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8.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5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73.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116.xml" ContentType="application/inkml+xml"/>
  <Override PartName="/ppt/ink/ink117.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ink/ink118.xml" ContentType="application/inkml+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ink/ink119.xml" ContentType="application/inkml+xml"/>
  <Override PartName="/ppt/ink/ink120.xml" ContentType="application/inkml+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ink/ink194.xml" ContentType="application/inkml+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ink/ink195.xml" ContentType="application/inkml+xml"/>
  <Override PartName="/ppt/notesSlides/notesSlide107.xml" ContentType="application/vnd.openxmlformats-officedocument.presentationml.notesSlide+xml"/>
  <Override PartName="/ppt/ink/ink196.xml" ContentType="application/inkml+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ink/ink197.xml" ContentType="application/inkml+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ink/ink198.xml" ContentType="application/inkml+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ink/ink199.xml" ContentType="application/inkml+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ink/ink200.xml" ContentType="application/inkml+xml"/>
  <Override PartName="/ppt/notesSlides/notesSlide128.xml" ContentType="application/vnd.openxmlformats-officedocument.presentationml.notesSlide+xml"/>
  <Override PartName="/ppt/ink/ink201.xml" ContentType="application/inkml+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ink/ink202.xml" ContentType="application/inkml+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ink/ink203.xml" ContentType="application/inkml+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ink/ink231.xml" ContentType="application/inkml+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ink/ink232.xml" ContentType="application/inkml+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ink/ink260.xml" ContentType="application/inkml+xml"/>
  <Override PartName="/ppt/notesSlides/notesSlide177.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ink/ink304.xml" ContentType="application/inkml+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ink/ink305.xml" ContentType="application/inkml+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ink/ink336.xml" ContentType="application/inkml+xml"/>
  <Override PartName="/ppt/ink/ink337.xml" ContentType="application/inkml+xml"/>
  <Override PartName="/ppt/notesSlides/notesSlide189.xml" ContentType="application/vnd.openxmlformats-officedocument.presentationml.notesSlide+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5"/>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 id="424" r:id="rId28"/>
    <p:sldId id="425" r:id="rId29"/>
    <p:sldId id="426" r:id="rId30"/>
    <p:sldId id="427" r:id="rId31"/>
    <p:sldId id="384" r:id="rId32"/>
    <p:sldId id="387" r:id="rId33"/>
    <p:sldId id="974" r:id="rId34"/>
    <p:sldId id="390" r:id="rId35"/>
    <p:sldId id="391" r:id="rId36"/>
    <p:sldId id="392" r:id="rId37"/>
    <p:sldId id="393" r:id="rId38"/>
    <p:sldId id="394" r:id="rId39"/>
    <p:sldId id="395" r:id="rId40"/>
    <p:sldId id="830" r:id="rId41"/>
    <p:sldId id="975" r:id="rId42"/>
    <p:sldId id="833" r:id="rId43"/>
    <p:sldId id="453" r:id="rId44"/>
    <p:sldId id="1203" r:id="rId45"/>
    <p:sldId id="1204" r:id="rId46"/>
    <p:sldId id="1362" r:id="rId47"/>
    <p:sldId id="1206" r:id="rId48"/>
    <p:sldId id="1207" r:id="rId49"/>
    <p:sldId id="1208" r:id="rId50"/>
    <p:sldId id="1364" r:id="rId51"/>
    <p:sldId id="1211" r:id="rId52"/>
    <p:sldId id="1212" r:id="rId53"/>
    <p:sldId id="1213" r:id="rId54"/>
    <p:sldId id="1214" r:id="rId55"/>
    <p:sldId id="1215" r:id="rId56"/>
    <p:sldId id="1361" r:id="rId57"/>
    <p:sldId id="1216" r:id="rId58"/>
    <p:sldId id="1255" r:id="rId59"/>
    <p:sldId id="1218" r:id="rId60"/>
    <p:sldId id="1219" r:id="rId61"/>
    <p:sldId id="1222" r:id="rId62"/>
    <p:sldId id="1223" r:id="rId63"/>
    <p:sldId id="1224" r:id="rId64"/>
    <p:sldId id="1225" r:id="rId65"/>
    <p:sldId id="1256" r:id="rId66"/>
    <p:sldId id="1253" r:id="rId67"/>
    <p:sldId id="1226" r:id="rId68"/>
    <p:sldId id="1227" r:id="rId69"/>
    <p:sldId id="1228" r:id="rId70"/>
    <p:sldId id="1229" r:id="rId71"/>
    <p:sldId id="1230" r:id="rId72"/>
    <p:sldId id="1231" r:id="rId73"/>
    <p:sldId id="1232" r:id="rId74"/>
    <p:sldId id="1233" r:id="rId75"/>
    <p:sldId id="1234" r:id="rId76"/>
    <p:sldId id="1235" r:id="rId77"/>
    <p:sldId id="1236" r:id="rId78"/>
    <p:sldId id="1237" r:id="rId79"/>
    <p:sldId id="1238" r:id="rId80"/>
    <p:sldId id="1239" r:id="rId81"/>
    <p:sldId id="1240" r:id="rId82"/>
    <p:sldId id="1241" r:id="rId83"/>
    <p:sldId id="1242" r:id="rId84"/>
    <p:sldId id="1243" r:id="rId85"/>
    <p:sldId id="1244" r:id="rId86"/>
    <p:sldId id="1245" r:id="rId87"/>
    <p:sldId id="1246" r:id="rId88"/>
    <p:sldId id="1247" r:id="rId89"/>
    <p:sldId id="1248" r:id="rId90"/>
    <p:sldId id="1249" r:id="rId91"/>
    <p:sldId id="1250" r:id="rId92"/>
    <p:sldId id="1251" r:id="rId93"/>
    <p:sldId id="1258" r:id="rId94"/>
    <p:sldId id="1385" r:id="rId95"/>
    <p:sldId id="1386" r:id="rId96"/>
    <p:sldId id="1387" r:id="rId97"/>
    <p:sldId id="1388" r:id="rId98"/>
    <p:sldId id="1389" r:id="rId99"/>
    <p:sldId id="1390" r:id="rId100"/>
    <p:sldId id="1262" r:id="rId101"/>
    <p:sldId id="1263" r:id="rId102"/>
    <p:sldId id="1264" r:id="rId103"/>
    <p:sldId id="1265" r:id="rId104"/>
    <p:sldId id="1266" r:id="rId105"/>
    <p:sldId id="1267" r:id="rId106"/>
    <p:sldId id="1268" r:id="rId107"/>
    <p:sldId id="1269" r:id="rId108"/>
    <p:sldId id="1270" r:id="rId109"/>
    <p:sldId id="1271" r:id="rId110"/>
    <p:sldId id="1272" r:id="rId111"/>
    <p:sldId id="1273" r:id="rId112"/>
    <p:sldId id="1274" r:id="rId113"/>
    <p:sldId id="1275" r:id="rId114"/>
    <p:sldId id="1276" r:id="rId115"/>
    <p:sldId id="1277" r:id="rId116"/>
    <p:sldId id="1278" r:id="rId117"/>
    <p:sldId id="1279" r:id="rId118"/>
    <p:sldId id="1280" r:id="rId119"/>
    <p:sldId id="1281" r:id="rId120"/>
    <p:sldId id="1282" r:id="rId121"/>
    <p:sldId id="1283" r:id="rId122"/>
    <p:sldId id="1284" r:id="rId123"/>
    <p:sldId id="1285" r:id="rId124"/>
    <p:sldId id="1286" r:id="rId125"/>
    <p:sldId id="1287" r:id="rId126"/>
    <p:sldId id="1288" r:id="rId127"/>
    <p:sldId id="1289" r:id="rId128"/>
    <p:sldId id="1290" r:id="rId129"/>
    <p:sldId id="1398" r:id="rId130"/>
    <p:sldId id="1399" r:id="rId131"/>
    <p:sldId id="1400" r:id="rId132"/>
    <p:sldId id="1401" r:id="rId133"/>
    <p:sldId id="1402" r:id="rId134"/>
    <p:sldId id="1405" r:id="rId135"/>
    <p:sldId id="1406" r:id="rId136"/>
    <p:sldId id="1407" r:id="rId137"/>
    <p:sldId id="1408" r:id="rId138"/>
    <p:sldId id="1409" r:id="rId139"/>
    <p:sldId id="1410" r:id="rId140"/>
    <p:sldId id="1411" r:id="rId141"/>
    <p:sldId id="1412" r:id="rId142"/>
    <p:sldId id="1413" r:id="rId143"/>
    <p:sldId id="1414" r:id="rId144"/>
    <p:sldId id="1415" r:id="rId145"/>
    <p:sldId id="1416" r:id="rId146"/>
    <p:sldId id="1417" r:id="rId147"/>
    <p:sldId id="1418" r:id="rId148"/>
    <p:sldId id="1312" r:id="rId149"/>
    <p:sldId id="1313" r:id="rId150"/>
    <p:sldId id="1314" r:id="rId151"/>
    <p:sldId id="1315" r:id="rId152"/>
    <p:sldId id="1419" r:id="rId153"/>
    <p:sldId id="1317" r:id="rId154"/>
    <p:sldId id="1318" r:id="rId155"/>
    <p:sldId id="1319" r:id="rId156"/>
    <p:sldId id="1320" r:id="rId157"/>
    <p:sldId id="1328" r:id="rId158"/>
    <p:sldId id="1322" r:id="rId159"/>
    <p:sldId id="1329" r:id="rId160"/>
    <p:sldId id="1324" r:id="rId161"/>
    <p:sldId id="1325" r:id="rId162"/>
    <p:sldId id="1327" r:id="rId163"/>
    <p:sldId id="1420" r:id="rId164"/>
    <p:sldId id="1421" r:id="rId165"/>
    <p:sldId id="1330" r:id="rId166"/>
    <p:sldId id="1331" r:id="rId167"/>
    <p:sldId id="1332" r:id="rId168"/>
    <p:sldId id="1369" r:id="rId169"/>
    <p:sldId id="1333" r:id="rId170"/>
    <p:sldId id="1334" r:id="rId171"/>
    <p:sldId id="1335" r:id="rId172"/>
    <p:sldId id="1336" r:id="rId173"/>
    <p:sldId id="1337" r:id="rId174"/>
    <p:sldId id="1338" r:id="rId175"/>
    <p:sldId id="1339" r:id="rId176"/>
    <p:sldId id="1340" r:id="rId177"/>
    <p:sldId id="1341" r:id="rId178"/>
    <p:sldId id="1342" r:id="rId179"/>
    <p:sldId id="1343" r:id="rId180"/>
    <p:sldId id="1344" r:id="rId181"/>
    <p:sldId id="1345" r:id="rId182"/>
    <p:sldId id="1346" r:id="rId183"/>
    <p:sldId id="1347" r:id="rId184"/>
    <p:sldId id="1348" r:id="rId185"/>
    <p:sldId id="1436" r:id="rId186"/>
    <p:sldId id="1350" r:id="rId187"/>
    <p:sldId id="1379" r:id="rId188"/>
    <p:sldId id="1380" r:id="rId189"/>
    <p:sldId id="1377" r:id="rId190"/>
    <p:sldId id="1382" r:id="rId191"/>
    <p:sldId id="1381" r:id="rId192"/>
    <p:sldId id="1351" r:id="rId193"/>
    <p:sldId id="1427" r:id="rId194"/>
    <p:sldId id="1352" r:id="rId195"/>
    <p:sldId id="1354" r:id="rId196"/>
    <p:sldId id="1355" r:id="rId197"/>
    <p:sldId id="1356" r:id="rId198"/>
    <p:sldId id="900" r:id="rId199"/>
    <p:sldId id="1358" r:id="rId200"/>
    <p:sldId id="1428" r:id="rId201"/>
    <p:sldId id="1359" r:id="rId202"/>
    <p:sldId id="1368" r:id="rId203"/>
    <p:sldId id="1435" r:id="rId20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77" d="100"/>
          <a:sy n="77" d="100"/>
        </p:scale>
        <p:origin x="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31:07.109"/>
    </inkml:context>
    <inkml:brush xml:id="br0">
      <inkml:brushProperty name="width" value="0.035" units="cm"/>
      <inkml:brushProperty name="height" value="0.035" units="cm"/>
    </inkml:brush>
  </inkml:definitions>
  <inkml:trace contextRef="#ctx0" brushRef="#br0">569 189 8946,'16'-17'659,"-30"25"-304,-54 38 80,41-28-100,-16 13-218,1 1-1,2 2 1,1 1-1,2 2 0,2 2 1,1 1-1,2 2 1,-35 59-1,51-73-102,1 1 0,1 1 0,2 0 0,1 1 0,1 1 0,2-1 0,1 1 0,2 1 0,0-1 0,3 1 0,0-1 0,3 1 0,0 0 0,9 46 0,-2-37-39,3 0 0,1-1 0,2 0 1,22 44-1,-24-61-2,2 0-1,0-1 1,1-1 0,1-1 0,2 0 0,0-1 0,37 33-1,-8-18-67,2-2-1,1-2 0,1-2 0,108 43 0,233 56-180,-336-111 262,578 126-13,-454-116 73,0-8-1,208-5 1,364-44 30,-480 15-74,1300-27 74,-917 22 133,-7-63 65,-445 42-154,377-127 0,-536 151-112,0-2 0,-1-2-1,-1-2 1,-1-1 0,-1-3 0,69-58 0,-93 69-4,-1 0 0,0-2 0,-1 1 0,-1-2 1,0 0-1,-1 0 0,9-23 0,-14 26 6,-1-1-1,-1 1 0,-1-1 0,0 1 1,-1-1-1,-1 0 0,-1 0 1,0-1-1,-1 1 0,-3-23 1,-2 16 20,0 0 0,-1 1 1,-1 0-1,-2 0 0,0 0 0,-2 1 1,0 0-1,-18-25 0,-8-7 99,-83-89-1,83 105-50,-2 1 0,-1 2-1,-2 1 1,-1 3 0,-67-38 0,39 33 11,-1 3 0,-1 3 0,-81-22 0,-499-90 101,-11 55-192,658 87 2,-1739-114-112,1582 113 103,-522-2-18,1 29-93,424 3-113,1 10 1,-406 118-1,526-116 159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22.180"/>
    </inkml:context>
    <inkml:brush xml:id="br0">
      <inkml:brushProperty name="width" value="0.035" units="cm"/>
      <inkml:brushProperty name="height" value="0.035" units="cm"/>
    </inkml:brush>
  </inkml:definitions>
  <inkml:trace contextRef="#ctx0" brushRef="#br0">57 329 13435,'6'-22'1435,"-6"13"-285,-6 14-398,-4 12 282,1 4-418,1 1-1,1 1 0,0-1 0,2 1 0,1 0 0,1 0 0,1 1 0,1 28 0,1-49-583,0 0 0,0 0 0,0 0 0,1-1-1,-1 1 1,1 0 0,0 0 0,0 0 0,0-1 0,0 1-1,0-1 1,1 1 0,-1-1 0,1 1 0,3 3 0,-5-6-32,1 1 1,0-1-1,0 1 1,-1-1-1,1 1 1,0-1-1,0 0 1,0 1-1,-1-1 1,1 0-1,0 0 1,0 0-1,0 1 1,0-1-1,0 0 1,0 0-1,-1 0 1,1 0-1,0-1 1,1 1-1,0-1-28,0 0 0,1 0 0,-1 0 0,-1 0 0,1 0 0,0 0 0,0 0 0,0-1 0,-1 1 0,1-1 0,2-2 0,6-11-483,0 1 0,-1-2 0,0 1-1,-1-1 1,-1-1 0,0 0 0,5-20 0,8-20-3455,-20 57 3935,0 0 0,0 0 0,0 0 0,0 0 0,0 0 0,0 1 0,0-1 0,0 0 0,0 0 0,1 0 0,-1 0-1,0 0 1,0 0 0,0 1 0,0-1 0,0 0 0,0 0 0,0 0 0,0 0 0,1 0 0,-1 0 0,0 0 0,0 0 0,0 0 0,0 0 0,0 0-1,0 0 1,1 0 0,-1 0 0,0 0 0,0 0 0,0 0 0,0 0 0,0 0 0,1 0 0,-1 0 0,0 0 0,0 0 0,0 0 0,0 0 0,0 0-1,1 0 1,-1 0 0,0 0 0,0 0 0,0 0 0,0 0 0,0 0 0,0 0 0,0 0 0,1-1 0,-1 1 0,9-4-597,-2-2 438,-1-1-1,0 1 0,-1-1 1,1-1-1,-1 1 0,7-17 1,20-52 241,-30 72-53,9-24 738,-2 0-1,-1-1 1,-1 1 0,-1-2-1,2-47 1,-8 77-668,1-1-1,-1 0 1,0 1-1,0-1 1,0 0 0,0 0-1,0 0 1,0 1-1,0-1 1,-1 0 0,1 1-1,0-1 1,0 0-1,0 0 1,-1 1-1,1-1 1,0 0 0,-1 1-1,0-2 1,-5 12 1516,-7 26 48,5 0-322,-8 56 0,15-82-1144,0 0-1,1 0 1,0 0-1,0 0 1,1 0 0,1 0-1,-1 0 1,2 0 0,-1 0-1,8 16 1,-9-24-142,0 0 1,1 0-1,-1 1 0,1-1 1,-1 0-1,1 0 0,0-1 1,0 1-1,0 0 0,0 0 1,0-1-1,0 1 0,1-1 0,-1 0 1,0 0-1,4 2 0,-2-2-8,1 0 0,-1-1-1,1 1 1,-1-1 0,0 1 0,1-1-1,-1-1 1,9 0 0,4-3-68,-1-1 0,0 0 0,30-15 1,-43 19 38,14-7-93,31-14-167,-44 21 244,-1 0-1,0 0 1,1 0 0,-1 1 0,0-1 0,1 1 0,-1 0 0,0 0 0,1 0 0,-1 0 0,1 0-1,2 2 1,-4-2 21,-1 1-1,0 0 1,1 0 0,-1 0-1,0 0 1,0 1-1,0-1 1,0 0-1,0 0 1,0 1-1,0-1 1,0 0 0,0 1-1,-1-1 1,1 1-1,-1-1 1,1 1-1,-1 0 1,1-1 0,-1 1-1,0-1 1,0 1-1,0 0 1,0-1-1,0 1 1,0-1-1,-1 4 1,-8 46 166,2-27 36,0-1 0,-2 1 0,-1-1 0,-1-1 0,-1 0 0,-20 27 1,29-45-151,0 0 0,0 0 1,-1 0-1,1-1 0,-1 1 1,-7 4-1,10-7-61,0-1-1,-1 1 1,1 0 0,0-1-1,0 1 1,-1-1 0,1 1-1,0-1 1,0 0 0,-1 1-1,1-1 1,0 0 0,-1 0-1,1 0 1,0 0 0,-1 0-1,1 0 1,0 0 0,-1-1 0,1 1-1,0 0 1,-1-1 0,1 1-1,0-1 1,0 0 0,-1 1-1,1-1 1,0 0 0,-2-1-1,1-1-143,-1 0 0,1 0-1,0-1 1,0 1 0,0-1 0,0 1-1,1-1 1,-1 0 0,1 0 0,0 0-1,0 1 1,0-1 0,1 0 0,-1 0-1,1 0 1,0-7 0,1-1-549,0-1-1,0 1 1,1 0-1,4-15 1,-3 19 179,0 0 0,0-1 0,1 1 0,0 0-1,0 0 1,1 1 0,0-1 0,0 1 0,1 0 0,0 1 0,0-1 0,0 1 0,1 0 0,0 1 0,0 0 0,1 0 0,-1 0-1,1 1 1,12-5 0,-12 6 620,1 0 0,-1 1 0,1 0 0,-1 1 0,11-1 0,-10 2 713,1 0 0,-1 1 0,0-1 0,0 2 0,10 2 0,-13-2-133,0-1 1,0 1-1,0-1 0,1-1 1,-1 1-1,0-1 0,8 0 1,-12-1-558,0 1 0,0-1 0,0 1 0,0-1 0,-1 1 0,1-1 0,0 0 1,0 0-1,-1 0 0,1 0 0,-1 0 0,1-1 0,-1 1 0,1 0 0,-1-1 0,0 1 1,0-1-1,1 1 0,-1-1 0,0 1 0,0-1 0,-1 0 0,1 0 0,0 1 1,0-1-1,-1 0 0,1-2 0,0 0-6,-1 1-1,1-1 1,-1 0 0,0 1-1,0-1 1,0 1 0,0-1-1,-1 0 1,1 1 0,-1-1-1,-2-5 1,3 8-79,-1 0 0,1 0 0,-1 0 0,1 0 0,-1 0 1,0 0-1,1 0 0,-1 0 0,0 0 0,0 1 0,1-1 0,-1 0 0,0 0 0,0 1 0,0-1 0,0 1 0,0-1 0,0 1 0,0-1 0,-1 1 0,1-1 1,0 1-1,0 0 0,0 0 0,0 0 0,0-1 0,0 1 0,-1 0 0,1 1 0,0-1 0,0 0 0,0 0 0,0 0 0,0 1 0,-1-1 0,1 0 1,0 1-1,0-1 0,0 1 0,-1 0 0,-2 2 43,1-1 0,-1 1 1,1 0-1,-1-1 0,1 2 1,0-1-1,0 0 0,1 0 1,-1 1-1,1 0 0,-1-1 1,1 1-1,0 0 0,1 0 1,-2 5-1,-2 3 66,2 0 0,-1 0-1,2 1 1,-2 12 0,3-18-84,1 0 0,0-1 0,0 1 0,0 0 0,1-1 0,0 1 1,1-1-1,-1 1 0,5 9 0,-5-13-41,0 0 1,1 0 0,0 0-1,-1-1 1,1 1 0,0-1-1,0 1 1,1-1 0,-1 0-1,0 0 1,1 1 0,0-2 0,-1 1-1,1 0 1,0-1 0,0 1-1,0-1 1,0 0 0,0 0-1,0 0 1,5 1 0,3-1-102,0 0 0,0-1 0,1 0 0,-1-1 0,0 0 0,0-1 0,0 0 0,0-1 0,11-4 0,-1 0-508,-1-2 0,1 0-1,29-19 1,-20 7 59,-8 3-165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32.976"/>
    </inkml:context>
    <inkml:brush xml:id="br0">
      <inkml:brushProperty name="width" value="0.035" units="cm"/>
      <inkml:brushProperty name="height" value="0.035" units="cm"/>
    </inkml:brush>
  </inkml:definitions>
  <inkml:trace contextRef="#ctx0" brushRef="#br0">707 2372 14331,'-612'157'4429,"517"-137"-3162,175-32-1042,417-112-1615,-4-38 1623,-320 104 67,946-282 1386,15 37-929,-712 193-733,1324-408-285,-820 175-814,-26-40-679,-671 280 1363,-28 10-74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5:51.612"/>
    </inkml:context>
    <inkml:brush xml:id="br0">
      <inkml:brushProperty name="width" value="0.035" units="cm"/>
      <inkml:brushProperty name="height" value="0.035" units="cm"/>
    </inkml:brush>
  </inkml:definitions>
  <inkml:trace contextRef="#ctx0" brushRef="#br0">0 309 13675,'56'-2'1296,"2"-1"-992,3-2-136,11-1 1033,21-4-1097,10-2 16,13-3 0,8-4-24,19-4-32,6-3-32,7-2-168,-1-7-104,0 4-289,1 1-279,-4 2-1208,-6 7 1656,-11 12-336,0 3-241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5:52.242"/>
    </inkml:context>
    <inkml:brush xml:id="br0">
      <inkml:brushProperty name="width" value="0.035" units="cm"/>
      <inkml:brushProperty name="height" value="0.035" units="cm"/>
    </inkml:brush>
  </inkml:definitions>
  <inkml:trace contextRef="#ctx0" brushRef="#br0">0 113 14475,'32'18'1184,"8"-3"-1032,21 3-40,14-3 168,20-6-47,15-5-65,29-11-48,7-9-112,13-15-577,8-8 561,3-8-112,-5-5-24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5:56.155"/>
    </inkml:context>
    <inkml:brush xml:id="br0">
      <inkml:brushProperty name="width" value="0.035" units="cm"/>
      <inkml:brushProperty name="height" value="0.035" units="cm"/>
    </inkml:brush>
  </inkml:definitions>
  <inkml:trace contextRef="#ctx0" brushRef="#br0">17 725 13899,'-17'9'2777,"28"-31"-781,-4 11-1829,359-640 2955,-361 642-3093,-1 2 25,0-1 0,0 1 0,8-10 0,-12 17-53,0 0 1,0-1 0,0 1-1,0 0 1,1 0 0,-1 0-1,0 0 1,0 0-1,0 0 1,0 0 0,0 0-1,0 0 1,1 0-1,-1-1 1,0 1 0,0 0-1,0 0 1,0 0-1,0 0 1,1 0 0,-1 0-1,0 0 1,0 0-1,0 0 1,0 0 0,0 0-1,1 0 1,-1 0 0,0 1-1,0-1 1,0 0-1,0 0 1,0 0 0,1 0-1,-1 0 1,0 0-1,0 0 1,0 0 0,0 0-1,0 0 1,0 0-1,0 1 1,1-1 0,-1 0-1,0 0 1,0 0-1,0 0 1,0 0 0,0 1-1,0-1 1,0 0-1,0 0 1,0 0 0,0 0-1,0 0 1,0 1 0,0-1-1,0 0 1,0 0-1,0 0 1,0 0 0,0 1-1,-1 28 67,-37 225 57,2-25-64,29-165 20,2 103 1,5-162-71,0 1 0,1-1 0,0 1 0,-1-1 0,2 0 1,-1 1-1,4 8 0,-5-14-8,0 0-1,0 0 1,0 1-1,0-1 1,0 0 0,0 0-1,0 0 1,0 1 0,1-1-1,-1 0 1,0 0 0,0 0-1,0 0 1,0 1 0,0-1-1,1 0 1,-1 0 0,0 0-1,0 0 1,0 0-1,0 0 1,1 1 0,-1-1-1,0 0 1,0 0 0,0 0-1,1 0 1,-1 0 0,0 0-1,0 0 1,0 0 0,1 0-1,-1 0 1,0 0 0,0 0-1,0 0 1,1 0 0,-1 0-1,4-9 81,-1-11 35,-5 5-65,0 0 1,-1 0-1,0 0 1,-1 0-1,-1 1 1,0-1-1,-1 1 0,-1 1 1,0-1-1,-1 1 1,0 0-1,-1 1 1,-17-19-1,3 16-40,19 12-64,20 2-46,0 0 84,0-1-1,0-1 0,0-1 1,0 0-1,-1-1 1,20-9-1,-19 8 8,0 0-1,0 0 1,0 2 0,1 0-1,28-3 1,-42 7 2,-1 0-1,1 0 1,-1 1 0,1-1 0,-1 0-1,0 1 1,1-1 0,-1 1-1,0 0 1,1 0 0,-1 0-1,0 0 1,0 0 0,0 0 0,0 1-1,0-1 1,4 4 0,-4-2-4,1 0 1,-1 1 0,0-1 0,0 1 0,0-1-1,-1 1 1,1-1 0,-1 1 0,0 0 0,2 5-1,-1 8-7,0 0 0,-1 1 0,-1-1-1,-2 19 1,1-25 20,-1 23 3,0-19-11,1 0 0,0 0 0,3 23 0,-2-38 4,0 1-1,0-1 1,0 0 0,0 0 0,0 1-1,0-1 1,0 0 0,0 0 0,0 1-1,0-1 1,0 0 0,0 0 0,0 0-1,0 1 1,0-1 0,0 0 0,0 0-1,0 1 1,0-1 0,0 0 0,1 0-1,-1 0 1,0 1 0,0-1 0,0 0-1,0 0 1,1 0 0,-1 0 0,0 1-1,0-1 1,0 0 0,1 0 0,-1 0-1,0 0 1,0 0 0,0 0 0,1 0-1,-1 0 1,0 0 0,0 1 0,1-1-1,-1 0 1,0 0 0,8-10 25,4-18-9,-8 12 10,0 1 0,-1-1 1,0 1-1,-2-1 0,0 0 0,0 0 0,-4-28 0,3 42-29,0 1 5,0 0-1,0 0 0,0 0 0,0 0 0,-1 0 0,1 0 0,0 0 1,-1 0-1,1 0 0,0 0 0,-1 0 0,1 0 0,-1 0 1,0 0-1,1 0 0,-1 1 0,0-1 0,1 0 0,-1 0 1,0 1-1,0-1 0,1 0 0,-1 1 0,0-1 0,0 1 1,0-1-1,0 1 0,0 0 0,0-1 0,0 1 0,0 0 1,-2-1-1,3 1-2,-1-1-1,1 0 1,-1 0 0,1 1 0,0-1 0,0 0 0,-1 0 0,1 1 0,0-1-1,0 0 1,0 0 0,0 0 0,0 1 0,0-1 0,0 0 0,0 0-1,0 0 1,1 1 0,-1-1 0,0 0 0,0 0 0,1 1 0,-1-2 0,8-21 5,-8 23-3,3-10 3,-1 3-9,1 0 1,-1 1-1,1 0 0,0-1 1,1 1-1,-1 0 0,8-9 1,-10 15 1,-1 0-1,1-1 1,-1 1 0,1 0 0,-1-1-1,0 1 1,1 0 0,-1 0 0,1 0-1,-1-1 1,1 1 0,0 0 0,-1 0-1,1 0 1,-1 0 0,1 0 0,-1 0 0,1 0-1,-1 0 1,1 0 0,-1 0 0,1 0-1,-1 1 1,1-1 0,-1 0 0,1 0-1,-1 0 1,1 1 0,-1-1 0,1 0 0,-1 1-1,0-1 1,1 0 0,-1 1 0,1-1-1,-1 0 1,0 1 0,1-1 0,-1 1-1,0-1 1,0 1 0,1 0 0,-15-5 237,10 3-252,13 6-343,-7-4 199,-1-1 0,1 1 0,-1-1 0,1 1 0,-1-1 0,1 0 0,-1 0 0,1 1 0,-1-1 0,1 0 0,0 0 0,-1-1 0,1 1 0,-1 0 0,1 0 0,-1-1 0,1 1 0,-1-1 0,1 1 0,1-2 0,1-1-2,-1 1-1,0 0 1,0-1-1,-1 0 1,1 0-1,0 0 1,2-5-1,13-18-669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5:57.253"/>
    </inkml:context>
    <inkml:brush xml:id="br0">
      <inkml:brushProperty name="width" value="0.035" units="cm"/>
      <inkml:brushProperty name="height" value="0.035" units="cm"/>
    </inkml:brush>
  </inkml:definitions>
  <inkml:trace contextRef="#ctx0" brushRef="#br0">131 1 15091,'-12'15'2304,"-5"14"-1644,-3 19-235,1 1 0,3 0 0,2 2 0,2-1 1,-6 60-1,17-104-396,0 0-1,1-1 1,0 1 0,0 0 0,0-1-1,1 1 1,1 6 0,-2-11-22,1 0 0,-1 0 0,0 0 0,1-1-1,-1 1 1,1 0 0,-1 0 0,1-1 0,-1 1 0,1 0 0,-1-1 0,1 1-1,0-1 1,-1 1 0,1-1 0,0 1 0,0-1 0,-1 1 0,1-1 0,1 1-1,0-1 2,-1 0-1,1 0 1,0 0-1,-1 0 1,1 0-1,0 0 1,-1 0-1,1 0 1,0-1-1,-1 1 1,1-1-1,0 1 1,-1-1-1,2-1 1,25-12 72,-20 9-66,0 1 1,0 0-1,1 1 0,-1-1 0,14-2 1,-19 6-17,0 0-1,0-1 1,0 1 0,0 0 0,0 1-1,-1-1 1,1 0 0,0 1 0,0 0 0,0 0-1,0 0 1,0 0 0,-1 0 0,1 0-1,0 1 1,-1-1 0,1 1 0,-1 0 0,0 0-1,1 0 1,1 2 0,1 2 31,0 0-1,-1 0 1,0 0-1,0 1 1,-1-1 0,1 1-1,-1 0 1,-1 0 0,1 0-1,-1 0 1,-1 1 0,1-1-1,-1 0 1,-1 1 0,1-1-1,-2 9 1,1-8 106,0-1 0,-1 1 0,0 0 1,0-1-1,-1 1 0,0-1 0,-1 1 0,1-1 0,-2 0 1,1 0-1,-1 0 0,0 0 0,0-1 0,0 0 1,-9 10-1,12-15-109,0 0 1,0 0 0,0-1-1,0 1 1,0 0 0,0 0 0,0-1-1,0 1 1,0 0 0,0-1-1,0 1 1,0-1 0,0 0-1,0 1 1,-1-1 0,1 0-1,0 1 1,0-1 0,-1 0-1,1 0 1,0 0 0,0 0-1,-1 0 1,0-1 0,0 0-52,1 0 1,-1 0 0,1 0-1,-1 0 1,1 0 0,0 0-1,-1 0 1,1 0 0,0-1-1,0 1 1,0-1-1,0 1 1,0-1 0,0 1-1,0-2 1,-2-5-454,0 0 1,0 0-1,1-1 0,0 1 1,-1-16-1,2 21 231,1 0 1,0 1-1,0-1 0,0 1 1,0-1-1,0 0 0,1 1 1,-1-1-1,1 1 0,0-1 0,-1 1 1,1-1-1,0 1 0,1 0 1,-1-1-1,0 1 0,1 0 0,-1 0 1,1 0-1,0 0 0,2-2 1,-1 2-108,1-1 0,0 1 0,0 0 0,1 1 0,-1-1 0,0 1 0,0 0 0,1 0 0,-1 0 0,1 1 0,8-1 0,90 3-701,-78 0 1928,-1-1 1,1-1-1,0-1 1,-1-1 0,48-11-1,-68 12-658,-1-1 0,1 1-1,-1-1 1,0 0 0,0 0 0,0-1 0,0 1-1,0 0 1,-1-1 0,4-4 0,-5 7-155,-1-1 0,1 0 0,-1 1 0,1-1 0,-1 1 0,0-1 0,1 0 0,-1 0 0,0 1 0,0-1 0,1 0 0,-1 1 0,0-1 0,0 0 0,0 0 0,0 1 1,0-1-1,0 0 0,0 0 0,0 1 0,-1-2 0,1 1-19,-1 0 0,1 0 0,-1 1 0,0-1 0,0 0-1,1 1 1,-1-1 0,0 1 0,0-1 0,0 1 0,0-1 0,0 1 0,0-1 0,0 1 0,1 0 0,-1-1 0,0 1 0,0 0 0,0 0 0,-3 0 0,-2 0 20,0 0 0,0 0 1,0 0-1,0 1 0,0 0 1,-1 0-1,1 1 0,1 0 1,-1 0-1,0 0 0,0 1 1,1 0-1,-1 0 0,-4 4 1,6-5-50,0 1 1,0 0-1,0 0 0,0 1 1,1-1-1,-1 1 1,1 0-1,0-1 1,0 2-1,1-1 1,-1 0-1,1 0 1,0 1-1,0 0 1,0-1-1,0 1 0,-1 8 1,3-12-8,0-1 0,0 1 0,0 0 0,0 0 0,0 0-1,0 0 1,1 0 0,-1-1 0,0 1 0,0 0 0,1 0 0,-1 0 0,0-1 0,1 1 0,-1 0 0,1 0 0,-1-1 0,1 1-1,-1 0 1,1-1 0,0 1 0,-1-1 0,1 1 0,0 0 0,-1-1 0,1 0 0,0 1 0,0-1 0,-1 1 0,1-1 0,0 0-1,0 0 1,0 1 0,0-1 0,-1 0 0,1 0 0,0 0 0,0 0 0,0 0 0,0 0 0,0 0 0,0 0 0,0-1 0,6 1 21,-1-1 0,0 0 1,0 0-1,0-1 0,5-2 1,5-3 17,-1 0 1,-1-1 0,1-1-1,-1 0 1,-1-1-1,23-21 1,62-76 7,-94 104-60,11-11-200,-15 14 203,1 0 1,-1 0 0,0 0 0,0 0 0,1 0 0,-1 0 0,0 0 0,0 1 0,0-1 0,0 0 0,1 0 0,-1 0 0,0 0 0,0 0 0,0 0 0,0 1 0,1-1 0,-1 0-1,0 0 1,0 0 0,0 0 0,0 1 0,0-1 0,0 0 0,0 0 0,0 0 0,0 1 0,1-1 0,-1 0 0,0 0 0,0 0 0,0 1 0,0-1 0,0 0 0,0 0-1,0 1 1,0-1 0,0 0 0,-1 0 0,1 0 0,0 1 0,0-1 0,0 0 0,-9 40-241,5-29 198,3-5 20,-12 56-170,12-56 193,0 0-1,1 0 1,0 0-1,0 0 1,1 0-1,-1 0 1,1 0-1,3 8 1,-4-13 7,0 0 1,1 0 0,-1 0-1,1 0 1,0 0 0,-1 0-1,1 0 1,0 0-1,0 0 1,-1 0 0,1 0-1,0 0 1,0 0-1,0-1 1,0 1 0,0 0-1,0-1 1,0 1 0,0 0-1,0-1 1,3 1-1,-2-1 6,1 1-1,-1-1 0,1 0 0,-1 0 1,1 0-1,-1 0 0,1-1 1,-1 1-1,1-1 0,2 0 0,5-3 22,-1 0-1,1-1 0,-1 0 1,11-7-1,3-5 60,-2 0 0,0-2 1,-1 0-1,-1-1 0,-1-1 0,0-1 0,16-28 0,-11 12 98,-2 0-1,-2-1 1,27-77-1,-40 97-115,-1-1 0,4-33-1,-10 37-74,1 16 2,0 0 1,0 0 0,-1 0 0,1 0 0,0 0-1,0 0 1,0 0 0,-1 0 0,1 0 0,0 0-1,0 0 1,0 0 0,-1 0 0,1 0-1,0 0 1,0 0 0,0 0 0,-1 0 0,1 1-1,0-1 1,0 0 0,0 0 0,0 0 0,-1 0-1,1 0 1,0 0 0,0 1 0,0-1 0,0 0-1,0 0 1,0 0 0,-1 0 0,1 1 0,0-1-1,0 0 1,0 0 0,-14 26-82,-2 17 15,2 2-1,1-1 0,3 2 1,2 0-1,-5 77 0,13-110 66,0-1 0,0 0 1,1 0-1,1 1 0,0-1 0,1 0 0,0-1 0,1 1 1,0 0-1,1-1 0,0 0 0,1 0 0,0 0 0,9 10 1,-10-12-517,-13-15 101,-21-21-155,24 22 469,-136-154-901,111 121 1454,25 32-281,1 1 0,-1-1 0,1 0 0,1-1 0,-6-11 0,9 17-125,-1 0 0,1 0 0,-1 0 0,1-1 0,0 1 1,0 0-1,-1 0 0,1-1 0,0 1 0,0 0 0,0-1 0,0 1 0,1 0 1,-1 0-1,0-1 0,0 1 0,1 0 0,-1 0 0,1 0 0,-1-1 0,1 1 1,-1 0-1,1 0 0,0 0 0,0 0 0,-1 0 0,1 0 0,0 0 0,0 0 1,0 0-1,0 1 0,0-1 0,0 0 0,0 1 0,1-1 0,-1 0 0,0 1 1,0 0-1,0-1 0,1 1 0,1-1 0,25-5-85,0 1 1,55-2-1,-47 4-761,-23 1 520,-11-3-98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5:57.822"/>
    </inkml:context>
    <inkml:brush xml:id="br0">
      <inkml:brushProperty name="width" value="0.035" units="cm"/>
      <inkml:brushProperty name="height" value="0.035" units="cm"/>
    </inkml:brush>
  </inkml:definitions>
  <inkml:trace contextRef="#ctx0" brushRef="#br0">0 1 15347,'0'4'1024,"9"5"-935,5 2-153,11 7-41,3 0-711,7 5 680,5 4-144,11 5-96</inkml:trace>
  <inkml:trace contextRef="#ctx0" brushRef="#br0" timeOffset="1">555 322 17700,'-3'17'2007,"2"-15"-1780,1 1 1,-1-1-1,1 1 1,-1 0-1,1-1 1,0 1-1,0-1 1,0 1-1,1 2 1,-1-4-206,1-1 1,-1 0-1,0 1 0,1-1 1,-1 0-1,0 0 0,1 1 0,-1-1 1,1 0-1,-1 0 0,0 0 1,1 0-1,-1 1 0,1-1 0,-1 0 1,1 0-1,-1 0 0,1 0 1,-1 0-1,0 0 0,1 0 0,-1 0 1,1 0-1,-1-1 0,1 1 1,-1 0-1,1 0 0,-1 0 1,0 0-1,1-1 0,0 1 0,14-8 73,40-36-233,-43 32 79,0 2-1,2 0 1,20-13-1,-33 22 55,0 0 0,1 0 0,-1 1 1,0-1-1,1 1 0,-1-1 0,0 1 0,1-1 0,-1 1 0,0-1 0,1 1 1,-1 0-1,1 0 0,-1 0 0,1 0 0,-1 0 0,0 0 0,1 0 0,-1 1 1,1-1-1,-1 0 0,0 1 0,1-1 0,-1 1 0,0 0 0,1-1 0,-1 1 1,0 0-1,0 0 0,0 0 0,0 0 0,0 0 0,0 0 0,0 0 0,0 0 0,0 0 1,0 0-1,0 0 0,-1 1 0,1-1 0,0 0 0,0 3 0,2 6 10,0 1 0,0 0 0,-1 0 0,2 19 0,-1-1 37,-2-26-55,-1-1 0,1 0-1,-1 0 1,1 0-1,0 0 1,0 0-1,0 0 1,0 0-1,0 0 1,0 0-1,0 0 1,1-1 0,-1 1-1,1 0 1,-1-1-1,1 1 1,0-1-1,-1 0 1,1 1-1,0-1 1,4 2-1,-4-3-29,0 0 0,0 1 0,0-1-1,0 0 1,0 0 0,0 0 0,0-1-1,0 1 1,0 0 0,0-1 0,0 1-1,0-1 1,-1 0 0,1 0-1,0 0 1,0 1 0,0-2 0,-1 1-1,1 0 1,-1 0 0,1 0 0,-1-1-1,1 1 1,1-4 0,13-17-195,-3-5-94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5:58.306"/>
    </inkml:context>
    <inkml:brush xml:id="br0">
      <inkml:brushProperty name="width" value="0.035" units="cm"/>
      <inkml:brushProperty name="height" value="0.035" units="cm"/>
    </inkml:brush>
  </inkml:definitions>
  <inkml:trace contextRef="#ctx0" brushRef="#br0">0 91 16083,'1'4'127,"0"-1"-1,1 0 0,-1 0 0,0 0 0,1 0 0,0 0 0,0 0 0,0-1 0,0 1 0,0 0 0,0-1 0,1 0 0,-1 1 0,1-1 0,0 0 1,-1 0-1,1-1 0,0 1 0,0-1 0,0 1 0,1-1 0,-1 0 0,0 0 0,0 0 0,1-1 0,-1 1 0,0-1 0,1 1 0,-1-1 0,0 0 1,5-1-1,-1 0 35,1-1 0,0 0 1,-1 0-1,1 0 1,-1-1-1,0 0 1,0-1-1,0 1 0,0-2 1,0 1-1,6-6 1,-10 8-130,0-1 1,0 1-1,-1 0 0,1-1 1,-1 1-1,0-1 1,0 0-1,0 0 0,0 0 1,0 0-1,0 0 1,-1 0-1,0 0 0,1 0 1,-1-1-1,-1 1 1,1 0-1,0-1 1,-1 1-1,1-1 0,-1 1 1,0-1-1,0 1 1,-1-1-1,1 1 0,-1 0 1,-1-5-1,2 7-25,0 0-1,-1 0 1,1 0 0,-1 0-1,1 0 1,0 1-1,-1-1 1,1 0-1,-1 0 1,0 1 0,1-1-1,-1 0 1,0 1-1,1-1 1,-1 1-1,0-1 1,0 0 0,1 1-1,-1 0 1,0-1-1,0 1 1,0 0-1,0-1 1,-1 1 0,0 0-1,1 0 0,-1 0 0,0 0 0,0 0 0,1 1 0,-1-1 0,0 1 0,1-1 0,-1 1 0,1 0 0,-1-1 0,-1 3 0,-3 0 7,1 1 0,0 0 1,0 0-1,0 1 0,-7 9 0,4-3-7,1 0 0,0 1 1,1 0-1,-9 23 1,13-29-8,0 0 1,0-1 0,1 1 0,0 1 0,0-1-1,0 0 1,1 0 0,0 0 0,0 0 0,0 0-1,1 0 1,2 11 0,-2-16-5,-1 1 1,1-1-1,-1 0 1,1 0-1,-1 0 1,1 1-1,0-1 1,0 0-1,-1 0 0,1 0 1,0 0-1,0 0 1,0-1-1,0 1 1,0 0-1,0 0 1,0-1-1,1 1 1,-1 0-1,0-1 0,0 1 1,3 0-1,-2-1-77,1 0 0,0 0 0,0 0-1,0 0 1,-1 0 0,1 0 0,0-1-1,0 1 1,-1-1 0,5-1 0,1-2-159,0 1 0,0-1 0,0-1 1,-1 1-1,14-12 0,5-10-164,-2-12-157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5:58.934"/>
    </inkml:context>
    <inkml:brush xml:id="br0">
      <inkml:brushProperty name="width" value="0.035" units="cm"/>
      <inkml:brushProperty name="height" value="0.035" units="cm"/>
    </inkml:brush>
  </inkml:definitions>
  <inkml:trace contextRef="#ctx0" brushRef="#br0">29 1 15131,'-2'51'2279,"-10"57"0,-2 21-802,14-122-1400,-1 102 1008,2-97-981,0 0 0,1 0 1,0-1-1,1 1 0,1-1 1,-1 1-1,7 10 0,-8-18-91,-1 0 0,1-1 0,1 1 1,-1-1-1,1 0 0,-1 1 0,1-1 0,0 0 0,0-1 0,0 1 0,0-1 0,1 1 0,-1-1 0,1 0 0,-1 0 0,1 0 0,4 1 0,-3-2-12,1 0 0,-1 0-1,1-1 1,-1 1 0,0-1 0,1-1-1,-1 1 1,1-1 0,-1 0 0,1 0-1,6-2 1,9-5-59,0-2 0,0 0 0,-1-1 0,33-23 0,-49 31 47,20-9-145,-24 12 153,1-1-1,-1 1 0,1 0 1,-1 0-1,1 0 0,-1 0 1,1 1-1,0-1 1,-1 0-1,1 0 0,-1 0 1,1 0-1,-1 0 1,1 1-1,-1-1 0,1 0 1,-1 1-1,1-1 0,-1 0 1,0 1-1,1-1 1,-1 0-1,1 1 0,-1-1 1,0 1-1,1-1 0,-1 1 1,0-1-1,0 1 1,1-1-1,-1 1 0,0-1 1,0 1-1,0-1 1,1 1-1,-1-1 0,0 1 1,0-1-1,0 1 0,0 0 1,3 22-30,-2-16 37,-1 0 1,2 0-1,-1 0 1,1 0-1,0 0 1,6 12-1,-7-17 1,0 0-1,0-1 1,1 1-1,-1 0 1,1-1-1,0 1 1,-1-1-1,1 0 1,0 1-1,0-1 1,0 0-1,-1 0 0,1 0 1,0 0-1,1-1 1,-1 1-1,0 0 1,0-1-1,0 0 1,0 1-1,0-1 1,1 0-1,-1 0 1,0 0-1,0 0 1,0-1-1,0 1 0,3-1 1,5-2-37,0 0 0,0 0 0,0-1 0,0 0 0,-1-1 0,9-6 0,-10 6-197,1 1-1,-1-1 1,1 1 0,0 1-1,0 0 1,0 0-1,16-3 1,-22 6 155,-1 0 1,1 0 0,-1 1-1,1-1 1,-1 1-1,1-1 1,-1 1 0,0 0-1,1 0 1,-1 0-1,0 0 1,1 0-1,-1 1 1,2 1 0,30 28-388,-12-9 485,-11-15 34,0 1-1,0-2 1,1 1 0,0-2-1,0 1 1,1-2 0,-1 0-1,1 0 1,0-1 0,0-1-1,0 0 1,0 0 0,1-2-1,-1 1 1,0-2 0,1 0-1,18-4 1,-20 3-104,0 0 0,0-1 0,0-1 0,0 0 1,-1 0-1,1-1 0,-1-1 0,0 0 0,-1 0 0,1-1 1,-1 0-1,-1-1 0,1 0 0,-1-1 0,-1 0 0,0 0 1,0-1-1,11-18 0,-18 26 18,0 1 0,-1 0 1,1 0-1,-1-1 0,1 1 1,-1 0-1,1-1 0,-1 1 1,0 0-1,0-1 0,0 1 1,0-3-1,0 4 22,0-1-1,0 1 1,0 0 0,0-1 0,0 1 0,-1 0 0,1-1-1,0 1 1,0 0 0,0 0 0,-1-1 0,1 1 0,0 0-1,0 0 1,-1-1 0,1 1 0,0 0 0,-1 0 0,1 0-1,0-1 1,0 1 0,-1 0 0,1 0 0,0 0 0,-1 0-1,1 0 1,0 0 0,-1 0 0,1 0 0,-1 0 0,-1 0 23,0 0 1,1 0-1,-1 1 1,0-1-1,0 1 1,0-1-1,1 1 1,-1 0-1,0 0 1,1 0-1,-1 0 1,1 0 0,-1 0-1,1 0 1,-3 2-1,0 1 98,1 1 1,-1-1-1,1 1 1,0 0-1,1 0 0,-1 0 1,-2 8-1,4-12-86,1 0-1,-1 0 1,1 0-1,-1 1 1,1-1-1,0 0 1,0 0 0,-1 1-1,1-1 1,0 0-1,0 0 1,0 1-1,0-1 1,1 0 0,-1 0-1,0 1 1,1-1-1,-1 0 1,0 0-1,1 0 1,-1 1 0,1-1-1,0 0 1,-1 0-1,1 0 1,0 0-1,0 0 1,0 0-1,-1 0 1,1-1 0,0 1-1,0 0 1,0 0-1,0-1 1,1 1-1,-1 0 1,2 0 0,5 1 4,1 0 1,-1 0 0,1-1-1,0 0 1,-1 0 0,11-1 0,57-8-40,-24 3-130,-11 5 0,-32 0 102,1 1 0,0-1 0,-1-1 0,1 0 0,0 0 0,-1-1 0,16-5 0,-23 6 63,0 0 0,0-1 0,0 1 0,0 0 0,-1-1 0,1 0 0,-1 1 0,1-1 0,-1 0 0,1 0 0,-1 0 0,0 0 0,0 0 0,0 0-1,0 0 1,0 0 0,-1 0 0,1 0 0,0-1 0,-1 1 0,0 0 0,1-4 0,-1-6 123,0-1-1,0 1 1,-3-13-1,1 10-15,-1-5 41,2 14-159,0 0 1,0 0-1,1 0 1,-1 0-1,1 0 1,0 0-1,1 0 1,0 0-1,0 0 1,2-6 0,-3 11 0,0 1 0,1-1 0,-1 1 0,1-1 0,-1 1 0,0-1 0,1 1 0,-1 0 0,1-1 0,0 1 0,-1 0 0,1-1 0,-1 1 0,1 0 0,-1 0 0,1-1 0,0 1 0,-1 0 0,1 0 0,0 0 0,-1 0 0,1 0 0,0 0 0,-1 0 0,1 0 0,-1 0 0,1 0 0,0 0 0,-1 1 0,1-1 0,0 0 0,-1 0 0,1 1 0,-1-1 0,1 0 0,-1 1 0,2 0 0,26 17 458,-19-12-511,18 12 210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5:59.811"/>
    </inkml:context>
    <inkml:brush xml:id="br0">
      <inkml:brushProperty name="width" value="0.035" units="cm"/>
      <inkml:brushProperty name="height" value="0.035" units="cm"/>
    </inkml:brush>
  </inkml:definitions>
  <inkml:trace contextRef="#ctx0" brushRef="#br0">29 275 17076,'0'0'74,"0"-1"0,0 1 1,0-1-1,-1 1 0,1-1 0,0 1 1,0-1-1,0 1 0,-1-1 0,1 1 1,0-1-1,-1 1 0,1-1 1,0 1-1,-1 0 0,1-1 0,0 1 1,-1 0-1,1-1 0,-1 1 1,1 0-1,-1-1 0,1 1 0,-1 0 1,-8 6 931,7-3-850,0 0 0,1 0 1,0 1-1,0-1 1,-1 0-1,2 0 0,-2 5 1,1 1-58,1 0 0,0 1 1,1-1-1,0 0 0,0 0 1,1 0-1,0 0 0,1-1 0,0 1 1,0-1-1,1 1 0,8 13 1,-10-18-83,1 0 1,0 0 0,1 0 0,-1 0 0,1 0 0,0-1 0,-1 1 0,2-1 0,-1 0 0,0 0 0,0-1 0,1 1 0,0-1 0,-1 0 0,1 0 0,0-1 0,0 1 0,0-1 0,0 0 0,0 0 0,0-1 0,1 0 0,-1 0 0,6 0 0,-3-1 41,0 0 0,-1-1 0,1 0 0,0 0 0,0-1 0,-1 1 0,0-2 0,1 1 1,-1-1-1,0 0 0,-1-1 0,1 1 0,7-8 0,-6 4 31,-1 0 1,0-1-1,0 1 0,-1-1 1,0-1-1,-1 1 1,0-1-1,0 0 1,3-12-1,-3 8-9,-1 0 1,-1-1-1,0 1 0,-1-1 0,-1 0 1,0 1-1,-1-1 0,0 0 0,-1 0 1,-1 0-1,-1 1 0,0-1 1,0 1-1,-10-23 0,10 32-80,1 0 0,-1 0 0,0 1 0,0 0 0,-1-1 0,-5-5 0,8 9-10,1 1-1,-1-1 1,1 1 0,-1-1 0,0 0 0,1 1 0,-1-1 0,1 1 0,-1 0-1,0-1 1,0 1 0,1 0 0,-1-1 0,0 1 0,0 0 0,1 0 0,-1 0-1,0-1 1,0 1 0,0 0 0,1 0 0,-1 0 0,0 0 0,0 1 0,0-1-1,1 0 1,-1 0 0,0 0 0,0 1 0,1-1 0,-1 0 0,0 1 0,0-1-1,1 0 1,-1 1 0,0-1 0,1 1 0,-1-1 0,1 1 0,-1-1-1,1 1 1,-1 0 0,1-1 0,-1 1 0,1 0 0,-1-1 0,1 1 0,0 0-1,0 0 1,-1-1 0,1 2 0,-2 3-135,1-1 0,0 0 1,0 1-1,0-1 0,0 0 0,1 1 0,0-1 0,0 1 0,0-1 1,0 0-1,1 1 0,0-1 0,0 1 0,0-1 0,0 0 0,3 5 1,-3-5-4,1-1 1,-1 0 0,1 0 0,0 0 0,0 0 0,0 0 0,0-1 0,0 1 0,1 0-1,-1-1 1,1 0 0,0 0 0,0 0 0,0 0 0,0 0 0,0 0 0,0-1 0,0 1 0,0-1-1,1 0 1,4 1 0,1-1-132,0-1 0,0 0 0,0-1 0,0 1 0,0-2 0,0 1 0,0-1 0,0-1 0,-1 0 0,15-6-1,9-7-429,40-25-1,-65 37 635,32-20 417,64-53 1,-96 70 5,-3 4 576,-6 4 242,-16 20 678,6-5-1228,0 0 0,1 2 0,-15 32 0,22-41-548,0 0 1,1 0-1,0 1 0,1-1 0,0 1 0,0-1 0,1 1 0,0 0 0,1 0 1,0 10-1,1-16-59,0 0 1,-1-1-1,1 1 1,1 0-1,-1 0 1,0 0-1,1-1 1,0 1-1,0-1 1,0 1-1,0-1 1,1 0-1,-1 0 1,1 0-1,0 0 1,0 0-1,0-1 1,5 5-1,3-1-6,1 0 0,0-1-1,0 0 1,18 4 0,-19-6-99,0 1 0,0 0 0,-1 0 1,1 1-1,18 12 0,-28-16 92,1 0 1,-1 0-1,1 0 1,-1 0-1,0 0 0,0 0 1,0 1-1,0-1 1,0 1-1,0-1 1,0 1-1,0-1 0,0 1 1,-1-1-1,1 1 1,-1-1-1,1 1 1,-1 0-1,1-1 0,-1 1 1,0 3-1,0-3 3,-1 0-1,0 0 0,1 0 1,-1 1-1,0-1 0,0 0 1,0 0-1,0 0 0,0 0 1,-1-1-1,1 1 0,-1 0 1,1 0-1,-3 1 0,-4 4 5,-1-1-1,0 1 1,0-2-1,0 1 1,-17 6 0,26-12-5,-7 3-594,-1 1-1,1-1 1,-1-1 0,1 0-1,-1 0 1,0 0-1,-12 0 1,31-1-429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6:01.022"/>
    </inkml:context>
    <inkml:brush xml:id="br0">
      <inkml:brushProperty name="width" value="0.035" units="cm"/>
      <inkml:brushProperty name="height" value="0.035" units="cm"/>
    </inkml:brush>
  </inkml:definitions>
  <inkml:trace contextRef="#ctx0" brushRef="#br0">261 41 13987,'11'-33'2411,"-9"26"138,-14 30-998,-126 267 995,25 11-1505,110-291-1038,2-6-15,-1-1-1,1 1 1,0 0 0,0-1-1,1 1 1,-1 0 0,1 0-1,0 0 1,0-1 0,0 1-1,0 0 1,2 6 0,-2-9 1,0-1 0,0 1 0,0-1 0,0 1 0,1-1 1,-1 1-1,0-1 0,0 1 0,1-1 0,-1 0 0,0 1 0,0-1 0,1 1 1,-1-1-1,1 0 0,-1 1 0,0-1 0,1 0 0,-1 1 0,1-1 0,-1 0 1,1 0-1,-1 1 0,1-1 0,-1 0 0,1 0 0,-1 0 0,1 0 0,-1 0 1,1 1-1,-1-1 0,1 0 0,-1 0 0,1 0 0,0-1 0,-1 1 0,1 0 1,-1 0-1,1 0 0,-1 0 0,1 0 0,-1-1 0,1 1 0,-1 0 0,0 0 1,1-1-1,-1 1 0,1-1 0,2-1-55,0 0 0,-1 0 0,1-1 0,-1 1-1,1-1 1,-1 0 0,2-3 0,14-27-360,-1-1-1,-2-1 1,17-58-1,-16 45 117,71-228-860,-68 233 1165,-19 43 8,0 0 0,0-1-1,0 1 1,0 0 0,0 0 0,0 0-1,0 0 1,0 0 0,0 0-1,0-1 1,0 1 0,0 0-1,0 0 1,0 0 0,0 0-1,0 0 1,0 0 0,0-1-1,0 1 1,0 0 0,0 0-1,0 0 1,0 0 0,0 0 0,0 0-1,0 0 1,1 0 0,-1 0-1,0-1 1,0 1 0,0 0-1,0 0 1,0 0 0,0 0-1,0 0 1,1 0 0,-1 0-1,0 0 1,0 0 0,0 0-1,0 0 1,0 0 0,0 0-1,1 0 1,-1 0 0,0 0 0,0 0-1,0 0 1,0 0 0,0 0-1,0 0 1,1 0 0,-1 0-1,0 0 1,0 0 0,0 0-1,0 0 1,0 1 0,0-1-1,0 0 1,0 0 0,1 0-1,-1 0 1,0 0 0,0 0 0,0 0-1,0 1 1,-2 23 287,-9 38 556,-5 109-1,15-136-716,3 0 0,0 0 0,3-1 0,15 62-1,-13-70-109,-2-10 2,0-1 0,-2 1-1,1-1 1,0 26 0,-14-56 146,-20-91-13,21 69-183,-2 1 0,-26-60 0,37 95 27,2 4 0,21 24-21,-15-20 20,0-2 0,0 1 0,1-1 0,-1 0-1,1-1 1,0 0 0,1 0 0,-1-1 0,16 3 0,-18-5-16,0 0 0,0 0 0,0-1 1,0 0-1,0-1 0,0 1 0,1-1 0,-2-1 0,1 1 1,0-1-1,0-1 0,0 1 0,-1-1 0,8-4 0,9-8-873,0 0-1,38-37 1,-60 51 882,0 1 0,0-1-1,0 1 1,0-1 0,-1 0 0,1 1 0,0-1 0,-1 0 0,1 0 0,0 0 0,-1 1 0,1-1 0,-1 0 0,0 0 0,1 0 0,-1 0 0,1 0 0,-1 0 0,0 0 0,0 0 0,0 0 0,0 0 0,0 0 0,0 0 0,0 0 0,0 0 0,0 0 0,0 0 0,0 0 0,-1-1 0,-1-1 112,1 1 0,-1 0 0,0 0 0,0 0 0,0 0 0,-1 0 0,1 1 0,-5-3 0,-10-9 778,16 12-873,1-1 0,-1 1 0,1 0 0,-1 0 0,1 0 0,-1 0 0,1-1 0,0 1 0,0 0 0,0 0-1,0-1 1,0 1 0,0 0 0,0 0 0,0 0 0,0-1 0,0 1 0,1-2 0,1 0 71,-6 20-10,-2 7 38,0 1 0,2-1 0,1 1-1,1 0 1,1 0 0,1 0 0,1 0 0,9 48-1,-9-66-97,0-4-4,-1 0-1,1 0 1,0 0 0,0 0 0,0 0 0,1 0 0,-1 0-1,1 0 1,-1 0 0,4 3 0,-4-16-1157,-4-6 225,-1 8 574,1 2-108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22.669"/>
    </inkml:context>
    <inkml:brush xml:id="br0">
      <inkml:brushProperty name="width" value="0.035" units="cm"/>
      <inkml:brushProperty name="height" value="0.035" units="cm"/>
    </inkml:brush>
  </inkml:definitions>
  <inkml:trace contextRef="#ctx0" brushRef="#br0">0 747 17348,'583'-86'2497,"-447"68"-2438,805-149 788,-9-52 689,207-4-877,-971 204-1409,273 4 0,-345 21 469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6:01.746"/>
    </inkml:context>
    <inkml:brush xml:id="br0">
      <inkml:brushProperty name="width" value="0.035" units="cm"/>
      <inkml:brushProperty name="height" value="0.035" units="cm"/>
    </inkml:brush>
  </inkml:definitions>
  <inkml:trace contextRef="#ctx0" brushRef="#br0">84 0 16492,'-5'23'1451,"-14"33"1,-1 5-363,9-19-437,1 0-1,3 1 0,1 0 1,1 85-1,5-120-611,0 0 1,2 0-1,-1 1 0,1-1 1,0 0-1,0 0 0,1-1 1,0 1-1,6 11 0,-7-17-45,-1 0 0,0 0 0,1-1-1,-1 1 1,1 0 0,0 0 0,0-1 0,-1 1 0,1-1-1,0 0 1,0 0 0,0 1 0,1-1 0,-1 0 0,0-1-1,0 1 1,0 0 0,1-1 0,-1 1 0,0-1 0,1 0-1,-1 1 1,0-1 0,1-1 0,-1 1 0,0 0 0,1 0-1,-1-1 1,0 1 0,1-1 0,-1 0 0,0 0 0,0 0-1,0 0 1,0 0 0,0 0 0,3-2 0,9-7-225,0 0 1,0-1-1,14-14 1,-14 12-323,28-21 0,-41 33 515,0 0 0,0 0 0,0 1 0,0-1 1,0 1-1,0-1 0,1 0 0,-1 1 0,0 0 0,0-1 0,0 1 0,0 0 0,1-1 0,-1 1 1,0 0-1,0 0 0,1 0 0,-1 0 0,2 1 0,-3-1 22,1 0-1,-1 1 1,1-1 0,-1 1 0,1-1-1,-1 1 1,1-1 0,-1 1-1,0 0 1,1-1 0,-1 1-1,0-1 1,1 1 0,-1 0-1,0-1 1,0 1 0,0 0 0,0 0-1,0-1 1,1 1 0,-1 0-1,0-1 1,-1 2 0,1 5 30,-1 0 0,0 0 0,0 0 0,-5 12 0,-3 4 346,0-1 0,-2-1-1,0 0 1,-2-1-1,0 0 1,-1-1-1,-1 0 1,-33 31-1,47-49-377,0 0-1,0 0 1,0 0 0,0 0-1,0 0 1,0 0-1,0 0 1,0-1 0,0 1-1,-1 0 1,1-1-1,0 1 1,-1-1 0,1 1-1,0-1 1,-1 1-1,1-1 1,0 0 0,-1 0-1,1 0 1,0 0-1,-1 0 1,1 0 0,-1 0-1,1 0 1,0-1-1,-1 1 1,1 0 0,-3-2-1,3 1-95,0-1 0,0 1 0,0-1 0,0 1-1,0-1 1,0 0 0,1 1 0,-1-1 0,0 0 0,1 1 0,-1-1-1,1 0 1,0 0 0,-1 0 0,1 0 0,0 1 0,0-1-1,0 0 1,1 0 0,-1 0 0,1-3 0,4-14-477,7-1-138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6:02.499"/>
    </inkml:context>
    <inkml:brush xml:id="br0">
      <inkml:brushProperty name="width" value="0.035" units="cm"/>
      <inkml:brushProperty name="height" value="0.035" units="cm"/>
    </inkml:brush>
  </inkml:definitions>
  <inkml:trace contextRef="#ctx0" brushRef="#br0">32 472 13611,'9'5'1744,"-9"-2"-282,-18 2 859,17-5-2155,-1 0 0,1 0 0,0 0 0,-1 0 0,1 0 0,0 1 0,-1-1 0,1 1 0,0-1 0,0 1 0,-1-1 0,1 1 0,0 0 0,0-1-1,0 1 1,-2 1 0,4-1-157,-1 0 0,1 0 0,-1 0 0,1 0-1,-1-1 1,1 1 0,-1 0 0,1 0 0,0 0-1,0-1 1,-1 1 0,1 0 0,0-1 0,0 1 0,0-1-1,0 1 1,-1-1 0,1 1 0,0-1 0,0 1-1,0-1 1,0 0 0,1 1 0,26 4-83,-22-5 11,0-1 0,0 0 0,0-1 1,1 1-1,-1-1 0,-1 0 0,1-1 1,0 1-1,0-1 0,-1 0 0,10-7 0,-11 7 18,-1 0 0,1 0 0,0 0-1,-1 0 1,0 0 0,0-1-1,0 0 1,0 1 0,-1-1 0,1 0-1,-1 0 1,0-1 0,0 1 0,-1 0-1,1-1 1,0-5 0,-1 9 50,-1 1 0,0 0 0,0-1 0,0 1 0,0-1 0,0 1 0,0 0 0,0-1 0,0 1 0,0-1 0,0 1 0,0-1 0,0 1 0,0 0 0,0-1 0,0 1 0,-1-1 0,1 1-1,0-1 1,0 1 0,0 0 0,-1-1 0,1 1 0,0 0 0,-1-1 0,1 1 0,0 0 0,0-1 0,-1 1 0,1 0 0,-1 0 0,1-1 0,-1 1 0,-15 4 346,-13 19 390,25-19-625,0 1-1,1 0 0,0 0 0,0 1 1,0-1-1,-2 7 0,4-11-86,1 1-1,-1 0 1,0 0-1,1 0 1,0 0-1,-1 0 1,1 0-1,0 0 1,0 0-1,0 0 1,0 0-1,0 0 1,0 0-1,1 0 1,-1 0-1,1 0 1,-1 0-1,1 0 1,0 0-1,0 0 1,1 2-1,-1-3-21,0 0 0,0-1 0,0 1-1,0 0 1,0-1 0,0 1 0,0 0 0,0-1 0,1 0 0,-1 1-1,0-1 1,0 0 0,0 1 0,0-1 0,1 0 0,-1 0 0,0 0-1,0 0 1,0 0 0,1 0 0,-1-1 0,0 1 0,0 0 0,0-1 0,0 1-1,0 0 1,1-1 0,-1 1 0,1-2 0,33-22 69,-32 22-65,10-9 12,0-1 0,-2 0 0,1-1 0,-2-1 0,17-26 0,35-78 10,-47 84-67,16-51 0,-26 69 23,-1 0-1,-1-1 1,-1 1 0,0-1-1,0-27 1,-2 43 14,0 0 0,0-1 0,-1 1 1,1-1-1,0 1 0,0-1 0,-1 1 0,1 0 0,-1-1 0,1 1 0,-1 0 0,0-1 1,1 1-1,-1 0 0,0 0 0,0 0 0,0 0 0,0 0 0,-1-2 0,1 3 0,0 0 0,1 0-1,-1-1 1,0 1 0,0 0-1,0 0 1,0 0 0,1 0-1,-1 0 1,0 0 0,0 1 0,0-1-1,0 0 1,1 0 0,-1 0-1,0 1 1,0-1 0,1 1-1,-1-1 1,0 0 0,0 1-1,1-1 1,-1 1 0,0-1-1,1 1 1,-1 0 0,1-1-1,-1 1 1,1 0 0,-1-1-1,1 1 1,-1 1 0,-4 6 14,0 1 0,0-1 0,1 1 0,0 0 0,0 0 0,1 0 0,1 1 0,-1-1 0,0 16 0,-1 11 3,2 43 0,3-31 2,8 58 0,-6-81-56,2-1 0,1 0 0,1 0 0,11 26 0,-14-42-93,-4-9 50,-8-20 29,-15-35 66,11 26 3,-62-166 69,68 168-46,10 20-24,-3 8-20,-1-1 1,1 1-1,0 0 1,0 0-1,-1 0 0,1 0 1,0 0-1,-1 1 1,1-1-1,0 0 1,-1 0-1,1 0 0,0 0 1,-1 1-1,1-1 1,0 0-1,-1 1 1,1-1-1,20 11-104,-4-1-290,1 0 0,0-2 0,1 0 0,0-1 0,28 6 0,-16-8-59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6:02.985"/>
    </inkml:context>
    <inkml:brush xml:id="br0">
      <inkml:brushProperty name="width" value="0.035" units="cm"/>
      <inkml:brushProperty name="height" value="0.035" units="cm"/>
    </inkml:brush>
  </inkml:definitions>
  <inkml:trace contextRef="#ctx0" brushRef="#br0">28 75 16139,'-3'5'160,"-1"0"0,1 1 0,1-1-1,-1 1 1,1 0 0,0 0-1,0 0 1,1 0 0,0 0 0,0 0-1,0 0 1,1 1 0,0-1-1,0 0 1,0 0 0,1 1-1,0-1 1,0 0 0,4 10 0,3 3-265,1-1 1,1 0 0,0 0-1,23 27 1,-22-31-213,-1 0 0,0 1 1,-1 0-1,0 0 0,-2 1 0,12 32 0,-18-41 340,0-1 1,0 1-1,-1 0 0,0 0 0,-1 0 0,1-1 1,-1 1-1,-1 0 0,1-1 0,-1 1 0,0-1 0,-1 1 1,1-1-1,-1 0 0,-5 8 0,2-5 325,0 0 0,-1 0 0,0-1 0,0 0 0,-1 0 0,0 0 1,0-1-1,-18 11 0,24-17-254,0 0 1,0 1-1,0-1 1,0-1 0,0 1-1,0 0 1,-1 0-1,1-1 1,0 1 0,0-1-1,-1 0 1,-2 0-1,4 0-64,0 0 0,0 0-1,0-1 1,0 1 0,0 0 0,0-1-1,0 1 1,1-1 0,-1 1 0,0-1-1,0 1 1,1-1 0,-1 0-1,0 1 1,1-1 0,-1 0 0,0 1-1,1-1 1,-1 0 0,1 0 0,-1 0-1,1 0 1,0 0 0,-1 1-1,1-1 1,0 0 0,0 0 0,-1 0-1,1 0 1,0-2 0,0-5-57,0-1 0,0 1 0,1 0 1,0-1-1,0 1 0,1 0 0,0 0 1,0 0-1,6-12 0,37-69-710,-43 85 716,55-93-660,-23 43 414,-3-1-1,-3-2 1,26-69-1,-52 121 284,-1 0 0,1 0 1,-1 0-1,0 0 0,0 0 0,0 0 0,-1 0 0,0 0 0,0-8 1,0 13-9,-1-1 1,1 1 0,0 0 0,0-1 0,0 1 0,0-1-1,0 1 1,-1 0 0,1-1 0,0 1 0,0-1 0,-1 1-1,1 0 1,0-1 0,-1 1 0,1 0 0,0-1 0,-1 1-1,1 0 1,0 0 0,-1-1 0,1 1 0,-1 0 0,1 0-1,-1 0 1,1 0 0,0 0 0,-1-1 0,1 1 0,-1 0-1,1 0 1,-1 0 0,1 0 0,-1 0 0,1 0 0,0 0 0,-1 0-1,1 1 1,-1-1 0,1 0 0,-1 0 0,1 0 0,0 0-1,-1 1 1,1-1 0,-1 0 0,1 0 0,0 1 0,-1-1-1,1 0 1,0 1 0,-1-1 0,1 0 0,-1 1 0,-20 21 445,13-9-346,1 0-1,0 1 1,0 0 0,1 1 0,1-1 0,0 1 0,2 0-1,-1 0 1,2 0 0,0 1 0,0-1 0,2 1 0,0-1 0,4 31-1,-3-41-167,0-1 0,0 1 0,0 0-1,1-1 1,0 0 0,0 1 0,0-1-1,0 0 1,1 0 0,-1 0 0,1 0-1,0 0 1,0-1 0,0 1 0,1-1-1,0 0 1,-1 0 0,1 0 0,0-1-1,0 1 1,0-1 0,1 0 0,-1 0-1,0 0 1,1-1 0,-1 0 0,1 0-1,0 0 1,-1 0 0,1 0-1,0-1 1,9-1 0,18-6-379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6:03.725"/>
    </inkml:context>
    <inkml:brush xml:id="br0">
      <inkml:brushProperty name="width" value="0.035" units="cm"/>
      <inkml:brushProperty name="height" value="0.035" units="cm"/>
    </inkml:brush>
  </inkml:definitions>
  <inkml:trace contextRef="#ctx0" brushRef="#br0">52 1 18100,'-4'2'109,"1"0"1,-1 1 0,1-1-1,-1 1 1,1 0-1,0 0 1,0 0-1,0 0 1,1 1-1,-1-1 1,1 1 0,0 0-1,0-1 1,0 1-1,0 0 1,1 0-1,-1 1 1,1-1 0,0 0-1,0 0 1,1 0-1,-1 1 1,1-1-1,0 0 1,0 1-1,1-1 1,-1 0 0,1 1-1,0-1 1,0 0-1,0 0 1,0 0-1,1 0 1,0 0 0,0 0-1,0 0 1,0 0-1,5 4 1,1 3-469,0-1 0,1-1 0,1 1 0,-1-1 1,1-1-1,1 0 0,0 0 0,0-1 0,0-1 0,1 0 1,0 0-1,0-1 0,1-1 0,25 6 0,-33-9 224,1 1-1,-1-1 1,0 1 0,0 0-1,0 0 1,0 0-1,0 1 1,0 0-1,-1 0 1,8 6-1,-10-6 197,0-1-1,0 1 1,0-1-1,-1 1 0,1 0 1,-1 0-1,0 0 1,0-1-1,0 1 0,0 0 1,0 1-1,-1-1 1,1 0-1,-1 0 1,0 0-1,0 0 0,0 0 1,0 0-1,-1 0 1,0 5-1,-2 4 357,0 1 0,-1-1 1,-1 0-1,1 0 0,-2-1 0,-12 21 0,13-24-204,0-1 0,0 0 0,-1 0 0,0 0-1,0-1 1,-1 0 0,1 0 0,-1-1-1,-1 0 1,-13 8 0,20-12-203,-1-1 0,1 1 0,-1 0 0,0-1 0,1 1 0,-1-1 0,0 0 0,1 1 0,-1-1 0,0 0 0,1 0 0,-1 0 0,0 0 0,0-1-1,-2 1 1,3-1-46,0 1 0,1-1-1,-1 1 1,0-1-1,0 1 1,0-1 0,0 0-1,1 1 1,-1-1-1,0 0 1,1 0-1,-1 1 1,0-1 0,1 0-1,-1 0 1,1 0-1,0 0 1,-1 0-1,0-1 1,1-2-114,-1 1 0,1-1 0,-1 1 0,1-1 0,0 1 0,1-1 0,-1 1 0,1-1 0,-1 1 0,1-1 0,0 1 0,0 0 0,3-6 0,1-1-129,1 0 0,1 0 0,-1 1 0,1 0 0,1 0 0,0 1 0,0 0 0,1 0 0,0 1 0,0 0 0,0 1 0,1 0 0,0 0 0,0 1 0,1 0 0,0 1 0,20-5 0,11-1 743,0 2-1,1 2 1,57 0 0,-71 1 655,-21 2-182,-18 1 561,-10 2-550,1 1 0,-31 6 0,44-6-857,1 0-1,-1 0 1,0 1 0,0 0-1,1 0 1,-1 1 0,1 0-1,0 0 1,-1 0-1,1 0 1,1 1 0,-9 7-1,12-10-90,0 0 0,0 0 0,1 0-1,-1 0 1,1 0 0,-1 0 0,1 1 0,-1-1-1,1 0 1,-1 0 0,1 0 0,0 1-1,0-1 1,0 0 0,0 0 0,0 0-1,0 1 1,0-1 0,0 0 0,0 0-1,0 1 1,1-1 0,-1 0 0,0 0 0,1 0-1,-1 0 1,1 1 0,0-1 0,-1 0-1,1 0 1,0 0 0,0 0 0,-1 0-1,1-1 1,0 1 0,0 0 0,0 0-1,0 0 1,0-1 0,2 2 0,3 1-46,-1 1 1,1-1 0,-1 0 0,1-1-1,0 0 1,0 0 0,7 2-1,5-2-16,1 0-1,0-2 0,-1 0 1,1-1-1,0 0 0,-1-2 1,1 0-1,-1-1 0,0-1 1,0-1-1,0-1 0,27-14 0,-41 19 76,0 0 0,-1 0 0,1 0 0,-1 0 0,0-1 0,0 1 0,0-1 0,0 0 0,0 0 0,-1 0 0,1-1 0,-1 1 0,0 0 0,0-1 0,2-3 0,-3 3 12,0 0-1,0 1 1,-1-1 0,1 1 0,-1-1-1,0 0 1,0 1 0,0-1 0,-1 1-1,1-1 1,-1 0 0,0 1 0,0-1-1,0 1 1,0-1 0,-4-5 0,-53-89 577,57 97-600,0 0 1,1 0-1,-1 0 0,1 0 0,-1 0 0,1 0 0,0 0 0,-1 0 0,1 0 0,0 0 0,0 0 0,-1 0 0,1-1 0,0 1 0,0 0 0,0 0 1,0 0-1,1-1 0,-1 1-15,0 1 1,1-1 0,-1 1-1,1-1 1,-1 1-1,1 0 1,-1-1 0,1 1-1,-1 0 1,1-1-1,-1 1 1,1 0 0,-1 0-1,1-1 1,-1 1-1,1 0 1,-1 0 0,1 0-1,0 0 1,-1 0 0,1 0-1,-1 0 1,1 0-1,0 0 1,6 1-191,0 0-1,0 0 1,0 1 0,7 3-1,-11-5 134,56 19-489,-30-12 194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6:04.402"/>
    </inkml:context>
    <inkml:brush xml:id="br0">
      <inkml:brushProperty name="width" value="0.035" units="cm"/>
      <inkml:brushProperty name="height" value="0.035" units="cm"/>
    </inkml:brush>
  </inkml:definitions>
  <inkml:trace contextRef="#ctx0" brushRef="#br0">1 336 17132,'4'-17'1168,"26"3"-1040,13-1-72,26 2 368,13-4-344,30 1-352,14 4-120,20-1-16,10 4 16,20-1 16,8-1 0,28-5 24,7-3 135,15-7 185,7-2 56,2-2-8,2-3 16,1-3 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6:05.009"/>
    </inkml:context>
    <inkml:brush xml:id="br0">
      <inkml:brushProperty name="width" value="0.035" units="cm"/>
      <inkml:brushProperty name="height" value="0.035" units="cm"/>
    </inkml:brush>
  </inkml:definitions>
  <inkml:trace contextRef="#ctx0" brushRef="#br0">159 277 16315,'-153'4'1725,"147"-3"-1068,18 1-451,21-1-150,591-36-421,0-33 107,-24-27-784,-413 52 897,-5-1-72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8:50.964"/>
    </inkml:context>
    <inkml:brush xml:id="br0">
      <inkml:brushProperty name="width" value="0.035" units="cm"/>
      <inkml:brushProperty name="height" value="0.035" units="cm"/>
    </inkml:brush>
  </inkml:definitions>
  <inkml:trace contextRef="#ctx0" brushRef="#br0">3035 83 10714,'-32'0'285,"0"-3"0,0 0-1,0-2 1,1-2-1,-45-14 1,28 7-410,-59-8 0,65 17 24,-1 3 1,-68 4 0,-86 20 79,106-9 78,-97-1 0,-65-21-26,130 2-35,-168 12 1,155 12 289,1 6-1,1 6 1,2 5 0,1 6 0,2 6 0,-229 117-1,346-156-240,-7 2 71,1 1-1,-24 18 0,38-25-97,0 0 0,0 1-1,0 0 1,0-1 0,1 1-1,-1 1 1,1-1 0,0 0-1,0 1 1,1 0 0,-1 0-1,1-1 1,0 1 0,-2 9-1,-1 18-37,2 1-1,1 0 1,1-1-1,2 1 1,7 50-1,44 161-450,-18-97 295,-21-49 267,-11-72-58,1 0 0,2 0 0,12 44-1,-1-29-32,2-2 0,1 0 0,3-1 0,48 67 0,126 125-68,-119-145 46,67 72 160,188 158 1,-281-273-98,1-2 0,3-3-1,0-2 1,3-3 0,0-2 0,2-3 0,1-2 0,1-3-1,114 24 1,107 1-131,71 15-8,-199-27 83,1-8 0,217 11 0,-124-33-21,331 22-6,-58 25 21,3-46-15,-373-17 59,248-49 1,-314 39-47,0-2 1,-1-5 0,-2-4-1,100-52 1,-142 61-46,-1-3 1,44-36 0,67-69-199,-71 60 172,-61 54 78,143-131-45,-137 121 109,0 0 1,-2-2 0,37-59 0,-52 73-3,-1-1 1,-1 0-1,-1 0 1,0 0 0,-1-1-1,0 0 1,-1 0-1,-1 0 1,-1 0-1,-1 0 1,0 0 0,-1 0-1,-5-23 1,0 5-94,-3 0 0,0 1 1,-3 0-1,0 1 0,-26-46 1,21 48-17,-2 1 1,0 1 0,-3 1-1,0 0 1,-2 2-1,0 0 1,-2 2 0,-53-39-1,37 35 88,-2 2 0,-1 2 0,0 1 0,-2 3 0,-78-23 0,-288-61 255,-6 21 59,296 59-158,-452-55 353,-7 36-395,232 20-187,-666-109-721,-63-130-541,1060 256 1011,-140-37-956,114 34 787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8:52.858"/>
    </inkml:context>
    <inkml:brush xml:id="br0">
      <inkml:brushProperty name="width" value="0.035" units="cm"/>
      <inkml:brushProperty name="height" value="0.035" units="cm"/>
    </inkml:brush>
  </inkml:definitions>
  <inkml:trace contextRef="#ctx0" brushRef="#br0">1673 475 11226,'-343'-24'1016,"269"23"-1001,-1 4 1,-117 19-1,157-13-24,0 0-1,0 2 1,1 2 0,1 1 0,0 2-1,2 1 1,-1 1 0,-53 43 0,32-17 28,2 3 1,1 2-1,-71 93 1,89-98 17,1 2 1,3 2-1,2 0 1,-37 99 0,-47 216 959,89-286-771,5 0 0,2 0 0,4 2 0,3-1-1,5 94 1,8-79-201,5 1-1,3-2 1,5 0-1,49 145 1,-57-207-31,1 0-1,1-1 1,1-1 0,2 0 0,0-2 0,2 1 0,1-2-1,1 0 1,2-2 0,42 38 0,-15-24 16,2-1 0,2-4 0,0-1 0,94 37 0,-24-21 76,144 33-1,-52-30-11,274 26-1,-209-52-194,418-17 1,282-75-19,-673 42 139,436-42 28,-6-37-7,303-117-210,-890 184-129,233-94 1,-303 97 107,-2-3 1,-2-3-1,-2-4 0,96-75 1,-151 105 189,-1-1 0,0-1 0,-1-1 0,-1 0 0,24-37 0,-30 37 52,0 0-1,-2-1 1,0 1-1,0-2 1,-2 1-1,-1-1 0,4-24 1,1-33 80,1-103 1,-16-77-149,1 174 42,-3 0-1,-4 1 0,-25-90 1,24 126 69,-3 0 1,-1 1-1,-3 1 0,-1 1 1,-2 1-1,-52-74 1,11 36-76,-3 4 0,-3 2 0,-4 4 0,-2 2 1,-3 4-1,-116-71 0,85 68-22,-3 5 0,-3 5-1,-2 6 1,-3 4 0,-1 6 0,-2 4-1,-1 7 1,-213-25 0,-542 29-658,0 82 605,-648 130 379,539-55-1351,779-108 841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0:19.605"/>
    </inkml:context>
    <inkml:brush xml:id="br0">
      <inkml:brushProperty name="width" value="0.035" units="cm"/>
      <inkml:brushProperty name="height" value="0.035" units="cm"/>
    </inkml:brush>
  </inkml:definitions>
  <inkml:trace contextRef="#ctx0" brushRef="#br0">14273 1215 6545,'-1088'-131'3474,"-5"63"-1200,505 27-1936,-624-126 0,159-17-473,-5 43 112,275 79 65,-3 34 0,-882 84 0,848 45-57,630-63 7,2 8 0,-230 89-1,186-43-1,-321 178-1,39 43-24,356-205 37,-164 149-1,97-47 4,11 9-1,-225 297 0,131-77-21,233-313 15,-96 221 0,147-287-1,3 0-1,3 1 0,2 1 1,3 1-1,3 0 1,2 0-1,3 1 1,3 0-1,3 0 1,3 0-1,2-1 0,3 0 1,3 0-1,2-1 1,4 0-1,2-1 1,36 75-1,138 211-61,30-16 66,173 193 24,-336-447-21,58 69-21,6-6 0,6-5-1,242 191 1,-220-210-28,272 153 1,-337-221 30,619 352-54,-29 41 34,-521-326 37,185 131 5,11-18-27,-177-131-23,3-8 0,4-8 0,3-8 1,3-9-1,261 55 0,-92-53-52,593 33-1,369-75 49,1793-130-402,-427-227 111,-1975 183 461,1190-415 0,-658 67-38,-717 254-107,566-355 0,-482 188-83,-50-62-48,-472 384 112,123-162 1,-159 180 40,-4-3 1,-3-1-1,40-91 0,-63 112 31,-3-1 0,-2-1 0,-3 0 0,-2-1 0,-2 0-1,-3-1 1,-1-101 0,-11 50 86,-5 0 1,-4 1-1,-33-123 1,-150-525-155,138 573-288,-8 3 0,-94-181 1,109 266 228,-5 3 1,-3 2-1,-5 3 1,-3 2 0,-146-138-1,105 126 179,-4 6-1,-4 4 1,-237-132 0,49 64 202,-6 14 1,-7 13 0,-466-122 0,-81 53 106,-8 37-377,84 17-437,217 27 135,-491-88-502,712 152 555,-372-6-1,358 57 150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0:28.795"/>
    </inkml:context>
    <inkml:brush xml:id="br0">
      <inkml:brushProperty name="width" value="0.035" units="cm"/>
      <inkml:brushProperty name="height" value="0.035" units="cm"/>
    </inkml:brush>
  </inkml:definitions>
  <inkml:trace contextRef="#ctx0" brushRef="#br0">1931 294 10858,'-27'-13'609,"-37"-26"-1,-6-3-328,18 14-308,-2 2 1,0 3 0,-1 2 0,-101-24 0,12 21-856,-281-9 1,-149 42-399,455-5 1023,-18 1-15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1.588"/>
    </inkml:context>
    <inkml:brush xml:id="br0">
      <inkml:brushProperty name="width" value="0.035" units="cm"/>
      <inkml:brushProperty name="height" value="0.035" units="cm"/>
    </inkml:brush>
  </inkml:definitions>
  <inkml:trace contextRef="#ctx0" brushRef="#br0">1403 156 12267,'-423'-42'3392,"349"33"-3270,-1 4-1,-85 5 1,133 2-117,0 1 0,1 1 0,-1 1 0,1 2 0,0 0 0,1 2 0,-1 1 0,2 1 0,-34 20 0,37-17-5,0 1 1,1 1-1,1 1 1,1 0-1,0 1 0,-17 25 1,14-14 1,2 0 0,1 2 1,-27 60-1,20-21-20,3 0-1,3 2 0,-17 122 0,26-124-26,3 0-1,3 1 1,9 132-1,-1-170 20,1 1-1,2 0 1,2-1 0,0-1-1,2 1 1,2-2 0,1 1-1,1-2 1,1 0 0,24 32-1,-19-36-4,0 0 0,2-1 0,0-1 0,2-1 0,1-1 0,43 29 0,-51-40 17,0-1-1,1 0 1,0-2-1,1 0 1,-1-1-1,1-1 1,1-1 0,-1 0-1,1-2 1,0 0-1,36-1 1,-29-4 5,-1-2 1,1-1 0,0-1-1,-1-1 1,0-1 0,-1-2-1,0 0 1,36-21 0,9-12-29,104-79 1,-114 74-132,-3-2 1,-1-2 0,-3-3 0,-3-2 0,-2-3-1,-3-1 1,-2-3 0,-4-1 0,-2-2 0,29-72-1,-31 51 229,-4-2 0,-5-2 0,-3 0 0,-4-1 0,-4-1 0,3-98 0,-19 185-30,2-20 234,-2 0 0,-1 1-1,-7-51 1,6 70-157,0-1 0,0 1 0,-1 0 0,0 0 0,0 0 0,0 0 1,-9-12-1,9 15-33,-1 1 1,1-1 0,-1 1 0,1-1-1,-1 1 1,0 1 0,0-1 0,0 0 0,-1 1-1,1 0 1,0 0 0,-1 0 0,-8-2 0,0 2-10,0 0 1,-1 1 0,1 0 0,-1 1 0,0 0-1,-23 5 1,-79 22 83,57-8-255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0:30.443"/>
    </inkml:context>
    <inkml:brush xml:id="br0">
      <inkml:brushProperty name="width" value="0.035" units="cm"/>
      <inkml:brushProperty name="height" value="0.035" units="cm"/>
    </inkml:brush>
  </inkml:definitions>
  <inkml:trace contextRef="#ctx0" brushRef="#br0">14181 334 8642,'-1715'-129'5784,"979"81"-5070,-1 61-801,36 12 59,-342 19 54,-339 91-148,-356 154-660,11 70 826,981-179 92,15 46-53,417-109-88,-382 200 0,384-142 128,7 14-1,-354 288 0,573-407 58,-122 125-1,174-156-140,0 1 0,3 2 0,1 1 0,3 1 0,-36 76 1,41-62-63,1 0-1,4 2 1,2 0 0,-13 104 0,5 251-205,44 389-296,-4-627 442,8-2 0,74 266 0,94 135 105,-134-434 4,150 260-1,-165-330-20,3-2 0,2-2 0,4-3 0,63 62-1,-49-66-15,3-3 0,149 94 0,-113-92 4,191 79 1,287 61-1,15-40 68,-455-123-51,778 152 59,-668-156-57,431-1 1,70-88-18,-7-54-53,-304 41 7,583-59 2,-236 33 79,-5-30-14,1093-323 27,-589 71-96,-21-55-540,-640 165-265,-16-29-405,50-87-688,-202 56 618,-358 245 1002,-4-5-1,113-127 0,8-56 307,-182 217 200,-3-1-1,-2-2 0,34-82 0,-34 51 265,-5 0-1,-3-2 1,-4-1-1,-4-1 1,8-139-1,-20 97-18,-6 0 1,-6 0-1,-28-157 1,16 184-262,-6 1 1,-4 1 0,-4 1-1,-5 2 1,-4 1 0,-5 3 0,-107-168-1,-45-17-29,139 204-111,-107-104 0,-204-144-33,269 250-41,-211-121 0,62 73-665,-388-134 1,282 145-498,-6 15 1,-398-55-1,406 100 524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0:57.126"/>
    </inkml:context>
    <inkml:brush xml:id="br0">
      <inkml:brushProperty name="width" value="0.035" units="cm"/>
      <inkml:brushProperty name="height" value="0.035" units="cm"/>
    </inkml:brush>
  </inkml:definitions>
  <inkml:trace contextRef="#ctx0" brushRef="#br0">1652 14 4553,'-26'-5'35,"-1"1"1,1 1-1,0 2 1,-1 0-1,1 2 0,0 1 1,-1 1-1,1 1 1,0 1-1,-43 16 0,18 0-24,1 2 1,1 3-1,-55 38 0,-129 108-71,166-120 37,-19 15 44,2 5 1,4 3 0,3 4-1,-122 161 1,168-192 32,2 1 0,2 0 1,3 3-1,2 0 0,2 1 0,2 0 1,3 2-1,-9 58 0,11-22 17,4 1 0,3 0 0,5 0 0,12 108 0,-4-131-59,3 0 0,4 0 0,2-2 0,29 74 0,-27-93-31,3-2 1,2 0-1,2-1 1,2-2-1,1 0 1,47 51-1,-43-57 6,2-2 1,1-2-1,2-1 0,1-1 0,1-2 0,1-2 1,2-2-1,1-2 0,55 22 0,-32-22 23,0-3-1,1-3 1,1-3-1,0-3 1,1-3-1,108-1 1,-72-10 125,1-5 0,-1-5 0,164-41 0,-171 26 56,-2-4-1,149-70 1,-129 42 103,171-117-1,-237 140-257,-2-3-1,-1-1 1,-3-3-1,-1-1 1,-3-3 0,-1-1-1,-3-1 1,-1-2-1,-4-2 1,31-69 0,-31 51 41,-3-2 0,-3-1 0,-4-1 1,-3 0-1,-3-1 0,-4-1 0,2-132 0,-13 151 40,-3 0 0,-3 0 0,-15-69 0,13 92-45,-3 0-1,0 1 1,-3 0 0,-1 0 0,-1 2-1,-24-37 1,9 24 8,-3 1 1,-2 2-1,-1 1 1,-64-54-1,43 49-27,-1 3 0,-123-70 0,60 54-49,-2 5-1,-3 6 0,-180-45 1,199 66-18,-1 5-1,-125-10 1,171 29-53,0 2-1,0 3 1,0 3 0,0 2-1,-77 18 1,75-6-97,2 2 1,0 3-1,1 2 0,-106 62 0,51-16-49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0:57.986"/>
    </inkml:context>
    <inkml:brush xml:id="br0">
      <inkml:brushProperty name="width" value="0.035" units="cm"/>
      <inkml:brushProperty name="height" value="0.035" units="cm"/>
    </inkml:brush>
  </inkml:definitions>
  <inkml:trace contextRef="#ctx0" brushRef="#br0">1012 75 4377,'-74'-24'312,"-8"1"-296,-6 6-8,-5 7 72,-17 12-136,-12 7-144,-15 14 184,-7 6-48,-18 11 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0:58.644"/>
    </inkml:context>
    <inkml:brush xml:id="br0">
      <inkml:brushProperty name="width" value="0.035" units="cm"/>
      <inkml:brushProperty name="height" value="0.035" units="cm"/>
    </inkml:brush>
  </inkml:definitions>
  <inkml:trace contextRef="#ctx0" brushRef="#br0">0 3479 3601,'39'175'225,"140"545"85,-151-632-259,4-2 1,3-1 0,73 124-1,-70-147 9,4-1 0,1-2-1,4-2 1,104 99 0,-85-101 39,2-2-1,2-3 1,2-3 0,2-4-1,2-3 1,1-3 0,2-3-1,2-4 1,112 26 0,-142-45 5,1-2-1,0-2 1,1-2 0,-1-3-1,1-2 1,0-2 0,-1-3-1,0-2 1,0-2 0,-1-2-1,63-23 1,-35 3 31,-1-3-1,-2-4 0,-1-3 1,-3-3-1,-1-4 0,-3-2 1,-1-3-1,-4-4 1,-1-2-1,-4-2 0,-2-3 1,52-77-1,-64 74 97,-3-2 0,-2-1 0,52-138 0,-57 107 93,-3-1 0,22-147 0,-31 94 71,1-161-1,-28-154-22,-12 195-335,-12 2-1,-74-310 1,66 429-41,-8 2 0,-6 2 0,-7 2-1,-6 3 1,-98-162 0,110 224-29,-5 2-1,-3 3 1,-125-126-1,122 144 2,-3 4-1,-2 2 0,-2 3 0,-121-65 1,142 91-115,-2 2 0,0 3 0,-1 1 0,-1 3 0,0 3 0,-1 1 0,-1 3 1,0 2-1,0 3 0,0 2 0,0 3 0,-56 7 0,45 2-80,0 3 1,-117 39-1,22 14-253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0:59.822"/>
    </inkml:context>
    <inkml:brush xml:id="br0">
      <inkml:brushProperty name="width" value="0.035" units="cm"/>
      <inkml:brushProperty name="height" value="0.035" units="cm"/>
    </inkml:brush>
  </inkml:definitions>
  <inkml:trace contextRef="#ctx0" brushRef="#br0">1926 159 5937,'-24'-22'119,"-2"2"0,-1 0 0,0 2 0,-31-15 0,42 25-106,0 1 1,0 1 0,-1 0 0,0 1 0,0 1 0,-1 1 0,1 0 0,-1 1 0,-21 0 0,10 4-19,0 1 0,0 1 0,1 2 0,-1 0 0,1 2 0,1 1 0,0 2 1,-39 20-1,25-8-11,0 2 1,2 2-1,1 2 1,-49 48-1,19-10-59,3 3 0,4 3-1,-74 113 1,-102 203-797,236-386 865,-66 115-559,5 4-1,-71 197 1,98-213 319,5 1 0,4 1 0,-17 173 0,14 304 1124,13-170 5,10-330-751,-14 333 289,19-281-326,19 149 0,-8-212-66,3 0-1,3-1 0,39 109 0,-36-132 3,3-2 0,2 0 0,1-2 0,3-1 0,63 79 0,-41-68-4,2-2 1,3-3-1,1-2 0,3-2 0,2-3 1,1-3-1,3-3 0,73 33 0,-42-28 273,1-4-1,142 36 0,-209-68-159,-1-2 1,1-1-1,0-1 0,0-2 0,0-1 1,0-1-1,0-2 0,0 0 1,0-3-1,-1 0 0,0-2 0,0-1 1,-1-1-1,0-1 0,45-27 1,147-96 235,-163 94-283,89-79-1,100-132 99,-206 209-172,169-207 59,-20-15-22,-176 246-49,73-107 159,-5-4 0,77-168 0,-126 225-38,-3-2 0,-4-1-1,-2-1 1,-4 0-1,-4-2 1,7-90-1,-18 86-55,-3-1-1,-4 1 1,-3 0-1,-4 0 1,-4 0-1,-3 1 1,-4 2-1,-46-117 1,42 135-191,-3 2 0,-3 1 0,-2 1 0,-2 1 0,-3 2 0,-3 2 0,-1 2 0,-3 2 0,-2 1 0,-1 3 0,-65-45 0,31 35-156,-2 4 0,-3 3 0,-2 5 0,-158-54 0,21 36-211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13.592"/>
    </inkml:context>
    <inkml:brush xml:id="br0">
      <inkml:brushProperty name="width" value="0.035" units="cm"/>
      <inkml:brushProperty name="height" value="0.035" units="cm"/>
    </inkml:brush>
  </inkml:definitions>
  <inkml:trace contextRef="#ctx0" brushRef="#br0">7655 601 8610,'-65'-13'629,"-142"-33"1047,165 33-1523,1 0 1,-75-37 0,-63-50-1460,-72-35-600,201 112 1765,-1 2-1,-1 3 0,-65-16 1,32 19 670,0 3 1,-1 4 0,-96 3 0,-264 30 1869,280-13-1842,-810 12 251,2-61-738,-234 3-1,1091 35 33,1 6 1,0 4-1,0 6 0,-211 59 0,136-9 249,3 9 0,-223 124 1,350-167-348,0 3 0,3 2 0,1 3-1,2 2 1,2 3 0,-66 73 0,94-90-21,1 2-1,1 0 0,1 2 0,3 0 0,0 2 1,2 0-1,2 1 0,1 0 0,1 1 0,3 1 1,1 0-1,2 0 0,-3 39 0,8-46 9,1 0 1,2-1-1,1 1 0,1-1 1,2 0-1,1 0 0,13 39 0,-12-50 0,1 0 0,0-1 0,2 0-1,0-1 1,1 0 0,1 0-1,0-1 1,1-1 0,1 0-1,0 0 1,1-2 0,19 14-1,13 4-14,0-2-1,2-2 1,86 33-1,166 41-14,87 3 35,-265-79 2,152 11 0,-87-27 3,290-23 0,187-60 4,-202 19 0,1349-27-28,3 145-6,-34-33 45,-610-49-32,-481 11-1,-268-4-44,637-101 0,95-116-80,-859 151 109,-219 53 16,130-64-1,-188 80 28,0-1 1,-1-1-1,0-1 1,0-1 0,-1 0-1,23-26 1,-31 30 10,-1 0 0,0 0 0,-1-1 1,0 0-1,0 0 0,-1 0 0,-1-1 0,0 0 1,0 0-1,-1 0 0,0 0 0,-1-1 1,1-14-1,-3-2-17,0 0 1,-2 0 0,-1 0-1,-10-42 1,1 23-91,-33-80 0,32 98 63,-1 1 0,-1 1-1,-1 0 1,-2 1-1,-1 0 1,-30-31-1,18 26 16,-2 1-1,-1 1 1,-71-44 0,34 31 8,-95-40 0,-79-17-61,186 75 24,-149-52-108,-315-71 0,-233 23-2,-12 76 74,2 54 4,-598 82 60,992-59 29,-2 4-37,-75 5 45,0-22-1620,351-18 1247,-121-19 0,57-5-71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5.676"/>
    </inkml:context>
    <inkml:brush xml:id="br0">
      <inkml:brushProperty name="width" value="0.035" units="cm"/>
      <inkml:brushProperty name="height" value="0.035" units="cm"/>
    </inkml:brush>
  </inkml:definitions>
  <inkml:trace contextRef="#ctx0" brushRef="#br0">1 974 15379,'2'8'978,"2"7"-178,-2-14-504,0-7 243,-1-1-396,1 0 1,0 1 0,1-1-1,-1 1 1,1-1-1,6-8 1,2-7 40,99-190 311,-3 8-315,-50 89-168,107-235-1743,-164 349 1660,7-20-927,-7 21 976,0-1 1,0 1-1,0 0 0,0-1 0,0 1 1,0 0-1,0-1 0,0 1 0,0 0 0,0-1 1,0 1-1,0 0 0,0-1 0,0 1 1,0-1-1,-1 1 0,1 0 0,0-1 0,0 1 1,0 0-1,0 0 0,-1-1 0,1 1 1,0 0-1,0-1 0,-1 1 0,1 0 0,0 0 1,0 0-1,-1-1 0,1 1 0,0 0 1,-1 0-1,1 0 0,0 0 0,-1-1 1,1 1-1,0 0 0,-1 0 0,1 0 0,0 0 1,-1 0-1,1 0 0,0 0 0,-1 0 1,1 0-1,-1 0 0,1 0 0,0 0 0,-1 0 1,1 0-1,-1 1 0,-11 3-697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6.128"/>
    </inkml:context>
    <inkml:brush xml:id="br0">
      <inkml:brushProperty name="width" value="0.035" units="cm"/>
      <inkml:brushProperty name="height" value="0.035" units="cm"/>
    </inkml:brush>
  </inkml:definitions>
  <inkml:trace contextRef="#ctx0" brushRef="#br0">267 1 14187,'0'4'78,"0"0"-1,-1 1 1,1-1-1,-1 0 1,0 0-1,0 0 1,-1 0-1,1 0 1,-1 0-1,0 0 1,-3 6-1,-6 12-15,-211 583 577,217-590-593,2 0 0,0 0 0,-2 28 0,5-42-41,-1-1 1,1 1-1,0-1 0,0 1 0,0 0 1,0-1-1,0 1 0,0-1 0,0 1 1,0 0-1,0-1 0,0 1 0,0 0 1,1-1-1,-1 1 0,0-1 1,0 1-1,1-1 0,-1 1 0,0-1 1,1 1-1,-1-1 0,0 1 0,1-1 1,-1 1-1,1-1 0,-1 1 0,1-1 1,-1 0-1,1 1 0,-1-1 0,1 0 1,-1 1-1,1-1 0,-1 0 1,1 0-1,0 0 0,-1 1 0,1-1 1,-1 0-1,1 0 0,0 0 0,-1 0 1,1 0-1,1 0 0,1-1 22,1-1-1,-1 1 1,1 0 0,-1-1-1,0 0 1,4-2 0,-3 2-8,152-106 721,-76 50-668,-67 49-167,110-84-260,-88 58 195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6.772"/>
    </inkml:context>
    <inkml:brush xml:id="br0">
      <inkml:brushProperty name="width" value="0.035" units="cm"/>
      <inkml:brushProperty name="height" value="0.035" units="cm"/>
    </inkml:brush>
  </inkml:definitions>
  <inkml:trace contextRef="#ctx0" brushRef="#br0">76 165 12619,'-4'36'1048,"-2"0"0,-12 43 0,-3 13-62,9-22-754,-3 108 0,15-170-221,1-1-1,-1 1 1,1-1 0,3 10 0,-4-16-10,0 0 1,1 0 0,-1 0 0,0-1 0,1 1-1,-1 0 1,0 0 0,1 0 0,-1-1-1,1 1 1,-1 0 0,1-1 0,0 1-1,-1 0 1,1-1 0,0 1 0,-1-1 0,2 2-1,-1-2 1,0-1-1,0 1 0,0 0 1,-1 0-1,1 0 0,0 0 0,0-1 1,-1 1-1,1 0 0,0-1 1,0 1-1,-1 0 0,1-1 1,0 1-1,-1-1 0,1 1 1,-1-1-1,1 1 0,-1-1 0,1 0 1,-1 1-1,1-1 0,-1 0 1,1 1-1,0-2 0,4-7 6,0 0-1,-1 0 1,0-1-1,0 1 1,-1-1-1,0 0 1,2-11-1,8-76 37,-12 85-39,8-137 64,-9 125-49,-1 1 0,-1-1 1,-1 1-1,-8-31 0,2 30 21,9 24-39,0 0 0,0-1 0,0 1 0,0 0 1,0 0-1,0 0 0,0 0 0,0-1 0,-1 1 0,1 0 0,0 0 0,0 0 0,0 0 0,0 0 0,0-1 0,0 1 1,-1 0-1,1 0 0,0 0 0,0 0 0,0 0 0,0 0 0,-1 0 0,1 0 0,0 0 0,0 0 0,0-1 1,-1 1-1,1 0 0,0 0 0,0 0 0,0 0 0,0 0 0,-1 0 0,1 0 0,0 0 0,0 1 0,0-1 0,-1 0 1,1 0-1,0 0 0,0 0 0,0 0 0,0 0 0,-1 0 0,1 0 0,0 0 0,0 0 0,0 1 0,0-1 0,0 0 1,-1 0-1,1 0 0,0 0 0,0 0 0,0 1 0,0-1 0,0 0 0,-4 12 40,2 3-5,1 0-1,1 1 0,0-1 0,1 0 0,1 1 1,0-1-1,6 18 0,-1-7 16,2-1 0,0 0 0,18 32 0,-22-48-33,0 0 0,1 0 1,0-1-1,0 1 0,1-2 0,0 1 0,1-1 1,0 0-1,15 11 0,-19-15-7,0-1-1,1 1 0,-1-1 1,1-1-1,-1 1 1,1 0-1,-1-1 0,1 0 1,0 0-1,0-1 1,0 1-1,0-1 0,-1 0 1,1 0-1,0-1 1,0 1-1,0-1 0,0 0 1,-1-1-1,1 1 1,-1-1-1,9-4 0,-4 1 49,-1 0 0,-1-1-1,1 0 1,-1 0-1,0-1 1,0 0-1,-1 0 1,0 0 0,0-1-1,-1 0 1,0-1-1,0 1 1,-1-1 0,0 1-1,-1-1 1,3-10-1,-1 1 102,0 0-1,-2-1 0,0 1 0,-1-1 1,-1 1-1,-1-1 0,-3-25 0,0 22-10,-1 1-1,-1-1 0,-1 1 1,-10-25-1,10 31-71,0 2 0,-1-1 0,-1 1 0,0 0 0,-1 1 0,-20-23-1,27 33-152,1 1 1,-1-1-1,0 1 0,0-1 0,0 1 0,0 0 0,0 0 0,0 0 0,-3-1 0,5 2 56,0 0-1,0 0 0,-1 0 1,1 0-1,0 0 0,0-1 1,-1 1-1,1 0 0,0 0 1,0 1-1,-1-1 1,1 0-1,0 0 0,0 0 1,0 0-1,-1 0 0,1 0 1,0 0-1,0 0 0,-1 0 1,1 0-1,0 0 0,0 1 1,0-1-1,0 0 1,-1 0-1,1 0 0,0 0 1,0 1-1,0-1 0,0 0 1,-1 0-1,3 14-623,26 52-1682,-17-37 1485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7.206"/>
    </inkml:context>
    <inkml:brush xml:id="br0">
      <inkml:brushProperty name="width" value="0.035" units="cm"/>
      <inkml:brushProperty name="height" value="0.035" units="cm"/>
    </inkml:brush>
  </inkml:definitions>
  <inkml:trace contextRef="#ctx0" brushRef="#br0">36 134 13371,'2'2'195,"0"0"-1,1 0 1,-1 0 0,1-1-1,-1 1 1,1-1 0,-1 1-1,1-1 1,0 0 0,0 0-1,0 0 1,0 0 0,0-1 0,0 1-1,0-1 1,0 0 0,4 0-1,-2 0 27,0-1 0,0 0 0,0 0 0,1 0 0,-1-1 0,-1 0 0,1 0 0,0 0 0,8-5 0,-8 4-96,-1 0 1,1 0-1,-1-1 0,1 1 1,-1-1-1,0 0 0,0 0 1,-1-1-1,1 1 0,-1-1 0,0 1 1,0-1-1,-1 0 0,1 0 1,-1-1-1,0 1 0,-1 0 1,1-1-1,1-9 0,-3 14-111,0-1 0,0 1 0,-1-1 0,1 1 0,0-1 0,0 1 0,-1-1 0,1 1 0,-1 0 0,1-1 0,-1 1 0,0 0 0,1-1 0,-1 1 0,0 0 0,0 0 0,0 0 0,0-1 0,0 1 0,0 0 0,0 0 0,-1 1 0,1-1-1,0 0 1,0 0 0,-1 0 0,1 1 0,0-1 0,-1 1 0,1-1 0,-1 1 0,1 0 0,-1-1 0,1 1 0,-3 0 0,-1 0 15,1 0 1,-1 0-1,1 0 0,-1 1 0,1 0 0,0 0 1,-1 0-1,1 0 0,0 1 0,0 0 1,-5 2-1,0 2-88,0 0-1,1 0 1,-1 1 0,1 0 0,1 1-1,-1 0 1,1 0 0,0 1 0,1 0 0,0 0-1,1 0 1,0 1 0,0 0 0,1 0-1,0 0 1,1 0 0,0 1 0,1-1 0,0 1-1,0 0 1,1 19 0,1-27-80,0-1 0,0 1-1,1 0 1,-1-1 0,1 1 0,0-1 0,0 0 0,0 1 0,0-1-1,0 0 1,1 1 0,-1-1 0,0 0 0,1 0 0,3 3 0,-3-3 33,-1-1 0,1 0 0,-1 0 0,1 0 0,0-1 0,0 1 0,-1 0 0,1-1 0,0 1 0,0-1 0,0 1 0,0-1 0,-1 0 0,1 0 0,0 0 0,0 0 0,0 0 1,0 0-1,0-1 0,0 1 0,-1-1 0,1 1 0,2-1 0,24-15-838,5-11-130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2.180"/>
    </inkml:context>
    <inkml:brush xml:id="br0">
      <inkml:brushProperty name="width" value="0.035" units="cm"/>
      <inkml:brushProperty name="height" value="0.035" units="cm"/>
    </inkml:brush>
  </inkml:definitions>
  <inkml:trace contextRef="#ctx0" brushRef="#br0">31 1979 13371,'-25'7'633,"25"-7"-630,0 0-1,0 0 0,0 0 0,-1 0 0,1 0 0,0 0 1,0 0-1,0 0 0,-1 0 0,1 0 0,0 0 1,0 0-1,-1 0 0,1 0 0,0 0 0,0 0 1,0 0-1,-1-1 0,1 1 0,0 0 0,0 0 0,0 0 1,0 0-1,-1 0 0,1-1 0,0 1 0,0 0 1,0 0-1,0 0 0,0 0 0,0-1 0,-1 1 1,1 0-1,0 0 0,0 0 0,0-1 0,0 1 0,0 0 1,0 0-1,0-1 0,0 1 0,0 0 0,0 0 1,0 0-1,0-1 0,0 1 0,0 0 0,0 0 1,0 0-1,0-1 0,1 1 0,-1 0 0,0 0 0,0 0 1,0-1-1,0 1 0,0 0 0,1 0 0,8-16-19,18-13 53,2 0 0,37-28 0,-29 25-21,218-180 104,-71 61 23,281-218 102,-178 145-152,439-340-53,-445 364-644,-211 153 345,-29 18 122,-18 11-51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7.661"/>
    </inkml:context>
    <inkml:brush xml:id="br0">
      <inkml:brushProperty name="width" value="0.035" units="cm"/>
      <inkml:brushProperty name="height" value="0.035" units="cm"/>
    </inkml:brush>
  </inkml:definitions>
  <inkml:trace contextRef="#ctx0" brushRef="#br0">35 15 14971,'-4'39'1447,"-10"39"-1,9-56-1149,1 0 0,0 1 0,2-1 0,1 0 0,0 1 0,5 40 0,-3-58-262,0 1 1,1-2-1,-1 1 1,1 0-1,0 0 1,0 0 0,1-1-1,-1 1 1,1-1-1,0 0 1,0 0-1,1 0 1,-1 0-1,8 6 1,-9-9-24,1 1 0,0 0 0,0-1 0,0 1 1,0-1-1,0 0 0,0 0 0,0 0 0,0 0 0,0-1 1,0 1-1,1-1 0,-1 0 0,0 0 0,0 0 1,0 0-1,1-1 0,-1 1 0,0-1 0,0 0 1,0 0-1,0 0 0,0 0 0,0 0 0,3-3 0,1 1 17,-1-1 0,0 0 0,0-1 0,-1 1 0,1-1-1,-1 0 1,0-1 0,0 1 0,-1-1 0,1 0 0,-2 0 0,5-7-1,-3 3 20,-1 0 0,0 0-1,-1-1 1,0 1 0,-1-1-1,0 0 1,1-19 0,-2 19-37,-1-1 0,0 1 0,-1-1 0,-1 1 0,1-1 0,-2 1 0,0 0 0,0 0 0,-1 0 0,0 0 0,-1 1 0,0-1 0,-1 1 1,0 1-1,0-1 0,-11-11 0,13 17-57,-1 1 1,1-1-1,-1 1 0,0 0 1,0 0-1,0 0 1,0 1-1,0 0 1,-10-3-1,12 4-30,1 1-1,0-1 1,0 1-1,0-1 1,0 1 0,-1 0-1,1 0 1,0 0-1,0 0 1,-1 0-1,1 1 1,0-1 0,0 1-1,0-1 1,0 1-1,0 0 1,-1 0 0,1 0-1,1 0 1,-1 0-1,0 0 1,0 1-1,0-1 1,1 1 0,-1-1-1,0 1 1,-1 2-1,2-3-23,0 0 0,1 0 0,-1 0 0,1 0 0,-1 0-1,1 0 1,0 0 0,-1 0 0,1 0 0,0 0 0,0 0 0,0 0-1,-1 0 1,1 0 0,0 0 0,0 0 0,1 0 0,-1 0-1,0 0 1,0 0 0,0 0 0,1 0 0,-1 0 0,0 0-1,1 0 1,-1 0 0,2 2 0,-1-2 17,0 0 1,0 0-1,0 0 1,0 0-1,1 0 1,-1-1-1,0 1 0,0 0 1,1-1-1,-1 1 1,0 0-1,1-1 1,-1 0-1,1 1 1,-1-1-1,1 0 0,-1 0 1,1 0-1,1 0 1,20-4-841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8.223"/>
    </inkml:context>
    <inkml:brush xml:id="br0">
      <inkml:brushProperty name="width" value="0.035" units="cm"/>
      <inkml:brushProperty name="height" value="0.035" units="cm"/>
    </inkml:brush>
  </inkml:definitions>
  <inkml:trace contextRef="#ctx0" brushRef="#br0">21 107 14987,'0'0'38,"0"-1"-1,0 1 1,0 0-1,0 0 1,0 0 0,0 0-1,0 0 1,0 0-1,1-1 1,-1 1-1,0 0 1,0 0 0,0 0-1,0 0 1,0 0-1,0-1 1,0 1-1,0 0 1,0 0 0,0 0-1,0 0 1,0 0-1,0-1 1,0 1 0,0 0-1,0 0 1,0 0-1,-1 0 1,1 0-1,0 0 1,0-1 0,0 1-1,0 0 1,0 0-1,0 0 1,0 0-1,0 0 1,0 0 0,-1 0-1,1 0 1,0-1-1,0 1 1,0 0-1,0 0 1,0 0 0,0 0-1,-1 0 1,1 0-1,0 0 1,0 0-1,0 0 1,0 0 0,-1 0-1,-4 9 698,-4 21 329,7-1-716,0 0 0,2 0 0,2 0 1,0 0-1,2 0 0,1 0 0,2-1 0,17 49 1,-16-55-234,24 42 1,-28-58-105,0 1 1,0-1 0,1 1 0,0-1 0,0-1 0,0 1 0,1-1-1,0 0 1,11 8 0,-15-12-8,0 0-1,0 0 1,0 0 0,1-1-1,-1 1 1,0-1 0,0 1-1,0-1 1,1 0 0,-1 0-1,0 0 1,0 0-1,1 0 1,-1 0 0,0-1-1,0 1 1,1-1 0,-1 0-1,0 1 1,0-1 0,0 0-1,0 0 1,0 0-1,0-1 1,0 1 0,-1 0-1,1-1 1,0 1 0,2-3-1,2-4 9,1 0 0,-1 0 0,0 0 0,-1-1 0,6-11 0,17-44 2,39-133-1,-17 42-925,-39 131 317,-6 11-359,-10 23 261,-4 10 185</inkml:trace>
  <inkml:trace contextRef="#ctx0" brushRef="#br0" timeOffset="1">386 598 15131,'23'19'1313,"2"-8"-1081,-1-4-272,3-2 400,0-4-1049,-2-1 689,-5-3-232,-4-7-104</inkml:trace>
  <inkml:trace contextRef="#ctx0" brushRef="#br0" timeOffset="2">620 1 17516,'-4'12'1288,"-2"20"-928,0 4-136,9 10 344,1 5-112,12 8-120,4 3-40,7-2-79,1-1-49,0-5-280,2-2-233,-4-8-447,-3-5-480,-7-16 1000,0-13-208,-4-22-168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8.770"/>
    </inkml:context>
    <inkml:brush xml:id="br0">
      <inkml:brushProperty name="width" value="0.035" units="cm"/>
      <inkml:brushProperty name="height" value="0.035" units="cm"/>
    </inkml:brush>
  </inkml:definitions>
  <inkml:trace contextRef="#ctx0" brushRef="#br0">65 0 16468,'-8'10'340,"1"0"0,0 1 0,1-1 0,0 1 0,1 1 0,0-1 1,0 1-1,2 0 0,-1 0 0,2 0 0,-3 25 0,4-31-271,1 1 0,0 0 0,0-1 0,1 1 0,0-1 0,0 1 0,1-1 0,0 1 0,0-1-1,5 10 1,-5-12-51,0 0 0,1 0-1,0-1 1,0 1 0,0-1 0,0 0-1,0 0 1,0 0 0,1 0-1,0-1 1,-1 0 0,1 1-1,0-1 1,0 0 0,0-1 0,0 1-1,6 1 1,-3-2 10,0-1 0,0 1 0,0-1 1,0 0-1,0 0 0,0-1 0,0 0 0,-1 0 1,1-1-1,0 0 0,0 0 0,-1-1 0,1 1 0,-1-2 1,0 1-1,0 0 0,0-1 0,6-6 0,-6 6 11,0 0-1,-1-1 0,1 0 1,-1 0-1,-1 0 0,1-1 1,-1 0-1,0 1 0,0-2 1,0 1-1,-1 0 0,0-1 1,0 1-1,-1-1 1,0 0-1,0 0 0,1-13 1,-2 18-29,-1 0 1,0 0 0,0 0 0,0 0 0,0 0 0,0 0 0,0 0-1,-1 0 1,1 0 0,-1 0 0,0 1 0,1-1 0,-1 0 0,0 0 0,0 0-1,0 0 1,0 1 0,0-1 0,0 1 0,-1-1 0,1 1 0,-1-1-1,1 1 1,-1 0 0,1-1 0,-1 1 0,0 0 0,1 0 0,-1 0 0,-3-1-1,2 2-2,0 0 0,1 0-1,-1 0 1,1 0 0,-1 0-1,0 0 1,1 1 0,-1-1 0,1 1-1,-1 0 1,0 0 0,1 0-1,0 0 1,-1 0 0,1 0-1,0 1 1,0-1 0,-1 1-1,1 0 1,1-1 0,-1 1-1,-3 4 1,1-1-14,1 0-1,0-1 1,0 1 0,0 0-1,1 1 1,0-1-1,0 0 1,0 1 0,1-1-1,0 1 1,0 0 0,-1 8-1,2-11-36,0-1 0,0 1 0,0-1-1,0 0 1,1 1 0,-1-1 0,0 1-1,1-1 1,0 0 0,-1 1 0,1-1-1,0 0 1,0 0 0,0 0 0,1 0-1,-1 0 1,1 0 0,-1 0 0,1 0-1,-1 0 1,1-1 0,0 1 0,0 0-1,0-1 1,0 0 0,0 1 0,0-1 0,0 0-1,0 0 1,1 0 0,-1-1 0,3 2-1,0-1-56,0-1-1,-1 0 0,1 1 0,0-1 0,0-1 1,0 1-1,0-1 0,0 0 0,0 0 0,6-3 1,3-1-77,-1-1 0,17-10 0,16-11-387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9.225"/>
    </inkml:context>
    <inkml:brush xml:id="br0">
      <inkml:brushProperty name="width" value="0.035" units="cm"/>
      <inkml:brushProperty name="height" value="0.035" units="cm"/>
    </inkml:brush>
  </inkml:definitions>
  <inkml:trace contextRef="#ctx0" brushRef="#br0">182 15 12251,'-1'-2'256,"-1"1"1,0 0 0,1-1-1,-1 1 1,0 0 0,1 0-1,-1 0 1,0 0 0,0 1-1,0-1 1,0 0 0,0 1 0,0-1-1,0 1 1,0 0 0,0 0-1,-2 0 1,-1 0 24,1 0 0,0 1 0,0 0 0,0 0 0,0 0 0,0 1 0,-8 3 0,-2 3 119,0 1 0,0 1 0,-15 14-1,25-21-265,-2 2-23,3-4-77,1 1 0,0 0 1,0 0-1,0-1 0,0 1 1,0 0-1,0 1 1,0-1-1,1 0 0,-3 5 1,25-17-285,-10 4 133,-1 0-1,1 0 1,0 1 0,1 0-1,-1 1 1,15-4 0,-24 8 102,1-1 0,0 0 0,0 1 0,-1 0 0,1-1 0,0 1 1,0 0-1,0 1 0,0-1 0,-1 0 0,1 1 0,0-1 0,0 1 1,-1 0-1,1 0 0,-1 0 0,1 1 0,-1-1 0,1 0 0,-1 1 0,0 0 1,1-1-1,-1 1 0,0 0 0,0 0 0,0 0 0,-1 1 0,1-1 1,0 0-1,-1 1 0,0-1 0,1 1 0,0 2 0,0 1 111,-1 1-1,0-1 1,0 1-1,0-1 1,-1 0-1,0 1 1,0-1-1,0 1 1,-1-1 0,0 1-1,-1-1 1,1 0-1,-1 1 1,0-1-1,-6 10 1,3-5 139,0-1 0,-1 0 1,0 0-1,0-1 0,-1 0 0,-1 0 1,0 0-1,-9 7 0,16-14-251,0-1-1,-1 0 0,1 0 1,0 0-1,-1 0 0,1 0 1,-1 0-1,1-1 0,-1 1 1,1 0-1,-1-1 1,0 1-1,1-1 0,-1 1 1,0-1-1,0 0 0,1 0 1,-1 0-1,0 0 0,1 0 1,-1 0-1,0 0 0,0-1 1,-1 0-1,2 1-62,1-1-1,-1 1 0,0-1 1,0 1-1,1-1 1,-1 0-1,1 1 0,-1-1 1,1 0-1,-1 1 1,1-1-1,-1 0 1,1 0-1,0 1 0,-1-1 1,1 0-1,0 0 1,-1-1-1,1-1-100,0 1-1,0 0 1,0-1 0,0 1-1,0-1 1,0 1 0,1 0 0,-1-1-1,2-2 1,3-8-447,1 1 0,0 0-1,1 0 1,1 1 0,-1 0 0,2 0 0,16-17 0,10-6-248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29.803"/>
    </inkml:context>
    <inkml:brush xml:id="br0">
      <inkml:brushProperty name="width" value="0.035" units="cm"/>
      <inkml:brushProperty name="height" value="0.035" units="cm"/>
    </inkml:brush>
  </inkml:definitions>
  <inkml:trace contextRef="#ctx0" brushRef="#br0">257 18 16788,'0'0'66,"0"-1"0,0 1 1,0-1-1,0 0 1,0 1-1,0-1 0,0 1 1,0-1-1,0 0 1,-1 1-1,1-1 1,0 1-1,0-1 0,0 1 1,-1-1-1,1 1 1,0-1-1,-1 1 0,1-1 1,0 1-1,-1-1 1,1 1-1,0 0 0,-1-1 1,1 1-1,-1-1 1,1 1-1,-1 0 1,1 0-1,-1-1 0,1 1 1,-2-1-1,0 1 31,-1 0 0,1-1 0,-1 1 0,1 0 0,0 0 0,-1 0 0,1 0-1,-5 1 1,-3 1 225,0 1 0,0 0-1,-10 5 1,-4 2 732,-43 28-1,59-32-934,-1 0 0,1 0-1,0 1 1,0 1 0,1-1-1,0 1 1,-9 13 0,15-20-112,0 0 0,0 1 0,0-1 0,1 0 1,-1 1-1,0-1 0,1 1 0,-1-1 0,1 1 1,-1-1-1,1 1 0,0 0 0,-1-1 0,1 1 1,0-1-1,0 1 0,0 0 0,0-1 0,1 1 1,-1 1-1,1-1-6,0-1 1,0 0-1,-1 0 1,1 0-1,0 0 0,0 0 1,0 0-1,0-1 1,0 1-1,0 0 1,1 0-1,-1-1 0,0 1 1,0-1-1,0 1 1,1-1-1,-1 1 0,0-1 1,2 0-1,6 2-12,-1-2-1,1 1 1,0-1-1,0 0 1,15-3-1,15-5-119,43-5-393,-75 13 443,0 0 0,0 0 0,0 0 0,0 0 0,0 1 0,0 1 1,0-1-1,0 1 0,7 3 0,-12-4 71,0 0 0,0 0 0,0 0 0,0 0 0,0 1 0,0-1 0,-1 1 0,1 0 0,0 0 0,-1-1 0,1 1 0,-1 0 0,0 0 0,1 0 0,-1 0 0,0 1 0,0-1 0,-1 0 0,1 0 0,0 1 0,-1-1 0,1 0 0,-1 1 0,0-1 0,0 0 0,0 1 0,0-1 0,0 0 0,0 1 0,-1-1 0,1 1 0,-1-1 0,-1 4 0,-2 7 179,-1 1 0,-1-1 0,0 0 0,-10 15 0,13-24-115,-1 4 17,-6 8 359,-21 29 0,29-42-417,-1 0 1,1 0-1,-1 0 0,0 0 1,0-1-1,-1 1 1,1-1-1,0 1 0,-1-1 1,1 0-1,-1-1 1,0 1-1,0-1 0,1 1 1,-6 0-1,8-2-106,0 0 0,0 0 0,0 0 0,0 0 0,-1 0 0,1 0 0,0-1 0,0 1 0,0 0 0,0-1 0,0 1 0,0 0-1,0-1 1,-1 1 0,1-1 0,0 0 0,1 1 0,-1-1 0,0 0 0,0 0 0,0 0 0,0 1 0,1-1 0,-1 0 0,0 0 0,1 0 0,-1 0 0,0 0-1,1 0 1,0-1 0,-1 1 0,1 0 0,0 0 0,-1 0 0,1 0 0,0 0 0,0-1 0,0 1 0,0 0 0,0 0 0,0-2 0,0-4-219,1 1 0,0-1 1,0 1-1,0-1 0,0 1 0,3-8 1,9-15-764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30.265"/>
    </inkml:context>
    <inkml:brush xml:id="br0">
      <inkml:brushProperty name="width" value="0.035" units="cm"/>
      <inkml:brushProperty name="height" value="0.035" units="cm"/>
    </inkml:brush>
  </inkml:definitions>
  <inkml:trace contextRef="#ctx0" brushRef="#br0">0 207 14779,'5'13'1544,"-4"11"-823,-1 3-249,-3 6 848,3 4-376,3 4-328,3-1-88,4-3-335,1-4-266,2-7-527,1-6-232,2-12 640,-3-8-176,-4-13-120</inkml:trace>
  <inkml:trace contextRef="#ctx0" brushRef="#br0" timeOffset="1">86 9 15523,'-5'35'1688,"2"1"0,1 0 0,4 58 0,1-63-1353,2-1 0,1 0 1,1 0-1,17 44 1,-17-57-322,10 27-18,-16-41 3,1-1 1,-1 1-1,0-1 1,1 1-1,0-1 1,0 0-1,-1 0 0,1 0 1,1 0-1,-1 0 1,0 0-1,4 2 0,-5-4 3,1 1 0,-1-1-1,0 0 1,1 1 0,-1-1-1,1 0 1,-1 0-1,1 0 1,-1 0 0,0-1-1,1 1 1,-1 0 0,1 0-1,-1-1 1,0 1-1,1-1 1,-1 1 0,0-1-1,0 0 1,1 0 0,-1 1-1,1-2 1,25-23 36,-26 24-38,29-34 10,-1-2-1,-2 0 0,27-50 1,-19 22-470,33-89 1,-63 142 272,-3 10 100,-1 0 0,0 0 0,0-1 0,0 1 0,0 0 0,-1-1 0,1 1 0,-1-1 0,1 1 0,-1-1 0,0 1 0,0-5 0,0 7 66,0 0-1,0 0 0,0 0 1,0 0-1,0 0 0,0 0 1,0-1-1,0 1 0,0 0 1,0 0-1,0 0 1,0 0-1,0 0 0,0 0 1,0 0-1,0 0 0,0-1 1,0 1-1,0 0 0,0 0 1,0 0-1,0 0 0,0 0 1,0 0-1,-1 0 0,1 0 1,0 0-1,0 0 0,0 0 1,0 0-1,0 0 0,0-1 1,0 1-1,0 0 1,0 0-1,0 0 0,-1 0 1,1 0-1,0 0 0,0 0 1,0 0-1,0 0 0,0 0 1,0 0-1,0 0 0,0 0 1,0 0-1,-1 0 0,1 0 1,0 0-1,0 0 0,0 0 1,0 0-1,0 0 0,0 0 1,0 1-1,0-1 1,0 0-1,0 0 0,-1 0 1,1 0-1,0 0 0,-6 8-787,-4 14-373,-33 137-6912,32-76 7797,10-64 1729,1 1 0,3 23-1,-2-36-924,1 1 0,-1-1 0,1 0 0,1 0 0,-1 0-1,1-1 1,0 1 0,1 0 0,-1-1 0,1 0 0,1 0 0,-1 0-1,1-1 1,10 10 0,-12-12-473,1 0 0,0 0 0,1-1 0,-1 1 0,0-1 0,1 0 0,-1 0 0,1 0 1,0-1-1,0 1 0,-1-1 0,1 0 0,0-1 0,0 1 0,0-1 0,0 0 0,0 0 0,0-1 0,0 0 0,0 1 0,0-1 0,8-3 0,-11 3-94,0 0 1,0-1-1,1 1 0,-1 0 0,0 0 0,0-1 1,0 0-1,0 1 0,-1-1 0,1 0 0,0 0 1,-1 0-1,1 0 0,-1 0 0,1 0 0,-1 0 1,0 0-1,0-1 0,0 1 0,0 0 0,-1-1 1,1 1-1,-1-1 0,1-2 0,-1-16-391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2:30.765"/>
    </inkml:context>
    <inkml:brush xml:id="br0">
      <inkml:brushProperty name="width" value="0.035" units="cm"/>
      <inkml:brushProperty name="height" value="0.035" units="cm"/>
    </inkml:brush>
  </inkml:definitions>
  <inkml:trace contextRef="#ctx0" brushRef="#br0">9 45 20332,'-7'-5'1537,"6"-1"-1209,1-1-184,8 1 376,0 2-520,2-1 968,1 1-872,3 1-80,-1-1 16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01.337"/>
    </inkml:context>
    <inkml:brush xml:id="br0">
      <inkml:brushProperty name="width" value="0.035" units="cm"/>
      <inkml:brushProperty name="height" value="0.035" units="cm"/>
    </inkml:brush>
  </inkml:definitions>
  <inkml:trace contextRef="#ctx0" brushRef="#br0">507 1 12315,'-58'23'784,"-2"-3"-728,3-3-24,7-4 0,1-6-80,6-4-416,0-3-352,-4-6 672,-2-2-145,-1-4-87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03.721"/>
    </inkml:context>
    <inkml:brush xml:id="br0">
      <inkml:brushProperty name="width" value="0.035" units="cm"/>
      <inkml:brushProperty name="height" value="0.035" units="cm"/>
    </inkml:brush>
  </inkml:definitions>
  <inkml:trace contextRef="#ctx0" brushRef="#br0">1242 446 8818,'-77'9'520,"-1"3"0,1 3 0,1 3 0,-98 39 0,116-34-348,1 3 0,1 2 0,2 3 0,1 2-1,-95 78 1,123-88-220,1 1-1,1 2 1,1 0-1,2 1 1,0 1-1,2 1 1,1 0-1,1 1 0,-20 57 1,10-16-74,4 2 0,2 1-1,-15 119 1,30-141 147,2-1 0,2 1 0,2 0 0,3-1 0,2 1 0,15 60 0,-3-43-388,4 0 0,2-2 0,41 82-1,-40-103 332,1-1-1,3-1 0,1-2 0,2-1 1,45 45-1,-17-28 414,107 81 0,-124-109-225,1-1-1,2-3 1,82 35-1,-60-36-114,1-4 0,1-2-1,0-4 1,84 8 0,292-1 109,-174-26-71,346-50 0,263-95 104,810-126 566,-170 100-343,-31 128-377,-1067 65-47,497 2 5,-81-107 36,-6-66 31,-59 10-227,1232-91-259,-1732 214 421,536 34 0,-631 2 4,596 35-18,-491-50 58,540-68 0,-270-14-51,-430 63 19,-26 4 25,150-43 0,-208 45-13,-1-2-1,-1-1 0,-1-3 0,0 0 0,-1-3 0,52-38 0,-79 52-6,-1-1-1,1 0 1,-1 0-1,-1-1 1,1 0-1,-1-1 1,-1 1-1,0-1 0,0-1 1,-1 1-1,-1-1 1,5-12-1,-5 8-10,-1 1 0,-1-1 0,0 0-1,-1 0 1,0 0 0,-1 0 0,-1 0 0,-4-24-1,-1 14-31,0 1 0,-2 0 0,0 0-1,-2 1 1,0 0 0,-2 0 0,0 2 0,-2-1-1,0 2 1,-1 0 0,-20-20 0,16 22 4,0 1 1,-2 1 0,0 0 0,-1 2 0,0 1-1,-1 0 1,-1 2 0,-31-11 0,-26-5 173,-100-18 0,93 25 43,39 8-75,-402-93 426,-5 21-418,-281-11-84,193 27-398,56-5 192,-325-36-169,-492 28 35,-3 53 433,-970 16 282,1364 9-359,-323 4-47,-612 20 238,1164-12-84,0 25 98,7 48 211,9 68 324,388-61-459,-39 10-106,263-85-222,10-6-2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05.377"/>
    </inkml:context>
    <inkml:brush xml:id="br0">
      <inkml:brushProperty name="width" value="0.035" units="cm"/>
      <inkml:brushProperty name="height" value="0.035" units="cm"/>
    </inkml:brush>
  </inkml:definitions>
  <inkml:trace contextRef="#ctx0" brushRef="#br0">0 2481 13451,'4'-8'3360,"11"-34"-2999,58-292 296,-51 219-539,321-1243 172,-327 1304-305,104-422-232,-116 457 86,-3 13 80,0 1 1,1-1-1,-2 0 1,1 1-1,-1-1 1,0 0-1,0 1 1,0-1-1,-2-8 1,-5 6-137,-2 6-67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2.919"/>
    </inkml:context>
    <inkml:brush xml:id="br0">
      <inkml:brushProperty name="width" value="0.035" units="cm"/>
      <inkml:brushProperty name="height" value="0.035" units="cm"/>
    </inkml:brush>
  </inkml:definitions>
  <inkml:trace contextRef="#ctx0" brushRef="#br0">47 1 17308,'-6'20'1008,"-8"12"-1008,-1 3-8,8 10-40,3-1-32,4 4-184,1-7-144,8-11-640,-2-8 871,-3-15-135,-4-6-104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06.034"/>
    </inkml:context>
    <inkml:brush xml:id="br0">
      <inkml:brushProperty name="width" value="0.035" units="cm"/>
      <inkml:brushProperty name="height" value="0.035" units="cm"/>
    </inkml:brush>
  </inkml:definitions>
  <inkml:trace contextRef="#ctx0" brushRef="#br0">115 0 11498,'-54'375'725,"48"-336"-710,-47 444 723,52-477-713,1-2 2,0 0 0,-1 0 0,1 0 0,0 0 0,1 1 1,-1-1-1,1 0 0,0-1 0,0 1 0,0 0 1,0 0-1,1 0 0,-1 0 0,3 3 0,-3-7-15,0 1 0,-1 0 0,1-1 0,0 1 0,-1 0 0,1-1 1,0 1-1,0-1 0,0 1 0,-1-1 0,1 0 0,0 1 0,0-1 0,0 0 0,0 0 0,0 1 0,0-1 0,0 0 0,0 0 0,0 0 0,0 0 0,0 0 0,-1-1 0,1 1 0,0 0 0,0 0 0,0 0 0,0-1 1,0 1-1,0 0 0,0-1 0,-1 1 0,1-1 0,0 1 0,0-1 0,-1 0 0,1 1 0,0-1 0,-1 0 0,2 0 0,3-4 59,0-1-1,0 0 1,-1 0-1,5-7 1,23-43 558,38-93 1,-24 49-161,-29 71-410,1 0 0,1 1-1,2 1 1,1 1-1,26-24 1,52-67-501,-33 21 243,-36 51 76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12.392"/>
    </inkml:context>
    <inkml:brush xml:id="br0">
      <inkml:brushProperty name="width" value="0.035" units="cm"/>
      <inkml:brushProperty name="height" value="0.035" units="cm"/>
    </inkml:brush>
  </inkml:definitions>
  <inkml:trace contextRef="#ctx0" brushRef="#br0">0 361 10738,'9'-79'1722,"3"-1"-1,22-78 0,-18 115-371,-13 52-349,-2 10-841,-12 169 203,18 237 0,-7-422-358,12 114 178,-9-98-124,1-1 1,1 1-1,0-1 1,9 18-1,-14-34-50,1 0 0,0 0 0,0-1 0,0 1 0,0 0 0,0-1 0,0 1 0,0 0 0,0-1 0,1 0 1,-1 1-1,0-1 0,1 0 0,0 1 0,-1-1 0,1 0 0,-1 0 0,1 0 0,2 1 0,-2-2-3,0 0 0,-1 0 1,1 0-1,-1 0 1,1-1-1,0 1 0,-1 0 1,1-1-1,-1 1 0,1-1 1,-1 1-1,1-1 0,-1 0 1,0 1-1,1-1 0,-1 0 1,0 0-1,2-2 1,6-6 14,-1 0 0,0 0 1,-1-1-1,12-19 0,-16 25-18,36-65-139,-3-2 0,-3-1 0,-3-1 0,21-83 0,-47 141-7,10-39-456,-13 50 441,0 0-1,-1 0 1,1 0 0,-1 0-1,0 0 1,-1 0 0,1 0-1,-1 0 1,1 0 0,-3-7 0,3 11 100,-1-1-1,1 0 1,-1 1 0,1-1 0,0 0 0,-1 1 0,1-1 0,-1 1 0,1-1 0,-1 1 0,0-1-1,1 1 1,-1 0 0,1-1 0,-1 1 0,0 0 0,1-1 0,-1 1 0,0 0 0,0 0 0,1-1-1,-1 1 1,0 0 0,1 0 0,-1 0 0,0 0 0,0 0 0,1 0 0,-1 0 0,0 0-1,0 0 1,1 1 0,-1-1 0,0 0 0,1 0 0,-1 1 0,0-1 0,1 0 0,-1 1 0,0-1-1,0 1 1,-24 18-1217,12-5 1056,1 1 0,0 0 0,0 1 0,2 0 0,0 0 0,-9 23 0,12-24 575,2-1 0,0 2 1,0-1-1,1 1 0,1-1 0,1 1 0,-1 29 0,3-36-152,1-1 1,0 0-1,1 1 0,0-1 0,0 0 0,1 0 0,0 0 0,1-1 0,-1 1 0,1-1 0,1 0 0,-1 0 0,1 0 0,1 0 0,-1-1 0,1 0 0,0 0 0,10 7 0,0-2-202,0 1 0,1-2 0,1 0 0,0-1 0,0-1 0,31 9 0,-20-10-146,-3-6-55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13.566"/>
    </inkml:context>
    <inkml:brush xml:id="br0">
      <inkml:brushProperty name="width" value="0.035" units="cm"/>
      <inkml:brushProperty name="height" value="0.035" units="cm"/>
    </inkml:brush>
  </inkml:definitions>
  <inkml:trace contextRef="#ctx0" brushRef="#br0">0 402 14027,'12'-7'283,"0"-1"-1,0 0 1,-1-1 0,0 0 0,0 0-1,-1-1 1,-1-1 0,1 1-1,9-17 1,-7 8-164,0 0-1,-1-1 1,-2 0-1,0-1 1,7-24-1,-13 35-9,-1 0 1,0 0-1,1-20 0,-2 28-87,-1 0-1,0 0 1,0 0-1,0 0 1,0 0 0,0 1-1,0-1 1,-1 0-1,1 0 1,0 0-1,-1 1 1,0-1-1,1 0 1,-1 0-1,0 1 1,0-1-1,0 0 1,0 1-1,0-1 1,0 1-1,0 0 1,-1-1-1,1 1 1,0 0 0,-1 0-1,1 0 1,-1 0-1,-3-2 1,4 3-9,-1 0-1,0 0 1,0 0 0,0 0 0,0 0 0,1 0 0,-1 1 0,0-1 0,0 0 0,1 1 0,-1 0 0,0-1 0,0 1 0,1 0-1,-1 0 1,1 0 0,-1 0 0,1 0 0,-1 0 0,1 0 0,0 1 0,-1-1 0,1 1 0,-1 1 0,-4 5 53,0 0 1,-9 18 0,14-25-61,-10 22 103,0 1 1,1 0-1,2 1 1,0 0-1,2 0 0,1 1 1,1 0-1,1 0 0,1 0 1,1 0-1,2 0 0,4 33 1,-4-52-66,0 0 0,1 0 0,0 0 1,0-1-1,4 8 0,-5-12-33,0 0 0,0-1 0,0 1 0,0-1 0,0 1 0,0-1-1,0 1 1,1-1 0,-1 0 0,0 1 0,1-1 0,-1 0 0,1 0 0,0 0 0,-1 0 0,1-1 0,0 1 0,0 0 0,-1-1 0,1 1 0,0-1-1,0 1 1,0-1 0,0 0 0,2 0 0,2-1 0,0 0-1,0-1 1,1 1-1,-1-1 1,0-1-1,0 1 0,-1-1 1,1 0-1,0 0 1,-1-1-1,0 0 1,0 0-1,0 0 1,0 0-1,-1-1 1,7-8-1,3-5 17,-1 0 1,-1 0-1,15-31 0,-13 20-14,11-32 0,-21 49-32,0 0-1,-1 0 0,-1 0 0,0 0 1,0-24-1,-6 15-68,-1 17-4,-2 15-12,5 0 101,0 0 0,0 0 0,0 0 0,2 0 1,-1 1-1,2-1 0,-1 0 0,1 0 0,1 0 0,0 0 0,1 0 1,0 0-1,7 15 0,-9-23 9,-1-1 1,2 0-1,-1-1 0,0 1 1,0 0-1,1 0 0,-1 0 1,0-1-1,1 1 1,0-1-1,-1 1 0,1-1 1,0 0-1,0 1 0,0-1 1,0 0-1,0 0 1,0 0-1,0-1 0,0 1 1,0 0-1,1-1 0,-1 0 1,0 1-1,0-1 1,0 0-1,1 0 0,-1 0 1,0 0-1,0-1 0,1 1 1,-1-1-1,0 1 1,0-1-1,0 0 0,0 1 1,4-3-1,2-2 13,0 0-1,0 0 1,0-1-1,-1 0 1,0 0-1,0-1 1,10-13 0,1-4-11,-1 0 1,-2-1 0,0-1 0,-2-1 0,-1 0-1,-1 0 1,-1-1 0,-1-1 0,5-34 0,-12 50-70,-4 15-15,-2 19 6,-4 35 174,2 1-1,3 1 1,7 88 0,-4-137-79,1-1 1,0 0-1,0 1 1,1-1-1,0 0 1,0 0-1,1 0 1,0 0-1,1 0 1,0-1-1,0 1 1,0-1 0,11 13-1,-8-10-33,0 0 1,-1 0-1,0 1 0,-1 0 1,0 0-1,0 0 0,-1 1 1,-1 0-1,0-1 1,-1 1-1,2 21 0,-2 9 3,-5 84-1,0-94 111,-1 0-1,-1 0 1,-2-1 0,-14 41-1,20-70-87,0 0 0,1 0 0,-1-1 0,0 1 0,0 0 0,0-1 0,0 1 0,0 0 0,0-1 0,-3 3 0,4-4-12,0 0 0,0 0 0,-1 0 0,1 0 0,0 1 1,0-1-1,-1 0 0,1 0 0,0 0 0,-1 0 0,1 0 0,0 0 1,0 0-1,-1 0 0,1 0 0,0 0 0,-1 0 0,1 0 1,0 0-1,0 0 0,-1-1 0,1 1 0,0 0 0,-1 0 0,1 0 1,0 0-1,0 0 0,-1-1 0,1 1 0,0 0 0,0 0 1,0 0-1,-1-1 0,1 1 0,0 0 0,0 0 0,0-1 0,-1 1 1,-1-4 17,1 0 1,-1-1-1,1 1 0,-1 0 1,1-1-1,0 1 1,1-1-1,-1-4 1,-2-46 17,2 0 1,8-70-1,28-109-254,-28 197 95,15-40 0,-19 66 48,2 0-1,-1 0 0,2 0 1,-1 1-1,1 0 1,1 0-1,12-14 0,-17 22 42,-1-1 0,1 2-1,0-1 1,0 0 0,0 0-1,0 0 1,1 1 0,-1-1-1,0 1 1,1 0 0,-1 0-1,1 0 1,-1 0 0,1 0 0,-1 0-1,1 1 1,0-1 0,-1 1-1,1 0 1,0 0 0,-1 0-1,1 0 1,0 0 0,-1 0-1,4 1 1,-3 1 15,0-1 0,0 1 0,-1-1 0,1 1 0,0 0 1,-1 0-1,1 1 0,-1-1 0,0 0 0,1 1 0,-1-1 0,0 1 0,-1 0 0,1 0 1,0 0-1,-1-1 0,0 2 0,1-1 0,0 5 0,6 30 137,-8-31-92,1 0 0,1 0 0,-1 0 0,1-1 0,0 1 1,1-1-1,-1 1 0,7 9 0,-8-15-34,0 0 0,0 0 0,0 0-1,0-1 1,0 1 0,0 0 0,1-1 0,-1 1 0,0-1 0,0 1 0,1-1-1,-1 0 1,0 0 0,1 1 0,-1-1 0,0 0 0,1 0 0,-1 0 0,0 0-1,1-1 1,-1 1 0,0 0 0,1-1 0,-1 1 0,0 0 0,0-1 0,1 1-1,-1-1 1,0 0 0,2-1 0,4-2-57,0 0 0,0-1 0,10-9 0,4-6-163,-2-2 1,0-1 0,-1 0 0,17-30 0,13-16-318,-48 68 534,1 0 0,0 1 1,-1-1-1,1 0 0,-1 0 1,1 1-1,0-1 0,0 0 1,-1 1-1,1-1 0,0 1 1,0-1-1,0 1 1,1-1-1,-2 1 10,1 0 0,-1 0-1,0 0 1,0 0 0,1 0 0,-1 0 0,0 0-1,1 0 1,-1 0 0,0 1 0,0-1 0,0 0 0,1 0-1,-1 0 1,0 1 0,0-1 0,0 0 0,1 0-1,-1 0 1,0 1 0,0-1 0,0 0 0,0 0 0,0 1-1,1-1 1,-1 0 0,0 1 0,0-1 0,0 0-1,0 0 1,0 1 0,1 33 417,-1-27-357,-4 62 655,1-35-24,3 50 0,0-83-670,0 1-1,0 0 1,0-1 0,1 1 0,-1 0 0,0-1-1,1 1 1,-1-1 0,1 1 0,-1-1 0,1 1-1,0-1 1,0 1 0,-1-1 0,1 1 0,0-1-1,2 2 1,-3-3-21,1 0 0,0 0-1,-1 1 1,1-1 0,0 0 0,-1 0-1,1 0 1,0 0 0,0 0 0,-1 0-1,1 0 1,0 0 0,-1 0 0,1-1-1,0 1 1,-1 0 0,1 0 0,0 0-1,-1-1 1,1 1 0,-1 0-1,1-1 1,0 1 0,-1-1 0,1 1-1,0-1 1,4-4-111,-1 1 0,0-1 0,0 0-1,0 0 1,0-1 0,5-10 0,1-7-80,12-42 1,-16 43 58,7-20-140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14.175"/>
    </inkml:context>
    <inkml:brush xml:id="br0">
      <inkml:brushProperty name="width" value="0.035" units="cm"/>
      <inkml:brushProperty name="height" value="0.035" units="cm"/>
    </inkml:brush>
  </inkml:definitions>
  <inkml:trace contextRef="#ctx0" brushRef="#br0">19 274 15691,'13'-12'234,"1"0"-1,-1-2 1,-1 1-1,-1-1 1,0-1-1,0 0 1,-2 0-1,0-1 1,0 0-1,10-32 1,-17 42-155,-1 0 0,0 0 1,-1-1-1,1 1 0,-1 0 0,0 0 1,-2-9-1,2 14-53,0-1 0,0 1 0,0 0-1,0 0 1,0 0 0,0 0 0,-1 0 0,1 0 0,0 0 0,-1 0-1,1 0 1,-1 0 0,1 0 0,-1 0 0,0 1 0,1-1 0,-1 0-1,0 0 1,1 0 0,-1 1 0,0-1 0,0 0 0,0 1 0,0-1-1,0 1 1,0-1 0,0 1 0,0-1 0,0 1 0,0 0 0,0 0 0,0-1-1,0 1 1,0 0 0,0 0 0,0 0 0,0 0 0,0 0 0,0 0-1,0 0 1,0 1 0,0-1 0,0 0 0,0 0 0,0 1 0,0-1-1,0 1 1,0-1 0,-2 2 0,-2 1 73,1 0 0,-1 0 0,1 1 0,-1 0-1,1 0 1,0 0 0,1 0 0,-1 1 0,1-1 0,-1 1 0,1 0 0,-3 7 0,-2 6 144,0 2 0,-6 19 0,6-10-4,1-1 1,-5 39-1,11-57-204,0 0-1,0 1 1,1 0 0,1-1 0,0 1 0,0-1-1,1 0 1,0 1 0,6 15 0,-7-24-59,-1-1 0,1 1 1,-1-1-1,1 0 0,-1 1 1,1-1-1,0 0 0,0 0 1,0 1-1,0-1 0,0 0 1,0 0-1,0 0 0,0 0 1,0 0-1,0 0 0,1-1 1,-1 1-1,0 0 1,1 0-1,-1-1 0,1 1 1,-1-1-1,0 0 0,1 1 1,-1-1-1,1 0 0,-1 0 1,1 0-1,-1 0 0,1 0 1,-1 0-1,3 0 0,-1-2-5,1 1-1,-1 0 1,0-1-1,0 0 1,0 0-1,0 0 1,0 0-1,0 0 1,-1-1-1,1 1 1,-1-1-1,1 0 1,2-3-1,19-36-271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14.711"/>
    </inkml:context>
    <inkml:brush xml:id="br0">
      <inkml:brushProperty name="width" value="0.035" units="cm"/>
      <inkml:brushProperty name="height" value="0.035" units="cm"/>
    </inkml:brush>
  </inkml:definitions>
  <inkml:trace contextRef="#ctx0" brushRef="#br0">167 0 15955,'-21'24'912,"1"2"0,2 0 0,0 0 0,2 2 0,-18 41 0,33-66-863,-1 0-1,1 0 1,0 1-1,0-1 1,1 0-1,-1 1 1,1-1 0,0 1-1,0-1 1,0 7-1,1-9-52,-1 0 0,0-1-1,0 1 1,0 0 0,1 0 0,-1-1-1,1 1 1,-1 0 0,0-1 0,1 1-1,-1-1 1,1 1 0,-1 0 0,1-1-1,0 1 1,-1-1 0,1 1 0,-1-1-1,3 1 1,-2-1-24,0 1 0,1-1 0,-1 0 0,1 1 0,-1-1 0,1 0 0,-1 0 0,1 0 0,0-1 0,-1 1 0,1 0 0,-1 0 1,0-1-1,2 0 0,13-5-373,0-1 1,-1-1-1,0-1 1,-1 0 0,25-20-1,-27 19 114,1 0-1,0 1 1,1 0 0,0 1-1,0 1 1,27-10-1,-39 16 295,0 0-1,-1 1 0,1-1 1,0 1-1,0-1 0,0 1 1,-1 0-1,1 0 0,0 0 1,0 0-1,0 0 1,-1 0-1,1 0 0,0 1 1,0-1-1,-1 1 0,1-1 1,0 1-1,0 0 0,-1-1 1,1 1-1,-1 0 0,1 0 1,-1 0-1,1 0 0,-1 1 1,0-1-1,1 0 0,-1 1 1,0-1-1,0 0 0,0 1 1,0-1-1,0 1 1,0 0-1,0-1 0,-1 1 1,1 0-1,-1-1 0,1 1 1,-1 0-1,0 0 0,1 3 1,0 4 192,-1 1 0,0-1 1,-1 1-1,1-1 0,-2 1 0,1-1 1,-4 10-1,-3 6 454,-1 1-1,-1-1 1,-1-1 0,-23 37-1,23-45-539,1-1-1,-2 0 1,0 0-1,-1-1 1,0-1 0,-2 0-1,-20 15 1,20-19-315,-1-1 0,0 0-1,0-2 1,-1 1 0,-22 4 0,-3-2-324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40.860"/>
    </inkml:context>
    <inkml:brush xml:id="br0">
      <inkml:brushProperty name="width" value="0.035" units="cm"/>
      <inkml:brushProperty name="height" value="0.035" units="cm"/>
    </inkml:brush>
  </inkml:definitions>
  <inkml:trace contextRef="#ctx0" brushRef="#br0">19797 1927 8626,'17'9'650,"-14"-7"-413,-5-2-50,-31-10 206,-73-28 162,22 5-62,-381-145 545,-10 27-926,-327-22 346,618 137-338,-2099-306 747,1690 275-835,-1268-127 224,812 136-123,-4 49-51,-1351 198 75,531 161-85,572-4-88,893-216 7,-445 209 0,264-37 1,569-291 8,-190 107-3,5 9 0,6 9 0,6 8 0,-313 306 0,248-181-11,20 22 4,-37 99-17,30 21-5,19 66 5,165-344 18,-80 193-1,14 5 0,15 6 0,-101 512 0,110-129-28,50 6 27,40-400 2,34 391-1,-6-583 9,6-1 0,5-1 0,66 194 0,-51-215-13,4-1-1,6-2 1,4-2 0,84 120-1,-32-80-14,7-5 0,6-5-1,219 193 1,74-9-9,24-34 25,283 135 18,-280-171 10,-212-115-9,760 427 24,-762-448-43,4-9 1,5-10-1,4-11 0,4-11 0,266 45 0,245-9-13,7-30 5,-733-76 21,1111 100-26,3-39 20,-302-71-64,-6-84-104,-503 25 50,-3-14-1,460-177 0,-377 88 30,539-306 0,210-277 34,-80-107 15,413-576 18,-967 835 71,-240 239-26,262-435 1,144-489-5,-553 968 8,143-482 0,8-358 68,-147 290 80,-127 677-41,-7-1-1,-26-305 1,-26 153 136,-128-492 0,130 678-235,-8 2 0,-81-177 0,94 255-19,-4 3-1,-2 1 1,-4 2 0,-3 2-1,-3 2 1,-65-64 0,52 69 15,-4 2 0,-136-91 1,99 87-42,-168-77 0,-131-18-183,-10 24-228,238 79 161,-134-41 107,-15 4-49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46.597"/>
    </inkml:context>
    <inkml:brush xml:id="br0">
      <inkml:brushProperty name="width" value="0.035" units="cm"/>
      <inkml:brushProperty name="height" value="0.035" units="cm"/>
    </inkml:brush>
  </inkml:definitions>
  <inkml:trace contextRef="#ctx0" brushRef="#br0">47 1035 13699,'-6'9'719,"-13"18"218,18-25-810,0-1 1,0 0-1,0 0 0,0 0 0,0 1 1,0-1-1,0 0 0,0-1 1,-1 1-1,1 0 0,0 0 1,-1 0-1,1-1 0,0 1 0,-3 0 1,8-6 812,343-392 3385,39-86-4257,-386 482-73,14-19-354,19-36 0,-30 51 282,-1-1 0,0 0 0,1 0 0,-2 0 0,1-1 0,-1 1 0,0 0 0,0-1 0,-1 1 0,0-13 0,0 17 54,0 0 0,-1 0 0,1 0 0,-1 0 0,1 1 0,-1-1 0,1 0 1,-1 0-1,0 0 0,0 1 0,0-1 0,0 0 0,-1-1 0,-2 1-51,1-1-1,0 0 1,-1 1 0,0 0 0,-7-3-1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47.055"/>
    </inkml:context>
    <inkml:brush xml:id="br0">
      <inkml:brushProperty name="width" value="0.035" units="cm"/>
      <inkml:brushProperty name="height" value="0.035" units="cm"/>
    </inkml:brush>
  </inkml:definitions>
  <inkml:trace contextRef="#ctx0" brushRef="#br0">445 1 16147,'-105'160'1345,"-58"98"-492,162-256-849,-98 181 611,82-149-473,3 1 0,1 0 0,-13 54 0,24-82-109,0 1-1,1 0 0,0-1 1,1 1-1,-1 0 1,1 0-1,1 0 1,0-1-1,0 1 0,4 14 1,-4-20-24,0 1 1,0-1-1,0 0 1,1 1 0,-1-1-1,1 0 1,0 0-1,0 0 1,-1 0-1,1 0 1,0 0-1,1-1 1,2 3 0,-1-2-6,0 0 0,0-1 0,0 0 1,0 1-1,0-1 0,0-1 1,0 1-1,0-1 0,0 1 0,8-2 1,5 0 1,-1-2 0,1 0 1,-1 0-1,0-2 1,0 0-1,-1-1 1,19-9-1,105-65-41,-82 45-137,-9 6-145,144-80-1144,-140 82 1073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48.564"/>
    </inkml:context>
    <inkml:brush xml:id="br0">
      <inkml:brushProperty name="width" value="0.035" units="cm"/>
      <inkml:brushProperty name="height" value="0.035" units="cm"/>
    </inkml:brush>
  </inkml:definitions>
  <inkml:trace contextRef="#ctx0" brushRef="#br0">1 47 14259,'0'-43'2430,"1"40"-1564,-1 5-20,2 24 532,-2 195 1687,5 68-1888,-5-276-1286,6 33-263,-5-43 259,-1-1 0,1 1 1,0 0-1,0 0 0,0-1 0,0 1 1,0-1-1,1 1 0,0-1 0,-1 1 1,1-1-1,3 4 0,-4-6 33,0 1 0,-1-1 0,1 1 0,0-1-1,-1 1 1,1-1 0,0 0 0,0 1 0,-1-1 0,1 0 0,0 0 0,0 0-1,0 1 1,-1-1 0,1 0 0,0 0 0,0 0 0,0 0 0,0 0 0,-1 0-1,1-1 1,0 1 0,0 0 0,0 0 0,-1-1 0,2 0 0,1 0-45,-1 0 0,0-1 0,0 0 0,0 0 1,0 0-1,0 1 0,0-2 0,2-2 0,3-5-268,-1-1 0,8-18 0,-14 29 386,20-45-1094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49.758"/>
    </inkml:context>
    <inkml:brush xml:id="br0">
      <inkml:brushProperty name="width" value="0.035" units="cm"/>
      <inkml:brushProperty name="height" value="0.035" units="cm"/>
    </inkml:brush>
  </inkml:definitions>
  <inkml:trace contextRef="#ctx0" brushRef="#br0">57 671 16035,'-16'56'2129,"2"-10"-256,-11 69 1,24-112-1767,1 0-1,0 0 1,-1 1-1,1-1 1,0 0-1,0 1 1,1-1-1,-1 0 1,1 0-1,0 1 1,-1-1-1,3 4 1,-3-6-79,1-1 0,-1 1 1,1-1-1,-1 1 0,1 0 1,-1-1-1,1 0 0,0 1 1,-1-1-1,1 1 0,-1-1 0,1 0 1,0 1-1,-1-1 0,1 0 1,0 0-1,0 1 0,-1-1 1,1 0-1,0 0 0,0 0 1,2 0 6,-1 0 1,1-1-1,-1 1 1,0-1 0,0 1-1,1-1 1,-1 0-1,0 0 1,4-2 0,14-11 83,-1 0 1,0-2 0,-1 0 0,-1-1 0,18-23 0,-17 21-33,12-16 56,-15 17-72,1 1 0,0 0 0,22-17 0,-37 33-72,0 1-1,-1-1 1,1 1 0,0-1-1,0 0 1,0 1 0,-1 0-1,1-1 1,0 1 0,0-1-1,0 1 1,0 0 0,0 0-1,0-1 1,0 1 0,0 0-1,0 0 1,0 0 0,0 0-1,-1 0 1,1 0 0,0 0-1,0 1 1,0-1 0,0 0-1,0 0 1,0 1 0,0-1-1,0 0 1,0 1 0,-1-1-1,1 1 1,0 0 0,0-1-1,-1 1 1,1-1 0,1 3-1,1 1-27,0 1 0,-1 0-1,1 0 1,-1 0 0,3 9-1,5 11-270,-9-23 250,0-1-1,0 1 0,0-1 0,0 1 1,1-1-1,-1 0 0,0 1 0,1-1 0,-1 0 1,0 0-1,1 0 0,-1 0 0,1 0 1,0-1-1,-1 1 0,1 0 0,0-1 1,-1 1-1,1-1 0,0 0 0,0 1 0,0-1 1,1 0-1,0-1-47,0 1-1,0-1 1,0 0 0,0 0-1,-1 0 1,1 0 0,0-1-1,-1 1 1,1-1 0,-1 0-1,1 0 1,3-3 0,5-7-466,0-1 0,0 0 0,16-27 1,-25 35 425,29-49-1179,-20 31 314,20-27 0,-31 50 976,0-1 1,1 1 0,-1-1-1,0 1 1,0 0-1,1-1 1,-1 1-1,0-1 1,1 1-1,-1 0 1,0-1-1,1 1 1,-1 0 0,0-1-1,1 1 1,-1 0-1,1-1 1,-1 1-1,1 0 1,-1 0-1,1 0 1,-1-1 0,1 1-1,-1 0 1,1 0-1,-1 0 1,1 0-1,-1 0 1,2 0-1,-2 1 15,1-1-1,0 1 1,-1 0-1,1 0 0,-1-1 1,1 1-1,-1 0 0,0 0 1,1 0-1,-1-1 1,0 1-1,0 0 0,1 0 1,-1 0-1,0 1 1,2 46 356,-3-40-289,1 26 334,-1-2 133,1 0 0,2 0 0,1 0 0,1 0 0,15 55 0,40 59-44,3 7-267,-55-130 77,0 1 1,-1 0 0,-2 0-1,3 40 1,-7-55-19,0 0 0,-1 1-1,0-1 1,0 0 0,-5 15 0,6-22-197,-1-1-1,1 1 1,-1 0 0,1-1 0,-1 1 0,0-1 0,1 1-1,-1-1 1,0 1 0,0-1 0,0 1 0,0-1-1,0 0 1,0 0 0,-1 1 0,1-1 0,0 0 0,-1 0-1,1 0 1,0 0 0,-1-1 0,0 1 0,1 0 0,-1-1-1,1 1 1,-1-1 0,0 1 0,1-1 0,-1 0 0,0 1-1,1-1 1,-1 0 0,0 0 0,1 0 0,-1-1 0,0 1-1,-1-1 1,-1 0 15,0-1-1,1 0 1,-1 0-1,1-1 1,-1 1 0,1-1-1,0 1 1,0-1-1,0 0 1,0 0-1,1 0 1,-1-1-1,1 1 1,0-1-1,-3-5 1,-4-8 76,-11-36 1,7 14-459,2 0 0,2-1 0,2-1 0,-3-45 0,8 47-662,2 0-1,1 0 1,3 0-1,1 0 1,1 1-1,3 0 1,21-63-1,27-37-2031,33-98-1716,-82 204 4984,8-58 0,-13 66 785,-2 0 1,-1 0-1,-3-29 1,2 44-621,-1 1 0,1 0-1,-5-12 1,5 17-230,0 1 0,0 0 0,0 0 0,0 0-1,0 0 1,0 0 0,-1 0 0,1 0 0,0 0 0,-1 0 0,0 0 0,1 1-1,-1-1 1,0 1 0,0 0 0,-3-3 0,4 4-154,0 0 0,0 0 0,0 0 0,0-1 0,0 1 0,0 0 0,0 0 0,1 0 1,-1 1-1,0-1 0,0 0 0,0 0 0,0 0 0,0 1 0,0-1 0,0 0 0,1 1 0,-1-1 0,0 1 0,0-1 0,0 1 0,1-1 0,-1 1 1,0-1-1,1 1 0,-1 0 0,0-1 0,1 1 0,-1 0 0,1 0 0,-1 0 0,1-1 0,0 1 0,-1 1 0,-11 31 616,12-32-634,-6 25 141,2 1 1,1-1-1,1 0 1,1 1 0,2 0-1,5 42 1,6 3 13,24 80 0,58 138-23,-76-252-122,-16-47 106,-1-10-154,-6-34-153,-8-134-438,12 141 304,2 0 1,7-48-1,-7 88 240,-1 3 24,0-1 1,0 1-1,1 0 1,-1-1-1,1 1 1,0 0-1,0 0 1,0-1-1,1 1 1,-1 0-1,1 0 0,-1 0 1,1 0-1,0 1 1,4-5-1,-5 6 22,-1 1 0,1 0-1,0 0 1,-1-1 0,1 1-1,0 0 1,-1 0 0,1 0-1,0 0 1,0 0 0,-1-1 0,1 2-1,0-1 1,0 0 0,-1 0-1,1 0 1,0 0 0,-1 0-1,1 0 1,0 1 0,0-1-1,-1 0 1,1 1 0,-1-1-1,1 0 1,0 1 0,-1-1 0,1 1-1,-1-1 1,1 1 0,-1-1-1,1 1 1,0 1 0,17 24 158,-14-18-106,10 16 82,-6-9-43,1 0 1,1-1-1,0-1 1,16 19-1,-23-30-77,-1 1 0,1 0 0,0-1 0,0 0 0,0 0 0,0 0-1,1 0 1,-1 0 0,0-1 0,1 1 0,-1-1 0,1 0 0,0 0 0,-1 0 0,1-1 0,0 1-1,-1-1 1,1 0 0,0 0 0,0 0 0,-1-1 0,1 1 0,0-1 0,-1 0 0,7-2 0,-3 0 15,0-1 1,0 0-1,-1 0 1,1-1 0,-1 0-1,0 0 1,0 0 0,-1-1-1,1 0 1,-1 0 0,-1 0-1,1-1 1,-1 1 0,6-14-1,-3 6 39,-1-1 0,-1 0-1,0 0 1,-1 0 0,0-1 0,1-23-1,-5 12-24,-4 20-54,-2 18-37,1 8 31,1 1-1,1 0 1,0 0-1,2 0 1,1 0-1,0 0 1,1 0 0,4 21-1,-4-35 24,1 0 0,-1 0 0,1 1 0,0-1 0,1-1 1,3 8-1,-6-12-16,1 0 1,-1-1-1,1 1 0,-1 0 1,1 0-1,-1-1 1,1 1-1,0 0 1,-1-1-1,1 1 0,0-1 1,0 1-1,-1-1 1,1 1-1,0-1 1,0 1-1,0-1 0,0 0 1,1 1-1,-1-1-20,1-1 0,-1 1 0,0 0 0,0-1 0,0 1 0,0-1 0,0 1 0,0-1-1,0 1 1,0-1 0,0 0 0,0 1 0,0-1 0,-1 0 0,1 0 0,0 0 0,0 0 0,-1 1 0,1-1-1,-1 0 1,2-2 0,1-3-258,1-1-1,-1 0 0,-1 0 0,1 0 1,-1-1-1,0 1 0,-1-1 1,2-13-1,-3-65-1004,0 86 1287,-4-68-740,-2-2-231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3.435"/>
    </inkml:context>
    <inkml:brush xml:id="br0">
      <inkml:brushProperty name="width" value="0.035" units="cm"/>
      <inkml:brushProperty name="height" value="0.035" units="cm"/>
    </inkml:brush>
  </inkml:definitions>
  <inkml:trace contextRef="#ctx0" brushRef="#br0">32 269 14539,'-4'-3'238,"1"1"-32,0 0 1,0-1-1,0 1 0,0-1 1,0 0-1,-3-5 0,5 7-154,1 0-1,-1 0 1,1 0 0,-1 0-1,1 0 1,0 0 0,0-1-1,0 1 1,-1 0-1,1 0 1,0 0 0,0 0-1,1 0 1,-1 0-1,0-1 1,0 1 0,0 0-1,1 0 1,-1 0 0,1 0-1,-1 0 1,1 0-1,-1 0 1,1 0 0,-1 0-1,1 0 1,1-1-1,14-15 366,1 1 1,1 1-1,0 0 0,1 1 0,0 2 0,24-13 0,-14 9-228,0 1 0,1 1-1,0 1 1,1 2 0,45-9 0,-60 17-165,0 0 1,0 2-1,1 0 0,-1 1 0,24 2 1,-30 0-35,1 0 0,-1 0 0,0 1 0,0 0 0,0 1 0,-1 0 0,1 1 0,-1 0 0,12 8 0,-18-11 5,0 0 0,0 1 1,0-1-1,-1 1 0,1 0 1,-1 0-1,1 0 0,-1 0 1,0 0-1,0 0 0,0 0 1,0 1-1,-1-1 0,0 1 1,2 3-1,-3-4 8,0-1 0,1 1 1,-1-1-1,0 1 0,-1-1 0,1 1 1,0-1-1,-1 1 0,1-1 0,-1 1 0,0-1 1,0 0-1,0 1 0,0-1 0,0 0 1,-1 0-1,1 0 0,0 0 0,-1 0 0,0 0 1,1 0-1,-1-1 0,-3 3 0,-12 9 90,0-1-1,0 0 1,-1-2-1,-20 10 0,-81 28-178,99-41-140,2 2-1023,17-4-373,10-2 668,5-2 172,4-2-205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0.260"/>
    </inkml:context>
    <inkml:brush xml:id="br0">
      <inkml:brushProperty name="width" value="0.035" units="cm"/>
      <inkml:brushProperty name="height" value="0.035" units="cm"/>
    </inkml:brush>
  </inkml:definitions>
  <inkml:trace contextRef="#ctx0" brushRef="#br0">0 0 15603,'1'4'92,"-1"0"-1,1 0 1,0 0-1,0 0 0,0 0 1,0 0-1,1 0 1,0 0-1,0-1 0,0 1 1,0-1-1,0 1 1,1-1-1,4 5 0,-3-5-88,0 0-1,0-1 0,1 1 1,-1-1-1,1 0 0,-1 0 1,1 0-1,0-1 0,-1 1 1,1-1-1,9 1 0,7-1-289,40 0 0,1-1-72,-61 0 383,0 0 0,0 0 0,0 0 0,0 0 0,0 0 1,0 0-1,0 0 0,0 0 0,0 1 0,0-1 0,0 0 0,-1 1 1,1-1-1,0 0 0,0 1 0,0-1 0,0 1 0,-1-1 0,1 1 1,0 0-1,-1-1 0,1 1 0,0 0 0,-1 0 0,1-1 0,-1 1 1,1 0-1,-1 0 0,1 0 0,-1 0 0,0 0 0,1-1 0,-1 1 1,0 0-1,0 0 0,0 0 0,1 0 0,-1 0 0,0 0 0,-1 1 1,0 4 305,0 0 0,-1 0 0,0 0 0,0 0 0,-5 8 0,-2 9 538,8-20-788,0 0-1,0 0 1,1 0-1,-1 0 1,1 0 0,0 0-1,0 0 1,0 0 0,0 0-1,0 0 1,1 0 0,-1 0-1,1 0 1,0 0-1,0 0 1,0 0 0,0 0-1,1-1 1,-1 1 0,1 0-1,3 3 1,-1-2-57,0 0 0,1-1 0,-1 1 0,1-1 0,0 0-1,0-1 1,0 1 0,0-1 0,0 0 0,1 0 0,5 1 0,25 5 10,-24-6-44,0 0 0,-1 0 0,1 2 0,-1-1-1,0 2 1,12 5 0,-21-9 31,0 1-1,-1-1 1,1 0-1,0 1 1,-1-1-1,1 1 0,-1-1 1,0 1-1,1 0 1,-1-1-1,0 1 1,0 0-1,0 0 1,0 0-1,0 0 1,0 3-1,-1-2 40,1 0 0,-1 0 1,0 0-1,-1 0 0,1 0 0,0 0 0,-1 0 0,0 0 1,0 0-1,0 0 0,0 0 0,0 0 0,0 0 0,-3 3 1,-1 3 144,0-1 0,-1-1 0,0 1 0,0-1 0,-1 0 0,0 0 0,0-1 0,-8 6 0,11-10-160,1 0 1,0 0 0,-1 0 0,0 0-1,1-1 1,-1 0 0,0 1-1,1-1 1,-1-1 0,-5 2 0,7-2-80,0 0 1,-1-1-1,1 1 1,-1 0 0,1-1-1,0 1 1,-1-1 0,1 0-1,0 1 1,0-1 0,0-1-1,0 1 1,-1 0 0,1 0-1,1-1 1,-1 1 0,-4-4-1,3 1-174,0 0 0,-1-1 0,1 0 0,1 1 1,-1-1-1,1 0 0,0 0 0,0 0 0,0 0 0,1-1 0,0 1 0,0 0 0,0-1 0,0-6 0,0-10-430,2 0 0,3-25 0,-4 44 635,9-63-747,6-9-72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1.230"/>
    </inkml:context>
    <inkml:brush xml:id="br0">
      <inkml:brushProperty name="width" value="0.035" units="cm"/>
      <inkml:brushProperty name="height" value="0.035" units="cm"/>
    </inkml:brush>
  </inkml:definitions>
  <inkml:trace contextRef="#ctx0" brushRef="#br0">23 166 16708,'5'-15'1036,"-3"10"-358,-2 8 936,-5 22-285,-5 24 577,-3 57-1,12-90-1796,1 0 0,0 0 1,2 0-1,-1 0 0,2-1 0,0 1 0,10 29 1,-9-39-137,-1 1-1,1-1 1,0 0 0,0 0 0,1 0 0,-1 0 0,1-1 0,1 0 0,-1 0 0,1 0 0,0-1 0,0 0 0,0 0 0,0-1 0,1 1 0,-1-1 0,9 2 0,6 2-103,-1-1-1,1-1 1,0-1 0,35 2 0,-42-5 73,-1-1 1,1-1-1,-1-1 0,1 0 1,-1 0-1,0-1 1,1-1-1,-2 0 0,21-10 1,6-6-1047,58-40 1,-73 44 480,-8 9-17,-15 7 633,-1 0 0,0 0 0,1 0 0,-1 0 0,0 0 0,0 0 0,1 0 0,-1 0 0,0 0 0,0 0 0,1 0 0,-1 1 0,0-1 0,0 0 0,0 0 0,1 0 0,-1 0 0,0 1 0,0-1 0,0 0 0,1 0 1,-1 0-1,0 1 0,0-1 0,0 0 0,0 0 0,1 0 0,-1 1 0,0-1 0,0 0 0,0 0 0,0 1 0,0 2 54,0 1 0,0-1 0,0 0 0,0 1 1,-1-1-1,-1 6 0,-1 7 207,2-11-165,0 0 9,1-1 1,-1 1-1,1 0 0,0 0 1,0 0-1,0-1 1,1 1-1,-1 0 0,1 0 1,3 8-1,-3-13-95,-1 1 1,0-1-1,1 0 0,-1 1 0,1-1 1,-1 0-1,1 1 0,-1-1 0,1 0 1,-1 0-1,1 0 0,0 1 0,-1-1 1,1 0-1,-1 0 0,1 0 0,-1 0 1,1 0-1,0 0 0,-1 0 1,1 0-1,-1 0 0,1 0 0,0 0 1,-1 0-1,1-1 0,-1 1 0,1 0 1,-1 0-1,1-1 0,-1 1 0,1 0 1,-1-1-1,1 1 0,-1 0 0,1-1 1,-1 1-1,0-1 0,1 1 0,-1-1 1,1 1-1,-1-1 0,17-22-23,-6-1-234,-1-1-1,-2 0 1,0 0-1,-2-1 1,4-30-1,-7 39-44,-3 16 265,0 0 0,1 0-1,-1-1 1,0 1 0,0 0 0,1 0-1,-1 0 1,0 0 0,1 0-1,-1 0 1,1 0 0,0 0 0,-1 0-1,1 0 1,0 0 0,-1 1 0,2-2-1,-1 2 23,-1 0-1,1 0 0,-1 0 1,1-1-1,-1 1 0,1 0 1,-1 0-1,1 1 0,-1-1 1,0 0-1,1 0 0,-1 0 1,1 0-1,-1 0 0,1 0 1,-1 1-1,1-1 0,-1 0 1,1 0-1,-1 1 0,0-1 1,1 0-1,-1 1 0,0-1 1,1 0-1,-1 1 0,5 5 9,0 0 0,-1 1 0,7 12 0,-6-11 96,44 68 646,-26-44-499,-2 1 1,21 44 0,-38-67-170,0 0 0,0 0-1,-1 1 1,0-1 0,-1 1 0,0-1 0,-1 1-1,0 0 1,0-1 0,-1 1 0,-1 0 0,-3 19-1,2-22 66,-1 0-1,1 0 1,-2 0-1,1 0 0,-5 7 1,6-12-14,-1 1 0,1 0 0,-1-1 0,0 1-1,0-1 1,0 0 0,0 0 0,0 0 0,-1 0 0,-6 4 0,9-7-102,1 0-1,-1 1 1,1-1-1,0 0 1,-1 0-1,1 1 1,-1-1-1,1 0 1,-1 0-1,1 0 1,0 0-1,-1 0 1,1 0-1,-1 0 1,1 0 0,-1 0-1,1 0 1,-1 0-1,1 0 1,-1 0-1,1 0 1,-1 0-1,1 0 1,0 0-1,-1 0 1,1-1-1,-1 1 1,1 0-1,0 0 1,-1-1-1,1 1 1,-1 0-1,1-1 1,0 1-1,-1-1 1,1 0 5,-1 0 1,1-1-1,-1 1 0,1-1 1,0 1-1,0 0 0,0-1 1,0 1-1,0-1 1,0 1-1,0-3 0,10-37 153,-10 41-176,53-140 81,12-42-434,-50 131 207,-3 0 1,-1-1-1,4-75 0,-19 94 180,-1 25 35,4 8-66,1 0 0,-1 1-1,0-1 1,1 0 0,-1 1 0,1-1-1,-1 1 1,1-1 0,0 0-1,-1 1 1,1-1 0,-1 1 0,1-1-1,0 1 1,-1 0 0,1-1-1,0 1 1,0-1 0,-1 1 0,1 0-1,0 0 1,-4 9 16,1 1 0,0 0 1,1 0-1,0 0 0,0 0 0,1 0 0,1 21 0,0-26-22,1 0-1,-1 0 0,1 1 0,0-1 1,1 0-1,-1 0 0,1 0 0,1 0 1,-1 0-1,1-1 0,0 1 0,0-1 1,1 0-1,-1 0 0,7 7 0,-8-10 1,0 0 0,1-1 0,-1 1 0,0-1 0,1 0 0,-1 0 0,1 0 0,-1 0 0,1 0-1,0 0 1,-1 0 0,1-1 0,0 0 0,0 1 0,-1-1 0,1 0 0,0 0 0,0-1 0,0 1 0,-1 0-1,1-1 1,0 0 0,-1 0 0,1 0 0,-1 0 0,1 0 0,-1 0 0,1 0 0,3-4 0,3-1 15,0-1 0,-1 1 0,0-2 0,-1 1 0,1-1 0,7-12 0,4-7 64,-2-1 1,-1-1-1,-1-1 1,-2 0-1,-1 0 1,14-56-1,-25 80-76,1 1 0,-1 0 0,1-1 0,0 1-1,1 0 1,3-6 0,-5 10-31,-1 1 0,1-1 1,-1 0-1,1 1 0,0-1 0,-1 0 0,1 1 1,0-1-1,-1 1 0,1-1 0,0 1 0,0-1 1,0 1-1,0 0 0,-1-1 0,1 1 0,0 0 0,0 0 1,0-1-1,0 1 0,0 0 0,0 0 0,0 0 1,0 0-1,0 0 0,0 1 0,-1-1 0,1 0 1,0 0-1,0 0 0,0 1 0,0-1 0,0 1 1,-1-1-1,1 1 0,0-1 0,0 1 0,0-1 1,-1 1-1,1-1 0,0 1 0,-1 0 0,1-1 1,-1 1-1,2 1 0,5 7-444,0 0 1,0 1-1,0 0 0,-1 0 1,-1 1-1,9 20 0,-6-6-342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1.668"/>
    </inkml:context>
    <inkml:brush xml:id="br0">
      <inkml:brushProperty name="width" value="0.035" units="cm"/>
      <inkml:brushProperty name="height" value="0.035" units="cm"/>
    </inkml:brush>
  </inkml:definitions>
  <inkml:trace contextRef="#ctx0" brushRef="#br0">12 39 15627,'-11'-36'4978,"10"34"-3558,2 6-353,2 11-551,5 14-1045,1 0 0,1-1 1,26 50-1,-24-53-718,-7-6-708,-5-19 1864,0 0 0,0 1 0,0-1 0,0 1 0,0-1 0,-1 0 0,1 1 0,0-1 0,0 0 0,0 1 0,0-1 0,-1 0 0,1 1 0,0-1 0,0 0 0,-1 0 0,1 1 0,0-1 0,-1 0 0,1 0 0,0 1 0,-1-1 0,1 0 0,0 0 0,-1 0 0,1 0 0,-1 1 0,-2-1-106,1 0 0,-1 0 0,0 0 0,1-1-1,-1 1 1,0-1 0,1 1 0,-1-1 0,1 0 0,-1 0 0,-4-2 0,-26-14-730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2.109"/>
    </inkml:context>
    <inkml:brush xml:id="br0">
      <inkml:brushProperty name="width" value="0.035" units="cm"/>
      <inkml:brushProperty name="height" value="0.035" units="cm"/>
    </inkml:brush>
  </inkml:definitions>
  <inkml:trace contextRef="#ctx0" brushRef="#br0">48 451 13715,'-27'-16'1888,"8"5"-1103,18 7-209,2-1 1696,12-1-904,7-4-143,9-7-305,4-1-24,7-11-168,4-4-32,2-7-264,0-5-336,3-2-744,1 1-352,1 0 808,0 3-216,2 9-152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3.006"/>
    </inkml:context>
    <inkml:brush xml:id="br0">
      <inkml:brushProperty name="width" value="0.035" units="cm"/>
      <inkml:brushProperty name="height" value="0.035" units="cm"/>
    </inkml:brush>
  </inkml:definitions>
  <inkml:trace contextRef="#ctx0" brushRef="#br0">1 887 17244,'0'-1'72,"0"1"1,1-1 0,-1 1 0,0-1-1,1 1 1,-1-1 0,1 1-1,-1-1 1,1 1 0,-1 0 0,1-1-1,-1 1 1,1 0 0,-1-1 0,1 1-1,0 0 1,-1 0 0,1-1-1,-1 1 1,1 0 0,0 0 0,-1 0-1,1 0 1,0 0 0,-1 0-1,2 0 1,-1 1 8,0-1 0,0 1 0,1-1 1,-1 1-1,0 0 0,0-1 0,0 1 0,0 0 0,0 0 0,0 0 0,0 0 0,1 1 0,22 36 1226,-23-35-1120,23 49 722,-18-37-772,1 0-1,0 0 1,1 0-1,14 17 0,-22-30-120,1-1 0,0 0 0,-1 0 0,1 0 0,0 0 0,0 0-1,0-1 1,0 1 0,-1 0 0,1 0 0,0 0 0,1-1 0,-1 1-1,0-1 1,0 1 0,0-1 0,0 1 0,0-1 0,0 1 0,1-1 0,-1 0-1,0 0 1,0 0 0,1 0 0,-1 0 0,0 0 0,0 0 0,1 0 0,-1 0-1,0 0 1,0-1 0,0 1 0,1-1 0,-1 1 0,0-1 0,0 1-1,0-1 1,0 1 0,0-1 0,0 0 0,0 0 0,0 0 0,0 1 0,0-1-1,-1 0 1,1 0 0,0 0 0,-1 0 0,1 0 0,0 0 0,-1-1-1,1 1 1,-1 0 0,0 0 0,1 0 0,-1 0 0,0-1 0,1 0 0,1-12 81,1 1 1,-1 0 0,-1-1 0,-1 0 0,0 1 0,0-1 0,-3-13 0,-3-7 79,-14-52 0,14 70-169,4 11-18,0 1 0,0-1 0,1 1 0,0-1 0,0 0 0,0-7-1,3 13-5,1-1 0,0 1 1,-1 1-1,1-1 0,-1 0 0,1 0 0,-1 1 0,0 0 0,0-1 0,4 4 0,24 16-49,-26-20 66,0 1 0,0 0-1,-1-1 1,1 0-1,0 0 1,0 0 0,0 0-1,0-1 1,0 0-1,0 1 1,0-1 0,0-1-1,0 1 1,0-1-1,0 1 1,0-1 0,0 0-1,0-1 1,0 1-1,0-1 1,-1 1 0,1-1-1,-1 0 1,5-4-1,3-3 13,0-2 0,0 1-1,-1-2 1,-1 1 0,11-17-1,12-14 24,-32 42-37,0-1 0,1 1 1,-1 0-1,0-1 0,1 1 0,-1 0 0,0-1 0,1 1 1,-1 0-1,0 0 0,1-1 0,-1 1 0,1 0 1,-1 0-1,1 0 0,-1 0 0,0 0 0,1 0 0,-1 0 1,1 0-1,-1 0 0,1 0 0,-1 0 0,1 0 1,-1 0-1,1 0 0,-1 0 0,0 0 0,1 0 0,-1 0 1,1 0-1,-1 1 0,0-1 0,1 0 0,-1 0 0,1 1 1,-1-1-1,0 0 0,1 1 0,-1-1 0,0 0 1,1 1-1,-1-1 0,0 0 0,1 1 0,13 23-25,-10-14 15,0-4 10,0 0 0,0 0 0,0-1 0,1 1 0,0-1 0,0 0-1,0 0 1,1 0 0,-1-1 0,1 0 0,0 0 0,0-1 0,1 1-1,-1-1 1,1-1 0,-1 1 0,1-1 0,13 2 0,-9-3 7,0 0 1,0-1 0,0 0-1,0-1 1,0 0-1,0-1 1,-1 0-1,1-1 1,0 0 0,-1-1-1,17-8 1,-4 0-107,-1-1 1,0-1-1,0-1 1,-2 0 0,0-2-1,-1-1 1,18-20-1,-11 8-1220,-2-1-1,-2-1 1,-1-1 0,18-38-1,-39 66 1217,-7 9 461,-10 8 473,10-3-569,1 1 1,0-1-1,0 1 1,1 0-1,0 1 0,1-1 1,0 1-1,1 0 1,0 0-1,0 0 0,2 0 1,-1 1-1,1-1 0,1 1 1,0-1-1,1 0 1,0 1-1,0-1 0,4 12 1,-4-20-223,0-1 0,0 1 0,0-1 0,0 1 0,1-1 0,-1 0 0,1 1 0,-1-1 0,1 0 0,0 0 0,0 0 0,0 0 0,0 0 0,0-1 0,0 1 0,0-1 0,1 1 0,-1-1 0,4 1 0,-2 0-8,-1-2 0,1 1 0,0 0 0,0-1 0,1 0 0,-1 0 0,0 0 0,0 0 0,0-1 0,0 1 0,6-3-1,5-2 23,-1-1 0,0 0-1,0-1 1,-1 0-1,21-15 1,-12 5 64,-1-1 0,-1-1-1,-1 0 1,0-2 0,-1 0 0,-2-1 0,0 0 0,-1-1 0,21-47-1,-21 35 26,-1-1-1,-2-1 0,-2 0 0,-1 0 0,-2-1 0,4-57 0,-10 81-108,0 8-22,0 0-1,-1 1 1,0-1-1,0 0 0,0 0 1,-1 1-1,0-1 1,-3-10-1,4 15-10,0 1 0,0 0 1,0 0-1,0-1 0,0 1 0,0 0 0,0 0 0,0-1 1,0 1-1,0 0 0,-1-1 0,1 1 0,0 0 1,0 0-1,0 0 0,0-1 0,0 1 0,-1 0 1,1 0-1,0-1 0,0 1 0,0 0 0,-1 0 1,1 0-1,0 0 0,0 0 0,-1-1 0,1 1 1,0 0-1,0 0 0,-1 0 0,1 0 0,0 0 1,-1 0-1,1 0 0,0 0 0,0 0 0,-1 0 0,1 0 1,0 0-1,-1 0 0,-5 12 2,-1 24 8,5-12 14,1-1 0,1 1 1,1-1-1,8 45 0,-5-53-122,0 0 0,0-1 1,2 0-1,0 0 0,0 0 0,1 0 1,1-1-1,16 22 0,-13-22-255,0-1-1,0-1 1,23 19 0,-15-15-84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4.206"/>
    </inkml:context>
    <inkml:brush xml:id="br0">
      <inkml:brushProperty name="width" value="0.035" units="cm"/>
      <inkml:brushProperty name="height" value="0.035" units="cm"/>
    </inkml:brush>
  </inkml:definitions>
  <inkml:trace contextRef="#ctx0" brushRef="#br0">360 164 16548,'1'1'101,"0"-1"0,0 1 1,0 0-1,1-1 1,-1 1-1,0 0 1,0 0-1,-1 0 0,1 0 1,0 0-1,0 0 1,0 0-1,-1 0 1,1 0-1,0 0 0,-1 0 1,1 0-1,0 2 1,9 29 144,-7-23 76,15 46 859,84 248 428,-93-279-1730,-2-5-277,-1-1 0,0 1-1,5 32 1,-10-49 323,-1-1-1,0 0 1,1 0 0,-1 1 0,0-1-1,0 0 1,0 0 0,0 1 0,0-1-1,0 0 1,0 0 0,-1 1 0,1-1-1,0 0 1,-1 0 0,1 1 0,-1-1 0,1 0-1,-1 0 1,0 0 0,1 0 0,-1 0-1,0 0 1,0 0 0,0 0 0,1 0-1,-1 0 1,0 0 0,0-1 0,-1 1-1,1 0 1,0-1 0,0 1 0,0-1-1,0 1 1,0-1 0,-1 1 0,1-1-1,0 0 1,0 0 0,-1 0 0,1 0-1,0 1 1,-1-2 0,1 1 0,0 0-1,0 0 1,-1 0 0,-1-1 0,-6-1-274,-1 0 1,1-1 0,0 0 0,-1-1-1,-11-7 1,-27-16-1691,2-2 1,-46-38-1,-24-29 2951,115 95-861,-21-18 590,1-1 1,1-1-1,-21-28 0,37 44-375,0-1-1,0 0 1,0 0 0,1-1-1,0 1 1,0-1-1,0 0 1,1 0 0,0 0-1,0 0 1,1 0 0,0 0-1,0 0 1,1 0 0,0-1-1,0 1 1,1 0 0,2-12-1,1 7 183,1 0-1,0 0 1,1 1 0,0 0-1,1 0 1,0 0 0,0 1-1,2 0 1,16-17-1,-7 10 1,1 1-1,1 1 1,0 0-1,26-13 1,-35 22-346,1 1 0,0-1 1,0 2-1,0 0 1,1 0-1,-1 1 1,1 1-1,0 0 0,-1 1 1,1 0-1,0 1 1,20 2-1,-24-1-106,0 1 1,0 0-1,-1 1 0,1-1 1,-1 2-1,0-1 1,0 1-1,0 0 0,0 1 1,-1 0-1,1 0 1,-1 1-1,-1 0 0,1 0 1,-1 0-1,0 1 0,0 0 1,-1 0-1,5 9 1,-7-11-3,0 1 1,0 1 0,-1-1-1,0 0 1,0 1 0,-1-1-1,1 1 1,-2 0 0,1-1-1,-1 1 1,1 0 0,-2-1-1,1 1 1,-1 0 0,0-1-1,-1 1 1,1-1 0,-1 1-1,0-1 1,-1 0 0,-6 12-1,1-5-203,0 1 0,-1-1-1,0-1 1,-1 0-1,-1 0 1,0-1 0,0 0-1,-16 11 1,15-16-1228,13-11 97,17-15 76,-3 8-119,0 0 0,1 1 0,1 0 0,0 1 0,36-14 0,-47 22 1304,0 0 0,0 0 0,0 1 0,0 0 0,0 1 0,0-1 1,0 1-1,0 0 0,0 0 0,8 2 0,-10-1 226,1 1 0,-1-1 0,0 1 1,0 0-1,0 0 0,0 0 0,0 0 1,0 1-1,-1 0 0,1 0 0,-1 0 0,0 0 1,0 0-1,0 0 0,4 6 0,0 3 530,0-1 0,-1 1 0,0 0 0,-1 0 0,7 24-1,9 69 2571,-10-43-1329,-2-37-943,-1-21-430,-8-4-521,1-1 0,-1 1 0,1 0 1,-1-1-1,1 1 0,-1-1 0,1 1 1,-1-1-1,1 1 0,-1-1 1,0 0-1,1 1 0,-1-1 0,0 0 1,0 1-1,1-1 0,-1 1 0,0-2 1,3-9 56,0 0 1,-1-1-1,0 1 1,-1-1-1,0 1 1,-1-1 0,-1 0-1,1 1 1,-2-1-1,0 1 1,-5-19 0,-1 3-45,-2 0 0,-1 1 1,-22-40-1,33 66-38,0 0 0,0 0 0,0 0 0,0 0 0,-1-1 0,1 1 0,0 0 0,0 0 0,0-1 0,0 1 0,0 0 0,0 0 0,0 0 0,0-1 0,0 1 0,0 0 0,0 0 0,0-1 0,0 1 0,0 0 0,0 0 0,0-1 0,0 1 0,0 0 0,0 0 0,0-1 0,0 1 0,0 0 0,0 0 0,0-1 0,0 1 0,0 0 0,1 0 0,-1 0 0,0-1 0,0 1 0,0 0 0,0 0 0,1 0 0,-1 0 0,0-1 0,0 1 0,0 0-1,1 0 1,-1 0 0,0 0 0,0 0 0,1 0 0,-1 0 0,0 0 0,0 0 0,1 0 0,-1-1 0,0 1 0,0 0 0,0 0 0,1 0 0,-1 1 0,0-1 0,1 0 0,17 3-20,-15-3 16,10 2-37,0-1-1,0 0 1,0-1 0,0 0-1,0-1 1,16-4 0,-22 4-22,0-1 0,0 0 1,0 0-1,0 0 1,-1-1-1,1 0 0,-1-1 1,1 1-1,-1-1 1,0 0-1,0-1 1,8-8-1,2-13-140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5.681"/>
    </inkml:context>
    <inkml:brush xml:id="br0">
      <inkml:brushProperty name="width" value="0.035" units="cm"/>
      <inkml:brushProperty name="height" value="0.035" units="cm"/>
    </inkml:brush>
  </inkml:definitions>
  <inkml:trace contextRef="#ctx0" brushRef="#br0">22 544 18228,'-2'-1'258,"-11"-8"754,13 9-995,0 0 1,0 0-1,0 1 1,0-1-1,0 0 1,0 0-1,0 0 1,0 0-1,0 1 1,0-1-1,0 0 1,0 0-1,0 0 1,0 0-1,0 0 1,0 1-1,-1-1 1,1 0-1,0 0 1,0 0-1,0 0 1,0 0-1,0 0 1,0 0-1,0 1 1,0-1-1,0 0 1,-1 0-1,1 0 1,0 0-1,0 0 1,0 0-1,0 0 1,0 0-1,-1 0 1,1 0-1,0 0 1,0 0-1,0 0 1,0 0-1,0 0 1,-1 0-1,1 0 1,0 0-1,0 0 1,0 0-1,0 0 1,0 0-1,-1 0 1,1 0-1,0 0 1,0 0-1,0 0 0,0 0 1,0 0-1,-1 0 1,1 0-1,0 0 1,0 0-1,0-1 1,0 1-1,0 0 1,0 0-1,0 0 1,-1 0-1,14 35 443,2 0 0,1-1-1,1 0 1,2-1 0,39 50-1,-54-78-439,1 1 0,0-1 0,0 0 0,0-1 0,0 0 0,1 1 0,-1-2 0,1 1 0,8 3 0,-12-6-11,0 0 0,0-1 0,0 1 0,0-1 0,0 0 0,0 1 0,0-1 0,0 0 0,0 0 1,0 0-1,0-1 0,0 1 0,0 0 0,0-1 0,0 1 0,-1-1 0,1 0 0,0 0 0,0 0 0,0 1 0,-1-2 0,1 1 0,0 0 0,-1 0 0,1 0 0,-1-1 0,1 1 0,-1-1 0,0 1 0,0-1 0,0 0 0,0 1 0,0-1 0,0 0 0,0 0 0,1-3 0,2-5 32,-1 0 1,0-1 0,0 1-1,-1-1 1,0 0 0,-1 0-1,0 0 1,-1 1 0,0-1-1,-2-15 1,-2-3 104,-2 1-1,-15-49 1,20 73-132,-28-76 172,26 73-180,-1 1 0,1-1 0,-1 1 0,0-1 0,0 1 0,-1 0 0,0 1 0,-10-10 0,15 14-8,0 1-1,0 0 0,0 0 1,-1-1-1,1 1 0,0 0 1,0 0-1,0-1 1,-1 1-1,1 0 0,0 0 1,0 0-1,-1-1 0,1 1 1,0 0-1,0 0 0,-1 0 1,1 0-1,0 0 0,0 0 1,-1 0-1,1-1 1,0 1-1,-1 0 0,1 0 1,0 0-1,0 0 0,-1 0 1,1 0-1,0 0 0,-1 1 1,1-1-1,0 0 0,-1 0 1,1 0-1,0 0 1,0 0-1,-1 0 0,1 0 1,0 1-1,0-1 0,-1 0 1,3 15-181,14 20-274,-12-29 340,1 0-1,-1 0 1,1 0 0,1 0 0,-1-1 0,1 0 0,0 0-1,0-1 1,0 1 0,1-1 0,-1-1 0,1 1-1,0-1 1,0 0 0,0-1 0,1 0 0,-1 0-1,1 0 1,-1-1 0,1 0 0,-1-1 0,1 0-1,0 0 1,7-1 0,-5 0 60,-1 0 1,0-1-1,0-1 1,0 1-1,0-1 0,-1-1 1,1 1-1,-1-1 0,0-1 1,0 0-1,0 0 1,-1 0-1,0-1 0,0 0 1,0-1-1,-1 0 1,1 0-1,-2 0 0,9-13 1,-3-4 222,-11 23-146,1 0-1,-1-1 1,0 1 0,1 0 0,-1 0 0,0 0 0,0-1-1,0 1 1,0 0 0,0 0 0,0 0 0,0-1 0,0 1-1,-1 0 1,1 0 0,0 0 0,-1-1 0,0 0-1,1 2-14,0 0 0,0-1-1,0 1 1,0 0 0,0 0-1,0 0 1,0 0-1,0 0 1,0 0 0,-1 0-1,1 0 1,0 0-1,0 0 1,0 0 0,0 0-1,0 0 1,0 0 0,0 0-1,0 0 1,0 0-1,0 0 1,0 0 0,0 0-1,-1 0 1,1 0-1,0 0 1,0 0 0,0 0-1,0 0 1,0 0 0,0 0-1,0 0 1,0 0-1,0 0 1,0 0 0,-1 0-1,1 0 1,0 0 0,0 0-1,0 0 1,0 0-1,0 0 1,0 0 0,0 0-1,0 0 1,0 0-1,0 0 1,0 0 0,0 0-1,0 0 1,0 1 0,0-1-1,0 0 1,0 0-1,-1 0 1,1 0 0,0 0-1,0 0 1,0 0-1,0 0 1,0 0 0,0 0-1,-2 10 171,1 10 17,3-1-95,1 0 1,1 0-1,0 0 0,2 0 0,0-1 1,11 21-1,59 104 308,-67-128-363,2 4 11,9 16 55,30 69 0,-45-94-89,-2 1-1,0-1 0,0 1 0,-1 0 1,0 0-1,-1 0 0,0 0 0,0 0 1,-2 0-1,1 0 0,-4 19 0,-4-5 60,7-24-73,1 0 1,-1 0-1,1 0 0,-1 0 0,1 0 0,-1-1 0,0 1 1,1 0-1,-1 0 0,0 0 0,0-1 0,0 1 1,1 0-1,-1-1 0,0 1 0,0-1 0,0 1 0,0-1 1,0 1-1,-1-1 0,1 0-3,0 0 0,0 0-1,1 0 1,-1-1 0,0 1 0,1 0 0,-1-1 0,0 1-1,1-1 1,-1 1 0,0 0 0,1-1 0,-1 0 0,1 1-1,-1-1 1,1 1 0,-1-1 0,1 1 0,0-1 0,-1 0-1,1 0 1,0 1 0,-1-1 0,1 0 0,0 1 0,0-1-1,0 0 1,-1 0 0,1 1 0,0-1 0,0-1 0,-4-31 13,4 30-12,-2-109-28,17-164 0,-3 126-2,-5 50 5,5-233-47,-15 305 75,3 28-6,0 0 1,0 0-1,0 0 1,0 0 0,0-1-1,0 1 1,0 0-1,0 0 1,0 0 0,0 0-1,0 0 1,0-1-1,0 1 1,0 0 0,0 0-1,0 0 1,0 0-1,0 0 1,0 0 0,-1 0-1,1-1 1,0 1-1,0 0 1,0 0 0,0 0-1,0 0 1,0 0-1,0 0 1,0 0-1,-1 0 1,1 0 0,0 0-1,0 0 1,0-1-1,0 1 1,0 0 0,0 0-1,-1 0 1,1 0-1,0 0 1,0 0 0,0 0-1,0 0 1,0 0-1,-1 0 1,1 0 0,0 0-1,0 0 1,0 1-1,0-1 1,0 0 0,0 0-1,-1 0 1,1 0-1,0 0 1,0 0 0,0 0-1,0 0 1,0 0-1,0 0 1,0 0 0,0 1-1,-1-1 1,1 0-1,0 0 1,0 0 0,0 0-1,0 0 1,0 1-1,-5 9 16,-6 20-118,2 0 1,2 1-1,0 0 1,3 1-1,0-1 1,2 63-1,2-91 43,-1-1-1,1 1 1,0-1 0,0 1-1,1-1 1,-1 1 0,1 0-1,-1-1 1,1 1 0,0-1-1,0 0 1,0 1 0,0-1-1,0 0 1,0 1 0,1-1-1,-1 0 1,1 0 0,-1 0-1,1 0 1,0 0 0,0-1-1,3 3 1,14 2-439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6.153"/>
    </inkml:context>
    <inkml:brush xml:id="br0">
      <inkml:brushProperty name="width" value="0.035" units="cm"/>
      <inkml:brushProperty name="height" value="0.035" units="cm"/>
    </inkml:brush>
  </inkml:definitions>
  <inkml:trace contextRef="#ctx0" brushRef="#br0">0 0 19428,'6'23'1520,"-3"-1"-1704,0-17 296,1-3 745,19-15-817,4-16-96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6.609"/>
    </inkml:context>
    <inkml:brush xml:id="br0">
      <inkml:brushProperty name="width" value="0.035" units="cm"/>
      <inkml:brushProperty name="height" value="0.035" units="cm"/>
    </inkml:brush>
  </inkml:definitions>
  <inkml:trace contextRef="#ctx0" brushRef="#br0">152 153 17348,'1'-4'294,"0"-1"-1,-1 0 1,0 0 0,0 0 0,0 0 0,-1 0 0,1 0 0,-1 0-1,0 1 1,-1-1 0,1 0 0,-1 1 0,0-1 0,-3-5 0,4 8-185,-1 0 0,1 0 0,-1 0 0,1 0 0,-1 0 0,0 0 1,1 1-1,-1-1 0,0 1 0,0-1 0,0 1 0,0 0 0,0 0 1,-1 0-1,1 0 0,0 0 0,0 0 0,-1 1 0,1-1 0,-1 1 1,1-1-1,0 1 0,-1 0 0,1 0 0,-1 0 0,1 0 0,0 1 0,-1-1 1,1 1-1,-1-1 0,-2 2 0,1 0-53,0 0 1,0 0-1,0 1 0,0 0 1,0-1-1,1 1 0,-1 0 1,1 1-1,0-1 0,-1 0 1,2 1-1,-1 0 0,0 0 1,1 0-1,0 0 0,0 0 1,0 0-1,-3 9 1,4-8-43,-1 0 0,1 0 0,0 0 0,0 0 0,1 0 0,-1 0 0,1 0 0,0 0 0,1 0 0,-1 0 0,1 0 0,0 0 0,0 0 0,1 0 0,-1 0 0,1 0 0,3 5 0,-4-8-10,0 0 0,1 0 0,-1 0 0,1-1 0,-1 1 0,1 0 0,-1-1 0,1 1 0,0-1 0,0 0 0,0 0 0,0 0 0,0 0 0,0 0 0,0 0 0,0 0 1,0-1-1,0 1 0,0-1 0,1 1 0,-1-1 0,0 0 0,0 0 0,0 0 0,1 0 0,-1 0 0,0-1 0,0 1 0,0 0 0,1-1 0,-1 0 0,0 0 0,0 1 0,0-1 0,0-1 0,2 0 0,4-3 8,-1 1 1,0-2-1,-1 1 0,1 0 1,-1-1-1,0-1 0,0 1 1,7-11-1,-6 6-24,-1 0 0,0-1 0,0 1 0,7-25-1,-11 30-139,-1 1-1,1-1 1,-1 0-1,0 0 0,-1 0 1,0 1-1,1-1 0,-2 0 1,1 0-1,-1 0 0,0 0 1,0 1-1,-3-8 0,3 9-1411,2 7 267,10 14-259,4-2 784,5-1-4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7.095"/>
    </inkml:context>
    <inkml:brush xml:id="br0">
      <inkml:brushProperty name="width" value="0.035" units="cm"/>
      <inkml:brushProperty name="height" value="0.035" units="cm"/>
    </inkml:brush>
  </inkml:definitions>
  <inkml:trace contextRef="#ctx0" brushRef="#br0">139 137 13707,'-2'-2'156,"0"0"1,0-1-1,-1 2 1,1-1-1,-1 0 1,1 0-1,-1 1 0,0-1 1,0 1-1,1 0 1,-1 0-1,0 0 1,0 0-1,-5 0 0,5 1-79,1 0-1,0 0 0,-1 0 0,1 1 0,0-1 0,-1 1 1,1 0-1,0 0 0,0-1 0,0 1 0,0 1 1,0-1-1,0 0 0,0 0 0,0 1 0,0-1 0,0 1 1,1 0-1,-1 0 0,-1 2 0,-3 4 200,0 0 0,1 1 0,0 0 0,0 0 1,1 0-1,1 1 0,-1 0 0,2-1 0,-4 18 0,5-19-152,-1 1-1,2-1 1,-1 0 0,1 0 0,1 1-1,-1-1 1,1 0 0,1 0-1,-1 0 1,2 0 0,-1 0-1,5 10 1,-6-16-107,-1-1 0,1 1-1,0-1 1,0 1 0,0-1 0,0 1-1,0-1 1,0 1 0,0-1 0,0 0-1,0 0 1,1 0 0,-1 1 0,1-1-1,-1 0 1,0-1 0,1 1 0,0 0-1,-1 0 1,1-1 0,-1 1 0,1-1 0,0 1-1,0-1 1,-1 0 0,1 0 0,0 0-1,0 0 1,-1 0 0,1 0 0,0 0-1,-1 0 1,1-1 0,0 1 0,0-1-1,-1 1 1,1-1 0,-1 0 0,1 1-1,-1-1 1,3-1 0,2-3 14,0 1 0,0-1 0,0-1 0,0 1 0,-1-1 0,0 0 0,8-12 0,-1 0 65,-2-1 0,0-1-1,-1 0 1,-1-1 0,-1 1-1,-1-1 1,-1 0 0,-1-1-1,-1 0 1,0 1 0,-2-36-1,-5 28 11,-1 16-41,4 13-64,1 0 0,0 0 0,0 0 0,0 0-1,-1-1 1,1 1 0,0 0 0,0 0 0,0 0 0,-1 0 0,1 0 0,0 0 0,0 0 0,-1 0-1,1 0 1,0 0 0,0 0 0,-1 0 0,1 0 0,0 0 0,0 0 0,-1 0 0,1 0-1,0 0 1,0 0 0,-1 0 0,1 0 0,0 0 0,0 1 0,-1-1 0,1 0 0,0 0-1,0 0 1,0 0 0,-1 0 0,1 1 0,0-1 0,0 0 0,0 0 0,0 0 0,-1 1 0,0 1-2,-1 1 0,1 0 0,-1-1 0,1 1 1,0 0-1,0 0 0,0-1 0,0 1 1,0 0-1,1 0 0,-1 0 0,1 4 0,0 40-7,1-39 8,0 14 20,1 1 0,1-1 0,1 0 1,1 0-1,11 28 0,-12-39-9,1 0-1,0-1 1,0 0 0,1 0-1,1 0 1,-1 0 0,1-1-1,1-1 1,0 1 0,0-1 0,1 0-1,10 7 1,-15-12-6,1 0 0,-1-1 1,1 1-1,0-1 0,0 0 0,-1 0 1,1-1-1,1 1 0,-1-1 0,0 0 1,0 0-1,0-1 0,1 0 0,-1 0 1,0 0-1,0 0 0,1-1 0,-1 0 1,0 0-1,0 0 0,0-1 0,0 0 1,0 0-1,0 0 0,-1 0 0,1-1 1,4-3-1,0-1-3,-1 0 1,0 0-1,0-1 0,-1 0 1,0 0-1,0-1 0,-1 0 1,0 0-1,-1-1 0,0 0 1,0 0-1,3-11 0,-2 5-70,-1 0 0,-1 0 0,-1 0 0,0-1-1,-1 0 1,-1 1 0,-1-28 0,1 50 48,0 0-1,1 0 1,-1 0 0,1 0-1,0 0 1,1-1 0,3 8-1,-5-11 31,0 0 0,0 0 0,1 0 0,-1 0 0,0-1 0,1 1 0,-1 0 0,1-1 0,0 1 0,-1-1 1,1 0-1,0 1 0,0-1 0,0 0 0,0 0 0,0 0 0,0 0 0,0-1 0,0 1 0,0-1 0,1 1 0,-1-1 0,0 0 0,0 1 0,1-1 0,-1 0 0,0-1 0,0 1 0,0 0 0,4-1 0,0-2 19,1 1-1,-1-1 1,0 0 0,0-1 0,0 0-1,0 1 1,-1-2 0,1 1 0,8-10-1,5-8-68,18-25 0,-12 14-555,1-2-1951,-24 35 1876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3.826"/>
    </inkml:context>
    <inkml:brush xml:id="br0">
      <inkml:brushProperty name="width" value="0.035" units="cm"/>
      <inkml:brushProperty name="height" value="0.035" units="cm"/>
    </inkml:brush>
  </inkml:definitions>
  <inkml:trace contextRef="#ctx0" brushRef="#br0">2 77 15011,'2'27'644,"0"1"0,-5 53 0,1 3-42,2-79-559,0 12 103,1 0 1,0-1-1,2 1 0,4 17 1,-6-31-125,-1 1 0,2-1 0,-1 0 0,0 1 0,1-1 1,-1 0-1,1 0 0,0 0 0,0 0 0,0 0 1,0-1-1,1 1 0,-1-1 0,1 1 0,-1-1 0,1 0 1,0 0-1,0 0 0,0 0 0,0-1 0,0 1 0,1-1 1,-1 0-1,0 0 0,7 2 0,-1-3 1,0 0-1,0 0 0,-1-1 1,1 0-1,-1-1 1,1 1-1,-1-2 1,1 1-1,-1-1 1,0-1-1,0 1 1,0-1-1,-1-1 1,1 1-1,8-8 1,6-6 38,0 0-1,-2-2 1,26-31 0,28-46 121,-64 82-144,-2 0 0,0 0 1,0 0-1,9-30 0,-15 32 59,-6 18 1,-6 18 5,0 5-27,2 0 1,2 0 0,0 1 0,2 0 0,1 0-1,0 40 1,3-65-58,1 0 1,-1 0-1,1 0 1,0 0-1,0 0 0,0 0 1,0 0-1,1 0 1,-1 0-1,1 0 0,0-1 1,3 5-1,-4-7-4,1 1 0,-1-1 1,0 0-1,1 0 0,-1 0 0,1 1 0,0-2 0,-1 1 0,1 0 0,0 0 0,-1 0 0,1-1 0,0 1 1,0-1-1,0 1 0,0-1 0,0 0 0,-1 0 0,1 0 0,0 0 0,0 0 0,0 0 0,0 0 1,0-1-1,0 1 0,-1-1 0,5-1 0,1-1 31,1-1 1,0 0-1,-1-1 1,0 1-1,0-2 1,0 1-1,-1-1 1,0 0-1,0 0 1,0 0-1,6-10 1,6-10 154,25-48 0,-30 49-52,0-1 0,17-54 0,-29 78-95,0 5 9,-1-2-65,0 0 0,1-1 0,-1 1 0,0 0 0,0-1 0,0 1 0,0 0 0,0-1 0,1 1 0,-1-1 0,0 1 0,1 0 0,-1-1-1,0 1 1,1-1 0,-1 1 0,0-1 0,1 1 0,-1-1 0,1 1 0,-1-1 0,1 0 0,-1 1 0,1-1 0,0 0 0,-1 1 0,1-1-1,-1 0 1,1 0 0,0 0 0,-1 1 0,1-1 0,0 0 0,-1 0 0,1 0 0,0 0 0,-1 0 0,1 0 0,-1 0 0,1 0 0,0 0-1,-1-1 1,1 1 0,0 0 0,-1 0 0,1 0 0,-1-1 0,1 1 0,0 0 0,0-1 0,3-2-114,0 0-1,-1 0 1,1-1 0,0 1 0,-1-1-1,0 0 1,0 0 0,0 0-1,0 0 1,2-6 0,1-3-50,0 1 0,5-23 0,-1-4-174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8.010"/>
    </inkml:context>
    <inkml:brush xml:id="br0">
      <inkml:brushProperty name="width" value="0.035" units="cm"/>
      <inkml:brushProperty name="height" value="0.035" units="cm"/>
    </inkml:brush>
  </inkml:definitions>
  <inkml:trace contextRef="#ctx0" brushRef="#br0">1 365 17492,'2'2'180,"0"-1"0,1 1 0,-1 0 0,0 0 1,0 0-1,0 0 0,0 0 0,0 0 0,0 0 0,-1 1 1,1-1-1,-1 1 0,2 2 0,12 40 507,-9-26 49,26 89 556,-15-45-767,3-1 0,29 60 0,-45-114-475,1 0 0,-1 0 0,2-1 0,-1 0 0,1 0 0,0 0 0,0-1 0,14 11 0,-18-15-58,0-1 1,0 0-1,0 1 0,0-1 0,0 0 1,0 0-1,1 0 0,-1-1 0,0 1 1,0 0-1,1-1 0,-1 1 0,0-1 1,1 0-1,-1 0 0,1 0 0,-1 0 1,0 0-1,1-1 0,-1 1 0,0-1 1,1 0-1,-1 1 0,0-1 0,0 0 1,0 0-1,0 0 0,0-1 0,0 1 1,0 0-1,0-1 0,0 1 0,0-1 1,-1 0-1,1 1 0,-1-1 0,1 0 1,1-3-1,2-3-129,-1 0-1,0-1 1,0 1 0,-1-1-1,0 1 1,-1-1-1,0 0 1,0 0 0,0 0-1,-1-10 1,0-8-530,-1-1-1,-3-29 1,2 47 449,0-1-1,-1 1 1,0 0-1,0 1 1,-1-1-1,-5-13 0,7 35 349,4-5-27,-1-1 0,1 1-1,0-1 1,1 0 0,-1 0 0,1 0 0,1 0 0,-1-1 0,1 1 0,0-1-1,0 0 1,0-1 0,1 1 0,-1-1 0,12 6 0,-12-8-68,-1 0 1,1 0 0,0 0 0,1-1-1,-1 0 1,0 0 0,0 0-1,0 0 1,1-1 0,-1 0-1,0 0 1,1-1 0,-1 1-1,0-1 1,0 0 0,0 0 0,0-1-1,0 0 1,0 0 0,0 0-1,8-5 1,0-2 34,-1 0 0,0-1 0,0 0 0,-1-1 0,0-1 0,-1 0 0,-1 0 1,0 0-1,0-1 0,-1-1 0,-1 0 0,0 0 0,8-28 0,-6 14 39,-1 0 0,-2-1 1,-1 0-1,-1 0 0,-1-1 0,-3-40 1,-1 45-79,-1 0 0,-10-42 0,9 57-22,0-1-1,0 1 1,-1 0-1,0 1 1,0-1 0,-1 1-1,-1 0 1,-11-16-1,15 24-7,1-1-1,-1 0 0,0 1 0,1-1 0,-1 1 0,0 0 1,0-1-1,0 1 0,0 0 0,0 0 0,-5-1 0,6 1 1,0 1 0,0 0 0,0 0-1,-1 0 1,1 0 0,0 0 0,0 0-1,0 0 1,-1 0 0,1 1 0,0-1-1,0 0 1,0 1 0,0-1 0,-1 1-1,1-1 1,-1 2 0,0 0 5,-1 0 1,1 1-1,0-1 0,0 1 0,0-1 1,0 1-1,0 0 0,1 0 0,-1-1 1,1 1-1,0 0 0,0 1 1,0-1-1,0 0 0,-1 5 0,0 13 47,1-1-1,0 0 0,1 0 0,1 1 0,2-1 0,-1 0 0,2 0 0,1 0 1,12 33-1,1-9 2,2-1 0,1-1 0,30 43 0,-49-81-56,6 9-23,0 0 1,1 0 0,1-1 0,0-1-1,16 15 1,-26-25 20,0-1 0,1 1 0,-1-1 0,0 1 0,1-1 0,-1 1 0,1-1 0,-1 0 0,1 1 0,-1-1 0,1 0 0,-1 1 0,1-1 0,-1 0 0,1 1 0,0-1 0,-1 0 0,1 0 0,-1 0 0,1 0 0,0 0 0,-1 0 0,1 0 0,0 0 0,-1 0 0,1 0 0,-1 0 0,1 0 0,0 0 0,-1 0 0,1 0 0,-1-1 0,1 1 0,0 0 0,-1 0 0,1-1 0,-1 1 0,1 0 0,-1-1 0,1 1 0,-1-1 0,1 1 0,-1-1 0,0 1 0,1-1 0,-1 1 0,1-1 0,-1 1 1,0-1-1,0 1 0,1-1 0,-1 1 0,0-1 0,0 0 0,0 1 0,0-1 0,0 0 0,0 1 0,1-1 0,-1 1 0,-1-1 0,1 0 0,1-7-59,0 0 0,-1 0 0,-2-15 0,-3-14-83,-1 1 1,-3 0-1,0 0 0,-3 1 0,-27-61 0,36 91 150,2 3 4,0 0 0,0 0 0,0 0 0,0-1 0,0 1 0,-1 1 0,1-1 0,-1 0 0,0 0 0,1 1 0,-5-4 0,4 7 196,3 6-90,7 9 46,-3-10-136,1-1 0,-1 0 0,1 0 0,1 0 0,-1-1 0,1 1 0,0-2 0,0 1 0,1-1 0,-1 0 0,1 0 0,0-1 0,0 0 0,0-1 0,0 0 0,12 2 0,-15-3-73,-1 0 0,1-1-1,0 1 1,0-1 0,-1 0-1,1-1 1,0 1 0,-1-1 0,1 0-1,0 0 1,-1 0 0,1-1-1,-1 0 1,1 0 0,-1 0-1,0 0 1,0-1 0,0 1-1,0-1 1,-1 0 0,1 0-1,-1 0 1,1-1 0,-1 1-1,0-1 1,-1 0 0,1 0-1,0 0 1,-1 0 0,3-7 0,-4 7-78,1 0 1,-1 0 0,0 0 0,0 0-1,0 0 1,-1 0 0,1-1 0,-1 1 0,0 0-1,-1-8 1,1 12 120,0 0-1,0 0 1,0 0-1,-1 1 1,1-1-1,0 0 1,0 0 0,0 0-1,0 0 1,0 0-1,0 0 1,0 0-1,-1 1 1,1-1-1,0 0 1,0 0-1,0 0 1,0 0-1,0 0 1,-1 0 0,1 0-1,0 0 1,0 0-1,0 0 1,0 0-1,0 0 1,-1 0-1,1 0 1,0 0-1,0 0 1,0 0-1,0 0 1,-1 0-1,1 0 1,0 0 0,0 0-1,0 0 1,0 0-1,0 0 1,-1-1-1,1 1 1,0 0-1,0 0 1,0 0-1,0 0 1,0 0-1,0 0 1,0 0 0,-1-1-1,1 1 1,0 0-1,0 0 1,0 0-1,0 0 1,0 0-1,0-1 1,0 1-1,0 0 1,0 0-1,0 0 1,0 0 0,0-1-1,-5 14 69,4-3 46,1 0-1,0 1 1,0-1 0,1 0-1,0 0 1,1 1 0,1-1-1,-1 0 1,1 0 0,1-1 0,0 1-1,0-1 1,1 0 0,0 0-1,1 0 1,7 9 0,-11-16-130,0 1 0,0-1 0,0 0 0,0-1 1,0 1-1,1 0 0,-1 0 0,0-1 0,1 0 0,-1 1 0,1-1 1,0 0-1,-1 0 0,4 1 0,-4-2-9,0 0 0,0 0-1,0 0 1,0 0 0,-1-1 0,1 1 0,0 0 0,0-1 0,0 1-1,-1-1 1,1 0 0,0 1 0,-1-1 0,1 0 0,-1 0 0,1 0-1,-1 0 1,1 0 0,-1-1 0,0 1 0,1 0 0,1-3 0,14-22-183,-2-6-100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8.481"/>
    </inkml:context>
    <inkml:brush xml:id="br0">
      <inkml:brushProperty name="width" value="0.035" units="cm"/>
      <inkml:brushProperty name="height" value="0.035" units="cm"/>
    </inkml:brush>
  </inkml:definitions>
  <inkml:trace contextRef="#ctx0" brushRef="#br0">1 1 18388,'6'26'1184,"1"1"-1072,-2-3-160,13 1 96,2-2-320,4-2-352,2-4-64,0-7 456,-1-1-160,0-6-144</inkml:trace>
  <inkml:trace contextRef="#ctx0" brushRef="#br0" timeOffset="1">177 223 18908,'-10'10'638,"-1"1"1,2 1-1,-12 15 1,20-24-557,-1-1-1,1 0 1,-1 1 0,1-1 0,0 0 0,0 1 0,0 0-1,0-1 1,0 1 0,0 0 0,1-1 0,-1 1-1,1 0 1,0-1 0,0 1 0,0 0 0,0 0 0,1-1-1,-1 1 1,1 0 0,-1 0 0,1-1 0,0 1-1,0-1 1,2 5 0,-1-5-63,-1-1 0,1 0 0,0 0 1,-1 0-1,1 0 0,0 0 0,-1 0 0,1 0 0,0 0 0,0-1 1,0 1-1,0-1 0,0 1 0,0-1 0,0 0 0,0 0 0,0 1 1,0-2-1,0 1 0,0 0 0,-1 0 0,4-1 0,3-1-26,0 1 0,0-2 0,-1 1 0,10-5 0,3-3-178,-1-2 0,0-1-1,-1 0 1,0-1 0,18-20-1,-14 14-593,0 1 1,31-21-1,-52 40 711,-1-1 0,1 1 1,0-1-1,0 1 0,-1-1 1,1 1-1,0-1 0,0 1 1,0 0-1,0-1 0,0 1 1,-1 0-1,1 0 0,0 0 1,0-1-1,0 1 0,0 0 1,0 0-1,0 0 0,0 1 1,0-1-1,-1 0 0,1 0 1,0 0-1,0 1 1,0-1-1,0 0 0,0 1 1,-1-1-1,1 1 0,1 0 1,10 6-1494,-6-6 1161,2-2-97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3:58.984"/>
    </inkml:context>
    <inkml:brush xml:id="br0">
      <inkml:brushProperty name="width" value="0.035" units="cm"/>
      <inkml:brushProperty name="height" value="0.035" units="cm"/>
    </inkml:brush>
  </inkml:definitions>
  <inkml:trace contextRef="#ctx0" brushRef="#br0">59 69 17036,'-4'3'162,"-1"0"1,1 0-1,0 0 1,0 0-1,1 1 0,-1-1 1,1 1-1,0 0 1,0 0-1,0 0 1,0 1-1,1-1 1,-1 1-1,1-1 1,1 1-1,-1 0 1,0 0-1,1 0 1,0-1-1,0 1 1,1 1-1,-1-1 1,2 9-1,-1-10-152,0 1 0,0-1 0,1 1 0,-1 0-1,1-1 1,1 0 0,-1 1 0,0-1 0,1 0 0,0 1 0,0-1 0,0 0 0,1 0-1,0-1 1,-1 1 0,1-1 0,0 1 0,1-1 0,-1 0 0,0 0 0,1 0-1,0 0 1,0-1 0,0 1 0,0-1 0,5 2 0,6-1-328,0 0-1,1-1 1,-1 0 0,0-2-1,1 0 1,-1 0 0,0-1-1,20-5 1,48-1-937,-73 7 1134,-1 0 0,1 1 0,-1 0 0,0 1 0,0 0 0,16 5 0,-23-6 146,0 0 0,0 0 1,1 0-1,-1 0 0,0 1 0,0-1 0,0 0 0,0 1 0,-1 0 0,1-1 0,0 1 0,-1 0 0,1 0 0,-1 0 0,1 0 0,-1 0 0,0 0 0,0 0 0,0 1 0,1 3 0,-1-1 79,-1-1-1,1 1 1,-1-1 0,0 1 0,0-1-1,-1 1 1,1-1 0,-1 1 0,0-1 0,-3 8-1,1-3-53,0-1 0,-1 0 0,0 1 0,-1-1 0,1 0-1,-2-1 1,1 0 0,-1 1 0,0-2 0,-13 13 0,17-18-130,1-1 0,0 1 0,-1 0 0,1 0 0,0 0 0,-1-1 0,1 1 1,-1-1-1,1 1 0,-1-1 0,-2 1 0,3-1 51,0 0 1,0 0-1,1-1 0,-1 1 0,0 0 0,0 0 1,1-1-1,-1 1 0,0-1 0,1 1 1,-1 0-1,0-1 0,1 1 0,-1-1 1,0 1-1,1-1 0,-1 0 0,1 1 1,-1-1-1,1 0 0,0 1 0,-1-1 1,1 0-1,0 1 0,-1-1 0,1-1 1,-6-18-685</inkml:trace>
  <inkml:trace contextRef="#ctx0" brushRef="#br0" timeOffset="1">433 150 17836,'44'-20'2072,"5"2"-1408,6 1-352,3 0 1273,4 0-1193,-2-2-576,-5 5-2113,-8 0 1977,-10 5-352,-7 5-264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00.511"/>
    </inkml:context>
    <inkml:brush xml:id="br0">
      <inkml:brushProperty name="width" value="0.035" units="cm"/>
      <inkml:brushProperty name="height" value="0.035" units="cm"/>
    </inkml:brush>
  </inkml:definitions>
  <inkml:trace contextRef="#ctx0" brushRef="#br0">1 1044 18108,'0'-2'113,"0"0"-1,0 0 1,0 0 0,0 1-1,1-1 1,-1 0 0,1 0 0,-1 1-1,1-1 1,0 0 0,0 1 0,0-1-1,0 1 1,0-1 0,0 1-1,2-3 1,-3 4-66,1-1-1,0 1 1,0-1 0,0 1-1,0-1 1,0 1 0,-1-1-1,1 1 1,0 0 0,0 0-1,0-1 1,0 1 0,0 0-1,0 0 1,0 0-1,0 0 1,0 0 0,0 0-1,0 1 1,0-1 0,0 0-1,0 0 1,0 1 0,0-1-1,0 0 1,-1 1-1,1-1 1,0 1 0,0-1-1,0 1 1,-1 0 0,1-1-1,1 2 1,4 4 74,0 0 1,0 0-1,0 1 1,0 0-1,-1 0 0,5 10 1,24 52-240,-26-50 170,-7-17-56,54 125-8,-47-106-68,-2 1 0,0-1 1,-1 1-1,2 26 0,-6-47 54,-1 1-1,0 0 1,0-1-1,0 1 1,0 0-1,0 0 1,0-1-1,0 1 1,-1 0-1,1-1 1,-1 1-1,1 0 1,-1-1-1,1 1 1,-1-1-1,0 1 1,0-1-1,0 1 0,0-1 1,0 0-1,-1 2 1,1-2 8,0-1 1,1 0-1,-1 0 0,0 1 0,1-1 1,-1 0-1,0 0 0,1 0 1,-1 0-1,0 1 0,0-1 1,1 0-1,-1 0 0,0-1 1,1 1-1,-1 0 0,0 0 1,0 0-1,0-1 0,-2 0-5,1 0 0,0 0-1,0 0 1,0-1 0,0 1-1,0-1 1,1 1 0,-4-4-1,-5-8-3,0-1 0,0 0-1,1 0 1,1-1-1,0 0 1,1-1 0,1 0-1,0 0 1,2 0 0,-5-26-1,2 4 94,3-1 0,1 1 0,3-61 0,2 75-14,0 0-1,2-1 0,10-37 1,-11 52-28,0 1 1,0 0-1,1-1 0,1 1 1,0 1-1,0-1 1,0 1-1,1 0 1,0 0-1,1 0 0,12-10 1,-14 14-22,1 1 0,0 0 0,0 0 0,0 1 1,0-1-1,0 1 0,1 1 0,-1-1 0,1 1 0,-1 0 1,1 0-1,-1 1 0,1 0 0,-1 0 0,11 2 0,-13-1 4,0 0-1,0 0 1,-1 0-1,1 0 1,-1 0-1,1 1 0,-1 0 1,1-1-1,-1 1 1,0 1-1,0-1 1,4 4-1,-5-4 18,0 0 1,-1 0-1,1 1 0,-1-1 0,1 1 1,-1-1-1,0 1 0,0-1 0,0 1 1,-1-1-1,1 1 0,0 0 0,-1-1 1,0 1-1,1 0 0,-1 0 0,0-1 0,-1 6 1,-1 1 54,0-1 1,-1 1 0,0-1 0,0 0-1,0 0 1,-1 0 0,0 0 0,-1-1-1,-9 13 1,-4 2 241,-36 34 0,48-49-425,-2-1 1,1 1 0,0-1 0,-1 0 0,0-1 0,-1 0-1,-11 6 1,20-11 79,0 0-1,-1 0 1,1 0-1,0 0 1,0 1-1,-1-1 1,1 0-1,0 0 1,0 0-1,0 0 1,-1 0-1,1 0 1,0 0-1,0 0 1,-1 0-1,1 0 1,0 0-1,0 0 1,-1 0-1,1 0 1,0 0-1,0 0 1,-1 0-1,1 0 1,0 0-1,0 0 1,-1 0-1,1 0 1,0-1-1,0 1 1,-1 0-1,1 0 1,0 0-1,0 0 1,0 0 0,0-1-1,-1 1 1,1 0-1,0 0 1,0 0-1,0-1 1,0 1-1,0 0 1,-1 0-1,1-1 1,0 1-1,0 0 1,0 0-1,0-1 1,0 1-1,0 0 1,0 0-1,0-1 1,0 1-1,0 0 1,0 0-1,0-1 1,0 1-1,0 0 1,0 0-1,0-1 1,1 1-1,-1 0 1,0 0-1,0 0 1,0-1-1,8-14-989,-2 7 580,0 1 1,0 0-1,1 0 0,1 1 1,-1 0-1,14-9 0,54-27-938,-54 31 1091,28-14-138,-17 10 633,-1-1 1,0-2-1,49-38 1,-77 54-90,0-1 0,-1 1 1,0-1-1,1 0 1,-1 1-1,0-1 0,0 0 1,-1 0-1,1 0 0,1-5 1,-3 7-71,1 1 0,-1-1 0,0 0 0,0 0 0,0 1 0,0-1 1,0 0-1,0 0 0,0 1 0,0-1 0,0 0 0,0 0 0,-1 1 1,1-1-1,0 0 0,0 1 0,-1-1 0,1 0 0,-1-1 0,0 2 3,0-1 0,0 0 0,0 0 0,0 0 0,0 1 0,0-1 0,0 0 1,-1 1-1,1-1 0,0 1 0,0 0 0,-1-1 0,1 1 0,0 0 0,-2 0 0,-3-1 161,-1 1-1,1 0 1,0 1 0,0-1 0,0 1-1,0 0 1,0 1 0,0 0 0,-10 4-1,13-5-161,0 0 1,0 1-1,0-1 0,1 1 0,-1-1 0,1 1 1,-1 0-1,1 0 0,0 0 0,-1 0 1,1 1-1,0-1 0,1 1 0,-1-1 0,0 1 1,1-1-1,-1 1 0,1 0 0,0 0 0,0 0 1,-1 3-1,2-5-38,0 0 1,0 0-1,-1 0 0,1 0 1,0 0-1,0 0 0,0 0 1,1 0-1,-1 0 0,0 0 1,0-1-1,0 1 1,1 0-1,-1 0 0,1 0 1,-1 0-1,0 0 0,1 0 1,0 0-1,-1-1 0,1 1 1,-1 0-1,1-1 0,1 2 1,-1-1-1,1 0 0,-1-1 0,1 1 0,-1-1 1,1 1-1,0-1 0,-1 1 0,1-1 0,-1 0 0,1 0 0,0 0 1,-1 0-1,3 0 0,2-1-1,-1 0-1,1 0 1,0 0 0,-1-1-1,0 0 1,1 0 0,9-6-1,-6 1-18,0 0-1,0-1 1,0 0-1,-1-1 1,0 0-1,-1 0 0,0-1 1,-1 0-1,0 0 1,8-18-1,-1-2-57,-1-2 1,11-48-1,-15 45-83,-1 0 0,-2 0 0,-2-1 0,-1 1 0,-2-1 0,-1 0 0,-2 1 0,-10-51 0,12 81 128,-1 1-1,1-1 1,-1 1 0,0 0-1,0-1 1,0 1-1,0 0 1,-1 1-1,-5-8 1,8 11 18,-1-1-1,1 1 1,0 0 0,-1-1-1,1 1 1,-1 0 0,1-1 0,-1 1-1,1 0 1,0 0 0,-1 0-1,1-1 1,-1 1 0,1 0-1,-1 0 1,1 0 0,-1 0-1,1 0 1,-1 0 0,1 0 0,-1 0-1,0 0 1,1 0 0,-1 0-1,1 0 1,-1 0 0,1 1-1,0-1 1,-1 0 0,0 1-1,-1 0 18,1 1 0,0-1 0,0 1 0,0-1 0,0 1 0,0 0 0,0 0 0,0-1 0,0 1 0,1 0 0,-1 0 0,1 0 0,-1 2 0,-3 16 150,2-1 0,0 1-1,1 0 1,1-1-1,1 1 1,4 21-1,1-3 110,1 0-1,17 45 1,-12-48-68,29 59 0,-36-83-193,1-1-1,0 0 0,1-1 0,0 1 1,0-1-1,1 0 0,1-1 0,-1 0 0,17 12 1,-23-19-22,0 0 1,-1 0 0,1 0 0,0 0 0,0 0 0,0 0 0,0 0 0,-1-1-1,1 1 1,0-1 0,0 0 0,0 1 0,0-1 0,0 0 0,0 0-1,3 0 1,-4-1-3,0 1-1,0-1 1,0 1 0,0-1-1,-1 1 1,1-1-1,0 1 1,0-1-1,0 0 1,0 0 0,-1 1-1,1-1 1,0 0-1,-1 0 1,1 0-1,0 0 1,-1 0 0,1 0-1,-1 0 1,0 0-1,1-1 1,1-4-44,-1-1 0,0 0 0,-1 1 0,1-1 0,-1 1 1,0-1-1,-2-10 0,-2-9-151,-1 1 1,-1-1 0,-2 1-1,0 1 1,-1 0 0,-2 0-1,0 1 1,-2 0-1,-18-26 1,16 36 60,15 12 139,-1 1-1,1 0 1,0 0 0,-1 0 0,1-1-1,-1 1 1,1 0 0,0 0 0,-1 0-1,1 0 1,-1 0 0,1 0 0,-1 0-1,1 0 1,0 0 0,-1 0 0,1 0-1,-1 0 1,1 0 0,-1 0 0,1 1-1,0-1 1,-1 0 0,0 1 9,0 0 1,1 0-1,-1 1 0,0-1 1,1 0-1,-1 0 1,1 0-1,0 1 0,-1-1 1,1 0-1,0 1 1,0-1-1,0 0 0,0 0 1,0 1-1,0-1 0,0 0 1,0 1-1,1-1 1,-1 0-1,0 0 0,2 3 1,0 3 26,0 1 0,1-1 1,0 0-1,0 0 0,1 0 1,0 0-1,0-1 0,1 0 1,-1 1-1,1-2 0,1 1 1,-1 0-1,1-1 0,0 0 0,0-1 1,1 1-1,7 3 0,-9-5-23,0-1 0,0 0 0,1 0-1,-1 0 1,1-1 0,-1 0 0,1 0-1,0 0 1,-1-1 0,1 0 0,0 0-1,-1 0 1,1-1 0,-1 1 0,1-1-1,0-1 1,-1 1 0,0-1-1,1 0 1,-1 0 0,0-1 0,0 0-1,0 1 1,5-5 0,-1-1 3,1 0 0,-1 0 0,-1-1 0,1 0-1,-2-1 1,1 0 0,-1 0 0,10-20 0,-14 23-14,0 1 0,0-1 1,0 1-1,-1-1 0,0 0 0,-1 0 0,1 0 0,-2 0 1,1 0-1,-1 0 0,1 0 0,-2 0 0,1 0 0,-1 0 1,0 0-1,-4-12 0,5 18 0,-1 0 0,1 0 0,0 0 0,0 0 1,-1-1-1,1 1 0,-1 0 0,1 0 0,-1 0 0,0 0 0,1 0 0,-1 1 0,0-1 1,1 0-1,-1 0 0,0 0 0,0 0 0,0 1 0,0-1 0,0 1 0,0-1 0,0 0 1,0 1-1,0-1 0,0 1 0,0 0 0,0-1 0,0 1 0,0 0 0,-1 0 1,1 0-1,0 0 0,0 0 0,0 0 0,0 0 0,0 0 0,-1 0 0,1 1 0,0-1 1,0 0-1,0 1 0,0-1 0,0 1 0,0-1 0,-2 2 0,0 0 18,0 1-1,-1-1 0,1 1 0,1 0 1,-1 0-1,0 0 0,1 0 1,0 1-1,-1-1 0,1 1 1,0-1-1,-1 5 0,0 1 25,1 0-1,0 1 0,0-1 1,1 1-1,1-1 1,-1 0-1,1 1 0,1-1 1,0 1-1,0-1 1,5 18-1,-5-24-35,0 0 0,0 0 0,0 0 0,0 0 1,1 0-1,-1 0 0,1 0 0,0-1 0,0 1 0,-1 0 0,2-1 0,-1 0 1,0 1-1,0-1 0,1 0 0,0 0 0,-1-1 0,1 1 0,0 0 0,0-1 0,0 0 1,0 1-1,0-1 0,0 0 0,0-1 0,0 1 0,0 0 0,0-1 0,0 0 1,1 0-1,-1 0 0,0 0 0,0 0 0,0-1 0,1 1 0,-1-1 0,0 0 0,3-1 1,6-3-24,0 0 1,0 0 0,0-1-1,-1 0 1,0-1 0,0-1-1,-1 1 1,11-11 0,70-80-380,-71 75 242,-19 22 133,3-4-38,-1 1 0,1 0 0,0 1 0,8-7 0,-11 10 48,0-1-1,-1 1 1,1-1 0,0 1 0,0-1 0,-1 1-1,1 0 1,0 0 0,0-1 0,0 1 0,0 0-1,-1 0 1,1 0 0,0 0 0,0 0 0,0 0-1,0 0 1,0 0 0,-1 0 0,1 0 0,0 1-1,0-1 1,0 0 0,-1 1 0,1-1 0,0 0-1,0 1 1,-1-1 0,1 1 0,0-1 0,-1 1-1,1-1 1,0 1 0,-1 0 0,1-1 0,-1 1-1,1 0 1,0 1 0,0 0-21,0-1 1,0 1-1,0 0 0,1 0 1,-1-1-1,0 1 1,1-1-1,-1 0 0,1 1 1,0-1-1,-1 0 0,1 0 1,0 0-1,0 0 1,0 0-1,0 0 0,3 1 1,-3-2-37,0 0 0,0-1 0,0 1 0,-1 0 1,1-1-1,0 1 0,0-1 0,0 1 0,0-1 1,-1 0-1,1 0 0,0 0 0,-1 0 0,1 0 1,-1 0-1,1 0 0,-1-1 0,1 1 0,-1 0 1,2-3-1,5-6-320,0-1 1,0 1-1,-1-1 0,0-1 1,-1 0-1,7-19 0,-4 7-23,-2-1 0,7-36-1,-3-7-244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01.082"/>
    </inkml:context>
    <inkml:brush xml:id="br0">
      <inkml:brushProperty name="width" value="0.035" units="cm"/>
      <inkml:brushProperty name="height" value="0.035" units="cm"/>
    </inkml:brush>
  </inkml:definitions>
  <inkml:trace contextRef="#ctx0" brushRef="#br0">0 148 16884,'9'71'1302,"17"90"467,-22-145-1621,1 1 0,0-1 0,1 0 0,1 0 0,1-1 0,0 0 0,13 18 0,-20-31-129,1 1 0,0-1-1,1 0 1,-1 1 0,0-1 0,1 0 0,-1 0-1,1-1 1,-1 1 0,1-1 0,0 1-1,5 1 1,-7-3-14,-1 1 0,1-1 1,0 0-1,0 0 0,0 0 0,0 0 0,0 0 1,-1 0-1,1 0 0,0-1 0,0 1 0,0 0 1,-1 0-1,1-1 0,0 1 0,0 0 0,0-1 1,-1 1-1,2-2 0,-1 1-1,1 0 0,-1 0 0,0-1-1,0 1 1,0-1 0,-1 1 0,1-1 0,0 0-1,0 1 1,-1-1 0,1 1 0,-1-1 0,1-2 0,0-14-21,-1 1 1,0-1-1,-1 1 1,-1-1 0,-1 1-1,-8-30 1,7 30-12,-2-13-15,-17-42-1,23 71 53,-1 1 1,1-1-1,0 0 0,0 1 0,0-1 0,0 1 0,0-1 0,-1 1 1,1-1-1,0 1 0,0-1 0,-1 1 0,1-1 0,0 1 0,-1-1 1,1 1-1,-1 0 0,1-1 0,0 1 0,-1 0 0,1-1 1,-1 1-1,0-1 0,3 14 187,1-5-125,1 0-1,0-1 0,0 0 1,1 1-1,-1-1 1,2-1-1,-1 1 0,1-1 1,0 0-1,0 0 1,1-1-1,0 1 0,13 7 1,-14-11-51,-1 1 1,1-1 0,0 0 0,0 0 0,0 0-1,0-1 1,0 0 0,0-1 0,0 1-1,0-1 1,0 0 0,0 0 0,0-1 0,0 0-1,0 0 1,0 0 0,0-1 0,0 0-1,0 0 1,8-5 0,-3 1-2,1-1-1,-1-1 1,0 0 0,-1-1-1,0 0 1,0 0 0,-1-1-1,10-14 1,6-11-149,24-48-1,-35 59 0,-14 23 122,1 0 0,-1 0 0,1 0 1,-1 1-1,1-1 0,-1 0 0,1 0 0,-1 1 0,1-1 1,0 0-1,-1 1 0,1-1 0,0 0 0,0 1 0,-1-1 1,1 1-1,2-1 0,-3 1 6,0 0-1,1 0 1,-1 0 0,1 0-1,-1 1 1,0-1-1,1 0 1,-1 0 0,0 1-1,1-1 1,-1 0 0,0 0-1,1 1 1,-1-1-1,0 0 1,0 1 0,1-1-1,-1 0 1,0 1 0,0-1-1,0 0 1,1 1-1,-1-1 1,0 1 0,0-1-1,0 1 1,7 42-35,-6-29 58,0-6-12,1 6 50,0 0 0,1-1 0,1 0 0,6 18 0,-9-28-58,0-1 0,-1 0 0,1 0 0,0 0 0,1 0 0,-1 0 0,0 0 0,1-1 0,-1 1 0,0 0 0,1-1 0,0 1 0,-1-1 0,1 1 0,0-1 0,0 0 0,0 0 0,0 0 0,0 0 0,0 0 0,0 0 0,0 0-1,1-1 1,-1 1 0,0-1 0,0 0 0,0 1 0,1-1 0,-1 0 0,0 0 0,0-1 0,1 1 0,-1 0 0,4-2 0,4-2-182,-1 1-1,0-2 0,-1 1 0,1-1 1,-1-1-1,12-9 0,45-45-1522,-56 51 1407,37-39-1312,-17 18 326,1 1 0,51-39 0,-78 66 1297,-1 1 1,1-1-1,-1 1 1,1-1-1,0 1 1,0 0-1,0 0 1,0 0-1,0 0 1,4 0 0,-6 1 91,0 0 1,0 0 0,0 0 0,0 0 0,0 1 0,-1-1 0,1 0 0,0 1 0,0-1 0,0 0 0,0 1 0,-1-1 0,1 1 0,0 0 0,0-1 0,-1 1 0,1 0 0,0-1-1,-1 1 1,1 0 0,-1 0 0,1-1 0,-1 1 0,1 0 0,-1 0 0,0 0 0,1 0 0,-1 0 0,0 0 0,0-1 0,1 1 0,-1 0 0,0 0 0,0 2 0,4 64 2230,-4-53-1914,0 0 1,1 0-1,1 0 0,5 25 0,-12-51-4165,2 8 3598,0 1-1,0-1 1,0 1-1,-1 0 1,1 0 0,-1 0-1,-3-2 1,-31-18-963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15.045"/>
    </inkml:context>
    <inkml:brush xml:id="br0">
      <inkml:brushProperty name="width" value="0.035" units="cm"/>
      <inkml:brushProperty name="height" value="0.035" units="cm"/>
    </inkml:brush>
  </inkml:definitions>
  <inkml:trace contextRef="#ctx0" brushRef="#br0">0 222 16003,'12'-36'899,"27"-96"171,-38 129-1033,0 0 1,0 0 0,0 0-1,1 0 1,-1 0 0,1 0-1,0 0 1,0 0-1,-1 1 1,2-1 0,-1 1-1,0-1 1,0 1-1,1 0 1,0 0 0,-1 0-1,1 0 1,3-1-1,-5 3-29,1-1-1,-1 0 0,1 1 0,-1 0 1,1-1-1,0 1 0,-1 0 0,1 0 1,-1 0-1,1 0 0,0 0 0,-1 0 0,1 0 1,-1 1-1,1-1 0,-1 0 0,1 1 1,-1-1-1,1 1 0,-1 0 0,1-1 1,-1 1-1,0 0 0,1 0 0,-1 0 1,0 0-1,0 0 0,0 0 0,0 1 0,0-1 1,0 0-1,0 0 0,0 1 0,0-1 1,0 1-1,-1-1 0,2 3 0,0 2 28,0 0-1,-1-1 0,1 1 0,-1 0 0,0 0 0,-1 0 0,1 0 1,-1 0-1,-1 10 0,-12 58 264,8-53-213,-16 70 274,7-35-122,3-1 0,-6 78 0,16-123-220,1-1-1,1 0 0,0 0 1,0 0-1,0 0 0,5 13 1,-5-19-15,0 0 0,0 0 0,1 0 0,-1-1 0,1 1 0,-1 0 0,1 0 0,0-1 0,0 1 0,0-1 1,0 0-1,1 0 0,-1 0 0,1 0 0,-1 0 0,1 0 0,0 0 0,-1-1 0,1 0 0,0 1 0,4 0 0,-2-1 1,1 0-1,-1 0 0,1-1 0,0 1 1,-1-1-1,1 0 0,0-1 1,-1 0-1,9-1 0,2-3 56,29-12-1,-32 11-553,0 1 0,0 1 0,19-5-1,-32 9 449,0 0-1,1 0 0,-1-1 0,0 1 1,1 0-1,-1 0 0,1 0 0,-1 0 1,1 0-1,-1-1 0,0 1 0,1 0 0,-1 0 1,1 0-1,-1 0 0,1 0 0,-1 0 1,1 1-1,-1-1 0,0 0 0,1 0 1,-1 0-1,1 0 0,-1 0 0,0 1 1,1-1-1,-1 0 0,1 0 0,-1 1 0,0-1 1,1 0-1,-1 1 0,0-1 0,1 0 1,-1 1-1,0-1 0,0 0 0,0 1 1,1-1-1,-1 1 0,0-1 0,0 0 1,0 1-1,0-1 0,1 1 0,-1-1 0,0 1 1,0-1-1,0 0 0,0 1 0,0-1 1,0 1-1,-4 10-857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15.564"/>
    </inkml:context>
    <inkml:brush xml:id="br0">
      <inkml:brushProperty name="width" value="0.035" units="cm"/>
      <inkml:brushProperty name="height" value="0.035" units="cm"/>
    </inkml:brush>
  </inkml:definitions>
  <inkml:trace contextRef="#ctx0" brushRef="#br0">0 160 16235,'3'-9'1489,"3"1"-1177,3 1-176,-1 0 768,8-3-608,3-1-160,6-1-280,6 0-216,3 1-352,0-2-256,6-3 728,2-1-216,1-9-121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16.018"/>
    </inkml:context>
    <inkml:brush xml:id="br0">
      <inkml:brushProperty name="width" value="0.035" units="cm"/>
      <inkml:brushProperty name="height" value="0.035" units="cm"/>
    </inkml:brush>
  </inkml:definitions>
  <inkml:trace contextRef="#ctx0" brushRef="#br0">209 1 11939,'-3'0'165,"0"1"-1,0 0 1,0 0 0,0 0 0,0 1 0,0-1 0,1 0 0,-1 1 0,0 0 0,1 0 0,-1 0 0,-2 3 0,0-1 84,-10 9 176,0 0 0,1 1 0,1 0 0,1 2 1,-15 21-1,20-27-356,1 0 1,1 1-1,-1 0 1,2 0-1,-1 0 1,2 1 0,0-1-1,0 1 1,-2 23-1,7-19-91,-1-16 21,-1 0 0,0 0 0,0 0 0,1 0 0,-1 0 0,0 1 0,0-1 0,1 0 0,-1 0 0,0 0 0,0 0 0,1 0 0,-1 0 0,0-1 0,0 1 0,1 0 0,-1 0 0,0 0 0,0 0 0,1 0 0,-1 0 0,0 0-1,0 0 1,0 0 0,1-1 0,-1 1 0,0 0 0,0 0 0,0 0 0,0 0 0,1-1 0,-1 1 0,0-1 0,3-2-3,-1 0-1,0 0 1,0 0 0,0-1-1,0 1 1,1-5-1,1-3 120,-1 0-1,0 1 1,-1-1-1,0 0 0,0 0 1,-2 0-1,1-1 1,-3-16-1,3 26-102,0 0-1,0 0 1,-1 0 0,1 0 0,0 0-1,1 1 1,-1-1 0,0 0 0,0 1-1,1-1 1,2-2 0,3-4-56,-3 0 58,-6 5 15,1 4-28,0-1 0,0 0 0,0 1 0,1-1 0,-1 1 0,0-1 0,0 1 0,1 0 0,-1-1 0,0 1 0,1 0 0,-1-1 0,1 1 0,-1 0 0,0 0 0,-14 26 48,2 1 0,1 0 0,-12 39 0,24-67-50,0 1 0,0-1-1,0 1 1,0-1 0,0 1 0,0-1 0,0 1-1,1-1 1,-1 1 0,0-1 0,0 1 0,0-1-1,1 1 1,-1-1 0,0 0 0,1 1 0,-1-1-1,0 1 1,1-1 0,-1 0 0,0 1 0,1-1-1,-1 0 1,1 1 0,-1-1 0,1 0 0,-1 0-1,1 1 1,-1-1 0,1 0 0,-1 0 0,1 0-1,-1 0 1,1 0 0,-1 0 0,1 1-1,25 3-47,-22-3 44,49 5-31,-21-3 49,40 10 0,-70-13 16,0 1 0,0-1 1,0 1-1,1-1 0,-1 1 1,-1 0-1,1 0 0,0 0 1,0 0-1,0 1 0,0-1 1,-1 0-1,1 1 0,-1-1 1,1 1-1,-1 0 0,1-1 1,-1 1-1,0 0 0,0 0 1,0 0-1,0 0 0,0 0 0,0 0 1,-1 0-1,1 0 0,-1 0 1,1 0-1,-1 0 0,0 1 1,0-1-1,0 0 0,0 0 1,0 0-1,0 0 0,-2 4 1,0 5 199,-2 1 0,1-1 0,-1-1 1,-1 1-1,-9 15 0,-5 7 406,-24 33 0,32-52-481,0 0 0,0-1 0,-2-1 1,-22 19-1,34-29-152,-1-1-1,1 0 1,0 0 0,-1 0 0,1-1 0,-1 1 0,1 0 0,-1 0-1,1-1 1,-1 1 0,0-1 0,1 0 0,-1 1 0,0-1 0,1 0 0,-1 0-1,0 0 1,1 0 0,-3 0 0,2-1-33,1 0 0,-1 1-1,1-1 1,0 0 0,-1 0 0,1 0 0,0 0-1,0 0 1,0 0 0,0 0 0,0 0 0,0-1-1,0 1 1,0 0 0,0 0 0,1-1 0,-2-1-1,-1-6-307,0-1-1,0 1 1,1-1-1,0 0 0,0-10 1,-2-25-1078,1-45 0,5 34 489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16.536"/>
    </inkml:context>
    <inkml:brush xml:id="br0">
      <inkml:brushProperty name="width" value="0.035" units="cm"/>
      <inkml:brushProperty name="height" value="0.035" units="cm"/>
    </inkml:brush>
  </inkml:definitions>
  <inkml:trace contextRef="#ctx0" brushRef="#br0">20 0 16067,'0'1'99,"0"1"0,0-1 0,0 1-1,0-1 1,0 1 0,0-1 0,0 0 0,0 1-1,0-1 1,-1 1 0,1-1 0,-1 0-1,1 1 1,-1 0 0,-1 4 57,-3 17 156,1 0-1,1 1 1,1-1 0,1 1-1,2 0 1,4 37 0,0-26-87,2 1 1,2-1-1,20 56 0,-18-65-86,21 39 0,-29-59-150,1 1 1,0-1-1,0 0 0,1-1 1,0 1-1,0-1 0,0 1 1,1-2-1,0 1 0,0-1 1,7 5-1,-11-8-23,1 0 0,-1 0 0,1 0 0,-1 0 0,1-1 0,0 1 0,-1-1 0,1 1 0,0-1 1,-1 0-1,1 0 0,0 0 0,-1 0 0,1-1 0,-1 1 0,1-1 0,4-1 0,-3 0-34,0 0-1,0-1 1,0 1 0,-1-1-1,1 0 1,-1 1 0,0-1-1,0-1 1,5-6 0,2-4-179,-2-1-1,0 0 1,0 0 0,7-24 0,-1-7-199,-10 31 300,0 1 1,1 0 0,14-27 0,-19 40 142,0 1-1,0-1 1,1 1-1,-1-1 1,0 1-1,1-1 1,-1 1 0,0-1-1,1 1 1,-1-1-1,1 1 1,-1 0-1,1-1 1,-1 1 0,1 0-1,-1-1 1,1 1-1,-1 0 1,1 0-1,-1-1 1,1 1 0,-1 0-1,1 0 1,0 0-1,-1 0 1,1 0-1,-1 0 1,1 0 0,1 0-1,-1 0 5,0 1 0,0 0 0,0-1 1,0 1-1,0 0 0,0 0 0,0 0 0,0 0 0,0-1 0,0 1 0,-1 0 0,1 1 0,1 0 1,15 40 191,-16-40-176,7 25 180,11 32 245,-17-55-399,0 0 1,0 0-1,0 0 0,0-1 1,0 1-1,1 0 0,0-1 1,-1 0-1,1 0 1,6 5-1,-8-7-52,1 0 0,-1 0 0,0-1 0,0 1 0,1-1 0,-1 1 0,0-1 0,1 1 0,-1-1 0,0 0 0,1 0 0,-1 0 0,1 0 0,-1 0 0,0 0 0,1 0 0,-1 0-1,1 0 1,-1-1 0,0 1 0,1 0 0,-1-1 0,0 1 0,0-1 0,2-1 0,0 0-8,0 0 0,-1 0 0,1 0 0,-1 0 0,1-1 0,-1 1 0,0-1 0,0 0 0,3-5 0,8-21-154</inkml:trace>
  <inkml:trace contextRef="#ctx0" brushRef="#br0" timeOffset="1">725 311 14435,'14'33'1208,"-7"-7"-1200,-2 0 40,-4-11 825,1 0-609,-1-18-288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17.837"/>
    </inkml:context>
    <inkml:brush xml:id="br0">
      <inkml:brushProperty name="width" value="0.035" units="cm"/>
      <inkml:brushProperty name="height" value="0.035" units="cm"/>
    </inkml:brush>
  </inkml:definitions>
  <inkml:trace contextRef="#ctx0" brushRef="#br0">41 9 14723,'0'-7'1544,"0"6"-1095,-3 11-265,0 8 1776,3 15-1792,0 8-56,0 12-64,-3 5-32,-1 8 32,3 2-40,-4-10-16,1-3-232,0-19 320,-1-11-96,1-27-16,0-16-32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4.716"/>
    </inkml:context>
    <inkml:brush xml:id="br0">
      <inkml:brushProperty name="width" value="0.035" units="cm"/>
      <inkml:brushProperty name="height" value="0.035" units="cm"/>
    </inkml:brush>
  </inkml:definitions>
  <inkml:trace contextRef="#ctx0" brushRef="#br0">283 63 14363,'0'-2'149,"1"-1"0,-1 1 0,1-1 0,-1 1 0,0-1 0,0 1 0,0-1 0,0 1 0,0-1 0,0 1 0,-1-1 0,1 1 0,-1-1 0,0 1 0,0-1 0,0 1 0,0 0 0,0 0 0,-2-3 0,2 4-83,-1 0 1,1 0 0,-1-1-1,0 2 1,1-1 0,-1 0-1,0 0 1,0 0 0,1 1-1,-1-1 1,0 1 0,0-1-1,0 1 1,0 0 0,0 0-1,0 0 1,0 0 0,0 0-1,1 0 1,-1 0 0,0 1-1,0-1 1,0 1 0,0-1-1,0 1 1,1 0 0,-3 1-1,-8 4 25,0 0 0,1 1 0,0 0 0,0 1 0,0 0 0,1 0 0,0 1 0,1 1 0,0 0 0,-13 20 0,4-5 19,2 1 0,1 1 0,-18 45 0,31-66-87,-1 1-1,1-1 1,1 0 0,-1 1 0,1-1 0,0 1 0,0 8-1,1-13-22,0-1-1,0 1 0,1 0 0,-1-1 1,0 1-1,1 0 0,-1-1 0,1 1 1,-1-1-1,1 1 0,0-1 0,-1 1 1,1-1-1,0 0 0,0 1 0,0-1 0,0 0 1,0 0-1,1 0 0,-1 1 0,0-1 1,1-1-1,-1 1 0,0 0 0,1 0 1,-1 0-1,1-1 0,-1 1 0,1-1 1,-1 1-1,1-1 0,0 1 0,-1-1 1,3 0-1,2 1-75,1-1 1,-1 0-1,0-1 1,1 1-1,-1-1 1,0 0-1,0-1 1,0 0-1,1 0 1,-1 0-1,-1 0 1,12-7-1,9-7-104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18.893"/>
    </inkml:context>
    <inkml:brush xml:id="br0">
      <inkml:brushProperty name="width" value="0.035" units="cm"/>
      <inkml:brushProperty name="height" value="0.035" units="cm"/>
    </inkml:brush>
  </inkml:definitions>
  <inkml:trace contextRef="#ctx0" brushRef="#br0">1 339 14419,'1'1'87,"0"-1"-1,0 1 1,1 0 0,-1 0-1,0 0 1,0 0-1,0-1 1,0 1 0,0 1-1,0-1 1,-1 0-1,1 0 1,0 0 0,0 0-1,-1 1 1,2 1 0,7 27 60,-6-18 69,86 318 2069,-36-128-2488,-88-290-653,19 49 828,7 17 100,0 0 1,2-1 0,0 0 0,-5-39 0,12 60-63,-1 1-1,1-1 1,0 1 0,0-1-1,0 0 1,0 1-1,1-1 1,-1 1 0,0-1-1,1 1 1,-1-1-1,1 1 1,-1-1-1,1 1 1,-1-1 0,1 1-1,0 0 1,1-2-1,0 2 2,-1 0 0,1 0-1,-1 0 1,1 0-1,-1 0 1,1 1-1,0-1 1,-1 1-1,1-1 1,0 1-1,0 0 1,-1-1-1,1 1 1,0 0-1,0 0 1,2 1 0,2-1 3,11 0 1,0 0 0,1 2 1,-2 0-1,1 1 0,27 8 0,-43-9 118,-5-1-106,-9-3-36,-23-14-223,40 19-88,-3-1 305,1-1 1,-1 1 0,1-1-1,-1 0 1,1 1-1,0-1 1,-1 0-1,1 0 1,3 1-1,0-1 9,0-1 0,0 1 0,-1-1-1,1 0 1,0 0 0,0 0 0,0-1-1,0 0 1,0 0 0,-1 0 0,1-1-1,0 1 1,-1-1 0,1 0 0,-1 0-1,0-1 1,7-4 0,1-3 39,1 0 0,-2 0 0,0-1 0,12-15-1,-4 2 81,0-1-1,-2 0 1,-1-1-1,-1-1 0,-2-1 1,13-35-1,-20 47-43,-1 0 0,-1 0 0,0 0 0,-1 0 0,-1-1 0,-1 0-1,0 1 1,-1-1 0,-1 1 0,0-1 0,-1 0 0,-1 1 0,-5-17 0,5 25-42,0 1 0,0 1 1,-1-1-1,0 0 0,0 1 1,0 0-1,-10-11 0,12 16-22,1-1-1,0 0 0,-1 1 1,1 0-1,-1-1 0,0 1 1,1 0-1,-1 0 1,0 0-1,0 0 0,0 0 1,0 0-1,0 1 0,1-1 1,-1 1-1,-1-1 0,1 1 1,0 0-1,0-1 1,0 1-1,0 0 0,0 1 1,0-1-1,0 0 0,0 0 1,0 1-1,0-1 0,0 1 1,0 0-1,0 0 1,0 0-1,-2 1 0,1 1 3,0 0 0,0 0 0,0 0 0,0 0 1,0 0-1,1 1 0,0 0 0,0-1 0,0 1 0,0 0 0,0 0 0,1 0 0,-2 4 0,0 6 13,0 0-1,-2 24 1,3-9 24,1 1 0,2-1 1,1 0-1,6 35 0,-4-44-6,1 1-1,1-1 1,1 0-1,1 0 1,0-1-1,18 30 1,-21-42-30,0-1 1,0 0-1,1 0 1,-1 0-1,1-1 1,0 0-1,1 0 1,10 7-1,-15-11-5,0 0-1,1 0 0,-1 0 1,0-1-1,0 1 1,0 0-1,0-1 0,1 1 1,-1-1-1,0 0 0,1 0 1,-1 0-1,0 0 1,4-1-1,-4 1 1,0-1 0,-1 0 0,1 0 0,0 0 0,-1 0 0,1 0 0,-1 0 0,1 0 0,-1 0 0,0-1 0,0 1-1,1 0 1,-1-1 0,0 1 0,0-1 0,0 0 0,-1 1 0,1-1 0,0 0 0,-1 1 0,2-3 0,-1-2 7,1 0-1,-1 0 1,0 0 0,-1-1-1,1 1 1,-1 0 0,-1 0-1,1 0 1,-1 0-1,-2-10 1,-3-6 40,-13-32-1,3 11-125,16 43 74,1 1-1,-1-1 1,0 0-1,0 0 1,0 0-1,0 0 1,0 0-1,1 0 1,-1 0-1,0 0 1,0 0-1,0 0 1,0 0-1,0 1 1,1-1-1,-1 0 1,0 0-1,0 0 1,0 0-1,0 0 1,1 0-1,-1 0 1,0 0-1,0-1 0,0 1 1,0 0-1,1 0 1,-1 0-1,0 0 1,0 0-1,0 0 1,0 0-1,0 0 1,1 0-1,-1 0 1,0 0-1,0-1 1,0 1-1,0 0 1,0 0-1,0 0 1,0 0-1,1 0 1,-1-1-1,0 1 1,0 0-1,0 0 1,0 0-1,0 0 0,0 0 1,0-1-1,0 1 1,0 0-1,0 0 1,0 0-1,0 0 1,0-1-1,0 1 1,0 0-1,0 0 1,14 11-50,-12-10 41,0 1 0,14 11-48,0-1 0,0 0-1,35 18 1,-46-28 56,-1 0 1,1 0-1,0 0 0,1-1 1,-1 1-1,0-1 1,0-1-1,0 1 1,1-1-1,-1 0 0,0 0 1,1 0-1,-1-1 1,0 1-1,0-1 1,0-1-1,0 1 0,0-1 1,0 0-1,7-3 1,-5 0 7,0 0 0,0 0 0,0 0 0,0-1 0,-1 0 0,0 0 0,-1-1 0,1 0 0,4-7 0,-7 9 14,0 1 0,-1-1 0,0 1 0,0-1 1,0 0-1,0 0 0,0 0 0,-1 0 0,0 0 0,0 0 0,-1-1 0,1 1 0,-1 0 1,0 0-1,-2-10 0,2 14-15,0 1 1,0-1-1,0 0 0,0 1 1,0-1-1,-1 0 1,1 1-1,0-1 0,0 0 1,-1 1-1,1-1 1,0 0-1,-1 1 1,1-1-1,0 1 0,-1-1 1,1 1-1,-1-1 1,1 1-1,-1-1 0,1 1 1,-1-1-1,1 1 1,-1 0-1,0-1 1,1 1-1,-1 0 0,0-1 1,1 1-1,-1 0 1,0 0-1,1 0 0,-1 0 1,0 0-1,1 0 1,-1 0-1,0 0 0,1 0 1,-1 0-1,-1 0 1,1 1 2,-1-1 1,1 1 0,-1 0-1,1 0 1,-1 0-1,1 0 1,0 0 0,-1 0-1,1 0 1,0 1-1,0-1 1,0 0 0,0 1-1,0-1 1,-1 3-1,-2 3-7,1 2-1,0-1 0,1 0 0,0 1 0,0-1 0,1 1 0,0-1 1,0 1-1,1 0 0,0-1 0,1 1 0,0 0 0,3 12 0,-4-20-1,0 0 0,0 0 0,1 0 0,-1 0 0,0 0 0,1 0 0,-1 0 0,0-1 0,1 1 0,-1 0 0,1 0 0,0 0 0,-1-1 0,1 1 0,-1 0 0,1-1-1,0 1 1,0 0 0,-1-1 0,1 1 0,0-1 0,0 1 0,1-1 0,-1 0 0,0 0 1,-1 0-1,1 0 1,0 0-1,0 0 0,0 0 1,0-1-1,0 1 0,0 0 1,0-1-1,0 1 0,0-1 1,-1 1-1,1-1 0,0 1 1,0-1-1,-1 0 0,2 0 1,3-5-7,1 0 0,-1-1 0,8-13 0,5-14-8,-12 21 25,1-1 1,1 2 0,0-1-1,12-14 1,-18 25-11,1-1 1,-1 1-1,1-1 1,-1 1-1,1 0 1,0 0 0,0 0-1,0 1 1,0-1-1,0 1 1,0-1-1,1 1 1,-1 0-1,0 0 1,1 1-1,-1-1 1,1 1-1,-1-1 1,1 1-1,-1 0 1,1 0-1,-1 1 1,5 0-1,4 3 0,-1 1-1,0-1 0,0 2 0,0 0 1,-1 0-1,0 1 0,0 0 1,-1 0-1,17 18 0,-16-15-3,0-1 1,1 0-1,1 0 1,-1-1-1,1-1 1,24 12-1,-33-18-30,0 0 1,0 0-1,0-1 1,0 1-1,0-1 0,1 1 1,-1-1-1,0 0 0,0 0 1,0-1-1,1 1 1,-1-1-1,0 1 0,0-1 1,0 0-1,0 0 0,0 0 1,0-1-1,0 1 1,0-1-1,-1 1 0,1-1 1,0 0-1,-1 0 0,0 0 1,1 0-1,2-4 1,11-17-144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19.831"/>
    </inkml:context>
    <inkml:brush xml:id="br0">
      <inkml:brushProperty name="width" value="0.035" units="cm"/>
      <inkml:brushProperty name="height" value="0.035" units="cm"/>
    </inkml:brush>
  </inkml:definitions>
  <inkml:trace contextRef="#ctx0" brushRef="#br0">156 588 13315,'-6'-17'1003,"-16"-47"1793,19 57-2391,1 1 0,-2 0 0,1 1 0,-1-1 0,1 0 0,-2 1 0,-7-8 0,11 12-364,0 0 1,0 0 0,0 0-1,0 0 1,0 0-1,0 1 1,-1-1 0,1 0-1,0 1 1,0-1-1,-1 1 1,1-1 0,0 1-1,-1 0 1,1-1 0,-1 1-1,1 0 1,0 0-1,-1 0 1,1 0 0,-1 0-1,1 1 1,0-1-1,-1 0 1,1 1 0,0-1-1,-1 0 1,1 1 0,0 0-1,-1-1 1,1 1-1,0 0 1,0 0 0,0 0-1,0-1 1,0 1-1,0 0 1,0 0 0,0 1-1,0-1 1,0 0 0,1 0-1,-1 0 1,-1 3-1,-2 3-15,0 1-1,0 0 0,0 1 1,1-1-1,-3 15 0,1-2-48,2-1 1,-1 30-1,3-42-28,1 1 0,0-1-1,1 1 1,0-1 0,1 1 0,0-1 0,0 1 0,5 11 0,-7-19 42,0-1 1,0 1-1,0-1 0,0 1 1,1-1-1,-1 1 0,0-1 1,0 1-1,0-1 0,1 0 1,-1 1-1,0-1 0,0 1 1,1-1-1,-1 0 0,1 1 1,-1-1-1,0 0 1,1 1-1,-1-1 0,1 0 1,-1 1-1,0-1 0,1 0 1,-1 0-1,1 0 0,-1 1 1,1-1-1,-1 0 0,1 0 1,-1 0-1,1 0 0,-1 0 1,1 0-1,-1 0 0,1 0 1,-1 0-1,1 0 0,-1 0 1,1 0-1,-1-1 0,1 1 1,-1 0-1,1 0 0,-1 0 1,1-1-1,-1 1 0,1 0 1,-1-1-1,0 1 0,1-1 1,1-1-25,1-1-1,-1 0 1,0 0 0,0 0 0,-1 0-1,1 0 1,1-4 0,8-24-104,-1-1-1,-2 0 1,5-35 0,7-100 135,-20 167 2,17-246 287,-14 219-254,-3 27-33,0 0 1,0 1-1,0-1 0,0 0 0,0 0 0,0 0 1,0 0-1,1 0 0,-1 0 0,0 0 0,0 0 0,0 0 1,0 0-1,0 0 0,0 0 0,0 0 0,0 0 1,0 0-1,0 1 0,0-1 0,0 0 0,0 0 1,0 0-1,0 0 0,0 0 0,0 0 0,1 0 1,-1 0-1,0 0 0,0 0 0,0 0 0,0 0 1,0 0-1,0 0 0,0 0 0,0 0 0,0 0 1,0 0-1,0 0 0,0 0 0,0 0 0,1 0 1,-1 0-1,0 0 0,0 0 0,0 0 0,0 0 1,0-1-1,0 1 0,0 0 0,0 0 0,0 0 0,0 0 1,0 0-1,0 0 0,0 0 0,0 0 0,0 0 1,0 0-1,0 0 0,0 0 0,0 0 0,0 0 1,5 10 1,3 15-5,9 44-17,12 47 0,-23-96 19,1-1 0,1 0 0,18 31 0,-23-46-4,-1 0 0,1 0 1,0 0-1,0 0 0,1-1 0,-1 1 0,1-1 0,0 0 1,0 0-1,6 3 0,-9-5 3,1 0 0,0 0 0,0-1 0,0 1 0,0-1 0,0 1 0,1-1 1,-1 0-1,0 0 0,0 0 0,0 0 0,0 0 0,0 0 0,0 0 0,0-1 0,0 1 0,0-1 0,0 0 0,0 0 0,0 1 0,0-1 0,0 0 0,0-1 1,-1 1-1,1 0 0,2-2 0,3-4 0,-1 1 0,1-1 0,-1-1 1,0 1-1,-1-1 0,0 0 0,0 0 1,-1-1-1,0 1 0,3-11 0,4-14 49,8-50 0,-7 28 36,-11 54-80,-1-1 0,0 1 0,1-1 0,-1 1 0,1-1 0,0 1 0,-1-1 0,1 1 0,0-1 0,0 1 0,0 0 0,0-1 0,2-1 0,-3 3-1,1 0-1,-1 0 1,1-1-1,-1 1 1,1 0-1,-1 0 1,1 0-1,-1 0 1,1 0-1,-1 0 1,1 0-1,-1 0 1,1 0-1,-1 0 1,1 0-1,0 0 1,-1 0-1,1 0 1,-1 0-1,1 0 1,-1 1-1,1-1 1,-1 0-1,1 0 1,0 1-1,3 3 7,0-1-1,0 1 1,0 0 0,0 1 0,5 8-1,-2-4-6,21 31 7,-15-22-3,0 1 0,1-2 0,1 0 0,31 27 1,-46-43-7,1 0 0,0 0 1,0-1-1,0 1 1,0 0-1,0-1 1,0 1-1,0-1 1,0 1-1,0-1 1,0 0-1,0 1 1,1-1-1,-1 0 0,0 0 1,0 0-1,0 1 1,0-1-1,1-1 1,-1 1-1,2 0 1,-2-1 3,0 1 1,0-1-1,-1 0 1,1 1-1,0-1 1,0 0-1,0 0 1,-1 0-1,1 1 1,0-1-1,-1 0 1,1 0-1,-1 0 1,1 0 0,-1 0-1,1 0 1,-1 0-1,1-2 1,0-7 37,1 0 1,-1 0-1,0 0 1,-1-10-1,0 9-3,-4-64 203,2 52-166,1 0 0,3-34 0,-2 56-75,0 0-1,0 0 0,0-1 1,1 1-1,-1 0 0,1 0 1,-1 0-1,1 0 0,-1-1 0,1 1 1,-1 0-1,1 0 0,0 0 1,0 0-1,0 0 0,-1 0 1,1 1-1,0-1 0,0 0 1,0 0-1,0 1 0,1-1 1,-1 0-1,0 1 0,0-1 0,0 1 1,2-1-1,3 0-31,0 0 0,0 0 0,0 1 0,11 0 0,17-1-628,-28-1 578,-1 0 0,1 0-1,-1 0 1,0-1-1,1 1 1,-1-1-1,0-1 1,-1 1-1,1-1 1,-1 1-1,1-1 1,3-5-1,10-15-277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21.722"/>
    </inkml:context>
    <inkml:brush xml:id="br0">
      <inkml:brushProperty name="width" value="0.035" units="cm"/>
      <inkml:brushProperty name="height" value="0.035" units="cm"/>
    </inkml:brush>
  </inkml:definitions>
  <inkml:trace contextRef="#ctx0" brushRef="#br0">17 1146 10450,'-1'-3'105,"-14"-232"6921,22 418-2154,0-7-4855,-6-109-58,0 6-1131,14 117 1,-11-180-433,-1-16 449,-1-18-266,-2-206-3656,0 17 5598,3 152 1595,16-91-1,-19 151-2036,7-26 895,0 17-358,-6 10-594,-1 0 0,0 0 0,0 0 0,1-1-1,-1 1 1,0 0 0,1 0 0,-1 0 0,0 0 0,1 0 0,-1 0 0,0 0 0,1 0 0,-1 0 0,0 0 0,1 0 0,-1 1 0,0-1 0,1 0 0,-1 0 0,0 0 0,0 0 0,1 0 0,-1 1 0,0-1 0,0 0 0,1 0 0,-1 0 0,0 1 0,0-1 0,1 0 0,-1 1 0,5 7 119,0 0 1,0 0-1,-1 0 1,0 1-1,0 0 1,4 16-1,-5-13-23,50 186 987,12 35-433,-62-225-667,-2-6-5,-1 0 0,1 0-1,0 0 1,-1 0-1,1-1 1,0 1 0,0 0-1,0 0 1,1-1 0,-1 1-1,0-1 1,2 2-1,-14-36-27,-42-50 59,36 60-20,1-1-1,2 0 1,0-1 0,-12-33-1,26 57-11,-1 0-1,1 0 0,-1-1 0,1 1 0,0 0 0,-1 0 0,1-1 1,0 1-1,0 0 0,0 0 0,0-1 0,0 1 0,0 0 1,0-1-1,1 1 0,-1 0 0,0 0 0,1-1 0,-1 1 0,1 0 1,-1 0-1,1 0 0,0 0 0,-1 0 0,1 0 0,0 0 0,0 0 1,0 0-1,0 0 0,0 0 0,0 0 0,0 0 0,0 1 0,0-1 1,0 0-1,0 1 0,0-1 0,0 1 0,1-1 0,-1 1 0,0 0 1,0 0-1,1-1 0,-1 1 0,0 0 0,3 0 0,7-1-7,1 1 1,0 1-1,0-1 0,12 4 0,-15-3 7,8 1 1,0 1 0,0 1 0,-1 0 1,0 2-1,31 13 0,-40-15 1,1 0 0,-1 1 0,0 0 1,0 0-1,0 0 0,-1 1 0,0 0 0,0 1 0,0-1 1,-1 1-1,0 0 0,0 1 0,5 12 0,-7-15 0,10 23 5,-7-24 3,-4-19 9,-4-15 88,-1 0 0,-9-38 0,-3-34 119,14 99-224,1 1 0,0-1 0,0 1 0,0-1 0,0 0 0,0 1 0,1-1 0,-1 1 0,1-1 0,-1 1 0,1-1 0,0 1 1,0-1-1,0 1 0,2-4 0,-1 6-3,-1-1 1,0 0 0,0 0-1,1 0 1,-1 1-1,0-1 1,1 1 0,-1-1-1,1 1 1,-1-1 0,1 1-1,-1 0 1,0 0-1,1 0 1,-1 0 0,1 0-1,-1 0 1,1 0 0,-1 0-1,1 1 1,-1-1-1,1 0 1,-1 1 0,0-1-1,1 1 1,-1 0 0,3 1-1,3 1-12,2 1 7,-1 0 1,1-1-1,0 0 0,-1 0 1,1-1-1,10 1 0,-16-3 9,0 0-1,0 0 1,0-1 0,0 1-1,0-1 1,-1 1-1,1-1 1,0 0-1,0 0 1,0 0-1,-1-1 1,1 1-1,-1-1 1,1 1-1,-1-1 1,1 0-1,-1 0 1,0 0 0,0 0-1,0 0 1,0-1-1,0 1 1,2-5-1,4-7 10,0-1-1,-1-1 0,0 1 1,-1-1-1,-1 0 0,-1 0 1,5-34-1,-6 21 44,-1-1 0,-1 0 0,-5-49 0,1 60-9,0 1 1,-9-30-1,10 42-39,1 1 1,-1 0-1,-1 0 0,1 0 0,-1 0 1,1 0-1,-2 1 0,1-1 0,0 1 1,-1 0-1,0 0 0,-8-7 0,11 10-6,0 1 0,0-1 0,0 1-1,0-1 1,0 1 0,0-1 0,0 1 0,0 0-1,0 0 1,0-1 0,0 1 0,0 0-1,-1 0 1,1 0 0,0 0 0,0 0 0,0 0-1,0 1 1,0-1 0,0 0 0,0 1-1,-1-1 1,1 0 0,0 1 0,0-1 0,0 1-1,1 0 1,-1-1 0,0 1 0,0 0 0,0-1-1,0 1 1,1 0 0,-1 0 0,0 0-1,0 0 1,1 0 0,-1 0 0,1 0 0,-1 0-1,1 0 1,-1 2 0,-2 4-14,1 0 0,-1 0 0,2 0 1,-1 0-1,-1 10 0,1 6 5,1 0 1,1 1-1,1-1 0,1 0 0,1 0 1,1 0-1,1-1 0,1 1 1,1-1-1,18 37 0,-23-54 6,1 0 0,0-1 0,0 0 0,0 1 0,0-1 0,1 0 0,0-1 0,0 1 0,0-1 0,0 0 0,0 0 0,8 4 0,-10-6 1,0 0 1,0 0-1,1 0 1,-1-1-1,0 1 1,0-1-1,1 0 0,-1 0 1,0 0-1,0 0 1,1 0-1,-1 0 1,0 0-1,1-1 1,-1 1-1,0-1 1,0 0-1,0 0 1,0 0-1,0 0 1,0 0-1,0 0 1,0 0-1,0 0 1,0-1-1,0 1 1,-1-1-1,1 0 1,-1 1-1,3-4 1,-1 0 11,1 0 1,-1 0 0,0 0 0,-1-1 0,1 1 0,-1-1 0,0 0-1,-1 0 1,1 0 0,-1 1 0,0-1 0,-1 0 0,0-1 0,1 1-1,-2 0 1,1 0 0,-3-10 0,3 17-11,1-1 1,-1 0-1,0 0 1,0 0-1,0 0 0,0 0 1,0 1-1,0-1 0,1 0 1,-1 0-1,0 0 1,0 0-1,0 0 0,0 0 1,1 0-1,-1 0 1,0 0-1,0 0 0,0 0 1,0 0-1,1 0 1,-1 0-1,0 0 0,0 0 1,0 0-1,1 0 1,-1 0-1,0 0 0,0 0 1,0 0-1,0 0 0,1 0 1,-1 0-1,0 0 1,0 0-1,0 0 0,0 0 1,0 0-1,1-1 1,-1 1-1,0 0 0,0 0 1,0 0-1,0 0 1,0 0-1,0 0 0,1-1 1,-1 1-1,0 0 1,0 0-1,0 0 0,0 0 1,0-1-1,0 1 1,0 0-1,0 0 0,0 0 1,0-1-1,0 1 0,0 0 1,0 0-1,0 0 1,0 0-1,0-1 0,0 1 1,0 0-1,0 0 1,0-1-1,16 12-71,-12-9 53,3 2-9,1 0 1,-1-1 0,1 0 0,-1 0 0,1-1 0,0 0 0,0 0-1,0-1 1,0 0 0,1 0 0,-1-1 0,0 0 0,8-1-1,-11 0 11,-1 0 0,1 0 0,-1 0 0,0-1 0,1 1-1,-1-1 1,0 0 0,0 0 0,0-1 0,0 1 0,-1-1-1,1 0 1,-1 0 0,1 0 0,-1 0 0,0-1-1,0 1 1,-1-1 0,1 0 0,-1 0 0,0 1 0,1-2-1,-2 1 1,3-7 0,-1 3 7,-1 1 1,-1-1-1,0 0 0,0 0 0,0-14 1,-1 18 14,0 1 1,0-1-1,-1 1 1,0-1 0,1 1-1,-1-1 1,0 1-1,-1-1 1,1 1 0,0 0-1,-1 0 1,0 0-1,0 0 1,-4-5-1,6 8-4,0 0-1,0 1 1,0-1-1,0 0 1,0 1-1,0-1 0,0 0 1,0 1-1,0-1 1,0 0-1,0 1 0,0-1 1,0 0-1,0 1 1,0-1-1,0 0 1,0 0-1,0 1 0,-1-1 1,1 0-1,0 1 1,0-1-1,0 0 0,-1 0 1,1 1-1,0-1 1,0 0-1,-1 0 1,1 1-1,0-1 0,0 0 1,-1 0-1,1 0 1,0 0-1,-1 0 0,1 1 1,0-1-1,-1 0 1,1 0-1,0 0 1,-1 0-1,1 0 0,0 0 1,-1 0-1,1 0 1,0 0-1,-1 0 0,1 0 1,0 0-1,-1-1 1,1 1-1,0 0 1,-1 0-1,1 0 0,0 0 1,-1 0-1,1-1 1,0 1-1,0 0 0,-1 0 1,1 0-1,0-1 1,0 1-1,0 0 1,-1-1-1,1 1 0,0 0 1,0 0-1,-1-1 1,2 27 9,1-17-14,0 0 0,0 0-1,1-1 1,0 1-1,6 10 1,-8-17 1,0 1-1,0-1 1,0 0-1,0 1 1,1-1 0,-1 0-1,1 0 1,0 0-1,-1 0 1,1-1 0,0 1-1,0 0 1,0-1-1,0 1 1,0-1 0,1 0-1,-1 0 1,0 0-1,1 0 1,-1 0 0,0 0-1,1-1 1,3 2-1,-4-3 4,0 1 0,0-1 0,0 0 0,-1 1-1,1-1 1,0 0 0,-1 0 0,1 0 0,-1 0-1,1 0 1,-1-1 0,1 1 0,-1 0 0,0-1-1,1 1 1,-1-1 0,0 1 0,0-1 0,0 0 0,0 1-1,-1-1 1,2-2 0,13-42 10,-14 43-8,4-21 42,4-37-1,-3 11-94,-3 48-50,1 7 56,3 7-9,1 5-6,-5-7 31,1-1-1,0 0 0,0 0 1,1 0-1,0-1 0,1 0 1,0 0-1,10 11 1,-15-18 26,-1-1 1,1 1-1,0-1 1,-1 1-1,1-1 1,0 0-1,-1 1 1,1-1-1,0 0 1,0 1-1,-1-1 1,1 0-1,0 0 1,0 0 0,0 0-1,-1 1 1,1-1-1,0 0 1,0 0-1,0-1 1,-1 1-1,1 0 1,0 0-1,0 0 1,1-1-1,-1 0-1,0 0 0,1 0 0,-1 0 0,0 0 0,1 0 0,-1 0 0,0-1 0,0 1 0,0-1 0,0 1 0,1-3 0,2-4-11,-1 0-1,1-1 1,2-13 0,4-25 60,-1-1 0,-3 0-1,0-81 1,-8 60-31,-21-134 0,22 196-26,-1-2-33,1 0 1,-1 0-1,-1 0 1,-6-16-1,3 19-124,4 14 43,4 23 5,13 53 455,3 0-1,4-2 1,4 0 0,40 88 0,-61-158-261,-3-7-39,0 1 0,1 0 0,0-1 0,0 0 0,0 0 0,0 0-1,1 0 1,0 0 0,0-1 0,8 8 0,-5-10-8,-6-6 6,-7-11 4,-16-16-17,-51-53 0,44 53-141,-27-39-1,55 69 113,0-1 1,0 1 0,1 0-1,-1 0 1,0-1-1,1 1 1,-1 0-1,1-1 1,-1 1-1,1-1 1,-1-1-1,1 2 11,0 1-1,0-1 1,1 1-1,-1-1 1,0 1 0,0 0-1,0-1 1,0 1-1,0-1 1,1 1-1,-1 0 1,0-1-1,0 1 1,1-1-1,-1 1 1,0 0 0,0-1-1,1 1 1,-1 0-1,0 0 1,1-1-1,-1 1 1,1 0-1,0-1 1,2 0 14,1 0 1,0 0-1,0 1 0,0-1 0,0 1 1,7 0-1,14-2-157,-22 2 185,-1 0 0,1-1-1,-1 0 1,1 0 0,-1 0-1,0 0 1,0 0 0,1 0-1,-1 0 1,0-1 0,0 1-1,0-1 1,0 1 0,-1-1-1,1 0 1,0 0 0,-1 0-1,1 0 1,-1 0 0,0 0-1,1 0 1,-1-1 0,1-2-1,-1-11 76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22.221"/>
    </inkml:context>
    <inkml:brush xml:id="br0">
      <inkml:brushProperty name="width" value="0.035" units="cm"/>
      <inkml:brushProperty name="height" value="0.035" units="cm"/>
    </inkml:brush>
  </inkml:definitions>
  <inkml:trace contextRef="#ctx0" brushRef="#br0">1 0 15835,'0'10'1153,"7"-1"-1001,2-2-64,8-1 120,3-5-424,3-1 200,3-4-120,4-6-56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22.695"/>
    </inkml:context>
    <inkml:brush xml:id="br0">
      <inkml:brushProperty name="width" value="0.035" units="cm"/>
      <inkml:brushProperty name="height" value="0.035" units="cm"/>
    </inkml:brush>
  </inkml:definitions>
  <inkml:trace contextRef="#ctx0" brushRef="#br0">78 1 17004,'-3'11'576,"-1"0"0,-1 0 0,0 0 0,-12 19 1,-8 18 681,22-41-1151,0 2 0,0-1-1,0 0 1,1 0 0,1 1-1,-2 14 1,3-23-107,0 1 0,0-1 0,0 1 1,0-1-1,0 1 0,0-1 0,0 1 0,0-1 0,0 1 0,0-1 1,0 1-1,0-1 0,1 1 0,-1-1 0,0 1 0,0-1 0,1 1 0,-1-1 1,0 0-1,0 1 0,1-1 0,-1 1 0,1-1 0,8-3-51,12-21-136,-18 19 130,1 0-19,0 0-1,1 0 1,-1 0 0,1 1 0,0 0-1,0 0 1,1 0 0,-1 1-1,7-4 1,-9 6 37,-1 1-1,1-1 0,-1 0 1,1 1-1,-1-1 1,1 1-1,0 0 0,-1-1 1,1 2-1,0-1 1,-1 0-1,1 0 1,0 1-1,-1-1 0,1 1 1,-1 0-1,1 0 1,-1 0-1,1 0 0,-1 0 1,0 1-1,1-1 1,-1 1-1,4 3 1,-2-1 22,0 1 1,0 0 0,0 0 0,0 0 0,-1 1 0,0-1-1,0 1 1,-1 0 0,1-1 0,-1 1 0,-1 0 0,1 1 0,-1-1-1,0 0 1,0 0 0,-1 1 0,0-1 0,0 11 0,-1-8 49,0 1 0,0-1 0,-1 1 0,0-1 0,-1 1 0,0-1 1,0 0-1,-1 0 0,0-1 0,0 1 0,-10 12 0,13-19-34,0 0 0,-1-1 0,1 1 0,0-1 0,0 0 0,-1 1 0,1-1 0,-1 0-1,1 0 1,-1 0 0,0 0 0,1 0 0,-1 0 0,0-1 0,0 1 0,0 0 0,1-1 0,-1 0 0,0 1 0,0-1-1,0 0 1,-4 0 0,4-1 1,-1 1 0,1-1 0,0 0 0,-1 0 1,1-1-1,0 1 0,-1 0 0,1-1 0,0 0 0,0 1 0,0-1 0,1 0 0,-1 0 0,0 0 0,1 0 0,-3-3 0,-17-28-100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23.148"/>
    </inkml:context>
    <inkml:brush xml:id="br0">
      <inkml:brushProperty name="width" value="0.035" units="cm"/>
      <inkml:brushProperty name="height" value="0.035" units="cm"/>
    </inkml:brush>
  </inkml:definitions>
  <inkml:trace contextRef="#ctx0" brushRef="#br0">2 0 16956,'0'154'2571,"-2"-81"-1171,13 117 0,-10-178-1344,6 28 93,-6-38-190,-1 0-1,1 0 1,-1 0-1,1 0 1,0 0 0,0 0-1,0-1 1,0 1 0,0 0-1,0-1 1,0 1 0,1-1-1,-1 1 1,0-1-1,1 0 1,1 2 0,-2-3-17,0 0-1,0 1 1,0-1 0,0 0 0,0 0 0,0 0 0,0 0 0,-1 0 0,1 0 0,0 0 0,0 0 0,0 0-1,0 0 1,0-1 0,0 1 0,0 0 0,0-1 0,0 1 0,-1-1 0,1 1 0,0-1 0,0 1 0,-1-1-1,1 1 1,0-1 0,0 0 0,-1 1 0,2-3 0,16-23-1434,-8 6 260,-1-1 0,-1 0-1,-1 0 1,5-30 0,8-22 1014,-14 135 4906,-5-55-4428,0 27 569,2 1 0,2-1-1,9 36 1,-13-67-785,0-1-1,0 1 0,0 0 0,1 0 0,-1-1 1,1 1-1,2 3 0,-4-5-38,1-1 1,-1 0-1,0 0 1,0 1-1,1-1 0,-1 0 1,0 0-1,0 0 1,1 0-1,-1 1 0,0-1 1,1 0-1,-1 0 1,0 0-1,0 0 1,1 0-1,-1 0 0,0 0 1,1 0-1,-1 0 1,0 0-1,1 0 0,-1 0 1,0 0-1,1 0 1,-1 0-1,1 0 0,7-13 68,-5 3-76,0-1 0,-1 1 0,0-1 0,-1 0 0,0 0 0,-1 0 0,0 0 0,0 0 0,-3-12 0,0 4-109,-2 0-1,1 0 1,-2 0-1,-10-23 1,-4 12-353,20 29 439,-1 1 0,0-1 0,1 0 0,-1 1-1,1-1 1,-1 1 0,0-1 0,0 1 0,1-1 0,-1 1 0,0-1-1,0 1 1,0 0 0,1-1 0,-2 1 0,1 0 8,1 0 1,-1 0-1,1 1 0,-1-1 1,1 0-1,-1 0 0,1 0 1,0 1-1,-1-1 0,1 0 1,-1 1-1,1-1 0,0 0 1,-1 1-1,1-1 0,0 1 1,-1-1-1,1 1 1,0-1-1,0 0 0,0 1 1,-1-1-1,1 1 0,0-1 1,0 1-1,0-1 0,0 1 1,0-1-1,0 2 0,-1 3-65,0 1 0,1 0 0,0-1 0,0 1 0,0 0 0,1-1 0,0 1 0,0 0 0,0-1-1,1 1 1,-1-1 0,2 0 0,-1 0 0,0 1 0,1-1 0,0-1 0,0 1 0,5 5 0,-6-7-47,0-1 1,0 1-1,1-1 1,-1 0 0,1 1-1,0-1 1,-1 0 0,1-1-1,0 1 1,0 0 0,1-1-1,-1 0 1,0 0-1,0 0 1,0 0 0,1 0-1,-1 0 1,1-1 0,-1 0-1,0 0 1,1 0 0,-1 0-1,1 0 1,-1-1-1,0 1 1,1-1 0,-1 0-1,0 0 1,0 0 0,7-4-1,-1-1-204,0 0-1,0-1 1,0 0 0,-1 0-1,0-1 1,0 0 0,-1-1-1,0 1 1,0-1 0,5-11-1,-6 9 276,0-1-1,0 1 0,-1-1 1,0 0-1,-1 0 1,-1 0-1,0 0 1,2-21-1,-5 26 248,0 0 1,-1 0-1,0 0 0,0 0 1,0 0-1,-5-11 1,5 16-112,1 0 0,-1 1 1,0-1-1,0 1 0,0-1 0,0 1 1,0-1-1,0 1 0,0 0 1,0-1-1,-1 1 0,1 0 1,0 0-1,-2-1 0,1 1-13,1 1 1,0 0-1,0-1 0,0 1 0,0 0 0,-1 0 1,1 0-1,0 0 0,0 0 0,0 0 1,-1 0-1,1 0 0,0 1 0,0-1 1,0 0-1,0 1 0,0-1 0,-1 1 0,1-1 1,0 1-1,0-1 0,0 1 0,-1 1 1,-2 2 38,0-1 0,1 1 0,0 0 0,-1 0 0,1 0 0,0 1 0,1-1 0,-1 1 0,1-1 0,0 1 0,0 0 0,1 0 0,-1 0 0,1 0 0,-1 6 0,0 2 144,1 1 0,0-1 0,0 1 0,3 21 0,-2-30-164,1-1-1,-1 0 1,1 0 0,0 0 0,1 0 0,2 8 0,-3-11-66,-1-1 1,1 1 0,-1 0-1,1 0 1,-1-1 0,1 1-1,0 0 1,0-1 0,-1 1 0,1 0-1,0-1 1,0 1 0,0-1-1,-1 1 1,1-1 0,0 0-1,0 1 1,0-1 0,0 0-1,0 0 1,0 0 0,0 0-1,0 1 1,0-1 0,0 0 0,0-1-1,0 1 1,0 0 0,0 0-1,0 0 1,0-1 0,-1 1-1,1 0 1,2-2 0,23-9 85,-16 6-84,0 1-1,1 0 1,-1 0 0,21-3-1,-27 6-8,-1 1 0,0 0 0,0 0 0,0 0-1,0 1 1,0-1 0,0 1 0,0-1 0,0 1 0,0 0-1,0 0 1,0 0 0,-1 1 0,1-1 0,0 1 0,-1-1-1,1 1 1,-1 0 0,1 0 0,-1 0 0,0 0 0,3 4-1,-2-2 47,-1-1 0,0 1 0,0 0 0,0 0 0,0 0 0,-1 0 0,1 0 0,-1 0-1,0 0 1,-1 1 0,1-1 0,-1 0 0,1 1 0,-1-1 0,-1 0 0,1 1-1,-1-1 1,-1 6 0,-1 3 280,0 0 0,-2 0 0,0 0-1,-10 19 1,14-30-280,0 0 0,0-1 0,0 1 1,-1 0-1,1 0 0,-1 0 0,1-1 0,-1 1 0,-2 1 0,-4-3-3,2-12-398,4-5-110,1 1 0,1-1-1,0 0 1,4-23-1,-1-1 30,0-13-259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23.699"/>
    </inkml:context>
    <inkml:brush xml:id="br0">
      <inkml:brushProperty name="width" value="0.035" units="cm"/>
      <inkml:brushProperty name="height" value="0.035" units="cm"/>
    </inkml:brush>
  </inkml:definitions>
  <inkml:trace contextRef="#ctx0" brushRef="#br0">11 268 12659,'10'42'1160,"-2"-5"-808,1-5-232,1-10 200,1-4-1112,-2-14 896,-1-8-168,3-25-296</inkml:trace>
  <inkml:trace contextRef="#ctx0" brushRef="#br0" timeOffset="1">1 0 12371,'0'13'1288,"8"6"-840,2 1-336,4-2 1528,2-3-1696,1-7 40,2-3-104,-3-5-48</inkml:trace>
  <inkml:trace contextRef="#ctx0" brushRef="#br0" timeOffset="2">150 108 12363,'0'22'527,"2"0"1,0-1 0,2 1-1,0 0 1,2-1 0,0 0-1,15 33 1,-1-13 500,1-2 1,45 62 0,-54-84-655,-1 1 0,0-1 0,-2 2 0,0-1 1,11 37-1,-18-47-282,0 0 0,0 0 1,0 0-1,-1 1 0,-1-1 0,1 0 1,-1 1-1,-1-1 0,0 0 1,0 0-1,0 1 0,-1-1 1,0 0-1,-1 0 0,0 0 0,-7 14 1,9-21-93,1 0 0,-1 0 0,1 0 0,-1 0-1,1 0 1,-1 0 0,0 0 0,1-1 0,-1 1 0,0 0 0,0 0 0,1-1 0,-1 1 0,0 0 0,0-1 0,0 1 0,0-1 0,0 1 0,0-1 0,0 0 0,0 1 0,0-1 0,0 0 0,0 0 0,0 0 0,-1 0 0,1 0-1,0 0 1,0 0 0,0 0 0,0 0 0,0 0 0,0 0 0,0-1 0,0 1 0,0 0 0,0-1 0,0 1 0,0-1 0,0 1 0,0-1 0,0 0 0,0 1 0,0-1 0,1 0 0,-1 0 0,-1-1 0,-2-2-68,0-1-1,0 1 1,1-1 0,0 0 0,0 0 0,0-1 0,-3-6 0,-3-15-351,1 0 1,1-1-1,2 0 1,-4-44-1,6-114-1536,17-28 710,-3 98 637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24.149"/>
    </inkml:context>
    <inkml:brush xml:id="br0">
      <inkml:brushProperty name="width" value="0.035" units="cm"/>
      <inkml:brushProperty name="height" value="0.035" units="cm"/>
    </inkml:brush>
  </inkml:definitions>
  <inkml:trace contextRef="#ctx0" brushRef="#br0">17 0 14899,'-1'3'199,"-1"1"0,0-1-1,1 1 1,-1 0 0,1-1-1,0 1 1,0 6 0,-3 24 420,3 1 0,1-1 1,8 61-1,-4-45-84,23 157 1469,-22-182-1782,1 0-1,1-1 0,2 0 0,0-1 1,2 0-1,16 27 0,-24-46-193,0 1-1,0-1 1,0 0-1,1 1 1,0-2-1,0 1 1,0 0-1,0-1 1,1 0-1,7 4 1,-9-5-25,-1-1 1,0-1-1,1 1 1,0 0-1,-1 0 1,1-1 0,-1 0-1,1 1 1,0-1-1,-1 0 1,1 0-1,0-1 1,-1 1 0,1-1-1,-1 1 1,1-1-1,0 0 1,-1 0-1,0 0 1,1 0 0,-1 0-1,1 0 1,3-4-1,-1 1-43,-1-1 0,1 1 0,-1-1-1,0 0 1,-1-1 0,1 1 0,-1-1-1,0 0 1,0 1 0,-1-1 0,1 0-1,-1-1 1,-1 1 0,1 0 0,-1 0-1,0-1 1,0-6 0,0-16-310,-1 0 0,-4-40-1,3 65 350,-7-59-275,-2 3-78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24.760"/>
    </inkml:context>
    <inkml:brush xml:id="br0">
      <inkml:brushProperty name="width" value="0.035" units="cm"/>
      <inkml:brushProperty name="height" value="0.035" units="cm"/>
    </inkml:brush>
  </inkml:definitions>
  <inkml:trace contextRef="#ctx0" brushRef="#br0">1 813 12539,'8'28'781,"13"39"164,-19-60-773,1-2 1,-1 1-1,1 0 0,1 0 0,-1-1 1,1 0-1,0 1 0,5 3 0,-8-7-131,0-2-1,0 1 0,0 0 0,0 0 0,0 0 0,1 0 0,-1-1 0,0 1 1,1 0-1,-1-1 0,0 1 0,1-1 0,-1 0 0,0 1 0,1-1 1,-1 0-1,1 0 0,-1 0 0,1 0 0,-1 0 0,0 0 0,1 0 0,-1-1 1,1 1-1,-1 0 0,0-1 0,1 1 0,-1-1 0,0 0 0,1 1 1,-1-1-1,0 0 0,0 0 0,0 0 0,0 0 0,0 0 0,0 0 0,0 0 1,0 0-1,1-2 0,2-2-23,0 0 1,0-1-1,-1 0 1,0 0 0,0 0-1,-1 0 1,4-11-1,-1-6-200,-1-1 0,-1-1 0,0 1 1,-2 0-1,-1-1 0,-6-44 0,5 66 156,1 1 0,-1-1 0,1 1 0,-1 0 0,0-1 0,0 1 0,0 0 0,0-1 0,0 1 0,-3-4 0,3 6 28,1 0-1,0-1 0,0 1 1,0 0-1,0 0 0,0 0 1,-1 0-1,1 0 0,0 0 1,0 0-1,0 0 1,-1-1-1,1 1 0,0 0 1,0 0-1,0 0 0,-1 0 1,1 0-1,0 0 1,0 0-1,0 0 0,-1 0 1,1 0-1,0 0 0,0 0 1,0 0-1,0 1 1,-1-1-1,1 0 0,0 0 1,0 0-1,0 0 0,-1 0 1,1 0-1,0 0 1,0 0-1,0 1 0,0-1 1,0 0-1,-1 0 0,1 0 1,-5 18 202,1 10 365,2 0 0,1 0 0,1 0-1,1 0 1,6 36 0,-6-58-407,1-1 1,-1 0 0,1 0 0,0 0-1,0-1 1,5 10 0,-6-13-134,-1 0-1,1-1 1,0 1-1,-1 0 1,1 0 0,0-1-1,0 1 1,-1 0-1,1-1 1,0 1 0,0-1-1,0 1 1,0-1-1,0 1 1,0-1-1,-1 1 1,1-1 0,0 0-1,0 0 1,0 0-1,0 1 1,0-1 0,0 0-1,0 0 1,1 0-1,-1-1 1,0 1 0,0 0-1,0 0 1,-1 0-1,1-1 1,0 1-1,0-1 1,0 1 0,0 0-1,0-1 1,0 0-1,0 1 1,-1-1 0,1 1-1,1-2 1,6-5 30,-1-1 1,0 1 0,-1-1-1,1-1 1,-1 1 0,-1-1-1,0 0 1,8-18 0,-3 0-50,15-56 0,-18 57-290,-2 0 0,-1-1-1,-1 0 1,0-40 0,-3 67 261,0-1 1,0 1 0,0-1 0,0 1-1,0-1 1,1 1 0,-1-1 0,0 1 0,-1-1-1,1 1 1,0-1 0,0 1 0,0-1-1,0 1 1,0 0 0,0-1 0,0 1 0,-1-1-1,1 1 1,0-1 0,0 1 0,-1 0-1,1-1 1,0 1 0,-1-1 0,1 1 0,0 0-1,-1 0 1,1-1 0,0 1 0,-2-1-1,2 2-13,-1 0 0,0 0 0,0 0-1,1 0 1,-1 1 0,1-1 0,-1 0 0,1 0-1,-1 0 1,1 1 0,0-1 0,0 0-1,-1 0 1,1 2 0,-4 26 279,0 1-1,2-1 1,2 1 0,5 58-1,4-58 223,-9-29-448,1 0-1,-1 0 1,0-1-1,1 1 1,-1 0-1,1-1 1,-1 1-1,1 0 1,-1-1-1,1 1 0,-1 0 1,1-1-1,0 1 1,-1-1-1,1 1 1,0-1-1,-1 0 1,1 1-1,0-1 1,0 0-1,-1 1 1,1-1-1,0 0 0,0 0 1,0 1-1,0-1 1,-1 0-1,1 0 1,0 0-1,0 0 1,0 0-1,0-1 1,-1 1-1,1 0 0,0 0 1,1-1-1,1-1 16,1 0 0,-1 0-1,0 0 1,0-1-1,0 1 1,0-1 0,0 0-1,-1 1 1,1-1 0,3-6-1,20-38 42,-22 39-66,10-20-49,-2-1 1,-2 0-1,0-1 0,-2 0 0,-2-1 0,0 1 0,1-49 1,-5 13-920,-3 0 0,-16-100 1,16 153 760,0 0-100,-1 0 0,0 0 0,-1 0 1,0 0-1,-1 1 0,-1-1 0,-6-12 1,11 25 286,0 0 0,0-1 0,0 1 0,0 0 0,0 0 0,0 0 0,0-1 1,0 1-1,0 0 0,0 0 0,0 0 0,0 0 0,0-1 0,0 1 0,-1 0 0,1 0 0,0 0 1,0 0-1,0 0 0,0 0 0,0-1 0,-1 1 0,1 0 0,0 0 0,0 0 0,0 0 1,0 0-1,-1 0 0,1 0 0,0 0 0,0 0 0,0 0 0,-1 0 0,1 0 0,0 0 1,0 0-1,0 0 0,0 0 0,-1 0 0,1 0 0,0 0 0,0 0 0,0 0 0,-1 0 0,1 0 1,0 0-1,0 0 0,0 0 0,0 1 0,0-1 0,-1 0 0,1 0 0,0 0 0,0 0 1,0 0-1,0 1 0,0-1 0,0 0 0,-1 0 0,1 0 0,0 0 0,0 0 0,0 1 1,0-1-1,-3 14-102,-2 38 559,3 1 1,2-1-1,2 1 1,3-1-1,2 0 0,2-1 1,2 1-1,3-2 1,2 0-1,1-1 1,26 49-1,-26-64-532,-17-31-139,-5-4 113,-8-6-38,-30-22-282,1-2 1,2-1 0,1-3 0,-56-63-1,89 91 414,0-1 0,0 0-1,1 0 1,0-1 0,1 1-1,-1-1 1,-2-11 0,6 17 56,0 0 1,0 0 0,1 0-1,0 0 1,-1 0 0,1 0-1,0 0 1,0 0-1,1 0 1,-1 0 0,1 0-1,-1 0 1,1 0 0,0 1-1,0-1 1,0 0-1,1 0 1,-1 1 0,1-1-1,-1 1 1,1-1 0,0 1-1,0 0 1,0-1-1,0 1 1,0 0 0,5-3-1,22-13 370,0 2 0,1 1 0,1 2 0,47-15 0,-37 13-475,4 0 448,-22 8-331,0-1 0,29-15 0,-17-3-200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25.505"/>
    </inkml:context>
    <inkml:brush xml:id="br0">
      <inkml:brushProperty name="width" value="0.035" units="cm"/>
      <inkml:brushProperty name="height" value="0.035" units="cm"/>
    </inkml:brush>
  </inkml:definitions>
  <inkml:trace contextRef="#ctx0" brushRef="#br0">1 2239 15067,'0'0'20,"0"0"-1,0 0 1,0 0-1,1 0 1,-1 0-1,0 0 1,0 0-1,0 0 1,0 0-1,0-1 1,0 1-1,1 0 1,-1 0-1,0 0 1,0 0-1,0 0 1,0 0-1,0 0 1,0 0-1,0 0 1,0-1-1,1 1 0,-1 0 1,0 0-1,0 0 1,0 0-1,0 0 1,0 0-1,0-1 1,0 1-1,0 0 1,0 0-1,0 0 1,0 0-1,0 0 1,0-1-1,0 1 1,0 0-1,0 0 1,0 0-1,0 0 1,0 0-1,0-1 1,0 1-1,0 0 1,0 0-1,0 0 1,0 0-1,-1 0 1,1 0-1,0-1 1,0 1-1,0 0 1,0 0-1,0 0 1,0 0-1,0 0 1,0 0-1,-1 0 1,1 0-1,0 0 1,0 0-1,0 0 1,0-1-1,0 1 1,-1 0-1,1 0 1,12-9 89,-12 8-45,131-80 463,-30 20-296,4-7-30,560-386 365,-553 371-534,307-223-22,-89 70-22,375-250-53,-204 164-1773,-412 259 1521,-21 1-117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5.159"/>
    </inkml:context>
    <inkml:brush xml:id="br0">
      <inkml:brushProperty name="width" value="0.035" units="cm"/>
      <inkml:brushProperty name="height" value="0.035" units="cm"/>
    </inkml:brush>
  </inkml:definitions>
  <inkml:trace contextRef="#ctx0" brushRef="#br0">98 0 16404,'-30'36'1406,"-12"15"-572,39-46-726,-1 1 0,2-1 0,-1 1 0,0-1-1,1 1 1,0 0 0,0-1 0,-1 10 0,3-13-92,-1-1 0,1 0 0,0 0 0,0 1-1,-1-1 1,1 0 0,0 0 0,0 1 0,1-1 0,-1 0 0,0 0 0,0 1 0,1-1 0,-1 0 0,0 0-1,1 0 1,-1 1 0,1-1 0,0 0 0,-1 0 0,1 0 0,0 0 0,0 0 0,-1 0 0,3 1 0,-1-1-5,-1-1 0,1 1 0,0-1 1,-1 1-1,1-1 0,0 0 1,0 0-1,-1 0 0,1 0 1,0 0-1,0 0 0,0 0 1,-1-1-1,1 1 0,3-1 1,4-3 12,-1 1 0,0-1 0,1 0 0,-1-1 0,14-10 0,-1-5 55,0-1 0,-1 0 1,31-46-1,-51 66-79,0 1 1,0 0-1,0 0 0,0-1 1,0 1-1,1 0 0,-1 0 0,0-1 1,0 1-1,0 0 0,0 0 1,0 0-1,0-1 0,1 1 1,-1 0-1,0 0 0,0 0 0,0 0 1,1 0-1,-1-1 0,0 1 1,0 0-1,0 0 0,1 0 1,-1 0-1,0 0 0,0 0 1,1 0-1,-1 0 0,0 0 0,0 0 1,0 0-1,1 0 0,-1 0 1,0 0-1,0 0 0,1 0 1,-1 0-1,0 0 0,2 11 7,-5 20-5,2-30-2,-2 19-32,-7 60-462,9-71 442,1-1-1,1 0 0,-1 0 0,1 1 1,0-1-1,1 0 0,4 12 0,6 0-85,4-8-40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7:44.017"/>
    </inkml:context>
    <inkml:brush xml:id="br0">
      <inkml:brushProperty name="width" value="0.035" units="cm"/>
      <inkml:brushProperty name="height" value="0.035" units="cm"/>
    </inkml:brush>
  </inkml:definitions>
  <inkml:trace contextRef="#ctx0" brushRef="#br0">3520 353 11891,'-59'-48'1123,"38"29"-934,-35-23-1,48 37-181,0 1-1,1-1 1,-2 2-1,1-1 1,0 1-1,-1 0 1,1 1-1,-18-3 1,4 4-4,0 1 0,0 1 0,0 1 0,0 1 0,-29 7 0,-104 38 5,76-17 24,2 4 0,0 3 0,-135 92-1,-192 179 348,344-260-297,-408 388 459,41 40-277,-76 175-42,433-555-166,-43 65 181,6 6-1,-86 188 1,157-278-89,3 1 0,4 2 0,-23 100 1,40-124-105,2 0 0,3 1 1,2 0-1,3 1 0,8 93 1,-1-120-72,1 0 0,2 0 1,1-1-1,2 0 0,1-1 1,1 0-1,1-1 1,36 52-1,-16-33-7,2-2 0,2-1 0,3-2 0,46 39 0,-44-45 23,1-2-1,2-2 0,51 28 1,-74-49 3,0 0 1,1-2 0,1-1 0,0 0-1,0-2 1,0-1 0,1-1-1,47 3 1,-35-8-3,0-3 0,1 0 0,-1-3 1,0-1-1,-1-2 0,0-1 0,0-2 0,62-31 0,-34 10-17,-2-3 1,-2-3-1,100-83 0,-25 3-112,-6-6 1,-5-5-1,189-256 0,-131 124-3,208-393 0,-232 333 180,165-479 0,-110 102 34,-186 590-70,-6-2 0,-5 0-1,4-117 1,-20 196-15,-2 0-1,-1-1 1,-1 1 0,-11-47-1,10 64-64,-1 0 0,0 1 0,-1-1 0,0 1 0,-1 0-1,-1 0 1,0 1 0,-1 0 0,-1 1 0,0 0 0,-17-16 0,8 13 22,0 0 0,-2 2 1,1 0-1,-2 2 1,0 0-1,-28-10 0,-71-22-173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7:38.665"/>
    </inkml:context>
    <inkml:brush xml:id="br0">
      <inkml:brushProperty name="width" value="0.035" units="cm"/>
      <inkml:brushProperty name="height" value="0.035" units="cm"/>
    </inkml:brush>
  </inkml:definitions>
  <inkml:trace contextRef="#ctx0" brushRef="#br0">0 3900 2393,'5'-5'43,"-1"-1"1,0 0 0,-1 0-1,0 0 1,1 0 0,-2-1-1,1 1 1,-1-1 0,0 0-1,1-9 1,0 5 191,0 1-1,0 0 1,8-17-1,6-3 423,-8 15-434,0-1 0,-1 0 0,-1-1 0,0 1 0,-1-2 0,5-26 0,-5 9-164,1 1 0,17-47 0,-18 66-42,0 0 0,1 0 0,1 1 0,0 0 0,1 0 0,1 0 1,15-16-1,12-5 108,61-45 0,8-7 166,-90 71-227,-1 0 0,0-1 0,-1 0 0,15-24 0,45-87 149,22-36-52,-79 136-134,-2 1 1,-1-2-1,-1 1 1,10-37-1,-17 51-18,1 0 1,0 1-1,1-1 0,1 2 1,0-1-1,0 1 0,1 0 1,21-18-1,-20 20 0,0-1-1,0 0 1,-1-1 0,-1-1 0,0 1-1,-1-1 1,0-1 0,7-16 0,-14 26-23,0-1 1,0 0 0,0 1-1,0-1 1,-1 0 0,0 1-1,0-1 1,0 0-1,-1 0 1,1 1 0,-1-1-1,0 0 1,-1 1 0,1-1-1,-1 1 1,0-1 0,0 1-1,-3-5 1,-6-7-94,0 0 0,0 1 0,-19-18 0,1 2-74,19 19 112,1 1 1,0-2-1,1 1 0,-10-21 1,16 29 65,1 1 1,-1-1-1,1 1 1,0-1-1,0 0 1,0 0-1,1 1 1,-1-1-1,1 0 1,0 0-1,0 0 1,0 0 0,0 0-1,1 1 1,0-1-1,0 0 1,0 0-1,0 1 1,0-1-1,1 0 1,0 1-1,3-6 1,7-4 39,0 0-1,1 0 1,0 1 0,1 1 0,1 0 0,0 1 0,25-13 0,-19 11 10,-1 0 0,-1-2 0,31-26 0,-26 12 4,0-2 1,-3 0 0,0-1 0,25-53 0,6-9 27,-21 45-24,30-54 94,-52 84-113,0 0-1,-2 0 1,0 0-1,4-22 1,12-117 84,3-10-82,-21 147-44,1 1 0,0 0 1,2 0-1,0 1 1,1 0-1,16-25 0,-6 19-7,2 0 0,0 1-1,1 1 1,41-30-1,30-29 11,-86 74 7,-1-1 1,0 0 0,0 0 0,0 0-1,-1-1 1,-1 1 0,1-1 0,-1 0-1,5-19 1,-3 0 17,0 0 1,0-31-1,-5 40-24,1 0 0,1 0 0,0 1 0,1 0 0,1-1 0,1 1 0,12-25 0,-16 39-31,1 0-1,0 0 0,0 0 1,0 0-1,0 0 0,1 1 1,0 0-1,0 0 1,0 0-1,0 0 0,0 0 1,0 1-1,1 0 0,-1 0 1,1 0-1,-1 0 0,7-1 1,-2 1-15,0 1-1,1 0 1,-1 0 0,1 1 0,-1 0 0,0 1 0,1 0 0,11 3-1,31 12-155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7:40.145"/>
    </inkml:context>
    <inkml:brush xml:id="br0">
      <inkml:brushProperty name="width" value="0.035" units="cm"/>
      <inkml:brushProperty name="height" value="0.035" units="cm"/>
    </inkml:brush>
  </inkml:definitions>
  <inkml:trace contextRef="#ctx0" brushRef="#br0">0 277 5689,'23'-42'424,"1"1"-376,2 5 0,2 0 24,-6 8 16,3 3-8,-7 4-8,0 4 8,-8 4-32,-5 1 0,-5 6-24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7:40.657"/>
    </inkml:context>
    <inkml:brush xml:id="br0">
      <inkml:brushProperty name="width" value="0.035" units="cm"/>
      <inkml:brushProperty name="height" value="0.035" units="cm"/>
    </inkml:brush>
  </inkml:definitions>
  <inkml:trace contextRef="#ctx0" brushRef="#br0">0 86 6537,'2'-28'416,"13"-5"-416,-2 12 0,2 18 121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8:14.323"/>
    </inkml:context>
    <inkml:brush xml:id="br0">
      <inkml:brushProperty name="width" value="0.035" units="cm"/>
      <inkml:brushProperty name="height" value="0.035" units="cm"/>
    </inkml:brush>
  </inkml:definitions>
  <inkml:trace contextRef="#ctx0" brushRef="#br0">1 42 13995,'10'12'800,"6"2"-848,-3 1-16,4-7-24,6 2-48,5-4-32,1-5 0,0-9-24,2-5-16,1-10 144,1-6-40,-8-5 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8:15.124"/>
    </inkml:context>
    <inkml:brush xml:id="br0">
      <inkml:brushProperty name="width" value="0.035" units="cm"/>
      <inkml:brushProperty name="height" value="0.035" units="cm"/>
    </inkml:brush>
  </inkml:definitions>
  <inkml:trace contextRef="#ctx0" brushRef="#br0">0 770 16379,'0'-33'953,"19"-10"-929,8-4-24,23-13 88,9-3-88,18-3-104,9-3-64,25 0-168,10 0-129,7 0-519,2 3 792,15 9-200,7-2-128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01.821"/>
    </inkml:context>
    <inkml:brush xml:id="br0">
      <inkml:brushProperty name="width" value="0.035" units="cm"/>
      <inkml:brushProperty name="height" value="0.035" units="cm"/>
    </inkml:brush>
  </inkml:definitions>
  <inkml:trace contextRef="#ctx0" brushRef="#br0">6 1756 14523,'-4'7'1336,"4"-6"-799,-1-2-169,2-12 592,6-8-96,5-24-104,5-16-56,14-34-152,10-18-95,13-33-137,9-14-88,7-20-328,1-6-192,0 4-313,-2 8-167,-10 24 528,-9 13-152,-17 37-144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02.290"/>
    </inkml:context>
    <inkml:brush xml:id="br0">
      <inkml:brushProperty name="width" value="0.035" units="cm"/>
      <inkml:brushProperty name="height" value="0.035" units="cm"/>
    </inkml:brush>
  </inkml:definitions>
  <inkml:trace contextRef="#ctx0" brushRef="#br0">176 0 11034,'-29'73'1078,"3"2"1,3 0-1,4 1 0,-14 106 0,-7 314 1338,35-355-2199,18 203 0,-12-325-239,2 0 1,0 0-1,1 0 0,10 28 1,-13-45 15,0-1 0,-1 1 1,1 0-1,0-1 1,0 1-1,0-1 0,0 1 1,0-1-1,0 0 0,1 1 1,-1-1-1,0 0 0,1 0 1,-1 0-1,1 0 1,-1 0-1,3 1 0,-2-2 2,-1 1-1,1-1 1,-1 0-1,1 0 1,-1 0-1,1 0 1,-1 0-1,1 0 1,-1-1 0,1 1-1,-1 0 1,0-1-1,1 1 1,-1-1-1,0 0 1,3-1-1,4-4-13,0 0 0,-1 0 0,0-1 0,0 0 0,7-10 0,-8 10 2,177-218-323,-10 13 122,-85 109 159,-4 1-45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02.772"/>
    </inkml:context>
    <inkml:brush xml:id="br0">
      <inkml:brushProperty name="width" value="0.035" units="cm"/>
      <inkml:brushProperty name="height" value="0.035" units="cm"/>
    </inkml:brush>
  </inkml:definitions>
  <inkml:trace contextRef="#ctx0" brushRef="#br0">0 0 17148,'28'60'1056,"5"8"-976,-5 2-48,12 6 184,2 3-216,0-1-200,-2 0-168,-10-11-464,-4-7 696,-15-14-120,-4-8-121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03.260"/>
    </inkml:context>
    <inkml:brush xml:id="br0">
      <inkml:brushProperty name="width" value="0.035" units="cm"/>
      <inkml:brushProperty name="height" value="0.035" units="cm"/>
    </inkml:brush>
  </inkml:definitions>
  <inkml:trace contextRef="#ctx0" brushRef="#br0">201 1107 13651,'-26'-29'217,"2"-1"0,2-1 0,1-1 0,1 0 0,1-2 0,-25-66 0,39 84-87,0 1 0,1-1 0,0-1 0,2 1 0,0 0 0,1-1 0,0 1 0,1-1 0,1 1 1,1-1-1,0 1 0,1 0 0,1 0 0,0 0 0,1 0 0,1 1 0,1-1 0,11-19 0,-5 15 140,1 1 0,1 0 0,1 1 1,0 0-1,1 2 0,1 0 0,30-20 0,-17 15 49,0 2 0,2 1 1,0 2-1,41-14 0,-47 21-148,42-10 1,-61 17-162,1 1 0,-1 0 0,1 0 0,0 1 0,-1 0 0,1 1 0,0 0 0,-1 0 0,11 3 0,-16-3-9,0 0 1,0 1 0,0-1 0,0 1-1,0 0 1,0 0 0,0 0-1,-1 0 1,1 1 0,-1-1 0,1 1-1,-1 0 1,0-1 0,0 1 0,0 0-1,-1 0 1,1 0 0,-1 0-1,1 1 1,-1-1 0,0 0 0,0 1-1,-1-1 1,1 0 0,0 8 0,-1 3 28,1 0 1,-2 0 0,0 0 0,-6 28-1,-34 95 290,25-92-217,-10 52 1,25-95-110,1-1 0,-1 0 0,1 0-1,0 1 1,-1-1 0,1 0 0,0 1 0,0-1-1,0 0 1,0 0 0,0 1 0,0-1-1,0 0 1,1 1 0,-1-1 0,0 0 0,1 0-1,-1 1 1,1-1 0,-1 0 0,1 0 0,0 0-1,0 0 1,-1 0 0,1 0 0,0 0 0,0 0-1,0 0 1,1 1 0,2-1-20,-1 0 0,0 0 1,0-1-1,0 1 0,1-1 0,-1 0 1,0 0-1,1 0 0,-1 0 0,6-2 1,37-4-151,0 1-1,69 3 1,-99 3 164,0 1-1,0 0 1,0 1 0,-1 0 0,0 1-1,1 1 1,-1 1 0,-1 0-1,1 1 1,-1 0 0,13 10 0,-22-13 29,0 0 0,0 0 0,-1 0 0,1 1 0,-1-1 0,-1 1 0,1 0 0,0 0 0,-1 0 0,0 1 0,-1-1 0,1 1 0,-1 0 0,3 11 0,-3-8 56,-1-1 1,0 1-1,-1 0 1,0 0-1,0 0 0,-1 0 1,0 0-1,-1-1 1,-4 17-1,-3 2 235,-2-2 1,0 1-1,-2-1 0,-28 42 1,17-34 206,-1-1 1,-49 48 0,71-78-494,-10 11 186,-27 19-1,37-29-218,-1-1 0,1 1 0,-1-1 1,0 0-1,0-1 0,0 1 0,0-1 0,0 1 0,0-1 1,0-1-1,-1 1 0,1 0 0,-6-1 0,8 0-48,0-1-1,0 1 1,0-1-1,1 0 1,-1 0-1,0 1 1,0-1-1,1 0 1,-1 0 0,1-1-1,-1 1 1,1 0-1,-1 0 1,1-1-1,0 1 1,-1-1-1,1 1 1,0-1-1,0 0 1,0 1-1,0-1 1,1 0 0,-1 0-1,0 1 1,1-1-1,-1 0 1,1 0-1,-1-3 1,-1-7-514,1-1 0,0 0 0,1-15 0,0 20 242,0-20-532,9-54 0,3 17-188</inkml:trace>
  <inkml:trace contextRef="#ctx0" brushRef="#br0" timeOffset="1">1318 0 17700,'15'0'1072,"-7"30"-1008,-2 18-24,-2 26 72,2 11-88,3 7 32,1-2 48,6-10-392,4-11 1928,5-22-1504,6-12 104,3-40 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5.594"/>
    </inkml:context>
    <inkml:brush xml:id="br0">
      <inkml:brushProperty name="width" value="0.035" units="cm"/>
      <inkml:brushProperty name="height" value="0.035" units="cm"/>
    </inkml:brush>
  </inkml:definitions>
  <inkml:trace contextRef="#ctx0" brushRef="#br0">1 108 13427,'1'-6'415,"1"-1"0,0 1 0,0 0 0,1 0 0,0 0 1,0 0-1,0 0 0,1 1 0,0-1 0,0 1 0,0 0 0,7-6 0,-7 7-219,1 1 0,-1 0 0,1 1 0,0-1 0,-1 1-1,1 0 1,0 0 0,0 1 0,0-1 0,1 1 0,-1 0-1,0 1 1,0-1 0,1 1 0,-1 0 0,6 1 0,-9-1-190,-1 0 1,1 0 0,-1 0-1,1 1 1,-1-1-1,0 0 1,1 1 0,-1-1-1,1 1 1,-1 0 0,0-1-1,1 1 1,-1 0-1,0 0 1,0 0 0,0 0-1,1 0 1,-1 0-1,0 0 1,0 0 0,-1 0-1,3 3 1,-2-2-8,0 1 0,0 0-1,-1-1 1,1 1 0,-1 0 0,1 0 0,-1 0-1,0 0 1,0 0 0,0 0 0,-1 3 0,-1 8-29,-1 1-1,-1-1 1,-9 24 0,11-33 34,-22 54-40,12-34 39,2 0-1,1 0 0,1 1 0,1 0 0,-5 44 0,12-68-48,-1 0 1,1 0-1,0 0 0,0 0 0,0 0 0,0 0 0,0 0 0,1 0 0,-1 0 0,1 0 0,-1 0 0,1 0 0,0-1 1,0 1-1,-1 0 0,1 0 0,1-1 0,-1 1 0,0 0 0,0-1 0,1 1 0,-1-1 0,0 0 0,1 1 0,0-1 1,-1 0-1,1 0 0,0 0 0,3 2 0,0-2-94,0 0 1,0 0-1,-1-1 0,1 1 1,0-1-1,0 0 1,0-1-1,0 1 1,0-1-1,0 0 0,6-2 1,16-6-444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4:03.698"/>
    </inkml:context>
    <inkml:brush xml:id="br0">
      <inkml:brushProperty name="width" value="0.035" units="cm"/>
      <inkml:brushProperty name="height" value="0.035" units="cm"/>
    </inkml:brush>
  </inkml:definitions>
  <inkml:trace contextRef="#ctx0" brushRef="#br0">448 273 15107,'11'34'1705,"1"26"-937,1 9-296,-1 14 2384,6 3-2287,3 0-145,5-2 16,3-10-336,2-5-280,-1-15-624,-2-5-193,-10-13 745,-6-9-232,-15-11-208</inkml:trace>
  <inkml:trace contextRef="#ctx0" brushRef="#br0" timeOffset="1">23 687 12203,'-4'-12'233,"-1"0"1,2 0 0,0-1 0,0 1-1,1-1 1,-1-15 0,3 19-104,1 0-1,0 0 1,0 0 0,0 0 0,1 0 0,1 0-1,0 0 1,0 0 0,7-13 0,3-1 382,1 1 0,2 0 0,0 1 1,1 1-1,0 1 0,42-35 0,-9 15 867,97-59-1,-87 64-569,87-38-1,-117 60-723,0 2-1,0 0 0,1 2 1,0 2-1,41-4 0,-62 9-83,0 0 0,0 2 0,0-1 0,0 1 1,-1 0-1,1 1 0,12 4 0,-19-5 2,0 0 1,0 0 0,-1 0-1,1 1 1,0-1 0,-1 1-1,1 0 1,-1 0 0,1 0-1,-1 0 1,0 0-1,0 0 1,0 1 0,0-1-1,-1 1 1,1-1 0,0 1-1,-1-1 1,0 1 0,0 0-1,0 0 1,0 0 0,0 0-1,0 0 1,-1 0 0,1 0-1,-1 4 1,-1 4 31,0-1 0,0 0 0,-1 1 0,0-1 0,-1 0-1,-1 0 1,1 0 0,-1 0 0,-1-1 0,-9 15 0,-9 13 145,-34 38-1,50-66-151,-15 19-23,-2 0 0,-1-1 0,-1-2 0,-44 34 0,68-58-4,-39 24 29,39-24-33,-1 0 1,1 0 0,-1 0-1,1 0 1,-1-1 0,0 1-1,1-1 1,-1 0 0,0 0-1,1 0 1,-1 0 0,0 0 0,1-1-1,-1 1 1,-3-2 0,2 0-17,-1 0 0,1 0 0,0 0 0,-1-1 0,-3-4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8:15.638"/>
    </inkml:context>
    <inkml:brush xml:id="br0">
      <inkml:brushProperty name="width" value="0.035" units="cm"/>
      <inkml:brushProperty name="height" value="0.035" units="cm"/>
    </inkml:brush>
  </inkml:definitions>
  <inkml:trace contextRef="#ctx0" brushRef="#br0">1 227 10426,'203'-20'1000,"5"0"-776,0-4-151,10-5 447,1-7-424,0-2-56,19-21-112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8:16.156"/>
    </inkml:context>
    <inkml:brush xml:id="br0">
      <inkml:brushProperty name="width" value="0.035" units="cm"/>
      <inkml:brushProperty name="height" value="0.035" units="cm"/>
    </inkml:brush>
  </inkml:definitions>
  <inkml:trace contextRef="#ctx0" brushRef="#br0">168 867 10970,'7'-32'-39,"-5"21"-297,1 0-1,-1 0 1,2 0-1,6-14 1,-10 24 334,0 1 1,0 0 0,0-1-1,0 1 1,0 0-1,1-1 1,-1 1 0,0 0-1,0-1 1,1 1 0,-1 0-1,0 0 1,0-1-1,1 1 1,-1 0 0,0 0-1,1-1 1,-1 1 0,0 0-1,0 0 1,1 0-1,-1 0 1,1 0 0,-1-1-1,0 1 1,1 0 0,-1 0-1,0 0 1,1 0 0,-1 0-1,0 0 1,1 0-1,-1 0 1,1 0 0,-1 1-1,0-1 1,1 0 0,-1 0-1,0 0 1,1 0-1,-1 0 1,0 1 0,1-1-1,-1 0 1,0 0 0,0 0-1,1 1 1,-1-1-1,0 0 1,1 1 0,-1-1-1,7 11 9390,-6-16-9133,-8-98 396,-17-197-102,15 236-523,-2 0 1,-33-100-1,43 160-24,0-1 0,-1 0 0,1 0 0,-1 1 0,0-1-1,0 0 1,0 1 0,-1 0 0,1 0 0,-1-1 0,0 1-1,0 1 1,-1-1 0,-6-5 0,10 8-15,-1 1-1,0 0 1,1-1-1,-1 1 1,0 0 0,1 0-1,-1-1 1,0 1-1,1 0 1,-1 0 0,0 0-1,1 0 1,-1 0-1,0 0 1,0 0 0,1 0-1,-1 0 1,0 0-1,0 1 1,1-1 0,-1 0-1,0 0 1,1 1-1,-1-1 1,1 0 0,-1 1-1,0-1 1,1 0-1,-2 2 1,-16 20-913,17-19 841,0-1 0,-1 0 0,1 0 1,-1 0-1,1 0 0,-1 0 0,0 0 0,0 0 0,1-1 0,-2 1 0,1-1 0,0 1 0,-3 1 0,-11-3-345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8:16.610"/>
    </inkml:context>
    <inkml:brush xml:id="br0">
      <inkml:brushProperty name="width" value="0.035" units="cm"/>
      <inkml:brushProperty name="height" value="0.035" units="cm"/>
    </inkml:brush>
  </inkml:definitions>
  <inkml:trace contextRef="#ctx0" brushRef="#br0">16 584 12147,'-1'5'160,"-2"4"140,0-1 0,1 1 0,0 0 0,-1 13 0,2-21-262,1 0 1,0 0-1,0 0 0,0 1 1,0-1-1,0 0 0,0 0 0,0 0 1,0 0-1,1 0 0,-1 0 1,0 0-1,1 0 0,-1 0 1,0 0-1,1 0 0,-1 0 0,1 0 1,0 0-1,-1-1 0,1 1 1,0 0-1,0 0 0,-1-1 1,1 1-1,0 0 0,0-1 0,0 1 1,0 0-1,0-1 0,0 0 1,0 1-1,0-1 0,0 1 1,0-1-1,0 0 0,0 0 0,0 0 1,0 0-1,0 0 0,0 0 1,0 0-1,0 0 0,0 0 1,0 0-1,0 0 0,0-1 0,0 1 1,2-1-1,1 0 57,0 0 0,0-1 0,0 0 0,0 0 0,0 0 0,0 0 0,-1-1 0,1 1 0,-1-1 0,0 0 0,1 0 0,-1 0 0,4-6 0,2-3 186,-1-1 0,13-24-1,2-14 37,-2 0-1,-2-2 1,-3-1-1,-1 0 0,-4-1 1,-1 0-1,-3-1 0,0-69 1,-8 124-315,1 0 0,0-1 1,0 1-1,0 0 0,0 0 1,0 0-1,0-1 0,1 1 1,-1 0-1,0 0 0,1 0 1,-1 0-1,1-1 0,0 0 1,0 2-2,0 1 0,0-1 0,0 1 0,0 0 0,0-1 0,0 1 0,0 0 0,-1 0 0,1 0 0,0-1 0,0 1 0,-1 0 0,1 0 0,-1 0 0,1 0 0,-1 0 0,1 2 0,15 24 39,32 53-409,80 103 1,-90-145 262,0-9-26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09:54.911"/>
    </inkml:context>
    <inkml:brush xml:id="br0">
      <inkml:brushProperty name="width" value="0.035" units="cm"/>
      <inkml:brushProperty name="height" value="0.035" units="cm"/>
    </inkml:brush>
  </inkml:definitions>
  <inkml:trace contextRef="#ctx0" brushRef="#br0">642 295 7162,'-37'-226'501,"37"223"-496,-1 0 0,1-1 0,-1 1 0,0 0 0,0 0 0,0 0 0,0 0 0,0 0 0,-1 0 0,1 1 0,-1-1 0,0 0 0,1 1 1,-1-1-1,-1 1 0,-2-3 0,2 2 2,-1 1 0,1 0-1,-1 1 1,0-1 0,0 1 0,0-1 0,0 1 0,0 0 0,0 1 0,0-1 0,0 1 0,-5-1 0,-16 1 13,1 0 0,0 2 0,-45 8 0,53-6-14,0 0-1,0 1 0,0 1 0,1 0 0,0 1 0,-22 14 0,28-14-9,0 0 1,1 1-1,0 0 0,0 1 1,1 0-1,0 0 0,1 0 1,0 1-1,0 0 1,1 0-1,-7 20 0,-2 11-40,-15 74 0,24-92 33,-41 214 5,-17 286-1,60-482 21,2-1-1,2 0 1,2 1 0,1-1 0,3 0-1,15 56 1,-13-69-2,0-1-1,2 0 0,1 0 1,1-1-1,1-1 0,1 0 1,1-1-1,1 0 1,1-1-1,22 19 0,-28-30 27,0-1-1,0 0 0,1-1 0,1-1 1,0 0-1,0 0 0,0-2 0,1 1 0,0-2 1,0 0-1,0-1 0,1-1 0,0 0 1,-1-1-1,1 0 0,0-2 0,0 0 1,0 0-1,0-2 0,0 0 0,-1-1 1,1 0-1,-1-1 0,23-10 0,-8 2 1,-1-2 0,0-2-1,-2 0 1,0-2 0,-1-1-1,46-43 1,-26 16 33,-3-2 0,55-76 1,-79 95-50,0-1-1,-2-1 1,-1 0 0,-2-2 0,-1 1 0,-1-2 0,-2 1 0,-2-2 0,8-61 0,-13 71-16,-2-1 0,0 0 1,-2 1-1,-1-1 1,-1 1-1,-1-1 1,-1 1-1,-1 1 1,-2-1-1,0 1 1,-2 0-1,0 1 1,-2 0-1,-14-22 1,17 33-45,1 0 0,-2 1-1,0 1 1,0 0 0,0 0 0,-2 1 0,1 0 0,-1 1 0,-25-13 0,19 13-32,0 1 1,-1 0 0,0 2-1,0 0 1,0 1-1,-36-3 1,-47 5-79,-6 12-44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0:30.551"/>
    </inkml:context>
    <inkml:brush xml:id="br0">
      <inkml:brushProperty name="width" value="0.035" units="cm"/>
      <inkml:brushProperty name="height" value="0.035" units="cm"/>
    </inkml:brush>
  </inkml:definitions>
  <inkml:trace contextRef="#ctx0" brushRef="#br0">0 60 8970,'55'-4'262,"1"3"0,-1 3 0,58 8 0,-16-2-225,278 12-208,-76-5-51,595-5 3951,-727-18-3032,357-2-30,-113 47-657,-3 23-44,-105-14 33,390 12 7,5-46 25,143 7-27,-433 5-17,823 26 33,-348-59-17,-135 0-5,127 0 15,232 0 6,-894 9-18,1175 26 5,-915-6-30,-185-10 4,429 8 30,120 5-6,-10-26-13,-332-8-11,231-15-16,-518 10 41,812-90 132,-602 47-19,5 25-42,-197 27-58,698-27-165,-391-6 142,-4-39 355,-488 71-339,162-28 114,-165 31-338,0 2-1,0 2 0,49 4 0,-76-2 160,-1 0-1,0 1 0,0 1 1,-1-1-1,1 1 0,17 8 1,-7 6-197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1:05.228"/>
    </inkml:context>
    <inkml:brush xml:id="br0">
      <inkml:brushProperty name="width" value="0.035" units="cm"/>
      <inkml:brushProperty name="height" value="0.035" units="cm"/>
    </inkml:brush>
  </inkml:definitions>
  <inkml:trace contextRef="#ctx0" brushRef="#br0">3794 524 14299,'-21'-27'355,"-190"-233"-617,192 241 182,-1 0-1,-1 1 0,0 2 0,-2 0 0,0 1 1,0 1-1,-1 1 0,-1 2 0,0 0 0,-1 2 0,-36-9 1,-10 1-2,0 4 0,-146-7 0,-152 13 69,285 10 15,1 4-1,-115 24 1,-568 205 58,319-45 9,367-148-69,2 3 0,3 4 0,-94 79 0,110-75-14,3 2 0,2 3 0,3 2-1,2 2 1,4 3 0,2 1 0,-60 124 0,91-162 4,1 1 0,-12 42 0,21-58 1,0 0 0,1-1 0,0 1 0,1 0 0,1 0 0,0 0 0,1 0 0,3 14-1,2-3-17,1 0-1,1-1 0,1-1 1,1 1-1,20 31 0,76 106-135,-97-150 152,31 46-54,3-3 0,3-1-1,1-3 1,3-1 0,64 47-1,-6-19 7,3-5-1,3-5 0,3-4 0,2-6 0,140 45 1,-209-85 94,1-3 0,1-1 1,0-3-1,1-2 0,-1-3 1,1-1-1,1-3 0,-1-3 1,95-14-1,-31-9 34,-1-6 1,149-61-1,209-129-77,-279 111-10,-5-8 0,245-201-1,-343 241 101,-3-3-1,-4-4 0,-4-4 1,118-165-1,-157 189-362,-2-1 0,-4-3 1,-2 0-1,-3-2 0,-4-1 0,36-151 0,-45 123-151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1:23.344"/>
    </inkml:context>
    <inkml:brush xml:id="br0">
      <inkml:brushProperty name="width" value="0.035" units="cm"/>
      <inkml:brushProperty name="height" value="0.035" units="cm"/>
    </inkml:brush>
  </inkml:definitions>
  <inkml:trace contextRef="#ctx0" brushRef="#br0">2878 406 5169,'-51'-38'212,"-2"2"-1,-1 3 1,-1 1 0,-89-34 0,106 51-140,-1 3 0,-1 1 0,0 1 0,0 3 1,-1 1-1,0 2 0,0 2 0,-45 4 0,26 4 74,1 3 0,0 2-1,-89 31 1,-166 78 276,286-109-392,-103 45 134,-179 106 0,230-112-86,2 3 0,3 4 0,-84 81 0,85-64 2,3 3 0,4 4 0,-85 131 0,114-149-29,2 1 1,3 1-1,3 2 1,3 2-1,-33 130 1,52-159-11,1 0-1,2 0 1,1 1 0,3-1 0,1 1 0,7 54 0,-4-74-32,1-1 0,1 0 0,1 0 0,0 0 0,2-1 0,0 0 1,1 0-1,1-1 0,1 0 0,0 0 0,1-2 0,1 1 0,1-2 0,18 18 0,-8-15-1,-1-1 0,2 0 0,0-2 0,1-1 0,1-1 0,0-1-1,1-2 1,0-1 0,0-1 0,41 7 0,-1-5 80,1-3 0,1-3 0,90-6 0,-39-8 112,0-5 1,-1-6-1,228-70 0,-168 28-33,306-155 0,-202 57-123,-206 110-3,110-94 1,-144 105-7,-1-2 0,-2-1 1,50-72-1,-65 77 1,-2 0 0,-2-2 1,-2 0-1,-1-2 0,16-55 0,-16 31 27,-3 0 0,-3-2-1,-3 1 1,2-129-1,-12 149-31,-3-1 0,-2 0 0,-2 1 1,-1 0-1,-3 0 0,-2 1 0,-34-79 0,35 101-28,0 0 1,-2 1-1,0 1 1,-2 0-1,0 1 1,-2 0-1,0 2 1,-1 0-1,-1 1 1,-1 1-1,0 1 1,-1 1-1,-1 1 0,-39-18 1,26 16-66,-1 2 0,0 2 0,-1 1 0,0 2 0,-1 1 1,-41-2-1,27 7 12,-1 3 0,0 1 1,1 3-1,-54 11 0,-155 45-71,2 21-71,252-79 185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1:32.284"/>
    </inkml:context>
    <inkml:brush xml:id="br0">
      <inkml:brushProperty name="width" value="0.035" units="cm"/>
      <inkml:brushProperty name="height" value="0.035" units="cm"/>
    </inkml:brush>
  </inkml:definitions>
  <inkml:trace contextRef="#ctx0" brushRef="#br0">27451 999 5001,'-34'-49'-349,"2"-2"0,-36-77 1,43 80 44,6 13 414,-2 2 0,-1 0 0,-2 2-1,-1 0 1,-2 2 0,-32-28 0,1 7 494,-2 3 0,-78-47 0,74 55-390,-2 3 0,-1 4 0,-2 2 0,-1 3 0,-2 3 0,0 3 0,-116-17 0,26 19-40,-177 3-1,-167 28-8,-677 88-41,3 60-83,-923 96 47,402-117-16,1095-92-82,-2448 65-152,684-175 169,1292 29 2,583 20-69,-1826-57-823,1-23 488,2190 88 397,-1875-71 366,4 137 700,1050 67-482,753-86-466,3 10 0,-327 129 0,280-62-79,191-87-31,1 2 0,-68 58 0,88-65-5,2 2-1,1 1 0,2 0 1,-38 57-1,47-58-2,1 0 0,1 0 1,1 2-1,1-1 0,2 2 0,-9 46 0,11-29 1,3 1 0,1 1 0,3-1 0,2 0-1,2 1 1,3-1 0,14 61 0,-2-35-7,4-2 0,3 0 0,3-1 0,37 68 0,-28-75-15,3-1 0,2-2 0,3-2-1,54 56 1,-16-31-36,171 136-1,-174-163 38,2-4-1,168 82 0,195 49 30,-125-73 10,405 87 0,355-11-3,-660-144-2,609-13-1,423-130-57,1650-333 56,-2505 331 33,600-105 71,139-53-28,-85 16-3,-802 161-73,1055-203 18,958-149 73,361-21 33,-1816 281-111,-12-34 23,218-107 14,-879 212-15,23-38 50,-270 97-27,153-101 0,-224 134-69,84-64-2,-90 66-39,-1 0 0,0-1 1,0 0-1,-1 0 0,0-1 0,-1 0 0,8-15 0,-13 23 15,-1-1 1,1 1-1,-1-1 0,1 1 0,-1-1 0,0 1 1,0-1-1,-1 0 0,1 1 0,-1-1 1,0 0-1,0 0 0,0 0 0,0 1 0,-1-1 1,0 0-1,0 1 0,0-1 0,0 0 0,-2-5 1,-1 4 8,-1-1 1,1 0 0,-1 1 0,0 0-1,0 0 1,0 1 0,-1-1 0,0 1 0,0 0-1,-10-5 1,-4-1-10,0 1-1,0 1 1,-1 0 0,0 1-1,-23-3 1,-195-25-191,237 35 212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1:53.546"/>
    </inkml:context>
    <inkml:brush xml:id="br0">
      <inkml:brushProperty name="width" value="0.035" units="cm"/>
      <inkml:brushProperty name="height" value="0.035" units="cm"/>
    </inkml:brush>
  </inkml:definitions>
  <inkml:trace contextRef="#ctx0" brushRef="#br0">12382 1135 7418,'-157'-94'932,"94"54"-498,-120-56 0,105 66-237,-2 4 0,-2 3 0,1 4-1,-115-12 1,-339-3 160,502 33-340,-125-5 36,-985-36 150,1056 39-200,-1681-88 74,9-93-11,1528 149-40,-1114-140 167,1022 150-151,-2 14-1,-380 36 0,-105 99 70,17 77 27,657-158-116,-220 101-1,272-102-18,2 4 1,2 3-1,-116 94 0,153-106-2,3 2-1,1 3 0,-37 49 0,-85 148-11,138-199-3,2 1 0,1 1-1,2 1 1,3 1 0,1 0 0,2 1 0,2 0 0,2 1 0,1 0-1,3 0 1,2 0 0,2 1 0,2-1 0,9 50 0,-3-54-1,2-1 0,2 0 0,1 0 0,3-2 0,1 1 0,1-2-1,47 70 1,-35-65 9,3-2-1,1-1 0,2-2 0,1-1 0,2-2 1,48 33-1,43 18-3,4-5 1,3-6-1,226 88 1,463 106-44,-492-185 19,3-15 0,641 48 1,394-83 127,4-76 165,419-137 57,-369-98 44,393-251 624,-1605 445-750,279-149-1,-341 151-156,155-85 67,-209 108-56,93-75 1,-145 97-29,-3-2 1,-1-1 0,-1-3 0,-3-1 0,-2-2 0,-1-1-1,-3-2 1,-1-1 0,23-54 0,-40 68-9,-1-2 1,-1 0-1,-2 0 1,-2-1-1,-2 0 1,3-53-1,-8 29 3,-2 1 0,-2-1 0,-15-75 0,9 92-47,-1 0 0,-2 1 0,-2 0 0,-2 1 1,-2 1-1,-2 0 0,-29-44 0,30 57-10,-2 1 0,0 1-1,-2 1 1,-1 1 0,-1 1-1,-1 2 1,-1 0 0,-1 2-1,-1 0 1,-40-19 0,-4 5-38,-2 4 0,-133-37 1,-173-9-117,41 38-30,-902 40-1298,-147 147-135,913-75 1124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31:10.950"/>
    </inkml:context>
    <inkml:brush xml:id="br0">
      <inkml:brushProperty name="width" value="0.035" units="cm"/>
      <inkml:brushProperty name="height" value="0.035" units="cm"/>
    </inkml:brush>
  </inkml:definitions>
  <inkml:trace contextRef="#ctx0" brushRef="#br0">596 113 8330,'-139'70'3242,"72"-38"-3127,-68 45 1,115-63-95,0 2 1,1 0-1,1 1 0,1 1 1,0 1-1,1 0 1,2 1-1,0 1 1,0 0-1,-12 31 1,15-29-21,1 0-1,2 1 1,0 1 0,2-1-1,0 1 1,2 0 0,1 0-1,1 1 1,1-1 0,2 29 0,2-31-5,2 0 0,0-1 0,2 1 0,0-1 0,1-1 0,1 1 1,1-1-1,1-1 0,1 0 0,1-1 0,30 36 0,-6-15-6,2-1 0,1-2 0,89 61 0,-92-73-15,1-3 0,2-1-1,0-1 1,46 14 0,-24-13-71,2-4 1,74 11-1,33-7-157,200-3 0,-304-17 127,394 14-410,-1 20 447,-305-17 84,269 27 2,2-23 5,79-31 5,211 3 15,-13 21 23,1-43-2,193-96-35,-241-2-64,-572 109 5,-1-4 0,155-62 0,-194 63-68,-2-1 1,0-2-1,-2-2 1,0-2-1,-2-2 1,63-61-1,-86 75 91,0 0-1,-1-1 1,-1-1-1,14-23 1,-24 36 46,-1-1 1,1 0-1,-1 0 1,0 0-1,-1 0 1,1 0 0,-1-1-1,0 1 1,0 0-1,-1 0 1,1-1-1,-1 1 1,0-1-1,-1 1 1,1 0-1,-1-1 1,0 1-1,0 0 1,-1 0-1,0 0 1,0 0 0,-3-7-1,-3 1 95,1 0-1,-1 1 1,-1 0 0,0 0 0,0 1-1,-1 0 1,0 0 0,-21-12-1,-98-49 848,125 68-927,-233-99 883,123 55-768,-385-144-80,367 148-173,-254-45 0,-187 38 48,-2 45 161,53 2-79,-609-33-77,187-24-288,321 16-548,-1 59 834,144 35-146,-39 2-1098,386-44 989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6.128"/>
    </inkml:context>
    <inkml:brush xml:id="br0">
      <inkml:brushProperty name="width" value="0.035" units="cm"/>
      <inkml:brushProperty name="height" value="0.035" units="cm"/>
    </inkml:brush>
  </inkml:definitions>
  <inkml:trace contextRef="#ctx0" brushRef="#br0">164 0 17588,'3'13'1368,"-5"11"-1032,-6 7-136,-7 10 592,0 2-312,-5 9-312,0-1-15,1-5-65,2-4-160,4-14-385,1-5-191,1-17 528,1-6-120,6-14-72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3:29.638"/>
    </inkml:context>
    <inkml:brush xml:id="br0">
      <inkml:brushProperty name="width" value="0.035" units="cm"/>
      <inkml:brushProperty name="height" value="0.035" units="cm"/>
    </inkml:brush>
  </inkml:definitions>
  <inkml:trace contextRef="#ctx0" brushRef="#br0">178 543 10986,'-9'-4'3477,"10"2"-2187,6 4-1777,19 9 444,-8-4 52,-1 1 1,0 0-1,0 1 1,-1 1 0,0 0-1,-1 2 1,17 14-1,74 77 85,120 129-13,-182-172-61,-2 2-1,33 68 1,48 70-6,-98-165-5,2-1 0,2-1-1,1-1 1,1-2-1,2-1 1,1-2-1,1-1 1,74 41 0,127 46 316,36 21 411,-114-50-621,183 69 0,-193-94-189,145 53-315,-207-84 237,128 25 0,-175-44 37,-24-5 42,1-1-1,0-1 1,1 0 0,20 0-1,-36-2 71,0 0 0,0 0-1,0 0 1,0 0-1,0 0 1,0 0-1,0-1 1,0 1 0,0 0-1,0-1 1,0 1-1,-1-1 1,1 1 0,0-1-1,0 1 1,0-1-1,-1 1 1,1-1-1,0 0 1,0 0 0,-1 1-1,1-1 1,-1 0-1,1 0 1,0-1 0,0 1 6,-1-1 0,0 0 0,1 0 0,-1 0 0,0 0 0,0 1 0,0-1 0,0 0 0,0 0 0,-1 0 0,1 0 0,-1-2 1,-2-4 33,0 1 1,0-1 0,0 1-1,-1 0 1,-6-9 0,-4-2 30,-1 1 1,-1 1-1,0 0 1,-1 1-1,-1 1 0,-20-12 1,-122-65-276,87 52-28,-269-169-698,13-21 887,111 70 125,-329-218 182,470 330-261,3-4 0,1-3-1,4-3 1,-105-110 0,20-15-29,89 101 3,-3 3-1,-86-75 0,-51-9 54,153 127 10,0 3 0,-70-32 0,115 61-36,3 0 1,0 1 0,0 1-1,-1-1 1,1 0-1,0 1 1,-1 0 0,1 0-1,0 0 1,-10 0 0,14 1-3,0 0 1,0 0-1,0 0 1,0 0-1,0 0 1,-1 0 0,1 1-1,0-1 1,0 0-1,0 0 1,0 0-1,0 0 1,0 0 0,-1 0-1,1 0 1,0 0-1,0 0 1,0 0-1,0 0 1,0 0 0,0 0-1,0 1 1,0-1-1,0 0 1,0 0-1,-1 0 1,1 0 0,0 0-1,0 0 1,0 1-1,0-1 1,0 0-1,0 0 1,0 0 0,0 0-1,0 0 1,0 0-1,0 1 1,0-1-1,0 0 1,0 0 0,0 0-1,0 0 1,0 0-1,0 1 1,5 7-15,11 10-8,24 17 3,2-1 0,58 35 0,100 47 12,-111-68 11,145 106 1,-176-104-9,-2 1 0,63 75 0,81 133-107,-91-110-409,233 244 1,-203-262 333,20-10-33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4:35.460"/>
    </inkml:context>
    <inkml:brush xml:id="br0">
      <inkml:brushProperty name="width" value="0.035" units="cm"/>
      <inkml:brushProperty name="height" value="0.035" units="cm"/>
    </inkml:brush>
  </inkml:definitions>
  <inkml:trace contextRef="#ctx0" brushRef="#br0">11 95 9050,'-10'-6'-263,"19"12"107,31 16-56,10 6 279,2-2 1,0-2-1,102 30 0,-84-35 218,2-4 0,119 10 0,352-13 736,-229-11-693,-44 7-202,433-1 466,288-91 293,-7-66-304,-460 76-229,2 46-1023,-338 33 318,-102-3 160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5:05.680"/>
    </inkml:context>
    <inkml:brush xml:id="br0">
      <inkml:brushProperty name="width" value="0.035" units="cm"/>
      <inkml:brushProperty name="height" value="0.035" units="cm"/>
    </inkml:brush>
  </inkml:definitions>
  <inkml:trace contextRef="#ctx0" brushRef="#br0">1214 120 7362,'-6'-5'58,"1"0"0,-1 1 0,0 0 0,0 1 0,0-1 0,-1 1 0,1 0 0,-1 1 0,-7-3 0,-68-12 555,49 11-289,-61-14 222,-73-12 767,137 29-1217,0 0 0,0 2 0,-50 5 0,54-2-73,-132 19 181,123-14-114,1 1 0,-51 18 0,71-21-68,0 1 0,0 1 0,1 0-1,-1 0 1,2 1 0,-1 1 0,1 0 0,0 1-1,1 0 1,0 1 0,1 0 0,0 1 0,1 0-1,0 0 1,1 1 0,1 0 0,0 1-1,-10 24 1,6-2 6,2 0-1,1 0 0,2 1 1,1 0-1,2 0 1,2 41-1,2-35-35,3-1 1,2 0-1,1 0 0,2 0 0,16 44 1,-17-65-25,0 0 1,2-1 0,0-1 0,1 1 0,1-2 0,22 27-1,-24-33 17,1-1 0,0 0-1,0-1 1,2 0 0,-1-1-1,1-1 1,0 0 0,1 0 0,0-1-1,17 6 1,3-4 29,0 0 0,0-2 0,0-2 0,1-1 0,0-1 0,45-4 0,-17-3 50,-1-2 1,99-25 0,-91 13-86,-1-3 1,-1-4-1,104-52 1,-130 54 131,0-1 1,-2-3 0,-1-1 0,-1-2 0,-2-1 0,46-51 0,-75 74-40,0-1-1,-1 1 1,1-1-1,-2 0 1,1-1-1,-1 0 1,-1 1-1,7-21 1,-10 23-42,0 0 0,0 0 0,0 0 0,-1 0 0,0-1 0,0 1 0,-1 0 1,0 0-1,0 0 0,-1 0 0,1 0 0,-2 0 0,1 1 0,-5-11 0,-7-7 14,0-1-1,-2 2 0,-1 0 0,0 1 1,-36-34-1,21 26-6,-2 1 1,-73-46-1,62 49-20,-1 2-1,-83-30 0,-104-16-87,150 53-105,52 12 91,-48-15-1,49 5 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6:25.305"/>
    </inkml:context>
    <inkml:brush xml:id="br0">
      <inkml:brushProperty name="width" value="0.035" units="cm"/>
      <inkml:brushProperty name="height" value="0.035" units="cm"/>
    </inkml:brush>
  </inkml:definitions>
  <inkml:trace contextRef="#ctx0" brushRef="#br0">0 85 9554,'1'-1'65,"-1"0"-1,0 1 1,0-1-1,1 0 1,-1 0-1,0 1 0,1-1 1,-1 0-1,1 1 1,-1-1-1,1 1 1,-1-1-1,1 0 1,0 1-1,-1-1 1,1 1-1,-1 0 1,1-1-1,0 1 1,0-1-1,-1 1 1,1 0-1,0 0 1,0-1-1,1 1 1,24-6 263,-21 5-195,51-10 416,-8 1-221,71-5 0,22 7-263,255-11-70,-324 19 354,114 16 0,70 27 665,-115-18-610,390 41 48,-159-65-209,63 4 35,478 103-358,-681-74-256,484 22-97,-317-34 386,-3 24-309,-309-36-8,-120-10 107,-1 1-1,0 2 1,-49 10 0,20-2 24,-566 43-435,-114-65 316,700 9 353,-625-17 76,-41-1-30,278-26-14,3-27 155,27 3 169,-442-13 54,775 77-371,-78-2 144,138 9-183,7 2-8,16 7-27,25 7-57,13 1-40,1-3 0,94 14 0,116-2-220,-250-26 328,976 71-2652,332 4 2891,-482-35-199,320-4 1489,-906-36-1400,199-11-158,-450 9 44,35-4-46,-37 5 51,0 0 0,0-1 0,0 1 0,0 0 0,1 0 0,-1-1 0,0 1 0,0 0 0,0-1 0,0 1 0,0-1 0,0 0 0,0 1 0,0-1 0,-1 0 0,1 1 0,0-1 0,0 0 0,0 0 0,-1 0 0,1 0 0,0 0 0,-1 1 0,1-1 0,0-2 0,-2 2 4,1 1-1,0-1 0,0 0 0,-1 0 0,1 0 0,0 0 0,-1 1 0,1-1 0,-1 0 0,1 0 0,-1 1 0,1-1 0,-1 0 0,0 1 0,1-1 0,-1 1 0,0-1 0,1 1 0,-1-1 0,-1 0 0,-18-8 6,17 7-6,-22-7 4,0 1 0,-1 0-1,-50-6 1,-84 0-67,100 10 43,-887-78 676,16 41-1467,548 49-633,-420 1 110,-634-73 4974,1375 59-3523,-286-15 328,241 19-300,-132 15 0,232-13-149,4-1-2,0 0 1,-1 0-1,1 1 1,-1-1 0,1 1-1,0 0 1,0 0-1,-1 0 1,1 1 0,0-1-1,-3 3 1,6-4 2,0 0 1,0 1-1,0-1 0,0 0 1,0 0-1,0 1 0,0-1 1,0 0-1,0 1 1,0-1-1,0 0 0,0 0 1,0 1-1,0-1 1,0 0-1,1 0 0,-1 1 1,0-1-1,0 0 0,0 0 1,1 0-1,-1 1 1,0-1-1,0 0 0,0 0 1,1 0-1,-1 0 1,0 1-1,0-1 0,1 0 1,-1 0-1,0 0 0,1 0 1,-1 0-1,0 0 1,0 0-1,1 0 0,-1 0 1,1 0-1,14 5-39,-14-4 37,404 91-230,-275-65 184,738 96-193,13-82 220,1111-36 206,-1822-7-145,1 8-1,220 36 1,-240-13 3,-10 2-50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7:28.785"/>
    </inkml:context>
    <inkml:brush xml:id="br0">
      <inkml:brushProperty name="width" value="0.035" units="cm"/>
      <inkml:brushProperty name="height" value="0.035" units="cm"/>
    </inkml:brush>
  </inkml:definitions>
  <inkml:trace contextRef="#ctx0" brushRef="#br0">1 5969 12267,'3'0'114,"0"-1"1,0 0-1,0 0 1,0 0-1,0-1 1,0 1-1,0-1 1,-1 1-1,1-1 1,3-3-1,27-27 392,-8 7-59,-3 8-279,1 1 1,1 1-1,1 1 0,32-14 1,108-33-41,-18 7 69,-129 46-164,447-203 841,24-22-600,-360 174-265,90-38 4,194-94 23,-299 134-28,893-434-23,-770 382 14,347-152 12,352-98-36,-584 230 30,421-129-28,-450 155 12,487-183 3,-183 73 1,-571 195 6,-46 15 1,723-251 3,838-379 44,-1273 509-35,330-126 13,502-184-57,-714 266-38,-200 83 33,-6 5 22,140-60-4,-144 43 26,111-50 24,7 22-3,-266 105 19,-6 2 175,55-11 0,-123 32-418,-1 1 139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7:29.653"/>
    </inkml:context>
    <inkml:brush xml:id="br0">
      <inkml:brushProperty name="width" value="0.035" units="cm"/>
      <inkml:brushProperty name="height" value="0.035" units="cm"/>
    </inkml:brush>
  </inkml:definitions>
  <inkml:trace contextRef="#ctx0" brushRef="#br0">1 96 15107,'0'0'72,"1"0"0,-1 0 0,0 0 0,1 0 0,-1 0 0,0 0 0,1 0 0,-1 0 0,1 0 0,-1 0 0,0 0 0,1 0 0,-1 0 0,0 0 0,1 0 0,-1 0 0,0 1 0,1-1 0,-1 0 0,0 0 1,1 0-1,-1 1 0,0-1 0,1 0 0,-1 0 0,0 1 0,0-1 0,1 0 0,-1 1 0,0-1 0,0 1 0,13 15 435,-7-8-187,5 3-176,-1 0 0,2-1 1,-1 0-1,1-1 0,1 0 0,0-1 1,0-1-1,1 0 0,-1 0 1,2-2-1,19 6 0,-25-8-162,1-1-1,0-1 0,0 0 1,-1 0-1,1-1 1,0 0-1,0-1 0,0 0 1,-1-1-1,1 0 0,-1 0 1,1-1-1,-1 0 0,0-1 1,0 0-1,0 0 0,0-1 1,12-9-1,-13 8-264,1-1-1,-1 0 0,0 0 1,-1 0-1,0-1 0,0 0 1,0-1-1,-1 0 0,-1 0 1,1 0-1,-1 0 1,-1-1-1,0 0 0,0 0 1,-1 0-1,-1 0 0,1-1 1,1-20-1,-5 25 1726,-2 9-696,-1 12 65,-21 156-159,-6 278 1,31-425-775,1-15-51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7:30.155"/>
    </inkml:context>
    <inkml:brush xml:id="br0">
      <inkml:brushProperty name="width" value="0.035" units="cm"/>
      <inkml:brushProperty name="height" value="0.035" units="cm"/>
    </inkml:brush>
  </inkml:definitions>
  <inkml:trace contextRef="#ctx0" brushRef="#br0">45 0 14643,'-9'22'1432,"3"11"-1015,-4 11-209,2 6 864,1 9-808,2 1-120,5 0-224,3-4-200,6-13-640,1-13-625,-2-15 1201,1-11-288,-6-13-224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7:30.700"/>
    </inkml:context>
    <inkml:brush xml:id="br0">
      <inkml:brushProperty name="width" value="0.035" units="cm"/>
      <inkml:brushProperty name="height" value="0.035" units="cm"/>
    </inkml:brush>
  </inkml:definitions>
  <inkml:trace contextRef="#ctx0" brushRef="#br0">26 204 13707,'-1'0'77,"-1"0"1,1 0-1,0 0 0,-1 0 1,1 0-1,-1-1 0,1 1 1,0-1-1,-1 1 0,1-1 1,0 1-1,0-1 0,-1 0 1,1 0-1,-1-1 0,1 2-51,1-1 0,0 1-1,-1-1 1,1 1 0,0-1 0,0 0-1,-1 1 1,1-1 0,0 1-1,0-1 1,0 0 0,0 1 0,0-1-1,0 1 1,0-1 0,0 0 0,0 1-1,0-1 1,0 1 0,0-1-1,1 0 1,-1 1 0,0-1 0,1 0-1,1-3 68,1 0 0,0 0 0,0 0 0,0 0 0,0 0 0,1 1 0,7-6 0,16-12 152,1 2 0,56-30 0,-63 39-207,1 0 0,0 2 0,0 0-1,1 2 1,24-4 0,-40 8-28,0 1 0,1 1-1,-1-1 1,1 1 0,-1 1 0,0-1 0,1 1-1,-1 1 1,0-1 0,0 1 0,0 1 0,0-1-1,0 1 1,0 0 0,-1 1 0,7 3 0,-6-1 12,-1-1 1,0 1 0,0 0 0,-1 0 0,0 1 0,0-1 0,0 1-1,-1 0 1,0 1 0,-1-1 0,1 1 0,-1-1 0,-1 1 0,3 10-1,-2 0 127,0 0 0,-1 1 0,-1-1-1,0 0 1,-2 0 0,0 1-1,-1-1 1,-1 0 0,0 0-1,-1 0 1,-2-1 0,1 0-1,-12 22 1,8-20 123,-1 0 0,0-1 0,-2 0-1,0-1 1,-1 0 0,-1-1 0,0-1 0,-1 0 0,-1-1 0,0 0-1,-23 14 1,29-22-175,-1 0 1,0-1-1,-1 0 0,1-1 0,-1 0 0,0 0 0,0-2 1,0 1-1,-25 0 0,28-2-348,-1-2 1,0 1-1,0-2 1,1 1-1,-1-1 1,1 0-1,-1-1 0,1 0 1,0-1-1,0 0 1,0 0-1,-15-11 0,10 1-1092,14 13 1302,-1 1-1,1 0 1,0-1 0,-1 0-1,1 1 1,0-1 0,0 1 0,-1-1-1,1 1 1,0-1 0,0 1 0,0-1-1,0 0 1,0 1 0,0-1 0,0 0-1,0 1 1,0-1 0,0 1-1,0-1 1,0 0 0,0 1 0,0-1-1,1 1 1,-1-1 0,0 1 0,1-2-1,9-3-603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7:31.122"/>
    </inkml:context>
    <inkml:brush xml:id="br0">
      <inkml:brushProperty name="width" value="0.035" units="cm"/>
      <inkml:brushProperty name="height" value="0.035" units="cm"/>
    </inkml:brush>
  </inkml:definitions>
  <inkml:trace contextRef="#ctx0" brushRef="#br0">351 0 16179,'-60'89'1970,"35"-54"-1468,-26 48-1,12-6 18,4 2 0,3 2 1,-28 110-1,45-129-390,2 2 0,4 0 1,2 0-1,3 1 0,4 71 1,2-110-159,1-1-1,1 1 1,10 35 0,-10-50-65,-1-1 1,2 1-1,-1-1 0,1 0 1,1 0-1,0-1 0,0 1 1,1-1-1,0-1 0,8 9 1,-11-14-14,-1 0 0,1 0 0,0 0 0,0-1 0,0 1 1,0-1-1,0 0 0,0 0 0,1-1 0,-1 1 0,1-1 0,-1 0 0,1 0 0,-1 0 1,1-1-1,0 0 0,-1 0 0,10-1 0,-4-1-18,-1 0 0,0-1 0,0 0 0,0 0 0,0-1-1,-1 0 1,1-1 0,11-8 0,41-31-644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7:31.619"/>
    </inkml:context>
    <inkml:brush xml:id="br0">
      <inkml:brushProperty name="width" value="0.035" units="cm"/>
      <inkml:brushProperty name="height" value="0.035" units="cm"/>
    </inkml:brush>
  </inkml:definitions>
  <inkml:trace contextRef="#ctx0" brushRef="#br0">290 0 14931,'-16'22'1216,"-14"24"-855,-9 8-137,1 14 392,-4 5-128,5 1-176,2 1 8,10-12-144,6-7-136,10-25-264,9-9-168,8-21-56,5-11-1097,5-19 1257,1-12-256,5-18-128</inkml:trace>
  <inkml:trace contextRef="#ctx0" brushRef="#br0" timeOffset="1">320 61 15339,'4'24'1457,"-5"9"-993,-3 7-192,4 9 520,0 4-120,4 4-232,5-1-104,5 0-232,2-4-64,5-4-136,1-5-112,-2-4-264,-2-5-168,-3-6-504,-1-8 872,-8-9-208,-5-9-185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6.546"/>
    </inkml:context>
    <inkml:brush xml:id="br0">
      <inkml:brushProperty name="width" value="0.035" units="cm"/>
      <inkml:brushProperty name="height" value="0.035" units="cm"/>
    </inkml:brush>
  </inkml:definitions>
  <inkml:trace contextRef="#ctx0" brushRef="#br0">3 1 14371,'-2'14'1664,"4"-3"-911,6-1-289,3-2 2072,5 2-1720,8 0-456,5 1-63,10 2-65,2 3-184,5 1-545,1 2-271,1-1 640,-4 2-152,-1 3-96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7:32.104"/>
    </inkml:context>
    <inkml:brush xml:id="br0">
      <inkml:brushProperty name="width" value="0.035" units="cm"/>
      <inkml:brushProperty name="height" value="0.035" units="cm"/>
    </inkml:brush>
  </inkml:definitions>
  <inkml:trace contextRef="#ctx0" brushRef="#br0">49 131 15131,'-23'5'1489,"5"-2"-1097,11-6-176,7-4 504,10-6-224,10-2-72,8-4-112,8-1-88,9 0-112,3 1-16,8 8-72,2 2-120,2 6-392,0 3-144,-1 3 496,-2 0-104,-2-2-96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7:32.640"/>
    </inkml:context>
    <inkml:brush xml:id="br0">
      <inkml:brushProperty name="width" value="0.035" units="cm"/>
      <inkml:brushProperty name="height" value="0.035" units="cm"/>
    </inkml:brush>
  </inkml:definitions>
  <inkml:trace contextRef="#ctx0" brushRef="#br0">443 398 15907,'-5'-1'91,"1"1"-1,-1 0 1,0 0-1,1 1 1,-1-1-1,0 1 1,1 0-1,-1 1 1,0-1-1,1 1 1,0 0-1,-1 0 1,1 0-1,0 0 1,-7 6 0,-6 5 47,0 1 1,-15 16 0,31-28-105,-34 33 200,3 2 0,1 1-1,1 1 1,-35 66-1,48-74-133,2 0 1,1 1-1,1 0 0,2 1 0,2 1 1,1-1-1,-5 41 0,11-52-81,1 0 0,2 29 0,-1-46-19,0 1 0,1 0 0,0-1-1,0 1 1,1 0 0,0-1-1,0 0 1,0 1 0,0-1 0,1 0-1,0 0 1,0 0 0,5 6 0,-6-9 0,-1-1 0,0 1 0,1-1 0,-1 0 0,1 0 0,-1 0 0,1 0 0,-1 0 0,1 0 0,0 0 0,-1-1 0,1 1 0,0-1 0,0 1 0,0-1 0,-1 1 0,1-1 1,0 0-1,0 0 0,0 0 0,0 0 0,2-1 0,-1 0 4,0 0 0,0 0 0,0-1 0,-1 1 0,1-1 0,0 1 0,-1-1 0,1 0 0,-1 0 0,0 0 0,0 0 0,3-4 0,2-3 44,-1 0 1,0 0-1,-1-1 1,0 0 0,0 0-1,4-15 1,-4 8 85,-1 0 1,-1-1-1,0 1 0,-1-24 1,-1 35-65,-1-1 0,-1 0 1,1 1-1,-1-1 0,0 1 0,-1-1 1,1 1-1,-1 0 0,-1-1 0,1 1 1,-1 0-1,0 1 0,-1-1 0,-5-8 1,8 13-48,-1 0 0,1 0 1,0 0-1,-1 0 0,1 0 1,0 0-1,-1 0 0,1 0 1,-1 1-1,-2-2 0,3 2-19,1 0 0,0 0 0,-1 0 0,1 0 0,0 0 0,-1 0-1,1 0 1,0 0 0,-1 0 0,1 0 0,0 0 0,-1 0 0,1 0-1,0 0 1,-1 0 0,1 0 0,0 0 0,-1 0 0,1 1 0,0-1-1,-1 0 1,1 0 0,0 0 0,0 0 0,-1 1 0,1-1 0,0 0-1,0 0 1,-1 1 0,1-1 0,0 0 0,0 1 0,0-1 0,-1 0-1,1 0 1,0 1 0,0-1 0,0 0 0,0 1 0,0-1 0,0 0-1,0 1 1,0-1 0,0 0 0,0 1 0,0-1 0,0 1 0,0-1-1,0 0 1,0 1 0,0 0-5,1 0 0,-1 0 1,0 0-1,1 0 0,-1 0 0,1 0 0,-1 0 0,1 0 1,0 0-1,-1-1 0,1 1 0,0 0 0,0 0 0,-1-1 1,1 1-1,0-1 0,0 1 0,0-1 0,0 1 0,0-1 0,0 1 1,0-1-1,0 0 0,0 1 0,0-1 0,0 0 0,0 0 1,2 0-1,32 1-74,-13-5 7,0-1-1,-1-1 0,1 0 1,-1-2-1,-1-1 0,25-13 1,11-5-145,-53 26 189,1-1-1,0 0 1,0 1 0,0 0-1,0 0 1,0 0-1,0 0 1,0 1 0,6-1-1,-8 2 20,-1-1-1,0 0 0,1 1 0,-1-1 0,0 1 0,0-1 0,1 1 0,-1 0 1,0-1-1,0 1 0,0 0 0,0 0 0,0 0 0,0 0 0,0 0 0,0 0 1,-1 0-1,1 0 0,0 0 0,0 1 0,-1-1 0,1 0 0,-1 0 0,1 0 1,-1 1-1,0-1 0,1 0 0,-1 1 0,0-1 0,0 0 0,0 1 0,0 1 1,2 99-111,-1 6 24,0-96-123,1 0 0,0-1 1,1 1-1,0-1 0,0 0 0,10 20 0,-12-28-80,1 0 0,0 0 0,0 0 0,0 0 0,0 0 0,4 3 0,-5-5 179,0 0 1,0-1 0,0 1 0,0 0 0,0-1-1,0 1 1,0-1 0,0 1 0,0-1-1,0 0 1,1 1 0,-1-1 0,0 0-1,0 0 1,0 0 0,1 1 0,-1-1-1,0-1 1,0 1 0,0 0 0,2 0 0,9-5-927</inkml:trace>
  <inkml:trace contextRef="#ctx0" brushRef="#br0" timeOffset="1">915 1 11859,'18'17'1144,"4"22"-616,2 8-144,1 19 336,-3 8-40,-1 24-40,-6 8-71,-3 14-193,-9 1-112,-9-4-136,-13 1-72,-18 9-256,-12 2-72,-14-1 216,-14-8-40,-35-17-32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8:49.124"/>
    </inkml:context>
    <inkml:brush xml:id="br0">
      <inkml:brushProperty name="width" value="0.035" units="cm"/>
      <inkml:brushProperty name="height" value="0.035" units="cm"/>
    </inkml:brush>
  </inkml:definitions>
  <inkml:trace contextRef="#ctx0" brushRef="#br0">49 44 10474,'-15'-14'1041,"9"8"-513,0 0 0,0 0 0,-9-6 0,28 47 1539,8 5-1769,3 0 1,1-1-1,1-2 1,50 55-1,180 142 147,19-23-402,-29-23 1,498 418-54,-691-563 9,688 543-34,189 138 499,-615-466-233,-89-71-130,147 136-24,-150-125-65,-214-191-13,313 282-14,-319-287 48,15 18-419,-18-20 375,1 1 0,-1-1 0,0 0 0,0 1 1,0-1-1,1 0 0,-1 1 0,0-1 0,0 0 0,0 1 0,0-1 0,0 0 0,1 1 0,-1-1 0,0 0 0,0 1 0,0-1 0,0 0 1,0 1-1,0-1 0,0 0 0,0 1 0,-1-1 0,1 0 0,0 1 0,0-1 0,0 0 0,0 1 0,0-1 0,0 0 0,-1 1 0,1-1 0,0 0 1,0 1-1,-1-1 0,1 0 0,0 0 0,0 1 0,-1-1 0,1 0 0,0 0 0,-1 0 0,1 1 0,0-1 0,0 0 0,-1 0 0,1 0 1,-1 0-1,1 0 0,0 0 0,-1 0 0,1 1 0,0-1 0,-1 0 0,1 0 0,0-1 0,-1 1 0,1 0 0,0 0 0,-1 0 0,0 0 0,-20-1-175,-9-6-78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8:49.641"/>
    </inkml:context>
    <inkml:brush xml:id="br0">
      <inkml:brushProperty name="width" value="0.035" units="cm"/>
      <inkml:brushProperty name="height" value="0.035" units="cm"/>
    </inkml:brush>
  </inkml:definitions>
  <inkml:trace contextRef="#ctx0" brushRef="#br0">30 476 17700,'-13'15'1280,"3"-8"-1120,3-7-88,10-16 304,7-11 0,10-6-296,6-6-80,18-4-32,7-4-8,12 0 8,3 1-64,2 6-144,0 5-152,-7 4-272,-6 3-120,-12 4 544,-9 3-168,-9 1-96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8:50.172"/>
    </inkml:context>
    <inkml:brush xml:id="br0">
      <inkml:brushProperty name="width" value="0.035" units="cm"/>
      <inkml:brushProperty name="height" value="0.035" units="cm"/>
    </inkml:brush>
  </inkml:definitions>
  <inkml:trace contextRef="#ctx0" brushRef="#br0">1 184 17236,'2'-9'154,"1"1"-1,0 0 1,0 0 0,1 0 0,0 0 0,1 0-1,0 1 1,0 0 0,0 0 0,1 0 0,0 1-1,0 0 1,1 0 0,0 0 0,13-7 0,-7 4-110,1 1 0,1 1 1,-1 0-1,1 1 0,0 0 0,0 1 1,27-4-1,-27 7-41,0 0 1,0 2 0,0-1-1,1 2 1,-1 0-1,0 1 1,0 0-1,-1 2 1,23 6-1,-30-7-4,0 0-1,0 0 1,-1 0 0,1 1-1,-1 0 1,0 0 0,0 1-1,0 0 1,0 0 0,-1 0-1,0 0 1,0 1-1,0 0 1,-1 0 0,0 1-1,0-1 1,0 1 0,-1-1-1,0 1 1,4 14 0,-5-8-93,0 0 0,-1 0 0,-1 0 1,0 0-1,0 0 0,-1-1 0,-1 1 1,0 0-1,-1 0 0,0-1 0,-1 1 1,-1-1-1,1 0 0,-2-1 0,0 1 1,-11 15-1,-9 8-206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8:50.721"/>
    </inkml:context>
    <inkml:brush xml:id="br0">
      <inkml:brushProperty name="width" value="0.035" units="cm"/>
      <inkml:brushProperty name="height" value="0.035" units="cm"/>
    </inkml:brush>
  </inkml:definitions>
  <inkml:trace contextRef="#ctx0" brushRef="#br0">0 1 14635,'28'16'1272,"-4"8"-976,-7 12-128,3 10 841,3 10-905,-1 4 24,1 3 40,-2-3-80,-1-5-240,-3-7-192,-4-9-280,-6-6 496,-4-12-88,-6-5-113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8:51.208"/>
    </inkml:context>
    <inkml:brush xml:id="br0">
      <inkml:brushProperty name="width" value="0.035" units="cm"/>
      <inkml:brushProperty name="height" value="0.035" units="cm"/>
    </inkml:brush>
  </inkml:definitions>
  <inkml:trace contextRef="#ctx0" brushRef="#br0">160 836 11995,'7'15'1384,"9"-2"-856,11-13 16,6-9 1344,14-14-983,5-7-49,5-7-80,0-5-88,2 1-216,-9-2-144,-8 10-608,-6 4-344,-18 10 464,-6 6-144</inkml:trace>
  <inkml:trace contextRef="#ctx0" brushRef="#br0" timeOffset="0.05">14 320 16107,'-9'-15'1657,"5"-3"-1145,6-3-200,9-3 616,7-7-264,7 1-136,7-3-328,7 2-152,7 1-544,0 2 72,-3 4 296,-3 5-104,-7 4-104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18:51.851"/>
    </inkml:context>
    <inkml:brush xml:id="br0">
      <inkml:brushProperty name="width" value="0.035" units="cm"/>
      <inkml:brushProperty name="height" value="0.035" units="cm"/>
    </inkml:brush>
  </inkml:definitions>
  <inkml:trace contextRef="#ctx0" brushRef="#br0">229 1 16596,'-9'1'161,"0"1"0,-1 0 0,1 0 0,0 1 1,0 1-1,0 0 0,0 0 0,1 0 0,0 1 1,0 0-1,0 1 0,0 0 0,-7 8 1,3-3-72,2 0 0,-1 0 0,1 1 1,1 1-1,0-1 0,1 2 1,-9 18-1,14-26-94,1 0 0,0 0 0,0 0 0,0 0 0,1 0 1,0 1-1,0-1 0,1 0 0,0 1 0,0-1 0,0 0 0,2 9 1,-1-12-4,0 0 0,0-1 0,0 1 0,0 0 0,0-1 0,1 1 0,-1-1 1,1 1-1,0-1 0,0 0 0,0 0 0,0 0 0,0 0 0,0 0 1,0 0-1,1 0 0,-1-1 0,1 1 0,-1-1 0,1 0 0,0 0 1,0 0-1,-1 0 0,1 0 0,0 0 0,0-1 0,0 1 0,3-1 0,19 1-24,0-1 0,-1 0-1,32-6 1,-38 3 25,0 0 1,0 2 0,0 0 0,0 2-1,1-1 1,-1 2 0,26 6-1,-39-7 12,-1 1 0,1 0 0,0 0 0,-1 0 0,1 0 0,-1 1 0,0-1 0,0 1 0,0 0 0,0 1 0,0-1 0,-1 1 0,1-1 0,-1 1 0,0 0 0,0 1 0,-1-1 0,1 0 0,-1 1 0,3 7 0,-3-5 64,-1 0 0,1 0 0,-1 0 0,-1 0 0,1 1 0,-1-1 0,0 0 0,-1 0 0,0 1 0,0-1 0,-1 0 0,0 0 0,-4 11 0,0-4 134,0 0-1,-2-1 1,1-1-1,-1 1 1,-1-1-1,-1 0 1,1-1-1,-14 12 1,16-17-103,1 0 0,-1-1 0,0 1 0,0-1 1,0-1-1,-1 0 0,0 0 0,0 0 0,0-1 0,0 0 0,0 0 1,-1-1-1,1 0 0,-1-1 0,-11 1 0,19-2-149,-1 0 0,0 0 0,1 0 0,-1 0-1,0-1 1,1 1 0,-1 0 0,1-1 0,-1 0 0,0 1 0,1-1-1,-1 0 1,1 1 0,0-1 0,-1 0 0,1 0 0,0 0 0,-1 0 0,-1-3-1,1 1-187,1 0-1,-1 0 0,1 0 0,0 0 1,0 0-1,0-1 0,-1-6 0,-1-3-263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0.344"/>
    </inkml:context>
    <inkml:brush xml:id="br0">
      <inkml:brushProperty name="width" value="0.035" units="cm"/>
      <inkml:brushProperty name="height" value="0.035" units="cm"/>
    </inkml:brush>
  </inkml:definitions>
  <inkml:trace contextRef="#ctx0" brushRef="#br0">41 60 17100,'2'-7'495,"6"-21"643,-8 27-1098,0 0 0,1 0-1,-1 0 1,0 0-1,0 0 1,0 0-1,0 0 1,0 0-1,0 0 1,-1 0-1,1 0 1,0 0-1,0 0 1,-1 0-1,1 0 1,0 0-1,-1 0 1,1 0-1,-1 0 1,0 0-1,0-1 1,1 2-13,-1 0 0,1-1 1,0 1-1,0 0 0,-1 0 0,1 0 0,0 0 1,0 0-1,-1 0 0,1-1 0,0 1 0,0 0 1,-1 0-1,1 0 0,0 0 0,-1 0 1,1 0-1,0 0 0,0 0 0,-1 0 0,1 0 1,0 1-1,-1-1 0,1 0 0,0 0 0,0 0 1,-1 0-1,1 0 0,0 0 0,0 1 1,0-1-1,-1 0 0,1 0 0,0 1 0,-8 11 469,-2 16-35,10-28-440,-6 29 117,1 1 0,1-1 0,2 1-1,0-1 1,6 50 0,3-8-144,22 83-1,30 64-169,-45-178-333,2-1 0,2-1 0,27 47 0,-39-76 119,0 0 0,0-1 0,1 0 0,9 10 0,-13-16 312,-1 0-1,1 0 0,-1 0 1,1 0-1,0 0 1,0-1-1,0 1 0,0-1 1,0 0-1,0 0 1,0 0-1,0 0 0,0-1 1,1 1-1,-1-1 1,6 0-1,23-5-991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0.845"/>
    </inkml:context>
    <inkml:brush xml:id="br0">
      <inkml:brushProperty name="width" value="0.035" units="cm"/>
      <inkml:brushProperty name="height" value="0.035" units="cm"/>
    </inkml:brush>
  </inkml:definitions>
  <inkml:trace contextRef="#ctx0" brushRef="#br0">115 1 13995,'4'14'1416,"-8"24"-848,-9 10-184,0 15 1185,0 3-969,0 6-112,-1 1-16,3-6-112,1-5-96,2-12-176,1-8-168,3-21-416,3-18-160,-5-4 528,4-24-144,2-21-96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7.015"/>
    </inkml:context>
    <inkml:brush xml:id="br0">
      <inkml:brushProperty name="width" value="0.035" units="cm"/>
      <inkml:brushProperty name="height" value="0.035" units="cm"/>
    </inkml:brush>
  </inkml:definitions>
  <inkml:trace contextRef="#ctx0" brushRef="#br0">9 1 17996,'-3'3'1392,"3"12"-1128,-2 4-120,0 11 680,1 5-408,2 6-327,2 2-137,4 2-337,0-1-167,5-11-256,-2-6 624,-4-10-144,2-2-128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1.446"/>
    </inkml:context>
    <inkml:brush xml:id="br0">
      <inkml:brushProperty name="width" value="0.035" units="cm"/>
      <inkml:brushProperty name="height" value="0.035" units="cm"/>
    </inkml:brush>
  </inkml:definitions>
  <inkml:trace contextRef="#ctx0" brushRef="#br0">85 0 16748,'9'18'1528,"-5"22"-1000,0 10-168,4 11 600,-3 5-216,7 0-215,1-4-137,4-9-200,2-6-40,-2-14-432,1-8-312,-3-13 23,-4-6 401,-11-4-88,-8 3-120</inkml:trace>
  <inkml:trace contextRef="#ctx0" brushRef="#br0" timeOffset="1">1 677 15667,'18'0'1553,"4"0"-1121,5-9-216,7-5 680,8-9-536,4-3-152,3-5-488,-2-2 208,-1-3 16,-5-6-120,-2-4-32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1.936"/>
    </inkml:context>
    <inkml:brush xml:id="br0">
      <inkml:brushProperty name="width" value="0.035" units="cm"/>
      <inkml:brushProperty name="height" value="0.035" units="cm"/>
    </inkml:brush>
  </inkml:definitions>
  <inkml:trace contextRef="#ctx0" brushRef="#br0">221 248 15851,'-3'2'136,"-1"0"-1,1 1 1,-1-1-1,1 1 0,0-1 1,0 1-1,0 0 1,0 0-1,-3 5 1,-21 35-111,19-28 129,-16 27 61,3 0-1,1 1 1,2 2 0,2-1 0,2 2-1,2 0 1,-12 93 0,23-122-174,0 1 0,1-1 0,1 0 0,1 1 0,0-1 0,5 18 0,-5-30-36,-1 0 0,1 0 0,0 0-1,1 0 1,-1 0 0,1-1 0,0 1-1,0-1 1,0 0 0,6 6 0,-6-8-7,0 0 0,0 0 0,0 0 0,0 0 0,0 0 0,1-1 1,-1 1-1,1-1 0,-1 0 0,1 0 0,-1 0 0,1-1 0,-1 1 0,1-1 1,0 0-1,6 0 0,-1-1-6,0-1-1,0 0 1,0 0 0,-1-1 0,1 0 0,-1-1-1,1 0 1,-1 0 0,0-1 0,-1 1 0,10-9 0,-7 5 23,-1 0 0,1-1 0,-2 0 1,1 0-1,-1-1 0,0-1 1,9-15-1,-16 23 10,0 0-1,1 1 1,-1-1 0,0 0-1,-1 0 1,1 0 0,0 0 0,-1 0-1,1 0 1,-1-4 0,0 6-15,0 0 1,-1 1-1,1-1 1,0 0-1,0 0 1,0 1-1,-1-1 1,1 0-1,0 1 1,-1-1-1,1 0 1,-1 1 0,1-1-1,-1 1 1,1-1-1,-1 0 1,1 1-1,-1-1 1,0 1-1,1 0 1,-1-1-1,0 1 1,1 0-1,-1-1 1,0 1-1,1 0 1,-1 0-1,0-1 1,0 1-1,1 0 1,-1 0-1,0 0 1,0 0-1,0 0 1,1 0-1,-1 0 1,0 0-1,0 0 1,1 1-1,-1-1 1,-1 1-1,-8 2 40,1 0 1,0 1-1,0 0 0,0 1 0,1 0 0,-1 0 0,1 1 1,0 0-1,1 0 0,0 1 0,0 0 0,-11 14 0,16-17-91,8-9 19,12-15-5,11-21-84,-17 22-27,0 2 1,1 0-1,1 1 0,22-21 1,-34 35 112,0 0 0,0 0-1,1 1 1,-1-1 0,0 1 0,1 0 0,0 0-1,-1 0 1,1 0 0,0 0 0,-1 0 0,1 0-1,0 1 1,0 0 0,-1-1 0,1 1 0,0 0 0,0 1-1,5 0 1,-5 0 7,1 0 0,-1 0 1,1 1-1,-1 0 0,0 0 0,0 0 0,1 0 0,-2 0 0,1 1 0,0-1 0,0 1 0,-1 0 1,1-1-1,2 6 0,9 16 96,0 0 1,-2 1 0,-1 1-1,-1 0 1,12 47 0,7 18 265,-17-66-463,-12-24 108,0-1-1,1 1 1,-1-1-1,0 0 1,0 1-1,1-1 0,-1 0 1,0 1-1,1-1 1,-1 0-1,0 0 0,1 1 1,-1-1-1,1 0 1,-1 0-1,0 0 1,1 1-1,-1-1 0,1 0 1,-1 0-1,0 0 1,2 0-1,-2 0 3,1-1 0,-1 1 0,1 0 0,-1-1 0,1 1 0,-1-1 1,1 1-1,-1-1 0,0 1 0,1-1 0,-1 0 0,1 1 0,-1-1 0,0 1 0,0-1 0,1 0 0,-1 1 0,0-1 0,0 0 0,0 1 0,0-2 0,5-34-124,0-9-63</inkml:trace>
  <inkml:trace contextRef="#ctx0" brushRef="#br0" timeOffset="1">531 3 18548,'4'-3'1288,"5"10"-1040,-5 6-48,5 9 480,1 6-311,4 13-161,2 12 32,-1 14 0,1 9-8,-6 19-72,-4 8-104,-6 16-512,-7 1-264,-10 2 648,-3-5-161,-6-15-95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4.641"/>
    </inkml:context>
    <inkml:brush xml:id="br0">
      <inkml:brushProperty name="width" value="0.035" units="cm"/>
      <inkml:brushProperty name="height" value="0.035" units="cm"/>
    </inkml:brush>
  </inkml:definitions>
  <inkml:trace contextRef="#ctx0" brushRef="#br0">115 6051 15827,'-8'2'349,"-5"0"13,-1 0 0,-21 1 0,33-3-325,0 0-1,0 0 0,1 0 0,-1 0 1,0 0-1,0 0 0,1 0 0,-1-1 0,0 1 1,1-1-1,-1 1 0,0-1 0,1 1 1,-1-1-1,1 0 0,-1 0 0,1 0 1,0 0-1,-1 0 0,1 0 0,0 0 0,-1-1 1,1 1-1,0 0 0,0-1 0,0 1 1,0 0-1,0-1 0,0-2 0,0 2 8,1 0-1,0 0 1,0 0-1,0 0 1,1 0-1,-1 0 1,0 0-1,1 0 1,-1 0-1,1 0 1,0 0-1,0 0 1,0 0-1,0 1 1,0-1 0,0 0-1,2-2 1,29-28 208,-28 29-212,35-29-4,1 2-1,83-47 0,101-34-238,-2 9 82,213-104-9,559-357 137,11-99 12,-153 64-219,-586 408 82,2010-1537-652,-2016 1516 761,434-344 62,19 38 77,-481 372-50,-2 1-318,-221 138 162,-1 1 25,0 0 0,0 0 0,-1-1 0,0 0 0,0 0 0,0 0 0,-1-1 0,11-15 0,-9 3-105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5.513"/>
    </inkml:context>
    <inkml:brush xml:id="br0">
      <inkml:brushProperty name="width" value="0.035" units="cm"/>
      <inkml:brushProperty name="height" value="0.035" units="cm"/>
    </inkml:brush>
  </inkml:definitions>
  <inkml:trace contextRef="#ctx0" brushRef="#br0">66 13 12683,'2'-2'14,"15"-9"2731,-12 14-778,-3 10-609,-2 24-886,-3 0 0,0-1 1,-3 1-1,-10 36 1,6-33-428,-26 110 63,29-116-99,3 0 0,-2 50 0,6-80-10,0 0 0,0 0 1,0-1-1,1 1 0,-1 0 1,1 0-1,0 0 0,0-1 1,1 1-1,-1 0 0,1-1 1,-1 0-1,1 1 0,0-1 1,5 6-1,-4-7 1,0 1-1,0-1 1,0 0-1,0 0 1,0-1 0,0 1-1,0-1 1,0 1 0,1-1-1,-1 0 1,1-1-1,-1 1 1,1 0 0,-1-1-1,1 0 1,-1 0 0,6 0-1,8-2 8,0 0 1,0-1-1,0-1 0,0-1 0,28-11 1,78-44-566,-118 58 495,87-55-757,-49 29 566,-16 12-46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6.169"/>
    </inkml:context>
    <inkml:brush xml:id="br0">
      <inkml:brushProperty name="width" value="0.035" units="cm"/>
      <inkml:brushProperty name="height" value="0.035" units="cm"/>
    </inkml:brush>
  </inkml:definitions>
  <inkml:trace contextRef="#ctx0" brushRef="#br0">55 111 16596,'9'-27'1474,"-9"26"-1413,0 0-1,1 0 1,-1 0-1,0 0 1,0 0 0,0 0-1,0 0 1,1 0-1,-1 0 1,-1 0 0,1 0-1,0 0 1,0 0-1,0 0 1,0 0 0,-1 0-1,1 0 1,0 0-1,-1 1 1,1-1 0,-1 0-1,1 0 1,-1 0-1,0 0 1,0 0 0,1 1-38,-1-1 1,1 1-1,0 0 1,0 0 0,-1 0-1,1 0 1,0 0 0,-1 0-1,1 0 1,0 0-1,0 1 1,-1-1 0,1 0-1,0 0 1,0 0 0,-1 0-1,1 0 1,0 0 0,0 0-1,0 1 1,-1-1-1,1 0 1,0 0 0,0 0-1,0 0 1,-1 1 0,1-1-1,0 0 1,0 0-1,0 0 1,0 1 0,0-1-1,-1 0 1,1 0 0,0 1-1,0-1 1,-4 12 179,4-11-175,-13 59 266,2 1 1,-2 72-1,11-114-277,-2 23-10,1 1 0,2-1-1,2 0 1,8 48 0,-9-88-5,1 1 1,-1 0-1,1-1 1,0 1 0,0 0-1,0-1 1,0 1-1,0-1 1,1 1 0,-1-1-1,1 0 1,0 1-1,-1-1 1,1 0 0,2 2-1,-3-4 0,0 0 1,-1 1-1,1-1 0,0 0 0,-1 1 0,1-1 1,0 0-1,-1 0 0,1 0 0,0 0 0,0 0 0,-1 0 1,1 0-1,0 0 0,0 0 0,-1 0 0,1 0 1,0 0-1,-1 0 0,1-1 0,1 1 0,-1-1 1,1 0 0,0 0 0,-1-1 0,1 1 0,-1 0 0,1-1-1,-1 1 1,0-1 0,1 1 0,-1-1 0,1-2 0,2-4 7,0-1 1,0 1-1,-1-1 1,0 0 0,0 0-1,-1-1 1,-1 1 0,2-16-1,-3-80 67,0 104-76,-2-35 12,-1 0-1,-1 1 1,-2-1-1,-2 1 1,-1 1-1,-14-35 1,13 47-41,6 18 2,4 10 4,5 10-19,-3-12 35,0 0 0,0 0 0,1 0 1,0 0-1,0-1 0,0 0 0,0 1 1,0-1-1,1 0 0,-1-1 0,1 1 0,0-1 1,8 5-1,-6-5 4,1 1 0,0-1 0,-1-1 0,1 1 0,0-1 0,0 0 0,0-1 0,10 0 0,-2-1 2,-1-1 0,1 0 0,0-1 1,-1-1-1,0 0 0,0-1 0,26-13 0,-22 7 8,0 0 0,-1-1 0,0 0 0,-1-2 0,0 0 0,-2-1 0,1 0 0,-2-1 0,12-18 0,-16 22 0,-12 25 21,0-5-14,-16 54 111,-13 79 0,26-105-784,1 0 1,2 1-1,4 64 0,-1-97 564,0 2-26,1 1 1,-1-1-1,1 1 1,1-1 0,-1 1-1,1-1 1,0 1-1,6 10 1,4-6-540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6.660"/>
    </inkml:context>
    <inkml:brush xml:id="br0">
      <inkml:brushProperty name="width" value="0.035" units="cm"/>
      <inkml:brushProperty name="height" value="0.035" units="cm"/>
    </inkml:brush>
  </inkml:definitions>
  <inkml:trace contextRef="#ctx0" brushRef="#br0">152 1 14659,'-16'28'1520,"3"11"-1071,-9 15-153,-3 14 1592,-1 14-1496,3 2-48,8 1-48,3-4-24,14-8-40,6-4-32,12-19-352,8-8-152,9-19-400,0-6 544,3-10-24,2-4-128,-6-9-88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7.184"/>
    </inkml:context>
    <inkml:brush xml:id="br0">
      <inkml:brushProperty name="width" value="0.035" units="cm"/>
      <inkml:brushProperty name="height" value="0.035" units="cm"/>
    </inkml:brush>
  </inkml:definitions>
  <inkml:trace contextRef="#ctx0" brushRef="#br0">262 60 17196,'11'-28'1528,"-5"9"-1000,-5 6-160,-2 17 496,-6 11-143,-8 16-201,-3 9-128,-8 16-152,-1 10-96,-6 9-112,0 1-24,0-8-40,6-6-200,2-13-288,5-9-265,10-24 601,6-16-104,7-23-80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7.735"/>
    </inkml:context>
    <inkml:brush xml:id="br0">
      <inkml:brushProperty name="width" value="0.035" units="cm"/>
      <inkml:brushProperty name="height" value="0.035" units="cm"/>
    </inkml:brush>
  </inkml:definitions>
  <inkml:trace contextRef="#ctx0" brushRef="#br0">169 1 15955,'3'4'1521,"-3"15"-977,0 2-208,-1 6 784,1 4-360,0 3-344,4 3-80,3 0-183,5-1-57,0 0-176,3 0-193,1-3-423,-2-4 32,-7-2 488,0-9-168,-5-6-104</inkml:trace>
  <inkml:trace contextRef="#ctx0" brushRef="#br0" timeOffset="1">0 484 17620,'4'17'1336,"8"-14"-1048,-2-3-144,8-9 544,10-4-352,0-2-224,8-4-200,0-1-504,3-2 328,-3-5 144,-1 0-96,-3-3-112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08.185"/>
    </inkml:context>
    <inkml:brush xml:id="br0">
      <inkml:brushProperty name="width" value="0.035" units="cm"/>
      <inkml:brushProperty name="height" value="0.035" units="cm"/>
    </inkml:brush>
  </inkml:definitions>
  <inkml:trace contextRef="#ctx0" brushRef="#br0">113 213 17948,'-17'30'253,"1"1"-1,2 1 1,1 0 0,1 1-1,2 0 1,1 1 0,2 0 0,1 0-1,-2 62 1,8-69-175,4 48 0,-3-66-63,0-1 1,1 0-1,0 1 1,0-1-1,1 0 1,0 0-1,1-1 1,0 1-1,7 11 1,-11-19-15,0 1 0,1 0 1,0 0-1,-1 0 0,1 0 1,-1-1-1,1 1 0,0 0 0,-1 0 1,1-1-1,0 1 0,0-1 1,0 1-1,-1-1 0,1 1 1,0-1-1,0 1 0,0-1 0,0 0 1,0 1-1,0-1 0,0 0 1,0 0-1,0 0 0,0 0 1,0 0-1,0 0 0,0 0 0,0 0 1,0 0-1,0 0 0,0-1 1,0 1-1,0 0 0,0-1 1,0 1-1,-1 0 0,1-1 0,0 1 1,0-1-1,0 0 0,0 1 1,-1-1-1,1 0 0,0 1 1,-1-1-1,1 0 0,-1 0 0,2-1 1,1-3 3,0 0 1,0 0 0,0-1 0,-1 1-1,0 0 1,0-1 0,1-8-1,1-13 30,-1-1-1,-1 1 0,-2-1 0,-5-49 0,-1 30 23,-25-90 1,30 133-53,-16-45 40,15 45-39,0 0-1,0 0 0,0 1 1,0-1-1,0 1 1,-1-1-1,1 1 0,-1 0 1,-6-5-1,9 8-4,0 0 0,-1-1 0,1 1 0,0 0 0,-1-1 0,1 1 1,0 0-1,-1 0 0,1 0 0,0-1 0,-1 1 0,1 0 0,-1 0 0,1 0 0,-1 0 0,1 0 1,0 0-1,-1 0 0,1 0 0,-1 0 0,1 0 0,0 0 0,-1 0 0,1 0 0,-1 0 0,1 0 1,-1 0-1,1 0 0,0 0 0,-1 1 0,1-1 0,0 0 0,-1 0 0,0 1 0,-3 15 15,4-10-7,0 0 0,0 0 0,1 0 0,1 8 0,-1-11-5,0 0 0,0 0 1,0 0-1,0 0 0,1 0 1,-1-1-1,1 1 0,-1 0 1,1-1-1,0 1 0,0-1 1,0 0-1,0 0 0,1 0 1,-1 0-1,1 0 1,-1 0-1,1 0 0,-1-1 1,1 1-1,0-1 0,0 0 1,0 0-1,0 0 0,0 0 1,0-1-1,0 1 0,0-1 1,0 0-1,0 0 0,0 0 1,0 0-1,0 0 1,5-1-1,3-2 4,-1 1 0,0-1 0,-1 0 0,1-1 0,-1 0 0,1-1 0,-1 0 0,0 0 0,10-9 0,3-5 13,0-1 0,-1-1 0,-1-1 0,26-37 1,-20 20 4,-1-1 1,21-48-1,-33 60 35,-9 23 37,-2 7-46,-2 11 23,0-12-68,-11 110 365,3-55-219,3 1 0,3 0 0,6 84 1,0-124 19,-1-1 0,2-1 0,0 1 0,1-1 0,0 0 1,14 23-1,-14-25-28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13.606"/>
    </inkml:context>
    <inkml:brush xml:id="br0">
      <inkml:brushProperty name="width" value="0.035" units="cm"/>
      <inkml:brushProperty name="height" value="0.035" units="cm"/>
    </inkml:brush>
  </inkml:definitions>
  <inkml:trace contextRef="#ctx0" brushRef="#br0">2 21 16003,'-1'-1'106,"1"0"-1,0 0 0,0 0 1,-1 0-1,1 0 0,0 0 1,0 0-1,0 0 0,1 0 0,-1-1 1,0 1-1,0 0 0,0 0 1,1 0-1,-1 0 0,1 0 0,-1 0 1,1-1-1,0 2-48,-1 0 1,1 0-1,-1 0 0,1 0 0,-1 0 1,1 1-1,-1-1 0,1 0 0,0 0 1,-1 0-1,1 1 0,-1-1 0,0 0 1,1 0-1,-1 1 0,1-1 0,-1 0 0,1 1 1,-1-1-1,0 1 0,1-1 0,-1 0 1,0 1-1,1 0 0,28 43 1448,-24-37-1351,80 134 1359,149 221-844,-177-285-3294,-57-77 2573,0 0 0,0 0-1,0 0 1,0 0 0,0 0 0,0 0 0,0 0-1,0 0 1,0 0 0,-1 0 0,1 0-1,0 0 1,0 0 0,0 0 0,0 0 0,0 0-1,0 1 1,0-1 0,0 0 0,0 0 0,0 0-1,0 0 1,0 0 0,0 0 0,0 0-1,0 0 1,0 0 0,0 0 0,0 0 0,0 1-1,0-1 1,0 0 0,0 0 0,0 0-1,0 0 1,0 0 0,0 0 0,0 0 0,0 0-1,0 0 1,0 1 0,-9-7-361,-5-7-372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7.403"/>
    </inkml:context>
    <inkml:brush xml:id="br0">
      <inkml:brushProperty name="width" value="0.035" units="cm"/>
      <inkml:brushProperty name="height" value="0.035" units="cm"/>
    </inkml:brush>
  </inkml:definitions>
  <inkml:trace contextRef="#ctx0" brushRef="#br0">0 245 17052,'8'-14'407,"0"1"0,1 0 0,0 1 1,1 0-1,1 1 0,0 0 1,0 0-1,23-15 0,-4 6 206,-1 2 0,58-26-1,-66 34-355,1 2-1,24-6 0,-39 12-217,1 0-1,-1 1 1,0 0-1,1 0 1,-1 1-1,1 0 1,-1 0-1,0 0 1,1 1-1,10 3 1,-15-3-40,-1 0 0,0 0 0,1 1 0,-1-1 0,0 1 1,0-1-1,0 1 0,0 0 0,0 0 0,0 0 0,0 0 1,-1 0-1,1 0 0,-1 0 0,1 0 0,-1 1 0,0-1 0,0 1 1,0-1-1,0 1 0,-1-1 0,1 1 0,0-1 0,-1 1 0,0 0 1,0-1-1,0 1 0,0 5 0,-1 2-12,0 0 1,-1 0-1,0 0 0,0 0 1,-1 0-1,-5 11 0,-6 8 15,-25 40-1,13-25 6,26-44-7,-1 1 0,1-1 0,0 0 0,0 1 1,0-1-1,-1 0 0,1 1 0,0-1 0,0 1 1,0-1-1,0 1 0,0-1 0,0 0 0,0 1 1,0-1-1,0 1 0,0-1 0,0 0 0,0 1 1,0-1-1,1 1 0,-1-1 0,0 0 0,0 1 0,0-1 1,0 1-1,1-1 0,-1 0 0,0 1 0,0-1 1,1 0-1,-1 0 0,0 1 0,1-1 0,-1 0 1,0 1-1,1-1 0,-1 0 0,0 0 0,1 0 1,-1 0-1,1 1 0,-1-1 0,0 0 0,1 0 1,-1 0-1,1 0 0,27 4-57,-13-2-1,-6 1-17,-1 0-1,1 0 1,-1 2-1,0-1 0,0 1 1,-1 0-1,13 10 1,-15-11 23,-1 0 0,0-1 0,-1 1 0,1 0 1,-1 1-1,0-1 0,0 1 0,0-1 0,0 1 1,-1 0-1,0 0 0,0 0 0,0 0 1,1 8-1,-3-11 56,0 1 0,-1 0 0,1-1 0,-1 1 0,1-1 0,-1 0 0,0 1 1,0-1-1,0 1 0,0-1 0,0 0 0,0 0 0,-1 0 0,1 1 0,-1-1 0,1-1 1,-1 1-1,0 0 0,0 0 0,0-1 0,0 1 0,0-1 0,-3 2 0,-6 4 147,0-1 0,0 0-1,-15 4 1,13-4-42,-1-1 0,0-1 0,0 0 0,0-1 1,0-1-1,-1 0 0,1-1 0,-27-1 0,30-3-1890,13-3 73,16-7-531,-12 10 2110,11-8-938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14.173"/>
    </inkml:context>
    <inkml:brush xml:id="br0">
      <inkml:brushProperty name="width" value="0.035" units="cm"/>
      <inkml:brushProperty name="height" value="0.035" units="cm"/>
    </inkml:brush>
  </inkml:definitions>
  <inkml:trace contextRef="#ctx0" brushRef="#br0">0 181 15707,'24'31'560,"1"-1"0,2-2 0,0-1 1,46 34-1,-45-38-357,-9-6-128,-8-6-39,1-1 0,0 0 1,0-1-1,1-1 0,0 0 1,1 0-1,17 6 0,-29-13-20,-1-1-1,1 1 1,0-1 0,0 0 0,0 0-1,0 0 1,0 0 0,0 0-1,-1 0 1,1 0 0,0-1 0,0 1-1,0-1 1,0 1 0,-1-1-1,1 0 1,0 0 0,-1 0-1,1 0 1,0 0 0,-1 0 0,1 0-1,-1 0 1,0-1 0,1 1-1,-1 0 1,0-1 0,0 1 0,0-1-1,0 0 1,0 1 0,0-1-1,1-3 1,2-6 91,0 0-1,0 0 1,-1-1 0,2-14-1,-3 13-19,8-52-309,-3 0 0,-3-1 0,-4-79-1,-1 123-186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43.651"/>
    </inkml:context>
    <inkml:brush xml:id="br0">
      <inkml:brushProperty name="width" value="0.035" units="cm"/>
      <inkml:brushProperty name="height" value="0.035" units="cm"/>
    </inkml:brush>
  </inkml:definitions>
  <inkml:trace contextRef="#ctx0" brushRef="#br0">13061 475 11931,'-299'38'970,"-76"9"-753,-6-30-96,-337-68-364,478 28 135,-1033-136-4,826 84 117,-347-54 32,-4 39 108,-187 46 18,1 39-121,-118 54-32,766-10 6,-414 101 1,475-69 42,3 11-1,-439 200 1,537-199-10,-220 142-1,-19 79 60,301-209-55,-147 162 1,185-169-29,-96 148 0,-33 113 5,128-198-32,-106 308 0,14 183-3,127-409-15,10 1 0,11 2 1,10 0-1,10 0 1,35 262-1,3-225 6,12-3 1,137 421-1,-119-499 10,8-3 0,9-4 0,114 181 0,-100-208-4,7-4-1,7-6 1,206 209 0,497 377-7,-128-256 9,-523-382 3,5-8 0,245 91 0,-240-120 6,2-7 1,2-9-1,2-7 0,261 17 0,-222-43-3,1-10-1,0-10 0,294-50 1,-155-9-3,591-195 0,307-241-29,-288 15-27,-31-57-27,-51-50-28,-208 62-1,-58-66 8,7-171 33,-155 27 47,-380 568 44,-8-3 0,89-270 0,-126 286 14,48-279 0,-80 313 4,-6-1 0,-8-230 0,-12 245 1,-6 0 0,-5 1 0,-5 1 0,-5 1 0,-5 1 0,-5 2 0,-4 2 0,-5 1-1,-85-137 1,73 150 5,-4 3-1,-4 2 0,-4 3 0,-3 4 0,-4 3 0,-3 4 0,-4 3 0,-2 4 0,-181-105 0,158 116-31,-3 4 0,-2 6-1,-211-58 1,159 67-88,-2 7 0,-203-12 0,-299 33-55,322 30 41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0:58.620"/>
    </inkml:context>
    <inkml:brush xml:id="br0">
      <inkml:brushProperty name="width" value="0.035" units="cm"/>
      <inkml:brushProperty name="height" value="0.035" units="cm"/>
    </inkml:brush>
  </inkml:definitions>
  <inkml:trace contextRef="#ctx0" brushRef="#br0">1814 427 12915,'-17'-16'415,"-1"1"1,0 0 0,-32-18-1,39 27-427,-1 1 1,1 0-1,-1 0 0,1 2 0,-1-1 0,0 1 1,0 1-1,-20-1 0,0 2-378,1 2 0,-1 1 0,1 2 0,-57 14 0,-120 48-1667,165-51 1719,-405 161-209,398-152 920,0 3-1,2 2 0,1 2 0,1 2 0,2 2 0,2 2 0,1 2 1,-43 52-1,58-59-316,2 2 1,1 0 0,1 1-1,3 1 1,0 1 0,3 1-1,1 0 1,2 1-1,1 1 1,2 0 0,-8 78-1,15-73-40,2 0-1,3-1 0,1 1 1,2 0-1,2-1 0,2 0 1,2-1-1,25 65 0,-21-72-22,2 0 0,1-2-1,2 0 1,1 0-1,2-2 1,1-1-1,1-1 1,2-1-1,0-1 1,33 24-1,-38-36-14,1-1 0,0-1 0,1-1-1,0-1 1,1-1 0,0-1 0,1-2 0,0 0-1,0-2 1,1 0 0,-1-2 0,1-1 0,0-2-1,1 0 1,38-5 0,-22-1-5,0-3 1,0-1-1,-1-2 1,-1-2-1,0-2 0,0-2 1,-2-1-1,64-40 0,-37 14 43,-2-3 0,-2-3 0,-2-3 0,-3-2 0,-2-3 0,-2-2 0,-4-3 0,-2-2 0,-3-1 0,-3-3 1,54-118-1,-77 142 67,-2-1 0,-2-1 0,-2-1 0,-3 0 0,-1-1 0,-2 1 1,0-61-1,-8 73 3,-1-1-1,-1 1 1,-2 0 0,-2 0 0,-1 0 0,-2 1 0,-1 0 0,-2 1-1,-1 0 1,-26-43 0,14 35-49,-2 1 1,-2 2-1,-1 1 0,-2 2 0,-2 0 0,-1 3 0,-67-48 1,52 46-159,-2 3 1,-1 2 0,-1 3 0,-1 2-1,-103-30 1,42 25-84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07.834"/>
    </inkml:context>
    <inkml:brush xml:id="br0">
      <inkml:brushProperty name="width" value="0.035" units="cm"/>
      <inkml:brushProperty name="height" value="0.035" units="cm"/>
    </inkml:brush>
  </inkml:definitions>
  <inkml:trace contextRef="#ctx0" brushRef="#br0">74 29 13787,'-51'-20'2455,"33"12"-1276,18 8-1162,0 0 1,0 0-1,-1-1 0,1 1 1,0 0-1,0 0 0,0 0 1,0 0-1,0 0 0,-1 0 0,1 0 1,0 1-1,0-1 0,0 0 1,0 0-1,-1 0 0,1 0 1,0 0-1,0 0 0,0 0 1,0 0-1,0 0 0,0 0 0,-1 0 1,1 0-1,0 1 0,0-1 1,0 0-1,0 0 0,0 0 1,0 0-1,0 0 0,0 0 1,0 1-1,-1-1 0,1 0 1,0 0-1,0 0 0,0 0 0,0 1 1,0-1-1,0 0 0,0 0 1,0 0-1,0 0 0,0 0 1,0 1-1,0-1 0,0 0 1,0 0-1,0 0 0,1 1 0,1 9 242,8 8-159,1-1 0,0 0 0,23 26 0,49 44-89,-70-75 22,70 66 32,4-5-1,3-3 0,183 108 1,253 118-24,-152-77-24,-160-89-10,-2-4-17,363 205 4,82 28 46,-506-272-70,-3 7 1,-5 6-1,219 199 0,191 175-122,-430-386 144,3-6 0,4-6-1,276 118 1,-373-181-63,28 10 173,60 33 0,-104-47-231,-1 0 0,0 2 0,0 0-1,-1 1 1,-1 0 0,0 1 0,0 1 0,13 18 0,-25-30-45,0 1 1,0-1-1,-1 0 1,1 1-1,-1-1 1,0 1-1,0-1 1,1 1-1,-2 0 1,1 0 0,0-1-1,0 1 1,-1 0-1,0 0 1,1 5-1,-4-2-534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08.364"/>
    </inkml:context>
    <inkml:brush xml:id="br0">
      <inkml:brushProperty name="width" value="0.035" units="cm"/>
      <inkml:brushProperty name="height" value="0.035" units="cm"/>
    </inkml:brush>
  </inkml:definitions>
  <inkml:trace contextRef="#ctx0" brushRef="#br0">319 9 17468,'1'-8'1280,"-11"22"-976,-10 11-120,-7 18 440,-4 5-96,-5 15-176,-2 6-48,3 3-79,0-1-17,7-10-48,3-7-112,8-11-360,3-9-249,11-22-415,11-36-1176,4-11 1464,8-14-289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08.850"/>
    </inkml:context>
    <inkml:brush xml:id="br0">
      <inkml:brushProperty name="width" value="0.035" units="cm"/>
      <inkml:brushProperty name="height" value="0.035" units="cm"/>
    </inkml:brush>
  </inkml:definitions>
  <inkml:trace contextRef="#ctx0" brushRef="#br0">235 1 17676,'0'16'1320,"-3"9"-976,-2 6-144,3 3 384,0 3-192,4 5-96,3-4-47,4 0-73,2-2-48,2-2-40,2-4-136,-5-7-353,0-2-183,-6-9-312,-4-3-1184,-9-9 1640,-5 0-313,-9-9-359</inkml:trace>
  <inkml:trace contextRef="#ctx0" brushRef="#br0" timeOffset="1">7 312 13187,'-6'-4'1304,"13"4"-624,5 0-192,13 0 1281,5-2-897,11-1-256,3-1-16,2-3-152,1 0-288,-4-3-624,-3 0 496,-10-2-200,-4 1-80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09.291"/>
    </inkml:context>
    <inkml:brush xml:id="br0">
      <inkml:brushProperty name="width" value="0.035" units="cm"/>
      <inkml:brushProperty name="height" value="0.035" units="cm"/>
    </inkml:brush>
  </inkml:definitions>
  <inkml:trace contextRef="#ctx0" brushRef="#br0">425 0 13011,'-2'47'1552,"1"3"-1032,-3 9-248,-1 7 1673,2 3-1593,2 0-184,0-9-424,1-6-304,1-11-753,-4-8 1105,-1-19-240,-5-12-176</inkml:trace>
  <inkml:trace contextRef="#ctx0" brushRef="#br0" timeOffset="1">0 125 12763,'11'-6'665,"0"0"0,0 1 0,0 0 0,0 1 0,1 0 0,19-3 0,-1-1-189,29-9 467,117-15-1,-143 28-791,-1 2 0,1 2-1,0 1 1,-1 1-1,44 9 1,-63-8-116,0 0 1,0 1-1,-1 0 0,0 2 0,0-1 0,0 1 1,0 1-1,-1 0 0,21 17 0,-28-20 7,-1-1-1,1 1 1,0 0-1,-1 0 1,0 1-1,0-1 1,0 1-1,-1-1 1,1 1-1,-1 0 1,0 0-1,-1 0 0,1 0 1,-1 0-1,0 0 1,0 0-1,-1 1 1,1-1-1,-1 0 1,0 1-1,-1-1 1,1 0-1,-1 0 1,0 1-1,0-1 1,-1 0-1,-2 6 1,-5 9 174,0-1 0,-2 0 0,0 0 0,-24 28 0,-63 63 396,94-105-601,-1 0-4,-29 32-810,-1-2 0,-47 36 0,76-67 630,-1 1 1,1-1-1,-1-1 0,0 1 0,-12 3 1,0-5-534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09.792"/>
    </inkml:context>
    <inkml:brush xml:id="br0">
      <inkml:brushProperty name="width" value="0.035" units="cm"/>
      <inkml:brushProperty name="height" value="0.035" units="cm"/>
    </inkml:brush>
  </inkml:definitions>
  <inkml:trace contextRef="#ctx0" brushRef="#br0">141 0 17004,'-10'10'1368,"-3"26"-840,-4 10-176,-6 20 840,2 9-535,-1 9-89,2 4 0,10 0-104,6-2-72,9-12-152,8-10-56,15-18-136,2-10-144,13-16-592,4-7 912,-3-15-280,1-6-16,-8-10-104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0.220"/>
    </inkml:context>
    <inkml:brush xml:id="br0">
      <inkml:brushProperty name="width" value="0.035" units="cm"/>
      <inkml:brushProperty name="height" value="0.035" units="cm"/>
    </inkml:brush>
  </inkml:definitions>
  <inkml:trace contextRef="#ctx0" brushRef="#br0">346 1 16179,'-3'4'1577,"-10"10"-1193,-11 22-144,-5 9 1336,-5 15-1328,-6 7-88,-3 5 0,-2 0 0,9-11-48,6-3-72,7-17-488,5-9-248,16-30 576,-3 1-96,19-27-96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0.700"/>
    </inkml:context>
    <inkml:brush xml:id="br0">
      <inkml:brushProperty name="width" value="0.035" units="cm"/>
      <inkml:brushProperty name="height" value="0.035" units="cm"/>
    </inkml:brush>
  </inkml:definitions>
  <inkml:trace contextRef="#ctx0" brushRef="#br0">19 1 15371,'2'4'230,"-1"0"1,0 1-1,0-1 0,0 1 0,0-1 0,-1 0 1,0 1-1,0-1 0,0 1 0,-1-1 0,1 1 1,-1-1-1,0 1 0,0-1 0,-3 5 0,-1 16 822,0 5-530,1-1 0,2 1 0,1 0 0,3 34 1,-1-53-556,0-1 1,1 0 0,0 0-1,0 0 1,1 0 0,1-1-1,-1 1 1,2-1 0,-1 0-1,1 0 1,0 0 0,1 0-1,0-1 1,1 0 0,13 13-1,-17-19-285,0 1 0,0-1 0,0 1 0,-1 0 0,1 0 0,3 5 0,-6-7 242,1 0-1,-1 0 1,0 0-1,1 0 0,-1-1 1,0 1-1,0 0 1,0 0-1,0 0 1,0 0-1,0 0 1,0 0-1,0-1 1,0 1-1,0 0 1,-1 0-1,1 0 1,0 0-1,0 0 1,-1-1-1,1 1 1,-1 0-1,1 0 1,-1 0-1,1-1 1,-1 1-1,1 0 1,-1-1-1,0 1 0,1-1 1,-1 1-1,0 0 1,1-1-1,-1 0 1,-1 1-1,-16 11-962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7.890"/>
    </inkml:context>
    <inkml:brush xml:id="br0">
      <inkml:brushProperty name="width" value="0.035" units="cm"/>
      <inkml:brushProperty name="height" value="0.035" units="cm"/>
    </inkml:brush>
  </inkml:definitions>
  <inkml:trace contextRef="#ctx0" brushRef="#br0">1 3 17116,'30'-2'1600,"-23"4"-1080,-7 8-200,-3 9 824,-4 3-383,3 9-337,2 3-112,-1 5-144,3 1-96,3-5-360,6-1-272,-1-4-393,1-5 793,0-15-200,1-3-120</inkml:trace>
  <inkml:trace contextRef="#ctx0" brushRef="#br0" timeOffset="1">269 9 13795,'4'9'1408,"-1"2"-1000,-3 8-176,1 4 1089,1 8-945,-1 5-128,2 6-64,1 1-48,1 3-128,-2-5-56,-1-5-240,0-3-120,-2-9-288,-2-2-1305,-5-14 1617,-4-6-288,-5-8-104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1.263"/>
    </inkml:context>
    <inkml:brush xml:id="br0">
      <inkml:brushProperty name="width" value="0.035" units="cm"/>
      <inkml:brushProperty name="height" value="0.035" units="cm"/>
    </inkml:brush>
  </inkml:definitions>
  <inkml:trace contextRef="#ctx0" brushRef="#br0">54 679 12131,'-41'12'2860,"28"-8"-475,33-11-481,248-97-3122,-230 86 53,-1-2 0,-1-1-1,-1-2 1,59-52 0,-55 38 1196,-2-1 0,43-59 0,-60 70 783,-2 0 0,-1-1 0,-2-1 0,24-62 1,-30 55 1402,-9 35-2177,0 1 0,0-1 0,1 1 0,-1-1 1,0 1-1,0-1 0,0 1 0,0-1 0,0 1 0,0-1 0,0 1 0,0-1 0,0 0 0,-1 1 1,1-1-1,0 1 0,0-1 0,0 1 0,-1 0 0,1-1 0,0 1 0,0-1 0,-1 1 1,1-1-1,0 1 0,-1 0 0,1-1 0,0 1 0,-1 0 0,1-1 0,-1 1 0,1 0 1,-1-1-1,1 1 0,-1 0 0,1 0 0,-1 0 0,1-1 0,-1 1 0,1 0 0,-1 0 1,1 0-1,-1 0 0,1 0 0,-1 0 0,1 0 0,-1 0 0,1 0 0,-1 0 0,1 1 1,-1-1-1,1 0 0,-1 0 0,1 0 0,-1 1 0,-4 1 55,0 0 0,0 1 0,0-1 0,1 1 0,0 0 0,-1 1 0,1-1 0,0 1-1,-3 4 1,-33 42 259,28-32-213,-115 171 591,115-167-665,0 0 1,2 1-1,1 0 0,1 0 0,0 1 1,2 0-1,-4 29 0,10-47-57,-1 0 0,1-1-1,0 1 1,0 0 0,1 0 0,0-1 0,0 1-1,0 0 1,1-1 0,0 1 0,0-1 0,0 0-1,0 0 1,1 1 0,0-2 0,0 1 0,5 5-1,-6-7-5,1 0-1,1 0 1,-1-1-1,0 1 1,1-1-1,-1 0 0,1 0 1,0 0-1,0-1 1,0 1-1,0-1 1,0 0-1,0 0 0,0 0 1,0-1-1,0 1 1,0-1-1,0 0 1,0 0-1,1-1 0,-1 1 1,0-1-1,8-2 1,-8 1-4,1 0 1,-1 0 0,1 0-1,-1 0 1,0-1-1,0 0 1,0 0-1,-1 0 1,1 0 0,-1-1-1,0 1 1,1-1-1,-1 0 1,-1 0-1,1 0 1,2-5 0,-4 6-2,1 0 0,0 0 0,-1 0 0,0-1 1,0 1-1,0 0 0,0-1 0,0 1 0,-1 0 1,0-1-1,1 1 0,-1-1 0,-1 1 0,1 0 1,0-1-1,-1 1 0,1 0 0,-1-1 0,0 1 1,0 0-1,-1 0 0,1-1 0,-4-4 0,5 8 0,0-1 0,-1 1 0,1-1-1,0 0 1,-1 1 0,1-1 0,-1 1-1,1-1 1,-1 1 0,1 0-1,-1-1 1,1 1 0,-1-1 0,1 1-1,-1 0 1,0-1 0,1 1 0,-1 0-1,0 0 1,1 0 0,-1-1-1,0 1 1,1 0 0,-1 0 0,0 0-1,1 0 1,-1 0 0,0 0 0,0 1-3,0 0 1,0-1 0,0 1 0,0-1 0,0 1 0,1 0-1,-1 0 1,0-1 0,1 1 0,-1 0 0,0 0 0,1 0 0,-1 0-1,1 0 1,0 0 0,-1 1 0,0 1-3,0 0 0,0 0 0,0 0 0,0 1 0,1-1 0,-1 0 0,1 0 0,0 1 0,0-1 0,0 0 0,1 0 0,0 4 0,-1-5 4,1-1 0,0 1 0,-1-1 0,1 1 0,0-1 0,0 0 0,0 1 0,0-1 0,0 0 0,0 0-1,1 1 1,-1-1 0,0 0 0,0 0 0,1-1 0,-1 1 0,1 0 0,-1 0 0,1-1 0,1 2 0,0-2 1,0 1 1,1-1 0,-1 0-1,0 0 1,0 0 0,1 0 0,-1 0-1,0-1 1,6-1 0,4-2-6,0-1 1,0 0 0,21-13-1,-31 16-2,35-21-97,-24 14 0,1 0 0,-1 1 1,19-7-1,-32 15 95,-1 0 0,1-1 0,0 1 1,-1 0-1,1 0 0,0-1 0,-1 1 0,1 0 0,0 0 0,0 0 0,-1 0 0,1 0 0,0 0 0,-1 0 0,1 0 0,0 0 0,0 0 1,-1 1-1,1-1 0,0 0 0,-1 0 0,1 1 0,-1-1 0,1 0 0,0 1 0,-1-1 0,1 1 0,0 0 0,0 0-6,0 0 0,-1 1 1,1-1-1,-1 1 0,0-1 0,1 0 0,-1 1 0,0-1 0,0 1 0,0-1 0,0 0 0,0 1 0,0 2 0,-2 7-44,-1 0-1,-7 21 1,9-28 68,-1 3 42,-5 10 46,1 0 1,1 0 0,1 0 0,1 1-1,0 0 1,0 20 0,5-25 46,4-6 10</inkml:trace>
  <inkml:trace contextRef="#ctx0" brushRef="#br0" timeOffset="1">1355 644 19188,'-11'20'1648,"4"3"-1391,2 0-153,4 0 744,2-1-1208,4 1-289,0 1-1583,-2-1 1944,0-3-368,0-3-208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3.201"/>
    </inkml:context>
    <inkml:brush xml:id="br0">
      <inkml:brushProperty name="width" value="0.035" units="cm"/>
      <inkml:brushProperty name="height" value="0.035" units="cm"/>
    </inkml:brush>
  </inkml:definitions>
  <inkml:trace contextRef="#ctx0" brushRef="#br0">362 138 13947,'3'-8'597,"-2"6"-409,0 0 1,0 0-1,-1-1 0,1 1 0,0 0 0,-1 0 0,0-1 0,1 1 1,-1 0-1,0-1 0,0 1 0,0 0 0,-1-1 0,0-2 0,1 4 362,0-4 2963,6-14-2524,6-19 15,-12 38-997,1 0 0,-1-1-1,0 1 1,0 0 0,0 0-1,0 0 1,0 0 0,1 0-1,-1-1 1,0 1 0,0 0 0,0 0-1,0 0 1,0 0 0,0-1-1,0 1 1,0 0 0,0 0-1,0 0 1,0-1 0,0 1-1,0 0 1,0 0 0,0 0-1,0-1 1,0 1 0,0 0-1,0 0 1,0 0 0,0-1 0,0 1-1,0 0 1,0 0 0,0 0-1,-1 0 1,1-1 0,0 1-1,0 0 1,0 0 0,0 0-1,0 0 1,0 0 0,-1 0-1,1-1 1,0 1 0,-10-1-512,6 0-869,4 0 1408,-1 0-1,1 0 1,0 0-1,0 0 0,0 0 1,0 0-1,0 0 1,0 0-1,0 0 0,0 0 1,0-1-1,1 1 1,-1 0-1,0 0 0,1-1 1,1 0 206,-5 15-228,-5 10-6,-1 0 0,-2-1 0,-22 37 0,8-17-22,-4 15 33,2 0 0,2 2 0,-23 88 0,45-135-16,-1 4 59,1-16-17,0-7-1,3 7-41,0-1 1,0 1-1,0 0 1,0 0-1,0 0 1,0 0-1,0-1 1,0 1-1,0 0 1,0 0-1,0 0 1,-1 0 0,1-1-1,0 1 1,0 0-1,0 0 1,0 0-1,0 0 1,0 0-1,0 0 1,-1-1-1,1 1 1,0 0-1,0 0 1,0 0-1,0 0 1,-1 0 0,1 0-1,0 0 1,0 0-1,0 0 1,0 0-1,-1 0 1,1 0-1,0 0 1,0 0-1,0 0 1,-1 0-1,1 0 1,0 0-1,0 0 1,-9 7 10,-9 20-55,12-18 34,-26 37-601,-43 83 1,91-186-1871,-3 15 1851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3.706"/>
    </inkml:context>
    <inkml:brush xml:id="br0">
      <inkml:brushProperty name="width" value="0.035" units="cm"/>
      <inkml:brushProperty name="height" value="0.035" units="cm"/>
    </inkml:brush>
  </inkml:definitions>
  <inkml:trace contextRef="#ctx0" brushRef="#br0">1 0 13379,'1'2'105,"0"-1"1,-1 0-1,1 0 0,0 0 1,-1 1-1,1-1 1,-1 0-1,1 1 1,-1-1-1,0 0 0,0 1 1,1-1-1,-1 1 1,0-1-1,0 0 0,0 1 1,0-1-1,-1 3 1,1 2 187,1 53 1249,15 105 0,-8-122-1666,2 0 0,1-1 1,21 49-1,-31-87-29,0-1 105,0-1 0,-1 0 0,1 0 1,0 1-1,-1-1 0,1 0 0,-1 1 0,0-1 1,1 0-1,-1 1 0,0-1 0,0 1 1,0-1-1,0 1 0,0 2 0,-5-1-262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4.233"/>
    </inkml:context>
    <inkml:brush xml:id="br0">
      <inkml:brushProperty name="width" value="0.035" units="cm"/>
      <inkml:brushProperty name="height" value="0.035" units="cm"/>
    </inkml:brush>
  </inkml:definitions>
  <inkml:trace contextRef="#ctx0" brushRef="#br0">6 759 14419,'-3'12'1288,"0"1"-984,12-10 24,8-1 625,12-8-433,3-1-48,7-6-32,3 0-32,1-4-48,0-3-216,-5-2-584,-7-4-776,-6-4 1032,1-8-176,-3-7-144</inkml:trace>
  <inkml:trace contextRef="#ctx0" brushRef="#br0" timeOffset="1">581 132 16259,'-30'64'1534,"13"-29"-761,-16 47 0,30-72-654,0 1 1,0 0-1,1 0 0,1 0 1,0 0-1,0 0 0,1 0 1,0 0-1,3 12 0,-3-22-108,0 1 0,0-1-1,0 0 1,1 1 0,-1-1 0,1 0-1,-1 1 1,1-1 0,-1 0-1,1 1 1,0-1 0,0 0-1,-1 0 1,1 0 0,0 0-1,0 0 1,0 0 0,2 2 0,-2-3-7,0 0 0,0 1 0,0-1 1,0 0-1,0 0 0,0 0 0,0 0 1,0 0-1,0 0 0,0 0 0,0 0 1,0 0-1,0 0 0,0 0 0,0-1 1,0 1-1,0 0 0,0-1 0,-1 1 1,2-1-1,2-2 1,1 0 1,-1 0-1,0 0 0,-1 0 0,1-1 1,-1 1-1,1-1 0,-1 0 1,3-5-1,6-12 12,-1-1 0,-1 0 0,-1 0 1,10-39-1,-9 19 3,8-73 0,-17 105-12,0-1-1,-1 1 1,0-1-1,-2-13 1,2 23-8,0 1 0,-1-1 0,1 1 0,0-1 0,0 0 0,0 1 0,0-1 0,-1 1 0,1-1 0,0 1 0,0-1 0,-1 1 0,1-1 0,0 1 0,-1-1 0,1 1 0,-1 0 0,1-1 0,0 1 0,-1-1 0,0 1 0,-8 3-8,-5 17 17,7-4 31,1 0 1,-10 33-1,14-41-21,1 0 0,-1 0 0,2 0 1,-1 0-1,1 0 0,0-1 0,0 1 0,4 14 1,-4-20-12,1 1 0,0-1 0,0 0 0,0 0 0,0 0 1,0 0-1,1 0 0,-1 0 0,0 0 0,1 0 0,0 0 1,-1-1-1,1 1 0,0 0 0,0-1 0,0 0 0,0 1 1,0-1-1,0 0 0,1 0 0,-1 0 0,0 0 0,0-1 1,1 1-1,-1-1 0,0 1 0,1-1 0,-1 0 0,1 0 1,-1 0-1,0 0 0,1 0 0,3-1 0,4-1 12,0 0 0,0 0 0,0-1-1,-1 0 1,1-1 0,13-6 0,-7 0-2,1 0 1,-2-1-1,1-1 1,-2 0-1,1-1 1,13-16-1,-7 4 12,-1-1-1,29-49 0,-38 60-26,-10 15-3,-1 0 1,0 0 0,0 0-1,0 0 1,0 0-1,1 0 1,-1 0-1,0 1 1,0-1-1,0 0 1,0 0-1,0 0 1,1 0-1,-1 0 1,0 0-1,0 1 1,0-1-1,0 0 1,0 0-1,0 0 1,0 0 0,0 0-1,0 1 1,0-1-1,1 0 1,-1 0-1,0 0 1,0 0-1,0 1 1,0-1-1,0 0 1,0 0-1,0 0 1,0 0-1,0 1 1,0-1-1,-1 0 1,1 0 0,0 0-1,0 0 1,0 1-1,0-1 1,0 0-1,0 0 1,-8 38 39,-7 18-23,3 1 1,2 1 0,2 0-1,1 68 1,7-111 32,1 0 0,6 25 0,-6-37-5,0 1 0,0-1 0,0 1 0,1-1 0,-1 1 0,1-1 0,2 4 0,-3-6-41,0 0 0,-1 0 0,1-1 0,0 1 0,0 0 0,0 0 0,0 0 0,0-1 0,0 1 0,0-1 0,0 1 0,0-1 0,0 1 0,0-1 0,1 1 0,-1-1 0,0 0 0,0 0 0,0 0 0,0 1 0,3-1 1,17-4 60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5.925"/>
    </inkml:context>
    <inkml:brush xml:id="br0">
      <inkml:brushProperty name="width" value="0.035" units="cm"/>
      <inkml:brushProperty name="height" value="0.035" units="cm"/>
    </inkml:brush>
  </inkml:definitions>
  <inkml:trace contextRef="#ctx0" brushRef="#br0">80 140 13307,'-11'-33'1437,"4"13"-274,0-1 0,-6-37 0,13 50-352,3 12-143,3 14-174,-4-8-427,-1 2-6,1 1 1,0-1-1,1 0 0,7 22 0,-9-31-55,1-1 0,-1 1 0,0-1 0,1 0 0,-1 0 0,1 1 0,-1-1 0,1 0 0,0 0 0,0 0-1,0-1 1,0 1 0,0 0 0,1-1 0,-1 1 0,0-1 0,1 0 0,-1 0 0,1 0 0,0 0 0,-1 0 0,1-1 0,-1 1-1,1-1 1,0 1 0,0-1 0,-1 0 0,4-1 0,1 1 0,-1-2 0,1 1 0,-1-1 0,0 0 0,0 0 0,1-1 0,7-4-1,23-9 16,-36 16-21,-1 0 0,0 0 0,1 0 0,-1 0 0,0 0 0,0 0 0,1 0 0,-1 0 0,0 0 0,1 0 0,-1 0 0,0 0 0,1 0 0,-1 0 0,0 0 0,1 0 0,-1 0 0,0 0 0,0 1 0,1-1 0,-1 0 0,0 0 0,0 0 0,1 1 0,-1-1 0,0 0 0,0 0 0,0 0 0,1 1 0,-1-1 0,0 0 0,0 1 0,0-1 0,0 0 0,0 0 0,1 1 0,-1-1 0,0 0 0,0 1 0,0-1 0,0 0 0,0 1 0,0-1 0,0 0 0,0 0 0,0 1 0,0-1 0,0 0 0,0 1 0,-1 0 0,-2 17-6,2-17 5,-10 35 254,-28 62-1,33-85-174,-1 1-1,-1-1 1,0-1 0,0 1 0,-1-2 0,-1 1 0,-16 14-1,23-23-43,0-1 0,0 0 0,0 0 0,0 0 0,0-1-1,0 1 1,0-1 0,-1 0 0,1 0 0,0 0 0,-1 0 0,1 0-1,-1-1 1,1 1 0,-6-1 0,6-1-62,1 1 0,0 0 0,0-1 0,0 0 0,0 1 0,0-1 0,0 0 0,0 0 0,1 0 0,-1 0 0,0 0 0,0-1 0,1 1 0,-1 0 0,1-1 0,-1 0 0,1 1 0,0-1 0,-1 0 0,1 1 0,0-1 0,0 0 0,0 0 0,0 0 0,1 0 0,-1 0 0,0-2 0,-1-3-205,1 0 1,0 0-1,1 0 1,0 0-1,0 1 1,0-1-1,0 0 1,1 0 0,1 0-1,-1 0 1,1 1-1,0-1 1,0 0-1,1 1 1,0 0-1,0 0 1,1 0 0,0 0-1,6-8 1,16-13-685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6.626"/>
    </inkml:context>
    <inkml:brush xml:id="br0">
      <inkml:brushProperty name="width" value="0.035" units="cm"/>
      <inkml:brushProperty name="height" value="0.035" units="cm"/>
    </inkml:brush>
  </inkml:definitions>
  <inkml:trace contextRef="#ctx0" brushRef="#br0">1 188 16716,'15'-11'1614,"-11"8"-1392,1-1 0,0 1-1,0 0 1,0 0 0,0 1-1,1-1 1,-1 1 0,1 0-1,5-1 1,-7 3-181,43-6 146,-44 5-186,1 1 0,-1 0 0,1 1-1,0-1 1,-1 1 0,1-1 0,-1 1 0,1 0 0,-1 0 0,6 3-1,-8-3 0,-1-1-1,1 0 0,0 1 0,0 0 0,-1-1 1,1 1-1,-1-1 0,1 1 0,0 0 1,-1-1-1,1 1 0,-1 0 0,0 0 0,1-1 1,-1 1-1,1 0 0,-1 0 0,0 0 0,0 0 1,0-1-1,1 1 0,-1 0 0,0 1 0,0 0 1,-1 1-1,1-1 0,-1 0 1,1 0-1,-1 0 0,0 0 1,1 0-1,-1 0 0,-2 3 0,-3 4 5,0-1 0,0 0-1,-9 9 1,13-14-1,-10 8 0,8-8 3,1 1 0,0-1 0,-1 1 0,1-1 0,0 1 0,1 0 0,-1 0 0,1 1 0,0-1 0,-3 5-1,5-8-4,0-1-1,0 0 0,0 1 1,0-1-1,0 0 0,0 1 1,0-1-1,0 0 0,0 1 1,0-1-1,0 1 0,0-1 1,0 0-1,0 1 0,0-1 1,0 0-1,1 1 0,-1-1 1,0 0-1,0 1 0,0-1 1,0 0-1,1 1 0,-1-1 1,0 0-1,0 0 0,1 1 1,-1-1-1,0 0 0,0 0 1,1 0-1,0 1 0,13 0 19,16-10 9,-13 1-9,0-1 0,0 0 0,0-1 0,-1-1 1,-1 0-1,0-1 0,0-1 0,-2-1 0,1 0 0,15-22 1,-37 41 60,-6 9-74,8-4 3,0 1-1,-8 19 1,13-27-7,-1 1-1,1 0 1,0 0 0,0 0 0,0 0 0,1 0 0,-1 0 0,1 0 0,0 0-1,0 0 1,1 6 0,-1-9 0,0-1-1,1 1 1,-1-1-1,0 1 0,0-1 1,1 1-1,-1-1 1,0 1-1,0-1 1,1 1-1,-1-1 1,0 1-1,1-1 1,-1 0-1,1 1 0,-1-1 1,1 0-1,-1 1 1,1-1-1,-1 0 1,1 0-1,-1 1 1,1-1-1,-1 0 1,1 0-1,-1 0 0,1 0 1,0 0-1,20-4 35,15-19 44,-9 0 20,-1-2 1,34-41 0,-38 41-31,-22 25-69,0 0 1,0 0-1,0-1 1,0 1-1,0 0 0,0 0 1,0 0-1,0 0 1,1-1-1,-1 1 1,0 0-1,0 0 1,0 0-1,0 0 1,0-1-1,1 1 1,-1 0-1,0 0 0,0 0 1,0 0-1,1 0 1,-1 0-1,0 0 1,0 0-1,0 0 1,1-1-1,-1 1 1,0 0-1,0 0 1,0 0-1,1 0 0,-1 0 1,0 0-1,0 0 1,0 0-1,1 1 1,-1-1-1,0 0 1,0 0-1,0 0 1,1 0-1,-1 0 1,0 0-1,0 0 0,0 0 1,1 0-1,-1 1 1,0-1-1,0 0 1,0 0-1,0 0 1,0 0-1,1 1 1,-1-1-1,0 0 1,0 0-1,0 0 0,0 1 1,0-1-1,0 0 1,0 0-1,0 0 1,0 1-1,0-1 1,0 0-1,3 24-1,-3-21 0,0 1 0,0-1 1,1 0-1,-1 1 1,1-1-1,1 5 0,-1-7 1,0 1 0,0-1 0,0-1 1,0 1-1,0 0 0,0 0 0,1 0 0,-1 0 0,0-1 0,0 1 0,1-1 0,-1 1 0,0-1 0,1 1 0,-1-1 0,0 0 0,1 1 0,-1-1 0,1 0 0,-1 0 0,1 0 0,-1 0 1,0 0-1,1-1 0,-1 1 0,1 0 0,-1-1 0,0 1 0,1-1 0,1 0 0,4-2 4,-1 0 1,1-1-1,-1 0 1,9-6-1,-2 0 26,0-1 1,21-24-1,-29 30-16,-1 0 1,0-1-1,-1 1 1,1-1-1,-1 1 1,0-1-1,0 0 1,-1 0-1,0 0 1,3-11-1,-5 16-13,0 0 0,0 0 0,0 0 0,1 0-1,-1 1 1,0-1 0,0 0 0,0 0 0,0 0-1,0 0 1,-1 0 0,1 1 0,0-1-1,0 0 1,0 0 0,-1 0 0,1 0 0,0 1-1,-1-1 1,1 0 0,-1 0 0,1 1 0,-1-1-1,1 0 1,-1 1 0,0-1 0,1 1-1,-1-1 1,0 1 0,1-1 0,-1 1 0,0-1-1,0 1 1,1-1 0,-1 1 0,0 0 0,0 0-1,0-1 1,1 1 0,-1 0 0,0 0 0,0 0-1,0 0 1,0 0 0,0 0 0,1 0-1,-1 0 1,0 0 0,0 1 0,0-1 0,0 0-1,1 0 1,-1 1 0,-1-1 0,-2 2-164,-1-1 1,1 1-1,0 0 0,0 0 1,0 0-1,0 1 1,0-1-1,0 1 0,-4 4 1,-2 5-1534,11-11 1088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7.300"/>
    </inkml:context>
    <inkml:brush xml:id="br0">
      <inkml:brushProperty name="width" value="0.035" units="cm"/>
      <inkml:brushProperty name="height" value="0.035" units="cm"/>
    </inkml:brush>
  </inkml:definitions>
  <inkml:trace contextRef="#ctx0" brushRef="#br0">237 1 13707,'11'4'242,"-1"1"1,0 0-1,0 1 1,0 0-1,-1 0 1,0 1-1,0 1 1,12 11-1,4 9 49,25 37 0,-40-52-137,14 21-16,-1 1-1,-2 1 1,-1 1-1,-2 1 1,-1 0 0,-2 2-1,17 74 1,-26-82-109,-1-1-1,-1 1 1,-2 0-1,-2 0 1,0 0-1,-3 0 1,0 0-1,-2 0 1,-1-1-1,-20 58 1,-2-19 26,-4 0 1,-2-2 0,-81 119-1,47-96-213,-153 159-1,155-183 34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19.911"/>
    </inkml:context>
    <inkml:brush xml:id="br0">
      <inkml:brushProperty name="width" value="0.035" units="cm"/>
      <inkml:brushProperty name="height" value="0.035" units="cm"/>
    </inkml:brush>
  </inkml:definitions>
  <inkml:trace contextRef="#ctx0" brushRef="#br0">27 721 12619,'-3'2'538,"0"-1"0,0 1 1,0 0-1,0 0 1,1 1-1,-1-1 0,-3 4 1,6-6-491,0 1 0,0-1 1,0 0-1,0 0 0,-1 1 1,1-1-1,0 0 0,0 0 1,0 1-1,0-1 0,0 0 1,0 0-1,0 1 0,0-1 1,0 0-1,0 1 0,0-1 1,0 0-1,0 0 0,0 1 1,1-1-1,-1 0 1,0 0-1,0 1 0,0-1 1,0 0-1,0 0 0,0 1 1,1-1-1,-1 0 0,0 0 1,0 0-1,1 1 0,18 6-49,-16-7 29,0 0 1,0 0 0,0 0-1,0 0 1,0 0-1,0-1 1,-1 1-1,1-1 1,0 0-1,0 0 1,4-2-1,34-19 247,-14 7-188,288-147 6,-276 139-88,-2-1 0,0-1 0,-1-2 0,-2-2 0,-1-1-1,-1-2 1,30-39 0,17-24 27,-68 83-30,1 1 1,1 0-1,-1 1 1,2 0-1,19-11 1,-32 20-6,1 1 1,-1-1 0,0 0-1,1 1 1,0-1-1,-1 1 1,1-1-1,-1 1 1,1 0 0,-1 0-1,1 0 1,0 0-1,-1 0 1,1 0-1,-1 0 1,4 1 0,-5-1-1,1 0 1,-1 0 0,0 0 0,0 0 0,0 1 0,1-1 0,-1 0 0,0 0 0,0 0 0,0 1 0,1-1 0,-1 0 0,0 0 0,0 1-1,0-1 1,0 0 0,0 0 0,1 1 0,-1-1 0,0 0 0,0 0 0,0 1 0,0-1 0,0 0 0,0 1 0,0-1 0,0 0 0,0 0-1,0 1 1,0-1 0,0 1 0,-11 13-118,-5-1-25,0 0 1,-29 15-1,-5 4-13,-549 427-45,598-458 203,-81 69 21,70-59-24,1 1 0,1 0 0,0 1 0,-14 22 1,17-17-122,18-26 13,19-24 52,80-86 99,158-132-1,-264 247-39,213-220 6,-77 73-48,-128 138 33,29-27 15,-39 37-3,1 0 0,0 0 0,0 0 0,0 0 0,0 1 0,0-1 0,0 1 0,0-1 0,0 1 0,1 0 0,-1 1 0,6-2 0,-8 2-3,-1 0 0,0 0 0,1 0 0,-1 0 0,0 0-1,0 0 1,1 0 0,-1 0 0,0 0 0,0 0 0,1 0 0,-1 1 0,0-1 0,0 0 0,1 0 0,-1 0 0,0 0 0,0 0-1,1 1 1,-1-1 0,0 0 0,0 0 0,0 0 0,1 0 0,-1 1 0,0-1 0,0 0 0,0 0 0,0 1 0,0-1 0,1 0-1,-1 0 1,0 1 0,0-1 0,0 0 0,0 0 0,0 1 0,-4 12 39,3-11-60,0 0 0,0 0 0,0-1 0,-1 1 1,1-1-1,0 1 0,-1-1 0,1 1 0,-1-1 0,0 0 0,1 1 0,-4 1 0,4-3-126,0 0 0,0 0 0,0 0-1,0-1 1,0 1 0,0 0 0,1 0 0,-1 0 0,0-1 0,0 1 0,0 0 0,1-1 0,-1 1 0,0-1-1,0 1 1,0-1 0,-4-3-381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0.586"/>
    </inkml:context>
    <inkml:brush xml:id="br0">
      <inkml:brushProperty name="width" value="0.035" units="cm"/>
      <inkml:brushProperty name="height" value="0.035" units="cm"/>
    </inkml:brush>
  </inkml:definitions>
  <inkml:trace contextRef="#ctx0" brushRef="#br0">17 115 10410,'-2'-1'209,"1"0"0,-1 0 0,1 0-1,-1 0 1,1-1 0,0 1 0,0-1 0,-1 1 0,1-1-1,-1-3 1,5-1 1063,10 3-317,45-4 483,111-30 0,16-3-937,-180 39-483,1 0-3,0 1 0,0-1 0,-1 1 0,1 0 0,0 0 0,7 1 0,-12 0-12,0-1 0,0 0 0,0 1 0,0-1 0,0 1 0,1-1 0,-1 1 0,0 0 0,0-1 0,-1 1 0,1 0 0,0 0 0,0 0 0,0 0 0,0 0 0,-1 0 0,1 0 0,0 0 0,-1 0 0,1 0 0,-1 0 0,0 0 0,1 0 0,-1 0 0,0 0 0,1 1 0,-1-1 0,0 0 0,0 0 0,0 0 0,0 1 0,0-1 0,0 0 0,0 0 0,-1 0 0,1 2 0,-2 6 48,0 0-1,-1 0 1,0 0 0,0 0-1,-1-1 1,0 1-1,-10 14 1,-43 52 408,49-64-390,-56 63 405,-23 29-459,84-99-508,0 0 1,0 0-1,1 1 1,-1-1-1,1 0 0,0 1 1,-2 6-1,4-27-346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1.954"/>
    </inkml:context>
    <inkml:brush xml:id="br0">
      <inkml:brushProperty name="width" value="0.035" units="cm"/>
      <inkml:brushProperty name="height" value="0.035" units="cm"/>
    </inkml:brush>
  </inkml:definitions>
  <inkml:trace contextRef="#ctx0" brushRef="#br0">476 288 12939,'-40'-14'947,"15"7"-377,1-2 0,0-1 1,0-1-1,1 0 0,-39-27 1,-168-121 1193,212 145-2112,13 5-180,5 9 515,0-1-1,0 1 1,0 0 0,0 0 0,0 0 0,0-1 0,0 1 0,0 0 0,0 0 0,0 0 0,0-1 0,0 1 0,0 0 0,1 0 0,-1 0 0,0-1 0,0 1-1,0 0 1,0 0 0,0 0 0,0 0 0,1 0 0,-1 0 0,0-1 0,0 1 0,0 0 0,0 0 0,1 0 0,-1 0 0,0 0 0,0 0 0,0 0 0,1 0-1,-1 0 1,0 0 0,0 0 0,0 0 0,1 0 0,-1 0 0,6 0-272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8.326"/>
    </inkml:context>
    <inkml:brush xml:id="br0">
      <inkml:brushProperty name="width" value="0.035" units="cm"/>
      <inkml:brushProperty name="height" value="0.035" units="cm"/>
    </inkml:brush>
  </inkml:definitions>
  <inkml:trace contextRef="#ctx0" brushRef="#br0">1 181 13771,'0'-6'190,"0"-1"0,0 1 0,1 0 1,-1-1-1,1 1 0,1 0 0,-1 0 0,1-1 1,0 1-1,1 1 0,-1-1 0,1 0 0,0 0 0,1 1 1,-1 0-1,1 0 0,0 0 0,1 0 0,-1 1 0,1-1 1,0 1-1,0 0 0,0 0 0,8-4 0,2 1-40,0 1-1,1 0 1,-1 1-1,1 1 1,0 0-1,0 1 1,0 1-1,0 0 1,1 1-1,-1 1 1,1 0-1,-1 2 1,0 0-1,0 0 1,0 2 0,0 0-1,27 11 1,-38-13-157,-1 0 0,0 0 1,0 0-1,0 1 0,0 0 1,0 0-1,-1 0 0,1 0 1,4 6-1,-7-8 8,0 0 0,0 1-1,0-1 1,-1 0 0,1 0 0,-1 1 0,1-1 0,-1 0-1,1 1 1,-1-1 0,0 0 0,1 1 0,-1-1-1,0 1 1,0-1 0,0 0 0,0 1 0,-1-1-1,1 1 1,0-1 0,0 0 0,-1 1 0,1-1-1,-1 0 1,1 1 0,-1-1 0,0 0 0,0 0 0,1 1-1,-1-1 1,0 0 0,0 0 0,0 0 0,0 0-1,-2 1 1,-8 6-146,0-1 1,0-1-1,0 0 0,-1 0 0,0-1 0,0 0 0,-1-1 1,1-1-1,-16 3 0,27-6 129,1 0-1,0 0 1,0 0 0,-1 0-1,1 0 1,0 0 0,0 0-1,-1 0 1,1-1 0,0 1-1,0 0 1,0 0 0,-1 0-1,1 0 1,0 0 0,0 0-1,0-1 1,-1 1 0,1 0-1,0 0 1,0 0 0,0-1-1,0 1 1,-1 0 0,1 0 0,0 0-1,0-1 1,0 1 0,0 0-1,0 0 1,0-1 0,0 1-1,0 0 1,0 0 0,0-1-1,0 1 1,0 0 0,0 0-1,0-1 1,0 1 0,0 0-1,3-10-488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3.364"/>
    </inkml:context>
    <inkml:brush xml:id="br0">
      <inkml:brushProperty name="width" value="0.035" units="cm"/>
      <inkml:brushProperty name="height" value="0.035" units="cm"/>
    </inkml:brush>
  </inkml:definitions>
  <inkml:trace contextRef="#ctx0" brushRef="#br0">1 4872 8762,'332'-294'4909,"-129"109"-4198,490-443-307,-613 555-380,100-100-6,56-50 4,-183 176-18,340-324 17,-244 208-7,238-274 24,-295 326-30,150-143-1,-198 214-1,669-584 947,-385 333-403,-74 61-291,-197 182-198,382-310 488,-201 155-384,-182 152-528,-54 49 351,0 1-1,-1-1 0,1 0 1,-1 1-1,1-1 0,-1 0 1,0 0-1,0 0 0,0 0 1,0 0-1,0 0 0,0 0 1,-1 0-1,1-1 0,-1 1 1,1 0-1,-1 0 0,0 0 1,0-1-1,0 1 0,0-4 1,-3-14-124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3.880"/>
    </inkml:context>
    <inkml:brush xml:id="br0">
      <inkml:brushProperty name="width" value="0.035" units="cm"/>
      <inkml:brushProperty name="height" value="0.035" units="cm"/>
    </inkml:brush>
  </inkml:definitions>
  <inkml:trace contextRef="#ctx0" brushRef="#br0">1 0 16508,'1'24'1104,"3"15"-920,4 6-32,4 9 96,1 3 8,6 4 8,0-3-16,-2-5-64,-1-7-40,-4-8-40,1-10-72,-5-6-176,-4-8-192,-4-13-488,-3 7 696,-9-13-112,2 0-96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4.427"/>
    </inkml:context>
    <inkml:brush xml:id="br0">
      <inkml:brushProperty name="width" value="0.035" units="cm"/>
      <inkml:brushProperty name="height" value="0.035" units="cm"/>
    </inkml:brush>
  </inkml:definitions>
  <inkml:trace contextRef="#ctx0" brushRef="#br0">5 682 15507,'-4'2'1789,"4"-4"-670,6-9-269,16-16-368,11-12-56,-1-1 0,-3-2 0,-1-1 0,30-61 0,-35 54-160,-1-2 1,-3 0 0,-3 0 0,18-93-1,-30 120-96,-2 47-115,-1-19-62,2 51 36,16 77 0,-14-109-17,0 0-1,2-1 1,0 1-1,2-1 1,0-1-1,15 25 0,-20-40-41,0 1-1,0-1 0,1 1 1,0-1-1,0-1 0,1 1 1,-1-1-1,1 0 0,0 0 1,0-1-1,10 5 0,-14-7 11,1 0-1,0 0 0,-1 0 1,1 0-1,0-1 0,-1 1 1,1-1-1,0 0 0,0 0 1,-1 0-1,1 0 0,0 0 1,0-1-1,-1 1 0,1-1 1,0 0-1,-1 1 1,1-1-1,0-1 0,-1 1 1,0 0-1,1 0 0,-1-1 1,0 0-1,1 1 0,-1-1 1,0 0-1,0 0 0,-1 0 1,1 0-1,0 0 0,1-4 1,12-31-180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5.100"/>
    </inkml:context>
    <inkml:brush xml:id="br0">
      <inkml:brushProperty name="width" value="0.035" units="cm"/>
      <inkml:brushProperty name="height" value="0.035" units="cm"/>
    </inkml:brush>
  </inkml:definitions>
  <inkml:trace contextRef="#ctx0" brushRef="#br0">288 95 15899,'39'-80'1790,"-35"66"-889,-15 36 43,-251 710 1724,209-554-4346,49-169 575,3-12 500,2-16 142,0 16 377,3-32-665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5.600"/>
    </inkml:context>
    <inkml:brush xml:id="br0">
      <inkml:brushProperty name="width" value="0.035" units="cm"/>
      <inkml:brushProperty name="height" value="0.035" units="cm"/>
    </inkml:brush>
  </inkml:definitions>
  <inkml:trace contextRef="#ctx0" brushRef="#br0">16 114 12603,'10'-24'817,"-2"1"442,22-37 0,-30 60-1212,0-1-1,0 1 1,0 0-1,0 0 1,0-1-1,0 1 1,0 0-1,0 0 1,1-1-1,-1 1 1,0 0-1,0-1 1,0 1 0,0 0-1,0 0 1,1 0-1,-1-1 1,0 1-1,0 0 1,1 0-1,-1 0 1,0-1-1,0 1 1,1 0-1,-1 0 1,0 0-1,0 0 1,1 0 0,-1 0-1,0 0 1,1 0-1,-1 0 1,0-1-1,0 1 1,1 0-1,-1 0 1,0 0-1,1 1 1,-1-1-1,0 0 1,0 0-1,1 0 1,-1 0 0,0 0-1,1 0 1,-1 0-1,0 0 1,0 1-1,1-1 1,-1 0-1,0 0 1,0 0-1,0 1 1,1-1-1,-1 0 1,0 0-1,0 0 1,0 1 0,0-1-1,1 0 1,-1 0-1,0 1 1,0-1-1,0 1 1,6 19 354,-6-18-293,28 160 873,12 53-628,-29-169-385,3 0 0,29 69 0,-14-63-1701,-29-50 1269,-3-4 253,2 2 177,-6-7-470</inkml:trace>
  <inkml:trace contextRef="#ctx0" brushRef="#br0" timeOffset="1">26 504 15923,'-14'-16'1465,"5"2"-969,6-2-200,12 0 568,6 2-48,8-2-328,5-1-104,5-3-128,4-2-175,6 2-458,3-1-255,-3-5 528,0-4-136,-3-9-40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5.952"/>
    </inkml:context>
    <inkml:brush xml:id="br0">
      <inkml:brushProperty name="width" value="0.035" units="cm"/>
      <inkml:brushProperty name="height" value="0.035" units="cm"/>
    </inkml:brush>
  </inkml:definitions>
  <inkml:trace contextRef="#ctx0" brushRef="#br0">226 37 15683,'8'-27'1865,"-8"27"-1828,0-1 0,0 1-1,0-1 1,0 1-1,0 0 1,0-1-1,0 1 1,0 0 0,0-1-1,0 1 1,0-1-1,0 1 1,0 0 0,-1-1-1,1 1 1,0 0-1,0-1 1,0 1 0,-1 0-1,1-1 1,0 1-1,0 0 1,-1 0-1,1-1 1,-1 1 11,0 0 0,1 0 0,-1 0-1,0-1 1,0 2 0,1-1 0,-1 0 0,0 0 0,0 0-1,1 0 1,-1 0 0,0 0 0,1 1 0,-1-1 0,0 0 0,1 1-1,-1-1 1,-1 1 0,-10 8 242,1 0-1,0 1 0,0 0 1,0 1-1,2 0 0,-17 23 1,17-23-227,-58 84 23,59-81-102,0 0 0,1 0 1,0 1-1,1 0 0,-4 17 1,9-30 13,1 0 1,-1 0-1,1 0 0,0 0 1,-1 0-1,1 0 1,0 0-1,0 0 1,0 0-1,1 0 1,-1 0-1,1 0 1,-1 0-1,1 0 1,-1 0-1,1 0 1,1 2-1,-1-2 0,0-1-1,0 0 1,1 0-1,-1 1 1,0-1 0,1 0-1,-1 0 1,1 0-1,-1 0 1,1-1-1,0 1 1,-1 0 0,1 0-1,0-1 1,-1 0-1,3 1 1,8 0-11,-1 0 1,0-1-1,1 0 1,-1-1-1,14-3 0,4 1 3,-18 2 4,1 0 0,-1 1 0,1 1 0,-1 0 0,1 1 0,-1 0 0,0 0 0,12 5 1,-19-5 3,0 0 0,0 0 1,0 0-1,0 1 1,0 0-1,-1-1 1,1 1-1,-1 0 1,1 1-1,-1-1 0,0 1 1,-1-1-1,1 1 1,0 0-1,-1 0 1,0 0-1,0 0 1,0 0-1,-1 1 0,1-1 1,-1 1-1,0-1 1,0 6-1,0-1 36,-1 0 0,0 0 0,0 0 0,-1 0 0,0 0 1,-1 0-1,0 0 0,0 0 0,-1-1 0,0 1 0,-1-1 0,0 0 0,0 0 0,-1 0 0,0 0 0,-6 7 0,5-6 16,-1-1 0,-1 0 0,1-1 1,-1 1-1,0-2 0,-1 1 0,1-1 0,-1 0 0,-1-1 0,1 0 0,-1 0 0,0-1 0,-15 4 0,22-7-102,-1 0 0,0 0 0,1-1 0,-1 0 0,0 1 0,0-1 0,1-1 0,-1 1 0,0 0 0,0-1 0,1 0 0,-1 0 0,0 0 0,1 0 0,-1-1 0,-3-1 0,4 1 0,0-1 1,1 1-1,-1 0 1,1-1-1,-1 1 1,1-1-1,0 0 0,0 0 1,0 0-1,1 0 1,-1 0-1,1 0 1,0-1-1,-1 1 0,1 0 1,1-1-1,-1 1 1,0-5-1,-1-50-303,8-10-101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6.512"/>
    </inkml:context>
    <inkml:brush xml:id="br0">
      <inkml:brushProperty name="width" value="0.035" units="cm"/>
      <inkml:brushProperty name="height" value="0.035" units="cm"/>
    </inkml:brush>
  </inkml:definitions>
  <inkml:trace contextRef="#ctx0" brushRef="#br0">6 9 15035,'11'-8'1681,"-6"12"-905,-5 10-336,-5 15 1240,0 5-704,-1 12-359,2 3-97,2 5-224,2 1-96,6-5-440,1-4-320,0-10 472,2-6-80,-3-13-17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7.218"/>
    </inkml:context>
    <inkml:brush xml:id="br0">
      <inkml:brushProperty name="width" value="0.035" units="cm"/>
      <inkml:brushProperty name="height" value="0.035" units="cm"/>
    </inkml:brush>
  </inkml:definitions>
  <inkml:trace contextRef="#ctx0" brushRef="#br0">1 480 14899,'79'-11'326,"1"4"-1,96 4 1,76-6-483,-2-21-1645,177-15-4847,9-7 10314,-308 27-651,170-56 0,-251 66-2671,335-101 1305,-311 100-1563,1 2 0,0 4 0,111-2 0,-144 12-49,470-13 516,-501 13-537,300-19 831,-215 18-291,121 13-1,-168-7-449,-14-3-536,0 2 0,40 11 0,-60-9-203,-7-1 269,-8-2-207,-10-3-11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7.965"/>
    </inkml:context>
    <inkml:brush xml:id="br0">
      <inkml:brushProperty name="width" value="0.035" units="cm"/>
      <inkml:brushProperty name="height" value="0.035" units="cm"/>
    </inkml:brush>
  </inkml:definitions>
  <inkml:trace contextRef="#ctx0" brushRef="#br0">65 51 13787,'-3'2'175,"0"0"1,0 0 0,1 0-1,-1 1 1,1-1-1,-1 1 1,1-1-1,0 1 1,0 0-1,0 0 1,1 0 0,-1 0-1,1 1 1,-1-1-1,1 0 1,0 1-1,0-1 1,0 6-1,-2 9 327,1 0 1,0 25-1,1-24-192,5 342 1328,1-124-1248,-6-220-178,-3-25-8,-3-32 34,-2-43-101,4-1 0,3 0 0,15-149 0,-10 212-143,1 0 0,1 0 1,1 1-1,0-1 0,15-29 1,-17 41 7,1 1 0,0 0 0,1 0 0,0 0 1,0 1-1,0 0 0,1 0 0,0 1 0,0-1 1,1 2-1,0-1 0,0 1 0,0 0 0,16-6 0,-7 5-4,1 0 0,-1 1-1,1 1 1,27-3-1,-33 6 8,0 1 1,-1-1-1,1 2 0,0 0 0,0 0 0,0 1 1,20 6-1,-30-7-1,-1-1 0,1 0 0,0 1 0,0 0 1,0 0-1,0-1 0,-1 1 0,1 0 0,0 0 0,-1 1 1,1-1-1,-1 0 0,1 0 0,-1 1 0,0-1 0,0 1 1,1-1-1,-1 1 0,0 0 0,0-1 0,0 1 0,-1 0 1,1 0-1,0-1 0,-1 1 0,1 0 0,-1 0 0,0 0 1,1 0-1,-1 0 0,0 0 0,0 0 0,0 0 0,0 0 1,-1 0-1,1-1 0,-1 1 0,0 3 0,-2 3 56,-1-1 1,1 0-1,-2 0 0,1 0 0,-1 0 0,1-1 1,-13 12-1,-5 3 155,-2 0 1,-1-1-1,0-1 1,-1-1-1,-1-2 1,-56 25-1,77-38-224,0-1 1,1-1-1,-1 1 0,0-1 0,0 0 1,-1 0-1,1-1 0,0 0 0,-6 0 0,10-1-31,1 1 0,-1 0 0,1 0 0,0-1-1,-1 1 1,1-1 0,-1 1 0,1-1 0,0 0-1,0 1 1,-1-1 0,1 0 0,0 0 0,0 0-1,0 0 1,0 0 0,-1-2 0,1 2-44,0-1 0,1 0 0,-1 1 0,1-1 0,-1 0 0,1 1 0,0-1 0,-1 0 0,1 0 0,0 0 0,0 1 0,0-1 0,1 0 0,-1 0 0,0 1 0,1-1 0,0-3 0,3-4-186,0 0-1,0 0 1,0 1-1,1 0 1,1-1-1,-1 2 1,1-1 0,11-10-1,13-9-565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1:28.607"/>
    </inkml:context>
    <inkml:brush xml:id="br0">
      <inkml:brushProperty name="width" value="0.035" units="cm"/>
      <inkml:brushProperty name="height" value="0.035" units="cm"/>
    </inkml:brush>
  </inkml:definitions>
  <inkml:trace contextRef="#ctx0" brushRef="#br0">1 0 17964,'7'6'1424,"-1"20"-1040,0 11-168,1 16 392,0 3-200,3 10-15,0 0-217,4-6-464,1-4 312,0-22-104,1-12-16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8.813"/>
    </inkml:context>
    <inkml:brush xml:id="br0">
      <inkml:brushProperty name="width" value="0.035" units="cm"/>
      <inkml:brushProperty name="height" value="0.035" units="cm"/>
    </inkml:brush>
  </inkml:definitions>
  <inkml:trace contextRef="#ctx0" brushRef="#br0">61 15 11835,'-2'-14'2249,"-4"22"-350,-5 31 272,10-35-2078,-31 136 2196,29-118-2037,0 0-1,1 0 1,2 0 0,3 32 0,-3-50-232,0 0-1,1 0 0,0-1 0,0 1 1,0 0-1,1 0 0,-1-1 0,1 1 1,0-1-1,0 1 0,0-1 0,0 0 1,1 0-1,2 3 0,-2-4-31,-1 0-1,1 0 1,-1-1-1,1 1 0,-1-1 1,1 1-1,0-1 1,0 0-1,0 0 1,0 0-1,0-1 1,0 1-1,0-1 1,0 1-1,0-1 1,0 0-1,0 0 1,4-1-1,5-2-163,1 0 1,-1-1-1,0 0 1,0-1-1,0-1 0,0 0 1,-1 0-1,0-1 1,10-9-1,-3 5-336,-1-1 0,21-8-1,-37 20 473,0-1 0,1 0 0,-1 1 0,0-1 0,1 1 0,-1-1 0,0 1 0,1 0 0,-1 0 0,0-1 0,1 1 0,-1 0 0,1 0 0,-1 0 0,0 0 0,1 1 0,-1-1 0,0 0 0,1 1 0,-1-1 0,0 1 0,3 0 0,-3 0 32,0 1 0,0-1 1,0 0-1,0 1 0,-1-1 1,1 0-1,0 1 0,-1-1 0,1 1 1,-1-1-1,1 1 0,-1 0 0,0-1 1,1 1-1,-1-1 0,0 1 1,0 0-1,0-1 0,-1 2 0,1 7 170,-1 0 0,-1 0 0,0 0 0,0-1 0,-1 1-1,0-1 1,-1 0 0,0 1 0,0-2 0,-1 1 0,0 0-1,0-1 1,-1 0 0,0 0 0,-13 11 0,14-14-85,-1 0 1,1 0-1,-1-1 1,-1 0-1,1 0 0,0 0 1,-1-1-1,0 0 1,0 0-1,0-1 1,0 0-1,0 0 0,0-1 1,-1 1-1,1-2 1,0 1-1,-1-1 1,1 0-1,-1-1 0,1 1 1,-11-4-1,9 2-325,1-1-1,0 0 0,0 0 1,0-1-1,1 0 0,-12-7 1,18 10 158,0 0 1,0 1-1,-1-1 1,1 0 0,0 0-1,0 0 1,0 0 0,0 0-1,1 0 1,-1 0-1,0 0 1,0-1 0,1 1-1,-1 0 1,0 0 0,1-1-1,-1 1 1,1 0-1,0-1 1,-1 1 0,1 0-1,0-1 1,0 1 0,0-1-1,0 1 1,0 0 0,0-1-1,0 1 1,1-1-1,-1 1 1,0 0 0,1-1-1,-1 1 1,1 0 0,0 0-1,-1-1 1,1 1-1,0 0 1,0 0 0,-1 0-1,1 0 1,0 0 0,0 0-1,0 0 1,0 0-1,1 0 1,1-1 0,17-13-671,6-3-2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05.746"/>
    </inkml:context>
    <inkml:brush xml:id="br0">
      <inkml:brushProperty name="width" value="0.035" units="cm"/>
      <inkml:brushProperty name="height" value="0.035" units="cm"/>
    </inkml:brush>
  </inkml:definitions>
  <inkml:trace contextRef="#ctx0" brushRef="#br0">3051 417 13859,'-17'-23'125,"-2"2"-1,0 0 1,-1 1-1,-1 1 1,-43-29-1,31 27-200,0 2 0,-2 1 0,-61-22 0,19 17-191,-1 2 0,0 4 1,-125-10-1,19 13 144,0 9 0,-298 28 1,212 17 157,230-32 3,1 3 0,0 1 0,0 2 0,-60 32 0,48-15 30,1 2 0,2 3 0,1 2 0,2 1 0,2 3 0,1 1 0,-67 92 0,52-51-121,4 2 0,3 2 0,-71 177 0,85-169-405,4 1 0,4 2 0,5 1 1,-17 170-1,35-191 86,3 0 1,4 0 0,3 0-1,4-1 1,2 0 0,38 127-1,-26-131 339,3-1 0,4-1 0,2-2 0,4-1-1,3-2 1,49 65 0,-27-54 141,3-2 0,87 78 0,-96-105 32,2-3 1,3-2-1,105 60 1,-45-44 57,3-5 0,2-6 0,2-5 1,153 31-1,-51-29 68,362 25 0,-300-55 11,364-28 1,-438-8 13,0-8 0,281-75 0,-360 63-94,-2-5-1,-2-6 1,244-131 0,-304 138-91,-3-4 0,-2-3 0,-3-3 1,-2-2-1,-2-4 0,-3-2 0,55-74 0,-80 89 15,-1-2 0,-2-1-1,-3-2 1,-2 0 0,25-75 0,-35 78-18,-2 0 0,-3-1 0,-2 0 1,-2-1-1,-2 0 0,-3-72 0,-5 69-6,-3-1 0,-2 1 0,-2 0 0,-32-94 0,16 79-39,-2 2-1,-4 1 1,-44-69-1,5 30-17,-5 2-1,-4 4 0,-175-167 0,128 151-359,-277-193-1,281 230-693,-3 6 0,-228-95 0,233 120 337,-223-54 0,95 60-123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18.977"/>
    </inkml:context>
    <inkml:brush xml:id="br0">
      <inkml:brushProperty name="width" value="0.035" units="cm"/>
      <inkml:brushProperty name="height" value="0.035" units="cm"/>
    </inkml:brush>
  </inkml:definitions>
  <inkml:trace contextRef="#ctx0" brushRef="#br0">6 9 10434,'-6'-8'1568,"10"8"-389,13 10-478,147 135 27,268 262-392,-100-108-286,-72-71 20,292 262 612,22-23-252,-310-266-383,-9-6-46,-18-10-7,280 232 47,107 134 20,-371-330-55,124 116 17,-223-191-42,195 191 48,291 267-30,-105-105 49,-63-39 92,-412-401-70,80 59 1,-95-86-54,0-1 0,93 44 1,-96-53-369,-40-20 288,-4 1-21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0.408"/>
    </inkml:context>
    <inkml:brush xml:id="br0">
      <inkml:brushProperty name="width" value="0.035" units="cm"/>
      <inkml:brushProperty name="height" value="0.035" units="cm"/>
    </inkml:brush>
  </inkml:definitions>
  <inkml:trace contextRef="#ctx0" brushRef="#br0">230 24 15955,'0'-1'103,"1"0"-1,-1 0 0,0 0 0,1 0 0,-1-1 1,0 1-1,0 0 0,0 0 0,0 0 0,0-1 0,0 1 1,0 0-1,0 0 0,-1 0 0,1-1 0,-1 0 1,1 1-70,-1 1-1,1 0 1,0 0 0,-1 0 0,1-1 0,-1 1 0,1 0 0,0 0 0,-1 0 0,1 0-1,-1 0 1,1 0 0,-1 0 0,1 0 0,0 0 0,-1 0 0,1 0 0,-1 0 0,1 0 0,-1 0-1,1 0 1,0 1 0,-1-1 0,1 0 0,-1 0 0,1 0 0,0 1 0,-1-1 0,1 1-1,-5 2 168,0 1 0,0 0 0,0 0-1,1 1 1,-6 6 0,-14 21 148,0 2 0,2 0 0,2 2 0,1 0 0,2 1 0,1 1 0,-12 47 0,28-85-348,-4 15 138,1 0 0,-2 20 0,5-33-126,-1 1 1,1-1 0,0 1-1,0-1 1,0 1-1,0-1 1,0 0-1,0 1 1,1-1-1,-1 0 1,1 1-1,0-1 1,0 0 0,0 1-1,0-1 1,0 0-1,0 0 1,1 0-1,-1 0 1,0 0-1,1 0 1,0-1-1,2 3 1,-2-3-9,-1 0 1,1-1-1,0 1 1,0-1-1,-1 0 0,1 1 1,0-1-1,0 0 1,0 0-1,-1 0 1,1 0-1,0-1 0,0 1 1,0 0-1,-1-1 1,1 1-1,3-2 1,29-16 27,-28 14-24,9-6 6,-2 0 0,15-13 0,-20 15-10,0 1 0,0 0 0,1 0-1,0 1 1,1 1 0,-1-1-1,19-7 1,-26 13-3,0 0 0,1-1-1,-1 1 1,0 0 0,0 0 0,1 0 0,-1 0-1,0 1 1,0-1 0,1 1 0,-1-1 0,0 1-1,0 0 1,0-1 0,0 1 0,0 0 0,0 1-1,0-1 1,0 0 0,0 0 0,-1 1 0,1-1-1,0 1 1,-1 0 0,1-1 0,-1 1 0,2 2-1,4 7-5,0 0-1,-1 0 0,8 21 0,-8-17-9,6 15 0,12 25 23,-22-51-4,0-1-1,0 1 0,0-1 1,0 1-1,1-1 1,0 0-1,-1 0 0,1 0 1,0-1-1,7 5 1,-8-6 4,-1 0 1,1-1-1,0 0 1,-1 1-1,1-1 0,0 0 1,-1 0-1,1 0 1,0 0-1,0 0 1,-1 0-1,1 0 1,0-1-1,0 1 1,-1-1-1,1 1 1,-1-1-1,1 0 0,0 1 1,-1-1-1,1 0 1,-1 0-1,0 0 1,1 0-1,-1-1 1,0 1-1,0 0 1,1 0-1,-1-1 1,0 1-1,1-3 0,5-6 68,0 0-1,-1 0 0,6-14 0,-11 23-70,15-34 301,22-71 1,-33 89-220,-1-1 0,0 0 1,-2 1-1,0-1 0,-1 0 1,-2-26-1,1 41-75,0 1-1,0-1 1,-1 1-1,1-1 1,-1 0-1,1 1 0,-1-1 1,0 1-1,0 0 1,-1-1-1,1 1 1,0 0-1,-1 0 1,1-1-1,-1 1 1,0 0-1,0 1 1,-2-3-1,2 3-1,0 0 0,0 0-1,1 0 1,-1 1-1,0-1 1,0 1 0,0 0-1,-1-1 1,1 1 0,0 0-1,0 0 1,0 0 0,0 0-1,0 1 1,0-1-1,0 1 1,0-1 0,0 1-1,0 0 1,0-1 0,0 1-1,1 0 1,-3 2 0,-53 39 143,57-42-169,-1 0 0,1 0 0,0 0-1,0 0 1,0 0 0,0 0 0,0 0 0,-1 0 0,1 0 0,0 0 0,0 0-1,0 1 1,0-1 0,-1 0 0,1 0 0,0 0 0,0 0 0,0 0 0,0-1 0,-1 1-1,1 0 1,0 0 0,0 0 0,0 0 0,0 0 0,-1 0 0,1 0 0,0 0-1,0 0 1,0 0 0,0 0 0,0-1 0,-1 1 0,1 0 0,0 0 0,0 0-1,0 0 1,0 0 0,0 0 0,0-1 0,0 1 0,0 0 0,0 0 0,0 0 0,-1 0-1,1-1 1,0 1 0,0 0 0,0 0 0,1-15-448,6-13 139,2 8 30,5-1-101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0.970"/>
    </inkml:context>
    <inkml:brush xml:id="br0">
      <inkml:brushProperty name="width" value="0.035" units="cm"/>
      <inkml:brushProperty name="height" value="0.035" units="cm"/>
    </inkml:brush>
  </inkml:definitions>
  <inkml:trace contextRef="#ctx0" brushRef="#br0">76 13 18508,'0'-13'1647,"-46"518"2987,26-355-4044,17-130-593,-3 43-17,6-59 19,0 0-1,0 0 1,1 0 0,-1 1-1,1-1 1,0 0-1,0 0 1,0 0-1,1-1 1,-1 1-1,5 7 1,-5-9-1,0-1 1,0 1 0,1-1-1,-1 0 1,1 1 0,-1-1-1,1 0 1,-1 0 0,1 0-1,0 0 1,-1 0 0,1 0-1,0-1 1,0 1 0,0 0-1,0-1 1,2 1-1,1-1 8,-1 0-1,0 0 0,0 0 0,0 0 0,0-1 0,0 0 0,0 0 1,4-1-1,4-3-149,1-1 0,-1 0 0,23-15 0,32-31-1116,-49 40 916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3.516"/>
    </inkml:context>
    <inkml:brush xml:id="br0">
      <inkml:brushProperty name="width" value="0.035" units="cm"/>
      <inkml:brushProperty name="height" value="0.035" units="cm"/>
    </inkml:brush>
  </inkml:definitions>
  <inkml:trace contextRef="#ctx0" brushRef="#br0">20 57 9826,'-11'-38'2229,"2"19"3261,11 46-5204,2-1 0,0 0-1,1 0 1,19 50 0,-13-41-133,8 21-92,2 0 1,3-1-1,2-1 1,2-2-1,3 0 1,2-2-1,71 82 1,-39-59-60,33 36 18,94 138 1,-120-144-16,3-3 0,99 98 1,-110-128 3,-3 2 1,-4 2 0,87 149-1,-56-82 8,6-3-1,116 129 1,-144-181 32,64 110 0,-83-118-28,3-3-1,91 103 1,-57-91-2,-19-22 16,-3 3-1,54 79 0,-107-135-28,124 178 104,-86-130-35,57 57 0,19 10 101,107 146 1,53 78 130,41 54-235,-28-11-88,23-21 43,-37-63-25,-20-20 2,-35-43-1,84 88 2,71 77-31,-214-228 13,140 169 42,-133-150-36,96 75 28,10 11 46,34 55-170,-262-290-3,50 66 0,-92-99-670,-11-16-112,-10-10 434,-6-8 37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4.486"/>
    </inkml:context>
    <inkml:brush xml:id="br0">
      <inkml:brushProperty name="width" value="0.035" units="cm"/>
      <inkml:brushProperty name="height" value="0.035" units="cm"/>
    </inkml:brush>
  </inkml:definitions>
  <inkml:trace contextRef="#ctx0" brushRef="#br0">4 14 17036,'-3'13'1952,"3"-5"-1056,1-5-336,8 0 1881,5 0-1497,6-3-224,5 1-72,3 1-208,4-1-175,1 0-321,1 1-265,-1-1-639,-3 1 544,-11-8 184,-5-10-168,-9-15-176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5.445"/>
    </inkml:context>
    <inkml:brush xml:id="br0">
      <inkml:brushProperty name="width" value="0.035" units="cm"/>
      <inkml:brushProperty name="height" value="0.035" units="cm"/>
    </inkml:brush>
  </inkml:definitions>
  <inkml:trace contextRef="#ctx0" brushRef="#br0">84 72 14739,'0'-1'133,"0"0"0,-1 0 0,1 0 0,-1-1 0,1 1 0,-1 0 0,0 0 1,1 0-1,-1 0 0,0 0 0,0 0 0,0 0 0,0 0 0,0 1 0,0-1 0,0 0 0,0 0 0,0 1 0,0-1 0,0 1 0,0-1 0,0 1 0,0-1 0,-1 1 0,1 0 0,-2-1 0,2 2-16,-1-1 0,1 1-1,-1-1 1,1 1 0,-1 0-1,1 0 1,-1 0 0,1 0-1,-1 0 1,1 0 0,0 0-1,0 0 1,0 0 0,-1 0-1,1 1 1,0-1-1,1 0 1,-1 1 0,-1 2-1,-4 7 1,2-1 0,-1 1 0,1 0 0,1 0 0,0 0 0,1 0 0,0 1-1,0-1 1,1 1 0,1-1 0,0 1 0,1-1 0,3 23 0,-3-32-117,-1 0 1,1 0-1,-1 0 1,1 0-1,0 0 0,0-1 1,-1 1-1,1 0 1,1 0-1,-1-1 1,0 1-1,0-1 1,1 1-1,-1-1 0,0 1 1,1-1-1,0 0 1,-1 0-1,1 0 1,0 0-1,2 1 1,-2-1 6,0-1 1,1 0 0,-1 1-1,1-1 1,-1 0 0,0-1 0,1 1-1,-1 0 1,0-1 0,1 1-1,-1-1 1,0 0 0,1 1 0,-1-1-1,2-2 1,7-3 63,0-1 1,-1 0-1,0-1 0,0 0 1,11-13-1,1-6 160,-17 21-167,0 0 1,0 0-1,0 0 1,1 1 0,-1-1-1,1 1 1,11-6-1,-16 10-58,0 1 1,0 0-1,0-1 0,0 1 0,0 0 1,0 0-1,0 0 0,0 0 1,0 0-1,0 0 0,0 0 0,0 0 1,0 0-1,0 0 0,0 1 1,0-1-1,0 0 0,0 1 0,0-1 1,0 0-1,0 1 0,0 0 1,0-1-1,0 1 0,-1-1 0,1 1 1,1 1-1,19 27 24,-14-18-12,-1-3-8,5 9-23,21 21-1,-28-34 38,-1 0 1,1-1 0,-1 0 0,1 0 0,0 0-1,0 0 1,1-1 0,-1 0 0,0 0 0,1 0-1,8 3 1,-11-5 11,-1 0-1,1 1 1,0-1 0,0 0-1,0 0 1,0 0 0,0-1-1,0 1 1,-1 0-1,1-1 1,0 1 0,0-1-1,0 1 1,-1-1 0,1 0-1,0 0 1,-1 0 0,1 0-1,2-2 1,-1 0 49,-1 1 1,1-1-1,-1 0 1,0 0-1,0-1 0,0 1 1,0 0-1,0-1 1,1-4-1,0-2 151,0-1 0,-1 1 0,0 0 0,0-1-1,-1 1 1,-1-16 0,-1 20-174,1 0-1,-1 0 0,0 0 1,0 0-1,-1 0 1,0 1-1,0-1 1,-1 0-1,1 1 0,-1 0 1,0-1-1,0 1 1,-1 0-1,0 1 1,0-1-1,-6-5 0,2 3-408,0 1 0,-1 0 0,0 0 0,0 1-1,0 0 1,-1 1 0,1 0 0,-17-4 0,49 5-3719,-6 0 3439,9 2-399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5.947"/>
    </inkml:context>
    <inkml:brush xml:id="br0">
      <inkml:brushProperty name="width" value="0.035" units="cm"/>
      <inkml:brushProperty name="height" value="0.035" units="cm"/>
    </inkml:brush>
  </inkml:definitions>
  <inkml:trace contextRef="#ctx0" brushRef="#br0">0 1 18540,'2'0'1696,"1"8"-1288,0 10-192,1 3 897,4 8-721,1 2-184,3 2-488,0 0-320,0-8 552,-2-14-144,-4-12-96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6.654"/>
    </inkml:context>
    <inkml:brush xml:id="br0">
      <inkml:brushProperty name="width" value="0.035" units="cm"/>
      <inkml:brushProperty name="height" value="0.035" units="cm"/>
    </inkml:brush>
  </inkml:definitions>
  <inkml:trace contextRef="#ctx0" brushRef="#br0">0 56 15931,'19'-56'3536,"-19"56"-3497,0 0 1,0 1-1,0-1 1,0 0-1,0 0 1,0 0-1,0 0 1,0 0-1,1 1 1,-1-1-1,0 0 1,0 0-1,0 0 1,0 0 0,0 0-1,0 0 1,0 0-1,1 1 1,-1-1-1,0 0 1,0 0-1,0 0 1,0 0-1,0 0 1,1 0-1,-1 0 1,0 0-1,0 0 1,0 0-1,0 0 1,0 0-1,1 0 1,-1 0-1,0 0 1,0 0-1,0 0 1,0 0-1,1 0 1,-1 0-1,0 0 1,0 0-1,0 0 1,0 0-1,0 0 1,1 0-1,-1-1 1,0 1-1,0 0 1,0 0-1,0 0 1,0 0-1,0 0 1,0 0 0,1 0-1,-1-1 1,0 1-1,0 0 1,0 0-1,3 17 979,-3 48-137,-10 94 0,0-27-776,9-112-104,0-4-5,0 0-1,1 1 1,1-1-1,0 0 1,1 0 0,6 24-1,-7-38 4,-1 0 0,1 0 1,0-1-1,0 1 0,-1 0 0,1 0 0,1-1 0,-1 1 0,0 0 0,0-1 0,0 1 0,1-1 0,-1 0 1,1 1-1,-1-1 0,1 0 0,0 0 0,-1 0 0,1 0 0,0 0 0,0 0 0,2 0 0,-2-1 1,1 0-1,0 1 0,0-1 1,-1-1-1,1 1 0,0 0 0,-1-1 1,1 1-1,0-1 0,-1 0 1,1 0-1,-1 0 0,1 0 0,2-2 1,1-1-156,0 0 0,0 0 0,-1 0-1,1-1 1,-1 1 0,0-1 0,-1-1 0,1 1 0,-1-1 0,0 0 0,6-11 0,-9 13 64,1-1-1,-1 0 1,0 0 0,0 0 0,-1-1 0,0 1 0,0-8-1,-3-9-377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7.112"/>
    </inkml:context>
    <inkml:brush xml:id="br0">
      <inkml:brushProperty name="width" value="0.035" units="cm"/>
      <inkml:brushProperty name="height" value="0.035" units="cm"/>
    </inkml:brush>
  </inkml:definitions>
  <inkml:trace contextRef="#ctx0" brushRef="#br0">8 164 17292,'-6'-7'2248,"4"-2"-1376,7-5-256,3 0 1185,10-5-513,-1 0-136,7-1-383,1 0-193,2 3-216,0 4-112,-4 4-552,-3 7-504,-9 3 696,-1 8-161,-5 1-47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39.442"/>
    </inkml:context>
    <inkml:brush xml:id="br0">
      <inkml:brushProperty name="width" value="0.035" units="cm"/>
      <inkml:brushProperty name="height" value="0.035" units="cm"/>
    </inkml:brush>
  </inkml:definitions>
  <inkml:trace contextRef="#ctx0" brushRef="#br0">15 1 16107,'1'0'75,"-1"0"1,1 0-1,-1 0 0,1 0 0,0 0 0,-1 0 0,1 0 0,-1 0 0,1 0 0,0 0 0,-1 0 0,1 0 0,-1 1 0,1-1 0,-1 0 0,1 1 0,-1-1 0,1 0 1,-1 1-1,1-1 0,-1 0 0,1 1 0,-1-1 0,1 1 0,-1-1 0,0 1 0,1-1 0,-1 1 0,0-1 0,0 1 0,1-1 0,-1 1 0,0 0 0,0-1 0,0 1 0,0-1 1,1 1-1,-1 0 0,0-1 0,0 1 0,0-1 0,0 1 0,-1 0 0,1-1 0,0 1 0,0-1 0,0 1 0,-1 0 0,-10 42 1070,6-27-1067,-7 45 309,11-56-352,0 0 1,1 0-1,0 0 0,0 0 1,0 0-1,1 0 0,0 0 0,0 0 1,0-1-1,2 7 0,-2-9-43,0-1 0,0 0-1,-1 0 1,1 0-1,0 0 1,0 0 0,0-1-1,0 1 1,0 0 0,0 0-1,0-1 1,1 1-1,-1 0 1,0-1 0,0 1-1,0-1 1,1 0 0,-1 1-1,0-1 1,1 0 0,-1 0-1,0 0 1,0 0-1,1 0 1,-1 0 0,0 0-1,1 0 1,-1 0 0,0-1-1,1 1 1,-1 0-1,0-1 1,0 1 0,0-1-1,1 0 1,0 0 0,5-3-131,0 0 0,0 0 0,0 0 0,10-10 0,-4 1-335,0-1-1,20-28 1,-20 24-287,20-21-1,-32 41 774,-1 1-1,0-1 0,0 0 1,0 0-1,0 1 1,0-1-1,0 0 0,-1 3 1,-1 5 155,0-1-1,1 0 1,0 0 0,0 1 0,1-1-1,0 1 1,2 10 0,-1-17-124,-1 0-1,1 1 0,0-1 1,0 0-1,1 0 1,-1 0-1,1 0 1,-1 0-1,1 0 1,0-1-1,0 1 1,0 0-1,0-1 1,1 0-1,-1 1 1,1-1-1,-1 0 1,1 0-1,0 0 1,0-1-1,0 1 1,0-1-1,6 2 1,-2-1-35,1 0 1,0-1 0,0 0 0,0 0 0,0-1-1,0 0 1,0-1 0,0 1 0,0-1 0,-1-1-1,1 0 1,0 0 0,-1 0 0,1-1 0,-1 0-1,0-1 1,0 0 0,0 0 0,0 0 0,-1-1-1,1 0 1,-1 0 0,-1 0 0,1-1-1,-1 0 1,7-9 0,-11 14-12,-1 1 1,1-1-1,-1 1 0,1-1 0,-1 0 1,1 1-1,-1-1 0,1 0 1,-1 1-1,0-1 0,1 0 0,-1 1 1,0-1-1,0 0 0,0 0 1,1 1-1,-1-1 0,0 0 0,0 0 1,0 0-1,-1 1 5,0 1-1,0 0 0,1-1 1,-1 1-1,0 0 1,1 0-1,-1 0 1,1 0-1,-1 0 1,1-1-1,-1 1 1,1 0-1,0 0 1,-1 0-1,1 2 1,-2 2 13,1-1 1,0 0 0,0 1 0,1-1-1,-1 1 1,1-1 0,0 1 0,0-1 0,0 1-1,1-1 1,-1 1 0,1-1 0,1 0-1,-1 1 1,0-1 0,1 0 0,0 0-1,0 0 1,4 6 0,-4-7-4,1 0 0,-1 0 0,1 0 0,0-1 0,0 1 0,0-1 0,1 0 0,-1 0 0,0 0 0,1 0 0,-1 0 0,1-1 0,0 0 0,-1 0 0,1 0 0,0 0 1,0 0-1,0-1 0,0 0 0,0 1 0,0-1 0,-1-1 0,5 0 0,-4 1-3,0-1 1,0 1-1,0-1 0,0 0 1,0-1-1,0 1 1,-1-1-1,1 1 0,0-1 1,-1 0-1,1 0 1,-1-1-1,0 1 0,0-1 1,0 0-1,0 1 1,0-1-1,-1 0 0,1-1 1,-1 1-1,0 0 1,0-1-1,0 0 0,1-3 1,-1 1 2,0 0-1,-1 0 1,0 0 0,0-1-1,0 1 1,-1 0 0,0-1 0,0 1-1,0 0 1,-1 0 0,0-1-1,-1 1 1,1 0 0,-5-11 0,-17-30 62,21 44-126,0-1 0,0 1 0,-1 0 0,0-1 0,1 1 0,-1 0 0,0 0 0,-1 1 0,1-1 0,-5-2 0,4 5-840,6 8 43,9 7-40,-1-9 386,4 0-115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8.657"/>
    </inkml:context>
    <inkml:brush xml:id="br0">
      <inkml:brushProperty name="width" value="0.035" units="cm"/>
      <inkml:brushProperty name="height" value="0.035" units="cm"/>
    </inkml:brush>
  </inkml:definitions>
  <inkml:trace contextRef="#ctx0" brushRef="#br0">91 372 13659,'-3'-3'358,"-3"-6"57,0 1-1,-1 0 1,-7-6 0,12 12-344,1 1 1,-1 0 0,1 0-1,-1 0 1,1 0 0,-1 0-1,0 0 1,1 1 0,-1-1-1,-3 0 1,4 1-29,0 0 0,1 0-1,-1 0 1,0 0 0,1 0 0,-1 0 0,0 0 0,0 0 0,1 1-1,-1-1 1,0 0 0,1 1 0,-1-1 0,0 0 0,1 1 0,-1-1-1,1 1 1,-1-1 0,1 0 0,-1 1 0,1 0 0,-1-1 0,1 1-1,-1-1 1,1 1 0,-1 0 0,1 0 0,-3 6 95,0 0 1,1 0-1,-1 1 1,2-1-1,-1 0 0,1 1 1,0-1-1,1 1 1,-1 0-1,2-1 1,0 11-1,2 4-27,1 0 1,11 36-1,-13-51-96,1 1-1,0-1 1,0 0-1,0 0 1,1 0 0,0 0-1,10 10 1,-13-15-5,1 0 0,0 0 0,0 0 0,0 0 0,1-1 0,-1 1 0,0-1 1,1 1-1,-1-1 0,1 0 0,-1 0 0,1 0 0,0 0 0,-1-1 0,1 1 0,0-1 0,-1 1 0,1-1 0,0 0 0,0 0 0,-1 0 0,1 0 0,0-1 0,0 1 1,2-2-1,4-1 25,0-1 1,0-1 0,0 1 0,0-2 0,-1 1 0,0-1 0,0 0-1,-1 0 1,13-15 0,5-8 169,24-35 0,-24 28 255,-2-1 1,-1-1-1,31-77 1,-55 123-281,0 1 1,1-1-1,0 1 1,0 0 0,0-1-1,2 1 1,-1 0-1,2 11 1,0-7-131,1 0 0,0 0-1,0 0 1,1-1 0,7 15 0,-10-25-35,0 1 1,0-1 0,0 0-1,1 0 1,-1 0-1,1 0 1,-1 0-1,1 0 1,-1 0-1,1 0 1,0-1-1,0 1 1,0-1-1,0 1 1,0-1-1,0 0 1,1 0-1,-1 1 1,0-2 0,1 1-1,-1 0 1,1 0-1,-1-1 1,0 0-1,1 1 1,-1-1-1,1 0 1,-1 0-1,1 0 1,-1 0-1,1-1 1,-1 1-1,1-1 1,-1 0 0,1 1-1,-1-1 1,0 0-1,0 0 1,1 0-1,2-3 1,3-1 70,0 0 0,-1-1 0,1 0 1,-1 0-1,0-1 0,-1 0 0,1 0 0,-1 0 1,7-13-1,-7 10 32,-1 1 0,-1-1-1,1 0 1,-2 0 0,1 0 0,-1 0 0,-1-1 0,0 1-1,0-1 1,-1 0 0,-1-12 0,0 16-53,-1-1 0,0 1 0,-1 0 0,1-1 0,-1 1 0,-1 0 1,1 0-1,-1 0 0,-1 0 0,1 1 0,-1-1 0,0 1 0,-1 0 0,1 0 0,-1 1 0,-11-10 0,-1 2-499,0 0 0,-36-18 0,52 30 365,0 1 3,1 0-1,-1 0 0,1 0 0,-1 0 0,1-1 0,-1 1 0,1 0 0,0 0 1,-1 0-1,1-1 0,-1 1 0,1 0 0,0-1 0,-1 1 0,1 0 0,0-1 1,-1 1-1,1 0 0,0-1 0,0 1 0,-1-1 0,1 1 0,0-1 0,0 1 1,0 0-1,0-1 0,0 1 0,-1-1 0,1 1 0,0-1 0,0 1 0,0-1 0,0 1 1,0-1-1,0 1 0,0-1 0,1 1 0,-1 0 0,0-1 0,0 1 0,0-1 1,0 1-1,1-1 0,-1 0 0,18-12-1060,-16 12 1088,25-14-929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9.110"/>
    </inkml:context>
    <inkml:brush xml:id="br0">
      <inkml:brushProperty name="width" value="0.035" units="cm"/>
      <inkml:brushProperty name="height" value="0.035" units="cm"/>
    </inkml:brush>
  </inkml:definitions>
  <inkml:trace contextRef="#ctx0" brushRef="#br0">28 22 16187,'-8'-9'1705,"0"1"-1025,1 3-232,5 8 584,-1 4-104,3 9-159,3 5-217,6 7-304,1 3-120,6 7-488,-1-3-232,6-7 512,-1-7-64,0-11-128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29.618"/>
    </inkml:context>
    <inkml:brush xml:id="br0">
      <inkml:brushProperty name="width" value="0.035" units="cm"/>
      <inkml:brushProperty name="height" value="0.035" units="cm"/>
    </inkml:brush>
  </inkml:definitions>
  <inkml:trace contextRef="#ctx0" brushRef="#br0">5 86 17988,'-1'-1'75,"1"1"1,0 0-1,-1-1 1,1 1-1,0-1 1,-1 1 0,1-1-1,0 1 1,-1-1-1,1 1 1,0-1-1,0 1 1,0-1-1,0 1 1,-1-1-1,1 1 1,0-1-1,0 1 1,0-1-1,0 1 1,0-1-1,0 1 1,0-1 0,1 1-1,-1-1 1,0 1-1,0-1 1,0 1-1,1-2 1,13-12 954,22-5 81,-11 11-925,0 0 1,0 2-1,1 0 0,0 2 0,0 1 0,0 1 0,52 4 0,-75-2-182,0 0 0,1 0 1,-1 1-1,0-1 0,0 1 1,1 0-1,-1 0 0,4 2 1,-6-2-3,-1-1 1,1 1-1,0-1 0,-1 1 1,1-1-1,0 1 1,-1 0-1,1-1 0,-1 1 1,0 0-1,1-1 1,-1 1-1,1 0 1,-1 0-1,0 0 0,0-1 1,1 1-1,-1 0 1,0 0-1,0 0 0,0 0 1,0-1-1,0 1 1,0 0-1,0 0 1,0 0-1,0 0 0,-1-1 1,1 1-1,0 0 1,0 0-1,-1 0 0,1-1 1,-1 1-1,1 0 1,0 0-1,-1 0 0,-9 15 33,-1 0 0,0 0 0,-18 17 0,-1 4 16,12-14-44,-39 54 122,51-68-194,1 1-1,0 0 1,0 0 0,1 0 0,0 0 0,-3 15 0,7-25 16,-1 1-1,1 0 1,0 0 0,0-1 0,0 1-1,0 0 1,0 0 0,0-1-1,0 1 1,0 0 0,0 0-1,0-1 1,1 1 0,-1 0-1,0 0 1,0-1 0,1 1 0,-1 0-1,0-1 1,1 1 0,-1 0-1,1-1 1,-1 1 0,1-1-1,-1 1 1,1 0 0,0-1 13,0 1 0,0-1 0,0 0 0,0 0 1,0 1-1,-1-1 0,1 0 0,0 0 0,0 0 0,0 0 1,0-1-1,0 1 0,0 0 0,-1 0 0,1 0 0,0-1 1,0 1-1,0 0 0,0-1 0,-1 1 0,1-1 0,0 1 1,0-1-1,0 0 0,18-16-473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0.255"/>
    </inkml:context>
    <inkml:brush xml:id="br0">
      <inkml:brushProperty name="width" value="0.035" units="cm"/>
      <inkml:brushProperty name="height" value="0.035" units="cm"/>
    </inkml:brush>
  </inkml:definitions>
  <inkml:trace contextRef="#ctx0" brushRef="#br0">19 76 17364,'-3'5'161,"1"0"0,0-1 0,0 1 0,0 0 0,0 0 0,1 0 0,-1 0 0,1 0 0,1 1 0,-1-1 0,1 0 0,0 0 1,0 1-1,0-1 0,1 0 0,0 0 0,0 0 0,0 1 0,1-1 0,0 0 0,0-1 0,0 1 0,3 5 0,-2-3-102,1-1 0,0 1 0,0-1 0,0 0 0,1 0 0,0-1 0,0 1 0,1-1 0,-1 0 0,1-1 0,0 1 0,1-1 0,-1 0 0,1-1 0,11 5 0,-11-6-49,1-1 1,-1 0-1,0 0 0,0 0 1,1-1-1,-1-1 1,0 1-1,1-1 1,-1 0-1,0-1 0,0 0 1,0 0-1,0 0 1,0-1-1,-1 0 0,1 0 1,-1-1-1,1 0 1,-1 0-1,6-6 1,-5 5 10,0-1 0,-1 0 1,0 0-1,0-1 1,-1 0-1,0 0 0,0 0 1,0-1-1,-1 1 1,0-1-1,-1 0 0,1-1 1,-2 1-1,1 0 1,-1-1-1,2-14 1,-4 22-15,0 0 0,0 0 0,0 0 1,0 0-1,0 0 0,0-1 0,0 1 1,-1 0-1,1 0 0,0 0 0,0 0 1,-1 0-1,1 0 0,-1 0 1,1 0-1,-1 0 0,0 0 0,1 0 1,-1 0-1,-1-1 0,2 2-4,-1 0-1,1 0 1,-1 0-1,0 0 1,1 0-1,-1 0 1,0 0-1,1 0 1,-1 0-1,0 0 1,1 0-1,-1 0 1,1 1-1,-1-1 1,1 0-1,-1 0 1,0 1-1,1-1 1,-1 0-1,1 1 1,-1-1-1,1 1 1,-1-1-1,1 0 1,0 1-1,-1-1 1,1 1-1,-1 0 1,1-1-1,0 1 1,0-1-1,-1 1 1,1-1-1,0 1 1,0 0-1,-1 0 1,-2 8-4,0 0 0,0 0 0,1 0 1,0 0-1,1 0 0,-1 0 0,2 0 0,-1 0 0,2 1 0,-1-1 1,1 0-1,0 0 0,1 0 0,0 0 0,1 0 0,-1 0 1,2 0-1,5 11 0,-7-18 3,-1 1-1,1-1 1,-1 0 0,1 0-1,0 0 1,0 0-1,0 0 1,0 0 0,1-1-1,-1 1 1,0-1 0,1 1-1,-1-1 1,1 0 0,-1 0-1,1 0 1,0 0 0,3 0-1,-2-1 7,0 0-1,-1 0 1,1 0-1,0 0 0,0-1 1,-1 0-1,1 0 1,0 0-1,-1 0 0,1 0 1,-1-1-1,4-2 1,3-1 28,-1-1 0,-1-1 1,1 0-1,-1 0 0,0-1 1,0 0-1,-1 0 0,9-13 1,-11 12 23,0 1 0,0-1 0,-1 0 0,0 0 0,-1 0 0,0 0 0,0-1 0,-1 1 0,0-1 0,0-10 0,-1 16-34,-1 0-1,0 1 0,-1-1 0,1 0 1,-1 1-1,1-1 0,-1 1 0,0-1 1,0 1-1,-1-1 0,1 1 1,-1 0-1,1-1 0,-1 1 0,0 0 1,0 0-1,-1 0 0,1 1 1,-1-1-1,1 1 0,-1-1 0,0 1 1,0 0-1,0 0 0,0 0 1,0 0-1,0 0 0,-1 1 0,-6-3 1,-39-5-247,41 9 211,1-1-1,-1 0 0,1 0 0,-1-1 0,1 0 1,0-1-1,-9-4 0,12 6-96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2.053"/>
    </inkml:context>
    <inkml:brush xml:id="br0">
      <inkml:brushProperty name="width" value="0.035" units="cm"/>
      <inkml:brushProperty name="height" value="0.035" units="cm"/>
    </inkml:brush>
  </inkml:definitions>
  <inkml:trace contextRef="#ctx0" brushRef="#br0">149 5 17028,'-4'-1'80,"0"0"1,0 0-1,1 0 1,-1 1 0,0 0-1,0 0 1,0 0 0,0 0-1,1 1 1,-1 0-1,0-1 1,0 1 0,1 0-1,-1 1 1,1-1 0,-1 1-1,1 0 1,-1-1-1,1 2 1,0-1 0,0 0-1,0 0 1,0 1-1,0 0 1,1 0 0,-1-1-1,1 2 1,0-1 0,0 0-1,-3 6 1,-2 3-40,1 0 0,0 0-1,1 1 1,1-1 0,0 1 0,1 0 0,0 0 0,0 1 0,2-1 0,0 0 0,0 1-1,1-1 1,1 1 0,0-1 0,5 19 0,-5-25-20,1 1 0,0-1 0,1 0 0,0 0 1,0 0-1,0 0 0,1 0 0,0-1 0,0 1 0,1-1 0,0 0 1,0 0-1,0-1 0,1 0 0,-1 0 0,1 0 0,1 0 0,-1-1 0,1 0 1,-1-1-1,1 1 0,0-1 0,0 0 0,1-1 0,-1 0 0,0 0 1,1-1-1,9 1 0,-1-1 15,0-1-1,0-1 1,0-1 0,0 0 0,0-1 0,-1-1-1,1 0 1,-1-1 0,23-11 0,13-9 192,63-43 0,-93 55-151,12-9 54,-22 13-30,1 1 0,26-13 0,-38 22-96,0 0-1,0 0 0,1 0 1,-1 0-1,0-1 1,0 1-1,0 0 0,-1 0 1,1 0-1,0 0 0,0-1 1,0 1-1,-1 0 0,1 0 1,0 0-1,-1-1 0,1 1 1,0 0-1,-2 1 0,2-1 1,-6 14 2,1 0 0,0 0 0,2 1 0,0 0 0,-2 21 0,4-27-5,1-1 0,0 1 1,0-1-1,1 1 0,0-1 0,1 0 0,-1 1 0,2-1 0,0 0 1,5 12-1,-7-18 19,1 0-1,0 0 1,-1 0 0,1-1 0,0 1 0,0-1-1,0 0 1,0 1 0,1-1 0,-1 0 0,1 0-1,-1 0 1,1-1 0,0 1 0,0-1 0,-1 1-1,1-1 1,5 1 0,-4-1 16,-1-1-1,1 0 1,0 0-1,0 0 1,-1 0 0,1-1-1,0 1 1,-1-1-1,1 0 1,0 0 0,-1-1-1,1 1 1,4-3-1,4-4 95,0 0-1,-1 0 0,0-1 0,-1 0 1,0-1-1,0 0 0,9-14 1,-4 4 119,-1-2 1,-1 1 0,0-2 0,12-33 0,-19 41-134,-1-1 0,0 0 1,-1 0-1,-1 0 0,0-1 0,-1 1 1,-1-30-1,-1 43-121,0 1-1,-1 0 1,1 0-1,0-1 1,-1 1-1,1 0 1,-1 0 0,0 0-1,0-1 1,0 1-1,0 0 1,0 0-1,0 0 1,0 0 0,-1 1-1,1-1 1,-1 0-1,1 1 1,-1-1-1,0 1 1,0-1 0,0 1-1,0 0 1,0-1-1,0 1 1,0 0-1,0 1 1,0-1 0,0 0-1,0 0 1,-1 1-1,1 0 1,0-1 0,0 1-1,-1 0 1,-2 0-1,3 0-125,-1 1 0,1-1-1,-1 1 1,1 0-1,0-1 1,-1 1 0,1 0-1,0 0 1,-1 1 0,1-1-1,0 0 1,0 1 0,0-1-1,0 1 1,0 0 0,1-1-1,-1 1 1,0 0 0,1 0-1,0 0 1,-2 3 0,-4 12-1239,6-16 1313,1 0 1,0 0 0,0-1 0,0 1 0,0 0-1,0-1 1,0 1 0,0 0 0,0-1-1,0 1 1,0 0 0,0-1 0,0 1 0,0 0-1,0-1 1,1 1 0,-1 0 0,0-1 0,1 1-1,-1 0 1,0-1 0,1 1 0,-1-1-1,1 1 1,0 0 0,11 4-892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2.552"/>
    </inkml:context>
    <inkml:brush xml:id="br0">
      <inkml:brushProperty name="width" value="0.035" units="cm"/>
      <inkml:brushProperty name="height" value="0.035" units="cm"/>
    </inkml:brush>
  </inkml:definitions>
  <inkml:trace contextRef="#ctx0" brushRef="#br0">23 50 20292,'-18'9'1737,"13"-2"-1177,5-1-176,16-5 744,9-1-288,13-5-232,7-3-247,12-3-505,0-2-313,1-1-663,-5 2 952,-20 5-240,-13 4-184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3.037"/>
    </inkml:context>
    <inkml:brush xml:id="br0">
      <inkml:brushProperty name="width" value="0.035" units="cm"/>
      <inkml:brushProperty name="height" value="0.035" units="cm"/>
    </inkml:brush>
  </inkml:definitions>
  <inkml:trace contextRef="#ctx0" brushRef="#br0">1 16 15499,'1'8'2081,"11"-3"-1121,8-3-336,7-2 1120,6 0-711,4-5-201,8 1-752,-1-3 1504,-1 3-1352,-3-2-96,-4 2-72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3.524"/>
    </inkml:context>
    <inkml:brush xml:id="br0">
      <inkml:brushProperty name="width" value="0.035" units="cm"/>
      <inkml:brushProperty name="height" value="0.035" units="cm"/>
    </inkml:brush>
  </inkml:definitions>
  <inkml:trace contextRef="#ctx0" brushRef="#br0">1 62 13675,'11'-9'3373,"-5"11"-156,-3 24-388,-3-25-2847,0 27 940,4 30 0,-3-50-881,0 0-1,1 0 1,0 0 0,0-1-1,0 1 1,1-1-1,1 1 1,6 11-1,-9-18-34,0 1-1,0-1 0,0 0 0,0 0 0,0 0 1,0 0-1,0 1 0,1-2 0,-1 1 0,0 0 1,1 0-1,-1 0 0,1-1 0,-1 1 0,1 0 1,-1-1-1,1 1 0,-1-1 0,1 0 0,2 1 1,-1-2 0,0 1 0,0 0 0,-1-1 0,1 1 0,0-1 1,0 0-1,-1 0 0,1 0 0,0-1 0,3-1 0,4-4 16,0-1 0,-1 1-1,0-1 1,9-12 0,5-7 127,-2-1 1,20-36-1,-10 15 136,-31 84-10,-1-34-274,-3 31 28,0-1 0,2 1 0,3 41 0,-1-72-23,0 1-1,0-1 1,0 1-1,0 0 0,1-1 1,-1 1-1,1-1 1,-1 1-1,1-1 0,-1 1 1,1-1-1,0 0 1,0 1-1,0-1 0,0 0 1,0 0-1,0 1 0,0-1 1,0 0-1,2 1 1,-2-2 3,0 0 0,0 1 0,0-1 0,0 0 1,1 0-1,-1 0 0,0 0 0,0 0 0,0-1 1,1 1-1,-1 0 0,0 0 0,0-1 0,0 1 1,0-1-1,0 1 0,0-1 0,0 1 0,0-1 1,0 0-1,0 0 0,0 1 0,0-1 0,0 0 1,0 0-1,-1 0 0,2-2 0,10-11 85,-1 0 0,-1-1-1,0 0 1,8-19 0,28-69-337,-40 88 79,-6 12-72,1 0 0,0 0 0,0 0-1,0 0 1,1 0 0,-1 1 0,0-1-1,1 0 1,0 1 0,0-1 0,0 1-1,0 0 1,0-1 0,0 1-1,0 0 1,4-2 0,0 1-616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3.980"/>
    </inkml:context>
    <inkml:brush xml:id="br0">
      <inkml:brushProperty name="width" value="0.035" units="cm"/>
      <inkml:brushProperty name="height" value="0.035" units="cm"/>
    </inkml:brush>
  </inkml:definitions>
  <inkml:trace contextRef="#ctx0" brushRef="#br0">32 137 16083,'-6'5'893,"3"-2"-590,-1 0 0,1 0 1,0 0-1,0 0 0,-4 6 1,7-9-253,-1 1 1,1 0 0,0-1 0,-1 1 0,1-1 0,0 1-1,0 0 1,0-1 0,-1 1 0,1 0 0,0-1 0,0 1 0,0 0-1,0-1 1,0 1 0,0 0 0,0-1 0,1 1 0,-1 0-1,0-1 1,0 1 0,0 0 0,1-1 0,-1 1 0,0 0-1,1-1 1,-1 1 0,1-1 0,-1 1 0,0-1 0,1 1-1,-1-1 1,1 1 0,-1-1 0,1 0 0,0 1 0,-1-1-1,1 0 1,-1 1 0,1-1 0,0 0 0,0 1-1,6 2 187,0-1-1,0 0 1,0 0-1,0-1 0,0 1 1,0-2-1,0 1 1,14-1-1,60-9 747,-76 9-910,57-11 732,107-35 0,54-35-547,-75 26-3132,-163 61-1801,-8 5 3351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4.484"/>
    </inkml:context>
    <inkml:brush xml:id="br0">
      <inkml:brushProperty name="width" value="0.035" units="cm"/>
      <inkml:brushProperty name="height" value="0.035" units="cm"/>
    </inkml:brush>
  </inkml:definitions>
  <inkml:trace contextRef="#ctx0" brushRef="#br0">19 50 19164,'-9'241'4430,"-1"-32"-2940,11-49-459,-1-169-990,6-223 399,-2 194-451,1 0 1,1 1-1,3 0 1,14-41-1,-19 66 7,0 1 0,1 0 1,0 1-1,1-1 0,0 1 0,1 0 1,0 0-1,1 1 0,0 0 0,0 1 1,1-1-1,0 2 0,0-1 0,1 1 1,0 1-1,0 0 0,1 0 0,-1 1 1,1 0-1,1 1 0,-1 0 0,0 1 0,1 0 1,0 1-1,0 0 0,0 1 0,18 0 1,-28 1 7,0 0 0,-1 0 1,1 0-1,0 0 1,0 0-1,0 1 1,0-1-1,0 1 0,-1-1 1,1 1-1,0 0 1,-1 0-1,1 0 0,0 0 1,-1 0-1,3 2 1,-4-2-1,1-1-1,-1 1 1,1 0 0,-1 1 0,0-1 0,0 0 0,0 0 0,1 0 0,-1 0 0,0 0 0,0 0 0,0 0-1,-1 0 1,1 0 0,0 0 0,0 0 0,0 0 0,-1 0 0,1 0 0,-1 0 0,1 0 0,-1 0-1,1 0 1,-1 0 0,1 0 0,-1 0 0,0-1 0,1 1 0,-1 0 0,-1 1 0,-18 17 5,0-1 0,0-1 0,-2-1 0,0 0 0,-44 22 0,60-35-73,0 0 0,0 0-1,0-1 1,-1 1 0,1-1-1,-1-1 1,-11 2 0,17-2 57,0-1 1,1 0-1,-1 0 1,0 0-1,1 0 1,-1 0-1,1 0 1,-1 0-1,0 0 1,1 0-1,-1 0 1,0 0-1,1-1 1,-1 1-1,1 0 1,-1 0-1,0-1 1,1 1 0,-1 0-1,0-1 1,-2-16-210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0.009"/>
    </inkml:context>
    <inkml:brush xml:id="br0">
      <inkml:brushProperty name="width" value="0.035" units="cm"/>
      <inkml:brushProperty name="height" value="0.035" units="cm"/>
    </inkml:brush>
  </inkml:definitions>
  <inkml:trace contextRef="#ctx0" brushRef="#br0">85 1 17532,'1'6'1624,"-1"12"-1064,-3 7-240,-2 11 1241,-3 4-929,0 7-344,-2 5 16,3 2-96,0-1-80,2-4-456,-2-5-272,4-9-448,0-7-657,0-11 1321,-1-5-352,-9-13-224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7.480"/>
    </inkml:context>
    <inkml:brush xml:id="br0">
      <inkml:brushProperty name="width" value="0.035" units="cm"/>
      <inkml:brushProperty name="height" value="0.035" units="cm"/>
    </inkml:brush>
  </inkml:definitions>
  <inkml:trace contextRef="#ctx0" brushRef="#br0">0 1 12099,'2'10'657,"-1"0"1,0 0 0,-1 0-1,-1 16 1,0 2 587,27 374 3787,33-2-3463,131 564-625,-147-809-793,75 181-1,94 134 97,-180-409-221,2-1 0,2-2 0,4-1-1,1-3 1,72 74 0,-54-67 41,63 84 1,-77-87-43,3-3 1,2-1 0,108 87-1,-99-92-8,185 145 6,14-19-24,-161-121 7,2-4 0,208 74-1,-232-100-14,-1 3-1,140 74 0,-89-21-514,-46-27-1268,-75-51 1683,-2 0 53,0-1 1,0 1-1,0-1 1,0 0-1,0 0 1,0 0-1,0 0 1,0 0-1,0 0 1,1-1-1,-1 1 1,0-1 0,4 1-1,0-9-481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8.122"/>
    </inkml:context>
    <inkml:brush xml:id="br0">
      <inkml:brushProperty name="width" value="0.035" units="cm"/>
      <inkml:brushProperty name="height" value="0.035" units="cm"/>
    </inkml:brush>
  </inkml:definitions>
  <inkml:trace contextRef="#ctx0" brushRef="#br0">238 331 13403,'-25'10'1274,"0"1"0,0 2 1,-32 22-1,51-29-142,8-7-664,12-10-320,-9 3-77,0 1 0,-1-1 0,0 0 0,0 0 0,-1-1 0,0 1-1,0-1 1,-1 1 0,0-1 0,1-16 0,-2 10 166,0-1 0,-1 1 0,-1-1 0,-1 1 0,-4-23 0,4 33-130,1-1-1,-1 1 1,-1-1-1,1 1 1,-1 0-1,0 0 1,0 0-1,0 0 1,-1 1-1,-5-7 1,7 10-73,1-1 1,-1 1 0,1 0-1,-1 0 1,1 0-1,-1 0 1,1 0-1,-1 0 1,0 0 0,0 0-1,0 1 1,1-1-1,-1 1 1,0-1-1,0 1 1,0 0 0,0 0-1,0 0 1,0 0-1,0 0 1,1 0 0,-1 0-1,0 1 1,0-1-1,0 1 1,0-1-1,0 1 1,1 0 0,-1 0-1,0 0 1,1 0-1,-1 0 1,1 0-1,-1 0 1,-1 2 0,-2 2 1,1 0 0,-1 0 0,1 0 0,1 1 0,-1 0 0,1 0 0,0 0 0,0 0 0,1 0 0,-1 0 0,2 1 0,-1-1 0,1 1 0,-1 8 0,1-11-34,0 1-1,1-1 1,0 1 0,0-1-1,0 1 1,0-1 0,1 1-1,0-1 1,0 1-1,0-1 1,0 0 0,1 1-1,0-1 1,0 0-1,0 0 1,0 0 0,1 0-1,-1-1 1,1 1 0,0-1-1,6 6 1,-8-8-2,-1-1 1,1 1 0,0 0-1,0-1 1,0 0 0,0 1-1,0-1 1,0 1-1,1-1 1,-1 0 0,0 0-1,0 0 1,0 0 0,0 0-1,0 0 1,0 0-1,0 0 1,0 0 0,0 0-1,1 0 1,-1-1 0,0 1-1,0 0 1,0-1-1,0 1 1,0-1 0,0 1-1,0-1 1,-1 0 0,1 1-1,0-1 1,0 0-1,0 0 1,-1 1 0,1-1-1,0 0 1,-1 0 0,1 0-1,0 0 1,0-1-1,2-4 18,1-1 0,-1 1 0,-1-1 0,1 1 0,1-8 0,0-4 46,0 1 0,-2 0 0,0-1 0,-1-29 0,-1 36-16,-1 0 1,0 1-1,-1-1 0,0 1 1,-1-1-1,0 1 0,0 0 1,-10-19-1,12 27-47,0 1 0,1 0 0,-1 0-1,0 0 1,0-1 0,0 1 0,0 0 0,0 0 0,0 1 0,0-1 0,0 0-1,0 0 1,-2-1 0,3 2-16,-1 0-1,1 0 1,0 0 0,-1 0-1,1 0 1,-1 0-1,1 0 1,-1 0 0,1 0-1,0 0 1,-1 0-1,1 0 1,-1 0 0,1 0-1,0 1 1,-1-1 0,1 0-1,-1 0 1,1 0-1,0 1 1,-1-1 0,1 0-1,0 0 1,-1 1-1,1-1 1,0 0 0,-1 1-1,0 1-94,0 0 0,0 0 0,0 1 0,0-1 0,0 0 0,0 0 0,1 1 0,-1-1 0,1 0 0,0 1-1,0-1 1,0 0 0,0 1 0,0 2 0,6 25-1060,-5-29 1126,-1 1 0,1-1 0,-1 0 0,1 0 0,0 0-1,-1 1 1,1-1 0,0 0 0,0 0 0,0 0 0,0 0 0,0 0 0,0-1 0,0 1-1,0 0 1,0 0 0,0-1 0,0 1 0,1-1 0,1 2 0,15-1-716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8.637"/>
    </inkml:context>
    <inkml:brush xml:id="br0">
      <inkml:brushProperty name="width" value="0.035" units="cm"/>
      <inkml:brushProperty name="height" value="0.035" units="cm"/>
    </inkml:brush>
  </inkml:definitions>
  <inkml:trace contextRef="#ctx0" brushRef="#br0">185 42 17692,'0'-3'217,"-1"0"0,1 0 1,-1 0-1,0 0 0,1 1 0,-1-1 1,-1 0-1,1 0 0,-2-2 1,2 4-175,1 0 0,-1 0 0,1 1 0,-1-1 0,0 0 0,0 1 0,1-1 0,-1 1 0,0-1 0,0 1 0,0-1 0,0 1 1,0-1-1,0 1 0,0 0 0,0-1 0,1 1 0,-1 0 0,0 0 0,0 0 0,0 0 0,0 0 0,0 0 0,0 0 0,0 0 0,0 0 0,0 0 1,0 1-1,0-1 0,0 0 0,0 1 0,-2 0 0,0 1 133,-1 0 0,0 1 0,1-1 0,-1 1 0,1 0 0,0 0 0,0 0 0,0 0 0,1 0 0,-1 1-1,-2 3 1,-22 46 936,22-44-952,-10 24 107,1 0-1,-11 47 0,19-59-198,2 0 0,0 0-1,2 0 1,0 1 0,2 24 0,0-41-72,1-1-1,-1 1 1,1 0 0,0 0 0,0-1-1,0 1 1,1-1 0,0 1 0,0-1-1,4 8 1,-4-10 1,-1-1 1,0 1-1,1-1 0,0 1 1,-1-1-1,1 0 0,0 1 0,0-1 1,-1 0-1,1 0 0,0 0 1,0-1-1,0 1 0,0 0 0,0-1 1,1 1-1,-1-1 0,0 0 1,0 0-1,0 0 0,0 0 0,0 0 1,0 0-1,1 0 0,2-2 1,14-3-38,-1-1 0,0-1 0,32-16 0,-30 12-11,2 2 0,33-11 0,-49 18 34,1 0 0,-1 1 0,1 0 0,0 0 0,0 1 0,0 0 0,-1 0 0,1 1 0,0 0 0,0 0 0,-1 0 0,14 5 0,-16-4 5,0 0 1,0 0-1,0 0 1,0 0-1,0 1 0,0-1 1,0 1-1,-1 0 0,0 1 1,1-1-1,-1 0 1,0 1-1,-1 0 0,1-1 1,0 1-1,2 7 0,-3-5 28,0 0-1,0 0 0,-1 1 0,1-1 0,-2 1 0,1-1 0,-1 1 0,0-1 1,0 1-1,-2 10 0,0-4 60,-1 0 0,-1-1 0,0 1 0,0-1 0,-1 0 0,-1 0 0,0 0 0,-1-1 0,0 0 0,0 0 1,-11 10-1,9-12 7,0-1 1,0 0 0,0 0 0,-1-1 0,-18 10 0,22-14-121,1-1 0,-1 1 0,1-1 0,-1 0 1,0-1-1,0 1 0,0-1 0,0-1 1,0 1-1,0-1 0,0 0 0,0 0 0,-7-1 1,12 0-46,-1 1 1,0 0 0,1 0 0,-1-1 0,0 1 0,1-1-1,-1 0 1,1 1 0,-1-1 0,1 0 0,-1 0 0,1 0-1,0 0 1,-1 0 0,1 0 0,0-1 0,0 1 0,0 0 0,0 0-1,0-1 1,0 1 0,-1-3 0,1 1-59,0 1 0,1-1 0,0 0 0,-1 1 0,1-1 0,0 0 0,0 1 0,1-1 0,-1 0 0,0 1 0,1-1 0,0 1 0,1-4 0,3-7-299,1 0 0,1 0 0,0 0 1,10-13-1,14-17-483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9.218"/>
    </inkml:context>
    <inkml:brush xml:id="br0">
      <inkml:brushProperty name="width" value="0.035" units="cm"/>
      <inkml:brushProperty name="height" value="0.035" units="cm"/>
    </inkml:brush>
  </inkml:definitions>
  <inkml:trace contextRef="#ctx0" brushRef="#br0">1 238 17380,'5'-19'1624,"1"31"-936,0 11-208,0 23 921,4 7-393,4 10-272,5 3-88,2-2-168,1-4-64,2-18-376,2-8-248,-8-21-568,0-14-296,-10-24 824,-8-7-208,-10-24-176</inkml:trace>
  <inkml:trace contextRef="#ctx0" brushRef="#br0" timeOffset="1">18 123 20596,'11'9'1713,"4"0"-1193,3-2-176,10-6 568,3-1-224,8-11-128,-2-6-184,3-6-440,-4-2-224,-6 1-400,-7 1-256,-14 7 640,-6 6-32,-19 12-224,-7 6-128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39.799"/>
    </inkml:context>
    <inkml:brush xml:id="br0">
      <inkml:brushProperty name="width" value="0.035" units="cm"/>
      <inkml:brushProperty name="height" value="0.035" units="cm"/>
    </inkml:brush>
  </inkml:definitions>
  <inkml:trace contextRef="#ctx0" brushRef="#br0">1 709 17836,'10'18'1728,"0"-16"-928,6-5-272,7-12 673,2-2-201,5-7-256,5 1-208,-1 1-608,-1 4-384,-3 11-656,-8 5 8,-12 8 688,-6 5-281,-11 12-207</inkml:trace>
  <inkml:trace contextRef="#ctx0" brushRef="#br0" timeOffset="1">87 991 16323,'6'21'1665,"6"-9"-905,4-6-224,7-8 792,3-6-199,7-10-297,0 0-336,0-9-648,1-1-376,-2-2 504,-4 0-176,0 0-232</inkml:trace>
  <inkml:trace contextRef="#ctx0" brushRef="#br0" timeOffset="2">601 132 21573,'0'0'71,"-1"-1"0,0 0 0,0 0 1,1 0-1,-1 0 0,0 0 1,1-1-1,-1 1 0,1 0 0,0 0 1,-1 0-1,1 0 0,0 0 0,0-1 1,-1 1-1,1 0 0,0 0 0,0-1 1,0 1-1,1 0 0,-1 0 1,0 0-1,0-1 0,1 1 0,-1 0 1,0 0-1,1 0 0,0 0 0,-1 0 1,1 0-1,-1 0 0,1 0 1,0 0-1,0 0 0,0 0 0,-1 0 1,1 0-1,0 1 0,0-1 0,0 0 1,2 0-1,5-4 72,0 1 0,0 0 0,1 0 0,14-3 0,-10 2-32,9-3-64,102-31 33,-110 35-79,-1 2 1,1-1-1,-1 2 1,1 0-1,0 1 1,0 0-1,16 2 1,-27-1-1,0 0 0,0 0 1,1 0-1,-1 0 0,0 1 1,0-1-1,0 1 0,0-1 1,0 1-1,-1 0 0,1 0 1,-1 1-1,1-1 0,-1 0 1,0 1-1,1 0 0,-1-1 1,-1 1-1,1 0 0,0 0 1,-1 0-1,1 0 0,-1 0 1,0 0-1,0 1 0,0-1 1,-1 0-1,1 1 0,-1 5 1,1 7 21,-1 0 0,0-1 1,-1 1-1,-1 0 0,-4 15 1,-1 1-40,-1 0 0,-2 0 0,-1-1 0,-1 0 1,-2-1-1,-1-1 0,-29 44 0,29-57 437,6-12-280,9-4-142,0 0-1,0 0 1,0 0-1,0 0 1,-1 0-1,1 0 0,0 0 1,0 0-1,0 0 1,0 0-1,0 0 0,-1 0 1,1 0-1,0 0 1,0 0-1,0 0 0,0 0 1,0 0-1,-1 0 1,1 0-1,0 0 0,0-1 1,0 1-1,0 0 1,0 0-1,0 0 0,0 0 1,0 0-1,0 0 1,-1-1-1,1 1 0,0 0 1,0 0-1,0 0 1,0 0-1,0 0 0,0-1 1,0 1-1,0 0 1,0 0-1,0 0 0,0 0 1,0-1-1,2-10-92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40.283"/>
    </inkml:context>
    <inkml:brush xml:id="br0">
      <inkml:brushProperty name="width" value="0.035" units="cm"/>
      <inkml:brushProperty name="height" value="0.035" units="cm"/>
    </inkml:brush>
  </inkml:definitions>
  <inkml:trace contextRef="#ctx0" brushRef="#br0">1 5 17900,'10'-4'1832,"1"15"-1136,-4 11-232,2 12 1393,0 6-785,6 9-528,5 2-184,3-2-168,-1-3-96,-2-19-304,-4-8-272,-1-19-464,-3-7-288,-12-20 912,-9-12-264,-12-11-209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40.804"/>
    </inkml:context>
    <inkml:brush xml:id="br0">
      <inkml:brushProperty name="width" value="0.035" units="cm"/>
      <inkml:brushProperty name="height" value="0.035" units="cm"/>
    </inkml:brush>
  </inkml:definitions>
  <inkml:trace contextRef="#ctx0" brushRef="#br0">1 344 18068,'0'-15'1792,"8"3"-944,8-1-287,7-7 975,3-3-280,11-10-472,2-4-160,5-6-271,3 0-129,-6 4-400,-4 6-257,-9 12-359,-5 9-200,-15 21-568,-8 14 1064,-18 17-185,-6 7-215</inkml:trace>
  <inkml:trace contextRef="#ctx0" brushRef="#br0" timeOffset="1.01">65 607 13771,'7'14'2200,"0"-13"-1071,14-12-313,0-9 2120,9-7-1767,2-1-177,2-5-368,0 0-240,-2 9-784,0 7-328,-12 11-736,-6 6 1079,-13 12-271,-1 5-296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41.301"/>
    </inkml:context>
    <inkml:brush xml:id="br0">
      <inkml:brushProperty name="width" value="0.035" units="cm"/>
      <inkml:brushProperty name="height" value="0.035" units="cm"/>
    </inkml:brush>
  </inkml:definitions>
  <inkml:trace contextRef="#ctx0" brushRef="#br0">1 1242 17804,'13'12'1616,"5"-12"-1016,7-9-264,7-11 577,6-3-233,8-10-680,2-4-296,5-9-393,-1-3 577,-9-5-280,0 1-144</inkml:trace>
  <inkml:trace contextRef="#ctx0" brushRef="#br0" timeOffset="1">594 296 18244,'3'-23'1592,"-3"28"-1112,-2 13-200,1 25 713,1 7-145,4 15-464,1 2-136,5 3-48,1-2-64,6-17-424,-1-6-224,1-18-440,-2-8-169,-8-19 793,-4-10-200,-11-16-272</inkml:trace>
  <inkml:trace contextRef="#ctx0" brushRef="#br0" timeOffset="2">403 351 19612,'5'-22'2065,"9"2"-1193,8-1-312,9-2 968,6-3-327,8-6-393,2 2-192,3-1-336,-1-1-168,-3 3-408,-6 2-208,-7 6-368,-6 2-161,-8 8-287,-6 5-184,-10 9 848,-6 8-321,-7 9 73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41.753"/>
    </inkml:context>
    <inkml:brush xml:id="br0">
      <inkml:brushProperty name="width" value="0.035" units="cm"/>
      <inkml:brushProperty name="height" value="0.035" units="cm"/>
    </inkml:brush>
  </inkml:definitions>
  <inkml:trace contextRef="#ctx0" brushRef="#br0">42 267 17276,'15'0'1816,"8"-20"-1008,3-8-288,9-11 721,4-3-233,1 1-632,2-1-464,-8 11 624,-7 8-464,-17 23-200,-5 13-136</inkml:trace>
  <inkml:trace contextRef="#ctx0" brushRef="#br0" timeOffset="1">1 694 18132,'17'0'2184,"5"-8"-1423,3-11-337,4-4 952,7-4-792,-3-2-384,3 2 1256,-5 3-1192,-9 4-208,-7 2-24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42.726"/>
    </inkml:context>
    <inkml:brush xml:id="br0">
      <inkml:brushProperty name="width" value="0.035" units="cm"/>
      <inkml:brushProperty name="height" value="0.035" units="cm"/>
    </inkml:brush>
  </inkml:definitions>
  <inkml:trace contextRef="#ctx0" brushRef="#br0">47 203 17788,'4'1'166,"0"-1"0,0 1 1,0-1-1,0 0 0,-1-1 0,1 1 1,0 0-1,0-1 0,0 0 1,-1 0-1,1 0 0,0-1 0,-1 1 1,1-1-1,-1 0 0,0 0 0,1 0 1,-1 0-1,0 0 0,0-1 0,-1 0 1,1 1-1,0-1 0,-1 0 1,0 0-1,3-5 0,-1 2-62,-1 1 1,0-2-1,0 1 1,0 0-1,-1 0 0,0-1 1,0 1-1,-1-1 0,0 0 1,0 1-1,-1-1 0,1 0 1,-2 0-1,0-10 0,1 16-71,-1-1-1,1 0 1,0 0-1,-1 0 1,0 0-1,1 0 1,-1 1-1,0-1 1,0 0-1,0 1 1,0-1-1,0 0 1,0 1-1,-1 0 1,1-1-1,0 1 0,-1 0 1,1-1-1,-1 1 1,0 0-1,1 0 1,-1 0-1,-2-1 1,2 2-19,1 0 0,-1 0 0,0 0-1,1-1 1,-1 2 0,0-1 0,1 0 0,-1 0 0,1 0 0,-1 1 0,0-1 0,1 1 0,-1-1 0,1 1 0,-1 0-1,1-1 1,0 1 0,-1 0 0,1 0 0,0 0 0,-1 0 0,1 0 0,0 1 0,0-1 0,0 0 0,0 0 0,0 1-1,-1 1 1,-3 5-9,1 1-1,0-1 1,0 1-1,1 0 1,0 0 0,1 0-1,0 0 1,0 0-1,-1 15 1,3-17-7,0 1 1,0-1 0,0 0-1,1 0 1,0 0 0,0 0-1,1 0 1,-1 0 0,2 0-1,-1 0 1,1 0 0,0-1-1,4 7 1,-6-12 8,-1 0 1,1 0-1,-1 0 1,1-1-1,-1 1 1,1 0-1,-1-1 0,1 1 1,0 0-1,-1-1 1,1 1-1,0-1 1,0 1-1,-1-1 1,1 1-1,0-1 0,0 1 1,0-1-1,0 0 1,0 0-1,-1 1 1,1-1-1,0 0 0,0 0 1,2 0-1,-2 0 8,0-1-1,0 0 0,0 1 1,0-1-1,0 0 0,0 1 0,0-1 1,0 0-1,0 0 0,0 0 1,0 0-1,-1 0 0,1 0 1,0 0-1,-1 0 0,2-2 1,1-4 71,0-1 0,0 0 0,-1 0 0,2-13 0,-1 6 77,-2 0 0,0 0-1,-3-29 1,2 38-117,-1-1 0,0 0 0,-1 1 0,0-1 0,0 1 0,0 0 0,0 0 0,-1-1 0,0 2 0,-1-1 0,-3-6 0,6 11-36,0 0 0,0-1 0,0 1 1,0 0-1,0 0 0,-1 0 0,1 0 0,0 0 1,0 0-1,-1 0 0,1 0 0,-1 0 1,1 1-1,-1-1 0,1 0 0,-1 1 0,1-1 1,-1 1-1,1 0 0,-1 0 0,0-1 1,1 1-1,-1 0 0,-1 1 0,1-1-1,-1 1 0,1 0 0,0 0 0,0 0 0,0 0 0,0 1 0,0-1 0,0 1 1,1-1-1,-1 1 0,0 0 0,1-1 0,-1 1 0,-1 3 0,-3 4 6,1 1 0,0-1 0,0 1 0,1 0 0,-5 21 0,5-14-9,1-1 0,1 1-1,0 0 1,2 0 0,0 0-1,0 0 1,5 24 0,-5-40-5,0 0 1,0 0 0,1 1 0,-1-1 0,0 0 0,0 0 0,1 0 0,-1 0 0,1 0-1,-1 0 1,1 1 0,-1-1 0,1 0 0,0-1 0,-1 1 0,1 0 0,0 0 0,0 0-1,0 0 1,-1 0 0,1-1 0,0 1 0,0 0 0,0-1 0,0 1 0,0-1 0,2 1-1,-1-1 4,-1 0-1,0-1 0,1 1 0,-1-1 0,0 1 0,1-1 0,-1 0 0,0 1 0,0-1 0,0 0 0,0 0 0,1 0 0,-1 0 0,0 0 0,-1 0 0,1 0 0,0 0 0,0 0 0,0 0 0,-1-1 0,1 1 0,0-2 0,5-10-134,-1 1 1,0-1-1,-1 0 1,0 0-1,-1 0 0,-1-1 1,0 1-1,0-1 1,-2 1-1,-1-23 0,1 34 66,1 1 0,-1-1 1,-1 1-1,1-1 0,0 1 0,0-1 0,0 1 0,-1-1 0,1 1 0,-1 0 0,1-1 0,-1 1 0,0 0 0,1-1 0,-1 1 0,0 0 0,0 0 0,0-1 1,0 1-1,0 0 0,0 0 0,0 0 0,0 0 0,0 1 0,-1-1 0,1 0 0,0 0 0,0 1 0,-1-1 0,1 1 0,-1-1 0,-1 0 1,-10 3-599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0.507"/>
    </inkml:context>
    <inkml:brush xml:id="br0">
      <inkml:brushProperty name="width" value="0.035" units="cm"/>
      <inkml:brushProperty name="height" value="0.035" units="cm"/>
    </inkml:brush>
  </inkml:definitions>
  <inkml:trace contextRef="#ctx0" brushRef="#br0">0 140 12915,'0'-5'179,"1"0"-1,-1 1 1,1-1 0,0 0 0,1 0 0,-1 0-1,1 1 1,0-1 0,0 1 0,0-1 0,0 1-1,1 0 1,0 0 0,0 0 0,0 0 0,0 0-1,1 1 1,-1-1 0,1 1 0,0 0 0,0 0-1,0 0 1,1 1 0,-1 0 0,0 0 0,10-3-1,7-3 306,1 1 0,0 2 0,0 0-1,1 1 1,-1 2 0,1 0-1,-1 1 1,1 1 0,29 5-1,-50-5-463,1 0-1,-1 1 0,0-1 0,1 1 0,-1 0 0,1-1 0,-1 1 0,0 1 0,1-1 0,-1 0 0,0 0 0,0 1 0,0-1 0,0 1 0,0 0 0,-1-1 0,1 1 0,2 3 0,-3-3-13,0 0 1,0 0 0,-1 0-1,1 1 1,0-1-1,-1 0 1,0 0 0,1 1-1,-1-1 1,0 0-1,0 1 1,0-1 0,-1 0-1,1 1 1,0-1 0,-1 0-1,0 1 1,1-1-1,-3 4 1,-12 27 31,-9 23 51,23-50-159,-1-1 0,1 0 0,0 1 0,1-1-1,-1 0 1,1 1 0,0-1 0,0 1-1,2 5 1,-2-9-33,1 0 1,-1 0-1,1 1 0,0-1 0,0 0 1,0 0-1,0-1 0,0 1 0,0 0 0,1 0 1,-1 0-1,1-1 0,-1 1 0,1-1 1,0 1-1,-1-1 0,1 0 0,0 1 0,0-1 1,3 1-1,4 2-525,0-1 0,1 0 0,14 3 0,-16-5 55,0 1 1,0 0-1,14 6 1,-19-6 506,1 0 1,-1 0-1,-1 0 0,1 0 1,0 1-1,0-1 0,-1 1 0,1-1 1,-1 1-1,0 0 0,0 0 1,0 0-1,0 0 0,-1 0 1,1 0-1,1 5 0,-2-3 148,0 0-1,0 0 1,0 1-1,-1-1 1,0 0 0,0 1-1,0-1 1,-1 0-1,1 1 1,-3 5-1,1-2 291,-1 0 0,0 1 0,-1-2 0,0 1-1,-1 0 1,1-1 0,-2 0 0,1 0 0,-1 0 0,0 0-1,-12 10 1,8-10 106,0-1 1,-1 0-1,1 0 0,-1-1 0,-1-1 1,-14 6-1,19-9-406,1 1 1,-1-2-1,0 1 1,-1-1-1,1 0 1,0 0-1,0-1 1,0 0-1,0-1 1,-1 1-1,1-1 1,-9-3-1,14 4-145,1-1-1,-1 1 0,0 0 0,1-1 0,-1 0 0,1 1 0,-1-1 0,1 0 0,0 0 0,-1 0 0,1 0 1,0 0-1,0 0 0,-1 0 0,1 0 0,0-1 0,0 1 0,0 0 0,0-1 0,1 1 0,-1-1 0,0 1 1,1-1-1,-1 1 0,1-1 0,-1 1 0,1-1 0,0 0 0,-1 1 0,1-1 0,0 0 0,0 1 0,0-1 1,0 1-1,1-1 0,-1 0 0,0 1 0,1-1 0,-1 1 0,1-1 0,-1 1 0,1-1 0,0 1 0,0-1 1,0 1-1,0-1 0,0 1 0,0 0 0,1-2 0,19-19-649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43.729"/>
    </inkml:context>
    <inkml:brush xml:id="br0">
      <inkml:brushProperty name="width" value="0.035" units="cm"/>
      <inkml:brushProperty name="height" value="0.035" units="cm"/>
    </inkml:brush>
  </inkml:definitions>
  <inkml:trace contextRef="#ctx0" brushRef="#br0">20 15 11674,'-10'-14'1305,"10"14"-1269,0 0 0,-1 0 0,1 0 0,0 0 0,0 0 0,-1 0 0,1 0 0,0 0 0,0 0 0,-1 0 0,1 0 0,0 0 0,0 0 0,0 0 0,-1 0 0,1 0 0,0 0 0,0 1 0,-1-1 0,1 0 0,0 0 0,0 0 0,0 0 0,0 1 0,0-1-1,-1 0 1,1 0 0,0 0 0,0 1 0,0-1 0,0 0 0,0 0 0,0 1 0,0-1 0,0 0 0,0 0 0,-1 1 0,0 3 168,1 0 0,-1 1 0,1-1 0,-1 0 0,1 0 0,0 1 0,1 4 0,14 73 1117,45 145 1,-47-186-1051,43 133 972,108 228-1,127 142-317,-282-527-916,305 463 153,-274-428-83,2-2-1,3-1 0,2-2 0,2-3 0,1-2 1,92 59-1,-37-42 129,-47-28-48,75 54-1,-125-79-153,0 0 0,0-1 1,0 0-1,0-1 0,14 5 0,-17-7 0,1-1 0,-1 0 1,0 0-1,1 0 0,-1-1 0,1 0 0,-1 0 0,1 0 0,-1-1 0,1 1 0,5-3 0,80-27-42,-71 22-432,0 1 1,0 1-1,1 0 0,39-4 1,-49 9 23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45.932"/>
    </inkml:context>
    <inkml:brush xml:id="br0">
      <inkml:brushProperty name="width" value="0.035" units="cm"/>
      <inkml:brushProperty name="height" value="0.035" units="cm"/>
    </inkml:brush>
  </inkml:definitions>
  <inkml:trace contextRef="#ctx0" brushRef="#br0">634 151 14315,'-18'-1'1602,"0"-1"-1,-21-4 1,-12-2-150,44 7-1325,-99-10 801,1 4 0,-112 8-1,152 5-1097,64-6 137,1 0 0,-1 0 0,1 0 1,0 0-1,-1 0 0,1-1 0,0 1 0,-1 0 1,1 0-1,0 0 0,-1-1 0,1 1 1,0 0-1,0-1 0,-1 1 0,1 0 0,0-1 1,0 1-1,0 0 0,-1-1 0,1 1 1,0 0-1,0-1 0,0 1 0,0 0 1,0-1-1,0 1 0,0-1 0,0 1 0,0 0 1,0-1-1,0 0 0,0-11-678,2 3 492,0 0 0,0 1 0,5-11-1,1-2-147,2-12-248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46.386"/>
    </inkml:context>
    <inkml:brush xml:id="br0">
      <inkml:brushProperty name="width" value="0.035" units="cm"/>
      <inkml:brushProperty name="height" value="0.035" units="cm"/>
    </inkml:brush>
  </inkml:definitions>
  <inkml:trace contextRef="#ctx0" brushRef="#br0">50 469 12755,'-2'3'73,"0"0"-1,0 0 1,1 0 0,-1 1 0,1-1 0,0 0 0,0 0-1,0 1 1,0-1 0,1 1 0,-1-1 0,1 1-1,0-1 1,0 1 0,0-1 0,0 1 0,1-1 0,0 4-1,2-1 15,-1 0-1,1-1 0,0 0 1,0 0-1,0 0 1,1 0-1,0 0 0,0 0 1,8 6-1,-1 0 264,0-1 0,26 17-1,-34-25-227,1 0-1,0 1 0,-1-1 1,1-1-1,0 1 0,1-1 0,-1 1 1,0-1-1,0 0 0,0-1 0,1 1 1,-1-1-1,0 0 0,1 0 1,4-1-1,-7 1-32,0-1 1,0 0-1,0 0 1,-1 0-1,1 0 1,0 0-1,0-1 0,-1 1 1,1-1-1,0 1 1,-1-1-1,1 1 1,-1-1-1,0 0 1,0 0-1,0 1 0,0-1 1,0 0-1,0 0 1,0 0-1,0 0 1,-1-1-1,1 1 1,-1 0-1,1-3 0,0-6 275,1 0 0,-2 0 0,0-19 0,-3 5 102,-1 1 1,0 0 0,-2 0 0,-17-45-1,-49-90 535,70 155-988,-30-58 223,-55-81 0,77 125-305,31 32-62,37 33 175,-20-16-522,84 54 0,-110-78 493,0 0 0,1-1 1,0-1-1,0 0 0,0-1 0,0 0 1,1-1-1,-1-1 0,1 0 0,0-1 0,27 0 1,-32-2-34,-1 0 0,1-1 0,-1 0 0,0 0 1,10-4-1,-9 2-20,0-1 1,0-1-1,12-9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2.668"/>
    </inkml:context>
    <inkml:brush xml:id="br0">
      <inkml:brushProperty name="width" value="0.035" units="cm"/>
      <inkml:brushProperty name="height" value="0.035" units="cm"/>
    </inkml:brush>
  </inkml:definitions>
  <inkml:trace contextRef="#ctx0" brushRef="#br0">106 180 14035,'-5'-30'1158,"-3"1"0,0-1 1,-19-44-1,26 73-1077,1 0 0,-1 0 1,1 0-1,-1 0 0,1 0 0,-1 0 1,0 0-1,1 0 0,-1 0 0,0 0 1,0 0-1,0 0 0,0 0 0,0 1 1,0-1-1,-1 0 0,1 1-42,1 0 0,-1 0 0,1 0 0,-1 0 0,1 0 0,0 0 0,-1 0 0,1 0 0,-1 0 0,1 0 0,-1 1 0,1-1 0,-1 0 0,1 0 0,0 1 0,-1-1 0,1 0 0,0 0 0,-1 1 0,1-1 0,0 0 0,-1 1 0,1-1 0,0 1 0,0-1 0,-1 0 0,1 1 0,-3 4 144,1 1-1,0-1 0,0 1 0,-2 10 1,-4 36 66,2 1 0,1 80 1,5-93-190,0 91 266,31 236 0,-14-264-225,5 0 0,61 176 0,-62-228-106,3 0 1,39 64 0,71 86-3,-13-21 11,-116-173-2,164 248 111,-138-215-86,1-2-1,1-1 1,2-2-1,45 35 1,2-5 98,-28-20 165,2-2 1,71 40-1,-94-67-112,1-2 1,1-2-1,56 14 1,44 15-1509,-86-20-308,-47-20 1109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3.727"/>
    </inkml:context>
    <inkml:brush xml:id="br0">
      <inkml:brushProperty name="width" value="0.035" units="cm"/>
      <inkml:brushProperty name="height" value="0.035" units="cm"/>
    </inkml:brush>
  </inkml:definitions>
  <inkml:trace contextRef="#ctx0" brushRef="#br0">118 32 12787,'8'22'2417,"-1"-5"776,9 33 0,-19-55-2961,1 0 0,-1 0 0,0 1 0,-1-1 0,1 1 0,-1 0 0,0 0 0,0 0-1,0 0 1,-1 1 0,1-1 0,-7-2 0,11 6-231,-1 0 0,1 0 0,0 0 0,-1-1 0,1 1 0,-1 1 0,1-1 0,0 0 0,-1 0 0,1 0 0,0 0 0,-1 0-1,1 0 1,-1 0 0,1 0 0,0 0 0,-1 1 0,1-1 0,0 0 0,-1 0 0,1 1 0,0-1 0,0 0 0,-1 0 0,1 1 0,0-1 0,0 0 0,-1 1 0,1-1-1,0 0 1,0 1 0,-1-1 0,-2 19 36,4 17 7,1-27-47,0 1-1,1-1 0,0 1 0,0-1 0,8 16 1,-11-25 4,0 1 0,0-1 0,0 0 0,1 1-1,-1-1 1,0 0 0,0 0 0,0 1 0,0-1 0,0 0 0,1 0 0,-1 0 0,0 1 0,0-1 0,1 0 0,-1 0 0,0 0 0,0 1 0,0-1 0,1 0 0,-1 0 0,0 0 0,1 0 0,-1 0 0,0 0 0,0 0 0,1 0 0,-1 0 0,0 0 0,1 0 0,-1 0 0,5-8 69,-3-16 69,-3 10 1,0-1-1,0 0 1,-8-26 0,7 34-59,0 0-1,0 0 1,-1 0 0,0 0-1,0 0 1,-1 1-1,0 0 1,0-1 0,-7-6-1,11 12-67,-1 0 0,1 1 0,-1-1 0,1 0 0,-1 1 0,0-1-1,0 1 1,1-1 0,-1 1 0,0-1 0,0 1 0,1 0 0,-1-1 0,0 1-1,0 0 1,0-1 0,0 1 0,0 0 0,0 0 0,1 0 0,-1 0-1,0 0 1,0 0 0,0 0 0,0 0 0,0 0 0,-1 1 0,0 0 1,1 0 1,0 0 0,-1 0-1,1 0 1,0 1 0,-1-1 0,1 0-1,0 1 1,0-1 0,0 1-1,0-1 1,1 1 0,-2 1-1,-1 6 22,0 0-1,0 0 0,-3 18 0,3-5-34,2-1-1,1 37 1,0-47-13,2 0 1,-1-1-1,1 1 1,1-1-1,0 1 0,0-1 1,6 13-1,-8-23 13,-1 1-1,0-1 0,0 1 0,0-1 0,0 1 0,0-1 1,1 1-1,-1-1 0,0 1 0,0-1 0,1 0 0,-1 1 1,0-1-1,1 1 0,-1-1 0,0 0 0,1 1 0,-1-1 1,1 0-1,-1 0 0,0 1 0,1-1 0,-1 0 0,1 0 1,-1 0-1,1 1 0,-1-1 0,1 0 0,-1 0 0,1 0 1,-1 0-1,1 0 0,0-1 5,0 1 1,0-1-1,-1 0 0,1 0 1,0 1-1,-1-1 0,1 0 1,-1 0-1,1 0 0,-1 0 1,0 0-1,1 0 0,-1 1 1,1-3-1,5-37 143,-5 30-105,0 1 1,0-1-1,-2 0 0,1 0 1,-1 1-1,0-1 1,-1 0-1,0 1 0,-1 0 1,-4-11-1,7 19-39,0 1 0,0-1 0,-1 0 0,1 1 0,0-1 1,-1 0-1,1 1 0,-1-1 0,1 1 0,0-1 0,-1 0 0,0 1 0,1-1 0,-1 1 0,1 0 0,-1-1 0,0 1 0,1-1 0,-1 1 0,1 0 0,-1-1 0,0 1 0,0 0 0,1 0 1,-2-1-1,1 2-1,0-1 0,1 1 0,-1-1 1,0 1-1,1-1 0,-1 1 0,1-1 1,-1 1-1,1-1 0,-1 1 0,1 0 1,-1-1-1,1 1 0,-1 0 1,1-1-1,0 1 0,-1 0 0,1 1 1,-2 4-1,0 1 0,0-1 0,1 1 0,0 8 0,0-4-25,1 0 0,0-1 0,1 1 0,1-1 0,-1 1 0,2-1 0,-1 1 0,2-1 0,5 14 0,-9-24 17,0 1 0,0-1 0,1 1 0,-1-1 0,0 1 0,1-1 0,-1 0 0,0 1 0,1-1 1,-1 1-1,1-1 0,-1 0 0,0 1 0,1-1 0,-1 0 0,1 1 0,-1-1 0,1 0 0,-1 0 0,1 1 0,-1-1 0,2 0 0,4-7-54,1-20 27,-6 12 33,-1-1 0,0 1 0,0-1 0,-2 1 0,0-1 0,-1 1 0,0 0 0,-1 0 0,-7-15 0,11 29-27,0 0-1,-1 0 1,1-1-1,-1 1 1,0 0 0,1 0-1,-1 0 1,0 0-1,0 0 1,0 0-1,1 0 1,-1 0-1,0 0 1,0 0 0,0 1-1,-1-1 1,1 0-1,0 1 1,0-1-1,0 1 1,0-1 0,-3 0-1,3 2-44,1-1 0,-1 0 0,0 1 0,0-1 0,1 1 0,-1-1 0,0 1 1,1-1-1,-1 1 0,1-1 0,-1 1 0,1 0 0,-1-1 0,1 1 0,-1 0 0,1-1 0,-1 1 0,1 0 0,0 0 0,-1-1 0,1 1 0,0 0 0,0 0 0,0 0 0,0 0 0,0-1 0,0 1 1,0 0-1,0 0 0,0 0 0,0 0 0,0-1 0,0 1 0,1 1 0,-1 2-77,0 0-1,1 0 1,0 0 0,-1 0 0,1 0 0,1 0-1,2 6 1,7 10-693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5.463"/>
    </inkml:context>
    <inkml:brush xml:id="br0">
      <inkml:brushProperty name="width" value="0.035" units="cm"/>
      <inkml:brushProperty name="height" value="0.035" units="cm"/>
    </inkml:brush>
  </inkml:definitions>
  <inkml:trace contextRef="#ctx0" brushRef="#br0">205 58 14619,'0'-3'371,"-1"-1"0,0 1 0,0 0 0,-1 0 0,1-1 0,-1 1 0,1 0 0,-1 0 0,0 0 1,0 0-1,0 1 0,-1-1 0,1 1 0,-1-1 0,-2-2 0,3 4-238,0 0 0,1 0 0,-1 1 0,0-1 0,0 0 0,1 0 0,-1 1 0,0-1 0,0 1 0,0 0 0,0 0 0,0-1 1,0 1-1,0 0 0,0 0 0,1 1 0,-1-1 0,0 0 0,0 1 0,0-1 0,0 1 0,0 0 0,1-1 0,-1 1 0,0 0 0,1 0 0,-1 0 0,-2 2 1,-4 4-31,1 0-1,0 1 1,0-1 0,0 1 0,1 1 0,0-1 0,1 1 0,0 0 0,-6 15 0,-1 8-188,-13 48 1,21-67-59,1-1 1,1 1 0,0-1-1,0 1 1,2 0 0,0 24 0,0-36 118,0-1 0,0 1 0,1 0 1,-1-1-1,0 1 0,0-1 1,0 1-1,1 0 0,-1-1 0,0 1 1,0-1-1,1 1 0,-1-1 1,1 1-1,-1-1 0,0 1 1,1-1-1,-1 1 0,1-1 0,-1 0 1,1 1-1,-1-1 0,1 0 1,0 1-1,-1-1 0,1 0 1,-1 0-1,1 1 0,0-1 0,-1 0 1,1 0-1,-1 0 0,1 0 1,0 0-1,-1 0 0,1 0 1,0 0-1,-1 0 0,1 0 0,-1 0 1,1-1-1,0 1 0,-1 0 1,1 0-1,0-1 0,30-16-514,-23 12 418,2 0 72,0-1 0,1 2 0,-1-1 1,1 1-1,0 1 0,0 0 0,0 0 0,15 0 0,-23 2 53,1 1 1,-1 0-1,1 0 1,-1 1-1,1-1 1,-1 1-1,1-1 0,-1 1 1,1 0-1,-1 1 1,0-1-1,1 0 1,-1 1-1,0 0 1,0 0-1,0 0 0,0 0 1,-1 0-1,1 1 1,0-1-1,-1 1 1,0-1-1,0 1 0,0 0 1,0 0-1,0 0 1,0 0-1,-1 0 1,1 1-1,0 4 0,1 1 103,-1 0 0,0 0-1,-1 1 1,0-1-1,-1 1 1,0-1-1,0 1 1,-1-1-1,0 0 1,0 1 0,-1-1-1,-1 0 1,-5 15-1,2-9 115,-1 0 0,0-1 0,-1 0 0,-1 0 0,0 0-1,-1-2 1,-13 15 0,20-24-232,0 0 0,0-1 1,0 1-1,0-1 0,-1 0 0,1 0 0,-7 3 1,10-5-28,-1 0 1,0 1-1,1-1 1,-1 0 0,0 0-1,1 0 1,-1 0-1,0 0 1,1 0 0,-1 0-1,0 0 1,1 0 0,-1 0-1,1 0 1,-1 0-1,0 0 1,1-1 0,-1 1-1,0 0 1,1-1-1,-1 1 1,0-1-35,0 0 0,1 0-1,-1 0 1,1 0 0,-1 1 0,1-1-1,-1 0 1,1 0 0,0 0 0,-1 0-1,1 0 1,0 0 0,0 0 0,0 0 0,0 0-1,0-1 1,0 1 0,0-1 0,1-10-207,1 0 1,0 0 0,1 1 0,0-1 0,9-19 0,5-11-484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5.914"/>
    </inkml:context>
    <inkml:brush xml:id="br0">
      <inkml:brushProperty name="width" value="0.035" units="cm"/>
      <inkml:brushProperty name="height" value="0.035" units="cm"/>
    </inkml:brush>
  </inkml:definitions>
  <inkml:trace contextRef="#ctx0" brushRef="#br0">38 165 21101,'-2'80'1766,"3"77"-296,1-136-1438,0-1 1,1 1 0,2-1 0,0 0-1,10 27 1,-14-45-85,0 0-1,-1 0 1,1-1-1,0 1 1,0 0-1,0 0 1,0-1 0,1 1-1,-1-1 1,0 1-1,3 1 1,-4-3 13,0 0 1,1 1-1,-1-1 1,0 0-1,1 0 1,-1 0-1,0 0 1,1 0-1,-1 0 1,0 0-1,1 0 1,-1 0-1,0 0 1,0 0-1,1-1 1,-1 1-1,0 0 1,1 0-1,-1 0 1,0 0-1,0 0 1,1-1-1,-1 1 1,0 0-1,0 0 1,1 0-1,-1-1 1,0 1-1,0 0 1,0 0-1,1-1 1,-1 1-1,0 0 1,0 0-1,0-1 1,0 1-1,0 0 1,1-1-1,0-4-317,1 0 0,-1 0-1,0 1 1,-1-1 0,1 0 0,-1 0-1,0-7 1,-4-21-941,-1 0 0,-2 0-1,-1 0 1,-1 1 0,-18-39 0,-12-41 4288,39 110-2735,0 1 0,0 0 0,-1 0 0,1-1 0,0 1 0,0 0-1,0-1 1,1 1 0,-1 0 0,0 0 0,0-1 0,1 1-1,-1 0 1,1 0 0,-1-1 0,1 1 0,-1 0 0,1 0 0,0 0-1,0 0 1,-1 0 0,1 0 0,0 0 0,2-1 0,30-20 2466,-13 10-2245,108-92-2027,-116 98 448,-10 7 404,-6 7 18,-8 10-202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6.509"/>
    </inkml:context>
    <inkml:brush xml:id="br0">
      <inkml:brushProperty name="width" value="0.035" units="cm"/>
      <inkml:brushProperty name="height" value="0.035" units="cm"/>
    </inkml:brush>
  </inkml:definitions>
  <inkml:trace contextRef="#ctx0" brushRef="#br0">16 148 15451,'9'10'2033,"2"-8"-1129,3-12-216,6-5 1184,8-9-735,2 0-153,4-4-320,1 3-248,-4 5-736,-1 7-360,-10 13-1753,-10 10 2017,-18 10-392,-11 7-320</inkml:trace>
  <inkml:trace contextRef="#ctx0" brushRef="#br0" timeOffset="1">0 471 16283,'6'-5'1865,"5"-7"-889,4-7-400,2-3 1233,9-3-721,2-5-416,4-2-192,2 0-704,2 7-400,1-1-1457,-2 4 1713,-2-2-320,-3 1-280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6.928"/>
    </inkml:context>
    <inkml:brush xml:id="br0">
      <inkml:brushProperty name="width" value="0.035" units="cm"/>
      <inkml:brushProperty name="height" value="0.035" units="cm"/>
    </inkml:brush>
  </inkml:definitions>
  <inkml:trace contextRef="#ctx0" brushRef="#br0">224 31 19540,'5'-7'449,"9"-14"1088,-11 19-639,-7 14-12,-216 514-435,218-521-457,-2 5-9,0 0 1,1 0-1,0 0 1,-2 14-1,5-24 19,0 1 0,0-1 0,0 0 0,1 0 0,-1 0 0,0 0 0,0 0 0,0 1 0,1-1 0,-1 0 0,0 0 0,0 0 0,0 0 0,1 0 0,-1 0 0,0 0 0,0 0 0,1 0 0,-1 0 0,0 0 0,0 0 0,0 0 0,1 0 0,-1 0 0,0 0 0,0 0 0,1 0 0,-1 0 0,0 0 0,0-1 0,0 1 0,1 0 0,-1 0 0,0 0 0,0 0 0,0 0 0,0-1 0,1 1 0,-1 0 0,0 0 0,0 0 0,0 0 0,0-1 0,0 1 0,0 0 0,1 0 0,-1 0 0,0-1 0,11-8 91,0-2-71,1 1-1,1 1 1,-1 0 0,1 1-1,1 0 1,0 1-1,0 1 1,0 0 0,17-4-1,13-2 42,81-11 0,-79 16-159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7.698"/>
    </inkml:context>
    <inkml:brush xml:id="br0">
      <inkml:brushProperty name="width" value="0.035" units="cm"/>
      <inkml:brushProperty name="height" value="0.035" units="cm"/>
    </inkml:brush>
  </inkml:definitions>
  <inkml:trace contextRef="#ctx0" brushRef="#br0">19 243 17828,'1'3'280,"0"0"0,0 1 0,0-1 0,0 0 0,0 0 0,1 1 0,-1-1 0,1 0 0,2 2 0,6 14 217,9 25 956,13 30-494,4-1 0,44 68 0,-77-137-947,0 0 0,0 0 0,0 0 0,1 0 0,-1-1 0,1 1 0,0-1 0,5 3 0,-8-5-13,-1-1-1,1 0 0,-1 0 1,1 1-1,-1-1 0,0 0 1,1 0-1,-1 0 0,1 0 1,-1 0-1,1 0 0,-1 0 1,1 0-1,-1 0 0,1 0 1,-1 0-1,1 0 0,-1 0 1,1 0-1,-1 0 0,1 0 1,-1 0-1,0-1 0,1 1 1,-1 0-1,1 0 0,-1-1 1,1 1-1,-1 0 0,0 0 1,1-1-1,0-1-16,0 0 0,0 0 0,-1 0 0,1 0 0,-1 0 0,0 0 0,1 0 0,-1 0 0,0 0 1,0 0-1,0 0 0,0 0 0,-1-2 0,-1-10-308,-1-1 0,0 1 1,-1 0-1,-1 0 0,0 0 1,-1 1-1,0 0 0,-1 0 1,-10-14-1,-8-9-1782,-54-58-1,15 29-2399,29 31 4627,35 33 126,-1 0-1,0 0 0,1 0 1,0 0-1,-1 0 0,1 0 1,0 0-1,-1 0 0,1 0 1,0 0-1,0 0 0,0 0 1,0 0-1,0 0 0,0-1 1,0 1-1,0 0 0,0 0 1,1 0-1,-1 0 0,0 0 1,1 0-1,-1 0 0,2-1 1,15-30 2048,-10 22-1650,6-12-438,1-1 1,1 2-1,0 0 0,2 1 1,1 1-1,32-29 0,-48 47-210,-1 0-15,0 0 1,0 0 0,0 1 0,0-1-1,0 0 1,0 1 0,0-1 0,0 1 0,0-1-1,0 1 1,0-1 0,0 1 0,0 0-1,0-1 1,2 1 0,-1 3-301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32:04.793"/>
    </inkml:context>
    <inkml:brush xml:id="br0">
      <inkml:brushProperty name="width" value="0.035" units="cm"/>
      <inkml:brushProperty name="height" value="0.035" units="cm"/>
    </inkml:brush>
  </inkml:definitions>
  <inkml:trace contextRef="#ctx0" brushRef="#br0">3801 0 5697,'-862'181'4462,"283"-52"-2669,241-66-1283,-88 19-217,7 27-207,284-62-78,2 7 0,2 5 0,3 6-1,-131 90 1,216-128 17,1 2 1,2 2-1,2 2 0,-58 62 1,82-78-27,0 1 1,0 0-1,2 1 1,1 1 0,0 0-1,1 0 1,1 1-1,1 1 1,1-1 0,1 1-1,1 0 1,-4 42-1,8-40-65,1 0 0,1 1 0,1-1 0,1 0 0,1 0 0,1 0 0,1 0 0,2-1 0,0 0 0,1-1 0,14 26 0,-7-22-16,1 0 0,1-1 0,1-1 1,1 0-1,1-2 0,0 0 1,2-1-1,37 25 0,-8-12 12,1-2 0,2-3 0,94 37 0,184 43-61,-112-40 70,61 30 55,95 31-17,8-24 5,-171-67 20,1-9 0,269 3 1,442-43 54,-911 9-57,1338-48 9,-249 8-44,587-60-243,-1271 71 218,1447-88 54,-1216 89-52,-1 46 0,37 48 15,38 3-53,276-20-113,-3-65 66,-107-58 88,-175 12 48,438-35-152,-8-48-199,-538 14 351,-469 89 19,-1-6-1,162-83 1,128-114 47,-425 244-36,2-1 33,0 0 1,-1 0 0,1 0-1,5-7 1,-9 9-32,-1 1 1,1-1-1,0 0 1,-1 0-1,1 0 1,-1 1-1,1-1 1,-1 0-1,1 0 1,-1 0-1,0 0 1,0 0-1,1 0 1,-1 0-1,0 0 1,0 0-1,0 0 0,0 0 1,0 0-1,0 0 1,0 0-1,0 0 1,0 1-1,-1-1 1,1 0-1,0 0 1,-1 0-1,1 0 1,0 0-1,-1 0 1,0-1-1,-9-9 206,0 1-1,0 1 1,-1-1-1,0 2 1,-1-1-1,-21-11 1,3 2-19,-417-317 528,420 313-736,-119-92-275,-4 7 1,-213-115-1,259 169 100,-2 6 0,-2 3 0,-133-33 0,7 22-424,-340-36 0,-245 25 92,686 57 523,-940-51-687,-2 34 977,-140 38 761,2 0-620,-189 17 23,-85-1-662,981-30-279,-850 1-1363,59-17 1278,1133 8 435,-510-25-140,-1 36 948,490 8-401,-665 12 747,378-25-494,3 39 161,321-9-588,-98 10-411,202-35 184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0.957"/>
    </inkml:context>
    <inkml:brush xml:id="br0">
      <inkml:brushProperty name="width" value="0.035" units="cm"/>
      <inkml:brushProperty name="height" value="0.035" units="cm"/>
    </inkml:brush>
  </inkml:definitions>
  <inkml:trace contextRef="#ctx0" brushRef="#br0">39 3 17540,'0'0'55,"0"0"0,0-1 0,-1 1 0,1 0 1,0 0-1,0 0 0,-1 0 0,1 0 0,0-1 0,0 1 0,-1 0 1,1 0-1,0 0 0,0 0 0,-1 0 0,1 0 0,0 0 1,0 0-1,-1 0 0,1 0 0,0 0 0,0 0 0,-1 0 0,1 0 1,0 0-1,-1 0 0,1 0 0,0 0 0,0 0 0,-1 1 1,1-1-1,0 0 0,0 0 0,0 0 0,-1 0 0,1 1 0,-9 11 656,0 14 157,5-1-488,0-1-1,2 1 0,1 0 1,1 1-1,5 43 1,-4-56-346,2 0 0,-1-1 0,1 1 0,6 14 0,-8-24-35,0 0 0,1 0 0,-1-1 0,0 1 0,1 0 0,-1-1 0,1 1 0,0 0 1,0-1-1,0 0 0,0 0 0,1 1 0,-1-1 0,0-1 0,1 1 0,0 0 0,-1-1 0,1 1 0,0-1 0,0 0 0,0 0 1,0 0-1,3 1 0,-3-2-8,0 0 1,0-1-1,0 1 1,0-1 0,0 0-1,0 0 1,0 0-1,-1 0 1,1 0 0,0 0-1,0-1 1,-1 0-1,1 1 1,-1-1 0,0 0-1,1 0 1,-1 0-1,0 0 1,0-1 0,2-3-1,5-6-49,-1 0 0,12-25 0,-7 11-11,-2 0-1,9-31 1,-17 44 57,1 1-1,-2-1 1,0 0 0,0 0 0,-1-1 0,-2-21 0,1 34 15,0-1 1,0 1-1,0 0 1,0 0 0,0-1-1,-1 1 1,1 0-1,0 0 1,-1 0 0,1 0-1,-1 0 1,1-1 0,-1 1-1,0 0 1,1 0-1,-3-1 1,3 2 1,-1 0 0,1-1 0,0 1 0,-1 0 0,1 0-1,-1 0 1,1 0 0,-1 0 0,1 0 0,-1 0 0,1 0 0,-1 0 0,1 0 0,-1 0 0,1 1 0,0-1-1,-1 0 1,1 0 0,-1 0 0,1 1 0,-1-1 0,1 0 0,0 0 0,-1 1 0,1-1 0,0 0 0,-1 1-1,-2 3 26,0-1 0,0 1-1,0 0 1,1-1 0,-1 1-1,1 0 1,-2 5 0,-3 10 58,1 0 0,1 0 1,1 0-1,-3 30 1,6-37-55,0 1 1,1 0 0,0-1 0,1 1-1,1 0 1,0-1 0,0 0 0,6 15-1,-7-24-30,0 1 0,1-1 0,-1 0 0,1 0 0,0 1-1,0-1 1,0 0 0,0 0 0,1-1 0,-1 1 0,1-1-1,-1 1 1,1-1 0,0 0 0,0 1 0,0-2 0,0 1-1,1 0 1,-1-1 0,6 3 0,-5-4 0,-1 1 0,1-1 0,-1 0 0,1 0 0,0 0 0,-1-1 0,1 1 0,0-1 0,-1 0 0,1 0 0,-1 0 0,0 0 0,1-1 0,-1 1 0,0-1 0,0 0 0,0 0 0,0 0 0,0 0 0,4-5 0,1-2 7,0 1 0,-1-2 0,0 1 0,-1-1 0,0 0 0,0 0 0,-1 0 0,-1-1 0,0 0 0,0 0 0,-1 0 0,3-18 0,-4 17-13,0-1 0,-1 0 0,-1 0 0,0 0 0,0 0 0,-1 1 0,-1-1 0,0 0 0,-1 1 0,0-1 0,-6-12 1,7 21-61,1 1 0,-1 0 0,0 0 0,0 0 0,-1 0 0,1 1 0,-5-5 0,6 6 18,1 1-1,-1-1 1,1 1 0,-1 0-1,1-1 1,-1 1 0,1-1-1,-1 1 1,1 0 0,-1 0-1,1-1 1,-1 1 0,0 0-1,1 0 1,-1 0 0,1 0-1,-1-1 1,0 1 0,1 0-1,-1 0 1,0 0 0,1 0-1,-1 1 1,1-1 0,-1 0-1,0 0 1,1 0 0,-1 0-1,1 1 1,-1-1 0,1 0-1,-1 0 1,0 1 0,1-1-1,-1 1 1,1-1 0,-1 0-1,1 1 1,0-1 0,-1 1-1,1-1 1,-1 1 0,1-1-1,0 1 1,0-1 0,-1 1-1,1-1 1,0 1 0,0 0-1,-1 0 1,0 5-341,0 1 0,0-1 0,0 1 0,1-1 0,0 0-1,0 1 1,2 11 0,3 6-644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8.210"/>
    </inkml:context>
    <inkml:brush xml:id="br0">
      <inkml:brushProperty name="width" value="0.035" units="cm"/>
      <inkml:brushProperty name="height" value="0.035" units="cm"/>
    </inkml:brush>
  </inkml:definitions>
  <inkml:trace contextRef="#ctx0" brushRef="#br0">21 168 21181,'-9'7'2864,"-2"12"-1976,54-19-4849,-26-12 5522,5-8-297,3-3-264,4-5-160,3-1-175,-2 0-649,0 2-328,-7 11-801,-5 6 1841,-12 17-928,-6 8-128,-11 10-80</inkml:trace>
  <inkml:trace contextRef="#ctx0" brushRef="#br0" timeOffset="1">116 725 17732,'12'-7'2024,"9"-9"-1096,0-2-375,6-8 935,6-4-280,3 0-448,0 1-280,3 3-840,-2 5-384,-7 4 576,0 2-176,-6 0-144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8.773"/>
    </inkml:context>
    <inkml:brush xml:id="br0">
      <inkml:brushProperty name="width" value="0.035" units="cm"/>
      <inkml:brushProperty name="height" value="0.035" units="cm"/>
    </inkml:brush>
  </inkml:definitions>
  <inkml:trace contextRef="#ctx0" brushRef="#br0">68 293 19484,'-1'26'1312,"4"9"-1088,2 6-95,5 7 343,0 4-168,5 4-224,2-3 16,-1-7-168,1-5-152,-3-6-456,-1-7-185,-4-9 665,-4-6-184,-5-12-104</inkml:trace>
  <inkml:trace contextRef="#ctx0" brushRef="#br0" timeOffset="1">1 264 20204,'1'-13'1561,"8"2"-1161,4-2-184,4-1 600,7-2-240,4-4-336,2 0-112,1-6-296,1 0-192,-5 0-352,-3 0-128,-7 4-265,-5 0 665,-12 15-56,-3 5-184,-10 14 96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2:59.247"/>
    </inkml:context>
    <inkml:brush xml:id="br0">
      <inkml:brushProperty name="width" value="0.035" units="cm"/>
      <inkml:brushProperty name="height" value="0.035" units="cm"/>
    </inkml:brush>
  </inkml:definitions>
  <inkml:trace contextRef="#ctx0" brushRef="#br0">0 305 15707,'6'23'1833,"4"-10"-1081,6-18-128,5-13 848,9-15-399,5-5-49,5-8-176,3-1-168,3 1-400,0 1-280,-11 12-592,-2 9-320,-11 18 728,-15 6-120,-16 19-184,-8 9-48</inkml:trace>
  <inkml:trace contextRef="#ctx0" brushRef="#br0" timeOffset="1.5">128 632 16524,'17'6'1936,"6"-13"-896,3-10-344,7-9 1081,4-3-369,5-2-584,-2-1-360,1-2-968,-4-1 680,2 12-328,-6 2-168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3:08.663"/>
    </inkml:context>
    <inkml:brush xml:id="br0">
      <inkml:brushProperty name="width" value="0.035" units="cm"/>
      <inkml:brushProperty name="height" value="0.035" units="cm"/>
    </inkml:brush>
  </inkml:definitions>
  <inkml:trace contextRef="#ctx0" brushRef="#br0">4667 905 11859,'-235'52'532,"-243"87"0,-274 178 81,28 62-179,-46 83-377,639-373-57,-170 149 0,18 22 15,24 22 46,-186 320 287,397-527-272,4 3 0,3 2 0,3 1 0,-50 164 0,79-214-72,2 1-1,2 0 0,1 0 1,1 0-1,1 1 0,2-1 1,2 0-1,1 1 1,1-1-1,2 0 0,1-1 1,1 0-1,2 0 0,1 0 1,1-1-1,26 43 1,-17-39-22,1-1 1,3-1 0,0-1-1,2-1 1,1-1 0,1-2 0,43 31-1,-28-28-8,1-2-1,1-1 0,1-3 0,100 36 1,-73-37-9,1-4 1,146 20-1,-121-30 12,169-6-1,-128-13 16,0-6-1,144-37 1,-107 8 60,191-75-1,-210 55 29,-3-7 0,208-130 0,257-236 149,62-150-49,-42-50-55,-74-16 6,-49-39-25,-268 310-89,-188 273-10,78-190 0,-126 263-2,-1-1-1,-2-1 1,-2 0-1,8-79 1,-15 93 10,-2 1-1,-1-1 1,0 1 0,-2-1 0,-1 1 0,-1-1-1,-1 2 1,-1-1 0,-12-28 0,5 25 5,-1 0-1,-1 1 1,-1 1 0,-1 0 0,-1 1 0,-2 1 0,0 1-1,-1 1 1,-1 1 0,-1 1 0,-1 1 0,-46-25 0,26 19-44,-2 2 1,0 3 0,-2 1 0,0 3 0,-1 2 0,-91-13 0,40 17-244,1 5 0,-1 3 0,-179 24 0,-295 87-274,194-20 172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3:23.134"/>
    </inkml:context>
    <inkml:brush xml:id="br0">
      <inkml:brushProperty name="width" value="0.035" units="cm"/>
      <inkml:brushProperty name="height" value="0.035" units="cm"/>
    </inkml:brush>
  </inkml:definitions>
  <inkml:trace contextRef="#ctx0" brushRef="#br0">7403 939 5857,'-179'-92'440,"-4"8"0,-220-69-1,-510-153 1027,212 106-1194,521 163-172,-359-24 0,371 56 98,-1 7 0,-238 35 1,278-15-85,2 5 1,1 6 0,-210 83 0,200-58-83,2 6 0,-209 134 0,196-92-109,-224 210 0,-88 177-458,282-270 241,10 7 0,10 7 0,11 7 0,-128 292-1,207-384 381,6 3 0,7 2 0,-45 218 0,80-273 43,4 0 1,5 2 0,5-1 0,4 1 0,4 0 0,26 155 0,-8-155-26,5-1 0,5-2 1,4 0-1,4-3 0,97 173 0,-58-142-54,5-5 0,6-3-1,162 171 1,-144-185-42,5-4 1,5-6-1,3-5 1,5-5 0,3-6-1,4-5 1,170 71-1,-141-83-6,1-6 0,4-8-1,1-7 1,2-7 0,1-7-1,193 6 1,-26-26 122,-1-16 0,0-13 0,552-107 0,108-106 252,-23-81-35,11-97 47,-719 281-144,397-265 1,-159 13 69,-382 274-158,204-234-1,-234 227-70,-4-3-1,-6-4 1,-5-3 0,115-261-1,-153 289-56,-5-1 0,-3-1 0,-5-1 0,-4-2 0,-5 0 0,-4-1 0,-3-188 0,-13 222-67,-2 1-1,-4 0 1,-3 0 0,-2 1 0,-4 1-1,-2 1 1,-3 0 0,-3 2-1,-3 1 1,-37-58 0,24 55-78,-4 2 1,-1 3 0,-4 2-1,-2 2 1,-115-93-1,81 84-98,-3 4 0,-2 4 0,-162-72 0,114 72-47,-2 6 1,-2 6-1,-1 6 0,-3 7 1,-189-16-1,130 31-13,-383 17 1,224 34 59,309-28 183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3:44.548"/>
    </inkml:context>
    <inkml:brush xml:id="br0">
      <inkml:brushProperty name="width" value="0.035" units="cm"/>
      <inkml:brushProperty name="height" value="0.035" units="cm"/>
    </inkml:brush>
  </inkml:definitions>
  <inkml:trace contextRef="#ctx0" brushRef="#br0">8354 1027 9562,'0'-9'146,"1"0"-1,0-1 1,0 1 0,1 0-1,0 0 1,1 0-1,0 1 1,6-14 0,-5 14-351,-1 0 0,0 0 0,0-1 1,-1 1-1,0-1 0,0 0 0,-1 0 1,0-13-1,-1 19 93,-1 1-1,1-1 1,-1 1-1,0-1 1,0 1-1,0-1 1,0 1 0,0 0-1,0-1 1,-1 1-1,1 0 1,-1 0 0,0 0-1,1 0 1,-1 0-1,0 1 1,0-1-1,0 0 1,-1 1 0,1 0-1,0-1 1,0 1-1,-1 0 1,1 0 0,-1 0-1,-3 0 1,-7-3-314,-2 1-1,1 0 1,-23-1 0,31 4 293,-857-70 3779,-201 49-3099,821 21-598,120 1-48,-433-5-434,-1-29 626,468 24 20,-824-58 1021,-527 130-426,794 30-1021,441-48-213,-221 79 0,408-118 504,-271 99 37,204-70 255,-107 62-1,126-58-8,2 3 0,-96 82 0,128-95-202,2 1 0,1 1 1,2 1-1,1 2 0,1 0 0,-27 53 0,44-73-75,2 1-1,0 0 1,0 1-1,1-1 1,1 1-1,1 0 1,0 0-1,1 1 1,1-1-1,1 0 1,0 1-1,1-1 1,0 0-1,2 1 1,0-1-1,0 0 1,2-1-1,0 1 1,1-1-1,0 0 1,1 0-1,1 0 1,17 24-1,-1-8-7,1-2-1,1 0 0,1-2 0,2 0 0,1-2 1,0-2-1,2 0 0,1-3 0,40 20 1,30 8 173,200 64 1,-82-46 262,3-9-1,2-11 0,2-9 1,400 12-1,442-93 24,-3-87-266,478-87 251,-623 46-215,-692 112-139,426-174 0,-602 211-48,-2-2-1,-1-3 0,-1-2 0,-1-2 0,51-44 0,-80 58 4,-1-1 1,-1 0-1,-1-2 1,-1 0 0,22-37-1,-28 39 6,-1 0 1,-1-1-1,0 0 0,-1 0 0,-2-1 0,0 0 1,4-37-1,-7 18 15,-2-1 0,-2 1 0,-2 0-1,-1 1 1,-2-1 0,-2 1 0,-1 0 0,-2 1 0,-2 0 0,-35-67 0,19 50-14,-3 1 1,-3 1-1,-1 2 1,-3 2-1,-2 2 1,-59-52-1,57 62-82,-2 2 0,-1 2 0,-2 2 0,-1 3 0,-1 1 0,-1 3 0,-2 3-1,-90-26 1,26 20-107,0 4 0,-1 6 0,-134-2 0,-28 9-72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3:49.091"/>
    </inkml:context>
    <inkml:brush xml:id="br0">
      <inkml:brushProperty name="width" value="0.035" units="cm"/>
      <inkml:brushProperty name="height" value="0.035" units="cm"/>
    </inkml:brush>
  </inkml:definitions>
  <inkml:trace contextRef="#ctx0" brushRef="#br0">8251 1145 10226,'-8'-12'21,"0"-1"0,-1 2-1,-1-1 1,0 1 0,0 1-1,-1 0 1,0 0 0,-1 1-1,0 1 1,0 0 0,-1 0-1,0 1 1,-21-7 0,-47-16-397,-1 3 0,-1 4 0,-140-20 0,-262-1 608,176 21 63,-167-34 640,-224-18-17,-766 83-545,5 141-55,708-29-298,14 63-3,638-149-23,1 4 0,3 4 1,1 4-1,2 5 0,2 4 1,-131 103-1,168-112-6,2 2 0,-78 92 0,109-113-27,0 2-1,3 0 1,0 1 0,2 1-1,1 1 1,2 0 0,-15 48-1,23-56-23,1 0 0,1 0 0,1 1 0,2-1 0,0 0 0,2 1 0,0-1 0,2 1 0,1-1 1,0 0-1,2 0 0,1-1 0,1 1 0,13 26 0,-3-15 20,1 0 1,2-1 0,1-2-1,2 0 1,1-1 0,2-2-1,0 0 1,36 26 0,-10-13 38,2-4 1,2-1 0,1-4 0,1-1 0,2-4 0,116 38 0,-26-23-9,281 42 0,525-1 6,7-83 60,7-57 197,-5-49 348,-542 44-52,-3-18-1,587-191 1,-231-20-195,-605 212-219,-4-8 0,218-148 0,-328 193-58,-2-2 0,-2-3 1,-2-2-1,-2-3 0,72-94 1,-97 111-35,-2-2 1,-1 0 0,-2-1 0,-1-2-1,-2 0 1,-2-1 0,-1 0 0,-3-1-1,-1 0 1,8-74 0,-16 81-35,0-1 0,-3 1 0,0-1 1,-3 1-1,0 0 0,-3 0 0,0 0 0,-3 1 1,-20-50-1,13 47-33,-1 1 1,-3 1-1,0 1 1,-2 1-1,-42-45 1,29 41-21,-1 1 0,-2 3-1,-80-53 1,47 44-34,-1 2 0,-2 5 0,-2 2-1,-1 4 1,-109-25 0,47 24-174,-179-15 0,-151 24 64,120 26 48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1.648"/>
    </inkml:context>
    <inkml:brush xml:id="br0">
      <inkml:brushProperty name="width" value="0.035" units="cm"/>
      <inkml:brushProperty name="height" value="0.035" units="cm"/>
    </inkml:brush>
  </inkml:definitions>
  <inkml:trace contextRef="#ctx0" brushRef="#br0">39 102 10746,'-6'-22'659,"3"8"-338,-1 0-1,0 1 1,-7-15 0,3 18 664,5 18-372,7 24-167,11 21-57,3-1-1,46 95 1,70 92 130,-107-193-419,352 539 267,60-41-319,44-85-24,-371-368-43,4-5 1,3-5 0,4-6-1,178 82 1,-126-82-19,3-7 1,336 81-1,100-36 36,113-18 770,-712-93-465,-5 0-138,1-1 1,-1 0-1,0 0 1,1-1-1,-1 0 0,15-3 1,-16-2 86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2.576"/>
    </inkml:context>
    <inkml:brush xml:id="br0">
      <inkml:brushProperty name="width" value="0.035" units="cm"/>
      <inkml:brushProperty name="height" value="0.035" units="cm"/>
    </inkml:brush>
  </inkml:definitions>
  <inkml:trace contextRef="#ctx0" brushRef="#br0">1 12 13891,'66'26'2373,"74"26"1759,-115-45-4225,1 0-1,0-2 0,41 4 1,-64-9-22,0 1 1,0-1 0,0 0 0,0 0-1,-1-1 1,1 1 0,0 0 0,0-1-1,0 0 1,0 0 0,0 0-1,-1 0 1,1 0 0,0 0 0,-1-1-1,1 1 1,-1-1 0,0 0 0,1 0-1,-1 0 1,4-4 0,-3 1-82,0-1 1,-1 1 0,1 0-1,-1-1 1,0 1 0,-1-1-1,1 0 1,-1 0-1,1-11 1,1-6 303,-2 20 263,-1 4 124,0 32 1440,0-14-1850,-1 116 1649,8 211-915,-9-364-2959,-2-11 1535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3.129"/>
    </inkml:context>
    <inkml:brush xml:id="br0">
      <inkml:brushProperty name="width" value="0.035" units="cm"/>
      <inkml:brushProperty name="height" value="0.035" units="cm"/>
    </inkml:brush>
  </inkml:definitions>
  <inkml:trace contextRef="#ctx0" brushRef="#br0">12 28 15211,'6'-21'1569,"3"14"-1089,-7 14-184,0 14 1368,-2 13-1224,0 6-112,0 7-112,4 4-56,-2-3-144,-2-5-208,0-11-448,0-8-56,-8-18 528,0-9-176,-12-13-96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1.364"/>
    </inkml:context>
    <inkml:brush xml:id="br0">
      <inkml:brushProperty name="width" value="0.035" units="cm"/>
      <inkml:brushProperty name="height" value="0.035" units="cm"/>
    </inkml:brush>
  </inkml:definitions>
  <inkml:trace contextRef="#ctx0" brushRef="#br0">240 32 21261,'0'-1'61,"0"0"0,1 0 0,-1 0 0,0 0 0,0 0 1,0 0-1,0-1 0,0 1 0,0 0 0,0 0 0,0 0 1,0 0-1,0 0 0,-1 0 0,1 0 0,0 0 1,-1 0-1,1 0 0,-1 0 0,1 1 0,-1-1 0,1 0 1,-1 0-1,1 0 0,-1 0 0,-1 0 0,0 0-16,1 0-1,-1 1 0,1-1 0,-1 1 1,0-1-1,1 1 0,-1 0 0,0 0 1,1 0-1,-1 0 0,0 0 0,1 0 1,-1 0-1,-2 1 0,-4 1-4,1 0-1,0 0 1,0 1-1,1 0 1,-1 0 0,-10 7-1,10-5-37,1 1-1,0 0 1,0 0-1,0 0 1,1 0 0,0 1-1,0 0 1,0 0-1,1 1 1,0-1 0,1 1-1,0 0 1,0 0-1,1 0 1,-3 12-1,4-15-53,1 1-1,-1-1 0,1 0 0,0 1 0,0-1 0,1 0 0,0 1 1,0-1-1,0 0 0,0 0 0,1 1 0,0-1 0,0 0 0,0-1 0,1 1 1,0 0-1,0-1 0,0 1 0,0-1 0,0 0 0,1 0 0,0 0 1,0-1-1,9 7 0,-1-3-241,0-1 1,1 0 0,0-1-1,0-1 1,0 0 0,24 4-1,-22-5-16,1 1-1,-1 0 1,0 1-1,27 13 1,-40-17 324,1 1 1,-1-1 0,0 0 0,0 1 0,0-1-1,0 1 1,0 0 0,-1 0 0,1 0-1,0 0 1,-1 0 0,1 0 0,-1 0-1,0 0 1,0 0 0,0 1 0,0-1 0,0 0-1,0 1 1,-1-1 0,1 4 0,-1-2 77,0 0 1,0 0 0,-1 0-1,1-1 1,-1 1 0,0 0-1,0 0 1,-1 0 0,1-1 0,-1 1-1,0-1 1,-3 6 0,-2 0 200,0 1 1,-1-1 0,0 0-1,-1 0 1,0-1 0,0 0-1,0-1 1,-13 8 0,13-10-283,-1-1 0,1 0 0,-1 0 0,0-1 0,0-1 0,0 1 0,0-2 0,-1 1 0,1-1 0,-13-1 0,1-1-870,0-1-1,1-1 0,-39-11 1,36 7-80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3.608"/>
    </inkml:context>
    <inkml:brush xml:id="br0">
      <inkml:brushProperty name="width" value="0.035" units="cm"/>
      <inkml:brushProperty name="height" value="0.035" units="cm"/>
    </inkml:brush>
  </inkml:definitions>
  <inkml:trace contextRef="#ctx0" brushRef="#br0">1 270 14419,'0'-2'166,"1"-1"0,0 1 0,0 0 0,0 0 0,0-1 0,1 1 0,-1 0 0,1 0 0,-1 0 0,1 0-1,0 1 1,-1-1 0,5-3 0,0-1 146,27-26 342,1 1 1,1 2-1,2 1 0,0 2 0,58-30 0,-86 51-611,2 1 0,-1 0 0,0 0 0,1 1 0,0 0 0,0 1 0,0 0 0,0 1 0,15 0 0,-21 1-37,0 0-1,0 1 1,0 0-1,0 0 1,1 0 0,-2 1-1,1-1 1,0 1-1,0 1 1,-1-1 0,1 0-1,-1 1 1,1 0-1,-1 0 1,0 1 0,0-1-1,-1 1 1,1-1-1,-1 1 1,0 1 0,0-1-1,3 5 1,-1 1 12,0 0 1,-1 0-1,-1 0 0,0 1 0,0-1 1,-1 1-1,0 0 0,-1-1 1,0 1-1,-1 0 0,0 0 0,-1 0 1,-1 11-1,-3 3 55,0-1-1,-1 0 1,-2 0-1,-16 36 1,19-48-43,-1 0-1,0-1 1,-1 0 0,0 0 0,-1 0 0,0-1 0,-16 15 0,20-22-108,1 0 0,-1 0 0,0 0 1,0 0-1,0-1 0,-1 1 0,1-1 1,-1 0-1,1-1 0,-1 1 0,1-1 1,-1 0-1,0 0 0,0 0 0,0 0 1,0-1-1,0 0 0,1 0 0,-1-1 1,0 1-1,0-1 0,0 0 0,-4-2 1,-14-6-270,-1-1-144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5.263"/>
    </inkml:context>
    <inkml:brush xml:id="br0">
      <inkml:brushProperty name="width" value="0.035" units="cm"/>
      <inkml:brushProperty name="height" value="0.035" units="cm"/>
    </inkml:brush>
  </inkml:definitions>
  <inkml:trace contextRef="#ctx0" brushRef="#br0">107 47 14507,'14'-25'1929,"-7"11"-1161,-5 7-224,-2 8 952,-3 18-520,-4 7-144,-5 14-263,1 4-169,-4 12-200,1 2-56,1-1-136,-1-5-40,2-12-344,2-9-200,2-16-505,2-14 913,3-18-240,2-10-160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5.840"/>
    </inkml:context>
    <inkml:brush xml:id="br0">
      <inkml:brushProperty name="width" value="0.035" units="cm"/>
      <inkml:brushProperty name="height" value="0.035" units="cm"/>
    </inkml:brush>
  </inkml:definitions>
  <inkml:trace contextRef="#ctx0" brushRef="#br0">74 29 11979,'0'-3'297,"1"1"0,0-1 0,0 1 0,0 0 0,0-1 1,0 1-1,1 0 0,-1 0 0,3-4 0,-3 6-222,-1 0-1,0 0 1,0 0-1,1 0 1,-1-1-1,0 1 1,1 0-1,-1 0 1,0 0-1,0 0 1,1 0-1,-1 0 1,0 0-1,1 0 0,-1 0 1,0 0-1,1 0 1,-1 0-1,0 0 1,0 0-1,1 0 1,-1 0-1,0 0 1,1 0-1,-1 1 1,0-1-1,0 0 1,1 0-1,-1 0 1,0 1-1,11 14 1880,-1 10-1485,2 0-1,0-1 0,2-1 1,0 0-1,20 22 0,-22-32-497,-5-6-432,0 0-1,-1 1 0,7 10 1,-12-17 393,0 0 0,-1 1 0,1-1 1,0 0-1,-1 0 0,1 0 0,-1 1 0,1-1 0,-1 0 1,1 0-1,-1 1 0,0-1 0,0 0 0,0 1 0,0-1 1,0 1-1,0-1 0,0 0 0,0 1 0,0-1 0,-1 0 1,1 0-1,-1 1 0,1-1 0,-1 0 0,1 0 0,-1 1 1,0-1-1,1 0 0,-2 1 0,-12 10-693</inkml:trace>
  <inkml:trace contextRef="#ctx0" brushRef="#br0" timeOffset="1">3 449 14211,'-3'2'1512,"3"0"-952,8-6-7,6-5 735,7-7-280,5-2-128,9-4-168,1-2-183,5-1-617,1 0-441,-4 0 505,1 1-152,1 4-224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6.467"/>
    </inkml:context>
    <inkml:brush xml:id="br0">
      <inkml:brushProperty name="width" value="0.035" units="cm"/>
      <inkml:brushProperty name="height" value="0.035" units="cm"/>
    </inkml:brush>
  </inkml:definitions>
  <inkml:trace contextRef="#ctx0" brushRef="#br0">46 85 7258,'-1'0'118,"0"0"0,0-1 1,0 1-1,0 0 1,1-1-1,-1 1 1,0-1-1,0 1 1,0-1-1,1 1 1,-1-1-1,0 0 1,0 1-1,1-1 1,-1 0-1,1 1 1,-2-3-1,0-18 7516,2 19-6070,0 2-1482,0 0 1,0 0-1,0 1 1,0-1-1,-1 0 1,1 0-1,0 0 1,0 1-1,0-1 1,0 0-1,0 0 1,0 0-1,-1 1 1,1-1-1,0 0 0,0 0 1,0 0-1,0 0 1,-1 0-1,1 1 1,0-1-1,0 0 1,-1 0-1,1 0 1,0 0-1,0 0 1,0 0-1,-1 0 1,1 0-1,0 0 0,0 0 1,-1 0-1,1 0 1,0 0-1,-6-7 347,-2-15-1221,8 21 1044,-7-17 510,7 30-535,2 5-171,-1-14 22,0-8 93,-1-13-1342,0 18 1132,-1 0 0,1 0 0,0 0 0,0 0 1,-1 0-1,1 0 0,0 0 0,0 0 0,-1 0 0,1 0 0,0-1 1,0 1-1,0 0 0,-1 0 0,1 0 0,0-1 0,0 1 0,0 0 0,-1 0 1,1 0-1,0-1 0,0 1 0,0 0 0,0 0 0,0-1 0,0 1 1,0 0-1,0 0 0,-1-1 0,1 1 0,0 0 0,0 0 0,0-1 0,0 1 1,0-10-412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8.143"/>
    </inkml:context>
    <inkml:brush xml:id="br0">
      <inkml:brushProperty name="width" value="0.035" units="cm"/>
      <inkml:brushProperty name="height" value="0.035" units="cm"/>
    </inkml:brush>
  </inkml:definitions>
  <inkml:trace contextRef="#ctx0" brushRef="#br0">163 12 12435,'18'-10'4839,"-27"9"-2878,6 1-1756,-3 0-50,1 0-1,0 1 0,-1 0 1,1 0-1,0 0 1,0 0-1,0 1 0,-1 0 1,2 0-1,-1 1 1,0-1-1,0 1 0,1 0 1,0 0-1,-1 1 0,1-1 1,0 1-1,1 0 1,-1 0-1,1 0 0,-6 9 1,1-1-131,0 1 0,1 0 0,1 0 0,0 1 0,1 0 0,-7 27 0,9-25-19,0 1 0,1 0 0,1 0 0,1 0 0,2 24 0,-2-34-9,1-1-1,0 0 0,0 0 1,1 0-1,-1 0 1,1 0-1,1-1 0,-1 1 1,1 0-1,0-1 1,0 0-1,1 0 0,-1 0 1,1 0-1,0 0 0,1-1 1,-1 0-1,6 5 1,-7-7-2,1-1-1,0 1 1,-1-1 0,1 1 0,0-1 0,-1 0 0,1-1 0,0 1 0,0-1 0,0 1 0,0-1 0,0 0 0,-1-1 0,1 1 0,0-1 0,0 1 0,0-1 0,-1 0-1,1-1 1,0 1 0,-1-1 0,1 1 0,-1-1 0,5-3 0,-4 3 44,0-1-1,0 0 1,-1 0-1,1 0 1,-1 0-1,1-1 1,-1 1-1,0-1 1,-1 0-1,1 0 1,0 0-1,-1 0 1,0-1-1,0 1 1,0 0-1,-1-1 1,0 1-1,0-1 1,1-7-1,-1 11-9,-1 0-1,0 0 0,0 0 1,0 0-1,0 0 0,0 0 0,0 0 1,0 0-1,0 0 0,-1 0 1,1 0-1,0 0 0,-1 0 0,1 0 1,-1 0-1,1 0 0,-1 0 1,1 0-1,-1 0 0,1 1 0,-1-1 1,0 0-1,0 0 0,1 1 1,-1-1-1,0 0 0,0 1 0,0-1 1,0 1-1,0-1 0,1 1 1,-1-1-1,0 1 0,0 0 1,0-1-1,-1 1 0,1 0 0,0 0 1,0 0-1,0 0 0,-2 0 1,0 0 19,0 1 0,0-1 0,0 1 1,0 0-1,0 0 0,0 0 1,0 0-1,0 0 0,1 1 1,-1-1-1,0 1 0,1 0 0,-3 2 1,2 0-36,0-1 0,0 1 0,0 0 0,1 0 0,0 0 0,0 1 0,0-1 0,-2 8 0,4-11-16,-1 0-1,1 0 1,0 1-1,0-1 0,0 0 1,0 1-1,0-1 0,0 0 1,0 1-1,0-1 1,0 0-1,0 1 0,1-1 1,0 3-1,0-4 2,-1 1 0,1 0-1,-1-1 1,1 1 0,0-1 0,-1 1 0,1 0-1,0-1 1,-1 0 0,1 1 0,0-1 0,0 1-1,0-1 1,-1 0 0,1 0 0,0 1 0,0-1-1,0 0 1,0 0 0,0 0 0,0 0 0,-1 0-1,1 0 1,0 0 0,1-1 0,2 1-3,0-1 0,-1-1 1,1 1-1,-1 0 0,1-1 0,-1 0 1,0 1-1,0-1 0,0-1 1,0 1-1,0 0 0,0-1 1,2-2-1,36-43-9,-31 35 16,-4 5 7,-2 1-1,1 0 1,0 1-1,1 0 0,5-5 1,-10 10-7,0 0-1,-1 1 1,1-1 0,-1 1 0,1-1-1,0 1 1,-1-1 0,1 1 0,0-1 0,0 1-1,-1 0 1,1-1 0,0 1 0,0 0-1,0 0 1,-1 0 0,1-1 0,0 1-1,0 0 1,0 0 0,0 0 0,-1 0 0,1 0-1,0 1 1,0-1 0,0 0 0,0 0-1,-1 1 1,1-1 0,0 0 0,0 1-1,-1-1 1,1 0 0,0 1 0,-1-1 0,1 1-1,0-1 1,-1 1 0,1 0 0,-1-1-1,1 1 1,-1 0 0,1-1 0,-1 1-1,1 0 1,-1 0 0,1 1 0,3 7-19,-1 0-1,0 1 1,0-1 0,-1 1 0,-1-1 0,2 13-1,-2 60-1015,-1-78 1057,0 0-1,0 0 1,0 0-1,0-1 0,-1 1 1,0 0-1,0 0 1,0-1-1,0 1 1,0 0-1,-1-1 1,0 0-1,1 1 1,-1-1-1,0 0 1,-1 0-1,1 0 0,-4 4 1,-11 0-206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8.598"/>
    </inkml:context>
    <inkml:brush xml:id="br0">
      <inkml:brushProperty name="width" value="0.035" units="cm"/>
      <inkml:brushProperty name="height" value="0.035" units="cm"/>
    </inkml:brush>
  </inkml:definitions>
  <inkml:trace contextRef="#ctx0" brushRef="#br0">16 1 18116,'-7'16'1368,"3"9"-1064,1 7-144,1 7 408,4 6-208,4 6-552,4-1-320,3-6 456,4-4-112,6-12-112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9.150"/>
    </inkml:context>
    <inkml:brush xml:id="br0">
      <inkml:brushProperty name="width" value="0.035" units="cm"/>
      <inkml:brushProperty name="height" value="0.035" units="cm"/>
    </inkml:brush>
  </inkml:definitions>
  <inkml:trace contextRef="#ctx0" brushRef="#br0">70 83 13387,'1'-13'609,"0"3"-64,0-1 1,-1 1 0,-1-21-1,1 31-515,0 0 1,0-1-1,0 1 0,0 0 0,0 0 0,0-1 1,0 1-1,0 0 0,0 0 0,0-1 0,0 1 1,0 0-1,0 0 0,0-1 0,0 1 0,0 0 1,0 0-1,-1-1 0,1 1 0,0 0 0,0 0 1,0 0-1,0-1 0,0 1 0,-1 0 0,1 0 1,0 0-1,0 0 0,0-1 0,-1 1 0,1 0 1,0 0-1,0 0 0,-1 0 0,1 0 0,0 0 1,0 0-1,0-1 0,-1 1 0,1 0 0,0 0 1,-1 0-1,1 0 0,0 0 0,0 0 0,-1 0 1,1 0-1,0 1 0,0-1 0,-1 0 0,1 0 1,0 0-1,0 0 0,0 0 0,-1 0 0,1 0 1,0 1-1,0-1 0,0 0 0,-1 0 0,1 0 1,0 0-1,0 1 0,0-1 0,-1 0 0,-9 15 691,1 10-479,1 1 0,2 0 0,0 0-1,2 0 1,-2 31 0,4-37-182,-5 59 65,4 1 0,4 0 0,3 0 0,3 0 0,30 130 0,-28-173-270,1-1 0,2-1 1,25 50-1,-31-72 65,1 0 0,1 0 0,0-1 0,1 0-1,0 0 1,1-1 0,0 0 0,1 0 0,0-2 0,0 1-1,21 11 1,-23-16-18,1-1-1,18 6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09.728"/>
    </inkml:context>
    <inkml:brush xml:id="br0">
      <inkml:brushProperty name="width" value="0.035" units="cm"/>
      <inkml:brushProperty name="height" value="0.035" units="cm"/>
    </inkml:brush>
  </inkml:definitions>
  <inkml:trace contextRef="#ctx0" brushRef="#br0">14 0 16011,'-1'3'261,"0"1"0,0-1 0,1 0-1,-1 0 1,1 1 0,0-1-1,0 6 1,0 5 47,-10 259 1998,10-272-2303,0 8 18,1 0-1,0-1 1,3 11 0,-4-17-18,0-1-1,1 0 1,0 1 0,-1-1-1,1 1 1,0-1 0,-1 0 0,1 1-1,0-1 1,0 0 0,1 2-1,-1-3-1,-1 0-1,1 1 1,0-1-1,-1 0 1,1 1-1,-1-1 1,1 0-1,0 0 1,-1 1-1,1-1 0,0 0 1,-1 0-1,1 0 1,0 0-1,-1 0 1,1 0-1,0 0 1,-1 0-1,1 0 1,0-1-1,-1 1 0,1 0 1,-1 0-1,1 0 1,0-1-1,0 0 1,32-19-45,-25 14 38,1 0-1,-1 1 1,1 1 0,17-8-1,-24 11 8,1 1-1,-1-1 0,1 1 1,-1-1-1,1 1 0,0 0 1,-1 0-1,1 0 1,0 0-1,-1 1 0,1-1 1,-1 1-1,1-1 0,-1 1 1,1 0-1,-1 0 1,1 0-1,-1 0 0,0 0 1,1 1-1,-1-1 0,0 1 1,2 2-1,1 1 35,0 1 0,-1 0 0,0 0 0,0 0 0,0 0 0,-1 1 0,0 0-1,0 0 1,0-1 0,-1 2 0,0-1 0,-1 0 0,0 0 0,0 0 0,0 1 0,-1-1 0,0 0 0,0 1 0,-1-1 0,-1 8-1,1-8 38,0 0 0,-1 0-1,1-1 1,-1 1-1,-1 0 1,1-1-1,-1 0 1,0 1-1,0-1 1,-1-1-1,0 1 1,0 0-1,0-1 1,-1 0 0,0 0-1,0 0 1,0 0-1,-1-1 1,1 0-1,-1 0 1,-10 5-1,13-8-57,-1 0 1,1 0-1,-1 0 0,1 0 0,-1-1 0,1 1 0,-1-1 0,1 0 1,-1 0-1,0 0 0,1-1 0,-1 1 0,1-1 0,-1 0 0,1 0 1,0 0-1,-1 0 0,1-1 0,0 1 0,0-1 0,0 0 0,0 0 1,0 0-1,0 0 0,-3-4 0,2 2-183,0 0 1,1 0-1,0-1 1,0 1-1,0-1 1,0 0-1,1 0 1,0 0-1,0 0 1,0 0-1,1 0 1,-1-1-1,1 1 1,1 0-1,-1-11 1,0 14 4,2 0 1,-1 0 0,0 0-1,0 0 1,1 0 0,-1 0-1,1 0 1,-1 0 0,1 1-1,0-1 1,0 0 0,0 0-1,0 1 1,0-1 0,0 1 0,0-1-1,0 1 1,1-1 0,2-2-1,0 2-78,0-1-1,0 1 0,1 0 1,-1 0-1,1 0 0,-1 1 1,6-2-1,20-3-844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0.291"/>
    </inkml:context>
    <inkml:brush xml:id="br0">
      <inkml:brushProperty name="width" value="0.035" units="cm"/>
      <inkml:brushProperty name="height" value="0.035" units="cm"/>
    </inkml:brush>
  </inkml:definitions>
  <inkml:trace contextRef="#ctx0" brushRef="#br0">0 73 17012,'1'1'65,"-1"0"1,1-1-1,-1 1 1,1 0 0,-1-1-1,1 1 1,-1 0-1,0-1 1,0 1 0,1 0-1,-1 0 1,0 0-1,0-1 1,0 1 0,1 0-1,-1 0 1,0 0-1,0-1 1,-1 1 0,1 0-1,0 0 1,0 0-1,0-1 1,0 1 0,-1 1-1,0 5 134,0 19 167,2 0 0,0 0 0,10 50 0,-11-75-362,0 1 0,1 0 0,-1 0 0,1-1 0,-1 1-1,1-1 1,0 1 0,0 0 0,0-1 0,0 1 0,0-1-1,0 0 1,0 1 0,0-1 0,0 0 0,1 0 0,1 2-1,-2-3 3,0 0-1,0 0 0,0 0 0,0 0 0,0 0 0,0 0 0,0 0 0,0 0 0,0 0 0,0-1 1,0 1-1,-1 0 0,1-1 0,0 1 0,0 0 0,0-1 0,0 1 0,0-1 0,-1 0 0,1 1 1,0-1-1,-1 0 0,1 1 0,0-1 0,-1 0 0,1 0 0,-1 0 0,1 1 0,-1-1 0,1 0 1,-1 0-1,1-1 0,10-21 211,0-1 1,-2-1-1,0 0 0,-2 0 1,7-43-1,-6 28 126,-8 40-336,0 0 1,0 0-1,0 0 0,1 0 0,-1 0 1,0 0-1,0 1 0,0-1 1,0 0-1,0 0 0,0 0 0,0 0 1,0 0-1,0 0 0,0 0 1,0 0-1,1 0 0,-1 0 0,0 0 1,0 0-1,0 0 0,0 0 0,0 0 1,0 0-1,0 0 0,0 0 1,0 0-1,0 0 0,1 0 0,-1 0 1,0 0-1,0 0 0,0 0 1,0 0-1,0 0 0,0 0 0,0 0 1,0 0-1,0 0 0,0-1 0,0 1 1,1 0-1,-1 0 0,0 0 1,0 0-1,0 0 0,0 0 0,0 0 1,0 0-1,0 0 0,4 16 65,3 23-86,-4-19 7,-3-11 11,1 0 0,1 0 0,-1-1 0,2 1 0,-1 0 0,1-1 0,7 14 0,-10-21-2,1 0 0,-1-1 0,0 1-1,1 0 1,0 0 0,-1-1 0,1 1-1,-1-1 1,1 1 0,0 0 0,0-1 0,-1 1-1,1-1 1,0 0 0,0 1 0,-1-1 0,1 0-1,0 1 1,0-1 0,0 0 0,0 0-1,0 0 1,-1 1 0,1-1 0,1 0 0,0-1 0,0 1 1,-1-1-1,1 0 1,0 1-1,-1-1 1,1 0-1,-1 0 1,1 0-1,-1 0 1,0 0 0,1 0-1,0-2 1,5-4 11,0-1 1,-1-1 0,7-12 0,-10 17-4,9-19 41,-10 18-41,0 0 0,0 0 0,1 0-1,0 1 1,0-1 0,0 1 0,0 0-1,1 0 1,4-4 0,-8 8-8,1 0 0,-1 0-1,0 0 1,1 0 0,-1 0 0,0 0 0,1 0-1,-1 1 1,0-1 0,1 0 0,-1 0 0,0 0 0,1 1-1,-1-1 1,0 0 0,0 0 0,1 0 0,-1 1-1,0-1 1,0 0 0,1 1 0,-1-1 0,0 0 0,0 1-1,0-1 1,0 0 0,0 1 0,1-1 0,-1 1-1,8 16 21,-4-9 58,-4-8-71,0 0 0,1 0-1,-1 0 1,0 0 0,0 0 0,0 0 0,1 0 0,-1 0-1,0-1 1,0 1 0,0 0 0,1 0 0,-1 0 0,0 0-1,0-1 1,0 1 0,0 0 0,0 0 0,1 0 0,-1-1-1,0 1 1,0 0 0,0 0 0,0 0 0,0-1 0,0 1-1,0 0 1,0 0 0,0-1 0,0 1 0,0 0 0,0 0-1,0-1 1,0 1 0,0 0 0,0 0 0,0 0 0,0-1-1,0 1 1,0 0 0,0 0 0,0-1 0,-1 1 0,1-14 238,-3 2-192,-1 0 0,0 0 0,-1 1 0,-10-18 0,31 27-3091,-6 3 2358,0 0-1,0 0 1,1-1-1,10-2 1,10-4-382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0.808"/>
    </inkml:context>
    <inkml:brush xml:id="br0">
      <inkml:brushProperty name="width" value="0.035" units="cm"/>
      <inkml:brushProperty name="height" value="0.035" units="cm"/>
    </inkml:brush>
  </inkml:definitions>
  <inkml:trace contextRef="#ctx0" brushRef="#br0">60 3 12619,'0'0'35,"0"0"0,0 0 0,0 0 0,1-1 0,-1 1 0,0 0 0,0 0 0,0 0 0,0 0 0,0 0 0,0 0 0,0 0 0,0-1 0,0 1 0,1 0 0,-1 0 0,0 0 0,0 0 0,0 0 0,0 0-1,0 0 1,0 0 0,1 0 0,-1 0 0,0 0 0,0 0 0,0 0 0,0 0 0,0 0 0,1 0 0,-1 0 0,0 0 0,0 0 0,0 0 0,0 0 0,0 0 0,1 0 0,-1 0 0,0 0 0,0 0 0,0 0 0,0 0 0,0 0 0,1 0 0,-1 0 0,2 10 689,-2 16 99,-33 208 4543,-2 26-5212,45-362-6558,4-5 3418,-3 40 3628,24-74-1,-22 107 1465,-12 34-2040,-1-1 1,0 1-1,0-1 0,0 1 0,0-1 0,1 1 0,-1-1 1,0 1-1,0-1 0,1 1 0,-1 0 0,0-1 1,1 1-1,-1 0 0,0-1 0,1 1 0,-1 0 0,1-1 1,-1 1-1,0 0 0,1 0 0,-1 0 0,1-1 1,-1 1-1,1 0 0,-1 0 0,1 0 0,-1 0 0,1 0 1,-1 0-1,1 0 0,-1 0 0,1 0 0,-1 0 1,1 0-1,-1 0 0,1 0 0,-1 0 0,1 0 0,-1 1 1,1-1-1,-1 0 0,0 0 0,1 0 0,-1 1 1,1-1-1,-1 0 0,0 1 0,1-1 0,-1 0 0,0 1 1,1-1-1,-1 1 0,0-1 0,1 0 0,-1 1 1,0-1-1,0 1 0,0-1 0,1 1 0,-1 0 0,5 11 271,-1 0 0,0 1-1,-1 0 1,-1-1-1,0 1 1,0 0-1,-1 18 1,4 24 22,9 13-776,3 0 1,39 98-1,-54-161 337,0 0-1,0 0 1,-1 0-1,0 0 1,0 0-1,0 1 1,0 8-1,-6 1-398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5.028"/>
    </inkml:context>
    <inkml:brush xml:id="br0">
      <inkml:brushProperty name="width" value="0.035" units="cm"/>
      <inkml:brushProperty name="height" value="0.035" units="cm"/>
    </inkml:brush>
  </inkml:definitions>
  <inkml:trace contextRef="#ctx0" brushRef="#br0">1596 169 10826,'-67'-25'2527,"-73"-17"-1,70 26-2140,0 3-1,-111-5 1,25 11-319,-225-16 51,330 17-109,-120-7 49,153 13-49,1 0 0,0 2 0,-1 0 0,1 1 1,0 1-1,0 0 0,-25 10 0,34-9-11,0-1-1,0 1 0,0 1 1,0-1-1,1 1 1,0 1-1,0-1 1,1 1-1,0 0 1,0 1-1,0 0 1,1 0-1,0 0 0,1 0 1,0 1-1,0-1 1,-4 19-1,-1 7-19,2 0 0,2 0 0,-3 52-1,6-54-23,4 65-1,0-85 34,-1 0 1,2 0-1,0 0 1,0 0-1,1 0 0,1-1 1,0 1-1,9 15 1,7 4-18,2-1 0,36 37 0,60 50 14,-111-109 16,25 23-1,2-2-1,2 0 0,0-3 0,80 43 1,-89-56-2,1-1 1,0-1-1,1-2 0,0-1 1,0-1-1,0-2 0,1-1 1,40 1-1,-19-7-97,0-1-1,-1-3 0,0-2 1,0-3-1,-1-1 0,56-23 1,-27 4-277,-1-4 0,142-88 0,-183 100 303,-2-2-1,0-2 1,-1-1-1,-2-1 1,34-40-1,-55 55 102,0 0-1,-2-1 1,1 0-1,-2 0 1,0-1 0,9-29-1,-13 34 15,-1-1 0,-1 0-1,0 0 1,-1 0 0,0-1-1,-1 1 1,0 0 0,-1 0 0,0 0-1,-6-21 1,3 19 9,-1-1-1,-1 1 1,-1 1 0,0-1-1,0 1 1,-1 0 0,-1 1-1,0 0 1,-1 1 0,0-1-1,-1 2 1,-21-17 0,-1 2 28,-2 2 0,0 1 0,-54-23 1,-46-11-29,120 51-88,1 0 1,-1 2-1,-1 0 0,1 0 1,0 2-1,-1 0 1,-21 1-1,8 7-26,12 4-27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1.343"/>
    </inkml:context>
    <inkml:brush xml:id="br0">
      <inkml:brushProperty name="width" value="0.035" units="cm"/>
      <inkml:brushProperty name="height" value="0.035" units="cm"/>
    </inkml:brush>
  </inkml:definitions>
  <inkml:trace contextRef="#ctx0" brushRef="#br0">1 201 17756,'6'-2'1736,"4"-3"-1288,6-5-152,5-3 617,8-3-361,2-1-208,5-3-528,0 0-344,-5-2-241,-1-1 617,-9-3-240,-6-1-128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1.827"/>
    </inkml:context>
    <inkml:brush xml:id="br0">
      <inkml:brushProperty name="width" value="0.035" units="cm"/>
      <inkml:brushProperty name="height" value="0.035" units="cm"/>
    </inkml:brush>
  </inkml:definitions>
  <inkml:trace contextRef="#ctx0" brushRef="#br0">76 430 16500,'3'84'2130,"-3"-50"-1250,5 42 0,-3-66-715,-1 0 0,2 0 0,-1-1-1,1 1 1,1-1 0,0 0 0,0 0 0,10 15 0,-13-22-143,0-1 1,0 1-1,1 0 0,-1-1 1,1 1-1,-1-1 0,1 1 1,-1-1-1,1 0 0,0 1 0,0-1 1,-1 0-1,1 0 0,4 1 1,-5-2-13,0 0 0,0 0 0,0 0 0,0 0 0,0 0 0,1 0-1,-1 0 1,0 0 0,0 0 0,0-1 0,0 1 0,0 0 0,0-1 0,0 1 0,0-1 0,0 1 0,0-1 0,-1 0 0,1 1 0,0-1 0,1-1 0,0 0 6,0-1 0,0 0 0,0 1 1,-1-1-1,1 0 0,-1 0 0,1-1 0,-1 1 0,0 0 0,0 0 0,-1-1 1,1 1-1,-1 0 0,1-1 0,-1 1 0,0-6 0,-3-7 35,0 1 0,-1-1 1,-1 1-1,0 0 0,-1 0 0,0 1 0,-1 0 0,-1 0 0,0 1 0,-1-1 1,0 2-1,-1-1 0,-1 2 0,-20-19 0,28 27-43,0 1 0,0 0 0,0 0-1,-1 0 1,1 1 0,0-1 0,-1 1 0,1-1 0,-1 1-1,1 0 1,-7 0 0,9 1-6,1 0-1,-1 0 1,0 0 0,1 0 0,-1 0-1,0 0 1,0 0 0,1 0-1,-1 1 1,0-1 0,1 0 0,-1 1-1,0-1 1,1 0 0,-1 1-1,1-1 1,-1 1 0,0-1-1,1 0 1,-1 1 0,1 0 0,-1-1-1,0 2 1,1-1-1,-1 1 0,1 0 0,-1-1 1,1 1-1,0 0 0,0-1 0,0 1 0,0 0 0,0 0 0,0-1 1,0 1-1,0 0 0,1-1 0,0 4 0,0-2 0,-1-1 1,1 1-1,0 0 0,0-1 0,0 1 1,0 0-1,0-1 0,1 1 0,-1-1 1,1 0-1,0 1 0,0-1 1,0 0-1,0 0 0,0 0 0,0 0 1,0-1-1,1 1 0,-1-1 0,0 1 1,1-1-1,0 0 0,-1 0 0,1 0 1,0 0-1,-1 0 0,1 0 0,0-1 1,0 0-1,0 1 0,-1-1 1,1 0-1,4-1 0,1 0 5,-1 0 0,0-1 0,1 0 0,-1 0 0,0-1 1,0 1-1,0-2 0,0 1 0,-1-1 0,1 0 0,8-7 0,0-3 22,-1-1 0,0-1 0,-1 0 0,0-1 0,-2-1 0,15-27 0,1-1 28,-19 39-29,-2 10-4,2 21 12,8 81-38,4 22 114,-16-109-341,1 1-1,1-1 1,0 0 0,14 25-1,-19-41 145,-1-1 0,1 1 1,0-1-1,0 0 0,0 1 0,0-1 0,0 0 0,1 0 0,-1 0 0,0 0 0,0 0 1,1 0-1,-1 0 0,1 0 0,1 1 0,-2-2 57,0 0 0,-1 0 1,1 0-1,0 0 0,-1 0 0,1-1 0,0 1 0,-1 0 1,1 0-1,0 0 0,-1-1 0,1 1 0,0 0 0,-1-1 1,1 1-1,-1 0 0,1-1 0,0 1 0,-1-1 0,1 1 1,-1-1-1,1 1 0,-1-1 0,0 1 0,1-1 0,-1 0 1,0 1-1,1-1 0,-1 1 0,0-1 0,1 0 0,-1 1 1,0-1-1,0 0 0,0 0 0,0 1 0,0-2 0,4-21-679</inkml:trace>
  <inkml:trace contextRef="#ctx0" brushRef="#br0" timeOffset="1">473 0 19124,'8'12'1712,"5"11"-1119,3 4-233,11 9 632,8 4-248,2 7-128,3 6-112,0 7-280,-2 5-48,-10 9-192,-6 5-160,-18 10-576,-8 6-328,-22 6 856,-8 4-144,-11-8-176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2.702"/>
    </inkml:context>
    <inkml:brush xml:id="br0">
      <inkml:brushProperty name="width" value="0.035" units="cm"/>
      <inkml:brushProperty name="height" value="0.035" units="cm"/>
    </inkml:brush>
  </inkml:definitions>
  <inkml:trace contextRef="#ctx0" brushRef="#br0">350 62 16436,'-16'-2'752,"-4"-4"-856,-4 0 16,-5 0-136,-6-2-40,-9-2-57,-8 0 169,-11 2 152,-4 3-32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3.316"/>
    </inkml:context>
    <inkml:brush xml:id="br0">
      <inkml:brushProperty name="width" value="0.035" units="cm"/>
      <inkml:brushProperty name="height" value="0.035" units="cm"/>
    </inkml:brush>
  </inkml:definitions>
  <inkml:trace contextRef="#ctx0" brushRef="#br0">4438 9 13251,'-72'-6'1360,"-2"4"-1096,-6 4-352,1 8 1224,0 3-1432,-1 3-456,-5 1-432,-1-1-40,2-9-193,-1-4 785,-2-9-104,-5-5-152</inkml:trace>
  <inkml:trace contextRef="#ctx0" brushRef="#br0" timeOffset="1">2530 5 12115,'-11'1'69,"-469"39"2077,-4-31-1226,-15-22-271,-1 36 410,406-12-711,-69 6 402,128-15-658,0-2 0,-57-6 0,83 4-133,-1 1 0,0-1 1,0-1-1,1 0 0,0 0 0,-1-1 1,1 0-1,1 0 0,-1-1 1,-10-8-1,-5-11-151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4.041"/>
    </inkml:context>
    <inkml:brush xml:id="br0">
      <inkml:brushProperty name="width" value="0.035" units="cm"/>
      <inkml:brushProperty name="height" value="0.035" units="cm"/>
    </inkml:brush>
  </inkml:definitions>
  <inkml:trace contextRef="#ctx0" brushRef="#br0">1 3993 12131,'21'0'122,"-1"0"1,1 0-1,0-2 1,-1-1 0,0-1-1,37-11 1,-6 3-41,206-55 457,-3-11 0,-4-11 0,348-176 0,891-547 824,-700 289-1345,-236 72 142,417-485 262,-792 730-323,-137 152-15,67-117 1,-93 140-47,0 0 0,9-34 0,-19 50-11,-1 0 0,-1-1 1,0 1-1,-1-1 0,0 0 0,-2-25 0,0 39-23,0 0 0,0 0 0,0 1-1,0-1 1,-1 0 0,1 0-1,-1 0 1,1 0 0,-1 1 0,0-1-1,0 0 1,1 1 0,-1-1-1,0 0 1,-1 1 0,1-1 0,0 1-1,0 0 1,-1-1 0,1 1-1,-3-2 1,1 2-37,0 0 1,0 0-1,1 0 1,-1 1-1,0-1 1,0 1-1,0 0 1,0 0-1,1 0 0,-1 0 1,0 1-1,0-1 1,0 1-1,-3 0 1,-45 10-187,22-9 78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4.935"/>
    </inkml:context>
    <inkml:brush xml:id="br0">
      <inkml:brushProperty name="width" value="0.035" units="cm"/>
      <inkml:brushProperty name="height" value="0.035" units="cm"/>
    </inkml:brush>
  </inkml:definitions>
  <inkml:trace contextRef="#ctx0" brushRef="#br0">0 1624 12027,'44'-69'4439,"-12"22"-3716,77-130 866,154-342 0,-224 423-1502,-3-2 0,-5-1 0,-5-2 0,-3 0 1,13-162-1,-35 210 27,-3 53-71,-1 6-109,-2 7-333,5-12 311,0 0 0,-1 0 0,1 0-1,0 0 1,0 0 0,0 0 0,0 0 0,0 0 0,0 1 0,0-1 0,0 0 0,1 0 0,-1 0 0,0 0 0,1 0-1,-1 0 1,0 0 0,1 0 0,-1-1 0,1 1 0,0 0 0,0 1 0,4 0-416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5.733"/>
    </inkml:context>
    <inkml:brush xml:id="br0">
      <inkml:brushProperty name="width" value="0.035" units="cm"/>
      <inkml:brushProperty name="height" value="0.035" units="cm"/>
    </inkml:brush>
  </inkml:definitions>
  <inkml:trace contextRef="#ctx0" brushRef="#br0">0 376 16291,'2'-14'852,"-1"10"-680,-1 1 0,1-1 0,0 1 0,-1 0 0,1-1 0,2-3 0,-2 6-149,-1 1 0,0 0 0,0-1 1,0 1-1,1 0 0,-1 0 0,0-1 0,0 1 0,1 0 0,-1 0 0,0 0 1,0-1-1,1 1 0,-1 0 0,0 0 0,1 0 0,-1 0 0,0 0 0,1 0 1,-1-1-1,0 1 0,1 0 0,-1 0 0,0 0 0,1 0 0,-1 0 0,1 0 1,12 10 840,2 9-472,-1 0 0,-1 1-1,11 22 1,-15-25-273,1 0-1,0-1 0,1 0 1,1-1-1,26 27 1,-37-41-109,0 1 0,1-1 1,-1 1-1,1-1 1,-1 0-1,1 0 0,0 0 1,-1 0-1,1 0 1,0 0-1,0 0 0,0-1 1,0 1-1,-1-1 0,1 1 1,0-1-1,0 0 1,0 0-1,0 0 0,0 0 1,0 0-1,0 0 0,0 0 1,0 0-1,0-1 1,0 1-1,0-1 0,0 0 1,-1 0-1,1 1 0,0-1 1,0 0-1,-1 0 1,1-1-1,-1 1 0,1 0 1,-1 0-1,1-1 0,-1 1 1,2-4-1,6-8 55,-1 0 1,0-1-1,-1 0 0,-1 0 0,0 0 0,6-24 0,16-96 469,-27 131-521,16-117 500,-15 114-353,1 10-54,2 17-28,5 37 0,4 21-14,-12-71-58,1-1 0,-1 1 0,1 0 1,1-1-1,0 0 0,0 0 0,7 10 0,-11-16-3,1 0-1,-1-1 0,1 1 1,-1 0-1,1 0 1,-1 0-1,1-1 0,0 1 1,-1-1-1,1 1 1,0 0-1,0-1 0,-1 1 1,1-1-1,0 1 1,0-1-1,0 0 0,0 1 1,-1-1-1,1 0 1,0 0-1,0 1 0,0-1 1,0 0-1,0 0 1,0 0-1,0 0 0,0 0 1,0 0-1,0-1 1,0 1-1,-1 0 0,1 0 1,0-1-1,0 1 1,0 0-1,0-1 0,0 1 1,-1-1-1,1 1 1,0-1-1,0 0 0,-1 1 1,1-1-1,1-1 1,1-3 19,1 0 0,-1 0 0,0 0 0,-1 0 0,1-1 0,1-5 1,4-11 79,-2-1-1,-1 0 1,0 0 0,1-29 0,-4-93 429,-2 137-521,-1 0 0,1 0-1,-1 0 1,0 0 0,-1 0 0,0 1 0,-5-14 0,3 18-1071,1 9 247,0 12-53,2-15 812,-1 12-430,0 1-170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6.401"/>
    </inkml:context>
    <inkml:brush xml:id="br0">
      <inkml:brushProperty name="width" value="0.035" units="cm"/>
      <inkml:brushProperty name="height" value="0.035" units="cm"/>
    </inkml:brush>
  </inkml:definitions>
  <inkml:trace contextRef="#ctx0" brushRef="#br0">193 1 15171,'2'0'115,"0"-1"1,-1 1-1,1 0 0,-1 0 0,1 0 0,-1 1 0,1-1 0,-1 0 1,1 1-1,-1-1 0,1 0 0,-1 1 0,1 0 0,-1-1 1,0 1-1,1 0 0,-1 0 0,0 0 0,2 1 0,-1 1 33,-1 0 1,0 0-1,0 0 0,0 0 0,0 0 0,0 1 1,-1-1-1,1 0 0,-1 5 0,3 29 521,-2-1 0,-5 55 0,-18 72 266,20-147-877,-1 5 67,-1-1 1,-1 1-1,-10 28 0,15-48-116,0 0 0,-1 0 0,1 0 0,0 0 0,-1 0 0,1 0 0,-1-1 0,0 1 0,1 0 0,-1 0 0,0 0 0,1 0 0,-1-1 0,-2 2 1,3-2-7,0 0 1,0 0 0,-1 0-1,1 0 1,0 0 0,-1 0 0,1 0-1,0 0 1,0-1 0,-1 1 0,1 0-1,0 0 1,-1 0 0,1 0 0,0-1-1,0 1 1,0 0 0,-1 0-1,1 0 1,0-1 0,0 1 0,0 0-1,-1 0 1,1-1 0,0 1 0,0 0-1,0-1 1,0 1 0,0 0-1,0 0 1,0-1 0,-8-36 79,8 33-96,-36-346 135,37 330-133,-1 19 10,0 1 0,0 0 1,0 0-1,0 0 0,0-1 0,1 1 0,-1 0 1,0 0-1,0 0 0,0-1 0,0 1 0,0 0 1,0 0-1,0 0 0,0 0 0,0-1 1,1 1-1,-1 0 0,0 0 0,0 0 0,0 0 1,0 0-1,1 0 0,-1-1 0,0 1 0,0 0 1,0 0-1,1 0 0,-1 0 0,0 0 1,0 0-1,0 0 0,1 0 0,-1 0 0,0 0 1,0 0-1,0 0 0,1 0 0,1 1-3,0 1-1,0 0 1,0 0-1,0 0 1,0 0-1,-1 0 1,1 0-1,-1 0 1,1 0-1,0 3 1,18 26 13,157 237 179,-196-281 31,-40-19 0,-6 0-241,-126-43 1,180 71 49,13 6-3,19 4 19,13 2-9,0-2 0,50 4 0,-71-10-92,0 1 0,0-2-1,1 0 1,-1 0 0,0-1-1,0-1 1,0 0 0,0-1 0,19-8-1,-28 9-21,1 0 1,0 0-1,-1-1 0,0 1 0,1-1 1,-1 0-1,-1 0 0,1 0 0,-1-1 0,1 1 1,-1-1-1,-1 0 0,1 0 0,-1 0 0,1 0 1,-1 0-1,-1 0 0,1-1 0,-1 1 0,0-1 1,0 1-1,-1-1 0,1 1 0,-2-11 1,-1-30-407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6.936"/>
    </inkml:context>
    <inkml:brush xml:id="br0">
      <inkml:brushProperty name="width" value="0.035" units="cm"/>
      <inkml:brushProperty name="height" value="0.035" units="cm"/>
    </inkml:brush>
  </inkml:definitions>
  <inkml:trace contextRef="#ctx0" brushRef="#br0">0 1 17036,'0'4'1552,"5"18"-1032,2 1-192,3 4 816,3 0-551,2-1-305,6-5 8,1-5-112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8.295"/>
    </inkml:context>
    <inkml:brush xml:id="br0">
      <inkml:brushProperty name="width" value="0.035" units="cm"/>
      <inkml:brushProperty name="height" value="0.035" units="cm"/>
    </inkml:brush>
  </inkml:definitions>
  <inkml:trace contextRef="#ctx0" brushRef="#br0">50 169 12035,'-8'-66'4070,"8"65"-4027,0 1 0,0 0 0,1 0 0,-1-1 0,0 1 0,0 0 0,0-1 0,1 1 0,-1 0 0,0 0 0,0 0 0,0-1 0,1 1 0,-1 0 0,0 0 0,1 0 0,-1 0 0,0-1 0,0 1 0,1 0 1,-1 0-1,0 0 0,1 0 0,-1 0 0,0 0 0,1 0 0,-1 0 0,0 0 0,0 0 0,1 0 0,-1 0 0,0 0 0,1 0 0,-1 0 0,0 0 0,1 1 0,-1-1 0,0 0 0,0 0 0,1 0 0,-1 0 0,0 0 0,0 1 0,1-1 0,-1 1 0,16 8 637,4 4-378,1 0 0,0-1 0,0-1 0,39 13 0,-48-20-273,-1-1 1,2 0-1,-1-1 1,0-1-1,0 0 0,1 0 1,-1-1-1,0-1 1,0 0-1,1-1 1,13-3-1,5-4 4,-2-2 0,0-1-1,52-28 1,73-60 43,-154 100-72,1-1 1,-1 1-1,0 0 0,1 0 1,-1 0-1,1-1 1,-1 1-1,0 0 1,1-1-1,-1 1 0,1 0 1,-1-1-1,0 1 1,0 0-1,1-1 1,-1 1-1,0 0 0,1-1 1,-1 1-1,0-1 1,0 1-1,0-1 1,0 1-1,1-1 0,-1 1 1,0 0-1,0-1 1,0 1-1,0-1 0,0 0 1,-14-3 92,-26 6-3,38-2-90,-559 63 139,536-58-171,24-4-71,7 0 65,9 0-5,55-7-67,46-4 59,201 9 1,-301 3 75,-16-2-27,0 0-1,0 0 1,0 0 0,0 0 0,0 0 0,0 0 0,0 0 0,0 0 0,0 0-1,0 0 1,0 0 0,0 0 0,0 0 0,0 0 0,0 0 0,0 0 0,0 0 0,0 0-1,0 1 1,0-1 0,-1 0 0,1 0 0,0 0 0,0 0 0,0 0 0,0 0-1,0 0 1,0 0 0,0 0 0,0 0 0,0 0 0,0 0 0,0 0 0,0 0 0,0 0-1,0 0 1,0 0 0,0 1 0,0-1 0,0 0 0,0 0 0,0 0 0,0 0-1,0 0 1,0 0 0,0 0 0,0 0 0,1 0 0,-1 0 0,0 0 0,0 0 0,-28 3 142,-56-3-372,-131-17 1,51 2-1100,107 15 947,3 5-155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5.683"/>
    </inkml:context>
    <inkml:brush xml:id="br0">
      <inkml:brushProperty name="width" value="0.035" units="cm"/>
      <inkml:brushProperty name="height" value="0.035" units="cm"/>
    </inkml:brush>
  </inkml:definitions>
  <inkml:trace contextRef="#ctx0" brushRef="#br0">44 385 10314,'-6'-3'432,"-23"-15"371,29 18-753,-1-1-1,0 0 0,0 0 0,1 1 1,-1-1-1,0 0 0,1 0 1,-1 0-1,1 0 0,-1 0 0,1 0 1,-1 0-1,1 0 0,0 0 1,0 0-1,-1-1 0,1 1 1,0 0-1,0 0 0,0 0 0,0 0 1,0 0-1,1 0 0,-1 0 1,0 0-1,0 0 0,1-2 0,2-4 3,1 1 0,0 0 0,0-1-1,0 2 1,1-1 0,0 0-1,8-7 1,46-35-60,-36 33 26,1 0-1,1 2 1,1 1 0,0 1 0,0 1-1,1 1 1,0 2 0,0 1-1,52-6 1,-21 8 20,-1 2-1,1 3 0,105 15 1,431 128 36,-345-74-64,292 43 14,-427-99-2,0-5 1,211-10 0,-138-17 8,247-59 0,178-79-62,-203 48-71,-255 75 136,2 7 0,174-6 1,-305 30-31,0-1 0,38-10 0,-20 1-3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8.948"/>
    </inkml:context>
    <inkml:brush xml:id="br0">
      <inkml:brushProperty name="width" value="0.035" units="cm"/>
      <inkml:brushProperty name="height" value="0.035" units="cm"/>
    </inkml:brush>
  </inkml:definitions>
  <inkml:trace contextRef="#ctx0" brushRef="#br0">14 161 16604,'-1'4'133,"0"-1"1,0 1 0,1-1 0,-1 0 0,1 1-1,0 0 1,0-1 0,0 1 0,1-1 0,-1 0 0,1 1-1,2 5 1,-1 3 75,41 185 1425,15 91-1169,-54-255-428,4 12 19,-2 0 0,-3 1-1,-2 59 1,-5-93-23,-2-16-13,-5-18-6,-5-27-13,2 0-1,3-1 1,-7-59 0,11 33-49,3-113-1,5 150 16,3 0 0,0 0 0,20-72 0,-19 95 22,0 1 0,0 0 0,2 0 0,0 0 1,0 1-1,2 0 0,-1 1 0,2 0 0,0 0 0,0 1 0,2 0 0,12-11 0,-19 20 4,0-1 1,-1 1 0,2 0-1,-1 0 1,0 1 0,0 0-1,1 0 1,0 0 0,-1 1-1,9-2 1,-12 3 6,0-1 0,0 1 0,0 0 0,0 0 0,0 1 0,0-1 0,0 0 0,0 0 0,0 1 0,0 0 0,0-1 0,0 1 0,0 0 0,0 0 0,0 0 0,-1 0 0,1 0 0,0 0 0,-1 0-1,1 1 1,0-1 0,-1 1 0,0-1 0,1 1 0,-1 0 0,0-1 0,0 1 0,0 0 0,0 0 0,0 0 0,0 2 0,1 3 12,0 1 0,-1 0-1,0-1 1,0 1 0,-1 0-1,0 0 1,-1 0 0,0-1 0,0 1-1,0 0 1,-1-1 0,-5 14 0,-4 9 101,-26 49 0,-34 45 254,56-102-265,0 0-1,-2-2 0,-25 26 0,38-42-80,-1 1 1,0-2-1,0 1 0,0 0 1,0-1-1,-1 0 1,1-1-1,-8 4 0,12-6-36,-1 1-1,1-1 1,-1 0-1,1 1 1,-1-1 0,1 0-1,0 0 1,-1 0-1,1 0 1,-1 0-1,1-1 1,-1 1-1,1 0 1,-1 0-1,1-1 1,0 1-1,-1-1 1,1 0-1,0 1 1,-1-1 0,1 0-1,0 0 1,0 0-1,0 0 1,0 0-1,0 0 1,0 0-1,0 0 1,0 0-1,0 0 1,0 0-1,1-1 1,-1 1 0,0 0-1,1-1 1,-1 1-1,1 0 1,-1-3-1,-1-5-189,0 0-1,0 0 1,1-1 0,1 1-1,0 0 1,0-1 0,2-12-1,1-1-208,12-42 0,2 15-206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19.531"/>
    </inkml:context>
    <inkml:brush xml:id="br0">
      <inkml:brushProperty name="width" value="0.035" units="cm"/>
      <inkml:brushProperty name="height" value="0.035" units="cm"/>
    </inkml:brush>
  </inkml:definitions>
  <inkml:trace contextRef="#ctx0" brushRef="#br0">78 0 15259,'-6'5'2178,"5"-3"-2101,0 0 0,-1-1 0,1 1 0,0 0 0,0 0-1,0 0 1,0 0 0,-1 4 0,-24 163 1391,3-10-1411,92-382-31,-60 185-10,9-22 20,-16 76-10,0 0 0,0 19 0,-2-28-23,-1 50 55,3-1 1,11 67-1,-7-105-24,-6-18-33,1 0 1,-1 1-1,0-1 1,0 0-1,0 0 1,0 0 0,0 0-1,0 0 1,1 0-1,-1 1 1,0-1-1,0 0 1,0 0-1,0 0 1,1 0-1,-1 0 1,0 0-1,0 0 1,0 0-1,1 0 1,-1 0-1,0 0 1,0 0 0,0 0-1,1 0 1,-1 0-1,0 0 1,0 0-1,0 0 1,0 0-1,1 0 1,-1 0-1,0 0 1,0 0-1,0 0 1,0-1-1,1 1 1,-1 0-1,0 0 1,0 0-1,0 0 1,0-1 0,2 0 4,-1-1 0,0 0 1,0 0-1,-1 0 1,1 0-1,0 0 0,-1-1 1,1 1-1,-1 0 1,0 0-1,1 0 1,-1-4-1,-1-4 6,0 1 0,0 0 0,-1 0-1,0 1 1,0-1 0,-1 0 0,0 1 0,-8-15 0,9 17-6,-2 1 1,1-1 0,-1 1 0,0 0 0,0-1 0,0 2 0,-1-1 0,0 0-1,0 1 1,0 0 0,0 0 0,-11-5 0,14 8-7,1 0 1,-1 1-1,1-1 0,-1 1 1,1-1-1,-1 1 1,0 0-1,1-1 0,-1 1 1,1 0-1,-1 0 0,0 0 1,1 1-1,-1-1 0,1 0 1,-1 0-1,1 1 1,-1-1-1,1 1 0,-1 0 1,1-1-1,-1 1 0,1 0 1,0 0-1,-1 0 1,1 0-1,0 0 0,0 0 1,-1 0-1,1 0 0,0 0 1,-1 3-1,1-2-3,-1 0-1,1 1 1,0-1-1,0 1 1,1-1-1,-1 0 1,0 1-1,1-1 1,-1 1-1,1-1 1,0 1-1,0 0 1,0-1-1,0 1 1,1-1-1,-1 1 1,1-1-1,-1 1 1,1-1-1,2 5 1,-3-6 1,1 0 1,0 0-1,0 1 1,0-1-1,0 0 1,0 0-1,0 0 1,0 0-1,0 0 1,1 0-1,-1-1 1,0 1-1,1 0 1,-1 0-1,0-1 1,1 1-1,-1-1 1,1 0-1,-1 1 1,1-1-1,-1 0 0,1 0 1,-1 0-1,1 0 1,-1 0-1,1 0 1,-1 0-1,1 0 1,-1-1-1,0 1 1,1 0-1,1-2 1,8-2-10,1 0 0,-2 0 1,14-9-1,-6 4-23,6 0-223,1 0 0,0 2 0,37-6-1,-55 11 255,28-8-188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20.910"/>
    </inkml:context>
    <inkml:brush xml:id="br0">
      <inkml:brushProperty name="width" value="0.035" units="cm"/>
      <inkml:brushProperty name="height" value="0.035" units="cm"/>
    </inkml:brush>
  </inkml:definitions>
  <inkml:trace contextRef="#ctx0" brushRef="#br0">17 22 13971,'-7'-12'2048,"3"4"-1119,0 7-409,2 7 1664,2 12-1288,6 7-127,1 8-265,5 4-184,2 4-216,-4 0-112,6-6-440,-5-2-248,1-14 591,-1-13-135,-4-22-48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25.843"/>
    </inkml:context>
    <inkml:brush xml:id="br0">
      <inkml:brushProperty name="width" value="0.035" units="cm"/>
      <inkml:brushProperty name="height" value="0.035" units="cm"/>
    </inkml:brush>
  </inkml:definitions>
  <inkml:trace contextRef="#ctx0" brushRef="#br0">579 395 12387,'-7'-3'75,"1"0"0,0 0 0,-1 1 0,0 0 0,1 0 0,-1 1 0,0 0 0,0 0 0,0 0 0,0 1 0,0 0 0,0 0 0,0 1 0,0 0 0,0 0 0,1 1 0,-11 3 0,1 1-7,0 1 0,0 0 1,1 1-1,0 1 0,1 1 1,-15 11-1,6-1 88,0 1 0,1 1-1,1 1 1,2 1 0,-34 51 0,27-29 95,1 1 1,-30 82 0,42-91-117,1 0 0,2 1 0,1-1-1,-2 42 1,9-64-87,1 1 0,1-1 0,0 1 0,1 0-1,1-1 1,1 1 0,0-1 0,1 0 0,1 0 0,1 0-1,0-1 1,9 17 0,-11-24-24,1-1 1,0-1-1,0 1 1,1-1-1,-1 1 0,1-2 1,1 1-1,-1-1 0,1 0 1,0 0-1,0 0 1,0-1-1,9 3 0,-5-3-1,2 0-1,-1-1 0,0 0 1,0-1-1,1 0 1,-1-1-1,1-1 0,17-1 1,3-2-12,0-2 0,1-1 0,-2-2 0,1-1 0,-1-1 1,-1-2-1,0-1 0,0-2 0,34-22 0,-15 4 14,0-2-1,-3-3 0,-1-1 1,53-59-1,-71 68 0,-1-1 0,-2-1 0,-1-2 0,-2 0-1,27-56 1,-41 71 10,0-1 0,-1 0 0,-1 0 0,-1 0 0,-1 0 0,-1-1 0,0 0 0,-2 0 0,0 0 0,-2 0-1,0 1 1,-7-34 0,3 33 5,-2-1-1,0 1 1,-2 1 0,0-1-1,-1 2 1,-1-1-1,-1 1 1,0 1-1,-2 0 1,0 1 0,-19-18-1,3 7-74,0 2-1,-2 1 1,0 1-1,-2 2 1,-48-23-1,49 29-16,-1 2 0,0 2 0,-1 1 0,0 2 0,-1 1-1,-71-6 1,-3 8-104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26.629"/>
    </inkml:context>
    <inkml:brush xml:id="br0">
      <inkml:brushProperty name="width" value="0.035" units="cm"/>
      <inkml:brushProperty name="height" value="0.035" units="cm"/>
    </inkml:brush>
  </inkml:definitions>
  <inkml:trace contextRef="#ctx0" brushRef="#br0">504 0 13683,'-10'2'173,"-1"1"-1,1 0 1,-1 0 0,1 1-1,0 1 1,0 0 0,1 0-1,-1 0 1,1 1 0,-13 11-1,3 0 46,0 1 0,2 1 0,-24 31 0,0 10 124,3 2-1,3 2 1,2 1 0,3 1-1,-38 129 1,57-155-220,2 1-1,1-1 1,2 1-1,0 55 1,5-78-93,2 0 0,0 0 0,1 1 0,1-1 0,1 0-1,0-1 1,1 1 0,1-1 0,1 0 0,0 0 0,19 29 0,-21-38-27,1-1 0,-1-1 0,2 1 0,-1-1 1,0 0-1,1 0 0,0-1 0,1 0 0,-1 0 0,1-1 0,0 0 1,11 4-1,-7-4-8,0 0-1,1-2 1,0 1 0,-1-2 0,1 1 0,0-2 0,22-1 0,-4-3-20,0-1 1,-1-2 0,1-1-1,-1-1 1,-1-2-1,30-15 1,-28 11-12,-2-2 1,0-1-1,-1-1 1,-1-2-1,-1-1 0,-1 0 1,0-2-1,-2-1 0,-1-1 1,-1-1-1,-2 0 1,0-2-1,-2 0 0,23-54 1,-35 70 5,0 0 1,-1 0 0,-1 0-1,0-1 1,-1 1 0,-1-1-1,0 0 1,0 1 0,-1-1-1,-1 0 1,-1 0 0,-4-20-1,3 24 6,0 0 1,-1 0-1,0 1 0,0-1 0,-1 1 0,-1 0 1,0 0-1,0 0 0,0 1 0,-1 0 0,0 0 1,-1 1-1,0 0 0,0 0 0,0 1 0,-17-9 0,9 7-11,-1 0 0,0 1 0,-1 1 0,0 1 0,0 0 0,0 1 0,0 1 0,-1 1 0,-20 0-1,16 2-166,1 1-1,0 1 1,0 1-1,0 0 1,0 2-1,1 1 0,-28 10 1,47-15 172,-3 1-26,0 0 0,0 0-1,0 1 1,0-1 0,0 1-1,1 0 1,-1 0-1,1 1 1,0-1 0,-4 5-1,-1 9-342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27.498"/>
    </inkml:context>
    <inkml:brush xml:id="br0">
      <inkml:brushProperty name="width" value="0.035" units="cm"/>
      <inkml:brushProperty name="height" value="0.035" units="cm"/>
    </inkml:brush>
  </inkml:definitions>
  <inkml:trace contextRef="#ctx0" brushRef="#br0">687 201 11626,'-2'-12'242,"-1"0"0,-1 1 0,1 0 0,-2 0 0,0 0 0,0 0 0,-1 0 0,0 1 0,-1 0 0,0 1 0,-1-1 0,0 1 0,-13-11 0,15 15-122,0 0 1,0 1 0,0 0-1,0 0 1,-1 1-1,1 0 1,-1 0 0,0 0-1,0 1 1,-10-2 0,12 3-56,-1 0 0,1 1 1,-1 0-1,0 0 1,1 1-1,-1-1 1,1 1-1,-1 0 1,1 1-1,0-1 1,-1 1-1,1 0 0,0 1 1,-9 5-1,0 1 4,0 2 0,1 0-1,1 0 1,0 1 0,0 1 0,1-1-1,-12 21 1,-3 7 47,-28 60 0,12-9-43,3 2 0,5 1 0,4 2 0,4 0 0,4 2 0,-16 174 0,35-218-38,6 93 0,-1-124-34,2 0 0,0 0 0,2 0 1,0-1-1,1 0 0,16 31 0,-18-43-9,0 0 0,1-1 0,0 0 0,1 0 0,0 0-1,0-1 1,1 0 0,12 10 0,-15-14-6,1-1 0,0 1 1,0-1-1,0 0 0,0 0 0,0 0 0,1-1 1,-1 0-1,1 0 0,-1-1 0,1 0 1,0 0-1,-1-1 0,14 0 0,-9-1-9,0-2-1,0 1 1,0-1-1,0-1 1,0 0-1,-1 0 1,1-1-1,-1-1 1,-1 0-1,1 0 0,-1-1 1,0 0-1,0 0 1,9-11-1,1-3-29,0-1-1,-1-1 0,-1 0 1,22-42-1,-16 18 11,-2-1 0,-1 0 0,-3-1 0,-2-1 0,-3 0 1,-1-1-1,-3-1 0,-2 0 0,0-53 0,-6 59-66,-2-1 0,-3 1 1,-1 0-1,-2 0 0,-2 1 0,-2 0 0,-2 1 1,-2 0-1,-2 1 0,-30-53 0,36 77-55,0 0-1,-1 0 1,-29-30 0,35 42 98,0 0 1,-1 1 0,1 0-1,-1 1 1,0-1 0,-1 2-1,1-1 1,-1 1 0,0 0-1,0 1 1,-12-3-1,17 5 35,0 0 0,0 0 0,0 1 0,0 0 0,-1 0 0,1 0 0,0 0 0,0 1 0,0-1 0,-6 3 0,6-2 4,0 2 0,0-1 1,0 0-1,0 1 0,1 0 0,-1-1 0,1 2 0,-4 2 1,7-5 23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44.396"/>
    </inkml:context>
    <inkml:brush xml:id="br0">
      <inkml:brushProperty name="width" value="0.035" units="cm"/>
      <inkml:brushProperty name="height" value="0.035" units="cm"/>
    </inkml:brush>
  </inkml:definitions>
  <inkml:trace contextRef="#ctx0" brushRef="#br0">1570 90 12163,'-137'-15'768,"-9"-4"-672,0 3-72,-3 5 32,-6 2-96,-3 3-480,-4 2-312,-7 1 663,-4 0-127,-2-1-136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4:45.090"/>
    </inkml:context>
    <inkml:brush xml:id="br0">
      <inkml:brushProperty name="width" value="0.035" units="cm"/>
      <inkml:brushProperty name="height" value="0.035" units="cm"/>
    </inkml:brush>
  </inkml:definitions>
  <inkml:trace contextRef="#ctx0" brushRef="#br0">1939 716 8914,'-616'70'2147,"523"-51"-1843,2 3 1,1 4-1,0 5 0,-133 65 1,165-65-275,1 2 1,2 3 0,1 2-1,2 3 1,2 1 0,-84 94-1,104-100-30,1 2-1,2 0 1,2 2 0,1 1-1,2 1 1,2 1 0,2 1-1,2 0 1,2 1 0,-12 65-1,15-31-4,3 2-1,3-1 0,4 1 1,4-1-1,3 0 0,3 0 1,4 0-1,4-1 0,3-1 0,3-1 1,4-1-1,2-2 0,5 0 1,56 92-1,-44-95 22,4-1 0,3-3-1,3-2 1,2-3 0,3-2 0,103 77 0,-32-44-13,4-6 0,3-7 0,4-5 0,3-7 0,210 69 0,-148-75-93,1-8 1,4-9 0,323 25 0,-187-54-66,423-35 1,-271-23 236,721-156 0,-955 137 45,-2-13 1,467-197-1,-562 190-64,241-156 0,-286 152-74,-5-5 0,151-146 1,-214 181 0,-3-4 0,-2-1 0,-3-3 1,-3-2-1,53-97 0,-82 127 35,-1 0-1,-2-1 1,-1 0 0,-2-1-1,-2 0 1,-1-1-1,-2 0 1,-2 0 0,-1-1-1,-4-65 1,-4 56 55,-2-1-1,-2 2 1,-3-1 0,-1 2 0,-3-1-1,-1 2 1,-36-66 0,4 26 97,-3 2-1,-111-135 1,67 110-102,-4 4 0,-5 4 0,-3 5 0,-5 5 1,-4 5-1,-208-114 0,165 116-56,-4 7 0,-3 8-1,-3 7 1,-338-74 0,306 101-60,-2 9 0,-1 9 0,-238 12 0,246 14-114,1 10 1,1 8-1,-376 104 0,204-14 14,338-108 129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23.836"/>
    </inkml:context>
    <inkml:brush xml:id="br0">
      <inkml:brushProperty name="width" value="0.035" units="cm"/>
      <inkml:brushProperty name="height" value="0.035" units="cm"/>
    </inkml:brush>
  </inkml:definitions>
  <inkml:trace contextRef="#ctx0" brushRef="#br0">0 66 13795,'18'-58'3277,"-15"50"-2417,0 10 179,1 17 281,8 203 850,-3-37-1826,-4-128-453,20 92 0,-29-156-83,1 0-1,-1 0 0,0 0 0,-6-6 0,7 9 108,-16-21-160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24.306"/>
    </inkml:context>
    <inkml:brush xml:id="br0">
      <inkml:brushProperty name="width" value="0.035" units="cm"/>
      <inkml:brushProperty name="height" value="0.035" units="cm"/>
    </inkml:brush>
  </inkml:definitions>
  <inkml:trace contextRef="#ctx0" brushRef="#br0">10 135 13635,'-1'-1'215,"0"0"0,0 0 1,0-1-1,0 1 0,1-1 0,-1 1 0,0 0 1,1-1-1,-1 1 0,1-1 0,-1 0 0,1 1 1,-1-1-1,1 1 0,0-1 0,0 0 1,0 1-1,0-1 0,0 1 0,1-4 0,0 3-68,0 1 0,0 0-1,0-1 1,1 1-1,-1 0 1,0 0-1,1 0 1,-1 0 0,1 0-1,-1 0 1,1 0-1,0 0 1,-1 0-1,1 1 1,0-1 0,-1 1-1,1-1 1,0 1-1,-1 0 1,3 0 0,158-19 905,-44 6-912,61-23-1402,-142 27-10,-26 5 512,-8 2 159,-16 3-1974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8.943"/>
    </inkml:context>
    <inkml:brush xml:id="br0">
      <inkml:brushProperty name="width" value="0.035" units="cm"/>
      <inkml:brushProperty name="height" value="0.035" units="cm"/>
    </inkml:brush>
  </inkml:definitions>
  <inkml:trace contextRef="#ctx0" brushRef="#br0">116 118 15867,'0'-25'1553,"1"16"-1180,-1 0 0,0 1 1,0-1-1,-1 0 0,0 0 0,-1 0 0,-3-11 1,5 20-356,0-1 1,0 1-1,0-1 1,0 1-1,0-1 1,-1 1-1,1-1 1,0 1-1,0-1 1,0 1-1,-1 0 1,1-1-1,0 1 1,-1-1-1,1 1 1,0 0-1,-1-1 1,1 1-1,0 0 1,-1 0-1,1-1 1,-1 1-1,1 0 1,-1 0 0,1-1-1,-1 1 1,1 0-1,0 0 1,-1 0-1,1 0 1,-1 0-1,1 0 1,-1 0-1,1 0 1,-1 0-1,1 0 1,-1 0-1,0 0 1,0 1 1,-1 0 1,0 0 0,1 0 0,-1 0-1,1 1 1,0-1 0,-1 0 0,1 1-1,0-1 1,-2 3 0,-22 43 20,15-24-48,1 2 0,1-1 1,1 1-1,1 0 0,2 0 1,0 1-1,2-1 0,1 51 1,1-71-20,1 0 0,0-1 0,0 1 0,0-1 0,0 1 0,1-1 0,0 1 1,3 5-1,-4-9-13,0 0 0,-1 0 0,1 0 0,0 0 1,0 0-1,0 0 0,0 0 0,0 0 0,0 0 0,0-1 0,0 1 1,0 0-1,0-1 0,0 1 0,0-1 0,0 1 0,1-1 1,-1 0-1,0 1 0,0-1 0,1 0 0,-1 0 0,0 0 1,0 0-1,1 0 0,-1 0 0,0 0 0,0 0 0,1-1 1,-1 1-1,0 0 0,0-1 0,1 1 0,-1-1 0,1 0 1,4-3-54,0 0 1,0-1 0,-1 0 0,1 0 0,-1 0 0,8-11 0,11-14-333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24.728"/>
    </inkml:context>
    <inkml:brush xml:id="br0">
      <inkml:brushProperty name="width" value="0.035" units="cm"/>
      <inkml:brushProperty name="height" value="0.035" units="cm"/>
    </inkml:brush>
  </inkml:definitions>
  <inkml:trace contextRef="#ctx0" brushRef="#br0">2 25 14483,'-1'5'1488,"1"1"-1039,4-3-65,6-3 728,7-3-312,8 0-96,6-2-256,7 0-64,5 1-48,2-2-80,-2 1-624,0-1-112,-7 4 392,-6 2-104,-11 6-88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25.184"/>
    </inkml:context>
    <inkml:brush xml:id="br0">
      <inkml:brushProperty name="width" value="0.035" units="cm"/>
      <inkml:brushProperty name="height" value="0.035" units="cm"/>
    </inkml:brush>
  </inkml:definitions>
  <inkml:trace contextRef="#ctx0" brushRef="#br0">1 1 15011,'18'71'3902,"33"119"-2396,-52-225 273,-4 3-1477,-2 1 0,-1-1 1,-2 1-1,-17-39 0,29 72-378,1-1 0,-1 1-1,0-1 1,1 0 0,-1 0-1,1 0 1,-1 0 0,1 0 0,-1 0-1,1-1 1,0 1 0,-1-1 0,1 0-1,0 0 1,5 0 0,1 0-281,1-1 0,-1 1 0,0-1 0,18-5 0,-12 1-215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25.876"/>
    </inkml:context>
    <inkml:brush xml:id="br0">
      <inkml:brushProperty name="width" value="0.035" units="cm"/>
      <inkml:brushProperty name="height" value="0.035" units="cm"/>
    </inkml:brush>
  </inkml:definitions>
  <inkml:trace contextRef="#ctx0" brushRef="#br0">224 19 14243,'-1'-2'148,"0"1"0,0 0 0,0-1 0,0 1 0,0 0 0,-1 0 0,1 0 0,-1-1 0,1 2 0,-1-1 0,1 0 0,-1 0 0,1 0 0,-1 1 0,0-1 0,1 1 0,-1-1 1,-2 1-1,0-1 79,0 1 0,1 0 0,-1 1 0,0-1 0,1 0 0,-1 1 0,0 0 0,-4 2 0,-3 1 146,1 1 0,0 0 0,0 1 0,-16 11 0,18-10-279,0 1 0,0-1 0,0 1 0,1 0 0,1 1 0,-1 0 0,1 0 0,1 0 0,0 1 0,0 0-1,-4 11 1,8-17-83,-1 1-1,1-1 1,0 1-1,0-1 0,0 1 1,1 0-1,-1-1 1,1 1-1,0 0 1,1-1-1,-1 1 1,1 0-1,0-1 0,0 1 1,0-1-1,1 1 1,0-1-1,-1 0 1,2 1-1,-1-1 0,0 0 1,1 0-1,0 0 1,0-1-1,0 1 1,0-1-1,6 6 0,-6-7-6,0 0 0,1 0 0,-1 0 0,0-1 0,1 1 0,-1-1 0,1 1 0,-1-1 0,1 0 0,-1-1 0,1 1 0,0-1 0,-1 1 0,1-1 0,0 0 0,4-1 0,-2 0 15,-1 0 0,1 0 0,0-1 0,-1 0 0,0 0 0,1 0 0,-1-1 0,0 1 0,0-2 0,5-2 0,-5 2 28,-1 1 0,1-1 1,-1 0-1,1-1 1,-1 1-1,-1-1 0,1 0 1,0 1-1,-1-2 1,0 1-1,0 0 0,-1-1 1,0 1-1,0-1 1,0 0-1,0 1 0,-1-1 1,0 0-1,0 0 1,-1 0-1,0-8 0,0 11-22,-1 0 0,0 0 1,-1 0-1,1 0 0,0 1 0,-1-1 0,0 0 0,1 1 0,-1-1 0,0 1 0,0-1 0,-1 1 0,1 0 0,0 0 0,-1 0 0,1 0 0,-1 0 0,0 1 0,0-1 0,0 1 0,-2-1 0,-2-1-234,1 0-1,-1 1 0,1 0 0,-1 1 0,0-1 0,0 1 0,0 1 1,-12-1-1,19 1 154,0 1-1,1-1 1,-1 0 0,0 0-1,0 0 1,0 0 0,0 1 0,1-1-1,-1 0 1,0 0 0,0 1 0,0-1-1,0 0 1,0 0 0,0 0-1,0 1 1,0-1 0,1 0 0,-1 0-1,0 1 1,0-1 0,0 0 0,0 0-1,0 1 1,0-1 0,0 0-1,-1 0 1,1 1 0,0-1 0,0 0-1,0 0 1,0 1 0,0-1 0,0 0-1,0 0 1,0 0 0,-1 1-1,1-1 1,0 0 0,0 0 0,0 0-1,0 0 1,-1 1 0,1-1 0,0 0-1,0 0 1,0 0 0,-1 0-1,1 0 1,0 0 0,0 1 0,-1-1-1,1 0 1,0 0 0,0 0 0,-1 0-1,1 0 1,0 0 0,0 0-1,-1 0 1,1 0 0,0 0 0,0 0-1,-1 0 1,1 0 0,0-1 0,0 1-1,-1 0 1,1 0 0,16 12-2088,-3-7 1025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27.279"/>
    </inkml:context>
    <inkml:brush xml:id="br0">
      <inkml:brushProperty name="width" value="0.035" units="cm"/>
      <inkml:brushProperty name="height" value="0.035" units="cm"/>
    </inkml:brush>
  </inkml:definitions>
  <inkml:trace contextRef="#ctx0" brushRef="#br0">1 497 12995,'7'-6'483,"1"1"0,0 0 0,1 1 1,-1 0-1,1 0 0,0 1 0,17-5 0,-23 8-428,-1-1 0,1 1 0,0 0 0,-1 0 0,1 0 0,0 0 0,-1 0 0,1 1 0,-1-1 0,1 1 0,-1 0 0,1-1 0,-1 1-1,1 0 1,-1 1 0,0-1 0,0 0 0,1 1 0,-1-1 0,0 1 0,0 0 0,0-1 0,-1 1 0,1 0 0,0 0 0,-1 0-1,1 0 1,-1 1 0,0-1 0,1 0 0,-1 1 0,0-1 0,0 3 0,1 4 175,0 0 1,-1-1-1,0 1 0,0 0 1,-1-1-1,0 1 0,0 0 1,-1 0-1,-1-1 1,1 1-1,-6 13 0,4-5 391,-1-13 54,0-10-367,-1-10-3,-24-124 625,29 139-933,0 1 1,0-1 0,0 1 0,0-1 0,1 1 0,-1-1 0,0 1 0,0-1-1,0 1 1,1-1 0,-1 1 0,0-1 0,1 1 0,-1-1 0,0 1 0,1 0 0,-1-1-1,0 1 1,1 0 0,-1-1 0,1 1 0,-1 0 0,1 0 0,-1-1 0,1 1 0,-1 0-1,1 0 1,-1 0 0,1 0 0,-1-1 0,1 1 0,-1 0 0,1 0 0,-1 0 0,1 0-1,-1 0 1,1 0 0,0 1 0,32 0-36,-15 0 16,-10-2 21,1 0-1,-1-1 1,0-1 0,1 1 0,-1-1 0,0 0 0,0-1-1,-1 0 1,1 0 0,-1-1 0,10-8 0,-4 3 10,-1-1 0,-1-1 0,1 0 1,-2 0-1,11-17 0,-19 27-5,-1 0 0,0 0-1,0 0 1,0 0 0,-1 0-1,1-1 1,0 1 0,-1 0-1,1 0 1,-1 0 0,0-1 0,0-3-1,-20 26-35,0 7 25,8-12-3,1 1 0,-17 31 0,25-41 8,1-1 1,0 1 0,0-1-1,1 1 1,-1 0 0,1-1-1,0 1 1,1 0 0,-1 0-1,1 0 1,0 0 0,1 0-1,2 10 1,-3-14 1,0-1 0,1 1 0,-1 0 0,1-1 0,0 1 0,0 0 0,-1-1 0,1 1 0,0-1 0,0 1 0,1-1 0,-1 0 0,0 0 0,0 1 0,1-1 0,-1 0 0,0 0 0,1 0 0,-1 0 0,1 0 0,2 0 0,-1 0-1,1 0 1,-1 0 0,1 0 0,0-1 0,-1 0 0,1 1 0,0-1 0,-1-1 0,8 0 0,1-2 0,0 0 0,1-1 0,-1 0 0,22-11 0,-27 10-2,0 1-1,-1-1 1,1 0 0,-1 0-1,0-1 1,0 1 0,-1-1-1,7-9 1,3-7-14,15-29-1,-14 21 5,51-93-11,-55 98 9,-1-1 0,-2 1 0,7-31-1,-15 51 11,0-1-1,0 1 0,0-1 0,-1 1 0,0-1 0,0 1 0,-1-1 0,1 1 0,-1-1 0,-3-9 0,3 14 1,1-1 0,-1 1 0,0-1 0,0 1 0,0-1 0,0 1-1,0 0 1,0-1 0,0 1 0,0 0 0,0 0 0,-1 0 0,1 0 0,0 0 0,-1 0-1,1 0 1,-1 0 0,1 1 0,-1-1 0,1 0 0,-1 1 0,0-1 0,1 1 0,-1 0-1,1 0 1,-1 0 0,0-1 0,0 1 0,1 1 0,-1-1 0,0 0 0,1 0-1,-1 1 1,1-1 0,-1 1 0,0-1 0,1 1 0,-3 1 0,-2 1-10,0 0 1,1 0-1,-1 1 1,1 0-1,0 0 1,0 0-1,1 0 1,-1 1-1,1 0 1,0 0-1,0 0 1,0 0-1,1 1 1,-5 9-1,-3 9-23,1 1-1,-8 28 0,9-24 10,2 1 1,-7 54-1,12-73 21,2 0 0,-1 1 0,2-1-1,-1 0 1,1 0 0,1 0 0,0 1 0,1-2 0,0 1-1,9 21 1,-10-28 6,0 0-1,1 0 0,0 0 1,-1 0-1,1-1 1,1 1-1,-1-1 0,0 0 1,1 0-1,0 0 1,-1 0-1,1 0 0,0-1 1,1 0-1,-1 0 0,0 0 1,0 0-1,1-1 1,0 0-1,-1 1 0,1-2 1,-1 1-1,1 0 1,0-1-1,-1 0 0,1 0 1,0-1-1,0 1 0,-1-1 1,1 0-1,4-1 1,2-2-3,0 0 0,0 0 0,-1-1 0,1 0 1,-1 0-1,-1-2 0,1 1 0,-1-1 0,0 0 1,0-1-1,13-15 0,1-10 12,-1 0 0,-2-1-1,-1-1 1,-2-1 0,-1-1 0,15-52 0,-22 58 0,-1 0 1,5-47-1,-13 77-9,1 0 1,-1 0-1,0 0 1,0 0-1,0 0 1,0 0-1,0 0 1,0 0-1,0 0 0,0 0 1,0 0-1,-1 0 1,1 0-1,0 0 1,-1 0-1,0-2 1,1 3-1,-1 0 1,1 0-1,0 0 0,-1 0 1,1 0-1,-1 0 1,1 1-1,0-1 1,-1 0-1,1 0 1,-1 0-1,1 0 1,0 1-1,-1-1 1,1 0-1,0 0 0,-1 0 1,1 1-1,0-1 1,-1 0-1,1 1 1,0-1-1,0 0 1,-1 1-1,1-1 1,0 1-1,-21 32-7,9-7 6,-57 129-28,58-127 25,1 0-1,2 1 1,-7 49 0,14-71 3,0 0 1,1 0-1,0 0 1,0 0-1,0 0 0,1 0 1,0 0-1,1 0 1,-1 0-1,1-1 1,1 1-1,-1 0 1,6 9-1,-4-11 1,-1 0 0,1 0-1,0-1 1,1 1 0,-1-1-1,1 0 1,0 0 0,0-1-1,0 1 1,1-1 0,-1 0-1,1-1 1,-1 1 0,1-1-1,9 3 1,-4-3 6,-1 1 0,1-1 0,-1-1 0,1 0 0,0 0 0,0-1 0,-1 0 0,1-1 0,13-3 0,-17 3-1,0-1 0,-1 0 0,1-1-1,-1 0 1,1 0 0,-1 0 0,0-1 0,0 0 0,-1 0 0,1 0 0,-1-1-1,0 0 1,0 0 0,0 0 0,4-7 0,1-3 5,0 0-1,-2-1 1,1 0 0,5-18 0,-10 23-2,-1 0 0,0 0 1,0-1-1,-1 1 0,-1-1 1,1 1-1,-2-15 1,0 25-7,0-1 1,0 1 0,0-1-1,-1 1 1,1-1 0,0 1-1,-1-1 1,1 1-1,-1-1 1,0 1 0,1-1-1,-3-1 1,3 2-1,0 1 1,-1 0-1,1-1 0,-1 1 0,1-1 1,-1 1-1,1 0 0,-1-1 0,1 1 1,-1 0-1,1 0 0,-1 0 0,0-1 1,1 1-1,-1 0 0,1 0 0,-1 0 1,0 0-1,1 0 0,-1 0 1,1 0-1,-2 0 0,0 1 1,0 0 0,0-1 0,0 1 1,0 0-1,0 0 0,1 1 0,-1-1 0,0 0 0,1 1 0,-1-1 1,1 1-1,-1-1 0,1 1 0,-1-1 0,1 1 0,-1 2 0,-5 8-3,1 0-1,1 1 1,0-1-1,0 1 1,2 0-1,-1 1 1,2-1-1,0 0 1,0 1-1,1 0 1,1-1-1,0 1 1,4 23-1,-4-35 4,0 0 1,1 0-1,-1-1 1,0 1-1,1 0 1,0 0-1,-1-1 1,1 1-1,0 0 0,0-1 1,0 1-1,0-1 1,0 1-1,0-1 1,0 1-1,1-1 1,-1 0-1,0 0 1,1 0-1,-1 1 0,1-1 1,0-1-1,-1 1 1,1 0-1,0 0 1,-1-1-1,1 1 1,0-1-1,0 1 0,-1-1 1,5 1-1,-3-2 31,0 1 0,0-1 0,0 1 0,0-1-1,0 0 1,0 0 0,0-1 0,0 1 0,0-1-1,0 1 1,-1-1 0,1 0 0,-1 0 0,1 0-1,-1 0 1,0 0 0,1-1 0,1-3 0,19-31 97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38.145"/>
    </inkml:context>
    <inkml:brush xml:id="br0">
      <inkml:brushProperty name="width" value="0.035" units="cm"/>
      <inkml:brushProperty name="height" value="0.035" units="cm"/>
    </inkml:brush>
  </inkml:definitions>
  <inkml:trace contextRef="#ctx0" brushRef="#br0">357 106 12931,'4'-4'267,"-1"0"1,-1-1-1,1 1 0,0-1 1,-1 0-1,0 1 0,0-1 1,-1 0-1,1 0 1,-1-1-1,0 1 0,0 0 1,-1 0-1,0 0 1,0-9-1,0 13-189,0 0 1,-1 0-1,1 0 0,0 0 1,0 0-1,-1 1 1,1-1-1,-1 0 0,1 0 1,-1 0-1,1 1 0,-1-1 1,1 0-1,-1 1 1,0-1-1,1 0 0,-1 1 1,0-1-1,0 1 0,1-1 1,-1 1-1,0 0 0,0-1 1,-1 0-1,-1 1 42,1-1 1,-1 1-1,1 0 0,-1 0 1,1 0-1,-1 0 0,0 0 1,-4 1-1,-3 2 123,0 0-1,0 0 1,-13 7 0,-1 2-82,1 1-1,0 1 1,1 1 0,-20 18-1,29-22-131,0 1 0,1 1 1,1 0-1,0 0 0,1 1 0,0 0 0,-9 20 0,18-33-35,0 1 0,0-1 0,0 1 0,1 0 0,-1-1 0,1 1 0,-1 0 0,1-1 0,-1 1 0,1 0 0,0 0 0,0 0 0,0-1 0,0 1 0,0 0 0,0 0 0,1-1 0,-1 1 0,1 0 0,-1 0 0,1-1 0,-1 1 0,1-1 0,0 1 0,0 0 0,0-1 0,0 1 0,0-1 0,0 0 0,2 3 0,3 0-29,1 0 1,-1 0-1,1 0 0,-1-1 1,1 0-1,8 3 0,17 7-44,-23-8 65,0 0 0,0 1 1,-1 0-1,1 1 0,-1-1 0,-1 2 0,0-1 0,12 16 1,-16-19 14,0 1 1,0 0 0,0 0 0,-1 1 0,0-1-1,0 0 1,-1 1 0,1-1 0,-1 1 0,0-1-1,-1 1 1,1-1 0,-1 1 0,0 0 0,0-1-1,-1 1 1,-2 11 0,-1-7 88,0 0 1,0 1-1,-1-1 1,0-1-1,-1 1 1,0-1-1,0 0 1,-1 0-1,0-1 0,-1 0 1,1 0-1,-2-1 1,1 0-1,-1 0 1,0-1-1,0 0 0,-1-1 1,0 0-1,0 0 1,0-1-1,-20 5 1,27-8-76,1-1 0,-1 1 0,0-1 0,1 0-1,-1 0 1,0 0 0,1-1 0,-1 1 0,1-1 0,-1 1 0,0-1 0,1 0 0,-1 0 0,1 0 0,0 0 0,-1 0 0,1 0 0,0-1 0,0 1 0,0-1 0,0 0 0,0 0-1,-3-3 1,4 4-88,0-1 0,0 0-1,1 1 1,-1-1-1,0 0 1,1 1-1,-1-1 1,1 0 0,-1 0-1,1 0 1,0 0-1,0 0 1,0 1-1,0-1 1,0 0 0,0 0-1,1 0 1,-1 0-1,1 0 1,-1 1-1,1-1 1,-1 0 0,1 0-1,0 1 1,0-1-1,0 1 1,0-1-1,0 1 1,0-1 0,1 1-1,-1-1 1,0 1-1,3-1 1,1-3-164,1 0 0,0 1 0,0 0 1,0 0-1,1 1 0,0-1 0,-1 2 0,1-1 0,9-2 0,21-3-540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38.580"/>
    </inkml:context>
    <inkml:brush xml:id="br0">
      <inkml:brushProperty name="width" value="0.035" units="cm"/>
      <inkml:brushProperty name="height" value="0.035" units="cm"/>
    </inkml:brush>
  </inkml:definitions>
  <inkml:trace contextRef="#ctx0" brushRef="#br0">59 13 14803,'-9'13'935,"1"1"0,1 1 0,0-1 0,-6 21 0,9-23-742,1-1 1,1 1-1,0 0 0,0 1 1,1-1-1,1 14 0,0-24-179,0 0 0,0 0 0,0-1 0,0 1-1,0 0 1,1-1 0,-1 1 0,1 0 0,-1-1 0,1 1 0,0-1 0,0 1-1,-1-1 1,1 1 0,0-1 0,0 1 0,0-1 0,1 0 0,-1 1-1,1 0 1,0-2-6,-1 1-1,0-1 0,1 1 1,-1-1-1,1 0 1,-1 0-1,0 0 0,1 0 1,-1 0-1,1 0 0,-1 0 1,0 0-1,1 0 0,-1-1 1,1 1-1,-1 0 1,0-1-1,0 0 0,1 1 1,-1-1-1,0 0 0,0 1 1,1-1-1,-1 0 1,1-1-1,6-4 9,0-1 0,0-1 0,-1 1 0,0-1 0,-1 0 0,1-1 0,8-16 0,31-72 96,-26 51-17,-20 46-88,0-1 0,0 1 0,0 0 0,0-1 0,0 1 1,0 0-1,0-1 0,0 1 0,0 0 0,1-1 0,-1 1 0,0 0 1,0 0-1,0-1 0,0 1 0,1 0 0,-1 0 0,0-1 1,0 1-1,0 0 0,1 0 0,-1-1 0,0 1 0,0 0 0,1 0 1,-1 0-1,0 0 0,1 0 0,-1-1 0,0 1 0,1 0 1,-1 0-1,2 12 185,-5 33 79,2-33-198,-1 9 30,-2 66 268,4-78-327,0 0 1,1 0 0,1 0 0,-1-1 0,1 1-1,1 0 1,3 9 0,-6-17-54,0-1 1,0 1-1,0 0 0,1 0 1,-1-1-1,0 1 1,1 0-1,-1-1 0,0 1 1,1 0-1,-1-1 0,1 1 1,-1 0-1,1-1 1,0 1-1,-1-1 0,1 1 1,-1-1-1,1 1 0,0-1 1,-1 1-1,1-1 1,0 0-1,0 0 0,-1 1 1,1-1-1,0 0 0,0 0 1,-1 0-1,1 0 1,0 1-1,0-1 0,0 0 1,-1-1-1,1 1 0,0 0 1,0 0-1,0 0 1,-1 0-1,1-1 0,0 1 1,-1 0-1,1-1 0,0 1 1,0 0-1,-1-1 1,1 1-1,-1-1 0,1 1 1,1-2-1,0-1 37,1 0 1,0 0-1,-1 0 1,1 0-1,-1-1 1,0 1-1,0-1 0,2-4 1,2-13-86,0-2-14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39.488"/>
    </inkml:context>
    <inkml:brush xml:id="br0">
      <inkml:brushProperty name="width" value="0.035" units="cm"/>
      <inkml:brushProperty name="height" value="0.035" units="cm"/>
    </inkml:brush>
  </inkml:definitions>
  <inkml:trace contextRef="#ctx0" brushRef="#br0">88 209 14563,'-1'4'407,"0"0"-1,0 0 1,0 0 0,1 0-1,0 0 1,0 6 0,-1 4 248,-55 440 3530,30-306-3459,28-165-603,-1 0 0,-1-16 0,2-28-58,7-23-44,35-149-1,-32 190-55,2 1 1,1 0 0,2 0 0,2 2-1,29-45 1,-35 65 0,26-30-1,-34 45 27,-1 0-1,1 0 1,0 1-1,0-1 1,1 1 0,-1 1-1,1-1 1,0 1-1,0 0 1,8-3 0,-13 6 5,1-1 1,-1 1-1,0-1 1,1 1 0,-1 0-1,1 0 1,-1 0 0,1 0-1,-1 0 1,1 0-1,-1 0 1,1 0 0,-1 0-1,1 1 1,-1-1-1,1 1 1,-1-1 0,0 1-1,1-1 1,-1 1-1,0 0 1,3 1 0,-3 0 0,1 0 0,-1 0 0,1 0 0,-1 0 0,0 1 0,0-1 0,0 0 0,0 0 0,0 1 0,0-1 0,-1 1 0,1 3 0,1 8 0,-2 0-1,0-1 1,-3 28 0,2-35 1,-3 25 17,-4 63 27,8-82-80,0 0 1,1 0-1,0 0 1,1 1-1,5 16 1,-5-24-31,0 0-1,0-1 1,1 1 0,0-1-1,0 0 1,0 0 0,0 0 0,0 0-1,5 3 1,-4-3 36,0 0 1,0 1-1,0-1 1,-1 1-1,1 0 1,2 6-1,-5-10 43,-1 0 0,0-1 1,0 1-1,1 0 0,-1 0 0,0-1 1,0 1-1,0 0 0,0-1 0,0 1 1,0 0-1,0 0 0,0-1 0,-1 1 1,1 0-1,0-1 0,0 1 0,-1 0 0,1-1 1,0 1-1,-1 0 0,1-1 0,0 1 1,-1 0-1,0 0 0,-20 14 454,-27 2 441,47-17-871,-15 5 386,0-1 1,-33 2-1,45-5-379,-1-1-1,0 0 1,1 0-1,-1 0 1,1-1-1,-1 1 1,1-1-1,-1 0 1,1-1-1,-1 1 1,1-1-1,0 0 1,0 0-1,0 0 1,-6-4-1,8 4-48,1 0 0,0 1 0,0-1-1,0 0 1,-1 0 0,2 1 0,-1-1 0,0 0 0,0 0-1,0 0 1,1 0 0,-1 0 0,1 0 0,0 0 0,0-1-1,0 1 1,0 0 0,0 0 0,0 0 0,0 0 0,0 0-1,1 0 1,-1 0 0,1 0 0,0 0 0,0 0 0,0 0-1,0 0 1,0 0 0,0 0 0,0 1 0,0-1 0,1 0-1,-1 1 1,0-1 0,1 1 0,0 0 0,-1-1 0,3 0-1,17-7-105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40.016"/>
    </inkml:context>
    <inkml:brush xml:id="br0">
      <inkml:brushProperty name="width" value="0.035" units="cm"/>
      <inkml:brushProperty name="height" value="0.035" units="cm"/>
    </inkml:brush>
  </inkml:definitions>
  <inkml:trace contextRef="#ctx0" brushRef="#br0">10 26 19084,'-8'10'1424,"7"-6"-1208,2 1-32,14-7-128,8-4-360,5-4 376,2-3-192,1-1-128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40.923"/>
    </inkml:context>
    <inkml:brush xml:id="br0">
      <inkml:brushProperty name="width" value="0.035" units="cm"/>
      <inkml:brushProperty name="height" value="0.035" units="cm"/>
    </inkml:brush>
  </inkml:definitions>
  <inkml:trace contextRef="#ctx0" brushRef="#br0">59 2 18436,'0'0'76,"-1"0"0,0 0-1,0 0 1,1 0 0,-1 1 0,0-1 0,0 0-1,1 1 1,-1-1 0,0 0 0,1 1 0,-1-1-1,0 1 1,1-1 0,-1 1 0,1-1 0,-1 1-1,1-1 1,-1 1 0,1 0 0,-1-1 0,1 2 0,-14 16 4,9-6-1,0 0-1,0 1 0,1-1 0,1 1 0,0 0 1,1 0-1,0 1 0,1-1 0,0 0 0,1 1 1,1-1-1,0 0 0,6 24 0,-7-35-78,1 1-1,-1-1 1,1 0-1,0 1 1,-1-1-1,1 0 1,0 0 0,1 0-1,-1 0 1,0 0-1,1 0 1,-1 0-1,1 0 1,-1 0-1,1-1 1,0 1-1,0-1 1,0 1 0,0-1-1,0 0 1,0 0-1,0 0 1,0 0-1,1 0 1,-1 0-1,0 0 1,0-1-1,1 1 1,-1-1-1,1 0 1,-1 0 0,0 0-1,1 0 1,-1 0-1,0 0 1,1 0-1,-1-1 1,1 1-1,-1-1 1,0 0-1,3-1 1,5-2 8,0-1 1,0 0-1,-1-1 1,0 0-1,0 0 0,-1-1 1,14-14-1,-9 7 23,-1 0 0,11-16 1,-23 33-28,1 0 1,0-1 0,0 1 0,0-1 0,0 1-1,0-1 1,0 1 0,1-1 0,-1 0 0,1 1 0,0-1-1,0 0 1,-1 0 0,1 0 0,1-1 0,-1 1-1,3 1 1,-2-2 7,0-1-1,0 0 0,0 0 1,0-1-1,0 1 0,0-1 1,0 1-1,0-1 0,0 0 0,0 0 1,0 0-1,0 0 0,-1-1 1,1 1-1,-1-1 0,1 0 1,-1 0-1,1 0 0,-1 0 1,0 0-1,0 0 0,3-4 1,3-4 123,0-1 0,0 0 0,11-21 1,-17 28-76,0 0 0,0-1 1,-1 1-1,0 0 0,1-1 0,-2 1 1,1-1-1,0 0 0,-1 1 0,0-1 1,-1-8-1,1 11-36,0-1-1,-1 1 1,1 0-1,-1 0 1,0 0-1,0 0 1,1 0-1,-1 0 1,-1 0-1,1 1 1,0-1-1,0 0 1,-1 0-1,1 1 1,-1-1-1,1 1 1,-1 0-1,0-1 1,0 1-1,1 0 1,-1 0-1,0 0 1,0 0-1,0 0 1,0 0-1,0 1 1,-4-1-1,6 0-26,-1 1-1,1 0 0,0 0 1,-1-1-1,1 1 0,-1 0 0,1 0 1,0 0-1,-1 0 0,1 0 1,-1 0-1,1 0 0,-1 0 0,1 0 1,-1 0-1,1 0 0,0 0 0,-1 0 1,1 0-1,-1 0 0,1 0 1,-1 0-1,1 1 0,0-1 0,-1 0 1,1 0-1,0 0 0,-1 1 1,1-1-1,-1 0 0,1 1 0,0-1 1,0 0-1,-1 1 0,1-1 1,0 0-1,-1 1 0,1-1 0,0 0 1,0 1-1,0-1 0,0 1 1,-1-1-1,1 1 0,0-1 0,0 0 1,0 1-1,0-1 0,0 1 0,0-1 1,0 1-1,0-1 0,0 1 1,0-1-1,0 0 0,1 1 0,-1-1 1,0 1-1,0-1 0,0 0 1,0 1-1,1-1 0,-1 1 0,0-1 1,0 0-1,1 1 0,17 26-1310,-15-24 1154,0 0-1,1 0 0,-1 0 0,1 0 0,0-1 0,0 0 0,0 0 0,0 0 0,1 0 1,7 2-1,12 0-445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41.533"/>
    </inkml:context>
    <inkml:brush xml:id="br0">
      <inkml:brushProperty name="width" value="0.035" units="cm"/>
      <inkml:brushProperty name="height" value="0.035" units="cm"/>
    </inkml:brush>
  </inkml:definitions>
  <inkml:trace contextRef="#ctx0" brushRef="#br0">77 0 17988,'-30'47'1987,"21"-35"-1583,1 0 0,-10 18-1,16-25-334,0 0-1,0 0 1,1 0 0,-1 1-1,1-1 1,0 0-1,1 1 1,-1-1 0,1 0-1,0 8 1,0-12-64,0-1 1,0 1 0,1 0-1,-1 0 1,0-1 0,0 1 0,0 0-1,0-1 1,0 1 0,1 0-1,-1 0 1,0-1 0,1 1-1,-1-1 1,0 1 0,1 0-1,-1-1 1,1 1 0,-1-1 0,1 1-1,-1-1 1,1 1 0,0-1-1,-1 1 1,1-1 0,-1 0-1,2 1 1,-1-1-1,1 0-1,-1 0 1,0 0 0,1 0-1,-1 0 1,1 0 0,-1 0-1,0-1 1,1 1 0,-1 0-1,0-1 1,0 1 0,3-2-1,1-1 2,1 0 1,0-1-1,-1 0 0,0 0 0,6-6 0,9-13 25,-2 0 1,0-2-1,17-31 0,-47 107-125,9-20-909,3-31 969,0 1 1,0-1-1,0 0 1,0 1 0,0-1-1,0 1 1,1-1-1,-1 0 1,0 1-1,0-1 1,0 0-1,0 1 1,0-1-1,1 0 1,-1 1-1,0-1 1,0 0 0,0 1-1,1-1 1,-1 0-1,0 1 1,1-1-1,-1 0 1,0 0-1,1 1 1,0-1 8,-1-1-1,1 1 1,0 0 0,0 0-1,-1-1 1,1 1 0,0 0-1,-1-1 1,1 1 0,0-1-1,-1 1 1,1 0 0,0-1-1,-1 0 1,1 1 0,-1-1 0,1 1-1,-1-1 1,1 0 0,11-17-425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9.367"/>
    </inkml:context>
    <inkml:brush xml:id="br0">
      <inkml:brushProperty name="width" value="0.035" units="cm"/>
      <inkml:brushProperty name="height" value="0.035" units="cm"/>
    </inkml:brush>
  </inkml:definitions>
  <inkml:trace contextRef="#ctx0" brushRef="#br0">119 1 14083,'-39'49'2100,"25"-31"-1258,0 0 0,-20 34 0,31-48-773,1 1 0,-1 0 0,1 0 1,1 0-1,-1 0 0,1 0 0,0 0 0,0 0 0,0 0 0,1 0 0,-1 1 1,1-1-1,1 0 0,-1 0 0,1 1 0,2 8 0,-2-12-64,-1 0-1,1-1 1,-1 1 0,1-1-1,0 1 1,0 0-1,0-1 1,0 0-1,0 1 1,0-1 0,0 0-1,0 1 1,1-1-1,-1 0 1,0 0-1,1 0 1,-1 0 0,1 0-1,-1 0 1,1-1-1,1 2 1,0-2-1,0 1 1,-1-1-1,1 0 0,0 0 1,0 0-1,-1 0 1,1 0-1,0-1 0,0 1 1,-1-1-1,1 0 1,2-1-1,3-1 8,0 0 0,-1-1 0,0 0 0,0 0 1,0-1-1,-1 0 0,12-11 0,-7 4 29,-1-1 0,0-1 0,14-24 0,-20 29-16,1 0-1,-1 0 1,-1 0 0,0-1-1,0 1 1,-1-1 0,2-14-1,-15 73 55,11-38-79,-2 5-32,1 0 0,0 1 0,2-1-1,0 0 1,1 0 0,5 22 0,-7-35 87,1-1 1,0 0 0,0 0 0,0 1-1,0-1 1,1 0 0,-1 0 0,0 0 0,1 0-1,0 0 1,3 3 0,-4-5-47,0 1 1,0 0-1,1 0 1,-1-1-1,0 1 1,0-1-1,1 1 1,-1-1-1,1 0 0,-1 1 1,0-1-1,1 0 1,-1 0-1,1 0 1,-1 0-1,1 0 1,-1 0-1,0 0 1,1-1-1,-1 1 1,0-1-1,3 0 1,21-15 106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42.065"/>
    </inkml:context>
    <inkml:brush xml:id="br0">
      <inkml:brushProperty name="width" value="0.035" units="cm"/>
      <inkml:brushProperty name="height" value="0.035" units="cm"/>
    </inkml:brush>
  </inkml:definitions>
  <inkml:trace contextRef="#ctx0" brushRef="#br0">54 1 15579,'-24'56'2211,"18"-44"-1745,0 1 0,1 0 0,-7 26 0,12-39-460,0 1 0,0-1 0,0 1 0,0-1 1,0 1-1,0-1 0,0 1 0,0-1 0,0 1 1,0-1-1,0 0 0,0 1 0,1-1 0,-1 1 1,0-1-1,0 0 0,0 1 0,1-1 0,-1 1 1,0-1-1,1 0 0,-1 1 0,0-1 0,1 0 1,-1 0-1,0 1 0,1-1 0,-1 0 1,1 0-1,-1 0 0,0 1 0,1-1 0,-1 0 1,1 0-1,-1 0 0,1 0 0,-1 0 0,0 0 1,1 0-1,-1 0 0,1 0 0,-1 0 0,1 0 1,-1 0-1,1 0 0,-1 0 0,0 0 0,2-1 1,29-6-77,-22 4 92,1 1-27,0 1 0,0 0 1,0 0-1,0 1 0,0 0 1,0 0-1,10 3 0,-17-3 16,1 1 0,-1-1 0,0 1 1,0 0-1,1 0 0,-1 0 0,0 1 0,0-1 0,0 1 0,-1 0 0,1-1 0,0 1 0,-1 0 1,1 1-1,-1-1 0,1 0 0,-1 1 0,0-1 0,0 1 0,0 0 0,-1 0 0,1 0 0,0 0 1,1 6-1,-3-6 62,1 1 1,-1-1 0,0 1-1,-1-1 1,1 1 0,-1-1-1,1 1 1,-1-1 0,0 1 0,0-1-1,-1 0 1,1 1 0,-1-1-1,1 0 1,-1 0 0,0 0-1,0 0 1,0-1 0,-1 1-1,1-1 1,-5 5 0,-2 1 203,0-1 0,0 0 1,-1 0-1,1-1 0,-15 7 0,18-11-322,1 1-1,-1-1 1,1-1-1,-1 1 1,0-1-1,0 0 0,0 0 1,-7-1-1,12 0-25,0 0 0,-1 0 0,1 0 0,0 0 0,0-1 0,0 1 0,-1 0 0,1-1 0,0 1 0,0-1-1,0 1 1,0-1 0,0 0 0,0 1 0,0-1 0,0 0 0,0 0 0,-1-1 0,1 1 12,1 0 1,-1-1 0,1 1-1,-1-1 1,1 1-1,-1-1 1,1 1 0,0-1-1,0 1 1,0-1-1,0 1 1,0 0 0,0-1-1,0 1 1,0-1-1,1 1 1,-1-1 0,1 1-1,0-2 1,6-15-684</inkml:trace>
  <inkml:trace contextRef="#ctx0" brushRef="#br0" timeOffset="1">254 58 17108,'5'-9'1489,"-9"10"-173,-12 17 194,11-8-1418,1-1 0,0 1 0,0 0-1,1 0 1,0 0 0,0 0 0,1 1-1,1-1 1,-1 18 0,2-27-95,0 0-1,0 0 1,1 0 0,-1 0 0,0 0 0,1 0-1,-1 0 1,0 0 0,1 0 0,-1 0 0,1 0-1,0 0 1,-1 0 0,1-1 0,0 1 0,-1 0-1,1 0 1,0-1 0,0 1 0,0 0 0,-1-1-1,1 1 1,0-1 0,0 1 0,0-1-1,0 0 1,0 1 0,0-1 0,0 0 0,2 1-1,4 0-45,1-1 0,-1 1 0,13-2 0,2 1-54,-15 1 36,0 0-1,-1 1 1,1 0-1,0 0 0,-1 0 1,0 1-1,1 0 1,-1 0-1,0 0 1,-1 1-1,1 0 1,-1 0-1,1 1 1,7 9-1,-11-12 72,0 0 0,0 1 0,0 0 0,0-1 0,0 1-1,-1 0 1,0 0 0,1 0 0,-1 0 0,0 0-1,-1 0 1,1 0 0,0 0 0,-1 0 0,0 0 0,1 0-1,-1 0 1,-1 1 0,1-1 0,0 0 0,-1 0-1,1 0 1,-1 0 0,0 0 0,0 0 0,0 0 0,-1 0-1,1 0 1,-1-1 0,1 1 0,-1 0 0,0-1 0,0 1-1,-3 1 1,3-2 48,0 0 0,0 0 0,0 0-1,0 0 1,-1-1 0,1 0 0,0 1 0,-1-1-1,1 0 1,-1 0 0,0 0 0,1 0 0,-1-1-1,0 1 1,1-1 0,-1 1 0,0-1 0,0 0-1,1 0 1,-1 0 0,0-1 0,0 1 0,1-1-1,-1 1 1,0-1 0,1 0 0,-1 0 0,1 0 0,-1-1-1,1 1 1,-1 0 0,1-1 0,0 0 0,0 1-1,0-1 1,0 0 0,0 0 0,-2-3 0,-6-9 181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42.589"/>
    </inkml:context>
    <inkml:brush xml:id="br0">
      <inkml:brushProperty name="width" value="0.035" units="cm"/>
      <inkml:brushProperty name="height" value="0.035" units="cm"/>
    </inkml:brush>
  </inkml:definitions>
  <inkml:trace contextRef="#ctx0" brushRef="#br0">1 386 15955,'29'-12'440,"1"-3"0,-2 0 0,0-2 0,-1 0-1,-1-2 1,0-1 0,-2-1 0,28-31 0,-63 67-165,0 0 0,2 1 0,-11 21 0,3-4 94,4-11-136,5-9-43,0 0 0,1 0-1,1 1 1,0 0-1,0 0 1,-4 23 0,10-37-186,0 1 0,-1-1 0,1 0 1,0 0-1,0 1 0,0-1 1,0 0-1,0 0 0,0 1 0,0-1 1,0 0-1,0 0 0,0 1 0,0-1 1,0 0-1,0 0 0,1 1 1,-1-1-1,0 0 0,0 0 0,0 1 1,0-1-1,0 0 0,0 0 1,1 0-1,-1 1 0,0-1 0,0 0 1,0 0-1,1 0 0,-1 0 1,0 1-1,0-1 0,0 0 0,1 0 1,-1 0-1,0 0 0,0 0 0,1 0 1,11-3 73,15-15-29,-26 17-43,138-126-445,-139 126 424,0 1 1,1-1-1,-1 0 0,0 0 1,0 1-1,0-1 0,0 0 1,0 0-1,0 0 0,0 1 1,0-1-1,0 0 0,0 0 1,0 0-1,0 1 0,0-1 1,-1 0-1,1 0 0,0 1 1,-1-1-1,1 0 0,-1 0 1,-12-23-44,7 15-43,5 5 79,-1 2-5,1 0 0,0 0 1,0 0-1,0-1 0,0 1 0,0 0 0,1-1 0,-1 1 0,1 0 1,-1-4-1,2 5 21,-1-1 1,1 1-1,0-1 1,-1 0 0,1 1-1,0 0 1,0-1-1,0 1 1,0-1-1,1 1 1,-1 0 0,0 0-1,0 0 1,1 0-1,-1 0 1,3-2-1,96-68-46,42-33-337,-106 74 324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47.999"/>
    </inkml:context>
    <inkml:brush xml:id="br0">
      <inkml:brushProperty name="width" value="0.035" units="cm"/>
      <inkml:brushProperty name="height" value="0.035" units="cm"/>
    </inkml:brush>
  </inkml:definitions>
  <inkml:trace contextRef="#ctx0" brushRef="#br0">5906 0 10458,'0'0'102,"0"0"-1,0 1 1,0-1-1,0 0 0,0 0 1,-1 0-1,1 0 1,0 0-1,0 0 1,0 0-1,0 0 0,0 0 1,0 1-1,0-1 1,0 0-1,0 0 1,0 0-1,-1 0 0,1 0 1,0 0-1,0 1 1,0-1-1,0 0 0,0 0 1,0 0-1,0 0 1,0 0-1,0 1 1,0-1-1,0 0 0,0 0 1,0 0-1,0 0 1,0 0-1,1 1 1,-1-1-1,0 0 0,0 0 1,0 0-1,0 0 1,0 0-1,0 0 1,0 1-1,0-1 0,0 0 1,0 0-1,1 0 1,-1 0-1,0 0 1,0 0-1,0 0 0,0 0 1,0 0-1,0 0 1,1 0-1,-1 0 1,0 1-1,0-1 0,0 0 1,0 0-1,0 0 1,1 0-1,-1 0 1,0 0-1,0 0 0,0 0 1,0 0-1,0-1 1,1 1-1,-13 20 1546,-21 24-1753,10-17 160,-1-1-1,-2-1 1,-49 38 0,21-25-39,-66 34 0,-109 66 117,195-114-110,1 2 0,1 1 0,1 1 1,-37 46-1,-151 166-30,68-79 7,129-135 41,2 1 0,1 1 0,1 1 0,1 0 0,-25 62 0,15-14 56,-24 104 1,41-135-44,2 1 0,3 0 0,-1 79 0,28 141 295,-8-171-272,34 120 0,-33-162-61,-2 1-1,-2 0 1,-3 1 0,2 79-1,-13-42 5,-15 95 0,-27 90-63,45-276 44,-79 372-17,58-298 17,-3-1 0,-62 131 1,68-173 3,-2 0 1,-1-2-1,-50 57 1,-90 73 26,69-72-27,-95 85-22,141-135 11,-3-3 0,-65 37 0,48-36 4,-262 154-67,216-127-20,-3-5 0,-227 82 1,277-121 90,0-3 0,-2-3 1,0-2-1,0-4 1,-1-3-1,-73-3 0,24-8 22,1-6-1,-193-44 1,205 33-15,-1 6-1,-133-6 1,120 18 89,0 5 0,-169 21-1,-94 25 452,302-38-342,73-8-267,-49 10 535,50-9-634,1 0 0,-1 1 1,1 0-1,0 0 0,0 1 1,0-1-1,0 1 0,0 0 0,-6 6 1,9-7-103,3 2-70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48.629"/>
    </inkml:context>
    <inkml:brush xml:id="br0">
      <inkml:brushProperty name="width" value="0.035" units="cm"/>
      <inkml:brushProperty name="height" value="0.035" units="cm"/>
    </inkml:brush>
  </inkml:definitions>
  <inkml:trace contextRef="#ctx0" brushRef="#br0">483 30 14331,'6'-9'1219,"-6"8"-1042,1-1 1,0 0-1,0 1 0,0-1 1,0 1-1,0-1 0,0 1 0,0-1 1,0 1-1,1 0 0,-1 0 0,1-1 1,1 0-1,-35 28 2013,-34 18-1521,23-16-534,-60 50 0,73-50-144,1 2 1,1 1 0,1 1 0,-25 41 0,38-51-5,0 1 1,2 1 0,1 0 0,1 1 0,1-1-1,1 2 1,-7 43 0,14-64 7,0 0-1,1 0 1,0 0 0,0 0-1,0 0 1,0 0 0,1 0 0,1 7-1,-1-11 4,-1 0 0,1 0 0,0 1 0,-1-1 0,1 0 0,0 0 0,-1 0 0,1 0 0,0 0 0,0 0 0,0 0 0,0 0 0,0 0 0,0-1 0,0 1 0,1 0-1,-1 0 1,0-1 0,0 1 0,0-1 0,1 1 0,-1-1 0,0 0 0,1 1 0,-1-1 0,0 0 0,1 0 0,-1 0 0,0 0 0,1 0 0,-1 0 0,0-1 0,1 1 0,-1 0 0,2-1-1,25-7-26,1-1-1,47-22 0,-12 4 15,40-9-443,189-39-1,-227 62 296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0:55.693"/>
    </inkml:context>
    <inkml:brush xml:id="br0">
      <inkml:brushProperty name="width" value="0.035" units="cm"/>
      <inkml:brushProperty name="height" value="0.035" units="cm"/>
    </inkml:brush>
  </inkml:definitions>
  <inkml:trace contextRef="#ctx0" brushRef="#br0">69 41 17164,'0'-2'127,"0"-4"167,1 1-1,0 0 1,0 0 0,0-1 0,3-5-1,-4 11-282,0 0 0,0 0 0,0 0 0,0 0 0,0 0-1,0 0 1,0 0 0,0 0 0,0 1 0,0-1 0,0 0-1,0 0 1,0 0 0,0 0 0,0 0 0,0 0 0,0 0-1,0 0 1,0 0 0,0 0 0,0 0 0,0 0 0,0 0 0,0 0-1,0 0 1,0 0 0,0 0 0,0 1 0,0-1 0,0 0-1,0 0 1,0 0 0,0 0 0,0 0 0,0 0 0,0 0-1,1 0 1,-1 0 0,0 0 0,0 0 0,0 0 0,0 0-1,0 0 1,0 0 0,0 0 0,0 0 0,0 0 0,0 0-1,0 0 1,0 0 0,0 0 0,0 0 0,0 0 0,0 0-1,1 0 1,-1 0 0,0 0 0,0 0 0,0 0 0,0 0-1,0-1 1,0 1 0,2 12 464,0 15 109,-13 208 728,3 44-826,8-276-496,0 1 0,0 0 1,1 0-1,0 0 0,0-1 1,2 6-1,-3-8 2,0-1-1,0 0 1,0 1-1,0-1 1,0 0 0,1 0-1,-1 1 1,0-1 0,0 0-1,1 0 1,-1 1-1,0-1 1,0 0 0,1 0-1,-1 0 1,0 1 0,1-1-1,-1 0 1,0 0-1,0 0 1,1 0 0,-1 0-1,0 0 1,1 0 0,-1 0-1,0 1 1,1-1-1,11-10-462,-4-2 145,0 0 0,-1 0 1,-1-1-1,0 1 0,-1-1 0,6-19 0,16-88-1255,-20 80 1092,0 9 151,3-13 280,-2 0 0,-2-1 0,1-59 0,-9 95 557,-2 16-94,-3 24 146,7-30-524,-11 48 389,2 0 0,3 0-1,2 0 1,2 58 0,3-99-425,0 0 1,0 0-1,1 0 0,0 0 0,1-1 1,-1 1-1,2-1 0,-1 0 0,1 0 1,6 9-1,-10-16-30,0 1-1,0-1 1,0 0 0,0 0-1,0 1 1,1-1 0,-1 0-1,0 0 1,0 1 0,0-1-1,0 0 1,0 0 0,0 1-1,0-1 1,0 0 0,0 0-1,0 1 1,0-1 0,0 0-1,0 1 1,0-1 0,-1 0-1,1 0 1,0 0 0,0 1-1,0-1 1,0 0 0,0 0-1,0 1 1,-1-1 0,1 0-1,0 0 1,0 0 0,0 1-1,-1-1 1,-12 6-802,-14-2-221,15-4 952,-1 0 1,0 0-1,1-1 0,-23-5 1,30 5 331,1 0 0,-1 0 1,0-1-1,1 0 0,-1 1 1,1-2-1,0 1 0,-1 0 0,1-1 1,0 0-1,1 0 0,-1 0 0,0 0 1,1-1-1,-4-5 0,6 9-163,1-1-1,0 0 0,-1 0 0,1 0 1,0 1-1,0-1 0,0 0 0,-1 0 0,1 0 1,0 0-1,0 1 0,0-1 0,0 0 1,1 0-1,-1 0 0,0 0 0,0 1 1,0-1-1,1 0 0,-1 0 0,0 0 1,1 1-1,-1-1 0,1 0 0,-1 1 1,1-1-1,-1 0 0,1 1 0,0-1 1,-1 0-1,1 1 0,-1-1 0,1 1 1,0-1-1,0 1 0,0-1 0,32-15 498,-29 15-489,173-54-1950,-148 42 1492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0:56.081"/>
    </inkml:context>
    <inkml:brush xml:id="br0">
      <inkml:brushProperty name="width" value="0.035" units="cm"/>
      <inkml:brushProperty name="height" value="0.035" units="cm"/>
    </inkml:brush>
  </inkml:definitions>
  <inkml:trace contextRef="#ctx0" brushRef="#br0">110 3 14419,'5'2'2709,"-8"-3"-837,-22-2 761,19 4-2444,1 1 1,-1-1-1,1 1 1,0 1-1,0-1 1,0 1-1,0 0 1,0 0-1,0 0 1,1 1-1,-5 4 1,7-6-187,0-1-1,0 1 1,1 0-1,-1 0 1,1-1-1,-1 1 1,1 0-1,0 0 1,-1 1-1,1-1 1,0 0-1,0 0 1,1 0-1,-1 1 1,0-1-1,1 0 1,0 1-1,-1-1 1,1 1-1,0-1 1,0 0-1,0 1 1,1-1-1,-1 1 1,0-1-1,1 0 1,0 1-1,1 2 1,-1-3-2,0-1 0,0 0 0,-1 0 0,2 1 0,-1-1 0,0 0 0,0 0 0,0 0 0,0 0 0,1 0 0,-1-1 0,0 1 0,1 0 0,-1-1 0,1 1 0,-1-1 0,0 1 0,1-1 0,0 1 0,-1-1 0,1 0 0,-1 0 0,1 0 0,-1 0 0,1 0 0,-1 0 0,1 0 0,-1-1-1,1 1 1,-1-1 0,1 1 0,-1-1 0,1 1 0,-1-1 0,3-1 0,1-1 11,0 0-1,0 0 0,0 0 0,0 0 1,0-1-1,-1 0 0,8-8 0,14-26 295,-25 45-277,0 1 1,0-1-1,0 0 1,1 0-1,0 0 1,4 8-1,-6-13-40,1-1 0,-1 0 0,1 0 0,0 0 0,-1 1 0,1-1 0,0 0 0,0 0 0,0 0 0,0 0 0,0-1 0,0 1 0,0 0 0,0 0 0,0 0-1,1-1 1,-1 1 0,0-1 0,0 1 0,1-1 0,-1 1 0,0-1 0,0 0 0,1 0 0,-1 1 0,0-1 0,1 0 0,-1 0 0,1 0 0,-1-1 0,0 1 0,1 0 0,-1 0 0,0-1 0,0 1-1,1-1 1,-1 1 0,0-1 0,0 0 0,0 1 0,3-3 0,0 0-82,0 0 0,1-1 1,-1 0-1,0 0 0,-1 0 0,1 0 0,-1-1 0,0 0 0,0 1 0,4-10 1,-6 12 76,14-25-263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0:56.802"/>
    </inkml:context>
    <inkml:brush xml:id="br0">
      <inkml:brushProperty name="width" value="0.035" units="cm"/>
      <inkml:brushProperty name="height" value="0.035" units="cm"/>
    </inkml:brush>
  </inkml:definitions>
  <inkml:trace contextRef="#ctx0" brushRef="#br0">20 1 16844,'-1'1'5636,"2"4"-5778,9 56 280,2-1 0,23 69 0,-28-109-87,-1 1 1,7 41 0,-12-57 10,-1 0 1,1 0 0,-1 1-1,0-1 1,0 0 0,-1 0-1,1 1 1,-1-1 0,0 0-1,-1 0 1,1 0 0,-1 0-1,0 0 1,0 0 0,-1 0-1,1-1 1,-6 7-1,8-11-44,-1 1 0,0 0 0,1-1 0,-1 1 0,0-1 0,0 1 0,1-1-1,-1 0 1,0 1 0,0-1 0,0 0 0,0 1 0,1-1 0,-1 0-1,0 0 1,0 0 0,0 0 0,0 0 0,0 0 0,0 0 0,0 0-1,0 0 1,1 0 0,-1 0 0,0-1 0,0 1 0,0 0 0,0-1-1,0 1 1,1 0 0,-1-1 0,0 1 0,0-1 0,1 0 0,-1 1 0,0-1-1,1 1 1,-1-1 0,1 0 0,-1 0 0,1 1 0,-1-1 0,0-1-1,-3-5 24,-1 1 0,1-1 0,-5-11 0,9 18-41,-4-10-188,0 0 0,0-1 0,1 1 1,0-1-1,1 0 0,1 0 0,-1 0 0,2 0 0,0-19 0,1 23-241,0-1 0,0 0 0,1 0 0,0 1 0,1-1 0,-1 1 0,1-1 0,1 1-1,-1 0 1,1 0 0,1 1 0,-1-1 0,1 1 0,7-7 0,8-8-2823,3-4 1561,-8 12 5432,-12 11-3184,-1 2 1,1-1-1,0 0 0,-1 0 0,1 1 0,0 0 0,-1-1 0,1 1 0,0 0 0,4 1 1,13-2 189,-14-1-666,-1 1 0,1-1 0,-1-1 0,0 1 0,0-1 0,0 0 0,0 0 0,0 0 0,7-8 0,-10 10-63,-1-1 1,0 1-1,1 0 1,-1-1-1,0 1 0,0 0 1,0-1-1,0 1 1,0-1-1,-1 0 1,1 1-1,0-1 1,-1 0-1,1 1 1,-1-1-1,0 0 0,1 0 1,-1 1-1,0-1 1,0 0-1,0 0 1,0 0-1,-1 1 1,1-1-1,0 0 1,-1 0-1,1 1 0,-1-1 1,0 0-1,1 1 1,-1-1-1,0 1 1,0-1-1,0 1 1,-2-3-1,2 3-6,0 0 0,0-1 1,0 1-1,0 0 0,0 0 0,0 1 1,0-1-1,0 0 0,0 0 0,0 0 0,-1 1 1,1-1-1,0 0 0,0 1 0,-1 0 0,1-1 1,0 1-1,-1 0 0,1-1 0,-1 1 0,1 0 1,0 0-1,-1 0 0,1 0 0,-1 0 0,1 1 1,0-1-1,-1 0 0,1 1 0,0-1 0,-1 1 1,1-1-1,0 1 0,0-1 0,-1 1 1,1 0-1,0 0 0,0 0 0,0 0 0,0-1 1,0 1-1,0 1 0,-1 1 0,-2 1-41,1 1 1,-1-1-1,1 1 0,0 0 0,1 0 1,-1 1-1,1-1 0,0 0 0,-1 8 0,2-10-96,1 1 0,-1-1 0,1 0 0,0 1-1,1-1 1,-1 0 0,0 0 0,2 5-1,-2-7 102,0 0 0,1-1 1,-1 1-1,0 0 0,0-1 0,1 1 0,-1 0 0,0-1 0,1 1 0,-1-1 0,0 1 0,1-1 0,-1 1 0,1-1 0,-1 1 0,1-1 0,-1 1 0,1-1 0,0 1 0,-1-1 0,1 0 0,0 1 0,-1-1 0,1 0 0,0 0 0,-1 1 0,1-1 0,0 0 0,-1 0 0,1 0 0,0 0 0,-1 0 0,1 0 0,0 0 0,0 0 0,-1 0 0,1 0 0,0-1 1,-1 1-1,1 0 0,0 0 0,-1-1 0,1 1 0,0-1 0,12-6-400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0:57.497"/>
    </inkml:context>
    <inkml:brush xml:id="br0">
      <inkml:brushProperty name="width" value="0.035" units="cm"/>
      <inkml:brushProperty name="height" value="0.035" units="cm"/>
    </inkml:brush>
  </inkml:definitions>
  <inkml:trace contextRef="#ctx0" brushRef="#br0">14 0 19428,'-5'23'772,"1"1"-1,1-1 1,1 1 0,3 42-1,17 93-459,-13-125-290,-5-30-24,1 1-3,0 1 0,0 0 0,0-1 1,1 0-1,2 7 0,-3-11 6,-1 0-1,0 0 1,1 0-1,-1-1 1,1 1 0,-1 0-1,1 0 1,0-1 0,-1 1-1,1 0 1,-1-1-1,1 1 1,0-1 0,0 1-1,-1-1 1,1 1 0,0-1-1,0 0 1,0 1-1,0-1 1,-1 0 0,1 0-1,0 1 1,0-1 0,0 0-1,0 0 1,0 0-1,0 0 1,0 0 0,-1 0-1,1-1 1,0 1-1,0 0 1,0 0 0,0 0-1,0-1 1,-1 1 0,1-1-1,0 1 1,0 0-1,0-1 1,0 0 0,9-6 16,0 0 0,-1-1 0,0 0 0,0-1 0,-1 1 0,12-18 0,38-64 138,-48 73-164,35-69-151,-41 78-60,-1 0 0,0-1 0,0 0 0,0 1 1,-1-1-1,-1 0 0,0 0 0,1-9 0,-2 17 197,0 0-1,0 1 1,0-1 0,0 1-1,0-1 1,0 0 0,0 1-1,0-1 1,-1 1 0,1-1-1,0 0 1,0 1 0,0-1-1,-1 1 1,1-1 0,0 1-1,-1-1 1,1 1 0,0-1-1,-1 1 1,1-1 0,-1 1-1,1 0 1,-1-1-1,1 1 1,0-1 0,-1 1-1,0 0 1,1 0 0,-1-1-1,1 1 1,-1 0 0,1 0-1,-1 0 1,1-1 0,-1 1-1,-1 0 1,-13 5-596</inkml:trace>
  <inkml:trace contextRef="#ctx0" brushRef="#br0" timeOffset="1">176 282 17860,'11'21'1768,"5"-4"-1104,-1-6-328,3-2 841,2-1-257,-3 0-912,-1-3-448,0 4 360,0 2-104,-3 2-184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0:58.103"/>
    </inkml:context>
    <inkml:brush xml:id="br0">
      <inkml:brushProperty name="width" value="0.035" units="cm"/>
      <inkml:brushProperty name="height" value="0.035" units="cm"/>
    </inkml:brush>
  </inkml:definitions>
  <inkml:trace contextRef="#ctx0" brushRef="#br0">332 1 17100,'-5'0'134,"0"-1"0,0 1 0,0 0 0,1 1 0,-1-1 0,0 1 0,0 0-1,1 0 1,-1 1 0,0-1 0,1 1 0,0 0 0,-1 0 0,1 1 0,0-1 0,0 1 0,0 0 0,-5 5 0,-8 7 156,0 2 0,-21 27 0,31-36-134,-25 31 86,2 1 0,2 1-1,-37 73 1,64-113-235,0 1 0,0 0 0,1-1 0,-1 1-1,0 0 1,1-1 0,0 1 0,-1 0 0,1 0 0,0 0 0,0-1 0,0 4 0,0-5-7,1 1 1,-1 0-1,0-1 0,1 1 1,-1-1-1,1 1 1,-1-1-1,1 0 1,0 1-1,-1-1 1,1 1-1,-1-1 0,1 0 1,0 0-1,-1 1 1,1-1-1,0 0 1,-1 0-1,1 0 1,0 0-1,-1 0 0,1 0 1,0 0-1,-1 0 1,1 0-1,0 0 1,0 0-1,-1 0 1,1 0-1,0 0 0,-1-1 1,1 1-1,-1 0 1,2-1-1,40-10-61,-16 4 43,36-5 1,-55 11 19,-1 1 1,1-1-1,0 1 1,0 0-1,0 1 1,-1 0-1,1 0 1,0 0-1,-1 1 0,10 4 1,-14-6 8,-1 1 0,0-1 0,1 1 0,-1 0 0,0-1 1,0 1-1,0 0 0,1 0 0,-1 0 0,0 0 0,0 0 0,0 0 0,-1 0 0,1 0 0,0 1 1,0-1-1,-1 0 0,1 0 0,0 1 0,-1-1 0,1 0 0,-1 3 0,0-1 25,0-1 0,0 0 0,0 0-1,0 1 1,-1-1 0,0 0 0,1 0 0,-1 0-1,0 0 1,0 1 0,0-1 0,0-1 0,-2 3-1,-3 5 158,-1-1 0,0 0-1,0 0 1,-1-1 0,-9 7-1,1-2 309,-1 0 0,-28 14 0,36-22-367,0 0-1,0 0 1,0-1-1,0 0 1,-1-1-1,0 0 1,-13 1 0,11-5-287,12-4-724,2 5 722,-1 0-1,0-1 1,1 1 0,-1 0 0,0 0 0,1 0 0,-1 0-1,1 0 1,0 1 0,2-2 0,87-25-1723,-47 12 1091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0:58.592"/>
    </inkml:context>
    <inkml:brush xml:id="br0">
      <inkml:brushProperty name="width" value="0.035" units="cm"/>
      <inkml:brushProperty name="height" value="0.035" units="cm"/>
    </inkml:brush>
  </inkml:definitions>
  <inkml:trace contextRef="#ctx0" brushRef="#br0">59 235 19964,'-3'0'111,"1"0"-1,-1 1 1,1-1-1,0 1 1,0 0-1,-1 0 1,1 0-1,0 0 0,0 0 1,0 0-1,0 1 1,0-1-1,0 1 1,0-1-1,0 1 1,1 0-1,-1-1 1,1 1-1,-1 0 1,1 0-1,0 0 1,0 0-1,0 1 1,0-1-1,0 0 0,-1 5 1,-1 0-11,1 0 0,1 0 0,-1 0 0,1 0 0,1 0 1,-1 0-1,2 14 0,-1-19-93,0 1 1,0 0 0,1-1-1,-1 1 1,1-1 0,0 1-1,0-1 1,0 1 0,0-1-1,0 1 1,0-1 0,0 0-1,1 0 1,0 1 0,-1-1-1,1 0 1,0 0 0,0-1 0,0 1-1,0 0 1,0-1 0,5 3-1,-5-3-3,0-1-1,1 1 1,-1-1-1,1 0 1,-1 0 0,0 0-1,1 0 1,-1 0-1,1-1 1,-1 1 0,0-1-1,1 1 1,-1-1-1,0 0 1,1 0-1,-1 0 1,0 0 0,0-1-1,0 1 1,0 0-1,0-1 1,0 0-1,-1 1 1,1-1 0,2-3-1,6-6 8,-1-2 0,0 1 0,0-1-1,-1-1 1,-1 0 0,-1 0 0,1 0 0,-2-1-1,5-22 1,-4 14 16,-2 0-1,0 0 1,-2 0 0,0-1-1,-3-37 1,0 58-12,1-1-1,-1 0 1,0 0-1,0 1 1,0-1-1,0 1 1,-1-1-1,-2-5 1,3 8-11,1 1-1,-1-1 1,1 1 0,0-1 0,-1 1-1,1-1 1,-1 1 0,1-1 0,-1 1-1,0 0 1,1-1 0,-1 1 0,1 0-1,-1-1 1,0 1 0,1 0 0,-1 0-1,0-1 1,1 1 0,-2 0-1,1 0 3,0 1-1,0-1 1,0 0-1,-1 1 0,1-1 1,0 0-1,0 1 0,0-1 1,1 1-1,-1 0 0,0-1 1,0 1-1,0 0 0,0 0 1,1-1-1,-1 1 0,-1 1 1,-5 9 29,0-1 0,0 1 1,1 0-1,1 0 0,0 1 1,-4 14-1,1-2 46,1 2-1,-2 25 1,8-48-69,1-1 0,-1 0-1,1 0 1,0 1 0,0-1 0,0 0 0,0 0-1,1 1 1,-1-1 0,1 3 0,0-4-8,-1-1-1,1 1 1,-1-1 0,1 1 0,-1-1 0,1 0-1,-1 1 1,1-1 0,0 0 0,-1 0 0,1 1 0,-1-1-1,1 0 1,0 0 0,-1 0 0,1 0 0,-1 0-1,1 1 1,0-1 0,-1-1 0,1 1 0,0 0 0,-1 0-1,1 0 1,0 0 0,-1 0 0,1 0 0,-1-1-1,1 1 1,-1 0 0,1-1 0,0 1 0,-1 0-1,1-1 1,-1 1 0,1 0 0,-1-1 0,11-6 4,1 2 1,-1 0-1,1 0 1,0 1-1,23-5 1,-31 8-13,-1 1 1,1 0 0,0 0-1,0 0 1,-1 0-1,1 0 1,0 1-1,-1 0 1,1 0 0,-1 0-1,1 0 1,-1 1-1,1-1 1,-1 1-1,0 0 1,0 0 0,0 0-1,0 0 1,0 0-1,0 1 1,0-1-1,-1 1 1,1 0 0,2 5-1,0 0-47,0 0-1,-1 1 1,0 0 0,0 0-1,-1 0 1,4 18 0,1 1-1080,-6-27 25,-1-8 729,0-12-9,0-4-234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49.851"/>
    </inkml:context>
    <inkml:brush xml:id="br0">
      <inkml:brushProperty name="width" value="0.035" units="cm"/>
      <inkml:brushProperty name="height" value="0.035" units="cm"/>
    </inkml:brush>
  </inkml:definitions>
  <inkml:trace contextRef="#ctx0" brushRef="#br0">3 605 15003,'-1'5'359,"0"0"313,1-7-114,9-33 694,9-7-698,34-58 0,-13 28-381,-17 28-106,16-30-9,46-125 0,-77 160-152,-8 31-21,-5 24 19,-3 27 86,2 1-1,2-1 1,2 1 0,2 44 0,1-67 20,1 0-1,1-1 1,1 1 0,1-1-1,0 0 1,1 0-1,2 0 1,13 29 0,-18-45-51,0 0 0,0 0 0,1 0 0,0 0 0,0-1 0,6 6 1,-8-8 31,0 0 1,1 0-1,-1 0 1,0 0-1,1 0 1,-1 0-1,1 0 1,0-1-1,-1 1 0,1-1 1,-1 1-1,1-1 1,0 0-1,0 0 1,-1 0-1,1 0 1,0 0-1,-1 0 1,1 0-1,0 0 1,3-1-1,17-11-136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0:59.057"/>
    </inkml:context>
    <inkml:brush xml:id="br0">
      <inkml:brushProperty name="width" value="0.035" units="cm"/>
      <inkml:brushProperty name="height" value="0.035" units="cm"/>
    </inkml:brush>
  </inkml:definitions>
  <inkml:trace contextRef="#ctx0" brushRef="#br0">5 6 18284,'-2'19'1233,"1"-14"-965,1-1 0,-1 0 0,1 1 0,0-1 0,1 9 0,-1-11-219,1 0 1,-1 0-1,1 0 1,0 0-1,0 0 1,0-1 0,0 1-1,0 0 1,0-1-1,1 1 1,-1-1-1,0 1 1,1-1-1,-1 1 1,1-1 0,0 0-1,1 1 1,1 1-48,0-1 0,-1 0 0,1 0-1,0 0 1,0 0 0,0-1 0,0 0 0,1 0 0,-1 0 0,6 1 0,-8-2-1,0 0 0,0-1 0,0 1 0,0 0 1,0-1-1,0 1 0,-1-1 0,1 1 0,0-1 0,0 0 0,0 0 1,-1 0-1,1 0 0,-1 0 0,1 0 0,-1-1 0,1 1 0,-1 0 0,0-1 1,1 1-1,-1-1 0,0 1 0,0-1 0,0 0 0,1-1 0,12-33 107,-15 40-93,0 1 0,1-1-1,-1 1 1,1-1 0,-1 1-1,2-1 1,0 9 0,-1-12-13,0-1 0,0 1 1,0 0-1,0 0 0,0-1 0,1 1 1,-1 0-1,0-1 0,0 1 1,1 0-1,-1 0 0,0-1 1,1 1-1,-1-1 0,1 1 0,-1 0 1,1-1-1,-1 1 0,1-1 1,0 1-1,-1-1 0,1 1 1,0-1-1,-1 0 0,1 1 0,0-1 1,-1 0-1,1 0 0,0 1 1,0-1-1,-1 0 0,1 0 0,0 0 1,0 0-1,-1 0 0,1 0 1,0 0-1,0 0 0,0 0 1,-1 0-1,1 0 0,0-1 0,-1 1 1,1 0-1,0-1 0,0 1 1,-1 0-1,1-1 0,0 1 1,-1-1-1,1 1 0,-1-1 0,2 0 1,3-3 9,-1 0-1,1 0 1,-1 0 0,0 0 0,0-1 0,0 1 0,3-7-1,-4 6-40,0 1 0,1-1 0,-1 1 0,1-1 0,1 1 0,6-5-1,-11 9 21,1-1 0,-1 1 0,0 0 0,1 0-1,-1 0 1,1 0 0,-1 0 0,0 0-1,1-1 1,-1 1 0,1 0 0,-1 0 0,0 0-1,1 0 1,-1 1 0,1-1 0,-1 0-1,0 0 1,1 0 0,-1 0 0,1 0 0,-1 0-1,0 1 1,1-1 0,-1 0 0,0 0-1,1 0 1,-1 1 0,0-1 0,1 0 0,-1 1-1,0-1 1,0 0 0,1 1 0,-1-1-1,0 0 1,0 1 0,1-1 0,-1 0 0,0 1-1,0 0 1,7 19-309,-6-17 242,2 11-200,-3-11 155,0 1-1,1 0 0,0-1 1,0 1-1,0-1 1,1 1-1,-1-1 0,1 1 1,-1-1-1,1 0 1,4 5-1,-5-7 78,-1-1 0,1 0 0,0 0 0,-1 0 0,1 0-1,0 0 1,-1 0 0,1 0 0,0 0 0,0 0 0,-1 0 0,1 0 0,0 0 0,-1 0 0,1-1 0,0 1 0,-1 0 0,1 0 0,-1-1 0,1 1-1,0 0 1,-1-1 0,1 1 0,-1-1 0,1 1 0,-1-1 0,1 1 0,-1-1 0,1 1 0,-1-1 0,0 1 0,1-1 0,-1 0 0,0 1 0,1-2-1,12-24-1501,6-25 486,-10 24 585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0:59.515"/>
    </inkml:context>
    <inkml:brush xml:id="br0">
      <inkml:brushProperty name="width" value="0.035" units="cm"/>
      <inkml:brushProperty name="height" value="0.035" units="cm"/>
    </inkml:brush>
  </inkml:definitions>
  <inkml:trace contextRef="#ctx0" brushRef="#br0">33 0 15483,'8'113'3264,"30"152"0,-35-254-3273,-2-9-9,-1 1 1,1 0-1,0-1 0,-1 1 1,0 0-1,1 0 0,-1 0 0,0-1 1,-1 1-1,1 4 0,-9-38-183,-18-75-14,-20-106-1106,47 209 1264,-1-1 1,1 0 0,-1 1 0,1-1 0,0 0 0,1-5 0,0 9 54,-1-1 0,0 1 1,0 0-1,0 0 0,0-1 1,0 1-1,0 0 0,1-1 1,-1 1-1,0 0 0,0 0 1,1-1-1,-1 1 0,0 0 1,0 0-1,1-1 0,-1 1 1,0 0-1,0 0 0,1 0 1,-1 0-1,0 0 1,1-1-1,-1 1 0,0 0 1,1 0-1,15 5 237,-10-1-140,3 0 86,0 2 1,0-1 0,0 1 0,-1 1 0,10 8 0,-16-13-129,0 1 0,0 0 0,0-1 0,0 1 0,-1 0 0,1 0 0,-1 0-1,0 0 1,0 0 0,0 0 0,0 1 0,0-1 0,-1 0 0,1 0 0,-1 1 0,0-1 0,0 0 0,0 1 0,0-1 0,-2 7 0,1-6 12,-1 1 0,0 0 0,1 0 0,-1-1 1,-1 1-1,1-1 0,-1 0 0,0 0 0,0 0 0,-4 5 1,6-8-85,0 0-1,0 0 1,0-1 0,0 1 0,0 0 0,0 0 0,0-1 0,0 1 0,0-1 0,0 1 0,0-1 0,-1 1 0,1-1 0,0 0 0,0 0 0,-1 1 0,1-1 0,-2 0 0,2-1-67,-1 1 1,1-1-1,-1 1 1,1-1 0,0 0-1,0 1 1,-1-1-1,1 0 1,0 0-1,0 0 1,0 0 0,0 0-1,0 0 1,0 0-1,0-1 1,0 1-1,0 0 1,1 0 0,-2-3-1,0 0-40,1 1 1,0-1-1,0 0 0,0 1 0,0-1 1,-1-7-1,2-6-489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1:00.375"/>
    </inkml:context>
    <inkml:brush xml:id="br0">
      <inkml:brushProperty name="width" value="0.035" units="cm"/>
      <inkml:brushProperty name="height" value="0.035" units="cm"/>
    </inkml:brush>
  </inkml:definitions>
  <inkml:trace contextRef="#ctx0" brushRef="#br0">0 357 19844,'22'-7'3300,"32"-11"-1766,-51 17-1536,0-1 0,-1 1 0,1-1 0,0 1-1,-1-1 1,1 0 0,-1 0 0,1 0 0,-1-1 0,0 1 0,0 0 0,0-1 0,0 1 0,1-5 0,-2 6 4,-1 0 1,0 0 0,1 0 0,-1 0 0,0 0 0,0 0 0,0 0 0,0 0-1,0 0 1,0 0 0,0 0 0,0 1 0,0-1 0,0 0 0,-1 0 0,1 0-1,0 0 1,-1 0 0,1 0 0,-1 0 0,1 0 0,-1 0 0,1 1-1,-1-1 1,1 0 0,-1 0 0,0 1 0,1-1 0,-1 0 0,0 1 0,0-1-1,0 1 1,0-1 0,1 1 0,-1-1 0,0 1 0,0 0 0,0-1 0,0 1-1,0 0 1,0 0 0,0-1 0,-1 1 0,-1 0-2,0-1 0,0 0 0,-1 1 0,1 0 0,0 0 0,0 0 0,0 0 0,0 0-1,0 1 1,0-1 0,0 1 0,-5 1 0,4 1-6,1 0-1,0-1 1,0 1-1,1 0 1,-1 0-1,1 1 1,-1-1-1,1 0 0,0 1 1,0 0-1,0-1 1,1 1-1,-3 6 1,4-8-2,-1 0 0,0 0 0,1 0 0,-1 0 0,1 0 0,-1 0 0,1 0 0,0 0 0,0 1 0,0-1 0,0 0 0,0 0 0,1 0 0,-1 0 0,1 0 0,-1 0 0,1 0 0,0 0 0,0 0 0,0 0 0,0 0 0,0-1 0,0 1 0,0 0 0,0-1 0,1 1 0,2 2 0,-2-3-29,-1 0 0,1-1-1,-1 1 1,1-1 0,-1 1 0,1-1 0,-1 0 0,1 0-1,-1 1 1,1-1 0,-1 0 0,1 0 0,0-1 0,-1 1 0,1 0-1,-1 0 1,1-1 0,-1 1 0,1-1 0,-1 1 0,1-1-1,-1 0 1,0 0 0,1 1 0,0-2 0,5-3-331,-1 0 0,0 0-1,10-11 1,-6 4-288,1-1 0,-1-1 0,-1 0 0,-1 0 0,0-1 0,0 0 0,7-26 0,-8 20 121,-1 0 0,-1-1-1,-1 1 1,-2-1 0,2-30 0,-7 21 839,3 31-268,0-1-1,0 0 1,0 1 0,0-1 0,0 1 0,0-1-1,0 1 1,-1-1 0,1 1 0,0-1 0,0 1-1,0-1 1,-1 1 0,1-1 0,0 1 0,0-1-1,-1 1 1,1-1 0,0 1 0,-1 0 0,1-1 0,-1 1-1,1-1 1,-1 1 0,1 0 0,0-1 0,-1 1-1,1 0 1,-1 0 0,1 0 0,-1-1 0,0 1-1,1 0 1,-1 0 0,1 0 0,-1 0 0,1 0-1,-1 0 1,1 0 0,-1 0 0,1 0 0,-1 0-1,0 0 1,1 0 0,-1 0 0,1 1 0,-1-1 0,1 0-1,-1 0 1,1 0 0,-1 1 0,-1 1 162,0 0 0,0 0 1,0 0-1,1 0 1,-1 0-1,1 0 0,-1 1 1,1-1-1,0 0 0,0 1 1,0-1-1,-1 5 1,-8 36 1397,9-37-1341,-2 13 265,1-1 0,0 1 0,1-1 1,4 30-1,-2-37-394,0 0 0,2 0 0,-1 0 0,1 0 0,1 0 0,0 0 0,1-1 0,9 18-1,-12-26-112,0 0-1,0 1 1,0-1-1,0 0 0,0 0 1,0 0-1,1 0 0,-1 0 1,1 0-1,-1-1 0,1 1 1,0-1-1,-1 0 1,1 0-1,0 0 0,0 0 1,3 1-1,-4-2-21,-1 0 1,1 0-1,0 0 1,-1 0 0,1 0-1,-1-1 1,1 1-1,0 0 1,-1-1-1,1 1 1,-1-1-1,1 1 1,-1-1-1,0 0 1,1 0-1,-1 1 1,1-1-1,-1 0 1,0 0-1,0-1 1,0 1-1,0 0 1,0 0-1,0 0 1,0-1-1,0 1 1,0-1-1,0 1 1,-1 0-1,1-1 1,0 1-1,0-4 1,2-6-266,1-2-1,-2 1 1,0 0 0,0 0 0,-1-17 0,14 51 31,-13-18 259,0-1 0,0 0 0,0 0 0,1 1 0,0-2 0,0 1 0,0 0 0,0-1 0,0 1-1,0-1 1,0 0 0,5 2 0,-6-3-7,0 0-1,0-1 1,0 0-1,0 1 0,0-1 1,0 0-1,0 0 1,1 0-1,-1 0 1,0 0-1,0-1 1,0 1-1,0-1 1,0 1-1,0-1 0,0 0 1,0 1-1,0-1 1,-1 0-1,1-1 1,0 1-1,0 0 1,-1 0-1,3-3 1,-1 2 2,-1-1-2,1 1 0,0-1 0,0 1 0,0 0-1,0 0 1,0 0 0,1 0 0,2-1 0,-4 3-10,0 0 0,-1 0 0,1 0 0,-1 0 0,1 0 0,-1 0 0,1 0 0,-1 1 0,1-1 0,-1 1 0,1-1 1,-1 1-1,0-1 0,1 1 0,-1 0 0,0 0 0,1-1 0,-1 1 0,0 0 0,0 0 0,0 0 0,0 1 0,2 0 0,7 10-3,-1 0-1,0 0 1,11 20 0,4 5 255,-16-30 223,-4-12-146,-2-18 25,-2 21-315,-8-95 542,0 0-485,8 96-97,0-1 1,0 1 0,0 0 0,1-1 0,-1 1 0,0-1-1,1 1 1,-1-1 0,0 1 0,1-1 0,0 1 0,-1 0-1,1-1 1,0 1 0,0 0 0,-1 0 0,1 0 0,0-1-1,0 1 1,1 0 0,-1 0 0,0 0 0,0 1 0,0-1-1,2-1 1,3 0-37,-1 0-1,0 1 0,0-1 0,1 1 1,8-1-1,4 0-225,2-2 70,-1-2-1,0 0 0,0 0 1,18-10-1,5-8-82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36.514"/>
    </inkml:context>
    <inkml:brush xml:id="br0">
      <inkml:brushProperty name="width" value="0.035" units="cm"/>
      <inkml:brushProperty name="height" value="0.035" units="cm"/>
    </inkml:brush>
  </inkml:definitions>
  <inkml:trace contextRef="#ctx0" brushRef="#br0">1 25 16780,'0'-6'613,"2"-10"562,0 13-626,1 10 66,11 40 435,13 82-1,-15-62-715,41 160 395,-54-220-1544,-5-11 138,-12-18-132,11 14 738,-16-19-327,-7-6-130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36.969"/>
    </inkml:context>
    <inkml:brush xml:id="br0">
      <inkml:brushProperty name="width" value="0.035" units="cm"/>
      <inkml:brushProperty name="height" value="0.035" units="cm"/>
    </inkml:brush>
  </inkml:definitions>
  <inkml:trace contextRef="#ctx0" brushRef="#br0">8 206 13147,'-4'-5'1984,"1"2"-1144,3-1-351,7 3 1487,10-5-872,6 0-112,11-5-311,7-2-153,9-6-224,3 1-16,0-1-8,-3-3-96,-7 2-472,-6 2-280,-11 1 208,-9 4 216,-8 3-120,-8 10-97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37.453"/>
    </inkml:context>
    <inkml:brush xml:id="br0">
      <inkml:brushProperty name="width" value="0.035" units="cm"/>
      <inkml:brushProperty name="height" value="0.035" units="cm"/>
    </inkml:brush>
  </inkml:definitions>
  <inkml:trace contextRef="#ctx0" brushRef="#br0">1 231 15099,'1'16'1513,"6"-8"-753,2-6-248,12-8 1248,5-7-840,10-7-239,3-3-41,5-4-136,-1-2-112,-1 2-248,-5-2-192,-6 7-576,-3 0-264,-7 8-1537,-4 1 2025,-4 6-360,0 2-256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37.940"/>
    </inkml:context>
    <inkml:brush xml:id="br0">
      <inkml:brushProperty name="width" value="0.035" units="cm"/>
      <inkml:brushProperty name="height" value="0.035" units="cm"/>
    </inkml:brush>
  </inkml:definitions>
  <inkml:trace contextRef="#ctx0" brushRef="#br0">0 100 18172,'1'9'309,"1"0"1,0 0-1,0 0 0,0 0 1,1-1-1,8 16 1,1 4-112,49 132 89,-61-159-281,0 0 1,0-1-1,0 1 0,1 0 1,-1 0-1,0-1 0,1 1 1,-1 0-1,0-1 0,1 1 1,-1 0-1,0-1 0,1 1 1,-1 0-1,1-1 0,0 1 1,-1-1-1,1 1 0,-1-1 1,1 1-1,0-1 0,-1 0 1,2 1-1,-1-1 1,-1-1 0,1 0 0,-1 1 0,1-1 0,-1 0 0,1 0 0,-1 1 0,0-1 0,1 0 0,-1 0 1,0 1-1,0-1 0,0 0 0,1 0 0,-1 0 0,0 0 0,0 0 0,2-49 162,-2 47-157,-1-24 69,-1 0-1,-6-33 0,6 45-39,-2 1 0,0-1 0,-1 1 0,0 0 0,-11-21 0,7 24 35,9 11-74,0 0 1,-1 0-1,1 0 1,0 0-1,0 0 1,0 0-1,0 0 1,0 0-1,-1 0 1,1 0 0,0 0-1,0 0 1,0 0-1,0 0 1,0 0-1,-1 1 1,1-1-1,0 0 1,0 0-1,0 0 1,0 0-1,0 0 1,0 0 0,0 0-1,-1 0 1,1 0-1,0 1 1,0-1-1,0 0 1,0 0-1,0 0 1,0 0-1,0 0 1,0 0-1,0 1 1,0-1 0,0 0-1,0 0 1,0 0-1,0 0 1,0 0-1,0 1 1,-1 1 8,1-1 0,0 1 1,0 0-1,0 0 0,0 0 1,1 0-1,-1-1 0,0 1 1,1 0-1,1 3 0,-1-2-8,0 0 0,1 0 0,-1 0 0,1 0 0,0 0 0,0-1 0,0 1 0,0-1-1,0 1 1,1-1 0,-1 0 0,1 1 0,0-1 0,-1 0 0,1-1 0,0 1 0,0-1 0,0 1-1,7 1 1,-6-2 3,1-1-1,0 1 1,0-1 0,0 0-1,0-1 1,0 1-1,-1-1 1,1 0-1,0 0 1,0 0-1,-1-1 1,7-2-1,3-3 9,-1 0 0,0-1 0,-1 0 0,0-1 0,0 0 0,-1-1-1,0-1 1,10-12 0,-14 16 50,-5 11-2,-9 22 63,2-8-13,5-13-81,-2 9 80,1 0-1,1 23 0,0-34-94,0 0-1,0 0 1,0-1-1,1 1 1,-1 0 0,1-1-1,0 1 1,0 0-1,0-1 1,0 1-1,0-1 1,0 1 0,1-1-1,-1 0 1,1 0-1,0 1 1,0-1 0,-1 0-1,1-1 1,4 4-1,-4-4-6,0-1 0,0 1 0,0-1-1,1 1 1,-1-1 0,0 0-1,0 1 1,1-1 0,-1 0 0,0-1-1,0 1 1,0 0 0,1-1 0,-1 1-1,0-1 1,0 1 0,0-1-1,0 0 1,0 0 0,0 0 0,0 0-1,0-1 1,0 1 0,-1 0 0,1-1-1,2-1 1,3-4 13,0-1 0,0 1 0,0-1 0,7-12 0,-8 10-5,0 0 0,0 0 0,-1 0 0,6-23 0,-9 30-6,-2 0-1,1 0 0,0 0 1,0 0-1,-1-1 0,0 1 1,0 0-1,0 0 0,0-1 0,0 1 1,0 0-1,-1 0 0,0-1 1,0 1-1,0 0 0,0 0 1,0 0-1,0 0 0,-1 0 1,1 0-1,-1 1 0,-3-5 0,4 6-3,1 1-1,-1-1 0,1 0 0,-1 1 0,0-1 0,1 1 1,-1-1-1,0 1 0,1-1 0,-1 1 0,0-1 0,0 1 0,0 0 1,1-1-1,-1 1 0,0 0 0,0 0 0,0-1 0,0 1 0,0 0 1,1 0-1,-1 0 0,0 0 0,0 0 0,0 1 0,-1-1 0,1 1-3,-1 0-1,1-1 0,0 1 1,0 0-1,0 0 0,0 0 0,1 0 1,-1 0-1,0 1 0,0-1 1,0 0-1,1 0 0,-1 0 0,0 3 1,-2 4-11,1-1 1,1 1 0,-1 0 0,0 13 0,2-9 11,1-1 1,0 1-1,1 0 1,0-1-1,1 1 1,0-1-1,6 13 1,-8-20-4,1 0 0,0-1 0,0 1 0,0-1 1,1 1-1,-1-1 0,1 0 0,-1 0 0,1 0 1,0-1-1,4 4 0,-5-5-2,0 0 0,0 0 0,0 0-1,0 0 1,0-1 0,0 1 0,1-1 0,-1 1 0,0-1 0,1 0-1,-1 0 1,0 0 0,0 0 0,1 0 0,-1 0 0,0 0 0,1-1 0,-1 1-1,0-1 1,4-1 0,-4 0-21,1 1 0,-1 0 0,1-1-1,-1 0 1,0 1 0,1-1 0,-1 0-1,0 0 1,0 0 0,0 0 0,-1-1-1,1 1 1,-1 0 0,1-1 0,-1 1 0,2-5-1,0 0 56,-1-1 0,0 0 0,0 1 0,1-16 0,-1 1-84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38.378"/>
    </inkml:context>
    <inkml:brush xml:id="br0">
      <inkml:brushProperty name="width" value="0.035" units="cm"/>
      <inkml:brushProperty name="height" value="0.035" units="cm"/>
    </inkml:brush>
  </inkml:definitions>
  <inkml:trace contextRef="#ctx0" brushRef="#br0">16 75 18644,'-8'0'1720,"4"-2"-1200,1-4-247,3-1 823,3-5-600,4 2-1000,1-3-216,8 6 536,6-3-185,3 3-175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38.852"/>
    </inkml:context>
    <inkml:brush xml:id="br0">
      <inkml:brushProperty name="width" value="0.035" units="cm"/>
      <inkml:brushProperty name="height" value="0.035" units="cm"/>
    </inkml:brush>
  </inkml:definitions>
  <inkml:trace contextRef="#ctx0" brushRef="#br0">65 232 14059,'-13'23'1037,"0"-1"0,-13 39 0,23-54-931,1 1 1,0 1-1,0-1 0,1 0 0,0 0 1,0 1-1,1-1 0,0 0 0,0 1 1,1-1-1,4 16 0,-5-22-79,0 0 0,1-1 0,-1 1-1,1 0 1,-1-1 0,1 1 0,0-1-1,-1 1 1,1-1 0,0 0 0,0 1-1,0-1 1,0 0 0,1 0 0,-1 1 0,0-1-1,0 0 1,3 1 0,-3-2-3,0 1 0,0-1 1,0 0-1,0 0 0,0 0 1,0 0-1,0 0 0,0 0 1,0 0-1,0 0 0,0 0 0,0-1 1,0 1-1,0 0 0,0-1 1,0 1-1,0-1 0,0 1 1,0-1-1,0 1 0,1-2 0,2-1 33,0-1-1,0 0 1,0 0 0,0-1-1,0 1 1,-1-1-1,0 1 1,0-1-1,2-6 1,3-9 59,-1-1 0,0 0 1,-2-1-1,-1 1 0,0-1 1,0-23-1,-3 7 192,-1-1 0,-9-60-1,8 88-217,-5-26 166,5 35-229,1 0 0,-1 0 0,1 0 0,-1 0 0,0 0 0,0 0 0,0 0 0,0 0 0,0 1 0,-1-1 0,1 0 0,0 1 0,-3-3 0,3 4-20,1 0-1,0-1 1,-1 1-1,1 0 1,-1 0-1,1 0 1,-1 0-1,1 0 1,0 0-1,-1 0 1,1 0-1,-1 0 1,1 0-1,-1 0 1,1 0-1,-1 0 1,1 0-1,0 1 1,-1-1-1,1 0 1,-1 0-1,1 0 1,0 1-1,-1-1 1,1 0-1,0 0 1,-1 1-1,1-1 1,0 0-1,-1 1 1,1-1-1,0 0 1,0 1-1,-1-1 1,1 0-1,0 1 1,0-1-1,0 1 1,0-1-1,-1 1 0,1-1 1,0 0-1,0 1 1,0 0-1,-7 24 55,7-23-51,-8 40 36,-3 73 0,10-95-11,1 0 0,1 1-1,1-1 1,1 0 0,10 36-1,-12-51-21,1 0 1,0 0-1,0 0 0,0 0 0,0-1 0,1 1 0,0-1 0,0 1 0,0-1 0,0 0 1,1 0-1,0-1 0,-1 1 0,1-1 0,1 1 0,-1-1 0,0-1 0,1 1 0,0 0 1,-1-1-1,1 0 0,0 0 0,8 1 0,-12-2-21,0-1 0,-1 0-1,1 0 1,0 0 0,0 0 0,-1 1-1,1-1 1,0 0 0,0 0 0,0 0-1,-1-1 1,1 1 0,0 0 0,0 0 0,-1 0-1,1 0 1,0-1 0,0 1 0,-1 0-1,1-1 1,0 1 0,-1-1 0,1 1-1,0-1 1,-1 1 0,1-1 0,-1 1 0,1-1-1,-1 1 1,1-1 0,-1 0 0,1 1-1,-1-1 1,0 0 0,1 0 0,-1 1-1,0-1 1,1 0 0,-1 0 0,0 1-1,0-1 1,0-1 0,0 0-87,0 0-1,0 0 1,-1 0 0,1 0-1,-1 0 1,1 0 0,-1 1 0,0-1-1,0 0 1,0 0 0,0 0-1,0 1 1,0-1 0,0 0-1,-2-1 1,-3-1-242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39.354"/>
    </inkml:context>
    <inkml:brush xml:id="br0">
      <inkml:brushProperty name="width" value="0.035" units="cm"/>
      <inkml:brushProperty name="height" value="0.035" units="cm"/>
    </inkml:brush>
  </inkml:definitions>
  <inkml:trace contextRef="#ctx0" brushRef="#br0">4 54 17516,'-2'35'3057,"1"-24"-2595,1 1 0,1 18 0,0-17-244,-1-9-176,0 1 0,0-1 0,0 0 0,1 1 0,0-1 0,0 0 0,0 0 0,0 0 0,1 1 0,0-1 0,0-1 0,4 8 1,-5-10-42,-1-1 1,1 0 0,-1 0 0,1 1 0,0-1 0,-1 0 0,1 0 0,-1 0 0,1 0 0,0 0 0,-1 1 0,1-1 0,0 0 0,-1-1 0,1 1 0,0 0 0,-1 0 0,1 0 0,-1 0 0,1 0 0,0-1 0,-1 1 0,1 0 0,-1-1 0,1 1 0,-1 0 0,1-1 0,-1 1 0,1 0 0,-1-1 0,1 1 0,-1-1 0,1 1 0,-1-1-1,0 1 1,1-1 0,-1 0 0,1 0 0,14-28-173,-12 24 124,48-120-2031,-51 125 2051,0-1 0,0 1 0,0 0-1,0-1 1,0 1 0,0 0 0,1 0-1,-1-1 1,0 1 0,0 0 0,0 0-1,0 0 1,0-1 0,1 1 0,-1 0-1,0 0 1,0 0 0,0-1 0,1 1-1,-1 0 1,0 0 0,0 0 0,1 0-1,-1 0 1,0-1 0,0 1 0,1 0-1,-1 0 1,0 0 0,0 0 0,1 0-1,-1 0 1,0 0 0,7 8-359,2 25 456,-6-21-3,-2-8 7,1 0-1,-1 0 1,1 0-1,0 0 1,0-1-1,0 1 1,5 6-1,-7-10-52,1 1 1,-1-1-1,1 1 0,-1-1 0,1 0 1,0 1-1,-1-1 0,1 0 1,0 1-1,-1-1 0,1 0 0,0 0 1,-1 0-1,1 0 0,0 1 0,-1-1 1,1 0-1,0 0 0,-1 0 1,2-1-1,0 1 9,0-1 0,0 0 1,-1 1-1,1-1 0,-1 0 0,1 0 1,-1 0-1,1 0 0,-1-1 1,1 1-1,1-2 0,13-16 17,-6 7-36,0 1 0,0 0 0,16-11 0,-24 20-11,0 1-1,0-1 1,0 1 0,0-1 0,0 1 0,1 0 0,-1 0 0,0 0 0,1 0 0,-1 0 0,0 1-1,1-1 1,-1 1 0,1-1 0,-1 1 0,1 0 0,-1 0 0,1 0 0,-1 1 0,1-1 0,-1 0 0,1 1-1,-1 0 1,1-1 0,3 3 0,-3-1 9,0 0-1,-1 0 0,1 1 1,-1-1-1,1 1 1,-1 0-1,0-1 1,0 1-1,0 0 0,2 5 1,15 18-1,-19-26-28,1 0 0,0 1 0,-1-1 0,1 0 0,-1 0 0,1 1 0,0-1 0,-1 0 0,1 0 0,0 0 0,-1 0-1,1 0 1,0 0 0,-1 0 0,1 0 0,0 0 0,-1-1 0,1 1 0,0 0 0,-1 0 0,1 0 0,-1-1 0,1 1 0,0 0-1,-1-1 1,1 1 0,-1 0 0,1-1 0,-1 1 0,1-1 0,-1 1 0,1-1 0,-1 1 0,0-1 0,1 1 0,-1-1-1,1 0 1,16-26-140,-16 25 142,13-26-174,1-6-67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0.289"/>
    </inkml:context>
    <inkml:brush xml:id="br0">
      <inkml:brushProperty name="width" value="0.035" units="cm"/>
      <inkml:brushProperty name="height" value="0.035" units="cm"/>
    </inkml:brush>
  </inkml:definitions>
  <inkml:trace contextRef="#ctx0" brushRef="#br0">2 231 13851,'-2'5'1416,"2"-4"-1032,2 2-208,5-2 625,9 1-241,7 1-88,8-3-136,8-3-56,8-7-64,5-5 8,2-12-64,1-4-304,-5-14 200,-4-9-32,-9-6-96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39.842"/>
    </inkml:context>
    <inkml:brush xml:id="br0">
      <inkml:brushProperty name="width" value="0.035" units="cm"/>
      <inkml:brushProperty name="height" value="0.035" units="cm"/>
    </inkml:brush>
  </inkml:definitions>
  <inkml:trace contextRef="#ctx0" brushRef="#br0">67 1 16396,'-26'55'2375,"16"-36"-1292,2 0 0,-13 38 1,21-57-1068,0 0 1,0 0 0,0 0-1,0 0 1,-1 0-1,1 0 1,0 1 0,0-1-1,0 0 1,0 0 0,0 0-1,0 0 1,0 1-1,0-1 1,0 0 0,0 0-1,0 0 1,0 1 0,0-1-1,0 0 1,0 0-1,0 0 1,0 0 0,0 1-1,0-1 1,0 0 0,0 0-1,0 0 1,0 0-1,0 1 1,0-1 0,0 0-1,0 0 1,1 0 0,-1 0-1,0 1 1,0-1-1,0 0 1,0 0 0,0 0-1,0 0 1,1 0 0,-1 0-1,0 0 1,0 0-1,0 1 1,1-1 0,8-7 182,8-11-264,-14 13 28,0 1 2,-1 1 1,0 0-1,1 0 0,-1 0 0,1 1 0,0-1 0,0 0 1,0 1-1,0 0 0,0 0 0,1 0 0,4-2 0,-7 4 25,0 0-1,0 0 1,0 0-1,0 0 0,0 0 1,0 1-1,0-1 0,0 1 1,0-1-1,0 0 1,0 1-1,0 0 0,0-1 1,0 1-1,-1-1 0,1 1 1,0 0-1,0 0 1,-1-1-1,1 1 0,-1 0 1,1 0-1,-1 0 0,1 0 1,-1 0-1,1 0 1,0 1-1,12 34 24,-9-25 26,-3-6-1,1 0 0,1 0 0,-1 0 0,1-1 0,0 1 0,0-1 0,5 7 0,-7-10-26,0 0 0,0 0 0,0 0 0,1 0 0,-1-1 0,0 1 0,0 0 0,1-1-1,-1 1 1,0-1 0,1 1 0,-1-1 0,1 0 0,-1 1 0,0-1 0,1 0 0,-1 0 0,1 0 0,-1 0 0,1 0 0,-1 0-1,0-1 1,1 1 0,-1 0 0,1-1 0,-1 1 0,0-1 0,1 1 0,-1-1 0,0 0 0,0 0 0,0 1 0,2-3 0,2-1 8,-1 0 1,1 0 0,-1 0 0,-1-1-1,1 0 1,-1 0 0,4-6 0,-4 6-5,1-1 0,0 1 0,0-1 0,9-8 0,-12 14-15,-1-1 1,0 1-1,1 0 0,-1 0 0,0-1 0,1 1 0,-1 0 1,0 0-1,1-1 0,-1 1 0,1 0 0,-1 0 1,0 0-1,1 0 0,-1 0 0,1 0 0,-1 0 0,1-1 1,-1 1-1,0 0 0,1 1 0,-1-1 0,1 0 0,-1 0 1,1 0-1,-1 0 0,0 0 0,1 0 0,-1 0 0,1 1 1,-1-1-1,0 0 0,1 0 0,-1 1 0,0-1 0,1 0 1,-1 0-1,0 1 0,1-1 0,-1 0 0,0 1 0,0-1 1,1 0-1,-1 1 0,0-1 0,0 1 0,0-1 1,0 0-1,1 1 0,-1-1 0,0 1 0,0-1 0,0 1 1,0-1-1,0 0 0,0 1 0,5 34 54,-4-23-45,-1-11-2,0 1-1,0 0 0,0-1 0,0 1 0,1-1 1,-1 1-1,1 0 0,-1-1 0,1 1 0,-1-1 1,1 1-1,0-1 0,0 1 0,0-1 0,0 0 1,0 0-1,0 1 0,0-1 0,0 0 0,1 0 1,-1 0-1,0 0 0,1 0 0,-1 0 0,2 0 1,-1-1-21,0 0 1,1 0-1,-1 0 1,0 0-1,0-1 1,0 1 0,0-1-1,0 1 1,0-1-1,-1 0 1,1 0-1,0 0 1,0 0 0,0 0-1,-1 0 1,1 0-1,0 0 1,-1-1-1,3-2 1,7-7-309,-6 5-149,0 1 0,0 0 0,0 0 0,11-6 0,-15 10 385,0 0 0,0 1 1,0-1-1,0 1 0,0-1 0,0 1 0,0 0 1,0-1-1,0 1 0,1 0 0,-1 0 1,0-1-1,0 1 0,0 0 0,0 0 1,0 1-1,1-1 0,-1 0 0,0 0 1,0 0-1,0 1 0,0-1 0,0 1 1,0-1-1,0 1 0,0-1 0,0 1 0,0 0 1,0-1-1,0 1 0,0 0 0,0 0 1,-1-1-1,1 1 0,1 1 0,4 9-103,-5-9 250,0 1-1,0-1 0,0 0 1,1 0-1,-1 0 0,0 0 1,1-1-1,-1 1 0,1 0 1,0-1-1,2 3 1,-3-4-43,0-1 0,-1 1 0,1 0 0,-1-1 0,1 1 0,0-1 0,-1 1 0,1-1 0,-1 1 0,0-1 0,1 1 1,-1-1-1,1 0 0,-1 1 0,0-1 0,1 0 0,-1 1 0,0-1 0,0 0 0,1 1 0,-1-2 0,5-20-53,-4 18 9,1-6-46,-1 7 40,-1-1 0,1 0 0,0 0 0,0 0 0,0 0 0,1 1 0,-1-1 0,1 0 0,0 1 0,0 0 0,0-1 0,0 1 0,5-6 0,-6 9 60,-1 1-1,1-1 0,-1 0 0,0 0 0,1 0 0,-1 0 0,0 1 0,1-1 0,-1 0 0,1 0 1,-1 1-1,0-1 0,0 0 0,1 0 0,-1 1 0,0-1 0,1 1 0,-1-1 0,0 0 0,0 1 0,0-1 1,1 0-1,-1 1 0,0-1 0,0 1 0,0-1 0,0 0 0,0 1 0,0-1 0,0 1 0,0-1 1,0 1-1,0-1 0,0 0 0,0 1 0,2 21 882,-1-20-726,-1 3 134,0 0-1,1 0 1,0 0 0,0-1-1,2 6 1,-2-9-288,-1-1 1,0 1 0,0-1-1,1 1 1,-1-1-1,0 1 1,1-1-1,-1 1 1,1-1-1,-1 1 1,0-1-1,1 1 1,-1-1-1,1 1 1,-1-1 0,1 0-1,0 1 1,-1-1-1,1 0 1,-1 0-1,1 1 1,-1-1-1,1 0 1,0 0-1,-1 0 1,1 0 0,0 0-1,-1 0 1,1 0-1,0 0 1,-1 0-1,1 0 1,-1 0-1,1 0 1,0 0-1,-1 0 1,1-1-1,0 1 1,-1 0 0,1 0-1,-1-1 1,1 1-1,-1 0 1,1-1-1,-1 1 1,1-1-1,-1 1 1,1-1-1,0 0 1,6-6-65,0 0-1,0 0 1,6-9-1,4-4-975,-17 19 982,0 1 1,0 0 0,0 0-1,0 0 1,0-1 0,0 1 0,0 0-1,0 0 1,1 0 0,-1 0-1,0-1 1,0 1 0,0 0-1,0 0 1,0 0 0,0 0-1,1-1 1,-1 1 0,0 0-1,0 0 1,0 0 0,0 0-1,1 0 1,-1 0 0,0 0 0,0 0-1,0 0 1,1 0 0,-1 0-1,0-1 1,0 1 0,0 0-1,1 0 1,-1 0 0,0 0-1,0 0 1,0 1 0,1-1-1,-1 0 1,0 0 0,0 0-1,0 0 1,0 0 0,1 0-1,-1 0 1,0 0 0,0 0 0,0 0-1,0 1 1,1-1 0,-1 0-1,0 0 1,0 0 0,0 0-1,0 0 1,0 1 0,0-1-1,1 0 1,-1 0 0,0 0-1,0 0 1,0 1 0,1 14-1060,-1-14 1091,0 13-697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41.568"/>
    </inkml:context>
    <inkml:brush xml:id="br0">
      <inkml:brushProperty name="width" value="0.035" units="cm"/>
      <inkml:brushProperty name="height" value="0.035" units="cm"/>
    </inkml:brush>
  </inkml:definitions>
  <inkml:trace contextRef="#ctx0" brushRef="#br0">1 30 15563,'3'-11'717,"3"-7"1260,-4 19-986,0 13-159,-8 225 1989,0-56-2126,6-179-684,0 1-1,0-1 1,0 0 0,1 1 0,0-1 0,0 0-1,0 1 1,2 5 0,-3-9-10,1 0 0,-1-1-1,1 1 1,-1 0 0,1-1 0,0 1-1,-1 0 1,1-1 0,0 1 0,-1-1-1,1 1 1,0-1 0,0 1 0,-1-1-1,1 0 1,0 1 0,2 0 0,-1-1-7,0 0 0,0 0 0,0 0 1,0 0-1,0 0 0,0 0 1,0-1-1,0 1 0,0-1 0,3 0 1,8-4-54,1 0 0,-1-1 1,-1-1-1,1 1 0,-1-2 1,0 0-1,-1 0 0,1-1 1,9-11-1,4-11-97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42.010"/>
    </inkml:context>
    <inkml:brush xml:id="br0">
      <inkml:brushProperty name="width" value="0.035" units="cm"/>
      <inkml:brushProperty name="height" value="0.035" units="cm"/>
    </inkml:brush>
  </inkml:definitions>
  <inkml:trace contextRef="#ctx0" brushRef="#br0">21 3 16828,'-5'13'212,"1"-1"0,1 1 0,0 1 1,1-1-1,0 0 0,1 1 1,1-1-1,0 1 0,0-1 0,2 0 1,0 1-1,0-1 0,1 0 1,1 0-1,0 0 0,7 14 0,-10-24-206,1 1-1,0-1 1,0 0-1,0 0 0,1 0 1,-1 0-1,1 0 0,-1 0 1,7 4-1,-7-6-3,-1 0 0,0 0 0,0-1 0,1 1 0,-1-1 0,1 1-1,-1-1 1,0 0 0,1 1 0,-1-1 0,1 0 0,-1 0 0,1 0 0,-1 0 0,1 0 0,-1 0-1,1 0 1,-1-1 0,0 1 0,1-1 0,-1 1 0,0-1 0,1 1 0,-1-1 0,0 0-1,1 1 1,-1-1 0,0 0 0,2-2 0,2-2 13,1-1-1,-1 0 1,0-1 0,0 1-1,-1-1 1,0 0-1,0 0 1,-1 0 0,6-15-1,0-8 203,7-35-1,-12 47-64,-1 4 110,0-1 1,-1 1 0,1-21 0,-12 98 598,8-43-795,1 36 46,0-52-101,0 0-1,0 0 1,1-1-1,0 1 1,0 0-1,0 0 1,0-1-1,0 1 1,1 0-1,3 5 1,-4-8-31,-1-1 1,0 1 0,1-1 0,0 0 0,-1 1-1,1-1 1,-1 0 0,1 1 0,-1-1-1,1 0 1,0 1 0,-1-1 0,1 0-1,0 0 1,-1 0 0,1 0 0,-1 0-1,1 0 1,0 0 0,-1 0 0,1 0 0,0 0-1,-1 0 1,1 0 0,0 0 0,-1 0-1,1-1 1,0 1 0,-1 0 0,1 0-1,-1-1 1,1 1 0,0 0 0,-1-1 0,1 1-1,-1-1 1,1 1 0,-1-1 0,0 1-1,1-1 1,0 0 0,21-27-1276,-18 21 1249,11-11-314,2-2-115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42.486"/>
    </inkml:context>
    <inkml:brush xml:id="br0">
      <inkml:brushProperty name="width" value="0.035" units="cm"/>
      <inkml:brushProperty name="height" value="0.035" units="cm"/>
    </inkml:brush>
  </inkml:definitions>
  <inkml:trace contextRef="#ctx0" brushRef="#br0">58 0 15787,'-2'2'301,"-1"1"-1,0-1 1,1 1-1,0-1 0,-1 1 1,1 0-1,0 0 1,1 0-1,-1 0 0,0 0 1,1 0-1,0 0 1,-1 4-1,-1-1 487,-2 4-479,1 0 0,0 0 0,1 0 0,0 1 0,0-1 0,1 1 0,1 0 0,0-1 0,0 22 0,1-31-316,0 0 1,1 0-1,-1 0 1,0 0-1,0 0 1,1 0-1,-1 0 1,0 0-1,1 0 0,-1 0 1,1 0-1,0 0 1,-1 0-1,1 0 1,0-1-1,-1 1 1,1 0-1,0 0 1,0-1-1,-1 1 1,1 0-1,0-1 1,0 1-1,0-1 1,0 0-1,1 1 0,0 0-83,0-1 1,1 0-1,-1 0 0,0 0 0,0 0 0,0-1 0,0 1 0,0-1 0,0 1 0,0-1 0,0 0 0,3-1 0,3-2-246,0 0 0,0-1 0,0 0 1,13-12-1,0-4-289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2:42.966"/>
    </inkml:context>
    <inkml:brush xml:id="br0">
      <inkml:brushProperty name="width" value="0.035" units="cm"/>
      <inkml:brushProperty name="height" value="0.035" units="cm"/>
    </inkml:brush>
  </inkml:definitions>
  <inkml:trace contextRef="#ctx0" brushRef="#br0">72 84 17452,'-13'20'1058,"1"0"0,-15 39 1,22-48-853,2 1 0,0 0 0,0 0 1,1 0-1,0 0 0,1 0 0,1 13 1,0-23-188,0 0 0,0 0 0,0 0 0,0 0 1,0 0-1,1 0 0,-1 0 0,1 0 0,-1 0 1,1 0-1,0 0 0,0 0 0,0 0 0,0-1 0,0 1 1,0 0-1,0-1 0,1 1 0,-1-1 0,0 1 0,1-1 1,2 3-1,-2-4-15,0 1 0,0-1 1,-1 0-1,1 1 0,0-1 0,0 0 0,-1 0 1,1 0-1,0 0 0,0 0 0,0-1 0,-1 1 1,1 0-1,0-1 0,-1 1 0,1-1 1,0 0-1,-1 0 0,1 1 0,-1-1 0,1 0 1,-1 0-1,1-1 0,-1 1 0,2-2 1,6-5-30,-1-1 0,0 0 0,-1-1 0,0 0 1,0 0-1,-1 0 0,0-1 0,4-12 1,30-93-355,-38 111 354,1-11-117,-9 38 122,6-22 21,-5 28 117,1 0 0,1 0 1,0 37-1,3-64-122,0 0 0,0 1 1,0-1-1,0 0 0,0 1 0,0-1 1,0 0-1,1 0 0,-1 1 0,0-1 1,1 0-1,-1 0 0,1 0 1,0 1-1,-1-1 0,1 0 0,0 0 1,-1 0-1,1 0 0,0 0 0,0 0 1,0-1-1,0 1 0,0 0 0,0 0 1,2 1-1,-1-2 1,-1 0 1,1 0-1,0 0 1,-1-1-1,1 1 1,-1 0-1,1-1 0,0 1 1,-1-1-1,1 1 1,-1-1-1,1 0 1,-1 1-1,0-1 1,1 0-1,-1 0 0,0 0 1,0 0-1,1 0 1,0-2-1,16-14-65,2-3-49</inkml:trace>
  <inkml:trace contextRef="#ctx0" brushRef="#br0" timeOffset="1">397 0 17468,'-9'27'1905,"-14"28"0,11-29-199,12-26-1701,0 0 0,0 0 0,0 0 1,0 1-1,0-1 0,0 0 1,0 0-1,0 0 0,0 0 1,0 0-1,0 0 0,0 0 1,0 0-1,0 0 0,0 1 0,0-1 1,0 0-1,0 0 0,0 0 1,0 0-1,0 0 0,0 0 1,0 0-1,0 0 0,0 0 1,0 1-1,0-1 0,0 0 0,0 0 1,1 0-1,-1 0 0,0 0 1,0 0-1,0 0 0,0 0 1,0 0-1,0 0 0,0 0 1,0 0-1,0 0 0,0 0 0,0 0 1,1 0-1,-1 0 0,0 0 1,0 0-1,0 0 0,0 0 1,0 1-1,0-2 0,0 1 1,1 0-1,8-1 5,13-6-201,-20 6 204,20-6-102,0 2 0,0 0 1,0 2-1,1 0 0,-1 2 0,44 2 0,-63-1 78,1 0-1,-1 1 1,0-1-1,1 1 1,-1 0-1,0 0 1,0 0-1,0 0 1,0 1-1,0-1 1,0 1-1,3 2 1,-5-3 22,0 0 0,0 0 0,0 0 0,-1 1 0,1-1 0,0 0 0,-1 0 1,1 0-1,0 0 0,-1 1 0,0-1 0,1 0 0,-1 1 0,0-1 0,1 0 1,-1 1-1,0-1 0,0 0 0,0 1 0,0-1 0,-1 0 0,1 1 1,0-1-1,0 0 0,-1 1 0,1-1 0,-1 0 0,1 0 0,-1 1 0,0-1 1,1 0-1,-3 2 0,-4 7 156,-1 0-1,-1-1 1,0 0 0,0-1-1,0 0 1,-1 0 0,0-1-1,-1 0 1,0-1 0,0 0 0,0-1-1,-1 0 1,0 0 0,1-2-1,-21 5 1,30-8-194,1 1 1,-1-1-1,0 0 0,0 0 1,0 0-1,0 0 0,1 0 1,-1 0-1,0 0 0,0-1 1,0 1-1,1-1 0,-1 1 1,0-1-1,0 0 0,1 1 1,-1-1-1,1 0 0,-1 0 1,1 0-1,-4-3 0,4-1-221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4.710"/>
    </inkml:context>
    <inkml:brush xml:id="br0">
      <inkml:brushProperty name="width" value="0.035" units="cm"/>
      <inkml:brushProperty name="height" value="0.035" units="cm"/>
    </inkml:brush>
  </inkml:definitions>
  <inkml:trace contextRef="#ctx0" brushRef="#br0">9 0 14235,'-3'45'1312,"3"-2"-1008,-3 7-144,0 6 761,3 4-729,5-3-32,2-5 8,2-5-64,1-11-48,0-6-128,-3-11-352,-1-8-393,-5-14 705,-1-10-136,-4-10-64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5.151"/>
    </inkml:context>
    <inkml:brush xml:id="br0">
      <inkml:brushProperty name="width" value="0.035" units="cm"/>
      <inkml:brushProperty name="height" value="0.035" units="cm"/>
    </inkml:brush>
  </inkml:definitions>
  <inkml:trace contextRef="#ctx0" brushRef="#br0">0 199 16420,'9'42'813,"1"0"0,19 45 0,-24-74-724,0-1-1,1 0 1,0-1-1,1 1 1,1-1-1,0-1 1,0 1-1,1-1 1,0-1 0,1 0-1,13 10 1,-19-16-67,0 0 0,0-1 0,0 1 0,1-1 0,-1 0 0,1-1 0,-1 1 0,1-1 0,-1 0 0,1 0 0,0 0 0,0-1 0,8 1 0,-9-2-2,-1 1 1,0-1-1,1 0 1,-1 0-1,0 0 0,0-1 1,0 1-1,1-1 1,-1 1-1,-1-1 1,1 0-1,0 0 1,0 0-1,-1-1 0,1 1 1,-1-1-1,0 1 1,0-1-1,0 0 1,2-4-1,2-4 90,0-1 0,-1 0 0,-1 0 0,0-1 0,-1 1 0,0-1 0,-1 0 0,-1 0 0,0 0 0,0 0 0,-1 0 0,-2-13 0,-3-14 254,-1 1-1,-18-62 1,17 75-300,1 5-213,0 0 0,-14-32 0,15 40-1093,10 13 900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5.601"/>
    </inkml:context>
    <inkml:brush xml:id="br0">
      <inkml:brushProperty name="width" value="0.035" units="cm"/>
      <inkml:brushProperty name="height" value="0.035" units="cm"/>
    </inkml:brush>
  </inkml:definitions>
  <inkml:trace contextRef="#ctx0" brushRef="#br0">5 298 14635,'3'-1'281,"1"-1"1,-1 1-1,0 0 0,0-1 0,0 1 1,0-1-1,0 0 0,0 0 0,-1 0 1,1-1-1,-1 1 0,1 0 0,-1-1 1,0 0-1,3-4 0,5-4 192,8-9-218,-1-1 1,0-1-1,-2-1 0,0 0 0,22-49 0,-36 68-233,1-1 0,-1 1 0,0 0 0,0-1 0,-1 0 0,1 1 0,-1-1 1,0-8-1,0 12-11,-1 0 0,1 0 0,0 0 0,0 0-1,-1 0 1,1 0 0,0 0 0,-1 0 0,1 0 0,-1 0 0,0 0 0,1 0 0,-1 0 0,1 1 0,-1-1 0,0 0 0,0 0 0,-1 0 0,1 0 1,0 1-1,-1-1 0,1 1 0,0 0 1,-1 0-1,1-1 0,-1 1 1,1 0-1,0 0 0,-1 0 0,1 0 1,-1 1-1,1-1 0,0 0 1,-1 1-1,1-1 0,0 0 0,-2 2 1,-4 1 35,1 1 0,-1 0 1,1 0-1,0 0 0,0 1 1,1 0-1,-1 0 0,1 1 1,0-1-1,0 1 0,-6 12 0,0 0 55,0 0-1,2 1 1,-8 20-1,12-25-51,0-1 0,1 1-1,0-1 1,1 1 0,1 0-1,0 1 1,1-1 0,0 0 0,1 0-1,4 24 1,-4-37-40,0 1 0,1 0 0,-1 0-1,1-1 1,-1 1 0,1-1 0,0 1 0,-1 0 0,1-1-1,0 0 1,0 1 0,0-1 0,1 1 0,-1-1 0,0 0 0,0 0-1,3 2 1,-3-3-21,0 1 0,0-1-1,1 1 1,-1-1-1,0 0 1,1 1 0,-1-1-1,0 0 1,1 0 0,-1 0-1,0 0 1,1 0 0,-1-1-1,0 1 1,1 0 0,-1-1-1,2 0 1,3-1-104,-1-1-1,0 0 1,0 0 0,-1 0-1,1-1 1,-1 1 0,1-1-1,-1 0 1,4-6 0,5-7-62,0-1 1,12-24-1,-3-5-189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6.086"/>
    </inkml:context>
    <inkml:brush xml:id="br0">
      <inkml:brushProperty name="width" value="0.035" units="cm"/>
      <inkml:brushProperty name="height" value="0.035" units="cm"/>
    </inkml:brush>
  </inkml:definitions>
  <inkml:trace contextRef="#ctx0" brushRef="#br0">12 75 12555,'1'39'1675,"-1"-21"-50,5 35 1,-4-47-1439,0 0-1,1 1 1,0-1 0,0 0-1,1 0 1,-1 0 0,2-1 0,-1 1-1,5 5 1,-3-4-113,0 0 0,1-1-1,0 1 1,0-1 0,0-1 0,1 0-1,0 1 1,0-2 0,0 1 0,1-1-1,-1 0 1,11 3 0,-17-7-24,1 1 0,-1-1-1,0 0 1,0 0 0,1 0 0,-1 0 0,1 0-1,-1 0 1,0 0 0,1 0 0,-1-1 0,0 1-1,0-1 1,1 1 0,-1-1 0,0 1 0,0-1-1,1 1 1,-1-1 0,0 0 0,1-1 0,0 0 38,0 0 1,-1 0-1,0 0 1,1 0-1,-1 0 1,0 0-1,0-1 0,0 1 1,0 0-1,1-5 1,0-5 267,-1 1-1,0-1 1,0-21-1,-1 31-301,-1-12 95,0 1 0,-1 0 0,-1 0 0,0 0 1,0 0-1,-1 0 0,-9-17 0,10 23-126,0 0-1,-1 0 1,0 1 0,0-1-1,-1 1 1,0 0-1,0 0 1,-1 1 0,1-1-1,-1 1 1,0 1-1,0-1 1,-1 1 0,-7-4-1,11 6-20,0 1-1,0 0 1,0 1-1,0-1 1,0 0-1,0 1 1,0 0-1,0 0 1,0 0-1,-1 0 1,1 0-1,0 1 1,0-1-1,-4 2 1,6-2-28,-1 1-1,1 0 1,-1-1 0,1 1 0,-1 0-1,1 0 1,0 0 0,-1 0 0,1 0-1,0 0 1,0 0 0,0 0-1,-1 0 1,1 1 0,1-1 0,-1 0-1,0 1 1,0-1 0,0 1 0,1-1-1,-1 1 1,1-1 0,-1 1 0,1-1-1,0 1 1,-1 0 0,1-1 0,0 3-1,0-3-29,0-1-1,0 1 1,0 0-1,0-1 1,0 1-1,1 0 1,-1 0-1,0-1 1,0 1-1,0 0 1,1-1-1,-1 1 1,0-1-1,1 1 1,-1 0-1,1-1 1,-1 1-1,0-1 1,1 1-1,-1-1 0,1 1 1,0-1-1,-1 1 1,1-1-1,-1 0 1,1 1-1,0-1 1,-1 0-1,1 0 1,-1 1-1,2-1 1,0 0-10,0 1-1,0-1 1,-1 0 0,1 0 0,0 0-1,0 0 1,0-1 0,0 1 0,0 0-1,-1-1 1,3 0 0,16-9-523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6.574"/>
    </inkml:context>
    <inkml:brush xml:id="br0">
      <inkml:brushProperty name="width" value="0.035" units="cm"/>
      <inkml:brushProperty name="height" value="0.035" units="cm"/>
    </inkml:brush>
  </inkml:definitions>
  <inkml:trace contextRef="#ctx0" brushRef="#br0">40 90 16019,'-18'-11'2288,"17"11"-2202,1 0 0,-1-1 1,1 1-1,-1 0 1,1 0-1,-1 0 1,1 0-1,-1 0 1,1 0-1,-1 0 0,1 0 1,-1 0-1,1 0 1,-1 0-1,1 0 1,-1 1-1,1-1 0,-1 0 1,1 0-1,-1 0 1,0 1-1,0 1 23,0-1-1,0 1 1,0 0-1,0-1 0,0 1 1,1 0-1,-1 0 1,1 0-1,-1 0 1,1 0-1,-1 0 1,1-1-1,0 1 0,0 0 1,1 4-1,-2 32 169,2 1 0,1-1-1,3 1 1,1-1 0,1-1-1,20 57 1,-25-87-238,1-1 1,0 0-1,0 1 1,1-1-1,7 10 1,-10-15-36,0 0 0,-1 0 1,1 0-1,0 0 1,0-1-1,0 1 1,0 0-1,0 0 1,0-1-1,1 1 1,-1 0-1,0-1 1,0 1-1,0-1 0,1 0 1,-1 1-1,0-1 1,0 0-1,1 0 1,-1 0-1,0 0 1,0 0-1,1 0 1,-1 0-1,0 0 1,1 0-1,-1-1 0,0 1 1,0 0-1,0-1 1,1 1-1,-1-1 1,0 0-1,0 1 1,0-1-1,0 0 1,0 0-1,1-1 1,4-4 7,0 0 0,0 0 0,-1-1 0,0 0 0,-1 0 1,1 0-1,-1-1 0,5-12 0,21-73 99,-24 73-94,74-279 196,-82 307-633,-3 11-361,0 0 0,-1-1 1,-16 31-1,8-25 131</inkml:trace>
  <inkml:trace contextRef="#ctx0" brushRef="#br0" timeOffset="1">225 249 17300,'16'36'1856,"-3"1"-1296,5 4-264,1-4 945,5-4-521,2-5-160,1-16-360,2-6-312,0-21-696,-1-8 808,-6-15-80,-1-8-152,-4-7-88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0.729"/>
    </inkml:context>
    <inkml:brush xml:id="br0">
      <inkml:brushProperty name="width" value="0.035" units="cm"/>
      <inkml:brushProperty name="height" value="0.035" units="cm"/>
    </inkml:brush>
  </inkml:definitions>
  <inkml:trace contextRef="#ctx0" brushRef="#br0">70 1 15987,'-6'8'247,"0"0"-1,1 0 0,0 1 0,0 0 0,1 0 0,0 0 1,1 0-1,0 1 0,0-1 0,1 1 0,1 0 0,-1 0 1,2 0-1,-1-1 0,1 1 0,3 17 0,-3-26-243,0 0 0,0 1 0,0-1 0,0 0 0,1 1 0,-1-1-1,1 0 1,-1 0 0,1 1 0,-1-1 0,1 0 0,1 2 0,-1-3-3,-1 0 1,0 1 0,1-1-1,-1 0 1,0 0 0,1 0 0,-1 1-1,1-1 1,-1 0 0,0 0-1,1 0 1,-1 0 0,1 0 0,-1 0-1,0 0 1,1 0 0,-1 0-1,1 0 1,-1 0 0,1 0 0,-1 0-1,0 0 1,1 0 0,-1 0-1,1-1 1,-1 1 0,4-3-5,0 1 0,0-1-1,0 0 1,-1 0 0,7-7 0,7-7-69,-14 15 63,-1 0-1,1 0 1,0 0 0,0 1 0,0-1 0,0 1-1,0 0 1,0 0 0,0 0 0,1 0-1,-1 0 1,0 1 0,0-1 0,1 1-1,-1 0 1,0 0 0,1 0 0,-1 1-1,4 0 1,-3 0-3,0 1-1,0 0 1,-1-1 0,1 2-1,0-1 1,-1 0-1,1 1 1,-1-1 0,0 1-1,0 0 1,0 0-1,0 1 1,2 3 0,2 3 17,-1 0 1,0 0 0,-1 1 0,0 0 0,-1 0 0,0 0-1,-1 1 1,0-1 0,2 23 0,-5-22 101,0 0 1,-1 0-1,0-1 1,-1 1-1,0 0 0,-1-1 1,0 1-1,-1-1 1,0 0-1,-1 0 0,-9 14 1,11-19-44,-1 0 1,-1-1 0,1 0-1,-1 1 1,1-1 0,-2-1-1,1 1 1,0-1 0,-8 5-1,9-7-88,0 0 0,-1 0 0,1 0 0,-1 0 0,0-1 0,1 0 0,-1 0 1,0 0-1,1-1 0,-1 1 0,0-1 0,0 0 0,0-1 0,-6 0 0,7 0-48,0-1 1,0 1-1,0-1 1,0 0-1,0 0 1,1 0-1,-1 0 1,0-1-1,1 0 1,0 0-1,0 1 1,0-2-1,0 1 1,0 0-1,0-1 1,1 1-1,0-1 1,-3-5-1,-10-24-415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7.091"/>
    </inkml:context>
    <inkml:brush xml:id="br0">
      <inkml:brushProperty name="width" value="0.035" units="cm"/>
      <inkml:brushProperty name="height" value="0.035" units="cm"/>
    </inkml:brush>
  </inkml:definitions>
  <inkml:trace contextRef="#ctx0" brushRef="#br0">24 0 17652,'-6'27'1074,"0"-3"131,2 0 0,-3 37 0,6-52-1012,2 1 0,-1-1 0,1 0-1,1 0 1,0 0 0,0 0 0,1 0 0,0 0 0,0-1 0,6 12 0,101 158-663,-108-174 281,1 0 0,0 0-1,1 0 1,-1-1 0,1 1-1,-1-1 1,6 4 0,-8-6 115,0-1 1,0 0 0,-1 1-1,1-1 1,0 0-1,-1 1 1,1-1 0,0 0-1,0 0 1,0 0 0,-1 0-1,1 1 1,0-1-1,0 0 1,0-1 0,-1 1-1,1 0 1,0 0 0,0 0-1,1-1 1,-1 1 13,0-1-1,0 0 1,0 0 0,0 0 0,0 0 0,0 0 0,0 0-1,-1 0 1,1 0 0,0-1 0,0 1 0,-1 0 0,1 0-1,-1 0 1,1-1 0,-1-1 0,6-24-594,-4-8-67</inkml:trace>
  <inkml:trace contextRef="#ctx0" brushRef="#br0" timeOffset="1">180 172 13627,'-4'10'511,"1"1"-1,0-1 1,0 1-1,1-1 1,0 1-1,1 0 1,0 0 0,1 0-1,1 13 1,-1-14-35,0 0-184,-1 5 156,2 1 1,2 17-1,-3-30-399,1 0-1,-1 0 1,1 0-1,0 0 1,0-1-1,0 1 1,0 0 0,0-1-1,0 1 1,1 0-1,-1-1 1,1 0-1,0 1 1,0-1-1,0 0 1,0 0 0,0 0-1,3 3 1,-3-5-38,-1 0 0,0 1 0,0-1 1,0 0-1,1 1 0,-1-1 0,0 0 1,0 0-1,1 0 0,-1 0 0,0 0 1,0-1-1,1 1 0,-1 0 1,0 0-1,0-1 0,0 1 0,1-1 1,-1 1-1,0-1 0,0 0 0,0 1 1,0-1-1,0 0 0,0 0 0,0 1 1,0-1-1,0-1 0,4-3 5,-1 0 0,0 0-1,-1 0 1,4-7 0,-1 4 11,-1-1 0,-1 0 0,0-1 1,0 1-1,-1-1 0,0 0 0,0 0 0,-1 0 0,-1 0 0,0 0 0,0-18 0,-1 27-13,0 0-1,0 0 0,0-1 1,0 1-1,-1 0 0,1 0 1,0 0-1,-1-1 0,1 1 1,-1 0-1,1 0 0,-1 0 0,1 0 1,-1 0-1,0 0 0,0 0 1,-1-1-1,2 1-1,-1 1 0,0 0 0,1 0 0,-1-1 1,0 1-1,1 0 0,-1 0 0,1 0 0,-1 0 0,0 0 0,0 0 0,1 0 1,-1 0-1,0 0 0,1 0 0,-1 0 0,1 1 0,-1-1 0,0 0 0,1 0 0,-1 1 1,-1 0-1,-1 1 38,-1 0 1,1 1-1,0 0 0,-1 0 1,1 0-1,0 0 1,1 1-1,-4 4 1,0 1 46,1 0 1,0 1-1,1-1 1,-5 16-1,7-19-73,0 0 1,1-1-1,0 1 1,0 0-1,1 0 1,0 0-1,0 0 1,0 0-1,2 10 1,-2-16-31,0 1 0,0 0 0,0-1 1,0 1-1,1 0 0,-1-1 0,0 1 0,0 0 1,0-1-1,1 1 0,-1-1 0,0 1 0,1 0 1,-1-1-1,0 1 0,1-1 0,-1 1 0,1-1 1,-1 1-1,1-1 0,-1 0 0,1 1 0,0-1 1,-1 1-1,1-1 0,-1 0 0,1 0 0,0 1 1,-1-1-1,1 0 0,0 0 0,1 0-49,-1 0 0,1-1-1,-1 1 1,0-1 0,1 1-1,-1-1 1,0 0 0,0 0-1,0 1 1,1-1 0,-1 0-1,0 0 1,2-2 0,3-4-187,0-1 0,0 1 1,7-13-1,4-13-86,0-1-120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7.598"/>
    </inkml:context>
    <inkml:brush xml:id="br0">
      <inkml:brushProperty name="width" value="0.035" units="cm"/>
      <inkml:brushProperty name="height" value="0.035" units="cm"/>
    </inkml:brush>
  </inkml:definitions>
  <inkml:trace contextRef="#ctx0" brushRef="#br0">88 1 17460,'-7'14'855,"-1"-1"0,-1 0 0,0 0 0,-1-1 0,0 0 0,-1-1 0,-13 11 0,33-28-1200,0 0 0,0 1 1,0 0-1,1 1 0,-1 0 1,1 0-1,0 1 0,19-3 0,-20 4 240,0 1 0,1 0-1,-1 0 1,0 1 0,1 0-1,-1 0 1,0 1 0,0 1 0,1-1-1,16 7 1,-24-7 127,0 0 1,0 0-1,0 0 0,0 0 1,0 0-1,0 1 0,0-1 1,0 1-1,-1-1 0,1 1 1,0 0-1,-1 0 0,0 0 1,1-1-1,-1 1 1,0 0-1,0 1 0,0-1 1,1 2-1,-2 0 46,1-1 0,-1 0 0,1 1 0,-1-1 0,0 0 0,-1 1 0,1-1-1,-1 0 1,1 1 0,-1-1 0,0 0 0,-1 3 0,-2 3 165,0-1 0,0 0-1,-1 0 1,0 0 0,0-1 0,-1 0-1,1 0 1,-13 11 0,15-15-180,0-1 1,0 0-1,0 0 1,0 0-1,0 0 1,-1-1 0,1 1-1,0-1 1,-1 0-1,1 1 1,-1-2-1,1 1 1,-1 0-1,0-1 1,-7 0 0,9 0-146,0 0 0,0-1 0,0 0 1,0 1-1,0-1 0,0 0 0,0 0 0,0 0 1,0 0-1,1 0 0,-1-1 0,0 1 1,1 0-1,-1-1 0,1 1 0,-1-1 1,1 0-1,0 0 0,-1 1 0,1-1 0,0 0 1,0 0-1,0 0 0,1 0 0,-1 0 1,0 0-1,1 0 0,-1-3 0,0 0-135,0 0 1,0 0-1,1 0 0,-1 0 0,1-1 0,0 1 1,1 0-1,-1 0 0,1 0 0,0 0 0,2-7 0,9-10-738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8.126"/>
    </inkml:context>
    <inkml:brush xml:id="br0">
      <inkml:brushProperty name="width" value="0.035" units="cm"/>
      <inkml:brushProperty name="height" value="0.035" units="cm"/>
    </inkml:brush>
  </inkml:definitions>
  <inkml:trace contextRef="#ctx0" brushRef="#br0">177 40 16460,'0'-1'65,"1"1"0,-1 0 1,0-1-1,0 1 0,0 0 1,1-1-1,-1 1 0,0 0 1,0-1-1,0 1 1,0 0-1,0-1 0,1 1 1,-1-1-1,0 1 0,0 0 1,0-1-1,0 1 0,0-1 1,0 1-1,0 0 1,0-1-1,-1 1 0,1-1 1,0 1-1,0 0 0,0-1 1,0 1-1,0 0 1,-1-1-1,1 1 0,0 0 1,0-1-1,-1 1 0,1 0 1,0-1-1,-1 1 0,1 0 1,-1-1-1,0 1 75,-1 0-1,0-1 1,1 1-1,-1 0 1,1 0 0,-1 0-1,0 0 1,1 0-1,-1 0 1,-2 1-1,-40 13 1842,27-5-1233,-28 18 0,40-23-696,0 0 1,0-1 0,1 2-1,-1-1 1,1 0-1,0 1 1,0 0 0,0 0-1,-3 7 1,7-11-55,0-1 0,-1 0 0,1 0 1,0 0-1,0 0 0,0 1 0,0-1 0,0 0 0,0 0 0,0 1 1,0-1-1,0 0 0,0 0 0,0 0 0,0 1 0,0-1 0,0 0 1,0 0-1,0 0 0,0 1 0,0-1 0,0 0 0,0 0 0,0 1 1,0-1-1,0 0 0,0 0 0,0 0 0,0 0 0,1 1 0,-1-1 1,0 0-1,0 0 0,0 0 0,0 0 0,1 1 0,8-1-152,12-6-210,29-15-639,40-14-821,-79 32 1580,0 0 0,0 1 0,0 0 0,0 0 0,0 1 1,16 1-1,-26 0 252,1 0 1,-1 0-1,0 0 1,0 0-1,1 1 1,-1-1-1,0 0 1,0 1-1,1-1 1,-1 1-1,0-1 1,0 1-1,0-1 1,0 1-1,0 0 1,0-1-1,0 1 1,0 0-1,0 0 1,0 0-1,0 0 1,0 0-1,-1 0 1,2 1-1,-2 0 50,1 0-1,-1 0 1,1 0 0,-1 0-1,0 0 1,0 0 0,0 0-1,0 0 1,0 0-1,-1-1 1,1 1 0,0 0-1,-1 0 1,0 2 0,-4 7 351,1-1 1,-2 0 0,1 0 0,-8 10 0,8-14-154,-33 45 1561,35-48-1737,1 0-1,-1-1 1,1 1-1,-1-1 1,0 1-1,0-1 1,0 0-1,-1 0 1,1 0-1,0-1 0,-1 1 1,1-1-1,-7 2 1,9-3-122,-1 0 0,1 0 1,0 0-1,0-1 0,0 1 0,0 0 0,0 0 1,0-1-1,0 1 0,0-1 0,0 1 0,0-1 1,0 0-1,0 1 0,1-1 0,-1 0 1,0 0-1,0 1 0,1-1 0,-1 0 0,0 0 1,1 0-1,-1 0 0,1 0 0,-1 0 0,1 0 1,-1 0-1,1 0 0,0 0 0,-1 0 1,1 0-1,0 0 0,0 0 0,0-2 0,-1-3-89,0 0 0,1 0-1,0-1 1,1-10 0,4-3-420</inkml:trace>
  <inkml:trace contextRef="#ctx0" brushRef="#br0" timeOffset="1">396 1 17876,'0'9'1752,"-10"5"-1120,-1 5-224,-2 1 1049,1 0-545,5-2-432,3 0-104,2-4-344,1-3-280,2-4-584,1-4-240,-1-3 800,4-5-185,-5-3-167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3:58.638"/>
    </inkml:context>
    <inkml:brush xml:id="br0">
      <inkml:brushProperty name="width" value="0.035" units="cm"/>
      <inkml:brushProperty name="height" value="0.035" units="cm"/>
    </inkml:brush>
  </inkml:definitions>
  <inkml:trace contextRef="#ctx0" brushRef="#br0">1 1 17940,'3'11'488,"0"0"-1,-1 1 1,-1 0 0,1-1-1,-2 18 1,1 2 284,0-25-672,13 149 1695,-9-123-1520,1 0 0,18 54 1,-22-81-254,0 0 1,0 0-1,0-1 0,1 1 1,0 0-1,0-1 1,0 0-1,4 5 1,-6-8-20,0-1 1,0 1 0,-1 0-1,1-1 1,0 1-1,0-1 1,0 1 0,0-1-1,0 1 1,0-1-1,0 0 1,0 1-1,0-1 1,0 0 0,0 0-1,0 0 1,0 0-1,2 0 1,-1 0-3,-1-1 1,1 1-1,-1-1 1,1 0 0,-1 0-1,0 1 1,1-1-1,-1 0 1,0 0-1,0 0 1,0 0-1,0-1 1,0 1-1,0 0 1,0 0-1,2-3 1,7-16 5,0-1 1,-2 1 0,0-1 0,-1-1 0,5-32 0,7-18-2,-9 38-15,-2 5-123,2 1 1,25-56-1,-19 63-364,-5 13-294,-10 8 750,-1 0 1,0 0-1,0 0 0,1 0 0,-1 0 0,0 0 0,1 0 0,-1 0 0,0 0 0,0 0 0,1 0 0,-1 0 0,0 1 0,0-1 0,1 0 0,-1 0 0,0 0 0,0 0 1,1 0-1,-1 0 0,0 1 0,0-1 0,1 0 0,-1 0 0,0 0 0,0 1 0,0-1 0,0 0 0,1 0 0,-1 0 0,0 1 0,0-1 0,0 0 0,0 0 0,0 1 1,0-1-1,1 1-13,-1 0 0,0-1 1,0 1-1,0 0 0,0 0 1,0-1-1,0 1 0,0 0 1,0-1-1,-1 1 1,1 0-1,0-1 0,0 1 1,0 0-1,-1-1 0,1 1 1,0 0-1,-2 0 0,-4 6-587</inkml:trace>
  <inkml:trace contextRef="#ctx0" brushRef="#br0" timeOffset="1">199 350 18092,'7'33'1792,"6"-7"-1184,2-5-272,4-2 937,1-3-497,-1-3-920,-1-3 1576,-3-2-1296,-4 0-24,-4-3-16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54.862"/>
    </inkml:context>
    <inkml:brush xml:id="br0">
      <inkml:brushProperty name="width" value="0.035" units="cm"/>
      <inkml:brushProperty name="height" value="0.035" units="cm"/>
    </inkml:brush>
  </inkml:definitions>
  <inkml:trace contextRef="#ctx0" brushRef="#br0">447 0 12851,'0'1'81,"0"0"-33,0 0 1,0 1 0,0-1 0,0 0-1,0 0 1,0 1 0,0-1 0,0 0-1,1 0 1,-1 1 0,0-1 0,1 0-1,-1 0 1,1 0 0,0 0 0,-1 1-1,1-1 1,0 0 0,0 0 0,-1 0-1,1-1 1,0 1 0,2 1 0,52 68 441,-41-51-240,0-1 0,1 0 0,1-1 0,22 18 0,-10-13-74,0-1-1,2-1 1,0-2 0,1-1 0,0-2-1,1-1 1,53 15 0,-60-21-121,30 14 1,-35-13-38,-1-2 0,1 0 0,22 4-1,210 33 53,-183-33-63,97 19-4,-141-23-2,173 37 14,-158-37-11,1-3 0,-1-1-1,43-3 1,-77 0 4,23-1 9,35 2 1,-60-1-10,1 0 0,-1-1 0,0 0 0,1 1 0,-1-1 0,0-1 0,1 1 1,-1-1-1,6-3 0,-6 3-12,1 0 1,0 0 0,0 1 0,0-1-1,0 1 1,0 0 0,7-1-1,2 2 26,0-2-1,21-4 0,23-3-50,65 7 41,-60 2-30,115-14 0,-161 12 19,1 0-1,-1 2 1,1 0-1,-1 1 1,0 1 0,27 6-1,-9-4 6,0-1-1,0-1 1,0-2 0,0-2-1,-1-1 1,1-2 0,0-1-1,53-17 1,-51 9-11,54-27 1,-66 27 5,2 2 1,0 0 0,0 2 0,41-9 0,-49 16 1,-1 2 1,0 0-1,22 3 1,-25-1 7,1-1 0,0 0 0,0-1 0,-1 0 0,17-5 0,39-8-25,-57 13 15,0-1 0,1-1 0,-1-1 0,-1 0 0,1 0 1,0-2-1,-1 1 0,22-14 0,4-10 64,-21 15-27,0 1 0,1 0 0,0 1 0,1 1 0,39-14 0,-55 23-36,0 1-1,1 0 1,-1 0 0,1 1-1,-1-1 1,1 1 0,-1 0-1,1 0 1,-1 1-1,0-1 1,1 1 0,7 2-1,-5 0-3,0 0-1,-1 1 0,0-1 1,1 1-1,-1 1 0,-1-1 1,6 6-1,-6-7 5,-1 0 0,0 0 0,1-1 0,-1 0-1,1 1 1,0-1 0,0-1 0,0 1 0,0-1 0,9 1-1,-9-1-1,0 0 0,0 0 0,0 0 0,0 0-1,0 1 1,0 0 0,-1 0 0,1 0-1,-1 1 1,1-1 0,-1 1 0,6 5 0,-6-4 5,-3-2-3,0-1 1,0 1-1,1-1 1,-1 0 0,1 1-1,-1-1 1,1 0-1,-1 0 1,1 0 0,0 0-1,0 0 1,0 0 0,-1-1-1,1 1 1,0 0-1,0-1 1,0 0 0,3 1-1,-4-1-6,1 0 0,-1 1 0,1-1 0,-1 1 0,1-1-1,-1 1 1,0 0 0,1-1 0,-1 1 0,0 0 0,0 0 0,0 0 0,1 0 0,-1 0-1,0 0 1,0 0 0,-1 0 0,3 2 0,16 29 11,-11-17 23,-2-8-21,0 1 0,0-1 0,1-1 0,0 1 0,0-1 0,1-1 0,0 1 1,9 4-1,11 8-23,-25-15 25,1 0 1,-1 1-1,0-1 1,-1 1-1,1 0 1,0 0-1,-1 0 1,0 0-1,0 0 1,2 7-1,13 46 171,-11-20 117,3 49 0,-6-49-207,10 52 1,4 9-54,8 160 0,-5-35-32,-5-14-33,7 46 103,7-128-116,0-1 38,-25-108-1,1 1 0,2-1 1,0 0-1,0 0 0,2-1 0,10 17 1,17 35 2,-22-32-10,-1 1 0,-3 0 0,7 41-1,2 5 16,-4-35-9,2 0-1,42 81 1,-17-38 44,-5 7-37,-13-29 85,-20-54-19,-1 0-1,0 1 0,0-1 1,-2 1-1,0 0 0,-2 19 1,1 10 21,2-10-58,1 0 0,16 69 1,-16-85-14,-1 0 0,-1 0 0,-1 1 0,-1-1 0,-5 33 0,6-48-14,-2 7 4,2-5 0,0-1 0,-1 1 0,0-1 0,0 1 0,-1-1 0,1 0 0,-2 0 0,1 0 0,-1 0 1,1 0-1,-2 0 0,1 0 0,-7 8 0,1-3 7,-50 51 49,51-55-60,0 0 1,0-1-1,0 0 1,-1 0-1,1-1 1,-12 5-1,16-9-4,0 0 0,1 0 0,-1 0 0,0-1 0,0 0 0,0 0 0,1 0 0,-1 0 0,0 0 0,0-1 0,0 0 0,1 0 0,-1 0 0,0 0 0,1 0 0,-1-1 0,1 0 0,0 1 0,-1-1 0,-5-5 0,-6-5 11,0 0 0,-24-27 0,30 30-9,-13-13-3,2-2 0,0 0 0,1-1 0,1-1 0,2 0 0,0-2 0,2 1 0,1-2 0,2 0 0,-16-58 0,21 58 1,-1-1 0,-2 1-1,-1 1 1,-1 0 0,-20-36 0,15 33 2,2-1 1,-12-36 0,8 19 2,11 34-5,-16-26 1,6 11 8,5 9-9,-1 1 0,-1 1 0,-31-34 0,-55-44 14,38 40 40,-19-27 91,49 49-59,-69-60 0,86 82-70,0-1-1,-18-22 1,24 25-17,0 0 1,-1 1-1,0 0 0,-1 1 1,0 0-1,0 0 0,-15-7 1,-50-17 34,-159-47 1,31 14 15,138 40-64,17 6-21,-87-23 0,119 39 33,-12-3 1,-44-5 1,62 12-3,1-1 0,0 2 0,0-1 0,0 1 1,0 1-1,0 0 0,1 0 0,-14 5 1,4-1 1,0 0 0,0-1 1,-1-1-1,1-1 0,-1-1 1,0 0-1,0-2 0,0 0 1,-26-5-1,-162-3-34,53 4 73,122 4-40,0 1 0,0 2 1,1 2-1,-41 10 1,-34 4 6,87-17-1,-39-2 0,42-1-8,0 1 0,-1 0 0,-21 4 0,22 2-4,0 0 0,0 1-1,1 0 1,0 2 0,1 0 0,-21 16 0,23-17-6,6-2 6,1-1 0,-1 1-1,1 0 1,1 1 0,-1-1-1,1 1 1,0 0 0,1 1-1,-1-1 1,1 1 0,1 0-1,0 0 1,0 0 0,-2 10 0,4-16 8,0 0 1,0 0-1,0 1 1,-1-1-1,1 0 1,0 0-1,-1 0 1,0-1-1,1 1 1,-1 0-1,0-1 1,0 1-1,0-1 1,0 1-1,0-1 1,0 0-1,0 0 1,0 0-1,-1 0 1,1 0-1,0-1 1,-1 1 0,1 0-1,-3-1 1,-3 1 2,0 0 1,-1 0-1,1-1 1,0-1-1,-16-2 1,17 1-10,1-1 0,0 1 0,0-2 0,0 1 1,0-1-1,0 0 0,1 0 0,0 0 1,-1-1-1,-5-7 0,-25-19-9,-12-1 41,-31-19-27,69 46-2,-1 0 0,0 0 1,0 1-1,-1 1 0,1 0 1,-13-2-1,-42-3 19,39 6-13,1-1 0,-1-1 0,-48-15 1,61 14-10,-1 0 1,1 1 0,-1 1 0,0 0-1,0 1 1,-27 0 0,37 1 5,1 1 0,0-1 0,0 0 0,0 0 0,0-1 0,0 1 0,0-1 0,-6-3 0,7 3-3,1 0-1,0 1 1,-1 0-1,1 0 1,-1-1-1,1 1 1,-1 1-1,0-1 1,1 0-1,-1 1 1,0-1-1,1 1 1,-1 0-1,0 0 1,0 0-1,0 0 1,1 0-1,-1 1 1,0-1-1,1 1 1,-1 0-1,-4 1 1,-18 14-42,1 0 1,-28 26 0,-2 0 9,52-40 33,-12 8-2,0 0 1,-14 15-1,24-20 0,-1 1-1,1-1 1,0 1-1,0 0 1,0 0-1,1 0 1,0 1 0,-2 7-1,-15 57-6,17-55 7,0 0-1,-2-1 0,0 0 0,-1 1 1,0-2-1,-1 1 0,-13 19 0,6-15 3,-1 2-6,-1 0 0,-1-1 0,-1-1 0,-24 20 0,30-28-44,3-4-5,-1 1 0,1-1 0,-14 6 0,19-11 49,0 0 1,0-1 0,0 1 0,0-1-1,0 0 1,-1 0 0,1-1-1,0 1 1,0-1 0,-1 0 0,1 0-1,-7-1 1,9 1-1,0-1 0,0 1 0,1 0-1,-1 1 1,0-1 0,1 0 0,-1 0 0,0 1-1,0-1 1,1 1 0,-1-1 0,1 1 0,-1 0-1,0 0 1,1 0 0,0 0 0,-1 0 0,1 0 0,-2 2-1,-23 29-129,23-27 117,1-1-1,-1 0 0,-1 0 0,1 0 0,0 0 0,-6 3 0,9-7 20,0 1-1,0-1 0,-1 0 1,1 0-1,0 0 0,-1 0 1,1 0-1,0 0 0,-1 0 1,1 0-1,0 0 0,-1 0 1,1 0-1,0 0 0,-1 0 1,1 0-1,0 0 0,-1 0 1,1 0-1,0 0 0,-1 0 1,1 0-1,0-1 0,0 1 1,-1 0-1,1 0 0,0 0 1,0-1-1,-1 1 0,1 0 1,0 0-1,0 0 0,-1-1 1,1 1-1,0 0 0,0-1 1,0 1-1,0 0 0,-1 0 1,1-1-1,0 1 0,0 0 1,0-1-1,0 1 0,0 0 1,0-1-1,0 1 0,0 0 1,0-1-1,0 1 0,0 0 1,0-1-1,0 1 0,-1-20-11,1 20 12,4-28-4,0 1-1,2 0 0,0 0 0,22-51 0,-14 38 5,54-122-305,-30 76-73,5-24 94,-36 92 259,-2-1 0,0 0 0,-1 0 0,3-37 0,-5-82-84,-2 88 126,17-239-143,-14 263 124,-1-33 8,-4-66 0,-1 75-4,3 0 0,7-70 1,0 79-30,15-136 60,-20 143-33,-1 0 0,-2 0-1,-7-43 1,2 29 10,-8-38 83,14 81-97,1 1 0,-1-1 0,1 1 0,0-1 0,0 1 0,0 0 1,0-1-1,1 1 0,0 0 0,0 0 0,0 0 0,0 0 0,5-5 0,2-7-9,0-1 12,-6 12 5,1 0 1,-1-1-1,0 1 1,-1-1-1,0 0 1,1 1-1,-2-1 1,1 0-1,1-10 1,-27 11-8,21 4 2,1-1-1,-1 0 1,1 0-1,0 0 1,0 0-1,-1 0 1,1-1-1,1 1 1,-1 0-1,-3-6 1,4 6 2,1 0 0,-1 1 0,0-1 0,0 1 0,0-1-1,0 1 1,0-1 0,0 1 0,0 0 0,-1 0 0,1-1 0,0 1 0,-1 0 0,1 0 0,-1 0 0,0 0 0,1 1-1,-1-1 1,1 0 0,-1 1 0,0-1 0,0 1 0,1-1 0,-1 1 0,0 0 0,0 0 0,1 0 0,-1 0 0,0 0-1,0 0 1,-2 1 0,-30 7 5,-23 5 12,52-13-14,1 1 0,-1-1-1,1 0 1,-1 0 0,0 0 0,1-1-1,-1 1 1,1-1 0,-8-3 0,10 3 4,0 0 0,0-1 1,0 0-1,1 0 0,-1 1 1,0-1-1,1 0 0,-1 0 1,1-1-1,-1 1 0,1 0 1,0 0-1,0-1 0,0 1 1,0-1-1,1 1 1,-1 0-1,1-1 0,-1 0 1,1 1-1,0-4 0,-3-8 97,4 17-21,-1-2-109,0-1 0,0 1 0,0-1 0,0 1 1,0 0-1,0-1 0,0 1 0,0-1 0,0 1 0,0-1 0,1 1 0,-1-1 0,0 1 0,0-1 0,1 1 0,-1-1 1,0 1-1,0-1 0,1 1 0,-1-1 0,1 1 0,-1-1 0,0 0 0,1 1 0,-1-1 0,1 0 0,-1 1 0,1-1 1,-1 0-1,1 0 0,-1 1 0,1-1 0,-1 0 0,1 0 0,0 0 0,-1 0 0,1 0 0,-1 0 0,1 0 0,-1 0 1,1 0-1,0 0 0,-1 0 0,1 0 0,-1 0 0,1 0 0,-1 0 0,1-1 0,-1 1 0,1 0 0,-1 0 0,1-1 1,15-6-191,6-6-61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55.521"/>
    </inkml:context>
    <inkml:brush xml:id="br0">
      <inkml:brushProperty name="width" value="0.035" units="cm"/>
      <inkml:brushProperty name="height" value="0.035" units="cm"/>
    </inkml:brush>
  </inkml:definitions>
  <inkml:trace contextRef="#ctx0" brushRef="#br0">1 300 13715,'7'-10'1024,"7"-9"-808,0-2-80,6-7 488,1-2-344,6-1-176,1-5-88,-2 4-200,-1 4 232,-11 3-48,-3 4-56,-5 2-40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56.837"/>
    </inkml:context>
    <inkml:brush xml:id="br0">
      <inkml:brushProperty name="width" value="0.035" units="cm"/>
      <inkml:brushProperty name="height" value="0.035" units="cm"/>
    </inkml:brush>
  </inkml:definitions>
  <inkml:trace contextRef="#ctx0" brushRef="#br0">1 99 5185,'4'-11'32,"2"-1"-256,1 4 104,5-4-248,-1 1-128,0-2 280,2-2-8,-1-2 184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57.451"/>
    </inkml:context>
    <inkml:brush xml:id="br0">
      <inkml:brushProperty name="width" value="0.035" units="cm"/>
      <inkml:brushProperty name="height" value="0.035" units="cm"/>
    </inkml:brush>
  </inkml:definitions>
  <inkml:trace contextRef="#ctx0" brushRef="#br0">178 287 10546,'-29'-14'1743,"24"12"-1393,1-1 0,-1 1 0,0 0 0,0 0 0,0 0 0,-9-1 0,12 3-303,1 0-1,-1 0 1,1 0-1,-1 0 1,1 0-1,-1 1 1,1-1-1,-1 0 1,1 1-1,0 0 1,-1-1 0,1 1-1,0 0 1,-1 0-1,1-1 1,0 1-1,0 0 1,0 0-1,0 0 1,0 1-1,0-1 1,0 0-1,0 0 1,0 0 0,0 1-1,1-1 1,-1 0-1,0 3 1,-10 20 96,2 1 0,1 0 1,-11 53-1,-1 80-8,18-140-94,1 1 0,0-1-1,2 1 1,0-1 0,6 32 0,-5-43-31,0 0 0,1 1 0,0-1 0,0 0 0,0 0 0,1 0 0,0-1 0,0 1 1,1-1-1,0 0 0,0 0 0,0-1 0,1 1 0,0-1 0,0 0 0,8 5 0,7 2-4,0-1-1,1-1 1,0 0-1,1-2 1,0-1-1,0 0 1,0-2-1,1-1 1,35 3 0,-28-7 5,0 0 1,0-2 0,0-1 0,0-2 0,0-1 0,55-18 0,-51 11 5,-1-1 1,0-2-1,-1-1 1,-1-2-1,-1-1 1,-1-1-1,-1-2 1,0-1-1,-2-1 1,-1-1-1,-1-2 1,-1 0 0,20-32-1,-28 33 22,0 0-1,-2-1 1,-1 0 0,-1-1-1,-2-1 1,-1 0 0,-1 0-1,-1-1 1,2-35 0,-8 57 21,-1 0 0,0 0 0,-1 0 0,0 0 0,0 0 0,-1 0 0,0 0 0,-1 0 0,0 0 0,0 1 0,-1-1 0,-6-9 0,6 11 23,-1 0 0,0 1 0,-1 0 0,0 0 0,0 1 0,0-1 0,0 1 0,-1 1 0,0-1 0,0 1 0,0 0-1,-1 1 1,1 0 0,-9-3 0,-6 0 57,-1 1 0,0 0-1,-1 2 1,1 0-1,0 2 1,-1 1 0,0 0-1,-27 5 1,-25 8 63,-85 26 1,109-26-155,-86 29 124,-48 12-1240,182-53 985,6-2-19,21-3-131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59.551"/>
    </inkml:context>
    <inkml:brush xml:id="br0">
      <inkml:brushProperty name="width" value="0.035" units="cm"/>
      <inkml:brushProperty name="height" value="0.035" units="cm"/>
    </inkml:brush>
  </inkml:definitions>
  <inkml:trace contextRef="#ctx0" brushRef="#br0">226 224 7610,'13'-39'676,"7"-24"1240,-19 58-1196,0-1 0,-1 1 1,1 0-1,-1-1 0,-1-7 0,1 12-592,0 1 1,-1-1-1,1 0 0,-1 0 0,1 1 1,-1-1-1,1 0 0,-1 0 0,0 1 1,1-1-1,-1 1 0,0-1 0,1 1 1,-1-1-1,0 1 0,0-1 0,1 1 1,-1 0-1,0-1 0,0 1 0,0 0 1,0 0-1,0-1 0,1 1 0,-1 0 1,0 0-1,0 0 0,0 0 0,0 0 1,0 0-1,0 1 0,0-1 0,1 0 1,-3 1-1,-32 7 911,21-2-876,0 0 0,0 0 1,0 2-1,0 0 0,1 0 0,1 1 1,-1 1-1,-12 13 0,18-16-138,1 0 0,-1 0 0,2 1-1,-1 0 1,1 1 0,0-1 0,1 1 0,0 0 0,0 0-1,1 0 1,1 0 0,-1 1 0,1 0 0,-1 10 0,3-10-26,0-1 1,1 0 0,-1 0 0,2 0-1,-1 0 1,1 0 0,1 0-1,-1-1 1,1 1 0,1-1 0,7 13-1,-10-18 0,1 0 1,-1-1-1,1 0 0,0 1 0,0-1 0,0 0 1,0 0-1,0 0 0,1 0 0,-1 0 0,0 0 1,1-1-1,0 1 0,-1-1 0,1 0 0,0 1 1,0-1-1,-1-1 0,1 1 0,0 0 0,0-1 1,0 1-1,0-1 0,0 0 0,0 0 0,0 0 1,0 0-1,0-1 0,0 1 0,0-1 0,0 0 1,0 0-1,0 0 0,-1 0 0,1 0 0,0-1 1,-1 1-1,4-3 0,3-3 38,1 0-1,-1 0 1,-1-1-1,1 0 1,-1-1-1,-1 1 1,0-2 0,0 1-1,9-18 1,-4 4 137,-1 0 0,-1 0 0,9-35 0,-15 43-23,-1 0 0,0 0 0,-1 0 0,0 0 1,-1-28-1,-2 39-113,1-1 0,0 1 0,-1-1-1,0 1 1,0-1 0,0 1 0,0 0 0,-1 0 0,1-1 0,-1 1 0,-1 0-1,1 0 1,0 1 0,-1-1 0,0 0 0,0 1 0,0-1 0,0 1 0,0 0-1,-1 0 1,1 1 0,-1-1 0,-7-3 0,7 4-40,1 1 1,-1 0-1,0 1 0,0-1 1,0 1-1,0-1 0,0 1 1,0 0-1,0 1 0,0-1 0,0 1 1,0 0-1,0 0 0,0 0 1,0 0-1,-4 2 0,7-2-85,0 0-1,-1-1 1,1 1-1,0 0 1,-1-1-1,1 1 1,0 0-1,0 0 1,0 0-1,0 0 1,0 0-1,0 0 1,0 0-1,0 1 1,1-1-1,-1 0 1,0 0-1,1 1 1,-1-1-1,1 0 1,-1 1-1,1-1 1,0 1-1,-1-1 1,1 0-1,0 1 1,0-1-1,0 1 1,0-1 0,0 1-1,1-1 1,-1 1-1,0-1 1,1 0-1,-1 1 1,1-1-1,-1 0 1,1 1-1,-1-1 1,1 0-1,0 0 1,0 1-1,0-1 1,0 0-1,0 0 1,1 1-1,8 9-611,3-2-257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0.071"/>
    </inkml:context>
    <inkml:brush xml:id="br0">
      <inkml:brushProperty name="width" value="0.035" units="cm"/>
      <inkml:brushProperty name="height" value="0.035" units="cm"/>
    </inkml:brush>
  </inkml:definitions>
  <inkml:trace contextRef="#ctx0" brushRef="#br0">297 30 13963,'1'0'96,"-1"0"1,1-1-1,-1 1 1,1-1-1,-1 1 1,0-1-1,1 1 1,-1-1-1,0 0 1,0 1-1,0-1 1,1 1-1,-1-1 1,0 1-1,0-1 1,0 0-1,0 1 1,0-1-1,0 0 1,0 1-1,0-1 1,0 1-1,0-1 1,0 0-1,0 1 1,-1-1-1,1 1 1,-1-2-1,1 2-20,-1-1 0,0 0 0,0 1-1,0 0 1,0-1 0,1 1 0,-1-1 0,0 1 0,0 0-1,0 0 1,0 0 0,0-1 0,0 1 0,0 0 0,-2 0-1,-3 1 116,0-1 0,0 1 0,0 0-1,-11 4 1,2 1-39,-1 2 0,1 0 1,0 1-1,0 1 0,1 0 0,0 0 0,1 2 1,1 0-1,-1 0 0,2 1 0,-16 21 0,19-22-150,1-1-1,0 2 0,0-1 0,1 1 0,1 0 0,0 0 0,1 0 0,0 1 0,1-1 1,0 1-1,1 0 0,1 0 0,0 0 0,3 24 0,-2-34-1,0-1-1,1 0 1,-1 1-1,1-1 1,0 0-1,0 1 1,0-1-1,1 0 1,-1 0-1,1 0 1,0 0-1,0 0 1,0-1-1,0 1 1,0 0-1,0-1 1,1 0-1,4 4 0,-4-4 6,0-1 0,1 1 0,-1-1 0,0 0-1,1-1 1,-1 1 0,0 0 0,1-1 0,-1 0-1,1 0 1,-1 0 0,1 0 0,-1 0 0,0-1-1,1 0 1,-1 1 0,1-1 0,4-3-1,2 0 58,1-1 0,-1 0 0,0-1 0,0 0-1,-1-1 1,0 0 0,0-1 0,8-8-1,0-2 198,-1 0-1,24-37 0,-29 37-42,-1 0 0,0-1 0,-1 0-1,7-26 1,-13 36-123,-1 1 1,1-1-1,-2 0 0,1 0 0,-2 0 1,1 0-1,-1-1 0,0 1 0,-1 0 1,0 0-1,0 0 0,-4-11 1,4 17-73,0 1 1,0 0-1,0 0 1,0-1 0,0 1-1,0 0 1,-1 0-1,1 0 1,-1 1-1,1-1 1,-1 0 0,0 0-1,0 1 1,0-1-1,0 1 1,0 0 0,0-1-1,0 1 1,0 0-1,-4-1 1,2 1-66,1 0 1,0 1-1,0 0 1,-1 0 0,1 0-1,0 0 1,0 0-1,0 1 1,-1-1-1,1 1 1,0 0-1,0 0 1,0 0-1,-3 2 1,2-2-93,1 1 0,0 0 1,-1-1-1,1 1 1,0 1-1,0-1 1,1 0-1,-1 1 1,0-1-1,1 1 0,0 0 1,-1 0-1,1 0 1,0 0-1,0 0 1,1 0-1,-1 0 1,1 1-1,0-1 0,-1 1 1,2-1-1,-1 1 1,0 0-1,1-1 1,-1 1-1,1 0 0,0-1 1,1 5-1,5 5-513,5-2-114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1.185"/>
    </inkml:context>
    <inkml:brush xml:id="br0">
      <inkml:brushProperty name="width" value="0.035" units="cm"/>
      <inkml:brushProperty name="height" value="0.035" units="cm"/>
    </inkml:brush>
  </inkml:definitions>
  <inkml:trace contextRef="#ctx0" brushRef="#br0">0 116 12771,'22'-20'1376,"2"0"-968,-1 3-240,6 1 1040,-5 1-880,-1 0-95,-4 2-233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0.476"/>
    </inkml:context>
    <inkml:brush xml:id="br0">
      <inkml:brushProperty name="width" value="0.035" units="cm"/>
      <inkml:brushProperty name="height" value="0.035" units="cm"/>
    </inkml:brush>
  </inkml:definitions>
  <inkml:trace contextRef="#ctx0" brushRef="#br0">110 39 13555,'0'0'66,"0"0"-1,1-1 1,-1 1 0,0 0-1,0-1 1,0 1 0,0-1-1,0 1 1,0 0 0,0-1-1,0 1 1,0 0 0,0-1-1,0 1 1,0 0 0,0-1-1,-1 1 1,1 0 0,0-1-1,0 1 1,0 0 0,0-1-1,-1 1 1,1 0 0,0-1-1,0 1 1,-1 0 0,1 0-1,0-1 1,0 1 0,-1 0-1,0-1 1,-11 4 1444,8-1-1268,0 0 0,1 0 1,0 0-1,-1 1 0,1-1 1,-3 4-1,0 2-152,0 1-1,0 0 1,1 1 0,0-1-1,1 1 1,0 0 0,-4 13-1,2 1-32,1-1-1,-3 29 1,6-29 21,1 35 0,1-51-44,0-1 0,1 1 0,0-1 0,0 0 0,1 1 0,-1-1 0,1 0 0,1 0 0,-1 0-1,6 8 1,-7-13-4,-1 0 0,1 0 0,0 1 0,0-1-1,0 0 1,1 0 0,-1 0 0,0 0 0,0 0 0,1 0-1,-1-1 1,0 1 0,1 0 0,-1 0 0,1-1 0,-1 1-1,1-1 1,-1 0 0,1 1 0,-1-1 0,1 0 0,-1 0-1,1 0 1,-1 0 0,1 0 0,-1 0 0,1 0 0,0-1-1,-1 1 1,1-1 0,-1 1 0,0-1 0,1 1-1,-1-1 1,1 0 0,-1 0 0,0 1 0,0-1 0,1 0-1,-1 0 1,1-2 0,4-2 146,0-1 1,0 1-1,-1-1 0,0-1 1,0 1-1,7-13 1,-6 5 58,1 0 1,-1 0 0,-1 0-1,-1-1 1,0 0 0,-1 0-1,0 0 1,-2-1 0,1-26-1,-2 33-230,-1 0 0,1 1 0,-2-1 0,1 1 0,-1 0 0,0-1 0,-1 1 0,0 0 0,0 0 0,-1 1 0,0-1 0,0 1 0,-1-1 0,0 1 0,0 1 0,-1-1 0,0 1 0,-13-11 0,-5 5-1046,23 12 987,-1-1 1,1 1-1,0-1 0,0 1 0,0 0 0,-1 0 0,1 0 0,0 0 0,0 0 0,-1 0 0,1 0 1,0 0-1,0 0 0,0 1 0,-1-1 0,1 0 0,0 1 0,-1 0 0,1 3-423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1.185"/>
    </inkml:context>
    <inkml:brush xml:id="br0">
      <inkml:brushProperty name="width" value="0.035" units="cm"/>
      <inkml:brushProperty name="height" value="0.035" units="cm"/>
    </inkml:brush>
  </inkml:definitions>
  <inkml:trace contextRef="#ctx0" brushRef="#br0">95 1 14643,'2'8'244,"0"1"0,-1-1 0,-1 1 0,1-1 0,-1 1 0,-1-1 0,1 1 0,-4 12 0,2 0 223,-32 248 1734,-3 42-980,35-283-1225,2-19-717,-1 0 0,1 1 0,-2-1 1,-2 12-1,-3-26-718,1-4 489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1.640"/>
    </inkml:context>
    <inkml:brush xml:id="br0">
      <inkml:brushProperty name="width" value="0.035" units="cm"/>
      <inkml:brushProperty name="height" value="0.035" units="cm"/>
    </inkml:brush>
  </inkml:definitions>
  <inkml:trace contextRef="#ctx0" brushRef="#br0">38 49 13827,'0'-1'67,"-1"0"0,1 0 0,0 0 0,-1 0 0,1-1-1,-1 1 1,0 0 0,1 0 0,-1 1 0,0-1 0,1 0 0,-1 0 0,0 0 0,0 0 0,0 1 0,0-1-1,-1-1 1,1 2-40,1 0-1,-1 1 0,1-1 0,-1 0 0,1 0 1,-1 0-1,1 0 0,0 0 0,-1 0 0,1 1 1,-1-1-1,1 0 0,-1 0 0,1 1 1,0-1-1,-1 0 0,1 1 0,0-1 0,-1 0 1,1 1-1,0-1 0,-1 1 0,1-1 1,0 0-1,0 1 0,-1-1 0,1 1 0,-2 4 94,0 0-1,0 1 1,1-1 0,0 0-1,0 0 1,-1 9-1,0 24 104,2-1 0,1 1 0,2 0 0,1-1 0,3 0 0,0 0 0,3 0 0,23 57 0,-31-88-98,1 0 0,0 0 0,0-1 1,1 1-1,0-1 0,0 0 0,0 0 0,9 8 0,-11-12-73,-1 1 0,1-1 0,0 0 0,0 0 0,-1 0 0,1-1 0,0 1 1,0 0-1,0-1 0,0 1 0,0-1 0,0 0 0,0 0 0,0 1 0,0-1 0,0-1 0,0 1 0,0 0 1,0 0-1,-1-1 0,1 1 0,0-1 0,0 1 0,0-1 0,0 0 0,0 0 0,-1 0 0,1 0 1,0 0-1,-1 0 0,1 0 0,1-3 0,6-4 132,-1-1 1,0 0 0,-1 0-1,0-1 1,0 0-1,-1 0 1,8-19-1,28-83 540,-35 90-652,52-202 160,-54 183-253,-6 4 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3.340"/>
    </inkml:context>
    <inkml:brush xml:id="br0">
      <inkml:brushProperty name="width" value="0.035" units="cm"/>
      <inkml:brushProperty name="height" value="0.035" units="cm"/>
    </inkml:brush>
  </inkml:definitions>
  <inkml:trace contextRef="#ctx0" brushRef="#br0">257 445 16299,'-1'-3'251,"0"-2"65,-1-1 1,0 1-1,0-1 1,0 1-1,-4-7 1,5 11-253,1 0-1,-1 0 0,0 0 1,0 0-1,0 0 1,0 0-1,0 0 1,0 0-1,0 0 1,0 0-1,0 1 1,-1-1-1,1 1 1,0-1-1,0 1 1,-1-1-1,1 1 0,0-1 1,-1 1-1,1 0 1,0 0-1,-1 0 1,1 0-1,0 0 1,-1 0-1,1 0 1,0 0-1,-3 1 1,-1 1 29,1-1 1,0 1-1,0 1 1,0-1 0,0 0-1,0 1 1,0 0-1,0 0 1,1 0-1,-1 0 1,-4 8 0,-33 45 118,35-46-166,-15 24-43,1 1-1,1 1 0,2 0 1,-12 39-1,32-74 8,4-6-4,7-7 1,-10 7-8,9-8 10,0 1 0,0 0 0,1 0 1,22-12-1,-33 22-8,1 0 0,-1 0 0,1 0-1,-1 1 1,1-1 0,-1 1 0,1 0 0,0 0 0,0 1 0,-1-1 0,1 1 0,0 0 0,0 0 0,0 0 0,-1 0 0,1 1 0,0-1-1,0 1 1,-1 0 0,1 0 0,0 0 0,-1 1 0,1-1 0,-1 1 0,0 0 0,1 0 0,3 3 0,0 2-3,0 1 0,0-1 0,-1 1 0,0 0 0,0 0 0,-1 1 1,0 0-1,0 0 0,-1 0 0,0 0 0,-1 1 0,4 16 0,-2-2-1,-1 0 0,-1 0 0,-1 0 0,-2 27 0,-1-26 61,-5 35 1,5-53-27,-1 0-1,1-1 1,-1 1 0,0 0 0,-1-1-1,0 1 1,0-1 0,0 0 0,-7 10-1,9-16-23,1 1 0,0 0-1,-1 0 1,1-1-1,-1 1 1,1 0-1,-1-1 1,0 1-1,1-1 1,-1 1 0,1-1-1,-1 1 1,0-1-1,0 1 1,1-1-1,-1 1 1,0-1-1,0 0 1,1 0 0,-1 1-1,0-1 1,0 0-1,0 0 1,0 0-1,1 0 1,-1 0 0,0 0-1,0 0 1,0 0-1,0 0 1,1-1-1,-1 1 1,0 0-1,0 0 1,0-1 0,1 1-1,-1 0 1,0-1-1,0 1 1,1-1-1,-1 1 1,0-1-1,1 1 1,-1-1 0,1 0-1,-1 1 1,1-1-1,-1 0 1,1 1-1,-1-1 1,1 0 0,0 0-1,-1 0 1,-2-6 30,0 1 1,0-1-1,1 1 0,0-1 1,-1-8-1,-4-25-8,2-1-1,2 1 1,2-1-1,2 1 1,1-1-1,15-72 1,-16 103-37,2 1 1,-1 0-1,1 1 1,1-1-1,0 0 1,0 1-1,0 0 1,9-11-1,-11 17 0,-1 0 1,1 0-1,0 0 0,0 0 1,0 1-1,0-1 0,0 1 0,0-1 1,0 1-1,0 0 0,1 0 0,-1 0 1,0 0-1,1 0 0,-1 1 0,1-1 1,-1 1-1,1-1 0,-1 1 0,1 0 1,-1 0-1,1 0 0,-1 1 0,1-1 1,-1 0-1,1 1 0,-1 0 0,1-1 1,-1 1-1,0 0 0,1 0 0,-1 1 1,0-1-1,0 0 0,2 2 1,28 21-111,-31-23 110,1 1 0,0-1 0,-1 1 1,0-1-1,1 1 0,-1 0 0,0 0 0,0 0 1,0 0-1,0 0 0,0 0 0,0 0 1,0 0-1,-1 0 0,1 4 0,-15-20 92,-4-15 158,0 0-1,2-1 0,-20-55 0,36 84-239,-1 0 0,1 1 0,0-1-1,0 0 1,0 1 0,0-1 0,1 0 0,-1 0 0,0 1 0,0-1 0,0 0 0,0 1 0,1-1 0,-1 0 0,0 1 0,1-1 0,-1 1 0,1-1-1,-1 0 1,0 1 0,1-1 0,-1 1 0,1-1 0,-1 1 0,1-1 0,0 1 0,-1 0 0,1-1 0,-1 1 0,1 0 0,0-1 0,-1 1 0,1 0 0,1-1-1,31-7-459,-23 6 126,134-37-4676,-123 31 3645,0 0 1,-1-1-1,-1-1 0,33-22 0,-24 7 193,-26 24 1304,-1 0 0,0 0-1,0 1 1,0-2 0,-1 1-1,1 0 1,0 0 0,0 0-1,0 0 1,-1 0 0,1-1-1,-1 1 1,1 0 0,-1-1-1,1 1 1,-1 0 0,0-1-1,0 1 1,0 0 0,0-1-1,0 1 1,0-2 0,0 2-85,0 1 0,-1 0 0,1 0 0,0-1 0,0 1 0,-1 0 0,1 0 0,0-1 0,-1 1 0,1 0 0,0 0 0,-1 0 0,1 0 0,0 0 0,-1-1 0,1 1 0,0 0 0,-1 0 0,1 0 0,0 0 0,-1 0 0,1 0 0,-1 0 0,1 0 0,0 0 0,-1 1 0,1-1 0,0 0 0,-1 0 0,1 0 1,0 0-1,-1 0 0,1 1 0,0-1 0,-1 0 0,1 0 0,0 0 0,-1 1 0,1-1 0,0 0 0,0 0 0,0 1 0,-1 0 0,-14 14 1734,1 6-1254,0 2-1,1 0 1,2 0 0,0 1 0,2 1 0,1 0 0,0 0 0,-5 39 0,11-55-455,1 0 0,0 0 0,0 1 0,1-1 0,1 17 0,-1-26-68,0 1-1,0 0 0,0-1 0,0 1 1,1-1-1,-1 1 0,0-1 0,0 1 0,0-1 1,1 1-1,-1-1 0,0 1 0,0-1 1,1 1-1,-1-1 0,0 1 0,1-1 0,-1 1 1,1-1-1,-1 0 0,1 1 0,-1-1 1,0 0-1,1 1 0,-1-1 0,1 0 0,-1 0 1,1 1-1,0-1 0,-1 0 0,1 0 1,-1 0-1,1 0 0,-1 0 0,1 0 0,0 0 1,-1 0-1,1 0 0,-1 0 0,1 0 1,-1 0-1,1 0 0,-1 0 0,1-1 1,0 1-1,-1 0 0,1 0 0,-1-1 0,1 1 1,-1 0-1,0-1 0,1 1 0,-1 0 1,1-1-1,0 0 0,22-22 135,-23 23-140,25-34 118,-2-1 0,-2-1 0,31-71-1,-30 61-50,-19 37-56,-2 8-11,-1-1-1,0 1 0,1-1 1,-1 1-1,1-1 0,0 1 0,0 0 1,-1-1-1,1 1 0,0 0 0,0-1 1,0 1-1,0 0 0,0 0 0,1 0 1,-1 0-1,2-1 0,-3 2 0,1 0 1,-1 0-1,0 0 0,0 0 0,0 0 0,0 0 1,1 0-1,-1 0 0,0 0 0,0 0 0,0 0 0,0 0 1,1 0-1,-1 1 0,0-1 0,0 0 0,0 0 1,0 0-1,0 0 0,1 0 0,-1 0 0,0 1 0,0-1 1,0 0-1,0 0 0,0 0 0,0 0 0,0 0 1,0 1-1,0-1 0,0 0 0,0 0 0,0 0 0,0 1 1,0-1-1,0 0 0,0 0 0,0 0 0,0 0 1,0 1-1,0-1 0,0 0 0,0 0 0,2 27 3,-2-1-1,-1 1 0,-1-1 0,-6 30 1,1-2 17,-21 176 204,28-221-133,6-21-72,6-23-31,-12 35 13,91-339-25,-47 162 44,-35 141-10,-3 11-7,1-1 1,17-38-1,-24 64-4,-1-1 1,1 1-1,0 0 0,0 0 1,0-1-1,0 1 0,0 0 1,0 0-1,1-1 0,-1 1 0,0 0 1,0 0-1,0-1 0,0 1 1,0 0-1,0 0 0,0 0 1,0-1-1,1 1 0,-1 0 1,0 0-1,0 0 0,0-1 1,0 1-1,1 0 0,-1 0 0,0 0 1,0 0-1,0 0 0,1-1 1,-1 1-1,0 0 0,0 0 1,1 0-1,-1 0 0,0 0 1,0 0-1,1 0 0,-1 0 1,0 0-1,0 0 0,1 0 1,0 13-28,-6 22-11,-38 97-17,43-132 56,0 0 1,0 0-1,0 0 1,0 0-1,0 1 1,0-1-1,0 0 0,0 0 1,1 0-1,-1 0 1,0 0-1,0 0 0,0 0 1,0 1-1,0-1 1,0 0-1,1 0 1,-1 0-1,0 0 0,0 0 1,0 0-1,0 0 1,0 0-1,1 0 1,-1 0-1,0 0 0,0 0 1,0 0-1,0 0 1,0 0-1,1 0 1,-1 0-1,0 0 0,0 0 1,0 0-1,0 0 1,0 0-1,1 0 0,-1-1 1,0 1-1,0 0 1,0 0-1,0 0 1,0 0-1,0 0 0,1 0 1,-1 0-1,0-1 1,0 1-1,0 0 1,0 0-1,16-7-4,0 0 25,-13 6-23,-1 0 0,0 1 0,1-1 1,-1 1-1,1-1 0,-1 1 0,1 0 1,-1 0-1,1 1 0,0-1 0,-1 0 0,0 1 1,1 0-1,-1-1 0,1 1 0,-1 0 1,0 0-1,1 0 0,3 3 0,-4-1-1,1-1-1,-1 1 0,1 0 1,-1-1-1,0 1 0,0 0 1,0 1-1,0-1 0,-1 0 0,0 0 1,1 1-1,0 5 0,1 2 0,-2 0 0,1 0 0,-1 0 0,-1 0-1,0 0 1,-1 1 0,0-1 0,-2 12-1,2-20 9,-3 14 72,-11 32 0,14-46-52,0 0-1,-1 0 1,1 1 0,-1-1 0,0 0 0,1 0 0,-1-1-1,-1 1 1,1 0 0,0-1 0,-1 1 0,1-1-1,-1 0 1,0 0 0,0 0 0,0 0 0,-3 1-1,5-2-14,0-1 0,-1 1 0,1-1 0,0 0 0,0 0 0,-1 0 0,1 0 0,0 0 0,-1 0-1,1 0 1,0 0 0,-1 0 0,1 0 0,0-1 0,-1 1 0,1-1 0,0 1 0,0-1 0,0 1-1,-1-1 1,1 0 0,-1 0 0,0-2-65,0 1 0,0 0-1,0 0 1,0-1 0,0 1 0,1-1-1,-1 0 1,1 1 0,-2-5 0,-1-3 59,1 0 1,1-1-1,0 1 1,-2-18-1,4 19-32,-1-1-1,1 0 0,3-19 1,4 4-182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3.938"/>
    </inkml:context>
    <inkml:brush xml:id="br0">
      <inkml:brushProperty name="width" value="0.035" units="cm"/>
      <inkml:brushProperty name="height" value="0.035" units="cm"/>
    </inkml:brush>
  </inkml:definitions>
  <inkml:trace contextRef="#ctx0" brushRef="#br0">1 195 16788,'0'3'217,"0"-1"0,0 0 1,0 0-1,0 0 0,0 1 1,1-1-1,-1 0 0,1 0 1,-1 0-1,1 0 0,0 0 1,1 2-1,-1-3-149,0 0 0,0 0 1,0 0-1,0-1 0,0 1 0,0 0 0,0-1 0,0 1 0,1-1 1,-1 1-1,0-1 0,0 1 0,0-1 0,1 0 0,-1 0 0,0 0 1,0 0-1,1 0 0,-1 0 0,0 0 0,1 0 0,1-1 1,3 0 23,-1 0 0,1-1 0,0 0 1,0-1-1,-1 1 0,1-1 1,-1 0-1,0 0 0,0-1 1,0 1-1,-1-1 0,1 0 0,-1-1 1,0 1-1,0-1 0,0 1 1,6-12-1,-6 11-15,-1-1 0,1-1-1,-1 1 1,-1 0 0,1-1 0,-1 1-1,0-1 1,0 0 0,-1 0 0,0 0 0,0 0-1,-1 0 1,0 0 0,0 0 0,-2-10-1,2 14-44,-1 1-1,0-1 0,0 0 1,0 0-1,-1 1 0,1-1 1,-1 0-1,1 1 0,-1-1 1,0 1-1,0 0 0,0 0 0,0 0 1,0 0-1,-4-3 0,4 4-24,1 0 1,-1 1-1,1-1 0,-1 1 0,1-1 0,-1 1 0,1-1 0,-1 1 0,0 0 0,1 0 0,-1 0 0,1 0 0,-1 0 0,0 0 1,1 1-1,-1-1 0,1 0 0,-1 1 0,0-1 0,1 1 0,-1 0 0,1-1 0,0 1 0,-1 0 0,1 0 0,0 0 0,-1 0 0,1 0 1,0 0-1,-2 3 0,-3 3-13,0 1 1,1-1-1,0 1 1,0 1-1,1-1 1,0 1-1,0 0 1,1 0-1,0 0 1,1 0-1,0 0 1,0 0-1,1 1 1,0-1-1,1 1 1,0-1 0,1 1-1,2 17 1,-2-26 5,-1 1-1,0 0 1,1-1 0,0 1 0,-1-1 0,1 1 0,0-1 0,0 1 0,0-1 0,0 1 0,0-1 0,0 0 0,0 1 0,0-1 0,1 0 0,-1 0-1,0 0 1,1 0 0,-1 0 0,1 0 0,-1-1 0,1 1 0,-1 0 0,1-1 0,-1 1 0,1-1 0,0 0 0,-1 1 0,1-1 0,0 0 0,0 0-1,-1 0 1,1 0 0,0 0 0,-1-1 0,1 1 0,0 0 0,2-2 0,5-1 4,0 0-1,0-1 1,-1 0-1,1-1 1,11-7-1,4-7 13,0 0 0,28-30 0,10-9 6,-61 57-23,0 0 1,1 0 0,-1 0 0,0 0 0,1 0 0,-1 0-1,1 0 1,-1 0 0,1 0 0,-1 1 0,1-1 0,0 1-1,-1-1 1,1 1 0,0 0 0,3-1 0,-5 2-1,1-1 0,0 1 0,0-1 0,0 1-1,-1-1 1,1 1 0,0 0 0,0-1 0,-1 1 0,1 0 0,-1 0 0,1-1 0,-1 1 0,1 0 0,-1 0 0,1 0 0,-1 0 0,0 0 0,0 0 0,1 0 0,-1 0 0,0-1 0,0 1 0,0 0 0,0 0-1,0 0 1,0 0 0,0 2 0,-1 28-19,0-24 20,0 0 0,1 0-1,0 0 1,0 0 0,1 0 0,0 0-1,0 0 1,1-1 0,4 14 0,-6-20 1,0 1 1,0-1-1,0 0 1,1 1-1,-1-1 1,0 0-1,0 1 1,1-1 0,-1 0-1,0 0 1,1 1-1,-1-1 1,0 0-1,1 0 1,-1 1-1,0-1 1,1 0-1,-1 0 1,1 0 0,-1 0-1,0 1 1,1-1-1,-1 0 1,1 0-1,-1 0 1,1 0-1,-1 0 1,0 0 0,1 0-1,13-9 47,9-20 29,-21 26-67,27-45 80,-22 36-105,0 0 0,0 1 0,1 0 1,14-16-1,-22 27-2,0-1 0,0 1 0,1 0 0,-1-1 0,0 1 0,0 0 0,0 0 1,1-1-1,-1 1 0,0 0 0,0 0 0,1 0 0,-1-1 0,0 1 0,1 0 0,-1 0 0,0 0 0,1 0 0,-1 0 0,0 0 0,1-1 0,-1 1 1,0 0-1,1 0 0,-1 0 0,0 0 0,1 0 0,-1 0 0,0 0 0,1 1 0,-1-1 0,1 0 0,-1 0 0,0 0 0,0 0 0,1 0 0,-1 0 1,0 1-1,1-1 0,-1 0 0,0 0 0,1 0 0,-1 1 0,0-1 0,0 0 0,0 1 0,1-1 0,-1 0 0,0 0 0,0 1 0,0-1 0,1 0 1,-1 1-1,0-1 0,0 0 0,0 1 0,0-1 0,0 0 0,0 1 0,0-1 0,0 0 0,0 1 0,0-1 0,0 0 0,0 1 0,0-1 0,0 1 1,-1 28-525,1-28 538,-3 27-305,-2 0-104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5.049"/>
    </inkml:context>
    <inkml:brush xml:id="br0">
      <inkml:brushProperty name="width" value="0.035" units="cm"/>
      <inkml:brushProperty name="height" value="0.035" units="cm"/>
    </inkml:brush>
  </inkml:definitions>
  <inkml:trace contextRef="#ctx0" brushRef="#br0">221 156 14875,'2'-10'693,"2"-5"135,-1-1-1,2-25 1,-4 38-643,-1-1 1,0 1 0,0-1 0,-1 0 0,1 1-1,-1-1 1,1 1 0,-1-1 0,0 1 0,-1 0 0,1-1-1,0 1 1,-1 0 0,0 0 0,0 0 0,0 0-1,-3-4 1,4 6-108,-1 0 1,1 0-1,0 0 0,0 0 0,0 1 0,-1-1 0,1 0 1,0 1-1,-1-1 0,1 1 0,0-1 0,-1 1 0,1 0 1,-1-1-1,1 1 0,-1 0 0,1 0 0,-1 0 0,-2 1 0,1-1-2,0 1 0,-1 0 0,1 0-1,0 1 1,0-1 0,0 1-1,0-1 1,-4 4 0,-3 3 15,1 0 1,0 1 0,-14 15-1,-2 11-74,1 0 0,-27 54 0,50-89-17,1 0-1,0 1 1,0-1 0,0 0-1,0 0 1,0 0 0,0 0-1,0 1 1,-1-1 0,1 0-1,0 0 1,0 0 0,0 1-1,0-1 1,0 0 0,0 0-1,0 0 1,0 1 0,0-1-1,0 0 1,0 0 0,0 1-1,0-1 1,0 0 0,1 0-1,-1 0 1,0 1 0,0-1-1,0 0 1,0 0 0,0 0-1,0 0 1,0 1 0,1-1-1,-1 0 1,0 0 0,0 0-1,0 0 1,0 0 0,0 1-1,1-1 1,-1 0 0,0 0-1,0 0 1,0 0 0,1 0-1,-1 0 1,0 0 0,0 0-1,0 0 1,1 0 0,-1 0-1,0 0 1,0 0 0,1 0-1,-1 0 1,0 0 0,0 0-1,0 0 1,1 0 0,-1 0-1,0 0 1,16-3-3,-14 2 0,6 0-2,0 1-1,0 0 0,0 0 0,0 1 0,-1 0 0,1 0 0,0 1 0,-1 0 0,1 0 0,-1 1 0,0 0 0,1 0 0,-1 1 0,-1 0 0,1 0 0,-1 0 0,1 1 0,-1 0 0,0 0 0,-1 1 0,0-1 1,0 1-1,0 1 0,0-1 0,-1 1 0,0-1 0,3 9 0,-6-12 6,0 0 0,0 0 0,0 0 0,-1 0 0,1 0 0,-1 0 0,0 0 1,0 1-1,0-1 0,0 0 0,-1 0 0,1 0 0,-1 0 0,0 0 0,0 0 0,0 0 1,0 0-1,0 0 0,-4 5 0,2-4 40,1 0 0,-1-1-1,-1 1 1,1-1 0,0 0 0,-1 0 0,0 0 0,1-1 0,-1 1 0,0-1 0,0 0-1,-8 3 1,8-3-37,0-1 0,-1 0 1,1 0-1,0 0 0,0-1 0,-1 0 0,1 1 0,0-1 0,-1-1 0,1 1 0,0-1 1,0 1-1,-8-3 0,10 2-71,-1-1 0,0 1 0,0-1 1,0 1-1,1-1 0,-1 0 0,1 0 1,-1 0-1,1 0 0,0-1 0,0 1 1,0 0-1,0-1 0,0 0 0,0 1 1,1-1-1,-1 0 0,1 0 0,0 0 1,-1-4-1,0 1-130,1 1 0,0-1 0,1 0 0,-1 0 0,1 0 0,0 0 0,0 1 0,1-1 0,0 0 0,0 0 0,0 1 0,1-1 0,0 0 0,0 1 0,0 0 0,1-1 0,4-7 0,11-13-719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5.490"/>
    </inkml:context>
    <inkml:brush xml:id="br0">
      <inkml:brushProperty name="width" value="0.035" units="cm"/>
      <inkml:brushProperty name="height" value="0.035" units="cm"/>
    </inkml:brush>
  </inkml:definitions>
  <inkml:trace contextRef="#ctx0" brushRef="#br0">108 114 17188,'7'1'277,"1"-1"0,0-1 0,0 1 1,-1-1-1,1 0 0,-1-1 0,1 0 0,8-4 1,-13 5-223,0 0 0,0 0 0,0-1 0,0 1 0,0-1 1,-1 0-1,1 1 0,-1-2 0,1 1 0,-1 0 0,0 0 0,0-1 1,0 1-1,0-1 0,0 1 0,0-1 0,-1 0 0,1 0 1,-1 0-1,0 0 0,0 0 0,1-4 0,-2 5-26,0 0 0,0 1-1,0-1 1,0 0 0,0 1-1,0-1 1,0 1 0,-1-1 0,1 0-1,-1 1 1,1-1 0,-1 1-1,0-1 1,1 1 0,-1-1 0,0 1-1,0-1 1,0 1 0,0 0-1,0 0 1,-1-1 0,1 1 0,0 0-1,0 0 1,-1 0 0,1 0-1,-1 0 1,1 1 0,-1-1 0,1 0-1,-1 1 1,1-1 0,-1 1-1,0 0 1,1-1 0,-4 1 0,1-1 12,-1 0 1,0 1-1,0 0 1,0 0-1,1 0 1,-1 1-1,0-1 1,0 1-1,1 0 1,-1 0-1,-8 4 0,4 1-28,1-1 0,-1 1-1,1 1 1,1-1-1,-1 1 1,1 1-1,0-1 1,1 1-1,0 0 1,0 1-1,1 0 1,-6 13 0,4-8-9,1 0 0,1 0 1,1 1-1,0 0 1,1 0-1,0 0 1,0 26-1,3-36 3,0-1 0,0 0 0,0 0 0,1 0 0,-1 1 0,1-1 0,0 0 0,1 0 0,2 7 0,-3-9-3,0-1 1,0 1-1,0-1 1,0 0-1,1 1 1,-1-1-1,0 0 1,0 0 0,1 0-1,-1 0 1,1 0-1,-1 0 1,1 0-1,-1-1 1,1 1-1,0-1 1,-1 1-1,1-1 1,0 1-1,-1-1 1,1 0 0,0 0-1,0 0 1,-1 0-1,1 0 1,3 0-1,2-2-58,1 1-1,-1-1 0,1-1 1,-1 0-1,0 0 0,0 0 1,0 0-1,-1-1 0,1 0 1,-1-1-1,8-6 0,-1-1-46,-1 0 0,0 0 0,-1-1 0,11-17 0,6-17-155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8:06.416"/>
    </inkml:context>
    <inkml:brush xml:id="br0">
      <inkml:brushProperty name="width" value="0.035" units="cm"/>
      <inkml:brushProperty name="height" value="0.035" units="cm"/>
    </inkml:brush>
  </inkml:definitions>
  <inkml:trace contextRef="#ctx0" brushRef="#br0">29 281 15907,'4'-1'222,"-1"0"0,1 0 0,0 0-1,-1 0 1,1-1 0,-1 1-1,0-1 1,1 0 0,-1 0 0,0 0-1,0-1 1,0 1 0,-1-1 0,1 0-1,0 1 1,2-5 0,6-7 640,18-30 0,-19 27-433,0-1 0,8-23 1,-15 32-315,0 1 1,-1-1-1,0 0 1,0 1-1,-1-1 1,0 0 0,-1-12-1,1 19-96,-1 1 0,0 0 0,0-1 0,-1 1 0,1 0 0,0 0 0,0-1 0,-1 1 0,1 0 0,-1 0-1,1-1 1,-1 1 0,1 0 0,-1 0 0,0 0 0,1 0 0,-1 0 0,0 0 0,0 0 0,-1-1 0,1 1-6,0 1 0,0 0 1,0-1-1,0 1 0,0 0 1,0 0-1,0 0 0,0 0 0,0 0 1,0 0-1,0 0 0,0 0 0,0 1 1,0-1-1,0 0 0,0 0 1,0 1-1,0-1 0,0 1 0,0 0 1,-5 2 18,1 0 1,0 1 0,1 0-1,-1 0 1,1 0 0,-8 9 0,-2 8-29,0 0 0,2 1 0,0 1 0,2-1 0,0 2 0,2-1 1,0 1-1,2 1 0,-4 27 0,9-51-3,1 0 0,0 0 0,0 0 0,-1 0 0,1 0 0,0 0 0,0 0 0,0 0 1,0 0-1,0 0 0,0 0 0,1 0 0,-1 0 0,0 0 0,0 0 0,1 0 0,-1-1 0,0 1 0,1 0 0,-1 0 0,1 0 0,-1 0 0,2 1 1,-1-2-2,-1 0 1,1 0 0,0 0 0,0 0 0,0 0 0,0 0-1,-1 0 1,1 0 0,0 0 0,0-1 0,0 1 0,-1 0-1,1 0 1,0-1 0,0 1 0,-1 0 0,1-1-1,0 1 1,0-1 0,0 0 0,7-5 11,0-1 1,12-14-1,-20 21-11,44-51 33,-24 27-34,0 1 0,24-21 0,-42 42-1,0 1 1,-1-1 0,1 1-1,0 0 1,0-1 0,0 1-1,0 0 1,0 0 0,1 0-1,-1 1 1,0-1 0,0 0-1,5 0 1,-6 2 0,0-1-1,0 0 1,0 0 0,0 0-1,0 1 1,1-1 0,-1 0-1,0 1 1,0-1 0,0 1-1,0 0 1,0-1 0,0 1-1,0 0 1,-1-1 0,1 1-1,0 0 1,0 0 0,0 0-1,0 1 1,3 5-2,0 1 0,-1 0 0,0-1 0,0 2 0,-1-1 0,2 10 0,8 23-2,-12-40 5,1 0-1,-1 0 1,1 0-1,-1 0 1,1 0-1,-1 0 1,1 0-1,-1-1 1,1 1-1,0 0 1,0-1-1,-1 1 1,1 0-1,0-1 1,0 1-1,0-1 1,0 1-1,0-1 1,0 1-1,0-1 1,-1 0-1,1 0 1,0 1-1,2-1 1,-1 0 1,-1 0 0,1-1 1,0 1-1,0-1 0,-1 1 1,1-1-1,0 0 0,-1 1 1,1-1-1,0 0 0,-1 0 1,3-2-1,5-5 14,-1 0 1,0 0-1,10-15 1,-12 16-8,45-59 56,34-39-13,-85 104-54,1 1-1,-1-1 1,1 0 0,-1 1 0,1-1-1,-1 1 1,1-1 0,-1 1 0,1-1-1,0 1 1,-1-1 0,1 1-1,0-1 1,-1 1 0,1 0 0,0-1-1,0 1 1,-1 0 0,1 0-1,0 0 1,0 0 0,-1 0 0,1-1-1,0 1 1,1 1 0,-2-1 0,1 1 0,0-1 1,-1 1-1,1 0 0,-1 0 0,0-1 1,1 1-1,-1 0 0,1 0 0,-1-1 0,0 1 1,0 0-1,1 0 0,-1 0 0,0-1 1,0 1-1,0 0 0,0 0 0,0 1 1,-5 49-35,5-47 31,-5 24-10,2-15-10,1 1 0,1 0-1,0-1 1,0 1 0,2 16 0,5-15-441,-6-15 449,0 0 0,0 0 0,0 0 0,1 0-1,-1 1 1,0-1 0,0 0 0,0 0 0,1 0 0,-1 0-1,0 0 1,0 0 0,0 0 0,1 0 0,-1 0 0,0 0-1,0 0 1,0 0 0,1 0 0,-1 0 0,0 0 0,0 0-1,0-1 1,1 1 0,-1 0 0,0 0 0,0 0 0,0 0-1,0 0 1,1 0 0,-1 0 0,0-1 0,0 1 0,0 0-1,0 0 1,1-1 0,0-1-40,1 0 0,-1 0 0,0-1 1,0 1-1,0-1 0,0 1 0,0-1 0,1-3 0,3-24-272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36.412"/>
    </inkml:context>
    <inkml:brush xml:id="br0">
      <inkml:brushProperty name="width" value="0.035" units="cm"/>
      <inkml:brushProperty name="height" value="0.035" units="cm"/>
    </inkml:brush>
  </inkml:definitions>
  <inkml:trace contextRef="#ctx0" brushRef="#br0">6 126 13179,'0'0'66,"0"0"0,0 0 1,0 0-1,0 0 0,0 0 0,0 0 1,0 0-1,0 0 0,0 0 0,0 0 1,0 0-1,0 0 0,-1 0 0,1-1 1,0 1-1,0 0 0,0 0 0,0 0 1,0 0-1,0 0 0,0 0 0,0 0 1,0 0-1,-1 0 0,1 0 0,0 0 1,0 0-1,0 0 0,0 0 0,0 0 1,0 0-1,0 1 0,0-1 0,0 0 0,0 0 1,-1 0-1,1 0 0,0 0 0,0 0 1,0 0-1,0 0 0,0 0 0,0 0 1,0 0-1,0 0 0,0 0 0,0 0 1,0 1-1,0-1 0,0 0 0,0 0 1,0 0-1,0 0 0,0 0 0,-2 9 1709,2 11-356,1-16-1272,0 0 1,0 1-1,1-1 0,-1 0 0,1 0 0,0 0 0,0 0 0,0 0 1,1 0-1,4 5 0,-6-8-128,0 0 0,-1-1 0,1 1 0,0 0 0,0-1 0,0 1 0,-1-1 0,1 1 0,0-1 0,0 1 0,0-1 0,0 0 0,0 1 0,0-1 0,0 0-1,0 0 1,0 0 0,0 1 0,0-1 0,2-1 0,-2 1 5,1-1-1,-1 1 0,1-1 0,-1 0 0,0 0 1,1 1-1,-1-1 0,0 0 0,0 0 1,0 0-1,1-1 0,-1 1 0,0 0 1,0 0-1,0-1 0,-1 1 0,2-3 0,2-3 108,0-1-1,0 0 0,-1 0 0,0 0 0,-1 0 0,2-10 1,-3 16-86,-1-1 0,1 1 1,-1 0-1,0-1 1,1 1-1,-1-1 0,-1 1 1,1 0-1,0-1 0,0 1 1,-1 0-1,0-1 1,1 1-1,-1 0 0,0 0 1,0-1-1,0 1 0,0 0 1,0 0-1,-1 0 1,1 0-1,-1 1 0,1-1 1,-1 0-1,0 0 1,-3-2-1,3 4-34,1-1 1,-1 1-1,0-1 0,1 1 1,-1 0-1,0 0 0,1 0 1,-1 0-1,0 0 1,1 0-1,-1 0 0,0 0 1,1 1-1,-1-1 0,0 1 1,1-1-1,-1 1 0,1 0 1,-1-1-1,1 1 1,-1 0-1,1 0 0,0 0 1,-1 0-1,1 0 0,0 1 1,0-1-1,0 0 1,-1 0-1,1 1 0,1-1 1,-1 1-1,0-1 0,0 2 1,-1 0-1,1-1 1,-1 0 0,1 0-1,0 0 1,0 1 0,0-1-1,0 0 1,1 1-1,-1-1 1,1 1 0,-1-1-1,1 1 1,0-1 0,0 1-1,0-1 1,0 1 0,0-1-1,1 1 1,-1-1-1,1 1 1,0-1 0,1 5-1,-1-7-11,-1 1 0,0-1 1,1 1-1,-1-1 0,1 1 0,-1-1 0,1 1 0,-1-1 0,1 0 0,-1 1 0,1-1 0,0 0 0,-1 1 0,1-1 0,-1 0 0,1 0 0,0 0 0,-1 1 0,1-1 0,0 0 0,-1 0 0,1 0 0,0 0 0,-1 0 0,1 0 0,1-1 0,0 1 1,-1-1-1,1 0 1,0 0-1,0 0 1,-1 0-1,1 0 1,-1 0-1,1 0 1,1-2-1,2-2 6,-1 0-1,0 0 1,0 0-1,5-10 1,-6 11 18,-1 0 0,1-1-1,-1 1 1,0-1 0,0 0 0,-1 0 0,0 1 0,0-1 0,0 0 0,0 0 0,-1 0 0,1-7-1,-2 12-19,1 0-1,0-1 0,0 1 1,0 0-1,0-1 0,0 1 0,0 0 1,-1 0-1,1 0 0,0-1 1,0 1-1,0 0 0,-1 0 0,1 0 1,0-1-1,0 1 0,-1 0 0,1 0 1,0 0-1,0 0 0,-1 0 1,1 0-1,0 0 0,0-1 0,-1 1 1,1 0-1,0 0 0,-1 0 1,1 0-1,0 0 0,0 0 0,-1 0 1,1 1-1,0-1 0,-1 0 1,1 0-1,0 0 0,0 0 0,-1 0 1,1 0-1,0 0 0,0 1 0,-1-1 1,1 0-1,0 0 0,0 0 1,0 0-1,-1 1 0,1-1 0,0 0 1,0 0-1,-1 1 0,-10 11 53,5 0-53,0 0 1,0 0-1,1 1 1,1-1-1,0 1 1,1 0-1,0 1 1,1-1-1,-1 21 1,13-79-107,-7-25 90,-5 69-45,-2 5 31,-3 8-6,2 7-20,1 1-1,1-1 1,0 1 0,0 26-1,3-46 49,0 1 0,0-1 0,0 1 0,0 0 0,0-1 0,0 1 0,0-1 0,0 1 0,0 0 0,0-1 0,0 1 0,0-1 0,0 1 0,0 0 0,0-1 0,1 1 0,-1-1 0,0 1-1,0-1 1,1 1 0,-1-1 0,0 1 0,1-1 0,-1 1 0,0-1 0,1 1 0,-1-1 0,1 1 0,-1-1 0,1 0 0,-1 1 0,2-1 0,-1 0-2,-1 0 0,1-1 0,0 1 0,0 0 0,0-1 0,-1 1 0,1-1 0,0 1 0,0-1 0,-1 1 0,1-1 0,0 0 0,-1 1 0,1-1 0,-1 0 0,1 0 0,-1 1 0,1-1 1,-1 0-1,0 0 0,1 0 0,-1-1 0,5-9-17,-1 0 1,0-1-1,-1 1 1,0-1-1,-1 0 1,0 0-1,-1 0 1,0 0-1,-2-14 1,1 26 20,1 0 0,-1-1 0,0 1-1,0 0 1,0 0 0,0-1 0,0 1 0,0 0 0,0 0 0,0-1 0,0 1-1,0 0 1,0 0 0,0 0 0,0-1 0,0 1 0,-1 0 0,1 0 0,0-1-1,0 1 1,0 0 0,0 0 0,0 0 0,0-1 0,0 1 0,-1 0 0,1 0-1,0 0 1,0 0 0,0-1 0,-1 1 0,1 0 0,0 0 0,0 0 0,0 0-1,-1 0 1,1 0 0,0 0 0,0-1 0,-1 1 0,-3 11-69,-1 18-9,4-21 62,0 0-2,1-1-1,-1 1 1,1 0 0,1-1-1,-1 1 1,1 0 0,4 14-1,-5-22 20,0 1 0,0-1 0,0 0-1,1 1 1,-1-1 0,0 0 0,0 1-1,0-1 1,0 0 0,1 1 0,-1-1 0,0 0-1,0 1 1,0-1 0,1 0 0,-1 0-1,0 1 1,1-1 0,-1 0 0,0 0-1,0 1 1,1-1 0,-1 0 0,0 0 0,1 0-1,-1 0 1,1 0 0,-1 1 0,0-1-1,1 0 1,-1 0 0,0 0 0,1 0 0,-1 0-1,1 0 1,-1 0 0,10-12-40,2-19 20,-11 31 21,8-47 20,-8 44-11,-1 1-1,0 0 1,0 0 0,1-1-1,-2 1 1,1 0-1,0-1 1,0 1-1,-1 0 1,1 0 0,-1-1-1,0 1 1,1 0-1,-1 0 1,0 0-1,0 0 1,-1 0 0,0-2-1,1 4-4,1-1-1,-1 1 0,1 0 0,0-1 1,-1 1-1,1 0 0,-1-1 1,1 1-1,-1 0 0,1 0 1,-1 0-1,0-1 0,1 1 0,-1 0 1,1 0-1,-1 0 0,1 0 1,-1 0-1,0 0 0,1 0 1,-1 0-1,1 0 0,-1 0 1,1 0-1,-1 1 0,0-1 0,1 0 1,-1 1-1,-14 13 27,13-9-33,-1 0 0,0 1 0,1-1 0,0 0 0,-1 7 0,2-11-2,1 0 0,0 0 0,0 1-1,-1-1 1,1 0 0,0 0 0,0 0-1,0 0 1,1 0 0,-1 1 0,0-1 0,0 0-1,0 0 1,1 0 0,-1 0 0,1 0-1,-1 0 1,1 0 0,0 2 0,7-3-78,1-11 44,-3-2 45,-1 1 1,0 0-1,-1-1 0,0 0 0,-1 0 0,-1 0 0,0-1 1,0-19-1,-4 21 40,-2 12 0,3 1-48,0 0 0,0 0 0,0 1 0,0-1 0,0 0 0,0 1-1,0-1 1,1 0 0,-1 1 0,0 2 0,-3 11-13,2 1 1,0-1-1,0 30 0,2-42-12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36.981"/>
    </inkml:context>
    <inkml:brush xml:id="br0">
      <inkml:brushProperty name="width" value="0.035" units="cm"/>
      <inkml:brushProperty name="height" value="0.035" units="cm"/>
    </inkml:brush>
  </inkml:definitions>
  <inkml:trace contextRef="#ctx0" brushRef="#br0">46 268 9706,'-45'-267'6536,"48"279"-5973,1 0 1,0-1-1,1 1 0,9 15 0,3 7-221,134 319 984,47 99-337,-182-419-1076,1 0 0,26 37 0,-42-68 41,0-1 1,0 1-1,0-1 1,0 0-1,0 1 0,0-1 1,1 0-1,-1 1 1,0-1-1,1 0 0,-1 0 1,1 0-1,2 1 1,-4-3 33,0 1 1,1 0 0,-1 0 0,0-1 0,1 1 0,-1 0 0,0 0 0,0-1 0,1 1 0,-1 0 0,0-1 0,0 1 0,1 0 0,-1-1-1,0 1 1,0 0 0,0-1 0,0 1 0,0 0 0,0-1 0,1 1 0,-1-1 0,0 1 0,0 0 0,0-1 0,0 1 0,0-1-1,0 1 1,-1 0 0,1-1 0,0 1 0,0-1 0,0 1 0,-1-9-96,-1 1-1,1 0 1,-6-14 0,-4-8-243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17.671"/>
    </inkml:context>
    <inkml:brush xml:id="br0">
      <inkml:brushProperty name="width" value="0.035" units="cm"/>
      <inkml:brushProperty name="height" value="0.035" units="cm"/>
    </inkml:brush>
  </inkml:definitions>
  <inkml:trace contextRef="#ctx0" brushRef="#br0">68 7 16460,'-2'-6'792,"0"6"-216,-4 14 106,-4 26 71,-8 61 663,-9 134 0,25-192-1336,2 1 0,2 0-1,1-1 1,3 0 0,19 77 0,-22-111-81,0 0 0,0 0 1,1 0-1,0 0 0,1-1 0,0 1 0,0-1 0,11 12 0,-14-18 1,0-1 0,-1 1 0,1-1 0,0 1-1,0-1 1,0 0 0,0 0 0,0 0 0,1 0 0,-1 0-1,0 0 1,0 0 0,1-1 0,-1 1 0,0-1 0,4 0-1,-3 0 2,0 0-1,0-1 1,0 0-1,0 0 1,0 0-1,0 0 1,0 0-1,0-1 1,0 1-1,-1-1 1,1 0-1,0 1 1,-1-1-1,0-1 1,4-3-1,10-11-37,0-2-1,-2 0 1,0 0-1,15-32 1,-6 7-428,18-53 0,-37 86 281,-2 8 75,0 0 0,-1-1 0,1 1-1,-1-1 1,0 1 0,0-1 0,0 0 0,0 1-1,-1-1 1,0 0 0,1 0 0,-2 1 0,1-1-1,-1-4 1,-6 2-306,-3 7-6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1.833"/>
    </inkml:context>
    <inkml:brush xml:id="br0">
      <inkml:brushProperty name="width" value="0.035" units="cm"/>
      <inkml:brushProperty name="height" value="0.035" units="cm"/>
    </inkml:brush>
  </inkml:definitions>
  <inkml:trace contextRef="#ctx0" brushRef="#br0">104 324 15907,'2'-9'385,"0"0"1,0 0-1,0 0 0,-1-16 0,0 22-289,-1 0 0,0 0 0,-1 0 0,1 0 1,0 0-1,-1 0 0,0 0 0,1 0 0,-1 1 1,0-1-1,0 0 0,-1 1 0,1-1 0,-1 0 0,1 1 1,-1 0-1,0-1 0,-3-2 0,4 4-70,0 0 0,0 1-1,0-1 1,-1 1 0,1-1-1,0 1 1,0-1 0,-1 1-1,1 0 1,0 0 0,-1-1-1,1 1 1,0 0 0,-1 0-1,1 0 1,0 1 0,-1-1-1,1 0 1,0 0 0,0 1-1,-1-1 1,1 1 0,0-1-1,0 1 1,0-1 0,-1 1-1,1 0 1,0 0 0,0 0-1,0-1 1,0 1 0,0 0-1,0 0 1,1 0 0,-2 2-1,-3 3 3,1-1-1,0 1 1,1 0 0,-1 1-1,-2 7 1,1-2-18,1 0 1,0 0-1,1 1 1,0-1-1,1 1 1,1 0-1,0 20 1,1-32-10,0 0 1,-1-1-1,1 1 1,1 0-1,-1 0 0,0 0 1,0 0-1,0 0 1,0 0-1,1 0 1,-1-1-1,0 1 1,1 0-1,-1 0 1,0 0-1,1 0 0,-1-1 1,2 2-1,-2-2 1,1 0 0,-1 0 0,1 1 0,-1-1-1,1 0 1,-1-1 0,1 1 0,-1 0 0,0 0 0,1 0-1,-1 0 1,1 0 0,-1 0 0,1 0 0,-1-1 0,0 1-1,1 0 1,-1 0 0,1-1 0,-1 1 0,0 0 0,1 0-1,-1-1 1,0 1 0,1-1 0,3-4 11,0 0 0,-1 0 0,1 0 0,3-9 0,14-30 37,-3-2 0,-2 0 0,-2 0 0,-1-1 0,6-59 0,-17 81-80,-6 37-39,-7 38-45,4-9 114,3 0 0,1 1 1,6 80-1,-2-118 12,-1 0 1,1 0-1,0 0 0,0 0 1,1 0-1,-1 0 0,1 0 1,0-1-1,0 1 0,3 3 1,-5-6-6,1 0-1,0 0 1,0 0 0,0 0 0,0-1 0,0 1 0,0 0 0,0-1-1,0 1 1,0-1 0,0 1 0,1-1 0,-1 0 0,0 1-1,0-1 1,0 0 0,1 0 0,-1 0 0,0 1 0,0-1 0,0-1-1,1 1 1,-1 0 0,0 0 0,0 0 0,0-1 0,1 1-1,-1 0 1,0-1 0,0 0 0,0 1 0,0-1 0,0 1 0,0-1-1,0 0 1,0 0 0,1 0 0,6-6 27,0-1 1,0 1 0,-1-1-1,0 0 1,-1-1-1,0 0 1,7-13-1,1-3 71,16-44-1,-6-22-22,-21 141-190,1 29 58,-2-70 48,-1 0 1,1 0 0,0 0 0,1-1-1,0 1 1,7 13 0,-10-21-24,1 0-1,0 0 1,0 1-1,-1-1 1,1 0-1,0 0 1,0 0-1,0 0 1,0 0 0,0 0-1,1 0 1,-1 0-1,0 0 1,0-1-1,1 1 1,-1 0 0,0-1-1,1 1 1,-1-1-1,0 1 1,1-1-1,-1 0 1,1 0-1,-1 1 1,1-1 0,-1 0-1,0 0 1,1-1-1,-1 1 1,1 0-1,-1 0 1,1-1-1,-1 1 1,0-1 0,1 1-1,-1-1 1,0 1-1,1-1 1,-1 0-1,0 0 1,0 0 0,0 1-1,1-3 1,6-3-185,0-1 1,-1 0 0,1-1-1,8-12 1,10-14-155,1-5-112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37.433"/>
    </inkml:context>
    <inkml:brush xml:id="br0">
      <inkml:brushProperty name="width" value="0.035" units="cm"/>
      <inkml:brushProperty name="height" value="0.035" units="cm"/>
    </inkml:brush>
  </inkml:definitions>
  <inkml:trace contextRef="#ctx0" brushRef="#br0">1 281 12419,'3'32'1424,"14"55"0,-14-77-1116,0 0 0,0-1 0,1 1 0,1-1 0,-1 0 0,1 0 1,1-1-1,0 0 0,12 14 0,-17-20-241,1-1-1,-1 1 1,0-1-1,1 0 1,-1 0-1,1 1 1,-1-1 0,1 0-1,0 0 1,-1 0-1,1-1 1,0 1 0,0 0-1,0-1 1,-1 1-1,1-1 1,0 1 0,0-1-1,0 0 1,0 0-1,0 0 1,0 0-1,0 0 1,0 0 0,0-1-1,0 1 1,-1-1-1,1 1 1,0-1 0,0 0-1,0 1 1,-1-1-1,1 0 1,0 0 0,-1 0-1,1-1 1,-1 1-1,1 0 1,1-3 0,4-4 160,0-1 0,0 0 0,-1 0 0,-1-1 0,8-15 0,17-45-144,-3 0 0,21-90 1,-44 148-498,-2 1 1,0-1-1,0 0 1,-1 0-1,0 0 1,-3-24 0,-3 8-377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38.359"/>
    </inkml:context>
    <inkml:brush xml:id="br0">
      <inkml:brushProperty name="width" value="0.035" units="cm"/>
      <inkml:brushProperty name="height" value="0.035" units="cm"/>
    </inkml:brush>
  </inkml:definitions>
  <inkml:trace contextRef="#ctx0" brushRef="#br0">339 28 16628,'0'-1'63,"0"-1"1,0 1 0,-1 0 0,1 0 0,0-1 0,-1 1 0,1 0-1,-1 0 1,1 0 0,-1 0 0,1 0 0,-1 0 0,0 0 0,0 0-1,0 0 1,1 0 0,-1 0 0,0 0 0,0 0 0,0 0-1,0 1 1,0-1 0,0 0 0,-1 1 0,1-1 0,0 1 0,0 0-1,0-1 1,-1 1 0,1 0 0,0-1 0,0 1 0,-1 0 0,1 0-1,0 0 1,0 0 0,-1 0 0,1 1 0,0-1 0,0 0 0,-1 0-1,1 1 1,0-1 0,0 1 0,0-1 0,0 1 0,0 0 0,0-1-1,-2 2 1,-8 5 107,1-1-1,0 2 1,1-1-1,-1 1 1,-8 11 0,-42 50 2,59-69-172,-24 33 16,0 0 1,-30 56 0,46-71-14,0 0 0,1 1 0,1-1 1,1 1-1,1 1 0,0-1 0,-2 28 1,6-41-9,1-1 0,0 1 0,0 0 0,1 0 1,0 0-1,0 0 0,0 0 0,1 0 1,-1-1-1,4 8 0,-3-10 1,-1-1 1,1 1-1,0 0 0,0-1 0,0 0 0,0 1 0,0-1 0,0 0 1,1 0-1,-1 0 0,1-1 0,-1 1 0,1 0 0,0-1 0,-1 0 1,1 0-1,0 1 0,0-2 0,0 1 0,0 0 0,5 0 0,0-1-28,0 0 0,0 0-1,0-1 1,0 0 0,0-1-1,0 1 1,-1-2 0,1 1-1,0-1 1,-1 0-1,0-1 1,10-5 0,-2 0-120,1-2 0,-1 0 0,-1 0 0,18-19 0,3-12-3,-2-3-70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38.882"/>
    </inkml:context>
    <inkml:brush xml:id="br0">
      <inkml:brushProperty name="width" value="0.035" units="cm"/>
      <inkml:brushProperty name="height" value="0.035" units="cm"/>
    </inkml:brush>
  </inkml:definitions>
  <inkml:trace contextRef="#ctx0" brushRef="#br0">28 0 15059,'-10'44'714,"3"-1"0,1 1 0,3 0 0,1 1 0,2-1-1,11 78 1,-9-103-572,10 55 345,-10-68-435,-1 0 0,1 0 1,0-1-1,0 0 1,1 1-1,0-1 0,0 0 1,0 0-1,8 9 1,-11-13-40,1-1 0,-1 1 1,1-1-1,-1 1 0,1-1 1,0 1-1,-1-1 0,1 1 1,0-1-1,-1 1 0,1-1 1,0 0-1,0 1 0,0-1 1,-1 0-1,1 0 0,0 0 1,0 0-1,0 0 0,-1 1 1,1-1-1,0-1 0,0 1 1,0 0-1,0 0 0,-1 0 1,1 0-1,0-1 0,1 1 1,0-2 16,0 1 0,0-1 0,-1 1 0,1-1 1,0 1-1,-1-1 0,1 0 0,-1 0 0,0 0 1,2-3-1,3-8 139,0 1 0,6-24 0,-12 34-143,25-108 941,-20 141-882,-3 2-86,-2-18 0,1-1-1,0 1 0,1-1 0,1 0 1,0 0-1,7 18 0,-10-31 2,0-1 0,0 1 0,1 0 0,-1 0 0,1-1 0,-1 1 1,0 0-1,1-1 0,0 1 0,-1-1 0,1 1 0,-1-1 0,1 1 0,0-1 0,-1 1 0,1-1 0,0 1 0,-1-1 1,1 0-1,0 1 0,0-1 0,-1 0 0,1 0 0,0 0 0,0 1 0,-1-1 0,1 0 0,0 0 0,0 0 0,0 0 0,-1 0 1,1-1-1,0 1 0,0 0 0,0 0 0,-1 0 0,1-1 0,0 1 0,-1 0 0,1-1 0,0 1 0,0-1 0,-1 1 0,1-1 1,-1 1-1,1-1 0,-1 1 0,2-2 0,2-2 3,1-1 0,-1 1 0,0-1 0,6-10 0,5-11 3,-2 0 1,15-42-1,7-15-1,-35 83-6,0 0 1,0 0-1,0 0 1,0-1 0,0 1-1,0 0 1,0 0-1,0 0 1,0 0 0,1-1-1,-1 1 1,0 0-1,0 0 1,0 0-1,0-1 1,0 1 0,0 0-1,0 0 1,1 0-1,-1 0 1,0 0-1,0-1 1,0 1 0,0 0-1,0 0 1,1 0-1,-1 0 1,0 0 0,0 0-1,0 0 1,1 0-1,-1 0 1,0 0-1,0 0 1,0 0 0,1 0-1,-1 0 1,0 0-1,0 0 1,0 0-1,0 0 1,1 0 0,-1 0-1,0 0 1,0 0-1,0 0 1,1 0 0,-1 0-1,0 0 1,0 0-1,0 0 1,0 0-1,1 1 1,-1-1 0,0 0-1,0 0 1,0 0-1,0 0 1,0 0 0,1 1-1,-1-1 1,0 0-1,0 0 1,0 0-1,0 0 1,0 1 0,0-1-1,0 0 1,0 0-1,5 15-13,-5-13 14,11 68-27,-9-51 13,1 0 0,0-1 0,9 28 0,-5-36-119,-3-14-828,0-19-952,-5 5 1487,0-1 1,-3-19-1,-5-12-323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39.353"/>
    </inkml:context>
    <inkml:brush xml:id="br0">
      <inkml:brushProperty name="width" value="0.035" units="cm"/>
      <inkml:brushProperty name="height" value="0.035" units="cm"/>
    </inkml:brush>
  </inkml:definitions>
  <inkml:trace contextRef="#ctx0" brushRef="#br0">25 0 19116,'-4'15'1296,"-6"-1"-1176,1-1-128,7-3 248,2-6-392,5-4-664,-1-6 728,-4-1-184,0 0-96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39.822"/>
    </inkml:context>
    <inkml:brush xml:id="br0">
      <inkml:brushProperty name="width" value="0.035" units="cm"/>
      <inkml:brushProperty name="height" value="0.035" units="cm"/>
    </inkml:brush>
  </inkml:definitions>
  <inkml:trace contextRef="#ctx0" brushRef="#br0">135 80 13915,'1'-4'583,"5"-36"1974,-6 38-2343,0 1-1,0-1 1,0 0 0,0 1-1,0-1 1,0 0 0,0 1-1,-1-1 1,1 0 0,0 1-1,-1-1 1,0 1 0,1-1-1,-1 1 1,0-1 0,0 1 0,1-1-1,-1 1 1,-3-3 0,4 4-153,-1 0 0,1 0 1,-1-1-1,1 1 1,-1 0-1,1 0 1,-1 0-1,0 0 1,1 0-1,-1 0 1,1 0-1,-1 0 1,1 0-1,-1 0 1,0 0-1,1 1 0,-1-1 1,1 0-1,-1 0 1,1 0-1,-1 1 1,1-1-1,-1 0 1,1 1-1,-1-1 1,1 0-1,-1 1 1,1-1-1,-1 1 1,-12 15 494,11-13-479,-16 20 43,1 1-1,2 0 1,0 2-1,-17 41 1,31-67-127,1 1 1,0-1 0,0 1-1,-1-1 1,1 1-1,0-1 1,0 1 0,0-1-1,0 1 1,0 0-1,0-1 1,0 1-1,0-1 1,0 1 0,0-1-1,0 1 1,0-1-1,0 1 1,1-1-1,-1 1 1,0-1 0,0 1-1,0-1 1,1 1-1,-1-1 1,0 1-1,1-1 1,-1 1 0,1 0-1,0-1-57,0 1 0,0-1 1,1 1-1,-1-1 0,0 0 0,0 1 0,0-1 0,1 0 0,-1 0 0,0 0 0,0 0 0,3 0 1,2-1-660,0 0 1,1-1 0,-1 1 0,8-4 0,-7 2 417,-1-1 0,0 1 0,-1-1 1,1 0-1,7-7 0,10-11-872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40.322"/>
    </inkml:context>
    <inkml:brush xml:id="br0">
      <inkml:brushProperty name="width" value="0.035" units="cm"/>
      <inkml:brushProperty name="height" value="0.035" units="cm"/>
    </inkml:brush>
  </inkml:definitions>
  <inkml:trace contextRef="#ctx0" brushRef="#br0">37 41 17340,'-3'8'282,"-24"95"1443,24-89-1654,1-1-1,1 1 1,0 0 0,1-1-1,3 25 1,-3-37-62,0-1 0,0 1 1,0 0-1,0 0 0,0-1 0,0 1 1,0 0-1,0 0 0,1-1 1,-1 1-1,0 0 0,0-1 0,1 1 1,-1 0-1,0-1 0,1 1 0,-1 0 1,1-1-1,-1 1 0,1-1 0,-1 1 1,1-1-1,0 1 0,-1-1 0,1 1 1,-1-1-1,2 1 0,-1-1 9,0-1-1,0 1 1,-1 0-1,1-1 1,0 1-1,0 0 1,0-1-1,0 1 1,-1-1-1,1 1 1,0-1-1,-1 0 1,1 1-1,0-1 1,-1 0-1,1 0 1,0-1-1,5-6 99,-1-1 0,0 1 0,3-11-1,34-111 932,-23 62-613,-15 105-70,-5-14-318,0-15-95,1 0 0,0 0 0,0 0 0,0-1 1,1 1-1,3 11 0,-4-19 28,0 0-1,0 0 1,0 1 0,0-1 0,0 0 0,0 0 0,1 0-1,-1 1 1,0-1 0,0 0 0,0 0 0,0 0 0,0 1-1,1-1 1,-1 0 0,0 0 0,0 0 0,0 0 0,0 0-1,1 0 1,-1 0 0,0 1 0,0-1 0,1 0 0,-1 0-1,0 0 1,0 0 0,0 0 0,1 0 0,-1 0 0,0 0-1,0 0 1,0 0 0,1 0 0,-1 0 0,0 0 0,0 0-1,1 0 1,-1 0 0,0-1 0,0 1 0,0 0 0,1 0-1,-1 0 1,0 0 0,0 0 0,0 0 0,0-1 0,1 1 0,-1 0-1,0 0 1,0 0 0,0 0 0,0-1 0,0 1 0,0 0-1,1 0 1,-1 0 0,0-1 0,0 1 0,0 0 0,0 0-1,0 0 1,0-1 0,0 1 0,0 0 0,7-15-954,-3 0 297,-1 1 0,0 0 0,1-20 0,-2 17 250,2-21-545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9:40.795"/>
    </inkml:context>
    <inkml:brush xml:id="br0">
      <inkml:brushProperty name="width" value="0.035" units="cm"/>
      <inkml:brushProperty name="height" value="0.035" units="cm"/>
    </inkml:brush>
  </inkml:definitions>
  <inkml:trace contextRef="#ctx0" brushRef="#br0">29 53 13155,'1'56'3166,"0"-53"-3011,1-1 0,-1 0 1,1 0-1,-1 0 0,1 0 1,0 0-1,0 0 0,0 0 1,3 2-1,5 5 11,15 23-47,-1 2 1,29 54-1,-43-68 46,-1-1-1,-1 2 1,0-1-1,-2 1 1,0 0-1,4 32 1,-10-45-20,1 0 1,-1 1 0,0-1-1,-1 0 1,0 0 0,0 0 0,-1 0-1,0 0 1,0 0 0,-7 14 0,7-19-108,1 0 1,-1 0-1,0 0 1,0-1 0,0 1-1,0 0 1,0-1-1,-1 0 1,1 0-1,-1 1 1,0-2 0,1 1-1,-1 0 1,0 0-1,0-1 1,0 0 0,0 1-1,0-1 1,-1 0-1,1-1 1,0 1-1,-1 0 1,1-1 0,0 0-1,0 0 1,-1 0-1,1 0 1,0 0 0,-6-2-1,4 1-37,-1-1 0,0 0 0,0 0-1,1 0 1,-1 0 0,1-1 0,0 0 0,0 0-1,0-1 1,0 1 0,1-1 0,-1 0 0,1 0-1,0-1 1,0 1 0,0-1 0,1 0 0,0 0 0,-1 0-1,2 0 1,-1-1 0,1 1 0,-3-9 0,3 8-127,0-1 0,1 0 0,0 0 0,0 0 0,0 0 0,1 0 0,0 0 0,1 0 0,-1 0 0,1-1 0,1 2 0,-1-1 0,1 0 1,0 0-1,1 0 0,0 1 0,0 0 0,0-1 0,6-8 0,18-16-2214,56-53 0,13-14-2083,-86 86 4495,0 0 0,-2-1-1,0 0 1,0 0-1,-1 0 1,10-27-1,-11 17 962,-6 22-890,0 0 0,0 0-1,0 0 1,1 1 0,-1-1 0,0 0-1,0 0 1,0 0 0,0 0-1,0 0 1,-1 1 0,1-1 0,0 0-1,0 0 1,-1 0 0,1 0-1,0 1 1,-1-1 0,1 0 0,0 0-1,-2 0 1,2 0-58,-1 1 0,0 0 0,1 0 0,-1 0 0,1 0 0,-1 0 0,0 0 0,1 0 1,-1 0-1,1 1 0,-1-1 0,0 0 0,1 0 0,-1 0 0,1 1 0,-1-1 0,1 0 0,-1 1 0,1-1 0,-1 0 0,1 1 0,-1-1 0,1 0 1,-1 1-1,1-1 0,0 1 0,-1-1 0,1 1 0,0-1 0,-1 1 0,1 0 0,-12 21 771,6-8-516,1 0-1,1 0 1,0 0-1,0 1 1,0 16-1,2-21-213,2 0-1,-1 1 1,2-1-1,-1 0 0,1 0 1,1 0-1,0 0 1,4 14-1,-5-21-101,0-1 0,-1 0-1,1 0 1,0-1 0,0 1 0,0 0 0,1 0-1,-1 0 1,0-1 0,1 1 0,-1 0-1,1-1 1,-1 0 0,1 1 0,0-1 0,3 2-1,-4-2-8,1-1 0,-1 0 0,1 1 0,-1-1 0,1 0 0,0 0 0,-1 0-1,1 0 1,-1 0 0,1 0 0,-1 0 0,1-1 0,-1 1 0,1 0 0,-1-1 0,1 0-1,-1 1 1,2-2 0,2-1 24,-1 0-1,1 0 1,-1-1-1,0 0 0,0 0 1,0 0-1,0 0 1,-1-1-1,0 1 0,0-1 1,4-7-1,-3 2 62,1-1 1,-2 1-1,0 0 0,0-1 0,-1 0 0,0 1 0,-1-1 0,0 0 0,0 0 0,-2-14 1,0 22-102,1-1 0,-1 1 0,1 0 1,-1-1-1,0 1 0,0 0 0,0 0 1,-1 0-1,1 0 0,-1 0 0,0 0 1,1 0-1,-1 0 0,-1 1 0,1-1 1,0 1-1,-1 0 0,1-1 0,-1 1 1,0 0-1,1 0 0,-1 1 0,0-1 1,0 1-1,0-1 0,0 1 0,-1 0 1,1 0-1,0 0 0,0 1 0,-1-1 1,1 1-1,-1-1 0,1 1 0,0 0 1,-7 1-1,3 0-371,1 0 0,-1 0 0,0 1 0,0-1 0,1 1 0,-1 1 0,1-1 0,0 1 0,-1 0 0,-9 8 0,6-4-488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0.324"/>
    </inkml:context>
    <inkml:brush xml:id="br0">
      <inkml:brushProperty name="width" value="0.035" units="cm"/>
      <inkml:brushProperty name="height" value="0.035" units="cm"/>
    </inkml:brush>
  </inkml:definitions>
  <inkml:trace contextRef="#ctx0" brushRef="#br0">1835 345 13131,'-33'-24'122,"-1"2"-1,0 1 1,-2 2 0,0 1 0,-1 2 0,-1 1-1,-62-15 1,65 23-120,0 1-1,-1 1 0,1 3 1,-1 0-1,1 3 1,-1 0-1,1 3 0,-68 15 1,35 0 2,1 3 1,2 3-1,0 3 1,2 3-1,-81 52 1,76-37-11,1 3 0,3 3 0,2 3 0,-69 79 0,102-101 9,3 1 0,0 1 1,3 1-1,1 1 0,1 1 0,-30 81 0,42-92 9,1 1-1,1 1 0,2-1 1,0 1-1,2 0 0,2 0 1,0 0-1,2 0 1,1 0-1,1 0 0,9 35 1,-6-43-3,0-1-1,1 1 1,2-2 0,0 1 0,1-1 0,0 0 0,2-1 0,0-1-1,20 23 1,-15-22 10,1-1 0,1-1 0,1 0 0,0-2 0,1 0 0,0-1-1,30 13 1,-11-10 21,1-2 0,0-2 0,1-1 0,0-3 0,0-1 0,1-2 0,-1-2 0,1-1 0,49-6 0,-18-4 50,0-3 0,-1-3 0,0-3 0,-2-3 0,0-4 0,82-39 0,-64 19 7,-1-4-1,-3-3 1,-2-4 0,87-76-1,-93 63-7,-2-3-1,115-143 0,-150 162-59,-2-3-1,-3 0 1,-2-2-1,-3-2 1,32-88-1,-49 108-2,-1 0-1,11-76 1,-21 95-19,0-1 0,-2 1 0,0-1 0,-1 1 0,-1-1 0,-1 1 0,-8-31 1,7 40-9,0-1 1,-1 1 0,0 0 0,0 1 0,-1-1 0,-1 1 0,0 0 0,0 0 0,-1 1 0,0 0 0,-1 1 0,0-1 0,0 2 0,-1-1 0,0 1 0,0 1-1,0 0 1,-1 0 0,0 1 0,-23-7 0,9 5-67,-1 2 0,0 1 0,-1 2 0,1 0 0,-1 1 0,1 2 0,-1 1 1,-26 5-1,-211 55-542,242-56 599,-79 22-224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2.183"/>
    </inkml:context>
    <inkml:brush xml:id="br0">
      <inkml:brushProperty name="width" value="0.035" units="cm"/>
      <inkml:brushProperty name="height" value="0.035" units="cm"/>
    </inkml:brush>
  </inkml:definitions>
  <inkml:trace contextRef="#ctx0" brushRef="#br0">674 10 13795,'-6'-2'108,"-1"0"0,0 0 0,0 1-1,-1 0 1,1 0 0,0 0 0,0 1 0,0 0 0,-1 1 0,1 0-1,0 0 1,0 0 0,0 1 0,0 0 0,0 0 0,1 1 0,-1 0-1,-7 4 1,-11 7 74,1 1 0,0 1 0,-28 25 0,7-1 129,2 1 1,2 3 0,1 1 0,3 2 0,1 1 0,3 2 0,-50 100 0,74-130-257,0 1 0,2 0 0,0 0 0,2 1 0,0-1 0,1 1-1,2 0 1,0 1 0,1 24 0,2-37-94,0 0 0,0 0-1,1-1 1,0 1 0,1-1-1,0 0 1,0 0 0,1 0 0,0 0-1,1 0 1,0-1 0,0 0-1,1 0 1,0 0 0,0-1-1,1 1 1,0-2 0,0 1-1,1-1 1,-1 0 0,2-1-1,16 10 1,-10-9-13,0 0 0,23 5 0,-25-7 47,0 0 0,0 1 1,15 7-1,-23-10 4,-1 1 0,1 0 1,-1 0-1,0 1 0,0-1 1,0 1-1,0 0 0,-1 0 1,1 0-1,-1 0 0,0 1 1,2 5-1,2 4 4,-1 2 0,-1-1 0,-1 1 0,0 0-1,-1 0 1,0 0 0,-1 0 0,-1 0 0,-1 20 0,-4 19 30,-12 73 1,13-113-32,1 3 3,0 0-1,-2-1 1,0 0 0,-1 0 0,-1 0-1,0 0 1,-10 15 0,16-31-11,0-1-1,0 0 1,0 1-1,0-1 1,0 0-1,0 0 1,0 1 0,0-1-1,-1 0 1,1 0-1,0 1 1,0-1-1,0 0 1,0 0-1,-1 1 1,1-1 0,0 0-1,0 0 1,-1 0-1,1 1 1,0-1-1,0 0 1,-1 0 0,1 0-1,0 0 1,-1 0-1,1 0 1,0 0-1,0 0 1,-1 1 0,1-1-1,0 0 1,-1 0-1,1 0 1,0 0-1,-1 0 1,1-1 0,0 1-1,0 0 1,-1 0-1,-3-14-171,5-22-102,-1 34 257,1 0-1,0 0 1,0 0-1,0 0 0,0 0 1,0 0-1,0 0 1,0 0-1,1 0 0,-1 1 1,1-1-1,2-2 0,-4 4 22,1-1-1,0 1 1,-1-1-1,1 1 1,0 0-1,0-1 0,-1 1 1,1 0-1,0 0 1,0-1-1,-1 1 0,1 0 1,0 0-1,0 0 1,0 0-1,-1 0 0,1 0 1,0 0-1,0 0 1,0 0-1,-1 0 0,1 1 1,0-1-1,0 0 1,-1 1-1,1-1 0,0 0 1,0 1-1,-1-1 1,1 1-1,-1-1 0,1 1 1,0-1-1,-1 1 1,1-1-1,-1 1 0,1 0 1,-1-1-1,1 1 1,-1 0-1,5 7 29,-1 0 0,0 0-1,0 0 1,-1 1 0,0-1 0,-1 1 0,0 0-1,2 15 1,-1 8 132,-1 37-1,-4-13 181,-2-1-1,-3 0 1,-2 0 0,-22 70 0,-86 208 1186,111-320-1530,1 0 0,1 0 0,0 0 0,1 1 0,0-1 0,1 1 1,1 0-1,0-1 0,1 1 0,0 0 0,1 0 0,5 23 1,-5-33 10,5 20-384,0 0-1,12 26 1,-16-45 249,1 1 1,-1-1 0,1 0-1,0 0 1,0 0-1,1-1 1,-1 1-1,1-1 1,0 0 0,0 0-1,1 0 1,-1 0-1,1-1 1,0 1 0,6 2-1,-9-5 88,0 0 0,0-1 0,0 1 0,0 0 0,1-1 0,-1 1 0,0-1 1,0 0-1,1 0 0,-1 0 0,0 0 0,5-1 0,-2-1-69,0 0 0,0 0 0,-1-1 0,1 1 0,7-7 0,-12 9 109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3.041"/>
    </inkml:context>
    <inkml:brush xml:id="br0">
      <inkml:brushProperty name="width" value="0.035" units="cm"/>
      <inkml:brushProperty name="height" value="0.035" units="cm"/>
    </inkml:brush>
  </inkml:definitions>
  <inkml:trace contextRef="#ctx0" brushRef="#br0">93 199 16940,'-81'22'3075,"81"-22"-3021,-1 0 1,0 0-1,1 0 1,-1 1-1,0-1 0,1 0 1,-1 0-1,1 1 1,-1-1-1,0 0 1,1 1-1,-1-1 0,1 0 1,-1 1-1,1-1 1,-1 1-1,1-1 1,0 1-1,-1-1 0,0 2 1,8 5 926,23 2-208,-14-8-722,1 0 1,0-1-1,0 0 1,-1-2-1,1 0 1,0-1-1,-1 0 1,21-8-1,-12 2-348,-1 0 1,-1-1-1,1-2 0,35-24 0,-48 29-91,-1-1 0,0 0 0,-1-1 0,11-12 0,-16 17 226,-1-1 1,1 0-1,-1-1 1,0 1-1,0 0 1,0-1-1,-1 0 1,0 0-1,0 0 1,2-9 0,-4-13-834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2.339"/>
    </inkml:context>
    <inkml:brush xml:id="br0">
      <inkml:brushProperty name="width" value="0.035" units="cm"/>
      <inkml:brushProperty name="height" value="0.035" units="cm"/>
    </inkml:brush>
  </inkml:definitions>
  <inkml:trace contextRef="#ctx0" brushRef="#br0">133 1 15179,'-24'38'1878,"-30"35"-1,-1 1 1070,60-80-2846,0 1 0,-1 0 0,2 0 0,-1 0 0,0 0 1,1 1-1,0 0 0,0 0 0,11-5 0,-13 7-131,0 0-1,0 0 1,0 1-1,0 0 1,0 0 0,1 0-1,-1 0 1,0 1-1,0-1 1,1 1-1,-1 0 1,0 0-1,0 1 1,1-1-1,-1 1 1,0 0 0,0 0-1,0 0 1,0 1-1,5 2 1,-6-2 14,0-1 0,0 1 0,0 0 0,-1 0 0,1 0 0,-1 0 0,1 1 0,-1-1 0,0 1 0,0 0 0,0-1 1,0 1-1,0 0 0,-1 0 0,1 0 0,-1 0 0,0 0 0,0 1 0,0-1 0,0 0 0,-1 0 0,1 1 0,-1-1 0,0 0 0,0 1 0,-1 5 0,1-5 13,-2 0 0,1 0 0,0 0 0,-1 0 0,0-1 0,0 1 0,0 0 0,0-1 1,0 1-1,-1-1 0,0 0 0,1 0 0,-1 0 0,0 0 0,-1 0 0,1-1 0,0 1 0,-1-1 0,1 0 0,-1 0 0,-5 2 0,6-3-100,0 0 0,0 0 1,-1 0-1,1-1 0,0 1 1,-1-1-1,-3 1 0,6-1 82,0 0-1,0 0 0,0 0 1,0-1-1,0 1 0,0 0 1,0 0-1,0 0 1,0-1-1,0 1 0,1-1 1,-1 1-1,0 0 0,0-1 1,0 0-1,0 1 1,1-1-1,-1 1 0,0-1 1,0 0-1,1 0 0,-1 1 1,1-1-1,-1 0 1,0 0-1,1 0 0,-1-1 1,0-13-289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3.542"/>
    </inkml:context>
    <inkml:brush xml:id="br0">
      <inkml:brushProperty name="width" value="0.035" units="cm"/>
      <inkml:brushProperty name="height" value="0.035" units="cm"/>
    </inkml:brush>
  </inkml:definitions>
  <inkml:trace contextRef="#ctx0" brushRef="#br0">1 1 16580,'12'0'4257,"11"-1"-3885,36 5 1,-48-2-365,1 0-1,-1 1 1,0 0-1,0 1 1,-1 1 0,1 0-1,-1 0 1,18 13-1,-23-14-2,0 0-1,0 1 0,0 0 0,0 0 0,-1 0 1,0 0-1,0 1 0,0 0 0,-1 0 0,0 0 1,0 0-1,0 0 0,-1 0 0,0 1 1,0-1-1,1 11 0,-2-1 2,0 1 0,-1 0 1,-1-1-1,-1 1 0,0-1 0,-1 0 1,-1 1-1,-6 15 0,-2 2 439,-2-1-1,-29 53 1,39-79-324,2-2-68,-1 0 1,0-1 0,0 1-1,0 0 1,0-1 0,-1 0-1,0 0 1,-5 5 0,-5-5 275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4.519"/>
    </inkml:context>
    <inkml:brush xml:id="br0">
      <inkml:brushProperty name="width" value="0.035" units="cm"/>
      <inkml:brushProperty name="height" value="0.035" units="cm"/>
    </inkml:brush>
  </inkml:definitions>
  <inkml:trace contextRef="#ctx0" brushRef="#br0">145 47 14587,'1'-4'274,"-2"0"-1,1 1 1,0-1-1,-1 0 0,0 0 1,0 0-1,-2-6 1,3 9-235,-1 1 0,1-1 0,0 0 1,0 1-1,-1-1 0,1 1 0,-1-1 0,1 1 1,-1 0-1,1-1 0,0 1 0,-1-1 1,0 1-1,1 0 0,-1-1 0,1 1 0,-1 0 1,1 0-1,-1-1 0,0 1 0,0 0 0,-1 0 27,1 0 0,0 0 0,0 1 0,-1-1 0,1 0 0,0 1 0,0-1 0,0 1 0,0-1 0,-1 1-1,1 0 1,0-1 0,0 1 0,0 0 0,-1 1 0,-5 5 81,1 0 0,0 1-1,0-1 1,0 1 0,1 0 0,0 1-1,1-1 1,-5 12 0,-22 74 188,25-69-267,0-1-1,-2 28 1,7-45-59,0-1 1,1 0 0,0 0 0,0 0 0,0 1-1,1-1 1,0 0 0,0 0 0,1 0 0,0 0 0,0 0-1,0 0 1,1-1 0,3 7 0,-4-10-9,-1 0 1,1 0-1,0-1 1,-1 1-1,1-1 1,0 1-1,0-1 1,0 0-1,0 0 1,0 0-1,0 0 1,1 0-1,-1 0 1,0-1-1,0 1 1,1-1-1,-1 1 1,0-1-1,3 0 1,6 0 7,0-1 0,0 0 0,12-3 0,-16 3-5,0-1-1,1 1 1,-1 1-1,0-1 1,1 1-1,13 2 0,-17-1 2,-1 0-1,0 0 0,0 0 0,1 1 1,-1-1-1,0 1 0,0 0 1,0 0-1,0 0 0,-1 0 0,1 1 1,-1-1-1,1 1 0,-1 0 0,3 4 1,-2-3 13,0 2 0,-1-1 0,1 0 0,-1 1 0,-1-1 0,1 1 0,-1-1 0,2 12 0,-2-9 7,-1 0 0,0 0 0,0 0 1,-1 0-1,0 0 0,0 0 0,-1 0 0,0-1 0,0 1 1,-1-1-1,0 1 0,0-1 0,-9 13 0,10-17 16,0 0 0,0-1 0,0 1 1,-1-1-1,1 0 0,-1 0 0,0 0 0,1 0 0,-1 0 0,0-1 0,0 1 0,0-1 0,0 0 0,-1 1 1,1-1-1,0-1 0,0 1 0,-1-1 0,1 1 0,-5-1 0,5 0-59,0-1 1,0 1-1,0-1 0,0 0 0,1 0 1,-1 0-1,0 0 0,1 0 0,-1 0 0,1-1 1,-1 0-1,1 1 0,-1-1 0,1 0 1,0 0-1,0 0 0,0 0 0,0 0 1,1-1-1,-1 1 0,0-1 0,1 1 1,0-1-1,-2-2 0,0-5-241,0 0 1,0 0-1,1 0 1,0 0-1,1 0 0,0 0 1,0 0-1,1-1 1,2-14-1,4-8-349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5.008"/>
    </inkml:context>
    <inkml:brush xml:id="br0">
      <inkml:brushProperty name="width" value="0.035" units="cm"/>
      <inkml:brushProperty name="height" value="0.035" units="cm"/>
    </inkml:brush>
  </inkml:definitions>
  <inkml:trace contextRef="#ctx0" brushRef="#br0">1 27 11626,'13'6'617,"-6"-5"-1178,-2-1-479,1-5 896,0-7-152,-5-5-120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5.649"/>
    </inkml:context>
    <inkml:brush xml:id="br0">
      <inkml:brushProperty name="width" value="0.035" units="cm"/>
      <inkml:brushProperty name="height" value="0.035" units="cm"/>
    </inkml:brush>
  </inkml:definitions>
  <inkml:trace contextRef="#ctx0" brushRef="#br0">40 262 12891,'-1'0'86,"0"0"1,0 0 0,0 0 0,0 0-1,0 0 1,0 0 0,0 0-1,0 0 1,0 1 0,0-1-1,-1 0 1,1 1 0,0-1 0,1 1-1,-1-1 1,0 1 0,0-1-1,0 1 1,0 0 0,0-1 0,0 1-1,1 0 1,-1 0 0,0 0-1,1-1 1,-1 1 0,0 0-1,1 0 1,-1 0 0,1 0 0,0 0-1,-1 0 1,1 0 0,0 0-1,-1 2 1,-1 4 274,0 1-1,0-1 1,-1 15-1,2 0 53,0-1-1,2 0 0,5 37 1,-5-46-321,2-1 1,0 1 0,0-1-1,1 0 1,0 0 0,1 0-1,1-1 1,8 14 0,-13-22-75,0 0 0,1 0 0,-1 0 0,1 0 0,-1 0 0,1 0 0,0 0 0,0 0 0,0-1 0,0 1 0,0-1 0,1 0 0,-1 1 0,0-1 0,0 0 0,1 0 0,-1 0 0,1-1 0,-1 1 0,1-1 0,-1 1 0,1-1 0,-1 0 0,1 0 0,0 0 0,-1 0 0,1 0 0,-1-1 0,1 1 0,-1-1 0,1 0 0,-1 0 0,1 1 0,-1-2 0,0 1 0,0 0 0,1 0 0,-1-1 0,0 1 0,0-1 0,0 0 0,0 1 0,-1-1 0,3-3 0,4-5 35,0 0-1,0 0 0,-1-1 1,0-1-1,-1 1 0,-1-1 1,1 0-1,-2 0 0,4-15 1,-3 7 77,-1 0 1,0 1-1,-2-1 0,-1 0 1,0-26-1,-7 13 111,-1 18-87,7 14-146,0 1-1,0 0 0,0 0 0,-1-1 0,1 1 1,0 0-1,0 0 0,0-1 0,-1 1 0,1 0 1,0 0-1,0 0 0,-1 0 0,1-1 0,0 1 1,-1 0-1,1 0 0,0 0 0,-1 0 0,1 0 1,0 0-1,0 0 0,-1 0 0,1 0 0,0 0 1,-1 0-1,1 0 0,0 0 0,-1 0 0,1 0 1,0 0-1,-1 0 0,1 1 0,-2 0 6,1 0 0,0 0 0,0 1 0,0-1 0,0 0 0,0 1 0,0-1 0,0 1 0,0-1 0,0 1 0,1-1 0,-1 1 0,1 0 0,-1-1 1,1 1-1,0 0 0,-1-1 0,1 4 0,0 36 23,0-38-26,2 18-5,0 0 0,1 0 1,9 29-1,-9-38-10,1-1 1,1 0-1,0 0 0,0 0 0,1-1 0,0 0 0,13 15 0,-17-22 5,-1-1-1,1 0 0,0 0 1,0 0-1,0-1 1,1 1-1,-1 0 0,0-1 1,1 0-1,-1 1 0,1-1 1,-1 0-1,1 0 1,-1 0-1,1-1 0,0 1 1,4 0-1,-5-1 9,0-1-1,0 1 0,1-1 0,-1 1 1,0-1-1,0 0 0,0 0 1,0 0-1,0 0 0,0 0 0,0 0 1,0 0-1,0-1 0,0 1 1,-1-1-1,1 1 0,0-1 0,-1 0 1,0 0-1,1 1 0,1-5 1,3-4 43,-1-1 0,0 0 0,0 0 0,-2-1 0,1 1 0,-1-1 0,-1 0 0,0 0 0,0-12 1,-1 8 44,0 0 1,-2 0-1,0 0 1,-1 0-1,0 0 1,-7-21 0,-1 18 20,6 16-57,3 14-39,2-4-18,1 0-1,0 0 1,0 0 0,0 0-1,1-1 1,0 1 0,0 0-1,0-1 1,8 10-1,-10-15-1,0 1 0,0-1 0,0 1-1,0-1 1,1 1 0,-1-1 0,1 1-1,-1-1 1,1 0 0,-1 0 0,1 0 0,0 0-1,-1 0 1,1 0 0,0 0 0,0-1-1,0 1 1,0-1 0,0 1 0,0-1-1,0 0 1,-1 0 0,1 0 0,0 0-1,0 0 1,0 0 0,0 0 0,0 0-1,0-1 1,0 1 0,0-1 0,0 0-1,-1 0 1,1 1 0,0-1 0,0 0 0,-1 0-1,1 0 1,-1-1 0,3-1 0,3-4 3,1-1 0,-1 0 1,-1-1-1,0 0 1,0 0-1,0 0 0,-1 0 1,-1-1-1,4-10 0,-2 2 25,0 1 0,-1-1-1,-1-1 1,2-23-1,-6 47-27,1 0 0,-1-1 0,1 1 0,0 0 0,1-1 0,-1 1 0,1-1 0,0 0 0,0 1 0,0-1 0,1 0 0,-1 0 0,1 0 0,0-1-1,0 1 1,1-1 0,-1 1 0,6 3 0,-7-5-1,1 0 1,-1 0-1,1 0 0,0 0 0,0 0 0,0-1 1,0 0-1,0 1 0,0-1 0,0 0 0,0 0 1,0-1-1,1 1 0,-1-1 0,0 1 0,1-1 1,-1 0-1,0 0 0,1-1 0,-1 1 0,0-1 1,1 1-1,-1-1 0,0 0 0,0 0 0,0-1 1,0 1-1,0 0 0,5-4 0,0-2 1,0-1-1,-1 0 1,0 0-1,0 0 1,-1-1-1,0 0 1,-1 0-1,0-1 1,0 1-1,-1-1 1,0 0-1,0-1 1,-2 1-1,1 0 1,-1-1-1,-1 0 1,1 1-1,-2-15 1,0 24-1,0-1 1,0 0-1,0 1 1,0-1-1,-1 0 1,1 1 0,-1-1-1,1 1 1,-1-1-1,1 1 1,-1-1-1,0 1 1,0 0-1,0-1 1,0 1 0,0 0-1,0 0 1,0-1-1,0 1 1,0 0-1,-2-1 1,2 2-1,0 0 0,0-1 1,-1 1-1,1 0 0,0 0 0,0 0 0,0 0 1,0 0-1,-1 0 0,1 0 0,0 0 0,0 1 1,0-1-1,0 0 0,0 1 0,0-1 1,0 1-1,0-1 0,0 1 0,0-1 0,0 1 1,0 0-1,0-1 0,0 1 0,0 0 0,1 0 1,-1 0-1,0 0 0,-1 2 0,-5 7 2,0 1 0,0 0 0,1 0-1,0 0 1,1 1 0,0 0 0,1 0 0,-4 23-1,3-7 1,1 0 0,-1 54 0,5-78-1,0 10 4,1 0-1,2 18 1,-2-28-5,0-1 1,0 0-1,0 1 0,0-1 1,0 0-1,3 5 0,-3-7 0,-1 0 0,1 0 0,0-1 0,-1 1-1,1 0 1,0 0 0,0 0 0,0-1-1,-1 1 1,1 0 0,0-1 0,0 1 0,0-1-1,0 1 1,0-1 0,0 1 0,0-1-1,0 0 1,2 1 0,0-2 0,-1 1 0,0 0 0,0-1 0,0 1 0,0-1 0,1 0-1,-1 0 1,0 0 0,0 0 0,-1 0 0,1 0 0,0 0 0,0-1 0,0 1 0,-1-1 0,1 1 0,-1-1 0,1 0 0,-1 0 0,0 1 0,0-1 0,2-4-1,4-6 3,-1 1-1,5-19 1,-10 30-2,8-27 1,-2-1 0,0 1 0,-2-1 0,-1-1 0,1-51 0,-5 74-2,-1 14-2,0 17-6,3-1 5,-2-12 0,1-1 1,0 0 0,1 0-1,0-1 1,1 1 0,0 0 0,7 15-1,-9-25-36,0 0-1,0 1 1,0-1-1,0 0 1,0 0-1,0 0 1,0 0-1,0 1 1,1-2-1,-1 1 0,0 0 1,1 0-1,-1 0 1,1-1-1,-1 1 1,0 0-1,1-1 1,0 1-1,-1-1 1,1 0-1,-1 0 1,1 0-1,-1 1 1,1-1-1,1-1 0,4 0-239,0 0-1,0 0 0,-1-1 0,12-5 0,6-1 45,5 2-274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6.148"/>
    </inkml:context>
    <inkml:brush xml:id="br0">
      <inkml:brushProperty name="width" value="0.035" units="cm"/>
      <inkml:brushProperty name="height" value="0.035" units="cm"/>
    </inkml:brush>
  </inkml:definitions>
  <inkml:trace contextRef="#ctx0" brushRef="#br0">79 1 13747,'1'10'628,"1"0"1,0 0-1,0 0 1,1 0-1,4 10 1,1 5 448,37 129 1697,68 201-1085,-108-343-1685,-3-8-10,-1 1 0,1 0-1,0-1 1,1 1 0,-1-1-1,1 0 1,3 4 0,-19-38-1223,-10-5-349,-1 2-1,-2 0 1,-45-44-1,-44-24 1696,114 101-32,0-1-1,0 0 1,0 1 0,0-1-1,0 0 1,0 0 0,0 1-1,0-1 1,1 0 0,-1 0-1,0 0 1,0 0 0,1 0-1,-1 0 1,1 0 0,-1 0-1,1 0 1,0 0 0,-1-1-1,1 1 1,0 0 0,0 0-1,-1 0 1,1 0 0,0-1-1,0 1 1,1-2 0,0 0 102,1 0 1,-1 1-1,1-1 1,0 0-1,0 1 1,0-1-1,1 1 1,3-4-1,-2 2-156,15-13 178,1 1 1,23-15-1,-18 14-434,24-23 1,-31 24 62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7.041"/>
    </inkml:context>
    <inkml:brush xml:id="br0">
      <inkml:brushProperty name="width" value="0.035" units="cm"/>
      <inkml:brushProperty name="height" value="0.035" units="cm"/>
    </inkml:brush>
  </inkml:definitions>
  <inkml:trace contextRef="#ctx0" brushRef="#br0">3 43 14459,'-1'70'3398,"-1"-36"-2659,2 0 0,1 0 0,9 49 1,-9-78-667,2 13 267,13 35 0,-15-50-299,0 0 0,0 0-1,0 0 1,0 0 0,1-1 0,0 1-1,-1 0 1,1-1 0,0 1 0,0-1-1,0 1 1,1-1 0,-1 0 0,1 0-1,-1 0 1,1 0 0,-1-1 0,1 1-1,4 1 1,-5-3-20,0 0 0,1 0 0,-1 0 0,1 0 0,-1-1 0,0 1 0,1-1 0,-1 1 1,0-1-1,1 0 0,-1 0 0,0 0 0,0 0 0,0-1 0,0 1 0,0 0 0,0-1 0,0 1 0,-1-1 0,1 0 0,0 0 0,-1 1 0,1-1 0,-1 0 0,2-5 0,5-6 45,0-1 0,9-24 0,-15 33-41,8-20 31,0 0 0,-2-1 0,-1 1 0,-2-2 1,0 1-1,2-50 0,-9 59-28,2 17-27,0 0-1,0 0 1,-1 0-1,1 0 0,0 0 1,0 0-1,0 0 0,0-1 1,0 1-1,0 0 1,0 0-1,0 0 0,-1 0 1,1 0-1,0 0 0,0 0 1,0 0-1,0 0 1,0 0-1,0 0 0,-1 0 1,1 0-1,0 0 1,0 0-1,0 0 0,0 0 1,0 0-1,0 0 0,0 0 1,-1 1-1,1-1 1,0 0-1,0 0 0,0 0 1,0 0-1,0 0 0,0 0 1,0 0-1,0 0 1,0 0-1,0 0 0,0 1 1,-1-1-1,1 0 1,0 0-1,0 0 0,0 0 1,0 0-1,0 0 0,0 0 1,0 0-1,0 1 1,0-1-1,0 0 0,0 0 1,-1 3 3,-1 1 1,1-1 0,0 1 0,0-1-1,0 1 1,0 5 0,0 4-2,1 0 1,0 1-1,0-1 1,1 0-1,1 1 1,0-1-1,1 0 1,1 0-1,0-1 1,0 1-1,1-1 1,9 15-1,-13-25 5,0 0-1,0 0 1,0-1 0,0 1-1,1 0 1,-1 0 0,1-1-1,-1 1 1,1-1 0,0 1-1,-1-1 1,1 0 0,0 1-1,0-1 1,0 0-1,0 0 1,0-1 0,0 1-1,1 0 1,-1-1 0,0 1-1,0-1 1,0 0 0,1 1-1,-1-1 1,0 0 0,0-1-1,1 1 1,-1 0 0,0 0-1,0-1 1,0 0 0,0 1-1,1-1 1,-1 0 0,0 0-1,0 0 1,0 0-1,2-2 1,2-2 40,1-1 0,-1 1 0,-1-1 0,1 0 1,-1-1-1,0 1 0,0-1 0,-1 0 0,6-12 0,-6 9 3,0 0 0,-1-1 0,0 1 0,-1-1 0,0 1 1,-1-1-1,0 1 0,-1-1 0,0 0 0,0 0 0,-3-14 0,2 21-40,0-1 0,1 1 0,-2 0 0,1-1 0,0 1 0,-1 0 0,0 0 0,0 0 0,0 0 0,0 0 0,-1 1 0,1-1 0,-1 1 0,0-1 0,0 1 0,0 0 0,-1 0 0,1 0 0,-1 1 0,0-1 0,1 1 0,-1 0 0,0 0 0,-1 0 0,1 1 0,0-1 0,0 1 0,-1 0 0,-5-1 0,8 2-9,0 0 0,0 0 0,0 0 0,0 0 1,0 0-1,0 1 0,0-1 0,1 0 0,-1 1 1,0 0-1,0-1 0,1 1 0,-1 0 0,0 0 0,1 0 1,-1 0-1,0 0 0,1 0 0,-2 2 0,3-2-17,-1 0-1,0 0 1,1-1-1,0 1 1,-1 0-1,1 0 0,-1 0 1,1 0-1,0 0 1,0 0-1,0 0 0,0 0 1,-1 0-1,1 0 1,1 0-1,-1 0 1,0 0-1,0 0 0,0 0 1,0 0-1,1 0 1,-1 0-1,0 0 1,1 0-1,-1 0 0,1 0 1,-1 0-1,1 0 1,-1-1-1,1 1 1,0 0-1,-1 0 0,1-1 1,0 1-1,0 0 1,0-1-1,1 2 1,2 0-173,0 1 1,0 0-1,0-1 1,1 0-1,-1 0 1,1 0 0,-1-1-1,1 1 1,-1-1-1,1 0 1,0-1-1,0 1 1,0-1 0,-1 0-1,1 0 1,0 0-1,8-2 1,-2 0-183,0-1 0,-1 0 0,1 0 0,-1-1 0,0 0 0,18-11 0,4-7-629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7.789"/>
    </inkml:context>
    <inkml:brush xml:id="br0">
      <inkml:brushProperty name="width" value="0.035" units="cm"/>
      <inkml:brushProperty name="height" value="0.035" units="cm"/>
    </inkml:brush>
  </inkml:definitions>
  <inkml:trace contextRef="#ctx0" brushRef="#br0">18 374 14683,'-6'36'1244,"2"-13"-616,1 0 0,0 0 1,2 0-1,0 0 0,4 32 0,-3-53-583,1-1 0,-1 1 0,0-1 0,0 1-1,0-1 1,1 1 0,-1-1 0,1 1 0,-1-1 0,1 0 0,0 1-1,0-1 1,-1 0 0,1 1 0,0-1 0,0 0 0,0 0-1,0 0 1,0 0 0,1 0 0,0 1 0,-1-2-22,0 0 0,0 0 0,0 0 0,0 0 0,0 0 1,0 0-1,0 0 0,0-1 0,0 1 0,0 0 0,0-1 0,0 1 0,0-1 1,0 1-1,0-1 0,0 1 0,0-1 0,0 1 0,-1-1 0,1 0 0,0 0 0,0 0 1,5-6 21,0 0 1,0-1 0,-1 1 0,0-1 0,4-10 0,5-15-266,-2-1-1,-2 0 1,-1 0 0,-1-1-1,-2 0 1,-1 0 0,-2-1 0,-2 1-1,-1-1 1,-9-68 0,8 100 113,-4-24-364,4 27 437,1 0 0,0 0 0,0 0 0,-1 0 0,1 0 0,0 0 0,-1 0 0,1 0 0,-1 0 0,1 0 0,-1 0-1,0 1 1,1-1 0,-1 0 0,0 0 0,1 1 0,-1-1 0,0 0 0,0 1 0,0-1 0,-1 0 0,2 1 33,-1 1 1,1-1-1,-1 1 1,1-1-1,-1 1 0,1-1 1,-1 1-1,1-1 1,0 1-1,-1-1 1,1 1-1,0-1 1,0 1-1,-1 0 0,1-1 1,0 1-1,0-1 1,0 1-1,0 0 1,0-1-1,-1 1 1,1 0-1,1-1 0,-1 1 1,0-1-1,0 1 1,0 0-1,0 1 41,0-1 0,0 0 0,0 0 0,0 0 0,0 0 1,0 0-1,0 0 0,1 1 0,-1-1 0,0 0 0,1 0 0,-1 0 0,1 0 0,-1 0 0,1 0 0,-1 0 0,2 1 0,-2-2-22,1-1 0,-1 1 0,0 0 0,0 0 0,1 0-1,-1 0 1,0-1 0,1 1 0,-1 0 0,0 0 0,0 0 0,1-1-1,-1 1 1,0 0 0,0 0 0,0-1 0,1 1 0,-1 0 0,0-1-1,0 1 1,0 0 0,0-1 0,0 1 0,0 0 0,0-1 0,0 1-1,0 0 1,0-1 0,0 1 0,0 0 0,0-1 0,0 1 0,2-14 194,-4-16 174,-1 13 203,1 30-518,2-1-1,0 1 1,0 0 0,1-1 0,1 1 0,4 21 0,-1-7-11,4 26 190,2 0 1,2 0-1,32 78 0,-42-122-184,1-1 0,0 0 0,1-1 0,8 12 0,-12-18-53,0 0 0,0 0-1,-1 1 1,1-1 0,0 0-1,0 0 1,0-1 0,0 1-1,0 0 1,1 0 0,-1 0-1,0-1 1,0 1 0,0-1-1,1 1 1,-1-1 0,0 1-1,1-1 1,-1 0-1,0 1 1,1-1 0,-1 0-1,0 0 1,1 0 0,-1 0-1,1 0 1,-1-1 0,0 1-1,1 0 1,-1-1 0,0 1-1,0-1 1,1 1 0,-1-1-1,0 1 1,0-1 0,2-1-1,1-2 1,-1 1-1,0-1 1,0 0-1,0 0 1,-1 0-1,1 0 1,-1 0 0,0-1-1,0 1 1,-1-1-1,1 1 1,-1-1-1,1-9 1,1-6 9,-1 1 1,-1-21-1,-1 17 1,-5-34 1,4 51-20,0 0-1,0 0 0,-1 0 1,1 0-1,-1 0 1,-1 0-1,1 1 1,-1-1-1,0 1 1,-6-8-1,9 12-1,-1 0-1,1 1 0,-1-1 1,1 0-1,-1 0 0,1 1 1,-1-1-1,0 0 0,1 1 0,-1-1 1,0 1-1,0-1 0,0 1 1,1 0-1,-1-1 0,0 1 1,0 0-1,0-1 0,0 1 1,0 0-1,1 0 0,-1 0 1,0 0-1,0 0 0,0 0 1,0 0-1,0 0 0,-1 0 1,0 1-1,1 0 1,0 0-1,0 0 1,0 0-1,0 0 1,0 1-1,0-1 1,0 0-1,0 1 1,0-1-1,1 0 1,-1 1-1,0-1 1,0 4-1,-2 5 22,1 0-1,0 0 0,-1 18 1,3-25-16,1 53 102,-1-51-93,0-1 0,1 0-1,0 0 1,0 1 0,1-1 0,-1 0-1,1 0 1,0 0 0,0-1 0,4 8-1,-5-10-8,0 0-1,0-1 0,0 1 0,0 0 0,0 0 1,0-1-1,1 1 0,-1 0 0,0-1 0,0 1 1,0-1-1,1 0 0,-1 1 0,0-1 0,1 0 1,-1 0-1,0 0 0,1 0 0,-1 0 0,0 0 1,0 0-1,1 0 0,-1 0 0,0-1 1,1 1-1,-1-1 0,1 0 0,39-19 48,-27 12-54,16-8-13,2 1 0,0 1 0,41-12 0,-61 23-25,-1 1 0,1 0-1,0 1 1,0 0 0,20 1 0,-26 1 14,1-1-1,0 2 1,0-1 0,-1 1 0,1 0-1,-1 0 1,0 1 0,1 0 0,-1 0-1,10 8 1,-12-8 8,-1 0 0,0 0 0,0 0-1,0 0 1,0 1 0,3 4 0,-6-7 28,1 0 0,0 0 1,-1 0-1,1 0 0,-1 0 1,1 0-1,-1 0 0,1 0 1,-1 0-1,0 0 0,0 0 1,1 0-1,-1 0 0,0 0 1,0 1-1,0-1 0,0 0 1,0 0-1,0 0 0,-1 0 1,1 0-1,0 0 0,-1 0 1,1 0-1,0 0 0,-1 0 1,1 0-1,-2 2 0,2-3 6,-1 0-1,1 1 1,-1-1-1,1 0 0,-1 0 1,1 1-1,-1-1 1,0 0-1,1 0 0,-1 0 1,1 0-1,-1 0 1,1 0-1,-1 0 0,1 0 1,-1 0-1,0 0 1,1 0-1,-1 0 0,1 0 1,-1 0-1,1-1 1,-1 1-1,1 0 1,-1 0-1,1-1 0,-1 1 1,1 0-1,-1-1 1,1 1-1,-1-1 0,-16-15 269,14 13-216,-37-42 234,1-1 0,-56-91 0,94 136-305,-4-6-11,0-1 1,1-1-1,0 1 0,-3-12 1,6 19-15,1 0 1,-1-1 0,1 1 0,-1 0 0,1-1 0,0 1 0,0-1 0,0 1 0,0 0-1,0-1 1,0 1 0,0-1 0,0 1 0,0 0 0,1-1 0,-1 1 0,1 0 0,-1-1-1,1 1 1,-1 0 0,1-1 0,0 1 0,0 0 0,-1 0 0,1 0 0,0 0 0,0 0-1,0 0 1,0 0 0,0 0 0,0 0 0,1 0 0,-1 1 0,0-1 0,0 0 0,2 0-1,7-2-49,0 1-1,1 0 0,11-1 1,0 0-33,28-4-147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8.445"/>
    </inkml:context>
    <inkml:brush xml:id="br0">
      <inkml:brushProperty name="width" value="0.035" units="cm"/>
      <inkml:brushProperty name="height" value="0.035" units="cm"/>
    </inkml:brush>
  </inkml:definitions>
  <inkml:trace contextRef="#ctx0" brushRef="#br0">102 335 12891,'-5'9'757,"3"-6"-552,0 0 0,0 0 0,1 0 1,-1 0-1,1 1 0,0-1 0,0 1 0,0-1 0,0 1 1,0 4-1,1-7-172,0-1 1,0 0-1,0 0 0,0 0 1,0 0-1,0 0 0,1 0 1,-1 0-1,0 0 1,0 1-1,0-1 0,0 0 1,0 0-1,0 0 1,0 0-1,0 0 0,0 0 1,0 0-1,0 0 1,0 0-1,1 0 0,-1 0 1,0 0-1,0 0 1,0 0-1,0 0 0,0 1 1,0-1-1,0 0 0,0 0 1,0 0-1,1 0 1,-1 0-1,0 0 0,0 0 1,0 0-1,0 0 1,0 0-1,0 0 0,0-1 1,0 1-1,1 0 1,-1 0-1,0 0 0,0 0 1,0 0-1,0 0 1,0 0-1,0 0 0,0 0 1,0 0-1,9-7 844,7-9 70,-1-5-638,0-1 0,-2 0-1,-1 0 1,0-1-1,-2-1 1,0 0-1,-2-1 1,-1 1-1,-1-2 1,5-36 0,-11 58-298,0 0 1,0 0 0,0 0 0,0 0 0,0-1 0,-1 1 0,0 0 0,0 0 0,0 0-1,-3-6 1,4 9-8,-1 0 0,0 0-1,0 0 1,0-1-1,0 1 1,0 0 0,0 0-1,0 0 1,-1 0-1,1 1 1,0-1 0,0 0-1,-1 0 1,1 1 0,0-1-1,-1 1 1,1-1-1,-1 1 1,1 0 0,-1-1-1,1 1 1,-1 0-1,1 0 1,-1 0 0,1 0-1,-1 0 1,1 0-1,0 1 1,-1-1 0,-2 1-1,-2 1 3,1 0-1,-1 0 1,1 1-1,0 0 1,0 0-1,0 0 0,0 0 1,0 1-1,1-1 1,0 1-1,-1 1 1,-6 8-1,-1 3 0,1 1-1,-13 26 0,13-22-12,2 1-1,0 0 0,1 0 0,2 1 1,-8 45-1,12-54 3,1 1-1,0-1 1,1 1 0,0 0 0,2-1-1,-1 1 1,2-1 0,0 1-1,1-1 1,9 23 0,-12-33-45,1 0 0,0-1 0,0 1-1,0-1 1,0 0 0,0 1 0,1-1 0,-1 0 0,1 0 0,0 0 0,0-1 0,0 1 0,1-1-1,-1 0 1,0 0 0,1 0 0,0 0 0,-1 0 0,1-1 0,0 0 0,0 0 0,0 0-1,0 0 1,0 0 0,0-1 0,0 0 0,0 0 0,0 0 0,0 0 0,0 0 0,0-1-1,0 0 1,0 0 0,-1 0 0,1 0 0,6-4 0,3-1-108,0-2 1,-1 0-1,0 0 1,-1-1 0,0 0-1,0-1 1,-1 0-1,0-1 1,-1 0-1,10-15 1,23-37-493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8.976"/>
    </inkml:context>
    <inkml:brush xml:id="br0">
      <inkml:brushProperty name="width" value="0.035" units="cm"/>
      <inkml:brushProperty name="height" value="0.035" units="cm"/>
    </inkml:brush>
  </inkml:definitions>
  <inkml:trace contextRef="#ctx0" brushRef="#br0">228 1 14555,'-1'0'82,"0"0"0,0 0 0,0-1 0,0 1 0,0 0 0,0 0 0,0 0 0,0 0 0,0 0 0,0 0 0,0 0 0,1 1 0,-1-1 0,0 0 0,0 0 0,0 1 0,0-1 0,0 0 0,0 1 0,0-1 0,0 1 0,1 0 1,-1-1-1,0 1 0,-1 0 0,-22 21 347,23-21-357,-19 20 530,1 2 0,0 0 1,2 0-1,-27 51 0,34-55-453,1 0 0,1 1 0,1 1 0,0-1 0,2 1-1,0 0 1,-2 32 0,7-48-119,0 1 0,0 0 0,0 0 0,1 0-1,0 0 1,0-1 0,0 1 0,1 0 0,3 8 0,-4-12-27,0 0 0,0 0 0,1 0 0,-1 0 0,1 0 1,-1 0-1,1-1 0,-1 1 0,1-1 0,0 1 0,0-1 1,0 0-1,0 1 0,0-1 0,0 0 0,0 0 1,0-1-1,0 1 0,0 0 0,0-1 0,1 1 0,-1-1 1,0 0-1,1 1 0,-1-1 0,5-1 0,0 0-50,-1 0 0,1-1 0,0 0 0,-1 0 0,0-1 0,1 0 0,-1 0 0,0 0 0,0-1 0,-1 0 0,1 0 0,-1 0 0,0-1 0,9-10 0,2-3-1,-1-1 0,24-41 0,-11 7-154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9.427"/>
    </inkml:context>
    <inkml:brush xml:id="br0">
      <inkml:brushProperty name="width" value="0.035" units="cm"/>
      <inkml:brushProperty name="height" value="0.035" units="cm"/>
    </inkml:brush>
  </inkml:definitions>
  <inkml:trace contextRef="#ctx0" brushRef="#br0">15 106 13115,'-6'40'1418,"3"-21"-768,0 0-1,2 1 0,0-1 1,3 35-1,-2-53-613,0 1-1,0-1 1,0 0 0,1 0-1,-1 0 1,0 0 0,0 1-1,1-1 1,-1 0 0,1 0-1,-1 0 1,1 0 0,-1 0 0,1 0-1,0 0 1,0 0 0,-1 0-1,1 0 1,0-1 0,0 1-1,0 0 1,0 0 0,0-1 0,1 1-1,-1-1-6,0 0-1,1 0 0,-1 0 1,0 0-1,0-1 1,1 1-1,-1-1 0,0 1 1,0-1-1,0 1 1,0-1-1,1 0 0,-1 1 1,0-1-1,0 0 1,0 0-1,0 0 0,-1 0 1,1 0-1,0 0 1,0 0-1,0-1 0,43-58 427,19-24 51,-55 75-464,0 1-1,1 0 1,0 0 0,0 1-1,1 0 1,19-10 0,-25 15-21,1 0 0,-1 0 0,0 1 0,1-1 0,-1 1 0,1 0 0,-1 1 0,1-1 0,0 1 0,-1-1 0,1 1 0,0 1 0,-1-1 1,1 1-1,-1 0 0,1 0 0,-1 0 0,1 0 0,-1 1 0,6 3 0,-2-1 59,-1 1-1,-1 0 1,1 0 0,-1 0-1,0 1 1,0 0 0,0 0 0,-1 1-1,0 0 1,5 9 0,-8-13-61,14 18 400,-16-21-410,0 1 0,1-1 0,-1 0 0,1 0-1,-1 1 1,0-1 0,1 0 0,-1 0 0,1 1 0,-1-1 0,1 0-1,-1 0 1,1 0 0,-1 0 0,1 0 0,0 0 0,-1 0 0,1 0-1,-1 0 1,1 0 0,-1 0 0,1 0 0,-1 0 0,1 0 0,-1-1-1,1 1 1,-1 0 0,1 0 0,-1 0 0,0-1 0,1 1 0,-1 0-1,1-1 1,-1 1 0,0 0 0,1-1 0,-1 1 0,0-1 0,1 1-1,-1 0 1,0-1 0,1 1 0,-1-2 0,6-9 37,0 0-1,-1 0 1,-1-1 0,4-13 0,11-27-442,-18 49 270,0 0 0,1 0-1,0 0 1,-1 0 0,1 1 0,0-1 0,0 0-1,1 1 1,-1-1 0,0 1 0,1 0-1,0 0 1,-1 0 0,4-2 0,-1 3-407,0-1-1,0 1 1,1 0 0,-1 0 0,0 0 0,0 1 0,11 0 0,-7 0-296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2.903"/>
    </inkml:context>
    <inkml:brush xml:id="br0">
      <inkml:brushProperty name="width" value="0.035" units="cm"/>
      <inkml:brushProperty name="height" value="0.035" units="cm"/>
    </inkml:brush>
  </inkml:definitions>
  <inkml:trace contextRef="#ctx0" brushRef="#br0">29 32 13331,'-12'-15'1352,"4"4"-848,1 5-208,5 12 568,4 10 9,5 21-225,1 10-112,2 16-200,0 6-64,3 7-56,0 0-72,0-6-448,-1-3-248,-5-16 488,-2-10-112,-5-18-104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09.931"/>
    </inkml:context>
    <inkml:brush xml:id="br0">
      <inkml:brushProperty name="width" value="0.035" units="cm"/>
      <inkml:brushProperty name="height" value="0.035" units="cm"/>
    </inkml:brush>
  </inkml:definitions>
  <inkml:trace contextRef="#ctx0" brushRef="#br0">19 245 13531,'-5'22'602,"0"0"-1,2 1 1,0-1-1,1 0 1,1 1 0,3 23-1,-2-43-532,1 0 0,-1 0-1,1 0 1,0-1 0,0 1-1,0 0 1,3 5 0,-4-8-59,1 1 0,-1-1 0,0 1-1,1-1 1,-1 1 0,0-1 0,1 0 0,-1 1 0,1-1 0,-1 0 0,1 1 0,-1-1-1,1 0 1,-1 0 0,1 0 0,-1 1 0,1-1 0,-1 0 0,1 0 0,0 0 0,-1 0 0,1 0-1,-1 0 1,1 0 0,-1 0 0,1 0 0,0 0 0,-1 0 0,1 0 0,-1-1 0,1 1 0,-1 0-1,1 0 1,-1-1 0,1 1 0,-1 0 0,1 0 0,-1-1 0,0 1 0,1-1 0,-1 1 0,1 0-1,-1-1 1,0 1 0,1-1 0,-1 1 0,0-1 0,0 1 0,1-2 0,9-13 60,0-1 1,-1 0-1,-1-1 1,0 0 0,9-33-1,-5 14 27,-6 21-61,-3 4-8,1 0-1,1 0 0,0 0 1,12-17-1,-17 27-24,0 1 0,0-1 0,1 1 0,-1 0 0,0-1 0,0 1 0,1 0 0,-1-1-1,0 1 1,1 0 0,-1-1 0,1 1 0,-1 0 0,0 0 0,1 0 0,-1-1 0,0 1 0,1 0 0,-1 0 0,1 0 0,-1 0-1,1 0 1,-1 0 0,1 0 0,-1 0 0,0 0 0,1 0 0,-1 0 0,1 0 0,-1 0 0,1 0 0,-1 0 0,0 0 0,1 0-1,-1 0 1,1 1 0,-1-1 0,1 0 0,-1 0 0,0 1 0,1-1 0,-1 0 0,0 0 0,1 1 0,-1-1 0,0 0-1,0 1 1,1-1 0,-1 1 0,0-1 0,0 0 0,1 1 0,-1-1 0,0 1 0,0-1 0,0 0 0,0 1 0,0 0 0,9 29 169,-8-27-146,6 33 204,-4-20 1,0 0 1,9 23-1,-12-38-206,0 0 1,0 0-1,0-1 0,1 1 1,-1 0-1,0 0 0,1-1 1,-1 1-1,1 0 0,-1-1 1,1 1-1,-1 0 0,1-1 0,-1 1 1,1-1-1,-1 1 0,1-1 1,0 1-1,-1-1 0,1 0 1,0 1-1,0-1 0,1 1 1,-2-1-4,1 0 1,0-1 0,0 1 0,0 0 0,-1 0 0,1-1-1,0 1 1,0-1 0,-1 1 0,1 0 0,0-1 0,-1 1-1,1-1 1,0 0 0,-1 1 0,1-1 0,-1 1 0,1-2 0,4-5 95,-1 0 0,1-1 0,3-11 0,-6 14-72,30-74 386,9-18-514,-39 93 48,-1 1-1,1-1 1,1 1 0,-1 0 0,0 0 0,5-5-1,-6 8 27,-1-1-1,1 1 0,-1-1 0,1 1 0,-1 0 1,1-1-1,0 1 0,-1 0 0,1-1 0,-1 1 0,1 0 1,0 0-1,-1 0 0,1 0 0,-1 0 0,1-1 1,0 1-1,-1 0 0,1 0 0,0 1 0,-1-1 1,1 0-1,0 0 0,-1 0 0,1 0 0,0 0 1,-1 1-1,1-1 0,-1 0 0,1 1 0,-1-1 1,1 0-1,-1 1 0,1-1 0,-1 1 0,1-1 0,-1 0 1,1 1-1,-1-1 0,0 1 0,1 0 0,-1-1 1,0 1-1,1-1 0,-1 1 0,0 0 0,6 11-83,0 0 0,4 16 0,11 23 59,-19-47 38,0 0-1,0 0 1,0-1 0,1 1-1,0-1 1,-1 1 0,1-1-1,0 0 1,7 4 0,-9-6 2,0 0 1,0-1 0,0 1-1,0 0 1,1-1 0,-1 0-1,0 1 1,0-1 0,0 0-1,1 1 1,-1-1 0,0 0-1,0 0 1,1 0 0,-1 0-1,0 0 1,0 0 0,1 0-1,-1-1 1,0 1 0,0 0-1,2-1 1,-1-1 7,1 1 0,-1 0 0,0-1 0,0 0 0,0 1 0,0-1 0,0 0 0,-1 0 0,1 0 0,1-3 0,3-4 39,-1-1 0,0 1 0,-1-1 0,4-11-1,21-87 316,-15 55-281,-14 53-88,0 0 0,0-1-1,0 1 1,0 0 0,0 0 0,0 0 0,0-1 0,0 1 0,0 0 0,0 0 0,0 0 0,0 0 0,0-1 0,0 1 0,1 0 0,-1 0 0,0 0 0,0 0 0,0 0 0,0 0 0,0-1 0,1 1 0,-1 0 0,0 0 0,0 0 0,0 0 0,0 0 0,1 0 0,-1 0 0,0 0 0,0 0 0,0 0 0,1 0 0,-1 0 0,0 0 0,0 0 0,0 0 0,1 0 0,-1 0 0,0 0 0,0 0 0,0 0 0,0 0 0,1 0 0,-1 0 0,0 0 0,0 0 0,0 0 0,0 1 0,1-1 0,-1 0 0,0 0 0,0 0-1,0 0 1,0 0 0,0 1 0,0-1 0,1 0 0,-1 0 0,0 0 0,0 0 0,0 0 0,0 1 0,0-1 0,0 0 0,0 0 0,0 1 0,3 5-5,-1 1-1,0 0 1,0 0 0,0 0-1,0 9 1,3 8-5,-2-9 10,14 50 4,-15-60-9,0 0 1,0 0-1,1 0 1,-1 0-1,1 0 0,0-1 1,0 1-1,1-1 1,5 6-1,-9-10-13,0 1 0,1-1 0,-1 0-1,0 1 1,1-1 0,-1 0 0,1 0 0,-1 1 0,1-1-1,-1 0 1,0 0 0,1 1 0,-1-1 0,1 0-1,-1 0 1,1 0 0,-1 0 0,1 0 0,-1 0 0,1 0-1,-1 0 1,1 0 0,-1 0 0,1 0 0,-1 0-1,1 0 1,-1 0 0,1-1 0,-1 1 0,1 0 0,-1 0-1,1 0 1,-1-1 0,1 1 0,-1 0 0,0-1-1,1 1 1,-1 0 0,0-1 0,1 1 0,-1 0 0,0-1-1,1 1 1,-1-1 0,0 1 0,0-1 0,1 1-1,-1-1 1,0 1 0,0-1 0,0 1 0,0-1 0,0 1-1,0-1 1,0 1 0,0-1 0,0 0 0,3-33-545,-5-2 290,-5-5-55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10.480"/>
    </inkml:context>
    <inkml:brush xml:id="br0">
      <inkml:brushProperty name="width" value="0.035" units="cm"/>
      <inkml:brushProperty name="height" value="0.035" units="cm"/>
    </inkml:brush>
  </inkml:definitions>
  <inkml:trace contextRef="#ctx0" brushRef="#br0">0 2 14323,'1'4'254,"0"1"0,0-1-1,0 0 1,1 1 0,0-1-1,0 0 1,0 0 0,0 0 0,1 0-1,-1 0 1,1 0 0,0-1 0,0 0-1,0 1 1,4 2 0,-4-4-240,0-1 1,-1 1 0,1-1-1,0 0 1,0 0 0,0 0-1,0 0 1,0 0 0,0-1-1,0 1 1,0-1 0,0 0-1,0 0 1,1 0 0,-1 0-1,0-1 1,0 1 0,0-1-1,0 0 1,0 1 0,0-1-1,5-3 1,-2 1-229,0-1 0,0 1 1,0-1-1,0 0 0,-1 0 0,0-1 1,0 1-1,0-1 0,-1 0 0,1-1 1,-1 1-1,0-1 0,3-7 0,-6 17 335,-1 1-1,0 0 0,1-1 0,0 1 1,0-1-1,0 1 0,1-1 0,0 0 1,0 0-1,0 1 0,3 4 0,-3-6-69,0 0-1,1-1 0,-1 1 1,0-1-1,1 1 0,0-1 1,-1 0-1,1 0 1,0 0-1,0 0 0,0-1 1,0 1-1,1-1 0,-1 1 1,0-1-1,6 1 0,4 0 79,0-1-1,0 0 1,15-1-1,-13 0-1,-13 0-109,-1 0 1,1 0-1,-1 0 1,0 0-1,1 0 1,-1 0-1,1 1 1,-1-1 0,1 1-1,-1-1 1,0 1-1,1-1 1,-1 1-1,0 0 1,0 0-1,1 0 1,-1 0-1,0 0 1,0 0 0,0 0-1,0 0 1,0 0-1,1 2 1,-1 0 38,0 0 1,0-1-1,0 1 1,0 0-1,0 0 1,-1 0-1,1 0 1,-1 0-1,0 0 0,0 6 1,-2 2 179,1-1 1,-1 0-1,-1 1 1,0-1-1,-6 15 1,6-19-80,0 0 1,-1 0 0,0 0 0,0 0-1,0 0 1,-1-1 0,-7 7 0,11-11-173,0 0 1,0 0 0,0 0 0,-1 0-1,1 0 1,0 0 0,0 0-1,-1 0 1,1-1 0,-1 1-1,1-1 1,-1 1 0,1-1-1,-1 1 1,1-1 0,-1 0-1,0 0 1,1 0 0,-1 0-1,1 0 1,-1 0 0,1 0-1,-1 0 1,0-1 0,1 1 0,-1 0-1,1-1 1,-1 0 0,1 1-1,0-1 1,-1 0 0,1 0-1,0 0 1,-1 1 0,1-1-1,0-1 1,-2-1 0,-2-3-47,1 0 1,0-1-1,0 1 1,0-1 0,1 0-1,0 0 1,1 0-1,-1-1 1,1 1 0,-1-10-1,-5-28-303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10.999"/>
    </inkml:context>
    <inkml:brush xml:id="br0">
      <inkml:brushProperty name="width" value="0.035" units="cm"/>
      <inkml:brushProperty name="height" value="0.035" units="cm"/>
    </inkml:brush>
  </inkml:definitions>
  <inkml:trace contextRef="#ctx0" brushRef="#br0">11 10 15371,'0'-1'79,"1"1"0,-1-1 0,0 1 0,1-1 0,-1 0-1,1 1 1,-1-1 0,1 1 0,-1-1 0,1 1 0,-1 0 0,1-1 0,0 1-1,-1-1 1,1 1 0,-1 0 0,1 0 0,0-1 0,-1 1 0,1 0-1,0 0 1,0 0 0,-1 0 0,1 0 0,0 0 0,1 0 0,-1 0 26,0 1 0,0-1 0,1 1 1,-1 0-1,0-1 0,0 1 1,0 0-1,0 0 0,0 0 0,0 0 1,0 0-1,-1 0 0,2 2 0,5 8 506,-2 0-1,8 21 1,-6-17-23,106 211 1642,-84-177-2434,2-2 1,55 64-1,-92-112-2028,-8-5 1569,-182-103-3455,131 75 5186,59 30-940,0 1 221,0 0 1,0 0 0,1 0 0,0-1-1,-8-6 1,13 9-277,-1 0 0,0 1 0,1-1 1,-1 0-1,1 1 0,0-1 0,-1 0 0,1 1 0,-1-1 0,1 0 0,0 0 1,0 0-1,-1 1 0,1-1 0,0 0 0,0 0 0,0 0 0,0 0 1,0 1-1,0-2 0,1 0 17,-1 1 1,1 0-1,0 0 1,-1 0-1,1-1 1,0 1-1,0 0 1,0 0 0,0 0-1,0 0 1,0 1-1,0-1 1,0 0-1,0 0 1,0 1-1,3-2 1,27-13 173,50-18 1,-54 24-613,0-2 0,-1 0 0,35-22 0,-14-1-73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11.504"/>
    </inkml:context>
    <inkml:brush xml:id="br0">
      <inkml:brushProperty name="width" value="0.035" units="cm"/>
      <inkml:brushProperty name="height" value="0.035" units="cm"/>
    </inkml:brush>
  </inkml:definitions>
  <inkml:trace contextRef="#ctx0" brushRef="#br0">153 42 17060,'1'-2'240,"-1"0"1,0-1-1,-1 1 1,1 0-1,0 0 1,-1-1-1,1 1 1,-1 0-1,1 0 1,-1 0-1,0 0 1,0 0-1,0 0 1,0 0-1,-3-3 1,4 5-136,-1-1 0,1 1 1,-1-1-1,0 1 0,1 0 1,-1-1-1,0 1 0,1 0 1,-1-1-1,0 1 0,1 0 1,-1 0-1,0 0 0,1 0 1,-1 0-1,0 0 0,0 0 1,1 0-1,-2 0 0,0 1 57,0-1 0,0 1 0,0 0 0,0 0 0,0 0 0,0 0 0,0 0 1,0 0-1,-2 3 0,-3 3-42,0 1 1,0 0-1,1 0 1,0 1-1,0-1 1,1 1-1,-6 15 1,-25 70-12,33-85-112,0 1 0,1 0 1,0 0-1,0 0 0,1 0 0,0 0 0,1 16 0,0-25 1,0 0 0,0 0 0,0 0 0,0 0 0,1-1 0,-1 1 0,0 0 0,0 0 0,1 0-1,-1 0 1,1-1 0,-1 1 0,0 0 0,1 0 0,0-1 0,-1 1 0,1 0 0,-1-1 0,1 1-1,0-1 1,-1 1 0,1-1 0,0 1 0,0-1 0,-1 1 0,1-1 0,0 0 0,0 1-1,0-1 1,-1 0 0,1 0 0,0 0 0,0 1 0,0-1 0,0 0 0,0 0 0,-1 0 0,1 0-1,0-1 1,0 1 0,0 0 0,0 0 0,0 0 0,-1-1 0,2 0 0,5-1-19,-1-1 1,0 0-1,0 0 0,9-6 1,-11 6 7,11-7-38,63-37-461,-69 43 407,-1 0 1,1 1-1,-1 0 1,1 0-1,0 1 0,0 0 1,16 0-1,-23 1 79,0 1 0,-1 0 0,1 0 1,0 0-1,0 0 0,0 0 0,0 1 0,0-1 0,0 1 0,-1-1 0,1 1 0,0 0 1,0-1-1,-1 1 0,1 0 0,0 0 0,-1 0 0,1 0 0,-1 1 0,2 0 0,-2 0 20,0-1 0,0 1-1,-1 0 1,1-1-1,-1 1 1,1 0 0,-1-1-1,1 1 1,-1 0-1,0 0 1,0-1 0,0 1-1,0 0 1,0 0 0,0-1-1,-1 1 1,0 2-1,-1 5 77,-1 0-1,-1-1 0,0 1 0,0-1 0,0 0 0,-10 12 0,1-2 226,-2 0-1,-26 25 0,37-38-300,-1-1 1,0 0-1,-1 0 1,1 0-1,-1 0 0,0-1 1,0 0-1,0 0 1,0 0-1,0-1 0,-1 0 1,1-1-1,-9 2 1,1-4-46,9-6-116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46.149"/>
    </inkml:context>
    <inkml:brush xml:id="br0">
      <inkml:brushProperty name="width" value="0.035" units="cm"/>
      <inkml:brushProperty name="height" value="0.035" units="cm"/>
    </inkml:brush>
  </inkml:definitions>
  <inkml:trace contextRef="#ctx0" brushRef="#br0">13 9 17380,'0'0'144,"-1"-1"1,1 0-1,-1 1 0,1-1 1,-1 1-1,1-1 0,-1 1 1,1-1-1,-1 1 1,1-1-1,-1 1 0,0-1 1,1 1-1,-1 0 1,0-1-1,0 1 0,1 0 1,-2-1-1,3 19 1305,-1-13-1330,43 184 1303,-11-64-2357,-31-111-23,-1-14 921,0 0-1,0 0 0,0 0 1,0 0-1,0 0 0,0 0 0,0 1 1,0-1-1,0 0 0,0 0 1,0 0-1,0 0 0,0 0 1,0 0-1,0 0 0,0 0 0,-1 0 1,1 0-1,0 0 0,0 1 1,0-1-1,0 0 0,0 0 1,0 0-1,0 0 0,0 0 0,0 0 1,-1 0-1,1 0 0,0 0 1,0 0-1,0 0 0,0 0 1,0 0-1,0 0 0,0 0 0,-1 0 1,1 0-1,0 0 0,0 0 1,0 0-1,0 0 0,0 0 1,0-1-1,0 1 0,0 0 0,0 0 1,-1 0-1,1 0 0,0 0 1,0 0-1,-17-19-2444,14 15 2713,-18-22-1285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46.620"/>
    </inkml:context>
    <inkml:brush xml:id="br0">
      <inkml:brushProperty name="width" value="0.035" units="cm"/>
      <inkml:brushProperty name="height" value="0.035" units="cm"/>
    </inkml:brush>
  </inkml:definitions>
  <inkml:trace contextRef="#ctx0" brushRef="#br0">12 244 15779,'-1'0'60,"1"0"0,-1-1-1,1 1 1,-1 0 0,1 0-1,-1 0 1,1 0 0,-1-1-1,1 1 1,-1 0-1,1-1 1,-1 1 0,1 0-1,0-1 1,-1 1 0,1 0-1,-1-1 1,1 1 0,0-1-1,0 1 1,-1 0 0,1-1-1,0 1 1,0-1-1,-1 1 1,1-1 0,0 1-1,0-1 1,0 1 0,0-1-1,0 1 1,0-1 0,0 0-1,0 0 1,16-13 990,-16 14-1043,103-79 2295,-61 45-1824,1 2 1,47-26-1,-87 56-463,0 0 0,-1 1 0,1-1 0,0 1 0,0 0 0,0 0 0,1 0 0,-1 1 0,0-1 0,0 1 0,0-1 0,0 1 0,5 0 0,-7 0-12,0 1-1,0-1 0,0 0 1,-1 1-1,1-1 0,0 1 0,0-1 1,0 1-1,-1-1 0,1 1 1,0-1-1,-1 1 0,1 0 1,0-1-1,-1 1 0,1 0 1,0 1-1,0 0-1,0 1-1,0-1 1,0 0 0,-1 1-1,1-1 1,-1 0 0,0 1-1,0-1 1,0 4 0,0 10 4,-2 0 0,0 0 0,-1-1 0,-1 1 1,-7 20-1,-35 76 73,38-93-51,-9 11 33,13-23 18,14-20-34,-4 5-40,0 0-1,0 1 1,1-1-1,0 1 1,13-9-1,-19 15-5,0 0 0,0 0 1,0 0-1,0 0 0,1 1 0,-1-1 0,0 0 0,0 1 0,1-1 0,-1 1 0,0 0 0,1-1 0,-1 1 0,0 0 0,1 0 1,-1 0-1,1 0 0,-1 0 0,0 0 0,1 0 0,-1 0 0,1 0 0,-1 1 0,0-1 0,1 1 0,-1-1 0,0 1 0,0-1 0,1 1 1,-1 0-1,0 0 0,0-1 0,0 1 0,0 0 0,0 0 0,0 0 0,0 0 0,0 0 0,0 0 0,-1 1 0,1-1 0,0 0 1,-1 0-1,1 1 0,-1-1 0,1 0 0,-1 1 0,1 1 0,1 2 12,-1 0 1,1 0-1,-1 0 1,0 0-1,0 1 0,0-1 1,-1 0-1,0 0 1,0 0-1,0 1 0,-1-1 1,0 0-1,1 0 1,-5 10-1,3-9 64,-1 0 0,-1 0-1,1 0 1,-1-1 0,0 0 0,0 1 0,0-1-1,-1-1 1,0 1 0,-7 5 0,-5 2 169,-1-2-1,0 0 1,0-1 0,-1 0 0,0-2-1,-30 8 1,48-14-312,0-1 0,0 1-1,0-1 1,-1 0 0,1 1-1,0-1 1,-1 0 0,1 0-1,0 0 1,-1 0 0,1 0-1,0 0 1,-1 0 0,-1-1 0,3 0-41,0 1 0,1-1 0,-1 0 0,0 0 0,0 0 0,1 0 0,-1 0 0,0 0 0,1 1 0,-1-1 0,1 0 0,-1 0 0,1 1 0,0-1 0,-1 0 0,1 1 0,0-1 0,-1 0 0,1 1 0,0-1 0,1 0 0,14-15-562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47.055"/>
    </inkml:context>
    <inkml:brush xml:id="br0">
      <inkml:brushProperty name="width" value="0.035" units="cm"/>
      <inkml:brushProperty name="height" value="0.035" units="cm"/>
    </inkml:brush>
  </inkml:definitions>
  <inkml:trace contextRef="#ctx0" brushRef="#br0">64 16 15651,'-9'4'845,"4"-2"-371,0 0 0,1 1-1,-1 0 1,1-1 0,-7 7 0,9-6-391,0-1 0,0 0 1,1 0-1,-1 1 0,1-1 1,0 1-1,0-1 1,0 1-1,0 0 0,0-1 1,0 1-1,1 0 0,-1 5 1,-1 14 248,0 1 0,3 23 1,-1-39-252,1 1 0,0-1 0,0 1 0,0-1 0,1 1 0,1-1 0,-1 0 0,1 0 0,6 12 0,-8-18-64,-1 0 0,1 0 0,0 0 0,-1 0 0,1 0 1,0 0-1,0 0 0,-1-1 0,1 1 0,0 0 0,0 0 0,0-1 0,0 1 1,0-1-1,0 1 0,0-1 0,0 1 0,0-1 0,0 0 0,0 1 1,0-1-1,1 0 0,-1 0 0,0 0 0,0 0 0,0 0 0,0 0 0,0 0 1,1 0-1,-1 0 0,0 0 0,0-1 0,0 1 0,0-1 0,0 1 1,0 0-1,0-1 0,0 0 0,0 1 0,0-1 0,0 0 0,0 1 0,-1-1 1,1 0-1,0 0 0,0 0 0,-1 0 0,2-1 0,3-4 82,0-1-1,-1 1 0,0-1 1,0 0-1,4-11 0,-4 7 33,-1-1 0,0 0 0,0 1 0,-1-1-1,-1 0 1,0 0 0,0 0 0,-1 0 0,-1 0-1,0 0 1,-1 0 0,0 0 0,-5-15-1,7 25-109,-1 0 0,0 0 0,0 0 0,0 0 0,0 1 0,0-1-1,0 0 1,0 1 0,-1-1 0,1 0 0,0 1 0,-1 0 0,-2-2-1,3 2-16,1 1-1,-1-1 0,0 1 0,0 0 1,1 0-1,-1 0 0,0-1 1,0 1-1,0 0 0,1 0 0,-1 0 1,0 0-1,0 0 0,0 0 0,1 0 1,-1 1-1,0-1 0,0 0 0,0 0 1,1 1-1,-1-1 0,0 0 0,0 1 1,-2 1-63,1 0 0,0 0 0,0 0 0,0 0 1,0 1-1,0-1 0,0 1 0,1-1 0,-1 1 0,1-1 1,0 1-1,-1 0 0,1 0 0,1 0 0,-2 4 1,1-4-89,0-1 0,1 1 0,-1 0 0,1-1 0,0 1 0,0 0 0,0-1 0,0 1 0,0 0 0,1 0 0,-1-1 0,1 1 0,-1-1 0,1 1 0,0 0 0,0-1 0,2 4 0,-3-6 124,1 0 0,-1 1 0,0-1 0,0 0 0,1 0 1,-1 0-1,0 1 0,0-1 0,1 0 0,-1 0 0,0 0 0,1 0 0,-1 0 1,0 1-1,1-1 0,-1 0 0,0 0 0,1 0 0,-1 0 0,0 0 0,1 0 1,-1 0-1,0 0 0,1 0 0,0-1 0,8-7-751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47.544"/>
    </inkml:context>
    <inkml:brush xml:id="br0">
      <inkml:brushProperty name="width" value="0.035" units="cm"/>
      <inkml:brushProperty name="height" value="0.035" units="cm"/>
    </inkml:brush>
  </inkml:definitions>
  <inkml:trace contextRef="#ctx0" brushRef="#br0">34 0 16203,'-19'55'3325,"18"-49"-3136,-3 11 133,1-1 0,0 1 0,1 0-1,1 0 1,1 0 0,2 27 0,-2-43-308,0 0 0,0-1 0,0 1 0,1 0 0,-1 0 0,0 0 0,1 0 0,-1-1 0,0 1 0,1 0 0,-1 0 0,1-1 0,-1 1 0,1 0 0,-1-1 0,1 1 0,-1 0 0,2 0 0,-1-1-8,-1 0 1,1 0-1,0 1 1,-1-1-1,1 0 0,-1 0 1,1 0-1,-1 0 0,1-1 1,-1 1-1,1 0 1,-1 0-1,1 0 0,-1 0 1,1 0-1,-1-1 1,1 1-1,-1 0 0,1 0 1,-1-1-1,2 0 0,2-3 14,0 0-1,0 0 0,0 0 0,4-8 0,-4 6 4,-2 5-16,5-9 8,0 1 0,1 0 0,0 1 0,17-14 0,-23 21-15,-1 0 1,1 0-1,0 0 1,-1 0-1,1 0 0,0 0 1,-1 0-1,1 1 1,0-1-1,0 0 1,0 1-1,0 0 1,0-1-1,-1 1 0,1 0 1,0 0-1,0 0 1,0 0-1,0 0 1,0 1-1,0-1 1,0 0-1,0 1 0,-1 0 1,1-1-1,0 1 1,0 0-1,-1 0 1,1 0-1,0 0 1,-1 0-1,1 0 0,-1 1 1,1-1-1,-1 0 1,0 1-1,0-1 1,2 3-1,0 1 18,0 0-1,-1 0 0,1 1 1,-1-1-1,0 1 0,0 0 1,-1-1-1,1 1 1,-2 0-1,1 0 0,0 0 1,-1 0-1,0 0 0,-1 0 1,0 8-1,0-8 56,0-1 1,0 1-1,-1-1 0,1 0 0,-1 1 0,0-1 0,-1 0 0,1 0 1,-1 0-1,0-1 0,0 1 0,0-1 0,-1 1 0,1-1 1,-1 0-1,-8 6 0,10-9-76,0 0-1,0 0 1,0 0 0,0 0 0,-1 0 0,1 0-1,0-1 1,0 1 0,-1-1 0,1 0-1,0 1 1,0-1 0,-1 0 0,1 0 0,0-1-1,-1 1 1,1 0 0,0-1 0,0 1-1,-1-1 1,1 0 0,0 0 0,0 0 0,0 0-1,0 0 1,0 0 0,0 0 0,0-1-1,1 1 1,-1-1 0,0 0 0,1 1 0,-1-1-1,1 0 1,-3-3 0,0-1-471,0-1 0,0 1 0,0-1 1,0 0-1,1 0 0,1-1 0,-1 1 0,1-1 0,-2-10 0,3-31-1551,5 27 880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48.059"/>
    </inkml:context>
    <inkml:brush xml:id="br0">
      <inkml:brushProperty name="width" value="0.035" units="cm"/>
      <inkml:brushProperty name="height" value="0.035" units="cm"/>
    </inkml:brush>
  </inkml:definitions>
  <inkml:trace contextRef="#ctx0" brushRef="#br0">29 4 20124,'0'0'43,"0"0"0,0-1 0,-1 1-1,1 0 1,0 0 0,0-1 0,-1 1 0,1 0-1,0 0 1,-1-1 0,1 1 0,0 0 0,-1 0-1,1 0 1,0 0 0,-1 0 0,1-1 0,0 1-1,-1 0 1,1 0 0,0 0 0,-1 0 0,1 0-1,-1 0 1,1 0 0,0 0 0,-1 0 0,1 1-1,0-1 1,-1 0 0,1 0 0,0 0 0,-1 0-1,1 0 1,0 1 0,-1-1 0,1 0 0,-1 1-1,-8 16 437,2 24 14,7-19-359,1-1 0,1 1 1,1 0-1,1-1 0,1 1 1,12 33-1,-1-14-128,2-1 0,30 49-1,-27-61-58,-34-60-718,9 26 685,-1-3-7,-1 0 1,0 1-1,0-1 1,-1 1-1,0 0 1,0 1-1,0 0 1,-13-9-1,12 14 172,12 11 104,14 10 109,-12-15-245,0 0 1,1-1-1,-1 1 0,1-1 1,-1-1-1,1 1 1,0-1-1,0-1 1,0 1-1,0-1 0,0 0 1,0-1-1,0 1 1,0-2-1,0 1 0,1-1 1,-1 0-1,0 0 1,10-4-1,-11 4 13,0-1 0,0-1 0,-1 1 0,1-1 0,0 0 0,-1 0 0,0-1 0,0 1 0,0-1 0,0 0 0,0-1 0,-1 1 0,0-1 0,0 0 0,0 0 0,-1 0 0,1-1 0,-1 1 0,-1-1 0,1 1 0,-1-1 0,3-9 0,-4 3 246,-7 18-171,-5 17-93,9-19-41,1 0-1,0 0 1,0 0-1,1 0 0,-1 0 1,1 1-1,0-1 1,0 0-1,0 0 1,1 0-1,0 1 1,-1-1-1,3 5 1,-3-9-1,1 1 0,-1-1 0,1 0 0,-1 1 1,1-1-1,-1 0 0,1 1 0,-1-1 0,1 0 0,-1 0 1,1 0-1,0 1 0,-1-1 0,1 0 0,-1 0 0,1 0 1,0 0-1,-1 0 0,1 0 0,-1 0 0,1 0 0,0 0 1,-1 0-1,1-1 0,-1 1 0,1 0 0,0 0 1,-1 0-1,1-1 0,-1 1 0,1 0 0,-1-1 0,1 1 1,-1 0-1,1-1 0,-1 1 0,0-1 0,1 1 0,-1-1 1,1 1-1,-1-1 0,23-24 23,-21 23-17,18-26 25,10-13 5,-28 38-34,0 0 1,0 1-1,1 0 0,-1-1 1,1 1-1,0 0 1,0 0-1,-1 1 1,1-1-1,0 1 0,4-2 1,-5 3-3,-1 0 0,1 0 1,0 0-1,-1 0 0,1 0 1,-1 0-1,1 0 0,0 1 1,-1-1-1,1 1 0,-1-1 1,1 1-1,-1 0 0,1 0 1,-1-1-1,1 1 0,-1 0 0,0 0 1,1 0-1,-1 1 0,0-1 1,0 0-1,0 0 0,0 1 1,0-1-1,0 0 0,1 3 1,4 6-1,-1 0 1,8 20-1,-10-21 0,5 11 4,-6-12-9,1 0-1,0-1 0,1 0 0,5 10 0,-9-17-2,0-1 0,0 1 1,0 0-1,0-1 0,0 1 0,0 0 0,0-1 0,0 1 1,0 0-1,0 0 0,0-1 0,0 1 0,1 0 0,-1-1 1,0 1-1,0 0 0,0 0 0,0-1 0,1 1 0,-1 0 0,0 0 1,0-1-1,0 1 0,1 0 0,-1 0 0,0 0 0,0-1 1,1 1-1,-1 0 0,0 0 0,0 0 0,1 0 0,-1 0 1,0 0-1,1 0 0,-1-1 0,0 1 0,1 0 0,-1 0 1,0 0-1,0 0 0,1 0 0,-1 0 0,0 0 0,1 1 0,-1-1 1,0 0-1,1 0 0,-1 0 0,0 0 0,0 0 0,1 0 1,-1 0-1,0 1 0,0-1 0,1 0 0,-1 0 0,0 0 1,0 1-1,1-1 0,-1 0 0,0 0 0,0 1 0,0-1 1,0 0-1,0 0 0,1 1 0,-1-1 0,1-25-150,-7 6 10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49.286"/>
    </inkml:context>
    <inkml:brush xml:id="br0">
      <inkml:brushProperty name="width" value="0.035" units="cm"/>
      <inkml:brushProperty name="height" value="0.035" units="cm"/>
    </inkml:brush>
  </inkml:definitions>
  <inkml:trace contextRef="#ctx0" brushRef="#br0">30 172 15843,'-2'-7'636,"-4"-8"1376,4 14-622,-1 10 272,1 30-1281,0 0 0,3 1 0,1-1 0,9 44 0,-7-70-357,-4-13-23,0 0 0,0 0 0,0 0 0,0 0 0,0 0 1,0 0-1,1 0 0,-1 1 0,0-1 0,0 0 0,0 0 0,0 0 1,0 0-1,0 0 0,0 0 0,0 0 0,1 0 0,-1 0 1,0 0-1,0-1 0,0 1 0,0 0 0,0 0 0,0 0 0,0 0 1,0 0-1,1 0 0,-1 0 0,0 0 0,0 0 0,0 0 1,0 0-1,0 0 0,0 0 0,0 0 0,0-1 0,0 1 1,0 0-1,0 0 0,0 0 0,0 0 0,1 0 0,-1 0 0,0 0 1,0 0-1,0 0 0,0-1 0,0 1 0,0 0 0,0 0 1,0 0-1,5-26 120,-2-12 77,-2-1-1,-2 1 1,-1-1-1,-2 1 1,-17-73 0,11 90-33,10 21-162,0 0 0,0 0 0,0 0 0,-1 0 0,1 0 0,0 0 0,0 0 0,-1 0 0,1 1 0,0-1 0,0 0 0,0 0 0,-1 0 0,1 0 0,0 0 0,0 0 0,0 1 0,0-1 0,-1 0 0,1 0 0,0 0-1,0 0 1,0 1 0,0-1 0,0 0 0,0 0 0,-1 0 0,1 1 0,0-1 0,0 0 0,0 0 0,0 0 0,0 1 0,0-1 0,0 0 0,0 0 0,0 1 0,0-1 0,0 0 0,0 0 0,0 0 0,0 1 0,0 41 102,10 11-44,-9-50-58,0 0 1,0 0-1,0 0 0,0 0 1,1 0-1,-1 0 0,1-1 1,0 1-1,0 0 0,0-1 1,0 1-1,0-1 0,0 0 1,4 2-1,-6-3-1,1-1 0,0 1 0,0-1 0,-1 0-1,1 0 1,0 1 0,0-1 0,-1 0 0,1 0 0,0 0 0,0 0-1,0 0 1,0 0 0,-1 0 0,1 0 0,0 0 0,0 0 0,0 0-1,-1-1 1,1 1 0,0 0 0,0-1 0,1 0 0,0 0 4,0-1 0,0 0 0,0 1 0,0-1 1,0 0-1,0 0 0,2-4 0,1-2 19,0-1 0,0 0 0,3-10-1,4-20 301,11-62-1,-28 158-278,4-1 1,1 1 0,10 65-1,-9-119-43,-1 0 1,1 1-1,0-1 0,0 0 0,0 0 0,1 0 0,2 6 1,-4-9-4,0 0 0,1 0 1,-1 1-1,0-1 1,0 0-1,1 1 0,-1-1 1,0 0-1,0 0 1,1 0-1,-1 1 0,0-1 1,1 0-1,-1 0 1,0 0-1,1 0 0,-1 0 1,0 1-1,1-1 1,-1 0-1,0 0 0,1 0 1,-1 0-1,0 0 1,1 0-1,-1 0 0,1 0 1,-1-1-1,1 1 0,0-1 0,0 1 1,0-1-1,0 0 0,0 1 0,-1-1 0,1 0 0,0 0 0,-1 0 0,1 0 1,0 0-1,-1 0 0,1 0 0,0-1 0,5-13-218,-1 1 1,0-1-1,5-30 0,-8 31-1115,1-1-1,1 2 1,0-1 0,10-22-1,-14 36 1296,0 0 0,0 0 0,0 0 0,1 0 0,-1 0 0,0 1 0,0-1 0,0 0 0,0 0 0,0 0 0,0 0 0,0 0 0,0 0 0,0 1 0,0-1 0,0 0 0,0 0 0,0 0-1,0 0 1,1 0 0,-1 0 0,0 0 0,0 0 0,0 0 0,0 1 0,0-1 0,0 0 0,0 0 0,1 0 0,-1 0 0,0 0 0,0 0 0,0 0 0,0 0 0,0 0 0,1 0 0,-1 0 0,0 0 0,0 0-1,0 0 1,0 0 0,0 0 0,1 0 0,-1 0 0,0 0 0,0 0 0,0 0 0,0-1 0,0 1 0,0 0 0,0 0 0,1 0 0,-1 0 0,0 0 0,0 0 0,0 0 0,0 0 0,0 0 0,0-1 0,0 1-1,0 0 1,0 0 0,0 0 0,1 0 0,-1 0 0,0 0 0,0-1 0,3 11-1449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3.399"/>
    </inkml:context>
    <inkml:brush xml:id="br0">
      <inkml:brushProperty name="width" value="0.035" units="cm"/>
      <inkml:brushProperty name="height" value="0.035" units="cm"/>
    </inkml:brush>
  </inkml:definitions>
  <inkml:trace contextRef="#ctx0" brushRef="#br0">9 303 12259,'-4'-19'482,"2"-1"1,0 1 0,2-1-1,0 0 1,1 1 0,6-32-1,-6 45-348,0-1-1,1 1 0,1 0 0,-1-1 1,1 1-1,0 0 0,0 0 1,1 1-1,-1-1 0,1 1 0,1 0 1,-1 0-1,1 0 0,-1 0 1,2 1-1,-1 0 0,0 0 0,1 0 1,0 1-1,-1-1 0,1 2 0,1-1 1,6-2-1,-6 3-114,0 0 1,1 1-1,-1 0 1,1 0-1,-1 0 0,1 1 1,-1 0-1,1 1 1,0 0-1,-1 0 0,0 0 1,1 1-1,-1 0 1,13 6-1,-15-5-26,1-1 0,-1 2 0,0-1 1,1 0-1,-2 1 0,1 0 0,0 0 0,-1 1 0,0-1 0,0 1 0,0 0 0,-1 0 0,1 0 1,-1 0-1,0 1 0,-1-1 0,1 1 0,1 9 0,-3-10-40,0-1 0,1 1-1,-1 0 1,1-1 0,0 1 0,0-1-1,4 5 1,-4-7-21,0 0 0,0 1-1,1-2 1,-1 1 0,0 0-1,1 0 1,0-1 0,-1 0 0,1 1-1,0-1 1,0 0 0,5 1-1,5 2-192,12 2-24,-2 1-1,1 2 1,-1 0 0,28 16 0,-45-22 326,-1 1 0,1 0 0,-1 0 0,0 0 0,0 0 1,0 1-1,-1 0 0,0 0 0,0 0 0,0 1 0,0-1 0,-1 1 0,0 0 1,0 0-1,-1 0 0,0 0 0,0 1 0,0-1 0,-1 1 0,1-1 1,-1 9-1,-1-6 90,-1 0 1,0 0 0,0 0 0,-1 0 0,0 0-1,-1 0 1,0 0 0,0-1 0,-1 1 0,0-1-1,0 0 1,-1 0 0,0-1 0,0 1 0,-12 10-1,5-4 152,-2-1 1,0 0-1,0-1 0,-1-1 0,-1 0 0,-27 14 0,34-21-188,-1 1 0,1-2 0,-1 1 0,0-1 0,-1-1 0,-10 2 0,18-4-123,0 0 0,0 0 1,0 0-1,0 0 0,0 0 0,0-1 1,0 1-1,0-1 0,0 0 0,1 0 0,-4-2 1,4 3-33,0-2 0,1 1 0,-1 0 0,1 0 0,0 0 0,-1-1 1,1 1-1,0-1 0,0 1 0,0-1 0,0 1 0,0-1 0,0 1 1,0-1-1,1 0 0,-1 0 0,0 0 0,1 1 0,-1-4 0,0-2-92,1-1 0,-1 1 0,2 0 0,0-15 0,7-13-416</inkml:trace>
  <inkml:trace contextRef="#ctx0" brushRef="#br0" timeOffset="1">770 1 13459,'-10'31'1616,"3"15"-888,1 2-312,4 0 1721,4 1-1489,6-6-192,1-4-88,3-6-384,0-9-272,0-10-400,-2-8-544,-1-14 960,-2-11-200,1-11-193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49.848"/>
    </inkml:context>
    <inkml:brush xml:id="br0">
      <inkml:brushProperty name="width" value="0.035" units="cm"/>
      <inkml:brushProperty name="height" value="0.035" units="cm"/>
    </inkml:brush>
  </inkml:definitions>
  <inkml:trace contextRef="#ctx0" brushRef="#br0">1 117 14299,'6'-24'1912,"-5"12"-927,0 8-345,-1 11 1088,2 10-304,-1 12-343,2 5-185,0 8-344,-3 1-144,3-3-136,1-1-64,0-8-16,-2-5-136,1-13-392,0-6-360,-3-14 584,0-6-104,-3-7-104</inkml:trace>
  <inkml:trace contextRef="#ctx0" brushRef="#br0" timeOffset="1">134 28 17836,'1'-3'308,"0"1"0,0-1 1,0 0-1,0 1 0,0-1 0,0 0 0,3-3 1,-3 6-272,-1 0 0,0 0 0,0 0 0,1-1 0,-1 1 0,0 0 0,0 0 0,1 0 0,-1-1 0,0 1 0,1 0 0,-1 0 0,0 0 0,0 0 0,1 0 0,-1 0 0,0 0 0,1 0 0,-1 0 0,0 0 0,1 0 0,-1 0 0,0 0 0,1 0 0,-1 0 0,0 0 0,1 0 0,10 12 938,3 17-451,0 1-1,17 62 1,9 20-991,-47-123-2789,-12-10 2623,6 8 48,-8-9-330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0.391"/>
    </inkml:context>
    <inkml:brush xml:id="br0">
      <inkml:brushProperty name="width" value="0.035" units="cm"/>
      <inkml:brushProperty name="height" value="0.035" units="cm"/>
    </inkml:brush>
  </inkml:definitions>
  <inkml:trace contextRef="#ctx0" brushRef="#br0">20 181 17948,'-10'-11'2248,"1"1"-1416,9 3-375,6-1 1207,9 0-584,5-1-256,11-2-424,0-1-152,8-1-175,2-1 7,-2-2-313,-2 1-423,-9-3 584,-5 1-88,-8 6-56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0.975"/>
    </inkml:context>
    <inkml:brush xml:id="br0">
      <inkml:brushProperty name="width" value="0.035" units="cm"/>
      <inkml:brushProperty name="height" value="0.035" units="cm"/>
    </inkml:brush>
  </inkml:definitions>
  <inkml:trace contextRef="#ctx0" brushRef="#br0">6 168 16388,'-2'-8'980,"-2"-13"1029,6 18-807,4 14 337,24 66 98,4 8-1812,-34-85 159,0 0 1,0 1 0,0-1 0,0 0-1,0 0 1,0 1 0,0-1 0,0 0-1,0 0 1,0 1 0,1-1 0,-1 0-1,0 0 1,0 1 0,0-1 0,0 0-1,1 0 1,-1 0 0,0 1 0,0-1-1,1 0 1,-1 0 0,0 0 0,0 0-1,1 1 1,-1-1 0,0 0 0,0 0-1,1 0 1,-1 0 0,0 0 0,0 0-1,1 0 1,-1 0 0,0 0 0,1 0-1,-1 0 1,1 0 0,5-12-470,0-22-290,-6 32 703,13-250-3404,-14 237 3573,1 22 318,0 27 219,3 50 669,29 161 0,-15-196-1202,-19-56-337,1 0 0,-1 0 0,-1 1 0,1-1 0,-1 1 0,0-1 0,-8-10 1,3 4-365,-2 0 0,-15-16 1,24 27 543,-3-2-24,1 0 0,-1 1 0,0-1 0,0 1 1,0 0-1,-9-5 0,13 8 89,0 0 0,0 0 0,0 0 0,0 0 0,0 0 0,0 0 0,0 1 0,0-1 0,0 0 0,0 0 0,0 0 0,0 0 0,0 0 0,0 0 0,0 0 0,0 0-1,0 0 1,0 0 0,0 0 0,0 0 0,0 1 0,0-1 0,0 0 0,0 0 0,0 0 0,0 0 0,0 0 0,0 0 0,0 0 0,0 0 0,0 0 0,0 0 0,0 0 0,0 0 0,0 0 0,0 0 0,0 0 0,0 0 0,0 0 0,0 0 0,-1 1 0,1-1 0,0 0-1,0 0 1,0 0 0,0 0 0,0 0 0,0 0 0,0 0 0,0 0 0,0 0 0,0 0 0,0 0 0,0 0 0,0 0 0,-1 0 0,1 0 0,0 0 0,0 0 0,0 0 0,0-1 0,0 1 0,0 0 0,0 0 0,0 0 0,0 0 0,0 0 0,0 0 0,0 0 0,4 9 533,13 10 438,-15-18-959,1 0 0,-1 0 0,1 0 0,-1 0 0,1-1 0,-1 1 0,1-1 0,-1 1 0,1-1 0,0 0 0,-1 0 0,1 0 0,-1 0 0,1-1 0,0 1 0,-1-1 0,1 1-1,-1-1 1,1 0 0,-1 0 0,0 0 0,1 0 0,-1-1 0,4-2 0,0-1-111,0 0 0,0 0 0,0 0-1,-1-1 1,0 0 0,0 0 0,5-9 0,3-8-156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1.419"/>
    </inkml:context>
    <inkml:brush xml:id="br0">
      <inkml:brushProperty name="width" value="0.035" units="cm"/>
      <inkml:brushProperty name="height" value="0.035" units="cm"/>
    </inkml:brush>
  </inkml:definitions>
  <inkml:trace contextRef="#ctx0" brushRef="#br0">22 137 13131,'-9'40'2527,"6"-28"-1908,0 0 0,1 0 1,0 0-1,1 1 0,0-1 0,1 19 0,0-30-605,0 0-1,0 0 0,0 0 1,0 0-1,1 0 1,-1-1-1,0 1 0,0 0 1,1 0-1,-1 0 0,0 0 1,1 0-1,-1 0 1,1 0-1,-1 0 0,1-1 1,-1 1-1,1 0 0,0 0 1,-1-1-1,1 1 1,0-1-1,0 1 0,1 1 1,-1-2-6,0 0 0,0-1 0,0 1 0,1 0 0,-1 0 1,0 0-1,0-1 0,0 1 0,0 0 0,0-1 0,0 1 0,0-1 0,-1 1 0,1-1 1,0 0-1,0 1 0,0-1 0,1-1 0,5-5 20,0-1-1,0-1 1,7-10-1,-13 17-12,10-15 31,20-27 43,-29 42-86,0 0 1,0-1 0,0 1-1,0 0 1,0 1-1,0-1 1,1 0 0,-1 1-1,1-1 1,-1 1 0,1 0-1,-1 0 1,1 0-1,4-1 1,-6 2-3,0 0 0,0 0 0,0 0-1,0 0 1,0 0 0,0 0 0,0 1 0,0-1-1,0 0 1,0 1 0,0-1 0,0 1 0,0-1-1,0 1 1,-1 0 0,1-1 0,0 1 0,0 0-1,-1-1 1,1 1 0,0 0 0,-1 0 0,1-1 0,-1 1-1,1 0 1,0 1 0,10 29 66,-9-23-40,2 11 32,7 17 126,-11-36-180,0 0 1,0 0-1,0 0 0,0 0 1,0 1-1,0-1 0,0 0 1,1 0-1,-1 0 0,0 0 1,0 1-1,0-1 0,0 0 1,0 0-1,0 0 0,0 0 0,0 0 1,0 0-1,1 1 0,-1-1 1,0 0-1,0 0 0,0 0 1,0 0-1,0 0 0,1 0 1,-1 0-1,0 0 0,0 0 1,0 0-1,0 0 0,0 0 0,1 0 1,-1 0-1,0 0 0,0 0 1,0 0-1,0 0 0,1 0 1,-1 0-1,0 0 0,0 0 1,0 0-1,0 0 0,1 0 0,-1 0 1,0 0-1,0 0 0,0 0 1,5-11 194,0-14 45,-4 13-109,0-1 0,-1 0 0,-3-22 0,3 32-121,0 0 1,-1 0 0,1 0 0,-1 1 0,1-1-1,-1 0 1,0 1 0,0-1 0,-1 1 0,1-1-1,0 1 1,-1-1 0,1 1 0,-1 0 0,0 0-1,0 0 1,0 0 0,0 0 0,0 0 0,0 0-1,-1 1 1,1-1 0,-4-1 0,5 3-17,1-1 1,-1 1-1,1 0 1,-1 0-1,1 0 1,-1 0-1,1 0 1,-1 0-1,1 0 1,-1 0-1,1 0 0,-1 0 1,0 0-1,1 0 1,-1 0-1,1 0 1,-1 0-1,1 0 1,0 1-1,-1-1 1,1 0-1,-1 0 1,1 1-1,-1-1 1,1 0-1,-1 1 0,1-1 1,0 0-1,-1 1 1,1-1-1,0 1 1,-1-1-1,1 0 1,0 1-1,0-1 1,-1 1-1,1-1 1,0 1-1,0-1 1,0 1-1,0-1 0,0 1 1,0-1-1,0 1 1,0-1-1,0 1 1,0-1-1,0 1 1,0-1-1,0 1 1,0 0-1,0 0 1,0 0 0,1-1 0,-1 1 1,0 0-1,1 0 0,-1 0 0,0-1 0,1 1 0,-1 0 0,1 0 0,-1-1 0,1 1 0,-1-1 1,1 1-1,0 0 0,-1-1 0,1 1 0,0-1 0,0 1 0,-1-1 0,1 0 0,0 1 0,0-1 0,-1 0 1,1 1-1,0-1 0,0 0 0,0 0 0,0 0 0,-1 0 0,1 0 0,0 0 0,0 0 0,0 0 1,0 0-1,0 0 0,0-1 0,4 0-97,-1-1 1,0 1-1,0-1 1,0 0-1,0 0 1,0-1-1,0 1 0,-1-1 1,1 0-1,-1 0 1,6-7-1,29-41-1935,-19 25 1538,1 1-182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1.953"/>
    </inkml:context>
    <inkml:brush xml:id="br0">
      <inkml:brushProperty name="width" value="0.035" units="cm"/>
      <inkml:brushProperty name="height" value="0.035" units="cm"/>
    </inkml:brush>
  </inkml:definitions>
  <inkml:trace contextRef="#ctx0" brushRef="#br0">62 81 14339,'-18'24'1755,"11"-16"-1139,1 0 0,0 0-1,0 1 1,-8 18 0,13-26-582,0 1 1,1-1-1,-1 1 0,1 0 1,-1 0-1,1-1 0,0 1 0,0 0 1,-1 0-1,1-1 0,1 1 1,-1 0-1,0 0 0,0-1 1,1 1-1,-1 0 0,1 0 1,-1-1-1,1 1 0,0 0 0,-1-1 1,1 1-1,0-1 0,0 1 1,0-1-1,1 0 0,-1 1 1,0-1-1,0 0 0,1 0 0,-1 0 1,1 0-1,-1 0 0,3 1 1,-4-1-23,1-1 0,0 1 0,0-1 0,0 0 0,0 0 0,0 1 0,0-1 0,0 0 0,0 0 0,0 0 0,1 0 0,-1 0 1,0 0-1,0 0 0,0 0 0,0-1 0,0 1 0,0 0 0,0-1 0,0 1 0,-1 0 0,1-1 0,0 1 0,0-1 0,0 0 0,0 1 1,0-1-1,-1 0 0,1 1 0,0-1 0,-1 0 0,1 0 0,0 1 0,0-3 0,3-3 39,0 0 0,0-1-1,4-11 1,-5 12-35,2-7 27,7-13 174,-12 26-213,0-1 0,0 1 0,1 0 0,-1 0 0,0 0 1,0-1-1,0 1 0,1 0 0,-1 0 0,0 0 0,1-1 1,-1 1-1,0 0 0,0 0 0,1 0 0,-1 0 0,0 0 0,1 0 1,-1 0-1,0 0 0,1 0 0,-1 0 0,0 0 0,0 0 0,1 0 1,-1 0-1,1 0 0,9 12 79,-2 6-61,7 12 21,-15-30-42,0 0 1,0 0-1,1 0 0,-1 1 0,0-1 1,1 0-1,-1 0 0,0 0 0,0 0 0,1 0 1,-1 0-1,0 1 0,1-1 0,-1 0 1,0 0-1,0 0 0,1 0 0,-1 0 0,0 0 1,1 0-1,-1 0 0,0 0 0,1 0 1,-1-1-1,0 1 0,0 0 0,1 0 0,-1 0 1,0 0-1,1 0 0,-1 0 0,0-1 0,0 1 1,1 0-1,-1 0 0,0 0 0,0-1 1,0 1-1,1 0 0,-1 0 0,0-1 0,0 1 1,0 0-1,0-1 0,0 1 0,1 0 1,-1 0-1,0-1 0,0 1 0,0-1 0,7-18 85,-6 18-75,3-10 117,-1 0 1,0-1-1,0 1 1,-1-1-1,-1 1 1,0-1-1,0 1 1,-3-22-1,2 33-122,0 1 0,0-1-1,0 0 1,0 0 0,0 0 0,-1 1 0,1-1-1,0 0 1,0 0 0,0 0 0,0 0-1,-1 0 1,1 1 0,0-1 0,0 0-1,-1 0 1,1 0 0,0 0 0,0 0-1,0 0 1,-1 0 0,1 0 0,0 0-1,0 0 1,-1 0 0,1 0 0,0 0-1,0 0 1,-1 0 0,1 0 0,0 0-1,0 0 1,0 0 0,-1 0 0,1 0-1,0 0 1,0-1 0,0 1 0,-1 0-1,1 0 1,0 0 0,0 0 0,0 0-1,-1-1 1,1 1 0,0 0 0,0 0-1,0 0 1,0-1 0,0 1 0,0 0 0,0 0-1,-1 0 1,1-1 0,0 1 0,0 0-1,0 0 1,0-1 0,0 1 0,0 0-1,0 0 1,0-1 0,0 1 0,0 0-1,-6 17-300,6-16 243,0-1-1,0 1 1,0-1 0,0 1 0,0 0 0,0-1-1,0 1 1,0-1 0,0 1 0,0-1 0,0 1-1,1-1 1,-1 1 0,0-1 0,0 1-1,0-1 1,1 1 0,-1-1 0,0 0 0,1 1-1,-1-1 1,0 1 0,1-1 0,-1 0-1,1 1 1,-1-1 0,0 0 0,1 1 0,-1-1-1,1 0 1,-1 0 0,2 1 0,-1-1-50,0-1 0,0 1 0,0 0 1,1-1-1,-1 1 0,0 0 0,0-1 1,0 0-1,0 1 0,0-1 0,0 0 1,0 1-1,1-3 0,26-29-1338,-12 10 587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2.417"/>
    </inkml:context>
    <inkml:brush xml:id="br0">
      <inkml:brushProperty name="width" value="0.035" units="cm"/>
      <inkml:brushProperty name="height" value="0.035" units="cm"/>
    </inkml:brush>
  </inkml:definitions>
  <inkml:trace contextRef="#ctx0" brushRef="#br0">34 109 13331,'-8'30'1368,"-13"55"1380,19-76-2419,1 0-1,0 0 0,1 0 0,0 0 0,0 0 0,1 0 0,1 10 0,-2-19-312,0 1 0,0-1-1,0 1 1,0-1-1,0 0 1,0 1 0,1-1-1,-1 1 1,0-1-1,0 1 1,0-1 0,0 1-1,0-1 1,1 0-1,-1 1 1,0-1 0,0 1-1,1-1 1,-1 0 0,0 1-1,1-1 1,-1 0-1,0 1 1,1-1 0,-1 0-1,0 0 1,1 1-1,-1-1 1,1 0 0,-1 0-1,1 0 1,-1 1-1,0-1 1,1 0 0,-1 0-1,1 0 1,-1 0 0,1 0-1,-1 0 1,1 0-1,-1 0 1,1 0 0,-1 0-1,1 0 1,-1 0-1,0-1 1,1 1 0,-1 0-1,1 0 1,-1 0-1,1-1 1,-1 1 0,0 0-1,1 0 1,-1-1 0,0 1-1,1 0 1,-1-1-1,20-23 373,4-17-121,-2-1 0,-2-1 0,26-83 0,-41 97-256,-6 21-14,-6 20 24,0 7 98,0 0 0,2 0-1,0 1 1,1-1 0,-2 22 0,5-28-9,0 0 1,1 0-1,1 0 1,0 0-1,1 0 1,0 0-1,1 0 1,8 23-1,-9-33-114,-1 0 0,1 1 0,0-1 0,0 0 0,1-1 0,-1 1 0,1 0 0,-1-1 0,1 1 0,0-1 0,0 0 0,0 0 0,0 0 0,5 2 0,-7-3-70,1 0 0,-1-1-1,1 1 1,-1-1 0,1 1 0,-1-1 0,1 0-1,-1 0 1,1 1 0,0-1 0,-1 0 0,1 0-1,-1-1 1,1 1 0,-1 0 0,1-1 0,-1 1-1,1 0 1,-1-1 0,1 0 0,-1 1 0,1-1-1,-1 0 1,0 0 0,1 0 0,-1 0 0,0 0-1,0 0 1,0 0 0,0 0 0,0 0 0,0-1 0,0 1-1,0 0 1,1-3 0,-1 2 23,-1 0 0,1 0 0,0 0 0,-1 0 0,0 0 0,1 0 0,-1 0 0,0 0 0,0-2 0,-2-21-617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3.979"/>
    </inkml:context>
    <inkml:brush xml:id="br0">
      <inkml:brushProperty name="width" value="0.035" units="cm"/>
      <inkml:brushProperty name="height" value="0.035" units="cm"/>
    </inkml:brush>
  </inkml:definitions>
  <inkml:trace contextRef="#ctx0" brushRef="#br0">10 0 11899,'2'38'6915,"0"16"-4608,6 123-2227,-8-120 0,-8-83-1543,2 12 1211,-2-9-118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4.401"/>
    </inkml:context>
    <inkml:brush xml:id="br0">
      <inkml:brushProperty name="width" value="0.035" units="cm"/>
      <inkml:brushProperty name="height" value="0.035" units="cm"/>
    </inkml:brush>
  </inkml:definitions>
  <inkml:trace contextRef="#ctx0" brushRef="#br0">0 96 15923,'16'52'4015,"-5"-18"-3995,2-1 0,33 62 0,-44-92-7,1 1 0,-1-1 1,1 1-1,0-1 0,0 0 0,4 3 1,-7-5-2,1-1 1,-1 1 0,1-1-1,0 1 1,0-1-1,-1 0 1,1 1 0,0-1-1,0 0 1,-1 1-1,1-1 1,0 0 0,0 0-1,0 0 1,-1 0-1,1 0 1,0 0 0,0 0-1,0 0 1,-1 0 0,1 0-1,0-1 1,0 1-1,0 0 1,-1 0 0,1-1-1,0 1 1,0-1-1,-1 1 1,1 0 0,0-1-1,-1 1 1,1-1-1,-1 0 1,1 1 0,-1-1-1,1 1 1,-1-1-1,1-1 1,4-4 106,-1-1 0,-1-1-1,1 1 1,-1-1 0,0 1-1,-1-1 1,0 0 0,1-9 0,7-69 915,-9 72-842,1-7 131,0 0-1,-2 0 1,-1 0-1,0 0 1,-6-25-1,4 42-54,-1 10-198,-1 8-69,4-8-338,0 1-1,0-1 1,1 1-1,0-1 1,0 0 0,1 1-1,2 10 1,-2-16-537,-1-2 215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5.126"/>
    </inkml:context>
    <inkml:brush xml:id="br0">
      <inkml:brushProperty name="width" value="0.035" units="cm"/>
      <inkml:brushProperty name="height" value="0.035" units="cm"/>
    </inkml:brush>
  </inkml:definitions>
  <inkml:trace contextRef="#ctx0" brushRef="#br0">27 92 7866,'17'7'5448,"-12"-4"-3972,-4-3-1343,-1 1-1,0-1 1,1 0-1,-1 1 0,0-1 1,1 0-1,-1 1 0,1-1 1,-1 0-1,1 0 1,-1 1-1,0-1 0,1 0 1,-1 0-1,1 0 0,-1 0 1,1 0-1,-1 1 1,1-1-1,-1 0 0,1 0 1,-1 0-1,1 0 0,-1-1 1,1 1-1,-1 0 1,1 0-1,-1 0 0,1 0 1,-1 0-1,0-1 0,1 1 1,-1 0-1,1 0 1,-1-1-1,1 1 0,-1 0 1,0-1-1,1 1 0,-1 0 1,0-1-1,1 1 1,-1 0-1,0-1 0,0 1 1,1-1-1,-1 1 0,0-1 1,0 1-1,0-1 1,0 1-1,1-1 0,-1 1 1,0 0-1,0-2 0,1-3 90,-1 0 0,1 0-1,-1 0 1,0 0 0,0 0-1,-1 0 1,-1-10 0,2 13-195,-1 1 0,1-1 0,-1 1 0,1-1 0,-1 1 0,0-1 0,1 1 0,-1-1 0,0 1 0,0-1 0,0 1 0,-2-2 0,2 3-18,0-1-1,1 1 1,-1-1-1,0 1 1,1 0 0,-1-1-1,0 1 1,0 0-1,0 0 1,1 0-1,-1 0 1,0 0-1,0 0 1,0 0 0,1 0-1,-1 0 1,0 0-1,0 0 1,0 0-1,1 0 1,-1 1 0,0-1-1,0 0 1,1 1-1,-1-1 1,0 0-1,0 1 1,-2 2 1,1-1 0,-1 0 0,1 1 0,0-1 1,0 1-1,0-1 0,0 1 0,0 0 0,0 0 0,1 0 0,0 0 0,-1 0 1,1 1-1,0-1 0,1 0 0,-2 6 0,0 8-15,-2 31 1,4-44-1,2 46-19,-2-48 24,0 0 0,1 0 1,-1 0-1,0 0 0,1 0 0,-1 0 1,1 0-1,0 0 0,0 0 1,0 0-1,0 0 0,0-1 1,0 1-1,0 0 0,0-1 0,1 1 1,-1-1-1,1 1 0,-1-1 1,3 2-1,-3-3 0,0 0 0,0 1 1,0-1-1,0 0 0,0 0 1,0 0-1,0 0 0,0 0 0,0 0 1,0-1-1,0 1 0,0 0 1,0 0-1,0-1 0,0 1 0,-1 0 1,1-1-1,0 1 0,0-1 0,0 0 1,0 1-1,-1-1 0,1 1 1,0-1-1,-1 0 0,2-1 0,16-24 11,-17 23-9,11-21 25,-1 0-1,-1-1 1,-1-1 0,-2 1-1,7-38 1,-10 52-11,-1 13-16,-1 7-8,1 17-2,-2-20 4,-1 1 0,1 0 1,0-1-1,1 1 0,0-1 0,0 0 1,3 8-1,-5-14 6,0 1 0,0-1-1,0 0 1,1 0 0,-1 0 0,0 0 0,0 0-1,0 0 1,0 1 0,0-1 0,0 0 0,0 0-1,0 0 1,1 0 0,-1 0 0,0 0 0,0 0-1,0 0 1,0 0 0,0 1 0,0-1 0,1 0 0,-1 0-1,0 0 1,0 0 0,0 0 0,0 0 0,0 0-1,1 0 1,-1 0 0,0 0 0,0 0 0,0 0-1,0 0 1,0 0 0,1 0 0,-1 0 0,0-1-1,0 1 1,0 0 0,0 0 0,0 0 0,1 0-1,-1 0 1,0 0 0,0 0 0,0 0 0,0 0 0,0 0-1,0-1 1,0 1 0,7-12 2,2-17 20,-9 27-19,2-8 0,-1 6-3,0 0 1,0 0-1,0-1 1,1 1-1,0 0 1,-1 0-1,5-5 1,-6 8-3,1 1 0,-1 0 0,1-1 0,-1 1 0,0 0 0,1 0 0,-1 0 1,1 0-1,-1-1 0,1 1 0,-1 0 0,1 0 0,-1 0 0,1 0 0,-1 0 0,1 0 0,-1 0 0,1 0 0,-1 0 0,1 0 0,-1 1 0,1-1 1,-1 0-1,1 0 0,-1 0 0,0 0 0,1 1 0,-1-1 0,1 0 0,-1 1 0,0-1 0,1 0 0,-1 1 0,1-1 0,-1 0 0,0 1 1,0-1-1,1 1 0,-1-1 0,0 0 0,0 1 0,1-1 0,-1 1 0,0-1 0,0 2 0,12 20-38,-3 3 11,-2 1 0,0 0 0,4 41 0,11 42 62,-15-89 0,-4-13-26,0 1 0,-1 0-1,3 12 1,-5-18 2,0 0 0,0 0 0,0 0 0,0 0 0,0 0 0,0 0 0,0 1 0,-1-1 0,1 0 0,-1 0 1,0 0-1,1 0 0,-1-1 0,0 1 0,0 0 0,0 0 0,-1 0 0,-1 2 0,2-3-1,0 0 0,0-1 1,0 1-1,0 0 0,0-1 0,0 1 0,-1 0 0,1-1 1,0 1-1,0-1 0,-1 0 0,1 1 0,0-1 1,-1 0-1,1 0 0,0 0 0,-1 0 0,1 0 1,0 0-1,0 0 0,-1 0 0,1-1 0,0 1 0,-1 0 1,1-1-1,0 1 0,0-1 0,0 0 0,-1 1 1,1-1-1,0 0 0,0 0 0,0 1 0,0-1 1,0 0-1,0-1 0,-6-4 27,2 0 0,-1 0 0,1 0 1,-8-11-1,4 2-111,1 0 0,0 0 0,1 0 0,0-1 0,2 0 0,0 0 0,-5-26 0,8 31-57,1 0 0,0 0 0,1 0 0,0 0 0,1 1 1,0-1-1,1 0 0,0 0 0,1 1 0,0-1 0,0 1 0,10-19 1,-1 7-363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5.543"/>
    </inkml:context>
    <inkml:brush xml:id="br0">
      <inkml:brushProperty name="width" value="0.035" units="cm"/>
      <inkml:brushProperty name="height" value="0.035" units="cm"/>
    </inkml:brush>
  </inkml:definitions>
  <inkml:trace contextRef="#ctx0" brushRef="#br0">23 61 14859,'-4'-11'1485,"4"8"-1133,-1 0-1,0 0 0,0 0 1,0 0-1,0 0 1,0 1-1,-1-1 1,1 0-1,-1 0 1,0 1-1,-2-3 1,3 9-14,1 0 1,0 0-1,0 0 1,1 0-1,-1 0 1,2 5 0,11 85 360,-10-63-447,1 0 1,2 0 0,12 39-1,-18-69-246,0 0-1,1-1 0,-1 1 1,0 0-1,0-1 0,1 1 1,-1 0-1,0 0 0,1-1 1,-1 1-1,1-1 0,-1 1 1,0 0-1,1-1 0,0 1 1,-1-1-1,1 1 0,-1-1 1,1 1-1,0-1 0,-1 0 1,2 1-1,-2-1-1,1 0 0,-1 0 1,1-1-1,-1 1 0,1 0 0,0 0 0,-1-1 0,0 1 1,1 0-1,-1-1 0,1 1 0,-1 0 0,1-1 1,-1 1-1,0-1 0,1 1 0,-1 0 0,0-1 0,1 1 1,-1-1-1,1-1 0,1-3 16,1-1-1,-1 0 1,0-1 0,1-6 0,4-37 103,-2 0 0,-2-85 0,-3 131-121,0 0 1,-1-1-1,1 1 0,-1 0 1,0 0-1,-2-7 0,0 20-32,2 7-63,-3 37-697,2-26-1472,1 1 1,3 30-1,0-47 959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3.883"/>
    </inkml:context>
    <inkml:brush xml:id="br0">
      <inkml:brushProperty name="width" value="0.035" units="cm"/>
      <inkml:brushProperty name="height" value="0.035" units="cm"/>
    </inkml:brush>
  </inkml:definitions>
  <inkml:trace contextRef="#ctx0" brushRef="#br0">12 1 13435,'-4'13'1304,"1"16"-832,0 1-176,2 8 969,1 0-737,5 2-200,3 0-8,5-1-144,-1-2-80,3-3-224,-1-2-176,2-8-216,-2-1 416,-5-6-72,-2-4-112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5.986"/>
    </inkml:context>
    <inkml:brush xml:id="br0">
      <inkml:brushProperty name="width" value="0.035" units="cm"/>
      <inkml:brushProperty name="height" value="0.035" units="cm"/>
    </inkml:brush>
  </inkml:definitions>
  <inkml:trace contextRef="#ctx0" brushRef="#br0">18 76 9874,'12'71'2143,"-2"1"0,0 113 0,-12-168-923,-3-24-372,-4-27-168,8 33-679,-11-64 331,-8-105 0,21 155-387,-1 15 54,0-1 0,1 1-1,-1 0 1,0 0 0,0 0 0,0 0-1,0 0 1,0-1 0,0 1 0,1 0-1,-1 0 1,0 0 0,0 0 0,0 0 0,0 0-1,0 0 1,1 0 0,-1 0 0,0 0-1,0 0 1,0 0 0,1-1 0,-1 1-1,0 0 1,0 0 0,0 0 0,0 1 0,1-1-1,-1 0 1,0 0 0,0 0 0,0 0-1,0 0 1,1 0 0,-1 0 0,0 0-1,0 0 1,20 19-52,-5-4 72,-15-15-16,1 1 0,0 0 0,-1 0 0,1-1 0,-1 1 0,1 0 0,-1 0 0,1 0 0,-1 0 0,1 0 0,-1 0 0,0 0 0,0 0 0,1-1 0,-1 1 0,0 2 0,5 12-27,-4-14 26,0 0 0,0-1 1,0 1-1,-1 0 0,1-1 0,0 1 0,0 0 1,0-1-1,0 1 0,1-1 0,-1 0 1,0 1-1,0-1 0,0 0 0,0 0 1,0 1-1,0-1 0,1 0 0,-1 0 0,0 0 1,0 0-1,0-1 0,2 1 0,-1-1 31,1 0-1,0 0 0,-1-1 1,0 1-1,1 0 1,-1-1-1,0 0 0,0 1 1,4-4-1,0-2 101,0 0 0,-1 0 1,0-1-1,0 1 0,5-12 0,-5 11-124,-2-1 1,1 0-1,-1-1 0,0 1 1,-1 0-1,0-1 0,-1 0 1,1 1-1,-2-1 0,0 0 1,-1-11-1,1 21-17,0 0-1,0-1 1,0 1-1,0 0 1,-1 0 0,1 0-1,0-1 1,0 1-1,-1 0 1,1 0-1,0 0 1,0 0 0,0 0-1,-1-1 1,1 1-1,0 0 1,-1 0 0,1 0-1,0 0 1,0 0-1,-1 0 1,1 0-1,0 0 1,0 0 0,-1 0-1,1 0 1,0 0-1,-1 0 1,1 0-1,0 0 1,0 0 0,-1 0-1,1 0 1,0 1-1,0-1 1,-1 0 0,1 0-1,0 0 1,0 0-1,-1 0 1,1 1-1,0-1 1,0 0 0,0 0-1,-1 1 1,1-1-1,0 0 1,0 0-1,0 0 1,0 1 0,0-1-1,0 0 1,-1 1-1,-6 17-331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6.394"/>
    </inkml:context>
    <inkml:brush xml:id="br0">
      <inkml:brushProperty name="width" value="0.035" units="cm"/>
      <inkml:brushProperty name="height" value="0.035" units="cm"/>
    </inkml:brush>
  </inkml:definitions>
  <inkml:trace contextRef="#ctx0" brushRef="#br0">0 1 17108,'9'45'1888,"2"-2"-1344,2-7-240,4-4 1105,-1-11-769,1-2-152,-1-9-248,0-3-128,-5-3-96,1-1 24,-6-3-184,-5 0-200,3 0-496,-4-3 880,-3-2-184,1-2-120,-4-3-57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6.850"/>
    </inkml:context>
    <inkml:brush xml:id="br0">
      <inkml:brushProperty name="width" value="0.035" units="cm"/>
      <inkml:brushProperty name="height" value="0.035" units="cm"/>
    </inkml:brush>
  </inkml:definitions>
  <inkml:trace contextRef="#ctx0" brushRef="#br0">1 278 17196,'-1'5'173,"1"-1"1,0 0-1,1 1 1,-1-1-1,1 1 1,-1-1-1,2 0 1,-1 0-1,0 0 1,1 1-1,0-1 1,-1-1-1,2 1 1,-1 0-1,0 0 1,1-1-1,0 1 1,5 5 0,-5-7-88,-1 1 0,1 0 0,0-1 0,0 1 0,0-1 0,0 0 0,0 0 1,1-1-1,-1 1 0,1 0 0,-1-1 0,1 0 0,0 0 0,-1 0 1,1 0-1,0-1 0,-1 0 0,1 1 0,0-1 0,0 0 0,7-2 0,-4 0 14,0-1-1,0 0 1,0-1 0,-1 0-1,1 0 1,-1 0-1,0-1 1,0 1-1,0-2 1,-1 1-1,0 0 1,5-7-1,2-5 89,0 1 0,-1-2-1,10-22 1,-13 23-219,-1 0 0,0 0 0,-2 0 1,4-19-1,-7 29-21,-1 0 0,0-1 0,-1 1 1,1 0-1,-1 0 0,-1 0 0,1 0 1,-1 0-1,-1 0 0,1 0 0,-1 0 1,-1 0-1,-3-8 0,-11-11-232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7.417"/>
    </inkml:context>
    <inkml:brush xml:id="br0">
      <inkml:brushProperty name="width" value="0.035" units="cm"/>
      <inkml:brushProperty name="height" value="0.035" units="cm"/>
    </inkml:brush>
  </inkml:definitions>
  <inkml:trace contextRef="#ctx0" brushRef="#br0">107 114 17684,'20'87'1823,"60"169"0,-53-190-3290,-29-62-97,-5-5 904,-7-7-58,-12-13-240,0-1 1,-34-39-1,46 45 1218,1 0-1,1-1 1,0-1 0,1 0-1,-10-24 1,18 36-50,0-1 1,1 1-1,0-1 0,1 1 0,-1-1 1,1 0-1,0 0 0,1 0 0,0 1 1,0-1-1,0 0 0,1 0 0,0 0 1,0 1-1,3-8 0,-1 6 48,1 0 1,0 0-1,0 0 0,1 1 1,0 0-1,0 0 0,0 0 1,1 1-1,0-1 0,1 1 1,9-7-1,3-1 105,0 1-1,21-12 1,-31 21-323,-1-1 1,1 1-1,0 1 1,0 0 0,1 0-1,-1 1 1,16-2-1,-24 4-30,1-1 0,-1 1-1,0 0 1,1 0-1,-1 0 1,0 0-1,0 1 1,1-1 0,-1 0-1,0 0 1,1 1-1,-1-1 1,0 1 0,0-1-1,0 1 1,0-1-1,1 1 1,-1 0 0,0 0-1,0-1 1,0 1-1,0 0 1,1 2-1,-1-1 13,-1 0-1,1-1 1,0 1-1,-1 0 1,1 0-1,-1 0 1,0 0-1,0 0 1,0 0-1,0 0 1,0 0-1,0 0 1,0 0-1,-1 2 1,-3 9 133,0 0 0,0-1 0,-12 22 0,12-25-81,-29 50 439,22-41-427,1 1-1,1 0 1,-9 24-1,58-100-4941,-25 39 3964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7.886"/>
    </inkml:context>
    <inkml:brush xml:id="br0">
      <inkml:brushProperty name="width" value="0.035" units="cm"/>
      <inkml:brushProperty name="height" value="0.035" units="cm"/>
    </inkml:brush>
  </inkml:definitions>
  <inkml:trace contextRef="#ctx0" brushRef="#br0">1 175 12019,'9'24'1752,"-1"2"1,7 42 0,-10-44-960,0-1 0,2 0 1,11 29-1,-18-51-752,1 0 1,-1 0 0,1 0-1,-1 0 1,1 0-1,-1 0 1,1 0 0,0 0-1,-1 0 1,1 0-1,0 0 1,0 0 0,0-1-1,0 1 1,-1 0-1,3 1 1,-2-2-20,-1 0-1,1-1 1,-1 1 0,0 0-1,1 0 1,-1 0 0,1 0-1,-1 0 1,0-1 0,1 1 0,-1 0-1,0 0 1,1-1 0,-1 1-1,0 0 1,1-1 0,-1 1-1,0 0 1,0-1 0,1 1-1,-1 0 1,0-1 0,0 1 0,0-1-1,1 1 1,-1 0 0,0-1-1,0 0 1,2-5 109,-1 0 0,0 0 0,0 0 0,1-11 0,-4-10 81,-1-1 0,0 0 0,-3 1 1,0 0-1,-1 0 0,-2 0 0,-13-27 0,20 48-185,1 4-17,1 0-1,-1-1 0,0 1 0,0 0 0,0 0 1,0 1-1,0-1 0,0 0 0,-1 0 1,1 0-1,-1 1 0,1-1 0,-1 1 1,-2-3-1,4 4-9,-1 0 1,1 0-1,0 0 1,-1 0-1,1 0 0,0 0 1,0 0-1,-1 0 1,1 0-1,0 0 1,-1 0-1,1 0 0,0 0 1,-1 1-1,1-1 1,0 0-1,-1 0 1,1 0-1,0 0 0,0 0 1,-1 1-1,1-1 1,0 0-1,0 0 1,-1 0-1,1 1 0,0-1 1,0 0-1,0 0 1,0 1-1,-1-1 1,1 0-1,0 1 0,0-1 1,0 0-1,0 0 1,0 1-1,0-1 1,0 0-1,0 1 0,0-1 1,0 0-1,0 1 1,0-1-1,0 0 1,0 1-1,0-1 0,0 0 1,0 0-1,0 1 1,0-1-1,0 1 1,3 20-19,-1-10 15,2 0-1,0 1 1,7 13-1,-10-22 3,0-1 0,0 1 0,1 0-1,0 0 1,-1-1 0,1 1-1,0-1 1,0 0 0,0 1-1,1-1 1,-1 0 0,0 0-1,1-1 1,-1 1 0,1 0-1,0-1 1,5 3 0,-6-4 2,1 0 0,-1-1 0,0 1 0,1 0-1,-1-1 1,0 1 0,0-1 0,0 0 0,0 0 0,1 0 0,-1 0 0,0 0 0,-1 0 0,1-1 0,0 1 0,0-1-1,0 1 1,-1-1 0,1 0 0,-1 1 0,1-1 0,-1 0 0,0 0 0,0 0 0,0 0 0,1-3 0,5-9 7,-1 0-1,8-23 1,-13 32-9,34-120 26,-35 125-25,0 0-1,-1 0 1,1 0 0,0 0-1,0 0 1,0 0 0,0 0 0,0-1-1,0 1 1,0 0 0,0 0 0,0 0-1,0 0 1,0 0 0,0 0-1,0 0 1,0 0 0,0-1 0,0 1-1,0 0 1,0 0 0,0 0-1,1 0 1,-1 0 0,0 0 0,0 0-1,0 0 1,0 0 0,0-1-1,0 1 1,0 0 0,0 0 0,0 0-1,0 0 1,0 0 0,0 0 0,1 0-1,-1 0 1,0 0 0,0 0-1,0 0 1,0 0 0,0 0 0,0 0-1,0 0 1,0 0 0,1 0-1,-1 0 1,0 0 0,0 0 0,0 0-1,0 0 1,0 0 0,0 0 0,0 0-1,0 0 1,1 0 0,-1 0-1,0 0 1,0 0 0,0 0 0,0 0-1,0 0 1,0 0 0,0 0-1,0 0 1,0 0 0,0 1 0,1-1-1,3 11-14,1 17 5,1 24 1,-4-28 11,1 1-1,1-1 1,1 1 0,1-2-1,15 37 1,-16-54-89,-2-8-219,-1-13-424,-5-4-117,0 0 0,-1 0 0,0 1 0,-15-35 0,9 25 457,-8-28-670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8.248"/>
    </inkml:context>
    <inkml:brush xml:id="br0">
      <inkml:brushProperty name="width" value="0.035" units="cm"/>
      <inkml:brushProperty name="height" value="0.035" units="cm"/>
    </inkml:brush>
  </inkml:definitions>
  <inkml:trace contextRef="#ctx0" brushRef="#br0">1 1 16099,'8'4'4242,"25"-2"-4199,28-1-2414,-46-2 1677,0 0 1,-1 1-1,1 1 0,0 1 0,0 0 0,-1 1 0,26 8 1,-39-11 836,0 1 0,0 0 0,0-1 0,0 1 0,-1 0 0,1 0 1,0 0-1,0 0 0,-1 0 0,1 0 0,-1 0 0,1 0 0,0 0 1,-1 0-1,0 0 0,1 0 0,-1 0 0,0 0 0,1 0 0,-1 0 0,0 0 1,0 1-1,0-1 0,0 0 0,0 0 0,0 0 0,-1 0 0,1 0 1,-1 2-1,-11 39 2133,7-30-1538,-7 28 310,2 1 0,-8 69 1,17-104-935,1-1 0,0 1 1,0 0-1,3 8 0,-4-13-103,1-1 0,0 1-1,1-1 1,-1 1 0,0 0-1,0-1 1,0 1 0,0-1-1,0 1 1,1-1 0,-1 1-1,0 0 1,0-1-1,1 1 1,-1-1 0,0 0-1,1 1 1,-1-1 0,0 1-1,1-1 1,-1 1 0,1-1-1,-1 0 1,1 1 0,-1-1-1,1 0 1,-1 0 0,1 1-1,-1-1 1,1 0 0,0 0-1,-1 0 1,1 1-1,-1-1 1,1 0 0,-1 0-1,1 0 1,0 0 0,-1 0-1,1 0 1,-1 0 0,1-1-1,0 1 1,-1 0 0,1 0-1,-1 0 1,1-1 0,-1 1-1,1 0 1,-1 0 0,1-1-1,-1 1 1,1 0-1,-1-1 1,1 1 0,-1-1-1,7-5-214,0-1-1,0 1 1,-1-1-1,0-1 0,-1 1 1,0-1-1,0 0 0,4-9 1,28-71-1538,-27 60 1019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8.670"/>
    </inkml:context>
    <inkml:brush xml:id="br0">
      <inkml:brushProperty name="width" value="0.035" units="cm"/>
      <inkml:brushProperty name="height" value="0.035" units="cm"/>
    </inkml:brush>
  </inkml:definitions>
  <inkml:trace contextRef="#ctx0" brushRef="#br0">8 160 12723,'-1'0'133,"1"0"1,0 0-1,-1 0 1,1 1-1,0-1 1,0 0-1,-1 0 1,1 0-1,0 1 1,0-1-1,0 0 1,-1 1-1,1-1 1,0 0-1,0 1 1,0-1-1,0 0 1,0 1-1,-1-1 1,1 0-1,0 1 1,0-1-1,0 0 1,0 1-1,0-1 1,0 0-1,0 1 1,0-1-1,0 0 1,0 1-1,1-1 1,-1 0-1,0 1 1,0-1-1,0 0 1,1 1-1,12-3 1702,19-12-945,-26 10-771,0-1 0,0 0 1,-1 0-1,1 0 0,-1 0 0,-1-1 0,1 0 0,5-10 1,-7 12-65,-1 0 0,0-1 1,0 1-1,0-1 0,0 1 1,-1-1-1,0 0 0,0 0 1,0 1-1,-1-1 0,1 0 0,-1 0 1,-1-9-1,1 13-46,0 0 0,0 0 0,0 0-1,0 0 1,-1 0 0,1 0 0,0 0 0,0 0 0,-1 0 0,1 0-1,0 1 1,-1-1 0,1 0 0,-1 0 0,1 0 0,-1 1 0,0-1-1,1 0 1,-1 1 0,0-1 0,1 0 0,-1 1 0,0-1 0,0 1-1,0-1 1,0 1 0,1 0 0,-1-1 0,0 1 0,0 0 0,0-1-1,0 1 1,0 0 0,0 0 0,0 0 0,0 0 0,0 0-1,0 0 1,0 0 0,1 0 0,-1 0 0,0 1 0,0-1 0,0 0-1,0 0 1,-1 1 0,-2 1 8,0 0-1,1 0 0,-1 0 1,1 1-1,-1-1 1,1 1-1,0 0 0,0 0 1,-3 4-1,-1 2 1,1 0 0,0 1 0,1-1 0,0 1 1,1 0-1,0 0 0,0 0 0,1 1 0,-3 19 0,6-29-10,0 0 1,0 0-1,-1 0 1,1 0-1,0 0 1,0 0-1,1 0 1,-1-1-1,0 1 1,0 0-1,0 0 1,0 0-1,1 0 1,-1-1-1,1 1 1,-1 0-1,1 1 1,-1-2-31,1 0 0,-1 1 0,0-1-1,1 0 1,-1 0 0,0 0 0,1 1 0,-1-1 0,0 0 0,1 0-1,-1 0 1,1 0 0,-1 0 0,0 0 0,1 0 0,-1 0 0,1 0 0,-1 0-1,0 0 1,1 0 0,-1 0 0,1 0 0,-1 0 0,0 0 0,1-1-1,1 1-70,-1-1-1,0 0 1,0 0-1,0 1 0,1-1 1,-1 0-1,0 0 0,0 0 1,0 0-1,0 0 0,-1 0 1,1 0-1,0-1 1,0 1-1,-1 0 0,1 0 1,-1-1-1,1 1 0,0-3 1,-1-6-272,0 0-122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9.239"/>
    </inkml:context>
    <inkml:brush xml:id="br0">
      <inkml:brushProperty name="width" value="0.035" units="cm"/>
      <inkml:brushProperty name="height" value="0.035" units="cm"/>
    </inkml:brush>
  </inkml:definitions>
  <inkml:trace contextRef="#ctx0" brushRef="#br0">9 24 19004,'-4'-23'1375,"0"93"979,6 19-1754,4 0 1,31 155 0,-35-237-530,0 1 0,1-1 1,-1 0-1,2 1 1,6 10-1,-10-17-62,1 0 0,-1-1 0,1 1 0,-1 0 0,1-1 0,-1 1 0,1-1 0,-1 1 0,1-1 0,0 1 0,-1-1 0,1 1 0,0-1 0,-1 0 0,1 1 0,0-1 0,-1 0 0,1 1 0,0-1 0,0 0 0,0 0 0,-1 0 0,1 0 0,0 0 0,1 0 0,-1-1-4,1 0 0,-1 0 0,0 0 0,1 0 0,-1 0-1,0 0 1,0 0 0,0-1 0,0 1 0,0 0 0,0-1 0,0 1 0,0-1 0,-1 1 0,1-1 0,-1 1 0,2-4-1,1-9-126,1 0-1,-2 0 1,0 0-1,0-1 0,-2 1 1,0-1-1,0 1 1,-1 0-1,-1-1 0,0 1 1,-1 0-1,-1 0 1,-8-21-1,11 34 70,1 0-1,0-1 1,-1 1-1,0 0 1,1 0 0,-1 0-1,0 0 1,0 0-1,1 0 1,-1 0-1,0 0 1,0 0 0,0 0-1,0 0 1,-2-1-1,2 2 26,1 0 0,-1 0 0,1 0 0,-1 0 0,1 0 0,0 0 0,-1 0 1,1 1-1,-1-1 0,1 0 0,0 0 0,-1 0 0,1 0 0,0 1 0,-1-1 0,1 0 0,0 0 0,-1 1 0,1-1 0,0 0 0,-1 1 0,1-1 0,0 0 0,0 1 0,0-1 0,-1 0 0,1 1 0,0-1 0,0 1 0,0 0 0,-2 2-68,1 1 0,0 0 0,0 0-1,0 0 1,1 0 0,-1 0 0,1 8 0,1-5 57,0 1 0,0-1 1,1 0-1,-1 0 0,2 0 1,5 13-1,-8-19 53,1 1-1,-1-1 1,1 0-1,0 0 1,0 1-1,-1-1 1,1 0-1,0 0 1,0 0-1,0 0 1,0 0-1,1 0 1,-1 0-1,0 0 1,0 0 0,0-1-1,1 1 1,-1 0-1,1-1 1,-1 1-1,0-1 1,1 0-1,-1 1 1,1-1-1,-1 0 1,1 0-1,-1 0 1,0 0 0,1 0-1,-1 0 1,1 0-1,-1-1 1,1 1-1,-1 0 1,1-1-1,-1 1 1,0-1-1,1 1 1,-1-1-1,2-1 1,2-1 42,0-1 0,-1 1 0,1-1 1,-1 0-1,0 0 0,0 0 0,-1-1 0,6-6 0,21-45 387,-23 42-336,0 0 0,11-16-1,-18 30-106,0 1 0,0-1 0,0 0-1,0 0 1,0 0 0,0 0 0,0 1 0,0-1 0,0 0-1,0 0 1,0 0 0,0 1 0,0-1 0,0 0 0,0 0-1,0 0 1,1 0 0,-1 1 0,0-1 0,0 0 0,0 0-1,0 0 1,0 0 0,0 0 0,0 1 0,0-1 0,1 0-1,-1 0 1,0 0 0,0 0 0,0 0 0,0 0 0,0 0-1,1 0 1,-1 1 0,0-1 0,0 0 0,0 0 0,0 0-1,1 0 1,-1 0 0,0 0 0,0 0 0,0 0 0,0 0-1,1 0 1,-1 0 0,0 0 0,0 0 0,0 0 0,0 0-1,1 0 1,-1-1 0,0 1 0,0 0 0,0 0-1,0 0 1,1 0 0,-1 0 0,0 0 0,0 0 0,0 0-1,0-1 1,0 1 0,0 0 0,1 0 0,-1 0 0,0 0-1,0-1 1,2 15-17,-2-14 17,0 13-7,4 40-46,-4-49 60,1 0 0,0 0 1,0 0-1,0 0 0,0 0 1,1 0-1,-1 0 0,1-1 1,5 8-1,-7-10 10,1 0-1,0-1 1,0 1 0,0 0-1,0-1 1,1 1-1,-1 0 1,0-1 0,0 1-1,0-1 1,0 0-1,1 1 1,-1-1 0,0 0-1,0 0 1,0 1-1,1-1 1,-1 0 0,0 0-1,1-1 1,-1 1 0,0 0-1,0 0 1,0-1-1,1 1 1,-1 0 0,0-1-1,0 1 1,0-1-1,2 0 1,2-2 57,0-1-1,1 1 1,-1-1-1,8-7 1,0-3 127,0-1-1,18-27 1,-22 28-417,1 0 0,1 1-1,0 0 1,15-13 0,-26 26 174,0 0-1,0-1 1,1 1 0,-1 0-1,0 0 1,0 0-1,0 0 1,0-1 0,0 1-1,1 0 1,-1 0-1,0 0 1,0 0 0,0 0-1,0-1 1,1 1-1,-1 0 1,0 0-1,0 0 1,0 0 0,1 0-1,-1 0 1,0 0-1,0 0 1,0 0 0,1 0-1,-1 0 1,0 0-1,0 0 1,1 0 0,-1 0-1,0 0 1,0 0-1,0 0 1,1 0-1,-1 0 1,0 0 0,0 0-1,0 0 1,1 1-1,-3 9-530,-10 15 50,-10 3-208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4:59.881"/>
    </inkml:context>
    <inkml:brush xml:id="br0">
      <inkml:brushProperty name="width" value="0.035" units="cm"/>
      <inkml:brushProperty name="height" value="0.035" units="cm"/>
    </inkml:brush>
  </inkml:definitions>
  <inkml:trace contextRef="#ctx0" brushRef="#br0">14 225 9434,'-11'-12'5790,"11"11"-5660,0 1 0,-1 0-1,1 0 1,0-1-1,0 1 1,0 0 0,-1 0-1,1-1 1,0 1-1,0 0 1,0-1 0,0 1-1,0 0 1,0-1-1,0 1 1,-1 0 0,1-1-1,0 1 1,0 0-1,0-1 1,0 1 0,1 0-1,-1-1 1,0 1-1,0 0 1,0-1 0,0 1-1,0 0 1,0-1-1,0 1 1,1 0 0,-1-1-1,0 1 1,0 0-1,0 0 1,1-1 0,-1 1-1,0 0 1,0 0-1,1-1 1,-1 1 0,0 0-1,1 0 1,-1 0-1,0 0 1,1-1 0,-1 1-1,0 0 1,1 0-1,-1 0 1,2 1 99,0 1-1,0-1 1,-1 1 0,1 0-1,-1-1 1,1 1 0,-1 0 0,0 0-1,0 0 1,0 0 0,1 3-1,3 3 123,-2-3-291,1 1-1,-1-1 0,1-1 1,0 1-1,0-1 0,1 1 1,0-1-1,6 4 0,-10-7-58,1 0-1,-1 0 0,1-1 1,0 1-1,-1-1 1,1 1-1,-1-1 0,1 0 1,0 0-1,-1 0 1,1 0-1,0 0 0,0 0 1,-1 0-1,1 0 1,-1-1-1,1 1 0,0 0 1,-1-1-1,1 0 1,-1 1-1,1-1 0,-1 0 1,1 0-1,-1 0 0,1 0 1,-1 0-1,0 0 1,0 0-1,0 0 0,1 0 1,-1-1-1,0 1 1,0-1-1,1-1 0,4-7 1,0 0 0,-1-1 0,0 1 0,0-1 0,-1 0 0,0 0 0,-1-1 0,2-15 0,-1 1-48,-1 0 0,-1-43 0,-5 50-6,0 12 0,1 9-57,0 18 76,0-1 0,2 1 1,0-1-1,6 34 0,-4-29 26,5 50 117,4-1 1,28 105-1,-26-149-14,-7-23-219,-5-20-366,-3 1 642,0-1 0,-2 1-1,-7-21 1,7 24-148,-7-26-27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00.766"/>
    </inkml:context>
    <inkml:brush xml:id="br0">
      <inkml:brushProperty name="width" value="0.035" units="cm"/>
      <inkml:brushProperty name="height" value="0.035" units="cm"/>
    </inkml:brush>
  </inkml:definitions>
  <inkml:trace contextRef="#ctx0" brushRef="#br0">36 387 13587,'55'-75'4754,"-78"95"-650,13-5-3803,0 0 0,1 1 1,1 0-1,-8 22 0,13-31-271,0 0 0,1 0-1,0 1 1,1-1 0,-1 1-1,1-1 1,1 1 0,0-1-1,0 1 1,0 0 0,1-1-1,3 14 1,-4-20-28,0 0 0,0 0 1,0 0-1,0 0 0,1 0 0,-1 0 0,0 0 0,1 0 0,-1 0 0,1-1 0,-1 1 1,1 0-1,-1 0 0,1 0 0,0-1 0,-1 1 0,1 0 0,0-1 0,0 1 0,0-1 1,-1 1-1,1-1 0,0 1 0,0-1 0,0 1 0,0-1 0,0 0 0,0 1 0,0-1 1,0 0-1,0 0 0,0 0 0,0 0 0,0 0 0,0 0 0,0 0 0,0 0 0,0 0 1,1-1-1,1 0 5,0-1-1,0 1 1,0-1 0,-1 0 0,1 0 0,0 0 0,-1 0 0,0-1-1,1 1 1,3-6 0,5-9 6,0-1 0,-1-1 1,-1 1-1,0-2 0,-2 1 0,0-1 0,-1 0 0,-2-1 0,0 1 0,2-25 0,-5 111-612,0-58 429,-1 0-1,2 0 0,-1 0 0,1 0 0,0 0 0,1 0 0,4 10 1,-7-17 133,1-1 0,-1 1 0,0-1 0,0 1 0,0-1 0,1 1 0,-1-1 0,0 0 0,1 1 0,-1-1 0,0 1 0,1-1 0,-1 0 0,0 1 0,1-1 0,-1 0 0,0 0 1,1 1-1,-1-1 0,1 0 0,-1 0 0,1 0 0,-1 1 0,1-1 0,-1 0 0,1 0 0,-1 0 0,1 0 0,-1 0 0,1 0 0,-1 0 0,1 0 0,-1 0 0,1 0 0,-1 0 1,0-1-1,1 1 0,-1 0 0,1 0 0,-1 0 0,1 0 0,-1-1 0,1 1 0,-1 0 0,0-1 0,1 1 0,12-20-1195,-4-4 574,0 0 1,-2-1-1,0 1 1,-2-1-1,3-38 0,-6 29 731,-1 0-1,-2 0 0,-8-56 0,8 84 37,1 3-24,0 0 1,-1 1-1,1-1 1,-1 0-1,1 1 1,-1-1-1,0 1 1,0-1-1,0 1 1,-1-1-1,1 1 1,0 0-1,-3-3 1,4 5-64,0-1 0,-1 1 0,1 0 0,0 0 0,0 0 0,0 0 0,0 0 0,0 0 0,-1 0 0,1-1 0,0 1 0,0 0 0,0 0 1,0 0-1,-1 0 0,1 0 0,0 0 0,0 0 0,0 0 0,-1 0 0,1 0 0,0 0 0,0 0 0,0 0 0,0 0 0,-1 0 0,1 0 0,0 0 0,0 0 1,0 0-1,0 0 0,-1 0 0,1 1 0,0-1 0,0 0 0,0 0 0,0 0 0,-1 0 0,1 0 0,0 0 0,0 1 0,0-1 0,0 0 0,0 0 0,0 0 0,-5 13 547,2 16 150,2-1-155,1 1 1,2 0-1,0-1 1,2 1 0,1-1-1,2 0 1,19 53-1,-26-79-541,1-1 0,-1 0 0,1 0 0,-1 1 0,1-1 0,0 0 0,-1 0 0,1 0-1,0 0 1,0 0 0,0 0 0,0 0 0,0 0 0,0 0 0,0 0 0,1-1 0,0 2-1,-1-2-13,0 0-1,0 0 0,-1 0 0,1 0 0,0 0 0,-1 0 0,1 0 1,0 0-1,-1 0 0,1-1 0,0 1 0,-1 0 0,1 0 0,0-1 1,-1 1-1,1 0 0,0-1 0,-1 1 0,1-1 0,-1 1 1,1-1-1,-1 1 0,1-2 0,2-2-38,0 0-1,0 0 1,-1 0 0,1-1 0,-1 0-1,0 1 1,2-10 0,0-1-684,0-1 0,-1 0-1,2-28 1,1 70-1966,-6-25 2667,0 1 0,1 0 1,0 0-1,-1-1 1,1 1-1,0 0 0,0-1 1,0 1-1,0-1 0,0 1 1,0-1-1,0 0 1,1 1-1,1 1 0,-2-3 7,0-1-1,-1 1 1,1 0 0,0 0-1,-1 0 1,1-1-1,0 1 1,0 0-1,-1-1 1,1 1 0,-1 0-1,1-1 1,0 1-1,-1-1 1,1 1-1,-1-1 1,1 1 0,-1-1-1,1 0 1,-1 1-1,0-1 1,1 1-1,-1-1 1,0 0-1,1 0 1,-1 1 0,0-1-1,1-1 1,7-23-83,-8 25 87,4-11-10,4-17 308,-1 0-1,6-46 1,-13 74-284,0 0 0,0 0 0,0-1 0,0 1 0,0 0 0,0 0 0,0-1 0,1 1 0,-1 0 1,0-1-1,0 1 0,0 0 0,0 0 0,-1-1 0,1 1 0,0 0 0,0 0 0,0-1 0,0 1 0,0 0 0,0 0 0,0-1 1,0 1-1,0 0 0,-1 0 0,1-1 0,0 1 0,0 0 0,0 0 0,-1 0 0,1 0 0,0-1 0,-7 7 247,-6 15 73,6-7-82,1 1-1,0 0 0,1 0 0,-4 18 1,7-25-150,1-1-1,0 1 1,0 0 0,1 0 0,0 0 0,0 0 0,1 0-1,0 0 1,0-1 0,4 11 0,-5-16-107,1 0 0,0 0 0,0 0 0,0 0 0,0 0 0,0-1 1,0 1-1,0 0 0,1 0 0,-1-1 0,1 1 0,-1-1 0,1 1 0,-1-1 0,1 0 0,0 0 0,0 0 1,0 0-1,0 0 0,0 0 0,0 0 0,0 0 0,0-1 0,0 1 0,0-1 0,0 0 0,0 1 0,0-1 1,0 0-1,1 0 0,1-1 0,1 1-59,0-1 0,-1-1 0,1 1-1,0 0 1,-1-1 0,1 0 0,-1 0 0,0-1 0,1 1 0,-1-1 0,0 0 0,6-6 0,10-12-186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4.319"/>
    </inkml:context>
    <inkml:brush xml:id="br0">
      <inkml:brushProperty name="width" value="0.035" units="cm"/>
      <inkml:brushProperty name="height" value="0.035" units="cm"/>
    </inkml:brush>
  </inkml:definitions>
  <inkml:trace contextRef="#ctx0" brushRef="#br0">1 296 12283,'-1'-15'733,"1"0"0,1 0-1,0-1 1,1 1 0,0 0 0,1 0 0,1 1 0,6-16 0,-6 19-486,1-1 0,0 2 0,1-1 0,0 1 0,1 0 0,0 0 0,1 1 1,-1-1-1,2 2 0,14-13 0,-19 18-228,1 0 0,-1 0 1,1 1-1,-1 0 0,1 0 1,0 0-1,0 0 0,0 1 1,0 0-1,0 0 0,0 0 1,1 1-1,-1 0 1,0 0-1,0 0 0,0 0 1,1 1-1,-1 0 0,0 0 1,0 0-1,0 1 0,0 0 1,-1 0-1,1 0 0,0 0 1,-1 1-1,1 0 0,4 3 1,-5-2-22,1-1 0,-1 1 1,0 0-1,0 0 0,-1 0 1,1 0-1,-1 0 0,0 1 1,0 0-1,0 0 0,0 0 1,-1 0-1,0 0 0,0 0 1,0 0-1,-1 1 0,0-1 1,0 1-1,0-1 0,-1 1 1,0-1-1,0 1 0,0-1 1,-1 1-1,1-1 0,-3 8 1,-1-1 13,-1-1 0,0 0-1,0 0 1,-1 0 0,-1 0 0,0-1 0,0 0 0,-1-1 0,0 1 0,-1-2 0,0 1 0,-18 13-1,24-20 14,1-1 0,-1 0-1,1 0 1,-1 0-1,0 0 1,1 0-1,-5 1 1,7-2-6,-1 0 0,0 0 1,1 0-1,-1 0 0,0 0 0,1 0 0,-1 0 1,0 0-1,1 0 0,-1-1 0,0 1 0,1 0 0,-1 0 1,0-1-1,1 1 0,-1 0 0,1 0 0,-1-1 1,1 1-1,-1-1 0,1 1 0,-1-1 0,1 1 1,-1-1-1,1 1 0,-1-1 0,1 1 0,0-1 0,-1 1 1,1-1-1,0 0 0,0 1 0,-1-1 0,1-1 1,-1-10 89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03.280"/>
    </inkml:context>
    <inkml:brush xml:id="br0">
      <inkml:brushProperty name="width" value="0.035" units="cm"/>
      <inkml:brushProperty name="height" value="0.035" units="cm"/>
    </inkml:brush>
  </inkml:definitions>
  <inkml:trace contextRef="#ctx0" brushRef="#br0">0 410 10514,'1'5'1763,"8"36"-358,92 189-362,29 78-595,-32 4-663,9 22-118,-82-269 276,3 0 0,73 119 0,-42-93 20,11 15 114,88 176 0,-123-204 39,-11-21 759,43 76 0,-63-129-706,0 1 0,0 0 0,0-1-1,1 0 1,-1 0 0,1 0 0,0 0 0,0-1 0,1 0 0,9 5 0,8 2-141,31 8 1,-45-15-30,5 1-9,1 0 1,-1-1-1,0-1 1,1 0-1,0-1 1,-1-1-1,1 0 1,-1-1-1,1 0 1,-1-1-1,16-5 1,-8 0 5,-1 0 0,0-2 0,0 0 0,-1-1 0,-1-1 0,29-21 0,-19 11 56,18-14-713,95-53 1,-82 58 69,74-49 1,-113 64 628,-2 0-1,0-1 1,0-1 0,-2-1 0,0 0 0,27-41-1,-2-11 154,-3-2-1,-3-2 1,35-105-1,-45 93 252,-4-1 0,20-165 0,-38 216-252,-1 0 0,-3-45 0,-1 64-185,-1 0 0,-1 0-1,0 0 1,-1 1 0,-1-1-1,-1 1 1,-7-16 0,-10-11-8,-2 2 0,-1 0 0,-42-49 0,-106-104-69,131 149 41,-135-132-153,132 136 131,-2 2-1,-56-34 1,17 18 86,4-3 0,-95-84 0,172 137-32,-15-15 11,-1 1 0,-26-17 0,40 31-6,-1 0 0,1 1 0,-1 0 0,0 0 0,0 1 0,0 0 0,0 0 0,-1 1-1,1 1 1,-13-1 0,-359-8 432,331 9-333,0 1 1,-69 11-1,97-7-66,-1 0 0,1 2 1,1 1-1,-1 1 0,1 0 0,0 2 0,-30 19 0,24-11-221,-42 42-1,40-34 112,15-13-41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12.256"/>
    </inkml:context>
    <inkml:brush xml:id="br0">
      <inkml:brushProperty name="width" value="0.035" units="cm"/>
      <inkml:brushProperty name="height" value="0.035" units="cm"/>
    </inkml:brush>
  </inkml:definitions>
  <inkml:trace contextRef="#ctx0" brushRef="#br0">736 61 13363,'3'-5'542,"0"-1"0,-1 1 0,0-1 1,0 0-1,0 1 0,-1-1 0,0 0 0,1-8 1,-3 14-463,1 0 0,-1-1-1,1 1 1,-1 0 0,1 0 0,-1 0 0,1 0 0,-1 0 0,1 0 0,-1 0 0,1 0 0,-1 0 0,1 0 0,-1 0 0,1 0 0,-1 0 0,1 0 0,-1 1 0,1-1 0,0 0 0,-1 0 0,1 1 0,-1-1 0,1 0 0,-1 0 0,1 1 0,-1 0 0,-13 11 132,0 2 1,0 0 0,2 1-1,-15 20 1,-13 16-141,-25 21 39,-78 92 137,112-124-194,2 1 1,-32 58-1,-72 212 27,95-210-322,-73 138 0,103-229-1220,8-21 561,9-21 111,0 12 245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6.702"/>
    </inkml:context>
    <inkml:brush xml:id="br0">
      <inkml:brushProperty name="width" value="0.035" units="cm"/>
      <inkml:brushProperty name="height" value="0.035" units="cm"/>
    </inkml:brush>
  </inkml:definitions>
  <inkml:trace contextRef="#ctx0" brushRef="#br0">1 169 17228,'8'-1'1952,"25"-2"-1664,13-1-136,7-6 8,9 0 528,14-3-464,10 0-16,16-2 49,4 4-17,1 2-24,-4 4-32,-4 0-192,3 0-192,3 0-433,-1 1-207,-9-8 640,-9-3-128,-9-14-144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7.186"/>
    </inkml:context>
    <inkml:brush xml:id="br0">
      <inkml:brushProperty name="width" value="0.035" units="cm"/>
      <inkml:brushProperty name="height" value="0.035" units="cm"/>
    </inkml:brush>
  </inkml:definitions>
  <inkml:trace contextRef="#ctx0" brushRef="#br0">42 0 18164,'10'16'610,"1"-1"1,0-1-1,1 0 1,19 17-1,59 44 581,2 1-984,-79-63-183,-1 0 0,0 0 1,-1 1-1,16 27 1,-18-24-21,0 0-1,-2 1 1,0-1 0,-1 2 0,-1-1 0,5 31 0,-7-21 4,-1 0 0,-1 0 0,-6 54 0,-6-18 9,-2 0 0,-3-1 0,-27 67-1,-26 43-375,56-146 176,-2 0 0,0-1 0,-1-1 1,-22 25-1,34-45 159,-1 1 0,1-1 1,-2 0-1,1-1 1,0 1-1,-1-1 0,0 0 1,0-1-1,0 1 0,0-1 1,-1 0-1,1-1 1,-1 0-1,1 0 0,-1 0 1,-8 1-1,3-3-65,0-1-1,0 0 0,-23-5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7.623"/>
    </inkml:context>
    <inkml:brush xml:id="br0">
      <inkml:brushProperty name="width" value="0.035" units="cm"/>
      <inkml:brushProperty name="height" value="0.035" units="cm"/>
    </inkml:brush>
  </inkml:definitions>
  <inkml:trace contextRef="#ctx0" brushRef="#br0">300 203 14219,'10'-31'530,"20"-53"7,-25 73-467,0 0 1,1 0-1,0 1 1,0 0-1,10-10 1,-15 18-42,0 1 0,1-1 0,-1 1 0,1 0 1,-1 0-1,1 0 0,0 0 0,-1 0 0,1 0 1,0 0-1,2-1 0,-4 2-21,1 0 0,-1 0 0,0 0 0,1 0 0,-1 0 0,0 0 0,0 0 0,1 0 0,-1 0 0,0 0 0,1 0 0,-1 0-1,0 0 1,0 1 0,1-1 0,-1 0 0,0 0 0,0 0 0,1 0 0,-1 0 0,0 1 0,0-1 0,1 0 0,-1 0 0,0 0 0,0 1 0,0-1 0,1 0 0,-1 1 0,0 15 227,-8 8-6,-1 0 0,-1-1 1,-1 0-1,-1-1 0,-16 22 0,-3 7 164,-38 67 354,-78 146 355,130-229-1025,2 1-1,2 0 1,1 1 0,2 0-1,-9 65 1,18-93-106,1 0 0,-1 1 0,1-1 1,1 0-1,0 1 0,0-1 1,1 0-1,4 12 0,-5-17-29,1 0 0,0 1 0,0-1 0,1 0 0,-1 0 0,1 0 0,0 0 1,0-1-1,0 1 0,1-1 0,-1 0 0,1 1 0,0-2 0,0 1 0,0 0 0,0-1 0,6 3 0,-1-2 5,0 0 0,0-1-1,0 0 1,0-1 0,0 0 0,0 0 0,0-1-1,0 0 1,16-3 0,41-10-311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16.005"/>
    </inkml:context>
    <inkml:brush xml:id="br0">
      <inkml:brushProperty name="width" value="0.035" units="cm"/>
      <inkml:brushProperty name="height" value="0.035" units="cm"/>
    </inkml:brush>
  </inkml:definitions>
  <inkml:trace contextRef="#ctx0" brushRef="#br0">34 17 16916,'5'-17'1301,"-3"89"1105,-23 300-1137,4-115-788,16-245-452,0 3 40,1 1 1,0-1-1,3 17 1,-3-31-64,-1-1 1,1 1 0,0-1-1,0 1 1,0-1 0,1 1 0,-1-1-1,0 1 1,0-1 0,0 1 0,0-1-1,0 1 1,1-1 0,-1 1-1,0-1 1,0 0 0,1 1 0,-1-1-1,0 1 1,1-1 0,-1 0 0,0 1-1,1-1 1,-1 0 0,0 1-1,1-1 1,-1 0 0,1 1 0,-1-1-1,1 0 1,-1 0 0,1 0 0,-1 0-1,1 1 1,-1-1 0,1 0-1,-1 0 1,1 0 0,-1 0 0,1 0-1,-1 0 1,1 0 0,-1 0 0,1 0-1,-1-1 1,1 1 0,-1 0-1,1 0 1,-1 0 0,1 0 0,-1-1-1,0 1 1,1 0 0,-1-1 0,1 1-1,-1 0 1,0-1 0,1 1-1,-1 0 1,0-1 0,1 1 0,-1-1-1,0 1 1,1 0 0,-1-1 0,0 0-1,12-15 151,-1-1 0,0 0-1,-2 0 1,12-29-1,-9 22-8,122-327 1382,-127 333-1756,-2-1 0,0 0 1,3-35-1,-8 54 188,0 0 1,0-1-1,0 1 0,1-1 0,-1 1 1,0-1-1,0 1 0,0-1 0,0 1 1,0 0-1,0-1 0,0 1 1,0-1-1,-1 1 0,1-1 0,0 1 1,0-1-1,0 1 0,0 0 1,-1-1-1,1 1 0,0-1 0,0 1 1,-1 0-1,1-1 0,0 1 0,-1 0 1,1-1-1,-1 1-4,0 1 0,0-1 1,0 0-1,0 1 0,0-1 0,1 0 0,-1 1 0,0-1 1,0 1-1,0 0 0,1-1 0,-1 1 0,0 0 1,1-1-1,-2 2 0,-16 19-510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16.446"/>
    </inkml:context>
    <inkml:brush xml:id="br0">
      <inkml:brushProperty name="width" value="0.035" units="cm"/>
      <inkml:brushProperty name="height" value="0.035" units="cm"/>
    </inkml:brush>
  </inkml:definitions>
  <inkml:trace contextRef="#ctx0" brushRef="#br0">0 193 15611,'2'2'162,"-1"0"-1,1-1 1,0 0-1,-1 1 0,1-1 1,0 0-1,0 0 1,0 0-1,0 0 1,0 0-1,0 0 0,0-1 1,0 1-1,0-1 1,0 1-1,1-1 0,-1 0 1,0 0-1,0 0 1,0 0-1,0 0 1,1-1-1,1 0 0,6-1 422,0-2 0,0 1 0,17-10 0,9-3 326,-31 14-874,1 0 0,-1 1 0,0 0 0,1 0 0,-1 0 0,1 0-1,-1 1 1,1 0 0,-1 0 0,1 1 0,-1-1 0,1 1 0,-1 0 0,1 1 0,-1-1 0,0 1-1,0 0 1,0 0 0,0 1 0,0 0 0,0 0 0,-1 0 0,1 0 0,-1 0 0,0 1-1,0 0 1,0 0 0,0 0 0,-1 1 0,0-1 0,0 1 0,0 0 0,0-1 0,-1 1 0,3 7-1,-30-86 973,17 44-795,-1 2 0,-2-1-1,-22-40 1,40 72-328,0 0-1,0 0 1,1 0-1,-1-1 1,1 0-1,-1-1 1,1 0-1,9 1 1,-3-4-416,0 0 1,0-1-1,0-1 1,14-5-1,0 0 25,1 1-216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16.853"/>
    </inkml:context>
    <inkml:brush xml:id="br0">
      <inkml:brushProperty name="width" value="0.035" units="cm"/>
      <inkml:brushProperty name="height" value="0.035" units="cm"/>
    </inkml:brush>
  </inkml:definitions>
  <inkml:trace contextRef="#ctx0" brushRef="#br0">176 19 18484,'-9'-3'374,"0"0"1,0 1-1,0 1 1,0-1-1,0 1 0,-1 1 1,1 0-1,-13 1 1,19 0-299,-1 0 1,0-1 0,1 1 0,-1 1 0,1-1 0,-1 0 0,1 1 0,0 0 0,0 0 0,0 0 0,0 0 0,0 0 0,0 1-1,0-1 1,0 1 0,1 0 0,0-1 0,-1 1 0,1 0 0,0 1 0,1-1 0,-1 0 0,-1 5 0,0 0-41,0 1 0,2-1 0,-1 1 0,1-1 1,0 1-1,0 0 0,2 10 0,-1-13-26,0 0-1,1-1 1,0 1-1,0 0 1,1-1-1,-1 1 1,1-1 0,0 0-1,1 1 1,-1-1-1,7 9 1,-8-13-9,0 1 0,0-1 0,1 0 0,-1 0 0,0 0 0,1 1 0,-1-1 0,1 0 0,-1-1 0,1 1 0,0 0 0,-1 0 1,1-1-1,0 1 0,-1-1 0,1 1 0,0-1 0,0 0 0,2 0 0,0 0 1,-1 0-1,0-1 1,0 0 0,1 0 0,-1 0 0,0 0-1,0 0 1,0 0 0,0-1 0,2-1 0,5-4 7,-1 0 1,0-1-1,0 0 0,15-17 1,-5-1 64,30-52 1,-14 20 80,-35 58-154,0 0 1,0 0 0,0-1-1,0 1 1,0 0-1,0 0 1,0 0 0,0-1-1,0 1 1,1 0-1,-1 0 1,0 0-1,0-1 1,0 1 0,0 0-1,0 0 1,0 0-1,1 0 1,-1-1-1,0 1 1,0 0 0,0 0-1,0 0 1,1 0-1,-1 0 1,0 0-1,0 0 1,0 0 0,1-1-1,-1 1 1,0 0-1,0 0 1,0 0-1,1 0 1,-1 0 0,0 0-1,0 0 1,1 0-1,-1 0 1,0 0 0,0 0-1,0 1 1,1-1-1,-1 0 1,0 0-1,0 0 1,3 14 47,-4 31-75,0-34-36,0 3-26,0 7-796,0-1-1,5 41 1,-4-61 856,0 0 0,0 0 0,0 1 0,0-1 0,0 0 0,0 1 0,0-1 0,0 0 0,0 0 0,0 1 0,1-1-1,-1 0 1,0 1 0,0-1 0,0 0 0,0 0 0,0 1 0,0-1 0,1 0 0,-1 0 0,0 1 0,0-1 0,0 0 0,1 0 0,-1 0 0,0 0 0,0 1 0,1-1 0,-1 0 0,0 0 0,0 0 0,1 0 0,-1 0 0,0 0 0,0 1-1,1-1 1,3-9-680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17.404"/>
    </inkml:context>
    <inkml:brush xml:id="br0">
      <inkml:brushProperty name="width" value="0.035" units="cm"/>
      <inkml:brushProperty name="height" value="0.035" units="cm"/>
    </inkml:brush>
  </inkml:definitions>
  <inkml:trace contextRef="#ctx0" brushRef="#br0">31 20 16948,'-4'-16'1599,"4"15"-1552,0 1 0,0 0-1,0 0 1,0 0 0,0 0 0,0-1 0,-1 1 0,1 0 0,0 0 0,0 0 0,0 0 0,0 0 0,0-1 0,-1 1-1,1 0 1,0 0 0,0 0 0,0 0 0,0 0 0,-1 0 0,1 0 0,0 0 0,0 0 0,0 0 0,0 0 0,-1 0-1,1 0 1,0 0 0,0 0 0,0 0 0,-1 0 0,1 0 0,0 0 0,0 0 0,0 0 0,0 0 0,-1 0 0,0 1 111,0 1 1,0-1-1,0 0 1,0 1 0,0-1-1,0 1 1,0-1 0,1 1-1,-1 0 1,0-1-1,1 1 1,0 0 0,-1 0-1,1 2 1,-5 29 191,2-1 1,2 1-1,1-1 1,1 1-1,11 61 1,-10-85-317,0-1-1,0 0 1,1 0 0,0 0-1,0-1 1,0 1 0,6 7-1,-8-13-21,0-1 0,0 0 1,0 1-1,0-1 0,0 0 0,1 1 0,-1-1 0,0 0 0,1 0 0,-1 0 0,1 0 0,-1 0 0,1 0 0,-1-1 0,1 1 0,0-1 0,-1 1 0,1-1 0,0 1 0,-1-1 0,1 0 0,0 0 0,0 0 0,-1 0 0,1 0 0,0 0 0,0 0 0,-1-1 0,1 1 0,0 0 0,-1-1 1,1 0-1,0 1 0,-1-1 0,1 0 0,-1 0 0,1 0 0,-1 0 0,2-1 0,7-6 46,0-1-1,0 0 1,-1 0 0,-1 0 0,0-1-1,0-1 1,0 0 0,10-21 0,-3 2 56,-2-1-1,12-40 1,-21 61-96,-2 1-1,1-1 0,-1 0 1,0 0-1,-1-1 0,0-13 1,-7 34-22,2 20 0,1-1 0,2 0 0,1 1 1,1-1-1,8 49 0,3-18-14,-10-54 13,-1 0 0,1-1 1,1 1-1,-1-1 1,1 0-1,0 0 0,0 0 1,4 5-1,-6-9-16,-1 0 0,1-1 0,0 1-1,-1 0 1,1 0 0,0 0 0,0-1 0,0 1 0,-1-1 0,1 1 0,0 0 0,0-1-1,0 0 1,0 1 0,0-1 0,0 1 0,0-1 0,0 0 0,0 0 0,0 0-1,0 0 1,0 0 0,1 0 0,-1 0 0,0 0 0,0 0 0,0 0 0,0 0-1,0-1 1,0 1 0,0 0 0,0-1 0,0 1 0,1-1 0,1-1-18,-1 0 1,0-1 0,0 1 0,0 0 0,0-1-1,0 1 1,0-1 0,0 1 0,2-7-1,4-13-149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18.378"/>
    </inkml:context>
    <inkml:brush xml:id="br0">
      <inkml:brushProperty name="width" value="0.035" units="cm"/>
      <inkml:brushProperty name="height" value="0.035" units="cm"/>
    </inkml:brush>
  </inkml:definitions>
  <inkml:trace contextRef="#ctx0" brushRef="#br0">201 25 18972,'-1'-1'102,"1"-1"1,-1 1-1,0-1 1,0 1-1,0-1 0,-1 1 1,1 0-1,0-1 1,0 1-1,-1 0 0,1 0 1,-1 0-1,1 0 1,-1 0-1,1 0 0,-1 0 1,1 1-1,-1-1 1,0 1-1,0-1 0,1 1 1,-1-1-1,0 1 0,0 0 1,1 0-1,-1 0 1,0 0-1,0 0 0,0 0 1,1 1-1,-1-1 1,0 1-1,1-1 0,-1 1 1,0-1-1,1 1 1,-1 0-1,0 0 0,1 0 1,-1 0-1,-1 1 1,-3 4 53,-1-1 0,1 1 0,1 0 0,-1 0 0,1 1 0,0 0 0,-7 12 0,-2 5-131,2 2 0,0-1-1,2 2 1,1-1 0,1 1-1,1 1 1,-4 39 0,11-67-25,0 1 0,0-1 0,0 1 0,0-1 0,-1 1 0,1-1-1,1 1 1,-1 0 0,0-1 0,0 1 0,0-1 0,0 1 0,0-1 0,0 1 0,1-1 0,-1 1 0,0-1 0,0 1 0,1-1 0,-1 1 0,0-1 0,1 0 0,-1 1 0,0-1 0,1 1 0,-1-1 0,1 0 0,-1 1 0,1-1 0,-1 0 0,1 0 0,-1 1 0,1-1 0,-1 0 0,1 0 0,-1 0 0,1 0 0,-1 1 0,1-1 0,-1 0 0,1 0 0,-1 0 0,1 0 0,0 0 0,-1 0 0,1-1 0,-1 1 0,1 0 0,0 0 0,37-14 19,-14 4-8,-21 9-12,1 1-1,0-1 1,0 1-1,0 0 1,-1 0 0,1 0-1,0 1 1,0-1-1,0 1 1,-1 0 0,1 0-1,0 0 1,-1 0 0,8 4-1,-6-1-1,0-1 0,0 1 0,0 0 0,-1 0 0,1 0 0,-1 1 0,0-1 0,5 9 0,1 4-6,-1-1 0,-1 2 0,-1-1 0,0 1 1,5 20-1,-6-11 14,0 0 0,-1 1 1,-2 0-1,-1 0 1,-2 33-1,0-45 48,-1-1 1,-1 1-1,-1-1 0,0 1 1,-1-1-1,-1 0 0,0 0 0,-1-1 1,0 0-1,-15 23 0,18-33-17,1-1-1,-1 1 0,0-1 0,1 0 0,-2 0 1,1-1-1,0 1 0,0 0 0,-1-1 0,0 0 1,-6 3-1,8-4-26,0-1 0,1 1 1,-1-1-1,0 0 1,1 0-1,-1 0 0,0 0 1,1 0-1,-1 0 0,1 0 1,-1 0-1,0-1 0,1 1 1,-1-1-1,1 1 0,-1-1 1,0 0-1,1 1 0,0-1 1,-1 0-1,1 0 0,-1 0 1,1 0-1,0 0 0,0 0 1,0-1-1,0 1 0,0 0 1,0-1-1,0 1 1,0 0-1,-1-3 0,-3-6-11,0-1 0,1 0 0,0 0 1,0 0-1,1-1 0,1 1 0,0-1 0,-1-22 0,3 2-46,1 1-1,5-36 1,1 23 30,2 0 0,2 1 0,2 0 0,2 1 0,1 0 0,3 2 0,1 0 0,2 1 0,1 1 1,2 1-1,38-43 0,-57 74 16,25-26-14,-29 31 15,-1 0 1,1-1-1,0 1 0,0 0 0,0 0 0,0 0 0,0 0 1,0 0-1,0 0 0,0 0 0,0 1 0,0-1 1,0 1-1,0 0 0,4-1 0,-5 2 1,0-1 0,0 0-1,0 1 1,-1-1 0,1 0-1,0 1 1,-1-1 0,1 1-1,0 0 1,-1-1 0,1 1 0,0-1-1,-1 1 1,1 0 0,-1-1-1,1 1 1,-1 0 0,0 0-1,1-1 1,-1 1 0,0 0 0,1 0-1,-1 0 1,0-1 0,0 1-1,0 0 1,0 0 0,0 1 0,1 29-9,-1-26 6,-6 67 7,3-44 21,0 36-1,3-63-22,0 0 0,0 0 0,0-1-1,0 1 1,0 0 0,0 0-1,0 0 1,0 0 0,0-1 0,0 1-1,0 0 1,1 0 0,-1 0-1,0-1 1,1 1 0,-1 0-1,0 0 1,1-1 0,-1 1 0,1 0-1,-1-1 1,1 1 0,0 0-1,-1-1 1,1 1 0,1 0 0,-1-1 0,0 0 1,0 0-1,0 0 1,0-1-1,0 1 1,0 0 0,0-1-1,0 1 1,0 0-1,0-1 1,0 1 0,0-1-1,0 0 1,0 1-1,0-1 1,-1 0 0,2-1-1,7-7 19,0-1 1,10-15-1,-16 21-17,10-15 15,15-22 5,-26 39-24,0 0 0,0 0 1,-1 0-1,1 0 0,0 1 1,0-1-1,1 0 0,-1 1 1,0 0-1,1-1 0,-1 1 1,0 0-1,1 0 0,2 0 1,-4 1-2,0 0 1,1 0 0,-1 0 0,0 0 0,0 1 0,0-1-1,0 0 1,0 1 0,0-1 0,0 1 0,0-1 0,0 1-1,0 0 1,0-1 0,0 1 0,0 0 0,0 0 0,0-1-1,0 1 1,-1 0 0,1 0 0,0 0 0,0 1 0,15 29-16,-10-18 6,-5-11 10,0-1 0,-1 1 0,1-1 0,0 0 0,0 1 0,0-1 0,0 0 0,0 0 0,0 1 0,0-1 0,0 0 0,0 0 0,0 0 0,1 0 0,-1 0 0,0-1 0,1 1 0,-1 0 0,1-1 0,-1 1 0,1-1 0,-1 1 0,1-1 0,-1 0 0,1 1-1,-1-1 1,1 0 0,0 0 0,-1 0 0,1 0 0,-1-1 0,1 1 0,-1 0 0,1-1 0,-1 1 0,1-1 0,-1 1 0,1-1 0,-1 0 0,1 0 0,-1 1 0,0-1 0,1 0 0,-1 0 0,0 0 0,0-1 0,0 1 0,2-2 0,9-10 15,19-27 0,-20 26-157,23-25-1,-33 38 114,-1 0 0,1 0-1,0 1 1,-1-1 0,1 0 0,-1 0-1,1 1 1,0-1 0,0 1 0,0-1-1,-1 1 1,1-1 0,0 1 0,0 0-1,0-1 1,0 1 0,0 0 0,0-1-1,-1 1 1,1 0 0,0 0 0,0 0-1,0 0 1,0 0 0,0 0-1,0 0 1,0 0 0,1 1 0,-1 0-61,0 0 1,0 0 0,0 0-1,-1 0 1,1 0 0,0 1-1,-1-1 1,1 0 0,0 0-1,-1 1 1,0-1 0,1 0-1,-1 1 1,0-1 0,0 1-1,0 1 1,1 8-423,-1 0 0,-1 1 0,-2 17 0,-2-7-69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54.867"/>
    </inkml:context>
    <inkml:brush xml:id="br0">
      <inkml:brushProperty name="width" value="0.035" units="cm"/>
      <inkml:brushProperty name="height" value="0.035" units="cm"/>
    </inkml:brush>
  </inkml:definitions>
  <inkml:trace contextRef="#ctx0" brushRef="#br0">1 2043 15267,'9'-11'287,"0"1"-1,1 0 1,0 1-1,1 0 1,16-11-1,64-32-94,-68 40 43,482-220 489,-59 30-702,628-367-28,-955 501-44,463-261-428,15-11 36,-519 294 376,135-77-135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18.967"/>
    </inkml:context>
    <inkml:brush xml:id="br0">
      <inkml:brushProperty name="width" value="0.035" units="cm"/>
      <inkml:brushProperty name="height" value="0.035" units="cm"/>
    </inkml:brush>
  </inkml:definitions>
  <inkml:trace contextRef="#ctx0" brushRef="#br0">190 15 16652,'0'-1'89,"-1"0"-1,1 0 1,-1 1 0,1-1 0,-1 0 0,1 0 0,-1 1 0,0-1 0,1 0 0,-1 0 0,0 1 0,1-1 0,-1 1 0,0-1 0,0 1 0,0-1 0,0 1 0,0-1 0,1 1 0,-1 0 0,0 0 0,0-1 0,0 1 0,0 0 0,0 0 0,0 0 0,0 0-1,0 0 1,-2 0 0,0 0 75,-1 1-1,1-1 1,-1 1-1,1-1 1,0 1-1,-1 0 1,-4 2-1,1 1 51,1 0-1,0 1 0,0-1 1,0 1-1,1 1 0,0-1 0,0 1 1,0 0-1,1 0 0,-7 11 1,-1 4 92,2 0 0,-9 25 0,12-26-66,-7 32-1,13-45-191,-1 0-1,2-1 0,-1 1 0,1 0 0,0 0 1,0 0-1,0 0 0,3 10 0,-3-16-43,1-1 1,-1 1-1,0 0 0,1 0 0,-1 0 0,1 0 0,-1-1 0,1 1 0,-1 0 0,1-1 1,-1 1-1,1 0 0,0-1 0,-1 1 0,1-1 0,0 1 0,0-1 0,-1 1 1,1-1-1,0 1 0,0-1 0,0 0 0,0 1 0,0-1 0,-1 0 0,1 0 1,0 0-1,0 0 0,0 0 0,0 0 0,0 0 0,0 0 0,0 0 0,0 0 0,-1 0 1,1-1-1,0 1 0,0 0 0,0 0 0,0-1 0,-1 1 0,1-1 0,0 1 1,1-2-1,4-1 3,-1 0 1,1-1 0,-1 0 0,9-8-1,3-7 13,-1-1 1,-1-1-1,-1 0 0,-1-1 0,17-39 0,-22 47-14,-10 59-37,1-35 31,-1-1-1,1 0 0,1 0 0,0 0-1,0 0 1,1 0 0,0 0 0,3 11 0,-4-19 2,0 0 0,1 0 0,-1-1 0,0 1 0,1 0-1,-1 0 1,1-1 0,-1 1 0,1-1 0,-1 1 0,1 0 0,-1-1 0,1 1 0,-1-1 0,1 1-1,0-1 1,0 1 0,-1-1 0,1 0 0,0 1 0,0-1 0,-1 0 0,1 0 0,1 1 0,0-1 1,-1 0 0,1 0 0,0 0 0,0-1 0,-1 1 0,1 0 0,0-1 0,-1 1 0,1-1 1,0 0-1,1 0 0,6-5 7,0 1 1,0-1-1,9-9 1,-10 8-7,24-19 16,-19 14-16,1 0 0,1 1 0,0 1 0,0 0-1,1 1 1,25-10 0,-40 18-4,1 0-1,0 0 1,0 1 0,0-1-1,0 1 1,0-1 0,0 1-1,0 0 1,0 0-1,0 0 1,0 0 0,0 0-1,0 1 1,0-1 0,0 0-1,0 1 1,0 0-1,0-1 1,0 1 0,0 0-1,0 0 1,-1 0 0,1 0-1,0 0 1,-1 0 0,1 1-1,1 1 1,1 2-1,-1 0 0,0 1 0,0-1 0,-1 1 0,1 0 0,-1 0 0,1 7 0,4 9 9,-7-21-6,0-1 0,0 1 0,0 0 0,1-1 0,-1 1 0,0-1 0,0 1 0,0-1 0,0 1 0,1-1 0,-1 1 0,0-1 0,0 1 0,1-1 0,-1 1 0,0-1 0,1 1 0,-1-1 0,1 1 0,-1-1 0,1 0 0,-1 1 0,0-1 0,1 0 0,-1 0 0,1 1 0,-1-1 0,1 0 0,0 0 0,-1 0 0,1 1 0,-1-1 0,1 0 0,-1 0 0,1 0 0,-1 0 0,1 0 0,0 0 0,-1 0 0,1 0 0,-1 0 0,1-1 0,-1 1 0,1 0 0,-1 0 0,1 0 0,-1-1 0,1 1 0,0-1 0,3-2 6,0-1 0,-1 1-1,1-1 1,-1 0 0,3-5 0,12-12-398,-17 21 366,-1 0-1,0 0 0,1 0 0,-1 0 1,0 0-1,1 0 0,-1 0 0,0 0 1,1 0-1,-1 0 0,0 0 0,0 0 1,1 0-1,-1 0 0,0 0 0,1 0 1,-1 0-1,0 0 0,1 0 0,-1 0 1,0 0-1,1 1 0,-1-1 0,0 0 1,0 0-1,1 0 0,-1 1 0,0-1 1,0 0-1,1 0 0,-1 0 0,0 1 1,0-1-1,0 0 0,0 1 0,1-1 1,-1 0-1,0 0 0,0 1 0,0-1 1,0 0-1,0 1 0,0-1 0,0 0 1,0 1-1,0-1 0,2 17-378,-2-16 409,1 21-345,0 5-99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19.940"/>
    </inkml:context>
    <inkml:brush xml:id="br0">
      <inkml:brushProperty name="width" value="0.035" units="cm"/>
      <inkml:brushProperty name="height" value="0.035" units="cm"/>
    </inkml:brush>
  </inkml:definitions>
  <inkml:trace contextRef="#ctx0" brushRef="#br0">281 50 12827,'11'-37'3041,"-11"36"-2969,0 1 0,0-1 0,1 1 0,-1-1 0,0 1 0,0-1 0,0 1 0,0-1 0,0 1 0,0-1 0,0 1 0,0-1-1,-1 1 1,1-1 0,0 1 0,0-1 0,0 1 0,0-1 0,-1 1 0,1-1 0,0 1 0,-1 0 0,1-1 0,-1 0 0,0 1 45,0 0 0,0 0 0,0 0-1,0 1 1,0-1 0,0 0 0,0 1 0,0-1 0,0 0 0,1 1 0,-1-1-1,0 1 1,0-1 0,0 1 0,0 0 0,1-1 0,-1 1 0,0 0-1,0 0 1,-9 9 138,1 0 0,0 0 0,1 1 0,0 0 0,1 1-1,-10 18 1,-30 79-158,34-74-104,-12 51 0,22-74-9,1 1-1,0-1 1,1 1 0,0 0-1,1-1 1,0 1 0,4 23 0,-4-34 10,1 0 0,-1-1 0,1 1 0,-1 0 0,1 0 0,0-1 0,0 1 0,0-1 0,0 1 0,0-1 1,0 1-1,0-1 0,0 1 0,0-1 0,1 0 0,-1 0 0,0 0 0,1 0 0,-1 0 0,1 0 0,0 0 0,-1 0 0,1 0 1,0-1-1,-1 1 0,1-1 0,0 1 0,3 0 0,3-1-22,1 0 0,-1-1 0,1 1 1,-1-1-1,10-3 0,25-2-64,-38 7 84,0-1 0,1 1 0,-1 1 0,0-1 0,1 1 0,-1 0 0,0 0 0,0 0 0,-1 1 0,1-1 0,0 1 0,-1 1 0,1-1-1,-1 0 1,0 1 0,-1 0 0,1 0 0,0 0 0,-1 1 0,0-1 0,0 1 0,0-1 0,-1 1 0,0 0 0,0 0 0,3 10 0,-3-8 55,0-1 0,0 1 1,-1 0-1,0 0 0,0 0 0,-1-1 0,0 1 0,0 0 1,0 0-1,-1 0 0,0 0 0,-1 0 0,1-1 0,-1 1 0,0-1 1,-1 1-1,0-1 0,0 0 0,0 0 0,-9 12 0,7-13 55,-1 1 0,0-1 0,-1 0 0,1 0-1,-1-1 1,0 0 0,0 0 0,0-1 0,0 0 0,-1 0-1,1 0 1,-1-1 0,0 0 0,0-1 0,0 0-1,0 0 1,0-1 0,-9 0 0,5 0-36,-1-2 0,1 1 0,-1-2 0,1 1 1,0-2-1,0 1 0,1-2 0,-1 0 0,1 0 0,-21-14 0,27 16-109,1 0 0,-1-1 0,1 0 0,0 1 0,1-2 1,-1 1-1,-4-8 0,7 11-11,0-1 1,0 1-1,0-1 1,1 1 0,-1-1-1,0 1 1,1-1-1,-1 0 1,1 1 0,0-1-1,0 0 1,-1 1-1,1-1 1,0 0-1,1 0 1,-1 1 0,0-1-1,0 0 1,1 1-1,-1-1 1,1 0 0,-1 1-1,1-1 1,0 1-1,-1-1 1,1 1 0,2-3-1,2-1-142,-1 1 1,1 0-1,0 0 0,0 0 0,0 1 0,1-1 0,7-2 0,46-18-374,-41 17 247,27-10-239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0.887"/>
    </inkml:context>
    <inkml:brush xml:id="br0">
      <inkml:brushProperty name="width" value="0.035" units="cm"/>
      <inkml:brushProperty name="height" value="0.035" units="cm"/>
    </inkml:brush>
  </inkml:definitions>
  <inkml:trace contextRef="#ctx0" brushRef="#br0">71 0 17964,'0'1'88,"-1"-1"-1,1 0 1,0 0 0,-1 1 0,1-1 0,0 0 0,0 0-1,-1 1 1,1-1 0,0 0 0,0 1 0,0-1-1,-1 0 1,1 1 0,0-1 0,0 0 0,0 1-1,0-1 1,0 1 0,0-1 0,0 0 0,0 1 0,0-1-1,0 1 1,0 0 0,-3 29 495,1 0 0,1 0 1,2 1-1,7 39 0,-4-24-404,40 355 1012,-42-392-1069,-3-17-64,-4-20 10,-4 3 35,-20-38-1,25 55-85,-1 0 0,0 0 0,0 0 0,-1 1 0,0 0 0,0 0 0,-1 0 0,-7-6 0,2 8 0,6 8-13,6-2-6,0 0 0,0 0 0,0 0 0,0 0 0,0 0 0,0 0 0,1 0 1,-1 0-1,0-1 0,0 1 0,1 0 0,-1 0 0,0 0 0,1 0 1,-1 0-1,1 0 0,-1-1 0,2 3 0,1 0-2,0 1 0,1 0 0,-1-1-1,1 1 1,-1-1 0,1 0 0,0 0 0,0-1-1,1 1 1,-1-1 0,0 0 0,1 0 0,0 0 0,-1-1-1,1 0 1,0 1 0,0-2 0,-1 1 0,1-1 0,0 1-1,0-1 1,0 0 0,0-1 0,0 0 0,0 1 0,-1-1-1,1-1 1,0 1 0,6-3 0,1-2 7,-1 0-1,1 0 1,-1-1 0,0 0 0,-1-1 0,1 0-1,-2-1 1,1 0 0,-1-1 0,8-10-1,-2 0 21,-2-1-1,0 0 1,0-1-1,9-26 0,-22 48-21,0 0-1,0 0 1,0-1-1,0 1 1,0 0-1,0 0 1,0-1-1,0 1 0,0 0 1,0 0-1,0-1 1,0 1-1,0 0 1,0 0-1,1-1 1,-1 1-1,0 0 0,0 0 1,0 0-1,0-1 1,0 1-1,1 0 1,-1 0-1,0 0 1,0 0-1,0-1 1,1 1-1,-1 0 0,0 0 1,0 0-1,0 0 1,1 0-1,-1 0 1,0-1-1,0 1 1,1 0-1,-1 0 1,0 0-1,0 0 0,1 0 1,-1 0-1,0 0 1,0 0-1,1 0 1,-1 0-1,4 16 3,0 37-19,-4-40 14,2 27-4,5 77-19,-4-97 21,0-1 1,1 1-1,13 34 0,-17-53 4,0 1 0,1-1 0,-1 0 0,1 0 0,0 1 0,-1-1 0,1 0 0,0 0 0,-1 0 0,1 0 0,0 0 0,0 0 0,0 0 0,0 0 0,0 0 0,0 0-1,0 0 1,1-1 0,-1 1 0,0 0 0,3 0 0,-3-1-1,0 0-1,1 0 0,-1 0 1,0 0-1,1-1 1,-1 1-1,0 0 0,0-1 1,1 1-1,-1-1 1,0 1-1,0-1 1,0 0-1,0 1 0,1-1 1,-1 0-1,0 0 1,0-1-1,5-4-49,0 0 0,-1-1-1,0 0 1,-1 0 0,7-11 0,-6 5-292,1-1 1,-1 1-1,5-25 1,-10 35 10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1.438"/>
    </inkml:context>
    <inkml:brush xml:id="br0">
      <inkml:brushProperty name="width" value="0.035" units="cm"/>
      <inkml:brushProperty name="height" value="0.035" units="cm"/>
    </inkml:brush>
  </inkml:definitions>
  <inkml:trace contextRef="#ctx0" brushRef="#br0">0 350 15899,'1'1'87,"-1"0"-1,0-1 0,1 1 0,-1 0 1,1-1-1,-1 1 0,1-1 0,-1 1 0,1-1 1,0 0-1,-1 1 0,1-1 0,0 1 1,-1-1-1,1 0 0,0 0 0,-1 1 0,1-1 1,0 0-1,-1 0 0,1 0 0,0 0 1,0 0-1,1 0 0,-1 0 14,1-1-1,-1 1 1,1-1 0,-1 1 0,0-1-1,1 0 1,-1 0 0,0 0 0,1 0-1,-1 0 1,2-1 0,3-6 258,0 1 0,0-1 0,6-10 0,-9 13-55,12-19 175,-2-1 0,0 0-1,-1-1 1,-2 0 0,0-1 0,-2 0 0,8-49-1,-15 72-422,-1 1-1,0-1 1,0 0-1,0 0 1,-1 0-1,1 0 1,-3-6-1,3 9-45,0 1-1,0-1 0,0 1 0,0-1 0,-1 1 0,1-1 1,0 1-1,-1-1 0,1 1 0,0 0 0,-1-1 0,1 1 0,0 0 1,-1-1-1,1 1 0,0 0 0,-1-1 0,1 1 0,-1 0 1,1 0-1,-1 0 0,1-1 0,-1 1 0,0 0 0,0 0 0,0 0 1,0 1-1,0-1 0,0 0 0,0 0 0,0 1 0,0-1 1,0 1-1,0-1 0,0 1 0,0 0 0,0-1 0,1 1 1,-1 0-1,0-1 0,-1 3 0,-4 3 20,1 1-1,0 0 1,0 0-1,1 1 1,0-1-1,-6 17 1,-15 53 3,24-73-31,-9 31 3,2 0 1,1 1-1,2-1 0,-1 59 0,6-92-3,-1-1 0,1 1 0,0-1 0,1 1-1,-1-1 1,0 1 0,0-1 0,0 0 0,1 1 0,-1-1 0,1 1-1,-1-1 1,1 0 0,0 1 0,-1-1 0,1 0 0,0 0 0,0 0 0,0 1-1,0-1 1,0 0 0,0 0 0,2 1 0,-2-2-4,1 1 0,0-1 1,-1 0-1,1 0 0,-1 0 1,1 0-1,0 0 0,-1 0 0,1-1 1,0 1-1,-1 0 0,1-1 1,-1 1-1,1-1 0,-1 0 0,1 1 1,-1-1-1,0 0 0,1 0 1,2-2-1,3-3-174,1 0 0,-1-1 1,0 0-1,-1 0 0,0 0 0,0-1 0,0 0 1,-1 0-1,0-1 0,-1 1 0,0-1 1,0 0-1,-1 0 0,0 0 0,-1-1 1,3-14-1,-2-23-382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1.965"/>
    </inkml:context>
    <inkml:brush xml:id="br0">
      <inkml:brushProperty name="width" value="0.035" units="cm"/>
      <inkml:brushProperty name="height" value="0.035" units="cm"/>
    </inkml:brush>
  </inkml:definitions>
  <inkml:trace contextRef="#ctx0" brushRef="#br0">35 8 18924,'-20'-2'1624,"7"1"-1344,11-2-176,5 2 585,13 1-849,4 1-433,5 3 457,0 2-184,5-2-32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2.390"/>
    </inkml:context>
    <inkml:brush xml:id="br0">
      <inkml:brushProperty name="width" value="0.035" units="cm"/>
      <inkml:brushProperty name="height" value="0.035" units="cm"/>
    </inkml:brush>
  </inkml:definitions>
  <inkml:trace contextRef="#ctx0" brushRef="#br0">76 287 17316,'-7'106'3678,"3"-69"-2100,1 57 0,4-81-1459,0-1 0,1 1 1,0-1-1,1 0 0,0 0 0,1 0 0,1 0 1,8 17-1,0-6-109,-1 1 1,-1 1-1,-1-1 1,-1 2 0,-2-1-1,0 1 1,-2 0-1,-1 1 1,0-1-1,-3 1 1,0 0 0,-4 39-1,2-60-5,0-1 1,0 0-1,0 0 0,-1 0 1,1-1-1,-1 1 0,-1 0 1,1-1-1,-1 1 0,-3 5 1,5-9-4,-1 1 0,1-1 1,0 0-1,0 0 1,0 0-1,-1 0 0,1 0 1,0 0-1,-1-1 1,1 1-1,0 0 1,-1-1-1,0 1 0,1-1 1,-1 1-1,1-1 1,-1 0-1,1 0 1,-1 1-1,0-1 0,1 0 1,-1-1-1,1 1 1,-1 0-1,0 0 1,1-1-1,-1 1 0,1-1 1,-1 1-1,1-1 1,-1 0-1,1 1 0,0-1 1,-1 0-1,1 0 1,-2-1-1,-4-4 2,1 0-1,0 0 1,-1 0 0,2-1-1,-1 0 1,1 0-1,0-1 1,1 1 0,0-1-1,0 0 1,-5-15 0,2 0-6,1 1 1,0-1 0,-2-31 0,6 13-9,0-1 0,3 0 0,2 1 0,1-1 0,2 1 0,20-68 0,97-236 10,-108 310 6,3-6-1,-8 17 24,9-27 1,-19 50-29,1 1 0,-1-1 0,0 1 0,0 0 0,0-1-1,0 1 1,1-1 0,-1 1 0,0-1 0,0 1 0,0 0 0,0-1 0,0 1 0,0-1 0,0 1 0,0-1 0,0 1 0,-1 0 0,1-1 0,0 1 0,0-1 0,0 1 0,0 0 0,-1-1 0,1 0-1,-9 4 17,-10 15-8,-46 84-69,65-102 47,0 0 0,0 0 0,0 1-1,0-1 1,0 0 0,0 0 0,0 1-1,0-1 1,0 0 0,-1 0 0,1 0-1,0 1 1,0-1 0,0 0 0,0 0-1,-1 0 1,1 0 0,0 1 0,0-1-1,0 0 1,-1 0 0,1 0 0,0 0-1,0 0 1,0 0 0,-1 0 0,1 0-1,0 0 1,0 0 0,-1 1 0,1-1-1,0 0 1,0 0 0,-1 0 0,1-1-1,0 1 1,0 0 0,-1 0-1,1 0 1,0 0 0,0 0 0,-1 0-1,1 0 1,0 0 0,0 0 0,0 0-1,-1-1 1,1 1 0,0 0 0,0 0-1,0 0 1,0 0 0,-1-1 0,1 1-54,0 0 0,0-1 1,0 1-1,-1 0 0,1 0 1,0 0-1,0 0 0,0-1 1,-1 1-1,1 0 0,0 0 0,0 0 1,-1 0-1,1 0 0,0 0 1,0 0-1,0 0 0,-1 0 1,1 0-1,0 0 0,0-1 1,-1 1-1,1 1 0,0-1 0,0 0 1,-1 0-1,1 0 0,0 0 1,0 0-1,-1 0 0,1 0 1,0 0-1,0 0 0,-1 0 1,1 0-1,0 1 0,0-1 1,0 0-1,-1 0 0,1 0 0,0 0 1,0 1-1,0-1 0,0 0 1,-1 0-1,1 1 0,0-1 1,0 0-1,0 0 0,-4 6-618,-2 3-185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3.207"/>
    </inkml:context>
    <inkml:brush xml:id="br0">
      <inkml:brushProperty name="width" value="0.035" units="cm"/>
      <inkml:brushProperty name="height" value="0.035" units="cm"/>
    </inkml:brush>
  </inkml:definitions>
  <inkml:trace contextRef="#ctx0" brushRef="#br0">44 56 15123,'-3'-12'1230,"-5"-15"36,8 26-1114,0 0 1,-1 0 0,1 0-1,-1 0 1,1 0 0,-1 0-1,1 0 1,-1 0 0,0 0-1,1 0 1,-1 0-1,0 0 1,0 1 0,0-1-1,1 0 1,-3-1 0,2 2-89,1 0 1,-1 1-1,1-1 1,0 0 0,-1 0-1,1 0 1,-1 1-1,1-1 1,0 0-1,-1 0 1,1 1 0,0-1-1,-1 0 1,1 1-1,0-1 1,-1 0 0,1 1-1,0-1 1,0 0-1,0 1 1,-1-1-1,1 1 1,0-1 0,0 1-1,0-1 1,0 0-1,0 1 1,0-1-1,0 1 1,0-1 0,0 1-1,0 0 1,-3 21 499,3-20-429,-9 221 1546,9-181-1390,3-1 0,2 1 0,12 54 1,-14-86-236,-1 0 1,2 1 0,0-1 0,0 0-1,1-1 1,0 1 0,0-1 0,9 11 0,-11-17-50,-1 0 0,1 0 0,0-1 1,0 1-1,0-1 0,0 0 0,0 0 1,0 0-1,1 0 0,-1 0 0,1-1 1,-1 0-1,1 1 0,0-1 0,0-1 1,-1 1-1,1 0 0,0-1 0,0 0 1,0 0-1,-1 0 0,1-1 0,0 1 1,0-1-1,-1 0 0,6-1 0,-1-1 0,-1-1 1,1 0-1,-1 0 0,0-1 0,0 0 0,0 0 0,0 0 0,-1-1 0,0 0 0,0 0 0,-1-1 0,0 0 0,0 0 0,0 0 1,-1 0-1,0-1 0,-1 0 0,1 1 0,-1-1 0,-1-1 0,0 1 0,0 0 0,0 0 0,-1-1 0,0-14 0,-1 23-7,0-1 0,0 1 0,0-1 0,0 1 0,0-1 0,0 1 0,0-1 0,0 1 0,0 0 0,0-1 0,0 1 0,-1-1 0,1 1 0,0 0 0,0-1 0,0 1 0,-1-1 0,1 1 0,0 0 0,0-1 0,-1 1 0,1 0 0,0-1 0,-1 1 0,1 0 0,-1-1 0,-7 7-8,-5 18-6,10-13 16,1 0 1,0 0 0,1 1-1,0-1 1,0 0 0,1 1-1,1-1 1,0 0 0,0 0-1,5 14 1,-6-24 0,0 1-1,0-1 0,1 0 1,-1 0-1,1 1 1,-1-1-1,1 0 1,0 0-1,-1 0 1,1 0-1,0 0 1,0 0-1,0 0 1,-1 0-1,1 0 0,0 0 1,0 0-1,1-1 1,-1 1-1,0 0 1,0-1-1,0 1 1,2 0-1,-2-1-17,1 0 1,-1-1-1,0 1 0,0 0 0,1 0 1,-1-1-1,0 1 0,1-1 0,-1 1 1,0-1-1,0 0 0,0 1 0,0-1 1,0 0-1,0 0 0,0 0 1,0 0-1,1-1 0,3-4-231,0 0 0,0 0 1,-1-1-1,0 1 0,-1-1 0,5-11 0,-5 8 57,0 0 0,-1-1 0,1-20 0,0-5-303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3.706"/>
    </inkml:context>
    <inkml:brush xml:id="br0">
      <inkml:brushProperty name="width" value="0.035" units="cm"/>
      <inkml:brushProperty name="height" value="0.035" units="cm"/>
    </inkml:brush>
  </inkml:definitions>
  <inkml:trace contextRef="#ctx0" brushRef="#br0">11 5 22133,'-7'-4'1680,"5"11"-1360,1 3-144,1 0 616,4 3-248,2 3-431,1-1-202,-1 3-471,-1-3-280,0 3-472,-1 0-456,-3 1 1247,1 2-399,2-1-200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4.178"/>
    </inkml:context>
    <inkml:brush xml:id="br0">
      <inkml:brushProperty name="width" value="0.035" units="cm"/>
      <inkml:brushProperty name="height" value="0.035" units="cm"/>
    </inkml:brush>
  </inkml:definitions>
  <inkml:trace contextRef="#ctx0" brushRef="#br0">88 150 16644,'2'-22'1137,"-1"0"0,-1 0 0,-1 0 1,-4-28-1,5 50-1123,0 0-1,0 0 1,0-1 0,0 1 0,0 0-1,0 0 1,0-1 0,0 1-1,0 0 1,-1 0 0,1-1-1,0 1 1,0 0 0,0 0-1,0 0 1,-1-1 0,1 1 0,0 0-1,0 0 1,0 0 0,-1 0-1,1-1 1,0 1 0,0 0-1,0 0 1,-1 0 0,1 0-1,0 0 1,0 0 0,-1 0-1,1 0 1,0 0 0,-1 0 0,1 0-1,0 0 1,0 0 0,-1 0-1,1 0 1,0 0 0,0 0-1,-1 0 1,1 0 0,0 0-1,0 0 1,-1 0 0,1 0-1,0 0 1,0 1 0,0-1 0,-1 0-1,1 0 1,0 0 0,0 0-1,0 1 1,-1-1 0,1 0-1,0 0 1,0 0 0,0 1-1,-1-1 1,-14 18-97,10-12 133,-1 1-54,5-5 7,-1 0 0,0 1 0,1-1 0,-1 0 1,0 0-1,0 0 0,0-1 0,-1 1 0,1 0 0,0-1 0,-1 1 0,1-1 0,0 0 1,-1 0-1,0 0 0,-4 1 0,7-2 3,-1-1-1,1 1 1,-1-1 0,1 1-1,-1-1 1,1 1 0,0-1 0,-1 1-1,1-1 1,0 0 0,-1 1-1,1-1 1,0 1 0,0-1 0,0 0-1,-1 1 1,1-1 0,0 0-1,0 1 1,0-1 0,0 0-1,0 1 1,0-1 0,0 0 0,1 1-1,-1-1 1,0 0 0,0 1-1,0-1 1,1 0 0,5-23 131,-6 23-123,3-13 143,1 2 571,-4 12-715,1 1 0,-1-1 0,0 0 0,1 0 0,-1 1 0,1-1 0,-1 0 0,0 0-1,1 1 1,-1-1 0,0 1 0,1-1 0,-1 0 0,0 1 0,0-1 0,1 1 0,-1-1 0,0 0 0,0 1 0,0-1 0,0 1-1,0-1 1,1 1 0,-1-1 0,0 1 0,0-1 0,0 1 0,17 60 257,-3 0 0,-2 0 1,4 74-1,1-4 29,-13-97-238,-2-16-30,0-1 0,1 1 0,1-1 0,0 0 1,2 0-1,9 22 0,-15-38-29,0-1-1,1 1 1,-1-1 0,0 1-1,1 0 1,-1-1 0,0 1 0,1-1-1,-1 1 1,1 0 0,-1-1-1,1 1 1,-1-1 0,1 0-1,-1 1 1,1-1 0,0 1-1,-1-1 1,1 0 0,-1 1 0,1-1-1,0 0 1,-1 0 0,1 0-1,0 0 1,-1 1 0,1-1-1,0 0 1,0 0 0,-1 0 0,1 0-1,0 0 1,-1-1 0,1 1-1,0 0 1,-1 0 0,1 0-1,0-1 1,-1 1 0,1 0-1,0-1 1,-1 1 0,1 0 0,-1-1-1,1 1 1,-1-1 0,1 1-1,-1-1 1,1 1 0,-1-1-1,1 1 1,-1-1 0,0 1 0,1-1-1,-1 0 1,1 0 0,3-7 5,1 1 1,-1-1-1,4-12 1,-7 19-7,33-91 13,17-41 3,-41 111-15,1 1 0,1 0 0,27-36 0,-37 54-3,1 0-1,-1 0 1,1 0 0,0 1 0,0-1 0,0 1 0,0 0 0,0 0-1,0 0 1,1 0 0,-1 0 0,1 1 0,-1 0 0,1-1-1,5 0 1,-8 2 1,1 0-1,-1 0 0,1 0 0,-1 0 0,1 0 1,-1 1-1,1-1 0,-1 0 0,0 1 1,1-1-1,-1 1 0,1 0 0,-1-1 0,0 1 1,0 0-1,2 1 0,-1 0 1,0 0-1,0 0 1,-1 0-1,1 0 0,-1 0 1,0 0-1,1 0 1,-1 1-1,0-1 1,0 0-1,-1 1 1,2 3-1,0 2-3,-1 1 0,0 0 0,-1 0 1,0 0-1,0-1 0,-1 1 0,0 0 0,-3 13 0,-25 72-24,17-57 35,7-22-3,-7 24-2,11-37-1,1 0-1,-1 1 1,1-1-1,0 0 1,0 0-1,0 0 1,0 1 0,0-1-1,1 0 1,-1 0-1,1 0 1,-1 0 0,1 0-1,2 4 1,-2-4-1,0-1 1,1 0 0,-1 0 0,1 1-1,0-1 1,-1 0 0,1 0 0,0-1-1,0 1 1,0 0 0,-1 0 0,1-1 0,0 0-1,0 1 1,0-1 0,0 0 0,0 0-1,0 0 1,0 0 0,0 0 0,0 0-1,3-1 1,6-1-5,0 0-1,18-6 1,-20 5-108,-1-1 0,1 1 1,-1-2-1,0 1 0,-1-1 1,1-1-1,12-10 0,-17 13 41,0 0-1,0 0 0,0 0 0,-1 0 0,1-1 0,-1 1 0,0-1 0,0 1 0,0-1 0,0 0 1,0 0-1,-1 0 0,0 0 0,0 0 0,0 0 0,0 0 0,-1-1 0,1 1 0,-1-6 1,-9-21-347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4.633"/>
    </inkml:context>
    <inkml:brush xml:id="br0">
      <inkml:brushProperty name="width" value="0.035" units="cm"/>
      <inkml:brushProperty name="height" value="0.035" units="cm"/>
    </inkml:brush>
  </inkml:definitions>
  <inkml:trace contextRef="#ctx0" brushRef="#br0">15 196 17444,'-14'6'2488,"19"-13"-1928,15-9 993,11-4-329,7-6-384,8-1-176,9-3-376,-1 0-512,-10 7 328,-9 7-120,-15 9-128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2:07.128"/>
    </inkml:context>
    <inkml:brush xml:id="br0">
      <inkml:brushProperty name="width" value="0.035" units="cm"/>
      <inkml:brushProperty name="height" value="0.035" units="cm"/>
    </inkml:brush>
  </inkml:definitions>
  <inkml:trace contextRef="#ctx0" brushRef="#br0">0 3448 6545,'37'-28'492,"0"2"-1,45-23 1,85-36-317,-105 55 98,522-233 1061,-274 137-950,-74 28-232,59-29-97,-25 10-36,-23 15 97,140-57 473,34-26 198,-152 64-516,-179 81-224,318-128-21,408-147-112,-392 148 89,104-22 92,-89 34 76,256-121 72,-253 98-137,239-108-71,-598 247-36,156-66 31,-234 103-32,28-8-238,-32 9 225,0 1 1,0 0-1,0 0 0,0-1 0,0 1 0,0 0 1,0 0-1,0 0 0,0 0 0,0 0 0,0 0 1,0 1-1,0-1 0,0 0 0,0 0 0,0 1 1,0-1-1,0 0 0,0 1 0,0-1 0,0 1 1,0 0-1,0-1 0,-1 1 0,1 0 0,1 0 1,-2 0 10,0 0 0,1-1 0,-1 1 0,0 0 0,0-1 0,0 1 0,0 0 0,0-1 0,0 1 0,0 0 0,0-1 0,0 1 0,0 0 0,0-1 0,0 1 0,0 0 0,-1-1 0,1 1 0,0-1 0,0 1 0,-1 0 0,1-1 0,0 1 0,-1-1 0,0 1 0,-28 30-140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8.338"/>
    </inkml:context>
    <inkml:brush xml:id="br0">
      <inkml:brushProperty name="width" value="0.035" units="cm"/>
      <inkml:brushProperty name="height" value="0.035" units="cm"/>
    </inkml:brush>
  </inkml:definitions>
  <inkml:trace contextRef="#ctx0" brushRef="#br0">1 48 15451,'0'-43'2034,"0"38"-1129,1 27 171,52 504 1852,-50-499-2898,-1-1 6,2-1-1,0-1 0,14 43 0,-17-66-32,-1 0 0,0 0 0,1 0 0,-1 0 0,1 0 0,-1 0-1,1 0 1,0 0 0,-1-1 0,1 1 0,0 0 0,0 0 0,-1 0 0,1-1 0,0 1 0,0 0 0,0-1 0,1 1 0,-1-1-2,0 1 1,-1-1-1,1 0 1,0 0-1,-1 0 1,1 0-1,0-1 1,0 1-1,-1 0 1,1 0-1,0 0 1,-1 0-1,1-1 0,0 1 1,-1 0-1,1-1 1,0 1-1,-1-1 1,1 1-1,0-1 1,3-3 2,-1 0 1,1 0 0,-1 0-1,0 0 1,4-8 0,22-44 40,34-98 1,-32 74-23,77-195-848,-111 280 437,0 1 0,0-1 1,-1 0-1,1 0 0,-1-1 0,-6 6 1,-12 9-280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8.811"/>
    </inkml:context>
    <inkml:brush xml:id="br0">
      <inkml:brushProperty name="width" value="0.035" units="cm"/>
      <inkml:brushProperty name="height" value="0.035" units="cm"/>
    </inkml:brush>
  </inkml:definitions>
  <inkml:trace contextRef="#ctx0" brushRef="#br0">0 0 14595,'16'39'1728,"1"4"-1127,3 4-289,3 3 1632,6-2-1440,0-2-192,2-12-544,1-7-288,-4-20 456,-1-11-120,-1-26-72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9.442"/>
    </inkml:context>
    <inkml:brush xml:id="br0">
      <inkml:brushProperty name="width" value="0.035" units="cm"/>
      <inkml:brushProperty name="height" value="0.035" units="cm"/>
    </inkml:brush>
  </inkml:definitions>
  <inkml:trace contextRef="#ctx0" brushRef="#br0">0 94 13275,'0'12'537,"1"0"0,0 1-1,0-1 1,6 18 0,-6-28-438,-1 1 0,1-1 0,0 1 0,0-1 0,1 0 0,-1 0 0,0 1 0,1-1 0,-1 0 0,1 0 0,0 0 0,3 2 0,-4-3-36,0 0-1,1-1 0,-1 1 1,1-1-1,-1 1 0,1-1 1,-1 1-1,1-1 0,-1 0 1,1 0-1,-1 0 0,1 0 1,-1 0-1,1 0 0,0 0 1,-1 0-1,1 0 0,-1-1 1,1 1-1,-1-1 0,1 1 1,1-2-1,3-1 33,-1 0 1,0-1-1,0 1 0,-1-1 1,1 0-1,-1 0 0,1-1 1,-1 0-1,-1 1 0,1-1 1,4-8-1,-2 3 54,-1-1 0,0 1 0,0-1 0,-1-1 0,3-10 0,-6 17-61,0 1 1,-1-1-1,0 1 0,1-1 1,-1 1-1,-1-1 1,1 1-1,-1-1 1,0 1-1,-2-9 0,3 13-62,-1-1-1,1 0 0,0 0 0,-1 0 0,1 1 0,-1-1 0,1 0 0,-1 1 0,1-1 0,-1 0 0,0 1 0,1-1 0,-1 1 0,0-1 0,0 1 0,1-1 0,-1 1 0,0-1 0,0 1 0,0 0 1,1-1-1,-1 1 0,-1 0 0,0 0 4,0 0 0,0 0-1,0 1 1,1-1 0,-1 1 0,0-1 0,0 1 0,1 0 0,-1 0 0,0 0 0,1 0 0,-1 0 0,1 0 0,0 0 0,-1 0 0,-1 2 0,-4 5 33,-1 0 0,2 1 1,-1 0-1,1 0 1,0 1-1,1-1 0,0 1 1,0 0-1,1 1 0,1-1 1,-4 14-1,3-3-48,0-1 0,2 1-1,0-1 1,1 1 0,2 23-1,0-35-4,-1 0-1,2 0 0,0 0 0,0 0 0,5 13 1,-6-20-8,-1-1 0,1 1 1,0 0-1,0-1 0,0 1 0,0 0 1,0-1-1,0 1 0,0-1 1,0 0-1,1 1 0,-1-1 1,0 0-1,1 0 0,-1 0 0,1 0 1,-1 0-1,1 0 0,0 0 1,-1-1-1,1 1 0,0 0 0,0-1 1,0 0-1,-1 1 0,1-1 1,0 0-1,0 0 0,0 0 1,0 0-1,-1 0 0,1 0 0,2-1 1,2-1-1,-1 0 0,1-1 0,-1 0 1,0 0-1,1 0 0,-1 0 0,-1-1 1,1 0-1,-1 0 0,1 0 0,-1-1 1,0 1-1,3-7 0,8-10-2,20-37-1,-18 22-157,23-66-1,-24 58-166,-12 76-65,-1-14 315,-2-4 32,2 13-20,7 35-1,-9-56 68,1 0 0,-1-1 0,1 1 0,0-1 0,1 1 0,-1-1 0,1 0 0,0 0 1,1 0-1,-1 0 0,1-1 0,5 7 0,-8-11 0,0 1 0,1 0 1,-1 0-1,0-1 0,0 1 1,0 0-1,1-1 1,-1 1-1,0-1 0,1 0 1,-1 1-1,0-1 0,1 0 1,-1 0-1,0 0 0,1 0 1,-1 0-1,0 0 0,1 0 1,-1-1-1,0 1 0,1 0 1,-1-1-1,0 1 0,1-1 1,-1 1-1,0-1 0,0 0 1,0 1-1,0-1 0,1 0 1,-1 0-1,0 0 0,0 0 1,-1 0-1,2-1 0,3-4 17,0 0-1,-1 0 0,0 0 0,-1 0 0,5-10 1,39-117 219,-43 121-245,4-8-29,-8 20 34,0-1 0,0 1 0,0 0 0,0 0 0,0 0 0,0 0 0,0-1 0,0 1 0,0 0 0,0 0 0,1 0 0,-1 0 0,0 0 0,0 0 0,0-1 0,0 1 0,0 0 0,0 0 0,1 0 0,-1 0 0,0 0 0,0 0 0,0 0 0,0 0 0,1 0 0,-1 0 0,0 0 0,0 0 0,0 0 0,0 0 0,1 0 0,-1 0 0,0 0 0,0 0 0,0 0 0,0 0 0,1 0 0,-1 0 0,0 0 0,0 0 0,0 0 0,0 0 0,1 0 0,-1 0 0,6 10-27,2 14-7,-8-22 31,23 97 29,-5 2 0,9 160 0,-21-157 380,-7 109 1,0-208-372,1 1 0,-1 0-1,-1-1 1,1 1 0,-5 10 0,6-15-29,0-1 0,-1 1 0,1 0 0,0-1-1,-1 1 1,1-1 0,0 1 0,-1-1 0,1 1 0,-1-1 0,1 1-1,-1-1 1,1 1 0,-1-1 0,1 0 0,-1 1 0,0-1 0,1 0-1,-1 1 1,0-1 0,1 0 0,-2 0 0,1 0 0,0 0-1,0 0 1,0-1 0,0 1-1,0-1 1,0 1 0,0-1 0,0 1-1,1-1 1,-1 0 0,0 1-1,0-1 1,0 0 0,1 0 0,-1 1-1,0-1 1,1 0 0,-1 0-1,0-2 1,-10-15-12,1-1 0,1 0 0,0-1 0,2 0 0,-10-40 0,9 22-58,2 0 1,-2-54-1,7 55-9,2-1 0,1 0 0,2 1 0,1 0 0,19-63-1,-18 81-9,0 0-1,1 1 0,2 0 1,-1 0-1,2 1 0,1 0 1,0 1-1,0 0 0,2 0 1,0 2-1,1 0 0,25-20 0,-38 32 63,1 1-1,-1 0 0,1 0 1,0 0-1,-1 0 0,1 0 1,0 0-1,0 0 0,-1 0 0,1 1 1,0-1-1,0 1 0,0-1 1,0 1-1,0 0 0,0 0 1,0 0-1,2 0 0,-3 1 11,1-1 0,-1 1 0,0 0 0,0-1 0,0 1 0,0 0 0,0 0 0,0 0 0,0-1 0,0 1 0,0 0 0,-1 0 0,1 0 0,0 1 0,-1-1 0,1 0 0,-1 0 0,1 0 0,-1 0 0,1 3-1,2 7 5,-2 1 0,1-1-1,-1 1 1,-2 21 0,1-19 76,0 3-7,-1 5 69,2 0 1,5 35-1,-6-54-111,1-1 1,-1 0-1,1 0 0,0 0 0,0 0 1,0 0-1,0 0 0,0 0 0,0 0 1,2 2-1,-3-3-12,1-1 1,-1 0-1,1 1 1,-1-1-1,1 0 1,0 1-1,-1-1 1,1 0-1,0 0 0,-1 0 1,1 1-1,0-1 1,-1 0-1,1 0 1,0 0-1,-1 0 1,1 0-1,0 0 1,-1 0-1,1-1 0,0 1 1,-1 0-1,1 0 1,0 0-1,-1-1 1,1 1-1,-1 0 1,1-1-1,0 1 1,-1 0-1,1-1 0,-1 1 1,1-1-1,-1 1 1,1-1-1,-1 1 1,0-1-1,1 1 1,-1-1-1,1 0 0,14-19 33,-1 0 0,-1 0 0,-1-1 0,11-25 0,12-21 14,-31 59-46,1 1 0,0-1 0,1 1 1,-1 0-1,9-8 0,-13 15-7,0-1 1,0 0-1,-1 0 1,1 1-1,0-1 0,1 0 1,-1 1-1,0-1 1,0 1-1,0 0 1,0-1-1,0 1 0,0 0 1,1-1-1,-1 1 1,0 0-1,0 0 1,1 0-1,1 0 0,-2 1 1,1 0-1,-1 0 0,0 0 0,1-1 0,-1 1 0,0 0 0,0 1 0,1-1 1,-1 0-1,0 0 0,0 0 0,0 1 0,0-1 0,0 0 0,-1 1 0,1-1 1,0 1-1,-1-1 0,1 3 0,5 13-2,-1 1-1,-1 0 1,-1 0 0,2 23 0,-1-8-228,-3-24-141,0-13 164,-3-16 58,-3-10-5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29.981"/>
    </inkml:context>
    <inkml:brush xml:id="br0">
      <inkml:brushProperty name="width" value="0.035" units="cm"/>
      <inkml:brushProperty name="height" value="0.035" units="cm"/>
    </inkml:brush>
  </inkml:definitions>
  <inkml:trace contextRef="#ctx0" brushRef="#br0">1 193 15811,'1'3'214,"1"-1"0,-1 1 0,1-1-1,0 1 1,0-1 0,0 0 0,0 0-1,5 4 1,-7-6-159,1 1 0,0-1 0,0 0 1,0 1-1,0-1 0,0 0 0,0 0 0,0 0 0,0 1 1,0-1-1,0 0 0,0-1 0,0 1 0,0 0 0,0 0 1,0 0-1,0 0 0,0-1 0,0 1 0,0 0 0,0-1 1,0 1-1,-1-1 0,1 1 0,0-1 0,0 0 0,0 1 1,-1-1-1,1 0 0,0 1 0,0-2 0,7-7 82,0 0 0,-1-1 0,-1 1 0,1-1-1,-1 0 1,6-17 0,-9 20-113,0 0 0,-1 0 0,0 0 0,0 0 0,0 0 0,-1-1 0,0 1 0,-1 0 0,0-1 0,0 1 0,-1-11 0,0 16-14,1 1 1,0-1 0,-1 1 0,1-1-1,-1 0 1,1 1 0,-1-1-1,0 1 1,0-1 0,0 1-1,1 0 1,-1-1 0,-1 1-1,1 0 1,0 0 0,0-1 0,-2 0-1,2 2 2,0-1-1,0 1 0,0 0 0,0-1 1,0 1-1,0 0 0,0 0 1,0 0-1,0 0 0,0 0 1,0 0-1,0 0 0,0 0 1,0 0-1,-1 1 0,1-1 1,0 0-1,0 1 0,-1 0 0,-2 1 22,0 1 0,0-1 0,0 1 0,1 0 0,-1 0 0,1 1 0,0-1 0,0 0 0,0 1 0,-3 6 0,1 1 29,-1 1-1,2 0 1,0 0-1,0 0 1,1 0-1,0 1 1,-1 22-1,3-13 25,0 0 0,2-1-1,5 38 1,-4-50-74,0 0-1,0 0 1,1 0-1,0 0 1,6 10 0,-8-17-40,-1-1 1,1 1 0,0 0 0,0-1 0,0 1 0,0-1 0,0 1 0,0-1 0,0 0 0,1 0 0,-1 1 0,0-1 0,1 0 0,-1 0 0,1 0-1,0 0 1,-1 0 0,1-1 0,-1 1 0,1 0 0,0-1 0,0 1 0,-1-1 0,1 0 0,0 0 0,0 1 0,0-1 0,-1 0 0,1-1 0,0 1-1,0 0 1,0 0 0,2-1 0,0-2-160,1 1 0,0-1 0,-1 1 0,0-1 0,0-1 0,0 1 0,0-1 0,0 1 0,0-1 0,3-6 0,30-46-878,-36 55 1065,28-54-696,0-8-177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30.417"/>
    </inkml:context>
    <inkml:brush xml:id="br0">
      <inkml:brushProperty name="width" value="0.035" units="cm"/>
      <inkml:brushProperty name="height" value="0.035" units="cm"/>
    </inkml:brush>
  </inkml:definitions>
  <inkml:trace contextRef="#ctx0" brushRef="#br0">84 0 16924,'-19'49'1442,"5"-15"-660,1 1 1,1 0-1,3 1 1,-7 41-1,17-61-436,0-16-341,-1 0-1,0 1 0,0-1 0,0 0 0,1 0 0,-1 0 1,0 0-1,0 1 0,1-1 0,-1 0 0,0 0 1,1 0-1,-1 0 0,0 0 0,0 0 0,1 0 1,-1 0-1,0 0 0,1 0 0,-1 0 0,0 0 0,0 0 1,1 0-1,-1 0 0,0 0 0,1 0 0,-1 0 1,0-1-1,0 1 0,1 0 0,23-20-67,-15 13 32,-2 1 12,0 1 0,1 0 0,0 1 0,0 0 0,1 1 0,-1-1 0,1 1 0,-1 1 0,1 0 0,0 0 0,0 1 0,0 0 0,15 0 0,-20 1 25,0 0 0,0 0 0,0 1 0,0-1 0,0 1 0,-1 0 0,1 0 0,0 1 0,0-1 0,-1 1 0,1-1 0,-1 1 0,0 0 0,1 1 0,-1-1 0,0 0 0,0 1-1,0 0 1,-1 0 0,1 0 0,-1 0 0,1 0 0,-1 0 0,0 1 0,0-1 0,0 1 0,-1-1 0,0 1 0,1 0 0,-1-1 0,0 1 0,-1 0 0,2 6 0,-2-3 39,-1 1 1,1-1-1,-1 0 1,-1 0-1,1 0 1,-1 1-1,0-2 1,-1 1-1,0 0 0,0 0 1,0-1-1,-1 0 1,0 1-1,-7 8 1,3-4-17,-1-1 1,0-1 0,0 1-1,-1-2 1,0 1-1,-1-1 1,-14 8 0,21-13-70,0-1 0,0 0 0,-1 0 0,1 0 0,-1 0 0,1-1 1,-1 0-1,1 0 0,-1 0 0,0-1 0,0 1 0,1-1 0,-1 0 1,0 0-1,1-1 0,-1 1 0,0-1 0,-5-2 0,-11-9-177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30.894"/>
    </inkml:context>
    <inkml:brush xml:id="br0">
      <inkml:brushProperty name="width" value="0.035" units="cm"/>
      <inkml:brushProperty name="height" value="0.035" units="cm"/>
    </inkml:brush>
  </inkml:definitions>
  <inkml:trace contextRef="#ctx0" brushRef="#br0">33 291 19484,'0'23'1601,"2"10"-1137,-1 5-216,3 6 600,1 2-240,2 3-216,2-2-88,-1-8-224,1-5-168,-2-14-512,0-11-184,-3-18-424,1-10 903,-5-21-231,-6-10-224</inkml:trace>
  <inkml:trace contextRef="#ctx0" brushRef="#br0" timeOffset="1">2 9 15515,'-2'-9'1801,"2"14"-1201,0 18-320,5 4 2064,0 3-1960,5 3-528,3-2-600,3-2-560,3-7 1064,1-2-224,7-7-160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31.376"/>
    </inkml:context>
    <inkml:brush xml:id="br0">
      <inkml:brushProperty name="width" value="0.035" units="cm"/>
      <inkml:brushProperty name="height" value="0.035" units="cm"/>
    </inkml:brush>
  </inkml:definitions>
  <inkml:trace contextRef="#ctx0" brushRef="#br0">103 94 16772,'-15'23'910,"-41"70"1539,51-82-2178,-1 1-1,2 0 0,0 0 0,0 1 1,1-1-1,-2 17 0,5-27-230,-1 0-1,1 0 1,0 0-1,0 0 0,0-1 1,0 1-1,0 0 0,1 0 1,-1 0-1,0 0 1,1-1-1,-1 1 0,1 0 1,1 2-1,-1-3-24,-1-1 0,0 0 0,1 1-1,-1-1 1,1 0 0,-1 1 0,1-1 0,-1 0 0,1 0-1,-1 1 1,1-1 0,0 0 0,-1 0 0,1 0-1,-1 0 1,1 0 0,-1 0 0,1 0 0,0 0 0,-1 0-1,1 0 1,-1 0 0,1 0 0,-1-1 0,1 1 0,0 0-1,-1 0 1,1 0 0,0-1 0,3-2 16,1 0 0,0 0 0,-1-1 0,1 0 0,-1 1 0,0-1 1,5-7-1,43-67-12,-40 56 2,2 1 0,30-35 0,-43 54-16,0 1-1,0 0 1,0 0-1,1 0 1,-1-1-1,0 1 1,1 0-1,-1 0 1,1 1-1,-1-1 0,1 0 1,-1 0-1,1 1 1,0-1-1,-1 1 1,4-1-1,-4 1 0,0 0 0,0 1 0,0-1 0,0 0 0,0 1 0,0-1 0,0 1 0,0-1 0,0 1 0,0-1 0,0 1 0,-1-1 0,1 1 0,0 0 0,0-1 0,-1 1 0,1 0 0,-1 0 0,1 0 0,-1-1 0,2 3 0,1 5 22,0 0 1,0 1 0,0-1-1,-1 1 1,1 10 0,0-3 5,0-1 13,11 40 96,-13-51-125,0 0 0,1 0-1,-1 0 1,1 0 0,0-1 0,0 1-1,0-1 1,1 0 0,0 1-1,4 3 1,-6-6-9,0 0 0,0-1 0,1 1 0,-1-1 0,0 1 0,1-1 0,-1 1 0,1-1 0,-1 0 0,0 0 0,1 0 0,-1 0 0,1 0 0,-1 0 0,1 0 0,-1 0 0,0-1 0,1 1 0,-1 0 0,0-1 0,1 1 0,-1-1 0,0 0 0,1 1 0,-1-1 0,0 0 0,0 0 0,0 0 0,0 0 0,2-1 0,4-4 25,-1 0 0,0-1 0,8-10 1,16-35 40,-26 43-136,1 0 0,0 0 0,0 0-1,1 0 1,1 1 0,-1 0 0,13-12-1,-19 20 55,1 0-1,-1 0 1,0-1-1,0 1 0,1 0 1,-1 0-1,0 0 0,1 0 1,-1-1-1,0 1 1,0 0-1,1 0 0,-1 0 1,0 0-1,1 0 0,-1 0 1,0 0-1,1 0 1,-1 0-1,1 0 0,-1 0 1,0 0-1,1 0 0,-1 0 1,0 0-1,1 0 1,-1 0-1,0 0 0,1 0 1,-1 1-1,1-1 0,4 11-231,-3 21-88,-2-28 294,-1 36-159,0-19 245,0-1 0,4 26 0,0-43 82,1-9-64,2-9 3,6-38 73,-8 33-200,0-1 0,13-31 0,-16 51 41,-1 0 0,1-1-1,-1 1 1,1-1 0,0 1-1,0 0 1,-1 0 0,1-1-1,0 1 1,0 0 0,0 0-1,0 0 1,1 0 0,-1 0-1,0 0 1,0 0 0,3-1-1,-3 2 4,0 0-1,-1 0 1,1 0-1,0 0 1,0 0-1,0 0 0,0 0 1,0 1-1,0-1 1,0 0-1,-1 0 1,1 1-1,0-1 0,0 0 1,0 1-1,-1-1 1,1 1-1,0-1 1,0 1-1,-1-1 0,2 2 1,3 4-48,1 1 1,-1-1-1,-1 1 1,1 0-1,3 8 0,-3-5 31,1 1 28,1 0 0,0-1 0,0 0 0,1 0 0,0-1 0,17 15 0,-21-21 12,0 0 0,1 0 0,-1-1 0,1 0 0,-1 0 0,1 0 0,-1 0 0,1-1 0,0 0-1,0 0 1,0 0 0,0 0 0,0-1 0,0 0 0,0 0 0,0 0 0,0-1 0,-1 0 0,1 0 0,5-1 0,5-3 39,-1 0 1,26-12-1,-34 14-29,0 0 1,-1-1-1,0 1 1,0-1-1,0 0 1,0 0-1,0 0 1,-1-1-1,6-7 1,-9 11-14,-1 0 0,0 1 0,1-1 0,-1 1 0,0-1 0,0 0 0,0 1 0,0-1 1,0 0-1,1 1 0,-1-1 0,0 0 0,0 0 0,0 1 0,-1-1 0,1 0 1,0 1-1,0-1 0,0 0 0,0 1 0,-1-1 0,1 1 0,0-1 0,-1 0 0,1 1 1,0-1-1,-1 1 0,1-1 0,-1 1 0,1-1 0,-1 1 0,1-1 0,-1 1 0,1-1 1,-1 1-1,1 0 0,-1-1 0,0 1 0,1 0 0,-1 0 0,0-1 0,1 1 0,-2 0 1,-35-10 232,30 9-175,-29-6 143,19 4-81,0 0-1,0-1 0,0-1 1,1-1-1,0 0 0,-18-9 1,33 14-113,-1 0 1,0 0 0,1 0 0,0 0 0,-1 0-1,1-1 1,-1 1 0,1 0 0,0-1 0,0 1-1,0-1 1,0 1 0,0-1 0,0 0-1,0 1 1,1-1 0,-1 0 0,0-2 0,1 3-7,0-1-1,0 1 1,0 0 0,1 0 0,-1-1 0,0 1 0,1 0 0,-1 0 0,0-1 0,1 1 0,0 0-1,-1 0 1,1 0 0,0 0 0,-1 0 0,1 0 0,0 0 0,0 0 0,0 0 0,0 0-1,0 1 1,0-1 0,0 0 0,0 1 0,0-1 0,0 0 0,2 0 0,22-9-133,1 1 1,0 1-1,1 1 1,0 2-1,29-3 1,55-13-383,-52 4 231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04.303"/>
    </inkml:context>
    <inkml:brush xml:id="br0">
      <inkml:brushProperty name="width" value="0.035" units="cm"/>
      <inkml:brushProperty name="height" value="0.035" units="cm"/>
    </inkml:brush>
  </inkml:definitions>
  <inkml:trace contextRef="#ctx0" brushRef="#br0">401 94 14283,'4'-6'495,"0"0"0,-1 0 0,0-1 0,4-11 0,-6 17-404,-1 0 0,1 0 0,-1-1-1,0 1 1,1 0 0,-1-1 0,0 1 0,0-1 0,0 1 0,0 0 0,0-1 0,0 1 0,0 0 0,-1-1 0,1 1 0,0 0 0,-1-1 0,1 1 0,-1 0 0,0-1 0,1 1 0,-1 0 0,0 0 0,0 0 0,0 0-1,1 0 1,-1 0 0,0 0 0,0 0 0,-1 0 0,-1-1 0,-2 0 90,-1 0 1,0 0-1,0 1 0,0 0 0,0 0 0,1 0 1,-1 1-1,0-1 0,0 2 0,0-1 0,0 1 1,0 0-1,-10 2 0,-8 4 108,-43 18 1,39-13-218,1 1 0,-36 24 1,53-30-66,-1 0 0,1 1 0,1 0 0,-1 1 0,2 0 0,-1 1 1,1-1-1,-10 17 0,18-25-14,-1 0 0,0 0 1,0 0-1,1 0 0,-1 0 0,0 0 0,1 0 1,-1 1-1,1-1 0,0 0 0,-1 0 1,1 0-1,0 1 0,0-1 0,0 0 0,0 0 1,0 1-1,0-1 0,0 0 0,0 1 1,0-1-1,0 0 0,1 0 0,-1 0 0,1 1 1,-1-1-1,1 0 0,-1 0 0,1 0 1,0 0-1,-1 0 0,1 0 0,0 0 0,0 0 1,0 0-1,0 0 0,0 0 0,0 0 1,0-1-1,0 1 0,2 1 0,5 0-91,-1 1-1,1-1 0,0 0 1,0 0-1,13 0 1,-5 0-61,-16-2 150,28 4-339,-1 1 0,0 1-1,35 14 1,-54-17 277,-1 0 0,1 1 1,-1 0-1,0 0 0,-1 1 0,1 0 0,5 6 0,-9-8 46,0 0-1,0 1 0,0-1 0,-1 1 0,1 0 0,-1 0 0,0 0 0,0 0 0,-1 0 0,1 0 1,-1 0-1,0 1 0,1 7 0,-1-8 48,-1 0 1,0 0-1,0 0 1,-1 0-1,1 0 1,-1 0-1,0 0 1,0 0 0,0 0-1,0 0 1,-1-1-1,1 1 1,-1 0-1,0-1 1,0 0-1,-3 4 1,0-2 42,1 0 0,-1 0 0,0-1 0,0 0 0,-1 0 0,1 0 0,-1-1 0,0 1 0,-7 2 0,2-2 77,-1 0 0,0 0 0,0-1 0,0 0 0,-1-1 0,1-1 0,-1 0 0,1-1 0,-1 0 0,-12-2 0,15 0-139,0 0-1,1-1 1,-1 0 0,1 0 0,0-1-1,0-1 1,-10-5 0,17 9-77,0-1 0,0 1 0,0-1 0,0 1 0,1-1 0,-1 0 1,0 0-1,1 0 0,-1 0 0,1 0 0,0 0 0,0 0 0,-1-1 0,0-2 1,2 3 14,0 0 1,0 0 0,0 0 0,0 0 0,0 0 0,0 0 0,1 0-1,-1 0 1,0 1 0,1-1 0,0 0 0,-1 0 0,1 1-1,0-1 1,0 0 0,0 1 0,0-1 0,0 0 0,1 1 0,-1 0-1,3-3 1,12-10-546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04.790"/>
    </inkml:context>
    <inkml:brush xml:id="br0">
      <inkml:brushProperty name="width" value="0.035" units="cm"/>
      <inkml:brushProperty name="height" value="0.035" units="cm"/>
    </inkml:brush>
  </inkml:definitions>
  <inkml:trace contextRef="#ctx0" brushRef="#br0">175 94 15667,'-28'25'1313,"-43"48"-1,60-60-1018,1 0-1,1 0 1,0 1-1,0 1 1,2-1-1,-8 22 1,13-33-221,1 0 0,1 0 0,-1 0 1,0 0-1,1 1 0,0-1 0,-1 4 0,1-7-59,0 1 1,0-1-1,1 0 0,-1 1 0,0-1 1,0 1-1,0-1 0,0 0 0,0 1 0,0-1 1,1 0-1,-1 1 0,0-1 0,0 0 1,1 1-1,-1-1 0,0 0 0,0 1 0,1-1 1,-1 0-1,0 0 0,1 1 0,-1-1 1,0 0-1,2 0 0,-1 1 5,0-1 0,0 0 1,0 0-1,0 0 0,0-1 0,0 1 0,0 0 1,1 0-1,-1-1 0,0 1 0,0 0 0,0-1 1,0 1-1,1-2 0,12-6 53,0-1 1,-1-1-1,24-22 1,35-43 56,-55 57-91,42-49 90,-27 30 20,52-49-1,-80 85 3,-6 7-85,-4 10 27,-4 4-2,0 2 0,2-1 0,0 1 0,1 0 0,2 1 1,-4 23-1,9-44-96,0 0 0,-1 0 0,1 0 0,0 0 0,1 0 0,-1 0 0,0 0 0,0 0 0,1 0 0,-1 0 0,1 0 0,0 0 0,-1 0 0,1 0 0,0-1 0,0 1 0,0 0 0,2 1 0,-2-2 24,0 0-1,1 0 0,-1-1 1,0 1-1,0 0 1,1-1-1,-1 1 0,0-1 1,1 0-1,-1 1 1,1-1-1,-1 0 0,0 0 1,1 0-1,-1 0 0,1 0 1,-1 0-1,0 0 1,1-1-1,-1 1 0,0 0 1,1-1-1,-1 1 1,0-1-1,1 0 0,1-1 1,2 0 8,0-1 0,-1-1 0,1 1 0,-1-1 0,0 0 0,0 0 0,0 0 0,4-6 0,12-16 45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05.294"/>
    </inkml:context>
    <inkml:brush xml:id="br0">
      <inkml:brushProperty name="width" value="0.035" units="cm"/>
      <inkml:brushProperty name="height" value="0.035" units="cm"/>
    </inkml:brush>
  </inkml:definitions>
  <inkml:trace contextRef="#ctx0" brushRef="#br0">136 0 19884,'0'1'101,"0"0"0,0 0 0,0 0 0,0 0 0,0-1 0,0 1 0,0 0 0,0 0 0,0 0 0,-1 0 0,1-1 0,0 1 0,-1 0 0,1 0 0,0 0 0,-1 0 0,-1 3 79,-105 309 2916,100-291-3004,2 1 0,-4 27 0,8-45-83,1 0 0,-1 1 0,1-1 0,0 0 0,0 0 0,1 1 0,0-1 0,0 0 0,0 0 0,0 0 0,1 0 0,0 0 0,0 0 0,0 0 0,5 8 0,-5-12-61,-1 1-1,1 0 0,0-1 1,0 1-1,-1-1 0,1 1 0,0-1 1,0 0-1,0 0 0,0 0 1,1 0-1,-1 0 0,0 0 0,0-1 1,1 1-1,-1-1 0,0 1 0,1-1 1,-1 0-1,0 0 0,1 0 1,-1 0-1,0 0 0,1-1 0,-1 1 1,0-1-1,0 0 0,1 1 1,-1-1-1,3-2 0,5-2-498,1-1-1,-1-1 1,0 0-1,15-13 0,-12 9 462,17-13-729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2:08.827"/>
    </inkml:context>
    <inkml:brush xml:id="br0">
      <inkml:brushProperty name="width" value="0.035" units="cm"/>
      <inkml:brushProperty name="height" value="0.035" units="cm"/>
    </inkml:brush>
  </inkml:definitions>
  <inkml:trace contextRef="#ctx0" brushRef="#br0">1 0 8082,'1'4'-429,"1"-1"1,-1 1 0,1-1-1,0 1 1,0-1 0,0 0-1,0 0 1,1 0-1,2 3 1,3 4 212,7 8 383,0 0 1,1-1-1,1 0 0,0-2 1,2 0-1,-1-1 0,2-1 0,34 18 1,250 101 711,-196-90 629,138 75-1,-22 31-303,-1-1-568,-122-92-445,3-5-1,212 70 0,-97-45 79,-4 11-1,259 142 1,123 75-14,-213-112 215,-107-36-124,56 27-93,-99-79-164,258 76-1,121 43-51,220 67-194,-149-117-458,6-23-1038,-386-85 418,227 78 516,-253-62 147,-215-63 452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05.798"/>
    </inkml:context>
    <inkml:brush xml:id="br0">
      <inkml:brushProperty name="width" value="0.035" units="cm"/>
      <inkml:brushProperty name="height" value="0.035" units="cm"/>
    </inkml:brush>
  </inkml:definitions>
  <inkml:trace contextRef="#ctx0" brushRef="#br0">88 32 17308,'0'-1'112,"1"-1"0,-1 0 0,1 1-1,0-1 1,-1 0 0,1 1 0,0-1 0,0 1 0,0-1 0,1 1 0,-1-1 0,0 1 0,0 0 0,1 0 0,-1-1 0,1 1 0,-1 0 0,1 0-1,-1 1 1,1-1 0,0 0 0,-1 0 0,1 1 0,0-1 0,0 1 0,0 0 0,-1-1 0,1 1 0,0 0 0,0 0 0,0 0 0,2 1 0,-1-1-35,0 0 0,0 0 0,0 0 0,-1 0 0,1 1 0,0 0 0,0-1 0,-1 1 0,1 0 0,0 0 0,-1 1 0,1-1 0,-1 0 0,0 1 0,1-1 0,-1 1 0,0 0 0,0 0 0,0 0 0,3 4 1,-3-2-47,-1-1 0,0 1 1,0 0-1,0-1 1,-1 1-1,1 0 1,-1-1-1,0 1 1,0 0-1,0 0 0,-1-1 1,1 1-1,-1 0 1,-2 5-1,-1 6 22,-2 0 0,-7 15 1,10-25-27,-46 91 324,-17 35 281,65-127-602,0-1-1,-1 1 1,1-1 0,0 1-1,1 0 1,-1-1-1,1 1 1,-1 0-1,1 5 1,1-8-22,-1 0 0,0 0 1,1 0-1,-1-1 0,0 1 0,1 0 0,-1 0 0,1 0 1,-1 0-1,1-1 0,0 1 0,-1 0 0,1 0 1,0-1-1,-1 1 0,1-1 0,0 1 0,0-1 0,0 1 1,-1-1-1,1 1 0,0-1 0,0 1 0,0-1 1,0 0-1,0 0 0,0 0 0,0 1 0,0-1 0,0 0 1,0 0-1,0 0 0,0 0 0,0-1 0,0 1 0,0 0 1,-1 0-1,3-1 0,18-5-77,0 0 1,-1-1-1,1-1 0,-2-1 1,24-14-1,-14 8-629,-24 12 477,31-18-684,-34 20 855,0-1 0,0 0-1,0 1 1,0-1-1,0 0 1,-1 0-1,1 0 1,-1 0-1,1 0 1,-1-1-1,0 1 1,0 0-1,1-4 1,-1-13-535</inkml:trace>
  <inkml:trace contextRef="#ctx0" brushRef="#br0" timeOffset="1">0 202 17204,'0'7'1344,"4"-7"-880,6-2-200,8-5 448,6 0-136,6-3-312,6 0-336,11-2-536,2 2-384,1 0 752,0 2-176,-1 3-224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06.321"/>
    </inkml:context>
    <inkml:brush xml:id="br0">
      <inkml:brushProperty name="width" value="0.035" units="cm"/>
      <inkml:brushProperty name="height" value="0.035" units="cm"/>
    </inkml:brush>
  </inkml:definitions>
  <inkml:trace contextRef="#ctx0" brushRef="#br0">45 38 16107,'-3'2'204,"0"0"-1,0 0 1,0 0-1,0 0 1,1 1 0,-1 0-1,1-1 1,0 1-1,0 0 1,0 0-1,0 0 1,0 0-1,1 1 1,-1-1-1,1 0 1,0 1-1,-2 6 1,2-3-31,-1 0 0,1 0 0,1 0 0,-1 0 0,1 0 0,0 0 0,1 0 0,1 9 1,-2-14-162,1-1 0,-1 1 1,0 0-1,1 0 0,0-1 1,-1 1-1,1-1 0,0 1 1,0 0-1,0-1 0,0 0 1,0 1-1,0-1 1,1 1-1,-1-1 0,0 0 1,1 0-1,-1 0 0,1 0 1,-1 0-1,1 0 0,-1 0 1,1-1-1,0 1 0,-1 0 1,1-1-1,0 1 0,0-1 1,-1 0-1,1 0 1,0 0-1,0 0 0,0 0 1,-1 0-1,1 0 0,0 0 1,0-1-1,0 1 0,2-1 1,4-2-6,-1 1 0,0-2 0,1 1 0,-1-1 0,0 0 0,0 0 0,9-8 0,-1-2 17,0 0 0,-1-1 0,-1 0 0,0-1 0,-1-1 0,12-21 0,-19 24 18,-11 19 27,-17 24 68,17-17-58,0 1 0,1 0 0,-4 16 0,7-22-38,1 0 0,-1-1 0,2 1 0,-1 0 0,1 0 0,-1 0 0,2 0 0,1 10 0,-2-15-31,1-1 1,-1 1-1,1 0 1,0-1-1,-1 0 1,1 1 0,0-1-1,0 1 1,0-1-1,0 0 1,0 0-1,0 1 1,1-1 0,-1 0-1,0 0 1,0 0-1,1 0 1,-1-1-1,1 1 1,-1 0 0,1-1-1,-1 1 1,1-1-1,0 1 1,-1-1-1,1 1 1,-1-1 0,1 0-1,0 0 1,-1 0-1,1 0 1,0 0 0,-1 0-1,1-1 1,1 0-1,5 0 10,0-1 1,0 0-1,0-1 0,0 1 0,13-8 0,8-7 62,0-1-1,-2-1 1,39-34 0,-83 62 268,16-8-338,-1-1-1,0 1 1,1 0 0,0 1 0,-1-1 0,1 0 0,0 0 0,0 1 0,-1-1 0,1 0-1,0 1 1,0-1 0,1 1 0,-1-1 0,0 1 0,0 2 0,1-4-8,0 0-1,1 0 1,-1 1 0,0-1 0,0 0-1,1 0 1,-1 0 0,0 0 0,1 0-1,-1 0 1,0 0 0,1 0 0,-1 0-1,0 0 1,1 0 0,-1 0-1,0 0 1,1 0 0,-1 0 0,0 0-1,1 0 1,-1 0 0,0 0 0,1-1-1,-1 1 1,0 0 0,1 0 0,-1 0-1,0-1 1,0 1 0,1 0 0,-1-1-1,11-5 58,-6 2-35,0 1 0,-1-1 0,0-1 0,0 1 0,0 0 0,-1-1 0,1 0 0,-1 0 0,0 0-1,3-8 1,-5 12-55,-1-1 0,1 0 0,-1 0 0,1 0-1,-1 0 1,0 0 0,0 0 0,1 0 0,-1 1 0,-1-1-1,1 0 1,0 0 0,0 0 0,-1 0 0,1 0-1,-1 0 1,0 0 0,1 1 0,-1-1 0,0 0-1,0 1 1,0-1 0,0 0 0,0 1 0,-1-1-1,1 1 1,0 0 0,-1-1 0,1 1 0,-1 0 0,1 0-1,-1 0 1,0 0 0,-2-1 0,-8-2-1055,8 8-735,5-4 1698,-1 1 0,0 0 0,1 0 0,-1 0 0,1-1 0,-1 1 0,1 0 0,-1 0 0,1-1 0,0 1 0,-1 0 0,1-1 0,0 1 0,-1-1 1,1 1-1,0-1 0,0 1 0,-1-1 0,1 0 0,0 1 0,1-1 0,7 3-430,-1 0 1,1-1-1,0 0 1,0-1-1,13 1 1,6-2-124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06.836"/>
    </inkml:context>
    <inkml:brush xml:id="br0">
      <inkml:brushProperty name="width" value="0.035" units="cm"/>
      <inkml:brushProperty name="height" value="0.035" units="cm"/>
    </inkml:brush>
  </inkml:definitions>
  <inkml:trace contextRef="#ctx0" brushRef="#br0">163 98 15035,'-2'-1'234,"0"1"-1,-1 0 1,1 0-1,0 0 1,-1 0-1,1 0 1,0 0-1,0 1 1,0-1-1,-1 1 1,-2 1-1,-4 2 42,0 0 0,1 1 0,0 0 0,0 0 0,0 1 0,0 0 0,1 0 0,0 1-1,1 0 1,0 0 0,0 0 0,0 1 0,1 0 0,0 0 0,0 1 0,1-1 0,0 1 0,1 0 0,-4 15 0,6-23-253,0 0 0,1 1 0,-1-1 0,1 1 0,0-1 0,0 1 0,-1 0 0,1-1 0,0 1 0,0-1 1,0 1-1,1-1 0,-1 1 0,0-1 0,1 1 0,-1-1 0,0 1 0,1-1 0,0 1 0,-1-1 0,1 0 0,0 1 0,0-1 1,0 0-1,0 0 0,0 0 0,0 1 0,0-1 0,0 0 0,0 0 0,1-1 0,-1 1 0,0 0 0,0 0 0,1 0 1,-1-1-1,1 1 0,-1-1 0,1 1 0,-1-1 0,1 0 0,-1 0 0,1 1 0,-1-1 0,1 0 0,-1 0 0,1 0 0,2-1 1,4 1-3,1-1 1,-1-1 0,1 1 0,-1-1 0,0-1 0,0 0 0,13-5 0,-3-2 0,0 0 1,-1-2-1,25-19 0,-35 25-10,-1 0 0,0 0 1,0 0-1,0-1 0,-1 0 0,0 0 0,0-1 1,-1 1-1,1-1 0,5-16 0,-10 23-9,0 0 1,1 1-1,-1-1 0,0 0 0,1 0 0,-1 0 0,0 1 0,0-1 1,0 0-1,1 0 0,-1 0 0,0 0 0,0 0 0,-1 0 0,1 1 1,0-1-1,0 0 0,0 0 0,0 0 0,-1 0 0,1 1 0,0-1 1,-1 0-1,1 0 0,-1 0 0,1 1 0,-1-1 0,1 0 0,-1 1 1,1-1-1,-1 1 0,0-1 0,1 0 0,-2 0 0,0 1 0,1 0-1,-1 0 1,0 0-1,1 0 0,-1 0 1,1 0-1,-1 1 0,0-1 1,1 0-1,-1 1 1,1-1-1,-1 1 0,1 0 1,-1-1-1,1 1 1,-1 0-1,1 0 0,-3 2 1,-2 1-67,1 1-1,0 0 1,0 0 0,0 0 0,0 1 0,1 0 0,0 0 0,0 0-1,1 0 1,-1 0 0,1 1 0,-3 10 0,6-16 48,0-1 0,-1 0 0,1 1-1,0-1 1,0 1 0,0-1 0,0 1 0,0-1 0,0 1 0,0-1 0,0 0 0,0 1 0,0-1 0,1 1-1,-1-1 1,0 1 0,0-1 0,0 1 0,0-1 0,1 0 0,-1 1 0,0-1 0,0 0 0,1 1 0,-1-1 0,0 0-1,1 1 1,-1-1 0,0 0 0,1 1 0,-1-1 0,1 0 0,-1 0 0,0 0 0,1 1 0,-1-1 0,1 0-1,-1 0 1,1 0 0,-1 0 0,0 0 0,1 0 0,-1 0 0,1 0 0,-1 0 0,1 0 0,-1 0 0,1 0 0,-1 0-1,1 0 1,-1 0 0,0 0 0,1-1 0,-1 1 0,1 0 0,0-1 0,25-11-300,-3-3-75</inkml:trace>
  <inkml:trace contextRef="#ctx0" brushRef="#br0" timeOffset="1">476 0 16115,'-21'10'2457,"12"-5"-1982,1 0-25,0-1 1,0 2 0,0-1-1,1 1 1,0 0-1,0 1 1,-9 10 0,16-17-454,-1 1 1,1-1 0,0 1 0,-1-1 0,1 1 0,0 0 0,-1-1 0,1 1 0,0-1 0,0 1 0,0 0 0,-1-1 0,1 1 0,0 0 0,0-1 0,0 1 0,0 0 0,0-1 0,0 1 0,0 0 0,1-1 0,-1 1 0,0 0 0,0-1 0,0 1 0,1 0 0,-1-1 0,0 1 0,1-1 0,-1 1 0,0 0 0,1-1 0,-1 1 0,1-1 0,-1 1 0,1-1 0,-1 0 0,1 1 0,-1-1 0,1 1 0,0-1 0,-1 0 0,1 1 0,0-1 0,36 13-794,-29-11 632,63 15-1142,-50-13 968,-1 0 1,-1 2 0,1 0-1,-1 1 1,0 1 0,20 12-1,-38-20 353,0 0 1,0 1-1,0-1 0,0 1 1,-1 0-1,1-1 0,0 1 0,0-1 1,-1 1-1,1 0 0,0 0 1,-1-1-1,1 1 0,-1 0 0,1 0 1,-1 0-1,1 0 0,-1 0 1,1 0-1,-1 0 0,0 0 0,0 0 1,0 0-1,1 0 0,-1 0 0,0 0 1,0 0-1,0 0 0,0 0 1,-1 0-1,1 0 0,0 0 0,0-1 1,-1 1-1,1 0 0,0 0 1,-1 0-1,1 0 0,-1 0 0,1 0 1,-1 0-1,1-1 0,-1 1 1,0 0-1,1 0 0,-1-1 0,0 1 1,0 0-1,0-1 0,-1 2 0,-4 2 203,0 0 0,-1 0 0,1 0-1,-1-1 1,-9 4 0,3-2 78,0 0 0,-1-1 1,0 0-1,0-1 0,0-1 0,0 0 0,0-1 1,0 0-1,-27-3 0,40 2-329,-1 0-1,0-1 1,0 1 0,0-1-1,1 1 1,-1-1 0,0 0-1,1 0 1,-1 0 0,1 0-1,-1 0 1,1 0-1,-1 0 1,1 0 0,-1 0-1,1-1 1,0 1 0,0-1-1,0 1 1,0-1 0,0 1-1,0-1 1,0 0 0,0 1-1,1-1 1,-1 0 0,1 1-1,-1-1 1,1 0 0,0 0-1,0 0 1,0 0 0,-1 1-1,2-1 1,-1 0 0,0 0-1,0 0 1,1-2 0,3-13-339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07.275"/>
    </inkml:context>
    <inkml:brush xml:id="br0">
      <inkml:brushProperty name="width" value="0.035" units="cm"/>
      <inkml:brushProperty name="height" value="0.035" units="cm"/>
    </inkml:brush>
  </inkml:definitions>
  <inkml:trace contextRef="#ctx0" brushRef="#br0">169 0 16035,'-12'1'495,"1"0"-1,-1 1 1,1 1-1,0-1 0,0 2 1,0 0-1,0 0 0,1 1 1,-1 0-1,1 1 0,0 0 1,-13 11-1,22-17-476,0 1 0,0-1 0,0 1 0,0 0 0,1-1 0,-1 1 0,0 0 1,0 0-1,0 0 0,1-1 0,-1 1 0,1 0 0,-1 0 0,0 0 0,1 0 0,0 0 0,-1 0 0,1 0 0,0 0 0,-1 1 0,1-1 0,0 1 0,0-1-13,1 0 1,-1 0-1,1-1 0,-1 1 0,1 0 0,0-1 0,-1 1 0,1-1 1,0 1-1,-1 0 0,1-1 0,0 0 0,0 1 0,-1-1 0,1 1 1,0-1-1,0 0 0,0 0 0,0 1 0,0-1 0,0 0 1,11 2-63,0-1 0,0 0 0,12-1 0,-18 0 14,42-1-247,-26-1 64,0 2 0,0 0 0,0 2-1,31 5 1,-51-7 217,-1 1 1,0-1-1,1 0 0,-1 1 0,0-1 1,1 1-1,-1-1 0,0 1 0,1-1 1,-1 1-1,0 0 0,0 0 0,0 0 1,0-1-1,1 1 0,-1 0 0,-1 0 1,1 1-1,0-1 0,0 0 0,0 0 1,0 0-1,-1 1 0,1 1 0,-1-2 30,0 1-1,0 0 0,0-1 0,0 1 0,-1 0 1,1-1-1,0 1 0,-1 0 0,0-1 0,1 1 0,-1-1 1,0 1-1,0-1 0,0 0 0,0 1 0,0-1 1,-1 2-1,-8 7 283,0-1 0,-1 0 0,-19 13 0,28-20-258,1-1-24,-9 6 212,1 0 1,-1-1 0,-1 0-1,1 0 1,-1-1-1,0 0 1,0-1-1,-19 4 1,29-8-249,0 1-1,0-1 1,0 0 0,0 0-1,0 0 1,0 0 0,0 0-1,0 0 1,0 0 0,0 0-1,0 0 1,0 0-1,0-1 1,0 1 0,0 0-1,0-1 1,0 1 0,1-1-1,-1 1 1,0-1 0,0 1-1,0-1 1,0 0 0,1 1-1,-1-1 1,0 0 0,1 0-1,-1 0 1,1 1 0,-1-1-1,1 0 1,-1 0 0,1 0-1,-1 0 1,1 0 0,0 0-1,-1 0 1,1 0 0,0 0-1,0 0 1,0 0-1,0 0 1,0 0 0,0 0-1,0-1 1,1-3-70,0 0 0,0 1 0,0-1 1,0 0-1,1 1 0,-1-1 0,1 1 0,4-7 0,14-15-311,4 1-125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7:07.836"/>
    </inkml:context>
    <inkml:brush xml:id="br0">
      <inkml:brushProperty name="width" value="0.035" units="cm"/>
      <inkml:brushProperty name="height" value="0.035" units="cm"/>
    </inkml:brush>
  </inkml:definitions>
  <inkml:trace contextRef="#ctx0" brushRef="#br0">193 149 15795,'4'0'690,"1"0"0,0-1 1,-1 0-1,1 0 0,-1 0 0,6-2 0,-4 0-392,1 0-1,0-1 1,10-7 0,-13 9-274,0-1 1,0 0-1,-1 0 0,0 0 0,1-1 1,-1 1-1,0-1 0,0 0 0,-1 0 1,1 0-1,-1 0 0,0 0 0,0 0 1,3-9-1,-5 11 0,0 1 1,1-1-1,-1 1 1,0-1-1,0 0 1,0 1-1,0-1 0,0 1 1,-1-1-1,1 1 1,0-1-1,-1 1 1,1-1-1,-1 1 1,1-1-1,-1 1 1,0 0-1,0-1 0,0 1 1,0 0-1,-1-2 1,0 1 7,0 1-1,0-1 1,-1 1 0,1 0 0,0 0 0,0 0-1,-1 0 1,1 0 0,-1 0 0,1 1 0,-1-1-1,-2 1 1,-4-1 37,-1 1 0,1 0 0,-1 0 0,1 1 1,0 1-1,-10 2 0,1 1 6,1 1 0,0 0 0,0 2 0,-29 17 0,39-21-50,1 0 1,-1 1-1,1 0 1,0 0-1,1 0 1,-1 0-1,1 1 1,0 0-1,1 0 1,-1 1-1,1-1 1,0 1-1,1 0 1,-4 8-1,7-14-22,0 0 0,-1 0 0,1 0 0,0 0 1,0 0-1,0 0 0,0 0 0,0 0 0,0 0 0,0 0 0,0 0 0,0 0 0,0 0 0,0 0 0,1 0 0,-1 0 0,0 0 0,1 0 1,-1 0-1,1 0 0,-1 0 0,1 0 0,0 0 0,-1 0 0,1-1 0,0 1 0,-1 0 0,1 0 0,0-1 0,0 1 0,0-1 0,0 1 0,-1-1 1,1 1-1,0-1 0,0 1 0,0-1 0,0 0 0,0 1 0,2-1 0,5 1-33,-1 0 1,1 0-1,-1-1 0,13 0 0,-10-1-43,120-10-811,-90 5 427,0 3 1,57 1-1,-94 2 441,1 1-1,-1-1 0,0 0 0,1 1 1,-1 0-1,0 0 0,0 0 0,1 0 1,-1 1-1,0-1 0,0 1 0,0-1 1,-1 1-1,5 3 0,-6-3 41,0-1 0,0 1 0,0 0 0,0-1 0,0 1 0,0 0 0,0 0 0,0 0 0,-1 0 0,1 0 0,-1-1 0,0 1 0,1 0 0,-1 0 0,0 0 1,0 0-1,0 0 0,0 0 0,-1 0 0,1 0 0,0 0 0,-1 0 0,0 0 0,1 0 0,-2 2 0,-2 4 255,1 1 0,-2-1 0,1 0 0,-7 9 0,5-13 328,5-12-376,4-11-124,5-29 18,-6 33-114,1 1 1,0-1-1,9-23 1,-10 34-17,0-1 1,0 1 0,1-1-1,0 1 1,0 0 0,0 0-1,0 0 1,1 0 0,-1 1-1,1-1 1,0 1 0,0 0-1,0 0 1,9-4 0,1 2-156,-1 0 1,1 1 0,1 0-1,-1 1 1,26-2 0,25-5-223,-6-8 165,6-8-74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6:55.904"/>
    </inkml:context>
    <inkml:brush xml:id="br0">
      <inkml:brushProperty name="width" value="0.035" units="cm"/>
      <inkml:brushProperty name="height" value="0.035" units="cm"/>
    </inkml:brush>
  </inkml:definitions>
  <inkml:trace contextRef="#ctx0" brushRef="#br0">15 15 18268,'8'-13'1050,"-4"12"-181,-5 23 233,0-9-942,-24 375-566,37-406-2128,9-38 1335,-5 17 509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6:56.455"/>
    </inkml:context>
    <inkml:brush xml:id="br0">
      <inkml:brushProperty name="width" value="0.035" units="cm"/>
      <inkml:brushProperty name="height" value="0.035" units="cm"/>
    </inkml:brush>
  </inkml:definitions>
  <inkml:trace contextRef="#ctx0" brushRef="#br0">179 23 14403,'3'-7'646,"3"-8"800,-4 14-653,-2 11 86,-8 94 449,11 203 0,-2-296-1425,0-7-115,0 0 0,-1 1-1,0-1 1,0 1 0,0-1-1,-2 8 1,2-12 198,0 1-1,0-1 1,0 0-1,0 0 1,-1 0-1,1 1 1,0-1-1,0 0 1,0 0-1,0 0 1,-1 1 0,1-1-1,0 0 1,0 0-1,0 0 1,-1 0-1,1 0 1,0 1-1,0-1 1,-1 0-1,1 0 1,0 0-1,0 0 1,-1 0-1,1 0 1,0 0 0,0 0-1,-1 0 1,1 0-1,0 0 1,0 0-1,-1 0 1,1 0-1,0 0 1,0 0-1,-1 0 1,1-1-1,0 1 1,0 0-1,-1 0 1,1 0 0,0 0-1,0 0 1,0-1-1,-1 1 1,-7-6-469</inkml:trace>
  <inkml:trace contextRef="#ctx0" brushRef="#br0" timeOffset="1">3 287 17860,'-2'-6'1616,"1"0"-1112,1 2-232,6 0 689,1-2-225,9-1-264,-1-1-184,6-2-144,0 2-88,5-1-24,-2 1-176,-1 2-408,-1 2-328,-7 1 704,-2 0-89,-3 3-167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6:57.063"/>
    </inkml:context>
    <inkml:brush xml:id="br0">
      <inkml:brushProperty name="width" value="0.035" units="cm"/>
      <inkml:brushProperty name="height" value="0.035" units="cm"/>
    </inkml:brush>
  </inkml:definitions>
  <inkml:trace contextRef="#ctx0" brushRef="#br0">226 24 16379,'0'-1'97,"-1"0"0,1 0-1,0 0 1,-1 0 0,1 0-1,0 1 1,-1-1 0,1 0-1,-1 0 1,1 0-1,-1 0 1,1 0 0,-1 1-1,0-1 1,0 0 0,1 0-1,-1 1 1,0-1-1,0 1 1,0-1 0,-1 0-1,-1 0 58,0 0 0,1 0-1,-1 0 1,0 0 0,0 1-1,0 0 1,1-1 0,-4 1-1,-1 0 55,1 1 0,-1 0-1,1 0 1,-1 0 0,1 0-1,-11 5 1,9-2-185,-1 1-1,1 0 1,-1 1 0,1 0 0,1 0-1,-1 1 1,1 0 0,0 0-1,1 1 1,0-1 0,0 2 0,1-1-1,0 0 1,0 1 0,1 0 0,0 0-1,0 1 1,1-1 0,1 1 0,-1-1-1,0 12 1,3-20-22,0 0 0,-1-1 0,1 1 0,0 0 0,0 0 0,0 0 0,0 0 0,0 0 0,0 0 0,1 0 0,-1 0 0,0 0 0,0 0 0,1 0 0,-1 0 1,0-1-1,1 1 0,-1 0 0,1 0 0,-1 0 0,1-1 0,0 1 0,0 1 0,0-2 1,0 0 1,0 0-1,0 0 0,-1 1 1,1-1-1,0 0 1,0 0-1,0-1 0,0 1 1,0 0-1,-1 0 1,1 0-1,0 0 0,0-1 1,0 1-1,0 0 1,-1-1-1,1 1 0,1-1 1,4-4 15,0 1 0,0 0 0,0-1 0,7-9 0,3-4 142,21-35 1,-31 44-48,-1 0 0,0-1-1,-1 1 1,0-1 0,0 0 0,2-12 0,-19 49 424,6-5-503,1 0 1,1 1-1,2 0 0,0 0 0,0 29 0,3-50-30,0 0-1,0 0 0,0 0 0,1 0 0,-1 0 0,0 0 1,1 0-1,-1 0 0,1 0 0,0 0 0,0 0 1,0-1-1,0 1 0,1 2 0,-1-3 2,0-1 0,-1 1 0,1-1 0,0 1-1,0-1 1,-1 1 0,1-1 0,0 1 0,0-1 0,0 0 0,0 0 0,-1 1-1,1-1 1,0 0 0,0 0 0,0 0 0,0 0 0,0 0 0,0 0 0,-1 0-1,1 0 1,2-1 0,1-1 16,1 0 1,-1 0-1,0 0 0,0 0 0,0-1 1,0 0-1,0 0 0,-1 0 0,1 0 1,3-4-1,20-26 191,-2-1 0,-1-1 0,24-48 0,-48 83-211,0 0 1,0-1-1,0 1 0,1-1 0,-1 1 1,0 0-1,0-1 0,0 1 0,1-1 1,-1 1-1,0 0 0,0-1 0,1 1 1,-1 0-1,0-1 0,1 1 0,-1 0 0,0 0 1,1-1-1,-1 1 0,0 0 0,1 0 1,-1 0-1,1-1 0,-1 1 0,1 0 1,-1 0-1,0 0 0,2 0 0,2 12-1,-3 32-25,-2-38 29,0 31-11,0-7 9,0 0 0,6 41 0,-5-70-1,0 1 0,1-1 1,-1 1-1,0-1 0,1 1 1,-1-1-1,0 0 0,1 1 1,0-1-1,-1 0 0,1 1 1,0-1-1,0 0 0,0 0 1,-1 0-1,1 0 0,0 0 1,1 0-1,-1 0 0,2 2 1,-2-3-7,0 0 1,0 0-1,0 0 0,0 0 1,0 0-1,0 0 1,0 0-1,0-1 1,0 1-1,0 0 0,0-1 1,0 1-1,0 0 1,0-1-1,0 1 0,0-1 1,0 1-1,0-1 1,0 0-1,0 0 1,-1 1-1,1-1 0,0 0 1,-1 0-1,1 0 1,0 1-1,-1-1 0,1 0 1,0-1-1,3-5-276,-1-1 0,1 1 0,-1-1-1,-1 1 1,1-1 0,2-15-1,-1 4 119,1-6-249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26:57.592"/>
    </inkml:context>
    <inkml:brush xml:id="br0">
      <inkml:brushProperty name="width" value="0.035" units="cm"/>
      <inkml:brushProperty name="height" value="0.035" units="cm"/>
    </inkml:brush>
  </inkml:definitions>
  <inkml:trace contextRef="#ctx0" brushRef="#br0">31 8 22029,'-13'10'1480,"5"2"-1264,0 0-152,7-2 296,2-1-304,8-8-608,0-4 1224,6-10-720,3-5-8,-1-10-64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44.792"/>
    </inkml:context>
    <inkml:brush xml:id="br0">
      <inkml:brushProperty name="width" value="0.035" units="cm"/>
      <inkml:brushProperty name="height" value="0.035" units="cm"/>
    </inkml:brush>
  </inkml:definitions>
  <inkml:trace contextRef="#ctx0" brushRef="#br0">321 63 16780,'6'-13'1150,"4"-14"35,-10 27-1106,1-1 0,-1 0 0,0 0 0,0 0-1,0 0 1,0 1 0,0-1 0,0 0 0,0 0-1,0 0 1,0 0 0,0 1 0,0-1 0,0 0 0,0 0-1,-1 0 1,1 0 0,0 1 0,-1-1 0,1 0 0,-1 0-1,1 1 1,-1-1 0,0-1 0,0 2 15,0 0 1,-1-1-1,1 1 1,0 0-1,0 0 0,-1 0 1,1 0-1,0 0 1,-1 0-1,1 0 1,0 0-1,0 1 0,-1-1 1,1 0-1,0 1 1,0-1-1,-1 1 1,1-1-1,0 1 0,0 0 1,0-1-1,0 1 1,0 0-1,-1 1 0,-30 24 632,29-23-613,-19 17-22,1 1 0,0 1-1,2 1 1,1 0 0,1 1-1,1 1 1,-16 34 0,31-58-92,1-1 0,-1 1 0,1 0 0,0 0 0,-1-1 0,1 1 0,0 0 0,0 0 0,-1 0 0,1 0 0,0-1 0,0 1 0,0 0 0,0 0 1,0 0-1,0 0 0,0-1 0,0 1 0,1 0 0,-1 0 0,0 0 0,0 0 0,1-1 0,-1 1 0,1 0 0,-1 0 0,1-1 0,-1 1 0,1 0 0,-1-1 0,1 1 1,-1 0-1,1-1 0,0 1 0,-1-1 0,1 1 0,0-1 0,-1 1 0,3-1 0,2 2-17,0 0 0,0-1 0,1 0-1,-1 0 1,9 0 0,5 1-21,-15-2 37,0 1 0,-1 0 1,1 0-1,0 0 0,-1 0 0,1 1 0,-1 0 0,0-1 0,1 1 0,-1 1 0,0-1 0,0 0 0,0 1 0,0-1 1,-1 1-1,1 0 0,-1 0 0,0 0 0,3 4 0,-4-4 22,0 0 0,0 0 0,0-1 0,-1 1 0,1 0 0,-1 1 0,1-1-1,-1 0 1,0 0 0,0 0 0,-1 0 0,1 0 0,-1 0 0,1 0 0,-1 0 0,0 0 0,0 0 0,0-1 0,-1 1 0,1 0 0,-1 0 0,1-1 0,-1 1-1,-3 3 1,-1 1 82,0 0-1,0-1 1,-1 0-1,0 0 0,0-1 1,0 1-1,-1-2 1,0 1-1,-12 5 0,15-8-56,-1 0-1,1 0 1,0-1-1,-1 1 0,1-1 1,-1 0-1,1-1 0,-1 1 1,0-1-1,1 0 1,-1-1-1,1 1 0,-1-1 1,0 0-1,1-1 0,-8-2 1,11 3-101,-1 0 1,1 0 0,0 0 0,0 0-1,0 0 1,0 0 0,0-1-1,0 1 1,1-1 0,-1 0-1,0 1 1,1-1 0,-1 0-1,1 0 1,0 0 0,0 0 0,-1 0-1,1 0 1,1-1 0,-1 1-1,0 0 1,0 0 0,1-1-1,-1 1 1,1 0 0,0-1-1,0 1 1,0 0 0,0-1 0,0 1-1,0-1 1,2-3 0,-1 1-330,1 0 1,0 0 0,0 0 0,1 0 0,-1 0-1,1 1 1,0-1 0,0 1 0,0-1-1,1 1 1,0 0 0,0 1 0,7-7 0,0 4-196,-1-1 0,1 1 0,14-5 0,9-2-675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2:17.548"/>
    </inkml:context>
    <inkml:brush xml:id="br0">
      <inkml:brushProperty name="width" value="0.035" units="cm"/>
      <inkml:brushProperty name="height" value="0.035" units="cm"/>
    </inkml:brush>
  </inkml:definitions>
  <inkml:trace contextRef="#ctx0" brushRef="#br0">1 208 11867,'11'0'930,"14"0"-881,0 0-1,0-2 1,0-1-1,0-1 1,-1-1-1,30-10 1,-31 7-12,2 2 0,-1 0-1,1 2 1,0 1 0,0 1 0,36 1 0,8 8 134,62 7 116,201-4 0,422-55-84,-171-2 28,204-5 725,-234 32-760,-415 16 432,-130-3-1251,-7 2 383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45.766"/>
    </inkml:context>
    <inkml:brush xml:id="br0">
      <inkml:brushProperty name="width" value="0.035" units="cm"/>
      <inkml:brushProperty name="height" value="0.035" units="cm"/>
    </inkml:brush>
  </inkml:definitions>
  <inkml:trace contextRef="#ctx0" brushRef="#br0">83 613 17828,'3'-3'264,"0"-1"1,-1 1-1,1-1 1,-1 0-1,1 0 1,-1 0-1,0 0 1,-1 0-1,1 0 0,-1-1 1,0 1-1,1-7 1,-2 10-227,1 1 1,-1 0-1,0-1 1,0 1-1,0 0 1,0 0 0,0-1-1,0 1 1,0 0-1,0-1 1,0 1-1,-1 0 1,1 0-1,0-1 1,0 1-1,0 0 1,0-1-1,0 1 1,0 0-1,-1 0 1,1-1-1,0 1 1,0 0-1,0 0 1,-1 0-1,1-1 1,0 1-1,0 0 1,0 0-1,-1 0 1,1 0-1,0-1 1,0 1 0,-1 0-1,1 0 1,0 0-1,-1 0 1,1 0-1,0 0 1,0 0-1,-1 0 1,1 0-1,0 0 1,-1 0-1,1 0 1,0 0-1,-1 0 1,1 0-1,0 0 1,0 0-1,-1 0 1,1 1-1,0-1 1,0 0-1,-1 0 1,1 0-1,0 0 1,0 0-1,-1 1 1,1-1 0,-15 12 784,7-2-650,1 1 1,0-1 0,1 1-1,0 0 1,-7 20 0,-16 62-84,27-85-90,0 0 1,1 0-1,0 1 1,0 9-1,1-17 0,0 0 1,0 0-1,-1 0 0,1 0 0,1 0 0,-1 0 0,0 0 0,0 0 0,0 0 0,0 0 0,1 0 0,-1-1 0,0 1 0,1 0 0,-1 0 0,1 0 0,-1 0 0,1 0 0,-1-1 1,1 1-1,0 0 0,-1-1 0,1 1 0,0 0 0,0-1 0,-1 1 0,1-1 0,0 1 0,0-1 0,0 1 0,0-1 0,0 0 0,0 1 0,0-1 0,0 0 0,-1 0 1,1 0-1,0 1 0,0-1 0,0 0 0,0 0 0,0-1 0,0 1 0,0 0 0,0 0 0,0 0 0,2-1 0,4-2 2,-1 1 1,1-1-1,0-1 0,-1 1 0,1-1 1,-1-1-1,0 1 0,-1-1 1,7-5-1,46-55 11,-45 50-9,111-146 190,-134 209-21,-4 4-122,7-29-26,2-1-1,0 1 1,1 0 0,0 24 0,3-45-26,2 0 0,-1 1 0,0-1 0,0 1 0,1-1 0,-1 0 0,1 0 0,1 4 0,-2-5 1,1-1-1,-1 1 1,1-1 0,-1 1-1,0-1 1,1 0 0,-1 1 0,1-1-1,-1 1 1,1-1 0,-1 0-1,1 1 1,-1-1 0,1 0-1,-1 0 1,1 0 0,0 1 0,-1-1-1,1 0 1,-1 0 0,1 0-1,0 0 1,-1 0 0,1 0-1,-1 0 1,1 0 0,0 0 0,-1 0-1,1-1 1,-1 1 0,1 0-1,0 0 1,-1 0 0,1-1-1,-1 1 1,1 0 0,-1-1-1,1 1 1,-1 0 0,1-1 0,0 0-1,10-9 2,0 0 0,-1 0 0,0-1 0,0 0 0,-1-1 0,-1 0 0,8-16 0,-5 12 1,55-93 26,-4-2 0,56-144 0,-112 242-29,-2 2-1,1 0-1,-1 0 0,-1 0 0,3-16 0,-6 26 3,0 1-1,0-1 1,0 1-1,0-1 1,0 1-1,0-1 1,0 0 0,0 1-1,0-1 1,0 1-1,0-1 1,0 1-1,0-1 1,0 0 0,0 1-1,0-1 1,-1 1-1,1-1 1,0 1 0,0-1-1,-1 1 1,0-1-1,-9 4-3,-14 23 10,-18 40-5,3 1 0,3 2 0,-38 101 0,74-169-1,-37 100-23,33-87 17,1-1 0,0 1 0,1 0-1,0 0 1,1 20 0,1-30 4,0 0 1,1-1-1,-1 1 1,1-1-1,0 1 0,0-1 1,1 0-1,-1 1 1,1-1-1,-1 0 0,1 0 1,0 0-1,0 0 1,0 0-1,4 3 0,-2-2 0,1 0-1,-1-1 0,1 1 1,0-1-1,0 0 0,1 0 1,-1-1-1,10 4 0,-5-3 0,-1-1 0,1 0 0,-1 0-1,1-1 1,0 0 0,0 0-1,-1-2 1,1 1 0,0-1-1,0 0 1,10-3 0,-13 1 0,-1 0 0,1 0 0,0-1 0,-1 0 0,1 0 1,-1 0-1,-1-1 0,1 0 0,0 0 0,5-8 1,6-7-10,22-35 0,38-76 0,109-250 0,-184 377 13,58-147 3,-61 147-38,-5 11 18,-7 15 1,-28 65 3,4 2-1,4 1 1,5 1 0,-21 110 0,36-106 36,13-85-18,-1 1 0,1-1 0,1 0 1,0 0-1,1-1 0,0 1 0,4 14 0,-6-23-5,1 0 0,-1 0 1,0 0-1,0 0 0,1 0 0,-1-1 1,1 1-1,-1 0 0,1 0 0,-1 0 1,1 0-1,0-1 0,-1 1 1,1 0-1,0-1 0,-1 1 0,1 0 1,0-1-1,0 1 0,0-1 0,0 1 1,0-1-1,-1 0 0,1 1 0,0-1 1,0 0-1,0 0 0,0 0 0,0 1 1,0-1-1,2 0 0,-2-1-8,1 1 0,-1-1 0,1 0 0,-1 0-1,1 1 1,-1-1 0,0 0 0,1 0 0,-1 0 0,0-1 0,0 1-1,0 0 1,0 0 0,0-1 0,0 1 0,0 0 0,0-1-1,-1 1 1,2-2 0,1-6-75,-1 1-1,1-1 1,-1 0-1,-1 0 1,1 1-1,-2-1 1,1 0-1,-1 0 1,-1 0-1,1 0 1,-4-15-1,0 6-78,-1 1 0,0 0-1,-1 1 1,0-1 0,-10-15-1,9 19 177,-1 1-1,0 0 0,-1 0 1,0 1-1,-1 0 0,0 0 1,-23-16-1,71 22 1568,19-7-1743,-1-1 0,0-3 1,72-31-1,-109 38-210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47.018"/>
    </inkml:context>
    <inkml:brush xml:id="br0">
      <inkml:brushProperty name="width" value="0.035" units="cm"/>
      <inkml:brushProperty name="height" value="0.035" units="cm"/>
    </inkml:brush>
  </inkml:definitions>
  <inkml:trace contextRef="#ctx0" brushRef="#br0">85 1 17748,'-59'206'3727,"50"-168"-3708,3 0 0,1 1-1,0 67 1,5-101-14,0-1-1,1 1 1,-1 0 0,1-1 0,0 1-1,0 0 1,1-1 0,3 8-1,-4-11-1,-1 0 0,1 0 0,-1 0-1,1 0 1,0-1 0,0 1-1,0 0 1,-1-1 0,1 1-1,0 0 1,0-1 0,0 1 0,0-1-1,0 1 1,0-1 0,0 0-1,0 1 1,0-1 0,0 0-1,0 0 1,0 0 0,0 0 0,0 1-1,1-2 1,-1 1 0,0 0-1,0 0 1,0 0 0,0 0 0,0-1-1,0 1 1,0 0 0,0-1-1,0 1 1,0-1 0,0 1-1,0-1 1,0 0 0,-1 1 0,1-1-1,1-1 1,8-6 62,0 0 0,-1-1 0,0 0 0,-1-1 0,0 0-1,-1 0 1,0 0 0,11-23 0,1-7 467,15-47 0,-38 102-300,1 1 0,0-1-1,1 0 1,0 21 0,2-27-214,0 0 0,0 0 0,1 1 0,0-1 1,0 0-1,1-1 0,1 1 0,-1 0 0,1 0 0,1-1 0,5 11 1,-7-16 11,1 0 0,-1 0 0,1-1 0,-1 1 0,1-1 0,0 0 0,0 1 1,0-1-1,1-1 0,-1 1 0,0 0 0,1-1 0,-1 0 0,1 1 0,-1-1 0,1-1 1,-1 1-1,1 0 0,0-1 0,-1 0 0,1 0 0,0 0 0,0 0 0,-1-1 1,1 1-1,-1-1 0,8-2 0,1-1 91,-1-1 1,1 1 0,-1-2-1,0 0 1,0 0 0,-1-1-1,11-8 1,-7 4 48,-1-1 1,-1 0-1,0 0 0,10-15 0,-18 21-118,0 0-1,0 0 1,0 0-1,-1 0 1,0 0-1,-1-1 1,1 0-1,-1 1 0,-1-1 1,1 0-1,-1 0 1,1-10-1,-2 15-40,-1-1 0,1 0 0,0 1 0,-1-1 1,1 1-1,-1-1 0,0 0 0,0 1 0,0 0 0,0-1 0,0 1 0,0-1 0,-1 1 0,1 0 0,-1 0 0,1 0 0,-1 0 0,0 0 0,0 0 0,0 1 0,0-1 0,0 0 0,-1 1 0,1 0 0,0-1 0,-1 1 0,-4-1 0,4 1-65,0 0-1,-1 0 0,1 1 0,0-1 0,0 1 1,-1 0-1,1 0 0,0 0 0,-1 0 1,1 1-1,0-1 0,0 1 0,-1 0 0,1 0 1,0 0-1,0 0 0,0 1 0,0-1 0,0 1 1,0 0-1,-4 3 0,6-5-33,1 1-1,-1 0 1,0-1 0,0 1-1,1 0 1,-1-1-1,0 1 1,1 0 0,-1 0-1,1-1 1,-1 1-1,1 0 1,-1 0 0,1 0-1,-1 0 1,1 0-1,0 0 1,0 0 0,0 0-1,-1 0 1,1 0-1,0 0 1,0 0-1,0 0 1,0 0 0,0 0-1,1 0 1,-1 0-1,0 0 1,0-1 0,1 1-1,-1 0 1,0 0-1,1 0 1,-1 0 0,1 0-1,-1 0 1,1-1-1,0 1 1,0 1 0,1 0-60,1-1 0,-1 1 1,0-1-1,0 0 0,0 1 0,1-1 1,-1 0-1,1 0 0,-1-1 1,1 1-1,-1 0 0,1-1 0,-1 1 1,1-1-1,4 0 0,29-4-975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47.458"/>
    </inkml:context>
    <inkml:brush xml:id="br0">
      <inkml:brushProperty name="width" value="0.035" units="cm"/>
      <inkml:brushProperty name="height" value="0.035" units="cm"/>
    </inkml:brush>
  </inkml:definitions>
  <inkml:trace contextRef="#ctx0" brushRef="#br0">215 50 19604,'-33'26'1933,"18"-16"-1453,0 1 0,1 1 1,1 1-1,0 0 0,-17 22 1,18-17-292,1-1 1,1 1 0,0 1-1,1 0 1,1 0 0,1 1 0,-5 22-1,12-40-178,-1 0 1,1 0-1,-1 0 0,1 0 0,0-1 1,0 1-1,0 0 0,0 0 0,0 0 1,0 0-1,0 0 0,1 0 0,-1 0 1,1 0-1,-1 0 0,1-1 0,0 1 0,0 0 1,0 0-1,0-1 0,2 4 0,-2-5-7,-1 1 0,1-1 0,0 0 0,0 1-1,-1-1 1,1 0 0,0 1 0,0-1-1,0 0 1,0 0 0,-1 0 0,1 0-1,0 0 1,0 0 0,0 0 0,0 0-1,0 0 1,1-1 0,1 1-2,-1-1 1,1 0-1,0-1 0,-1 1 1,1 0-1,-1-1 0,5-3 1,8-8 5,0-1 0,-1 0 0,-1-1 0,0-1 0,13-21 0,48-92 25,-64 109-16,0-1 0,-2 0-1,0 0 1,5-24 0,-13 37 14,-2 7-10,-6 10 6,-1 7-6,1 1 0,1 0 1,0 1-1,-6 25 0,-11 79 45,22-112-69,1 0 1,1 0 0,-1 0 0,2 1-1,-1-1 1,5 17 0,-5-25-10,0 0-1,1 0 1,-1 0 0,1 0-1,0 0 1,0 0 0,0-1 0,0 1-1,0 0 1,0-1 0,0 1-1,1 0 1,-1-1 0,0 0-1,1 1 1,-1-1 0,1 0 0,0 1-1,-1-1 1,1 0 0,0 0-1,0-1 1,0 1 0,-1 0 0,1-1-1,0 1 1,0-1 0,0 1-1,0-1 1,0 0 0,0 0 0,0 0-1,0 0 1,0 0 0,0 0-1,0-1 1,0 1 0,0-1-1,0 1 1,0-1 0,3-1 0,5-2-173,0-1 1,-1 1 0,0-2 0,0 1 0,-1-1-1,1 0 1,-1-1 0,0 0 0,8-10 0,5-8-177,32-47 0,-8 1-164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48.037"/>
    </inkml:context>
    <inkml:brush xml:id="br0">
      <inkml:brushProperty name="width" value="0.035" units="cm"/>
      <inkml:brushProperty name="height" value="0.035" units="cm"/>
    </inkml:brush>
  </inkml:definitions>
  <inkml:trace contextRef="#ctx0" brushRef="#br0">68 0 19652,'0'3'87,"-54"234"5930,48-200-5585,2 0 1,1 0-1,2 0 0,6 56 1,-5-84-423,1-1 0,1 1 0,-1 0 1,2 0-1,-1-1 0,1 0 0,0 1 0,1-1 0,6 10 0,-10-17-9,0-1 0,1 1-1,-1-1 1,0 1-1,1-1 1,-1 1 0,0-1-1,1 1 1,-1-1-1,1 1 1,-1-1 0,0 0-1,1 1 1,-1-1-1,1 0 1,-1 1 0,1-1-1,-1 0 1,1 0 0,0 0-1,-1 1 1,1-1-1,-1 0 1,1 0 0,-1 0-1,1 0 1,0 0-1,-1 0 1,1 0 0,-1 0-1,1 0 1,0 0-1,-1 0 1,1-1 0,-1 1-1,1 0 1,-1 0-1,1-1 1,-1 1 0,1 0-1,-1 0 1,1-1 0,-1 1-1,1-1 1,-1 1-1,0 0 1,1-1 0,-1 1-1,1-1 1,-1 1-1,0-1 1,0 1 0,1-1-1,-1 1 1,0-1-1,0 0 1,0 1 0,1-2-1,10-36 33,-11 36-34,6-43 24,-1 0 0,-3-1 0,-3-60 0,-1 89-43,3 25-12,3 27-1,-3-33 30,0 0 0,-1 0 0,1 1-1,0-1 1,0 0 0,1 0 0,-1 0 0,0 0 0,0 0 0,1 0-1,0-1 1,-1 1 0,1 0 0,0-1 0,-1 1 0,1-1 0,0 0-1,0 0 1,0 1 0,1-1 0,-1-1 0,0 1 0,0 0 0,0 0-1,1-1 1,-1 1 0,0-1 0,1 0 0,-1 0 0,0 0 0,1 0-1,-1 0 1,0 0 0,1-1 0,-1 1 0,0-1 0,4 0 0,2-2-4,0-1 0,-1 0 1,1 0-1,-1 0 1,1-1-1,-1 0 0,-1 0 1,12-12-1,-11 10-4,0 0 0,-1 0 0,0 0 0,0-1 0,-1 0 0,7-13 0,-9 13 5,-5 10-6,-7 17-25,-1 6 26,2 1 0,-7 33 0,13-52 11,0 1 0,1 0 0,0 0-1,1 0 1,0 0 0,0 0 0,1 0 0,0 0 0,0 0 0,1-1 0,0 1 0,4 10 0,-5-15-1,1-1 1,0 1 0,0 0-1,0 0 1,0-1 0,0 1-1,0-1 1,1 0 0,-1 0-1,1 0 1,0 0 0,-1 0-1,1 0 1,0-1 0,3 2-1,0-1 2,0 0 0,0-1 0,0 0 0,0 0 0,0 0 0,0-1 0,10 0 1,5-2 1,-1-1 0,0-1 0,33-10 1,-35 9-2,-10 3 5,-1 0 1,0 0 0,0 0 0,0-1 0,0 0-1,0-1 1,-1 1 0,10-8 0,-15 11-8,-1-1 0,0 1 0,1 0 0,-1-1 1,0 1-1,1 0 0,-1-1 0,0 1 0,0 0 1,1-1-1,-1 1 0,0-1 0,0 1 1,0-1-1,0 1 0,0 0 0,1-1 0,-1 1 1,0-1-1,0 1 0,0-1 0,0 1 0,0-1 1,0 1-1,-1 0 0,1-1 0,0 1 0,0-1 1,0 1-1,0-1 0,-1 0 0,-13-11-1,-29-7-10,36 16 10,-8-3 1,-79-35-9,82 35 8,1-1 0,0 0-1,0 0 1,0-1 0,-15-15 0,24 20 2,0 1 0,0-1 0,0 1 0,0-1 0,0 0 0,0 1-1,1-1 1,-1 0 0,1 0 0,0-1 0,0 1 0,-1-6 0,2 7-1,0 1-1,0-1 1,0 0-1,0 0 1,1 1-1,-1-1 1,0 0-1,1 1 1,0-1-1,-1 1 1,1-1-1,0 1 1,0-1-1,0 1 1,0-1-1,0 1 1,0 0-1,0-1 1,0 1-1,0 0 1,1 0-1,-1 0 1,1 0-1,-1 0 1,0 0-1,3 0 1,9-6-21,0 2 0,1 0 0,-1 0 0,22-3 1,62-7-729,-54 9-7,70-11 64,-58 9 297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48.697"/>
    </inkml:context>
    <inkml:brush xml:id="br0">
      <inkml:brushProperty name="width" value="0.035" units="cm"/>
      <inkml:brushProperty name="height" value="0.035" units="cm"/>
    </inkml:brush>
  </inkml:definitions>
  <inkml:trace contextRef="#ctx0" brushRef="#br0">9 258 13555,'-1'4'239,"-1"7"499,0 0 0,0-1 1,1 1-1,1 21 0,0-30-649,0 0-1,0 0 1,0 0-1,1 0 1,-1-1-1,0 1 1,1 0-1,0 0 1,-1-1-1,1 1 1,0 0-1,0-1 1,0 1-1,0-1 1,0 1-1,0-1 1,1 1-1,-1-1 1,0 0-1,1 0 1,-1 0-1,1 0 1,-1 0-1,1 0 1,0 0-1,-1 0 1,1 0-1,0-1 1,0 1-1,0-1 1,-1 1-1,1-1 1,0 0-1,0 0 1,0 0-1,0 0 1,1 0-1,4-1 30,0 0-1,0 0 0,0-1 1,0 0-1,-1-1 0,1 1 0,-1-1 1,1 0-1,-1-1 0,0 0 0,10-8 1,7-7 277,28-30 1,-51 49-394,24-24 443,31-44-1,-46 56-313,-1 0 0,-1 0 0,0-1-1,-1 0 1,-1 0 0,6-19-1,-10 29-96,0 1-1,0-1 1,-1 0 0,1 0-1,-1 0 1,0 0-1,0 0 1,0 0-1,0 0 1,0 0 0,-1 0-1,1 0 1,-1 0-1,0 0 1,0 0-1,0 1 1,0-1 0,-3-5-1,2 7-16,1-1 0,-1 1 1,0 0-1,0-1 0,0 1 0,0 0 0,0 0 0,0 0 1,0 0-1,0 1 0,0-1 0,-1 1 0,1-1 0,0 1 1,0 0-1,-1 0 0,1 0 0,0 0 0,0 0 1,-1 0-1,1 0 0,0 1 0,0-1 0,-1 1 0,-1 1 1,-6 1 5,0 2 1,0-1 0,0 1 0,1 0 0,-1 1-1,2 0 1,-1 1 0,0 0 0,1 0 0,1 1 0,-1 0-1,-9 13 1,0 3-11,0 1 1,1 1-1,-16 36 0,21-36-12,0 1-1,-11 43 0,19-54 5,-1 1 0,2-1-1,1 0 1,0 1 0,2 31 0,-1-44-16,1-1 0,-1 0 0,1 0 0,0 0 0,0 0 0,0 0 0,0 0 0,0 0 0,1 0 0,-1 0 0,1-1 0,4 6 0,-5-7-24,1 1 1,0-1-1,-1 0 1,1 0 0,0 0-1,0 0 1,0 0-1,0 0 1,0 0 0,0-1-1,0 1 1,0-1-1,0 1 1,1-1-1,-1 0 1,0 0 0,0 0-1,0 0 1,0 0-1,0 0 1,3-1-1,5-2-11,-1 0 0,1-1-1,0 0 1,-1-1 0,0 1-1,0-2 1,12-9 0,36-27-184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49.567"/>
    </inkml:context>
    <inkml:brush xml:id="br0">
      <inkml:brushProperty name="width" value="0.035" units="cm"/>
      <inkml:brushProperty name="height" value="0.035" units="cm"/>
    </inkml:brush>
  </inkml:definitions>
  <inkml:trace contextRef="#ctx0" brushRef="#br0">260 22 18492,'7'-16'1572,"-7"16"-1539,0 0 1,0 0 0,0-1 0,0 1-1,0 0 1,0-1 0,0 1 0,0 0-1,0 0 1,0-1 0,-1 1 0,1 0 0,0 0-1,0 0 1,0-1 0,0 1 0,-1 0-1,1 0 1,0 0 0,0-1 0,0 1 0,-1 0-1,1 0 1,0 0 0,0 0 0,-1 0-1,1-1 1,0 1 0,-1 0 0,1 0-1,0 0 1,-1 0 0,-1 0 107,-1 0-1,0 0 1,0 1 0,1-1 0,-1 1-1,0-1 1,1 1 0,-1 0 0,1 0-1,-4 1 1,-6 5 99,-1 1 0,1-1 0,0 2 0,1 0 0,0 0 0,0 1 0,1 0 0,-10 14 0,4-4-194,1 2 1,0-1-1,-17 40 0,23-42-5,-12 40-1,19-51-31,0 0 0,0 1 0,1-1 0,0 0 0,0 1 0,1-1 0,2 16 0,-2-23-6,0 1 0,0-1-1,1 0 1,-1 1 0,0-1 0,1 1-1,0-1 1,-1 0 0,1 1 0,0-1-1,-1 0 1,1 0 0,0 0 0,0 0-1,0 0 1,0 1 0,0-2 0,0 1-1,0 0 1,0 0 0,3 1 0,-2-1-34,0 0 1,1-1-1,-1 1 0,0-1 1,1 0-1,-1 0 1,0 0-1,0 0 1,1 0-1,-1 0 1,0-1-1,4 0 1,5-3-266,0 0 1,0 0-1,0-1 1,12-8-1,70-48-454,-44 26 279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50.033"/>
    </inkml:context>
    <inkml:brush xml:id="br0">
      <inkml:brushProperty name="width" value="0.035" units="cm"/>
      <inkml:brushProperty name="height" value="0.035" units="cm"/>
    </inkml:brush>
  </inkml:definitions>
  <inkml:trace contextRef="#ctx0" brushRef="#br0">158 4 21837,'-16'9'513,"1"1"1,0 0-1,0 1 1,-20 20-1,28-25-396,1 1 0,1 0 0,-1-1-1,1 2 1,0-1 0,1 1 0,0 0-1,0 0 1,0 0 0,1 0 0,-3 11 0,6-18-111,0 0 0,-1 0 0,1 0 0,0 0 1,-1 1-1,1-1 0,0 0 0,0 0 1,0 0-1,0 0 0,0 0 0,0 0 1,0 0-1,0 0 0,1 1 0,-1-1 1,0 0-1,1 0 0,-1 0 0,1 0 1,-1 0-1,1 0 0,-1 0 0,1-1 1,0 1-1,-1 0 0,1 0 0,0 0 1,0 0-1,-1-1 0,1 1 0,0 0 1,0-1-1,0 1 0,0-1 0,0 1 1,0-1-1,0 0 0,0 1 0,0-1 1,0 0-1,0 0 0,1 1 0,-1-1 1,0 0-1,0 0 0,0 0 0,0 0 1,2-1-1,3 0-22,0 0 0,0 0 1,0-1-1,0 0 0,0 0 1,0 0-1,9-6 0,11-9-136,37-31 1,8-5-93,-69 51 231,1 0-1,-1 1 0,1-1 0,0 1 0,0 0 0,0-1 1,0 2-1,0-1 0,0 0 0,4 0 0,-6 1 12,0 0 0,0 0 1,0 0-1,0 0 0,0 1 0,0-1 0,0 0 0,0 1 0,0-1 0,0 1 0,0-1 0,0 1 0,0-1 0,0 1 0,0 0 0,-1-1 0,1 1 0,0 0 1,-1 0-1,1-1 0,0 1 0,-1 0 0,1 0 0,-1 0 0,1 0 0,-1 0 0,1 0 0,-1 0 0,0 0 0,0 0 0,1 0 0,-1 1 0,2 10 14,-1-1-1,0 1 0,-1 15 1,0-17 0,0 0 1,0-1 0,1 1-1,0-1 1,3 10 0,-4-18-12,0-1 0,0 1 1,0-1-1,1 1 1,-1-1-1,0 1 0,0-1 1,1 1-1,-1-1 0,0 1 1,1-1-1,-1 1 0,0-1 1,1 0-1,-1 1 1,1-1-1,-1 1 0,1-1 1,-1 0-1,1 0 0,-1 1 1,1-1-1,-1 0 1,1 0-1,-1 0 0,1 1 1,-1-1-1,2 0 0,-1 0 1,1 0 1,-1-1-1,1 1 0,-1 0 0,0-1 0,1 1 0,-1-1 0,1 0 0,-1 1 0,0-1 0,2-1 0,29-26 1,-30 26-6,52-60-418,-38 42-257,0 1 1,1 1-1,1 1 1,32-24-1,-49 40 570,0 0 1,0 1 0,0-1-1,0 0 1,0 1-1,0-1 1,0 1-1,0-1 1,1 1-1,-1 0 1,0-1-1,0 1 1,1 0-1,-1 0 1,2 0-1,-3 0 66,1 0-1,-1 0 1,1 1-1,-1-1 0,1 0 1,-1 0-1,0 1 1,1-1-1,-1 0 1,0 1-1,1-1 0,-1 1 1,0-1-1,1 0 1,-1 1-1,0-1 1,0 1-1,1-1 0,-1 1 1,0-1-1,0 1 1,0-1-1,0 1 1,0-1-1,0 0 0,0 2 1,1 4-155,-2 1 1,1-1-1,-1 1 0,-3 11 1,1 1 178,3-19 9,0 1 0,0-1 0,0 1 0,0-1 0,0 0 0,0 1 0,0-1 0,1 1 0,-1-1 0,0 1 0,0-1 0,0 0 0,0 1 0,0-1 0,1 0 1,-1 1-1,0-1 0,0 0 0,1 1 0,-1-1 0,0 0 0,1 1 0,-1-1 0,0 0 0,1 0 0,-1 1 0,0-1 0,1 0 0,-1 0 0,1 0 0,-1 0 0,0 1 0,1-1 0,0 0 0,19-3 220,17-15 111,-3-4-320,6-5 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50.786"/>
    </inkml:context>
    <inkml:brush xml:id="br0">
      <inkml:brushProperty name="width" value="0.035" units="cm"/>
      <inkml:brushProperty name="height" value="0.035" units="cm"/>
    </inkml:brush>
  </inkml:definitions>
  <inkml:trace contextRef="#ctx0" brushRef="#br0">170 92 16331,'-6'9'718,"-1"0"-1,0-1 1,-1 0-1,-8 8 0,-10 11 795,10-10-627,3-3-409,0 0 1,1 1-1,1 0 0,1 1 0,-11 20 0,20-36-466,1 1 1,0 0-1,-1-1 1,1 1-1,0-1 1,0 1-1,-1 0 0,1-1 1,0 1-1,0 0 1,0-1-1,0 1 0,0 0 1,0-1-1,0 1 1,0 0-1,0-1 0,0 1 1,0 0-1,0-1 1,1 1-1,-1 0 1,1 0-1,-1 0-9,1-1-1,-1 0 1,1 0 0,-1 0-1,1 1 1,0-1 0,-1 0 0,1 0-1,-1 0 1,1 0 0,-1 0-1,1 0 1,0 0 0,-1 0-1,1-1 1,-1 1 0,1 0 0,-1 0-1,1 0 1,0-1 0,29-16-171,-17 6 78,-1 0 1,0-1-1,-1-1 0,18-27 1,9-9-87,-37 49 181,-1-1 0,1 1 0,0 0 0,0-1 0,-1 1 0,1 0 0,0 0 0,0 0 1,0-1-1,-1 1 0,1 0 0,0 0 0,0 0 0,0 0 0,-1 1 0,1-1 0,0 0 0,0 0 1,-1 0-1,1 1 0,0-1 0,0 0 0,1 1 0,26 13 129,-11-5-84,-6-5-45,1-1 0,-1-1 0,1 0 0,0-1 0,0 0 0,-1 0 0,1-1 0,0-1 0,0 0-1,-1-1 1,1 0 0,0-1 0,-1 0 0,21-9 0,-2-1 8,-2 0-1,0-3 1,-1 0 0,34-26 0,-51 34 120,-24 19 12,-16 15 68,26-22-183,-5 4 57,1-1 1,0 2-1,1-1 0,0 1 0,0 0 0,-7 14 0,14-23-82,-1 0 0,1 1-1,0-1 1,0 0 0,0 0 0,0 0-1,0 1 1,0-1 0,0 0 0,0 0-1,0 0 1,0 1 0,0-1-1,0 0 1,0 0 0,0 0 0,0 1-1,0-1 1,0 0 0,0 0 0,0 0-1,0 1 1,0-1 0,0 0 0,0 0-1,1 0 1,-1 1 0,0-1-1,0 0 1,0 0 0,0 0 0,0 0-1,0 1 1,1-1 0,-1 0 0,0 0-1,0 0 1,0 0 0,1 0-1,-1 0 1,0 0 0,0 0 0,0 1-1,0-1 1,1 0 0,-1 0 0,0 0-1,0 0 1,1 0 0,-1 0-1,0 0 1,0 0 0,0 0 0,1 0-1,-1 0 1,0 0 0,0-1 0,0 1-1,1 0 1,-1 0 0,0 0 0,0 0-1,0 0 1,1 0 0,-1-1-1,15-4 46,4-7-22,0 0 0,32-29 0,-34 26-66,0 2-1,0 0 1,26-13-1,-42 25 34,1 0 0,-1 0-1,1 0 1,-1 1-1,1-1 1,0 0 0,-1 1-1,1-1 1,0 1 0,-1 0-1,1 0 1,0-1-1,-1 1 1,1 0 0,0 1-1,0-1 1,-1 0 0,1 0-1,0 1 1,-1-1 0,1 1-1,0-1 1,-1 1-1,3 1 1,-1 1-9,0 0 1,0 0-1,0 1 0,-1-1 0,1 0 1,-1 1-1,4 7 0,-4-6 13,1 0-1,0 0 1,0-1 0,0 1-1,5 4 1,-6-8 8,-1 1 0,1-1 1,-1 0-1,1 0 0,-1 0 0,1 0 0,-1-1 1,1 1-1,0 0 0,0-1 0,-1 1 0,1-1 0,0 0 1,0 1-1,0-1 0,-1 0 0,1 0 0,0 0 1,0-1-1,3 1 0,1-2 6,1 0-1,-1 0 1,0 0 0,0 0-1,0-1 1,0 0 0,0-1 0,7-5-1,40-37-111,-8 6-394,-45 40 477,1 0-1,-1 1 1,0-1 0,0 1 0,1-1 0,-1 0 0,0 1 0,0-1-1,0 1 1,0-1 0,0 1 0,0-1 0,0 1 0,0-1 0,0 0-1,0 1 1,0-1 0,0 1 0,0-1 0,0 1 0,0-1 0,0 0-1,-1 1 1,1-1 0,0 1 0,0-1 0,-1 1 0,-4 17-44,4-14 10,-10 32 120,13-22-169,-2-14 86,1 0 0,-1 0 0,1 1 0,-1-1 0,0 0 0,1 0 0,-1 1 0,1-1 0,-1 0 0,1 0 0,-1 0 0,1 0 0,-1 0 0,0 0 0,1 0 0,-1 0-1,1 0 1,-1 0 0,1 0 0,-1 0 0,1 0 0,-1 0 0,1 0 0,-1 0 0,1-1 0,-1 1 0,0 0 0,2-1 0,2-2-178,1 0-1,-1 0 1,0-1 0,0 0-1,0 0 1,0 0 0,-1 0 0,1-1-1,-1 0 1,0 1 0,3-9-1,0 3 17,10-15-401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51.318"/>
    </inkml:context>
    <inkml:brush xml:id="br0">
      <inkml:brushProperty name="width" value="0.035" units="cm"/>
      <inkml:brushProperty name="height" value="0.035" units="cm"/>
    </inkml:brush>
  </inkml:definitions>
  <inkml:trace contextRef="#ctx0" brushRef="#br0">17 22 19628,'-8'-12'2097,"4"5"-1297,1 4-360,2 3 1072,1 3-296,4 4-711,3 1-433,5 0-889,5 1-327,7-1 864,4-2-192,6-3-168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51.827"/>
    </inkml:context>
    <inkml:brush xml:id="br0">
      <inkml:brushProperty name="width" value="0.035" units="cm"/>
      <inkml:brushProperty name="height" value="0.035" units="cm"/>
    </inkml:brush>
  </inkml:definitions>
  <inkml:trace contextRef="#ctx0" brushRef="#br0">205 276 17308,'-11'4'773,"-22"8"1981,-41 23 0,66-31-2510,1 1 1,-1-1-1,1 1 0,0 1 1,1-1-1,-1 1 1,1 0-1,0 1 0,1-1 1,0 1-1,-5 8 1,9-15-232,1 1 0,-1 0 0,1 0 0,0 0 1,-1-1-1,1 1 0,0 0 0,-1 0 0,1 0 1,0 0-1,0-1 0,0 1 0,0 0 0,0 0 1,0 0-1,0 0 0,0 0 0,0 0 0,0 0 1,0-1-1,1 1 0,-1 1 0,1-1-20,-1-1 1,1 1-1,-1-1 0,1 1 1,0-1-1,-1 0 0,1 1 0,0-1 1,0 0-1,-1 1 0,1-1 0,0 0 1,0 0-1,-1 1 0,1-1 0,0 0 1,0 0-1,-1 0 0,2 0 0,6-1-176,-1 0 0,0 0 0,14-4 0,-19 4 136,26-7-479,57-13-1235,-76 20 1557,1-1 1,-1 2-1,0-1 1,1 1-1,-1 1 0,1-1 1,8 3-1,-15-2 205,-1-1 0,0 0-1,0 1 1,0-1 0,0 1-1,0 0 1,0 0 0,0 0-1,0 0 1,0 0 0,0 0-1,-1 1 1,1-1 0,0 1-1,-1-1 1,1 1 0,-1-1-1,1 1 1,-1 0 0,0 0-1,0 0 1,0-1 0,0 1-1,0 0 1,0 0 0,0 1-1,-1-1 1,1 0 0,-1 0-1,0 0 1,1 0 0,-1 0-1,0 1 1,0-1 0,-1 0-1,1 3 1,-2 2 165,0 1 0,0-2 0,0 1 0,-1 0 0,0 0 0,0-1 0,-1 0 0,0 1 0,-8 9 0,-5 4 706,-25 23 0,36-37-669,-1-1 0,0 1 0,0-1 0,-1 0 0,1 0 0,-1-1 0,-12 5 0,19-9-201,1 0 0,0 0 0,-1 0 0,1 0 0,0 0 0,0 0 0,-1 0 0,1 1 0,0-1 0,-1 0 0,1 0 0,0 0 0,-1 0 0,1 0 0,0-1 0,0 1 0,-1 0 0,1 0 0,0 0 0,-1 0 0,1 0 0,0 0 0,0 0 0,-1 0 0,1-1 0,0 1-1,0 0 1,-1 0 0,1 0 0,0-1 0,0 1 0,0 0 0,-1-1 0,0-11-184,8-13-418,-7 25 599,88-199-6435,-32 78 1347,-24 48 3102,21-48 729,-22 39 6677,-37 104-3326,0-1 1,2 1-1,-3 28 1,5-21-1253,1-1 1,5 44-1,-1-50-935,0-1 1,1 0-1,1 0 0,1-1 0,1 1 1,1-1-1,0 0 0,2-1 0,22 35 1,-51-93-1137,-20-20 1013,18 28 680,-24-46 1,44 75-420,0 1 0,0-1 0,0 0 0,0 0 0,0 0 1,1 0-1,-1 0 0,1 0 0,0 0 0,-1 0 0,1 0 1,0 0-1,0 0 0,0 0 0,0 0 0,1 0 0,-1 0 0,0 0 1,2-2-1,-1 2-11,1 0-1,-1 0 1,1 1 0,-1-1 0,1 0 0,0 1 0,0-1-1,0 1 1,0-1 0,0 1 0,0 0 0,1 0-1,-1 0 1,0 0 0,3 0 0,27-8-420,1 1-1,0 2 1,65-5-1,-40 6 140,-5-1-187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18.210"/>
    </inkml:context>
    <inkml:brush xml:id="br0">
      <inkml:brushProperty name="width" value="0.035" units="cm"/>
      <inkml:brushProperty name="height" value="0.035" units="cm"/>
    </inkml:brush>
  </inkml:definitions>
  <inkml:trace contextRef="#ctx0" brushRef="#br0">14 0 9962,'3'57'5507,"-9"29"-4293,0-16-527,2 50 1606,16 187-1,-12-301-2246,1 3 40,1 1-1,-1-1 1,1 1-1,6 15 1,-8-24-85,0-1 0,0 0 1,0 1-1,1-1 0,-1 1 1,0-1-1,0 1 0,0-1 0,1 0 1,-1 1-1,0-1 0,0 0 1,1 1-1,-1-1 0,0 0 0,1 1 1,-1-1-1,0 0 0,1 1 1,-1-1-1,0 0 0,1 0 0,-1 0 1,1 1-1,-1-1 0,1 0 1,-1 0-1,0 0 0,1 0 0,-1 0 1,1 0-1,-1 0 0,1 0 1,-1 0-1,1 0 0,-1 0 0,0 0 1,1 0-1,-1 0 0,1 0 1,-1 0-1,1-1 0,-1 1 1,0 0-1,1 0 0,-1 0 0,1-1 1,-1 1-1,0 0 0,1-1 1,-1 1-1,0 0 0,1-1 0,-1 1 1,0 0-1,0-1 0,1 1 1,-1 0-1,0-1 0,0 1 0,0-1 1,0 1-1,1-1 0,15-33-41,46-150-246,-6 15-16,-44 145 226,-12 23 75,0 1 1,1 0-1,-1 0 1,0 0-1,0 0 1,0 0 0,0 0-1,0-1 1,0 1-1,0 0 1,0 0 0,1 0-1,-1 0 1,0 0-1,0 0 1,0 0 0,0 0-1,0 0 1,1 0-1,-1 0 1,0 0-1,0 0 1,0 0 0,0 0-1,1 0 1,-1 0-1,0 0 1,0 0 0,0 0-1,0 0 1,0 0-1,1 0 1,-1 0 0,0 0-1,0 0 1,0 0-1,0 0 1,0 0 0,1 0-1,-1 0 1,0 0-1,0 0 1,0 1-1,0-1 1,0 0 0,0 0-1,0 0 1,1 0-1,-1 0 1,0 0 0,0 1-1,0-1 1,0 0-1,0 0 1,0 0 0,0 0-1,0 0 1,0 1-1,0-1 1,1 7 15,0 0 0,0-1 1,-1 1-1,0 10 0,-10 351 757,10-366-764,0-1 0,1 0 0,-1 1 0,0-1-1,0 0 1,0 0 0,-1 1 0,1-1 0,0 0 0,0 0 0,-1 1-1,1-1 1,-1 0 0,1 0 0,-1 0 0,1 0 0,-1 0 0,0 1-1,0-1 1,1 0 0,-1-1 0,0 1 0,0 0 0,-1 1 0,0-2 7,0 0 0,0 1 1,0-1-1,0-1 1,0 1-1,0 0 1,0 0-1,0-1 1,0 1-1,0-1 0,0 0 1,0 1-1,0-1 1,-2-1-1,0 0-3,-1 0-1,1 1 0,-1-1 0,0 1 1,1 0-1,-1 1 0,0-1 0,0 1 1,0 0-1,1 0 0,-1 0 0,0 1 1,0 0-1,-4 1 0,6-1-91,1-1 0,0 1 0,-1 1 0,1-1-1,0 0 1,0 0 0,0 1 0,0-1 0,0 1 0,0 0 0,0 0-1,0 0 1,1 0 0,-1 0 0,1 0 0,-1 0 0,1 0 0,0 0-1,0 1 1,0-1 0,0 0 0,0 1 0,1-1 0,-1 1 0,1-1-1,-1 1 1,1 3 0,0-5 29,0 0-1,0-1 0,0 1 1,0-1-1,0 1 1,0-1-1,0 1 0,0 0 1,0-1-1,0 1 1,0-1-1,0 1 0,0-1 1,1 1-1,-1-1 1,0 1-1,0-1 1,1 1-1,-1-1 0,0 1 1,1-1-1,-1 1 1,1-1-1,-1 1 0,0-1 1,1 0-1,0 1 1,0-1 12,0 0 1,0 0 0,-1 0-1,1 0 1,0 0 0,0 0-1,0 0 1,0 0-1,-1-1 1,1 1 0,0 0-1,0 0 1,0-1 0,-1 1-1,1-1 1,0 1 0,-1-1-1,1 1 1,0-1 0,0 0-1,16-17-690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2:20.492"/>
    </inkml:context>
    <inkml:brush xml:id="br0">
      <inkml:brushProperty name="width" value="0.035" units="cm"/>
      <inkml:brushProperty name="height" value="0.035" units="cm"/>
    </inkml:brush>
  </inkml:definitions>
  <inkml:trace contextRef="#ctx0" brushRef="#br0">0 747 9634,'3'-19'197,"1"0"-1,1 0 1,1 1 0,0 0-1,1 0 1,1 0-1,16-25 1,11-9 596,41-49-1,-43 60-397,54-87 0,-77 107-551,0 1 1,-2-1 0,0-1 0,-1 1 0,-1-1-1,-1-1 1,3-44 0,-7 31-86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5:52.311"/>
    </inkml:context>
    <inkml:brush xml:id="br0">
      <inkml:brushProperty name="width" value="0.035" units="cm"/>
      <inkml:brushProperty name="height" value="0.035" units="cm"/>
    </inkml:brush>
  </inkml:definitions>
  <inkml:trace contextRef="#ctx0" brushRef="#br0">169 0 20772,'-17'1'1024,"0"1"1,0 1-1,-19 6 0,30-8-872,1 1 0,0-1 0,1 1 0,-1 0 0,0 1 1,1-1-1,-1 1 0,1 0 0,0 0 0,0 1 0,0-1 1,0 1-1,0 0 0,-3 5 0,6-8-151,1-1 0,-1 1-1,1 0 1,0-1 0,-1 1-1,1 0 1,0-1 0,0 1-1,-1-1 1,1 1 0,0 0 0,0-1-1,0 1 1,0 0 0,0 0-1,0-1 1,0 1 0,0 0 0,0-1-1,0 1 1,0 0 0,1-1-1,-1 1 1,0 0 0,0-1 0,1 1-1,-1 0 1,0-1 0,1 1-1,0 0 1,0 0-40,1 1-1,0-1 1,-1 0 0,1 0-1,0 0 1,0 0 0,0 0-1,0-1 1,0 1 0,3 0-1,7 1-416,1 0 0,20 0-1,-29-2 317,33 0-830,-24-1 639,0 1 0,0 0-1,0 1 1,0 0 0,0 1-1,0 1 1,-1 0 0,16 6-1,-26-9 349,-1 1 0,0-1-1,0 1 1,1 0 0,-1-1-1,0 1 1,0 0 0,0 0-1,0 0 1,0 0 0,0 0-1,0 0 1,0 0 0,0 0-1,-1 0 1,1 1-1,0-1 1,-1 0 0,1 0-1,-1 1 1,1-1 0,-1 0-1,1 1 1,-1-1 0,0 3-1,0-1 65,-1 0 0,1 0-1,-1-1 1,0 1-1,0 0 1,0-1 0,0 1-1,0 0 1,-1-1-1,1 1 1,-4 3 0,-6 6 412,1-1 0,-2 0 0,-17 14 0,28-25-490,-19 17 346,-1-1 0,-1-2-1,-1 0 1,0-1 0,-48 20 0,70-33-478,-1 0-1,1 1 1,0-1 0,0 0-1,0 1 1,0-1-1,-1 0 1,1 0-1,0 0 1,0 0-1,0 0 1,0 0-1,-1 0 1,1-1 0,0 1-1,0 0 1,0-1-1,0 1 1,-2-1-1,3 0 90,-1 1-1,1-1 1,-1 0-1,1 1 1,0-1-1,-1 0 1,1 1-1,0-1 1,0 0-1,0 0 1,-1 1-1,1-1 1,0 0-1,0 0 1,0 1-1,0-1 1,0 0-1,0 0 1,0 1-1,1-1 1,-1 0-1,0 0 0,0 1 1,1-1-1,-1 0 1,0 1-1,1-2 1,8-18-972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18.257"/>
    </inkml:context>
    <inkml:brush xml:id="br0">
      <inkml:brushProperty name="width" value="0.035" units="cm"/>
      <inkml:brushProperty name="height" value="0.035" units="cm"/>
    </inkml:brush>
  </inkml:definitions>
  <inkml:trace contextRef="#ctx0" brushRef="#br0">10 14 16548,'0'-14'1724,"-2"16"239,0 29-187,18 545 596,-14-554-2136,10 41 1,-20-100-489,-9-4 351,6 17-181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18.665"/>
    </inkml:context>
    <inkml:brush xml:id="br0">
      <inkml:brushProperty name="width" value="0.035" units="cm"/>
      <inkml:brushProperty name="height" value="0.035" units="cm"/>
    </inkml:brush>
  </inkml:definitions>
  <inkml:trace contextRef="#ctx0" brushRef="#br0">21 210 14915,'-1'0'148,"0"1"0,0-1 0,1 1 0,-1-1 1,0 0-1,0 1 0,0-1 0,0 0 0,0 0 0,0 0 0,0 1 0,0-1 0,-1 0 0,0-1 0,1 1-75,1 0 0,0 0 0,-1 0 0,1 0 0,0-1 0,0 1 0,-1 0 0,1 0 0,0-1 0,0 1 0,0 0 0,-1 0-1,1-1 1,0 1 0,0 0 0,0 0 0,0-1 0,-1 1 0,1 0 0,0-1 0,0 1 0,0 0 0,0-1 0,0 1 0,0 0 0,0-1 0,0 1 0,0 0 0,0-1-1,1-1 148,-1-1-1,1 1 1,-1 0-1,1-1 0,0 1 1,0 0-1,0 0 0,0 0 1,0 0-1,1 0 0,2-3 1,11-11 51,1 0 0,1 2 0,1-1 0,0 2 0,0 1 0,2 0 1,-1 1-1,42-16 0,-36 18-247,0 1-1,0 2 1,1 0 0,0 2-1,0 0 1,0 2 0,38 2 0,-36 3-683,-18-1-375,-15-2-1133,-10 0 1380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19.147"/>
    </inkml:context>
    <inkml:brush xml:id="br0">
      <inkml:brushProperty name="width" value="0.035" units="cm"/>
      <inkml:brushProperty name="height" value="0.035" units="cm"/>
    </inkml:brush>
  </inkml:definitions>
  <inkml:trace contextRef="#ctx0" brushRef="#br0">1 197 17308,'12'4'2000,"6"4"-1280,2-10-168,6-5 1049,8-13-665,5-2-88,4-8-136,1-3-144,2 0-240,-2 5-55,-5 6-249,-2 11-177,-11 11-671,-2 7-376,-11 6 976,-7 6-208,-9 3-128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20.014"/>
    </inkml:context>
    <inkml:brush xml:id="br0">
      <inkml:brushProperty name="width" value="0.035" units="cm"/>
      <inkml:brushProperty name="height" value="0.035" units="cm"/>
    </inkml:brush>
  </inkml:definitions>
  <inkml:trace contextRef="#ctx0" brushRef="#br0">38 1 18732,'-2'2'244,"1"0"0,-1 1 0,0-1 0,1 1 0,-1 0 0,1-1 0,0 1 0,0 0 0,-1 5 0,2-8-206,-6 18 282,2-1-1,0 1 1,1 0 0,0 20-1,1 76-95,2-75-92,0 0-65,4 139 363,-1-152-288,0 1-1,2-2 1,0 1 0,17 43-1,-20-63-101,1-1 0,0 1-1,0 0 1,0-1 0,1 1-1,0-1 1,6 6 0,-9-9-33,1-1 1,-1 0 0,0 0 0,1 0 0,-1 0 0,0 0 0,1 0 0,0 0 0,-1 0 0,1-1 0,-1 1 0,1 0 0,0-1-1,-1 0 1,1 1 0,0-1 0,0 0 0,-1 0 0,1 0 0,0 0 0,0 0 0,0 0 0,-1 0 0,1-1 0,0 1 0,-1-1-1,1 1 1,0-1 0,-1 0 0,1 0 0,-1 1 0,3-3 0,2-2 2,-1 0 0,1 0 0,-1-1 1,0 1-1,-1-1 0,1 0 0,-1-1 0,0 1 0,-1-1 0,0 0 1,0 0-1,0 0 0,2-12 0,1-7 15,-1 0 0,3-39 0,-8 57-20,2-6 11,-1 0-1,-1 0 1,0 1-1,-4-27 1,0 30-11,0 14-3,-1 19 3,2 7-3,2 0-1,0 0 1,3 0-1,0 0 1,2 0-1,1 0 1,10 34-1,-14-62 0,-1 0 0,1-1 1,-1 1-1,1 0 0,0-1 0,-1 1 0,1 0 0,0-1 1,0 1-1,0-1 0,0 0 0,1 1 0,-1-1 0,0 0 1,1 1-1,-1-1 0,0 0 0,1 0 0,-1 0 0,1-1 1,0 1-1,-1 0 0,1 0 0,2 0 0,-2-1 1,1-1 1,-1 1-1,0 0 0,0-1 0,0 0 0,0 1 0,1-1 0,-1 0 1,0 0-1,0 0 0,-1 0 0,1-1 0,0 1 0,0 0 0,0-1 1,-1 1-1,1-1 0,-1 0 0,2-2 0,7-8 20,-2-1 1,1 0-1,-2-1 0,0 1 0,0-2 1,8-28-1,-6 14 64,-2 0 1,5-49-1,-12 76-77,2-29 83,-2 30-85,0 0 0,0 0 0,0 0 0,0 0 0,0 0 0,0 0 1,0 0-1,0 0 0,0 0 0,-1 0 0,1 0 0,0 0 0,-1 0 0,1 0 0,0 0 1,-1 1-1,1-1 0,-1 0 0,0 0 0,1 0 0,-1 1 0,0-1 0,1 0 0,-2 0 1,1 1-4,0 0 0,1 0 0,-1 1 0,0-1 0,1 0 0,-1 1 0,0-1 0,1 0 0,-1 1 0,0-1 0,1 1 0,-1-1 0,1 1 0,-1 0 0,1-1 0,0 1 0,-1-1 0,1 1 0,-1 0 0,1-1 0,0 1 0,0 0 0,-1-1 0,1 1 1,0 0-1,0 0 0,0 0 0,-7 26 31,7-25-26,-4 15 25,1 1 1,0 0-1,1 0 1,1 0-1,1 0 1,4 35-1,-3-51-26,-1-1 0,1 1 0,0 0-1,0 0 1,-1-1 0,1 1 0,0-1-1,0 1 1,1-1 0,-1 1 0,0-1-1,0 0 1,1 0 0,-1 1 0,1-1 0,-1 0-1,1 0 1,2 1 0,36 11 68,-11-5-66,-4 4-3,-19-8-2,-1-1 0,1-1 0,0 1 0,0-1 0,0 0 0,10 2 0,-15-5-4,1 1 0,-1-1 0,1 1 0,-1-1 0,1 1 0,-1-1 0,0 0 0,1 0 0,-1 0 0,0 0 0,1 0 0,-1 0 0,0 0 0,0 0 0,0 0 0,0-1 0,0 1 0,0 0 0,-1-1 0,1 1 0,0-2 0,15-32 32,2-19-1,-13 37-36,0 0 0,1 1 0,1-1 0,11-19 0,-17 35 3,0 0 0,-1-1 0,1 1-1,0 0 1,0 0 0,0 0 0,0 0 0,0 0 0,0 1 0,0-1-1,0 0 1,0 0 0,0 1 0,0-1 0,0 0 0,1 1 0,-1-1-1,0 1 1,1 0 0,-1-1 0,0 1 0,1 0 0,-1 0 0,0 0-1,1 0 1,-1 0 0,0 0 0,1 0 0,-1 0 0,0 1 0,0-1 0,1 0-1,-1 1 1,0-1 0,0 1 0,1 0 0,-1-1 0,0 1 0,0 0-1,0 0 1,0-1 0,0 1 0,0 0 0,1 2 0,4 3 0,0 0 1,-1 0-1,0 0 0,0 1 1,7 13-1,-6-7 3,-1 1 0,0 0 0,-1 1 0,3 15 0,-1-5 10,-6-25-12,0 1 1,0-1 0,0 0 0,0 0-1,0 1 1,0-1 0,0 0-1,0 0 1,0 0 0,0 1 0,1-1-1,-1 0 1,0 0 0,0 1-1,0-1 1,0 0 0,0 0 0,0 0-1,1 1 1,-1-1 0,0 0-1,0 0 1,0 0 0,0 0 0,1 0-1,-1 1 1,0-1 0,0 0 0,1 0-1,-1 0 1,0 0 0,0 0-1,0 0 1,1 0 0,-1 0 0,0 0-1,0 0 1,1 0 0,7-8 13,5-16 0,-1-4-19,-5 9 4,1 0 0,2 1 0,-1 0-1,17-22 1,-25 39-1,0-1 0,0 1 0,0 0 0,0 0 0,1 0 0,-1-1 0,0 1 0,1 0 0,-1 1 0,0-1 0,1 0-1,-1 0 1,1 0 0,0 1 0,-1-1 0,3 0 0,-3 2 1,0-1 0,0 0 0,0 0 0,-1 1 0,1-1 0,0 0 0,0 1 0,0-1 0,0 1 0,0-1 0,-1 1-1,1-1 1,0 1 0,0-1 0,-1 1 0,1 0 0,0 0 0,-1-1 0,1 1 0,-1 0 0,1 0 0,-1 0 0,1 0 0,-1-1 0,0 1 0,1 0 0,-1 0 0,0 0-1,0 1 1,5 17-8,-1 1-1,-1 0 1,-1 0-1,-1 0 0,-1 22 1,0-39 8,2-17-485,0 0 1,1 0-1,0 1 1,6-14 0,-9 26 429,10-23-450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20.875"/>
    </inkml:context>
    <inkml:brush xml:id="br0">
      <inkml:brushProperty name="width" value="0.035" units="cm"/>
      <inkml:brushProperty name="height" value="0.035" units="cm"/>
    </inkml:brush>
  </inkml:definitions>
  <inkml:trace contextRef="#ctx0" brushRef="#br0">57 487 17172,'0'0'103,"1"-1"-1,-1 0 1,0 1 0,1-1 0,-1 1 0,0-1 0,0 0-1,0 1 1,0-1 0,0 1 0,0-1 0,0 0 0,0 1 0,0-1-1,0 1 1,0-1 0,0 0 0,0 1 0,0-1 0,0 0 0,-1 1-1,1-1 1,0 1 0,0-1 0,-1 1 0,1-1 0,-1 1-1,1-1 1,0 1 0,-1-1 0,1 1 0,-1-1 0,1 1 0,-1 0-1,1-1 1,-1 1 0,1 0 0,-1-1 0,0 1-28,0 0 0,0 0 0,0 0 0,0 0 0,0 0 1,1 0-1,-1 0 0,0 1 0,0-1 0,0 0 0,1 0 0,-1 1 0,0-1 0,0 1 0,1-1 1,-1 0-1,0 1 0,0-1 0,1 1 0,-1 0 0,1-1 0,-1 1 0,1 0 0,-1-1 1,1 1-1,-1 0 0,1-1 0,-1 2 0,-5 11 13,1 0 0,1 0-1,0 0 1,1 0 0,0 1 0,1-1-1,1 1 1,0 0 0,0 0 0,3 18 0,-2-31-88,0 1 1,0-1-1,0 0 1,0 1 0,0-1-1,0 0 1,1 0 0,-1 1-1,0-1 1,1 0 0,-1 0-1,1 0 1,-1 1 0,1-1-1,0 0 1,-1 0-1,1 0 1,0 0 0,0 0-1,2 2 1,-3-3 0,1 0 1,0 0-1,0 0 1,0 0-1,0 0 0,0 0 1,-1 0-1,1-1 0,0 1 1,0 0-1,0 0 1,0-1-1,-1 1 0,1 0 1,0-1-1,0 1 0,-1-1 1,1 1-1,0-1 0,-1 1 1,1-1-1,1-1 1,4-5 14,1 0 0,-1-1 1,0 0-1,6-12 0,17-37 180,-2-2-1,-2 0 1,-4-1-1,-2-2 1,-2 0-1,10-89 1,-24 136-150,-2 6-7,1-1 0,-1 0 1,-1 0-1,0 0 0,-1-14 0,1 23-36,0 0 1,-1 1-1,1-1 1,0 0-1,0 0 1,0 0-1,-1 1 1,1-1-1,0 0 1,-1 0-1,1 1 1,-1-1-1,1 0 1,0 1-1,-1-1 1,0 0-1,0 0 1,0 1-3,1 0 0,0-1 0,-1 1 0,1 0 0,-1 0 1,1 0-1,0 0 0,-1 0 0,1 0 0,-1 0 0,1 0 0,0 1 0,-1-1 1,1 0-1,-1 0 0,1 0 0,0 0 0,-1 0 0,1 1 0,0-1 0,-1 0 0,1 0 1,0 1-1,-1-1 0,1 1 0,-3 1 3,0 1 0,1 0 0,0 0 0,0 0 0,0 1 0,0-1 0,-2 4 0,-8 26 77,0 0 0,3 0 0,0 1 0,3 1 0,0-1 0,2 1 0,2 64 0,2-91-53,1 0 1,-1 0-1,2-1 0,-1 1 0,1 0 1,0 0-1,1-1 0,4 9 0,-6-13-24,1-1 0,-1 0 0,1 1 0,-1-1-1,1 0 1,0 0 0,0 0 0,0 0-1,0-1 1,1 1 0,-1-1 0,0 1-1,1-1 1,-1 0 0,1 0 0,-1 0-1,1 0 1,-1 0 0,1 0 0,0-1 0,0 1-1,-1-1 1,1 0 0,0 0 0,0 0-1,3-1 1,3 1-5,-1-1-1,1-1 1,-1 0-1,0 0 1,0 0-1,0-1 1,0-1 0,0 1-1,0-1 1,-1 0-1,0-1 1,0 0-1,0 0 1,0-1-1,-1 1 1,0-1 0,0-1-1,-1 1 1,1-1-1,-2 0 1,1 0-1,4-9 1,-5 9 2,0 1 0,0-1 0,-1 0 0,1 0 1,-2 0-1,1 0 0,-1 0 0,0-1 0,-1 1 0,1-1 0,-1 1 1,-1-1-1,0-13 0,0 21-1,0-1 0,0 1 0,0-1 0,0 1 0,0 0 0,-1-1 0,1 1 0,0-1 0,0 1 0,0-1 0,-1 1 0,1-1 0,0 1 0,0 0 0,-1-1 0,1 1 0,0 0 0,-1-1 0,1 1 0,0 0 0,-1-1 0,1 1 0,-1 0 0,1 0 0,0-1 0,-1 1 0,1 0 0,-1 0 0,1 0 0,-1 0 0,1 0 0,-1 0 0,1-1 0,-1 1 0,1 0 0,0 0 0,-1 0 0,1 1 0,-1-1 0,1 0 0,-1 0 0,1 0 0,-1 0 0,1 0 0,-1 0 0,1 1 0,0-1 0,-1 0 0,0 1 0,-1 0 0,0 1 0,-1-1 0,1 1-1,0-1 1,0 1 0,1 0 0,-1 0 0,-2 2-1,-3 9-3,1-1 0,0 1 0,1 0 0,1 1 0,0-1 0,0 1 0,2 0 0,0-1-1,0 1 1,1 25 0,1-37 3,0 0 0,0 0 0,0 1 0,1-1-1,-1 0 1,0 0 0,1 0 0,0 0 0,0 0 0,-1 0 0,1 0 0,0-1-1,0 1 1,1 0 0,-1 0 0,2 1 0,-2-2-1,0 0 0,0-1 0,0 1 1,0 0-1,1-1 0,-1 1 0,0-1 0,0 1 0,1-1 1,-1 0-1,0 0 0,1 1 0,-1-1 0,1 0 1,-1 0-1,0 0 0,1-1 0,1 1 0,7-3-8,-1 0-1,0-1 1,0 0-1,0 0 0,13-10 1,-4 3 4,-7 6 12,10-7-1,27-10-1,-42 19-5,0 1 0,-1 1-1,1-1 1,0 1 0,0 0 0,0 0 0,0 0-1,0 1 1,0 0 0,8 1 0,-13-1 0,0 1 0,1-1 1,-1 0-1,0 1 0,1-1 0,-1 1 1,0 0-1,0-1 0,1 1 0,-1 0 1,0 0-1,0-1 0,0 1 0,0 0 1,0 0-1,0 0 0,-1 0 0,1 1 1,0-1-1,0 0 0,-1 0 1,1 0-1,-1 1 0,1-1 0,-1 0 1,1 1-1,-1-1 0,0 0 0,0 1 1,1-1-1,-1 0 0,0 1 0,0-1 1,0 0-1,-1 1 0,1-1 0,0 1 1,0-1-1,-1 0 0,1 0 0,-1 1 1,0 1-1,0-2 2,1 0-1,-1 0 1,1 0 0,-1 0-1,1 0 1,-1 0-1,0 0 1,0 0 0,1 0-1,-1-1 1,0 1-1,0 0 1,0 0 0,0-1-1,0 1 1,0 0 0,0-1-1,0 1 1,0-1-1,0 0 1,0 1 0,0-1-1,-1 0 1,1 1 0,0-1-1,0 0 1,0 0-1,0 0 1,-1 0 0,1 0-1,0-1 1,0 1 0,0 0-1,0 0 1,0-1-1,0 1 1,-1 0 0,1-1-1,0 0 1,0 1 0,0-1-1,0 1 1,0-1-1,1 0 1,-1 0 0,0 0-1,0 1 1,0-1 0,1 0-1,-2-2 1,-7-9 10,0-1 1,1 0-1,1 0 1,0-1-1,1 0 1,0 0-1,1 0 1,1-1-1,0 0 1,-1-18-1,4 32-10,1-1-1,-1 1 1,1 0-1,0-1 0,0 1 1,0 0-1,0-1 0,0 1 1,0 0-1,0-1 1,0 1-1,1 0 0,-1-1 1,0 1-1,1 0 0,-1-1 1,1 1-1,0 0 1,-1 0-1,1-1 0,0 1 1,0 0-1,0 0 0,0 0 1,0 0-1,0 0 1,0 0-1,1 0 0,2-1 2,0 1 0,0 0 0,0 1 0,0-1 0,0 1 0,0-1 0,0 1 0,4 1 0,0-1 1,24 1-235,-1-2 0,1-1 0,-1-1-1,1-2 1,56-16 0,-57 9-14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56.835"/>
    </inkml:context>
    <inkml:brush xml:id="br0">
      <inkml:brushProperty name="width" value="0.035" units="cm"/>
      <inkml:brushProperty name="height" value="0.035" units="cm"/>
    </inkml:brush>
  </inkml:definitions>
  <inkml:trace contextRef="#ctx0" brushRef="#br0">6 22 22077,'-6'-22'356,"8"28"-34,11 41 133,17 105 210,76 293-289,-106-441-1433,-6-8 359,-9-13-155,13 15 695,-47-50-932,16 18 347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57.317"/>
    </inkml:context>
    <inkml:brush xml:id="br0">
      <inkml:brushProperty name="width" value="0.035" units="cm"/>
      <inkml:brushProperty name="height" value="0.035" units="cm"/>
    </inkml:brush>
  </inkml:definitions>
  <inkml:trace contextRef="#ctx0" brushRef="#br0">15 460 14691,'-3'-10'337,"0"0"0,0-1 0,1 1 0,0-1 0,1 1 0,1-1 0,-1 0-1,1 1 1,1-1 0,0 0 0,1 1 0,0-1 0,0 1 0,1 0 0,1 0 0,0 0 0,8-15 0,1 0 82,1 0 1,2 1 0,0 1 0,2 1 0,29-30-1,-34 38-277,1 1-1,1 1 0,17-12 1,-28 22-121,0-1 1,1 0 0,-1 1-1,1-1 1,-1 1 0,1 1-1,0-1 1,0 1 0,0-1-1,0 1 1,0 1 0,0-1-1,0 1 1,0 0 0,0 0-1,8 1 1,-10 0-20,0 1 0,0-1-1,0 0 1,0 1 0,0 0 0,-1 0 0,1 0 0,-1 0 0,1 0-1,-1 0 1,0 1 0,0-1 0,0 1 0,0-1 0,0 1 0,0 0-1,-1 0 1,0-1 0,1 1 0,-1 0 0,0 1 0,0-1 0,-1 0-1,1 0 1,0 4 0,0 7 12,0-1 1,0 1-1,-1-1 0,-4 25 1,-3 1 140,-2 0 0,-1-1 0,-2-1-1,-2 0 1,-1 0 0,-36 62 0,40-81 49,8-16 20,4-8-130,4-7-40,-2 10-50,-1 0-1,1 0 1,-1 1 0,1-1-1,0 1 1,0-1-1,0 1 1,0 0-1,1 0 1,-1 0 0,0 1-1,1-1 1,-1 1-1,1 0 1,0 0 0,5-1-1,-4 2-5,1 0-1,-1 0 1,0 0-1,0 1 1,0 0-1,0 0 1,0 0 0,0 0-1,0 1 1,0 0-1,5 2 1,-1 1-9,0 1 0,-1-1 0,1 1 0,-1 1 0,0 0 0,-1 0 0,0 0 0,0 1 0,0 0 0,-1 0 0,9 16 0,-11-14 25,0 0-1,-1 1 0,0 0 1,0-1-1,-1 1 0,0 0 1,-1 0-1,-1 0 0,0 0 1,0 0-1,-1 1 0,0-1 1,-1-1-1,0 1 0,-1 0 1,0 0-1,-1-1 0,0 0 1,-1 0-1,0 0 0,-9 13 1,9-14 51,-1-2 1,0 1 0,0-1-1,-1 1 1,0-2 0,0 1-1,-1-1 1,0 0 0,0-1-1,-17 9 1,18-11-18,-1 0 0,1-1-1,-1 1 1,0-2 0,0 1 0,0-1-1,0 0 1,0-1 0,0 0 0,0 0-1,0-1 1,0 0 0,0 0 0,-11-4 0,17 5-89,-2-1-189,-1 0-1,0 0 1,1-1 0,-1 0 0,1 1-1,0-2 1,0 1 0,0 0 0,0-1-1,0 0 1,0 1 0,-4-6 0,8 8 160,0-1 0,0 1 1,-1-1-1,1 0 1,0 1-1,0-1 0,0 1 1,0-1-1,0 1 1,0-1-1,1 1 0,-1-1 1,0 0-1,0 1 1,0-1-1,0 1 0,1-1 1,-1 1-1,0-1 1,0 1-1,1 0 1,-1-1-1,0 1 0,1-1 1,-1 1-1,1-1 1,-1 1-1,0 0 0,1-1 1,-1 1-1,1 0 1,-1 0-1,1-1 0,-1 1 1,1 0-1,-1 0 1,1 0-1,0 0 0,-1-1 1,2 1-1,-1-1-104,14-5-789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57.771"/>
    </inkml:context>
    <inkml:brush xml:id="br0">
      <inkml:brushProperty name="width" value="0.035" units="cm"/>
      <inkml:brushProperty name="height" value="0.035" units="cm"/>
    </inkml:brush>
  </inkml:definitions>
  <inkml:trace contextRef="#ctx0" brushRef="#br0">1 112 17284,'8'-10'508,"-1"1"-202,0 0 0,1 1 0,-1 0 0,2 0 0,13-9 0,-21 16-241,1-1 1,0 1-1,0 1 0,0-1 0,-1 0 0,1 0 0,0 1 0,0-1 1,0 1-1,0-1 0,0 1 0,0 0 0,0 0 0,0 0 0,0 0 0,1 0 1,-1 0-1,0 1 0,0-1 0,-1 1 0,1-1 0,0 1 0,0 0 1,0 0-1,0 0 0,0 0 0,-1 0 0,1 0 0,0 0 0,-1 1 0,1-1 1,-1 1-1,0-1 0,1 1 0,-1-1 0,0 1 0,2 3 0,6 9 116,-1 0 0,0 1 0,-1 1 0,0-1 0,5 23 0,18 87 262,-26-106-326,20 102 2005,-35-181-1657,-2 1 1,-3 0-1,-32-81 1,44 130-464,2 4-3,0-1 1,-1 1 0,1-1-1,-1 1 1,-1 0 0,1 0-1,-1 0 1,0 1 0,0-1 0,-9-8-1,12 14 1,1 0-1,0 0 1,0 0-1,0-1 1,-1 1 0,1 0-1,0 0 1,0 0-1,-1 0 1,1-1-1,0 1 1,-1 0-1,1 0 1,0 0-1,0 0 1,-1 0 0,1 0-1,0 0 1,-1 0-1,1 0 1,0 0-1,0 0 1,-1 0-1,1 0 1,0 0-1,-1 0 1,1 0 0,0 0-1,0 1 1,-1-1-1,1 0 1,0 0-1,0 0 1,-1 0-1,1 0 1,0 1-1,0-1 1,-1 0 0,1 0-1,0 1 1,0-1-1,0 0 1,0 0-1,-1 0 1,1 1-1,0-1 1,0 0-1,0 1 1,0-1 0,0 0-1,0 0 1,0 1-1,0-1 1,0 0-1,0 1 1,0-1-1,0 0 1,0 0-1,0 1 1,1 19-47,0-18 22,-1 1 0,1-1 0,0 1 1,-1-1-1,1 0 0,0 1 0,1-1 1,-1 0-1,0 1 0,1-1 0,-1 0 1,1 0-1,0 0 0,0-1 0,-1 1 1,1 0-1,0-1 0,1 1 1,-1-1-1,0 1 0,0-1 0,1 0 1,-1 0-1,0 0 0,1 0 0,-1-1 1,1 1-1,-1-1 0,1 1 0,0-1 1,4 0-1,1-1-226,-1 0 1,1 0 0,-1-1-1,0 0 1,0 0-1,0 0 1,0-1 0,0-1-1,0 1 1,6-5 0,58-44-1025,-34 23 428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58.206"/>
    </inkml:context>
    <inkml:brush xml:id="br0">
      <inkml:brushProperty name="width" value="0.035" units="cm"/>
      <inkml:brushProperty name="height" value="0.035" units="cm"/>
    </inkml:brush>
  </inkml:definitions>
  <inkml:trace contextRef="#ctx0" brushRef="#br0">108 1 17276,'-17'26'1232,"-4"6"370,-23 48 1,40-71-1397,0 0 0,0 1 1,1 0-1,0 0 0,1 0 0,0 0 0,0 1 1,1-1-1,1 0 0,0 12 0,1-20-180,-1 1-1,0-1 0,1 1 1,-1-1-1,1 1 1,0-1-1,0 1 0,0-1 1,0 0-1,1 1 1,-1-1-1,0 0 0,4 3 1,-5-4-22,1 0 0,0-1 0,0 1-1,0 0 1,0-1 0,0 1 0,0-1 0,0 0 0,0 1 0,0-1 0,0 0 0,0 0-1,0 1 1,1-1 0,-1 0 0,0 0 0,0 0 0,0 0 0,0 0 0,0-1 0,0 1 0,0 0-1,0 0 1,0-1 0,0 1 0,0-1 0,0 1 0,0-1 0,0 1 0,0-1 0,0 0-1,0 1 1,1-2 0,4-4 6,-1 1 1,0-1-1,0 0 0,0 0 0,0 0 0,-1-1 1,0 0-1,-1 0 0,1 0 0,2-9 0,1-5 116,0-1 0,3-26 0,-8 38-44,0 0 0,0 0-1,-1 0 1,-1 0 0,1 0 0,-2 0 0,1 0 0,-4-12 0,4 21-68,0 0 0,0 0 0,0 0 0,0 1-1,-1-1 1,1 0 0,0 0 0,-1 1 0,1-1 0,-1 0 0,1 1-1,0-1 1,-1 0 0,1 1 0,-1-1 0,0 1 0,1-1 0,-1 1-1,1-1 1,-1 1 0,-1-1 0,2 1-3,-1 0 0,0 0 0,1 0 0,-1 0 0,1 0 1,-1 0-1,1 1 0,-1-1 0,1 0 0,-1 0 0,1 0 0,-1 1 0,1-1 0,-1 0 0,1 1 1,-1-1-1,1 1 0,0-1 0,-1 0 0,1 1 0,-1-1 0,1 1 0,-3 3 23,1 0-1,-1 1 0,1-1 1,0 0-1,-2 9 0,0 0-18,1 1 0,1 0-1,0 0 1,1 0-1,1 22 1,0-32-19,0 1-1,0-1 1,1 1 0,0-1-1,-1 1 1,2-1-1,-1 0 1,0 1 0,1-1-1,0 0 1,0 0 0,0 0-1,1 0 1,-1 0 0,1-1-1,0 1 1,0-1-1,0 0 1,0 0 0,8 6-1,-8-8 5,-1 0 0,1 0 0,0 0 0,0 0 0,0 0 0,0-1 0,0 1 0,0-1 0,0 0 0,0 0 0,0 0 0,0 0 0,0 0 0,0-1 0,0 1 0,0-1 0,0 0 1,0 0-1,3-2 0,5-2 16,0 0 0,-1-2 0,15-10 0,-24 16-27,38-27 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2:20.931"/>
    </inkml:context>
    <inkml:brush xml:id="br0">
      <inkml:brushProperty name="width" value="0.035" units="cm"/>
      <inkml:brushProperty name="height" value="0.035" units="cm"/>
    </inkml:brush>
  </inkml:definitions>
  <inkml:trace contextRef="#ctx0" brushRef="#br0">4 396 12915,'-1'-4'84,"0"0"1,0 0-1,1-1 0,0 1 1,-1 0-1,1 0 0,1-1 1,-1 1-1,1 0 0,0 0 1,0 0-1,0-1 1,0 1-1,1 0 0,-1 1 1,1-1-1,4-6 0,4-5-185,0 0 0,23-25 0,-22 29 135,45-47-177,2 3 0,90-67 0,-148 122 154,1 0 0,-1 0 0,0 0 0,0 0 0,0 0 0,0 0 0,0 0 1,0 0-1,0 0 0,0 0 0,1 0 0,-1 0 0,0 0 0,0 0 0,0 0 0,0 0 0,0 0 0,0 0 0,0 1 0,0-1 0,1 0 0,-1 0 1,0 0-1,0 0 0,0 0 0,0 0 0,0 0 0,0 0 0,0 0 0,0 0 0,0 0 0,0 1 0,0-1 0,0 0 0,0 0 0,0 0 1,1 0-1,-1 0 0,0 0 0,0 0 0,0 0 0,0 1 0,0-1 0,0 0 0,0 0 0,0 0 0,0 0 0,0 0 0,0 0 0,0 0 1,-1 0-1,1 1 0,0-1 0,0 0 0,0 14 259,-3 28-210,1-21 37,-4 308-1,10-285-144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58.770"/>
    </inkml:context>
    <inkml:brush xml:id="br0">
      <inkml:brushProperty name="width" value="0.035" units="cm"/>
      <inkml:brushProperty name="height" value="0.035" units="cm"/>
    </inkml:brush>
  </inkml:definitions>
  <inkml:trace contextRef="#ctx0" brushRef="#br0">192 53 16131,'0'-3'231,"-1"1"-1,1-1 0,-1 0 0,1 0 0,-1 1 0,0-1 1,0 1-1,0-1 0,0 1 0,-1-1 0,1 1 1,0-1-1,-1 1 0,0 0 0,0 0 0,-3-3 0,4 4-127,-1 0-1,1 0 0,-1 0 0,1 1 0,-1-1 1,0 0-1,1 1 0,-1-1 0,0 1 0,0 0 1,1 0-1,-1-1 0,0 1 0,0 0 0,0 1 1,1-1-1,-1 0 0,0 0 0,0 1 1,1-1-1,-1 1 0,0-1 0,1 1 0,-1 0 1,1 0-1,-1 0 0,-2 1 0,-4 5 32,-1-1 0,1 2 0,0-1 0,1 1 0,-1 0 0,2 1-1,-1 0 1,1 0 0,1 0 0,-1 1 0,2 0 0,-8 20 0,6-12-34,0 1-1,2 0 1,0 0 0,1 0 0,1 0 0,1 30-1,1-44-70,0 0-1,1 1 1,0-1-1,0 0 0,0 0 1,0 0-1,1 0 0,0 0 1,0 0-1,5 7 1,-6-11-60,0 1 0,0-1 1,0 1-1,1-1 1,-1 0-1,0 0 0,1 0 1,-1 1-1,1-1 1,-1-1-1,1 1 0,0 0 1,-1 0-1,1-1 1,0 1-1,0-1 0,0 1 1,-1-1-1,1 0 1,0 1-1,0-1 0,0 0 1,0 0-1,-1-1 1,1 1-1,0 0 1,0-1-1,0 1 0,-1-1 1,1 1-1,0-1 1,2-1-1,4-2-106,-1-1 0,1 0 0,-1 0-1,0-1 1,0 0 0,-1 0 0,0-1 0,0 1 0,0-2 0,8-12 0,11-20-366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59.160"/>
    </inkml:context>
    <inkml:brush xml:id="br0">
      <inkml:brushProperty name="width" value="0.035" units="cm"/>
      <inkml:brushProperty name="height" value="0.035" units="cm"/>
    </inkml:brush>
  </inkml:definitions>
  <inkml:trace contextRef="#ctx0" brushRef="#br0">38 22 20092,'-3'12'363,"-26"105"1306,27-102-1547,0 0 0,1 1 0,1-1 0,0 0 0,4 28 0,1-20 95,1 1 0,0-1 1,2-1-1,18 39 1,-18-47-162,0 0 0,1 0 1,0-1-1,1 0 0,0 0 1,1-1-1,24 21 0,-32-31-40,0 0 1,0 0-1,0 0 0,0 0 0,1 0 0,4 1 1,-7-3-5,0 1 0,0-1 0,0 0 0,0 0 0,0 0 0,0 0 0,0 0 0,0 0 0,0 0 0,0 0 0,0 0 0,0 0 0,0-1 0,0 1 0,0 0 0,0-1 0,0 1 0,0-1 0,0 1 0,0-1 1,-1 1-1,1-1 0,0 0 0,0 1 0,-1-1 0,1 0 0,0 1 0,-1-1 0,1 0 0,-1 0 0,2-1 0,2-7 66,1-1-1,-1 0 1,-1 0-1,0 0 1,3-14 0,6-60 233,-5 29-84,43-262 580,-49 295-1089,-8 39-448,-2 7 663,-6 7-160</inkml:trace>
  <inkml:trace contextRef="#ctx0" brushRef="#br0" timeOffset="1">286 472 17484,'23'28'2032,"-1"-5"-1184,-1-2-408,2-12 1609,3-6-1169,0-8-856,-2-8-312,-7-7 256,-4-1-168,-4-12-152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6:59.706"/>
    </inkml:context>
    <inkml:brush xml:id="br0">
      <inkml:brushProperty name="width" value="0.035" units="cm"/>
      <inkml:brushProperty name="height" value="0.035" units="cm"/>
    </inkml:brush>
  </inkml:definitions>
  <inkml:trace contextRef="#ctx0" brushRef="#br0">0 138 12483,'2'19'1398,"1"0"1,0-1 0,1 1 0,13 31 0,-15-43-1266,0-1 1,1 0 0,0 0-1,1 0 1,-1 0 0,1-1 0,0 1-1,0-1 1,1 0 0,0 0 0,0-1-1,0 1 1,0-1 0,1 0 0,-1 0-1,10 4 1,-11-7-112,1 0 1,-1 0-1,0 0 1,1 0-1,-1-1 1,0 0 0,1 0-1,-1 0 1,1 0-1,-1-1 1,0 0-1,1 0 1,-1 0-1,0 0 1,0-1-1,0 1 1,0-1-1,0 0 1,0 0-1,0-1 1,-1 1-1,1-1 1,-1 0-1,0 0 1,5-5-1,2-2 58,-2-1 0,1 0 0,-2 0 0,1-1 0,-1 1 0,-1-2 1,5-12-1,-5 10 45,-1-1 0,-1 0 0,3-18 0,-6 27-56,0-1-1,-1 0 1,1 1 0,-2-1-1,1 0 1,-1 1-1,0-1 1,-3-11-1,4 18-59,0 1 0,0-1 0,-1 0-1,1 0 1,0 1 0,0-1 0,-1 0 0,1 1-1,0-1 1,-1 0 0,1 1 0,-1-1 0,1 1 0,-1-1-1,1 1 1,-1-1 0,1 1 0,-1-1 0,1 1-1,-1-1 1,0 1 0,1-1 0,-1 1 0,-1-1 0,1 2-5,1-1 1,-1 0 0,0 0 0,1 1 0,-1-1 0,0 0 0,1 1-1,-1-1 1,0 0 0,1 1 0,-1-1 0,1 1 0,-1-1-1,1 1 1,-1-1 0,1 1 0,-1 0 0,1-1 0,-1 2 0,-2 2 1,1 1 0,-1 0 1,1 0-1,0 0 1,-2 10-1,2 3 4,0 0 0,1 0 1,1 1-1,4 32 0,-4-43 0,2 0 0,-1 0 0,1 0 1,0-1-1,1 1 0,0 0 0,0-1 0,1 0 1,0 0-1,0 0 0,0 0 0,1-1 0,8 10 1,-10-14-2,0 0 1,0 0-1,0 0 1,0 0 0,0-1-1,1 1 1,-1-1-1,0 0 1,1 0 0,-1 0-1,1 0 1,-1-1 0,1 1-1,0-1 1,-1 0-1,1 0 1,-1-1 0,1 1-1,-1-1 1,1 1-1,-1-1 1,1 0 0,-1 0-1,1-1 1,-1 1-1,0-1 1,5-3 0,3-1 49,-1 0 0,0-2 0,0 1 0,-1-1 0,0-1 0,15-17 0,-10 7 96,-1 1-1,22-41 1,-31 52-97,-1-1 0,1-1 0,-1 1 0,-1 0 0,0-1 0,0 1 0,0-1 0,-1 0 0,0 0 0,-1-16 0,-1 22-44,0 0 0,0 1 1,0-1-1,0 0 0,0 0 0,0 0 0,-1 1 1,1-1-1,-1 1 0,0-1 0,0 1 1,0 0-1,0-1 0,0 1 0,0 0 0,-1 0 1,1 1-1,-1-1 0,1 0 0,-1 1 0,0 0 1,1-1-1,-1 1 0,0 0 0,0 1 1,0-1-1,0 0 0,0 1 0,0 0 0,-4-1 1,2 1-47,0-1 1,0 1 0,0 0 0,0 1 0,-1-1 0,1 1 0,0 0-1,0 0 1,1 1 0,-1-1 0,0 1 0,0 0 0,1 0 0,-1 1-1,1-1 1,0 1 0,-6 5 0,9-8-29,1 1 1,-1 0-1,0-1 0,1 1 0,-1 0 1,1 0-1,-1 0 0,1-1 0,-1 1 1,1 0-1,0 0 0,-1 0 1,1 0-1,0 0 0,0 0 0,-1 0 1,1-1-1,0 1 0,0 0 1,0 0-1,0 0 0,1 0 0,-1 0 1,0 0-1,0 0 0,0 0 1,1 0-1,-1 0 0,0-1 0,1 1 1,-1 0-1,1 0 0,-1 0 1,1-1-1,0 1 0,-1 0 0,1 0 1,-1-1-1,1 1 0,1 0 0,1 1-81,0 0-1,0 0 1,0 0 0,0 0-1,0-1 1,0 1-1,1-1 1,-1 0-1,1 0 1,3 1-1,19-1-659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00.225"/>
    </inkml:context>
    <inkml:brush xml:id="br0">
      <inkml:brushProperty name="width" value="0.035" units="cm"/>
      <inkml:brushProperty name="height" value="0.035" units="cm"/>
    </inkml:brush>
  </inkml:definitions>
  <inkml:trace contextRef="#ctx0" brushRef="#br0">53 81 17748,'0'3'297,"-1"0"-1,0 0 1,0 0 0,0 0 0,0 0-1,0-1 1,-1 1 0,-2 4 0,-5 10 119,2 1 187,1 0 0,1 0 0,1 1 0,-4 32 0,7-39-487,0 0 0,1-1-1,1 1 1,-1 0 0,2-1 0,0 1-1,0-1 1,8 22 0,-9-30-102,0-1-1,0 0 1,0 0 0,0 0-1,0 0 1,1 0-1,-1 0 1,1 0 0,-1-1-1,1 1 1,0 0 0,-1-1-1,1 0 1,0 1-1,4 1 1,-4-2-6,-1-1-1,1 1 1,0-1-1,0 0 1,-1 1 0,1-1-1,0 0 1,0 0-1,0 0 1,-1-1 0,1 1-1,0 0 1,0-1-1,-1 1 1,1-1 0,2 0-1,2-2 2,-1-1-1,1 1 1,-1-1 0,0 0-1,0 0 1,0-1 0,0 0-1,-1 0 1,6-8-1,0-2-1,0-1 0,-1 0 0,-1 0 0,0-1 0,-2 0 0,0-1 0,0 1 0,-2-1 0,0 0 0,-1-1 0,-1 1 0,-1 0 0,0-1 0,-2 1 0,-4-31 0,5 44-6,-2 1-1,1 0 1,0-1-1,-1 1 0,0 0 1,-3-6-1,4 9 0,1 0 0,-1 0 0,1 1 1,-1-1-1,0 0 0,1 0 0,-1 1 0,0-1 0,1 0 0,-1 1 1,0-1-1,0 1 0,0-1 0,1 1 0,-1-1 0,0 1 0,0 0 1,0-1-1,0 1 0,0 0 0,0 0 0,0 0 0,0 0 0,0 0 1,0 0-1,0 0 0,0 0 0,0 0 0,0 0 0,1 0 0,-1 1 1,0-1-1,0 0 0,0 1 0,0-1 0,0 0 0,-1 2 0,-2 1-1,0 0 0,1 0-1,-1 1 1,1 0 0,0-1-1,0 1 1,0 0 0,1 0-1,-1 1 1,1-1-1,0 1 1,0-1 0,-2 10-1,0 2-5,0-1 1,1 1-1,0 16 0,2-19-49,0 0-1,2 0 1,2 22 0,-3-33-19,0 1 0,1 0 1,-1 0-1,1 0 0,0-1 0,0 1 1,0 0-1,0-1 0,0 1 0,1-1 1,-1 0-1,1 1 0,-1-1 0,1 0 1,0 0-1,0 0 0,0 0 0,0 0 0,0 0 1,1 0-1,-1-1 0,0 1 0,4 0 1,-4-1 29,0-1 1,0 0 0,0 0-1,0 0 1,1 0 0,-1 0 0,0 0-1,0-1 1,0 1 0,0 0-1,0-1 1,0 0 0,0 0 0,0 0-1,0 1 1,0-2 0,0 1-1,0 0 1,0 0 0,-1-1-1,3-1 1,4-4-125,-1-1-1,13-16 0,-18 22 112,30-41-607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00.786"/>
    </inkml:context>
    <inkml:brush xml:id="br0">
      <inkml:brushProperty name="width" value="0.035" units="cm"/>
      <inkml:brushProperty name="height" value="0.035" units="cm"/>
    </inkml:brush>
  </inkml:definitions>
  <inkml:trace contextRef="#ctx0" brushRef="#br0">86 141 18100,'-15'30'997,"1"0"-1,1 1 1,2 0 0,1 1 0,2 0 0,-6 44-1,14-73-932,-1 0 0,1 0 0,0 0 0,0 0 0,1 0 0,-1 0 0,1 0 0,1 4 0,-2-6-54,0-1 0,0 0 0,0 1 1,0-1-1,1 1 0,-1-1 0,0 0 0,0 1 1,1-1-1,-1 0 0,0 1 0,1-1 1,-1 0-1,0 0 0,1 1 0,-1-1 0,0 0 1,1 0-1,-1 0 0,1 0 0,-1 1 0,0-1 1,2 0-1,-1 0-5,0 0 1,0-1-1,-1 1 0,1 0 1,0 0-1,0-1 1,0 1-1,0-1 0,0 1 1,0 0-1,-1-1 1,1 0-1,0 1 0,0-1 1,0 0-1,10-11-87,0 0-1,16-22 1,-17 19-283,26-27 0,-32 38 266,0 1 0,1-1-1,-1 1 1,1 0 0,-1 0-1,1 0 1,0 1 0,0-1-1,0 1 1,11-2-1,-15 3 85,1 1 0,-1 0 0,1-1-1,-1 1 1,0 0 0,1 0 0,-1 0 0,1 1-1,-1-1 1,1 0 0,-1 0 0,0 1-1,1-1 1,-1 1 0,0-1 0,1 1-1,-1-1 1,0 1 0,0 0 0,1 0-1,-1 0 1,0 0 0,0 0 0,0 0-1,0 0 1,0 0 0,0 0 0,-1 0-1,1 0 1,0 1 0,0-1 0,-1 0-1,1 1 1,-1-1 0,1 0 0,-1 1-1,0-1 1,1 2 0,0 5 106,0 0 0,0 0 0,-1 0 0,0-1 0,-1 13 0,0-4 181,-2 0 0,1 0-1,-2 0 1,0-1 0,-1 0-1,0 0 1,-2 0-1,-14 27 1,20-42-284,1 1 0,-1 0 0,1 0 0,-1 0 0,0 0 0,1 0 0,-1 0 0,0-1 0,0 1 0,0 0 0,0-1 0,1 1 0,-1 0 0,0-1 0,0 1 0,0-1 0,0 0 0,0 1 0,0-1 0,0 0 0,0 1 0,-1-1 0,1 0 0,-1 0 0,1 0-58,0-1 0,-1 1 0,1-1 0,0 0 0,0 1 1,0-1-1,0 0 0,0 0 0,0 0 0,0 1 0,1-1 1,-1 0-1,0 0 0,0 0 0,1 0 0,-1 0 0,0-2 1,-2-4-209,0 0 1,0 0 0,1 0 0,0 0-1,-2-14 1,3-11-456</inkml:trace>
  <inkml:trace contextRef="#ctx0" brushRef="#br0" timeOffset="1">387 1 18476,'-1'0'127,"0"1"1,0-1-1,0 0 0,0 1 0,0 0 1,0-1-1,0 1 0,0-1 1,0 1-1,0 0 0,0 0 1,1 0-1,-1-1 0,0 1 0,0 0 1,0 2-1,-2 1 113,-7 8 13,1 0 0,1 0 0,0 0 0,1 1 0,1 0 0,0 0 0,0 1 0,1 0-1,1 0 1,1 0 0,0 0 0,0 1 0,1-1 0,1 1 0,2 25 0,-1-39-246,0 1 1,0 0 0,0 0 0,1 0 0,-1 0-1,1 0 1,0 0 0,-1-1 0,1 1-1,0 0 1,0-1 0,0 1 0,2 2 0,-3-4-5,1 1 0,0-1 1,-1 1-1,1-1 0,0 1 1,0-1-1,-1 0 0,1 0 1,0 1-1,0-1 1,-1 0-1,1 0 0,0 0 1,0 0-1,-1 0 0,1 0 1,0 0-1,0 0 0,0 0 1,-1 0-1,1 0 1,1-1-1,4-1 2,0-1-1,0-1 1,0 1-1,-1-1 1,1 0 0,5-6-1,14-8-82,-21 15 49,0 1 1,1 0 0,-1 0 0,1 0-1,0 1 1,0-1 0,-1 1 0,1 0-1,0 1 1,8-1 0,-11 1 18,0 0-1,0 1 1,0-1 0,0 1 0,0-1 0,-1 1-1,1-1 1,0 1 0,0 0 0,-1 0 0,1 0-1,-1 0 1,1 0 0,-1 0 0,1 1 0,-1-1 0,1 0-1,-1 1 1,0-1 0,0 1 0,0-1 0,0 1-1,0 0 1,0-1 0,0 1 0,-1 0 0,1 0-1,-1 0 1,1-1 0,-1 4 0,1 5 89,-1-1 1,0 0-1,0 0 0,-1 0 1,-1 1-1,0-1 0,0 0 1,0-1-1,-1 1 0,-1 0 1,1-1-1,-2 1 0,1-1 1,-1 0-1,0-1 1,0 1-1,-12 11 0,15-17-120,0 0-1,0-1 0,0 1 1,0-1-1,0 1 0,0-1 1,0 0-1,0 0 0,-1 0 1,1 0-1,0-1 0,-1 1 1,1 0-1,-1-1 0,1 0 1,-1 1-1,1-1 0,-1 0 1,1 0-1,-1-1 1,-4 0-1,5 0-74,-1 0 1,0 0 0,1-1-1,-1 1 1,1-1-1,0 1 1,-1-1-1,1 0 1,0 0-1,0 0 1,0 0-1,0 0 1,1-1-1,-1 1 1,0-1 0,1 1-1,0-1 1,-2-3-1,-3-14-645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01.255"/>
    </inkml:context>
    <inkml:brush xml:id="br0">
      <inkml:brushProperty name="width" value="0.035" units="cm"/>
      <inkml:brushProperty name="height" value="0.035" units="cm"/>
    </inkml:brush>
  </inkml:definitions>
  <inkml:trace contextRef="#ctx0" brushRef="#br0">1 372 14075,'10'-11'594,"1"0"0,-1-1 0,-1 0 0,0-1 1,9-16-1,-14 20-168,0 1 1,0-1 0,-1 1 0,0-1 0,0 0-1,-1 0 1,-1 0 0,1-1 0,-1-16-1,-1 25-385,0 0-1,0 0 1,1 0-1,-1 0 0,0 0 1,0 0-1,-1 0 0,1 0 1,0 0-1,0 0 1,0 0-1,-1 0 0,1 1 1,0-1-1,-1 0 1,1 0-1,-1 0 0,1 0 1,-1 1-1,1-1 0,-1 0 1,0 1-1,1-1 1,-1 0-1,0 1 0,1-1 1,-1 1-1,0-1 1,-1 0-1,1 1-24,0 1 0,0-1 1,-1 0-1,1 1 0,0-1 0,0 1 1,0 0-1,0-1 0,0 1 1,0 0-1,0 0 0,0-1 0,0 1 1,1 0-1,-1 0 0,0 0 0,0 0 1,1 0-1,-1 0 0,1 0 0,-1 0 1,1 0-1,-1 3 0,-8 14 100,2 0 1,0 1-1,1-1 1,1 1-1,1 1 1,1-1-1,0 1 1,1 39-1,2-57-110,0 1 0,0 0 1,1-1-1,-1 1 0,1 0 0,0-1 0,-1 1 0,1-1 0,0 1 0,1-1 0,-1 0 1,0 1-1,1-1 0,-1 0 0,1 0 0,0 0 0,0 0 0,0 0 0,0 0 0,0 0 1,0-1-1,0 1 0,4 1 0,-1-1-2,-1-1-1,0 0 1,1 0 0,-1 0-1,1-1 1,-1 0 0,1 0 0,-1 0-1,1 0 1,-1 0 0,1-1 0,-1 0-1,6-2 1,8-2 5,-1-1-1,-1-1 1,1-1-1,24-15 1,59-47 24,-64 44-29,6-6 21,-48 33-13,0 0-1,0-1 1,-1 0-1,1 0 0,0 0 1,0 0-1,0-1 1,0 0-1,0-1 0,0 1 1,0-1-1,0 0 1,0-1-1,0 1 0,1-1 1,0 0-1,-1-1 1,1 1-1,0-1 0,1 0 1,-1 0-1,1-1 1,0 1-1,0-1 0,0 0 1,0 0-1,1 0 1,-5-11-1,7 15 2,1 0 0,-1-1 0,1 1 0,0 0 0,0 0-1,-1-1 1,1 1 0,0 0 0,0-1 0,0 1 0,0 0 0,1-1 0,-1 1 0,0 0 0,0 0-1,1-1 1,-1 1 0,1 0 0,-1 0 0,1 0 0,-1-1 0,1 1 0,0 0 0,0 0 0,-1 0 0,1 0-1,0 0 1,0 0 0,0 1 0,0-1 0,0 0 0,0 0 0,2 0 0,4-3 44,0 1 1,0 0-1,1 0 1,11-3-1,-9 3-11,8-2 44,82-28-781,-88 28 590,-1 0-1,0-1 0,0 0 1,-1 0-1,1-2 1,11-9-1,3-12-177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25.138"/>
    </inkml:context>
    <inkml:brush xml:id="br0">
      <inkml:brushProperty name="width" value="0.035" units="cm"/>
      <inkml:brushProperty name="height" value="0.035" units="cm"/>
    </inkml:brush>
  </inkml:definitions>
  <inkml:trace contextRef="#ctx0" brushRef="#br0">11 9 17668,'-6'-9'911,"2"12"-448,4 23-238,9 36 212,17 61 0,-10-56-339,-12-45-54,16 69 560,38 109 0,-58-199-565,1 1-1,-1-1 0,1 1 1,0-1-1,-1 1 0,1-1 1,0 1-1,0-1 0,0 0 1,0 1-1,0-1 0,0 0 1,0 0-1,0 0 0,2 2 1,-2-3-20,-1 0 1,0 0-1,1 0 1,-1 0 0,0 0-1,1 0 1,-1 0-1,0 0 1,1-1-1,-1 1 1,0 0-1,1 0 1,-1 0 0,0 0-1,1 0 1,-1 0-1,0-1 1,0 1-1,1 0 1,-1 0 0,0-1-1,0 1 1,1 0-1,-1 0 1,0-1-1,0 1 1,9-19 435,12-59 671,18-144 0,-33 183-929,-4 19-175,21-182-1156,-25 193 44,-4 16 641,-7 18-38,0 7-195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25.731"/>
    </inkml:context>
    <inkml:brush xml:id="br0">
      <inkml:brushProperty name="width" value="0.035" units="cm"/>
      <inkml:brushProperty name="height" value="0.035" units="cm"/>
    </inkml:brush>
  </inkml:definitions>
  <inkml:trace contextRef="#ctx0" brushRef="#br0">0 1 16764,'19'11'1656,"4"1"-1152,1-2-200,7 1 720,0-1-256,3 3-527,-1-1-425,-2-1 184,1-2-113,-2-9-39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26.313"/>
    </inkml:context>
    <inkml:brush xml:id="br0">
      <inkml:brushProperty name="width" value="0.035" units="cm"/>
      <inkml:brushProperty name="height" value="0.035" units="cm"/>
    </inkml:brush>
  </inkml:definitions>
  <inkml:trace contextRef="#ctx0" brushRef="#br0">127 86 17156,'0'-1'79,"-1"1"0,1-1 0,-1 0 0,1 0 0,-1 1 0,1-1 0,-1 0 0,0 1 0,1-1 0,-1 1 0,0-1 0,0 0 0,1 1 0,-1 0 0,0-1 0,0 1 0,0-1 0,0 1 0,0 0 0,1 0 0,-1 0 0,0-1 0,0 1 0,0 0 0,-1 0 0,0 1 11,0-1-1,0 1 0,0-1 1,1 1-1,-1 0 1,0 0-1,1 0 0,-1 0 1,1 0-1,-1 0 0,1 0 1,-2 2-1,-4 4 192,1 0 0,0 1 0,1 0 0,-7 10 0,5-4-217,0 1 1,0 0 0,2 0 0,0 1 0,0 0-1,2 0 1,0 0 0,0 0 0,2 0-1,0 1 1,1-1 0,1 0 0,3 24 0,-3-37-61,-1 0 0,1-1 0,-1 1 0,1-1 1,0 0-1,0 1 0,1-1 0,-1 0 0,0 1 1,1-1-1,-1 0 0,1 0 0,0 0 0,2 2 1,-4-4 0,1 1 1,-1-1-1,1 0 0,0 1 1,-1-1-1,1 0 1,0 0-1,-1 0 0,1 1 1,0-1-1,-1 0 1,1 0-1,0 0 1,-1 0-1,1 0 0,0 0 1,0 0-1,-1 0 1,1-1-1,1 1 1,-1-1 8,1 0 1,-1 0 0,1 0 0,-1 0 0,1 0-1,-1 0 1,0 0 0,0-1 0,1 1 0,-1 0-1,1-4 1,6-8 81,-1 0 0,-1 0 0,0-1 0,-1 0 0,0 0 0,-1-1 0,2-15 0,-2 2 161,-1 0 0,-1-52 0,-2 75-217,-1 0-1,1-1 0,-1 1 0,-1 0 1,1 0-1,-2-6 0,3 11-34,-1-1-1,1 1 1,0 0 0,0-1-1,-1 1 1,1-1 0,0 1-1,0-1 1,-1 1 0,1 0-1,0-1 1,-1 1 0,1-1-1,-1 1 1,1 0 0,-1 0 0,1-1-1,0 1 1,-1 0 0,1 0-1,-1-1 1,1 1 0,-1 0-1,1 0 1,-2 0 0,1 0-2,0 1 1,0-1 0,0 1 0,1-1 0,-1 1 0,0-1 0,0 1 0,0-1 0,0 1 0,0 0 0,1 0 0,-1-1-1,0 1 1,1 0 0,-1 0 0,1 0 0,-2 2 0,-3 7-97,0 1 0,1 0 1,1 0-1,0 1 0,0-1 0,1 1 0,0-1 1,1 1-1,0 0 0,1-1 0,3 22 0,3-10-775,-6-22 851,1-1 1,-1 1-1,0-1 0,0 0 0,1 1 0,-1-1 0,0 1 0,0-1 0,1 0 0,-1 1 1,0-1-1,1 0 0,-1 1 0,1-1 0,-1 0 0,1 1 0,-1-1 0,0 0 1,1 0-1,-1 0 0,1 1 0,-1-1 0,1 0 0,-1 0 0,1 0 0,-1 0 0,1 0 1,-1 0-1,1 0 0,-1 0 0,1 0 0,-1 0 0,1 0 0,-1 0 0,1 0 0,-1-1 1,1 1-1,-1 0 0,1 0 0,-1 0 0,0-1 0,1 1 0,-1 0 0,1-1 1,-1 1-1,1-1 0,10-13-471</inkml:trace>
  <inkml:trace contextRef="#ctx0" brushRef="#br0" timeOffset="1">166 0 15619,'-4'13'727,"-4"10"233,1 0 1,2 0 0,-5 40-1,10-63-949,0 1-1,-1-1 0,1 0 0,0 1 1,0-1-1,0 0 0,0 1 0,0-1 0,0 1 1,1-1-1,-1 0 0,0 1 0,0-1 1,0 0-1,0 1 0,0-1 0,0 0 1,1 1-1,-1-1 0,0 0 0,0 1 1,0-1-1,1 0 0,-1 0 0,0 1 1,1-1-1,-1 0 0,0 0 0,0 1 1,1-1-1,-1 0 0,0 0 0,1 0 1,-1 0-1,1 1 0,-1-1 0,0 0 1,1 0-1,-1 0 0,0 0 0,1 0 0,-1 0 1,1 0-1,-1 0 0,0 0 0,1 0 1,-1 0-1,0 0 0,1-1 0,-1 1 1,0 0-1,1 0 0,-1 0 0,0 0 1,1-1-1,-1 1 0,0 0 0,1 0 1,-1 0-1,0-1 0,0 1 0,1 0 1,-1-1-1,30-21-9,-20 14 28,0 2-26,-1 0-1,1 0 1,1 1 0,-1 1 0,1 0 0,17-5 0,-22 8-1,0 0 1,0 0-1,0 0 1,0 1-1,0 0 1,0 0-1,0 1 1,0-1-1,-1 1 1,1 1-1,0-1 1,0 1-1,-1 0 1,8 3-1,-11-4 25,1 1 0,-1-1 0,0 0-1,-1 1 1,1-1 0,0 1 0,0-1 0,-1 1-1,1 0 1,-1 0 0,1 0 0,-1 0 0,0 0-1,0 0 1,0 0 0,0 0 0,0 1 0,0-1-1,-1 0 1,1 0 0,-1 1 0,1-1 0,-1 1 0,0-1-1,0 0 1,0 1 0,0-1 0,-1 0 0,1 1-1,0-1 1,-1 0 0,0 1 0,0-1 0,1 0-1,-1 0 1,-2 3 0,-2 4 132,0 0 1,0 0-1,-1-1 1,0 1-1,0-1 0,-1-1 1,-9 9-1,8-8 31,-2-1 0,1 0-1,-18 10 1,25-15-233,-1-1 1,0 1 0,1-1-1,-1 0 1,0 0 0,0 0-1,0 0 1,0-1-1,0 1 1,0-1 0,0 1-1,0-1 1,0 0-1,0 0 1,0-1 0,-1 1-1,1-1 1,0 1-1,-4-3 1,5 2-83,1 0-1,-1-1 1,0 1 0,1-1-1,-1 1 1,0-1 0,1 0-1,0 0 1,-1 0 0,1 0-1,0 0 1,0 0 0,0 0 0,1 0-1,-1 0 1,0-1 0,1 1-1,-1 0 1,1-3 0,-3-49-753,3 41 633,0-37-687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26.876"/>
    </inkml:context>
    <inkml:brush xml:id="br0">
      <inkml:brushProperty name="width" value="0.035" units="cm"/>
      <inkml:brushProperty name="height" value="0.035" units="cm"/>
    </inkml:brush>
  </inkml:definitions>
  <inkml:trace contextRef="#ctx0" brushRef="#br0">1 15 17172,'7'-14'1477,"-7"14"-1460,0 0 1,0 0 0,0-1 0,1 1-1,-1 0 1,0 0 0,0 0 0,0 0-1,0 0 1,0 0 0,0 0 0,0 0-1,0 0 1,1 0 0,-1 0 0,0 0 0,0 0-1,0 0 1,0 0 0,0 0 0,0 0-1,0 0 1,1 0 0,-1 0 0,0 0-1,0 0 1,0 1 0,0-1 0,0 0-1,0 0 1,0 0 0,0 0 0,0 0-1,1 0 1,-1 0 0,0 0 0,0 0-1,0 0 1,0 0 0,0 1 0,0-1-1,0 0 1,0 0 0,0 0 0,0 0-1,0 0 1,0 0 0,0 0 0,0 1-1,0-1 1,0 0 0,0 0 0,0 0-1,0 0 1,0 0 0,3 32 1225,-3-14-667,20 194 1556,-13-164-1937,3-1 0,21 67-1,-29-106-176,14 32 26,-15-38-38,0 0 0,1 0 0,-1 1 0,0-1 0,1 0 0,0 0 0,-1 0 0,1 0 0,0-1 0,0 1 0,0 0 0,1-1 0,2 2 0,-5-2-4,1-1 1,0 0 0,-1 0-1,1 1 1,0-1 0,-1 0-1,1 0 1,-1 0-1,1 0 1,0 0 0,-1 0-1,1 0 1,0 0 0,-1 0-1,1 0 1,0 0-1,-1 0 1,1 0 0,0-1-1,-1 1 1,1 0-1,-1-1 1,1 1 0,0 0-1,-1-1 1,1 1 0,0-1-1,0 0 2,0-1 0,0 1-1,0 0 1,0-1 0,-1 0-1,1 1 1,0-1 0,-1 1 0,1-1-1,0-2 1,1-4 7,-1-1 0,0 0 0,-1-10 1,0 1 5,-1-1 1,-1 1 0,-1 0-1,-1 0 1,0 0 0,-10-25 0,11 37-22,1 9-7,5 11-6,-1-10 13,0 0 1,0 0 0,0 0-1,0 0 1,1 0 0,0 0 0,0-1-1,0 1 1,0-1 0,1 0-1,-1 0 1,1 0 0,-1-1 0,9 5-1,-9-6 4,0 1 0,0-1 0,1 0 0,-1 0 0,0-1 0,1 1-1,-1 0 1,0-1 0,1 0 0,-1 0 0,0 0 0,1 0 0,-1-1 0,1 1-1,-1-1 1,0 0 0,0 0 0,1 0 0,-1 0 0,0-1 0,4-2 0,3-3 7,0-1-1,-1-1 1,0 0 0,0 0 0,-1-1 0,0 0 0,-1 0 0,0-1 0,0 0 0,-1 0 0,-1-1 0,0 0 0,0 0 0,5-24 0,-25 113 10,14-67-17,-6 86 3,7-83-3,0 0 0,1-1 0,1 1 0,0-1 0,5 18 0,-7-29-1,0 0 1,0 0-1,0 0 1,0-1-1,1 1 1,-1 0-1,0 0 1,1-1-1,-1 1 1,0 0-1,1 0 1,-1-1 0,1 1-1,-1 0 1,1-1-1,-1 1 1,1 0-1,0-1 1,-1 1-1,1-1 1,0 1-1,-1-1 1,1 0-1,0 1 1,0-1-1,-1 0 1,1 1 0,1-1-1,0 0 1,-1-1 0,0 1 0,0-1 0,0 1 0,0-1 0,0 0 0,0 0 0,0 1 0,0-1 0,0 0 0,0 0 0,0 0 0,0 0 0,-1 0 0,1 0 0,0-2 0,5-7 3,0 0 1,6-20 0,-5 13 8,-2-1 1,0 0-1,0 0 1,-2-1-1,0 1 1,-1-1-1,-1 0 1,-2-27-1,-2 36-3,2 10-5,1-1 0,0 1-1,-1-1 1,1 1 0,0 0 0,-1-1-1,1 1 1,0-1 0,0 1 0,0-1-1,-1 1 1,1-1 0,0 1-1,0-1 1,0 1 0,0-1 0,0 1-1,0-1 1,0 1 0,0-1 0,0 1-1,0-1 1,0 1 0,1-1-1,-1 1 1,0-1 0,0 1 0,0-1-1,1 1 1,-1-1 0,0 1 0,0-1-1,1 1 1,-1 0 0,0-1-1,1 1 1,-1 0 0,1-1 0,-1 1-1,0 0 1,1-1 0,-1 1 0,2 0-1,76-26 549,125-58-1,-201 84-546,0-1 0,-1 0 1,1 1-1,-1-1 0,1 0 0,-1 0 0,0 0 0,1 0 0,-1 0 0,0 0 0,0 0 1,0-1-1,2-1 0,-7-1-9,-11 2-56,-14 2-70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2:21.390"/>
    </inkml:context>
    <inkml:brush xml:id="br0">
      <inkml:brushProperty name="width" value="0.035" units="cm"/>
      <inkml:brushProperty name="height" value="0.035" units="cm"/>
    </inkml:brush>
  </inkml:definitions>
  <inkml:trace contextRef="#ctx0" brushRef="#br0">1 405 14291,'9'-12'134,"166"-184"538,-140 161-706,2 1 1,1 1 0,51-32-1,-83 61 32,1 1 1,0-1-1,-1 1 0,1 0 0,0 0 0,1 1 1,-1 0-1,0 0 0,1 1 0,12-1 1,-18 2 0,1 0 0,-1 0 0,0 1 0,1-1 0,-1 0 0,0 1 0,0 0 0,1 0 0,-1 0 0,0 0 0,0 0 0,0 0 0,0 0 0,0 1 0,0-1 0,0 1 0,0-1 0,-1 1 1,1 0-1,-1-1 0,1 1 0,-1 0 0,0 0 0,1 0 0,-1 0 0,0 1 0,0-1 0,-1 0 0,1 0 0,0 1 0,-1-1 0,1 0 0,-1 1 0,0-1 0,0 0 0,0 4 1,0 7 10,0-1 0,-1 1 0,-1-1 1,0 1-1,-1-1 0,0 0 0,0 0 0,-2 0 1,1-1-1,-12 20 0,-7 9 71,-47 59 1,24-36-19,45-61-58,-19 26-55,2 0 1,-23 49-1,38-70 17,0 0 1,0 1 0,0-1-1,1 1 1,0 0 0,1-1-1,-1 1 1,2 0-1,-1 0 1,1 0 0,0 0-1,1 0 1,0 0 0,0 0-1,0-1 1,6 16-1,-6-20 21,1 1-1,0-1 0,0 0 1,0 0-1,0 0 0,0 0 0,0 0 1,1 0-1,-1-1 0,4 3 0,-1-2-12,0-1 0,0 1-1,0-1 1,0 0 0,0-1-1,7 2 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27.411"/>
    </inkml:context>
    <inkml:brush xml:id="br0">
      <inkml:brushProperty name="width" value="0.035" units="cm"/>
      <inkml:brushProperty name="height" value="0.035" units="cm"/>
    </inkml:brush>
  </inkml:definitions>
  <inkml:trace contextRef="#ctx0" brushRef="#br0">0 131 18436,'6'-19'1952,"10"-4"-1368,6-3-399,6 0 999,0 8-784,-3 3-40,-10 11-328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28.164"/>
    </inkml:context>
    <inkml:brush xml:id="br0">
      <inkml:brushProperty name="width" value="0.035" units="cm"/>
      <inkml:brushProperty name="height" value="0.035" units="cm"/>
    </inkml:brush>
  </inkml:definitions>
  <inkml:trace contextRef="#ctx0" brushRef="#br0">82 0 9930,'-1'3'469,"-1"0"0,1-1 0,0 1 0,-1-1 0,1 1 0,-1-1 0,0 0-1,0 1 1,0-1 0,0 0 0,0 0 0,-4 2 0,-33 26 1359,38-30-1771,1 1 0,-1-1-1,1 0 1,-1 1-1,0-1 1,1 1-1,-1-1 1,0 0-1,1 0 1,-1 1-1,0-1 1,1 0-1,-1 0 1,0 0-1,1 0 1,-1 0-1,0 0 1,0 0-1,1 0-21,-1 0 0,1 0 1,0-1-1,0 1 0,-1 0 0,1 0 0,0-1 0,0 1 0,0 0 0,0 0 0,0-1 0,-1 1 0,1 0 0,0-1 0,0 1 0,0 0 1,0 0-1,0-1 0,0 1 0,0 0 0,0-1 0,0 1 0,0 0 0,0 0 0,0-1 0,0 1 0,0-1 0,1-1 23,-1 0-1,1 0 0,-1 0 0,1 0 1,0 0-1,0 0 0,0 1 1,0-1-1,0 0 0,2-2 0,-3 3-62,1 1-1,-1-1 0,1 0 0,-1 1 0,1-1 0,0 0 1,-1 1-1,1-1 0,0 1 0,-1-1 0,1 1 0,0-1 1,0 1-1,-1 0 0,1-1 0,0 1 0,0 0 0,0 0 0,0 0 1,-1-1-1,1 1 0,0 0 0,0 0 0,0 0 0,0 0 1,0 0-1,-1 1 0,1-1 0,0 0 0,0 0 0,1 1 1,0 1-80,0 0 0,-1-1 0,1 1 0,0 0 0,-1 0 0,1 0 0,-1 1 0,0-1 0,1 3 0,2 0-103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29.741"/>
    </inkml:context>
    <inkml:brush xml:id="br0">
      <inkml:brushProperty name="width" value="0.035" units="cm"/>
      <inkml:brushProperty name="height" value="0.035" units="cm"/>
    </inkml:brush>
  </inkml:definitions>
  <inkml:trace contextRef="#ctx0" brushRef="#br0">184 78 12531,'0'-2'133,"0"1"1,-1 0-1,1 0 1,0 0-1,-1 0 1,1 0-1,-1 0 1,1 0-1,-1 0 1,1 0-1,-1 0 1,0 0-1,1 0 1,-1 0-1,0 0 1,0 1-1,0-1 1,1 0-1,-1 1 1,0-1-1,0 0 1,0 1-1,0-1 1,0 1-1,-1 0 1,1-1-1,-1 1 1,-1-1 78,1 2 0,-1-1 1,1 0-1,0 0 0,-1 1 0,1 0 1,0-1-1,-1 1 0,1 0 1,0 0-1,-1 0 0,-1 2 0,-5 2 152,1 1 0,0 0-1,1 0 1,-1 1-1,-8 10 1,7-5-296,1 0 1,0 1 0,0 0-1,1 1 1,1-1-1,0 1 1,1 1-1,1-1 1,0 1-1,1-1 1,0 1-1,2 0 1,-1 0 0,2 20-1,0-32-65,1 0-1,-1 0 1,1 0-1,-1-1 1,1 1-1,0 0 0,0 0 1,0-1-1,0 1 1,1 0-1,-1-1 1,1 1-1,2 3 1,-3-5 4,0 0 0,1 0 1,-1-1-1,0 1 0,0 0 0,0 0 1,1-1-1,-1 1 0,0-1 0,1 1 1,-1-1-1,0 1 0,1-1 0,-1 0 1,1 0-1,-1 0 0,1 0 0,-1 0 0,0 0 1,1 0-1,-1 0 0,1 0 0,-1-1 1,0 1-1,1-1 0,-1 1 0,0-1 1,1 1-1,1-2 0,3-2 32,0-1 1,0 1-1,-1-1 0,0 0 0,0 0 1,0-1-1,0 1 0,-1-1 1,0 0-1,0 0 0,0-1 0,2-6 1,4-11 151,0 0 1,6-25 0,-13 40-118,-1 0 0,0 0 0,0 0 1,-1 0-1,0 0 0,0 0 0,-1 0 1,-1-17-1,1 26-69,0-1 1,0 0-1,0 1 1,0-1-1,0 1 1,-1-1-1,1 0 1,0 1 0,0-1-1,0 1 1,0-1-1,-1 1 1,1-1-1,0 1 1,0-1-1,-1 1 1,1-1-1,-1 1 1,1-1-1,0 1 1,-1-1-1,1 1 1,-1 0-1,1-1 1,-1 1-1,1 0 1,-1-1-1,1 1 1,-1 0-1,1 0 1,-1 0-1,1-1 1,-1 1-1,0 0 1,1 0-1,-1 0 1,1 0 0,-1 0-1,1 0 1,-1 0-1,0 0 1,1 0-1,-1 0 1,1 0-1,-1 1 1,0-1-1,1 0 1,-1 1-1,-1 0 3,0 0 0,0 1 0,0-1 0,0 1 0,0 0 0,1-1 0,-1 1 0,1 0 0,-1 0 1,1 0-1,-2 2 0,0 4 1,0 0 1,0 0 0,1 0 0,0 1-1,-2 9 1,4-15-16,-1 1-1,1-1 1,0 0-1,0 1 1,0-1-1,0 1 1,0-1-1,1 1 1,0-1-1,-1 0 1,1 1-1,1-1 1,-1 0-1,0 0 1,4 5-1,-5-7-15,0-1 0,0 0 0,1 1 0,-1-1 1,1 1-1,-1-1 0,0 0 0,1 1 0,-1-1 0,1 0 0,-1 1 0,1-1 0,-1 0 0,1 0 0,-1 1 0,1-1 0,-1 0 0,1 0 0,0 0 0,-1 0 0,1 0 0,-1 0 1,1 0-1,-1 0 0,1 0 0,-1 0 0,1 0 0,0 0 0,-1 0 0,1-1 0,-1 1 0,1 0 0,0-1 0,1 0-103,0 0 1,-1-1-1,1 1 0,0-1 1,-1 0-1,1 1 0,-1-1 1,3-4-1,19-40-2030,-23 46 2136,9-24-515,-1 0 0,7-39 0,-3-6-519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30.260"/>
    </inkml:context>
    <inkml:brush xml:id="br0">
      <inkml:brushProperty name="width" value="0.035" units="cm"/>
      <inkml:brushProperty name="height" value="0.035" units="cm"/>
    </inkml:brush>
  </inkml:definitions>
  <inkml:trace contextRef="#ctx0" brushRef="#br0">48 14 14595,'0'-1'116,"-1"0"-1,1 1 1,-1-1-1,0 0 1,1 0 0,-1 0-1,0 0 1,0 1-1,1-1 1,-1 0-1,0 1 1,0-1-1,0 1 1,0-1 0,0 1-1,0-1 1,0 1-1,0 0 1,0-1-1,0 1 1,0 0 0,-1 0-1,0 0-48,1 1 0,0 0 0,0 0 0,1 0 0,-1 0-1,0 0 1,0 0 0,0 0 0,1 0 0,-1 0 0,0 0 0,1 1 0,-1-1 0,1 0-1,-1 0 1,1 1 0,0-1 0,-1 3 0,-3 16 875,0 1 0,2 0 0,-1 32 0,7 65 103,-1-77-688,12 58-1,-12-83-294,1 0 0,1 0 0,0 0 0,1-1 0,1 0 0,13 21 0,-19-34-55,1 1-1,-1-1 1,1 0 0,0 0-1,-1 0 1,1-1 0,0 1-1,0 0 1,1-1 0,3 3 0,-5-3-5,0-1 1,0 0-1,0 1 1,0-1 0,0 0-1,0 0 1,0 0-1,0 0 1,0 0 0,0 0-1,0 0 1,0 0-1,0 0 1,0 0 0,0-1-1,0 1 1,0 0-1,0-1 1,1 0-1,1-1 3,0 0-1,-1-1 1,0 1-1,1-1 1,-1 1-1,0-1 0,0 0 1,0 0-1,-1 0 1,1 0-1,-1 0 1,0 0-1,1 0 1,0-4-1,36-127 109,46-133 270,-76 244-370,20-40-906,-63 137-5566,7-14 3981,14-33 1411,4-9 841,1 0-1,0 0 1,2 1-1,-10 35 1,16-50 419,0 0 1,1 1-1,-1-1 1,1 0-1,0 1 1,0-1-1,0 0 1,1 1-1,0-1 1,0 0-1,0 0 1,0 1 0,0-1-1,1 0 1,0 0-1,0-1 1,0 1-1,0 0 1,1-1-1,-1 1 1,1-1-1,0 1 1,0-1-1,0 0 1,0-1-1,1 1 1,-1 0-1,5 2 1,0-1 114,-1-1 0,1 1 1,0-1-1,-1 0 0,1-1 0,1 0 0,-1 0 1,0-1-1,0 0 0,15-1 0,-16 0-171,0 0-1,0-1 1,0 0-1,0 0 1,-1-1 0,1 0-1,-1 0 1,1 0-1,-1-1 1,0 0 0,0 0-1,0-1 1,8-6-1,-2-2 31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30.757"/>
    </inkml:context>
    <inkml:brush xml:id="br0">
      <inkml:brushProperty name="width" value="0.035" units="cm"/>
      <inkml:brushProperty name="height" value="0.035" units="cm"/>
    </inkml:brush>
  </inkml:definitions>
  <inkml:trace contextRef="#ctx0" brushRef="#br0">54 192 11995,'-7'3'5740,"2"-2"-5193,1 1-1,0-1 1,0 1-1,0 0 1,0 0-1,0 1 1,-5 4-1,8-6-507,0 0 0,0 0-1,0 0 1,1 0 0,-1 0-1,1 1 1,-1-1 0,1 0-1,-1 0 1,1 0 0,-1 1-1,1-1 1,0 0 0,0 1-1,0-1 1,0 0 0,0 0-1,0 1 1,0-1 0,0 0-1,0 1 1,1-1 0,-1 0-1,0 0 1,1 1 0,-1-1-1,1 0 1,0 0 0,-1 0-1,1 0 1,1 2 0,-1-2-34,1 0 1,-1 0-1,1-1 0,-1 1 1,1 0-1,-1-1 1,1 1-1,-1-1 0,1 0 1,0 1-1,-1-1 1,1 0-1,-1 0 0,1 0 1,0 0-1,-1 0 0,1 0 1,0-1-1,-1 1 1,1-1-1,-1 1 0,1-1 1,-1 1-1,4-3 1,1 0-3,0-1 1,0 0-1,0 0 0,0-1 1,-1 0-1,1 0 1,-1 0-1,6-9 1,32-53 48,-28 42-29,-14 24-21,-1 1 0,0-1 0,1 0 0,-1 1 0,0-1 0,1 0 0,-1 1 0,1-1-1,-1 1 1,1-1 0,-1 1 0,1-1 0,0 1 0,-1 0 0,1-1 0,-1 1 0,1 0-1,0-1 1,0 1 0,-1 0 0,2-1 0,-1 1-1,-1 1 0,1-1 0,-1 0 0,1 0-1,-1 1 1,1-1 0,-1 0 0,1 1 0,-1-1 0,1 0 0,-1 1 0,0-1 0,1 1 0,-1-1-1,1 1 1,-1-1 0,0 1 0,0-1 0,1 1 0,-1-1 0,0 1 0,12 42-2,-9-28-5,-2-10 11,1 0 0,0 1 0,0-1 1,0 0-1,0 0 0,7 9 0,-8-13 5,0 0 0,0 0 0,-1 0 0,1-1 1,0 1-1,0 0 0,0 0 0,0-1 0,0 1 0,0-1 0,0 1 0,0-1 0,0 1 0,1-1 1,-1 0-1,0 1 0,0-1 0,0 0 0,0 0 0,1 0 0,-1 0 0,0 0 0,0 0 1,0 0-1,0-1 0,1 1 0,-1 0 0,0 0 0,0-1 0,0 1 0,0-1 0,0 1 0,0-1 1,0 0-1,0 1 0,0-1 0,0 0 0,0 0 0,1-1 0,12-11 128,-1 0 1,0-1-1,-2-1 0,12-16 0,-11 14 2,1-1 0,23-22 0,-35 39-139,1 0 1,-1-1-1,0 1 1,1 0-1,-1-1 0,1 1 1,0 0-1,-1 0 1,1 0-1,0 1 0,0-1 1,-1 0-1,1 1 1,0-1-1,0 1 0,0-1 1,0 1-1,0 0 1,0 0-1,2 0 0,-3 1-2,1-1-1,-1 1 1,1 0 0,-1 0-1,0 0 1,1 0-1,-1 0 1,0 1-1,0-1 1,0 0-1,0 1 1,0-1 0,0 0-1,0 1 1,0-1-1,0 1 1,-1 0-1,1-1 1,-1 1-1,1-1 1,-1 1-1,1 2 1,2 17-9,-2-17 8,-1 0 0,0 0 1,1 0-1,0 0 0,0-1 1,0 1-1,0 0 0,1-1 0,0 1 1,-1-1-1,4 4 0,-5-7-8,0 1-1,1-1 1,-1 0-1,1 0 1,-1 1-1,1-1 1,-1 0-1,1 0 1,-1 0-1,1 1 1,0-1-1,-1 0 1,1 0-1,-1 0 1,1 0-1,-1 0 1,1 0-1,-1 0 1,1 0-1,0-1 1,-1 1-1,1 0 1,-1 0-1,1 0 1,-1 0-1,1-1 1,-1 1-1,1 0 1,-1-1-1,1 1 1,-1 0-1,0-1 0,1 1 1,-1-1-1,1 1 1,-1 0-1,0-1 1,0 1-1,1-2 1,15-21-891,-14 19 678,5-9-238,-1 0-1,-1-1 0,8-24 1,-13 36 407,9-27-598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31.244"/>
    </inkml:context>
    <inkml:brush xml:id="br0">
      <inkml:brushProperty name="width" value="0.035" units="cm"/>
      <inkml:brushProperty name="height" value="0.035" units="cm"/>
    </inkml:brush>
  </inkml:definitions>
  <inkml:trace contextRef="#ctx0" brushRef="#br0">26 346 18028,'-13'20'2720,"11"-19"-2524,1 1 1,-1 0-1,1 0 1,0-1-1,0 1 0,0 0 1,0 0-1,-1 3 1,2-4-178,0 0 1,0 0 0,0 0 0,0 0 0,0 0 0,0 0-1,0 1 1,0-1 0,1 0 0,-1 0 0,0-1 0,1 1-1,-1 0 1,1 0 0,-1 0 0,1 0 0,-1 0 0,1 0-1,0-1 1,-1 1 0,1 0 0,0 0 0,1 0 0,-1 0-19,0 0 0,1 0 0,-1-1 0,0 1 0,1 0 0,-1-1-1,0 1 1,1-1 0,-1 1 0,1-1 0,-1 0 0,1 0 0,-1 0 0,1 0 0,-1 0 0,1 0 0,-1 0 0,0 0 0,1 0 0,-1-1 0,1 1 0,-1 0 0,1-1 0,-1 0 0,0 1 0,1-1 0,-1 0 0,0 1 0,2-3 0,5-2-3,-1-1 1,0 0-1,10-10 0,-16 15 2,44-50-23,-31 33 22,1 1 1,1 0-1,26-21 1,-40 36 3,0 1 0,0-1 0,0 1 0,0 0 0,0 0 0,0 0 0,0 0 0,1 0 0,-1 0 0,0 0 0,1 1 0,-1-1 0,0 1 0,1 0 1,4 0-1,-5 0 8,0 1 0,-1 0 1,1-1-1,0 1 1,0 0-1,-1 0 1,1 0-1,-1 0 0,1 1 1,-1-1-1,1 0 1,-1 1-1,1-1 1,-1 1-1,0-1 1,0 1-1,0-1 0,0 1 1,1 3-1,0-2 8,12 17 203,-14-19-213,1-1 1,0 0-1,-1 1 0,1-1 1,0 0-1,-1 0 0,1 1 1,0-1-1,0 0 0,-1 0 0,1 0 1,0 0-1,-1 0 0,1 0 1,0 0-1,0 0 0,-1 0 1,1-1-1,0 1 0,-1 0 1,1 0-1,0 0 0,0-1 1,-1 1-1,1-1 0,-1 1 1,1 0-1,0-1 0,-1 1 0,1-1 1,-1 1-1,1-1 0,0 0 1,13-14 77,-1 0 0,0 0 1,-1-1-1,10-19 0,-11 17-89,1 0 0,1 1 0,26-28 0,-38 44-6,1-1 0,-1 1 1,0 0-1,0 0 0,1 0 0,-1 0 1,1 1-1,-1-1 0,1 0 0,-1 0 1,1 1-1,-1-1 0,1 1 1,0-1-1,-1 1 0,3 0 0,-3 0 2,0 0 0,0 1 0,0-1-1,0 0 1,0 1 0,0-1 0,-1 1-1,1 0 1,0-1 0,0 1-1,0-1 1,-1 1 0,1 0 0,0 0-1,-1-1 1,1 1 0,-1 0 0,1 0-1,-1 0 1,1 0 0,-1 0 0,0 0-1,1 0 1,-1 0 0,0 0 0,0 0-1,1 1 1,2 25-69,-3-23 65,0 0 1,0 0-1,1 0 0,-1 0 1,1 0-1,0-1 1,0 1-1,3 7 1,-3-11 8,-1 0 1,0 0-1,0 1 1,0-1-1,1 0 1,-1 0-1,0 1 1,0-1-1,1 0 1,-1 0-1,0 0 1,0 0-1,1 1 1,-1-1-1,0 0 1,1 0-1,-1 0 1,0 0-1,1 0 1,-1 0-1,0 0 1,0 0-1,1 0 1,-1 0-1,0 0 1,1 0-1,-1 0 1,0 0-1,1 0 1,-1 0-1,1-1 1,11-7-55,11-17-204,-20 22 173,16-21-618,-7 9 226,1-1 0,29-25 0,-18 24 12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32.531"/>
    </inkml:context>
    <inkml:brush xml:id="br0">
      <inkml:brushProperty name="width" value="0.035" units="cm"/>
      <inkml:brushProperty name="height" value="0.035" units="cm"/>
    </inkml:brush>
  </inkml:definitions>
  <inkml:trace contextRef="#ctx0" brushRef="#br0">0 208 19900,'9'0'1769,"8"-6"-1161,3-8-240,15-9 808,3-6-392,8-2-256,0-2-200,-3 3-568,-6 5-488,-15 11 632,-9 11-136,-22 13-96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33.063"/>
    </inkml:context>
    <inkml:brush xml:id="br0">
      <inkml:brushProperty name="width" value="0.035" units="cm"/>
      <inkml:brushProperty name="height" value="0.035" units="cm"/>
    </inkml:brush>
  </inkml:definitions>
  <inkml:trace contextRef="#ctx0" brushRef="#br0">0 1 22613,'0'6'1664,"2"2"-1368,-2 1-144,0 2 576,3-1-351,0 0-786,-1 0-591,3-1 872,0-5-168,3 1-112</inkml:trace>
  <inkml:trace contextRef="#ctx0" brushRef="#br0" timeOffset="1">72 418 20268,'-1'13'1721,"1"-6"-1249,1-6-232,3-2 592,1-6-600,-2-3-2008,-3-2 1760,2-1-432,1 2-169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9:37:33.588"/>
    </inkml:context>
    <inkml:brush xml:id="br0">
      <inkml:brushProperty name="width" value="0.035" units="cm"/>
      <inkml:brushProperty name="height" value="0.035" units="cm"/>
    </inkml:brush>
  </inkml:definitions>
  <inkml:trace contextRef="#ctx0" brushRef="#br0">1 0 19052,'4'6'326,"1"0"1,-1-1-1,2 1 0,-1-1 1,0 0-1,1-1 0,10 7 1,49 23 637,-17-10-83,-23-10-574,0 1 0,-1 1 1,-1 1-1,41 41 0,-55-48-301,0 0-1,-1 1 0,0 0 1,-1 1-1,0 0 0,-1 0 1,0 1-1,-1-1 0,0 1 0,-1 0 1,-1 1-1,4 24 0,-5-7-125,-1 0-1,-1 0 0,-2 0 0,-1 0 0,-1 0 0,-12 38 1,-7 13-740,-36 81-1,43-123 558,-2-1 0,-32 53 0,8-29-266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2:21.846"/>
    </inkml:context>
    <inkml:brush xml:id="br0">
      <inkml:brushProperty name="width" value="0.035" units="cm"/>
      <inkml:brushProperty name="height" value="0.035" units="cm"/>
    </inkml:brush>
  </inkml:definitions>
  <inkml:trace contextRef="#ctx0" brushRef="#br0">0 1 19660,'23'20'344,"-14"-17"-296,-2-5 24,-7-15-320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2:39.192"/>
    </inkml:context>
    <inkml:brush xml:id="br0">
      <inkml:brushProperty name="width" value="0.035" units="cm"/>
      <inkml:brushProperty name="height" value="0.035" units="cm"/>
    </inkml:brush>
  </inkml:definitions>
  <inkml:trace contextRef="#ctx0" brushRef="#br0">1 1 7362,'247'40'3375,"-14"-3"-3830,-111-10 1045,169 58 0,227 80 1372,-349-123-1848,218 26 0,-40-9 45,-142-14 106,251 43 325,-295-64-568,-134-18 139,0 1-1,0 2 1,47 22-1,-74-32-176,0 1 1,0-1-1,1 1 1,-1 0-1,0-1 1,0 1-1,0 0 1,0-1-1,0 1 1,1-1-1,-1 1 1,0-1-1,0 1 1,0 0-1,0-1 1,0 1-1,0-1 1,0 1-1,0-1 1,-1 1-1,1 0 1,0-1-1,0 1 1,0-1-1,0 1 1,-1 0-1,1-1 1,0 1-1,-1-1 1,-3-11-111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06.390"/>
    </inkml:context>
    <inkml:brush xml:id="br0">
      <inkml:brushProperty name="width" value="0.035" units="cm"/>
      <inkml:brushProperty name="height" value="0.035" units="cm"/>
    </inkml:brush>
  </inkml:definitions>
  <inkml:trace contextRef="#ctx0" brushRef="#br0">27 1 13579,'-4'24'395,"-6"34"409,-2 62 0,11-100-645,2 1 0,0 0-1,1-1 1,1 1 0,1-1-1,11 33 1,-8-34-21,1 1 1,1-1-1,0-1 0,2 0 1,0 0-1,21 25 1,-27-37-75,1 1 1,0-1 0,0 0-1,1-1 1,-1 0 0,1 0-1,0 0 1,1-1 0,-1 0-1,1 0 1,0 0 0,0-1 0,0-1-1,0 0 1,0 0 0,1 0-1,-1-1 1,15 1 0,-18-3-2,0 1 1,1-1 0,-1 0 0,0 0 0,0 0-1,0-1 1,0 0 0,0 0 0,0 0 0,0-1-1,-1 1 1,1-1 0,5-5 0,-4 3 44,0-1 0,-1 0 0,1 0 1,-1-1-1,-1 1 0,1-1 0,-1 0 0,4-9 1,-3 4 4,0 0 1,-1 0-1,-1-1 1,0 1 0,0-1-1,-2 0 1,1 1-1,-2-1 1,1 0 0,-2 0-1,-1-14 1,-8-3-275,1 19-352,8 11 478,1 0 0,0 0-1,-1 0 1,1 0 0,0 0 0,-1 0-1,1 0 1,-1 0 0,1 0 0,0 0-1,-1 0 1,1 0 0,-1 1 0,1-1-1,0 0 1,-1 0 0,1 0 0,0 0-1,-1 1 1,1-1 0,0 0 0,-1 0-1,1 1 1,0-1 0,0 0 0,-1 1-1,1-1 1,0 0 0,0 1 0,0-1-1,-1 1 1,0 0-39,1 0 1,-1 0-1,1 0 1,-1 1-1,1-1 1,-1 0-1,1 0 1,0 1-1,0-1 0,0 0 1,-1 0-1,1 1 1,0-1-1,0 0 1,1 0-1,-1 1 1,0-1-1,0 0 0,1 0 1,-1 1-1,1-1 1,-1 0-1,1 0 1,-1 0-1,2 2 1,7 2-586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06.936"/>
    </inkml:context>
    <inkml:brush xml:id="br0">
      <inkml:brushProperty name="width" value="0.035" units="cm"/>
      <inkml:brushProperty name="height" value="0.035" units="cm"/>
    </inkml:brush>
  </inkml:definitions>
  <inkml:trace contextRef="#ctx0" brushRef="#br0">62 397 12611,'-12'27'739,"1"0"0,1 1 1,-10 46-1,17-60-624,1-1-1,0 1 1,1 0 0,1-1-1,0 1 1,1 0-1,0 0 1,1-1 0,8 26-1,-8-33-102,0-1-1,0 0 1,1 0-1,0 0 1,0 0-1,1 0 1,-1 0-1,1-1 1,0 0-1,8 7 0,3 0-40,0-1 0,18 10 0,24 17-87,-39-21 93,0 1 1,-1 0 0,-1 1-1,-1 1 1,0 1-1,-2 0 1,0 1 0,-1 0-1,-2 1 1,0 0-1,7 24 1,-10-24 193,-1 0-1,0 0 1,-2 0 0,-1 1 0,-1-1 0,0 1-1,-2 0 1,-1-1 0,-1 1 0,0 0 0,-12 41-1,12-57 9,-1 1 0,0 0 0,0-1 0,-1 1 0,0-1 0,0 0 0,-1 0 0,-9 10 0,12-15-132,1 0 0,-1 0 0,0-1 0,0 1 0,0-1 0,0 1 0,0-1 1,-1 0-1,1 0 0,0 0 0,-1 0 0,1 0 0,0-1 0,-1 1 0,1-1 0,-1 1 1,1-1-1,-1 0 0,1 0 0,-1 0 0,1 0 0,-1 0 0,1-1 0,-1 1 0,1-1 1,-1 0-1,1 0 0,0 0 0,-1 0 0,1 0 0,-4-3 0,-1-1-64,0-1 0,0 0-1,1 0 1,0-1 0,0 0-1,1 0 1,0 0 0,0-1 0,0 0-1,1 1 1,0-2 0,-2-8-1,-7-19-313,-11-53-1,21 80 293,-6-37-170,1 0 0,2-1 0,2 0 0,2 0-1,3 1 1,1-1 0,12-63 0,-1 46 149,2 2 0,3 0 1,3 1-1,53-106 0,-32 87 100,-15 32 40,-3-2-1,27-74 1,-48 115-22,-1-1 1,1 0-1,-2 0 1,1 0-1,-1-11 1,-1 19-34,0 0 1,0 0 0,0 0 0,0 1-1,0-1 1,0 0 0,-1 0 0,1 0-1,-1 0 1,0 0 0,1 0 0,-1 1-1,0-1 1,0 0 0,0 1-1,0-1 1,0 1 0,-1-1 0,1 1-1,0-1 1,-1 1 0,1 0 0,-1 0-1,0-1 1,1 1 0,-1 0 0,0 1-1,1-1 1,-1 0 0,0 0 0,0 1-1,-3-1 1,-2 0 34,0 1 1,0 0-1,1 0 1,-1 1-1,0-1 1,0 2-1,1-1 1,-1 1-1,1 0 0,-1 0 1,1 1-1,0 0 1,0 0-1,0 0 1,0 1-1,1 0 1,-1 0-1,1 0 1,0 1-1,-4 5 0,-4 3 5,2 0 0,0 1 0,0 0 0,2 1-1,0 0 1,-12 26 0,15-26-109,1 1 1,0-1-1,1 1 1,0-1-1,1 1 1,1 0-1,1 1 1,0-1-1,2 20 1,0-27-13,0 0 1,1 0 0,0 0 0,0 0 0,1 0 0,0 0-1,1 0 1,0-1 0,0 0 0,0 0 0,1 0 0,1 0-1,-1-1 1,1 0 0,0 0 0,1 0 0,10 8 0,32 16-255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07.389"/>
    </inkml:context>
    <inkml:brush xml:id="br0">
      <inkml:brushProperty name="width" value="0.035" units="cm"/>
      <inkml:brushProperty name="height" value="0.035" units="cm"/>
    </inkml:brush>
  </inkml:definitions>
  <inkml:trace contextRef="#ctx0" brushRef="#br0">45 1 20820,'-7'40'1561,"-5"-10"-1577,-3-11-376,7-17-1393,5-2 1625,3-24-504,3-6-232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0.065"/>
    </inkml:context>
    <inkml:brush xml:id="br0">
      <inkml:brushProperty name="width" value="0.035" units="cm"/>
      <inkml:brushProperty name="height" value="0.035" units="cm"/>
    </inkml:brush>
  </inkml:definitions>
  <inkml:trace contextRef="#ctx0" brushRef="#br0">29 102 15499,'0'0'31,"0"-1"-1,0 1 0,0 0 1,-1 0-1,1 0 1,0 0-1,0-1 0,-1 1 1,1 0-1,0 0 1,0 0-1,0 0 0,-1 0 1,1 0-1,0 0 1,0 0-1,-1 0 0,1 0 1,0 0-1,0-1 1,-1 2-1,1-1 0,0 0 1,0 0-1,-1 0 0,1 0 1,0 0-1,0 0 1,-1 0-1,1 0 0,0 0 1,0 0-1,-1 0 1,1 1-1,0-1 0,0 0 1,0 0-1,-1 0 1,1 0-1,0 1 0,0-1 1,0 0-1,0 0 0,0 0 1,-1 1-1,1-1 1,0 0-1,-4 17 177,3-13-72,-4 26 102,1 1 0,1 0 0,2-1 1,1 1-1,1 0 0,2 0 0,12 56 0,-13-81-224,-1-1 0,1 0 0,0 1 0,0-1 0,1 0 0,0 0 0,0 0 0,0-1 0,0 1 0,6 5 0,-7-8-11,0-1 1,0 1-1,0-1 0,0 0 1,0 0-1,0 0 0,0 0 0,0 0 1,1 0-1,-1-1 0,0 1 1,1-1-1,-1 1 0,0-1 0,1 0 1,-1 0-1,0 0 0,1 0 1,-1 0-1,0-1 0,1 1 0,-1-1 1,0 0-1,1 1 0,-1-1 1,0 0-1,2-1 0,5-3 32,-1-1 1,0 1-1,0-1 1,-1-1-1,0 1 0,0-1 1,0 0-1,-1-1 0,0 0 1,0 0-1,-1 0 0,0 0 1,4-12-1,3-7 186,-1 0-1,-2-1 1,8-34-1,-10 26 130,4-38 0,-9 59-189,-2 0 0,0 0-1,0 0 1,-2 0 0,-3-20-1,5 34-142,-1-1-1,1 1 0,0 0 0,0 0 0,-1 0 0,1 0 0,0 0 0,-1 0 0,1 0 1,-1 0-1,0 0 0,1 0 0,-1 0 0,0 0 0,1 0 0,-1 0 0,0 1 0,0-1 1,-1-1-1,-5 7 98,1 11-72,-5 39 64,3 1 0,3-1-1,1 71 1,4-111-81,2 69 77,-1-77-117,0 1 1,0-1-1,1 0 1,-1 1-1,2-1 0,-1 0 1,1 0-1,6 10 1,-9-16-8,0 0-1,1 0 1,-1 0-1,1-1 1,-1 1-1,1 0 1,-1-1-1,1 1 1,-1 0-1,1-1 1,0 1-1,-1 0 1,1-1-1,0 1 1,0-1-1,-1 1 1,1-1-1,0 0 1,0 1-1,0-1 1,-1 0-1,1 0 1,0 1-1,0-1 1,0 0-1,0 0 1,0 0-1,0 0 1,-1 0-1,1 0 1,0 0-1,0 0 1,0-1-1,0 1 1,0 0-1,-1 0 1,1-1-1,0 1 1,0-1-1,0 1 1,-1 0 0,1-1-1,0 0 1,-1 1-1,1-1 1,0 1-1,-1-1 1,1 0-1,-1 1 1,1-1-1,-1 0 1,1 0-1,-1 1 1,1-2-1,4-7-107,0 1-1,0-1 1,5-16 0,-9 21 74,10-28-266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0.909"/>
    </inkml:context>
    <inkml:brush xml:id="br0">
      <inkml:brushProperty name="width" value="0.035" units="cm"/>
      <inkml:brushProperty name="height" value="0.035" units="cm"/>
    </inkml:brush>
  </inkml:definitions>
  <inkml:trace contextRef="#ctx0" brushRef="#br0">64 6 17804,'0'0'63,"0"-1"-1,-1 1 1,1 0 0,-1-1-1,1 1 1,0 0 0,-1-1 0,1 1-1,-1 0 1,1-1 0,-1 1-1,1 0 1,-1 0 0,1-1 0,-1 1-1,1 0 1,-1 0 0,1 0 0,-1 0-1,1 0 1,-1 0 0,1 0-1,-1 0 1,1 0 0,-1 0 0,1 0-1,-1 0 1,0 0 0,1 0-1,-1 1 1,1-1 0,-1 0 0,1 0-1,-1 0 1,0 1 0,0 1 62,-1-1 1,1 1-1,0 0 0,0-1 1,-1 1-1,1 0 0,0 0 1,1 0-1,-3 4 1,-1 9 409,-6 31 1,9-40-374,-6 32 34,2 1 1,1 0 0,2 0-1,6 72 1,-4-107-205,0 1 0,1-1 1,0 0-1,0 1 0,1-1 1,-1 0-1,1 0 0,0 1 1,0-1-1,0-1 0,5 8 1,-5-9-15,0 0 0,0-1 1,0 1-1,0-1 0,1 0 1,-1 0-1,0 0 0,1 0 1,-1 0-1,0 0 1,1-1-1,-1 1 0,1-1 1,-1 1-1,1-1 0,-1 0 1,1 0-1,-1 0 0,1 0 1,-1-1-1,6 0 1,15-5-200,-14 4 139,0 0 0,0 0 0,0 1 1,1 0-1,12 0 0,-20 2 77,0-1 0,1 0 0,-1 1-1,-1-1 1,1 1 0,0-1 0,0 1-1,0 0 1,0 0 0,0 0 0,-1 0-1,1 0 1,0 0 0,-1 1 0,1-1 0,-1 0-1,1 1 1,-1-1 0,0 1 0,0 0-1,1-1 1,-1 1 0,0 0 0,-1 0-1,1 0 1,0-1 0,0 1 0,-1 0 0,1 0-1,-1 3 1,1 3 67,0 0-1,-1-1 1,0 1-1,-1 0 1,0 0-1,0-1 1,0 1-1,-1 0 1,0-1-1,-1 1 1,0-1-1,-6 12 1,1-3 163,-1-1 0,0-1 0,-2 0 1,-18 21-1,25-31-163,0 0 1,0 0-1,-1-1 1,1 1-1,-1-1 1,0 0-1,0-1 1,0 1-1,-5 1 1,8-3-83,1-1 0,0 1 1,-1-1-1,1 0 1,0 0-1,-1 0 0,1 1 1,0-1-1,-1-1 1,1 1-1,0 0 0,-1 0 1,1 0-1,0-1 0,-1 1 1,1-1-1,0 1 1,-1-1-1,1 1 0,0-1 1,0 0-1,0 1 1,0-1-1,0 0 0,0 0 1,0 0-1,0 0 1,0 0-1,0 0 0,0 0 1,1 0-1,-1 0 1,0-1-1,1 1 0,-1 0 1,1 0-1,-1-1 1,1 1-1,0 0 0,-1-1 1,1-1-1,-1-3-194,0 1-1,0 0 1,0-1 0,1 1-1,0-1 1,0 1 0,0 0-1,1-1 1,0 1 0,0 0-1,0-1 1,1 1-1,0 0 1,0 0 0,0 0-1,0 0 1,1 1 0,0-1-1,3-4 1,0 2-76,0 1 0,0 0 0,0 1 0,1-1 0,-1 1 0,1 1 0,0-1 0,1 1 0,-1 0 0,1 1 0,15-5 0,159-33-1209,-129 33 2206,-1-4-1,81-28 0,-72 4 1851,-61 36-2539,1 0 0,-1 0 0,1 0 1,-1 0-1,1 0 0,0 0 0,-1 0 1,1 0-1,-1 1 0,1-1 0,-1 0 0,1 0 1,-1 1-1,1-1 0,-1 0 0,1 0 0,-1 1 1,1-1-1,-1 1 0,0-1 0,1 0 1,-1 1-1,0-1 0,1 1 0,-1-1 0,0 1 1,1-1-1,-1 1 0,0-1 0,0 1 0,0-1 1,0 1-1,1 0 0,-1-1 0,0 1 1,0-1-1,0 2 0,5 28-23,-4-23 54,3 10-27,0 0 0,1-1 0,1 0 0,1 0 0,15 27 0,55 74-874,-53-84 419,-1 2-1,28 55 1,-46-78 458,0 0 0,-1 0 1,0 0-1,-1 0 0,0 1 1,-1-1-1,-1 1 0,0 0 1,0 0-1,-1 0 0,-1-1 1,-3 17-1,2-18 289,-1 0 0,0-1 0,-1 1 0,-1-1-1,1 0 1,-2 0 0,-11 16 0,14-21-88,-1 0 0,0 0 0,0-1 0,0 1 0,0-1 0,-1 0 1,0 0-1,0-1 0,0 0 0,0 1 0,0-2 0,-1 1 0,1-1 0,-1 1 0,-11 1 0,15-3-168,0-1 0,0 0 1,0 0-1,0 0 0,0 0 0,0 0 1,0-1-1,0 1 0,0-1 0,0 1 1,0-1-1,0 0 0,0 1 0,0-1 1,1 0-1,-1 0 0,-3-3 0,3 2-4,-1-1-1,0 0 0,1 0 1,0 0-1,-1 0 0,1 0 1,0 0-1,-2-7 0,-1-2-7,2 0-1,-1 0 0,2 0 1,-3-24-1,4 15-172,0-1 1,2 1-1,0-1 0,1 1 1,2 0-1,0 0 1,1 0-1,1 0 0,1 1 1,1 0-1,1 0 1,0 1-1,2 0 0,0 1 1,22-28-1,-12 21-660,-10 13 441,-1 0 0,0 0 0,13-24 0,-14 10-431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18.662"/>
    </inkml:context>
    <inkml:brush xml:id="br0">
      <inkml:brushProperty name="width" value="0.035" units="cm"/>
      <inkml:brushProperty name="height" value="0.035" units="cm"/>
    </inkml:brush>
  </inkml:definitions>
  <inkml:trace contextRef="#ctx0" brushRef="#br0">0 1 13691,'2'0'97,"-1"1"0,0-1 1,0 1-1,0-1 0,0 1 0,0 0 0,0-1 1,0 1-1,0 0 0,0 0 0,-1 0 1,1 0-1,0 0 0,0 0 0,-1 0 0,1 0 1,-1 0-1,1 0 0,-1 0 0,1 2 0,6 28 626,-4-16-140,-1-3-228,1 0-1,1 0 0,0-1 0,0 1 0,8 13 1,-10-22-319,-1 0 0,1-1 0,0 1 1,0-1-1,0 0 0,0 1 0,0-1 0,1 0 1,-1 0-1,1 0 0,-1-1 0,1 1 1,0-1-1,0 1 0,-1-1 0,1 0 0,0 0 1,0 0-1,0 0 0,0-1 0,0 1 1,0-1-1,1 0 0,-1 0 0,0 0 0,5-1 1,6-2-6,0-1 0,-1 0 0,1-1 0,-1-1 1,0 0-1,0-1 0,0 0 0,17-15 0,-11 10 2,-1 0 0,33-14-1,-49 25-25,1 0-1,-1 0 1,1 0 0,0 1-1,-1-1 1,1 1-1,0-1 1,-1 1-1,1 0 1,0 0-1,3 0 1,-5 1-3,1-1 0,-1 1 1,1 0-1,-1-1 0,1 1 1,-1 0-1,1 0 0,-1 0 1,0 0-1,0 0 0,1 0 1,-1 0-1,0 0 0,0 0 1,0 1-1,0-1 0,0 1 0,-1-1 1,1 0-1,0 1 0,0 2 1,6 16 30,-2 2 0,0-1 0,-1 0 0,1 38-1,0-12 36,13 76 162,-6-49 266,2 85 1,-14-151-382,0-1 0,0 1 0,-1-1 0,0 0 0,0 1 0,-1-1 0,0 0 1,-1 0-1,1 0 0,-8 13 0,9-18-80,-1 0 1,1 0-1,-1 0 1,0 0-1,0 0 1,0 0-1,0 0 1,0-1-1,0 1 1,0-1-1,-1 1 1,1-1-1,0 0 1,-1 0 0,1 0-1,-1 0 1,0 0-1,1-1 1,-1 1-1,0-1 1,1 0-1,-1 0 1,0 0-1,1 0 1,-1 0-1,0 0 1,1-1-1,-1 1 1,0-1-1,1 0 1,-1 0 0,1 0-1,-3-1 1,0-1-98,-1 0 0,1 0 0,1 0 1,-1-1-1,0 1 0,1-1 0,0 0 0,0-1 1,0 1-1,0-1 0,1 1 0,0-1 1,0 0-1,0 0 0,0-1 0,1 1 1,0-1-1,0 1 0,0-1 0,1 1 0,0-1 1,0 0-1,0 0 0,1 0 0,0 0 1,0 1-1,1-1 0,-1 0 0,1 0 1,0 0-1,1 1 0,3-11 0,47-78-2123,-29 51 1476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1.444"/>
    </inkml:context>
    <inkml:brush xml:id="br0">
      <inkml:brushProperty name="width" value="0.035" units="cm"/>
      <inkml:brushProperty name="height" value="0.035" units="cm"/>
    </inkml:brush>
  </inkml:definitions>
  <inkml:trace contextRef="#ctx0" brushRef="#br0">0 145 17972,'3'-14'1240,"9"-5"-1072,3-4-72,14 0 32,7 0-336,11 5-704,5 0 784,11 11-176,4 7-120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1.944"/>
    </inkml:context>
    <inkml:brush xml:id="br0">
      <inkml:brushProperty name="width" value="0.035" units="cm"/>
      <inkml:brushProperty name="height" value="0.035" units="cm"/>
    </inkml:brush>
  </inkml:definitions>
  <inkml:trace contextRef="#ctx0" brushRef="#br0">376 1 17268,'-6'9'429,"-1"0"0,0 0 1,0-1-1,-1 0 0,0 0 1,-14 10-1,-60 36 934,54-37-609,-54 30 556,-31 20-333,108-61-981,7-3-12,18-2-38,27-9-48,-34 4 96,35-7-45,66-9 0,-100 19 17,-1 0 1,1 0 0,-1 2 0,0-1 0,1 2 0,-1 0-1,0 0 1,0 2 0,0-1 0,13 7 0,-22-8 21,0 0 0,0 0 0,0 0 0,0 0 0,-1 1 0,1 0 0,-1 0 0,0 0 0,0 0 0,0 0-1,0 0 1,-1 1 0,1 0 0,3 6 0,-5-7 26,0-1 0,-1 1-1,1 0 1,-1 0-1,1 0 1,-1-1-1,0 1 1,0 0 0,0 0-1,0 0 1,-1 0-1,1 0 1,-1-1 0,1 1-1,-1 0 1,0 0-1,0-1 1,-1 1 0,1 0-1,0-1 1,-1 0-1,-3 5 1,0-1 49,0 0-1,0-1 1,-1 1 0,0-1-1,0 0 1,0-1 0,-1 0-1,1 0 1,-1 0 0,0 0-1,0-1 1,0-1 0,-14 4-1,17-5-178,0 0-1,0 0 0,0 0 0,-1-1 0,1 0 0,0 0 1,0 0-1,0-1 0,-1 1 0,1-1 0,0 0 1,0 0-1,0 0 0,0-1 0,0 0 0,1 1 1,-1-1-1,0 0 0,1-1 0,-1 1 0,1-1 0,0 0 1,0 1-1,0-1 0,0-1 0,-4-5 0,1-2-525,4 2-195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2.618"/>
    </inkml:context>
    <inkml:brush xml:id="br0">
      <inkml:brushProperty name="width" value="0.035" units="cm"/>
      <inkml:brushProperty name="height" value="0.035" units="cm"/>
    </inkml:brush>
  </inkml:definitions>
  <inkml:trace contextRef="#ctx0" brushRef="#br0">347 495 14395,'-6'-8'370,"-1"1"1,0 0-1,0 0 0,0 1 1,-1 0-1,0 0 0,0 1 0,0 0 1,-1 1-1,0-1 0,0 2 1,0-1-1,-11-2 0,13 5-164,0 0 0,0 0 0,-1 1-1,1 0 1,0 0 0,0 0 0,0 1-1,0 0 1,0 1 0,1 0 0,-1 0 0,0 0-1,1 1 1,-1 0 0,1 0 0,0 0-1,0 1 1,-11 8 0,9-4-70,0 0 0,0 1 0,1 0-1,0 0 1,0 0 0,1 1 0,0 0 0,1 0 0,0 1-1,1 0 1,0-1 0,-3 15 0,6-19-96,0 0-1,0 0 1,0 0 0,1 1 0,0-1 0,0 0 0,1 0-1,0 0 1,0 0 0,3 11 0,-3-13-26,1-1 1,0 1-1,0 0 1,0-1-1,0 1 1,1-1-1,-1 0 1,1 0-1,0 0 1,0 0-1,0 0 1,0-1-1,0 0 1,1 1-1,-1-1 1,1 0-1,5 2 1,-1-1-8,0-1 0,0 0 0,0 0 1,0 0-1,0-1 0,0-1 1,0 1-1,1-1 0,-1-1 1,0 1-1,0-1 0,0-1 0,0 0 1,0 0-1,0 0 0,0-1 1,-1 0-1,1-1 0,-1 1 1,0-1-1,8-6 0,-5 2-3,0 1-1,0-1 0,-1-1 1,0 0-1,-1 0 0,1-1 1,-2 0-1,1-1 1,-2 1-1,1-1 0,-2-1 1,1 1-1,3-13 1,-5 13-17,-1 1 0,-1-1 0,0 0 0,0 0 0,-1 0 1,-1 0-1,0-12 0,0 23 12,0-1-1,0 1 1,1-1-1,-1 1 1,0-1 0,0 1-1,-1-1 1,1 1-1,0-1 1,0 1 0,0-1-1,0 0 1,0 1 0,-1-1-1,1 1 1,0 0-1,0-1 1,-1 1 0,1-1-1,0 1 1,-1-1-1,1 1 1,0 0 0,-1-1-1,0 0 1,-6 11-47,-4 24-12,9-19 93,1 1 0,0-1-1,2 26 1,0-35-20,0-1 0,0 1 1,0 0-1,0-1 0,1 0 0,0 1 0,0-1 0,0 0 0,1 0 0,0 0 0,0 0 0,0 0 0,5 5 1,-6-8-3,0 0 1,0-1-1,0 1 0,0 0 1,0-1-1,1 0 1,-1 1-1,0-1 1,1 0-1,-1 0 1,1-1-1,-1 1 1,1 0-1,-1-1 0,1 1 1,0-1-1,3 0 1,-1-1 1,-1 1 0,0-1 0,1 0 0,-1 0 0,1-1 0,-1 1 0,0-1 0,0 0 0,6-3 0,0-2 10,0 0 0,-1-1 0,0 0-1,0 0 1,-1-1 0,13-17 0,-12 12-32,0 1 1,-1-1 0,-1 0 0,0 0-1,-1-1 1,-1 0 0,0 0 0,-1-1 0,0 1-1,1-25 1,-13 72-301,8-24 299,0-1 1,0 1 0,1-1-1,0 1 1,0 0 0,0-1 0,1 0-1,3 8 1,-4-13 8,0 0 1,0-1-1,0 1 1,0-1-1,0 0 0,0 1 1,0-1-1,0 0 0,0 1 1,1-1-1,-1 0 1,0 0-1,1 0 0,-1 0 1,1 0-1,2 1 0,-1-2 0,-1 0 0,0 1 0,1-1 0,-1 0 0,0 0 0,1 0 0,-1 0 0,0-1-1,1 1 1,-1-1 0,0 1 0,0-1 0,1 0 0,-1 0 0,4-2 0,3-2-39,0-1 0,-1 0 1,1 0-1,-1 0 1,-1-1-1,1 0 1,6-9-1,43-62-828,-44 58 504,-13 20 343,0-1 0,1 0-1,-1 1 1,0-1 0,1 1 0,-1-1-1,0 1 1,1-1 0,-1 1-1,1-1 1,-1 1 0,1 0-1,-1-1 1,1 1 0,-1-1 0,1 1-1,-1 0 1,1-1 0,-1 1-1,1 0 1,-1 0 0,1 0-1,0-1 1,-1 1 0,1 0 0,0 0-1,-1 0 1,1 0 0,-1 0-1,1 0 1,0 0 0,-1 0 0,1 1-1,-1-1 1,1 0 0,0 0-1,-1 0 1,1 1 0,0-1 0,2 3 2,0-1 0,-1 1 0,1 0 0,-1 0 0,0 0 0,3 4 0,-4-4 32,1 0 1,0 0-1,0 0 0,1 0 0,-1-1 0,1 1 0,3 2 0,-2-3 4,0 0 0,0-1 0,0 0 0,0 0 0,0 0 0,0 0 0,0-1 0,0 0 0,1 1 0,-1-2 0,0 1 0,0 0 0,0-1 0,1 0 0,-1 0 0,0 0 0,0 0 0,0-1 0,0 1 0,-1-1 0,1 0 0,5-4 0,5-3 12,-1 0 1,0-1-1,-1-1 0,17-17 1,-15 11-68,-1 0 0,0 0 1,-1-2-1,-2 1 0,1-1 0,-2-1 1,-1 0-1,0 0 0,-2-1 0,0 0 1,-1 0-1,3-31 0,-8 50 14,0 0-1,0-1 0,0 1 1,0-1-1,0 1 1,0-1-1,-1 1 1,1-1-1,-1 1 1,1-1-1,-1 1 1,0 0-1,0 0 1,-1-3-1,1 5 18,1-1 1,0 1-1,0 0 0,-1 0 1,1-1-1,0 1 0,-1 0 0,1 0 1,0 0-1,-1-1 0,1 1 1,0 0-1,-1 0 0,1 0 1,0 0-1,-1 0 0,1 0 0,0 0 1,-1-1-1,1 1 0,-1 0 1,1 0-1,0 0 0,-1 1 1,1-1-1,0 0 0,-1 0 0,1 0 1,0 0-1,-1 0 0,0 1 1,0 0-6,-1 0 0,1 0 0,0 0 1,-1 1-1,1-1 0,0 1 0,0-1 0,0 1 1,0-1-1,-2 4 0,-6 14 65,2-1 1,0 2-1,0-1 0,2 1 0,0 0 1,-2 26-1,3-2 275,4 86 0,3-89-189,2-1-1,3 1 1,22 74-1,58 113-233,-47-127-65,-38-94 155,9 25 8,-11-30 13,-1-1 0,1 1 0,-1-1 0,0 1 0,1-1 0,-1 1 0,0 0 1,0-1-1,0 1 0,0-1 0,0 1 0,0-1 0,-1 1 0,1-1 0,0 1 0,-2 2 0,2-4-1,-1 0 1,0 1-1,1-1 0,-1 0 0,0 0 1,1 0-1,-1 1 0,0-1 0,1 0 1,-1 0-1,0 0 0,1 0 1,-1 0-1,0-1 0,1 1 0,-1 0 1,1 0-1,-1 0 0,0 0 1,1-1-1,-1 1 0,0 0 0,1-1 1,-1 1-1,1 0 0,-1-1 0,1 1 1,-1-1-1,1 1 0,-1-1 1,1 1-1,-1-1 0,1 1 0,-1-1 1,-17-20 289,4 1-319,0-1 1,1-1-1,1 0 0,1-1 1,1 0-1,1 0 0,1-1 1,1 0-1,1-1 0,2 1 1,-3-38-1,7 54-215,0-1-1,1 0 1,0 0-1,0 0 1,1 1-1,0-1 1,1 0-1,0 1 1,0 0-1,1 0 1,0 0-1,0 0 1,1 1-1,0-1 1,0 1-1,1 0 1,0 1-1,0-1 1,0 1-1,1 1 1,0-1-1,13-7 1,23-12-845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3.131"/>
    </inkml:context>
    <inkml:brush xml:id="br0">
      <inkml:brushProperty name="width" value="0.035" units="cm"/>
      <inkml:brushProperty name="height" value="0.035" units="cm"/>
    </inkml:brush>
  </inkml:definitions>
  <inkml:trace contextRef="#ctx0" brushRef="#br0">178 9 21020,'-4'-2'232,"-1"0"-1,1 1 0,-1 0 0,0 0 1,1 0-1,-1 1 0,0 0 0,0 0 1,0 0-1,1 0 0,-1 1 0,-5 0 0,-1 2 126,1-1-1,0 1 0,-1 1 0,-11 6 0,18-9-292,0 1 0,1 1 1,-1-1-1,1 0 0,-1 1 1,1 0-1,0 0 0,0 0 0,0 0 1,0 0-1,1 1 0,-3 3 0,4-6-65,1 1-1,-1-1 0,1 1 0,-1-1 0,1 1 0,0-1 0,-1 1 0,1-1 0,0 1 0,0-1 0,0 1 0,0-1 0,1 1 0,-1 0 0,0-1 0,0 1 0,1-1 0,-1 0 0,1 1 0,0-1 0,-1 1 0,1-1 0,0 0 0,0 1 0,0-1 0,0 0 0,0 0 0,0 0 0,0 0 0,0 0 1,0 0-1,1 0 0,-1 0 0,2 1 0,72 45-1193,-45-29-33,-1 1 0,47 40 0,-67-52 1039,-2 2 0,1-1 0,-1 1 0,0 0 0,-1 0 0,0 1 0,0 0 0,-1 0 0,0 0 0,-1 1 0,0-1 0,4 20-1,-7-20 379,1 1 0,-2 0 0,0 0 0,0 0 0,-1 0 0,0 0 0,0-1 0,-2 1 0,1 0 0,-8 19 0,6-22 174,1 0-1,-1 0 1,-1 0 0,1 0-1,-1-1 1,-1 0 0,1 0 0,-1 0-1,0-1 1,-1 1 0,0-2-1,0 1 1,-13 7 0,18-11-276,0-1 0,0 0 0,-1 0 1,1 0-1,0 0 0,-1 0 0,1 0 1,-1-1-1,1 1 0,-1-1 0,1 0 1,-1 0-1,0 1 0,1-2 0,-1 1 1,1 0-1,-6-2 0,6 1-84,0 0 0,0 0 0,0 0 0,1 0 0,-1-1 0,0 1 0,0-1 1,1 1-1,-1-1 0,1 0 0,-1 0 0,1 1 0,0-1 0,0 0 0,0 0 0,-1-3 0,-1-4-257,0-1 0,1 1 0,0-1 0,0 1 0,1-1 0,0 0 0,1 1 0,1-11 0,2-3-313,2 0 0,0 1 1,1-1-1,1 2 0,1-1 1,1 1-1,14-23 1,5-9-443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3.663"/>
    </inkml:context>
    <inkml:brush xml:id="br0">
      <inkml:brushProperty name="width" value="0.035" units="cm"/>
      <inkml:brushProperty name="height" value="0.035" units="cm"/>
    </inkml:brush>
  </inkml:definitions>
  <inkml:trace contextRef="#ctx0" brushRef="#br0">154 281 20252,'-16'3'816,"1"1"-1,0 0 0,-28 13 0,38-15-651,1 1-1,0-1 0,-1 0 0,1 1 1,0 0-1,1 0 0,-1 0 0,0 1 0,1-1 1,0 1-1,0 0 0,0 0 0,0 0 1,1 0-1,-1 0 0,-2 9 0,4-12-128,1 0 0,-1 0 0,1 1 0,0-1 0,-1 0 0,1 0-1,0 1 1,0-1 0,0 0 0,0 1 0,0-1 0,0 0 0,1 1 0,-1-1 0,0 0-1,1 0 1,-1 0 0,0 1 0,1-1 0,0 0 0,-1 0 0,1 0 0,0 0 0,1 2-1,-1-2-19,1 0 0,0 0 0,0 0-1,0 0 1,-1 0 0,1 0-1,0 0 1,0-1 0,0 1-1,0-1 1,0 0 0,0 1-1,4-1 1,3 0-82,-1-1 1,1 0-1,-1 0 0,1 0 1,-1-1-1,12-5 0,-7 1-157,0-1 1,-1 0-1,0-1 0,0 0 1,0-1-1,19-20 0,51-66-3222,-80 92 3293,-5 11-40,0 0-1,1 1 1,0 0 0,0-1 0,1 1-1,0 0 1,0 9 0,1-15 239,0-1 0,0 1 1,0-1-1,1 1 0,-1-1 0,1 1 0,-1-1 1,1 0-1,0 1 0,0-1 0,0 0 0,0 0 1,0 1-1,1-1 0,2 3 0,-3-4-47,1 0 0,0 0 0,-1 0 0,1-1 0,0 1 0,0 0 0,-1-1 0,1 1 0,0-1 0,0 0 0,0 0 0,0 0 0,0 0 0,-1 0 0,1 0 0,0 0 0,0 0 0,0-1 0,0 1 0,-1-1 0,1 1 0,0-1 0,0 0 0,-1 0-1,3-1 1,3-2-57,1 0-1,-1-1 0,0 0 0,-1 0 0,1-1 0,-1 0 0,0 0 0,0 0 0,-1-1 1,0 0-1,0 0 0,-1 0 0,0 0 0,0-1 0,3-9 0,0-2-39,0 1 0,-2-1 1,0 0-1,-2-1 0,3-28 0,-7-1 151,0 46-2,1 0 0,-1-1 0,0 1-1,0 0 1,0 0 0,0 0 0,-1 0-1,1 0 1,-1 0 0,0 0 0,-3-5 0,4 7-22,0 1 1,1-1 0,-1 0 0,0 1-1,1-1 1,-1 1 0,0-1-1,0 1 1,1-1 0,-1 1 0,0-1-1,0 1 1,0 0 0,0 0 0,1-1-1,-1 1 1,0 0 0,0 0-1,0 0 1,0 0 0,0 0 0,0 0-1,0 0 1,-1 0 0,1 1 27,-1 0 1,1-1 0,-1 1-1,1 0 1,-1 0-1,1 0 1,0 0 0,-1 0-1,1 0 1,0 1-1,0-1 1,-1 2-1,-2 2 132,0 1-1,1-1 0,0 1 0,1 0 0,-1 0 0,-1 6 0,2-4-35,0-1 0,1 1-1,0 0 1,0-1 0,1 1-1,0 0 1,0-1 0,1 1-1,0 0 1,1-1 0,-1 1-1,1-1 1,1 1 0,-1-1 0,6 10-1,-4-9-149,1-1 1,0 0-1,1 0 0,0 0 0,0 0 0,0-1 0,1 0 0,-1-1 1,2 1-1,-1-1 0,0 0 0,1-1 0,10 4 0,5 2-1153,41 9 0,-11-3-1375,-52-16 2490,-1 0 0,1 0-1,0 0 1,-1 0-1,1 0 1,0 1-1,0-1 1,-1 0 0,1 0-1,0 1 1,-1-1-1,1 1 1,-1-1-1,1 1 1,0-1 0,-1 1-1,1-1 1,-1 1-1,1-1 1,-1 1 0,0-1-1,1 1 1,-1 0-1,0-1 1,1 1-1,-1 0 1,0 0 0,0 0 64,0 0 1,-1 0 0,1 0-1,-1 0 1,1-1 0,-1 1-1,1 0 1,-1 0 0,1-1-1,-1 1 1,0 0 0,0-1-1,1 1 1,-1 0 0,0-1 0,0 1-1,-1 0 1,-46 19 2159,45-19-2059,-7 2 249,-67 21 2536,67-21-2753,1-1-1,-1-1 0,0 1 1,0-2-1,-19 0 0,29 0-216,-1 0-1,1 0 1,0 0-1,-1 0 1,1 0-1,-1 0 0,1 0 1,0 0-1,-1 0 1,1 0-1,0 0 1,-1 0-1,1 0 0,0 0 1,-1-1-1,1 1 1,0 0-1,-1 0 1,1 0-1,0-1 0,0 1 1,-1 0-1,1 0 1,0-1-1,0 1 1,-1 0-1,1 0 1,0-1-1,0 1 0,0 0 1,0-1-1,-1 1 1,1 0-1,0-1 1,8-10-1363,18-6 29,-3 8 412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4.206"/>
    </inkml:context>
    <inkml:brush xml:id="br0">
      <inkml:brushProperty name="width" value="0.035" units="cm"/>
      <inkml:brushProperty name="height" value="0.035" units="cm"/>
    </inkml:brush>
  </inkml:definitions>
  <inkml:trace contextRef="#ctx0" brushRef="#br0">162 195 17492,'9'-7'510,"0"0"0,0-1 0,-1 0-1,0 0 1,-1-1 0,0 0 0,7-10 0,-13 16-369,1 0 0,0 0-1,-1 0 1,0 0 0,1-1 0,-1 1-1,-1 0 1,1-1 0,0 1-1,-1 0 1,1-1 0,-1 1 0,0-1-1,0 1 1,-1-1 0,1 1 0,-1 0-1,0-1 1,1 1 0,-2 0-1,1 0 1,0-1 0,0 1 0,-1 0-1,0 0 1,0 0 0,0 1-1,-2-4 1,2 4-114,0 0 0,1 0 0,-1 0 0,0 1 0,0-1 0,0 0 0,0 1 0,-1 0 0,1-1 0,0 1 0,0 0 0,-1 0 0,1 1 0,-1-1 0,1 0 0,-1 1 0,1-1 0,-6 1 0,4 0-9,0 1 1,0 0-1,-1-1 0,1 2 1,0-1-1,0 0 1,0 1-1,0 0 0,1 0 1,-7 3-1,1 2 8,-1 0-1,1 1 1,1 0-1,0 0 1,0 1-1,0 0 1,-8 15-1,7-9 23,1 0-1,1 0 1,0 1 0,-7 27-1,12-36-25,0 0 0,1 0 0,0 1-1,0-1 1,0 0 0,1 1 0,1-1-1,-1 0 1,1 1 0,0-1 0,0 0-1,1 0 1,3 9 0,-3-12-10,0 0 0,0 0 0,1-1 0,-1 1 0,1-1 0,-1 0 0,1 0 0,0 0 0,0 0 0,1 0 0,-1 0 0,0-1 0,1 0 0,5 3 0,-2-2-96,-1-1 1,1 1 0,0-2 0,0 1 0,0-1 0,1 0 0,12 0 0,0-2-139,-1 0 0,-1-2 1,1 0-1,0-1 0,29-11 1,-1-3-153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3:14.937"/>
    </inkml:context>
    <inkml:brush xml:id="br0">
      <inkml:brushProperty name="width" value="0.035" units="cm"/>
      <inkml:brushProperty name="height" value="0.035" units="cm"/>
    </inkml:brush>
  </inkml:definitions>
  <inkml:trace contextRef="#ctx0" brushRef="#br0">1 2781 10890,'412'-107'2692,"-7"-27"-1518,-333 110-1084,180-62-111,711-254-1309,84-88 1310,212-102 1027,22 55-3943,214-28 1389,-1198 397 2273,-174 58-297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4:47.678"/>
    </inkml:context>
    <inkml:brush xml:id="br0">
      <inkml:brushProperty name="width" value="0.035" units="cm"/>
      <inkml:brushProperty name="height" value="0.035" units="cm"/>
    </inkml:brush>
  </inkml:definitions>
  <inkml:trace contextRef="#ctx0" brushRef="#br0">5083 298 5161,'-11'-15'192,"0"0"1,0 1-1,-2 0 0,-21-18 0,28 26-165,-1 1 0,0 1 0,-1-1 0,1 1-1,-1 0 1,0 1 0,0-1 0,0 2 0,0-1-1,0 1 1,-1 0 0,-8 0 0,-166 3-453,120 2 358,-76-6 0,-370-75 611,68 8-328,331 60-217,0 5 1,-215 18-1,182 5-12,-249 65 1,266-46 13,-202 92 1,-101 92-5,247-124-8,-158 97-3,299-166 7,2 2-1,0 1 1,2 2 0,2 2-1,-58 72 1,-27 77-51,-10 12-26,-79 54 54,-18 24 116,213-254-83,2 0-1,0 1 0,1 0 0,1 1 0,1 0 0,1 1 1,1 0-1,1 0 0,1 0 0,1 1 0,1 0 0,1 0 1,2 0-1,0 0 0,1 0 0,1-1 0,7 31 0,1-15-12,0-1-1,3 0 1,1 0-1,2-2 1,1 0-1,2-1 0,1-1 1,2 0-1,43 49 1,-16-26-11,3-3 1,2-2 0,69 51 0,-86-76 15,1-2 1,1-2 0,1-1-1,1-2 1,0-2-1,65 18 1,-27-16 10,1-5-1,115 9 1,165-10 70,-249-12-52,948 56 142,134-25-242,2-93-66,-1173 58 143,1075-103-18,-741 55-36,371-102 0,286-166-110,-874 270 170,232-90 67,-262 90-36,134-80 0,-169 84-32,153-95 10,-15-17 16,-186 133-10,0-1 0,-2-1 0,-1-1 0,0-2 0,-2 0 0,23-42 0,-31 46 47,-2-1 0,0 0 0,-2 0 1,-1-1-1,-1 0 0,-1-1 0,-1 0 0,2-46 0,-6 23 55,-1 0 1,-3-1-1,-3 1 0,-1 1 1,-2-1-1,-21-59 0,19 76-103,-2-1-1,-2 2 1,-1 0-1,-1 1 0,-2 1 1,-1 0-1,-1 2 1,-2 0-1,-42-40 0,32 40-13,-1 1 0,-2 2-1,0 1 1,-64-30 0,-168-55-28,69 44-10,-244-48-1,-215 7-90,-301 26-440,-1 43 268,673 28 314,-1956 17-67,1721 24 54,0 25-48,9 47-64,373-64 12,-213 92 1,172-48 39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6:28.939"/>
    </inkml:context>
    <inkml:brush xml:id="br0">
      <inkml:brushProperty name="width" value="0.035" units="cm"/>
      <inkml:brushProperty name="height" value="0.035" units="cm"/>
    </inkml:brush>
  </inkml:definitions>
  <inkml:trace contextRef="#ctx0" brushRef="#br0">1317 247 11178,'-15'0'26,"1"-1"0,0 0-1,0-2 1,0 1-1,0-2 1,1 0-1,-1 0 1,1-1-1,0-1 1,0 0 0,-13-9-1,-55-44-621,51 35 474,-1 2-1,-1 0 1,-39-17-1,60 33 198,-1 2 0,0-1-1,0 2 1,0 0 0,0 0-1,0 1 1,-1 0 0,1 1 0,0 1-1,-1 0 1,1 1 0,-1 0-1,-22 5 1,7 3 143,-1 1 0,2 1 0,0 1 0,0 2 0,1 0 0,1 2 0,0 1 0,-34 31 0,-3 9 303,-95 115-1,120-128-424,-62 96 0,88-121-197,1 0 1,1 1-1,0-1 1,2 2-1,0-1 1,2 1-1,0 0 0,-3 34 1,6-22 70,2 1 0,1-1 1,1 0-1,2 0 0,1 0 0,2 0 1,21 59-1,-20-71 15,2 1 0,0-2 0,1 1 0,2-1 0,0-1 0,1 0 0,0-1 0,2-1 1,0 0-1,1-1 0,0-1 0,22 15 0,-6-10-46,0-1 0,50 21 0,77 21-66,-49-21 78,198 96 63,120 43 31,-342-153-61,0-4 0,152 18 1,184-18-34,-293-20 43,859 31 36,265 49-6,-572-28 54,-69-4 58,-322-42-279,293-30 0,287-69-1692,-373 35 513,-325 39 990,524-72-45,-585 67 266,-2-5 0,-1-4-1,-1-6 1,119-57-1,-6-25-104,-118 59 94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6:29.564"/>
    </inkml:context>
    <inkml:brush xml:id="br0">
      <inkml:brushProperty name="width" value="0.035" units="cm"/>
      <inkml:brushProperty name="height" value="0.035" units="cm"/>
    </inkml:brush>
  </inkml:definitions>
  <inkml:trace contextRef="#ctx0" brushRef="#br0">8827 256 9066,'-300'-4'1358,"-179"-7"13,-121-28-932,-157-7-278,-519 17 201,423 13-375,-240-44-9,289 9 0,68 58 64,3 57 24,188-9-193,1-27-950,437-28 851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19.084"/>
    </inkml:context>
    <inkml:brush xml:id="br0">
      <inkml:brushProperty name="width" value="0.035" units="cm"/>
      <inkml:brushProperty name="height" value="0.035" units="cm"/>
    </inkml:brush>
  </inkml:definitions>
  <inkml:trace contextRef="#ctx0" brushRef="#br0">104 0 17924,'-4'7'312,"-1"0"0,0-1 0,0 1 0,0-1 0,-1-1 0,-6 7 0,-19 19 374,30-30-649,-4 6 156,0 0 0,0 0-1,-5 12 1,9-19-184,1 1 0,-1-1-1,1 1 1,0 0 0,-1-1 0,1 1-1,0-1 1,-1 1 0,1 0 0,0-1-1,0 1 1,0 0 0,0 0 0,-1-1-1,1 1 1,0 0 0,0-1 0,1 1 0,-1 0-1,0-1 1,0 1 0,0 0 0,0-1-1,0 1 1,1 0 0,-1-1 0,0 1-1,1 0 1,-1-1 0,0 1 0,1-1 0,-1 1-1,1-1 1,-1 1 0,1-1 0,-1 1-1,1-1 1,-1 1 0,1-1 0,-1 0-1,1 1 1,0-1 0,-1 0 0,1 1-1,0-1 1,-1 0 0,1 0 0,0 0 0,-1 0-1,1 0 1,0 0 0,-1 0 0,1 0-1,0 0 1,-1 0 0,1 0 0,0 0-1,0 0 1,-1 0 0,2-1 0,19-2-39,1-1 1,33-10-1,-40 9 7,1 0-1,0 1 1,1 1-1,-1 1 0,1 0 1,18 1-1,-34 1 29,-1 0 0,1 0 0,0 0 0,0 0 0,0 0 0,0 0 0,0 1 0,0-1 0,0 0 0,-1 0 0,1 1 0,0-1 0,0 0-1,0 1 1,0-1 0,-1 1 0,1-1 0,0 1 0,-1 0 0,1-1 0,0 1 0,-1 0 0,1-1 0,-1 1 0,1 0 0,-1-1 0,1 1 0,-1 0 0,1 0-1,-1 0 1,0 0 0,0 0 0,1-1 0,-1 1 0,0 0 0,0 0 0,0 0 0,0 0 0,0 0 0,0 0 0,0 0 0,0 0 0,0-1 0,-1 1 0,1 0-1,0 0 1,-1 0 0,1 0 0,0-1 0,-1 1 0,0 1 0,-2 5 65,-1 1 1,0-2-1,-1 1 0,-6 8 0,3-5-25,-3 5-5,-1 0 1,-1 0 0,0-1 0,-1 0-1,0-2 1,-21 15 0,34-26-73,0 0 1,0-1-1,0 1 1,0-1-1,-1 1 1,1-1-1,0 1 1,0-1-1,0 0 1,0 0 0,0 1-1,-1-1 1,1 0-1,0 0 1,0 0-1,0 0 1,-1-1-1,1 1 1,0 0-1,0 0 1,0-1-1,0 1 1,0 0-1,0-1 1,-1 1-1,1-1 1,0 0-1,0 1 1,0-1-1,1 0 1,-1 0-1,0 1 1,0-1-1,0 0 1,0 0-1,1 0 1,-1 0-1,1 0 1,-1 0-1,0-2 1,-10-16-358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0:36.010"/>
    </inkml:context>
    <inkml:brush xml:id="br0">
      <inkml:brushProperty name="width" value="0.035" units="cm"/>
      <inkml:brushProperty name="height" value="0.035" units="cm"/>
    </inkml:brush>
  </inkml:definitions>
  <inkml:trace contextRef="#ctx0" brushRef="#br0">3459 504 6233,'1'-3'57,"-1"0"0,1 0 0,-1 0 0,0 0 0,0 1 0,0-1 0,-1 0 0,1 0 0,-1 0 0,-1-5-1,1 7-48,0-1 0,0 1 0,0 0 0,0-1 0,-1 1 0,1 0 0,0 0 0,-1 0 0,1 0-1,-1 0 1,1 0 0,-1 0 0,1 0 0,-1 0 0,0 1 0,1-1 0,-1 1 0,-2-1-1,-177-31 19,52 11-66,-129-45-30,47 10 49,70 29-78,-224-13-1,-337-47-1954,575 67 1840,-324-28 62,-1 21 30,147 11-310,200 9 326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0:36.604"/>
    </inkml:context>
    <inkml:brush xml:id="br0">
      <inkml:brushProperty name="width" value="0.035" units="cm"/>
      <inkml:brushProperty name="height" value="0.035" units="cm"/>
    </inkml:brush>
  </inkml:definitions>
  <inkml:trace contextRef="#ctx0" brushRef="#br0">3325 0 1992,'-592'6'729,"-83"3"-154,5 48-401,555-38-108,1 4-1,1 5 1,1 6-1,2 4 1,1 5-1,-115 64 1,190-87-34,1 2 1,0 1-1,2 1 0,1 2 1,1 0-1,-49 62 0,48-50-41,3 1-1,1 2 0,2 1 0,2 1 1,-23 62-1,33-69 15,2 1 1,1 0-1,2 0 1,2 1-1,1 0 1,2 65-1,5-51 38,2-1-1,2 0 1,3 0-1,22 71 1,-16-77-35,2-1 0,1-1 0,3-1 0,2 0 0,1-2 0,52 63 0,-38-58-119,2-2-1,1-2 0,3-2 1,97 66-1,-38-44-53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0:37.082"/>
    </inkml:context>
    <inkml:brush xml:id="br0">
      <inkml:brushProperty name="width" value="0.035" units="cm"/>
      <inkml:brushProperty name="height" value="0.035" units="cm"/>
    </inkml:brush>
  </inkml:definitions>
  <inkml:trace contextRef="#ctx0" brushRef="#br0">1 1066 5497,'983'-6'831,"-325"-3"-383,81 9-48,420-2-190,0-36-474,-322-47 153,-10-59 310,-607 97-85,231-83 0,-329 86-65,-2-6 0,-2-4 0,146-93 0,-150 71-163,105-89 0,-203 152 97,26-16 0,14 2-41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2:52.621"/>
    </inkml:context>
    <inkml:brush xml:id="br0">
      <inkml:brushProperty name="width" value="0.035" units="cm"/>
      <inkml:brushProperty name="height" value="0.035" units="cm"/>
    </inkml:brush>
  </inkml:definitions>
  <inkml:trace contextRef="#ctx0" brushRef="#br0">22453 286 12235,'-24'-10'237,"1"1"1,-2 1 0,1 1 0,-1 1 0,-33-3 0,18 5-258,0 1 0,1 3 1,-50 4-1,10 2-191,-122-6-1,-79-23-357,-2 0-37,-358 24 878,317 5 151,-975 45-900,272 3-124,563-33 680,-575 6 131,-43-63 687,-168-3-408,1087 37-464,-965 5 255,726 13-252,-637 5-108,812-27 70,-832-46 29,991 45-16,-845-64 42,572 57-45,-343-13 5,3 26 1,129 49 37,529-46-40,-630 22 130,278-20 73,-307 39-206,250-13-68,187-17 82,-305 23-257,-113-18 21,270-38 308,-99-1-26,192 24-53,-344 47 0,491-29 83,-209 59-1,302-63-89,0 4-1,2 1 0,1 3 0,0 3 0,2 2 0,-74 55 1,-92 105-206,188-159 147,2 2 0,2 2 0,1 0 0,-34 60 1,55-82 23,0 0 1,0 0 0,1 1 0,1 0 0,0 0 0,1 0 0,1 0 0,0 0 0,0 1 0,2 18 0,1-12-103,2-1 0,0 0 0,1 0 1,1-1-1,1 1 0,13 30 0,2-9-126,1-1-1,2-1 1,2-2 0,1 0-1,61 62 1,155 127 740,-201-193-386,2-2 0,1-2 1,1-2-1,58 25 0,-26-22-44,1-3 0,1-4-1,1-3 1,99 11 0,337 5 59,341-50 26,-88-2-87,245 65 130,-332-10 8,250-11-50,377 19 112,-596 2-110,412 20-112,397-32-36,-848-25 61,1731-5 68,-2055-9-117,-28 0 10,940-9 62,-2-31-30,-140-29-46,-59 3 17,-912 60-13,652-45 26,-6-54-20,-522 48 15,300-106 0,-409 111-10,114-40-7,-10-17-15,-247 100 19,-1 0 0,0-2 0,0 0 0,-1-1-1,35-34 1,-46 39 15,-1 0 0,0-1 0,-1 0-1,0-1 1,0 1 0,-1-1 0,0-1-1,-1 1 1,0-1 0,-1 0 0,-1 0-1,0 0 1,2-16 0,-3-1 82,-1 0 0,-1 0 0,-2 1 0,-1-1 0,-1 0 0,-15-48 0,-5 1 138,-40-86 0,18 62-214,-5 3 0,-4 2-1,-4 3 1,-72-86 0,51 71 8,-46-56-340,106 142 265,0 0-1,-1 2 0,0 0 1,-2 1-1,-25-15 0,-39-12-81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13.767"/>
    </inkml:context>
    <inkml:brush xml:id="br0">
      <inkml:brushProperty name="width" value="0.035" units="cm"/>
      <inkml:brushProperty name="height" value="0.035" units="cm"/>
    </inkml:brush>
  </inkml:definitions>
  <inkml:trace contextRef="#ctx0" brushRef="#br0">491 77 15475,'1'-2'131,"-1"-1"0,1 1-1,-1 0 1,0 0 0,0-1 0,0 1-1,0 0 1,0 0 0,0-1 0,0 1-1,-1 0 1,1 0 0,-1 0-1,1 0 1,-1-1 0,0 1 0,0 0-1,0 0 1,0 0 0,-1 1 0,1-1-1,0 0 1,-1 0 0,1 1-1,-1-1 1,0 1 0,1-1 0,-1 1-1,0-1 1,0 1 0,0 0-1,0 0 1,0 0 0,0 0 0,0 1-1,0-1 1,-5 0 0,-6-2 182,0 0-1,0 2 1,-1-1 0,1 2 0,-16 0-1,12 1-193,0 1 0,0 0 0,0 1 0,0 1-1,1 1 1,-1 0 0,1 1 0,1 0 0,-1 2-1,-14 9 1,18-10-117,1 1 0,0 0 0,1 1 0,0 0-1,0 1 1,1 0 0,0 0 0,1 1 0,0 0-1,1 1 1,0 0 0,1 0 0,-6 15 0,5-4-17,1 0-1,1 1 1,1 0 0,1-1 0,1 1 0,1 0 0,1 1-1,1-1 1,1 0 0,2-1 0,0 1 0,1 0 0,2-1-1,0 0 1,14 29 0,-17-44 10,0 0 1,1-1-1,-1 1 0,2-1 1,-1 0-1,1-1 1,0 1-1,12 10 0,-14-15 4,-1 1 1,1-1-1,-1 0 0,1 0 0,0 0 0,0-1 0,0 1 0,0-1 0,0 0 1,0 0-1,0 0 0,0-1 0,0 1 0,1-1 0,-1 0 0,0 0 0,0-1 1,0 1-1,0-1 0,6-1 0,-3-1 0,1-1 0,0 0 0,-1 0 0,0 0 0,0-1 0,0 0 0,0 0 0,-1 0 0,0-1 0,0 0 0,-1 0 0,8-11 0,-2 0-20,0 0 0,0-1 0,14-39 0,-18 40-120,-1 0 1,0 0-1,-2-1 1,0 1-1,-1-1 1,-1 0 0,-1 0-1,0 0 1,-1 0-1,-1-1 1,-1 1-1,-1 0 1,0 1 0,-1-1-1,-1 1 1,-1-1-1,0 1 1,-1 1-1,-10-17 1,-19-27-395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14.286"/>
    </inkml:context>
    <inkml:brush xml:id="br0">
      <inkml:brushProperty name="width" value="0.035" units="cm"/>
      <inkml:brushProperty name="height" value="0.035" units="cm"/>
    </inkml:brush>
  </inkml:definitions>
  <inkml:trace contextRef="#ctx0" brushRef="#br0">8 0 16644,'-7'30'1432,"12"12"-912,4 6-168,12 15 664,8 6-296,13 6-207,8 5-73,16 2-128,7-1-72,4-6-152,-2-3-152,-2-12-416,-3-1-209,-8-9-887,-8-7 1304,-15-9-272,-9-8-176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14.765"/>
    </inkml:context>
    <inkml:brush xml:id="br0">
      <inkml:brushProperty name="width" value="0.035" units="cm"/>
      <inkml:brushProperty name="height" value="0.035" units="cm"/>
    </inkml:brush>
  </inkml:definitions>
  <inkml:trace contextRef="#ctx0" brushRef="#br0">1 73 21997,'0'10'1504,"5"-4"-1288,5 0-88,12-2 328,4-1-184,8-3-104,3-4-40,5-7-224,-1-1-360,0-4 200,-7-3 160,-10-1-64,-7 0-56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15.578"/>
    </inkml:context>
    <inkml:brush xml:id="br0">
      <inkml:brushProperty name="width" value="0.035" units="cm"/>
      <inkml:brushProperty name="height" value="0.035" units="cm"/>
    </inkml:brush>
  </inkml:definitions>
  <inkml:trace contextRef="#ctx0" brushRef="#br0">7 255 15459,'0'-6'501,"1"-21"674,-1 26-1107,0 0 1,0 0 0,0 0-1,0 0 1,0 0-1,0 0 1,0 0-1,-1 0 1,1 0-1,0 0 1,0 0-1,-1 0 1,1 0 0,-1 1-1,1-1 1,-1 0-1,1 0 1,-2-1-1,0 7 850,2 24-212,1-1 1,1 1 0,9 40-1,26 86-27,-28-117-533,2-1 1,2 0 0,1 0 0,2-2 0,29 49 0,-41-78-130,0-1-1,0 1 1,1-1-1,-1 0 1,1 0-1,0-1 1,1 0-1,9 7 1,-14-10-12,1 0-1,0-1 1,0 1 0,-1 0 0,1-1-1,0 1 1,0-1 0,0 0 0,0 1-1,0-1 1,0 0 0,-1 0 0,1 0-1,0 0 1,0-1 0,0 1 0,0 0-1,0-1 1,0 0 0,-1 1-1,1-1 1,0 0 0,0 0 0,-1 0-1,1 0 1,-1 0 0,1 0 0,-1 0-1,1-1 1,-1 1 0,1 0 0,-1-1-1,0 1 1,2-4 0,3-5 29,0 0 1,0 0-1,-1-1 0,0 0 1,-1 0-1,3-15 1,13-73 122,-19 94-152,62-607-131,-63 597-1687,-2 17 1236,-3 19 319,-1 18-305,-2 12-179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16.172"/>
    </inkml:context>
    <inkml:brush xml:id="br0">
      <inkml:brushProperty name="width" value="0.035" units="cm"/>
      <inkml:brushProperty name="height" value="0.035" units="cm"/>
    </inkml:brush>
  </inkml:definitions>
  <inkml:trace contextRef="#ctx0" brushRef="#br0">76 231 16243,'2'-1'136,"0"0"0,0 0 0,0 0 0,0 0 0,0 0 0,0 0-1,-1-1 1,1 1 0,0-1 0,-1 1 0,1-1 0,-1 0 0,1 0-1,-1 1 1,0-1 0,0 0 0,0 0 0,0 0 0,1-4 0,15-42 1286,-14 37-1138,-1 1 1,-1-1-1,0 0 0,0-17 0,-1 24-229,0 0 0,-1-1 0,1 1 0,-1 0-1,0 0 1,0 0 0,-1 0 0,1 0-1,-1 0 1,0 0 0,0 0 0,0 0 0,0 1-1,-4-5 1,5 7-47,0 0 1,0 0-1,0 0 0,0 0 1,0 0-1,0 0 0,-1 0 0,1 0 1,0 1-1,0-1 0,-1 0 0,1 1 1,-1-1-1,1 1 0,0 0 1,-1-1-1,1 1 0,-1 0 0,1 0 1,-1 0-1,1 0 0,-1 0 0,-1 0 1,0 1 0,1 0 0,0 0 1,-1 0-1,1 1 0,0-1 1,0 1-1,0-1 0,0 1 0,0-1 1,0 1-1,1 0 0,-4 3 1,0 3 5,0 0 0,0 1 1,0-1-1,1 1 0,1 0 1,-4 10-1,3-4-10,1-1 0,-1 17 1,3-26-3,1 0 1,0 0 0,0 0-1,0 1 1,1-1-1,0 0 1,0 0 0,0 0-1,3 7 1,-3-11-4,-1 0 0,1 0 1,0 0-1,0 0 0,-1 0 1,1 0-1,0 0 0,0 0 0,0-1 1,0 1-1,0 0 0,0-1 0,0 1 1,0 0-1,1-1 0,-1 1 1,0-1-1,0 0 0,0 1 0,1-1 1,-1 0-1,0 0 0,0 0 0,1 0 1,-1 0-1,0 0 0,0 0 0,1 0 1,-1 0-1,0-1 0,2 0 1,7-1-6,-1-2 1,0 1 0,11-7 0,0 2 11,-3 2 29,0 0 1,1 2 0,-1 0 0,1 1 0,0 1-1,0 1 1,-1 0 0,1 1 0,0 1-1,0 1 1,0 1 0,0 0 0,-1 1 0,0 1-1,1 0 1,-2 2 0,1 0 0,29 17-1,-46-24-24,0 0-1,0 0 0,0 0 0,1 0 0,-1 0 0,0 0 1,0 0-1,0 0 0,0 0 0,1 0 0,-1 0 0,0-1 0,0 1 1,0 0-1,0 0 0,0 0 0,1 0 0,-1 0 0,0 0 1,0 0-1,0 0 0,0-1 0,0 1 0,0 0 0,0 0 0,0 0 1,0 0-1,1-1 0,-1 1 0,0 0 0,0 0 0,0 0 1,0 0-1,0 0 0,0-1 0,0 1 0,0 0 0,0 0 1,0 0-1,0-1 0,0 1 0,0 0 0,0 0 0,0 0 0,0 0 1,-1 0-1,1-1 0,0 1 0,0 0 0,0 0 0,0 0 1,0 0-1,0 0 0,0-1 0,0 1 0,-1 0 0,1 0 0,0 0 1,0 0-1,0 0 0,0 0 0,-1 0 0,-9-19 297,-1 0 0,0 1 0,-2 1-1,0 0 1,-29-28 0,17 17-166,14 16-73,-1-1 1,-21-16 0,117 30-1128,-42 1 862,1 1-64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16.871"/>
    </inkml:context>
    <inkml:brush xml:id="br0">
      <inkml:brushProperty name="width" value="0.035" units="cm"/>
      <inkml:brushProperty name="height" value="0.035" units="cm"/>
    </inkml:brush>
  </inkml:definitions>
  <inkml:trace contextRef="#ctx0" brushRef="#br0">134 107 16972,'1'-5'302,"0"0"0,0 0 1,-1-1-1,1 1 1,-1 0-1,0-1 1,-1 1-1,1 0 0,-1 0 1,0-1-1,-4-8 1,5 12-219,-1 0 1,0 0 0,0 0 0,-1 0 0,1 0-1,0 0 1,0 0 0,-1 1 0,1-1 0,-1 1-1,0-1 1,1 1 0,-1-1 0,0 1-1,0 0 1,0 0 0,0 0 0,0 0 0,0 0-1,0 0 1,0 1 0,0-1 0,-1 1-1,1-1 1,0 1 0,0 0 0,-1 0 0,1 0-1,0 0 1,-4 1 0,3 0-63,-1 0 0,1 0 0,0 0 0,0 0 0,0 1 0,0-1 0,0 1 0,0 0 0,0 0 0,0 0 0,0 0 0,1 1 0,0-1-1,-1 1 1,1-1 0,0 1 0,0 0 0,0 0 0,0 0 0,1 0 0,-1 0 0,1 0 0,0 0 0,0 1 0,-1 4 0,-1 3-23,1 1 0,0-1 1,0 1-1,2 0 0,-1-1 0,2 15 0,0-23-3,-1 1 0,1-1 0,-1 1 0,1-1 0,0 0 0,1 0 0,-1 1 0,1-1 0,-1 0 0,3 3 0,-3-5 2,-1 0 0,1-1 0,0 1 0,-1 0 0,1-1 1,0 1-1,-1-1 0,1 1 0,0-1 0,-1 1 0,1-1 1,0 0-1,0 1 0,0-1 0,0 0 0,-1 0 0,1 0 1,0 1-1,0-1 0,0 0 0,0 0 0,-1 0 0,1 0 1,0 0-1,0-1 0,0 1 0,0 0 0,0 0 0,-1-1 1,1 1-1,0 0 0,0-1 0,-1 1 0,1 0 0,0-1 0,0 1 1,-1-1-1,1 0 0,0 1 0,-1-1 0,1 0 0,-1 1 1,1-1-1,-1 0 0,1 0 0,6-8 2,-1-1 0,-1 1 1,1-1-1,-1 0 0,-1 0 0,6-19 0,-2 8 10,1 7-10,-9 14 0,0 0 1,0 0-1,1-1 0,-1 1 0,0 0 1,1 0-1,-1 0 0,0 0 0,1 0 1,-1 0-1,0 0 0,1 0 0,-1 0 1,0 0-1,1 0 0,-1 1 1,0-1-1,0 0 0,1 0 0,-1 0 1,0 0-1,1 0 0,-1 1 0,0-1 1,0 0-1,1 0 0,-1 0 0,0 1 1,16 26 12,-10-17-17,-1 1 12,1-1 0,0 0 0,1 0 0,16 17 0,-21-25-3,0 0-1,0 0 1,0 0 0,0-1-1,0 1 1,1-1 0,-1 1-1,0-1 1,1 0-1,-1 0 1,1 0 0,0 0-1,-1 0 1,1-1 0,0 1-1,-1-1 1,1 0 0,0 0-1,0 0 1,-1 0 0,1 0-1,0 0 1,0-1 0,-1 1-1,1-1 1,0 0-1,-1 0 1,4-1 0,2-4 6,1 0 0,-1-1 0,0 0 1,0 0-1,-1-1 0,0 0 0,0 0 1,-1 0-1,10-17 0,-8 12-9,1 1 1,0 0-1,19-19 0,-27 30-17,0 0-1,0 0 1,1 0-1,-1 0 1,0 1-1,1-1 1,-1 0 0,1 1-1,-1-1 1,1 1-1,-1-1 1,1 1-1,0-1 1,-1 1-1,1 0 1,-1 0-1,1 0 1,0 0 0,-1 0-1,1 0 1,-1 1-1,1-1 1,0 0-1,-1 1 1,1-1-1,-1 1 1,1 0 0,-1-1-1,0 1 1,1 0-1,-1 0 1,0 0-1,1 0 1,-1 0-1,0 0 1,2 3-1,5 4-367,-1 2-1,0-1 1,0 1-1,6 12 0,-2-3-656,-11-19 1024,2 3-120,0 0 0,0 0 1,1 0-1,-1 0 1,1 0-1,-1 0 1,1-1-1,5 4 1,6 1-684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20.564"/>
    </inkml:context>
    <inkml:brush xml:id="br0">
      <inkml:brushProperty name="width" value="0.035" units="cm"/>
      <inkml:brushProperty name="height" value="0.035" units="cm"/>
    </inkml:brush>
  </inkml:definitions>
  <inkml:trace contextRef="#ctx0" brushRef="#br0">181 579 15595,'0'-5'271,"-1"1"0,1-1 0,-1 0 0,1 0 0,-1 0 0,-1 0 0,1 0 0,-1 1 0,0-1 0,-3-6 0,4 10-194,0-1 1,0 1-1,0 0 1,0 0-1,0-1 1,-1 1-1,1 0 1,0 0-1,-1 0 1,1 1-1,-1-1 0,1 0 1,-1 0-1,1 1 1,-1-1-1,1 1 1,-1-1-1,1 1 1,-1 0-1,0-1 1,1 1-1,-1 0 1,0 0-1,1 0 0,-1 1 1,0-1-1,1 0 1,-1 1-1,1-1 1,-1 1-1,0-1 1,1 1-1,-1 0 1,1-1-1,-3 3 1,-3 1 75,1 1 0,-1 0 0,1 0 1,0 1-1,0 0 0,0 0 0,1 1 1,0-1-1,0 1 0,1 0 0,-1 0 1,2 1-1,-4 7 0,0 0-77,2 1 0,0-1 0,0 1-1,1 0 1,-2 29 0,5-38-65,1 1 1,0 0-1,1 0 1,-1 0-1,2-1 0,-1 1 1,3 8-1,-3-14-9,-1-1 0,1 1 0,-1-1 0,1 1 0,0-1 0,0 1 0,0-1 0,0 0 0,0 1 0,0-1 0,0 0 0,0 0 0,0 0 0,1 1 0,-1-1 0,0-1 0,1 1 0,-1 0 0,1 0 0,-1 0 0,1-1 0,-1 1 0,1-1 0,-1 1 0,1-1 0,0 0 0,-1 0 0,1 1 0,0-1 0,-1 0 0,1 0 0,0-1 0,-1 1 0,1 0 0,-1-1 0,1 1 0,0-1 0,-1 1 0,1-1 1,1 0-1,6-4 8,1 0 0,-1 0 1,0-1-1,-1 0 0,1 0 1,-1-1-1,0 0 1,-1 0-1,0-1 0,0 0 1,6-10-1,9-15 85,28-55 1,-43 74-65,2-4 16,-8 16-26,-2 5-2,-13 33 16,10-20-32,0 1 1,1-1-1,0 1 1,1 0 0,2 0-1,0 24 1,0-40-2,0 1 0,1 0-1,-1-1 1,0 1 0,0-1 0,1 1-1,-1 0 1,1-1 0,0 1 0,-1-1 0,1 1-1,0-1 1,0 1 0,0-1 0,0 0 0,0 0-1,0 1 1,0-1 0,2 1 0,-2-1 0,0-1 1,0 0 0,0 1-1,1-1 1,-1 0 0,0 0-1,0 0 1,0 0-1,0 0 1,1 0 0,-1 0-1,0 0 1,0 0 0,0-1-1,0 1 1,1 0-1,-1-1 1,0 1 0,2-2-1,3-1 8,-1-1-1,0 1 1,1-2-1,-1 1 1,-1 0-1,1-1 1,5-8-1,11-17 29,-1-2 1,19-42-1,-8 14-32,-31 60-8,0-1-1,0 1 1,0 0 0,0-1-1,1 1 1,-1-1-1,0 1 1,0 0-1,1-1 1,-1 1 0,0 0-1,0-1 1,1 1-1,-1 0 1,0-1-1,1 1 1,-1 0 0,0 0-1,1-1 1,-1 1-1,1 0 1,-1 0-1,0 0 1,1-1 0,-1 1-1,2 0 1,2 10-66,0 32-36,-3-27 85,-1-13 18,0 0-1,0 0 0,1-1 0,-1 1 1,1 0-1,-1 0 0,1 0 1,0-1-1,0 1 0,0 0 1,0-1-1,0 1 0,2 2 0,-2-4 3,0 1-1,-1-1 1,1 0 0,0 0-1,0 1 1,-1-1-1,1 0 1,0 0-1,0 0 1,0 0-1,-1 0 1,1 0-1,0 0 1,0 0-1,0 0 1,0 0-1,-1 0 1,1-1-1,0 1 1,0 0 0,-1 0-1,1-1 1,0 1-1,0-1 1,-1 1-1,1-1 1,-1 1-1,1-1 1,0 1-1,-1-1 1,1 1-1,-1-1 1,1 0-1,0 0 1,16-19-18,-2 0 0,0-1 0,0-1-1,-2 0 1,18-42 0,10-17-179,-41 80 191,1 1-1,-1-1 1,0 1-1,0-1 1,1 1-1,-1-1 1,0 1-1,1-1 1,-1 1-1,0-1 1,1 1-1,-1-1 1,1 1 0,-1 0-1,1-1 1,-1 1-1,1 0 1,-1 0-1,1-1 1,0 1-1,3 7-60,-3 18 30,-11 98-28,0 43 133,10-164-62,2 27 30,-2-29-35,0 1-1,0-1 1,0 1 0,0-1 0,0 0 0,0 1-1,0-1 1,0 1 0,1-1 0,-1 1 0,0-1-1,0 0 1,0 1 0,0-1 0,1 1 0,-1-1-1,0 0 1,0 1 0,1-1 0,-1 0 0,0 1-1,1-1 1,-1 0 0,0 0 0,1 1 0,-1-1-1,0 0 1,1 0 0,-1 1 0,0-1 0,1 0-1,-1 0 1,1 0 0,-1 0 0,1 0 0,-1 0-1,0 0 1,1 0 0,-1 0 0,1 0 0,-1 0-1,1 0 1,-1 0 0,0 0 0,1 0 0,-1 0-1,1 0 1,-1 0 0,0 0 0,1-1 0,-1 1-1,1 0 1,-1 0 0,0-1 0,1 1 0,-1 0-1,1-1 1,6-7 19,0 0 0,-1-1 0,0 0 0,0 0 0,-1 0 0,0-1 0,0 1 0,5-20 0,-5 16-7,31-88 41,-4-1 1,30-176 0,-57 252-74,-1-1 1,0-48 0,-7 68-17,-2 13 28,-4 11 11,-4 19 17,1 0 1,2 1-1,2 1 1,1 0-1,2 0 1,2 0-1,2 71 1,8-16 16,4 1 1,23 93 0,-26-148-29,31 162 101,-32-155 8,-3 1-1,-1 62 0,-9-47 42,5-57-139,1-1 0,-2 1-1,1 0 1,0-1 0,-1 1-1,0-1 1,0 1 0,-1-1 0,1 0-1,-5 5 1,7-8-17,-1-1 0,1 1 0,-1 0 1,1-1-1,-1 1 0,1-1 0,-1 1 0,1-1 0,-1 0 0,0 1 0,1-1 0,-1 1 0,0-1 1,1 0-1,-1 0 0,0 1 0,0-1 0,1 0 0,-1 0 0,0 0 0,0 0 0,1 0 0,-1 0 1,0 0-1,0 0 0,1 0 0,-1 0 0,0-1 0,1 1 0,-1 0 0,0 0 0,0-1 0,1 1 0,-1 0 1,0-1-1,1 1 0,-1-1 0,1 1 0,-1-1 0,1 1 0,-1-1 0,0 0 0,-2-2 2,1-1 0,0 1 0,-1 0 0,2-1-1,-1 1 1,-2-6 0,-3-13-27,1 0 0,1-1 1,1 1-1,-2-42 0,4 14-113,7-57 1,-2 73-402,2 1 0,1-1-1,1 1 1,2 0 0,1 1 0,2 0 0,20-39 0,-14 34-108,1-3-186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18.622"/>
    </inkml:context>
    <inkml:brush xml:id="br0">
      <inkml:brushProperty name="width" value="0.035" units="cm"/>
      <inkml:brushProperty name="height" value="0.035" units="cm"/>
    </inkml:brush>
  </inkml:definitions>
  <inkml:trace contextRef="#ctx0" brushRef="#br0">16 430 11883,'1'2'319,"-1"0"0,1 0 0,-1 0 0,0 0 0,0 1 0,0-1 0,0 0 0,0 0 0,0 0 0,-1 0 0,1 0 1,-1 0-1,1 0 0,-2 3 0,0 3 190,-2 11 17,1 0 0,1 0-1,0 1 1,2-1-1,0 1 1,1-1 0,6 31-1,-7-49-509,0 0 1,0 0-1,0 0 0,0 0 0,1 0 1,-1 0-1,0 0 0,1 0 0,-1 0 1,1 0-1,-1 0 0,1 0 1,-1 0-1,1-1 0,0 1 0,-1 0 1,1 0-1,0 0 0,0-1 0,0 1 1,0-1-1,-1 1 0,2 0 0,-1-1-9,0 0 0,0 0 0,0 0 0,0-1 0,0 1 0,0 0-1,-1-1 1,1 1 0,0 0 0,0-1 0,0 1 0,-1-1 0,1 1 0,0-1-1,0 1 1,-1-1 0,1 0 0,-1 1 0,1-1 0,0-1 0,5-5 0,-2-1 1,1 0-1,-1 0 1,4-8-1,6-24 19,-2 1 0,-1-2 1,10-72-1,-13 34 9,-2-83 0,-5 147-33,-4-26-9,3 41 6,0 0 1,0 0 0,0 0 0,0 0 0,0 0-1,0 0 1,0 0 0,0 0 0,0 0-1,0 0 1,0 1 0,-1-1 0,1 0 0,0 0-1,0 0 1,0 0 0,0 0 0,0 0-1,0 0 1,0 0 0,0 0 0,0 0-1,-1 0 1,1 0 0,0 0 0,0 0 0,0 0-1,0 0 1,0 0 0,0 0 0,0-1-1,0 1 1,0 0 0,0 0 0,-1 0-1,1 0 1,0 0 0,0 0 0,0 0 0,0 0-1,0 0 1,0 0 0,0 0 0,0 0-1,0 0 1,0 0 0,0-1 0,0 1 0,0 0-1,0 0 1,0 0 0,0 0 0,0 0-1,0 0 1,0 0 0,0 0 0,0 0-1,0-1 1,0 1 0,0 0 0,0 0 0,-5 13 1,-2 17 41,-1 14 80,-21 152 586,29-180-706,1-1 0,0 0 0,0 1 0,2-1 1,0 0-1,1 0 0,0 0 0,1 0 0,1-1 1,8 14-1,-6-12-5,1 0 0,1-1 0,1 0 0,0-1 0,1 0 0,0-1 0,1 0 0,18 14 0,-27-24 3,0 0 0,0-1-1,1 1 1,-1-1 0,1 1 0,-1-2 0,1 1 0,0 0-1,5 0 1,-8-1 0,1-1 0,-1 0 0,0 0-1,0 0 1,0 0 0,0-1 0,1 1 0,-1 0-1,0-1 1,0 1 0,0-1 0,0 0 0,0 0-1,0 0 1,0 0 0,-1 0 0,1 0 0,0-1-1,0 1 1,-1 0 0,1-1 0,-1 1 0,1-1-1,1-2 1,0-2 5,1 0 0,0 0-1,-1-1 1,0 1 0,-1-1-1,0 0 1,3-12 0,5-54 93,-9 57-70,6-89 242,-5-1 0,-16-157 0,12 247-238,2 11-19,0 0 0,0 0-1,-1 0 1,0 1 0,0-1-1,0 0 1,-1 1 0,-3-9-1,5 13-11,0 0-1,0 0 1,0 0-1,0 0 0,0 0 1,0 0-1,0 0 0,0 0 1,0 0-1,0 0 0,0-1 1,0 1-1,-1 0 1,1 0-1,0 0 0,0 0 1,0 0-1,0 0 0,0 0 1,0 0-1,0 0 0,0 0 1,0 0-1,0 0 0,-1 0 1,1 0-1,0 0 1,0 0-1,0 0 0,0 0 1,0 0-1,0 0 0,0 0 1,0 0-1,-1 0 0,1 0 1,0 0-1,0 0 0,0 0 1,0 0-1,0 0 1,0 0-1,0 0 0,0 0 1,0 0-1,0 0 0,-1 0 1,1 0-1,0 0 0,0 1 1,0-1-1,0 0 1,0 0-1,0 0 0,0 0 1,0 0-1,0 0 0,0 0 1,0 0-1,0 0 0,0 0 1,0 1-1,0-1 0,0 0 1,0 0-1,0 0 1,0 0-1,-4 14 6,1 18 3,1 29 77,8 64-1,-3-96-48,1 0 0,2 0 0,1 0 1,14 37-1,-19-59-35,2 0 1,-1 0 0,1 0 0,0-1 0,0 0 0,1 0 0,0 0-1,0-1 1,1 1 0,6 5 0,-10-10-3,0 0 0,-1 1 0,1-1 0,0 0 0,0 0 0,0 0 1,0 0-1,1-1 0,-1 1 0,0 0 0,0-1 0,0 1 0,1-1 0,-1 0 0,0 0 0,0 0 0,1 0 0,-1 0 1,0-1-1,0 1 0,0-1 0,1 1 0,-1-1 0,0 0 0,0 0 0,0 0 0,0 0 0,0 0 0,0 0 0,-1 0 1,1-1-1,0 1 0,0-1 0,-1 1 0,1-1 0,-1 0 0,0 0 0,2-1 0,6-13 20,-8 22 53,-2-11-58,-4-34-92,5 36 46,1 4 0,4 21-20,-5-20 47,4 31-31,-4-33 34,0 1 1,0-1 0,0 0-1,0 1 1,-1-1-1,1 0 1,0 1 0,0-1-1,0 0 1,0 1-1,0-1 1,0 0-1,0 1 1,-1-1 0,1 0-1,0 0 1,0 1-1,0-1 1,-1 0-1,1 0 1,0 1 0,0-1-1,-1 0 1,1 0-1,0 0 1,-1 1-1,1-1 1,-1 0 0,0 0-1,0 0 0,0 0 0,0-1 0,0 1 0,0 0 0,1-1 0,-1 1 0,0-1 0,0 1 0,0-1 0,0 1 0,1-1 0,-1 0 0,0 1 0,-1-2 0,-12-10-86,8 7-41,0-1 1,0 1-1,-7-10 0,13 15 110,-1-1-1,0 1 0,0 0 0,0 0 1,1 0-1,-1 0 0,0 0 0,0 0 0,1 0 1,-1 0-1,0 0 0,0 0 0,0 0 0,1 0 1,-1 0-1,0 1 0,0-1 0,1 0 1,-1 1-1,0-1 0,0 0 0,1 1 0,-2 0 1,-16 9-116,10-5 123,0 0 1,-1-1-1,1 0 0,-1 0 0,-1-1 0,-17 4 0,32-9 39,0 0-1,-1 0 0,1-1 0,-1 0 1,1 0-1,-1 0 0,0-1 1,-1 1-1,1-1 0,0 0 1,-1 0-1,0 0 0,5-9 0,-4 7-10,0 0 1,-1 0-1,0-1 0,0 1 0,0-1 0,0 0 0,-1 0 0,-1 0 0,1 0 0,-1 0 0,0-10 0,-5 3 83,-4 12 71,7 3-149,-1 0 0,1 0 1,-1 0-1,1 0 0,0 0 1,-1 0-1,1 0 0,0 0 0,0 1 1,0-1-1,0 0 0,0 1 1,-1 1-1,-4 8 60,1 0-1,1 1 1,0-1 0,0 1 0,1-1-1,1 1 1,0 0 0,1 0-1,0 1 1,0-1 0,2 0 0,-1 0-1,4 14 1,-4-24-71,0-1-1,1 1 0,-1-1 1,1 1-1,-1 0 1,1-1-1,-1 1 1,1-1-1,0 1 1,0-1-1,0 0 0,0 1 1,0-1-1,0 0 1,0 0-1,1 0 1,-1 1-1,3 0 1,-3-1-8,0-1 0,0 0 1,0 1-1,1-1 1,-1 0-1,0 0 1,1 0-1,-1 0 1,0 0-1,0 0 1,1 0-1,-1-1 1,0 1-1,0 0 1,1-1-1,-1 1 1,0 0-1,0-1 1,0 0-1,0 1 1,1-1-1,-1 0 1,0 1-1,1-3 1,38-38 14,-32 31-12,0 1 0,0 0 0,1 0 0,17-11 0,-23 18-5,-1 0 0,1 1-1,0-1 1,0 1-1,0 0 1,0 0 0,-1 0-1,1 1 1,0-1 0,1 1-1,-1-1 1,0 1 0,0 0-1,0 0 1,0 0-1,0 1 1,0-1 0,0 1-1,0 0 1,0-1 0,0 1-1,0 1 1,4 1 0,2 3 0,0 0 0,-1 0 0,0 1 0,10 11 0,-11-12 1,-1 1-1,1-1 1,0-1 0,0 1-1,1-1 1,11 6 0,-16-10-2,0 0 0,0 0 1,0 0-1,0-1 0,0 0 0,-1 1 1,1-1-1,0 0 0,0 0 0,0-1 1,0 1-1,0-1 0,0 1 1,0-1-1,-1 0 0,1 0 0,0 0 1,0 0-1,-1-1 0,1 1 0,-1-1 1,1 1-1,-1-1 0,4-4 0,7-7-44,0-1-1,-1 0 0,-1-1 0,0-1 0,-1 1 0,14-32 0,11-16-106,-34 61 127,0 1 0,0-1 0,1 0 1,-1 0-1,0 0 0,1 1 0,-1-1 0,1 0 0,0 1 0,0 0 0,2-2 0,-3 3 15,0 0 0,-1 0-1,1 0 1,0 0-1,0 0 1,-1 0 0,1 0-1,0 0 1,0 0 0,-1 1-1,1-1 1,0 0 0,-1 1-1,1-1 1,0 0-1,-1 1 1,1-1 0,0 1-1,-1-1 1,1 1 0,-1-1-1,1 1 1,-1 0-1,1-1 1,-1 1 0,0-1-1,1 1 1,-1 0 0,0 0-1,1-1 1,-1 1-1,0 0 1,0-1 0,0 1-1,1 1 1,9 27-69,10 36 0,-12-36 117,12 30 0,-15-48-27,0-1 0,0 0 0,1 0-1,1 0 1,-1-1 0,13 13 0,-16-19-9,15 15 15,-1 1 0,-1 0 0,23 37 0,-35-51 12,-2 0 1,1 0 0,0 0-1,-1 1 1,0-1 0,0 1-1,-1-1 1,0 1 0,0 0 0,0-1-1,0 1 1,-1 0 0,0 0-1,0-1 1,-1 1 0,0 0-1,0 0 1,0-1 0,0 1-1,-1-1 1,0 1 0,-4 7-1,5-11-15,0 0-1,0 0 1,-1 0-1,1 1 0,-1-1 1,0-1-1,0 1 0,1 0 1,-1 0-1,0-1 1,0 1-1,-1-1 0,1 1 1,0-1-1,0 0 1,-1 0-1,1 0 0,-1 0 1,1 0-1,-1-1 0,1 1 1,-1-1-1,1 0 1,-1 0-1,1 0 0,-1 0 1,0 0-1,1 0 0,-1-1 1,1 1-1,-1-1 1,1 1-1,-1-1 0,1 0 1,0 0-1,-4-2 1,1 0-134,0 0 0,1 0 0,-1 0 0,1 0 0,-1-1 0,1 1 1,0-1-1,1 0 0,-1-1 0,1 1 0,0 0 0,0-1 1,0 0-1,0 0 0,1 0 0,-3-7 0,4 4-7,-1 0 0,2-1 0,-1 1-1,1 0 1,0 0 0,1-1 0,0 1-1,0 0 1,0 0 0,6-14 0,8-17-494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19.109"/>
    </inkml:context>
    <inkml:brush xml:id="br0">
      <inkml:brushProperty name="width" value="0.035" units="cm"/>
      <inkml:brushProperty name="height" value="0.035" units="cm"/>
    </inkml:brush>
  </inkml:definitions>
  <inkml:trace contextRef="#ctx0" brushRef="#br0">39 0 18412,'-7'15'3042,"2"-5"-2719,-1 7 597,0 0 1,-5 28-1,10-38-854,0-1 1,0 1-1,0 0 0,1-1 0,0 1 0,1 0 0,0-1 0,-1 1 0,2 0 0,2 7 0,-3-12-74,-1-1-1,1 0 1,0 1-1,0-1 0,0 0 1,0 0-1,0 0 1,0 0-1,0 0 0,1 0 1,-1 0-1,0 0 0,1 0 1,-1-1-1,0 1 1,1-1-1,-1 1 0,1-1 1,-1 1-1,1-1 1,-1 0-1,1 1 0,-1-1 1,1 0-1,-1 0 1,1 0-1,-1-1 0,1 1 1,-1 0-1,1 0 1,2-2-1,7-1-99,1 0 0,-1-1 1,13-6-1,-4 2-44,-15 6 113,1 0 1,-1 0 0,1 1 0,-1 0-1,1 0 1,0 1 0,6-1 0,-11 1 32,0 0 1,0 1 0,0-1 0,0 0-1,0 0 1,0 1 0,1-1 0,-2 1 0,1-1-1,0 1 1,0-1 0,0 1 0,0-1-1,0 1 1,0 0 0,0 0 0,1 1-1,-2-1 6,1 1-1,0-1 0,-1 1 0,1 0 0,-1-1 0,1 1 0,-1-1 0,0 1 0,0 0 0,0-1 0,0 1 0,0-1 1,0 1-1,0 0 0,-1 2 0,-1 5 23,-1 1 0,0-1 0,-1 0 0,0 0 0,0-1 0,-1 1 0,0-1 1,-6 8-1,1-3-234,0 0 1,-1-1-1,-25 22 1,-1-11-138,26-17 102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0.328"/>
    </inkml:context>
    <inkml:brush xml:id="br0">
      <inkml:brushProperty name="width" value="0.035" units="cm"/>
      <inkml:brushProperty name="height" value="0.035" units="cm"/>
    </inkml:brush>
  </inkml:definitions>
  <inkml:trace contextRef="#ctx0" brushRef="#br0">44 521 17428,'-2'0'152,"0"0"0,1 0 1,-1 0-1,0 0 0,1 0 1,-1 0-1,1 1 1,-1-1-1,0 1 0,1-1 1,-1 1-1,1 0 0,-1 0 1,1-1-1,0 1 0,-1 0 1,1 0-1,0 0 0,0 1 1,-1-1-1,1 0 0,-1 2 1,1-1 7,0 1-1,0 0 1,0-1 0,0 1 0,0 0-1,0 0 1,1 0 0,-1-1 0,1 1-1,0 0 1,0 5 0,2 6 28,0 0 1,0-1-1,2 1 0,5 14 0,16 33-53,-23-56-130,1 1 1,1-1-1,-1 0 0,1 0 1,0 0-1,0 0 0,0-1 1,7 6-1,-10-9-3,-1-1 0,1 1 0,0 0 0,0-1-1,0 1 1,0-1 0,0 1 0,0-1 0,0 0 0,1 1 0,-1-1 0,0 0 0,0 0-1,0 1 1,0-1 0,0 0 0,0 0 0,1 0 0,-1-1 0,0 1 0,0 0-1,0 0 1,0 0 0,0-1 0,2 0 0,-1 0 4,0-1-1,-1 1 1,1-1-1,0 1 1,-1-1 0,1 0-1,-1 0 1,0 0 0,0 0-1,0 1 1,0-2 0,1-1-1,2-5 27,-1 0-1,-1 0 1,0-1 0,2-17-1,-3-9 220,-8-70 0,2 47-33,6 67-552,1 0 0,0-1 0,1 1 0,0 0 0,0-1-1,1 0 1,0 0 0,6 9 0,-8-12 33,1-1 1,0 1-1,0-1 1,0 0-1,0 0 0,0 0 1,1-1-1,-1 1 1,5 2-1,-6-4 152,1 0-1,-1-1 0,0 1 1,0 0-1,1-1 0,-1 1 1,1-1-1,-1 0 0,0 1 1,1-1-1,-1 0 0,0-1 1,1 1-1,-1 0 0,1-1 1,-1 1-1,0-1 0,3-1 1,1-1-276,1 0 0,-1-1 0,0 0 0,-1 0 1,1 0-1,-1-1 0,0 1 0,0-1 0,0 0 1,4-7-1,14-24 234,-7-1 3875,-16 37-3655,0 0 1,0 0 0,0-1 0,0 1-1,0 0 1,0 0 0,0 0 0,0 0-1,0 0 1,0 0 0,0 0 0,-1-1-1,1 1 1,0 0 0,0 0 0,0 0-1,0 0 1,0 0 0,0 0 0,0 0-1,0 0 1,0 0 0,0 0 0,-1 0-1,1-1 1,0 1 0,0 0 0,0 0-1,0 0 1,0 0 0,0 0 0,0 0-1,-1 0 1,1 0 0,0 0 0,0 0-1,0 0 1,0 0 0,0 0 0,0 0-1,-1 0 1,1 0 0,0 0 0,0 0-1,0 1 1,0-1 0,0 0 0,0 0 0,0 0-1,0 0 1,-1 0 0,1 0 0,0 0-1,0 0 1,0 0 0,0 0 0,0 0-1,0 1 1,0-1 0,0 0 0,-5 7 474,1 0 0,0 1 0,0 0 0,1-1 0,0 1 1,0 0-1,1 1 0,-2 14 0,2-14-268,-3 12 221,-2 38 0,6-51-412,1-1 1,0 1 0,1 0 0,-1-1-1,2 1 1,-1 0 0,1-1-1,3 11 1,-5-18-41,1 1 0,-1 0 0,0-1-1,0 1 1,0-1 0,0 1 0,1 0 0,-1-1 0,0 1-1,1-1 1,-1 1 0,0-1 0,1 1 0,-1-1-1,1 1 1,-1-1 0,1 1 0,-1-1 0,1 1 0,-1-1-1,1 0 1,-1 0 0,1 1 0,0-1 0,-1 0-1,1 0 1,-1 1 0,1-1 0,0 0 0,-1 0 0,1 0-1,0 0 1,-1 0 0,2 0 0,-1-1 0,1 0 1,-1 0-1,1 0 0,-1 0 1,0 0-1,0 0 0,1-1 1,-1 1-1,0 0 1,0-1-1,-1 1 0,3-4 1,3-7 4,-1 0 0,6-19 1,17-93 51,-10 38-395,-18 83 294,1 0 0,0 1 0,-1-1 0,1 1 0,0-1 0,1 1 0,-1-1 0,3-4 0,-4 7 31,1 0 0,-1 0 1,0 0-1,0 0 0,0-1 1,0 1-1,1 0 1,-1 0-1,0 0 0,0 0 1,0 0-1,1 0 0,-1 0 1,0 0-1,0 0 0,0 0 1,1 0-1,-1 0 1,0 0-1,0 0 0,0 0 1,1 0-1,-1 0 0,0 0 1,0 0-1,0 0 0,1 0 1,-1 0-1,0 0 1,0 0-1,0 1 0,0-1 1,1 0-1,-1 0 0,0 0 1,0 0-1,8 16-186,3 26-74,-9-33 268,0 1 0,1 0 0,0 0 1,0-1-1,1 1 0,0-1 0,1 0 0,6 9 0,-10-17 6,-1-1 1,0 1-1,1-1 0,-1 0 1,1 1-1,-1-1 0,1 1 0,-1-1 1,1 0-1,-1 1 0,1-1 1,0 0-1,-1 0 0,1 1 1,-1-1-1,1 0 0,0 0 1,-1 0-1,1 0 0,0 0 0,-1 0 1,1 0-1,-1 0 0,1 0 1,0 0-1,-1 0 0,1 0 1,0 0-1,-1 0 0,1-1 0,-1 1 1,1 0-1,0-1 0,-1 1 1,1 0-1,-1-1 0,1 1 1,-1 0-1,1-1 0,-1 1 1,0-1-1,1 1 0,-1-1 0,1 0 1,14-26 205,-14 26-205,11-32 183,-1 0 0,-1-1 0,-2 0 1,-1 0-1,2-41 0,-2-177 557,-7 240-713,1 10-27,-1 0-1,0 0 1,0 0 0,0-1 0,0 1 0,0 0 0,0 0-1,-1 0 1,1 0 0,-1 0 0,1 0 0,-1 0 0,0 0-1,-2-4 1,3 6-6,0 0-1,0 0 0,0 0 1,0 0-1,0 0 0,0 0 1,-1 0-1,1 0 1,0 0-1,0 0 0,0 0 1,0 0-1,0 0 0,0 0 1,0 0-1,-1 0 1,1 0-1,0 0 0,0 0 1,0 0-1,0 0 0,0 0 1,0 0-1,-1 0 1,1 0-1,0 0 0,0 0 1,0 0-1,0 0 0,0 0 1,0 0-1,0 0 0,0 0 1,0 0-1,-1 1 1,1-1-1,0 0 0,0 0 1,0 0-1,0 0 0,0 0 1,0 0-1,0 0 1,0 0-1,0 1 0,0-1 1,0 0-1,0 0 0,0 0 1,0 0-1,0 0 1,0 0-1,0 1 0,0-1 1,0 0-1,0 0 0,0 0 1,0 0-1,0 0 1,0 0-1,0 0 0,0 1 1,0-1-1,0 0 0,0 0 1,0 0-1,1 0 1,-3 30 34,3 0 0,0-1 0,8 47 1,-4-43 24,20 113 248,-19-124-226,0-2 0,1 1 0,1-1-1,20 35 1,-27-52-70,1 0 0,0-1 0,0 1 0,0-1 0,0 0 0,0 1 0,0-1 0,1 0-1,-1 0 1,1 0 0,-1-1 0,1 1 0,0-1 0,0 1 0,3 0 0,-5-2-9,0 1 0,0-1 0,-1 0 0,1 0 0,0 0 0,0 0 0,0 0 0,-1 0 0,1 0 0,0-1 0,0 1 0,0 0 0,-1 0 0,1-1 0,0 1 0,0 0 0,-1-1 0,1 1 0,0-1 0,0 1 0,-1-1 0,2 0 0,-1-1-1,0 0 1,0 0-1,0 0 1,0 0-1,0 0 1,0 0-1,-1 0 1,1 0-1,0 0 1,-1 0-1,0 0 1,1-4-1,-1-6 11,0 0 0,-1 0 0,0 1 0,-1-1 0,-5-16 0,-20-55-27,40 95-59,-6-2 72,0-1 1,0 0-1,1 0 0,1-1 0,-1 0 0,1-1 1,19 13-1,-24-18 1,0 0 0,0 0 1,0 0-1,1 0 0,-1-1 1,1 0-1,-1 0 0,1 0 1,0 0-1,-1-1 0,1 1 1,0-1-1,0-1 0,-1 1 1,1-1-1,0 1 0,-1-1 1,1-1-1,-1 1 0,1-1 1,-1 1-1,6-4 0,-2 0 4,-1-1 0,1 1-1,-1-1 1,0-1 0,-1 1 0,0-1-1,0-1 1,6-7 0,8-11 2,-20 26-5,0-1-1,1 1 0,-1 0 1,0-1-1,1 1 0,-1 0 0,0-1 1,1 1-1,-1 0 0,0-1 1,1 1-1,-1 0 0,0 0 1,1 0-1,-1-1 0,1 1 0,-1 0 1,0 0-1,1 0 0,-1 0 1,1 0-1,-1 0 0,1 0 0,-1 0 1,0 0-1,1 0 0,-1 0 1,1 0-1,-1 0 0,1 0 0,-1 0 1,0 0-1,1 1 0,-1-1 1,1 0-1,-1 0 0,0 0 1,1 1-1,-1-1 0,0 0 0,1 0 1,-1 1-1,0-1 0,1 0 1,-1 1-1,0-1 0,0 0 0,1 2 1,11 22 24,-10-17-19,4 8-2,1 0 1,0-1-1,1 0 0,1 0 1,13 16-1,-19-27-2,-1 0 0,1 1 0,1-2-1,-1 1 1,0 0 0,1-1 0,-1 1 0,1-1 0,0 0 0,0 0-1,0-1 1,0 1 0,0-1 0,0 0 0,0 0 0,0 0 0,0 0 0,1-1-1,-1 0 1,0 0 0,0 0 0,1 0 0,-1-1 0,0 1 0,6-3-1,-2 1 0,0-1 0,1-1 0,-1 0 0,-1 0-1,1 0 1,13-11 0,38-38-38,-41 35-20,27-20 0,-43 36 50,0 1-1,0-1 1,0 1-1,1 0 1,-1 0-1,0 0 1,1 0-1,-1 0 1,1 0-1,-1 1 1,1-1-1,0 1 1,4-1-1,-5 1 4,-1 1 1,1-1-1,0 1 0,0-1 0,0 1 1,0 0-1,-1-1 0,1 1 0,0 0 1,-1 0-1,1 0 0,-1 1 0,1-1 1,-1 0-1,1 0 0,-1 1 0,0-1 1,0 1-1,2 1 0,3 8-160,0-1 0,-1 1 1,8 22-1,-9-23-52,0 1-1,1-1 1,0 1 0,11 15 0,-10-20-118,-6-6 327,0 0 1,0 0-1,1 0 0,-1 0 1,0 0-1,0 0 0,0 0 1,0 0-1,0 0 0,0 0 1,0 0-1,1 0 1,-1 0-1,0 0 0,0 0 1,0 0-1,0 0 0,0 0 1,0 0-1,0 0 0,1 0 1,-1 0-1,0 0 1,0 0-1,0 0 0,0 0 1,0 0-1,0 0 0,0 0 1,0 0-1,1 0 0,-1 0 1,0 0-1,0 0 0,0 0 1,0-1-1,0 1 1,0 0-1,0 0 0,0 0 1,0 0-1,0 0 0,0 0 1,0 0-1,0 0 0,0-1 1,0 1-1,0 0 1,1 0-1,-1 0 0,0 0 1,0 0-1,0 0 0,0 0 1,0-1-1,-1 1 0,1 0 1,0 0-1,0 0 0,0 0 1,0 0-1,-3-11-482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1.079"/>
    </inkml:context>
    <inkml:brush xml:id="br0">
      <inkml:brushProperty name="width" value="0.035" units="cm"/>
      <inkml:brushProperty name="height" value="0.035" units="cm"/>
    </inkml:brush>
  </inkml:definitions>
  <inkml:trace contextRef="#ctx0" brushRef="#br0">24 81 17932,'0'0'91,"-1"-1"0,0 1 1,0 0-1,0 0 0,1 0 0,-1 0 1,0 0-1,0 1 0,1-1 1,-1 0-1,0 0 0,0 0 0,1 1 1,-1-1-1,0 0 0,1 1 0,-1-1 1,0 1-1,1-1 0,-1 1 0,0-1 1,1 1-1,-1-1 0,1 1 1,-1-1-1,0 2 0,0 0 29,0 0 0,1 0 1,-1 0-1,1 0 0,-1 0 0,1 0 1,0 0-1,-1 0 0,1 0 0,1 3 0,-1 0-28,0-1-1,1 0 0,-1 0 0,1 0 0,0 0 0,1 0 0,-1-1 0,1 1 1,-1 0-1,5 7 0,-5-10-87,0 0-1,0 0 1,0 0 0,0 0 0,0 0-1,1-1 1,-1 1 0,0 0 0,0 0 0,0-1-1,1 1 1,-1-1 0,0 1 0,1-1-1,-1 1 1,1-1 0,-1 0 0,0 0-1,1 0 1,-1 0 0,1 0 0,-1 0 0,2 0-1,0-1-3,0 0-1,0 0 0,0 0 1,-1-1-1,1 1 1,-1-1-1,1 1 0,-1-1 1,0 0-1,4-4 1,4-4-4,-1-1 1,0-1 0,11-19 0,-19 29 9,44-79 84,-45 80-86,1 1 1,-1-1 0,1 0-1,-1 1 1,0-1 0,1 1-1,-1-1 1,1 1 0,-1-1-1,1 1 1,0-1 0,-1 1-1,1-1 1,-1 1-1,1 0 1,0-1 0,0 1-1,1-1 1,-2 1-1,0 1-1,1-1 0,-1 0 1,0 0-1,1 0 0,-1 0 1,0 1-1,1-1 0,-1 0 1,0 0-1,1 1 1,-1-1-1,0 0 0,0 0 1,1 1-1,-1-1 0,0 0 1,0 1-1,0-1 0,1 0 1,-1 1-1,0-1 1,0 1-1,0 0 0,5 31-58,-4-26-45,3 80-771,-4-64 650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1.922"/>
    </inkml:context>
    <inkml:brush xml:id="br0">
      <inkml:brushProperty name="width" value="0.035" units="cm"/>
      <inkml:brushProperty name="height" value="0.035" units="cm"/>
    </inkml:brush>
  </inkml:definitions>
  <inkml:trace contextRef="#ctx0" brushRef="#br0">43 351 15731,'-4'-5'235,"-1"0"-1,1-1 0,0 1 0,0-1 0,1 0 0,0 0 0,0 0 1,0 0-1,1 0 0,0-1 0,-2-9 0,3 12-153,1 0 0,-1 0-1,1 0 1,1 0 0,-1 0-1,0 0 1,1 0 0,0 0-1,0 0 1,0 0-1,1 0 1,-1 0 0,1 0-1,0 1 1,0-1 0,0 1-1,0-1 1,1 1 0,-1 0-1,5-4 1,-3 3-39,0 0 1,1 0-1,-1 1 1,1 0-1,0 0 0,0 0 1,0 0-1,0 1 1,0 0-1,1 0 0,-1 0 1,1 1-1,-1 0 1,1 0-1,-1 0 0,1 1 1,0 0-1,-1 0 1,1 0-1,0 1 0,-1-1 1,1 1-1,0 1 0,-1-1 1,7 3-1,11 6-16,0 1-1,-1 0 0,-1 2 1,30 21-1,-21-13 10,-26-19-27,0 1 0,0 0 0,0-1 0,0 0 0,1 0 0,-1 0 0,1-1 0,-1 1 0,1-1 0,9 1 0,-11-2 7,0-1 0,0 1 0,0-1-1,-1 1 1,1-1 0,0 0 0,-1 0 0,1 0-1,0-1 1,-1 1 0,1 0 0,-1-1 0,0 0-1,1 1 1,-1-1 0,0 0 0,0 0 0,0-1 0,2-2-1,10-15 127,-1 0-1,17-36 0,13-21 174,-37 68-275,0 1-1,0 0 0,0 1 0,1 0 1,0 0-1,12-9 0,-16 14-39,0 0 0,1 0 0,-1 0-1,0 1 1,1 0 0,-1-1 0,0 1-1,1 0 1,0 1 0,-1-1 0,1 1-1,-1-1 1,1 1 0,0 0 0,-1 1-1,1-1 1,-1 0 0,1 1 0,0 0-1,-1 0 1,1 0 0,-1 0 0,6 4-1,-4-2-314,0 0 0,0 0 0,0 0-1,0 1 1,-1 0 0,0 0 0,1 0 0,-2 1-1,1-1 1,0 1 0,-1 0 0,0 0-1,4 10 1,-7-15 288,0 0 0,0 0 0,-1 0 0,1-1 0,0 1-1,0 0 1,0 0 0,-1 0 0,1 0 0,0 0 0,0 0-1,-1 0 1,1 0 0,0 0 0,0 0 0,-1 0 0,1 0 0,0 0-1,0 0 1,0 1 0,-1-1 0,1 0 0,0 0 0,0 0-1,-1 0 1,1 0 0,0 0 0,0 1 0,0-1 0,0 0 0,-1 0-1,1 0 1,0 0 0,0 1 0,0-1 0,0 0 0,0 0-1,0 0 1,-1 1 0,1-1 0,0 0 0,0 0 0,0 1 0,0-1-1,0 0 1,0 0 0,0 1 0,0-1 0,0 0 0,0 0-1,0 0 1,0 1 0,0-1 0,0 0 0,0 0 0,1 1 0,-1-1-1,0 0 1,0 0 0,0 0 0,0 1 0,0-1 0,-13-7-1185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2.482"/>
    </inkml:context>
    <inkml:brush xml:id="br0">
      <inkml:brushProperty name="width" value="0.035" units="cm"/>
      <inkml:brushProperty name="height" value="0.035" units="cm"/>
    </inkml:brush>
  </inkml:definitions>
  <inkml:trace contextRef="#ctx0" brushRef="#br0">0 0 16067,'28'16'1825,"-1"6"-1209,0 8-184,2 7 960,-1 9-527,0 2-105,-4 7-240,-7-3-128,-4-1-440,-2-1-288,-5-5 528,-6-8-192,-7-8-128,-3-8-40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2.919"/>
    </inkml:context>
    <inkml:brush xml:id="br0">
      <inkml:brushProperty name="width" value="0.035" units="cm"/>
      <inkml:brushProperty name="height" value="0.035" units="cm"/>
    </inkml:brush>
  </inkml:definitions>
  <inkml:trace contextRef="#ctx0" brushRef="#br0">1 1 18020,'5'6'158,"0"-1"0,-1 2 0,0-1 0,0 0 0,0 1 0,-1 0 0,1 0 0,-2 0 0,1 0 0,2 14 0,2 1 143,5 16-37,0-1-29,1 0 0,30 60 0,-42-95-229,0 0-1,0-1 0,0 1 1,0 0-1,0-1 0,1 1 0,-1-1 1,0 1-1,1-1 0,-1 0 0,1 1 1,-1-1-1,1 0 0,0 0 1,2 1-1,-3-2-2,0 0 0,0 0 0,0 0 0,-1 0 1,1 0-1,0 0 0,0 0 0,-1 0 0,1-1 1,0 1-1,0 0 0,-1 0 0,1-1 0,0 1 0,0-1 1,-1 1-1,1-1 0,-1 1 0,1-1 0,0 1 0,-1-1 1,1 1-1,-1-1 0,1 0 0,0 0 0,3-6 17,-1 0 0,0 0 0,0-1 0,0 1 0,3-14 0,7-61 190,-11 63-105,0 0 0,2 0 0,0 1 0,8-22 0,-12 39-99,1 0 1,-1 1-1,0-1 1,0 0-1,1 1 1,-1-1-1,0 0 0,1 1 1,-1-1-1,0 1 1,1-1-1,-1 1 1,1-1-1,-1 1 0,1-1 1,-1 1-1,1-1 1,0 1-1,-1 0 1,1-1-1,-1 1 0,1 0 1,0-1-1,0 1 1,0 0-2,0 0 1,-1 1 0,1-1-1,0 0 1,-1 0 0,1 1-1,-1-1 1,1 1 0,0-1-1,-1 1 1,1-1 0,-1 1-1,1-1 1,-1 1-1,0-1 1,1 1 0,-1-1-1,1 1 1,-1 0 0,15 37 110,-14-36-111,47 179 242,-43-169-131,-2-9-10,2-20 79,-2-30 76,-3 18-103,0 10 21,0 0 0,6-32-1,-6 51-172,0-1 0,0 1 0,0-1 0,0 1 0,0-1-1,0 1 1,0-1 0,0 1 0,0-1 0,1 1-1,-1-1 1,0 1 0,0-1 0,0 1 0,1 0 0,-1-1-1,0 1 1,1-1 0,-1 1 0,0 0 0,1-1-1,-1 1 1,0 0 0,1-1 0,-1 1 0,1 0 0,-1 0-1,0-1 1,1 1 0,-1 0 0,1 0 0,0-1-1,0 2-2,0-1 0,0 1 0,0-1 0,0 1 0,0 0 0,-1-1 0,1 1 0,0 0 0,0-1 0,-1 1 0,1 0-1,0 0 1,-1 0 0,1 1 0,18 35-273,-19-36 246,13 29-1028,15 55-1,-27-81 607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3.359"/>
    </inkml:context>
    <inkml:brush xml:id="br0">
      <inkml:brushProperty name="width" value="0.035" units="cm"/>
      <inkml:brushProperty name="height" value="0.035" units="cm"/>
    </inkml:brush>
  </inkml:definitions>
  <inkml:trace contextRef="#ctx0" brushRef="#br0">157 121 12611,'-4'-6'614,"0"1"1,0-1-1,-1 1 1,0-1-1,0 1 1,0 0-1,-11-7 1,14 10-489,0 1 1,0 0-1,0 0 1,0 0-1,0 0 1,0 0-1,0 1 0,0-1 1,-1 1-1,1-1 1,0 1-1,0 0 1,0 0-1,-1 0 1,1 0-1,0 0 1,0 0-1,-1 1 1,1-1-1,0 1 0,0-1 1,0 1-1,0 0 1,0 0-1,0 0 1,0 0-1,0 0 1,0 0-1,-2 3 1,-1 0-16,1 1 1,0 0 0,1 0 0,-1 0 0,1 0-1,0 0 1,0 1 0,1 0 0,-1-1 0,1 1 0,0 0-1,1 0 1,0 0 0,0 0 0,-1 7 0,2-3-64,-1 0-1,1 0 1,1 0 0,-1 0 0,2 0-1,-1 0 1,2 0 0,5 15 0,-7-21-49,1-1 0,-1 1 1,1-1-1,0 0 0,0 0 1,1 0-1,-1 0 0,0 0 1,1-1-1,5 5 0,-7-6 1,0 0 0,1-1-1,-1 1 1,0 0-1,0-1 1,1 1 0,-1-1-1,0 1 1,1-1-1,-1 0 1,1 0 0,-1 1-1,0-1 1,1 0-1,-1 0 1,1 0 0,-1-1-1,0 1 1,1 0-1,-1-1 1,1 1 0,-1 0-1,0-1 1,1 0-1,-1 1 1,0-1 0,0 0-1,0 1 1,1-1-1,-1 0 1,1-1 0,3-3 15,-1-1 1,0 1 0,0 0-1,0-1 1,-1 0-1,0 0 1,0 0 0,0 0-1,-1 0 1,0-1 0,0 1-1,1-13 1,1-6 92,-2 0 0,-1-27-1,-1 36-27,0 1-1,-1 0 0,-1 0 0,0 0 0,-8-26 0,11 65-25,4-10-63,-1 4-124,1-2 0,0 1 1,2-1-1,0 0 0,1 0 1,10 15-1,-18-30 67,1 0-1,0 0 1,-1 0 0,1 0-1,0 0 1,0 0 0,0 0-1,-1-1 1,1 1 0,0 0-1,0 0 1,0-1 0,0 1 0,1-1-1,-1 1 1,0-1 0,0 1-1,0-1 1,0 0 0,1 1-1,-1-1 1,2 0 0,-2 0 1,0-1 1,0 1 0,0-1 0,0 1-1,0-1 1,0 0 0,0 1-1,0-1 1,0 0 0,-1 0 0,1 1-1,0-1 1,0 0 0,-1 0 0,1 0-1,0 0 1,-1 0 0,1-2-1,3-8-276,0 1-1,-1-1 1,4-20-1,-7 27 300,9-46-756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3.905"/>
    </inkml:context>
    <inkml:brush xml:id="br0">
      <inkml:brushProperty name="width" value="0.035" units="cm"/>
      <inkml:brushProperty name="height" value="0.035" units="cm"/>
    </inkml:brush>
  </inkml:definitions>
  <inkml:trace contextRef="#ctx0" brushRef="#br0">0 107 15323,'11'147'3940,"2"22"-548,-10-146-3175,2-1 1,0 1-1,2-1 1,0-1-1,14 28 1,-19-45-223,0 1 0,0-1 0,1 0 0,-1 0 1,1 0-1,0-1 0,1 1 0,-1-1 0,1 0 0,4 4 0,-8-6 0,1-1 0,-1 0 0,0 0 0,0 0 0,0 0 0,0 0 0,0 0-1,0 1 1,1-1 0,-1 0 0,0 0 0,0 0 0,0 0 0,0 0 0,1 0 0,-1 0-1,0 0 1,0 0 0,0 0 0,0 0 0,1 0 0,-1 0 0,0 0 0,0 0-1,0 0 1,0 0 0,1 0 0,-1 0 0,0 0 0,0 0 0,0 0 0,0 0 0,1 0-1,-1 0 1,0 0 0,0 0 0,0-1 0,0 1 0,1 0 0,-1 0 0,0 0-1,0 0 1,0 0 0,0-11-96,-6-11-39,-8-12-23,0 1 94,-12-48-1,25 80 69,1 1 0,0-1-1,0 0 1,0 1 0,-1-1-1,1 0 1,0 1 0,0-1-1,0 0 1,0 1 0,0-1-1,0 0 1,1 1 0,-1-1-1,0 0 1,0 1 0,0-1 0,1 1-1,-1-2 1,1 2 0,-1 0 1,0 0 0,1-1-1,-1 1 1,0 0-1,1 0 1,-1 0 0,1 0-1,-1 0 1,0 0-1,1-1 1,-1 1-1,1 0 1,-1 0 0,0 0-1,1 1 1,-1-1-1,1 0 1,-1 0-1,0 0 1,1 0 0,-1 0-1,1 1 1,28 15-3,-19-9-6,-7-6 7,-1 0 1,1 0-1,0 0 0,-1 0 0,1 0 0,0-1 0,0 1 0,-1-1 0,1 0 1,0 0-1,0 0 0,0 0 0,0 0 0,-1-1 0,1 0 0,0 1 0,4-3 1,-3 1 4,0 0 1,0 0-1,0-1 1,0 0-1,0 0 1,-1 0-1,1 0 1,-1-1-1,5-6 1,2-5 20,-1 0 0,0-1 1,-1 0-1,8-25 0,-7 17 21,-2-1 0,0 0 0,-2 0 0,2-26 0,-5 39-20,-2 0-1,1 0 1,-2-1 0,0 1 0,0 0-1,-1 0 1,0 0 0,-1 1 0,-1-1 0,-7-18-1,11 29-18,-1-1 0,0 1 1,0-1-1,0 1 0,0 0 0,0-1 0,0 1 0,-1 0 0,1 0 0,0-1 0,-1 1 0,1 0 0,0 0 0,-1 1 0,-1-2 0,2 2-3,0-1-1,0 1 1,0 0 0,0 0-1,0 0 1,0 0 0,0 0-1,0 0 1,0 1-1,0-1 1,0 0 0,0 0-1,0 1 1,0-1 0,0 1-1,0-1 1,0 0 0,1 1-1,-1 0 1,0-1 0,0 1-1,1 0 1,-1-1 0,0 1-1,1 0 1,-1-1-1,0 1 1,1 0 0,-1 1-1,-3 5 9,0 1-1,0 0 0,1 0 1,0 0-1,0 0 0,1 0 1,0 0-1,-1 13 0,-3 74 108,6-76-74,-2 13 66,1 0 0,2 1 1,1-1-1,12 56 0,-14-86-101,0-1 1,1 1-1,-1-1 1,0 1-1,1-1 1,-1 1-1,1-1 1,0 0-1,0 1 0,-1-1 1,1 0-1,0 0 1,0 1-1,0-1 1,0 0-1,0 0 1,0 0-1,1 0 1,-1 0-1,0-1 0,2 2 1,-2-2-3,0 0-1,0 0 1,1 0 0,-1 0 0,0 0-1,0-1 1,0 1 0,1 0 0,-1-1-1,0 1 1,0 0 0,0-1-1,0 0 1,0 1 0,0-1 0,0 0-1,0 1 1,0-1 0,0 0 0,1-1-1,6-7 15,-1 0 0,0-1-1,0 0 1,5-10 0,-8 13-25,6-11 14,6-8-8,30-41 0,-42 61-13,1 1 1,0 0-1,0 0 0,0 0 1,0 0-1,1 1 0,0 0 1,0 0-1,0 1 0,0-1 0,0 1 1,1 1-1,6-3 0,-9 4 4,0 1-1,0-1 0,0 1 0,0 0 0,0 0 1,0 0-1,0 1 0,0-1 0,0 1 0,0 0 1,-1 0-1,1 0 0,6 4 0,-4-2-89,0 1-1,0 0 0,0 0 1,0 1-1,-1-1 0,0 1 1,5 6-1,4 7 56,-1 0 1,-1 1 0,17 35-1,-20-34-42,-7-8-16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4.903"/>
    </inkml:context>
    <inkml:brush xml:id="br0">
      <inkml:brushProperty name="width" value="0.035" units="cm"/>
      <inkml:brushProperty name="height" value="0.035" units="cm"/>
    </inkml:brush>
  </inkml:definitions>
  <inkml:trace contextRef="#ctx0" brushRef="#br0">12 387 14171,'0'1'131,"-1"-1"-1,0 1 1,0 0-1,0-1 1,1 1 0,-1 0-1,0-1 1,0 1-1,1 0 1,-1 0 0,1 0-1,-1-1 1,1 1-1,-1 0 1,1 0 0,0 0-1,-1 0 1,1 0 0,0 0-1,0 0 1,-1 0-1,1 0 1,0 0 0,0 0-1,0 1 1,1-1-68,-1-1 1,0 1 0,1 0-1,-1-1 1,1 1 0,-1 0-1,1-1 1,-1 1 0,1-1-1,-1 1 1,1-1 0,0 1-1,-1-1 1,1 1 0,0-1-1,-1 0 1,1 1 0,0-1-1,-1 0 1,1 0 0,0 1-1,0-1 1,-1 0 0,1 0-1,0 0 1,0 0 0,-1 0-1,1 0 1,0 0 0,0 0-1,-1 0 1,1-1 0,0 1-1,1-1 1,4 0 23,0-1 0,0 0 0,0-1-1,0 0 1,0 0 0,0 0 0,-1 0 0,1-1 0,-1 0 0,0 0 0,8-9 0,3-5 47,25-34 1,-23 26-69,-1-1 0,17-37 1,-28 51-30,-1 0 0,0 0 1,-1-1-1,0 0 0,-1 0 1,0 0-1,0-18 1,-3 29-10,0 0 0,0 0 0,0 0 0,-1 0 0,1 1 0,-1-1 0,0 0 1,0 0-1,0 0 0,0 1 0,0-1 0,0 1 0,-1-1 0,0 1 0,1-1 1,-5-3-1,5 5-3,0 0 1,-1 0 0,1 0 0,-1 0 0,1 0 0,-1 0 0,0 1-1,1-1 1,-1 1 0,1-1 0,-1 1 0,0 0 0,0-1-1,1 1 1,-1 0 0,0 0 0,1 0 0,-1 1 0,0-1-1,1 0 1,-1 0 0,0 1 0,1-1 0,-1 1 0,0 0-1,1-1 1,-1 1 0,1 0 0,-1 0 0,-1 1 0,-4 4 69,1-1 0,-1 1 0,1 1 1,0-1-1,1 1 0,-1 0 1,1 0-1,1 0 0,-1 1 1,-5 14-1,0 4 150,0 0 0,-6 34 0,7-21-2,2 0 0,-2 54 1,8-71-164,1 0 1,1 0 0,0 0 0,2 0 0,11 39 0,-13-55-65,1-1 0,0 0 0,0 1 0,1-1 0,5 8 0,-8-12-21,1 0 0,0 1 0,0-1 0,0 0 0,0 0 0,0 0 0,0-1 0,1 1 0,-1 0 0,0 0 0,0-1 0,1 1 0,-1 0 0,0-1 0,1 1 0,-1-1 0,1 0 0,-1 0 0,0 1 0,1-1 0,-1 0 0,1 0 0,-1 0 0,1 0 0,-1 0 0,1-1 0,-1 1 0,0 0 0,2-1 0,2-2-120,0 1-1,1-1 1,-2 0 0,1 0-1,0 0 1,-1 0 0,1-1-1,-1 0 1,0 0 0,5-7-1,-2 2-12,-1 0-1,0 0 1,0-1 0,7-16-1,-1-13-269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41:21.210"/>
    </inkml:context>
    <inkml:brush xml:id="br0">
      <inkml:brushProperty name="width" value="0.035" units="cm"/>
      <inkml:brushProperty name="height" value="0.035" units="cm"/>
    </inkml:brush>
  </inkml:definitions>
  <inkml:trace contextRef="#ctx0" brushRef="#br0">131 1 15955,'-5'13'460,"0"1"-1,2 0 1,0 1-1,0-1 1,0 21-1,3-30-392,0 0-1,0 0 1,0 0-1,1 0 1,0 0-1,0-1 1,0 1-1,0 0 1,1 0 0,0-1-1,0 1 1,0-1-1,1 0 1,-1 1-1,1-1 1,0 0-1,0 0 1,0-1-1,6 6 1,-8-9-44,0 1-1,1 0 1,-1-1-1,0 1 1,0-1 0,0 0-1,1 1 1,-1-1-1,0 0 1,0 0 0,1 0-1,1 0 1,-3 0-1,0 0 0,1 0 1,-1 0-1,0 0 0,1 0 1,-1 0-1,0 0 0,0 0 1,1 0-1,-1 0 0,0 0 0,0 0 1,1-1-1,-1 1 0,0 0 1,0 0-1,1 0 0,-1-1 1,0 1-1,0 0 0,1 0 0,-1 0 1,0-1-1,0 1 0,0 0 1,0 0-1,0-1 0,1 1 1,-1 0-1,0-1 0,0 1 0,0 0 1,0 0-1,0-1 0,0 1 1,0 0-1,0-1 0,0 1 1,0 0-1,0 0 0,0-1 0,0 1 1,0 0-1,0-1 0,0 1 1,-1 0-1,1 0 0,0-1 1,0 1-1,0 0 0,0 0 0,0-1 1,-1 1-1,1 0 0,0 0 1,0-1-1,-1 1 0,1 0 1,-1-1 32,0 0 1,0 0-1,0 0 1,0 0-1,0 1 1,0-1-1,0 0 1,0 1-1,0-1 1,0 1-1,-1-1 1,1 1-1,0-1 1,0 1-1,-1 0 1,1 0-1,0-1 0,0 1 1,-1 0-1,1 0 1,0 1-1,-1-1 1,1 0-1,0 0 1,0 0-1,-1 1 1,1-1-1,-1 1 1,-2 1 48,0-1 0,0 1 0,0-1 0,0 1-1,0 0 1,1 1 0,-7 4 0,0 4 33,-1 0 0,2 0-1,-1 1 1,2 0 0,-15 27 0,18-31-93,1 1 0,1 0 0,-1 0 0,2 0 0,-1 1 0,1-1 0,1 0 0,0 1-1,0 0 1,1 14 0,0-23-40,0 0 0,0 0 0,-1 0 0,2 0 0,-1 0 0,0 0-1,0 0 1,0 0 0,0 0 0,1 0 0,-1 0 0,0 0 0,1 0 0,-1 0-1,1 0 1,-1 0 0,1 0 0,0 0 0,-1-1 0,1 1 0,0 0-1,0 0 1,-1-1 0,1 1 0,0-1 0,0 1 0,0 0 0,0-1-1,0 1 1,0-1 0,0 0 0,0 1 0,0-1 0,0 0 0,0 0-1,0 0 1,0 1 0,0-1 0,0 0 0,0 0 0,0-1 0,0 1 0,0 0-1,0 0 1,0 0 0,0-1 0,0 1 0,0 0 0,0-1 0,0 1-1,1-2 1,4 0 7,-1-1-1,1-1 1,-1 1 0,0-1-1,0 0 1,0 0-1,6-7 1,1-3 14,-1 0 0,0-1 0,-1 0 0,-1-1 0,-1 0-1,0 0 1,-1-1 0,0 0 0,7-31 0,-14 36 0,-3 12-12,-7 18 7,2 12-18,1 1-1,-4 51 1,10-68-2,1-1 0,0 0 0,1 0 0,1 1 0,0-1 0,1 0 0,0 0 0,1-1 0,6 15 0,24 43-12,-17-37 34,-2 0 1,0 1-1,9 39 0,-21-62 43,-1-1 0,0 1 0,-1 0 0,0 0 0,-1 0 0,0 0 0,-1 0 0,0-1 0,0 1 0,-1 0 0,-1 0 0,0-1 0,0 0 0,-10 20 0,13-29-45,-1 1 1,1-1-1,-1 0 0,0 0 0,1 0 0,-1 1 1,0-1-1,0 0 0,0 0 0,0 0 0,0 0 1,0-1-1,0 1 0,0 0 0,0 0 0,-1-1 1,1 1-1,-2 0 0,3-1-8,-1 0 0,0 0 0,0 0 0,0 0 0,0 0 0,0 0 0,0 0-1,1-1 1,-1 1 0,0 0 0,0-1 0,0 1 0,0 0 0,1-1 0,-1 1 0,0-1 0,0 1 0,1-1 0,-1 0 0,-1 0-1,-1-4-1,-1 0-1,1 0 1,0 0-1,0 0 0,0 0 1,1 0-1,-2-7 1,-4-11-354,2 1 1,0-2 0,2 1-1,1 0 1,-1-45 0,4 49-321,1 0-1,1 1 1,1-1 0,1 1 0,0 0 0,2 0-1,0 0 1,8-17 0,4 0-311,1-5-45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6.324"/>
    </inkml:context>
    <inkml:brush xml:id="br0">
      <inkml:brushProperty name="width" value="0.035" units="cm"/>
      <inkml:brushProperty name="height" value="0.035" units="cm"/>
    </inkml:brush>
  </inkml:definitions>
  <inkml:trace contextRef="#ctx0" brushRef="#br0">0 27 15883,'7'-13'1463,"-7"13"-1431,1 0-1,-1 0 1,0 0 0,1 0 0,-1 0 0,0 0 0,0 1-1,1-1 1,-1 0 0,0 0 0,0 0 0,1 0 0,-1 1 0,0-1-1,0 0 1,0 0 0,1 1 0,-1-1 0,0 0 0,0 0 0,0 1-1,0-1 1,0 0 0,0 1 0,1-1 0,-1 0 0,0 0-1,0 1 1,6 32 1219,0 11-331,11 70 353,-14-98-1174,2 1 0,-1-1 1,2 1-1,11 22 0,-16-37-96,0-1 1,-1 0 0,1 1 0,0-1-1,0 0 1,0 1 0,0-1-1,0 0 1,0 0 0,0 0 0,1 0-1,-1 0 1,0 0 0,0 0-1,1 0 1,-1 0 0,1-1 0,2 2-1,-3-2-3,0 0 1,1-1-1,-1 1 0,0 0 0,0-1 0,1 1 0,-1-1 0,0 1 0,0-1 0,0 1 0,0-1 1,0 0-1,0 0 0,0 0 0,0 1 0,0-1 0,0 0 0,0 0 0,0 0 0,-1 0 1,1 0-1,0-1 0,-1 1 0,1 0 0,0-2 0,10-23 19,-1-1 0,-1 0 0,-2 0 0,-1 0 0,4-40 0,5-16 227,-15 80-220,1 0-1,-1 1 1,1-1 0,0 0-1,0 1 1,0-1 0,0 0-1,1 1 1,-1 0 0,2-3-1,-2 4-19,-1 1 1,0 0-1,0 0 0,0 0 0,1 0 0,-1 0 0,0 0 0,0 0 0,0 0 0,1 0 0,-1-1 0,0 1 0,0 0 0,1 0 0,-1 0 0,0 0 0,0 0 1,0 0-1,1 1 0,-1-1 0,0 0 0,0 0 0,1 0 0,-1 0 0,0 0 0,0 0 0,0 0 0,1 0 0,-1 0 0,0 1 0,0-1 0,0 0 0,0 0 0,1 0 1,-1 0-1,0 1 0,9 17 203,15 80 241,-18-68-260,17 50 0,-23-79-186,0-1 0,0 1 0,0 0 0,0-1 0,1 1 0,-1-1 1,0 1-1,0 0 0,1-1 0,-1 1 0,1-1 0,-1 1 0,0-1 0,1 1 0,-1-1 0,1 1 1,-1-1-1,1 0 0,-1 1 0,1-1 0,-1 1 0,2-1 0,-1 0-2,-1 0 0,1 0 1,-1-1-1,0 1 0,1 0 0,-1-1 0,1 1 0,-1 0 0,0-1 0,1 1 1,-1-1-1,0 1 0,1 0 0,-1-1 0,0 1 0,0-1 0,1 1 1,-1-1-1,0 1 0,0-2 0,8-31 34,-8 32-35,15-148 128,-15 147-126,0 1 0,0-1-1,0 1 1,0-1 0,1 1 0,-1-1-1,1 1 1,-1-1 0,1 1-1,-1-1 1,1 1 0,0 0 0,0-1-1,0 1 1,-1 0 0,1 0-1,2-2 1,-2 3-2,0 0 0,-1 0 0,1 0 0,0 0 0,-1 0 0,1 0 0,0 0 0,-1 0 0,1 0 0,-1 0 0,1 1-1,0-1 1,-1 0 0,1 0 0,-1 1 0,1-1 0,-1 0 0,1 1 0,-1-1 0,1 1 0,-1-1 0,1 1 0,-1-1 0,1 1 0,-1-1 0,0 1 0,1 0 0,5 8 3,-1-1 0,0 2 0,6 14 0,21 59-125,19 44-1053,-51-126 1079,1 1-1,0 0 1,0-1-1,0 1 1,0 0-1,0-1 1,0 1-1,0-1 1,1 1-1,-1-1 1,1 0 0,-1 0-1,4 3 1,-5-4 46,1 0 0,-1 0 0,1 0 0,-1 0 0,1 0 0,-1 0 0,1 0 0,-1 0 0,1 0 1,-1 0-1,1 0 0,-1-1 0,1 1 0,-1 0 0,1 0 0,-1-1 0,1 1 0,-1 0 0,1 0 0,-1-1 1,1 1-1,-1 0 0,0-1 0,1 1 0,-1-1 0,0 1 0,1 0 0,-1-1 0,0 1 0,1-1 0,2-5-163,-1 0 0,1 0 0,-1 0 0,0 0 0,-1-1 0,2-7 0,2-27-585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7.109"/>
    </inkml:context>
    <inkml:brush xml:id="br0">
      <inkml:brushProperty name="width" value="0.035" units="cm"/>
      <inkml:brushProperty name="height" value="0.035" units="cm"/>
    </inkml:brush>
  </inkml:definitions>
  <inkml:trace contextRef="#ctx0" brushRef="#br0">38 409 14139,'1'0'70,"0"0"0,0 0 1,-1 1-1,1-1 0,0 0 0,-1 0 0,1 1 0,0-1 1,-1 1-1,1-1 0,0 1 0,-1-1 0,1 0 1,-1 1-1,1 0 0,-1-1 0,1 1 0,-1-1 0,1 1 1,-1 0-1,0-1 0,1 1 0,-1 0 0,0-1 1,0 1-1,1 0 0,-1 0 0,0-1 0,0 1 0,0 0 1,0 0-1,0-1 0,0 1 0,0 0 0,0 0 0,0-1 1,0 1-1,-1 0 0,1 0 0,-9 40 906,7-33-447,-6 25 477,-1-3-318,2 1 0,1 0 1,2 1-1,-2 46 0,6-78-680,0 1 1,0-1-1,0 0 0,0 1 0,0-1 0,0 1 0,-1-1 0,1 0 1,0 1-1,0-1 0,0 1 0,0-1 0,1 0 0,-1 1 0,0-1 1,0 1-1,0-1 0,0 0 0,0 1 0,0-1 0,1 0 0,-1 1 1,0-1-1,0 0 0,0 1 0,1-1 0,-1 0 0,0 1 1,1-1-1,-1 0 0,1 1 0,5-14 74,4-26-107,6-138-52,-13 128 79,-3 48-3,0-4-7,0 1-1,1 0 0,-1 0 1,1 0-1,0 0 0,0 0 1,0 0-1,2-6 0,-2 10 8,-1 0-1,0 0 1,0 0-1,0 0 1,1 0-1,-1 0 1,0-1-1,0 1 1,1 0-1,-1 0 1,0 0-1,0 0 1,0 0-1,1 0 1,-1 0-1,0 0 1,0 0-1,1 0 1,-1 0-1,0 0 1,0 1-1,0-1 1,1 0-1,-1 0 1,0 0-1,0 0 0,0 0 1,1 0-1,-1 0 1,0 1-1,0-1 1,0 0-1,0 0 1,1 0-1,-1 0 1,0 1-1,0-1 1,0 0-1,0 0 1,0 0-1,0 1 1,1-1-1,-1 0 1,0 0-1,0 0 1,0 1-1,0-1 1,6 13-37,25 81-56,-23-66 68,0-1 0,2 0 0,1-1 1,17 30-1,-27-55 26,0 1 0,0-1 0,0 1-1,0-1 1,0 1 0,1-1 0,-1 1 0,1-1 0,-1 0 0,1 0 0,-1 0-1,1 0 1,2 1 0,-4-1-1,1-1 0,0 0 0,-1 0-1,1 0 1,0 0 0,-1 0 0,1 0-1,0 0 1,-1 0 0,1 0 0,0-1 0,-1 1-1,1 0 1,0 0 0,-1 0 0,1-1-1,-1 1 1,1 0 0,0-1 0,-1 1-1,1-1 1,-1 1 0,1 0 0,0-2 0,2-2-7,-1 0 0,1 0 0,-1 0 0,0 0 0,0-1 0,-1 1 0,1-1 0,-1 1 0,1-7 0,6-37 5,-2-1 0,-3 0 1,-3-72-1,-25-148 89,24 267-86,-2-26 0,-10-37 0,7 50-13,6 15 13,0 0-1,0 0 1,0 0 0,0 1-1,0-1 1,0 0-1,0 0 1,0 0 0,0 0-1,0 0 1,0 0-1,0 0 1,0 0 0,0 0-1,0 0 1,0 0-1,0 0 1,0 1 0,0-1-1,0 0 1,0 0-1,0 0 1,0 0-1,-1 0 1,1 0 0,0 0-1,0 0 1,0 0-1,0 0 1,0 0 0,0 0-1,0 0 1,0 0-1,0 0 1,0 0 0,0 0-1,0 0 1,0 0-1,-1 0 1,1 0 0,0 0-1,0 0 1,0 0-1,0 0 1,0 0 0,0 0-1,0 0 1,0 0-1,0 0 1,0 0-1,0 0 1,0 0 0,-1 0-1,1 0 1,0 0-1,0 0 1,0 0 0,0 0-1,0 0 1,0 0-1,0 0 1,0 0 0,0 0-1,0 0 1,0 0-1,0 0 1,0-1 0,-1 34-34,6 43 235,4 0 0,3 0-1,40 139 1,-48-203-158,-2-5-15,0 0 0,0 0-1,1 0 1,-1-1 0,2 1 0,-1-1 0,1 1 0,0-1 0,9 10-1,-13-15-26,0-1-1,1 1 1,-1-1-1,1 1 0,-1-1 1,1 0-1,-1 1 1,1-1-1,-1 0 0,1 1 1,-1-1-1,1 0 1,-1 0-1,1 1 0,-1-1 1,1 0-1,0 0 1,-1 0-1,1 0 0,-1 0 1,1 0-1,0 0 1,-1 0-1,1 0 0,-1 0 1,1 0-1,0 0 1,-1 0-1,1-1 0,-1 1 1,1 0-1,-1 0 1,1-1-1,-1 1 0,1 0 1,-1-1-1,1 1 1,-1 0-1,1-1 0,-1 1 1,1-1-1,-1 1 1,0-1-1,1 1 0,-1-1 1,0 1-1,1-1 1,-1 0-1,2-3 2,-1 1 0,0-1-1,0 1 1,0-1 0,-1 0 0,1-5-1,-1-10 18,0 1 0,-2 0 0,0 0 0,-1 1 0,-1-1 0,-1 0 0,0 1 0,-12-24 0,9 30-16,8 11-4,0 0 1,0 0 0,0 0 0,-1 0 0,1 0 0,0 0-1,0 0 1,0 0 0,0 0 0,-1 0 0,1 0 0,0 0-1,0 0 1,0 0 0,0 0 0,0 0 0,-1 0 0,1 0-1,0 0 1,0 1 0,0-1 0,0 0 0,0 0-1,0 0 1,-1 0 0,1 0 0,0 0 0,0 1 0,0-1-1,0 0 1,0 0 0,0 0 0,0 0 0,0 0 0,0 1-1,0-1 1,0 0 0,0 0 0,0 0 0,-2 25-17,4-11 23,0 1 0,8 25 0,-9-36-1,1 1 0,-1 0 0,1-1 1,0 1-1,1-1 0,-1 0 0,1 0 0,0 0 0,0 0 0,0 0 0,0-1 0,5 5 0,-7-7-3,1-1 0,-1 1 0,1 0 0,-1 0 0,1-1 0,-1 1 0,1-1 0,-1 1 0,1-1 0,0 0 0,-1 0 0,1 0 0,0 0 0,-1 0 0,1 0 0,-1 0 0,1 0 1,0 0-1,-1-1 0,1 1 0,-1-1 0,1 1 0,-1-1 0,1 0 0,-1 0 0,1 1 0,-1-1 0,0 0 0,1 0 0,-1 0 0,0-1 0,0 1 0,0 0 0,0 0 0,2-3 0,2-4-3,1 1 0,-2-1 0,1 0 0,6-18 0,-3 3-3,-2 0 1,0-1 0,3-45 0,-5 44 17,-1 15 20,3 24 9,15 66 76,14 41 188,-29-106-329,0 0-1,1-1 0,0 1 0,1-2 1,16 22-1,-24-34-23,1 1 0,0-1 0,0 0 0,0 0 1,0 0-1,1 0 0,-1 0 0,0-1 0,0 1 0,0 0 0,1 0 0,-1-1 1,2 1-1,-3-1 19,1 0 1,-1 0 0,1 0 0,0 0 0,-1 0 0,1 0 0,-1 0-1,1 0 1,-1 0 0,1 0 0,-1 0 0,1 0 0,-1-1-1,1 1 1,-1 0 0,1 0 0,-1-1 0,1 1 0,-1 0-1,0-1 1,1 1 0,-1 0 0,1-1 0,-1 0 0,2-1-24,-1 0 1,0 0 0,0-1-1,0 1 1,0-1 0,0 1-1,-1-1 1,1 1 0,-1-1-1,0 0 1,1 1-1,-1-1 1,-1-3 0,-3-29-435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7.679"/>
    </inkml:context>
    <inkml:brush xml:id="br0">
      <inkml:brushProperty name="width" value="0.035" units="cm"/>
      <inkml:brushProperty name="height" value="0.035" units="cm"/>
    </inkml:brush>
  </inkml:definitions>
  <inkml:trace contextRef="#ctx0" brushRef="#br0">3 1 20868,'3'21'1345,"-2"1"-1609,-1-1-232,-1-5 752,0-4-248,-4-14-208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9.020"/>
    </inkml:context>
    <inkml:brush xml:id="br0">
      <inkml:brushProperty name="width" value="0.035" units="cm"/>
      <inkml:brushProperty name="height" value="0.035" units="cm"/>
    </inkml:brush>
  </inkml:definitions>
  <inkml:trace contextRef="#ctx0" brushRef="#br0">142 98 11538,'2'-8'937,"0"-1"-1,0 1 1,-1-1 0,0 0-1,-1 1 1,0-16-1,-1 6 1332,1 18-2216,0 0 1,0 0 0,0-1 0,0 1 0,0 0-1,0 0 1,0 0 0,0-1 0,0 1 0,0 0-1,0 0 1,0 0 0,0 0 0,0-1-1,0 1 1,0 0 0,-1 0 0,1 0 0,0 0-1,0 0 1,0 0 0,0-1 0,0 1 0,0 0-1,-1 0 1,1 0 0,0 0 0,0 0 0,0 0-1,0 0 1,-1 0 0,1 0 0,0 0-1,0-1 1,0 1 0,0 0 0,-1 0 0,1 0-1,0 0 1,-10 3 773,-8 7-197,-15 13-168,-38 36 1,59-45-598,12-14 131,0 0 0,0 0 0,0 0 0,-1 0 0,1 0 0,0 0 0,0 0 0,0 0 1,0 1-1,0-1 0,0 0 0,0 0 0,0 0 0,0 0 0,0 0 0,1 0 0,-1 0 0,0 1 0,0-1 0,0 0 0,0 0 1,0 0-1,0 0 0,0 0 0,0 0 0,0 0 0,0 0 0,0 1 0,0-1 0,0 0 0,0 0 0,1 0 0,-1 0 1,0 0-1,0 0 0,0 0 0,0 0 0,0 0 0,0 0 0,0 0 0,0 0 0,1 0 0,-1 0 0,0 0 0,0 0 0,0 0 1,0 0-1,0 0 0,0 0 0,0 0 0,1 0 0,-1 0 0,0 0 0,0 0 0,0 0 0,0 0 0,0 0 0,0 0 0,32-10-637,-11 2 501,-14 7 117,0 0 0,0 1 1,0-1-1,0 1 0,1 0 0,-1 1 0,0 0 1,0 0-1,0 1 0,0 0 0,0 0 0,0 0 0,0 1 1,-1 0-1,1 0 0,-1 1 0,10 7 0,-12-8 61,0 1-1,0 0 0,0 0 1,0 0-1,-1 0 0,0 1 0,0-1 1,0 1-1,-1-1 0,1 1 1,-1 0-1,0 0 0,0 1 1,-1-1-1,0 0 0,0 0 0,0 1 1,0-1-1,-1 1 0,0-1 1,0 1-1,0-1 0,-1 0 1,-1 7-1,1-7 49,-1 0 0,1 0 0,-1 0 0,0 0 1,-1 0-1,1 0 0,-1-1 0,0 1 0,0-1 0,0 0 1,-1 0-1,1 0 0,-1 0 0,0 0 0,0-1 0,0 0 1,-1 0-1,1 0 0,-1 0 0,1-1 0,-1 0 0,-6 2 1,7-2-68,-1-1 0,1 0 1,-1 0-1,1-1 1,-1 0-1,1 1 0,-1-1 1,0-1-1,1 1 0,-1-1 1,1 0-1,-1 0 1,1 0-1,0 0 0,-1-1 1,1 0-1,0 0 1,0 0-1,0 0 0,0-1 1,0 1-1,1-1 0,-1 0 1,1 0-1,0 0 1,-3-5-1,3 6-97,1 0 0,0-1 0,1 1 0,-1-1 0,0 1 0,1-1 0,-1 0 0,1 0 0,0 1 0,0-1 0,0 0 0,0 0 0,0 0 0,1-1-1,0 1 1,-1 0 0,1 0 0,0 0 0,0 0 0,1 0 0,-1 0 0,1 0 0,0 0 0,-1 0 0,1 0 0,3-5 0,-1 2-277,2 0-1,-1 0 0,1 0 1,0 0-1,0 1 1,0 0-1,1 0 1,0 1-1,0-1 1,8-3-1,61-37-1583,-34 19 885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9.495"/>
    </inkml:context>
    <inkml:brush xml:id="br0">
      <inkml:brushProperty name="width" value="0.035" units="cm"/>
      <inkml:brushProperty name="height" value="0.035" units="cm"/>
    </inkml:brush>
  </inkml:definitions>
  <inkml:trace contextRef="#ctx0" brushRef="#br0">66 332 17244,'0'12'860,"-1"0"0,-4 19 0,-2 17 182,6-24-544,1 0 0,5 40 0,-4-56-427,0 0 0,1-1 1,0 1-1,1 0 0,-1-1 1,1 1-1,1-1 0,0 0 1,0 0-1,0 0 0,10 11 1,-13-16-62,1-1-1,0 1 1,-1-1 0,1 1 0,0-1 0,0 1 0,0-1 0,0 0 0,0 0 0,0 0 0,0 0 0,0 0 0,0 0 0,1-1 0,-1 1 0,0-1-1,0 0 1,1 1 0,-1-1 0,0 0 0,1 0 0,-1-1 0,0 1 0,0 0 0,1-1 0,-1 1 0,0-1 0,0 0 0,0 0 0,1 0 0,-1 0-1,0 0 1,0 0 0,-1-1 0,1 1 0,0 0 0,0-1 0,1-2 0,4-3-11,0-1 0,0 0 0,-1 0 0,0-1 0,0 0 1,-1 0-1,5-12 0,-1-3 22,-1-1 1,0 0-1,-2 0 1,-1-1-1,-1 0 1,-1 0-1,-2 0 1,0 0-1,-2 0 1,0 0-1,-2 0 1,-1 0-1,-1 1 1,-1 0-1,-2 0 1,-17-42-1,21 59-8,-1 0 1,0 1-1,0-1 0,-1 1 0,0 0 0,0 0 1,0 1-1,-1 0 0,0 0 0,-8-5 0,12 9-10,1 0 1,-1 1-1,1 0 0,-1 0 0,1 0 0,-1 0 0,1 0 0,-1 0 0,0 1 0,1-1 0,-1 1 0,0 0 0,0 0 0,0 0 0,1 0 0,-1 0 1,0 0-1,0 1 0,1 0 0,-1-1 0,0 1 0,1 0 0,-1 0 0,1 0 0,-1 1 0,1-1 0,0 1 0,-1-1 0,1 1 0,0 0 0,0 0 0,0 0 1,0 0-1,0 0 0,1 0 0,-4 5 0,-4 9 17,1 0-1,0 0 1,0 1 0,2 0 0,0 1-1,1 0 1,1-1 0,1 1-1,-2 21 1,7-28-9,3-10-14,12-16-25,1 1-5,-13 11 23,1 0 1,0 1-1,1-1 1,-1 1-1,0 0 1,0 1-1,1 0 1,-1 0-1,1 0 1,-1 1-1,1 0 0,0 0 1,7 1-1,-4 1 9,0 1-1,-1 0 1,1 0 0,-1 0-1,0 1 1,0 1-1,16 10 1,-5 0-178,-1 0 0,-1 1 0,-1 1 1,-1 1-1,0 0 0,18 28 1,33 55-1441,-51-82 1138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29.974"/>
    </inkml:context>
    <inkml:brush xml:id="br0">
      <inkml:brushProperty name="width" value="0.035" units="cm"/>
      <inkml:brushProperty name="height" value="0.035" units="cm"/>
    </inkml:brush>
  </inkml:definitions>
  <inkml:trace contextRef="#ctx0" brushRef="#br0">157 248 13507,'5'-7'314,"0"1"1,0-1 0,0-1-1,-1 1 1,0 0-1,0-1 1,-1 0-1,0 0 1,-1 0-1,3-12 1,-3 11-37,0-1 0,-1 0 1,0 1-1,-1-1 0,0 0 0,0 0 0,-1 1 1,-3-17-1,3 23-223,1 1 1,-1-1-1,0 1 0,0-1 1,0 1-1,0-1 0,-1 1 1,1 0-1,-1-1 0,1 1 1,-1 0-1,0 0 0,0 0 1,0 0-1,0 1 1,0-1-1,0 0 0,0 1 1,0-1-1,-1 1 0,1 0 1,-1 0-1,1 0 0,-1 0 1,1 0-1,-1 1 0,0-1 1,-5 0-1,4 2 1,0-1-1,0 1 0,0-1 1,0 1-1,0 0 1,0 0-1,1 1 0,-1-1 1,0 1-1,0 0 1,1 0-1,0 0 0,-1 1 1,1-1-1,0 1 1,0 0-1,0 0 0,-5 6 1,0 2 69,1 2 1,-1-1 0,2 1-1,0 0 1,0 0 0,2 1-1,-1-1 1,-2 19 0,2-4 114,1 1 0,1 0 1,2 34-1,2-38-25,0-1 0,7 27 0,-7-43-166,0-1 0,1 1-1,1-1 1,-1 0 0,1 0-1,0 0 1,1-1 0,0 1 0,0-1-1,0 1 1,6 5 0,-9-11-42,0 0 1,1 1-1,-1-1 1,1 0-1,0 0 0,-1 0 1,1 0-1,0 0 1,-1 0-1,1 0 1,0-1-1,0 1 1,0-1-1,0 1 0,-1-1 1,1 0-1,0 1 1,0-1-1,3-1 1,-2 1-38,0-1 1,0 0 0,0 0 0,0 0 0,0 0-1,0-1 1,0 1 0,0-1 0,-1 1 0,6-5-1,1-3-255,0-1 0,0 0 0,-1 0 0,12-19 0,36-71-442,-29 42 254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30.519"/>
    </inkml:context>
    <inkml:brush xml:id="br0">
      <inkml:brushProperty name="width" value="0.035" units="cm"/>
      <inkml:brushProperty name="height" value="0.035" units="cm"/>
    </inkml:brush>
  </inkml:definitions>
  <inkml:trace contextRef="#ctx0" brushRef="#br0">290 0 18132,'-17'23'1864,"-2"6"-1384,-7 12-168,0 11 881,1 8-425,3 3-88,-1 0-304,5-4-112,5-8-176,1-9-120,11-20-440,1-20-312,4-20-400,-1-14-993,-3-14 1593,-6-5-368,-7-9-208</inkml:trace>
  <inkml:trace contextRef="#ctx0" brushRef="#br0" timeOffset="1">0 73 15243,'5'13'2249,"5"6"-1297,5 4-360,11 1 1961,3 0-1473,2-2-240,8-5-280,-2-4-200,5-7-528,-1-2-352,-5-4-1136,-6-6 1432,0-4-248,-4 0-161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31.573"/>
    </inkml:context>
    <inkml:brush xml:id="br0">
      <inkml:brushProperty name="width" value="0.035" units="cm"/>
      <inkml:brushProperty name="height" value="0.035" units="cm"/>
    </inkml:brush>
  </inkml:definitions>
  <inkml:trace contextRef="#ctx0" brushRef="#br0">106 684 16828,'0'-1'83,"0"1"0,0-1 0,-1 0 0,1 1 0,0-1 0,0 0 0,0 1 0,-1-1 0,1 1 0,0-1 0,-1 0 0,1 1 0,-1-1 0,1 1 0,-1-1 0,1 1 0,-1-1 0,1 1 0,-1 0 0,1-1 0,-1 1 0,0-1 0,1 1 0,-1 0 0,1 0 0,-1-1 0,-1 1 0,1 0 9,0 0 0,0 0-1,-1 1 1,1-1-1,0 0 1,0 1 0,0-1-1,-1 1 1,1-1-1,0 1 1,0-1 0,0 1-1,-2 1 1,-2 3 242,1-1 0,-1 1 0,1 0 0,-7 10 0,4-4-186,1 0 1,0 1 0,1 0-1,0 0 1,1 1-1,1-1 1,0 1 0,0 0-1,1 0 1,1 0-1,0 0 1,1 0 0,1 0-1,0 0 1,5 25 0,-6-36-144,0 0 1,1-1 0,-1 1 0,1-1-1,0 1 1,-1 0 0,1-1 0,0 1-1,0-1 1,0 0 0,0 1 0,0-1 0,0 0-1,0 1 1,1-1 0,-1 0 0,0 0-1,1 0 1,-1 0 0,1 0 0,-1-1-1,1 1 1,-1 0 0,1-1 0,-1 1-1,3 0 1,-2-1-6,1-1 1,-1 1-1,0 0 0,0-1 0,1 1 1,-1-1-1,0 0 0,0 0 0,0 0 0,0 0 1,0 0-1,0-1 0,0 1 0,0 0 1,-1-1-1,1 1 0,0-1 0,-1 0 0,3-2 1,6-11-1,1 0 1,-2-1 0,0 0-1,-1 0 1,-1-1 0,0 0 0,-1 0-1,3-19 1,0-4 5,-2-1 0,2-60 0,-8 91 1,0-45 8,-1 50-18,0 1-1,-1-1 1,1 1-1,-1-1 1,0 1-1,0-1 0,-1 1 1,-3-8-1,3 12-27,-1 7 18,0 10-5,4 11-101,1 1 1,1-1-1,1 0 0,1-1 1,2 1-1,1-1 1,20 45-1,-25-64-60,0-1 0,1 0 0,0 0-1,1 0 1,0-1 0,0 1 0,7 6-1,-10-11 99,-1-1-1,0 0 0,1 0 0,-1 0 0,1 0 0,-1 0 0,1 0 0,0 0 1,-1 0-1,1-1 0,0 1 0,-1-1 0,1 1 0,0-1 0,0 1 1,0-1-1,0 0 0,-1 0 0,1 0 0,0 0 0,0-1 0,0 1 0,-1 0 1,1-1-1,0 1 0,0-1 0,-1 1 0,1-1 0,0 0 0,-1 0 1,1 0-1,-1 0 0,1 0 0,-1 0 0,1 0 0,-1-1 0,2 0 0,2-4-278,0-1 0,0 1-1,0-1 1,0 0 0,-1 0-1,-1 0 1,1 0 0,4-15-1,-1-3-717,6-38 0,-7 21 915,-1 0 0,-3-1 0,-2 0 0,-1 0 0,-3 1 0,-1-1 1,-15-58-1,19 95 253,0 0 116,-1-1 0,0 1 0,1 0 0,-2 0 0,1 0 0,-1 0 0,0 1 0,0-1 0,-1 1 0,-3-6 0,6 11-168,1-1 0,0 1 0,0-1 0,-1 1 0,1 0 0,0-1 0,-1 1 0,1-1 0,0 1 0,-1 0 0,1-1 0,-1 1 0,1 0 0,-1 0 0,1-1 0,-1 1 0,1 0 0,-1 0-1,1 0 1,-1-1 0,1 1 0,-1 0 0,1 0 0,-1 0 0,1 0 0,-1 0 0,1 0 0,-1 0 0,1 0 0,-1 0 0,1 1 0,-1-1 0,1 0 0,-1 0 0,1 0 0,-1 0 0,1 1 0,-1-1 0,1 0 0,-1 1 0,1-1 0,0 0 0,-1 1 0,1-1 0,-1 0 0,1 1-1,0-1 1,0 1 0,-1-1 0,1 1 0,0-1 0,0 0 0,-1 1 0,1-1 0,0 1 0,0-1 0,0 1 0,0 0 0,0-1 0,0 1 0,0-1 0,0 1 0,-2 6 177,1-1 1,1 1-1,-1 0 1,1 8-1,4 49 360,2-1 0,3 1 1,3-2-1,3 1 0,44 116 0,-55-169-532,-3-7-26,0 0 0,0 0 1,0 0-1,0 0 1,1 0-1,-1 0 1,1 0-1,0 0 1,0-1-1,0 1 0,0-1 1,0 1-1,1-1 1,-1 0-1,1 0 1,0 0-1,2 2 0,-3-4-12,-1 0 0,1 0 0,-1 0 0,0 0 0,1 0 0,-1 0 0,1 0 0,-1 0 0,1 0 0,-1-1-1,0 1 1,1-1 0,-1 1 0,0-1 0,0 1 0,1-1 0,-1 0 0,0 0 0,0 1 0,0-1 0,0 0 0,0 0-1,0 0 1,0 0 0,0-1 0,0 1 0,0 0 0,0 0 0,0-3 0,4-4-32,0 0-1,-1-1 1,3-11 0,3-12-346,-2-1 0,7-54-1,-1-2-662,-7 67 621,-7 22 409,0-1 0,0 1 0,0 0 0,0 0 0,0 0 0,0-1 0,1 1 0,-1 0 0,0 0 0,0 0 1,0 0-1,0-1 0,0 1 0,0 0 0,1 0 0,-1 0 0,0 0 0,0-1 0,0 1 0,0 0 0,1 0 0,-1 0 0,0 0 0,0 0 0,0 0 0,1 0 1,-1 0-1,0 0 0,0 0 0,0 0 0,1 0 0,-1 0 0,0 0 0,0 0 0,0 0 0,1 0 0,-1 0 0,0 0 0,0 0 0,0 0 0,1 0 0,-1 0 1,0 0-1,0 0 0,0 0 0,1 0 0,-1 1 0,0-1 0,7 9-83,13 42 277,-17-42-82,-1 0 0,2 0-1,-1 0 1,1-1 0,1 0 0,-1 1-1,1-2 1,11 14 0,-16-20-83,1-1-1,0 1 1,0 0-1,0-1 1,0 1-1,-1 0 1,1-1-1,0 1 1,0-1-1,0 0 1,0 1-1,0-1 1,0 0-1,0 1 1,0-1-1,0 0 1,0 0-1,0 0 1,1 0-1,-1 0 1,0 0-1,0 0 1,0-1-1,1 1 1,0-1 8,0 0 1,0 0-1,0 0 0,-1 0 1,1-1-1,0 1 0,-1-1 1,1 1-1,-1-1 0,0 1 1,2-4-1,3-4 77,-1 0-1,0 0 1,6-19 0,-3 2 50,-1 0 0,-1-1 0,-1 0-1,-1 0 1,-2 0 0,-1-47 0,-4 35-85,-1 1-1,-2 0 1,-1 0-1,-15-42 1,18 68-76,0 1 0,0 0 0,-1 0 0,-12-19 0,17 30 0,-1-1-1,1 0 1,0 1-1,-1-1 1,0 0-1,1 1 1,-1-1-1,1 0 1,-1 1-1,0-1 1,1 1-1,-1 0 0,0-1 1,0 1-1,1-1 1,-3 1-1,3 0 3,0 0-1,-1 0 0,1 0 0,0 0 0,0 0 1,-1 0-1,1 1 0,0-1 0,-1 0 1,1 0-1,0 0 0,0 1 0,0-1 1,-1 0-1,1 0 0,0 1 0,0-1 0,0 0 1,-1 0-1,1 1 0,0-1 0,0 0 1,0 1-1,0-1 0,0 0 0,0 1 0,0-1 1,0 0-1,-1 28-48,13 48 152,3-1-1,34 103 1,6-37 269,-44-118-277,1-1 0,1 0 0,1-2 0,17 22-1,-28-39-81,-1-1-6,-1 1 1,1-1-1,0 0 1,1 0-1,-1 0 0,0 0 1,0 0-1,1 0 1,-1-1-1,1 1 0,0-1 1,4 2-1,-7-3-7,0 0 0,1 0 0,-1 0 0,0 1 0,0-1-1,1 0 1,-1 0 0,0 0 0,0 0 0,0 0 0,1 0 0,-1 0-1,0 0 1,0 0 0,1 0 0,-1 0 0,0 0 0,0 0 0,1 0 0,-1 0-1,0 0 1,0-1 0,0 1 0,1 0 0,-1 0 0,0 0 0,0 0 0,0 0-1,1 0 1,-1-1 0,0 1 0,0 0 0,0 0 0,0 0 0,1-1 0,-1 1-1,0 0 1,0-1 0,-3-10-61,-14-14-80,-43-44-102,-2 2-1,-4 3 1,-103-78 0,159 137 830,19 15-54,19 15 125,-21-21-706,0 0 1,0 0 0,0-1-1,1 0 1,0-1 0,0 0 0,-1 0-1,1 0 1,0-1 0,1 0-1,-1-1 1,0 0 0,0 0 0,0-1-1,0 0 1,11-3 0,5-2-364,0-1 0,-1-1 1,0-1-1,24-14 0,2-3-222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32.009"/>
    </inkml:context>
    <inkml:brush xml:id="br0">
      <inkml:brushProperty name="width" value="0.035" units="cm"/>
      <inkml:brushProperty name="height" value="0.035" units="cm"/>
    </inkml:brush>
  </inkml:definitions>
  <inkml:trace contextRef="#ctx0" brushRef="#br0">13 40 20860,'-3'-21'1785,"-1"8"-1289,1 7-232,0 13 848,5 12-392,9 21-344,1 13-135,6 27-129,2 11-40,8 13-24,2 5 16,4-3-136,0-3-152,-3-18-569,0-12-335,-4-30 896,-4-16-192,-4-24-144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8:54:32.506"/>
    </inkml:context>
    <inkml:brush xml:id="br0">
      <inkml:brushProperty name="width" value="0.035" units="cm"/>
      <inkml:brushProperty name="height" value="0.035" units="cm"/>
    </inkml:brush>
  </inkml:definitions>
  <inkml:trace contextRef="#ctx0" brushRef="#br0">67 0 22077,'0'20'2272,"-5"-1"-1712,-3-3-536,-2-5 2633,0-5-3353,-2-4-497,2-7 889,3-3-200,3-5-168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30.05.2024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126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126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133</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133</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141</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141</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149</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149</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150</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150</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151</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151</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152</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152</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153</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153</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169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169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171</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172</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173</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176</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177</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178</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179</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182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198</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198</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32</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40</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42</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50</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51</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62</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63</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64</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66</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67</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68</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69</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70</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71</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72</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73</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74</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75</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76</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77</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78</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79</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80</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81</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82</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82</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83</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83</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84</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84</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85</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85</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86</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86</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87</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87</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93</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94</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94</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95</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95</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96</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96</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97</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97</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99</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310.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225.png"/><Relationship Id="rId4" Type="http://schemas.openxmlformats.org/officeDocument/2006/relationships/customXml" Target="../ink/ink194.xml"/></Relationships>
</file>

<file path=ppt/slides/_rels/slide107.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226.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customXml" Target="../ink/ink195.xm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227.png"/></Relationships>
</file>

<file path=ppt/slides/_rels/slide113.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228.png"/><Relationship Id="rId4" Type="http://schemas.openxmlformats.org/officeDocument/2006/relationships/customXml" Target="../ink/ink196.xml"/></Relationships>
</file>

<file path=ppt/slides/_rels/slide114.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29.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customXml" Target="../ink/ink197.xml"/><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230.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customXml" Target="../ink/ink198.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231.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customXml" Target="../ink/ink199.xml"/><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232.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127.xml"/><Relationship Id="rId1" Type="http://schemas.openxmlformats.org/officeDocument/2006/relationships/slideLayout" Target="../slideLayouts/slideLayout7.xml"/><Relationship Id="rId5" Type="http://schemas.openxmlformats.org/officeDocument/2006/relationships/image" Target="../media/image235.png"/><Relationship Id="rId4" Type="http://schemas.openxmlformats.org/officeDocument/2006/relationships/customXml" Target="../ink/ink200.xml"/></Relationships>
</file>

<file path=ppt/slides/_rels/slide134.xml.rels><?xml version="1.0" encoding="UTF-8" standalone="yes"?>
<Relationships xmlns="http://schemas.openxmlformats.org/package/2006/relationships"><Relationship Id="rId3" Type="http://schemas.openxmlformats.org/officeDocument/2006/relationships/customXml" Target="../ink/ink201.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236.png"/></Relationships>
</file>

<file path=ppt/slides/_rels/slide135.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130.xml"/><Relationship Id="rId1" Type="http://schemas.openxmlformats.org/officeDocument/2006/relationships/slideLayout" Target="../slideLayouts/slideLayout7.xml"/><Relationship Id="rId5" Type="http://schemas.openxmlformats.org/officeDocument/2006/relationships/image" Target="../media/image238.png"/><Relationship Id="rId4" Type="http://schemas.openxmlformats.org/officeDocument/2006/relationships/customXml" Target="../ink/ink202.xml"/></Relationships>
</file>

<file path=ppt/slides/_rels/slide137.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239.png"/></Relationships>
</file>

<file path=ppt/slides/_rels/slide13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image" Target="../media/image242.png"/><Relationship Id="rId4" Type="http://schemas.openxmlformats.org/officeDocument/2006/relationships/customXml" Target="../ink/ink20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customXml" Target="../ink/ink208.xml"/><Relationship Id="rId18" Type="http://schemas.openxmlformats.org/officeDocument/2006/relationships/image" Target="../media/image249.png"/><Relationship Id="rId3" Type="http://schemas.openxmlformats.org/officeDocument/2006/relationships/image" Target="NULL"/><Relationship Id="rId7" Type="http://schemas.openxmlformats.org/officeDocument/2006/relationships/customXml" Target="../ink/ink205.xml"/><Relationship Id="rId12" Type="http://schemas.openxmlformats.org/officeDocument/2006/relationships/image" Target="../media/image246.png"/><Relationship Id="rId17" Type="http://schemas.openxmlformats.org/officeDocument/2006/relationships/customXml" Target="../ink/ink210.xml"/><Relationship Id="rId2" Type="http://schemas.openxmlformats.org/officeDocument/2006/relationships/notesSlide" Target="../notesSlides/notesSlide140.xml"/><Relationship Id="rId16" Type="http://schemas.openxmlformats.org/officeDocument/2006/relationships/image" Target="../media/image248.png"/><Relationship Id="rId20" Type="http://schemas.openxmlformats.org/officeDocument/2006/relationships/image" Target="../media/image250.png"/><Relationship Id="rId1" Type="http://schemas.openxmlformats.org/officeDocument/2006/relationships/slideLayout" Target="../slideLayouts/slideLayout7.xml"/><Relationship Id="rId6" Type="http://schemas.openxmlformats.org/officeDocument/2006/relationships/image" Target="../media/image243.png"/><Relationship Id="rId11" Type="http://schemas.openxmlformats.org/officeDocument/2006/relationships/customXml" Target="../ink/ink207.xml"/><Relationship Id="rId5" Type="http://schemas.openxmlformats.org/officeDocument/2006/relationships/customXml" Target="../ink/ink204.xml"/><Relationship Id="rId15" Type="http://schemas.openxmlformats.org/officeDocument/2006/relationships/customXml" Target="../ink/ink209.xml"/><Relationship Id="rId10" Type="http://schemas.openxmlformats.org/officeDocument/2006/relationships/image" Target="../media/image245.png"/><Relationship Id="rId19" Type="http://schemas.openxmlformats.org/officeDocument/2006/relationships/customXml" Target="../ink/ink211.xml"/><Relationship Id="rId4" Type="http://schemas.openxmlformats.org/officeDocument/2006/relationships/image" Target="NULL"/><Relationship Id="rId9" Type="http://schemas.openxmlformats.org/officeDocument/2006/relationships/customXml" Target="../ink/ink206.xml"/><Relationship Id="rId14" Type="http://schemas.openxmlformats.org/officeDocument/2006/relationships/image" Target="../media/image247.png"/></Relationships>
</file>

<file path=ppt/slides/_rels/slide147.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image" Target="../media/image252.png"/></Relationships>
</file>

<file path=ppt/slides/_rels/slide1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10.png"/><Relationship Id="rId9" Type="http://schemas.openxmlformats.org/officeDocument/2006/relationships/image" Target="NUL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 Id="rId4" Type="http://schemas.openxmlformats.org/officeDocument/2006/relationships/image" Target="NUL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3" Type="http://schemas.openxmlformats.org/officeDocument/2006/relationships/image" Target="../media/image257.png"/><Relationship Id="rId18" Type="http://schemas.openxmlformats.org/officeDocument/2006/relationships/customXml" Target="../ink/ink219.xml"/><Relationship Id="rId26" Type="http://schemas.openxmlformats.org/officeDocument/2006/relationships/customXml" Target="../ink/ink223.xml"/><Relationship Id="rId39" Type="http://schemas.openxmlformats.org/officeDocument/2006/relationships/image" Target="../media/image270.png"/><Relationship Id="rId21" Type="http://schemas.openxmlformats.org/officeDocument/2006/relationships/image" Target="../media/image261.png"/><Relationship Id="rId34" Type="http://schemas.openxmlformats.org/officeDocument/2006/relationships/customXml" Target="../ink/ink227.xml"/><Relationship Id="rId7" Type="http://schemas.openxmlformats.org/officeDocument/2006/relationships/image" Target="../media/image254.png"/><Relationship Id="rId2" Type="http://schemas.openxmlformats.org/officeDocument/2006/relationships/notesSlide" Target="../notesSlides/notesSlide154.xml"/><Relationship Id="rId16" Type="http://schemas.openxmlformats.org/officeDocument/2006/relationships/customXml" Target="../ink/ink218.xml"/><Relationship Id="rId20" Type="http://schemas.openxmlformats.org/officeDocument/2006/relationships/customXml" Target="../ink/ink220.xml"/><Relationship Id="rId29" Type="http://schemas.openxmlformats.org/officeDocument/2006/relationships/image" Target="../media/image265.png"/><Relationship Id="rId41" Type="http://schemas.openxmlformats.org/officeDocument/2006/relationships/image" Target="../media/image271.png"/><Relationship Id="rId1" Type="http://schemas.openxmlformats.org/officeDocument/2006/relationships/slideLayout" Target="../slideLayouts/slideLayout7.xml"/><Relationship Id="rId6" Type="http://schemas.openxmlformats.org/officeDocument/2006/relationships/customXml" Target="../ink/ink213.xml"/><Relationship Id="rId11" Type="http://schemas.openxmlformats.org/officeDocument/2006/relationships/image" Target="../media/image256.png"/><Relationship Id="rId24" Type="http://schemas.openxmlformats.org/officeDocument/2006/relationships/customXml" Target="../ink/ink222.xml"/><Relationship Id="rId32" Type="http://schemas.openxmlformats.org/officeDocument/2006/relationships/customXml" Target="../ink/ink226.xml"/><Relationship Id="rId37" Type="http://schemas.openxmlformats.org/officeDocument/2006/relationships/image" Target="../media/image269.png"/><Relationship Id="rId40" Type="http://schemas.openxmlformats.org/officeDocument/2006/relationships/customXml" Target="../ink/ink230.xml"/><Relationship Id="rId5" Type="http://schemas.openxmlformats.org/officeDocument/2006/relationships/image" Target="../media/image253.png"/><Relationship Id="rId15" Type="http://schemas.openxmlformats.org/officeDocument/2006/relationships/image" Target="../media/image258.png"/><Relationship Id="rId23" Type="http://schemas.openxmlformats.org/officeDocument/2006/relationships/image" Target="../media/image262.png"/><Relationship Id="rId28" Type="http://schemas.openxmlformats.org/officeDocument/2006/relationships/customXml" Target="../ink/ink224.xml"/><Relationship Id="rId36" Type="http://schemas.openxmlformats.org/officeDocument/2006/relationships/customXml" Target="../ink/ink228.xml"/><Relationship Id="rId10" Type="http://schemas.openxmlformats.org/officeDocument/2006/relationships/customXml" Target="../ink/ink215.xml"/><Relationship Id="rId19" Type="http://schemas.openxmlformats.org/officeDocument/2006/relationships/image" Target="../media/image260.png"/><Relationship Id="rId31" Type="http://schemas.openxmlformats.org/officeDocument/2006/relationships/image" Target="../media/image266.png"/><Relationship Id="rId4" Type="http://schemas.openxmlformats.org/officeDocument/2006/relationships/customXml" Target="../ink/ink212.xml"/><Relationship Id="rId9" Type="http://schemas.openxmlformats.org/officeDocument/2006/relationships/image" Target="../media/image255.png"/><Relationship Id="rId14" Type="http://schemas.openxmlformats.org/officeDocument/2006/relationships/customXml" Target="../ink/ink217.xml"/><Relationship Id="rId22" Type="http://schemas.openxmlformats.org/officeDocument/2006/relationships/customXml" Target="../ink/ink221.xml"/><Relationship Id="rId27" Type="http://schemas.openxmlformats.org/officeDocument/2006/relationships/image" Target="../media/image264.png"/><Relationship Id="rId30" Type="http://schemas.openxmlformats.org/officeDocument/2006/relationships/customXml" Target="../ink/ink225.xml"/><Relationship Id="rId35" Type="http://schemas.openxmlformats.org/officeDocument/2006/relationships/image" Target="../media/image268.png"/><Relationship Id="rId8" Type="http://schemas.openxmlformats.org/officeDocument/2006/relationships/customXml" Target="../ink/ink214.xml"/><Relationship Id="rId3" Type="http://schemas.openxmlformats.org/officeDocument/2006/relationships/hyperlink" Target="https://www.youtube.com/watch?v=vDBmYhP91Vs&amp;feature=youtu.be" TargetMode="External"/><Relationship Id="rId12" Type="http://schemas.openxmlformats.org/officeDocument/2006/relationships/customXml" Target="../ink/ink216.xml"/><Relationship Id="rId17" Type="http://schemas.openxmlformats.org/officeDocument/2006/relationships/image" Target="../media/image259.png"/><Relationship Id="rId25" Type="http://schemas.openxmlformats.org/officeDocument/2006/relationships/image" Target="../media/image263.png"/><Relationship Id="rId33" Type="http://schemas.openxmlformats.org/officeDocument/2006/relationships/image" Target="../media/image267.png"/><Relationship Id="rId38" Type="http://schemas.openxmlformats.org/officeDocument/2006/relationships/customXml" Target="../ink/ink2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57.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0.xml"/><Relationship Id="rId1" Type="http://schemas.openxmlformats.org/officeDocument/2006/relationships/slideLayout" Target="../slideLayouts/slideLayout7.xml"/><Relationship Id="rId5" Type="http://schemas.openxmlformats.org/officeDocument/2006/relationships/image" Target="../media/image272.png"/><Relationship Id="rId4" Type="http://schemas.openxmlformats.org/officeDocument/2006/relationships/customXml" Target="../ink/ink23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4.xml"/><Relationship Id="rId1" Type="http://schemas.openxmlformats.org/officeDocument/2006/relationships/slideLayout" Target="../slideLayouts/slideLayout7.xml"/><Relationship Id="rId4" Type="http://schemas.openxmlformats.org/officeDocument/2006/relationships/image" Target="../media/image760.png"/></Relationships>
</file>

<file path=ppt/slides/_rels/slide17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customXml" Target="../ink/ink232.xml"/><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image" Target="../media/image273.png"/></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3" Type="http://schemas.openxmlformats.org/officeDocument/2006/relationships/customXml" Target="../ink/ink238.xml"/><Relationship Id="rId18" Type="http://schemas.openxmlformats.org/officeDocument/2006/relationships/image" Target="../media/image281.png"/><Relationship Id="rId26" Type="http://schemas.openxmlformats.org/officeDocument/2006/relationships/image" Target="../media/image285.png"/><Relationship Id="rId39" Type="http://schemas.openxmlformats.org/officeDocument/2006/relationships/customXml" Target="../ink/ink251.xml"/><Relationship Id="rId21" Type="http://schemas.openxmlformats.org/officeDocument/2006/relationships/customXml" Target="../ink/ink242.xml"/><Relationship Id="rId34" Type="http://schemas.openxmlformats.org/officeDocument/2006/relationships/image" Target="../media/image289.png"/><Relationship Id="rId42" Type="http://schemas.openxmlformats.org/officeDocument/2006/relationships/image" Target="../media/image293.png"/><Relationship Id="rId47" Type="http://schemas.openxmlformats.org/officeDocument/2006/relationships/customXml" Target="../ink/ink255.xml"/><Relationship Id="rId50" Type="http://schemas.openxmlformats.org/officeDocument/2006/relationships/image" Target="../media/image297.png"/><Relationship Id="rId55" Type="http://schemas.openxmlformats.org/officeDocument/2006/relationships/customXml" Target="../ink/ink259.xml"/><Relationship Id="rId7" Type="http://schemas.openxmlformats.org/officeDocument/2006/relationships/customXml" Target="../ink/ink235.xml"/><Relationship Id="rId2" Type="http://schemas.openxmlformats.org/officeDocument/2006/relationships/notesSlide" Target="../notesSlides/notesSlide168.xml"/><Relationship Id="rId16" Type="http://schemas.openxmlformats.org/officeDocument/2006/relationships/image" Target="../media/image280.png"/><Relationship Id="rId29" Type="http://schemas.openxmlformats.org/officeDocument/2006/relationships/customXml" Target="../ink/ink246.xml"/><Relationship Id="rId11" Type="http://schemas.openxmlformats.org/officeDocument/2006/relationships/customXml" Target="../ink/ink237.xml"/><Relationship Id="rId24" Type="http://schemas.openxmlformats.org/officeDocument/2006/relationships/image" Target="../media/image284.png"/><Relationship Id="rId32" Type="http://schemas.openxmlformats.org/officeDocument/2006/relationships/image" Target="../media/image288.png"/><Relationship Id="rId37" Type="http://schemas.openxmlformats.org/officeDocument/2006/relationships/customXml" Target="../ink/ink250.xml"/><Relationship Id="rId40" Type="http://schemas.openxmlformats.org/officeDocument/2006/relationships/image" Target="../media/image292.png"/><Relationship Id="rId45" Type="http://schemas.openxmlformats.org/officeDocument/2006/relationships/customXml" Target="../ink/ink254.xml"/><Relationship Id="rId53" Type="http://schemas.openxmlformats.org/officeDocument/2006/relationships/customXml" Target="../ink/ink258.xml"/><Relationship Id="rId5" Type="http://schemas.openxmlformats.org/officeDocument/2006/relationships/customXml" Target="../ink/ink234.xml"/><Relationship Id="rId10" Type="http://schemas.openxmlformats.org/officeDocument/2006/relationships/image" Target="../media/image277.png"/><Relationship Id="rId19" Type="http://schemas.openxmlformats.org/officeDocument/2006/relationships/customXml" Target="../ink/ink241.xml"/><Relationship Id="rId31" Type="http://schemas.openxmlformats.org/officeDocument/2006/relationships/customXml" Target="../ink/ink247.xml"/><Relationship Id="rId44" Type="http://schemas.openxmlformats.org/officeDocument/2006/relationships/image" Target="../media/image294.png"/><Relationship Id="rId52" Type="http://schemas.openxmlformats.org/officeDocument/2006/relationships/image" Target="../media/image298.png"/><Relationship Id="rId4" Type="http://schemas.openxmlformats.org/officeDocument/2006/relationships/image" Target="../media/image274.png"/><Relationship Id="rId9" Type="http://schemas.openxmlformats.org/officeDocument/2006/relationships/customXml" Target="../ink/ink236.xml"/><Relationship Id="rId14" Type="http://schemas.openxmlformats.org/officeDocument/2006/relationships/image" Target="../media/image279.png"/><Relationship Id="rId22" Type="http://schemas.openxmlformats.org/officeDocument/2006/relationships/image" Target="../media/image283.png"/><Relationship Id="rId27" Type="http://schemas.openxmlformats.org/officeDocument/2006/relationships/customXml" Target="../ink/ink245.xml"/><Relationship Id="rId30" Type="http://schemas.openxmlformats.org/officeDocument/2006/relationships/image" Target="../media/image287.png"/><Relationship Id="rId35" Type="http://schemas.openxmlformats.org/officeDocument/2006/relationships/customXml" Target="../ink/ink249.xml"/><Relationship Id="rId43" Type="http://schemas.openxmlformats.org/officeDocument/2006/relationships/customXml" Target="../ink/ink253.xml"/><Relationship Id="rId48" Type="http://schemas.openxmlformats.org/officeDocument/2006/relationships/image" Target="../media/image296.png"/><Relationship Id="rId56" Type="http://schemas.openxmlformats.org/officeDocument/2006/relationships/image" Target="../media/image300.png"/><Relationship Id="rId8" Type="http://schemas.openxmlformats.org/officeDocument/2006/relationships/image" Target="../media/image276.png"/><Relationship Id="rId51" Type="http://schemas.openxmlformats.org/officeDocument/2006/relationships/customXml" Target="../ink/ink257.xml"/><Relationship Id="rId3" Type="http://schemas.openxmlformats.org/officeDocument/2006/relationships/customXml" Target="../ink/ink233.xml"/><Relationship Id="rId12" Type="http://schemas.openxmlformats.org/officeDocument/2006/relationships/image" Target="../media/image278.png"/><Relationship Id="rId17" Type="http://schemas.openxmlformats.org/officeDocument/2006/relationships/customXml" Target="../ink/ink240.xml"/><Relationship Id="rId25" Type="http://schemas.openxmlformats.org/officeDocument/2006/relationships/customXml" Target="../ink/ink244.xml"/><Relationship Id="rId33" Type="http://schemas.openxmlformats.org/officeDocument/2006/relationships/customXml" Target="../ink/ink248.xml"/><Relationship Id="rId38" Type="http://schemas.openxmlformats.org/officeDocument/2006/relationships/image" Target="../media/image291.png"/><Relationship Id="rId46" Type="http://schemas.openxmlformats.org/officeDocument/2006/relationships/image" Target="../media/image295.png"/><Relationship Id="rId20" Type="http://schemas.openxmlformats.org/officeDocument/2006/relationships/image" Target="../media/image282.png"/><Relationship Id="rId41" Type="http://schemas.openxmlformats.org/officeDocument/2006/relationships/customXml" Target="../ink/ink252.xml"/><Relationship Id="rId54" Type="http://schemas.openxmlformats.org/officeDocument/2006/relationships/image" Target="../media/image299.png"/><Relationship Id="rId1" Type="http://schemas.openxmlformats.org/officeDocument/2006/relationships/slideLayout" Target="../slideLayouts/slideLayout7.xml"/><Relationship Id="rId6" Type="http://schemas.openxmlformats.org/officeDocument/2006/relationships/image" Target="../media/image275.png"/><Relationship Id="rId15" Type="http://schemas.openxmlformats.org/officeDocument/2006/relationships/customXml" Target="../ink/ink239.xml"/><Relationship Id="rId23" Type="http://schemas.openxmlformats.org/officeDocument/2006/relationships/customXml" Target="../ink/ink243.xml"/><Relationship Id="rId28" Type="http://schemas.openxmlformats.org/officeDocument/2006/relationships/image" Target="../media/image286.png"/><Relationship Id="rId36" Type="http://schemas.openxmlformats.org/officeDocument/2006/relationships/image" Target="../media/image290.png"/><Relationship Id="rId49" Type="http://schemas.openxmlformats.org/officeDocument/2006/relationships/customXml" Target="../ink/ink25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301.emf"/><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302.emf"/><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4410.png"/><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image" Target="../media/image4710.png"/></Relationships>
</file>

<file path=ppt/slides/_rels/slide186.xml.rels><?xml version="1.0" encoding="UTF-8" standalone="yes"?>
<Relationships xmlns="http://schemas.openxmlformats.org/package/2006/relationships"><Relationship Id="rId3" Type="http://schemas.openxmlformats.org/officeDocument/2006/relationships/image" Target="../media/image303.emf"/><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303.emf"/><Relationship Id="rId7" Type="http://schemas.openxmlformats.org/officeDocument/2006/relationships/image" Target="../media/image810.png"/><Relationship Id="rId2" Type="http://schemas.openxmlformats.org/officeDocument/2006/relationships/notesSlide" Target="../notesSlides/notesSlide175.xml"/><Relationship Id="rId1" Type="http://schemas.openxmlformats.org/officeDocument/2006/relationships/slideLayout" Target="../slideLayouts/slideLayout7.xml"/><Relationship Id="rId6" Type="http://schemas.openxmlformats.org/officeDocument/2006/relationships/image" Target="../media/image870.png"/><Relationship Id="rId5" Type="http://schemas.openxmlformats.org/officeDocument/2006/relationships/image" Target="../media/image860.png"/><Relationship Id="rId4" Type="http://schemas.openxmlformats.org/officeDocument/2006/relationships/image" Target="../media/image790.png"/><Relationship Id="rId9" Type="http://schemas.openxmlformats.org/officeDocument/2006/relationships/image" Target="../media/image4910.png"/></Relationships>
</file>

<file path=ppt/slides/_rels/slide188.xml.rels><?xml version="1.0" encoding="UTF-8" standalone="yes"?>
<Relationships xmlns="http://schemas.openxmlformats.org/package/2006/relationships"><Relationship Id="rId3" Type="http://schemas.openxmlformats.org/officeDocument/2006/relationships/image" Target="../media/image304.png"/><Relationship Id="rId7" Type="http://schemas.openxmlformats.org/officeDocument/2006/relationships/image" Target="../media/image307.png"/><Relationship Id="rId2" Type="http://schemas.openxmlformats.org/officeDocument/2006/relationships/notesSlide" Target="../notesSlides/notesSlide176.xml"/><Relationship Id="rId1" Type="http://schemas.openxmlformats.org/officeDocument/2006/relationships/slideLayout" Target="../slideLayouts/slideLayout7.xml"/><Relationship Id="rId6" Type="http://schemas.openxmlformats.org/officeDocument/2006/relationships/customXml" Target="../ink/ink260.xml"/><Relationship Id="rId5" Type="http://schemas.openxmlformats.org/officeDocument/2006/relationships/image" Target="../media/image306.png"/><Relationship Id="rId4" Type="http://schemas.openxmlformats.org/officeDocument/2006/relationships/image" Target="../media/image305.png"/></Relationships>
</file>

<file path=ppt/slides/_rels/slide189.xml.rels><?xml version="1.0" encoding="UTF-8" standalone="yes"?>
<Relationships xmlns="http://schemas.openxmlformats.org/package/2006/relationships"><Relationship Id="rId26" Type="http://schemas.openxmlformats.org/officeDocument/2006/relationships/image" Target="../media/image319.png"/><Relationship Id="rId21" Type="http://schemas.openxmlformats.org/officeDocument/2006/relationships/customXml" Target="../ink/ink270.xml"/><Relationship Id="rId42" Type="http://schemas.openxmlformats.org/officeDocument/2006/relationships/image" Target="../media/image327.png"/><Relationship Id="rId47" Type="http://schemas.openxmlformats.org/officeDocument/2006/relationships/customXml" Target="../ink/ink283.xml"/><Relationship Id="rId63" Type="http://schemas.openxmlformats.org/officeDocument/2006/relationships/customXml" Target="../ink/ink291.xml"/><Relationship Id="rId68" Type="http://schemas.openxmlformats.org/officeDocument/2006/relationships/image" Target="../media/image340.png"/><Relationship Id="rId84" Type="http://schemas.openxmlformats.org/officeDocument/2006/relationships/image" Target="../media/image348.png"/><Relationship Id="rId16" Type="http://schemas.openxmlformats.org/officeDocument/2006/relationships/image" Target="../media/image314.png"/><Relationship Id="rId11" Type="http://schemas.openxmlformats.org/officeDocument/2006/relationships/customXml" Target="../ink/ink265.xml"/><Relationship Id="rId32" Type="http://schemas.openxmlformats.org/officeDocument/2006/relationships/image" Target="../media/image322.png"/><Relationship Id="rId37" Type="http://schemas.openxmlformats.org/officeDocument/2006/relationships/customXml" Target="../ink/ink278.xml"/><Relationship Id="rId53" Type="http://schemas.openxmlformats.org/officeDocument/2006/relationships/customXml" Target="../ink/ink286.xml"/><Relationship Id="rId58" Type="http://schemas.openxmlformats.org/officeDocument/2006/relationships/image" Target="../media/image335.png"/><Relationship Id="rId74" Type="http://schemas.openxmlformats.org/officeDocument/2006/relationships/image" Target="../media/image343.png"/><Relationship Id="rId79" Type="http://schemas.openxmlformats.org/officeDocument/2006/relationships/customXml" Target="../ink/ink299.xml"/><Relationship Id="rId5" Type="http://schemas.openxmlformats.org/officeDocument/2006/relationships/customXml" Target="../ink/ink262.xml"/><Relationship Id="rId19" Type="http://schemas.openxmlformats.org/officeDocument/2006/relationships/customXml" Target="../ink/ink269.xml"/><Relationship Id="rId14" Type="http://schemas.openxmlformats.org/officeDocument/2006/relationships/image" Target="../media/image313.png"/><Relationship Id="rId22" Type="http://schemas.openxmlformats.org/officeDocument/2006/relationships/image" Target="../media/image317.png"/><Relationship Id="rId27" Type="http://schemas.openxmlformats.org/officeDocument/2006/relationships/customXml" Target="../ink/ink273.xml"/><Relationship Id="rId30" Type="http://schemas.openxmlformats.org/officeDocument/2006/relationships/image" Target="../media/image321.png"/><Relationship Id="rId35" Type="http://schemas.openxmlformats.org/officeDocument/2006/relationships/customXml" Target="../ink/ink277.xml"/><Relationship Id="rId43" Type="http://schemas.openxmlformats.org/officeDocument/2006/relationships/customXml" Target="../ink/ink281.xml"/><Relationship Id="rId48" Type="http://schemas.openxmlformats.org/officeDocument/2006/relationships/image" Target="../media/image330.png"/><Relationship Id="rId56" Type="http://schemas.openxmlformats.org/officeDocument/2006/relationships/image" Target="../media/image334.png"/><Relationship Id="rId64" Type="http://schemas.openxmlformats.org/officeDocument/2006/relationships/image" Target="../media/image338.png"/><Relationship Id="rId69" Type="http://schemas.openxmlformats.org/officeDocument/2006/relationships/customXml" Target="../ink/ink294.xml"/><Relationship Id="rId77" Type="http://schemas.openxmlformats.org/officeDocument/2006/relationships/customXml" Target="../ink/ink298.xml"/><Relationship Id="rId8" Type="http://schemas.openxmlformats.org/officeDocument/2006/relationships/image" Target="../media/image310.png"/><Relationship Id="rId51" Type="http://schemas.openxmlformats.org/officeDocument/2006/relationships/customXml" Target="../ink/ink285.xml"/><Relationship Id="rId72" Type="http://schemas.openxmlformats.org/officeDocument/2006/relationships/image" Target="../media/image342.png"/><Relationship Id="rId80" Type="http://schemas.openxmlformats.org/officeDocument/2006/relationships/image" Target="../media/image346.png"/><Relationship Id="rId85" Type="http://schemas.openxmlformats.org/officeDocument/2006/relationships/customXml" Target="../ink/ink302.xml"/><Relationship Id="rId3" Type="http://schemas.openxmlformats.org/officeDocument/2006/relationships/customXml" Target="../ink/ink261.xml"/><Relationship Id="rId12" Type="http://schemas.openxmlformats.org/officeDocument/2006/relationships/image" Target="../media/image312.png"/><Relationship Id="rId17" Type="http://schemas.openxmlformats.org/officeDocument/2006/relationships/customXml" Target="../ink/ink268.xml"/><Relationship Id="rId25" Type="http://schemas.openxmlformats.org/officeDocument/2006/relationships/customXml" Target="../ink/ink272.xml"/><Relationship Id="rId33" Type="http://schemas.openxmlformats.org/officeDocument/2006/relationships/customXml" Target="../ink/ink276.xml"/><Relationship Id="rId38" Type="http://schemas.openxmlformats.org/officeDocument/2006/relationships/image" Target="../media/image325.png"/><Relationship Id="rId46" Type="http://schemas.openxmlformats.org/officeDocument/2006/relationships/image" Target="../media/image329.png"/><Relationship Id="rId59" Type="http://schemas.openxmlformats.org/officeDocument/2006/relationships/customXml" Target="../ink/ink289.xml"/><Relationship Id="rId67" Type="http://schemas.openxmlformats.org/officeDocument/2006/relationships/customXml" Target="../ink/ink293.xml"/><Relationship Id="rId20" Type="http://schemas.openxmlformats.org/officeDocument/2006/relationships/image" Target="../media/image316.png"/><Relationship Id="rId41" Type="http://schemas.openxmlformats.org/officeDocument/2006/relationships/customXml" Target="../ink/ink280.xml"/><Relationship Id="rId54" Type="http://schemas.openxmlformats.org/officeDocument/2006/relationships/image" Target="../media/image333.png"/><Relationship Id="rId62" Type="http://schemas.openxmlformats.org/officeDocument/2006/relationships/image" Target="../media/image337.png"/><Relationship Id="rId70" Type="http://schemas.openxmlformats.org/officeDocument/2006/relationships/image" Target="../media/image341.png"/><Relationship Id="rId75" Type="http://schemas.openxmlformats.org/officeDocument/2006/relationships/customXml" Target="../ink/ink297.xml"/><Relationship Id="rId83" Type="http://schemas.openxmlformats.org/officeDocument/2006/relationships/customXml" Target="../ink/ink301.xml"/><Relationship Id="rId88"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309.png"/><Relationship Id="rId15" Type="http://schemas.openxmlformats.org/officeDocument/2006/relationships/customXml" Target="../ink/ink267.xml"/><Relationship Id="rId23" Type="http://schemas.openxmlformats.org/officeDocument/2006/relationships/customXml" Target="../ink/ink271.xml"/><Relationship Id="rId28" Type="http://schemas.openxmlformats.org/officeDocument/2006/relationships/image" Target="../media/image320.png"/><Relationship Id="rId36" Type="http://schemas.openxmlformats.org/officeDocument/2006/relationships/image" Target="../media/image324.png"/><Relationship Id="rId49" Type="http://schemas.openxmlformats.org/officeDocument/2006/relationships/customXml" Target="../ink/ink284.xml"/><Relationship Id="rId57" Type="http://schemas.openxmlformats.org/officeDocument/2006/relationships/customXml" Target="../ink/ink288.xml"/><Relationship Id="rId10" Type="http://schemas.openxmlformats.org/officeDocument/2006/relationships/image" Target="../media/image311.png"/><Relationship Id="rId31" Type="http://schemas.openxmlformats.org/officeDocument/2006/relationships/customXml" Target="../ink/ink275.xml"/><Relationship Id="rId44" Type="http://schemas.openxmlformats.org/officeDocument/2006/relationships/image" Target="../media/image328.png"/><Relationship Id="rId52" Type="http://schemas.openxmlformats.org/officeDocument/2006/relationships/image" Target="../media/image332.png"/><Relationship Id="rId60" Type="http://schemas.openxmlformats.org/officeDocument/2006/relationships/image" Target="../media/image336.png"/><Relationship Id="rId65" Type="http://schemas.openxmlformats.org/officeDocument/2006/relationships/customXml" Target="../ink/ink292.xml"/><Relationship Id="rId73" Type="http://schemas.openxmlformats.org/officeDocument/2006/relationships/customXml" Target="../ink/ink296.xml"/><Relationship Id="rId78" Type="http://schemas.openxmlformats.org/officeDocument/2006/relationships/image" Target="../media/image345.png"/><Relationship Id="rId81" Type="http://schemas.openxmlformats.org/officeDocument/2006/relationships/customXml" Target="../ink/ink300.xml"/><Relationship Id="rId86" Type="http://schemas.openxmlformats.org/officeDocument/2006/relationships/image" Target="../media/image349.png"/><Relationship Id="rId4" Type="http://schemas.openxmlformats.org/officeDocument/2006/relationships/image" Target="../media/image308.png"/><Relationship Id="rId9" Type="http://schemas.openxmlformats.org/officeDocument/2006/relationships/customXml" Target="../ink/ink264.xml"/><Relationship Id="rId13" Type="http://schemas.openxmlformats.org/officeDocument/2006/relationships/customXml" Target="../ink/ink266.xml"/><Relationship Id="rId18" Type="http://schemas.openxmlformats.org/officeDocument/2006/relationships/image" Target="../media/image315.png"/><Relationship Id="rId39" Type="http://schemas.openxmlformats.org/officeDocument/2006/relationships/customXml" Target="../ink/ink279.xml"/><Relationship Id="rId34" Type="http://schemas.openxmlformats.org/officeDocument/2006/relationships/image" Target="../media/image323.png"/><Relationship Id="rId50" Type="http://schemas.openxmlformats.org/officeDocument/2006/relationships/image" Target="../media/image331.png"/><Relationship Id="rId55" Type="http://schemas.openxmlformats.org/officeDocument/2006/relationships/customXml" Target="../ink/ink287.xml"/><Relationship Id="rId76" Type="http://schemas.openxmlformats.org/officeDocument/2006/relationships/image" Target="../media/image344.png"/><Relationship Id="rId7" Type="http://schemas.openxmlformats.org/officeDocument/2006/relationships/customXml" Target="../ink/ink263.xml"/><Relationship Id="rId71" Type="http://schemas.openxmlformats.org/officeDocument/2006/relationships/customXml" Target="../ink/ink295.xml"/><Relationship Id="rId2" Type="http://schemas.openxmlformats.org/officeDocument/2006/relationships/notesSlide" Target="../notesSlides/notesSlide177.xml"/><Relationship Id="rId29" Type="http://schemas.openxmlformats.org/officeDocument/2006/relationships/customXml" Target="../ink/ink274.xml"/><Relationship Id="rId24" Type="http://schemas.openxmlformats.org/officeDocument/2006/relationships/image" Target="../media/image318.png"/><Relationship Id="rId40" Type="http://schemas.openxmlformats.org/officeDocument/2006/relationships/image" Target="../media/image326.png"/><Relationship Id="rId45" Type="http://schemas.openxmlformats.org/officeDocument/2006/relationships/customXml" Target="../ink/ink282.xml"/><Relationship Id="rId66" Type="http://schemas.openxmlformats.org/officeDocument/2006/relationships/image" Target="../media/image339.png"/><Relationship Id="rId87" Type="http://schemas.openxmlformats.org/officeDocument/2006/relationships/customXml" Target="../ink/ink303.xml"/><Relationship Id="rId61" Type="http://schemas.openxmlformats.org/officeDocument/2006/relationships/customXml" Target="../ink/ink290.xml"/><Relationship Id="rId82" Type="http://schemas.openxmlformats.org/officeDocument/2006/relationships/image" Target="../media/image3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351.emf"/><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customXml" Target="../ink/ink304.xml"/><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image" Target="../media/image352.png"/></Relationships>
</file>

<file path=ppt/slides/_rels/slide192.xml.rels><?xml version="1.0" encoding="UTF-8" standalone="yes"?>
<Relationships xmlns="http://schemas.openxmlformats.org/package/2006/relationships"><Relationship Id="rId3" Type="http://schemas.openxmlformats.org/officeDocument/2006/relationships/image" Target="../media/image304.png"/><Relationship Id="rId2" Type="http://schemas.openxmlformats.org/officeDocument/2006/relationships/notesSlide" Target="../notesSlides/notesSlide180.xml"/><Relationship Id="rId1" Type="http://schemas.openxmlformats.org/officeDocument/2006/relationships/slideLayout" Target="../slideLayouts/slideLayout7.xml"/><Relationship Id="rId5" Type="http://schemas.openxmlformats.org/officeDocument/2006/relationships/image" Target="../media/image306.png"/><Relationship Id="rId4" Type="http://schemas.openxmlformats.org/officeDocument/2006/relationships/image" Target="../media/image305.png"/></Relationships>
</file>

<file path=ppt/slides/_rels/slide193.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353.em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354.emf"/><Relationship Id="rId2" Type="http://schemas.openxmlformats.org/officeDocument/2006/relationships/notesSlide" Target="../notesSlides/notesSlide184.xml"/><Relationship Id="rId1" Type="http://schemas.openxmlformats.org/officeDocument/2006/relationships/slideLayout" Target="../slideLayouts/slideLayout7.xml"/><Relationship Id="rId5" Type="http://schemas.openxmlformats.org/officeDocument/2006/relationships/image" Target="../media/image355.png"/><Relationship Id="rId4" Type="http://schemas.openxmlformats.org/officeDocument/2006/relationships/customXml" Target="../ink/ink305.xml"/></Relationships>
</file>

<file path=ppt/slides/_rels/slide197.xml.rels><?xml version="1.0" encoding="UTF-8" standalone="yes"?>
<Relationships xmlns="http://schemas.openxmlformats.org/package/2006/relationships"><Relationship Id="rId3" Type="http://schemas.openxmlformats.org/officeDocument/2006/relationships/image" Target="../media/image356.emf"/><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357.png"/><Relationship Id="rId2" Type="http://schemas.openxmlformats.org/officeDocument/2006/relationships/notesSlide" Target="../notesSlides/notesSlide186.xml"/><Relationship Id="rId1" Type="http://schemas.openxmlformats.org/officeDocument/2006/relationships/slideLayout" Target="../slideLayouts/slideLayout7.xml"/><Relationship Id="rId5" Type="http://schemas.openxmlformats.org/officeDocument/2006/relationships/image" Target="../media/image358.png"/><Relationship Id="rId4" Type="http://schemas.openxmlformats.org/officeDocument/2006/relationships/customXml" Target="../ink/ink306.xml"/></Relationships>
</file>

<file path=ppt/slides/_rels/slide199.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image" Target="../media/image1400.png"/><Relationship Id="rId1" Type="http://schemas.openxmlformats.org/officeDocument/2006/relationships/slideLayout" Target="../slideLayouts/slideLayout1.xml"/><Relationship Id="rId5" Type="http://schemas.openxmlformats.org/officeDocument/2006/relationships/image" Target="../media/image1700.png"/><Relationship Id="rId4" Type="http://schemas.openxmlformats.org/officeDocument/2006/relationships/image" Target="../media/image160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6" Type="http://schemas.openxmlformats.org/officeDocument/2006/relationships/customXml" Target="../ink/ink312.xml"/><Relationship Id="rId21" Type="http://schemas.openxmlformats.org/officeDocument/2006/relationships/image" Target="../media/image361.png"/><Relationship Id="rId42" Type="http://schemas.openxmlformats.org/officeDocument/2006/relationships/customXml" Target="../ink/ink320.xml"/><Relationship Id="rId47" Type="http://schemas.openxmlformats.org/officeDocument/2006/relationships/image" Target="../media/image374.png"/><Relationship Id="rId63" Type="http://schemas.openxmlformats.org/officeDocument/2006/relationships/image" Target="../media/image382.png"/><Relationship Id="rId68" Type="http://schemas.openxmlformats.org/officeDocument/2006/relationships/customXml" Target="../ink/ink333.xml"/><Relationship Id="rId7" Type="http://schemas.openxmlformats.org/officeDocument/2006/relationships/image" Target="../media/image2500.png"/><Relationship Id="rId71" Type="http://schemas.openxmlformats.org/officeDocument/2006/relationships/image" Target="../media/image386.png"/><Relationship Id="rId2" Type="http://schemas.openxmlformats.org/officeDocument/2006/relationships/image" Target="../media/image2000.png"/><Relationship Id="rId16" Type="http://schemas.openxmlformats.org/officeDocument/2006/relationships/customXml" Target="../ink/ink307.xml"/><Relationship Id="rId29" Type="http://schemas.openxmlformats.org/officeDocument/2006/relationships/image" Target="../media/image365.png"/><Relationship Id="rId11" Type="http://schemas.openxmlformats.org/officeDocument/2006/relationships/image" Target="../media/image2900.png"/><Relationship Id="rId24" Type="http://schemas.openxmlformats.org/officeDocument/2006/relationships/customXml" Target="../ink/ink311.xml"/><Relationship Id="rId32" Type="http://schemas.openxmlformats.org/officeDocument/2006/relationships/customXml" Target="../ink/ink315.xml"/><Relationship Id="rId37" Type="http://schemas.openxmlformats.org/officeDocument/2006/relationships/image" Target="../media/image369.png"/><Relationship Id="rId40" Type="http://schemas.openxmlformats.org/officeDocument/2006/relationships/customXml" Target="../ink/ink319.xml"/><Relationship Id="rId45" Type="http://schemas.openxmlformats.org/officeDocument/2006/relationships/image" Target="../media/image373.png"/><Relationship Id="rId53" Type="http://schemas.openxmlformats.org/officeDocument/2006/relationships/image" Target="../media/image377.png"/><Relationship Id="rId58" Type="http://schemas.openxmlformats.org/officeDocument/2006/relationships/customXml" Target="../ink/ink328.xml"/><Relationship Id="rId66" Type="http://schemas.openxmlformats.org/officeDocument/2006/relationships/customXml" Target="../ink/ink332.xml"/><Relationship Id="rId5" Type="http://schemas.openxmlformats.org/officeDocument/2006/relationships/image" Target="../media/image2300.png"/><Relationship Id="rId61" Type="http://schemas.openxmlformats.org/officeDocument/2006/relationships/image" Target="../media/image381.png"/><Relationship Id="rId19" Type="http://schemas.openxmlformats.org/officeDocument/2006/relationships/image" Target="../media/image360.png"/><Relationship Id="rId14" Type="http://schemas.openxmlformats.org/officeDocument/2006/relationships/image" Target="../media/image3200.png"/><Relationship Id="rId22" Type="http://schemas.openxmlformats.org/officeDocument/2006/relationships/customXml" Target="../ink/ink310.xml"/><Relationship Id="rId27" Type="http://schemas.openxmlformats.org/officeDocument/2006/relationships/image" Target="../media/image364.png"/><Relationship Id="rId30" Type="http://schemas.openxmlformats.org/officeDocument/2006/relationships/customXml" Target="../ink/ink314.xml"/><Relationship Id="rId35" Type="http://schemas.openxmlformats.org/officeDocument/2006/relationships/image" Target="../media/image368.png"/><Relationship Id="rId43" Type="http://schemas.openxmlformats.org/officeDocument/2006/relationships/image" Target="../media/image372.png"/><Relationship Id="rId48" Type="http://schemas.openxmlformats.org/officeDocument/2006/relationships/customXml" Target="../ink/ink323.xml"/><Relationship Id="rId56" Type="http://schemas.openxmlformats.org/officeDocument/2006/relationships/customXml" Target="../ink/ink327.xml"/><Relationship Id="rId64" Type="http://schemas.openxmlformats.org/officeDocument/2006/relationships/customXml" Target="../ink/ink331.xml"/><Relationship Id="rId69" Type="http://schemas.openxmlformats.org/officeDocument/2006/relationships/image" Target="../media/image385.png"/><Relationship Id="rId8" Type="http://schemas.openxmlformats.org/officeDocument/2006/relationships/image" Target="../media/image2600.png"/><Relationship Id="rId51" Type="http://schemas.openxmlformats.org/officeDocument/2006/relationships/image" Target="../media/image376.png"/><Relationship Id="rId72" Type="http://schemas.openxmlformats.org/officeDocument/2006/relationships/customXml" Target="../ink/ink335.xml"/><Relationship Id="rId12" Type="http://schemas.openxmlformats.org/officeDocument/2006/relationships/image" Target="../media/image3000.png"/><Relationship Id="rId17" Type="http://schemas.openxmlformats.org/officeDocument/2006/relationships/image" Target="../media/image359.png"/><Relationship Id="rId25" Type="http://schemas.openxmlformats.org/officeDocument/2006/relationships/image" Target="../media/image363.png"/><Relationship Id="rId33" Type="http://schemas.openxmlformats.org/officeDocument/2006/relationships/image" Target="../media/image367.png"/><Relationship Id="rId38" Type="http://schemas.openxmlformats.org/officeDocument/2006/relationships/customXml" Target="../ink/ink318.xml"/><Relationship Id="rId46" Type="http://schemas.openxmlformats.org/officeDocument/2006/relationships/customXml" Target="../ink/ink322.xml"/><Relationship Id="rId59" Type="http://schemas.openxmlformats.org/officeDocument/2006/relationships/image" Target="../media/image380.png"/><Relationship Id="rId67" Type="http://schemas.openxmlformats.org/officeDocument/2006/relationships/image" Target="../media/image384.png"/><Relationship Id="rId20" Type="http://schemas.openxmlformats.org/officeDocument/2006/relationships/customXml" Target="../ink/ink309.xml"/><Relationship Id="rId41" Type="http://schemas.openxmlformats.org/officeDocument/2006/relationships/image" Target="../media/image371.png"/><Relationship Id="rId54" Type="http://schemas.openxmlformats.org/officeDocument/2006/relationships/customXml" Target="../ink/ink326.xml"/><Relationship Id="rId62" Type="http://schemas.openxmlformats.org/officeDocument/2006/relationships/customXml" Target="../ink/ink330.xml"/><Relationship Id="rId70" Type="http://schemas.openxmlformats.org/officeDocument/2006/relationships/customXml" Target="../ink/ink334.xml"/><Relationship Id="rId1" Type="http://schemas.openxmlformats.org/officeDocument/2006/relationships/slideLayout" Target="../slideLayouts/slideLayout1.xml"/><Relationship Id="rId6" Type="http://schemas.openxmlformats.org/officeDocument/2006/relationships/image" Target="../media/image2400.png"/><Relationship Id="rId15" Type="http://schemas.openxmlformats.org/officeDocument/2006/relationships/image" Target="../media/image570.png"/><Relationship Id="rId23" Type="http://schemas.openxmlformats.org/officeDocument/2006/relationships/image" Target="../media/image362.png"/><Relationship Id="rId28" Type="http://schemas.openxmlformats.org/officeDocument/2006/relationships/customXml" Target="../ink/ink313.xml"/><Relationship Id="rId36" Type="http://schemas.openxmlformats.org/officeDocument/2006/relationships/customXml" Target="../ink/ink317.xml"/><Relationship Id="rId49" Type="http://schemas.openxmlformats.org/officeDocument/2006/relationships/image" Target="../media/image375.png"/><Relationship Id="rId57" Type="http://schemas.openxmlformats.org/officeDocument/2006/relationships/image" Target="../media/image379.png"/><Relationship Id="rId10" Type="http://schemas.openxmlformats.org/officeDocument/2006/relationships/image" Target="../media/image2800.png"/><Relationship Id="rId31" Type="http://schemas.openxmlformats.org/officeDocument/2006/relationships/image" Target="../media/image366.png"/><Relationship Id="rId44" Type="http://schemas.openxmlformats.org/officeDocument/2006/relationships/customXml" Target="../ink/ink321.xml"/><Relationship Id="rId52" Type="http://schemas.openxmlformats.org/officeDocument/2006/relationships/customXml" Target="../ink/ink325.xml"/><Relationship Id="rId60" Type="http://schemas.openxmlformats.org/officeDocument/2006/relationships/customXml" Target="../ink/ink329.xml"/><Relationship Id="rId65" Type="http://schemas.openxmlformats.org/officeDocument/2006/relationships/image" Target="../media/image383.png"/><Relationship Id="rId73" Type="http://schemas.openxmlformats.org/officeDocument/2006/relationships/image" Target="../media/image387.png"/><Relationship Id="rId4" Type="http://schemas.openxmlformats.org/officeDocument/2006/relationships/image" Target="../media/image2200.png"/><Relationship Id="rId9" Type="http://schemas.openxmlformats.org/officeDocument/2006/relationships/image" Target="../media/image2700.png"/><Relationship Id="rId13" Type="http://schemas.openxmlformats.org/officeDocument/2006/relationships/image" Target="../media/image3100.png"/><Relationship Id="rId18" Type="http://schemas.openxmlformats.org/officeDocument/2006/relationships/customXml" Target="../ink/ink308.xml"/><Relationship Id="rId39" Type="http://schemas.openxmlformats.org/officeDocument/2006/relationships/image" Target="../media/image370.png"/><Relationship Id="rId34" Type="http://schemas.openxmlformats.org/officeDocument/2006/relationships/customXml" Target="../ink/ink316.xml"/><Relationship Id="rId50" Type="http://schemas.openxmlformats.org/officeDocument/2006/relationships/customXml" Target="../ink/ink324.xml"/><Relationship Id="rId55" Type="http://schemas.openxmlformats.org/officeDocument/2006/relationships/image" Target="../media/image378.png"/></Relationships>
</file>

<file path=ppt/slides/_rels/slide201.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187.xml"/><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202.xml.rels><?xml version="1.0" encoding="UTF-8" standalone="yes"?>
<Relationships xmlns="http://schemas.openxmlformats.org/package/2006/relationships"><Relationship Id="rId3" Type="http://schemas.openxmlformats.org/officeDocument/2006/relationships/customXml" Target="../ink/ink336.xml"/><Relationship Id="rId2" Type="http://schemas.openxmlformats.org/officeDocument/2006/relationships/notesSlide" Target="../notesSlides/notesSlide188.xml"/><Relationship Id="rId1" Type="http://schemas.openxmlformats.org/officeDocument/2006/relationships/slideLayout" Target="../slideLayouts/slideLayout7.xml"/><Relationship Id="rId6" Type="http://schemas.openxmlformats.org/officeDocument/2006/relationships/image" Target="../media/image389.png"/><Relationship Id="rId5" Type="http://schemas.openxmlformats.org/officeDocument/2006/relationships/customXml" Target="../ink/ink337.xml"/><Relationship Id="rId4" Type="http://schemas.openxmlformats.org/officeDocument/2006/relationships/image" Target="../media/image388.png"/></Relationships>
</file>

<file path=ppt/slides/_rels/slide203.xml.rels><?xml version="1.0" encoding="UTF-8" standalone="yes"?>
<Relationships xmlns="http://schemas.openxmlformats.org/package/2006/relationships"><Relationship Id="rId117" Type="http://schemas.openxmlformats.org/officeDocument/2006/relationships/image" Target="../media/image445.png"/><Relationship Id="rId299" Type="http://schemas.openxmlformats.org/officeDocument/2006/relationships/image" Target="../media/image536.png"/><Relationship Id="rId21" Type="http://schemas.openxmlformats.org/officeDocument/2006/relationships/image" Target="../media/image397.png"/><Relationship Id="rId63" Type="http://schemas.openxmlformats.org/officeDocument/2006/relationships/image" Target="../media/image418.png"/><Relationship Id="rId159" Type="http://schemas.openxmlformats.org/officeDocument/2006/relationships/image" Target="../media/image466.png"/><Relationship Id="rId324" Type="http://schemas.openxmlformats.org/officeDocument/2006/relationships/customXml" Target="../ink/ink494.xml"/><Relationship Id="rId366" Type="http://schemas.openxmlformats.org/officeDocument/2006/relationships/customXml" Target="../ink/ink515.xml"/><Relationship Id="rId170" Type="http://schemas.openxmlformats.org/officeDocument/2006/relationships/customXml" Target="../ink/ink417.xml"/><Relationship Id="rId226" Type="http://schemas.openxmlformats.org/officeDocument/2006/relationships/customXml" Target="../ink/ink445.xml"/><Relationship Id="rId268" Type="http://schemas.openxmlformats.org/officeDocument/2006/relationships/customXml" Target="../ink/ink466.xml"/><Relationship Id="rId32" Type="http://schemas.openxmlformats.org/officeDocument/2006/relationships/customXml" Target="../ink/ink348.xml"/><Relationship Id="rId74" Type="http://schemas.openxmlformats.org/officeDocument/2006/relationships/customXml" Target="../ink/ink369.xml"/><Relationship Id="rId128" Type="http://schemas.openxmlformats.org/officeDocument/2006/relationships/customXml" Target="../ink/ink396.xml"/><Relationship Id="rId335" Type="http://schemas.openxmlformats.org/officeDocument/2006/relationships/image" Target="../media/image554.png"/><Relationship Id="rId377" Type="http://schemas.openxmlformats.org/officeDocument/2006/relationships/image" Target="../media/image576.png"/><Relationship Id="rId5" Type="http://schemas.openxmlformats.org/officeDocument/2006/relationships/hyperlink" Target="https://commons.wikimedia.org/wiki/File:Salmo_trutta_fario-1.jpg" TargetMode="External"/><Relationship Id="rId181" Type="http://schemas.openxmlformats.org/officeDocument/2006/relationships/image" Target="../media/image477.png"/><Relationship Id="rId237" Type="http://schemas.openxmlformats.org/officeDocument/2006/relationships/image" Target="../media/image505.png"/><Relationship Id="rId279" Type="http://schemas.openxmlformats.org/officeDocument/2006/relationships/image" Target="../media/image526.png"/><Relationship Id="rId43" Type="http://schemas.openxmlformats.org/officeDocument/2006/relationships/image" Target="../media/image408.png"/><Relationship Id="rId139" Type="http://schemas.openxmlformats.org/officeDocument/2006/relationships/image" Target="../media/image456.png"/><Relationship Id="rId290" Type="http://schemas.openxmlformats.org/officeDocument/2006/relationships/customXml" Target="../ink/ink477.xml"/><Relationship Id="rId304" Type="http://schemas.openxmlformats.org/officeDocument/2006/relationships/customXml" Target="../ink/ink484.xml"/><Relationship Id="rId346" Type="http://schemas.openxmlformats.org/officeDocument/2006/relationships/customXml" Target="../ink/ink505.xml"/><Relationship Id="rId388" Type="http://schemas.openxmlformats.org/officeDocument/2006/relationships/customXml" Target="../ink/ink526.xml"/><Relationship Id="rId85" Type="http://schemas.openxmlformats.org/officeDocument/2006/relationships/image" Target="../media/image429.png"/><Relationship Id="rId150" Type="http://schemas.openxmlformats.org/officeDocument/2006/relationships/customXml" Target="../ink/ink407.xml"/><Relationship Id="rId192" Type="http://schemas.openxmlformats.org/officeDocument/2006/relationships/customXml" Target="../ink/ink428.xml"/><Relationship Id="rId206" Type="http://schemas.openxmlformats.org/officeDocument/2006/relationships/customXml" Target="../ink/ink435.xml"/><Relationship Id="rId248" Type="http://schemas.openxmlformats.org/officeDocument/2006/relationships/customXml" Target="../ink/ink456.xml"/><Relationship Id="rId12" Type="http://schemas.openxmlformats.org/officeDocument/2006/relationships/customXml" Target="../ink/ink338.xml"/><Relationship Id="rId108" Type="http://schemas.openxmlformats.org/officeDocument/2006/relationships/customXml" Target="../ink/ink386.xml"/><Relationship Id="rId315" Type="http://schemas.openxmlformats.org/officeDocument/2006/relationships/image" Target="../media/image544.png"/><Relationship Id="rId357" Type="http://schemas.openxmlformats.org/officeDocument/2006/relationships/image" Target="../media/image565.png"/><Relationship Id="rId54" Type="http://schemas.openxmlformats.org/officeDocument/2006/relationships/customXml" Target="../ink/ink359.xml"/><Relationship Id="rId96" Type="http://schemas.openxmlformats.org/officeDocument/2006/relationships/customXml" Target="../ink/ink380.xml"/><Relationship Id="rId161" Type="http://schemas.openxmlformats.org/officeDocument/2006/relationships/image" Target="../media/image467.png"/><Relationship Id="rId217" Type="http://schemas.openxmlformats.org/officeDocument/2006/relationships/image" Target="../media/image495.png"/><Relationship Id="rId259" Type="http://schemas.openxmlformats.org/officeDocument/2006/relationships/image" Target="../media/image516.png"/><Relationship Id="rId23" Type="http://schemas.openxmlformats.org/officeDocument/2006/relationships/image" Target="../media/image398.png"/><Relationship Id="rId119" Type="http://schemas.openxmlformats.org/officeDocument/2006/relationships/image" Target="../media/image446.png"/><Relationship Id="rId270" Type="http://schemas.openxmlformats.org/officeDocument/2006/relationships/customXml" Target="../ink/ink467.xml"/><Relationship Id="rId326" Type="http://schemas.openxmlformats.org/officeDocument/2006/relationships/customXml" Target="../ink/ink495.xml"/><Relationship Id="rId65" Type="http://schemas.openxmlformats.org/officeDocument/2006/relationships/image" Target="../media/image419.png"/><Relationship Id="rId130" Type="http://schemas.openxmlformats.org/officeDocument/2006/relationships/customXml" Target="../ink/ink397.xml"/><Relationship Id="rId368" Type="http://schemas.openxmlformats.org/officeDocument/2006/relationships/customXml" Target="../ink/ink516.xml"/><Relationship Id="rId172" Type="http://schemas.openxmlformats.org/officeDocument/2006/relationships/customXml" Target="../ink/ink418.xml"/><Relationship Id="rId228" Type="http://schemas.openxmlformats.org/officeDocument/2006/relationships/customXml" Target="../ink/ink446.xml"/><Relationship Id="rId281" Type="http://schemas.openxmlformats.org/officeDocument/2006/relationships/image" Target="../media/image527.png"/><Relationship Id="rId337" Type="http://schemas.openxmlformats.org/officeDocument/2006/relationships/image" Target="../media/image555.png"/><Relationship Id="rId34" Type="http://schemas.openxmlformats.org/officeDocument/2006/relationships/customXml" Target="../ink/ink349.xml"/><Relationship Id="rId76" Type="http://schemas.openxmlformats.org/officeDocument/2006/relationships/customXml" Target="../ink/ink370.xml"/><Relationship Id="rId141" Type="http://schemas.openxmlformats.org/officeDocument/2006/relationships/image" Target="../media/image457.png"/><Relationship Id="rId379" Type="http://schemas.openxmlformats.org/officeDocument/2006/relationships/image" Target="../media/image577.png"/><Relationship Id="rId7" Type="http://schemas.openxmlformats.org/officeDocument/2006/relationships/hyperlink" Target="https://www.britannica.com/animal/shark" TargetMode="External"/><Relationship Id="rId183" Type="http://schemas.openxmlformats.org/officeDocument/2006/relationships/image" Target="../media/image478.png"/><Relationship Id="rId239" Type="http://schemas.openxmlformats.org/officeDocument/2006/relationships/image" Target="../media/image506.png"/><Relationship Id="rId390" Type="http://schemas.openxmlformats.org/officeDocument/2006/relationships/customXml" Target="../ink/ink527.xml"/><Relationship Id="rId250" Type="http://schemas.openxmlformats.org/officeDocument/2006/relationships/customXml" Target="../ink/ink457.xml"/><Relationship Id="rId292" Type="http://schemas.openxmlformats.org/officeDocument/2006/relationships/customXml" Target="../ink/ink478.xml"/><Relationship Id="rId306" Type="http://schemas.openxmlformats.org/officeDocument/2006/relationships/customXml" Target="../ink/ink485.xml"/><Relationship Id="rId45" Type="http://schemas.openxmlformats.org/officeDocument/2006/relationships/image" Target="../media/image409.png"/><Relationship Id="rId87" Type="http://schemas.openxmlformats.org/officeDocument/2006/relationships/image" Target="../media/image430.png"/><Relationship Id="rId110" Type="http://schemas.openxmlformats.org/officeDocument/2006/relationships/customXml" Target="../ink/ink387.xml"/><Relationship Id="rId348" Type="http://schemas.openxmlformats.org/officeDocument/2006/relationships/customXml" Target="../ink/ink506.xml"/><Relationship Id="rId152" Type="http://schemas.openxmlformats.org/officeDocument/2006/relationships/customXml" Target="../ink/ink408.xml"/><Relationship Id="rId194" Type="http://schemas.openxmlformats.org/officeDocument/2006/relationships/customXml" Target="../ink/ink429.xml"/><Relationship Id="rId208" Type="http://schemas.openxmlformats.org/officeDocument/2006/relationships/customXml" Target="../ink/ink436.xml"/><Relationship Id="rId261" Type="http://schemas.openxmlformats.org/officeDocument/2006/relationships/image" Target="../media/image517.png"/><Relationship Id="rId14" Type="http://schemas.openxmlformats.org/officeDocument/2006/relationships/customXml" Target="../ink/ink339.xml"/><Relationship Id="rId56" Type="http://schemas.openxmlformats.org/officeDocument/2006/relationships/customXml" Target="../ink/ink360.xml"/><Relationship Id="rId317" Type="http://schemas.openxmlformats.org/officeDocument/2006/relationships/image" Target="../media/image545.png"/><Relationship Id="rId359" Type="http://schemas.openxmlformats.org/officeDocument/2006/relationships/image" Target="../media/image566.png"/><Relationship Id="rId98" Type="http://schemas.openxmlformats.org/officeDocument/2006/relationships/customXml" Target="../ink/ink381.xml"/><Relationship Id="rId121" Type="http://schemas.openxmlformats.org/officeDocument/2006/relationships/image" Target="../media/image447.png"/><Relationship Id="rId163" Type="http://schemas.openxmlformats.org/officeDocument/2006/relationships/image" Target="../media/image468.png"/><Relationship Id="rId219" Type="http://schemas.openxmlformats.org/officeDocument/2006/relationships/image" Target="../media/image496.png"/><Relationship Id="rId370" Type="http://schemas.openxmlformats.org/officeDocument/2006/relationships/customXml" Target="../ink/ink517.xml"/><Relationship Id="rId230" Type="http://schemas.openxmlformats.org/officeDocument/2006/relationships/customXml" Target="../ink/ink447.xml"/><Relationship Id="rId25" Type="http://schemas.openxmlformats.org/officeDocument/2006/relationships/image" Target="../media/image399.png"/><Relationship Id="rId67" Type="http://schemas.openxmlformats.org/officeDocument/2006/relationships/image" Target="../media/image420.png"/><Relationship Id="rId272" Type="http://schemas.openxmlformats.org/officeDocument/2006/relationships/customXml" Target="../ink/ink468.xml"/><Relationship Id="rId328" Type="http://schemas.openxmlformats.org/officeDocument/2006/relationships/customXml" Target="../ink/ink496.xml"/><Relationship Id="rId132" Type="http://schemas.openxmlformats.org/officeDocument/2006/relationships/customXml" Target="../ink/ink398.xml"/><Relationship Id="rId174" Type="http://schemas.openxmlformats.org/officeDocument/2006/relationships/customXml" Target="../ink/ink419.xml"/><Relationship Id="rId381" Type="http://schemas.openxmlformats.org/officeDocument/2006/relationships/image" Target="../media/image578.png"/><Relationship Id="rId241" Type="http://schemas.openxmlformats.org/officeDocument/2006/relationships/image" Target="../media/image507.png"/><Relationship Id="rId36" Type="http://schemas.openxmlformats.org/officeDocument/2006/relationships/customXml" Target="../ink/ink350.xml"/><Relationship Id="rId283" Type="http://schemas.openxmlformats.org/officeDocument/2006/relationships/image" Target="../media/image528.png"/><Relationship Id="rId339" Type="http://schemas.openxmlformats.org/officeDocument/2006/relationships/image" Target="../media/image556.png"/><Relationship Id="rId78" Type="http://schemas.openxmlformats.org/officeDocument/2006/relationships/customXml" Target="../ink/ink371.xml"/><Relationship Id="rId101" Type="http://schemas.openxmlformats.org/officeDocument/2006/relationships/image" Target="../media/image437.png"/><Relationship Id="rId143" Type="http://schemas.openxmlformats.org/officeDocument/2006/relationships/image" Target="../media/image458.png"/><Relationship Id="rId185" Type="http://schemas.openxmlformats.org/officeDocument/2006/relationships/image" Target="../media/image479.png"/><Relationship Id="rId350" Type="http://schemas.openxmlformats.org/officeDocument/2006/relationships/customXml" Target="../ink/ink507.xml"/><Relationship Id="rId9" Type="http://schemas.openxmlformats.org/officeDocument/2006/relationships/hyperlink" Target="https://creativecommons.org/licenses/by-sa/4.0/legalcode" TargetMode="External"/><Relationship Id="rId210" Type="http://schemas.openxmlformats.org/officeDocument/2006/relationships/customXml" Target="../ink/ink437.xml"/><Relationship Id="rId392" Type="http://schemas.openxmlformats.org/officeDocument/2006/relationships/customXml" Target="../ink/ink528.xml"/><Relationship Id="rId252" Type="http://schemas.openxmlformats.org/officeDocument/2006/relationships/customXml" Target="../ink/ink458.xml"/><Relationship Id="rId294" Type="http://schemas.openxmlformats.org/officeDocument/2006/relationships/customXml" Target="../ink/ink479.xml"/><Relationship Id="rId308" Type="http://schemas.openxmlformats.org/officeDocument/2006/relationships/customXml" Target="../ink/ink486.xml"/><Relationship Id="rId47" Type="http://schemas.openxmlformats.org/officeDocument/2006/relationships/image" Target="../media/image410.png"/><Relationship Id="rId89" Type="http://schemas.openxmlformats.org/officeDocument/2006/relationships/image" Target="../media/image431.png"/><Relationship Id="rId112" Type="http://schemas.openxmlformats.org/officeDocument/2006/relationships/customXml" Target="../ink/ink388.xml"/><Relationship Id="rId154" Type="http://schemas.openxmlformats.org/officeDocument/2006/relationships/customXml" Target="../ink/ink409.xml"/><Relationship Id="rId361" Type="http://schemas.openxmlformats.org/officeDocument/2006/relationships/image" Target="../media/image567.png"/><Relationship Id="rId196" Type="http://schemas.openxmlformats.org/officeDocument/2006/relationships/customXml" Target="../ink/ink430.xml"/><Relationship Id="rId16" Type="http://schemas.openxmlformats.org/officeDocument/2006/relationships/customXml" Target="../ink/ink340.xml"/><Relationship Id="rId221" Type="http://schemas.openxmlformats.org/officeDocument/2006/relationships/image" Target="../media/image497.png"/><Relationship Id="rId242" Type="http://schemas.openxmlformats.org/officeDocument/2006/relationships/customXml" Target="../ink/ink453.xml"/><Relationship Id="rId263" Type="http://schemas.openxmlformats.org/officeDocument/2006/relationships/image" Target="../media/image518.png"/><Relationship Id="rId284" Type="http://schemas.openxmlformats.org/officeDocument/2006/relationships/customXml" Target="../ink/ink474.xml"/><Relationship Id="rId319" Type="http://schemas.openxmlformats.org/officeDocument/2006/relationships/image" Target="../media/image546.png"/><Relationship Id="rId37" Type="http://schemas.openxmlformats.org/officeDocument/2006/relationships/image" Target="../media/image405.png"/><Relationship Id="rId58" Type="http://schemas.openxmlformats.org/officeDocument/2006/relationships/customXml" Target="../ink/ink361.xml"/><Relationship Id="rId79" Type="http://schemas.openxmlformats.org/officeDocument/2006/relationships/image" Target="../media/image426.png"/><Relationship Id="rId102" Type="http://schemas.openxmlformats.org/officeDocument/2006/relationships/customXml" Target="../ink/ink383.xml"/><Relationship Id="rId123" Type="http://schemas.openxmlformats.org/officeDocument/2006/relationships/image" Target="../media/image448.png"/><Relationship Id="rId144" Type="http://schemas.openxmlformats.org/officeDocument/2006/relationships/customXml" Target="../ink/ink404.xml"/><Relationship Id="rId330" Type="http://schemas.openxmlformats.org/officeDocument/2006/relationships/customXml" Target="../ink/ink497.xml"/><Relationship Id="rId90" Type="http://schemas.openxmlformats.org/officeDocument/2006/relationships/customXml" Target="../ink/ink377.xml"/><Relationship Id="rId165" Type="http://schemas.openxmlformats.org/officeDocument/2006/relationships/image" Target="../media/image469.png"/><Relationship Id="rId186" Type="http://schemas.openxmlformats.org/officeDocument/2006/relationships/customXml" Target="../ink/ink425.xml"/><Relationship Id="rId351" Type="http://schemas.openxmlformats.org/officeDocument/2006/relationships/image" Target="../media/image562.png"/><Relationship Id="rId372" Type="http://schemas.openxmlformats.org/officeDocument/2006/relationships/customXml" Target="../ink/ink518.xml"/><Relationship Id="rId393" Type="http://schemas.openxmlformats.org/officeDocument/2006/relationships/image" Target="../media/image584.png"/><Relationship Id="rId211" Type="http://schemas.openxmlformats.org/officeDocument/2006/relationships/image" Target="../media/image492.png"/><Relationship Id="rId232" Type="http://schemas.openxmlformats.org/officeDocument/2006/relationships/customXml" Target="../ink/ink448.xml"/><Relationship Id="rId253" Type="http://schemas.openxmlformats.org/officeDocument/2006/relationships/image" Target="../media/image513.png"/><Relationship Id="rId274" Type="http://schemas.openxmlformats.org/officeDocument/2006/relationships/customXml" Target="../ink/ink469.xml"/><Relationship Id="rId295" Type="http://schemas.openxmlformats.org/officeDocument/2006/relationships/image" Target="../media/image534.png"/><Relationship Id="rId309" Type="http://schemas.openxmlformats.org/officeDocument/2006/relationships/image" Target="../media/image541.png"/><Relationship Id="rId27" Type="http://schemas.openxmlformats.org/officeDocument/2006/relationships/image" Target="../media/image400.png"/><Relationship Id="rId48" Type="http://schemas.openxmlformats.org/officeDocument/2006/relationships/customXml" Target="../ink/ink356.xml"/><Relationship Id="rId69" Type="http://schemas.openxmlformats.org/officeDocument/2006/relationships/image" Target="../media/image421.png"/><Relationship Id="rId113" Type="http://schemas.openxmlformats.org/officeDocument/2006/relationships/image" Target="../media/image443.png"/><Relationship Id="rId134" Type="http://schemas.openxmlformats.org/officeDocument/2006/relationships/customXml" Target="../ink/ink399.xml"/><Relationship Id="rId320" Type="http://schemas.openxmlformats.org/officeDocument/2006/relationships/customXml" Target="../ink/ink492.xml"/><Relationship Id="rId80" Type="http://schemas.openxmlformats.org/officeDocument/2006/relationships/customXml" Target="../ink/ink372.xml"/><Relationship Id="rId155" Type="http://schemas.openxmlformats.org/officeDocument/2006/relationships/image" Target="../media/image464.png"/><Relationship Id="rId176" Type="http://schemas.openxmlformats.org/officeDocument/2006/relationships/customXml" Target="../ink/ink420.xml"/><Relationship Id="rId197" Type="http://schemas.openxmlformats.org/officeDocument/2006/relationships/image" Target="../media/image485.png"/><Relationship Id="rId341" Type="http://schemas.openxmlformats.org/officeDocument/2006/relationships/image" Target="../media/image557.png"/><Relationship Id="rId362" Type="http://schemas.openxmlformats.org/officeDocument/2006/relationships/customXml" Target="../ink/ink513.xml"/><Relationship Id="rId383" Type="http://schemas.openxmlformats.org/officeDocument/2006/relationships/image" Target="../media/image579.png"/><Relationship Id="rId201" Type="http://schemas.openxmlformats.org/officeDocument/2006/relationships/image" Target="../media/image487.png"/><Relationship Id="rId222" Type="http://schemas.openxmlformats.org/officeDocument/2006/relationships/customXml" Target="../ink/ink443.xml"/><Relationship Id="rId243" Type="http://schemas.openxmlformats.org/officeDocument/2006/relationships/image" Target="../media/image508.png"/><Relationship Id="rId264" Type="http://schemas.openxmlformats.org/officeDocument/2006/relationships/customXml" Target="../ink/ink464.xml"/><Relationship Id="rId285" Type="http://schemas.openxmlformats.org/officeDocument/2006/relationships/image" Target="../media/image529.png"/><Relationship Id="rId17" Type="http://schemas.openxmlformats.org/officeDocument/2006/relationships/image" Target="../media/image395.png"/><Relationship Id="rId38" Type="http://schemas.openxmlformats.org/officeDocument/2006/relationships/customXml" Target="../ink/ink351.xml"/><Relationship Id="rId59" Type="http://schemas.openxmlformats.org/officeDocument/2006/relationships/image" Target="../media/image416.png"/><Relationship Id="rId103" Type="http://schemas.openxmlformats.org/officeDocument/2006/relationships/image" Target="../media/image438.png"/><Relationship Id="rId124" Type="http://schemas.openxmlformats.org/officeDocument/2006/relationships/customXml" Target="../ink/ink394.xml"/><Relationship Id="rId310" Type="http://schemas.openxmlformats.org/officeDocument/2006/relationships/customXml" Target="../ink/ink487.xml"/><Relationship Id="rId70" Type="http://schemas.openxmlformats.org/officeDocument/2006/relationships/customXml" Target="../ink/ink367.xml"/><Relationship Id="rId91" Type="http://schemas.openxmlformats.org/officeDocument/2006/relationships/image" Target="../media/image432.png"/><Relationship Id="rId145" Type="http://schemas.openxmlformats.org/officeDocument/2006/relationships/image" Target="../media/image459.png"/><Relationship Id="rId166" Type="http://schemas.openxmlformats.org/officeDocument/2006/relationships/customXml" Target="../ink/ink415.xml"/><Relationship Id="rId187" Type="http://schemas.openxmlformats.org/officeDocument/2006/relationships/image" Target="../media/image480.png"/><Relationship Id="rId331" Type="http://schemas.openxmlformats.org/officeDocument/2006/relationships/image" Target="../media/image552.png"/><Relationship Id="rId352" Type="http://schemas.openxmlformats.org/officeDocument/2006/relationships/customXml" Target="../ink/ink508.xml"/><Relationship Id="rId373" Type="http://schemas.openxmlformats.org/officeDocument/2006/relationships/image" Target="../media/image574.png"/><Relationship Id="rId1" Type="http://schemas.openxmlformats.org/officeDocument/2006/relationships/slideLayout" Target="../slideLayouts/slideLayout7.xml"/><Relationship Id="rId212" Type="http://schemas.openxmlformats.org/officeDocument/2006/relationships/customXml" Target="../ink/ink438.xml"/><Relationship Id="rId233" Type="http://schemas.openxmlformats.org/officeDocument/2006/relationships/image" Target="../media/image503.png"/><Relationship Id="rId254" Type="http://schemas.openxmlformats.org/officeDocument/2006/relationships/customXml" Target="../ink/ink459.xml"/><Relationship Id="rId28" Type="http://schemas.openxmlformats.org/officeDocument/2006/relationships/customXml" Target="../ink/ink346.xml"/><Relationship Id="rId49" Type="http://schemas.openxmlformats.org/officeDocument/2006/relationships/image" Target="../media/image411.png"/><Relationship Id="rId114" Type="http://schemas.openxmlformats.org/officeDocument/2006/relationships/customXml" Target="../ink/ink389.xml"/><Relationship Id="rId275" Type="http://schemas.openxmlformats.org/officeDocument/2006/relationships/image" Target="../media/image524.png"/><Relationship Id="rId296" Type="http://schemas.openxmlformats.org/officeDocument/2006/relationships/customXml" Target="../ink/ink480.xml"/><Relationship Id="rId300" Type="http://schemas.openxmlformats.org/officeDocument/2006/relationships/customXml" Target="../ink/ink482.xml"/><Relationship Id="rId60" Type="http://schemas.openxmlformats.org/officeDocument/2006/relationships/customXml" Target="../ink/ink362.xml"/><Relationship Id="rId81" Type="http://schemas.openxmlformats.org/officeDocument/2006/relationships/image" Target="../media/image427.png"/><Relationship Id="rId135" Type="http://schemas.openxmlformats.org/officeDocument/2006/relationships/image" Target="../media/image454.png"/><Relationship Id="rId156" Type="http://schemas.openxmlformats.org/officeDocument/2006/relationships/customXml" Target="../ink/ink410.xml"/><Relationship Id="rId177" Type="http://schemas.openxmlformats.org/officeDocument/2006/relationships/image" Target="../media/image475.png"/><Relationship Id="rId198" Type="http://schemas.openxmlformats.org/officeDocument/2006/relationships/customXml" Target="../ink/ink431.xml"/><Relationship Id="rId321" Type="http://schemas.openxmlformats.org/officeDocument/2006/relationships/image" Target="../media/image547.png"/><Relationship Id="rId342" Type="http://schemas.openxmlformats.org/officeDocument/2006/relationships/customXml" Target="../ink/ink503.xml"/><Relationship Id="rId363" Type="http://schemas.openxmlformats.org/officeDocument/2006/relationships/image" Target="../media/image568.png"/><Relationship Id="rId384" Type="http://schemas.openxmlformats.org/officeDocument/2006/relationships/customXml" Target="../ink/ink524.xml"/><Relationship Id="rId202" Type="http://schemas.openxmlformats.org/officeDocument/2006/relationships/customXml" Target="../ink/ink433.xml"/><Relationship Id="rId223" Type="http://schemas.openxmlformats.org/officeDocument/2006/relationships/image" Target="../media/image498.png"/><Relationship Id="rId244" Type="http://schemas.openxmlformats.org/officeDocument/2006/relationships/customXml" Target="../ink/ink454.xml"/><Relationship Id="rId18" Type="http://schemas.openxmlformats.org/officeDocument/2006/relationships/customXml" Target="../ink/ink341.xml"/><Relationship Id="rId39" Type="http://schemas.openxmlformats.org/officeDocument/2006/relationships/image" Target="../media/image406.png"/><Relationship Id="rId265" Type="http://schemas.openxmlformats.org/officeDocument/2006/relationships/image" Target="../media/image519.png"/><Relationship Id="rId286" Type="http://schemas.openxmlformats.org/officeDocument/2006/relationships/customXml" Target="../ink/ink475.xml"/><Relationship Id="rId50" Type="http://schemas.openxmlformats.org/officeDocument/2006/relationships/customXml" Target="../ink/ink357.xml"/><Relationship Id="rId104" Type="http://schemas.openxmlformats.org/officeDocument/2006/relationships/customXml" Target="../ink/ink384.xml"/><Relationship Id="rId125" Type="http://schemas.openxmlformats.org/officeDocument/2006/relationships/image" Target="../media/image449.png"/><Relationship Id="rId146" Type="http://schemas.openxmlformats.org/officeDocument/2006/relationships/customXml" Target="../ink/ink405.xml"/><Relationship Id="rId167" Type="http://schemas.openxmlformats.org/officeDocument/2006/relationships/image" Target="../media/image470.png"/><Relationship Id="rId188" Type="http://schemas.openxmlformats.org/officeDocument/2006/relationships/customXml" Target="../ink/ink426.xml"/><Relationship Id="rId311" Type="http://schemas.openxmlformats.org/officeDocument/2006/relationships/image" Target="../media/image542.png"/><Relationship Id="rId332" Type="http://schemas.openxmlformats.org/officeDocument/2006/relationships/customXml" Target="../ink/ink498.xml"/><Relationship Id="rId353" Type="http://schemas.openxmlformats.org/officeDocument/2006/relationships/image" Target="../media/image563.png"/><Relationship Id="rId374" Type="http://schemas.openxmlformats.org/officeDocument/2006/relationships/customXml" Target="../ink/ink519.xml"/><Relationship Id="rId71" Type="http://schemas.openxmlformats.org/officeDocument/2006/relationships/image" Target="../media/image422.png"/><Relationship Id="rId92" Type="http://schemas.openxmlformats.org/officeDocument/2006/relationships/customXml" Target="../ink/ink378.xml"/><Relationship Id="rId213" Type="http://schemas.openxmlformats.org/officeDocument/2006/relationships/image" Target="../media/image493.png"/><Relationship Id="rId234" Type="http://schemas.openxmlformats.org/officeDocument/2006/relationships/customXml" Target="../ink/ink449.xml"/><Relationship Id="rId2" Type="http://schemas.openxmlformats.org/officeDocument/2006/relationships/notesSlide" Target="../notesSlides/notesSlide189.xml"/><Relationship Id="rId29" Type="http://schemas.openxmlformats.org/officeDocument/2006/relationships/image" Target="../media/image401.png"/><Relationship Id="rId255" Type="http://schemas.openxmlformats.org/officeDocument/2006/relationships/image" Target="../media/image514.png"/><Relationship Id="rId276" Type="http://schemas.openxmlformats.org/officeDocument/2006/relationships/customXml" Target="../ink/ink470.xml"/><Relationship Id="rId297" Type="http://schemas.openxmlformats.org/officeDocument/2006/relationships/image" Target="../media/image535.png"/><Relationship Id="rId40" Type="http://schemas.openxmlformats.org/officeDocument/2006/relationships/customXml" Target="../ink/ink352.xml"/><Relationship Id="rId115" Type="http://schemas.openxmlformats.org/officeDocument/2006/relationships/image" Target="../media/image444.png"/><Relationship Id="rId136" Type="http://schemas.openxmlformats.org/officeDocument/2006/relationships/customXml" Target="../ink/ink400.xml"/><Relationship Id="rId157" Type="http://schemas.openxmlformats.org/officeDocument/2006/relationships/image" Target="../media/image465.png"/><Relationship Id="rId178" Type="http://schemas.openxmlformats.org/officeDocument/2006/relationships/customXml" Target="../ink/ink421.xml"/><Relationship Id="rId301" Type="http://schemas.openxmlformats.org/officeDocument/2006/relationships/image" Target="../media/image537.png"/><Relationship Id="rId322" Type="http://schemas.openxmlformats.org/officeDocument/2006/relationships/customXml" Target="../ink/ink493.xml"/><Relationship Id="rId343" Type="http://schemas.openxmlformats.org/officeDocument/2006/relationships/image" Target="../media/image558.png"/><Relationship Id="rId364" Type="http://schemas.openxmlformats.org/officeDocument/2006/relationships/customXml" Target="../ink/ink514.xml"/><Relationship Id="rId61" Type="http://schemas.openxmlformats.org/officeDocument/2006/relationships/image" Target="../media/image417.png"/><Relationship Id="rId82" Type="http://schemas.openxmlformats.org/officeDocument/2006/relationships/customXml" Target="../ink/ink373.xml"/><Relationship Id="rId199" Type="http://schemas.openxmlformats.org/officeDocument/2006/relationships/image" Target="../media/image486.png"/><Relationship Id="rId203" Type="http://schemas.openxmlformats.org/officeDocument/2006/relationships/image" Target="../media/image488.png"/><Relationship Id="rId385" Type="http://schemas.openxmlformats.org/officeDocument/2006/relationships/image" Target="../media/image580.png"/><Relationship Id="rId19" Type="http://schemas.openxmlformats.org/officeDocument/2006/relationships/image" Target="../media/image396.png"/><Relationship Id="rId224" Type="http://schemas.openxmlformats.org/officeDocument/2006/relationships/customXml" Target="../ink/ink444.xml"/><Relationship Id="rId245" Type="http://schemas.openxmlformats.org/officeDocument/2006/relationships/image" Target="../media/image509.png"/><Relationship Id="rId266" Type="http://schemas.openxmlformats.org/officeDocument/2006/relationships/customXml" Target="../ink/ink465.xml"/><Relationship Id="rId287" Type="http://schemas.openxmlformats.org/officeDocument/2006/relationships/image" Target="../media/image530.png"/><Relationship Id="rId30" Type="http://schemas.openxmlformats.org/officeDocument/2006/relationships/customXml" Target="../ink/ink347.xml"/><Relationship Id="rId105" Type="http://schemas.openxmlformats.org/officeDocument/2006/relationships/image" Target="../media/image439.png"/><Relationship Id="rId126" Type="http://schemas.openxmlformats.org/officeDocument/2006/relationships/customXml" Target="../ink/ink395.xml"/><Relationship Id="rId147" Type="http://schemas.openxmlformats.org/officeDocument/2006/relationships/image" Target="../media/image460.png"/><Relationship Id="rId168" Type="http://schemas.openxmlformats.org/officeDocument/2006/relationships/customXml" Target="../ink/ink416.xml"/><Relationship Id="rId312" Type="http://schemas.openxmlformats.org/officeDocument/2006/relationships/customXml" Target="../ink/ink488.xml"/><Relationship Id="rId333" Type="http://schemas.openxmlformats.org/officeDocument/2006/relationships/image" Target="../media/image553.png"/><Relationship Id="rId354" Type="http://schemas.openxmlformats.org/officeDocument/2006/relationships/customXml" Target="../ink/ink509.xml"/><Relationship Id="rId51" Type="http://schemas.openxmlformats.org/officeDocument/2006/relationships/image" Target="../media/image412.png"/><Relationship Id="rId72" Type="http://schemas.openxmlformats.org/officeDocument/2006/relationships/customXml" Target="../ink/ink368.xml"/><Relationship Id="rId93" Type="http://schemas.openxmlformats.org/officeDocument/2006/relationships/image" Target="../media/image433.png"/><Relationship Id="rId189" Type="http://schemas.openxmlformats.org/officeDocument/2006/relationships/image" Target="../media/image481.png"/><Relationship Id="rId375" Type="http://schemas.openxmlformats.org/officeDocument/2006/relationships/image" Target="../media/image575.png"/><Relationship Id="rId3" Type="http://schemas.openxmlformats.org/officeDocument/2006/relationships/image" Target="../media/image390.jpeg"/><Relationship Id="rId214" Type="http://schemas.openxmlformats.org/officeDocument/2006/relationships/customXml" Target="../ink/ink439.xml"/><Relationship Id="rId235" Type="http://schemas.openxmlformats.org/officeDocument/2006/relationships/image" Target="../media/image504.png"/><Relationship Id="rId256" Type="http://schemas.openxmlformats.org/officeDocument/2006/relationships/customXml" Target="../ink/ink460.xml"/><Relationship Id="rId277" Type="http://schemas.openxmlformats.org/officeDocument/2006/relationships/image" Target="../media/image525.png"/><Relationship Id="rId298" Type="http://schemas.openxmlformats.org/officeDocument/2006/relationships/customXml" Target="../ink/ink481.xml"/><Relationship Id="rId116" Type="http://schemas.openxmlformats.org/officeDocument/2006/relationships/customXml" Target="../ink/ink390.xml"/><Relationship Id="rId137" Type="http://schemas.openxmlformats.org/officeDocument/2006/relationships/image" Target="../media/image455.png"/><Relationship Id="rId158" Type="http://schemas.openxmlformats.org/officeDocument/2006/relationships/customXml" Target="../ink/ink411.xml"/><Relationship Id="rId302" Type="http://schemas.openxmlformats.org/officeDocument/2006/relationships/customXml" Target="../ink/ink483.xml"/><Relationship Id="rId323" Type="http://schemas.openxmlformats.org/officeDocument/2006/relationships/image" Target="../media/image548.png"/><Relationship Id="rId344" Type="http://schemas.openxmlformats.org/officeDocument/2006/relationships/customXml" Target="../ink/ink504.xml"/><Relationship Id="rId20" Type="http://schemas.openxmlformats.org/officeDocument/2006/relationships/customXml" Target="../ink/ink342.xml"/><Relationship Id="rId41" Type="http://schemas.openxmlformats.org/officeDocument/2006/relationships/image" Target="../media/image407.png"/><Relationship Id="rId62" Type="http://schemas.openxmlformats.org/officeDocument/2006/relationships/customXml" Target="../ink/ink363.xml"/><Relationship Id="rId83" Type="http://schemas.openxmlformats.org/officeDocument/2006/relationships/image" Target="../media/image428.png"/><Relationship Id="rId179" Type="http://schemas.openxmlformats.org/officeDocument/2006/relationships/image" Target="../media/image476.png"/><Relationship Id="rId365" Type="http://schemas.openxmlformats.org/officeDocument/2006/relationships/image" Target="../media/image569.png"/><Relationship Id="rId386" Type="http://schemas.openxmlformats.org/officeDocument/2006/relationships/customXml" Target="../ink/ink525.xml"/><Relationship Id="rId190" Type="http://schemas.openxmlformats.org/officeDocument/2006/relationships/customXml" Target="../ink/ink427.xml"/><Relationship Id="rId204" Type="http://schemas.openxmlformats.org/officeDocument/2006/relationships/customXml" Target="../ink/ink434.xml"/><Relationship Id="rId225" Type="http://schemas.openxmlformats.org/officeDocument/2006/relationships/image" Target="../media/image499.png"/><Relationship Id="rId246" Type="http://schemas.openxmlformats.org/officeDocument/2006/relationships/customXml" Target="../ink/ink455.xml"/><Relationship Id="rId267" Type="http://schemas.openxmlformats.org/officeDocument/2006/relationships/image" Target="../media/image520.png"/><Relationship Id="rId288" Type="http://schemas.openxmlformats.org/officeDocument/2006/relationships/customXml" Target="../ink/ink476.xml"/><Relationship Id="rId106" Type="http://schemas.openxmlformats.org/officeDocument/2006/relationships/customXml" Target="../ink/ink385.xml"/><Relationship Id="rId127" Type="http://schemas.openxmlformats.org/officeDocument/2006/relationships/image" Target="../media/image450.png"/><Relationship Id="rId313" Type="http://schemas.openxmlformats.org/officeDocument/2006/relationships/image" Target="../media/image543.png"/><Relationship Id="rId10" Type="http://schemas.openxmlformats.org/officeDocument/2006/relationships/image" Target="../media/image391.jpeg"/><Relationship Id="rId31" Type="http://schemas.openxmlformats.org/officeDocument/2006/relationships/image" Target="../media/image402.png"/><Relationship Id="rId52" Type="http://schemas.openxmlformats.org/officeDocument/2006/relationships/customXml" Target="../ink/ink358.xml"/><Relationship Id="rId73" Type="http://schemas.openxmlformats.org/officeDocument/2006/relationships/image" Target="../media/image423.png"/><Relationship Id="rId94" Type="http://schemas.openxmlformats.org/officeDocument/2006/relationships/customXml" Target="../ink/ink379.xml"/><Relationship Id="rId148" Type="http://schemas.openxmlformats.org/officeDocument/2006/relationships/customXml" Target="../ink/ink406.xml"/><Relationship Id="rId169" Type="http://schemas.openxmlformats.org/officeDocument/2006/relationships/image" Target="../media/image471.png"/><Relationship Id="rId334" Type="http://schemas.openxmlformats.org/officeDocument/2006/relationships/customXml" Target="../ink/ink499.xml"/><Relationship Id="rId355" Type="http://schemas.openxmlformats.org/officeDocument/2006/relationships/image" Target="../media/image564.png"/><Relationship Id="rId376" Type="http://schemas.openxmlformats.org/officeDocument/2006/relationships/customXml" Target="../ink/ink520.xml"/><Relationship Id="rId4" Type="http://schemas.openxmlformats.org/officeDocument/2006/relationships/hyperlink" Target="https://commons.wikimedia.org/wiki/User:Apple2000" TargetMode="External"/><Relationship Id="rId180" Type="http://schemas.openxmlformats.org/officeDocument/2006/relationships/customXml" Target="../ink/ink422.xml"/><Relationship Id="rId215" Type="http://schemas.openxmlformats.org/officeDocument/2006/relationships/image" Target="../media/image494.png"/><Relationship Id="rId236" Type="http://schemas.openxmlformats.org/officeDocument/2006/relationships/customXml" Target="../ink/ink450.xml"/><Relationship Id="rId257" Type="http://schemas.openxmlformats.org/officeDocument/2006/relationships/image" Target="../media/image515.png"/><Relationship Id="rId278" Type="http://schemas.openxmlformats.org/officeDocument/2006/relationships/customXml" Target="../ink/ink471.xml"/><Relationship Id="rId303" Type="http://schemas.openxmlformats.org/officeDocument/2006/relationships/image" Target="../media/image538.png"/><Relationship Id="rId42" Type="http://schemas.openxmlformats.org/officeDocument/2006/relationships/customXml" Target="../ink/ink353.xml"/><Relationship Id="rId84" Type="http://schemas.openxmlformats.org/officeDocument/2006/relationships/customXml" Target="../ink/ink374.xml"/><Relationship Id="rId138" Type="http://schemas.openxmlformats.org/officeDocument/2006/relationships/customXml" Target="../ink/ink401.xml"/><Relationship Id="rId345" Type="http://schemas.openxmlformats.org/officeDocument/2006/relationships/image" Target="../media/image559.png"/><Relationship Id="rId387" Type="http://schemas.openxmlformats.org/officeDocument/2006/relationships/image" Target="../media/image581.png"/><Relationship Id="rId191" Type="http://schemas.openxmlformats.org/officeDocument/2006/relationships/image" Target="../media/image482.png"/><Relationship Id="rId205" Type="http://schemas.openxmlformats.org/officeDocument/2006/relationships/image" Target="../media/image489.png"/><Relationship Id="rId247" Type="http://schemas.openxmlformats.org/officeDocument/2006/relationships/image" Target="../media/image510.png"/><Relationship Id="rId107" Type="http://schemas.openxmlformats.org/officeDocument/2006/relationships/image" Target="../media/image440.png"/><Relationship Id="rId289" Type="http://schemas.openxmlformats.org/officeDocument/2006/relationships/image" Target="../media/image531.png"/><Relationship Id="rId11" Type="http://schemas.openxmlformats.org/officeDocument/2006/relationships/image" Target="../media/image392.png"/><Relationship Id="rId53" Type="http://schemas.openxmlformats.org/officeDocument/2006/relationships/image" Target="../media/image413.png"/><Relationship Id="rId149" Type="http://schemas.openxmlformats.org/officeDocument/2006/relationships/image" Target="../media/image461.png"/><Relationship Id="rId314" Type="http://schemas.openxmlformats.org/officeDocument/2006/relationships/customXml" Target="../ink/ink489.xml"/><Relationship Id="rId356" Type="http://schemas.openxmlformats.org/officeDocument/2006/relationships/customXml" Target="../ink/ink510.xml"/><Relationship Id="rId95" Type="http://schemas.openxmlformats.org/officeDocument/2006/relationships/image" Target="../media/image434.png"/><Relationship Id="rId160" Type="http://schemas.openxmlformats.org/officeDocument/2006/relationships/customXml" Target="../ink/ink412.xml"/><Relationship Id="rId216" Type="http://schemas.openxmlformats.org/officeDocument/2006/relationships/customXml" Target="../ink/ink440.xml"/><Relationship Id="rId258" Type="http://schemas.openxmlformats.org/officeDocument/2006/relationships/customXml" Target="../ink/ink461.xml"/><Relationship Id="rId22" Type="http://schemas.openxmlformats.org/officeDocument/2006/relationships/customXml" Target="../ink/ink343.xml"/><Relationship Id="rId64" Type="http://schemas.openxmlformats.org/officeDocument/2006/relationships/customXml" Target="../ink/ink364.xml"/><Relationship Id="rId118" Type="http://schemas.openxmlformats.org/officeDocument/2006/relationships/customXml" Target="../ink/ink391.xml"/><Relationship Id="rId325" Type="http://schemas.openxmlformats.org/officeDocument/2006/relationships/image" Target="../media/image549.png"/><Relationship Id="rId367" Type="http://schemas.openxmlformats.org/officeDocument/2006/relationships/image" Target="../media/image571.png"/><Relationship Id="rId171" Type="http://schemas.openxmlformats.org/officeDocument/2006/relationships/image" Target="../media/image472.png"/><Relationship Id="rId227" Type="http://schemas.openxmlformats.org/officeDocument/2006/relationships/image" Target="../media/image500.png"/><Relationship Id="rId269" Type="http://schemas.openxmlformats.org/officeDocument/2006/relationships/image" Target="../media/image521.png"/><Relationship Id="rId33" Type="http://schemas.openxmlformats.org/officeDocument/2006/relationships/image" Target="../media/image403.png"/><Relationship Id="rId129" Type="http://schemas.openxmlformats.org/officeDocument/2006/relationships/image" Target="../media/image451.png"/><Relationship Id="rId280" Type="http://schemas.openxmlformats.org/officeDocument/2006/relationships/customXml" Target="../ink/ink472.xml"/><Relationship Id="rId336" Type="http://schemas.openxmlformats.org/officeDocument/2006/relationships/customXml" Target="../ink/ink500.xml"/><Relationship Id="rId75" Type="http://schemas.openxmlformats.org/officeDocument/2006/relationships/image" Target="../media/image424.png"/><Relationship Id="rId140" Type="http://schemas.openxmlformats.org/officeDocument/2006/relationships/customXml" Target="../ink/ink402.xml"/><Relationship Id="rId182" Type="http://schemas.openxmlformats.org/officeDocument/2006/relationships/customXml" Target="../ink/ink423.xml"/><Relationship Id="rId378" Type="http://schemas.openxmlformats.org/officeDocument/2006/relationships/customXml" Target="../ink/ink521.xml"/><Relationship Id="rId6" Type="http://schemas.openxmlformats.org/officeDocument/2006/relationships/hyperlink" Target="https://creativecommons.org/licenses/by-sa/3.0/legalcode" TargetMode="External"/><Relationship Id="rId238" Type="http://schemas.openxmlformats.org/officeDocument/2006/relationships/customXml" Target="../ink/ink451.xml"/><Relationship Id="rId291" Type="http://schemas.openxmlformats.org/officeDocument/2006/relationships/image" Target="../media/image532.png"/><Relationship Id="rId305" Type="http://schemas.openxmlformats.org/officeDocument/2006/relationships/image" Target="../media/image539.png"/><Relationship Id="rId347" Type="http://schemas.openxmlformats.org/officeDocument/2006/relationships/image" Target="../media/image560.png"/><Relationship Id="rId44" Type="http://schemas.openxmlformats.org/officeDocument/2006/relationships/customXml" Target="../ink/ink354.xml"/><Relationship Id="rId86" Type="http://schemas.openxmlformats.org/officeDocument/2006/relationships/customXml" Target="../ink/ink375.xml"/><Relationship Id="rId151" Type="http://schemas.openxmlformats.org/officeDocument/2006/relationships/image" Target="../media/image462.png"/><Relationship Id="rId389" Type="http://schemas.openxmlformats.org/officeDocument/2006/relationships/image" Target="../media/image582.png"/><Relationship Id="rId193" Type="http://schemas.openxmlformats.org/officeDocument/2006/relationships/image" Target="../media/image483.png"/><Relationship Id="rId207" Type="http://schemas.openxmlformats.org/officeDocument/2006/relationships/image" Target="../media/image490.png"/><Relationship Id="rId249" Type="http://schemas.openxmlformats.org/officeDocument/2006/relationships/image" Target="../media/image511.png"/><Relationship Id="rId13" Type="http://schemas.openxmlformats.org/officeDocument/2006/relationships/image" Target="../media/image393.png"/><Relationship Id="rId109" Type="http://schemas.openxmlformats.org/officeDocument/2006/relationships/image" Target="../media/image441.png"/><Relationship Id="rId260" Type="http://schemas.openxmlformats.org/officeDocument/2006/relationships/customXml" Target="../ink/ink462.xml"/><Relationship Id="rId316" Type="http://schemas.openxmlformats.org/officeDocument/2006/relationships/customXml" Target="../ink/ink490.xml"/><Relationship Id="rId55" Type="http://schemas.openxmlformats.org/officeDocument/2006/relationships/image" Target="../media/image414.png"/><Relationship Id="rId97" Type="http://schemas.openxmlformats.org/officeDocument/2006/relationships/image" Target="../media/image435.png"/><Relationship Id="rId120" Type="http://schemas.openxmlformats.org/officeDocument/2006/relationships/customXml" Target="../ink/ink392.xml"/><Relationship Id="rId358" Type="http://schemas.openxmlformats.org/officeDocument/2006/relationships/customXml" Target="../ink/ink511.xml"/><Relationship Id="rId162" Type="http://schemas.openxmlformats.org/officeDocument/2006/relationships/customXml" Target="../ink/ink413.xml"/><Relationship Id="rId218" Type="http://schemas.openxmlformats.org/officeDocument/2006/relationships/customXml" Target="../ink/ink441.xml"/><Relationship Id="rId271" Type="http://schemas.openxmlformats.org/officeDocument/2006/relationships/image" Target="../media/image522.png"/><Relationship Id="rId24" Type="http://schemas.openxmlformats.org/officeDocument/2006/relationships/customXml" Target="../ink/ink344.xml"/><Relationship Id="rId66" Type="http://schemas.openxmlformats.org/officeDocument/2006/relationships/customXml" Target="../ink/ink365.xml"/><Relationship Id="rId131" Type="http://schemas.openxmlformats.org/officeDocument/2006/relationships/image" Target="../media/image452.png"/><Relationship Id="rId327" Type="http://schemas.openxmlformats.org/officeDocument/2006/relationships/image" Target="../media/image550.png"/><Relationship Id="rId369" Type="http://schemas.openxmlformats.org/officeDocument/2006/relationships/image" Target="../media/image572.png"/><Relationship Id="rId173" Type="http://schemas.openxmlformats.org/officeDocument/2006/relationships/image" Target="../media/image473.png"/><Relationship Id="rId229" Type="http://schemas.openxmlformats.org/officeDocument/2006/relationships/image" Target="../media/image501.png"/><Relationship Id="rId380" Type="http://schemas.openxmlformats.org/officeDocument/2006/relationships/customXml" Target="../ink/ink522.xml"/><Relationship Id="rId240" Type="http://schemas.openxmlformats.org/officeDocument/2006/relationships/customXml" Target="../ink/ink452.xml"/><Relationship Id="rId35" Type="http://schemas.openxmlformats.org/officeDocument/2006/relationships/image" Target="../media/image404.png"/><Relationship Id="rId77" Type="http://schemas.openxmlformats.org/officeDocument/2006/relationships/image" Target="../media/image425.png"/><Relationship Id="rId100" Type="http://schemas.openxmlformats.org/officeDocument/2006/relationships/customXml" Target="../ink/ink382.xml"/><Relationship Id="rId282" Type="http://schemas.openxmlformats.org/officeDocument/2006/relationships/customXml" Target="../ink/ink473.xml"/><Relationship Id="rId338" Type="http://schemas.openxmlformats.org/officeDocument/2006/relationships/customXml" Target="../ink/ink501.xml"/><Relationship Id="rId8" Type="http://schemas.openxmlformats.org/officeDocument/2006/relationships/hyperlink" Target="https://commons.wikimedia.org/wiki/File:Platichthys_flesus_1.jpg" TargetMode="External"/><Relationship Id="rId142" Type="http://schemas.openxmlformats.org/officeDocument/2006/relationships/customXml" Target="../ink/ink403.xml"/><Relationship Id="rId184" Type="http://schemas.openxmlformats.org/officeDocument/2006/relationships/customXml" Target="../ink/ink424.xml"/><Relationship Id="rId391" Type="http://schemas.openxmlformats.org/officeDocument/2006/relationships/image" Target="../media/image583.png"/><Relationship Id="rId251" Type="http://schemas.openxmlformats.org/officeDocument/2006/relationships/image" Target="../media/image512.png"/><Relationship Id="rId46" Type="http://schemas.openxmlformats.org/officeDocument/2006/relationships/customXml" Target="../ink/ink355.xml"/><Relationship Id="rId293" Type="http://schemas.openxmlformats.org/officeDocument/2006/relationships/image" Target="../media/image533.png"/><Relationship Id="rId307" Type="http://schemas.openxmlformats.org/officeDocument/2006/relationships/image" Target="../media/image540.png"/><Relationship Id="rId349" Type="http://schemas.openxmlformats.org/officeDocument/2006/relationships/image" Target="../media/image561.png"/><Relationship Id="rId88" Type="http://schemas.openxmlformats.org/officeDocument/2006/relationships/customXml" Target="../ink/ink376.xml"/><Relationship Id="rId111" Type="http://schemas.openxmlformats.org/officeDocument/2006/relationships/image" Target="../media/image442.png"/><Relationship Id="rId153" Type="http://schemas.openxmlformats.org/officeDocument/2006/relationships/image" Target="../media/image463.png"/><Relationship Id="rId195" Type="http://schemas.openxmlformats.org/officeDocument/2006/relationships/image" Target="../media/image484.png"/><Relationship Id="rId209" Type="http://schemas.openxmlformats.org/officeDocument/2006/relationships/image" Target="../media/image491.png"/><Relationship Id="rId360" Type="http://schemas.openxmlformats.org/officeDocument/2006/relationships/customXml" Target="../ink/ink512.xml"/><Relationship Id="rId220" Type="http://schemas.openxmlformats.org/officeDocument/2006/relationships/customXml" Target="../ink/ink442.xml"/><Relationship Id="rId15" Type="http://schemas.openxmlformats.org/officeDocument/2006/relationships/image" Target="../media/image394.png"/><Relationship Id="rId57" Type="http://schemas.openxmlformats.org/officeDocument/2006/relationships/image" Target="../media/image415.png"/><Relationship Id="rId262" Type="http://schemas.openxmlformats.org/officeDocument/2006/relationships/customXml" Target="../ink/ink463.xml"/><Relationship Id="rId318" Type="http://schemas.openxmlformats.org/officeDocument/2006/relationships/customXml" Target="../ink/ink491.xml"/><Relationship Id="rId99" Type="http://schemas.openxmlformats.org/officeDocument/2006/relationships/image" Target="../media/image436.png"/><Relationship Id="rId122" Type="http://schemas.openxmlformats.org/officeDocument/2006/relationships/customXml" Target="../ink/ink393.xml"/><Relationship Id="rId164" Type="http://schemas.openxmlformats.org/officeDocument/2006/relationships/customXml" Target="../ink/ink414.xml"/><Relationship Id="rId371" Type="http://schemas.openxmlformats.org/officeDocument/2006/relationships/image" Target="../media/image573.png"/><Relationship Id="rId26" Type="http://schemas.openxmlformats.org/officeDocument/2006/relationships/customXml" Target="../ink/ink345.xml"/><Relationship Id="rId231" Type="http://schemas.openxmlformats.org/officeDocument/2006/relationships/image" Target="../media/image502.png"/><Relationship Id="rId273" Type="http://schemas.openxmlformats.org/officeDocument/2006/relationships/image" Target="../media/image523.png"/><Relationship Id="rId329" Type="http://schemas.openxmlformats.org/officeDocument/2006/relationships/image" Target="../media/image551.png"/><Relationship Id="rId68" Type="http://schemas.openxmlformats.org/officeDocument/2006/relationships/customXml" Target="../ink/ink366.xml"/><Relationship Id="rId133" Type="http://schemas.openxmlformats.org/officeDocument/2006/relationships/image" Target="../media/image453.png"/><Relationship Id="rId175" Type="http://schemas.openxmlformats.org/officeDocument/2006/relationships/image" Target="../media/image474.png"/><Relationship Id="rId340" Type="http://schemas.openxmlformats.org/officeDocument/2006/relationships/customXml" Target="../ink/ink502.xml"/><Relationship Id="rId200" Type="http://schemas.openxmlformats.org/officeDocument/2006/relationships/customXml" Target="../ink/ink432.xml"/><Relationship Id="rId382" Type="http://schemas.openxmlformats.org/officeDocument/2006/relationships/customXml" Target="../ink/ink5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9.xml"/><Relationship Id="rId18" Type="http://schemas.openxmlformats.org/officeDocument/2006/relationships/image" Target="../media/image14.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1.png"/><Relationship Id="rId17" Type="http://schemas.openxmlformats.org/officeDocument/2006/relationships/customXml" Target="../ink/ink11.xml"/><Relationship Id="rId2" Type="http://schemas.openxmlformats.org/officeDocument/2006/relationships/notesSlide" Target="../notesSlides/notesSlide27.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7.xml"/><Relationship Id="rId14" Type="http://schemas.openxmlformats.org/officeDocument/2006/relationships/image" Target="../media/image12.png"/></Relationships>
</file>

<file path=ppt/slides/_rels/slide32.xml.rels><?xml version="1.0" encoding="UTF-8" standalone="yes"?>
<Relationships xmlns="http://schemas.openxmlformats.org/package/2006/relationships"><Relationship Id="rId26" Type="http://schemas.openxmlformats.org/officeDocument/2006/relationships/customXml" Target="../ink/ink23.xml"/><Relationship Id="rId21" Type="http://schemas.openxmlformats.org/officeDocument/2006/relationships/image" Target="../media/image24.png"/><Relationship Id="rId42" Type="http://schemas.openxmlformats.org/officeDocument/2006/relationships/customXml" Target="../ink/ink31.xml"/><Relationship Id="rId47" Type="http://schemas.openxmlformats.org/officeDocument/2006/relationships/image" Target="../media/image37.png"/><Relationship Id="rId63" Type="http://schemas.openxmlformats.org/officeDocument/2006/relationships/image" Target="../media/image45.png"/><Relationship Id="rId68" Type="http://schemas.openxmlformats.org/officeDocument/2006/relationships/customXml" Target="../ink/ink44.xml"/><Relationship Id="rId2" Type="http://schemas.openxmlformats.org/officeDocument/2006/relationships/notesSlide" Target="../notesSlides/notesSlide28.xml"/><Relationship Id="rId16" Type="http://schemas.openxmlformats.org/officeDocument/2006/relationships/customXml" Target="../ink/ink18.xml"/><Relationship Id="rId29" Type="http://schemas.openxmlformats.org/officeDocument/2006/relationships/image" Target="../media/image28.png"/><Relationship Id="rId11" Type="http://schemas.openxmlformats.org/officeDocument/2006/relationships/image" Target="../media/image19.png"/><Relationship Id="rId24" Type="http://schemas.openxmlformats.org/officeDocument/2006/relationships/customXml" Target="../ink/ink22.xml"/><Relationship Id="rId32" Type="http://schemas.openxmlformats.org/officeDocument/2006/relationships/customXml" Target="../ink/ink26.xml"/><Relationship Id="rId37" Type="http://schemas.openxmlformats.org/officeDocument/2006/relationships/image" Target="../media/image32.png"/><Relationship Id="rId40" Type="http://schemas.openxmlformats.org/officeDocument/2006/relationships/customXml" Target="../ink/ink30.xml"/><Relationship Id="rId45" Type="http://schemas.openxmlformats.org/officeDocument/2006/relationships/image" Target="../media/image36.png"/><Relationship Id="rId53" Type="http://schemas.openxmlformats.org/officeDocument/2006/relationships/image" Target="../media/image40.png"/><Relationship Id="rId58" Type="http://schemas.openxmlformats.org/officeDocument/2006/relationships/customXml" Target="../ink/ink39.xml"/><Relationship Id="rId66" Type="http://schemas.openxmlformats.org/officeDocument/2006/relationships/customXml" Target="../ink/ink43.xml"/><Relationship Id="rId5" Type="http://schemas.openxmlformats.org/officeDocument/2006/relationships/image" Target="../media/image16.png"/><Relationship Id="rId61" Type="http://schemas.openxmlformats.org/officeDocument/2006/relationships/image" Target="../media/image44.png"/><Relationship Id="rId19" Type="http://schemas.openxmlformats.org/officeDocument/2006/relationships/image" Target="../media/image23.png"/><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27.png"/><Relationship Id="rId30" Type="http://schemas.openxmlformats.org/officeDocument/2006/relationships/customXml" Target="../ink/ink25.xml"/><Relationship Id="rId35" Type="http://schemas.openxmlformats.org/officeDocument/2006/relationships/image" Target="../media/image31.png"/><Relationship Id="rId43" Type="http://schemas.openxmlformats.org/officeDocument/2006/relationships/image" Target="../media/image35.png"/><Relationship Id="rId48" Type="http://schemas.openxmlformats.org/officeDocument/2006/relationships/customXml" Target="../ink/ink34.xml"/><Relationship Id="rId56" Type="http://schemas.openxmlformats.org/officeDocument/2006/relationships/customXml" Target="../ink/ink38.xml"/><Relationship Id="rId64" Type="http://schemas.openxmlformats.org/officeDocument/2006/relationships/customXml" Target="../ink/ink42.xml"/><Relationship Id="rId69" Type="http://schemas.openxmlformats.org/officeDocument/2006/relationships/image" Target="../media/image48.png"/><Relationship Id="rId8" Type="http://schemas.openxmlformats.org/officeDocument/2006/relationships/customXml" Target="../ink/ink14.xml"/><Relationship Id="rId51" Type="http://schemas.openxmlformats.org/officeDocument/2006/relationships/image" Target="../media/image39.png"/><Relationship Id="rId72" Type="http://schemas.openxmlformats.org/officeDocument/2006/relationships/customXml" Target="../ink/ink46.xml"/><Relationship Id="rId3" Type="http://schemas.openxmlformats.org/officeDocument/2006/relationships/image" Target="../media/image15.emf"/><Relationship Id="rId12" Type="http://schemas.openxmlformats.org/officeDocument/2006/relationships/customXml" Target="../ink/ink16.xml"/><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30.png"/><Relationship Id="rId38" Type="http://schemas.openxmlformats.org/officeDocument/2006/relationships/customXml" Target="../ink/ink29.xml"/><Relationship Id="rId46" Type="http://schemas.openxmlformats.org/officeDocument/2006/relationships/customXml" Target="../ink/ink33.xml"/><Relationship Id="rId59" Type="http://schemas.openxmlformats.org/officeDocument/2006/relationships/image" Target="../media/image43.png"/><Relationship Id="rId67" Type="http://schemas.openxmlformats.org/officeDocument/2006/relationships/image" Target="../media/image47.png"/><Relationship Id="rId20" Type="http://schemas.openxmlformats.org/officeDocument/2006/relationships/customXml" Target="../ink/ink20.xml"/><Relationship Id="rId41" Type="http://schemas.openxmlformats.org/officeDocument/2006/relationships/image" Target="../media/image34.png"/><Relationship Id="rId54" Type="http://schemas.openxmlformats.org/officeDocument/2006/relationships/customXml" Target="../ink/ink37.xml"/><Relationship Id="rId62" Type="http://schemas.openxmlformats.org/officeDocument/2006/relationships/customXml" Target="../ink/ink41.xml"/><Relationship Id="rId70" Type="http://schemas.openxmlformats.org/officeDocument/2006/relationships/customXml" Target="../ink/ink45.xml"/><Relationship Id="rId1" Type="http://schemas.openxmlformats.org/officeDocument/2006/relationships/slideLayout" Target="../slideLayouts/slideLayout7.xml"/><Relationship Id="rId6" Type="http://schemas.openxmlformats.org/officeDocument/2006/relationships/customXml" Target="../ink/ink13.xml"/><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customXml" Target="../ink/ink24.xml"/><Relationship Id="rId36" Type="http://schemas.openxmlformats.org/officeDocument/2006/relationships/customXml" Target="../ink/ink28.xml"/><Relationship Id="rId49" Type="http://schemas.openxmlformats.org/officeDocument/2006/relationships/image" Target="../media/image38.png"/><Relationship Id="rId57" Type="http://schemas.openxmlformats.org/officeDocument/2006/relationships/image" Target="../media/image42.png"/><Relationship Id="rId10" Type="http://schemas.openxmlformats.org/officeDocument/2006/relationships/customXml" Target="../ink/ink15.xml"/><Relationship Id="rId31" Type="http://schemas.openxmlformats.org/officeDocument/2006/relationships/image" Target="../media/image29.png"/><Relationship Id="rId44" Type="http://schemas.openxmlformats.org/officeDocument/2006/relationships/customXml" Target="../ink/ink32.xml"/><Relationship Id="rId52" Type="http://schemas.openxmlformats.org/officeDocument/2006/relationships/customXml" Target="../ink/ink36.xml"/><Relationship Id="rId60" Type="http://schemas.openxmlformats.org/officeDocument/2006/relationships/customXml" Target="../ink/ink40.xml"/><Relationship Id="rId65" Type="http://schemas.openxmlformats.org/officeDocument/2006/relationships/image" Target="../media/image46.png"/><Relationship Id="rId73" Type="http://schemas.openxmlformats.org/officeDocument/2006/relationships/image" Target="../media/image50.png"/><Relationship Id="rId4" Type="http://schemas.openxmlformats.org/officeDocument/2006/relationships/customXml" Target="../ink/ink12.xml"/><Relationship Id="rId9" Type="http://schemas.openxmlformats.org/officeDocument/2006/relationships/image" Target="../media/image18.png"/><Relationship Id="rId13" Type="http://schemas.openxmlformats.org/officeDocument/2006/relationships/image" Target="../media/image20.png"/><Relationship Id="rId18" Type="http://schemas.openxmlformats.org/officeDocument/2006/relationships/customXml" Target="../ink/ink19.xml"/><Relationship Id="rId39" Type="http://schemas.openxmlformats.org/officeDocument/2006/relationships/image" Target="../media/image33.png"/><Relationship Id="rId34" Type="http://schemas.openxmlformats.org/officeDocument/2006/relationships/customXml" Target="../ink/ink27.xml"/><Relationship Id="rId50" Type="http://schemas.openxmlformats.org/officeDocument/2006/relationships/customXml" Target="../ink/ink35.xml"/><Relationship Id="rId55" Type="http://schemas.openxmlformats.org/officeDocument/2006/relationships/image" Target="../media/image41.png"/><Relationship Id="rId7" Type="http://schemas.openxmlformats.org/officeDocument/2006/relationships/image" Target="../media/image17.png"/><Relationship Id="rId71"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customXml" Target="../ink/ink49.xml"/><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customXml" Target="../ink/ink51.xml"/><Relationship Id="rId17" Type="http://schemas.openxmlformats.org/officeDocument/2006/relationships/image" Target="../media/image60.png"/><Relationship Id="rId2" Type="http://schemas.openxmlformats.org/officeDocument/2006/relationships/notesSlide" Target="../notesSlides/notesSlide31.xml"/><Relationship Id="rId16" Type="http://schemas.openxmlformats.org/officeDocument/2006/relationships/customXml" Target="../ink/ink53.xml"/><Relationship Id="rId1" Type="http://schemas.openxmlformats.org/officeDocument/2006/relationships/slideLayout" Target="../slideLayouts/slideLayout7.xml"/><Relationship Id="rId6" Type="http://schemas.openxmlformats.org/officeDocument/2006/relationships/customXml" Target="../ink/ink48.xml"/><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59.png"/><Relationship Id="rId10" Type="http://schemas.openxmlformats.org/officeDocument/2006/relationships/customXml" Target="../ink/ink50.xml"/><Relationship Id="rId4" Type="http://schemas.openxmlformats.org/officeDocument/2006/relationships/customXml" Target="../ink/ink47.xml"/><Relationship Id="rId9" Type="http://schemas.openxmlformats.org/officeDocument/2006/relationships/image" Target="../media/image56.png"/><Relationship Id="rId14" Type="http://schemas.openxmlformats.org/officeDocument/2006/relationships/customXml" Target="../ink/ink52.xml"/></Relationships>
</file>

<file path=ppt/slides/_rels/slide3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customXml" Target="../ink/ink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customXml" Target="../ink/ink60.xml"/><Relationship Id="rId18" Type="http://schemas.openxmlformats.org/officeDocument/2006/relationships/image" Target="../media/image72.png"/><Relationship Id="rId26" Type="http://schemas.openxmlformats.org/officeDocument/2006/relationships/image" Target="../media/image76.png"/><Relationship Id="rId3" Type="http://schemas.openxmlformats.org/officeDocument/2006/relationships/customXml" Target="../ink/ink55.xml"/><Relationship Id="rId21" Type="http://schemas.openxmlformats.org/officeDocument/2006/relationships/customXml" Target="../ink/ink64.xml"/><Relationship Id="rId7" Type="http://schemas.openxmlformats.org/officeDocument/2006/relationships/customXml" Target="../ink/ink57.xml"/><Relationship Id="rId12" Type="http://schemas.openxmlformats.org/officeDocument/2006/relationships/image" Target="../media/image69.png"/><Relationship Id="rId17" Type="http://schemas.openxmlformats.org/officeDocument/2006/relationships/customXml" Target="../ink/ink62.xml"/><Relationship Id="rId25" Type="http://schemas.openxmlformats.org/officeDocument/2006/relationships/customXml" Target="../ink/ink66.xml"/><Relationship Id="rId2" Type="http://schemas.openxmlformats.org/officeDocument/2006/relationships/notesSlide" Target="../notesSlides/notesSlide36.xml"/><Relationship Id="rId16" Type="http://schemas.openxmlformats.org/officeDocument/2006/relationships/image" Target="../media/image71.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customXml" Target="../ink/ink59.xml"/><Relationship Id="rId24" Type="http://schemas.openxmlformats.org/officeDocument/2006/relationships/image" Target="../media/image75.png"/><Relationship Id="rId5" Type="http://schemas.openxmlformats.org/officeDocument/2006/relationships/customXml" Target="../ink/ink56.xml"/><Relationship Id="rId15" Type="http://schemas.openxmlformats.org/officeDocument/2006/relationships/customXml" Target="../ink/ink61.xml"/><Relationship Id="rId23" Type="http://schemas.openxmlformats.org/officeDocument/2006/relationships/customXml" Target="../ink/ink65.xml"/><Relationship Id="rId28" Type="http://schemas.openxmlformats.org/officeDocument/2006/relationships/image" Target="../media/image77.png"/><Relationship Id="rId10" Type="http://schemas.openxmlformats.org/officeDocument/2006/relationships/image" Target="../media/image68.png"/><Relationship Id="rId19" Type="http://schemas.openxmlformats.org/officeDocument/2006/relationships/customXml" Target="../ink/ink63.xml"/><Relationship Id="rId4" Type="http://schemas.openxmlformats.org/officeDocument/2006/relationships/image" Target="../media/image65.png"/><Relationship Id="rId9" Type="http://schemas.openxmlformats.org/officeDocument/2006/relationships/customXml" Target="../ink/ink58.xml"/><Relationship Id="rId14" Type="http://schemas.openxmlformats.org/officeDocument/2006/relationships/image" Target="../media/image70.png"/><Relationship Id="rId22" Type="http://schemas.openxmlformats.org/officeDocument/2006/relationships/image" Target="../media/image74.png"/><Relationship Id="rId27" Type="http://schemas.openxmlformats.org/officeDocument/2006/relationships/customXml" Target="../ink/ink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customXml" Target="../ink/ink68.xml"/><Relationship Id="rId7" Type="http://schemas.openxmlformats.org/officeDocument/2006/relationships/customXml" Target="../ink/ink70.xml"/><Relationship Id="rId12"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customXml" Target="../ink/ink72.xml"/><Relationship Id="rId5" Type="http://schemas.openxmlformats.org/officeDocument/2006/relationships/customXml" Target="../ink/ink69.xml"/><Relationship Id="rId10" Type="http://schemas.openxmlformats.org/officeDocument/2006/relationships/image" Target="../media/image82.png"/><Relationship Id="rId4" Type="http://schemas.openxmlformats.org/officeDocument/2006/relationships/image" Target="../media/image79.png"/><Relationship Id="rId9" Type="http://schemas.openxmlformats.org/officeDocument/2006/relationships/customXml" Target="../ink/ink7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4.emf"/></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3" Type="http://schemas.openxmlformats.org/officeDocument/2006/relationships/customXml" Target="../ink/ink78.xml"/><Relationship Id="rId18" Type="http://schemas.openxmlformats.org/officeDocument/2006/relationships/image" Target="../media/image96.png"/><Relationship Id="rId26" Type="http://schemas.openxmlformats.org/officeDocument/2006/relationships/image" Target="../media/image100.png"/><Relationship Id="rId39" Type="http://schemas.openxmlformats.org/officeDocument/2006/relationships/customXml" Target="../ink/ink91.xml"/><Relationship Id="rId21" Type="http://schemas.openxmlformats.org/officeDocument/2006/relationships/customXml" Target="../ink/ink82.xml"/><Relationship Id="rId34" Type="http://schemas.openxmlformats.org/officeDocument/2006/relationships/image" Target="../media/image104.png"/><Relationship Id="rId42" Type="http://schemas.openxmlformats.org/officeDocument/2006/relationships/image" Target="../media/image108.png"/><Relationship Id="rId47" Type="http://schemas.openxmlformats.org/officeDocument/2006/relationships/customXml" Target="../ink/ink95.xml"/><Relationship Id="rId50" Type="http://schemas.openxmlformats.org/officeDocument/2006/relationships/image" Target="../media/image112.png"/><Relationship Id="rId55" Type="http://schemas.openxmlformats.org/officeDocument/2006/relationships/customXml" Target="../ink/ink99.xml"/><Relationship Id="rId7" Type="http://schemas.openxmlformats.org/officeDocument/2006/relationships/customXml" Target="../ink/ink75.xml"/><Relationship Id="rId2" Type="http://schemas.openxmlformats.org/officeDocument/2006/relationships/notesSlide" Target="../notesSlides/notesSlide54.xml"/><Relationship Id="rId16" Type="http://schemas.openxmlformats.org/officeDocument/2006/relationships/image" Target="../media/image95.png"/><Relationship Id="rId29" Type="http://schemas.openxmlformats.org/officeDocument/2006/relationships/customXml" Target="../ink/ink86.xml"/><Relationship Id="rId11" Type="http://schemas.openxmlformats.org/officeDocument/2006/relationships/customXml" Target="../ink/ink77.xml"/><Relationship Id="rId24" Type="http://schemas.openxmlformats.org/officeDocument/2006/relationships/image" Target="../media/image99.png"/><Relationship Id="rId32" Type="http://schemas.openxmlformats.org/officeDocument/2006/relationships/image" Target="../media/image103.png"/><Relationship Id="rId37" Type="http://schemas.openxmlformats.org/officeDocument/2006/relationships/customXml" Target="../ink/ink90.xml"/><Relationship Id="rId40" Type="http://schemas.openxmlformats.org/officeDocument/2006/relationships/image" Target="../media/image107.png"/><Relationship Id="rId45" Type="http://schemas.openxmlformats.org/officeDocument/2006/relationships/customXml" Target="../ink/ink94.xml"/><Relationship Id="rId53" Type="http://schemas.openxmlformats.org/officeDocument/2006/relationships/customXml" Target="../ink/ink98.xml"/><Relationship Id="rId58" Type="http://schemas.openxmlformats.org/officeDocument/2006/relationships/image" Target="../media/image116.png"/><Relationship Id="rId5" Type="http://schemas.openxmlformats.org/officeDocument/2006/relationships/customXml" Target="../ink/ink74.xml"/><Relationship Id="rId19" Type="http://schemas.openxmlformats.org/officeDocument/2006/relationships/customXml" Target="../ink/ink81.xml"/><Relationship Id="rId4" Type="http://schemas.openxmlformats.org/officeDocument/2006/relationships/image" Target="../media/image89.emf"/><Relationship Id="rId9" Type="http://schemas.openxmlformats.org/officeDocument/2006/relationships/customXml" Target="../ink/ink76.xml"/><Relationship Id="rId14" Type="http://schemas.openxmlformats.org/officeDocument/2006/relationships/image" Target="../media/image94.png"/><Relationship Id="rId22" Type="http://schemas.openxmlformats.org/officeDocument/2006/relationships/image" Target="../media/image98.png"/><Relationship Id="rId27" Type="http://schemas.openxmlformats.org/officeDocument/2006/relationships/customXml" Target="../ink/ink85.xml"/><Relationship Id="rId30" Type="http://schemas.openxmlformats.org/officeDocument/2006/relationships/image" Target="../media/image102.png"/><Relationship Id="rId35" Type="http://schemas.openxmlformats.org/officeDocument/2006/relationships/customXml" Target="../ink/ink89.xml"/><Relationship Id="rId43" Type="http://schemas.openxmlformats.org/officeDocument/2006/relationships/customXml" Target="../ink/ink93.xml"/><Relationship Id="rId48" Type="http://schemas.openxmlformats.org/officeDocument/2006/relationships/image" Target="../media/image111.png"/><Relationship Id="rId56" Type="http://schemas.openxmlformats.org/officeDocument/2006/relationships/image" Target="../media/image115.png"/><Relationship Id="rId8" Type="http://schemas.openxmlformats.org/officeDocument/2006/relationships/image" Target="../media/image91.png"/><Relationship Id="rId51" Type="http://schemas.openxmlformats.org/officeDocument/2006/relationships/customXml" Target="../ink/ink97.xml"/><Relationship Id="rId3" Type="http://schemas.openxmlformats.org/officeDocument/2006/relationships/oleObject" Target="../embeddings/oleObject1.bin"/><Relationship Id="rId12" Type="http://schemas.openxmlformats.org/officeDocument/2006/relationships/image" Target="../media/image93.png"/><Relationship Id="rId17" Type="http://schemas.openxmlformats.org/officeDocument/2006/relationships/customXml" Target="../ink/ink80.xml"/><Relationship Id="rId25" Type="http://schemas.openxmlformats.org/officeDocument/2006/relationships/customXml" Target="../ink/ink84.xml"/><Relationship Id="rId33" Type="http://schemas.openxmlformats.org/officeDocument/2006/relationships/customXml" Target="../ink/ink88.xml"/><Relationship Id="rId38" Type="http://schemas.openxmlformats.org/officeDocument/2006/relationships/image" Target="../media/image106.png"/><Relationship Id="rId46" Type="http://schemas.openxmlformats.org/officeDocument/2006/relationships/image" Target="../media/image110.png"/><Relationship Id="rId20" Type="http://schemas.openxmlformats.org/officeDocument/2006/relationships/image" Target="../media/image97.png"/><Relationship Id="rId41" Type="http://schemas.openxmlformats.org/officeDocument/2006/relationships/customXml" Target="../ink/ink92.xml"/><Relationship Id="rId54"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90.png"/><Relationship Id="rId15" Type="http://schemas.openxmlformats.org/officeDocument/2006/relationships/customXml" Target="../ink/ink79.xml"/><Relationship Id="rId23" Type="http://schemas.openxmlformats.org/officeDocument/2006/relationships/customXml" Target="../ink/ink83.xml"/><Relationship Id="rId28" Type="http://schemas.openxmlformats.org/officeDocument/2006/relationships/image" Target="../media/image101.png"/><Relationship Id="rId36" Type="http://schemas.openxmlformats.org/officeDocument/2006/relationships/image" Target="../media/image105.png"/><Relationship Id="rId49" Type="http://schemas.openxmlformats.org/officeDocument/2006/relationships/customXml" Target="../ink/ink96.xml"/><Relationship Id="rId57" Type="http://schemas.openxmlformats.org/officeDocument/2006/relationships/customXml" Target="../ink/ink100.xml"/><Relationship Id="rId10" Type="http://schemas.openxmlformats.org/officeDocument/2006/relationships/image" Target="../media/image92.png"/><Relationship Id="rId31" Type="http://schemas.openxmlformats.org/officeDocument/2006/relationships/customXml" Target="../ink/ink87.xml"/><Relationship Id="rId44" Type="http://schemas.openxmlformats.org/officeDocument/2006/relationships/image" Target="../media/image109.png"/><Relationship Id="rId52" Type="http://schemas.openxmlformats.org/officeDocument/2006/relationships/image" Target="../media/image11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60.xml.rels><?xml version="1.0" encoding="UTF-8" standalone="yes"?>
<Relationships xmlns="http://schemas.openxmlformats.org/package/2006/relationships"><Relationship Id="rId13" Type="http://schemas.openxmlformats.org/officeDocument/2006/relationships/image" Target="../media/image122.png"/><Relationship Id="rId18" Type="http://schemas.openxmlformats.org/officeDocument/2006/relationships/customXml" Target="../ink/ink108.xml"/><Relationship Id="rId26" Type="http://schemas.openxmlformats.org/officeDocument/2006/relationships/customXml" Target="../ink/ink112.xml"/><Relationship Id="rId3" Type="http://schemas.openxmlformats.org/officeDocument/2006/relationships/image" Target="../media/image117.png"/><Relationship Id="rId21" Type="http://schemas.openxmlformats.org/officeDocument/2006/relationships/image" Target="../media/image126.png"/><Relationship Id="rId7" Type="http://schemas.openxmlformats.org/officeDocument/2006/relationships/image" Target="../media/image119.png"/><Relationship Id="rId12" Type="http://schemas.openxmlformats.org/officeDocument/2006/relationships/customXml" Target="../ink/ink105.xml"/><Relationship Id="rId17" Type="http://schemas.openxmlformats.org/officeDocument/2006/relationships/image" Target="../media/image124.png"/><Relationship Id="rId25" Type="http://schemas.openxmlformats.org/officeDocument/2006/relationships/image" Target="../media/image128.png"/><Relationship Id="rId33" Type="http://schemas.openxmlformats.org/officeDocument/2006/relationships/image" Target="../media/image132.png"/><Relationship Id="rId2" Type="http://schemas.openxmlformats.org/officeDocument/2006/relationships/notesSlide" Target="../notesSlides/notesSlide56.xml"/><Relationship Id="rId16" Type="http://schemas.openxmlformats.org/officeDocument/2006/relationships/customXml" Target="../ink/ink107.xml"/><Relationship Id="rId20" Type="http://schemas.openxmlformats.org/officeDocument/2006/relationships/customXml" Target="../ink/ink109.xml"/><Relationship Id="rId29"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customXml" Target="../ink/ink102.xml"/><Relationship Id="rId11" Type="http://schemas.openxmlformats.org/officeDocument/2006/relationships/image" Target="../media/image121.png"/><Relationship Id="rId24" Type="http://schemas.openxmlformats.org/officeDocument/2006/relationships/customXml" Target="../ink/ink111.xml"/><Relationship Id="rId32" Type="http://schemas.openxmlformats.org/officeDocument/2006/relationships/customXml" Target="../ink/ink115.xml"/><Relationship Id="rId5" Type="http://schemas.openxmlformats.org/officeDocument/2006/relationships/image" Target="../media/image118.png"/><Relationship Id="rId15" Type="http://schemas.openxmlformats.org/officeDocument/2006/relationships/image" Target="../media/image123.png"/><Relationship Id="rId23" Type="http://schemas.openxmlformats.org/officeDocument/2006/relationships/image" Target="../media/image127.png"/><Relationship Id="rId28" Type="http://schemas.openxmlformats.org/officeDocument/2006/relationships/customXml" Target="../ink/ink113.xml"/><Relationship Id="rId10" Type="http://schemas.openxmlformats.org/officeDocument/2006/relationships/customXml" Target="../ink/ink104.xml"/><Relationship Id="rId19" Type="http://schemas.openxmlformats.org/officeDocument/2006/relationships/image" Target="../media/image125.png"/><Relationship Id="rId31" Type="http://schemas.openxmlformats.org/officeDocument/2006/relationships/image" Target="../media/image131.png"/><Relationship Id="rId4" Type="http://schemas.openxmlformats.org/officeDocument/2006/relationships/customXml" Target="../ink/ink101.xml"/><Relationship Id="rId9" Type="http://schemas.openxmlformats.org/officeDocument/2006/relationships/image" Target="../media/image120.png"/><Relationship Id="rId14" Type="http://schemas.openxmlformats.org/officeDocument/2006/relationships/customXml" Target="../ink/ink106.xml"/><Relationship Id="rId22" Type="http://schemas.openxmlformats.org/officeDocument/2006/relationships/customXml" Target="../ink/ink110.xml"/><Relationship Id="rId27" Type="http://schemas.openxmlformats.org/officeDocument/2006/relationships/image" Target="../media/image129.png"/><Relationship Id="rId30" Type="http://schemas.openxmlformats.org/officeDocument/2006/relationships/customXml" Target="../ink/ink114.xml"/><Relationship Id="rId8" Type="http://schemas.openxmlformats.org/officeDocument/2006/relationships/customXml" Target="../ink/ink103.xml"/></Relationships>
</file>

<file path=ppt/slides/_rels/slide6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62.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customXml" Target="../ink/ink116.xml"/><Relationship Id="rId1" Type="http://schemas.openxmlformats.org/officeDocument/2006/relationships/slideLayout" Target="../slideLayouts/slideLayout1.xml"/><Relationship Id="rId5" Type="http://schemas.openxmlformats.org/officeDocument/2006/relationships/image" Target="../media/image138.png"/><Relationship Id="rId4" Type="http://schemas.openxmlformats.org/officeDocument/2006/relationships/customXml" Target="../ink/ink1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ustomXml" Target="../ink/ink118.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customXml" Target="../ink/ink119.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customXml" Target="../ink/ink120.xml"/><Relationship Id="rId4" Type="http://schemas.openxmlformats.org/officeDocument/2006/relationships/image" Target="../media/image142.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customXml" Target="../ink/ink123.xml"/><Relationship Id="rId3" Type="http://schemas.openxmlformats.org/officeDocument/2006/relationships/image" Target="../media/image145.png"/><Relationship Id="rId7" Type="http://schemas.openxmlformats.org/officeDocument/2006/relationships/image" Target="../media/image147.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customXml" Target="../ink/ink122.xml"/><Relationship Id="rId11" Type="http://schemas.openxmlformats.org/officeDocument/2006/relationships/image" Target="../media/image149.png"/><Relationship Id="rId5" Type="http://schemas.openxmlformats.org/officeDocument/2006/relationships/image" Target="../media/image146.png"/><Relationship Id="rId10" Type="http://schemas.openxmlformats.org/officeDocument/2006/relationships/customXml" Target="../ink/ink124.xml"/><Relationship Id="rId4" Type="http://schemas.openxmlformats.org/officeDocument/2006/relationships/customXml" Target="../ink/ink121.xml"/><Relationship Id="rId9" Type="http://schemas.openxmlformats.org/officeDocument/2006/relationships/image" Target="../media/image148.png"/></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3" Type="http://schemas.openxmlformats.org/officeDocument/2006/relationships/customXml" Target="../ink/ink130.xml"/><Relationship Id="rId18" Type="http://schemas.openxmlformats.org/officeDocument/2006/relationships/image" Target="../media/image159.png"/><Relationship Id="rId26" Type="http://schemas.openxmlformats.org/officeDocument/2006/relationships/image" Target="../media/image163.png"/><Relationship Id="rId39" Type="http://schemas.openxmlformats.org/officeDocument/2006/relationships/customXml" Target="../ink/ink143.xml"/><Relationship Id="rId21" Type="http://schemas.openxmlformats.org/officeDocument/2006/relationships/customXml" Target="../ink/ink134.xml"/><Relationship Id="rId34" Type="http://schemas.openxmlformats.org/officeDocument/2006/relationships/image" Target="../media/image167.png"/><Relationship Id="rId42" Type="http://schemas.openxmlformats.org/officeDocument/2006/relationships/image" Target="../media/image171.png"/><Relationship Id="rId7" Type="http://schemas.openxmlformats.org/officeDocument/2006/relationships/customXml" Target="../ink/ink127.xml"/><Relationship Id="rId2" Type="http://schemas.openxmlformats.org/officeDocument/2006/relationships/notesSlide" Target="../notesSlides/notesSlide86.xml"/><Relationship Id="rId16" Type="http://schemas.openxmlformats.org/officeDocument/2006/relationships/image" Target="../media/image158.png"/><Relationship Id="rId20" Type="http://schemas.openxmlformats.org/officeDocument/2006/relationships/image" Target="../media/image160.png"/><Relationship Id="rId29" Type="http://schemas.openxmlformats.org/officeDocument/2006/relationships/customXml" Target="../ink/ink138.xml"/><Relationship Id="rId41" Type="http://schemas.openxmlformats.org/officeDocument/2006/relationships/customXml" Target="../ink/ink144.xml"/><Relationship Id="rId1" Type="http://schemas.openxmlformats.org/officeDocument/2006/relationships/slideLayout" Target="../slideLayouts/slideLayout7.xml"/><Relationship Id="rId6" Type="http://schemas.openxmlformats.org/officeDocument/2006/relationships/image" Target="../media/image153.png"/><Relationship Id="rId11" Type="http://schemas.openxmlformats.org/officeDocument/2006/relationships/customXml" Target="../ink/ink129.xml"/><Relationship Id="rId24" Type="http://schemas.openxmlformats.org/officeDocument/2006/relationships/image" Target="../media/image162.png"/><Relationship Id="rId32" Type="http://schemas.openxmlformats.org/officeDocument/2006/relationships/image" Target="../media/image166.png"/><Relationship Id="rId37" Type="http://schemas.openxmlformats.org/officeDocument/2006/relationships/customXml" Target="../ink/ink142.xml"/><Relationship Id="rId40" Type="http://schemas.openxmlformats.org/officeDocument/2006/relationships/image" Target="../media/image170.png"/><Relationship Id="rId5" Type="http://schemas.openxmlformats.org/officeDocument/2006/relationships/customXml" Target="../ink/ink126.xml"/><Relationship Id="rId15" Type="http://schemas.openxmlformats.org/officeDocument/2006/relationships/customXml" Target="../ink/ink131.xml"/><Relationship Id="rId23" Type="http://schemas.openxmlformats.org/officeDocument/2006/relationships/customXml" Target="../ink/ink135.xml"/><Relationship Id="rId28" Type="http://schemas.openxmlformats.org/officeDocument/2006/relationships/image" Target="../media/image164.png"/><Relationship Id="rId36" Type="http://schemas.openxmlformats.org/officeDocument/2006/relationships/image" Target="../media/image168.png"/><Relationship Id="rId10" Type="http://schemas.openxmlformats.org/officeDocument/2006/relationships/image" Target="../media/image155.png"/><Relationship Id="rId19" Type="http://schemas.openxmlformats.org/officeDocument/2006/relationships/customXml" Target="../ink/ink133.xml"/><Relationship Id="rId31" Type="http://schemas.openxmlformats.org/officeDocument/2006/relationships/customXml" Target="../ink/ink139.xml"/><Relationship Id="rId4" Type="http://schemas.openxmlformats.org/officeDocument/2006/relationships/image" Target="../media/image152.png"/><Relationship Id="rId9" Type="http://schemas.openxmlformats.org/officeDocument/2006/relationships/customXml" Target="../ink/ink128.xml"/><Relationship Id="rId14" Type="http://schemas.openxmlformats.org/officeDocument/2006/relationships/image" Target="../media/image157.png"/><Relationship Id="rId22" Type="http://schemas.openxmlformats.org/officeDocument/2006/relationships/image" Target="../media/image161.png"/><Relationship Id="rId27" Type="http://schemas.openxmlformats.org/officeDocument/2006/relationships/customXml" Target="../ink/ink137.xml"/><Relationship Id="rId30" Type="http://schemas.openxmlformats.org/officeDocument/2006/relationships/image" Target="../media/image165.png"/><Relationship Id="rId35" Type="http://schemas.openxmlformats.org/officeDocument/2006/relationships/customXml" Target="../ink/ink141.xml"/><Relationship Id="rId8" Type="http://schemas.openxmlformats.org/officeDocument/2006/relationships/image" Target="../media/image154.png"/><Relationship Id="rId3" Type="http://schemas.openxmlformats.org/officeDocument/2006/relationships/customXml" Target="../ink/ink125.xml"/><Relationship Id="rId12" Type="http://schemas.openxmlformats.org/officeDocument/2006/relationships/image" Target="../media/image156.png"/><Relationship Id="rId17" Type="http://schemas.openxmlformats.org/officeDocument/2006/relationships/customXml" Target="../ink/ink132.xml"/><Relationship Id="rId25" Type="http://schemas.openxmlformats.org/officeDocument/2006/relationships/customXml" Target="../ink/ink136.xml"/><Relationship Id="rId33" Type="http://schemas.openxmlformats.org/officeDocument/2006/relationships/customXml" Target="../ink/ink140.xml"/><Relationship Id="rId38" Type="http://schemas.openxmlformats.org/officeDocument/2006/relationships/image" Target="../media/image169.png"/></Relationships>
</file>

<file path=ppt/slides/_rels/slide92.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6" Type="http://schemas.openxmlformats.org/officeDocument/2006/relationships/image" Target="../media/image184.png"/><Relationship Id="rId21" Type="http://schemas.openxmlformats.org/officeDocument/2006/relationships/customXml" Target="../ink/ink154.xml"/><Relationship Id="rId42" Type="http://schemas.openxmlformats.org/officeDocument/2006/relationships/image" Target="../media/image192.png"/><Relationship Id="rId47" Type="http://schemas.openxmlformats.org/officeDocument/2006/relationships/customXml" Target="../ink/ink167.xml"/><Relationship Id="rId63" Type="http://schemas.openxmlformats.org/officeDocument/2006/relationships/customXml" Target="../ink/ink175.xml"/><Relationship Id="rId68" Type="http://schemas.openxmlformats.org/officeDocument/2006/relationships/image" Target="../media/image205.png"/><Relationship Id="rId84" Type="http://schemas.openxmlformats.org/officeDocument/2006/relationships/image" Target="../media/image213.png"/><Relationship Id="rId89" Type="http://schemas.openxmlformats.org/officeDocument/2006/relationships/customXml" Target="../ink/ink188.xml"/><Relationship Id="rId16" Type="http://schemas.openxmlformats.org/officeDocument/2006/relationships/image" Target="../media/image179.png"/><Relationship Id="rId11" Type="http://schemas.openxmlformats.org/officeDocument/2006/relationships/customXml" Target="../ink/ink149.xml"/><Relationship Id="rId32" Type="http://schemas.openxmlformats.org/officeDocument/2006/relationships/image" Target="../media/image187.png"/><Relationship Id="rId37" Type="http://schemas.openxmlformats.org/officeDocument/2006/relationships/customXml" Target="../ink/ink162.xml"/><Relationship Id="rId53" Type="http://schemas.openxmlformats.org/officeDocument/2006/relationships/customXml" Target="../ink/ink170.xml"/><Relationship Id="rId58" Type="http://schemas.openxmlformats.org/officeDocument/2006/relationships/image" Target="../media/image200.png"/><Relationship Id="rId74" Type="http://schemas.openxmlformats.org/officeDocument/2006/relationships/image" Target="../media/image208.png"/><Relationship Id="rId79" Type="http://schemas.openxmlformats.org/officeDocument/2006/relationships/customXml" Target="../ink/ink183.xml"/><Relationship Id="rId5" Type="http://schemas.openxmlformats.org/officeDocument/2006/relationships/customXml" Target="../ink/ink146.xml"/><Relationship Id="rId90" Type="http://schemas.openxmlformats.org/officeDocument/2006/relationships/image" Target="../media/image216.png"/><Relationship Id="rId95" Type="http://schemas.openxmlformats.org/officeDocument/2006/relationships/customXml" Target="../ink/ink191.xml"/><Relationship Id="rId22" Type="http://schemas.openxmlformats.org/officeDocument/2006/relationships/image" Target="../media/image182.png"/><Relationship Id="rId27" Type="http://schemas.openxmlformats.org/officeDocument/2006/relationships/customXml" Target="../ink/ink157.xml"/><Relationship Id="rId43" Type="http://schemas.openxmlformats.org/officeDocument/2006/relationships/customXml" Target="../ink/ink165.xml"/><Relationship Id="rId48" Type="http://schemas.openxmlformats.org/officeDocument/2006/relationships/image" Target="../media/image195.png"/><Relationship Id="rId64" Type="http://schemas.openxmlformats.org/officeDocument/2006/relationships/image" Target="../media/image203.png"/><Relationship Id="rId69" Type="http://schemas.openxmlformats.org/officeDocument/2006/relationships/customXml" Target="../ink/ink178.xml"/><Relationship Id="rId80" Type="http://schemas.openxmlformats.org/officeDocument/2006/relationships/image" Target="../media/image211.png"/><Relationship Id="rId85" Type="http://schemas.openxmlformats.org/officeDocument/2006/relationships/customXml" Target="../ink/ink186.xml"/><Relationship Id="rId3" Type="http://schemas.openxmlformats.org/officeDocument/2006/relationships/customXml" Target="../ink/ink145.xml"/><Relationship Id="rId12" Type="http://schemas.openxmlformats.org/officeDocument/2006/relationships/image" Target="../media/image177.png"/><Relationship Id="rId17" Type="http://schemas.openxmlformats.org/officeDocument/2006/relationships/customXml" Target="../ink/ink152.xml"/><Relationship Id="rId25" Type="http://schemas.openxmlformats.org/officeDocument/2006/relationships/customXml" Target="../ink/ink156.xml"/><Relationship Id="rId33" Type="http://schemas.openxmlformats.org/officeDocument/2006/relationships/customXml" Target="../ink/ink160.xml"/><Relationship Id="rId38" Type="http://schemas.openxmlformats.org/officeDocument/2006/relationships/image" Target="../media/image190.png"/><Relationship Id="rId46" Type="http://schemas.openxmlformats.org/officeDocument/2006/relationships/image" Target="../media/image194.png"/><Relationship Id="rId59" Type="http://schemas.openxmlformats.org/officeDocument/2006/relationships/customXml" Target="../ink/ink173.xml"/><Relationship Id="rId67" Type="http://schemas.openxmlformats.org/officeDocument/2006/relationships/customXml" Target="../ink/ink177.xml"/><Relationship Id="rId20" Type="http://schemas.openxmlformats.org/officeDocument/2006/relationships/image" Target="../media/image181.png"/><Relationship Id="rId41" Type="http://schemas.openxmlformats.org/officeDocument/2006/relationships/customXml" Target="../ink/ink164.xml"/><Relationship Id="rId54" Type="http://schemas.openxmlformats.org/officeDocument/2006/relationships/image" Target="../media/image198.png"/><Relationship Id="rId62" Type="http://schemas.openxmlformats.org/officeDocument/2006/relationships/image" Target="../media/image202.png"/><Relationship Id="rId70" Type="http://schemas.openxmlformats.org/officeDocument/2006/relationships/image" Target="../media/image206.png"/><Relationship Id="rId75" Type="http://schemas.openxmlformats.org/officeDocument/2006/relationships/customXml" Target="../ink/ink181.xml"/><Relationship Id="rId83" Type="http://schemas.openxmlformats.org/officeDocument/2006/relationships/customXml" Target="../ink/ink185.xml"/><Relationship Id="rId88" Type="http://schemas.openxmlformats.org/officeDocument/2006/relationships/image" Target="../media/image215.png"/><Relationship Id="rId91" Type="http://schemas.openxmlformats.org/officeDocument/2006/relationships/customXml" Target="../ink/ink189.xml"/><Relationship Id="rId96" Type="http://schemas.openxmlformats.org/officeDocument/2006/relationships/image" Target="../media/image219.png"/><Relationship Id="rId1" Type="http://schemas.openxmlformats.org/officeDocument/2006/relationships/slideLayout" Target="../slideLayouts/slideLayout7.xml"/><Relationship Id="rId6" Type="http://schemas.openxmlformats.org/officeDocument/2006/relationships/image" Target="../media/image174.png"/><Relationship Id="rId15" Type="http://schemas.openxmlformats.org/officeDocument/2006/relationships/customXml" Target="../ink/ink151.xml"/><Relationship Id="rId23" Type="http://schemas.openxmlformats.org/officeDocument/2006/relationships/customXml" Target="../ink/ink155.xml"/><Relationship Id="rId28" Type="http://schemas.openxmlformats.org/officeDocument/2006/relationships/image" Target="../media/image185.png"/><Relationship Id="rId36" Type="http://schemas.openxmlformats.org/officeDocument/2006/relationships/image" Target="../media/image189.png"/><Relationship Id="rId49" Type="http://schemas.openxmlformats.org/officeDocument/2006/relationships/customXml" Target="../ink/ink168.xml"/><Relationship Id="rId57" Type="http://schemas.openxmlformats.org/officeDocument/2006/relationships/customXml" Target="../ink/ink172.xml"/><Relationship Id="rId10" Type="http://schemas.openxmlformats.org/officeDocument/2006/relationships/image" Target="../media/image176.png"/><Relationship Id="rId31" Type="http://schemas.openxmlformats.org/officeDocument/2006/relationships/customXml" Target="../ink/ink159.xml"/><Relationship Id="rId44" Type="http://schemas.openxmlformats.org/officeDocument/2006/relationships/image" Target="../media/image193.png"/><Relationship Id="rId52" Type="http://schemas.openxmlformats.org/officeDocument/2006/relationships/image" Target="../media/image197.png"/><Relationship Id="rId60" Type="http://schemas.openxmlformats.org/officeDocument/2006/relationships/image" Target="../media/image201.png"/><Relationship Id="rId65" Type="http://schemas.openxmlformats.org/officeDocument/2006/relationships/customXml" Target="../ink/ink176.xml"/><Relationship Id="rId73" Type="http://schemas.openxmlformats.org/officeDocument/2006/relationships/customXml" Target="../ink/ink180.xml"/><Relationship Id="rId78" Type="http://schemas.openxmlformats.org/officeDocument/2006/relationships/image" Target="../media/image210.png"/><Relationship Id="rId81" Type="http://schemas.openxmlformats.org/officeDocument/2006/relationships/customXml" Target="../ink/ink184.xml"/><Relationship Id="rId86" Type="http://schemas.openxmlformats.org/officeDocument/2006/relationships/image" Target="../media/image214.png"/><Relationship Id="rId94" Type="http://schemas.openxmlformats.org/officeDocument/2006/relationships/image" Target="../media/image218.png"/><Relationship Id="rId99" Type="http://schemas.openxmlformats.org/officeDocument/2006/relationships/customXml" Target="../ink/ink193.xml"/><Relationship Id="rId4" Type="http://schemas.openxmlformats.org/officeDocument/2006/relationships/image" Target="../media/image173.png"/><Relationship Id="rId9" Type="http://schemas.openxmlformats.org/officeDocument/2006/relationships/customXml" Target="../ink/ink148.xml"/><Relationship Id="rId13" Type="http://schemas.openxmlformats.org/officeDocument/2006/relationships/customXml" Target="../ink/ink150.xml"/><Relationship Id="rId18" Type="http://schemas.openxmlformats.org/officeDocument/2006/relationships/image" Target="../media/image180.png"/><Relationship Id="rId39" Type="http://schemas.openxmlformats.org/officeDocument/2006/relationships/customXml" Target="../ink/ink163.xml"/><Relationship Id="rId34" Type="http://schemas.openxmlformats.org/officeDocument/2006/relationships/image" Target="../media/image188.png"/><Relationship Id="rId50" Type="http://schemas.openxmlformats.org/officeDocument/2006/relationships/image" Target="../media/image196.png"/><Relationship Id="rId55" Type="http://schemas.openxmlformats.org/officeDocument/2006/relationships/customXml" Target="../ink/ink171.xml"/><Relationship Id="rId76" Type="http://schemas.openxmlformats.org/officeDocument/2006/relationships/image" Target="../media/image209.png"/><Relationship Id="rId97" Type="http://schemas.openxmlformats.org/officeDocument/2006/relationships/customXml" Target="../ink/ink192.xml"/><Relationship Id="rId7" Type="http://schemas.openxmlformats.org/officeDocument/2006/relationships/customXml" Target="../ink/ink147.xml"/><Relationship Id="rId71" Type="http://schemas.openxmlformats.org/officeDocument/2006/relationships/customXml" Target="../ink/ink179.xml"/><Relationship Id="rId92" Type="http://schemas.openxmlformats.org/officeDocument/2006/relationships/image" Target="../media/image217.png"/><Relationship Id="rId2" Type="http://schemas.openxmlformats.org/officeDocument/2006/relationships/notesSlide" Target="../notesSlides/notesSlide88.xml"/><Relationship Id="rId29" Type="http://schemas.openxmlformats.org/officeDocument/2006/relationships/customXml" Target="../ink/ink158.xml"/><Relationship Id="rId24" Type="http://schemas.openxmlformats.org/officeDocument/2006/relationships/image" Target="../media/image183.png"/><Relationship Id="rId40" Type="http://schemas.openxmlformats.org/officeDocument/2006/relationships/image" Target="../media/image191.png"/><Relationship Id="rId45" Type="http://schemas.openxmlformats.org/officeDocument/2006/relationships/customXml" Target="../ink/ink166.xml"/><Relationship Id="rId66" Type="http://schemas.openxmlformats.org/officeDocument/2006/relationships/image" Target="../media/image204.png"/><Relationship Id="rId87" Type="http://schemas.openxmlformats.org/officeDocument/2006/relationships/customXml" Target="../ink/ink187.xml"/><Relationship Id="rId61" Type="http://schemas.openxmlformats.org/officeDocument/2006/relationships/customXml" Target="../ink/ink174.xml"/><Relationship Id="rId82" Type="http://schemas.openxmlformats.org/officeDocument/2006/relationships/image" Target="../media/image212.png"/><Relationship Id="rId19" Type="http://schemas.openxmlformats.org/officeDocument/2006/relationships/customXml" Target="../ink/ink153.xml"/><Relationship Id="rId14" Type="http://schemas.openxmlformats.org/officeDocument/2006/relationships/image" Target="../media/image178.png"/><Relationship Id="rId30" Type="http://schemas.openxmlformats.org/officeDocument/2006/relationships/image" Target="../media/image186.png"/><Relationship Id="rId35" Type="http://schemas.openxmlformats.org/officeDocument/2006/relationships/customXml" Target="../ink/ink161.xml"/><Relationship Id="rId56" Type="http://schemas.openxmlformats.org/officeDocument/2006/relationships/image" Target="../media/image199.png"/><Relationship Id="rId77" Type="http://schemas.openxmlformats.org/officeDocument/2006/relationships/customXml" Target="../ink/ink182.xml"/><Relationship Id="rId100" Type="http://schemas.openxmlformats.org/officeDocument/2006/relationships/image" Target="../media/image221.png"/><Relationship Id="rId8" Type="http://schemas.openxmlformats.org/officeDocument/2006/relationships/image" Target="../media/image175.png"/><Relationship Id="rId51" Type="http://schemas.openxmlformats.org/officeDocument/2006/relationships/customXml" Target="../ink/ink169.xml"/><Relationship Id="rId72" Type="http://schemas.openxmlformats.org/officeDocument/2006/relationships/image" Target="../media/image207.png"/><Relationship Id="rId93" Type="http://schemas.openxmlformats.org/officeDocument/2006/relationships/customXml" Target="../ink/ink190.xml"/><Relationship Id="rId98" Type="http://schemas.openxmlformats.org/officeDocument/2006/relationships/image" Target="../media/image220.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C8283DB-29DA-1FD5-527F-A2A7B14FC031}"/>
                  </a:ext>
                </a:extLst>
              </p14:cNvPr>
              <p14:cNvContentPartPr/>
              <p14:nvPr/>
            </p14:nvContentPartPr>
            <p14:xfrm>
              <a:off x="6386858" y="4660102"/>
              <a:ext cx="424440" cy="668880"/>
            </p14:xfrm>
          </p:contentPart>
        </mc:Choice>
        <mc:Fallback>
          <p:pic>
            <p:nvPicPr>
              <p:cNvPr id="3" name="Freihand 2">
                <a:extLst>
                  <a:ext uri="{FF2B5EF4-FFF2-40B4-BE49-F238E27FC236}">
                    <a16:creationId xmlns:a16="http://schemas.microsoft.com/office/drawing/2014/main" id="{AC8283DB-29DA-1FD5-527F-A2A7B14FC031}"/>
                  </a:ext>
                </a:extLst>
              </p:cNvPr>
              <p:cNvPicPr/>
              <p:nvPr/>
            </p:nvPicPr>
            <p:blipFill>
              <a:blip r:embed="rId5"/>
              <a:stretch>
                <a:fillRect/>
              </a:stretch>
            </p:blipFill>
            <p:spPr>
              <a:xfrm>
                <a:off x="6380738" y="4653982"/>
                <a:ext cx="436680" cy="68112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107</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CB1D60E-DB87-3A07-5862-2898DFB18482}"/>
                  </a:ext>
                </a:extLst>
              </p14:cNvPr>
              <p14:cNvContentPartPr/>
              <p14:nvPr/>
            </p14:nvContentPartPr>
            <p14:xfrm>
              <a:off x="439658" y="1495702"/>
              <a:ext cx="2749680" cy="777600"/>
            </p14:xfrm>
          </p:contentPart>
        </mc:Choice>
        <mc:Fallback>
          <p:pic>
            <p:nvPicPr>
              <p:cNvPr id="2" name="Freihand 1">
                <a:extLst>
                  <a:ext uri="{FF2B5EF4-FFF2-40B4-BE49-F238E27FC236}">
                    <a16:creationId xmlns:a16="http://schemas.microsoft.com/office/drawing/2014/main" id="{2CB1D60E-DB87-3A07-5862-2898DFB18482}"/>
                  </a:ext>
                </a:extLst>
              </p:cNvPr>
              <p:cNvPicPr/>
              <p:nvPr/>
            </p:nvPicPr>
            <p:blipFill>
              <a:blip r:embed="rId4"/>
              <a:stretch>
                <a:fillRect/>
              </a:stretch>
            </p:blipFill>
            <p:spPr>
              <a:xfrm>
                <a:off x="433538" y="1489582"/>
                <a:ext cx="2761920" cy="789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C82802D-952F-9EDC-AB2A-1203E04818D0}"/>
                  </a:ext>
                </a:extLst>
              </p14:cNvPr>
              <p14:cNvContentPartPr/>
              <p14:nvPr/>
            </p14:nvContentPartPr>
            <p14:xfrm>
              <a:off x="496538" y="3222982"/>
              <a:ext cx="3044160" cy="609480"/>
            </p14:xfrm>
          </p:contentPart>
        </mc:Choice>
        <mc:Fallback>
          <p:pic>
            <p:nvPicPr>
              <p:cNvPr id="3" name="Freihand 2">
                <a:extLst>
                  <a:ext uri="{FF2B5EF4-FFF2-40B4-BE49-F238E27FC236}">
                    <a16:creationId xmlns:a16="http://schemas.microsoft.com/office/drawing/2014/main" id="{BC82802D-952F-9EDC-AB2A-1203E04818D0}"/>
                  </a:ext>
                </a:extLst>
              </p:cNvPr>
              <p:cNvPicPr/>
              <p:nvPr/>
            </p:nvPicPr>
            <p:blipFill>
              <a:blip r:embed="rId6"/>
              <a:stretch>
                <a:fillRect/>
              </a:stretch>
            </p:blipFill>
            <p:spPr>
              <a:xfrm>
                <a:off x="490418" y="3216862"/>
                <a:ext cx="3056400" cy="62172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a:t>Feb. 2024</a:t>
            </a:r>
            <a:endParaRPr lang="de-DE" sz="2177" dirty="0"/>
          </a:p>
          <a:p>
            <a:endParaRPr lang="de-DE" sz="2177" dirty="0"/>
          </a:p>
          <a:p>
            <a:r>
              <a:rPr lang="de-DE" sz="2177" dirty="0"/>
              <a:t>M3</a:t>
            </a:r>
            <a:r>
              <a:rPr lang="de-DE" sz="2177"/>
              <a:t>: 16,1 </a:t>
            </a:r>
            <a:r>
              <a:rPr lang="de-DE" sz="2177" dirty="0"/>
              <a:t>Bio. Euro</a:t>
            </a:r>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7" name="Grafik 6">
            <a:extLst>
              <a:ext uri="{FF2B5EF4-FFF2-40B4-BE49-F238E27FC236}">
                <a16:creationId xmlns:a16="http://schemas.microsoft.com/office/drawing/2014/main" id="{38437613-CBC7-4D67-5F82-F9F329A881A2}"/>
              </a:ext>
            </a:extLst>
          </p:cNvPr>
          <p:cNvPicPr>
            <a:picLocks noChangeAspect="1"/>
          </p:cNvPicPr>
          <p:nvPr/>
        </p:nvPicPr>
        <p:blipFill>
          <a:blip r:embed="rId3"/>
          <a:stretch>
            <a:fillRect/>
          </a:stretch>
        </p:blipFill>
        <p:spPr>
          <a:xfrm>
            <a:off x="0" y="704299"/>
            <a:ext cx="8415482" cy="4186199"/>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615DB62-C700-B47D-4703-96FA3461B6FD}"/>
                  </a:ext>
                </a:extLst>
              </p14:cNvPr>
              <p14:cNvContentPartPr/>
              <p14:nvPr/>
            </p14:nvContentPartPr>
            <p14:xfrm>
              <a:off x="3500378" y="3882764"/>
              <a:ext cx="7934040" cy="168840"/>
            </p14:xfrm>
          </p:contentPart>
        </mc:Choice>
        <mc:Fallback>
          <p:pic>
            <p:nvPicPr>
              <p:cNvPr id="2" name="Freihand 1">
                <a:extLst>
                  <a:ext uri="{FF2B5EF4-FFF2-40B4-BE49-F238E27FC236}">
                    <a16:creationId xmlns:a16="http://schemas.microsoft.com/office/drawing/2014/main" id="{A615DB62-C700-B47D-4703-96FA3461B6FD}"/>
                  </a:ext>
                </a:extLst>
              </p:cNvPr>
              <p:cNvPicPr/>
              <p:nvPr/>
            </p:nvPicPr>
            <p:blipFill>
              <a:blip r:embed="rId4"/>
              <a:stretch>
                <a:fillRect/>
              </a:stretch>
            </p:blipFill>
            <p:spPr>
              <a:xfrm>
                <a:off x="3494258" y="3876644"/>
                <a:ext cx="7946280" cy="181080"/>
              </a:xfrm>
              <a:prstGeom prst="rect">
                <a:avLst/>
              </a:prstGeom>
            </p:spPr>
          </p:pic>
        </mc:Fallback>
      </mc:AlternateContent>
    </p:spTree>
    <p:extLst>
      <p:ext uri="{BB962C8B-B14F-4D97-AF65-F5344CB8AC3E}">
        <p14:creationId xmlns:p14="http://schemas.microsoft.com/office/powerpoint/2010/main" val="10681286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5EDAE09-B84B-4491-75D6-2147965F73D9}"/>
                  </a:ext>
                </a:extLst>
              </p14:cNvPr>
              <p14:cNvContentPartPr/>
              <p14:nvPr/>
            </p14:nvContentPartPr>
            <p14:xfrm>
              <a:off x="5101658" y="5884102"/>
              <a:ext cx="1658160" cy="1022760"/>
            </p14:xfrm>
          </p:contentPart>
        </mc:Choice>
        <mc:Fallback>
          <p:pic>
            <p:nvPicPr>
              <p:cNvPr id="2" name="Freihand 1">
                <a:extLst>
                  <a:ext uri="{FF2B5EF4-FFF2-40B4-BE49-F238E27FC236}">
                    <a16:creationId xmlns:a16="http://schemas.microsoft.com/office/drawing/2014/main" id="{95EDAE09-B84B-4491-75D6-2147965F73D9}"/>
                  </a:ext>
                </a:extLst>
              </p:cNvPr>
              <p:cNvPicPr/>
              <p:nvPr/>
            </p:nvPicPr>
            <p:blipFill>
              <a:blip r:embed="rId5"/>
              <a:stretch>
                <a:fillRect/>
              </a:stretch>
            </p:blipFill>
            <p:spPr>
              <a:xfrm>
                <a:off x="5095538" y="5877982"/>
                <a:ext cx="1670400" cy="1035000"/>
              </a:xfrm>
              <a:prstGeom prst="rect">
                <a:avLst/>
              </a:prstGeom>
            </p:spPr>
          </p:pic>
        </mc:Fallback>
      </mc:AlternateContent>
    </p:spTree>
    <p:extLst>
      <p:ext uri="{BB962C8B-B14F-4D97-AF65-F5344CB8AC3E}">
        <p14:creationId xmlns:p14="http://schemas.microsoft.com/office/powerpoint/2010/main" val="36553518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3279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39679F1-CEE5-4D6C-1C52-9B03368B8F0B}"/>
                  </a:ext>
                </a:extLst>
              </p14:cNvPr>
              <p14:cNvContentPartPr/>
              <p14:nvPr/>
            </p14:nvContentPartPr>
            <p14:xfrm>
              <a:off x="7003898" y="4430062"/>
              <a:ext cx="1158840" cy="943560"/>
            </p14:xfrm>
          </p:contentPart>
        </mc:Choice>
        <mc:Fallback>
          <p:pic>
            <p:nvPicPr>
              <p:cNvPr id="2" name="Freihand 1">
                <a:extLst>
                  <a:ext uri="{FF2B5EF4-FFF2-40B4-BE49-F238E27FC236}">
                    <a16:creationId xmlns:a16="http://schemas.microsoft.com/office/drawing/2014/main" id="{939679F1-CEE5-4D6C-1C52-9B03368B8F0B}"/>
                  </a:ext>
                </a:extLst>
              </p:cNvPr>
              <p:cNvPicPr/>
              <p:nvPr/>
            </p:nvPicPr>
            <p:blipFill>
              <a:blip r:embed="rId4"/>
              <a:stretch>
                <a:fillRect/>
              </a:stretch>
            </p:blipFill>
            <p:spPr>
              <a:xfrm>
                <a:off x="6997778" y="4423942"/>
                <a:ext cx="1171080" cy="95580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BA18A6C-89AA-CB4D-C07F-E2133C3080E5}"/>
                  </a:ext>
                </a:extLst>
              </p14:cNvPr>
              <p14:cNvContentPartPr/>
              <p14:nvPr/>
            </p14:nvContentPartPr>
            <p14:xfrm>
              <a:off x="415538" y="2585062"/>
              <a:ext cx="9882720" cy="1517760"/>
            </p14:xfrm>
          </p:contentPart>
        </mc:Choice>
        <mc:Fallback>
          <p:pic>
            <p:nvPicPr>
              <p:cNvPr id="2" name="Freihand 1">
                <a:extLst>
                  <a:ext uri="{FF2B5EF4-FFF2-40B4-BE49-F238E27FC236}">
                    <a16:creationId xmlns:a16="http://schemas.microsoft.com/office/drawing/2014/main" id="{7BA18A6C-89AA-CB4D-C07F-E2133C3080E5}"/>
                  </a:ext>
                </a:extLst>
              </p:cNvPr>
              <p:cNvPicPr/>
              <p:nvPr/>
            </p:nvPicPr>
            <p:blipFill>
              <a:blip r:embed="rId4"/>
              <a:stretch>
                <a:fillRect/>
              </a:stretch>
            </p:blipFill>
            <p:spPr>
              <a:xfrm>
                <a:off x="409418" y="2578942"/>
                <a:ext cx="9894960" cy="153000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2654131-2857-8D48-FEE4-FF50E1639EE5}"/>
                  </a:ext>
                </a:extLst>
              </p14:cNvPr>
              <p14:cNvContentPartPr/>
              <p14:nvPr/>
            </p14:nvContentPartPr>
            <p14:xfrm>
              <a:off x="3873731" y="3712484"/>
              <a:ext cx="4831920" cy="1375920"/>
            </p14:xfrm>
          </p:contentPart>
        </mc:Choice>
        <mc:Fallback>
          <p:pic>
            <p:nvPicPr>
              <p:cNvPr id="2" name="Freihand 1">
                <a:extLst>
                  <a:ext uri="{FF2B5EF4-FFF2-40B4-BE49-F238E27FC236}">
                    <a16:creationId xmlns:a16="http://schemas.microsoft.com/office/drawing/2014/main" id="{52654131-2857-8D48-FEE4-FF50E1639EE5}"/>
                  </a:ext>
                </a:extLst>
              </p:cNvPr>
              <p:cNvPicPr/>
              <p:nvPr/>
            </p:nvPicPr>
            <p:blipFill>
              <a:blip r:embed="rId4"/>
              <a:stretch>
                <a:fillRect/>
              </a:stretch>
            </p:blipFill>
            <p:spPr>
              <a:xfrm>
                <a:off x="3867611" y="3706364"/>
                <a:ext cx="4844160" cy="138816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48A105F-87A7-3026-9E97-0B27DEF1F51C}"/>
                  </a:ext>
                </a:extLst>
              </p14:cNvPr>
              <p14:cNvContentPartPr/>
              <p14:nvPr/>
            </p14:nvContentPartPr>
            <p14:xfrm>
              <a:off x="208538" y="4548829"/>
              <a:ext cx="7471080" cy="1002600"/>
            </p14:xfrm>
          </p:contentPart>
        </mc:Choice>
        <mc:Fallback>
          <p:pic>
            <p:nvPicPr>
              <p:cNvPr id="2" name="Freihand 1">
                <a:extLst>
                  <a:ext uri="{FF2B5EF4-FFF2-40B4-BE49-F238E27FC236}">
                    <a16:creationId xmlns:a16="http://schemas.microsoft.com/office/drawing/2014/main" id="{048A105F-87A7-3026-9E97-0B27DEF1F51C}"/>
                  </a:ext>
                </a:extLst>
              </p:cNvPr>
              <p:cNvPicPr/>
              <p:nvPr/>
            </p:nvPicPr>
            <p:blipFill>
              <a:blip r:embed="rId4"/>
              <a:stretch>
                <a:fillRect/>
              </a:stretch>
            </p:blipFill>
            <p:spPr>
              <a:xfrm>
                <a:off x="202418" y="4542709"/>
                <a:ext cx="7483320" cy="101484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141A98C8-423E-5017-2D65-722FE645E74A}"/>
              </a:ext>
            </a:extLst>
          </p:cNvPr>
          <p:cNvPicPr>
            <a:picLocks noChangeAspect="1"/>
          </p:cNvPicPr>
          <p:nvPr/>
        </p:nvPicPr>
        <p:blipFill>
          <a:blip r:embed="rId3"/>
          <a:stretch>
            <a:fillRect/>
          </a:stretch>
        </p:blipFill>
        <p:spPr>
          <a:xfrm>
            <a:off x="352934" y="1449855"/>
            <a:ext cx="8058127" cy="492917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00C2C95-594E-3910-5D96-8261401D0A4E}"/>
                  </a:ext>
                </a:extLst>
              </p14:cNvPr>
              <p14:cNvContentPartPr/>
              <p14:nvPr/>
            </p14:nvContentPartPr>
            <p14:xfrm>
              <a:off x="1345418" y="2640862"/>
              <a:ext cx="1163880" cy="899640"/>
            </p14:xfrm>
          </p:contentPart>
        </mc:Choice>
        <mc:Fallback>
          <p:pic>
            <p:nvPicPr>
              <p:cNvPr id="3" name="Freihand 2">
                <a:extLst>
                  <a:ext uri="{FF2B5EF4-FFF2-40B4-BE49-F238E27FC236}">
                    <a16:creationId xmlns:a16="http://schemas.microsoft.com/office/drawing/2014/main" id="{400C2C95-594E-3910-5D96-8261401D0A4E}"/>
                  </a:ext>
                </a:extLst>
              </p:cNvPr>
              <p:cNvPicPr/>
              <p:nvPr/>
            </p:nvPicPr>
            <p:blipFill>
              <a:blip r:embed="rId5"/>
              <a:stretch>
                <a:fillRect/>
              </a:stretch>
            </p:blipFill>
            <p:spPr>
              <a:xfrm>
                <a:off x="1339298" y="2634742"/>
                <a:ext cx="1176120" cy="911880"/>
              </a:xfrm>
              <a:prstGeom prst="rect">
                <a:avLst/>
              </a:prstGeom>
            </p:spPr>
          </p:pic>
        </mc:Fallback>
      </mc:AlternateContent>
    </p:spTree>
    <p:extLst>
      <p:ext uri="{BB962C8B-B14F-4D97-AF65-F5344CB8AC3E}">
        <p14:creationId xmlns:p14="http://schemas.microsoft.com/office/powerpoint/2010/main" val="1183161755"/>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A41751C-46BD-5076-96E5-A0172908200A}"/>
                  </a:ext>
                </a:extLst>
              </p14:cNvPr>
              <p14:cNvContentPartPr/>
              <p14:nvPr/>
            </p14:nvContentPartPr>
            <p14:xfrm>
              <a:off x="578618" y="1889476"/>
              <a:ext cx="2095200" cy="121320"/>
            </p14:xfrm>
          </p:contentPart>
        </mc:Choice>
        <mc:Fallback>
          <p:pic>
            <p:nvPicPr>
              <p:cNvPr id="2" name="Freihand 1">
                <a:extLst>
                  <a:ext uri="{FF2B5EF4-FFF2-40B4-BE49-F238E27FC236}">
                    <a16:creationId xmlns:a16="http://schemas.microsoft.com/office/drawing/2014/main" id="{1A41751C-46BD-5076-96E5-A0172908200A}"/>
                  </a:ext>
                </a:extLst>
              </p:cNvPr>
              <p:cNvPicPr/>
              <p:nvPr/>
            </p:nvPicPr>
            <p:blipFill>
              <a:blip r:embed="rId4"/>
              <a:stretch>
                <a:fillRect/>
              </a:stretch>
            </p:blipFill>
            <p:spPr>
              <a:xfrm>
                <a:off x="572498" y="1883356"/>
                <a:ext cx="2107440" cy="13356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FC78B27-5AAC-A51E-9CB7-0084A2FE8416}"/>
              </a:ext>
            </a:extLst>
          </p:cNvPr>
          <p:cNvPicPr>
            <a:picLocks noChangeAspect="1"/>
          </p:cNvPicPr>
          <p:nvPr/>
        </p:nvPicPr>
        <p:blipFill>
          <a:blip r:embed="rId3"/>
          <a:stretch>
            <a:fillRect/>
          </a:stretch>
        </p:blipFill>
        <p:spPr>
          <a:xfrm>
            <a:off x="430869" y="905977"/>
            <a:ext cx="7409264" cy="538596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59593AA-26E3-AC7F-7F5C-16BAD43594E2}"/>
                  </a:ext>
                </a:extLst>
              </p14:cNvPr>
              <p14:cNvContentPartPr/>
              <p14:nvPr/>
            </p14:nvContentPartPr>
            <p14:xfrm>
              <a:off x="7058258" y="2551942"/>
              <a:ext cx="587160" cy="426600"/>
            </p14:xfrm>
          </p:contentPart>
        </mc:Choice>
        <mc:Fallback>
          <p:pic>
            <p:nvPicPr>
              <p:cNvPr id="2" name="Freihand 1">
                <a:extLst>
                  <a:ext uri="{FF2B5EF4-FFF2-40B4-BE49-F238E27FC236}">
                    <a16:creationId xmlns:a16="http://schemas.microsoft.com/office/drawing/2014/main" id="{859593AA-26E3-AC7F-7F5C-16BAD43594E2}"/>
                  </a:ext>
                </a:extLst>
              </p:cNvPr>
              <p:cNvPicPr/>
              <p:nvPr/>
            </p:nvPicPr>
            <p:blipFill>
              <a:blip r:embed="rId5"/>
              <a:stretch>
                <a:fillRect/>
              </a:stretch>
            </p:blipFill>
            <p:spPr>
              <a:xfrm>
                <a:off x="7052138" y="2545822"/>
                <a:ext cx="599400" cy="438840"/>
              </a:xfrm>
              <a:prstGeom prst="rect">
                <a:avLst/>
              </a:prstGeom>
            </p:spPr>
          </p:pic>
        </mc:Fallback>
      </mc:AlternateContent>
    </p:spTree>
    <p:extLst>
      <p:ext uri="{BB962C8B-B14F-4D97-AF65-F5344CB8AC3E}">
        <p14:creationId xmlns:p14="http://schemas.microsoft.com/office/powerpoint/2010/main" val="2743596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9FAD399-95F7-D985-38F3-972CF1B9A85A}"/>
              </a:ext>
            </a:extLst>
          </p:cNvPr>
          <p:cNvPicPr>
            <a:picLocks noChangeAspect="1"/>
          </p:cNvPicPr>
          <p:nvPr/>
        </p:nvPicPr>
        <p:blipFill>
          <a:blip r:embed="rId4"/>
          <a:stretch>
            <a:fillRect/>
          </a:stretch>
        </p:blipFill>
        <p:spPr>
          <a:xfrm>
            <a:off x="97972" y="820819"/>
            <a:ext cx="8550608" cy="5296952"/>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36EED0-B0D9-CA7B-70C5-76681009ED22}"/>
              </a:ext>
            </a:extLst>
          </p:cNvPr>
          <p:cNvPicPr>
            <a:picLocks noChangeAspect="1"/>
          </p:cNvPicPr>
          <p:nvPr/>
        </p:nvPicPr>
        <p:blipFill>
          <a:blip r:embed="rId3"/>
          <a:stretch>
            <a:fillRect/>
          </a:stretch>
        </p:blipFill>
        <p:spPr>
          <a:xfrm>
            <a:off x="805410" y="859881"/>
            <a:ext cx="7675980" cy="5192575"/>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18B8DDD-A437-AF41-DCDA-C1BF129EE390}"/>
                  </a:ext>
                </a:extLst>
              </p14:cNvPr>
              <p14:cNvContentPartPr/>
              <p14:nvPr/>
            </p14:nvContentPartPr>
            <p14:xfrm>
              <a:off x="2190698" y="4091662"/>
              <a:ext cx="2106000" cy="232920"/>
            </p14:xfrm>
          </p:contentPart>
        </mc:Choice>
        <mc:Fallback>
          <p:pic>
            <p:nvPicPr>
              <p:cNvPr id="2" name="Freihand 1">
                <a:extLst>
                  <a:ext uri="{FF2B5EF4-FFF2-40B4-BE49-F238E27FC236}">
                    <a16:creationId xmlns:a16="http://schemas.microsoft.com/office/drawing/2014/main" id="{118B8DDD-A437-AF41-DCDA-C1BF129EE390}"/>
                  </a:ext>
                </a:extLst>
              </p:cNvPr>
              <p:cNvPicPr/>
              <p:nvPr/>
            </p:nvPicPr>
            <p:blipFill>
              <a:blip r:embed="rId5"/>
              <a:stretch>
                <a:fillRect/>
              </a:stretch>
            </p:blipFill>
            <p:spPr>
              <a:xfrm>
                <a:off x="2184578" y="4085542"/>
                <a:ext cx="2118240" cy="24516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9035FCFE-6F5C-3C43-3FFD-591D960BC253}"/>
              </a:ext>
            </a:extLst>
          </p:cNvPr>
          <p:cNvGrpSpPr/>
          <p:nvPr/>
        </p:nvGrpSpPr>
        <p:grpSpPr>
          <a:xfrm>
            <a:off x="1561058" y="330742"/>
            <a:ext cx="7013160" cy="2776320"/>
            <a:chOff x="1561058" y="330742"/>
            <a:chExt cx="7013160" cy="277632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1D0B889E-0508-FE25-110A-7E4865109A33}"/>
                    </a:ext>
                  </a:extLst>
                </p14:cNvPr>
                <p14:cNvContentPartPr/>
                <p14:nvPr/>
              </p14:nvContentPartPr>
              <p14:xfrm>
                <a:off x="1561058" y="957862"/>
                <a:ext cx="5304600" cy="2149200"/>
              </p14:xfrm>
            </p:contentPart>
          </mc:Choice>
          <mc:Fallback>
            <p:pic>
              <p:nvPicPr>
                <p:cNvPr id="2" name="Freihand 1">
                  <a:extLst>
                    <a:ext uri="{FF2B5EF4-FFF2-40B4-BE49-F238E27FC236}">
                      <a16:creationId xmlns:a16="http://schemas.microsoft.com/office/drawing/2014/main" id="{1D0B889E-0508-FE25-110A-7E4865109A33}"/>
                    </a:ext>
                  </a:extLst>
                </p:cNvPr>
                <p:cNvPicPr/>
                <p:nvPr/>
              </p:nvPicPr>
              <p:blipFill>
                <a:blip r:embed="rId6"/>
                <a:stretch>
                  <a:fillRect/>
                </a:stretch>
              </p:blipFill>
              <p:spPr>
                <a:xfrm>
                  <a:off x="1554938" y="951742"/>
                  <a:ext cx="5316840" cy="2161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1936D06D-9F2F-DEA4-5668-B2811D09F577}"/>
                    </a:ext>
                  </a:extLst>
                </p14:cNvPr>
                <p14:cNvContentPartPr/>
                <p14:nvPr/>
              </p14:nvContentPartPr>
              <p14:xfrm>
                <a:off x="7106858" y="722062"/>
                <a:ext cx="180000" cy="241920"/>
              </p14:xfrm>
            </p:contentPart>
          </mc:Choice>
          <mc:Fallback>
            <p:pic>
              <p:nvPicPr>
                <p:cNvPr id="3" name="Freihand 2">
                  <a:extLst>
                    <a:ext uri="{FF2B5EF4-FFF2-40B4-BE49-F238E27FC236}">
                      <a16:creationId xmlns:a16="http://schemas.microsoft.com/office/drawing/2014/main" id="{1936D06D-9F2F-DEA4-5668-B2811D09F577}"/>
                    </a:ext>
                  </a:extLst>
                </p:cNvPr>
                <p:cNvPicPr/>
                <p:nvPr/>
              </p:nvPicPr>
              <p:blipFill>
                <a:blip r:embed="rId8"/>
                <a:stretch>
                  <a:fillRect/>
                </a:stretch>
              </p:blipFill>
              <p:spPr>
                <a:xfrm>
                  <a:off x="7100738" y="715942"/>
                  <a:ext cx="192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80AE4656-D8CC-8107-99BF-086C7F7CD8E6}"/>
                    </a:ext>
                  </a:extLst>
                </p14:cNvPr>
                <p14:cNvContentPartPr/>
                <p14:nvPr/>
              </p14:nvContentPartPr>
              <p14:xfrm>
                <a:off x="7436258" y="550702"/>
                <a:ext cx="16200" cy="171720"/>
              </p14:xfrm>
            </p:contentPart>
          </mc:Choice>
          <mc:Fallback>
            <p:pic>
              <p:nvPicPr>
                <p:cNvPr id="4" name="Freihand 3">
                  <a:extLst>
                    <a:ext uri="{FF2B5EF4-FFF2-40B4-BE49-F238E27FC236}">
                      <a16:creationId xmlns:a16="http://schemas.microsoft.com/office/drawing/2014/main" id="{80AE4656-D8CC-8107-99BF-086C7F7CD8E6}"/>
                    </a:ext>
                  </a:extLst>
                </p:cNvPr>
                <p:cNvPicPr/>
                <p:nvPr/>
              </p:nvPicPr>
              <p:blipFill>
                <a:blip r:embed="rId10"/>
                <a:stretch>
                  <a:fillRect/>
                </a:stretch>
              </p:blipFill>
              <p:spPr>
                <a:xfrm>
                  <a:off x="7430138" y="544582"/>
                  <a:ext cx="28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D5EF99BF-005B-6942-F40A-6C5DF8B9AF85}"/>
                    </a:ext>
                  </a:extLst>
                </p14:cNvPr>
                <p14:cNvContentPartPr/>
                <p14:nvPr/>
              </p14:nvContentPartPr>
              <p14:xfrm>
                <a:off x="7329338" y="502462"/>
                <a:ext cx="193680" cy="240120"/>
              </p14:xfrm>
            </p:contentPart>
          </mc:Choice>
          <mc:Fallback>
            <p:pic>
              <p:nvPicPr>
                <p:cNvPr id="5" name="Freihand 4">
                  <a:extLst>
                    <a:ext uri="{FF2B5EF4-FFF2-40B4-BE49-F238E27FC236}">
                      <a16:creationId xmlns:a16="http://schemas.microsoft.com/office/drawing/2014/main" id="{D5EF99BF-005B-6942-F40A-6C5DF8B9AF85}"/>
                    </a:ext>
                  </a:extLst>
                </p:cNvPr>
                <p:cNvPicPr/>
                <p:nvPr/>
              </p:nvPicPr>
              <p:blipFill>
                <a:blip r:embed="rId12"/>
                <a:stretch>
                  <a:fillRect/>
                </a:stretch>
              </p:blipFill>
              <p:spPr>
                <a:xfrm>
                  <a:off x="7323218" y="496342"/>
                  <a:ext cx="2059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D7C2D66D-61CE-CAB7-CCBF-CA27E4020FE5}"/>
                    </a:ext>
                  </a:extLst>
                </p14:cNvPr>
                <p14:cNvContentPartPr/>
                <p14:nvPr/>
              </p14:nvContentPartPr>
              <p14:xfrm>
                <a:off x="7635698" y="417502"/>
                <a:ext cx="126360" cy="494640"/>
              </p14:xfrm>
            </p:contentPart>
          </mc:Choice>
          <mc:Fallback>
            <p:pic>
              <p:nvPicPr>
                <p:cNvPr id="6" name="Freihand 5">
                  <a:extLst>
                    <a:ext uri="{FF2B5EF4-FFF2-40B4-BE49-F238E27FC236}">
                      <a16:creationId xmlns:a16="http://schemas.microsoft.com/office/drawing/2014/main" id="{D7C2D66D-61CE-CAB7-CCBF-CA27E4020FE5}"/>
                    </a:ext>
                  </a:extLst>
                </p:cNvPr>
                <p:cNvPicPr/>
                <p:nvPr/>
              </p:nvPicPr>
              <p:blipFill>
                <a:blip r:embed="rId14"/>
                <a:stretch>
                  <a:fillRect/>
                </a:stretch>
              </p:blipFill>
              <p:spPr>
                <a:xfrm>
                  <a:off x="7629578" y="411382"/>
                  <a:ext cx="13860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10774B0D-8115-289F-7C55-2A65F4F6C38D}"/>
                    </a:ext>
                  </a:extLst>
                </p14:cNvPr>
                <p14:cNvContentPartPr/>
                <p14:nvPr/>
              </p14:nvContentPartPr>
              <p14:xfrm>
                <a:off x="7925858" y="510382"/>
                <a:ext cx="172800" cy="254160"/>
              </p14:xfrm>
            </p:contentPart>
          </mc:Choice>
          <mc:Fallback>
            <p:pic>
              <p:nvPicPr>
                <p:cNvPr id="7" name="Freihand 6">
                  <a:extLst>
                    <a:ext uri="{FF2B5EF4-FFF2-40B4-BE49-F238E27FC236}">
                      <a16:creationId xmlns:a16="http://schemas.microsoft.com/office/drawing/2014/main" id="{10774B0D-8115-289F-7C55-2A65F4F6C38D}"/>
                    </a:ext>
                  </a:extLst>
                </p:cNvPr>
                <p:cNvPicPr/>
                <p:nvPr/>
              </p:nvPicPr>
              <p:blipFill>
                <a:blip r:embed="rId16"/>
                <a:stretch>
                  <a:fillRect/>
                </a:stretch>
              </p:blipFill>
              <p:spPr>
                <a:xfrm>
                  <a:off x="7919738" y="504262"/>
                  <a:ext cx="1850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3BC95B8C-1755-65B6-EBCD-59A09E1A5119}"/>
                    </a:ext>
                  </a:extLst>
                </p14:cNvPr>
                <p14:cNvContentPartPr/>
                <p14:nvPr/>
              </p14:nvContentPartPr>
              <p14:xfrm>
                <a:off x="7901018" y="719902"/>
                <a:ext cx="213480" cy="50400"/>
              </p14:xfrm>
            </p:contentPart>
          </mc:Choice>
          <mc:Fallback>
            <p:pic>
              <p:nvPicPr>
                <p:cNvPr id="15" name="Freihand 14">
                  <a:extLst>
                    <a:ext uri="{FF2B5EF4-FFF2-40B4-BE49-F238E27FC236}">
                      <a16:creationId xmlns:a16="http://schemas.microsoft.com/office/drawing/2014/main" id="{3BC95B8C-1755-65B6-EBCD-59A09E1A5119}"/>
                    </a:ext>
                  </a:extLst>
                </p:cNvPr>
                <p:cNvPicPr/>
                <p:nvPr/>
              </p:nvPicPr>
              <p:blipFill>
                <a:blip r:embed="rId18"/>
                <a:stretch>
                  <a:fillRect/>
                </a:stretch>
              </p:blipFill>
              <p:spPr>
                <a:xfrm>
                  <a:off x="7894898" y="713782"/>
                  <a:ext cx="225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2A538D44-EABB-24EA-67F7-9E5896717AFE}"/>
                    </a:ext>
                  </a:extLst>
                </p14:cNvPr>
                <p14:cNvContentPartPr/>
                <p14:nvPr/>
              </p14:nvContentPartPr>
              <p14:xfrm>
                <a:off x="8186498" y="330742"/>
                <a:ext cx="387720" cy="551520"/>
              </p14:xfrm>
            </p:contentPart>
          </mc:Choice>
          <mc:Fallback>
            <p:pic>
              <p:nvPicPr>
                <p:cNvPr id="19" name="Freihand 18">
                  <a:extLst>
                    <a:ext uri="{FF2B5EF4-FFF2-40B4-BE49-F238E27FC236}">
                      <a16:creationId xmlns:a16="http://schemas.microsoft.com/office/drawing/2014/main" id="{2A538D44-EABB-24EA-67F7-9E5896717AFE}"/>
                    </a:ext>
                  </a:extLst>
                </p:cNvPr>
                <p:cNvPicPr/>
                <p:nvPr/>
              </p:nvPicPr>
              <p:blipFill>
                <a:blip r:embed="rId20"/>
                <a:stretch>
                  <a:fillRect/>
                </a:stretch>
              </p:blipFill>
              <p:spPr>
                <a:xfrm>
                  <a:off x="8180378" y="324622"/>
                  <a:ext cx="399960" cy="56376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2023 -0,3%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2023 bei 5,9%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2022 </a:t>
            </a:r>
            <a:r>
              <a:rPr lang="de-DE" altLang="de-DE" sz="2177" dirty="0">
                <a:solidFill>
                  <a:srgbClr val="000000"/>
                </a:solidFill>
              </a:rPr>
              <a:t>bei </a:t>
            </a:r>
            <a:r>
              <a:rPr lang="de-DE" altLang="de-DE" sz="2177">
                <a:solidFill>
                  <a:srgbClr val="000000"/>
                </a:solidFill>
              </a:rPr>
              <a:t>gut 2,6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2024 bei 4,5%</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ist im April 2023 das </a:t>
            </a:r>
            <a:r>
              <a:rPr lang="de-DE" altLang="de-DE" sz="2177" dirty="0">
                <a:solidFill>
                  <a:srgbClr val="000000"/>
                </a:solidFill>
              </a:rPr>
              <a:t>letzte </a:t>
            </a:r>
            <a:r>
              <a:rPr lang="de-DE" altLang="de-DE" sz="2177">
                <a:solidFill>
                  <a:srgbClr val="000000"/>
                </a:solidFill>
              </a:rPr>
              <a:t>Atomkraftwerk abgeschaltet worden.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2" name="Gruppieren 41">
            <a:extLst>
              <a:ext uri="{FF2B5EF4-FFF2-40B4-BE49-F238E27FC236}">
                <a16:creationId xmlns:a16="http://schemas.microsoft.com/office/drawing/2014/main" id="{FA0587A4-9B70-0F80-6B3B-AAB761D74122}"/>
              </a:ext>
            </a:extLst>
          </p:cNvPr>
          <p:cNvGrpSpPr/>
          <p:nvPr/>
        </p:nvGrpSpPr>
        <p:grpSpPr>
          <a:xfrm>
            <a:off x="4140458" y="1451782"/>
            <a:ext cx="4563360" cy="2688480"/>
            <a:chOff x="4140458" y="1451782"/>
            <a:chExt cx="4563360" cy="268848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7A8D592-E681-60CF-9BC9-98E567B7908A}"/>
                    </a:ext>
                  </a:extLst>
                </p14:cNvPr>
                <p14:cNvContentPartPr/>
                <p14:nvPr/>
              </p14:nvContentPartPr>
              <p14:xfrm>
                <a:off x="4739858" y="1482742"/>
                <a:ext cx="1772280" cy="1502640"/>
              </p14:xfrm>
            </p:contentPart>
          </mc:Choice>
          <mc:Fallback>
            <p:pic>
              <p:nvPicPr>
                <p:cNvPr id="3" name="Freihand 2">
                  <a:extLst>
                    <a:ext uri="{FF2B5EF4-FFF2-40B4-BE49-F238E27FC236}">
                      <a16:creationId xmlns:a16="http://schemas.microsoft.com/office/drawing/2014/main" id="{27A8D592-E681-60CF-9BC9-98E567B7908A}"/>
                    </a:ext>
                  </a:extLst>
                </p:cNvPr>
                <p:cNvPicPr/>
                <p:nvPr/>
              </p:nvPicPr>
              <p:blipFill>
                <a:blip r:embed="rId5"/>
                <a:stretch>
                  <a:fillRect/>
                </a:stretch>
              </p:blipFill>
              <p:spPr>
                <a:xfrm>
                  <a:off x="4733738" y="1476622"/>
                  <a:ext cx="1784520" cy="151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5AD5E9CF-3050-8837-E11E-FAD488E394AD}"/>
                    </a:ext>
                  </a:extLst>
                </p14:cNvPr>
                <p14:cNvContentPartPr/>
                <p14:nvPr/>
              </p14:nvContentPartPr>
              <p14:xfrm>
                <a:off x="5452298" y="2842462"/>
                <a:ext cx="229320" cy="179280"/>
              </p14:xfrm>
            </p:contentPart>
          </mc:Choice>
          <mc:Fallback>
            <p:pic>
              <p:nvPicPr>
                <p:cNvPr id="5" name="Freihand 4">
                  <a:extLst>
                    <a:ext uri="{FF2B5EF4-FFF2-40B4-BE49-F238E27FC236}">
                      <a16:creationId xmlns:a16="http://schemas.microsoft.com/office/drawing/2014/main" id="{5AD5E9CF-3050-8837-E11E-FAD488E394AD}"/>
                    </a:ext>
                  </a:extLst>
                </p:cNvPr>
                <p:cNvPicPr/>
                <p:nvPr/>
              </p:nvPicPr>
              <p:blipFill>
                <a:blip r:embed="rId7"/>
                <a:stretch>
                  <a:fillRect/>
                </a:stretch>
              </p:blipFill>
              <p:spPr>
                <a:xfrm>
                  <a:off x="5446178" y="2836342"/>
                  <a:ext cx="241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C283E006-9C8B-32BF-E357-EE20DC4466A3}"/>
                    </a:ext>
                  </a:extLst>
                </p14:cNvPr>
                <p14:cNvContentPartPr/>
                <p14:nvPr/>
              </p14:nvContentPartPr>
              <p14:xfrm>
                <a:off x="5646698" y="2695582"/>
                <a:ext cx="189360" cy="145800"/>
              </p14:xfrm>
            </p:contentPart>
          </mc:Choice>
          <mc:Fallback>
            <p:pic>
              <p:nvPicPr>
                <p:cNvPr id="7" name="Freihand 6">
                  <a:extLst>
                    <a:ext uri="{FF2B5EF4-FFF2-40B4-BE49-F238E27FC236}">
                      <a16:creationId xmlns:a16="http://schemas.microsoft.com/office/drawing/2014/main" id="{C283E006-9C8B-32BF-E357-EE20DC4466A3}"/>
                    </a:ext>
                  </a:extLst>
                </p:cNvPr>
                <p:cNvPicPr/>
                <p:nvPr/>
              </p:nvPicPr>
              <p:blipFill>
                <a:blip r:embed="rId9"/>
                <a:stretch>
                  <a:fillRect/>
                </a:stretch>
              </p:blipFill>
              <p:spPr>
                <a:xfrm>
                  <a:off x="5640578" y="2689462"/>
                  <a:ext cx="201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B170D194-C3B4-8D9C-9CA4-609DBE70E0D2}"/>
                    </a:ext>
                  </a:extLst>
                </p14:cNvPr>
                <p14:cNvContentPartPr/>
                <p14:nvPr/>
              </p14:nvContentPartPr>
              <p14:xfrm>
                <a:off x="6471818" y="2394982"/>
                <a:ext cx="86040" cy="206640"/>
              </p14:xfrm>
            </p:contentPart>
          </mc:Choice>
          <mc:Fallback>
            <p:pic>
              <p:nvPicPr>
                <p:cNvPr id="15" name="Freihand 14">
                  <a:extLst>
                    <a:ext uri="{FF2B5EF4-FFF2-40B4-BE49-F238E27FC236}">
                      <a16:creationId xmlns:a16="http://schemas.microsoft.com/office/drawing/2014/main" id="{B170D194-C3B4-8D9C-9CA4-609DBE70E0D2}"/>
                    </a:ext>
                  </a:extLst>
                </p:cNvPr>
                <p:cNvPicPr/>
                <p:nvPr/>
              </p:nvPicPr>
              <p:blipFill>
                <a:blip r:embed="rId11"/>
                <a:stretch>
                  <a:fillRect/>
                </a:stretch>
              </p:blipFill>
              <p:spPr>
                <a:xfrm>
                  <a:off x="6465698" y="2388862"/>
                  <a:ext cx="982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315A321F-DA30-328E-065A-76C9E2AAB927}"/>
                    </a:ext>
                  </a:extLst>
                </p14:cNvPr>
                <p14:cNvContentPartPr/>
                <p14:nvPr/>
              </p14:nvContentPartPr>
              <p14:xfrm>
                <a:off x="6369578" y="2354302"/>
                <a:ext cx="242280" cy="311040"/>
              </p14:xfrm>
            </p:contentPart>
          </mc:Choice>
          <mc:Fallback>
            <p:pic>
              <p:nvPicPr>
                <p:cNvPr id="17" name="Freihand 16">
                  <a:extLst>
                    <a:ext uri="{FF2B5EF4-FFF2-40B4-BE49-F238E27FC236}">
                      <a16:creationId xmlns:a16="http://schemas.microsoft.com/office/drawing/2014/main" id="{315A321F-DA30-328E-065A-76C9E2AAB927}"/>
                    </a:ext>
                  </a:extLst>
                </p:cNvPr>
                <p:cNvPicPr/>
                <p:nvPr/>
              </p:nvPicPr>
              <p:blipFill>
                <a:blip r:embed="rId13"/>
                <a:stretch>
                  <a:fillRect/>
                </a:stretch>
              </p:blipFill>
              <p:spPr>
                <a:xfrm>
                  <a:off x="6363458" y="2348182"/>
                  <a:ext cx="2545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FFE9E0E4-A8FB-D29A-8785-7BE32FA23D1C}"/>
                    </a:ext>
                  </a:extLst>
                </p14:cNvPr>
                <p14:cNvContentPartPr/>
                <p14:nvPr/>
              </p14:nvContentPartPr>
              <p14:xfrm>
                <a:off x="6625178" y="2289862"/>
                <a:ext cx="163800" cy="246960"/>
              </p14:xfrm>
            </p:contentPart>
          </mc:Choice>
          <mc:Fallback>
            <p:pic>
              <p:nvPicPr>
                <p:cNvPr id="18" name="Freihand 17">
                  <a:extLst>
                    <a:ext uri="{FF2B5EF4-FFF2-40B4-BE49-F238E27FC236}">
                      <a16:creationId xmlns:a16="http://schemas.microsoft.com/office/drawing/2014/main" id="{FFE9E0E4-A8FB-D29A-8785-7BE32FA23D1C}"/>
                    </a:ext>
                  </a:extLst>
                </p:cNvPr>
                <p:cNvPicPr/>
                <p:nvPr/>
              </p:nvPicPr>
              <p:blipFill>
                <a:blip r:embed="rId15"/>
                <a:stretch>
                  <a:fillRect/>
                </a:stretch>
              </p:blipFill>
              <p:spPr>
                <a:xfrm>
                  <a:off x="6619058" y="2283742"/>
                  <a:ext cx="1760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31F7C987-FE21-9F90-2A2F-5D3774A11A9B}"/>
                    </a:ext>
                  </a:extLst>
                </p14:cNvPr>
                <p14:cNvContentPartPr/>
                <p14:nvPr/>
              </p14:nvContentPartPr>
              <p14:xfrm>
                <a:off x="6889778" y="2094022"/>
                <a:ext cx="115920" cy="355680"/>
              </p14:xfrm>
            </p:contentPart>
          </mc:Choice>
          <mc:Fallback>
            <p:pic>
              <p:nvPicPr>
                <p:cNvPr id="26" name="Freihand 25">
                  <a:extLst>
                    <a:ext uri="{FF2B5EF4-FFF2-40B4-BE49-F238E27FC236}">
                      <a16:creationId xmlns:a16="http://schemas.microsoft.com/office/drawing/2014/main" id="{31F7C987-FE21-9F90-2A2F-5D3774A11A9B}"/>
                    </a:ext>
                  </a:extLst>
                </p:cNvPr>
                <p:cNvPicPr/>
                <p:nvPr/>
              </p:nvPicPr>
              <p:blipFill>
                <a:blip r:embed="rId17"/>
                <a:stretch>
                  <a:fillRect/>
                </a:stretch>
              </p:blipFill>
              <p:spPr>
                <a:xfrm>
                  <a:off x="6883658" y="2087902"/>
                  <a:ext cx="1281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43391048-5A9C-557A-0B1C-5A079E1A80FF}"/>
                    </a:ext>
                  </a:extLst>
                </p14:cNvPr>
                <p14:cNvContentPartPr/>
                <p14:nvPr/>
              </p14:nvContentPartPr>
              <p14:xfrm>
                <a:off x="7094618" y="2090062"/>
                <a:ext cx="43200" cy="223200"/>
              </p14:xfrm>
            </p:contentPart>
          </mc:Choice>
          <mc:Fallback>
            <p:pic>
              <p:nvPicPr>
                <p:cNvPr id="27" name="Freihand 26">
                  <a:extLst>
                    <a:ext uri="{FF2B5EF4-FFF2-40B4-BE49-F238E27FC236}">
                      <a16:creationId xmlns:a16="http://schemas.microsoft.com/office/drawing/2014/main" id="{43391048-5A9C-557A-0B1C-5A079E1A80FF}"/>
                    </a:ext>
                  </a:extLst>
                </p:cNvPr>
                <p:cNvPicPr/>
                <p:nvPr/>
              </p:nvPicPr>
              <p:blipFill>
                <a:blip r:embed="rId19"/>
                <a:stretch>
                  <a:fillRect/>
                </a:stretch>
              </p:blipFill>
              <p:spPr>
                <a:xfrm>
                  <a:off x="7088498" y="2083942"/>
                  <a:ext cx="554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302EE1AD-F42B-916B-C469-8C64E7982E5E}"/>
                    </a:ext>
                  </a:extLst>
                </p14:cNvPr>
                <p14:cNvContentPartPr/>
                <p14:nvPr/>
              </p14:nvContentPartPr>
              <p14:xfrm>
                <a:off x="7099658" y="2087182"/>
                <a:ext cx="148320" cy="243720"/>
              </p14:xfrm>
            </p:contentPart>
          </mc:Choice>
          <mc:Fallback>
            <p:pic>
              <p:nvPicPr>
                <p:cNvPr id="28" name="Freihand 27">
                  <a:extLst>
                    <a:ext uri="{FF2B5EF4-FFF2-40B4-BE49-F238E27FC236}">
                      <a16:creationId xmlns:a16="http://schemas.microsoft.com/office/drawing/2014/main" id="{302EE1AD-F42B-916B-C469-8C64E7982E5E}"/>
                    </a:ext>
                  </a:extLst>
                </p:cNvPr>
                <p:cNvPicPr/>
                <p:nvPr/>
              </p:nvPicPr>
              <p:blipFill>
                <a:blip r:embed="rId21"/>
                <a:stretch>
                  <a:fillRect/>
                </a:stretch>
              </p:blipFill>
              <p:spPr>
                <a:xfrm>
                  <a:off x="7093538" y="2081062"/>
                  <a:ext cx="1605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0D47DB78-B341-5A3D-C18E-EAB484BAA70E}"/>
                    </a:ext>
                  </a:extLst>
                </p14:cNvPr>
                <p14:cNvContentPartPr/>
                <p14:nvPr/>
              </p14:nvContentPartPr>
              <p14:xfrm>
                <a:off x="7256618" y="1887022"/>
                <a:ext cx="232200" cy="390960"/>
              </p14:xfrm>
            </p:contentPart>
          </mc:Choice>
          <mc:Fallback>
            <p:pic>
              <p:nvPicPr>
                <p:cNvPr id="29" name="Freihand 28">
                  <a:extLst>
                    <a:ext uri="{FF2B5EF4-FFF2-40B4-BE49-F238E27FC236}">
                      <a16:creationId xmlns:a16="http://schemas.microsoft.com/office/drawing/2014/main" id="{0D47DB78-B341-5A3D-C18E-EAB484BAA70E}"/>
                    </a:ext>
                  </a:extLst>
                </p:cNvPr>
                <p:cNvPicPr/>
                <p:nvPr/>
              </p:nvPicPr>
              <p:blipFill>
                <a:blip r:embed="rId23"/>
                <a:stretch>
                  <a:fillRect/>
                </a:stretch>
              </p:blipFill>
              <p:spPr>
                <a:xfrm>
                  <a:off x="7250498" y="1880902"/>
                  <a:ext cx="24444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9FDA5F26-A23C-86D8-0CE8-C85643820D3C}"/>
                    </a:ext>
                  </a:extLst>
                </p14:cNvPr>
                <p14:cNvContentPartPr/>
                <p14:nvPr/>
              </p14:nvContentPartPr>
              <p14:xfrm>
                <a:off x="4140458" y="1958302"/>
                <a:ext cx="3148560" cy="2181960"/>
              </p14:xfrm>
            </p:contentPart>
          </mc:Choice>
          <mc:Fallback>
            <p:pic>
              <p:nvPicPr>
                <p:cNvPr id="31" name="Freihand 30">
                  <a:extLst>
                    <a:ext uri="{FF2B5EF4-FFF2-40B4-BE49-F238E27FC236}">
                      <a16:creationId xmlns:a16="http://schemas.microsoft.com/office/drawing/2014/main" id="{9FDA5F26-A23C-86D8-0CE8-C85643820D3C}"/>
                    </a:ext>
                  </a:extLst>
                </p:cNvPr>
                <p:cNvPicPr/>
                <p:nvPr/>
              </p:nvPicPr>
              <p:blipFill>
                <a:blip r:embed="rId25"/>
                <a:stretch>
                  <a:fillRect/>
                </a:stretch>
              </p:blipFill>
              <p:spPr>
                <a:xfrm>
                  <a:off x="4134338" y="1952182"/>
                  <a:ext cx="3160800" cy="219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B4D58569-D45F-ABD2-02B5-576B984B4CB5}"/>
                    </a:ext>
                  </a:extLst>
                </p14:cNvPr>
                <p14:cNvContentPartPr/>
                <p14:nvPr/>
              </p14:nvContentPartPr>
              <p14:xfrm>
                <a:off x="7550738" y="1705582"/>
                <a:ext cx="182520" cy="239040"/>
              </p14:xfrm>
            </p:contentPart>
          </mc:Choice>
          <mc:Fallback>
            <p:pic>
              <p:nvPicPr>
                <p:cNvPr id="32" name="Freihand 31">
                  <a:extLst>
                    <a:ext uri="{FF2B5EF4-FFF2-40B4-BE49-F238E27FC236}">
                      <a16:creationId xmlns:a16="http://schemas.microsoft.com/office/drawing/2014/main" id="{B4D58569-D45F-ABD2-02B5-576B984B4CB5}"/>
                    </a:ext>
                  </a:extLst>
                </p:cNvPr>
                <p:cNvPicPr/>
                <p:nvPr/>
              </p:nvPicPr>
              <p:blipFill>
                <a:blip r:embed="rId27"/>
                <a:stretch>
                  <a:fillRect/>
                </a:stretch>
              </p:blipFill>
              <p:spPr>
                <a:xfrm>
                  <a:off x="7544618" y="1699462"/>
                  <a:ext cx="194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Freihand 32">
                  <a:extLst>
                    <a:ext uri="{FF2B5EF4-FFF2-40B4-BE49-F238E27FC236}">
                      <a16:creationId xmlns:a16="http://schemas.microsoft.com/office/drawing/2014/main" id="{A24F3971-223B-904D-782F-682535E1AA78}"/>
                    </a:ext>
                  </a:extLst>
                </p14:cNvPr>
                <p14:cNvContentPartPr/>
                <p14:nvPr/>
              </p14:nvContentPartPr>
              <p14:xfrm>
                <a:off x="7812818" y="1640782"/>
                <a:ext cx="169560" cy="234720"/>
              </p14:xfrm>
            </p:contentPart>
          </mc:Choice>
          <mc:Fallback>
            <p:pic>
              <p:nvPicPr>
                <p:cNvPr id="33" name="Freihand 32">
                  <a:extLst>
                    <a:ext uri="{FF2B5EF4-FFF2-40B4-BE49-F238E27FC236}">
                      <a16:creationId xmlns:a16="http://schemas.microsoft.com/office/drawing/2014/main" id="{A24F3971-223B-904D-782F-682535E1AA78}"/>
                    </a:ext>
                  </a:extLst>
                </p:cNvPr>
                <p:cNvPicPr/>
                <p:nvPr/>
              </p:nvPicPr>
              <p:blipFill>
                <a:blip r:embed="rId29"/>
                <a:stretch>
                  <a:fillRect/>
                </a:stretch>
              </p:blipFill>
              <p:spPr>
                <a:xfrm>
                  <a:off x="7806698" y="1634662"/>
                  <a:ext cx="1818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Freihand 33">
                  <a:extLst>
                    <a:ext uri="{FF2B5EF4-FFF2-40B4-BE49-F238E27FC236}">
                      <a16:creationId xmlns:a16="http://schemas.microsoft.com/office/drawing/2014/main" id="{43B0BC95-CC6F-CCA8-1C97-57978A4E09C1}"/>
                    </a:ext>
                  </a:extLst>
                </p14:cNvPr>
                <p14:cNvContentPartPr/>
                <p14:nvPr/>
              </p14:nvContentPartPr>
              <p14:xfrm>
                <a:off x="8086418" y="1570582"/>
                <a:ext cx="90000" cy="290160"/>
              </p14:xfrm>
            </p:contentPart>
          </mc:Choice>
          <mc:Fallback>
            <p:pic>
              <p:nvPicPr>
                <p:cNvPr id="34" name="Freihand 33">
                  <a:extLst>
                    <a:ext uri="{FF2B5EF4-FFF2-40B4-BE49-F238E27FC236}">
                      <a16:creationId xmlns:a16="http://schemas.microsoft.com/office/drawing/2014/main" id="{43B0BC95-CC6F-CCA8-1C97-57978A4E09C1}"/>
                    </a:ext>
                  </a:extLst>
                </p:cNvPr>
                <p:cNvPicPr/>
                <p:nvPr/>
              </p:nvPicPr>
              <p:blipFill>
                <a:blip r:embed="rId31"/>
                <a:stretch>
                  <a:fillRect/>
                </a:stretch>
              </p:blipFill>
              <p:spPr>
                <a:xfrm>
                  <a:off x="8080298" y="1564462"/>
                  <a:ext cx="1022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5" name="Freihand 34">
                  <a:extLst>
                    <a:ext uri="{FF2B5EF4-FFF2-40B4-BE49-F238E27FC236}">
                      <a16:creationId xmlns:a16="http://schemas.microsoft.com/office/drawing/2014/main" id="{7907303C-7024-CEF3-0B77-4BFB1AE83C62}"/>
                    </a:ext>
                  </a:extLst>
                </p14:cNvPr>
                <p14:cNvContentPartPr/>
                <p14:nvPr/>
              </p14:nvContentPartPr>
              <p14:xfrm>
                <a:off x="8301338" y="1564102"/>
                <a:ext cx="100800" cy="215640"/>
              </p14:xfrm>
            </p:contentPart>
          </mc:Choice>
          <mc:Fallback>
            <p:pic>
              <p:nvPicPr>
                <p:cNvPr id="35" name="Freihand 34">
                  <a:extLst>
                    <a:ext uri="{FF2B5EF4-FFF2-40B4-BE49-F238E27FC236}">
                      <a16:creationId xmlns:a16="http://schemas.microsoft.com/office/drawing/2014/main" id="{7907303C-7024-CEF3-0B77-4BFB1AE83C62}"/>
                    </a:ext>
                  </a:extLst>
                </p:cNvPr>
                <p:cNvPicPr/>
                <p:nvPr/>
              </p:nvPicPr>
              <p:blipFill>
                <a:blip r:embed="rId33"/>
                <a:stretch>
                  <a:fillRect/>
                </a:stretch>
              </p:blipFill>
              <p:spPr>
                <a:xfrm>
                  <a:off x="8295218" y="1557982"/>
                  <a:ext cx="1130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F83CB262-7AA3-EC93-9281-4296B83E8CD8}"/>
                    </a:ext>
                  </a:extLst>
                </p14:cNvPr>
                <p14:cNvContentPartPr/>
                <p14:nvPr/>
              </p14:nvContentPartPr>
              <p14:xfrm>
                <a:off x="8338778" y="1612342"/>
                <a:ext cx="113400" cy="181440"/>
              </p14:xfrm>
            </p:contentPart>
          </mc:Choice>
          <mc:Fallback>
            <p:pic>
              <p:nvPicPr>
                <p:cNvPr id="36" name="Freihand 35">
                  <a:extLst>
                    <a:ext uri="{FF2B5EF4-FFF2-40B4-BE49-F238E27FC236}">
                      <a16:creationId xmlns:a16="http://schemas.microsoft.com/office/drawing/2014/main" id="{F83CB262-7AA3-EC93-9281-4296B83E8CD8}"/>
                    </a:ext>
                  </a:extLst>
                </p:cNvPr>
                <p:cNvPicPr/>
                <p:nvPr/>
              </p:nvPicPr>
              <p:blipFill>
                <a:blip r:embed="rId35"/>
                <a:stretch>
                  <a:fillRect/>
                </a:stretch>
              </p:blipFill>
              <p:spPr>
                <a:xfrm>
                  <a:off x="8332658" y="1606222"/>
                  <a:ext cx="125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7" name="Freihand 36">
                  <a:extLst>
                    <a:ext uri="{FF2B5EF4-FFF2-40B4-BE49-F238E27FC236}">
                      <a16:creationId xmlns:a16="http://schemas.microsoft.com/office/drawing/2014/main" id="{81CAF89E-40DF-597E-5EB0-E02521CE018E}"/>
                    </a:ext>
                  </a:extLst>
                </p14:cNvPr>
                <p14:cNvContentPartPr/>
                <p14:nvPr/>
              </p14:nvContentPartPr>
              <p14:xfrm>
                <a:off x="8531738" y="1451782"/>
                <a:ext cx="172080" cy="291600"/>
              </p14:xfrm>
            </p:contentPart>
          </mc:Choice>
          <mc:Fallback>
            <p:pic>
              <p:nvPicPr>
                <p:cNvPr id="37" name="Freihand 36">
                  <a:extLst>
                    <a:ext uri="{FF2B5EF4-FFF2-40B4-BE49-F238E27FC236}">
                      <a16:creationId xmlns:a16="http://schemas.microsoft.com/office/drawing/2014/main" id="{81CAF89E-40DF-597E-5EB0-E02521CE018E}"/>
                    </a:ext>
                  </a:extLst>
                </p:cNvPr>
                <p:cNvPicPr/>
                <p:nvPr/>
              </p:nvPicPr>
              <p:blipFill>
                <a:blip r:embed="rId37"/>
                <a:stretch>
                  <a:fillRect/>
                </a:stretch>
              </p:blipFill>
              <p:spPr>
                <a:xfrm>
                  <a:off x="8525618" y="1445662"/>
                  <a:ext cx="1843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Freihand 39">
                  <a:extLst>
                    <a:ext uri="{FF2B5EF4-FFF2-40B4-BE49-F238E27FC236}">
                      <a16:creationId xmlns:a16="http://schemas.microsoft.com/office/drawing/2014/main" id="{810EFA98-7562-81C5-8507-8F3E79A7D021}"/>
                    </a:ext>
                  </a:extLst>
                </p14:cNvPr>
                <p14:cNvContentPartPr/>
                <p14:nvPr/>
              </p14:nvContentPartPr>
              <p14:xfrm>
                <a:off x="6852698" y="1746262"/>
                <a:ext cx="153720" cy="230760"/>
              </p14:xfrm>
            </p:contentPart>
          </mc:Choice>
          <mc:Fallback>
            <p:pic>
              <p:nvPicPr>
                <p:cNvPr id="40" name="Freihand 39">
                  <a:extLst>
                    <a:ext uri="{FF2B5EF4-FFF2-40B4-BE49-F238E27FC236}">
                      <a16:creationId xmlns:a16="http://schemas.microsoft.com/office/drawing/2014/main" id="{810EFA98-7562-81C5-8507-8F3E79A7D021}"/>
                    </a:ext>
                  </a:extLst>
                </p:cNvPr>
                <p:cNvPicPr/>
                <p:nvPr/>
              </p:nvPicPr>
              <p:blipFill>
                <a:blip r:embed="rId39"/>
                <a:stretch>
                  <a:fillRect/>
                </a:stretch>
              </p:blipFill>
              <p:spPr>
                <a:xfrm>
                  <a:off x="6846578" y="1740142"/>
                  <a:ext cx="165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 name="Freihand 40">
                  <a:extLst>
                    <a:ext uri="{FF2B5EF4-FFF2-40B4-BE49-F238E27FC236}">
                      <a16:creationId xmlns:a16="http://schemas.microsoft.com/office/drawing/2014/main" id="{C121E677-026D-FE1C-75FF-A81E0BC07E29}"/>
                    </a:ext>
                  </a:extLst>
                </p14:cNvPr>
                <p14:cNvContentPartPr/>
                <p14:nvPr/>
              </p14:nvContentPartPr>
              <p14:xfrm>
                <a:off x="6876458" y="1897102"/>
                <a:ext cx="158040" cy="172080"/>
              </p14:xfrm>
            </p:contentPart>
          </mc:Choice>
          <mc:Fallback>
            <p:pic>
              <p:nvPicPr>
                <p:cNvPr id="41" name="Freihand 40">
                  <a:extLst>
                    <a:ext uri="{FF2B5EF4-FFF2-40B4-BE49-F238E27FC236}">
                      <a16:creationId xmlns:a16="http://schemas.microsoft.com/office/drawing/2014/main" id="{C121E677-026D-FE1C-75FF-A81E0BC07E29}"/>
                    </a:ext>
                  </a:extLst>
                </p:cNvPr>
                <p:cNvPicPr/>
                <p:nvPr/>
              </p:nvPicPr>
              <p:blipFill>
                <a:blip r:embed="rId41"/>
                <a:stretch>
                  <a:fillRect/>
                </a:stretch>
              </p:blipFill>
              <p:spPr>
                <a:xfrm>
                  <a:off x="6870338" y="1890982"/>
                  <a:ext cx="170280" cy="184320"/>
                </a:xfrm>
                <a:prstGeom prst="rect">
                  <a:avLst/>
                </a:prstGeom>
              </p:spPr>
            </p:pic>
          </mc:Fallback>
        </mc:AlternateContent>
      </p:grpSp>
    </p:spTree>
    <p:extLst>
      <p:ext uri="{BB962C8B-B14F-4D97-AF65-F5344CB8AC3E}">
        <p14:creationId xmlns:p14="http://schemas.microsoft.com/office/powerpoint/2010/main" val="24690650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F4B6040-037B-0A76-F68C-5494BB2A640B}"/>
                  </a:ext>
                </a:extLst>
              </p14:cNvPr>
              <p14:cNvContentPartPr/>
              <p14:nvPr/>
            </p14:nvContentPartPr>
            <p14:xfrm>
              <a:off x="973898" y="2178982"/>
              <a:ext cx="5151600" cy="3613320"/>
            </p14:xfrm>
          </p:contentPart>
        </mc:Choice>
        <mc:Fallback>
          <p:pic>
            <p:nvPicPr>
              <p:cNvPr id="2" name="Freihand 1">
                <a:extLst>
                  <a:ext uri="{FF2B5EF4-FFF2-40B4-BE49-F238E27FC236}">
                    <a16:creationId xmlns:a16="http://schemas.microsoft.com/office/drawing/2014/main" id="{DF4B6040-037B-0A76-F68C-5494BB2A640B}"/>
                  </a:ext>
                </a:extLst>
              </p:cNvPr>
              <p:cNvPicPr/>
              <p:nvPr/>
            </p:nvPicPr>
            <p:blipFill>
              <a:blip r:embed="rId5"/>
              <a:stretch>
                <a:fillRect/>
              </a:stretch>
            </p:blipFill>
            <p:spPr>
              <a:xfrm>
                <a:off x="967778" y="2172862"/>
                <a:ext cx="5163840" cy="362556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11FC65E-EB60-4251-731A-6B8D1C98D8AA}"/>
                  </a:ext>
                </a:extLst>
              </p14:cNvPr>
              <p14:cNvContentPartPr/>
              <p14:nvPr/>
            </p14:nvContentPartPr>
            <p14:xfrm>
              <a:off x="6402338" y="556724"/>
              <a:ext cx="735120" cy="874080"/>
            </p14:xfrm>
          </p:contentPart>
        </mc:Choice>
        <mc:Fallback>
          <p:pic>
            <p:nvPicPr>
              <p:cNvPr id="2" name="Freihand 1">
                <a:extLst>
                  <a:ext uri="{FF2B5EF4-FFF2-40B4-BE49-F238E27FC236}">
                    <a16:creationId xmlns:a16="http://schemas.microsoft.com/office/drawing/2014/main" id="{111FC65E-EB60-4251-731A-6B8D1C98D8AA}"/>
                  </a:ext>
                </a:extLst>
              </p:cNvPr>
              <p:cNvPicPr/>
              <p:nvPr/>
            </p:nvPicPr>
            <p:blipFill>
              <a:blip r:embed="rId4"/>
              <a:stretch>
                <a:fillRect/>
              </a:stretch>
            </p:blipFill>
            <p:spPr>
              <a:xfrm>
                <a:off x="6396218" y="550604"/>
                <a:ext cx="747360" cy="88632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486B391-397A-EC74-EE9E-92A1F1623DEE}"/>
                  </a:ext>
                </a:extLst>
              </p14:cNvPr>
              <p14:cNvContentPartPr/>
              <p14:nvPr/>
            </p14:nvContentPartPr>
            <p14:xfrm>
              <a:off x="4800338" y="1047142"/>
              <a:ext cx="2080800" cy="1379880"/>
            </p14:xfrm>
          </p:contentPart>
        </mc:Choice>
        <mc:Fallback>
          <p:pic>
            <p:nvPicPr>
              <p:cNvPr id="2" name="Freihand 1">
                <a:extLst>
                  <a:ext uri="{FF2B5EF4-FFF2-40B4-BE49-F238E27FC236}">
                    <a16:creationId xmlns:a16="http://schemas.microsoft.com/office/drawing/2014/main" id="{5486B391-397A-EC74-EE9E-92A1F1623DEE}"/>
                  </a:ext>
                </a:extLst>
              </p:cNvPr>
              <p:cNvPicPr/>
              <p:nvPr/>
            </p:nvPicPr>
            <p:blipFill>
              <a:blip r:embed="rId4"/>
              <a:stretch>
                <a:fillRect/>
              </a:stretch>
            </p:blipFill>
            <p:spPr>
              <a:xfrm>
                <a:off x="4794218" y="1041022"/>
                <a:ext cx="2093040" cy="1392120"/>
              </a:xfrm>
              <a:prstGeom prst="rect">
                <a:avLst/>
              </a:prstGeom>
            </p:spPr>
          </p:pic>
        </mc:Fallback>
      </mc:AlternateContent>
      <p:grpSp>
        <p:nvGrpSpPr>
          <p:cNvPr id="36" name="Gruppieren 35">
            <a:extLst>
              <a:ext uri="{FF2B5EF4-FFF2-40B4-BE49-F238E27FC236}">
                <a16:creationId xmlns:a16="http://schemas.microsoft.com/office/drawing/2014/main" id="{2BBAB3B2-8DD4-5572-59A7-28B68BFFF7F6}"/>
              </a:ext>
            </a:extLst>
          </p:cNvPr>
          <p:cNvGrpSpPr/>
          <p:nvPr/>
        </p:nvGrpSpPr>
        <p:grpSpPr>
          <a:xfrm>
            <a:off x="7431938" y="1590382"/>
            <a:ext cx="1841040" cy="662040"/>
            <a:chOff x="7431938" y="1590382"/>
            <a:chExt cx="1841040" cy="662040"/>
          </a:xfrm>
        </p:grpSpPr>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F82BE643-0D26-7DC6-1784-A6571BF06444}"/>
                    </a:ext>
                  </a:extLst>
                </p14:cNvPr>
                <p14:cNvContentPartPr/>
                <p14:nvPr/>
              </p14:nvContentPartPr>
              <p14:xfrm>
                <a:off x="7431938" y="2017342"/>
                <a:ext cx="115560" cy="219600"/>
              </p14:xfrm>
            </p:contentPart>
          </mc:Choice>
          <mc:Fallback>
            <p:pic>
              <p:nvPicPr>
                <p:cNvPr id="19" name="Freihand 18">
                  <a:extLst>
                    <a:ext uri="{FF2B5EF4-FFF2-40B4-BE49-F238E27FC236}">
                      <a16:creationId xmlns:a16="http://schemas.microsoft.com/office/drawing/2014/main" id="{F82BE643-0D26-7DC6-1784-A6571BF06444}"/>
                    </a:ext>
                  </a:extLst>
                </p:cNvPr>
                <p:cNvPicPr/>
                <p:nvPr/>
              </p:nvPicPr>
              <p:blipFill>
                <a:blip r:embed="rId6"/>
                <a:stretch>
                  <a:fillRect/>
                </a:stretch>
              </p:blipFill>
              <p:spPr>
                <a:xfrm>
                  <a:off x="7425818" y="2011222"/>
                  <a:ext cx="127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0BD543BE-8A0B-0A93-723D-8ADF76792C75}"/>
                    </a:ext>
                  </a:extLst>
                </p14:cNvPr>
                <p14:cNvContentPartPr/>
                <p14:nvPr/>
              </p14:nvContentPartPr>
              <p14:xfrm>
                <a:off x="7434458" y="2055502"/>
                <a:ext cx="141120" cy="153720"/>
              </p14:xfrm>
            </p:contentPart>
          </mc:Choice>
          <mc:Fallback>
            <p:pic>
              <p:nvPicPr>
                <p:cNvPr id="22" name="Freihand 21">
                  <a:extLst>
                    <a:ext uri="{FF2B5EF4-FFF2-40B4-BE49-F238E27FC236}">
                      <a16:creationId xmlns:a16="http://schemas.microsoft.com/office/drawing/2014/main" id="{0BD543BE-8A0B-0A93-723D-8ADF76792C75}"/>
                    </a:ext>
                  </a:extLst>
                </p:cNvPr>
                <p:cNvPicPr/>
                <p:nvPr/>
              </p:nvPicPr>
              <p:blipFill>
                <a:blip r:embed="rId8"/>
                <a:stretch>
                  <a:fillRect/>
                </a:stretch>
              </p:blipFill>
              <p:spPr>
                <a:xfrm>
                  <a:off x="7428338" y="2049382"/>
                  <a:ext cx="153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67947530-7D2C-6CDF-DF06-19098FA4264B}"/>
                    </a:ext>
                  </a:extLst>
                </p14:cNvPr>
                <p14:cNvContentPartPr/>
                <p14:nvPr/>
              </p14:nvContentPartPr>
              <p14:xfrm>
                <a:off x="7542458" y="2004742"/>
                <a:ext cx="283320" cy="239760"/>
              </p14:xfrm>
            </p:contentPart>
          </mc:Choice>
          <mc:Fallback>
            <p:pic>
              <p:nvPicPr>
                <p:cNvPr id="23" name="Freihand 22">
                  <a:extLst>
                    <a:ext uri="{FF2B5EF4-FFF2-40B4-BE49-F238E27FC236}">
                      <a16:creationId xmlns:a16="http://schemas.microsoft.com/office/drawing/2014/main" id="{67947530-7D2C-6CDF-DF06-19098FA4264B}"/>
                    </a:ext>
                  </a:extLst>
                </p:cNvPr>
                <p:cNvPicPr/>
                <p:nvPr/>
              </p:nvPicPr>
              <p:blipFill>
                <a:blip r:embed="rId10"/>
                <a:stretch>
                  <a:fillRect/>
                </a:stretch>
              </p:blipFill>
              <p:spPr>
                <a:xfrm>
                  <a:off x="7536338" y="1998622"/>
                  <a:ext cx="295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1E9E7711-575D-7B64-4F8B-C30AF96B8CB4}"/>
                    </a:ext>
                  </a:extLst>
                </p14:cNvPr>
                <p14:cNvContentPartPr/>
                <p14:nvPr/>
              </p14:nvContentPartPr>
              <p14:xfrm>
                <a:off x="7908218" y="1874062"/>
                <a:ext cx="105480" cy="299520"/>
              </p14:xfrm>
            </p:contentPart>
          </mc:Choice>
          <mc:Fallback>
            <p:pic>
              <p:nvPicPr>
                <p:cNvPr id="24" name="Freihand 23">
                  <a:extLst>
                    <a:ext uri="{FF2B5EF4-FFF2-40B4-BE49-F238E27FC236}">
                      <a16:creationId xmlns:a16="http://schemas.microsoft.com/office/drawing/2014/main" id="{1E9E7711-575D-7B64-4F8B-C30AF96B8CB4}"/>
                    </a:ext>
                  </a:extLst>
                </p:cNvPr>
                <p:cNvPicPr/>
                <p:nvPr/>
              </p:nvPicPr>
              <p:blipFill>
                <a:blip r:embed="rId12"/>
                <a:stretch>
                  <a:fillRect/>
                </a:stretch>
              </p:blipFill>
              <p:spPr>
                <a:xfrm>
                  <a:off x="7902098" y="1867942"/>
                  <a:ext cx="1177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262FAF32-D576-A594-B690-775ACFACDC11}"/>
                    </a:ext>
                  </a:extLst>
                </p14:cNvPr>
                <p14:cNvContentPartPr/>
                <p14:nvPr/>
              </p14:nvContentPartPr>
              <p14:xfrm>
                <a:off x="8102258" y="1886302"/>
                <a:ext cx="124560" cy="204840"/>
              </p14:xfrm>
            </p:contentPart>
          </mc:Choice>
          <mc:Fallback>
            <p:pic>
              <p:nvPicPr>
                <p:cNvPr id="25" name="Freihand 24">
                  <a:extLst>
                    <a:ext uri="{FF2B5EF4-FFF2-40B4-BE49-F238E27FC236}">
                      <a16:creationId xmlns:a16="http://schemas.microsoft.com/office/drawing/2014/main" id="{262FAF32-D576-A594-B690-775ACFACDC11}"/>
                    </a:ext>
                  </a:extLst>
                </p:cNvPr>
                <p:cNvPicPr/>
                <p:nvPr/>
              </p:nvPicPr>
              <p:blipFill>
                <a:blip r:embed="rId14"/>
                <a:stretch>
                  <a:fillRect/>
                </a:stretch>
              </p:blipFill>
              <p:spPr>
                <a:xfrm>
                  <a:off x="8096138" y="1880182"/>
                  <a:ext cx="136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Freihand 25">
                  <a:extLst>
                    <a:ext uri="{FF2B5EF4-FFF2-40B4-BE49-F238E27FC236}">
                      <a16:creationId xmlns:a16="http://schemas.microsoft.com/office/drawing/2014/main" id="{1C7E142A-6F60-8E53-47E8-0A605C696AB1}"/>
                    </a:ext>
                  </a:extLst>
                </p14:cNvPr>
                <p14:cNvContentPartPr/>
                <p14:nvPr/>
              </p14:nvContentPartPr>
              <p14:xfrm>
                <a:off x="8209538" y="1894582"/>
                <a:ext cx="37440" cy="183600"/>
              </p14:xfrm>
            </p:contentPart>
          </mc:Choice>
          <mc:Fallback>
            <p:pic>
              <p:nvPicPr>
                <p:cNvPr id="26" name="Freihand 25">
                  <a:extLst>
                    <a:ext uri="{FF2B5EF4-FFF2-40B4-BE49-F238E27FC236}">
                      <a16:creationId xmlns:a16="http://schemas.microsoft.com/office/drawing/2014/main" id="{1C7E142A-6F60-8E53-47E8-0A605C696AB1}"/>
                    </a:ext>
                  </a:extLst>
                </p:cNvPr>
                <p:cNvPicPr/>
                <p:nvPr/>
              </p:nvPicPr>
              <p:blipFill>
                <a:blip r:embed="rId16"/>
                <a:stretch>
                  <a:fillRect/>
                </a:stretch>
              </p:blipFill>
              <p:spPr>
                <a:xfrm>
                  <a:off x="8203418" y="1888462"/>
                  <a:ext cx="49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a:extLst>
                    <a:ext uri="{FF2B5EF4-FFF2-40B4-BE49-F238E27FC236}">
                      <a16:creationId xmlns:a16="http://schemas.microsoft.com/office/drawing/2014/main" id="{02D8C220-49DF-3696-F123-2A7BDCDAB677}"/>
                    </a:ext>
                  </a:extLst>
                </p14:cNvPr>
                <p14:cNvContentPartPr/>
                <p14:nvPr/>
              </p14:nvContentPartPr>
              <p14:xfrm>
                <a:off x="8139338" y="1862542"/>
                <a:ext cx="488160" cy="310680"/>
              </p14:xfrm>
            </p:contentPart>
          </mc:Choice>
          <mc:Fallback>
            <p:pic>
              <p:nvPicPr>
                <p:cNvPr id="27" name="Freihand 26">
                  <a:extLst>
                    <a:ext uri="{FF2B5EF4-FFF2-40B4-BE49-F238E27FC236}">
                      <a16:creationId xmlns:a16="http://schemas.microsoft.com/office/drawing/2014/main" id="{02D8C220-49DF-3696-F123-2A7BDCDAB677}"/>
                    </a:ext>
                  </a:extLst>
                </p:cNvPr>
                <p:cNvPicPr/>
                <p:nvPr/>
              </p:nvPicPr>
              <p:blipFill>
                <a:blip r:embed="rId18"/>
                <a:stretch>
                  <a:fillRect/>
                </a:stretch>
              </p:blipFill>
              <p:spPr>
                <a:xfrm>
                  <a:off x="8133218" y="1856422"/>
                  <a:ext cx="50040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Freihand 28">
                  <a:extLst>
                    <a:ext uri="{FF2B5EF4-FFF2-40B4-BE49-F238E27FC236}">
                      <a16:creationId xmlns:a16="http://schemas.microsoft.com/office/drawing/2014/main" id="{A1FC91C7-8211-2E1C-61A9-18257909C339}"/>
                    </a:ext>
                  </a:extLst>
                </p14:cNvPr>
                <p14:cNvContentPartPr/>
                <p14:nvPr/>
              </p14:nvContentPartPr>
              <p14:xfrm>
                <a:off x="8700218" y="1800262"/>
                <a:ext cx="140400" cy="265320"/>
              </p14:xfrm>
            </p:contentPart>
          </mc:Choice>
          <mc:Fallback>
            <p:pic>
              <p:nvPicPr>
                <p:cNvPr id="29" name="Freihand 28">
                  <a:extLst>
                    <a:ext uri="{FF2B5EF4-FFF2-40B4-BE49-F238E27FC236}">
                      <a16:creationId xmlns:a16="http://schemas.microsoft.com/office/drawing/2014/main" id="{A1FC91C7-8211-2E1C-61A9-18257909C339}"/>
                    </a:ext>
                  </a:extLst>
                </p:cNvPr>
                <p:cNvPicPr/>
                <p:nvPr/>
              </p:nvPicPr>
              <p:blipFill>
                <a:blip r:embed="rId20"/>
                <a:stretch>
                  <a:fillRect/>
                </a:stretch>
              </p:blipFill>
              <p:spPr>
                <a:xfrm>
                  <a:off x="8694098" y="1794142"/>
                  <a:ext cx="1526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Freihand 29">
                  <a:extLst>
                    <a:ext uri="{FF2B5EF4-FFF2-40B4-BE49-F238E27FC236}">
                      <a16:creationId xmlns:a16="http://schemas.microsoft.com/office/drawing/2014/main" id="{B8F9A161-362C-B01B-BA0B-362A461D2918}"/>
                    </a:ext>
                  </a:extLst>
                </p14:cNvPr>
                <p14:cNvContentPartPr/>
                <p14:nvPr/>
              </p14:nvContentPartPr>
              <p14:xfrm>
                <a:off x="8800298" y="1812142"/>
                <a:ext cx="33120" cy="181440"/>
              </p14:xfrm>
            </p:contentPart>
          </mc:Choice>
          <mc:Fallback>
            <p:pic>
              <p:nvPicPr>
                <p:cNvPr id="30" name="Freihand 29">
                  <a:extLst>
                    <a:ext uri="{FF2B5EF4-FFF2-40B4-BE49-F238E27FC236}">
                      <a16:creationId xmlns:a16="http://schemas.microsoft.com/office/drawing/2014/main" id="{B8F9A161-362C-B01B-BA0B-362A461D2918}"/>
                    </a:ext>
                  </a:extLst>
                </p:cNvPr>
                <p:cNvPicPr/>
                <p:nvPr/>
              </p:nvPicPr>
              <p:blipFill>
                <a:blip r:embed="rId22"/>
                <a:stretch>
                  <a:fillRect/>
                </a:stretch>
              </p:blipFill>
              <p:spPr>
                <a:xfrm>
                  <a:off x="8794178" y="1806022"/>
                  <a:ext cx="45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1" name="Freihand 30">
                  <a:extLst>
                    <a:ext uri="{FF2B5EF4-FFF2-40B4-BE49-F238E27FC236}">
                      <a16:creationId xmlns:a16="http://schemas.microsoft.com/office/drawing/2014/main" id="{9944821C-930A-99B6-2261-4B95D1D753A6}"/>
                    </a:ext>
                  </a:extLst>
                </p14:cNvPr>
                <p14:cNvContentPartPr/>
                <p14:nvPr/>
              </p14:nvContentPartPr>
              <p14:xfrm>
                <a:off x="8710298" y="1793062"/>
                <a:ext cx="350280" cy="284040"/>
              </p14:xfrm>
            </p:contentPart>
          </mc:Choice>
          <mc:Fallback>
            <p:pic>
              <p:nvPicPr>
                <p:cNvPr id="31" name="Freihand 30">
                  <a:extLst>
                    <a:ext uri="{FF2B5EF4-FFF2-40B4-BE49-F238E27FC236}">
                      <a16:creationId xmlns:a16="http://schemas.microsoft.com/office/drawing/2014/main" id="{9944821C-930A-99B6-2261-4B95D1D753A6}"/>
                    </a:ext>
                  </a:extLst>
                </p:cNvPr>
                <p:cNvPicPr/>
                <p:nvPr/>
              </p:nvPicPr>
              <p:blipFill>
                <a:blip r:embed="rId24"/>
                <a:stretch>
                  <a:fillRect/>
                </a:stretch>
              </p:blipFill>
              <p:spPr>
                <a:xfrm>
                  <a:off x="8704178" y="1786942"/>
                  <a:ext cx="3625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3" name="Freihand 32">
                  <a:extLst>
                    <a:ext uri="{FF2B5EF4-FFF2-40B4-BE49-F238E27FC236}">
                      <a16:creationId xmlns:a16="http://schemas.microsoft.com/office/drawing/2014/main" id="{7A1343C4-24EB-2D53-6425-FCBFF0354502}"/>
                    </a:ext>
                  </a:extLst>
                </p14:cNvPr>
                <p14:cNvContentPartPr/>
                <p14:nvPr/>
              </p14:nvContentPartPr>
              <p14:xfrm>
                <a:off x="8541098" y="1636462"/>
                <a:ext cx="87120" cy="150480"/>
              </p14:xfrm>
            </p:contentPart>
          </mc:Choice>
          <mc:Fallback>
            <p:pic>
              <p:nvPicPr>
                <p:cNvPr id="33" name="Freihand 32">
                  <a:extLst>
                    <a:ext uri="{FF2B5EF4-FFF2-40B4-BE49-F238E27FC236}">
                      <a16:creationId xmlns:a16="http://schemas.microsoft.com/office/drawing/2014/main" id="{7A1343C4-24EB-2D53-6425-FCBFF0354502}"/>
                    </a:ext>
                  </a:extLst>
                </p:cNvPr>
                <p:cNvPicPr/>
                <p:nvPr/>
              </p:nvPicPr>
              <p:blipFill>
                <a:blip r:embed="rId26"/>
                <a:stretch>
                  <a:fillRect/>
                </a:stretch>
              </p:blipFill>
              <p:spPr>
                <a:xfrm>
                  <a:off x="8534978" y="1630342"/>
                  <a:ext cx="99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4" name="Freihand 33">
                  <a:extLst>
                    <a:ext uri="{FF2B5EF4-FFF2-40B4-BE49-F238E27FC236}">
                      <a16:creationId xmlns:a16="http://schemas.microsoft.com/office/drawing/2014/main" id="{B1FE1CC6-069E-B42D-9F38-43315D80E482}"/>
                    </a:ext>
                  </a:extLst>
                </p14:cNvPr>
                <p14:cNvContentPartPr/>
                <p14:nvPr/>
              </p14:nvContentPartPr>
              <p14:xfrm>
                <a:off x="8664578" y="1590382"/>
                <a:ext cx="241560" cy="110880"/>
              </p14:xfrm>
            </p:contentPart>
          </mc:Choice>
          <mc:Fallback>
            <p:pic>
              <p:nvPicPr>
                <p:cNvPr id="34" name="Freihand 33">
                  <a:extLst>
                    <a:ext uri="{FF2B5EF4-FFF2-40B4-BE49-F238E27FC236}">
                      <a16:creationId xmlns:a16="http://schemas.microsoft.com/office/drawing/2014/main" id="{B1FE1CC6-069E-B42D-9F38-43315D80E482}"/>
                    </a:ext>
                  </a:extLst>
                </p:cNvPr>
                <p:cNvPicPr/>
                <p:nvPr/>
              </p:nvPicPr>
              <p:blipFill>
                <a:blip r:embed="rId28"/>
                <a:stretch>
                  <a:fillRect/>
                </a:stretch>
              </p:blipFill>
              <p:spPr>
                <a:xfrm>
                  <a:off x="8658458" y="1584262"/>
                  <a:ext cx="253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 name="Freihand 34">
                  <a:extLst>
                    <a:ext uri="{FF2B5EF4-FFF2-40B4-BE49-F238E27FC236}">
                      <a16:creationId xmlns:a16="http://schemas.microsoft.com/office/drawing/2014/main" id="{EF642CF3-EA42-8C92-D49E-2A5870181247}"/>
                    </a:ext>
                  </a:extLst>
                </p14:cNvPr>
                <p14:cNvContentPartPr/>
                <p14:nvPr/>
              </p14:nvContentPartPr>
              <p14:xfrm>
                <a:off x="9053738" y="1620622"/>
                <a:ext cx="219240" cy="631800"/>
              </p14:xfrm>
            </p:contentPart>
          </mc:Choice>
          <mc:Fallback>
            <p:pic>
              <p:nvPicPr>
                <p:cNvPr id="35" name="Freihand 34">
                  <a:extLst>
                    <a:ext uri="{FF2B5EF4-FFF2-40B4-BE49-F238E27FC236}">
                      <a16:creationId xmlns:a16="http://schemas.microsoft.com/office/drawing/2014/main" id="{EF642CF3-EA42-8C92-D49E-2A5870181247}"/>
                    </a:ext>
                  </a:extLst>
                </p:cNvPr>
                <p:cNvPicPr/>
                <p:nvPr/>
              </p:nvPicPr>
              <p:blipFill>
                <a:blip r:embed="rId30"/>
                <a:stretch>
                  <a:fillRect/>
                </a:stretch>
              </p:blipFill>
              <p:spPr>
                <a:xfrm>
                  <a:off x="9047618" y="1614502"/>
                  <a:ext cx="231480" cy="644040"/>
                </a:xfrm>
                <a:prstGeom prst="rect">
                  <a:avLst/>
                </a:prstGeom>
              </p:spPr>
            </p:pic>
          </mc:Fallback>
        </mc:AlternateContent>
      </p:grpSp>
      <p:grpSp>
        <p:nvGrpSpPr>
          <p:cNvPr id="52" name="Gruppieren 51">
            <a:extLst>
              <a:ext uri="{FF2B5EF4-FFF2-40B4-BE49-F238E27FC236}">
                <a16:creationId xmlns:a16="http://schemas.microsoft.com/office/drawing/2014/main" id="{98D536DF-0555-CB50-448A-A12A0A12630F}"/>
              </a:ext>
            </a:extLst>
          </p:cNvPr>
          <p:cNvGrpSpPr/>
          <p:nvPr/>
        </p:nvGrpSpPr>
        <p:grpSpPr>
          <a:xfrm>
            <a:off x="3439898" y="797662"/>
            <a:ext cx="2773800" cy="1998000"/>
            <a:chOff x="3439898" y="797662"/>
            <a:chExt cx="2773800" cy="1998000"/>
          </a:xfrm>
        </p:grpSpPr>
        <mc:AlternateContent xmlns:mc="http://schemas.openxmlformats.org/markup-compatibility/2006">
          <mc:Choice xmlns:p14="http://schemas.microsoft.com/office/powerpoint/2010/main" Requires="p14">
            <p:contentPart p14:bwMode="auto" r:id="rId31">
              <p14:nvContentPartPr>
                <p14:cNvPr id="37" name="Freihand 36">
                  <a:extLst>
                    <a:ext uri="{FF2B5EF4-FFF2-40B4-BE49-F238E27FC236}">
                      <a16:creationId xmlns:a16="http://schemas.microsoft.com/office/drawing/2014/main" id="{FB423D71-B7A1-871B-0F5A-997E943E9534}"/>
                    </a:ext>
                  </a:extLst>
                </p14:cNvPr>
                <p14:cNvContentPartPr/>
                <p14:nvPr/>
              </p14:nvContentPartPr>
              <p14:xfrm>
                <a:off x="5657858" y="1871542"/>
                <a:ext cx="346320" cy="307800"/>
              </p14:xfrm>
            </p:contentPart>
          </mc:Choice>
          <mc:Fallback>
            <p:pic>
              <p:nvPicPr>
                <p:cNvPr id="37" name="Freihand 36">
                  <a:extLst>
                    <a:ext uri="{FF2B5EF4-FFF2-40B4-BE49-F238E27FC236}">
                      <a16:creationId xmlns:a16="http://schemas.microsoft.com/office/drawing/2014/main" id="{FB423D71-B7A1-871B-0F5A-997E943E9534}"/>
                    </a:ext>
                  </a:extLst>
                </p:cNvPr>
                <p:cNvPicPr/>
                <p:nvPr/>
              </p:nvPicPr>
              <p:blipFill>
                <a:blip r:embed="rId32"/>
                <a:stretch>
                  <a:fillRect/>
                </a:stretch>
              </p:blipFill>
              <p:spPr>
                <a:xfrm>
                  <a:off x="5651738" y="1865422"/>
                  <a:ext cx="3585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Freihand 37">
                  <a:extLst>
                    <a:ext uri="{FF2B5EF4-FFF2-40B4-BE49-F238E27FC236}">
                      <a16:creationId xmlns:a16="http://schemas.microsoft.com/office/drawing/2014/main" id="{F58C4379-A789-11FA-DA2B-A1EC0BC92BD5}"/>
                    </a:ext>
                  </a:extLst>
                </p14:cNvPr>
                <p14:cNvContentPartPr/>
                <p14:nvPr/>
              </p14:nvContentPartPr>
              <p14:xfrm>
                <a:off x="5903018" y="1870822"/>
                <a:ext cx="181080" cy="154080"/>
              </p14:xfrm>
            </p:contentPart>
          </mc:Choice>
          <mc:Fallback>
            <p:pic>
              <p:nvPicPr>
                <p:cNvPr id="38" name="Freihand 37">
                  <a:extLst>
                    <a:ext uri="{FF2B5EF4-FFF2-40B4-BE49-F238E27FC236}">
                      <a16:creationId xmlns:a16="http://schemas.microsoft.com/office/drawing/2014/main" id="{F58C4379-A789-11FA-DA2B-A1EC0BC92BD5}"/>
                    </a:ext>
                  </a:extLst>
                </p:cNvPr>
                <p:cNvPicPr/>
                <p:nvPr/>
              </p:nvPicPr>
              <p:blipFill>
                <a:blip r:embed="rId34"/>
                <a:stretch>
                  <a:fillRect/>
                </a:stretch>
              </p:blipFill>
              <p:spPr>
                <a:xfrm>
                  <a:off x="5896898" y="1864702"/>
                  <a:ext cx="193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0" name="Freihand 39">
                  <a:extLst>
                    <a:ext uri="{FF2B5EF4-FFF2-40B4-BE49-F238E27FC236}">
                      <a16:creationId xmlns:a16="http://schemas.microsoft.com/office/drawing/2014/main" id="{B69FD2B4-BF9E-CABC-2A98-C9B93A28F607}"/>
                    </a:ext>
                  </a:extLst>
                </p14:cNvPr>
                <p14:cNvContentPartPr/>
                <p14:nvPr/>
              </p14:nvContentPartPr>
              <p14:xfrm>
                <a:off x="5536898" y="1579582"/>
                <a:ext cx="171360" cy="103680"/>
              </p14:xfrm>
            </p:contentPart>
          </mc:Choice>
          <mc:Fallback>
            <p:pic>
              <p:nvPicPr>
                <p:cNvPr id="40" name="Freihand 39">
                  <a:extLst>
                    <a:ext uri="{FF2B5EF4-FFF2-40B4-BE49-F238E27FC236}">
                      <a16:creationId xmlns:a16="http://schemas.microsoft.com/office/drawing/2014/main" id="{B69FD2B4-BF9E-CABC-2A98-C9B93A28F607}"/>
                    </a:ext>
                  </a:extLst>
                </p:cNvPr>
                <p:cNvPicPr/>
                <p:nvPr/>
              </p:nvPicPr>
              <p:blipFill>
                <a:blip r:embed="rId36"/>
                <a:stretch>
                  <a:fillRect/>
                </a:stretch>
              </p:blipFill>
              <p:spPr>
                <a:xfrm>
                  <a:off x="5530778" y="1573462"/>
                  <a:ext cx="18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1" name="Freihand 40">
                  <a:extLst>
                    <a:ext uri="{FF2B5EF4-FFF2-40B4-BE49-F238E27FC236}">
                      <a16:creationId xmlns:a16="http://schemas.microsoft.com/office/drawing/2014/main" id="{48A39FA1-B016-5B5B-E678-8C7C8D698C3C}"/>
                    </a:ext>
                  </a:extLst>
                </p14:cNvPr>
                <p14:cNvContentPartPr/>
                <p14:nvPr/>
              </p14:nvContentPartPr>
              <p14:xfrm>
                <a:off x="4345298" y="1041382"/>
                <a:ext cx="1868400" cy="1754280"/>
              </p14:xfrm>
            </p:contentPart>
          </mc:Choice>
          <mc:Fallback>
            <p:pic>
              <p:nvPicPr>
                <p:cNvPr id="41" name="Freihand 40">
                  <a:extLst>
                    <a:ext uri="{FF2B5EF4-FFF2-40B4-BE49-F238E27FC236}">
                      <a16:creationId xmlns:a16="http://schemas.microsoft.com/office/drawing/2014/main" id="{48A39FA1-B016-5B5B-E678-8C7C8D698C3C}"/>
                    </a:ext>
                  </a:extLst>
                </p:cNvPr>
                <p:cNvPicPr/>
                <p:nvPr/>
              </p:nvPicPr>
              <p:blipFill>
                <a:blip r:embed="rId38"/>
                <a:stretch>
                  <a:fillRect/>
                </a:stretch>
              </p:blipFill>
              <p:spPr>
                <a:xfrm>
                  <a:off x="4339178" y="1035262"/>
                  <a:ext cx="1880640" cy="1766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 name="Freihand 41">
                  <a:extLst>
                    <a:ext uri="{FF2B5EF4-FFF2-40B4-BE49-F238E27FC236}">
                      <a16:creationId xmlns:a16="http://schemas.microsoft.com/office/drawing/2014/main" id="{1C7CAA01-681B-46D6-8B9B-4351A1740919}"/>
                    </a:ext>
                  </a:extLst>
                </p14:cNvPr>
                <p14:cNvContentPartPr/>
                <p14:nvPr/>
              </p14:nvContentPartPr>
              <p14:xfrm>
                <a:off x="6087338" y="1416502"/>
                <a:ext cx="52920" cy="197280"/>
              </p14:xfrm>
            </p:contentPart>
          </mc:Choice>
          <mc:Fallback>
            <p:pic>
              <p:nvPicPr>
                <p:cNvPr id="42" name="Freihand 41">
                  <a:extLst>
                    <a:ext uri="{FF2B5EF4-FFF2-40B4-BE49-F238E27FC236}">
                      <a16:creationId xmlns:a16="http://schemas.microsoft.com/office/drawing/2014/main" id="{1C7CAA01-681B-46D6-8B9B-4351A1740919}"/>
                    </a:ext>
                  </a:extLst>
                </p:cNvPr>
                <p:cNvPicPr/>
                <p:nvPr/>
              </p:nvPicPr>
              <p:blipFill>
                <a:blip r:embed="rId40"/>
                <a:stretch>
                  <a:fillRect/>
                </a:stretch>
              </p:blipFill>
              <p:spPr>
                <a:xfrm>
                  <a:off x="6081218" y="1410382"/>
                  <a:ext cx="65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4" name="Freihand 43">
                  <a:extLst>
                    <a:ext uri="{FF2B5EF4-FFF2-40B4-BE49-F238E27FC236}">
                      <a16:creationId xmlns:a16="http://schemas.microsoft.com/office/drawing/2014/main" id="{A50DD0B2-8795-DF23-ED7E-1413E32024A8}"/>
                    </a:ext>
                  </a:extLst>
                </p14:cNvPr>
                <p14:cNvContentPartPr/>
                <p14:nvPr/>
              </p14:nvContentPartPr>
              <p14:xfrm>
                <a:off x="5982938" y="1252702"/>
                <a:ext cx="211320" cy="246240"/>
              </p14:xfrm>
            </p:contentPart>
          </mc:Choice>
          <mc:Fallback>
            <p:pic>
              <p:nvPicPr>
                <p:cNvPr id="44" name="Freihand 43">
                  <a:extLst>
                    <a:ext uri="{FF2B5EF4-FFF2-40B4-BE49-F238E27FC236}">
                      <a16:creationId xmlns:a16="http://schemas.microsoft.com/office/drawing/2014/main" id="{A50DD0B2-8795-DF23-ED7E-1413E32024A8}"/>
                    </a:ext>
                  </a:extLst>
                </p:cNvPr>
                <p:cNvPicPr/>
                <p:nvPr/>
              </p:nvPicPr>
              <p:blipFill>
                <a:blip r:embed="rId42"/>
                <a:stretch>
                  <a:fillRect/>
                </a:stretch>
              </p:blipFill>
              <p:spPr>
                <a:xfrm>
                  <a:off x="5976818" y="1246582"/>
                  <a:ext cx="223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5" name="Freihand 44">
                  <a:extLst>
                    <a:ext uri="{FF2B5EF4-FFF2-40B4-BE49-F238E27FC236}">
                      <a16:creationId xmlns:a16="http://schemas.microsoft.com/office/drawing/2014/main" id="{A8972A9A-D5BD-3207-F43D-B7B16F6DE33E}"/>
                    </a:ext>
                  </a:extLst>
                </p14:cNvPr>
                <p14:cNvContentPartPr/>
                <p14:nvPr/>
              </p14:nvContentPartPr>
              <p14:xfrm>
                <a:off x="5343578" y="993862"/>
                <a:ext cx="119520" cy="339120"/>
              </p14:xfrm>
            </p:contentPart>
          </mc:Choice>
          <mc:Fallback>
            <p:pic>
              <p:nvPicPr>
                <p:cNvPr id="45" name="Freihand 44">
                  <a:extLst>
                    <a:ext uri="{FF2B5EF4-FFF2-40B4-BE49-F238E27FC236}">
                      <a16:creationId xmlns:a16="http://schemas.microsoft.com/office/drawing/2014/main" id="{A8972A9A-D5BD-3207-F43D-B7B16F6DE33E}"/>
                    </a:ext>
                  </a:extLst>
                </p:cNvPr>
                <p:cNvPicPr/>
                <p:nvPr/>
              </p:nvPicPr>
              <p:blipFill>
                <a:blip r:embed="rId44"/>
                <a:stretch>
                  <a:fillRect/>
                </a:stretch>
              </p:blipFill>
              <p:spPr>
                <a:xfrm>
                  <a:off x="5337458" y="987742"/>
                  <a:ext cx="1317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6" name="Freihand 45">
                  <a:extLst>
                    <a:ext uri="{FF2B5EF4-FFF2-40B4-BE49-F238E27FC236}">
                      <a16:creationId xmlns:a16="http://schemas.microsoft.com/office/drawing/2014/main" id="{FC7199FC-1A72-EB57-39BF-70025839604B}"/>
                    </a:ext>
                  </a:extLst>
                </p14:cNvPr>
                <p14:cNvContentPartPr/>
                <p14:nvPr/>
              </p14:nvContentPartPr>
              <p14:xfrm>
                <a:off x="5415218" y="1014382"/>
                <a:ext cx="129960" cy="240120"/>
              </p14:xfrm>
            </p:contentPart>
          </mc:Choice>
          <mc:Fallback>
            <p:pic>
              <p:nvPicPr>
                <p:cNvPr id="46" name="Freihand 45">
                  <a:extLst>
                    <a:ext uri="{FF2B5EF4-FFF2-40B4-BE49-F238E27FC236}">
                      <a16:creationId xmlns:a16="http://schemas.microsoft.com/office/drawing/2014/main" id="{FC7199FC-1A72-EB57-39BF-70025839604B}"/>
                    </a:ext>
                  </a:extLst>
                </p:cNvPr>
                <p:cNvPicPr/>
                <p:nvPr/>
              </p:nvPicPr>
              <p:blipFill>
                <a:blip r:embed="rId46"/>
                <a:stretch>
                  <a:fillRect/>
                </a:stretch>
              </p:blipFill>
              <p:spPr>
                <a:xfrm>
                  <a:off x="5409098" y="1008262"/>
                  <a:ext cx="1422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7" name="Freihand 46">
                  <a:extLst>
                    <a:ext uri="{FF2B5EF4-FFF2-40B4-BE49-F238E27FC236}">
                      <a16:creationId xmlns:a16="http://schemas.microsoft.com/office/drawing/2014/main" id="{7E79C5C8-8695-5EF1-689F-AF95D037132F}"/>
                    </a:ext>
                  </a:extLst>
                </p14:cNvPr>
                <p14:cNvContentPartPr/>
                <p14:nvPr/>
              </p14:nvContentPartPr>
              <p14:xfrm>
                <a:off x="5577578" y="924382"/>
                <a:ext cx="117360" cy="254160"/>
              </p14:xfrm>
            </p:contentPart>
          </mc:Choice>
          <mc:Fallback>
            <p:pic>
              <p:nvPicPr>
                <p:cNvPr id="47" name="Freihand 46">
                  <a:extLst>
                    <a:ext uri="{FF2B5EF4-FFF2-40B4-BE49-F238E27FC236}">
                      <a16:creationId xmlns:a16="http://schemas.microsoft.com/office/drawing/2014/main" id="{7E79C5C8-8695-5EF1-689F-AF95D037132F}"/>
                    </a:ext>
                  </a:extLst>
                </p:cNvPr>
                <p:cNvPicPr/>
                <p:nvPr/>
              </p:nvPicPr>
              <p:blipFill>
                <a:blip r:embed="rId48"/>
                <a:stretch>
                  <a:fillRect/>
                </a:stretch>
              </p:blipFill>
              <p:spPr>
                <a:xfrm>
                  <a:off x="5571458" y="918262"/>
                  <a:ext cx="1296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8" name="Freihand 47">
                  <a:extLst>
                    <a:ext uri="{FF2B5EF4-FFF2-40B4-BE49-F238E27FC236}">
                      <a16:creationId xmlns:a16="http://schemas.microsoft.com/office/drawing/2014/main" id="{6B964E9C-5F7C-8009-4531-4A31E27DEFEE}"/>
                    </a:ext>
                  </a:extLst>
                </p14:cNvPr>
                <p14:cNvContentPartPr/>
                <p14:nvPr/>
              </p14:nvContentPartPr>
              <p14:xfrm>
                <a:off x="5719058" y="797662"/>
                <a:ext cx="12600" cy="167400"/>
              </p14:xfrm>
            </p:contentPart>
          </mc:Choice>
          <mc:Fallback>
            <p:pic>
              <p:nvPicPr>
                <p:cNvPr id="48" name="Freihand 47">
                  <a:extLst>
                    <a:ext uri="{FF2B5EF4-FFF2-40B4-BE49-F238E27FC236}">
                      <a16:creationId xmlns:a16="http://schemas.microsoft.com/office/drawing/2014/main" id="{6B964E9C-5F7C-8009-4531-4A31E27DEFEE}"/>
                    </a:ext>
                  </a:extLst>
                </p:cNvPr>
                <p:cNvPicPr/>
                <p:nvPr/>
              </p:nvPicPr>
              <p:blipFill>
                <a:blip r:embed="rId50"/>
                <a:stretch>
                  <a:fillRect/>
                </a:stretch>
              </p:blipFill>
              <p:spPr>
                <a:xfrm>
                  <a:off x="5712938" y="791542"/>
                  <a:ext cx="24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9" name="Freihand 48">
                  <a:extLst>
                    <a:ext uri="{FF2B5EF4-FFF2-40B4-BE49-F238E27FC236}">
                      <a16:creationId xmlns:a16="http://schemas.microsoft.com/office/drawing/2014/main" id="{FE70E767-AF29-7BEF-8DE9-4E84FFD6F1BF}"/>
                    </a:ext>
                  </a:extLst>
                </p14:cNvPr>
                <p14:cNvContentPartPr/>
                <p14:nvPr/>
              </p14:nvContentPartPr>
              <p14:xfrm>
                <a:off x="3891698" y="1525942"/>
                <a:ext cx="1556640" cy="172800"/>
              </p14:xfrm>
            </p:contentPart>
          </mc:Choice>
          <mc:Fallback>
            <p:pic>
              <p:nvPicPr>
                <p:cNvPr id="49" name="Freihand 48">
                  <a:extLst>
                    <a:ext uri="{FF2B5EF4-FFF2-40B4-BE49-F238E27FC236}">
                      <a16:creationId xmlns:a16="http://schemas.microsoft.com/office/drawing/2014/main" id="{FE70E767-AF29-7BEF-8DE9-4E84FFD6F1BF}"/>
                    </a:ext>
                  </a:extLst>
                </p:cNvPr>
                <p:cNvPicPr/>
                <p:nvPr/>
              </p:nvPicPr>
              <p:blipFill>
                <a:blip r:embed="rId52"/>
                <a:stretch>
                  <a:fillRect/>
                </a:stretch>
              </p:blipFill>
              <p:spPr>
                <a:xfrm>
                  <a:off x="3885578" y="1519822"/>
                  <a:ext cx="1568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0" name="Freihand 49">
                  <a:extLst>
                    <a:ext uri="{FF2B5EF4-FFF2-40B4-BE49-F238E27FC236}">
                      <a16:creationId xmlns:a16="http://schemas.microsoft.com/office/drawing/2014/main" id="{BB4655D2-08C2-DF41-82D6-FC6FB0D224B9}"/>
                    </a:ext>
                  </a:extLst>
                </p14:cNvPr>
                <p14:cNvContentPartPr/>
                <p14:nvPr/>
              </p14:nvContentPartPr>
              <p14:xfrm>
                <a:off x="3439898" y="1629982"/>
                <a:ext cx="158760" cy="296640"/>
              </p14:xfrm>
            </p:contentPart>
          </mc:Choice>
          <mc:Fallback>
            <p:pic>
              <p:nvPicPr>
                <p:cNvPr id="50" name="Freihand 49">
                  <a:extLst>
                    <a:ext uri="{FF2B5EF4-FFF2-40B4-BE49-F238E27FC236}">
                      <a16:creationId xmlns:a16="http://schemas.microsoft.com/office/drawing/2014/main" id="{BB4655D2-08C2-DF41-82D6-FC6FB0D224B9}"/>
                    </a:ext>
                  </a:extLst>
                </p:cNvPr>
                <p:cNvPicPr/>
                <p:nvPr/>
              </p:nvPicPr>
              <p:blipFill>
                <a:blip r:embed="rId54"/>
                <a:stretch>
                  <a:fillRect/>
                </a:stretch>
              </p:blipFill>
              <p:spPr>
                <a:xfrm>
                  <a:off x="3433778" y="1623862"/>
                  <a:ext cx="1710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1" name="Freihand 50">
                  <a:extLst>
                    <a:ext uri="{FF2B5EF4-FFF2-40B4-BE49-F238E27FC236}">
                      <a16:creationId xmlns:a16="http://schemas.microsoft.com/office/drawing/2014/main" id="{55A98FF6-8861-7509-8AB7-006A33C558F4}"/>
                    </a:ext>
                  </a:extLst>
                </p14:cNvPr>
                <p14:cNvContentPartPr/>
                <p14:nvPr/>
              </p14:nvContentPartPr>
              <p14:xfrm>
                <a:off x="3636818" y="1376182"/>
                <a:ext cx="41040" cy="173880"/>
              </p14:xfrm>
            </p:contentPart>
          </mc:Choice>
          <mc:Fallback>
            <p:pic>
              <p:nvPicPr>
                <p:cNvPr id="51" name="Freihand 50">
                  <a:extLst>
                    <a:ext uri="{FF2B5EF4-FFF2-40B4-BE49-F238E27FC236}">
                      <a16:creationId xmlns:a16="http://schemas.microsoft.com/office/drawing/2014/main" id="{55A98FF6-8861-7509-8AB7-006A33C558F4}"/>
                    </a:ext>
                  </a:extLst>
                </p:cNvPr>
                <p:cNvPicPr/>
                <p:nvPr/>
              </p:nvPicPr>
              <p:blipFill>
                <a:blip r:embed="rId56"/>
                <a:stretch>
                  <a:fillRect/>
                </a:stretch>
              </p:blipFill>
              <p:spPr>
                <a:xfrm>
                  <a:off x="3630698" y="1370062"/>
                  <a:ext cx="53280" cy="18612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E3BF06C-6619-B51C-7F78-FAAEC9E412C6}"/>
                  </a:ext>
                </a:extLst>
              </p14:cNvPr>
              <p14:cNvContentPartPr/>
              <p14:nvPr/>
            </p14:nvContentPartPr>
            <p14:xfrm>
              <a:off x="5765138" y="5326985"/>
              <a:ext cx="2184840" cy="1438920"/>
            </p14:xfrm>
          </p:contentPart>
        </mc:Choice>
        <mc:Fallback>
          <p:pic>
            <p:nvPicPr>
              <p:cNvPr id="4" name="Freihand 3">
                <a:extLst>
                  <a:ext uri="{FF2B5EF4-FFF2-40B4-BE49-F238E27FC236}">
                    <a16:creationId xmlns:a16="http://schemas.microsoft.com/office/drawing/2014/main" id="{CE3BF06C-6619-B51C-7F78-FAAEC9E412C6}"/>
                  </a:ext>
                </a:extLst>
              </p:cNvPr>
              <p:cNvPicPr/>
              <p:nvPr/>
            </p:nvPicPr>
            <p:blipFill>
              <a:blip r:embed="rId7"/>
              <a:stretch>
                <a:fillRect/>
              </a:stretch>
            </p:blipFill>
            <p:spPr>
              <a:xfrm>
                <a:off x="5759018" y="5320865"/>
                <a:ext cx="2197080" cy="1451160"/>
              </a:xfrm>
              <a:prstGeom prst="rect">
                <a:avLst/>
              </a:prstGeom>
            </p:spPr>
          </p:pic>
        </mc:Fallback>
      </mc:AlternateContent>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grpSp>
        <p:nvGrpSpPr>
          <p:cNvPr id="22" name="Gruppieren 21">
            <a:extLst>
              <a:ext uri="{FF2B5EF4-FFF2-40B4-BE49-F238E27FC236}">
                <a16:creationId xmlns:a16="http://schemas.microsoft.com/office/drawing/2014/main" id="{A775D9CA-040F-9FF4-9A92-07E9B4593645}"/>
              </a:ext>
            </a:extLst>
          </p:cNvPr>
          <p:cNvGrpSpPr/>
          <p:nvPr/>
        </p:nvGrpSpPr>
        <p:grpSpPr>
          <a:xfrm>
            <a:off x="765818" y="1404982"/>
            <a:ext cx="3530160" cy="3540960"/>
            <a:chOff x="765818" y="1404982"/>
            <a:chExt cx="3530160" cy="35409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5C1D2B8-6326-A1BC-29F8-3E1E4F6B7778}"/>
                    </a:ext>
                  </a:extLst>
                </p14:cNvPr>
                <p14:cNvContentPartPr/>
                <p14:nvPr/>
              </p14:nvContentPartPr>
              <p14:xfrm>
                <a:off x="1595258" y="2504062"/>
                <a:ext cx="2694600" cy="2355120"/>
              </p14:xfrm>
            </p:contentPart>
          </mc:Choice>
          <mc:Fallback>
            <p:pic>
              <p:nvPicPr>
                <p:cNvPr id="2" name="Freihand 1">
                  <a:extLst>
                    <a:ext uri="{FF2B5EF4-FFF2-40B4-BE49-F238E27FC236}">
                      <a16:creationId xmlns:a16="http://schemas.microsoft.com/office/drawing/2014/main" id="{15C1D2B8-6326-A1BC-29F8-3E1E4F6B7778}"/>
                    </a:ext>
                  </a:extLst>
                </p:cNvPr>
                <p:cNvPicPr/>
                <p:nvPr/>
              </p:nvPicPr>
              <p:blipFill>
                <a:blip r:embed="rId4"/>
                <a:stretch>
                  <a:fillRect/>
                </a:stretch>
              </p:blipFill>
              <p:spPr>
                <a:xfrm>
                  <a:off x="1589138" y="2497942"/>
                  <a:ext cx="2706840" cy="2367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4405350-601C-A2C5-11DB-B63EA0A9B599}"/>
                    </a:ext>
                  </a:extLst>
                </p14:cNvPr>
                <p14:cNvContentPartPr/>
                <p14:nvPr/>
              </p14:nvContentPartPr>
              <p14:xfrm>
                <a:off x="767618" y="2391742"/>
                <a:ext cx="203040" cy="213840"/>
              </p14:xfrm>
            </p:contentPart>
          </mc:Choice>
          <mc:Fallback>
            <p:pic>
              <p:nvPicPr>
                <p:cNvPr id="3" name="Freihand 2">
                  <a:extLst>
                    <a:ext uri="{FF2B5EF4-FFF2-40B4-BE49-F238E27FC236}">
                      <a16:creationId xmlns:a16="http://schemas.microsoft.com/office/drawing/2014/main" id="{F4405350-601C-A2C5-11DB-B63EA0A9B599}"/>
                    </a:ext>
                  </a:extLst>
                </p:cNvPr>
                <p:cNvPicPr/>
                <p:nvPr/>
              </p:nvPicPr>
              <p:blipFill>
                <a:blip r:embed="rId6"/>
                <a:stretch>
                  <a:fillRect/>
                </a:stretch>
              </p:blipFill>
              <p:spPr>
                <a:xfrm>
                  <a:off x="761498" y="2385622"/>
                  <a:ext cx="2152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52DB4E4-5D7B-FA1C-1739-A29E75537A46}"/>
                    </a:ext>
                  </a:extLst>
                </p14:cNvPr>
                <p14:cNvContentPartPr/>
                <p14:nvPr/>
              </p14:nvContentPartPr>
              <p14:xfrm>
                <a:off x="1102058" y="2327302"/>
                <a:ext cx="87840" cy="292680"/>
              </p14:xfrm>
            </p:contentPart>
          </mc:Choice>
          <mc:Fallback>
            <p:pic>
              <p:nvPicPr>
                <p:cNvPr id="4" name="Freihand 3">
                  <a:extLst>
                    <a:ext uri="{FF2B5EF4-FFF2-40B4-BE49-F238E27FC236}">
                      <a16:creationId xmlns:a16="http://schemas.microsoft.com/office/drawing/2014/main" id="{B52DB4E4-5D7B-FA1C-1739-A29E75537A46}"/>
                    </a:ext>
                  </a:extLst>
                </p:cNvPr>
                <p:cNvPicPr/>
                <p:nvPr/>
              </p:nvPicPr>
              <p:blipFill>
                <a:blip r:embed="rId8"/>
                <a:stretch>
                  <a:fillRect/>
                </a:stretch>
              </p:blipFill>
              <p:spPr>
                <a:xfrm>
                  <a:off x="1095938" y="2321182"/>
                  <a:ext cx="1000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E468819-9D3A-218D-E575-2CF34EC99297}"/>
                    </a:ext>
                  </a:extLst>
                </p14:cNvPr>
                <p14:cNvContentPartPr/>
                <p14:nvPr/>
              </p14:nvContentPartPr>
              <p14:xfrm>
                <a:off x="1592738" y="1610182"/>
                <a:ext cx="2703240" cy="3335760"/>
              </p14:xfrm>
            </p:contentPart>
          </mc:Choice>
          <mc:Fallback>
            <p:pic>
              <p:nvPicPr>
                <p:cNvPr id="7" name="Freihand 6">
                  <a:extLst>
                    <a:ext uri="{FF2B5EF4-FFF2-40B4-BE49-F238E27FC236}">
                      <a16:creationId xmlns:a16="http://schemas.microsoft.com/office/drawing/2014/main" id="{4E468819-9D3A-218D-E575-2CF34EC99297}"/>
                    </a:ext>
                  </a:extLst>
                </p:cNvPr>
                <p:cNvPicPr/>
                <p:nvPr/>
              </p:nvPicPr>
              <p:blipFill>
                <a:blip r:embed="rId10"/>
                <a:stretch>
                  <a:fillRect/>
                </a:stretch>
              </p:blipFill>
              <p:spPr>
                <a:xfrm>
                  <a:off x="1586618" y="1604062"/>
                  <a:ext cx="2715480" cy="334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1ADE17EA-4671-724C-E132-81E8C05552DB}"/>
                    </a:ext>
                  </a:extLst>
                </p14:cNvPr>
                <p14:cNvContentPartPr/>
                <p14:nvPr/>
              </p14:nvContentPartPr>
              <p14:xfrm>
                <a:off x="1119338" y="2245942"/>
                <a:ext cx="107280" cy="19440"/>
              </p14:xfrm>
            </p:contentPart>
          </mc:Choice>
          <mc:Fallback>
            <p:pic>
              <p:nvPicPr>
                <p:cNvPr id="16" name="Freihand 15">
                  <a:extLst>
                    <a:ext uri="{FF2B5EF4-FFF2-40B4-BE49-F238E27FC236}">
                      <a16:creationId xmlns:a16="http://schemas.microsoft.com/office/drawing/2014/main" id="{1ADE17EA-4671-724C-E132-81E8C05552DB}"/>
                    </a:ext>
                  </a:extLst>
                </p:cNvPr>
                <p:cNvPicPr/>
                <p:nvPr/>
              </p:nvPicPr>
              <p:blipFill>
                <a:blip r:embed="rId12"/>
                <a:stretch>
                  <a:fillRect/>
                </a:stretch>
              </p:blipFill>
              <p:spPr>
                <a:xfrm>
                  <a:off x="1113218" y="2239822"/>
                  <a:ext cx="119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EE09FD3E-3896-2D99-FD4C-E5572FD301DC}"/>
                    </a:ext>
                  </a:extLst>
                </p14:cNvPr>
                <p14:cNvContentPartPr/>
                <p14:nvPr/>
              </p14:nvContentPartPr>
              <p14:xfrm>
                <a:off x="765818" y="1597942"/>
                <a:ext cx="164880" cy="105120"/>
              </p14:xfrm>
            </p:contentPart>
          </mc:Choice>
          <mc:Fallback>
            <p:pic>
              <p:nvPicPr>
                <p:cNvPr id="18" name="Freihand 17">
                  <a:extLst>
                    <a:ext uri="{FF2B5EF4-FFF2-40B4-BE49-F238E27FC236}">
                      <a16:creationId xmlns:a16="http://schemas.microsoft.com/office/drawing/2014/main" id="{EE09FD3E-3896-2D99-FD4C-E5572FD301DC}"/>
                    </a:ext>
                  </a:extLst>
                </p:cNvPr>
                <p:cNvPicPr/>
                <p:nvPr/>
              </p:nvPicPr>
              <p:blipFill>
                <a:blip r:embed="rId14"/>
                <a:stretch>
                  <a:fillRect/>
                </a:stretch>
              </p:blipFill>
              <p:spPr>
                <a:xfrm>
                  <a:off x="759698" y="1591822"/>
                  <a:ext cx="177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35587BAD-F1CE-2322-984F-BD84911838D2}"/>
                    </a:ext>
                  </a:extLst>
                </p14:cNvPr>
                <p14:cNvContentPartPr/>
                <p14:nvPr/>
              </p14:nvContentPartPr>
              <p14:xfrm>
                <a:off x="953378" y="1433782"/>
                <a:ext cx="29160" cy="75600"/>
              </p14:xfrm>
            </p:contentPart>
          </mc:Choice>
          <mc:Fallback>
            <p:pic>
              <p:nvPicPr>
                <p:cNvPr id="19" name="Freihand 18">
                  <a:extLst>
                    <a:ext uri="{FF2B5EF4-FFF2-40B4-BE49-F238E27FC236}">
                      <a16:creationId xmlns:a16="http://schemas.microsoft.com/office/drawing/2014/main" id="{35587BAD-F1CE-2322-984F-BD84911838D2}"/>
                    </a:ext>
                  </a:extLst>
                </p:cNvPr>
                <p:cNvPicPr/>
                <p:nvPr/>
              </p:nvPicPr>
              <p:blipFill>
                <a:blip r:embed="rId16"/>
                <a:stretch>
                  <a:fillRect/>
                </a:stretch>
              </p:blipFill>
              <p:spPr>
                <a:xfrm>
                  <a:off x="947258" y="1427662"/>
                  <a:ext cx="41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19EB157F-2E7C-CB00-7145-5DC4C6F35740}"/>
                    </a:ext>
                  </a:extLst>
                </p14:cNvPr>
                <p14:cNvContentPartPr/>
                <p14:nvPr/>
              </p14:nvContentPartPr>
              <p14:xfrm>
                <a:off x="1154618" y="1484542"/>
                <a:ext cx="59400" cy="203400"/>
              </p14:xfrm>
            </p:contentPart>
          </mc:Choice>
          <mc:Fallback>
            <p:pic>
              <p:nvPicPr>
                <p:cNvPr id="20" name="Freihand 19">
                  <a:extLst>
                    <a:ext uri="{FF2B5EF4-FFF2-40B4-BE49-F238E27FC236}">
                      <a16:creationId xmlns:a16="http://schemas.microsoft.com/office/drawing/2014/main" id="{19EB157F-2E7C-CB00-7145-5DC4C6F35740}"/>
                    </a:ext>
                  </a:extLst>
                </p:cNvPr>
                <p:cNvPicPr/>
                <p:nvPr/>
              </p:nvPicPr>
              <p:blipFill>
                <a:blip r:embed="rId18"/>
                <a:stretch>
                  <a:fillRect/>
                </a:stretch>
              </p:blipFill>
              <p:spPr>
                <a:xfrm>
                  <a:off x="1148498" y="1478422"/>
                  <a:ext cx="71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62542F8A-DAE9-0BA0-B64B-1292B4CC83B5}"/>
                    </a:ext>
                  </a:extLst>
                </p14:cNvPr>
                <p14:cNvContentPartPr/>
                <p14:nvPr/>
              </p14:nvContentPartPr>
              <p14:xfrm>
                <a:off x="1107098" y="1404982"/>
                <a:ext cx="79200" cy="59040"/>
              </p14:xfrm>
            </p:contentPart>
          </mc:Choice>
          <mc:Fallback>
            <p:pic>
              <p:nvPicPr>
                <p:cNvPr id="21" name="Freihand 20">
                  <a:extLst>
                    <a:ext uri="{FF2B5EF4-FFF2-40B4-BE49-F238E27FC236}">
                      <a16:creationId xmlns:a16="http://schemas.microsoft.com/office/drawing/2014/main" id="{62542F8A-DAE9-0BA0-B64B-1292B4CC83B5}"/>
                    </a:ext>
                  </a:extLst>
                </p:cNvPr>
                <p:cNvPicPr/>
                <p:nvPr/>
              </p:nvPicPr>
              <p:blipFill>
                <a:blip r:embed="rId20"/>
                <a:stretch>
                  <a:fillRect/>
                </a:stretch>
              </p:blipFill>
              <p:spPr>
                <a:xfrm>
                  <a:off x="1100978" y="1398862"/>
                  <a:ext cx="91440" cy="71280"/>
                </a:xfrm>
                <a:prstGeom prst="rect">
                  <a:avLst/>
                </a:prstGeom>
              </p:spPr>
            </p:pic>
          </mc:Fallback>
        </mc:AlternateContent>
      </p:grpSp>
      <p:grpSp>
        <p:nvGrpSpPr>
          <p:cNvPr id="28" name="Gruppieren 27">
            <a:extLst>
              <a:ext uri="{FF2B5EF4-FFF2-40B4-BE49-F238E27FC236}">
                <a16:creationId xmlns:a16="http://schemas.microsoft.com/office/drawing/2014/main" id="{59DD03E3-5244-FDDF-F058-EB03DCABB6B4}"/>
              </a:ext>
            </a:extLst>
          </p:cNvPr>
          <p:cNvGrpSpPr/>
          <p:nvPr/>
        </p:nvGrpSpPr>
        <p:grpSpPr>
          <a:xfrm>
            <a:off x="658178" y="697222"/>
            <a:ext cx="842040" cy="347400"/>
            <a:chOff x="658178" y="697222"/>
            <a:chExt cx="842040" cy="347400"/>
          </a:xfrm>
        </p:grpSpPr>
        <mc:AlternateContent xmlns:mc="http://schemas.openxmlformats.org/markup-compatibility/2006">
          <mc:Choice xmlns:p14="http://schemas.microsoft.com/office/powerpoint/2010/main" Requires="p14">
            <p:contentPart p14:bwMode="auto" r:id="rId21">
              <p14:nvContentPartPr>
                <p14:cNvPr id="23" name="Freihand 22">
                  <a:extLst>
                    <a:ext uri="{FF2B5EF4-FFF2-40B4-BE49-F238E27FC236}">
                      <a16:creationId xmlns:a16="http://schemas.microsoft.com/office/drawing/2014/main" id="{40FB27EF-AEA4-E76E-E56F-C71A371F867A}"/>
                    </a:ext>
                  </a:extLst>
                </p14:cNvPr>
                <p14:cNvContentPartPr/>
                <p14:nvPr/>
              </p14:nvContentPartPr>
              <p14:xfrm>
                <a:off x="658178" y="821422"/>
                <a:ext cx="231840" cy="223200"/>
              </p14:xfrm>
            </p:contentPart>
          </mc:Choice>
          <mc:Fallback>
            <p:pic>
              <p:nvPicPr>
                <p:cNvPr id="23" name="Freihand 22">
                  <a:extLst>
                    <a:ext uri="{FF2B5EF4-FFF2-40B4-BE49-F238E27FC236}">
                      <a16:creationId xmlns:a16="http://schemas.microsoft.com/office/drawing/2014/main" id="{40FB27EF-AEA4-E76E-E56F-C71A371F867A}"/>
                    </a:ext>
                  </a:extLst>
                </p:cNvPr>
                <p:cNvPicPr/>
                <p:nvPr/>
              </p:nvPicPr>
              <p:blipFill>
                <a:blip r:embed="rId22"/>
                <a:stretch>
                  <a:fillRect/>
                </a:stretch>
              </p:blipFill>
              <p:spPr>
                <a:xfrm>
                  <a:off x="652058" y="815302"/>
                  <a:ext cx="244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32E7EC5C-B67E-AF3C-5A98-00CD9C0A0F9B}"/>
                    </a:ext>
                  </a:extLst>
                </p14:cNvPr>
                <p14:cNvContentPartPr/>
                <p14:nvPr/>
              </p14:nvContentPartPr>
              <p14:xfrm>
                <a:off x="895058" y="697222"/>
                <a:ext cx="41040" cy="86040"/>
              </p14:xfrm>
            </p:contentPart>
          </mc:Choice>
          <mc:Fallback>
            <p:pic>
              <p:nvPicPr>
                <p:cNvPr id="24" name="Freihand 23">
                  <a:extLst>
                    <a:ext uri="{FF2B5EF4-FFF2-40B4-BE49-F238E27FC236}">
                      <a16:creationId xmlns:a16="http://schemas.microsoft.com/office/drawing/2014/main" id="{32E7EC5C-B67E-AF3C-5A98-00CD9C0A0F9B}"/>
                    </a:ext>
                  </a:extLst>
                </p:cNvPr>
                <p:cNvPicPr/>
                <p:nvPr/>
              </p:nvPicPr>
              <p:blipFill>
                <a:blip r:embed="rId24"/>
                <a:stretch>
                  <a:fillRect/>
                </a:stretch>
              </p:blipFill>
              <p:spPr>
                <a:xfrm>
                  <a:off x="888938" y="691102"/>
                  <a:ext cx="53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4566D77D-70E3-096D-48D1-844D5DC0E801}"/>
                    </a:ext>
                  </a:extLst>
                </p14:cNvPr>
                <p14:cNvContentPartPr/>
                <p14:nvPr/>
              </p14:nvContentPartPr>
              <p14:xfrm>
                <a:off x="1080818" y="763462"/>
                <a:ext cx="126720" cy="129960"/>
              </p14:xfrm>
            </p:contentPart>
          </mc:Choice>
          <mc:Fallback>
            <p:pic>
              <p:nvPicPr>
                <p:cNvPr id="26" name="Freihand 25">
                  <a:extLst>
                    <a:ext uri="{FF2B5EF4-FFF2-40B4-BE49-F238E27FC236}">
                      <a16:creationId xmlns:a16="http://schemas.microsoft.com/office/drawing/2014/main" id="{4566D77D-70E3-096D-48D1-844D5DC0E801}"/>
                    </a:ext>
                  </a:extLst>
                </p:cNvPr>
                <p:cNvPicPr/>
                <p:nvPr/>
              </p:nvPicPr>
              <p:blipFill>
                <a:blip r:embed="rId26"/>
                <a:stretch>
                  <a:fillRect/>
                </a:stretch>
              </p:blipFill>
              <p:spPr>
                <a:xfrm>
                  <a:off x="1074698" y="757342"/>
                  <a:ext cx="138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B5AD3405-73D3-FDC2-4F5D-FAE00E1C304B}"/>
                    </a:ext>
                  </a:extLst>
                </p14:cNvPr>
                <p14:cNvContentPartPr/>
                <p14:nvPr/>
              </p14:nvContentPartPr>
              <p14:xfrm>
                <a:off x="1304738" y="698662"/>
                <a:ext cx="195480" cy="114480"/>
              </p14:xfrm>
            </p:contentPart>
          </mc:Choice>
          <mc:Fallback>
            <p:pic>
              <p:nvPicPr>
                <p:cNvPr id="27" name="Freihand 26">
                  <a:extLst>
                    <a:ext uri="{FF2B5EF4-FFF2-40B4-BE49-F238E27FC236}">
                      <a16:creationId xmlns:a16="http://schemas.microsoft.com/office/drawing/2014/main" id="{B5AD3405-73D3-FDC2-4F5D-FAE00E1C304B}"/>
                    </a:ext>
                  </a:extLst>
                </p:cNvPr>
                <p:cNvPicPr/>
                <p:nvPr/>
              </p:nvPicPr>
              <p:blipFill>
                <a:blip r:embed="rId28"/>
                <a:stretch>
                  <a:fillRect/>
                </a:stretch>
              </p:blipFill>
              <p:spPr>
                <a:xfrm>
                  <a:off x="1298618" y="692542"/>
                  <a:ext cx="207720" cy="126720"/>
                </a:xfrm>
                <a:prstGeom prst="rect">
                  <a:avLst/>
                </a:prstGeom>
              </p:spPr>
            </p:pic>
          </mc:Fallback>
        </mc:AlternateContent>
      </p:grpSp>
      <p:grpSp>
        <p:nvGrpSpPr>
          <p:cNvPr id="35" name="Gruppieren 34">
            <a:extLst>
              <a:ext uri="{FF2B5EF4-FFF2-40B4-BE49-F238E27FC236}">
                <a16:creationId xmlns:a16="http://schemas.microsoft.com/office/drawing/2014/main" id="{A0C74971-5E99-EE73-49FB-3168D4D042D2}"/>
              </a:ext>
            </a:extLst>
          </p:cNvPr>
          <p:cNvGrpSpPr/>
          <p:nvPr/>
        </p:nvGrpSpPr>
        <p:grpSpPr>
          <a:xfrm>
            <a:off x="8091818" y="998542"/>
            <a:ext cx="1116000" cy="566280"/>
            <a:chOff x="8091818" y="998542"/>
            <a:chExt cx="1116000" cy="566280"/>
          </a:xfrm>
        </p:grpSpPr>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525A36D7-71C6-0D63-18AD-D9741F6BD8DA}"/>
                    </a:ext>
                  </a:extLst>
                </p14:cNvPr>
                <p14:cNvContentPartPr/>
                <p14:nvPr/>
              </p14:nvContentPartPr>
              <p14:xfrm>
                <a:off x="8091818" y="1125982"/>
                <a:ext cx="332640" cy="183240"/>
              </p14:xfrm>
            </p:contentPart>
          </mc:Choice>
          <mc:Fallback>
            <p:pic>
              <p:nvPicPr>
                <p:cNvPr id="29" name="Freihand 28">
                  <a:extLst>
                    <a:ext uri="{FF2B5EF4-FFF2-40B4-BE49-F238E27FC236}">
                      <a16:creationId xmlns:a16="http://schemas.microsoft.com/office/drawing/2014/main" id="{525A36D7-71C6-0D63-18AD-D9741F6BD8DA}"/>
                    </a:ext>
                  </a:extLst>
                </p:cNvPr>
                <p:cNvPicPr/>
                <p:nvPr/>
              </p:nvPicPr>
              <p:blipFill>
                <a:blip r:embed="rId30"/>
                <a:stretch>
                  <a:fillRect/>
                </a:stretch>
              </p:blipFill>
              <p:spPr>
                <a:xfrm>
                  <a:off x="8085698" y="1119862"/>
                  <a:ext cx="344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Freihand 29">
                  <a:extLst>
                    <a:ext uri="{FF2B5EF4-FFF2-40B4-BE49-F238E27FC236}">
                      <a16:creationId xmlns:a16="http://schemas.microsoft.com/office/drawing/2014/main" id="{ECA965AA-4DFB-6D65-C72F-8C051FBB79C0}"/>
                    </a:ext>
                  </a:extLst>
                </p14:cNvPr>
                <p14:cNvContentPartPr/>
                <p14:nvPr/>
              </p14:nvContentPartPr>
              <p14:xfrm>
                <a:off x="8579618" y="1145062"/>
                <a:ext cx="144720" cy="26640"/>
              </p14:xfrm>
            </p:contentPart>
          </mc:Choice>
          <mc:Fallback>
            <p:pic>
              <p:nvPicPr>
                <p:cNvPr id="30" name="Freihand 29">
                  <a:extLst>
                    <a:ext uri="{FF2B5EF4-FFF2-40B4-BE49-F238E27FC236}">
                      <a16:creationId xmlns:a16="http://schemas.microsoft.com/office/drawing/2014/main" id="{ECA965AA-4DFB-6D65-C72F-8C051FBB79C0}"/>
                    </a:ext>
                  </a:extLst>
                </p:cNvPr>
                <p:cNvPicPr/>
                <p:nvPr/>
              </p:nvPicPr>
              <p:blipFill>
                <a:blip r:embed="rId32"/>
                <a:stretch>
                  <a:fillRect/>
                </a:stretch>
              </p:blipFill>
              <p:spPr>
                <a:xfrm>
                  <a:off x="8573498" y="1138942"/>
                  <a:ext cx="156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 name="Freihand 30">
                  <a:extLst>
                    <a:ext uri="{FF2B5EF4-FFF2-40B4-BE49-F238E27FC236}">
                      <a16:creationId xmlns:a16="http://schemas.microsoft.com/office/drawing/2014/main" id="{3A6C3694-299E-D59B-0109-60FCD806D809}"/>
                    </a:ext>
                  </a:extLst>
                </p14:cNvPr>
                <p14:cNvContentPartPr/>
                <p14:nvPr/>
              </p14:nvContentPartPr>
              <p14:xfrm>
                <a:off x="8608418" y="1203742"/>
                <a:ext cx="122040" cy="11160"/>
              </p14:xfrm>
            </p:contentPart>
          </mc:Choice>
          <mc:Fallback>
            <p:pic>
              <p:nvPicPr>
                <p:cNvPr id="31" name="Freihand 30">
                  <a:extLst>
                    <a:ext uri="{FF2B5EF4-FFF2-40B4-BE49-F238E27FC236}">
                      <a16:creationId xmlns:a16="http://schemas.microsoft.com/office/drawing/2014/main" id="{3A6C3694-299E-D59B-0109-60FCD806D809}"/>
                    </a:ext>
                  </a:extLst>
                </p:cNvPr>
                <p:cNvPicPr/>
                <p:nvPr/>
              </p:nvPicPr>
              <p:blipFill>
                <a:blip r:embed="rId34"/>
                <a:stretch>
                  <a:fillRect/>
                </a:stretch>
              </p:blipFill>
              <p:spPr>
                <a:xfrm>
                  <a:off x="8602298" y="1197622"/>
                  <a:ext cx="134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2" name="Freihand 31">
                  <a:extLst>
                    <a:ext uri="{FF2B5EF4-FFF2-40B4-BE49-F238E27FC236}">
                      <a16:creationId xmlns:a16="http://schemas.microsoft.com/office/drawing/2014/main" id="{8C31FAD6-5F2F-F190-57A8-8AE5FC99F557}"/>
                    </a:ext>
                  </a:extLst>
                </p14:cNvPr>
                <p14:cNvContentPartPr/>
                <p14:nvPr/>
              </p14:nvContentPartPr>
              <p14:xfrm>
                <a:off x="8991818" y="998542"/>
                <a:ext cx="170280" cy="98640"/>
              </p14:xfrm>
            </p:contentPart>
          </mc:Choice>
          <mc:Fallback>
            <p:pic>
              <p:nvPicPr>
                <p:cNvPr id="32" name="Freihand 31">
                  <a:extLst>
                    <a:ext uri="{FF2B5EF4-FFF2-40B4-BE49-F238E27FC236}">
                      <a16:creationId xmlns:a16="http://schemas.microsoft.com/office/drawing/2014/main" id="{8C31FAD6-5F2F-F190-57A8-8AE5FC99F557}"/>
                    </a:ext>
                  </a:extLst>
                </p:cNvPr>
                <p:cNvPicPr/>
                <p:nvPr/>
              </p:nvPicPr>
              <p:blipFill>
                <a:blip r:embed="rId36"/>
                <a:stretch>
                  <a:fillRect/>
                </a:stretch>
              </p:blipFill>
              <p:spPr>
                <a:xfrm>
                  <a:off x="8985698" y="992422"/>
                  <a:ext cx="182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3" name="Freihand 32">
                  <a:extLst>
                    <a:ext uri="{FF2B5EF4-FFF2-40B4-BE49-F238E27FC236}">
                      <a16:creationId xmlns:a16="http://schemas.microsoft.com/office/drawing/2014/main" id="{DC71A2EB-3C1D-2B5A-AAAC-73E397DB9E69}"/>
                    </a:ext>
                  </a:extLst>
                </p14:cNvPr>
                <p14:cNvContentPartPr/>
                <p14:nvPr/>
              </p14:nvContentPartPr>
              <p14:xfrm>
                <a:off x="8927738" y="1147942"/>
                <a:ext cx="280080" cy="73080"/>
              </p14:xfrm>
            </p:contentPart>
          </mc:Choice>
          <mc:Fallback>
            <p:pic>
              <p:nvPicPr>
                <p:cNvPr id="33" name="Freihand 32">
                  <a:extLst>
                    <a:ext uri="{FF2B5EF4-FFF2-40B4-BE49-F238E27FC236}">
                      <a16:creationId xmlns:a16="http://schemas.microsoft.com/office/drawing/2014/main" id="{DC71A2EB-3C1D-2B5A-AAAC-73E397DB9E69}"/>
                    </a:ext>
                  </a:extLst>
                </p:cNvPr>
                <p:cNvPicPr/>
                <p:nvPr/>
              </p:nvPicPr>
              <p:blipFill>
                <a:blip r:embed="rId38"/>
                <a:stretch>
                  <a:fillRect/>
                </a:stretch>
              </p:blipFill>
              <p:spPr>
                <a:xfrm>
                  <a:off x="8921618" y="1141822"/>
                  <a:ext cx="292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 name="Freihand 33">
                  <a:extLst>
                    <a:ext uri="{FF2B5EF4-FFF2-40B4-BE49-F238E27FC236}">
                      <a16:creationId xmlns:a16="http://schemas.microsoft.com/office/drawing/2014/main" id="{CFC0ED31-1377-6212-7FBC-04D8BE1633D2}"/>
                    </a:ext>
                  </a:extLst>
                </p14:cNvPr>
                <p14:cNvContentPartPr/>
                <p14:nvPr/>
              </p14:nvContentPartPr>
              <p14:xfrm>
                <a:off x="9031058" y="1327222"/>
                <a:ext cx="128880" cy="237600"/>
              </p14:xfrm>
            </p:contentPart>
          </mc:Choice>
          <mc:Fallback>
            <p:pic>
              <p:nvPicPr>
                <p:cNvPr id="34" name="Freihand 33">
                  <a:extLst>
                    <a:ext uri="{FF2B5EF4-FFF2-40B4-BE49-F238E27FC236}">
                      <a16:creationId xmlns:a16="http://schemas.microsoft.com/office/drawing/2014/main" id="{CFC0ED31-1377-6212-7FBC-04D8BE1633D2}"/>
                    </a:ext>
                  </a:extLst>
                </p:cNvPr>
                <p:cNvPicPr/>
                <p:nvPr/>
              </p:nvPicPr>
              <p:blipFill>
                <a:blip r:embed="rId40"/>
                <a:stretch>
                  <a:fillRect/>
                </a:stretch>
              </p:blipFill>
              <p:spPr>
                <a:xfrm>
                  <a:off x="9024938" y="1321102"/>
                  <a:ext cx="141120" cy="249840"/>
                </a:xfrm>
                <a:prstGeom prst="rect">
                  <a:avLst/>
                </a:prstGeom>
              </p:spPr>
            </p:pic>
          </mc:Fallback>
        </mc:AlternateContent>
      </p:grpSp>
      <p:grpSp>
        <p:nvGrpSpPr>
          <p:cNvPr id="66" name="Gruppieren 65">
            <a:extLst>
              <a:ext uri="{FF2B5EF4-FFF2-40B4-BE49-F238E27FC236}">
                <a16:creationId xmlns:a16="http://schemas.microsoft.com/office/drawing/2014/main" id="{6C0C1ABB-BF16-F8B9-3998-666330101DE3}"/>
              </a:ext>
            </a:extLst>
          </p:cNvPr>
          <p:cNvGrpSpPr/>
          <p:nvPr/>
        </p:nvGrpSpPr>
        <p:grpSpPr>
          <a:xfrm>
            <a:off x="1695338" y="961102"/>
            <a:ext cx="3042720" cy="3450600"/>
            <a:chOff x="1695338" y="961102"/>
            <a:chExt cx="3042720" cy="3450600"/>
          </a:xfrm>
        </p:grpSpPr>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0333163A-7015-2D90-01B6-FE942D9F2916}"/>
                    </a:ext>
                  </a:extLst>
                </p14:cNvPr>
                <p14:cNvContentPartPr/>
                <p14:nvPr/>
              </p14:nvContentPartPr>
              <p14:xfrm>
                <a:off x="1900178" y="1287262"/>
                <a:ext cx="1117080" cy="1692360"/>
              </p14:xfrm>
            </p:contentPart>
          </mc:Choice>
          <mc:Fallback>
            <p:pic>
              <p:nvPicPr>
                <p:cNvPr id="36" name="Freihand 35">
                  <a:extLst>
                    <a:ext uri="{FF2B5EF4-FFF2-40B4-BE49-F238E27FC236}">
                      <a16:creationId xmlns:a16="http://schemas.microsoft.com/office/drawing/2014/main" id="{0333163A-7015-2D90-01B6-FE942D9F2916}"/>
                    </a:ext>
                  </a:extLst>
                </p:cNvPr>
                <p:cNvPicPr/>
                <p:nvPr/>
              </p:nvPicPr>
              <p:blipFill>
                <a:blip r:embed="rId42"/>
                <a:stretch>
                  <a:fillRect/>
                </a:stretch>
              </p:blipFill>
              <p:spPr>
                <a:xfrm>
                  <a:off x="1894058" y="1281142"/>
                  <a:ext cx="1129320" cy="1704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Freihand 36">
                  <a:extLst>
                    <a:ext uri="{FF2B5EF4-FFF2-40B4-BE49-F238E27FC236}">
                      <a16:creationId xmlns:a16="http://schemas.microsoft.com/office/drawing/2014/main" id="{793987C2-0FC0-75E2-055A-FCC55F27826C}"/>
                    </a:ext>
                  </a:extLst>
                </p14:cNvPr>
                <p14:cNvContentPartPr/>
                <p14:nvPr/>
              </p14:nvContentPartPr>
              <p14:xfrm>
                <a:off x="2213018" y="2398582"/>
                <a:ext cx="85680" cy="146160"/>
              </p14:xfrm>
            </p:contentPart>
          </mc:Choice>
          <mc:Fallback>
            <p:pic>
              <p:nvPicPr>
                <p:cNvPr id="37" name="Freihand 36">
                  <a:extLst>
                    <a:ext uri="{FF2B5EF4-FFF2-40B4-BE49-F238E27FC236}">
                      <a16:creationId xmlns:a16="http://schemas.microsoft.com/office/drawing/2014/main" id="{793987C2-0FC0-75E2-055A-FCC55F27826C}"/>
                    </a:ext>
                  </a:extLst>
                </p:cNvPr>
                <p:cNvPicPr/>
                <p:nvPr/>
              </p:nvPicPr>
              <p:blipFill>
                <a:blip r:embed="rId44"/>
                <a:stretch>
                  <a:fillRect/>
                </a:stretch>
              </p:blipFill>
              <p:spPr>
                <a:xfrm>
                  <a:off x="2206898" y="2392462"/>
                  <a:ext cx="97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Freihand 37">
                  <a:extLst>
                    <a:ext uri="{FF2B5EF4-FFF2-40B4-BE49-F238E27FC236}">
                      <a16:creationId xmlns:a16="http://schemas.microsoft.com/office/drawing/2014/main" id="{DC17A764-4F13-71EB-1B6C-DC8EEE1F8C3F}"/>
                    </a:ext>
                  </a:extLst>
                </p14:cNvPr>
                <p14:cNvContentPartPr/>
                <p14:nvPr/>
              </p14:nvContentPartPr>
              <p14:xfrm>
                <a:off x="2359538" y="2016982"/>
                <a:ext cx="159840" cy="275400"/>
              </p14:xfrm>
            </p:contentPart>
          </mc:Choice>
          <mc:Fallback>
            <p:pic>
              <p:nvPicPr>
                <p:cNvPr id="38" name="Freihand 37">
                  <a:extLst>
                    <a:ext uri="{FF2B5EF4-FFF2-40B4-BE49-F238E27FC236}">
                      <a16:creationId xmlns:a16="http://schemas.microsoft.com/office/drawing/2014/main" id="{DC17A764-4F13-71EB-1B6C-DC8EEE1F8C3F}"/>
                    </a:ext>
                  </a:extLst>
                </p:cNvPr>
                <p:cNvPicPr/>
                <p:nvPr/>
              </p:nvPicPr>
              <p:blipFill>
                <a:blip r:embed="rId46"/>
                <a:stretch>
                  <a:fillRect/>
                </a:stretch>
              </p:blipFill>
              <p:spPr>
                <a:xfrm>
                  <a:off x="2353418" y="2010862"/>
                  <a:ext cx="1720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9" name="Freihand 38">
                  <a:extLst>
                    <a:ext uri="{FF2B5EF4-FFF2-40B4-BE49-F238E27FC236}">
                      <a16:creationId xmlns:a16="http://schemas.microsoft.com/office/drawing/2014/main" id="{C86983E6-655E-6ADB-D113-C9DC046F0EA6}"/>
                    </a:ext>
                  </a:extLst>
                </p14:cNvPr>
                <p14:cNvContentPartPr/>
                <p14:nvPr/>
              </p14:nvContentPartPr>
              <p14:xfrm>
                <a:off x="2555378" y="1895302"/>
                <a:ext cx="121680" cy="250560"/>
              </p14:xfrm>
            </p:contentPart>
          </mc:Choice>
          <mc:Fallback>
            <p:pic>
              <p:nvPicPr>
                <p:cNvPr id="39" name="Freihand 38">
                  <a:extLst>
                    <a:ext uri="{FF2B5EF4-FFF2-40B4-BE49-F238E27FC236}">
                      <a16:creationId xmlns:a16="http://schemas.microsoft.com/office/drawing/2014/main" id="{C86983E6-655E-6ADB-D113-C9DC046F0EA6}"/>
                    </a:ext>
                  </a:extLst>
                </p:cNvPr>
                <p:cNvPicPr/>
                <p:nvPr/>
              </p:nvPicPr>
              <p:blipFill>
                <a:blip r:embed="rId48"/>
                <a:stretch>
                  <a:fillRect/>
                </a:stretch>
              </p:blipFill>
              <p:spPr>
                <a:xfrm>
                  <a:off x="2549258" y="1889182"/>
                  <a:ext cx="133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0" name="Freihand 39">
                  <a:extLst>
                    <a:ext uri="{FF2B5EF4-FFF2-40B4-BE49-F238E27FC236}">
                      <a16:creationId xmlns:a16="http://schemas.microsoft.com/office/drawing/2014/main" id="{B479497A-DFBC-7770-1B93-A38099051A14}"/>
                    </a:ext>
                  </a:extLst>
                </p14:cNvPr>
                <p14:cNvContentPartPr/>
                <p14:nvPr/>
              </p14:nvContentPartPr>
              <p14:xfrm>
                <a:off x="2593538" y="1811062"/>
                <a:ext cx="365400" cy="370800"/>
              </p14:xfrm>
            </p:contentPart>
          </mc:Choice>
          <mc:Fallback>
            <p:pic>
              <p:nvPicPr>
                <p:cNvPr id="40" name="Freihand 39">
                  <a:extLst>
                    <a:ext uri="{FF2B5EF4-FFF2-40B4-BE49-F238E27FC236}">
                      <a16:creationId xmlns:a16="http://schemas.microsoft.com/office/drawing/2014/main" id="{B479497A-DFBC-7770-1B93-A38099051A14}"/>
                    </a:ext>
                  </a:extLst>
                </p:cNvPr>
                <p:cNvPicPr/>
                <p:nvPr/>
              </p:nvPicPr>
              <p:blipFill>
                <a:blip r:embed="rId50"/>
                <a:stretch>
                  <a:fillRect/>
                </a:stretch>
              </p:blipFill>
              <p:spPr>
                <a:xfrm>
                  <a:off x="2587418" y="1804942"/>
                  <a:ext cx="3776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 name="Freihand 40">
                  <a:extLst>
                    <a:ext uri="{FF2B5EF4-FFF2-40B4-BE49-F238E27FC236}">
                      <a16:creationId xmlns:a16="http://schemas.microsoft.com/office/drawing/2014/main" id="{90B4337C-5CD5-73F6-F271-029CCA896FAF}"/>
                    </a:ext>
                  </a:extLst>
                </p14:cNvPr>
                <p14:cNvContentPartPr/>
                <p14:nvPr/>
              </p14:nvContentPartPr>
              <p14:xfrm>
                <a:off x="3069818" y="1709902"/>
                <a:ext cx="68400" cy="125640"/>
              </p14:xfrm>
            </p:contentPart>
          </mc:Choice>
          <mc:Fallback>
            <p:pic>
              <p:nvPicPr>
                <p:cNvPr id="41" name="Freihand 40">
                  <a:extLst>
                    <a:ext uri="{FF2B5EF4-FFF2-40B4-BE49-F238E27FC236}">
                      <a16:creationId xmlns:a16="http://schemas.microsoft.com/office/drawing/2014/main" id="{90B4337C-5CD5-73F6-F271-029CCA896FAF}"/>
                    </a:ext>
                  </a:extLst>
                </p:cNvPr>
                <p:cNvPicPr/>
                <p:nvPr/>
              </p:nvPicPr>
              <p:blipFill>
                <a:blip r:embed="rId52"/>
                <a:stretch>
                  <a:fillRect/>
                </a:stretch>
              </p:blipFill>
              <p:spPr>
                <a:xfrm>
                  <a:off x="3063698" y="1703782"/>
                  <a:ext cx="80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2F3727B3-A72C-5EB2-0B52-C6175F89833D}"/>
                    </a:ext>
                  </a:extLst>
                </p14:cNvPr>
                <p14:cNvContentPartPr/>
                <p14:nvPr/>
              </p14:nvContentPartPr>
              <p14:xfrm>
                <a:off x="3059018" y="1534582"/>
                <a:ext cx="136080" cy="224280"/>
              </p14:xfrm>
            </p:contentPart>
          </mc:Choice>
          <mc:Fallback>
            <p:pic>
              <p:nvPicPr>
                <p:cNvPr id="42" name="Freihand 41">
                  <a:extLst>
                    <a:ext uri="{FF2B5EF4-FFF2-40B4-BE49-F238E27FC236}">
                      <a16:creationId xmlns:a16="http://schemas.microsoft.com/office/drawing/2014/main" id="{2F3727B3-A72C-5EB2-0B52-C6175F89833D}"/>
                    </a:ext>
                  </a:extLst>
                </p:cNvPr>
                <p:cNvPicPr/>
                <p:nvPr/>
              </p:nvPicPr>
              <p:blipFill>
                <a:blip r:embed="rId54"/>
                <a:stretch>
                  <a:fillRect/>
                </a:stretch>
              </p:blipFill>
              <p:spPr>
                <a:xfrm>
                  <a:off x="3052898" y="1528462"/>
                  <a:ext cx="148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DFDF8022-A040-C2C7-31B1-A14116B659DD}"/>
                    </a:ext>
                  </a:extLst>
                </p14:cNvPr>
                <p14:cNvContentPartPr/>
                <p14:nvPr/>
              </p14:nvContentPartPr>
              <p14:xfrm>
                <a:off x="3120938" y="1425502"/>
                <a:ext cx="318240" cy="451440"/>
              </p14:xfrm>
            </p:contentPart>
          </mc:Choice>
          <mc:Fallback>
            <p:pic>
              <p:nvPicPr>
                <p:cNvPr id="44" name="Freihand 43">
                  <a:extLst>
                    <a:ext uri="{FF2B5EF4-FFF2-40B4-BE49-F238E27FC236}">
                      <a16:creationId xmlns:a16="http://schemas.microsoft.com/office/drawing/2014/main" id="{DFDF8022-A040-C2C7-31B1-A14116B659DD}"/>
                    </a:ext>
                  </a:extLst>
                </p:cNvPr>
                <p:cNvPicPr/>
                <p:nvPr/>
              </p:nvPicPr>
              <p:blipFill>
                <a:blip r:embed="rId56"/>
                <a:stretch>
                  <a:fillRect/>
                </a:stretch>
              </p:blipFill>
              <p:spPr>
                <a:xfrm>
                  <a:off x="3114818" y="1419382"/>
                  <a:ext cx="33048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A4854145-0393-9E81-1782-8375CD6B77B6}"/>
                    </a:ext>
                  </a:extLst>
                </p14:cNvPr>
                <p14:cNvContentPartPr/>
                <p14:nvPr/>
              </p14:nvContentPartPr>
              <p14:xfrm>
                <a:off x="3366458" y="1555102"/>
                <a:ext cx="121680" cy="250200"/>
              </p14:xfrm>
            </p:contentPart>
          </mc:Choice>
          <mc:Fallback>
            <p:pic>
              <p:nvPicPr>
                <p:cNvPr id="45" name="Freihand 44">
                  <a:extLst>
                    <a:ext uri="{FF2B5EF4-FFF2-40B4-BE49-F238E27FC236}">
                      <a16:creationId xmlns:a16="http://schemas.microsoft.com/office/drawing/2014/main" id="{A4854145-0393-9E81-1782-8375CD6B77B6}"/>
                    </a:ext>
                  </a:extLst>
                </p:cNvPr>
                <p:cNvPicPr/>
                <p:nvPr/>
              </p:nvPicPr>
              <p:blipFill>
                <a:blip r:embed="rId58"/>
                <a:stretch>
                  <a:fillRect/>
                </a:stretch>
              </p:blipFill>
              <p:spPr>
                <a:xfrm>
                  <a:off x="3360338" y="1548982"/>
                  <a:ext cx="1339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Freihand 45">
                  <a:extLst>
                    <a:ext uri="{FF2B5EF4-FFF2-40B4-BE49-F238E27FC236}">
                      <a16:creationId xmlns:a16="http://schemas.microsoft.com/office/drawing/2014/main" id="{BC161997-7BF9-F275-62DF-87D967F98A8B}"/>
                    </a:ext>
                  </a:extLst>
                </p14:cNvPr>
                <p14:cNvContentPartPr/>
                <p14:nvPr/>
              </p14:nvContentPartPr>
              <p14:xfrm>
                <a:off x="2800178" y="3537262"/>
                <a:ext cx="59760" cy="104040"/>
              </p14:xfrm>
            </p:contentPart>
          </mc:Choice>
          <mc:Fallback>
            <p:pic>
              <p:nvPicPr>
                <p:cNvPr id="46" name="Freihand 45">
                  <a:extLst>
                    <a:ext uri="{FF2B5EF4-FFF2-40B4-BE49-F238E27FC236}">
                      <a16:creationId xmlns:a16="http://schemas.microsoft.com/office/drawing/2014/main" id="{BC161997-7BF9-F275-62DF-87D967F98A8B}"/>
                    </a:ext>
                  </a:extLst>
                </p:cNvPr>
                <p:cNvPicPr/>
                <p:nvPr/>
              </p:nvPicPr>
              <p:blipFill>
                <a:blip r:embed="rId60"/>
                <a:stretch>
                  <a:fillRect/>
                </a:stretch>
              </p:blipFill>
              <p:spPr>
                <a:xfrm>
                  <a:off x="2794058" y="3531142"/>
                  <a:ext cx="72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48BBDA4D-B023-4042-8741-1E2CA1718117}"/>
                    </a:ext>
                  </a:extLst>
                </p14:cNvPr>
                <p14:cNvContentPartPr/>
                <p14:nvPr/>
              </p14:nvContentPartPr>
              <p14:xfrm>
                <a:off x="2457458" y="2846422"/>
                <a:ext cx="723960" cy="941040"/>
              </p14:xfrm>
            </p:contentPart>
          </mc:Choice>
          <mc:Fallback>
            <p:pic>
              <p:nvPicPr>
                <p:cNvPr id="47" name="Freihand 46">
                  <a:extLst>
                    <a:ext uri="{FF2B5EF4-FFF2-40B4-BE49-F238E27FC236}">
                      <a16:creationId xmlns:a16="http://schemas.microsoft.com/office/drawing/2014/main" id="{48BBDA4D-B023-4042-8741-1E2CA1718117}"/>
                    </a:ext>
                  </a:extLst>
                </p:cNvPr>
                <p:cNvPicPr/>
                <p:nvPr/>
              </p:nvPicPr>
              <p:blipFill>
                <a:blip r:embed="rId62"/>
                <a:stretch>
                  <a:fillRect/>
                </a:stretch>
              </p:blipFill>
              <p:spPr>
                <a:xfrm>
                  <a:off x="2451338" y="2840302"/>
                  <a:ext cx="736200" cy="953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0" name="Freihand 49">
                  <a:extLst>
                    <a:ext uri="{FF2B5EF4-FFF2-40B4-BE49-F238E27FC236}">
                      <a16:creationId xmlns:a16="http://schemas.microsoft.com/office/drawing/2014/main" id="{F5AD9EA5-3968-D952-9308-80EEB978BE28}"/>
                    </a:ext>
                  </a:extLst>
                </p14:cNvPr>
                <p14:cNvContentPartPr/>
                <p14:nvPr/>
              </p14:nvContentPartPr>
              <p14:xfrm>
                <a:off x="2488418" y="3660742"/>
                <a:ext cx="228240" cy="54360"/>
              </p14:xfrm>
            </p:contentPart>
          </mc:Choice>
          <mc:Fallback>
            <p:pic>
              <p:nvPicPr>
                <p:cNvPr id="50" name="Freihand 49">
                  <a:extLst>
                    <a:ext uri="{FF2B5EF4-FFF2-40B4-BE49-F238E27FC236}">
                      <a16:creationId xmlns:a16="http://schemas.microsoft.com/office/drawing/2014/main" id="{F5AD9EA5-3968-D952-9308-80EEB978BE28}"/>
                    </a:ext>
                  </a:extLst>
                </p:cNvPr>
                <p:cNvPicPr/>
                <p:nvPr/>
              </p:nvPicPr>
              <p:blipFill>
                <a:blip r:embed="rId64"/>
                <a:stretch>
                  <a:fillRect/>
                </a:stretch>
              </p:blipFill>
              <p:spPr>
                <a:xfrm>
                  <a:off x="2482298" y="3654622"/>
                  <a:ext cx="240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6F57787F-2853-9CBA-808D-AAAFDAC43785}"/>
                    </a:ext>
                  </a:extLst>
                </p14:cNvPr>
                <p14:cNvContentPartPr/>
                <p14:nvPr/>
              </p14:nvContentPartPr>
              <p14:xfrm>
                <a:off x="2357018" y="3548782"/>
                <a:ext cx="191880" cy="237960"/>
              </p14:xfrm>
            </p:contentPart>
          </mc:Choice>
          <mc:Fallback>
            <p:pic>
              <p:nvPicPr>
                <p:cNvPr id="51" name="Freihand 50">
                  <a:extLst>
                    <a:ext uri="{FF2B5EF4-FFF2-40B4-BE49-F238E27FC236}">
                      <a16:creationId xmlns:a16="http://schemas.microsoft.com/office/drawing/2014/main" id="{6F57787F-2853-9CBA-808D-AAAFDAC43785}"/>
                    </a:ext>
                  </a:extLst>
                </p:cNvPr>
                <p:cNvPicPr/>
                <p:nvPr/>
              </p:nvPicPr>
              <p:blipFill>
                <a:blip r:embed="rId66"/>
                <a:stretch>
                  <a:fillRect/>
                </a:stretch>
              </p:blipFill>
              <p:spPr>
                <a:xfrm>
                  <a:off x="2350898" y="3542662"/>
                  <a:ext cx="2041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D12D9EC4-CE05-9D8B-4347-70C8ED129D79}"/>
                    </a:ext>
                  </a:extLst>
                </p14:cNvPr>
                <p14:cNvContentPartPr/>
                <p14:nvPr/>
              </p14:nvContentPartPr>
              <p14:xfrm>
                <a:off x="3382658" y="3420622"/>
                <a:ext cx="576000" cy="991080"/>
              </p14:xfrm>
            </p:contentPart>
          </mc:Choice>
          <mc:Fallback>
            <p:pic>
              <p:nvPicPr>
                <p:cNvPr id="53" name="Freihand 52">
                  <a:extLst>
                    <a:ext uri="{FF2B5EF4-FFF2-40B4-BE49-F238E27FC236}">
                      <a16:creationId xmlns:a16="http://schemas.microsoft.com/office/drawing/2014/main" id="{D12D9EC4-CE05-9D8B-4347-70C8ED129D79}"/>
                    </a:ext>
                  </a:extLst>
                </p:cNvPr>
                <p:cNvPicPr/>
                <p:nvPr/>
              </p:nvPicPr>
              <p:blipFill>
                <a:blip r:embed="rId68"/>
                <a:stretch>
                  <a:fillRect/>
                </a:stretch>
              </p:blipFill>
              <p:spPr>
                <a:xfrm>
                  <a:off x="3376538" y="3414502"/>
                  <a:ext cx="588240" cy="1003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B5C8EFB2-6FA4-AE79-6BD3-E2297FBFF335}"/>
                    </a:ext>
                  </a:extLst>
                </p14:cNvPr>
                <p14:cNvContentPartPr/>
                <p14:nvPr/>
              </p14:nvContentPartPr>
              <p14:xfrm>
                <a:off x="3601538" y="4125862"/>
                <a:ext cx="53640" cy="102240"/>
              </p14:xfrm>
            </p:contentPart>
          </mc:Choice>
          <mc:Fallback>
            <p:pic>
              <p:nvPicPr>
                <p:cNvPr id="54" name="Freihand 53">
                  <a:extLst>
                    <a:ext uri="{FF2B5EF4-FFF2-40B4-BE49-F238E27FC236}">
                      <a16:creationId xmlns:a16="http://schemas.microsoft.com/office/drawing/2014/main" id="{B5C8EFB2-6FA4-AE79-6BD3-E2297FBFF335}"/>
                    </a:ext>
                  </a:extLst>
                </p:cNvPr>
                <p:cNvPicPr/>
                <p:nvPr/>
              </p:nvPicPr>
              <p:blipFill>
                <a:blip r:embed="rId70"/>
                <a:stretch>
                  <a:fillRect/>
                </a:stretch>
              </p:blipFill>
              <p:spPr>
                <a:xfrm>
                  <a:off x="3595418" y="4119742"/>
                  <a:ext cx="65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14ED140A-B8EA-C6C1-FE0E-889275CFD547}"/>
                    </a:ext>
                  </a:extLst>
                </p14:cNvPr>
                <p14:cNvContentPartPr/>
                <p14:nvPr/>
              </p14:nvContentPartPr>
              <p14:xfrm>
                <a:off x="3791258" y="3777742"/>
                <a:ext cx="97200" cy="230040"/>
              </p14:xfrm>
            </p:contentPart>
          </mc:Choice>
          <mc:Fallback>
            <p:pic>
              <p:nvPicPr>
                <p:cNvPr id="56" name="Freihand 55">
                  <a:extLst>
                    <a:ext uri="{FF2B5EF4-FFF2-40B4-BE49-F238E27FC236}">
                      <a16:creationId xmlns:a16="http://schemas.microsoft.com/office/drawing/2014/main" id="{14ED140A-B8EA-C6C1-FE0E-889275CFD547}"/>
                    </a:ext>
                  </a:extLst>
                </p:cNvPr>
                <p:cNvPicPr/>
                <p:nvPr/>
              </p:nvPicPr>
              <p:blipFill>
                <a:blip r:embed="rId72"/>
                <a:stretch>
                  <a:fillRect/>
                </a:stretch>
              </p:blipFill>
              <p:spPr>
                <a:xfrm>
                  <a:off x="3785138" y="3771622"/>
                  <a:ext cx="1094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Freihand 56">
                  <a:extLst>
                    <a:ext uri="{FF2B5EF4-FFF2-40B4-BE49-F238E27FC236}">
                      <a16:creationId xmlns:a16="http://schemas.microsoft.com/office/drawing/2014/main" id="{A4E36E57-9C83-4F66-B325-9EF42950C7B7}"/>
                    </a:ext>
                  </a:extLst>
                </p14:cNvPr>
                <p14:cNvContentPartPr/>
                <p14:nvPr/>
              </p14:nvContentPartPr>
              <p14:xfrm>
                <a:off x="3904298" y="3661462"/>
                <a:ext cx="74880" cy="207000"/>
              </p14:xfrm>
            </p:contentPart>
          </mc:Choice>
          <mc:Fallback>
            <p:pic>
              <p:nvPicPr>
                <p:cNvPr id="57" name="Freihand 56">
                  <a:extLst>
                    <a:ext uri="{FF2B5EF4-FFF2-40B4-BE49-F238E27FC236}">
                      <a16:creationId xmlns:a16="http://schemas.microsoft.com/office/drawing/2014/main" id="{A4E36E57-9C83-4F66-B325-9EF42950C7B7}"/>
                    </a:ext>
                  </a:extLst>
                </p:cNvPr>
                <p:cNvPicPr/>
                <p:nvPr/>
              </p:nvPicPr>
              <p:blipFill>
                <a:blip r:embed="rId74"/>
                <a:stretch>
                  <a:fillRect/>
                </a:stretch>
              </p:blipFill>
              <p:spPr>
                <a:xfrm>
                  <a:off x="3898178" y="3655342"/>
                  <a:ext cx="87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Freihand 57">
                  <a:extLst>
                    <a:ext uri="{FF2B5EF4-FFF2-40B4-BE49-F238E27FC236}">
                      <a16:creationId xmlns:a16="http://schemas.microsoft.com/office/drawing/2014/main" id="{7B3AD2E5-DFD7-3117-99FA-498AA614520B}"/>
                    </a:ext>
                  </a:extLst>
                </p14:cNvPr>
                <p14:cNvContentPartPr/>
                <p14:nvPr/>
              </p14:nvContentPartPr>
              <p14:xfrm>
                <a:off x="3913658" y="3753622"/>
                <a:ext cx="122760" cy="169560"/>
              </p14:xfrm>
            </p:contentPart>
          </mc:Choice>
          <mc:Fallback>
            <p:pic>
              <p:nvPicPr>
                <p:cNvPr id="58" name="Freihand 57">
                  <a:extLst>
                    <a:ext uri="{FF2B5EF4-FFF2-40B4-BE49-F238E27FC236}">
                      <a16:creationId xmlns:a16="http://schemas.microsoft.com/office/drawing/2014/main" id="{7B3AD2E5-DFD7-3117-99FA-498AA614520B}"/>
                    </a:ext>
                  </a:extLst>
                </p:cNvPr>
                <p:cNvPicPr/>
                <p:nvPr/>
              </p:nvPicPr>
              <p:blipFill>
                <a:blip r:embed="rId76"/>
                <a:stretch>
                  <a:fillRect/>
                </a:stretch>
              </p:blipFill>
              <p:spPr>
                <a:xfrm>
                  <a:off x="3907538" y="3747502"/>
                  <a:ext cx="135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 name="Freihand 58">
                  <a:extLst>
                    <a:ext uri="{FF2B5EF4-FFF2-40B4-BE49-F238E27FC236}">
                      <a16:creationId xmlns:a16="http://schemas.microsoft.com/office/drawing/2014/main" id="{FA7B5E9E-D8B1-04E9-EA12-7CDC0734096A}"/>
                    </a:ext>
                  </a:extLst>
                </p14:cNvPr>
                <p14:cNvContentPartPr/>
                <p14:nvPr/>
              </p14:nvContentPartPr>
              <p14:xfrm>
                <a:off x="4119578" y="3558862"/>
                <a:ext cx="138240" cy="219600"/>
              </p14:xfrm>
            </p:contentPart>
          </mc:Choice>
          <mc:Fallback>
            <p:pic>
              <p:nvPicPr>
                <p:cNvPr id="59" name="Freihand 58">
                  <a:extLst>
                    <a:ext uri="{FF2B5EF4-FFF2-40B4-BE49-F238E27FC236}">
                      <a16:creationId xmlns:a16="http://schemas.microsoft.com/office/drawing/2014/main" id="{FA7B5E9E-D8B1-04E9-EA12-7CDC0734096A}"/>
                    </a:ext>
                  </a:extLst>
                </p:cNvPr>
                <p:cNvPicPr/>
                <p:nvPr/>
              </p:nvPicPr>
              <p:blipFill>
                <a:blip r:embed="rId78"/>
                <a:stretch>
                  <a:fillRect/>
                </a:stretch>
              </p:blipFill>
              <p:spPr>
                <a:xfrm>
                  <a:off x="4113458" y="3552742"/>
                  <a:ext cx="1504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Freihand 59">
                  <a:extLst>
                    <a:ext uri="{FF2B5EF4-FFF2-40B4-BE49-F238E27FC236}">
                      <a16:creationId xmlns:a16="http://schemas.microsoft.com/office/drawing/2014/main" id="{DF300963-A025-C4D0-BED2-2279F1001E24}"/>
                    </a:ext>
                  </a:extLst>
                </p14:cNvPr>
                <p14:cNvContentPartPr/>
                <p14:nvPr/>
              </p14:nvContentPartPr>
              <p14:xfrm>
                <a:off x="4310738" y="3406942"/>
                <a:ext cx="96120" cy="240120"/>
              </p14:xfrm>
            </p:contentPart>
          </mc:Choice>
          <mc:Fallback>
            <p:pic>
              <p:nvPicPr>
                <p:cNvPr id="60" name="Freihand 59">
                  <a:extLst>
                    <a:ext uri="{FF2B5EF4-FFF2-40B4-BE49-F238E27FC236}">
                      <a16:creationId xmlns:a16="http://schemas.microsoft.com/office/drawing/2014/main" id="{DF300963-A025-C4D0-BED2-2279F1001E24}"/>
                    </a:ext>
                  </a:extLst>
                </p:cNvPr>
                <p:cNvPicPr/>
                <p:nvPr/>
              </p:nvPicPr>
              <p:blipFill>
                <a:blip r:embed="rId80"/>
                <a:stretch>
                  <a:fillRect/>
                </a:stretch>
              </p:blipFill>
              <p:spPr>
                <a:xfrm>
                  <a:off x="4304618" y="3400822"/>
                  <a:ext cx="1083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1" name="Freihand 60">
                  <a:extLst>
                    <a:ext uri="{FF2B5EF4-FFF2-40B4-BE49-F238E27FC236}">
                      <a16:creationId xmlns:a16="http://schemas.microsoft.com/office/drawing/2014/main" id="{DB04E0D4-65FD-9E77-2A18-942199A0AD7C}"/>
                    </a:ext>
                  </a:extLst>
                </p14:cNvPr>
                <p14:cNvContentPartPr/>
                <p14:nvPr/>
              </p14:nvContentPartPr>
              <p14:xfrm>
                <a:off x="4321538" y="3460222"/>
                <a:ext cx="166680" cy="261360"/>
              </p14:xfrm>
            </p:contentPart>
          </mc:Choice>
          <mc:Fallback>
            <p:pic>
              <p:nvPicPr>
                <p:cNvPr id="61" name="Freihand 60">
                  <a:extLst>
                    <a:ext uri="{FF2B5EF4-FFF2-40B4-BE49-F238E27FC236}">
                      <a16:creationId xmlns:a16="http://schemas.microsoft.com/office/drawing/2014/main" id="{DB04E0D4-65FD-9E77-2A18-942199A0AD7C}"/>
                    </a:ext>
                  </a:extLst>
                </p:cNvPr>
                <p:cNvPicPr/>
                <p:nvPr/>
              </p:nvPicPr>
              <p:blipFill>
                <a:blip r:embed="rId82"/>
                <a:stretch>
                  <a:fillRect/>
                </a:stretch>
              </p:blipFill>
              <p:spPr>
                <a:xfrm>
                  <a:off x="4315418" y="3454102"/>
                  <a:ext cx="1789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B86CD083-0FFD-1EE6-749F-CD461F73AAA7}"/>
                    </a:ext>
                  </a:extLst>
                </p14:cNvPr>
                <p14:cNvContentPartPr/>
                <p14:nvPr/>
              </p14:nvContentPartPr>
              <p14:xfrm>
                <a:off x="4527458" y="3222262"/>
                <a:ext cx="95760" cy="283680"/>
              </p14:xfrm>
            </p:contentPart>
          </mc:Choice>
          <mc:Fallback>
            <p:pic>
              <p:nvPicPr>
                <p:cNvPr id="62" name="Freihand 61">
                  <a:extLst>
                    <a:ext uri="{FF2B5EF4-FFF2-40B4-BE49-F238E27FC236}">
                      <a16:creationId xmlns:a16="http://schemas.microsoft.com/office/drawing/2014/main" id="{B86CD083-0FFD-1EE6-749F-CD461F73AAA7}"/>
                    </a:ext>
                  </a:extLst>
                </p:cNvPr>
                <p:cNvPicPr/>
                <p:nvPr/>
              </p:nvPicPr>
              <p:blipFill>
                <a:blip r:embed="rId84"/>
                <a:stretch>
                  <a:fillRect/>
                </a:stretch>
              </p:blipFill>
              <p:spPr>
                <a:xfrm>
                  <a:off x="4521338" y="3216142"/>
                  <a:ext cx="1080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5593EC71-38EB-B77B-2152-72C2B616038C}"/>
                    </a:ext>
                  </a:extLst>
                </p14:cNvPr>
                <p14:cNvContentPartPr/>
                <p14:nvPr/>
              </p14:nvContentPartPr>
              <p14:xfrm>
                <a:off x="4559138" y="3320902"/>
                <a:ext cx="178920" cy="230040"/>
              </p14:xfrm>
            </p:contentPart>
          </mc:Choice>
          <mc:Fallback>
            <p:pic>
              <p:nvPicPr>
                <p:cNvPr id="63" name="Freihand 62">
                  <a:extLst>
                    <a:ext uri="{FF2B5EF4-FFF2-40B4-BE49-F238E27FC236}">
                      <a16:creationId xmlns:a16="http://schemas.microsoft.com/office/drawing/2014/main" id="{5593EC71-38EB-B77B-2152-72C2B616038C}"/>
                    </a:ext>
                  </a:extLst>
                </p:cNvPr>
                <p:cNvPicPr/>
                <p:nvPr/>
              </p:nvPicPr>
              <p:blipFill>
                <a:blip r:embed="rId86"/>
                <a:stretch>
                  <a:fillRect/>
                </a:stretch>
              </p:blipFill>
              <p:spPr>
                <a:xfrm>
                  <a:off x="4553018" y="3314782"/>
                  <a:ext cx="191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2858E90A-90E5-7811-5422-85AD2405577A}"/>
                    </a:ext>
                  </a:extLst>
                </p14:cNvPr>
                <p14:cNvContentPartPr/>
                <p14:nvPr/>
              </p14:nvContentPartPr>
              <p14:xfrm>
                <a:off x="1695338" y="961102"/>
                <a:ext cx="2433240" cy="1944360"/>
              </p14:xfrm>
            </p:contentPart>
          </mc:Choice>
          <mc:Fallback>
            <p:pic>
              <p:nvPicPr>
                <p:cNvPr id="65" name="Freihand 64">
                  <a:extLst>
                    <a:ext uri="{FF2B5EF4-FFF2-40B4-BE49-F238E27FC236}">
                      <a16:creationId xmlns:a16="http://schemas.microsoft.com/office/drawing/2014/main" id="{2858E90A-90E5-7811-5422-85AD2405577A}"/>
                    </a:ext>
                  </a:extLst>
                </p:cNvPr>
                <p:cNvPicPr/>
                <p:nvPr/>
              </p:nvPicPr>
              <p:blipFill>
                <a:blip r:embed="rId88"/>
                <a:stretch>
                  <a:fillRect/>
                </a:stretch>
              </p:blipFill>
              <p:spPr>
                <a:xfrm>
                  <a:off x="1689218" y="954982"/>
                  <a:ext cx="2445480" cy="195660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1737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FA91984-3E2B-6898-65A9-326A939089A8}"/>
                  </a:ext>
                </a:extLst>
              </p14:cNvPr>
              <p14:cNvContentPartPr/>
              <p14:nvPr/>
            </p14:nvContentPartPr>
            <p14:xfrm>
              <a:off x="3314978" y="1577684"/>
              <a:ext cx="3873240" cy="2598480"/>
            </p14:xfrm>
          </p:contentPart>
        </mc:Choice>
        <mc:Fallback>
          <p:pic>
            <p:nvPicPr>
              <p:cNvPr id="2" name="Freihand 1">
                <a:extLst>
                  <a:ext uri="{FF2B5EF4-FFF2-40B4-BE49-F238E27FC236}">
                    <a16:creationId xmlns:a16="http://schemas.microsoft.com/office/drawing/2014/main" id="{7FA91984-3E2B-6898-65A9-326A939089A8}"/>
                  </a:ext>
                </a:extLst>
              </p:cNvPr>
              <p:cNvPicPr/>
              <p:nvPr/>
            </p:nvPicPr>
            <p:blipFill>
              <a:blip r:embed="rId4"/>
              <a:stretch>
                <a:fillRect/>
              </a:stretch>
            </p:blipFill>
            <p:spPr>
              <a:xfrm>
                <a:off x="3308858" y="1571564"/>
                <a:ext cx="3885480" cy="2610720"/>
              </a:xfrm>
              <a:prstGeom prst="rect">
                <a:avLst/>
              </a:prstGeom>
            </p:spPr>
          </p:pic>
        </mc:Fallback>
      </mc:AlternateContent>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794E557B-F975-6A2F-B5C0-C94C5965EC61}"/>
                  </a:ext>
                </a:extLst>
              </p14:cNvPr>
              <p14:cNvContentPartPr/>
              <p14:nvPr/>
            </p14:nvContentPartPr>
            <p14:xfrm>
              <a:off x="3546098" y="-128651"/>
              <a:ext cx="3023280" cy="977040"/>
            </p14:xfrm>
          </p:contentPart>
        </mc:Choice>
        <mc:Fallback>
          <p:pic>
            <p:nvPicPr>
              <p:cNvPr id="5" name="Freihand 4">
                <a:extLst>
                  <a:ext uri="{FF2B5EF4-FFF2-40B4-BE49-F238E27FC236}">
                    <a16:creationId xmlns:a16="http://schemas.microsoft.com/office/drawing/2014/main" id="{794E557B-F975-6A2F-B5C0-C94C5965EC61}"/>
                  </a:ext>
                </a:extLst>
              </p:cNvPr>
              <p:cNvPicPr/>
              <p:nvPr/>
            </p:nvPicPr>
            <p:blipFill>
              <a:blip r:embed="rId5"/>
              <a:stretch>
                <a:fillRect/>
              </a:stretch>
            </p:blipFill>
            <p:spPr>
              <a:xfrm>
                <a:off x="3539978" y="-134771"/>
                <a:ext cx="3035520" cy="98928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198</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D74AEC4-E94F-7E56-7332-13E6B9C46479}"/>
                  </a:ext>
                </a:extLst>
              </p14:cNvPr>
              <p14:cNvContentPartPr/>
              <p14:nvPr/>
            </p14:nvContentPartPr>
            <p14:xfrm>
              <a:off x="3857138" y="-104695"/>
              <a:ext cx="3314880" cy="1179720"/>
            </p14:xfrm>
          </p:contentPart>
        </mc:Choice>
        <mc:Fallback>
          <p:pic>
            <p:nvPicPr>
              <p:cNvPr id="2" name="Freihand 1">
                <a:extLst>
                  <a:ext uri="{FF2B5EF4-FFF2-40B4-BE49-F238E27FC236}">
                    <a16:creationId xmlns:a16="http://schemas.microsoft.com/office/drawing/2014/main" id="{7D74AEC4-E94F-7E56-7332-13E6B9C46479}"/>
                  </a:ext>
                </a:extLst>
              </p:cNvPr>
              <p:cNvPicPr/>
              <p:nvPr/>
            </p:nvPicPr>
            <p:blipFill>
              <a:blip r:embed="rId5"/>
              <a:stretch>
                <a:fillRect/>
              </a:stretch>
            </p:blipFill>
            <p:spPr>
              <a:xfrm>
                <a:off x="3851018" y="-110815"/>
                <a:ext cx="3327120" cy="1191960"/>
              </a:xfrm>
              <a:prstGeom prst="rect">
                <a:avLst/>
              </a:prstGeom>
            </p:spPr>
          </p:pic>
        </mc:Fallback>
      </mc:AlternateContent>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7AF1EA62-67AD-F64E-B962-F3B0042711B0}"/>
                  </a:ext>
                </a:extLst>
              </p14:cNvPr>
              <p14:cNvContentPartPr/>
              <p14:nvPr/>
            </p14:nvContentPartPr>
            <p14:xfrm>
              <a:off x="3665978" y="1011764"/>
              <a:ext cx="1675440" cy="1138680"/>
            </p14:xfrm>
          </p:contentPart>
        </mc:Choice>
        <mc:Fallback>
          <p:pic>
            <p:nvPicPr>
              <p:cNvPr id="3" name="Freihand 2">
                <a:extLst>
                  <a:ext uri="{FF2B5EF4-FFF2-40B4-BE49-F238E27FC236}">
                    <a16:creationId xmlns:a16="http://schemas.microsoft.com/office/drawing/2014/main" id="{7AF1EA62-67AD-F64E-B962-F3B0042711B0}"/>
                  </a:ext>
                </a:extLst>
              </p:cNvPr>
              <p:cNvPicPr/>
              <p:nvPr/>
            </p:nvPicPr>
            <p:blipFill>
              <a:blip r:embed="rId17"/>
              <a:stretch>
                <a:fillRect/>
              </a:stretch>
            </p:blipFill>
            <p:spPr>
              <a:xfrm>
                <a:off x="3659858" y="1005644"/>
                <a:ext cx="1687680" cy="1150920"/>
              </a:xfrm>
              <a:prstGeom prst="rect">
                <a:avLst/>
              </a:prstGeom>
            </p:spPr>
          </p:pic>
        </mc:Fallback>
      </mc:AlternateContent>
      <p:grpSp>
        <p:nvGrpSpPr>
          <p:cNvPr id="32" name="Gruppieren 31">
            <a:extLst>
              <a:ext uri="{FF2B5EF4-FFF2-40B4-BE49-F238E27FC236}">
                <a16:creationId xmlns:a16="http://schemas.microsoft.com/office/drawing/2014/main" id="{0AF8CC49-5BB2-8A0D-2FBC-D8F4AD9F414F}"/>
              </a:ext>
            </a:extLst>
          </p:cNvPr>
          <p:cNvGrpSpPr/>
          <p:nvPr/>
        </p:nvGrpSpPr>
        <p:grpSpPr>
          <a:xfrm>
            <a:off x="5591978" y="1391564"/>
            <a:ext cx="1838160" cy="753480"/>
            <a:chOff x="5591978" y="1391564"/>
            <a:chExt cx="1838160" cy="753480"/>
          </a:xfrm>
        </p:grpSpPr>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0722FF01-410F-21B6-CEA4-8321AAAE4332}"/>
                    </a:ext>
                  </a:extLst>
                </p14:cNvPr>
                <p14:cNvContentPartPr/>
                <p14:nvPr/>
              </p14:nvContentPartPr>
              <p14:xfrm>
                <a:off x="5591978" y="1933004"/>
                <a:ext cx="160200" cy="192960"/>
              </p14:xfrm>
            </p:contentPart>
          </mc:Choice>
          <mc:Fallback>
            <p:pic>
              <p:nvPicPr>
                <p:cNvPr id="4" name="Freihand 3">
                  <a:extLst>
                    <a:ext uri="{FF2B5EF4-FFF2-40B4-BE49-F238E27FC236}">
                      <a16:creationId xmlns:a16="http://schemas.microsoft.com/office/drawing/2014/main" id="{0722FF01-410F-21B6-CEA4-8321AAAE4332}"/>
                    </a:ext>
                  </a:extLst>
                </p:cNvPr>
                <p:cNvPicPr/>
                <p:nvPr/>
              </p:nvPicPr>
              <p:blipFill>
                <a:blip r:embed="rId19"/>
                <a:stretch>
                  <a:fillRect/>
                </a:stretch>
              </p:blipFill>
              <p:spPr>
                <a:xfrm>
                  <a:off x="5585858" y="1926884"/>
                  <a:ext cx="172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 name="Freihand 5">
                  <a:extLst>
                    <a:ext uri="{FF2B5EF4-FFF2-40B4-BE49-F238E27FC236}">
                      <a16:creationId xmlns:a16="http://schemas.microsoft.com/office/drawing/2014/main" id="{C408A3B9-0AF6-3169-6FDD-E16ED204ECF0}"/>
                    </a:ext>
                  </a:extLst>
                </p14:cNvPr>
                <p14:cNvContentPartPr/>
                <p14:nvPr/>
              </p14:nvContentPartPr>
              <p14:xfrm>
                <a:off x="5862338" y="1807364"/>
                <a:ext cx="13320" cy="127440"/>
              </p14:xfrm>
            </p:contentPart>
          </mc:Choice>
          <mc:Fallback>
            <p:pic>
              <p:nvPicPr>
                <p:cNvPr id="6" name="Freihand 5">
                  <a:extLst>
                    <a:ext uri="{FF2B5EF4-FFF2-40B4-BE49-F238E27FC236}">
                      <a16:creationId xmlns:a16="http://schemas.microsoft.com/office/drawing/2014/main" id="{C408A3B9-0AF6-3169-6FDD-E16ED204ECF0}"/>
                    </a:ext>
                  </a:extLst>
                </p:cNvPr>
                <p:cNvPicPr/>
                <p:nvPr/>
              </p:nvPicPr>
              <p:blipFill>
                <a:blip r:embed="rId21"/>
                <a:stretch>
                  <a:fillRect/>
                </a:stretch>
              </p:blipFill>
              <p:spPr>
                <a:xfrm>
                  <a:off x="5856218" y="1801244"/>
                  <a:ext cx="25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Freihand 6">
                  <a:extLst>
                    <a:ext uri="{FF2B5EF4-FFF2-40B4-BE49-F238E27FC236}">
                      <a16:creationId xmlns:a16="http://schemas.microsoft.com/office/drawing/2014/main" id="{853BD43B-7FCE-3454-AED6-3A051D4A1E1F}"/>
                    </a:ext>
                  </a:extLst>
                </p14:cNvPr>
                <p14:cNvContentPartPr/>
                <p14:nvPr/>
              </p14:nvContentPartPr>
              <p14:xfrm>
                <a:off x="5732378" y="1745804"/>
                <a:ext cx="199080" cy="184680"/>
              </p14:xfrm>
            </p:contentPart>
          </mc:Choice>
          <mc:Fallback>
            <p:pic>
              <p:nvPicPr>
                <p:cNvPr id="7" name="Freihand 6">
                  <a:extLst>
                    <a:ext uri="{FF2B5EF4-FFF2-40B4-BE49-F238E27FC236}">
                      <a16:creationId xmlns:a16="http://schemas.microsoft.com/office/drawing/2014/main" id="{853BD43B-7FCE-3454-AED6-3A051D4A1E1F}"/>
                    </a:ext>
                  </a:extLst>
                </p:cNvPr>
                <p:cNvPicPr/>
                <p:nvPr/>
              </p:nvPicPr>
              <p:blipFill>
                <a:blip r:embed="rId23"/>
                <a:stretch>
                  <a:fillRect/>
                </a:stretch>
              </p:blipFill>
              <p:spPr>
                <a:xfrm>
                  <a:off x="5726258" y="1739684"/>
                  <a:ext cx="211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FE2322DA-9469-A011-2D45-DE03CF408654}"/>
                    </a:ext>
                  </a:extLst>
                </p14:cNvPr>
                <p14:cNvContentPartPr/>
                <p14:nvPr/>
              </p14:nvContentPartPr>
              <p14:xfrm>
                <a:off x="6176618" y="1782884"/>
                <a:ext cx="46800" cy="158760"/>
              </p14:xfrm>
            </p:contentPart>
          </mc:Choice>
          <mc:Fallback>
            <p:pic>
              <p:nvPicPr>
                <p:cNvPr id="11" name="Freihand 10">
                  <a:extLst>
                    <a:ext uri="{FF2B5EF4-FFF2-40B4-BE49-F238E27FC236}">
                      <a16:creationId xmlns:a16="http://schemas.microsoft.com/office/drawing/2014/main" id="{FE2322DA-9469-A011-2D45-DE03CF408654}"/>
                    </a:ext>
                  </a:extLst>
                </p:cNvPr>
                <p:cNvPicPr/>
                <p:nvPr/>
              </p:nvPicPr>
              <p:blipFill>
                <a:blip r:embed="rId25"/>
                <a:stretch>
                  <a:fillRect/>
                </a:stretch>
              </p:blipFill>
              <p:spPr>
                <a:xfrm>
                  <a:off x="6170498" y="1776764"/>
                  <a:ext cx="59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Freihand 12">
                  <a:extLst>
                    <a:ext uri="{FF2B5EF4-FFF2-40B4-BE49-F238E27FC236}">
                      <a16:creationId xmlns:a16="http://schemas.microsoft.com/office/drawing/2014/main" id="{606CD01C-1D86-D649-B982-ADEAB386C34D}"/>
                    </a:ext>
                  </a:extLst>
                </p14:cNvPr>
                <p14:cNvContentPartPr/>
                <p14:nvPr/>
              </p14:nvContentPartPr>
              <p14:xfrm>
                <a:off x="6165818" y="1805924"/>
                <a:ext cx="122760" cy="163080"/>
              </p14:xfrm>
            </p:contentPart>
          </mc:Choice>
          <mc:Fallback>
            <p:pic>
              <p:nvPicPr>
                <p:cNvPr id="13" name="Freihand 12">
                  <a:extLst>
                    <a:ext uri="{FF2B5EF4-FFF2-40B4-BE49-F238E27FC236}">
                      <a16:creationId xmlns:a16="http://schemas.microsoft.com/office/drawing/2014/main" id="{606CD01C-1D86-D649-B982-ADEAB386C34D}"/>
                    </a:ext>
                  </a:extLst>
                </p:cNvPr>
                <p:cNvPicPr/>
                <p:nvPr/>
              </p:nvPicPr>
              <p:blipFill>
                <a:blip r:embed="rId27"/>
                <a:stretch>
                  <a:fillRect/>
                </a:stretch>
              </p:blipFill>
              <p:spPr>
                <a:xfrm>
                  <a:off x="6159698" y="1799804"/>
                  <a:ext cx="135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9E8CF399-7B06-3A65-C889-A2C45C6E2140}"/>
                    </a:ext>
                  </a:extLst>
                </p14:cNvPr>
                <p14:cNvContentPartPr/>
                <p14:nvPr/>
              </p14:nvContentPartPr>
              <p14:xfrm>
                <a:off x="6353738" y="1728884"/>
                <a:ext cx="16920" cy="30960"/>
              </p14:xfrm>
            </p:contentPart>
          </mc:Choice>
          <mc:Fallback>
            <p:pic>
              <p:nvPicPr>
                <p:cNvPr id="14" name="Freihand 13">
                  <a:extLst>
                    <a:ext uri="{FF2B5EF4-FFF2-40B4-BE49-F238E27FC236}">
                      <a16:creationId xmlns:a16="http://schemas.microsoft.com/office/drawing/2014/main" id="{9E8CF399-7B06-3A65-C889-A2C45C6E2140}"/>
                    </a:ext>
                  </a:extLst>
                </p:cNvPr>
                <p:cNvPicPr/>
                <p:nvPr/>
              </p:nvPicPr>
              <p:blipFill>
                <a:blip r:embed="rId29"/>
                <a:stretch>
                  <a:fillRect/>
                </a:stretch>
              </p:blipFill>
              <p:spPr>
                <a:xfrm>
                  <a:off x="6347618" y="1722764"/>
                  <a:ext cx="29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49392DE2-3C3B-470F-9783-603F56968314}"/>
                    </a:ext>
                  </a:extLst>
                </p14:cNvPr>
                <p14:cNvContentPartPr/>
                <p14:nvPr/>
              </p14:nvContentPartPr>
              <p14:xfrm>
                <a:off x="6329618" y="1740764"/>
                <a:ext cx="118800" cy="180000"/>
              </p14:xfrm>
            </p:contentPart>
          </mc:Choice>
          <mc:Fallback>
            <p:pic>
              <p:nvPicPr>
                <p:cNvPr id="20" name="Freihand 19">
                  <a:extLst>
                    <a:ext uri="{FF2B5EF4-FFF2-40B4-BE49-F238E27FC236}">
                      <a16:creationId xmlns:a16="http://schemas.microsoft.com/office/drawing/2014/main" id="{49392DE2-3C3B-470F-9783-603F56968314}"/>
                    </a:ext>
                  </a:extLst>
                </p:cNvPr>
                <p:cNvPicPr/>
                <p:nvPr/>
              </p:nvPicPr>
              <p:blipFill>
                <a:blip r:embed="rId31"/>
                <a:stretch>
                  <a:fillRect/>
                </a:stretch>
              </p:blipFill>
              <p:spPr>
                <a:xfrm>
                  <a:off x="6323498" y="1734644"/>
                  <a:ext cx="131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6D6C1DE0-9695-4446-C8E5-3ACCFCE3EA75}"/>
                    </a:ext>
                  </a:extLst>
                </p14:cNvPr>
                <p14:cNvContentPartPr/>
                <p14:nvPr/>
              </p14:nvContentPartPr>
              <p14:xfrm>
                <a:off x="6103898" y="1976924"/>
                <a:ext cx="25560" cy="133560"/>
              </p14:xfrm>
            </p:contentPart>
          </mc:Choice>
          <mc:Fallback>
            <p:pic>
              <p:nvPicPr>
                <p:cNvPr id="21" name="Freihand 20">
                  <a:extLst>
                    <a:ext uri="{FF2B5EF4-FFF2-40B4-BE49-F238E27FC236}">
                      <a16:creationId xmlns:a16="http://schemas.microsoft.com/office/drawing/2014/main" id="{6D6C1DE0-9695-4446-C8E5-3ACCFCE3EA75}"/>
                    </a:ext>
                  </a:extLst>
                </p:cNvPr>
                <p:cNvPicPr/>
                <p:nvPr/>
              </p:nvPicPr>
              <p:blipFill>
                <a:blip r:embed="rId33"/>
                <a:stretch>
                  <a:fillRect/>
                </a:stretch>
              </p:blipFill>
              <p:spPr>
                <a:xfrm>
                  <a:off x="6097778" y="1970804"/>
                  <a:ext cx="37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09744E47-C32E-A4D4-70F0-21DBBC4673FA}"/>
                    </a:ext>
                  </a:extLst>
                </p14:cNvPr>
                <p14:cNvContentPartPr/>
                <p14:nvPr/>
              </p14:nvContentPartPr>
              <p14:xfrm>
                <a:off x="6104258" y="1715564"/>
                <a:ext cx="106920" cy="429480"/>
              </p14:xfrm>
            </p:contentPart>
          </mc:Choice>
          <mc:Fallback>
            <p:pic>
              <p:nvPicPr>
                <p:cNvPr id="22" name="Freihand 21">
                  <a:extLst>
                    <a:ext uri="{FF2B5EF4-FFF2-40B4-BE49-F238E27FC236}">
                      <a16:creationId xmlns:a16="http://schemas.microsoft.com/office/drawing/2014/main" id="{09744E47-C32E-A4D4-70F0-21DBBC4673FA}"/>
                    </a:ext>
                  </a:extLst>
                </p:cNvPr>
                <p:cNvPicPr/>
                <p:nvPr/>
              </p:nvPicPr>
              <p:blipFill>
                <a:blip r:embed="rId35"/>
                <a:stretch>
                  <a:fillRect/>
                </a:stretch>
              </p:blipFill>
              <p:spPr>
                <a:xfrm>
                  <a:off x="6098138" y="1709444"/>
                  <a:ext cx="11916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2935177B-2BC8-D5A1-0F26-033D5CCF0EE8}"/>
                    </a:ext>
                  </a:extLst>
                </p14:cNvPr>
                <p14:cNvContentPartPr/>
                <p14:nvPr/>
              </p14:nvContentPartPr>
              <p14:xfrm>
                <a:off x="6624818" y="1614404"/>
                <a:ext cx="84240" cy="226800"/>
              </p14:xfrm>
            </p:contentPart>
          </mc:Choice>
          <mc:Fallback>
            <p:pic>
              <p:nvPicPr>
                <p:cNvPr id="23" name="Freihand 22">
                  <a:extLst>
                    <a:ext uri="{FF2B5EF4-FFF2-40B4-BE49-F238E27FC236}">
                      <a16:creationId xmlns:a16="http://schemas.microsoft.com/office/drawing/2014/main" id="{2935177B-2BC8-D5A1-0F26-033D5CCF0EE8}"/>
                    </a:ext>
                  </a:extLst>
                </p:cNvPr>
                <p:cNvPicPr/>
                <p:nvPr/>
              </p:nvPicPr>
              <p:blipFill>
                <a:blip r:embed="rId37"/>
                <a:stretch>
                  <a:fillRect/>
                </a:stretch>
              </p:blipFill>
              <p:spPr>
                <a:xfrm>
                  <a:off x="6618698" y="1608284"/>
                  <a:ext cx="964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D55FFDF8-99B8-0830-1434-DC41D3488718}"/>
                    </a:ext>
                  </a:extLst>
                </p14:cNvPr>
                <p14:cNvContentPartPr/>
                <p14:nvPr/>
              </p14:nvContentPartPr>
              <p14:xfrm>
                <a:off x="6775298" y="1703684"/>
                <a:ext cx="140040" cy="102240"/>
              </p14:xfrm>
            </p:contentPart>
          </mc:Choice>
          <mc:Fallback>
            <p:pic>
              <p:nvPicPr>
                <p:cNvPr id="24" name="Freihand 23">
                  <a:extLst>
                    <a:ext uri="{FF2B5EF4-FFF2-40B4-BE49-F238E27FC236}">
                      <a16:creationId xmlns:a16="http://schemas.microsoft.com/office/drawing/2014/main" id="{D55FFDF8-99B8-0830-1434-DC41D3488718}"/>
                    </a:ext>
                  </a:extLst>
                </p:cNvPr>
                <p:cNvPicPr/>
                <p:nvPr/>
              </p:nvPicPr>
              <p:blipFill>
                <a:blip r:embed="rId39"/>
                <a:stretch>
                  <a:fillRect/>
                </a:stretch>
              </p:blipFill>
              <p:spPr>
                <a:xfrm>
                  <a:off x="6769178" y="1697564"/>
                  <a:ext cx="152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99CDA42B-2C40-446A-D1F6-42B11B946ECA}"/>
                    </a:ext>
                  </a:extLst>
                </p14:cNvPr>
                <p14:cNvContentPartPr/>
                <p14:nvPr/>
              </p14:nvContentPartPr>
              <p14:xfrm>
                <a:off x="7043138" y="1540604"/>
                <a:ext cx="83880" cy="223560"/>
              </p14:xfrm>
            </p:contentPart>
          </mc:Choice>
          <mc:Fallback>
            <p:pic>
              <p:nvPicPr>
                <p:cNvPr id="25" name="Freihand 24">
                  <a:extLst>
                    <a:ext uri="{FF2B5EF4-FFF2-40B4-BE49-F238E27FC236}">
                      <a16:creationId xmlns:a16="http://schemas.microsoft.com/office/drawing/2014/main" id="{99CDA42B-2C40-446A-D1F6-42B11B946ECA}"/>
                    </a:ext>
                  </a:extLst>
                </p:cNvPr>
                <p:cNvPicPr/>
                <p:nvPr/>
              </p:nvPicPr>
              <p:blipFill>
                <a:blip r:embed="rId41"/>
                <a:stretch>
                  <a:fillRect/>
                </a:stretch>
              </p:blipFill>
              <p:spPr>
                <a:xfrm>
                  <a:off x="7037018" y="1534484"/>
                  <a:ext cx="961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AE9357D5-9AB9-C8CE-5C22-E8B151AC464C}"/>
                    </a:ext>
                  </a:extLst>
                </p14:cNvPr>
                <p14:cNvContentPartPr/>
                <p14:nvPr/>
              </p14:nvContentPartPr>
              <p14:xfrm>
                <a:off x="7047458" y="1665524"/>
                <a:ext cx="101880" cy="72720"/>
              </p14:xfrm>
            </p:contentPart>
          </mc:Choice>
          <mc:Fallback>
            <p:pic>
              <p:nvPicPr>
                <p:cNvPr id="26" name="Freihand 25">
                  <a:extLst>
                    <a:ext uri="{FF2B5EF4-FFF2-40B4-BE49-F238E27FC236}">
                      <a16:creationId xmlns:a16="http://schemas.microsoft.com/office/drawing/2014/main" id="{AE9357D5-9AB9-C8CE-5C22-E8B151AC464C}"/>
                    </a:ext>
                  </a:extLst>
                </p:cNvPr>
                <p:cNvPicPr/>
                <p:nvPr/>
              </p:nvPicPr>
              <p:blipFill>
                <a:blip r:embed="rId43"/>
                <a:stretch>
                  <a:fillRect/>
                </a:stretch>
              </p:blipFill>
              <p:spPr>
                <a:xfrm>
                  <a:off x="7041338" y="1659404"/>
                  <a:ext cx="114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39CB336E-D391-FF91-2AE1-46FBE693EC66}"/>
                    </a:ext>
                  </a:extLst>
                </p14:cNvPr>
                <p14:cNvContentPartPr/>
                <p14:nvPr/>
              </p14:nvContentPartPr>
              <p14:xfrm>
                <a:off x="7148978" y="1391564"/>
                <a:ext cx="281160" cy="361440"/>
              </p14:xfrm>
            </p:contentPart>
          </mc:Choice>
          <mc:Fallback>
            <p:pic>
              <p:nvPicPr>
                <p:cNvPr id="27" name="Freihand 26">
                  <a:extLst>
                    <a:ext uri="{FF2B5EF4-FFF2-40B4-BE49-F238E27FC236}">
                      <a16:creationId xmlns:a16="http://schemas.microsoft.com/office/drawing/2014/main" id="{39CB336E-D391-FF91-2AE1-46FBE693EC66}"/>
                    </a:ext>
                  </a:extLst>
                </p:cNvPr>
                <p:cNvPicPr/>
                <p:nvPr/>
              </p:nvPicPr>
              <p:blipFill>
                <a:blip r:embed="rId45"/>
                <a:stretch>
                  <a:fillRect/>
                </a:stretch>
              </p:blipFill>
              <p:spPr>
                <a:xfrm>
                  <a:off x="7142858" y="1385444"/>
                  <a:ext cx="293400" cy="37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BB2A601E-263A-FD85-6075-B4ABB1A57980}"/>
                  </a:ext>
                </a:extLst>
              </p14:cNvPr>
              <p14:cNvContentPartPr/>
              <p14:nvPr/>
            </p14:nvContentPartPr>
            <p14:xfrm>
              <a:off x="3992138" y="1761284"/>
              <a:ext cx="126360" cy="22680"/>
            </p14:xfrm>
          </p:contentPart>
        </mc:Choice>
        <mc:Fallback>
          <p:pic>
            <p:nvPicPr>
              <p:cNvPr id="28" name="Freihand 27">
                <a:extLst>
                  <a:ext uri="{FF2B5EF4-FFF2-40B4-BE49-F238E27FC236}">
                    <a16:creationId xmlns:a16="http://schemas.microsoft.com/office/drawing/2014/main" id="{BB2A601E-263A-FD85-6075-B4ABB1A57980}"/>
                  </a:ext>
                </a:extLst>
              </p:cNvPr>
              <p:cNvPicPr/>
              <p:nvPr/>
            </p:nvPicPr>
            <p:blipFill>
              <a:blip r:embed="rId47"/>
              <a:stretch>
                <a:fillRect/>
              </a:stretch>
            </p:blipFill>
            <p:spPr>
              <a:xfrm>
                <a:off x="3986018" y="1755164"/>
                <a:ext cx="138600" cy="34920"/>
              </a:xfrm>
              <a:prstGeom prst="rect">
                <a:avLst/>
              </a:prstGeom>
            </p:spPr>
          </p:pic>
        </mc:Fallback>
      </mc:AlternateContent>
      <p:grpSp>
        <p:nvGrpSpPr>
          <p:cNvPr id="45" name="Gruppieren 44">
            <a:extLst>
              <a:ext uri="{FF2B5EF4-FFF2-40B4-BE49-F238E27FC236}">
                <a16:creationId xmlns:a16="http://schemas.microsoft.com/office/drawing/2014/main" id="{AD0F4A04-26C9-AD8B-8002-A14A71BCCBEE}"/>
              </a:ext>
            </a:extLst>
          </p:cNvPr>
          <p:cNvGrpSpPr/>
          <p:nvPr/>
        </p:nvGrpSpPr>
        <p:grpSpPr>
          <a:xfrm>
            <a:off x="388178" y="1142084"/>
            <a:ext cx="3227760" cy="1521360"/>
            <a:chOff x="388178" y="1142084"/>
            <a:chExt cx="3227760" cy="1521360"/>
          </a:xfrm>
        </p:grpSpPr>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C00F689F-2B83-5283-7FE7-47E527608767}"/>
                    </a:ext>
                  </a:extLst>
                </p14:cNvPr>
                <p14:cNvContentPartPr/>
                <p14:nvPr/>
              </p14:nvContentPartPr>
              <p14:xfrm>
                <a:off x="2018258" y="1736084"/>
                <a:ext cx="1597680" cy="34560"/>
              </p14:xfrm>
            </p:contentPart>
          </mc:Choice>
          <mc:Fallback>
            <p:pic>
              <p:nvPicPr>
                <p:cNvPr id="29" name="Freihand 28">
                  <a:extLst>
                    <a:ext uri="{FF2B5EF4-FFF2-40B4-BE49-F238E27FC236}">
                      <a16:creationId xmlns:a16="http://schemas.microsoft.com/office/drawing/2014/main" id="{C00F689F-2B83-5283-7FE7-47E527608767}"/>
                    </a:ext>
                  </a:extLst>
                </p:cNvPr>
                <p:cNvPicPr/>
                <p:nvPr/>
              </p:nvPicPr>
              <p:blipFill>
                <a:blip r:embed="rId49"/>
                <a:stretch>
                  <a:fillRect/>
                </a:stretch>
              </p:blipFill>
              <p:spPr>
                <a:xfrm>
                  <a:off x="2012138" y="1729964"/>
                  <a:ext cx="1609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31A71565-BD7C-CD40-B831-F71E4F45D46A}"/>
                    </a:ext>
                  </a:extLst>
                </p14:cNvPr>
                <p14:cNvContentPartPr/>
                <p14:nvPr/>
              </p14:nvContentPartPr>
              <p14:xfrm>
                <a:off x="388178" y="1225604"/>
                <a:ext cx="2085120" cy="1437840"/>
              </p14:xfrm>
            </p:contentPart>
          </mc:Choice>
          <mc:Fallback>
            <p:pic>
              <p:nvPicPr>
                <p:cNvPr id="30" name="Freihand 29">
                  <a:extLst>
                    <a:ext uri="{FF2B5EF4-FFF2-40B4-BE49-F238E27FC236}">
                      <a16:creationId xmlns:a16="http://schemas.microsoft.com/office/drawing/2014/main" id="{31A71565-BD7C-CD40-B831-F71E4F45D46A}"/>
                    </a:ext>
                  </a:extLst>
                </p:cNvPr>
                <p:cNvPicPr/>
                <p:nvPr/>
              </p:nvPicPr>
              <p:blipFill>
                <a:blip r:embed="rId51"/>
                <a:stretch>
                  <a:fillRect/>
                </a:stretch>
              </p:blipFill>
              <p:spPr>
                <a:xfrm>
                  <a:off x="382058" y="1219484"/>
                  <a:ext cx="2097360" cy="1450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B13E815B-D89A-2EE0-A50C-86CF91669E40}"/>
                    </a:ext>
                  </a:extLst>
                </p14:cNvPr>
                <p14:cNvContentPartPr/>
                <p14:nvPr/>
              </p14:nvContentPartPr>
              <p14:xfrm>
                <a:off x="2066858" y="1178084"/>
                <a:ext cx="230400" cy="584640"/>
              </p14:xfrm>
            </p:contentPart>
          </mc:Choice>
          <mc:Fallback>
            <p:pic>
              <p:nvPicPr>
                <p:cNvPr id="33" name="Freihand 32">
                  <a:extLst>
                    <a:ext uri="{FF2B5EF4-FFF2-40B4-BE49-F238E27FC236}">
                      <a16:creationId xmlns:a16="http://schemas.microsoft.com/office/drawing/2014/main" id="{B13E815B-D89A-2EE0-A50C-86CF91669E40}"/>
                    </a:ext>
                  </a:extLst>
                </p:cNvPr>
                <p:cNvPicPr/>
                <p:nvPr/>
              </p:nvPicPr>
              <p:blipFill>
                <a:blip r:embed="rId53"/>
                <a:stretch>
                  <a:fillRect/>
                </a:stretch>
              </p:blipFill>
              <p:spPr>
                <a:xfrm>
                  <a:off x="2060738" y="1171964"/>
                  <a:ext cx="24264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FA16BD42-F3E7-926A-7FE9-76748AE9A007}"/>
                    </a:ext>
                  </a:extLst>
                </p14:cNvPr>
                <p14:cNvContentPartPr/>
                <p14:nvPr/>
              </p14:nvContentPartPr>
              <p14:xfrm>
                <a:off x="1701098" y="1364204"/>
                <a:ext cx="186840" cy="208440"/>
              </p14:xfrm>
            </p:contentPart>
          </mc:Choice>
          <mc:Fallback>
            <p:pic>
              <p:nvPicPr>
                <p:cNvPr id="35" name="Freihand 34">
                  <a:extLst>
                    <a:ext uri="{FF2B5EF4-FFF2-40B4-BE49-F238E27FC236}">
                      <a16:creationId xmlns:a16="http://schemas.microsoft.com/office/drawing/2014/main" id="{FA16BD42-F3E7-926A-7FE9-76748AE9A007}"/>
                    </a:ext>
                  </a:extLst>
                </p:cNvPr>
                <p:cNvPicPr/>
                <p:nvPr/>
              </p:nvPicPr>
              <p:blipFill>
                <a:blip r:embed="rId55"/>
                <a:stretch>
                  <a:fillRect/>
                </a:stretch>
              </p:blipFill>
              <p:spPr>
                <a:xfrm>
                  <a:off x="1694978" y="1358084"/>
                  <a:ext cx="199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AF8B9336-DEDA-830A-22AB-5FEA32877DD5}"/>
                    </a:ext>
                  </a:extLst>
                </p14:cNvPr>
                <p14:cNvContentPartPr/>
                <p14:nvPr/>
              </p14:nvContentPartPr>
              <p14:xfrm>
                <a:off x="1896218" y="1227764"/>
                <a:ext cx="141480" cy="185400"/>
              </p14:xfrm>
            </p:contentPart>
          </mc:Choice>
          <mc:Fallback>
            <p:pic>
              <p:nvPicPr>
                <p:cNvPr id="38" name="Freihand 37">
                  <a:extLst>
                    <a:ext uri="{FF2B5EF4-FFF2-40B4-BE49-F238E27FC236}">
                      <a16:creationId xmlns:a16="http://schemas.microsoft.com/office/drawing/2014/main" id="{AF8B9336-DEDA-830A-22AB-5FEA32877DD5}"/>
                    </a:ext>
                  </a:extLst>
                </p:cNvPr>
                <p:cNvPicPr/>
                <p:nvPr/>
              </p:nvPicPr>
              <p:blipFill>
                <a:blip r:embed="rId57"/>
                <a:stretch>
                  <a:fillRect/>
                </a:stretch>
              </p:blipFill>
              <p:spPr>
                <a:xfrm>
                  <a:off x="1890098" y="1221644"/>
                  <a:ext cx="153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234442A6-4DF4-79A7-158B-6B0DB5212B90}"/>
                    </a:ext>
                  </a:extLst>
                </p14:cNvPr>
                <p14:cNvContentPartPr/>
                <p14:nvPr/>
              </p14:nvContentPartPr>
              <p14:xfrm>
                <a:off x="2006018" y="1142084"/>
                <a:ext cx="33840" cy="60120"/>
              </p14:xfrm>
            </p:contentPart>
          </mc:Choice>
          <mc:Fallback>
            <p:pic>
              <p:nvPicPr>
                <p:cNvPr id="39" name="Freihand 38">
                  <a:extLst>
                    <a:ext uri="{FF2B5EF4-FFF2-40B4-BE49-F238E27FC236}">
                      <a16:creationId xmlns:a16="http://schemas.microsoft.com/office/drawing/2014/main" id="{234442A6-4DF4-79A7-158B-6B0DB5212B90}"/>
                    </a:ext>
                  </a:extLst>
                </p:cNvPr>
                <p:cNvPicPr/>
                <p:nvPr/>
              </p:nvPicPr>
              <p:blipFill>
                <a:blip r:embed="rId59"/>
                <a:stretch>
                  <a:fillRect/>
                </a:stretch>
              </p:blipFill>
              <p:spPr>
                <a:xfrm>
                  <a:off x="1999898" y="1135964"/>
                  <a:ext cx="46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0B46AF57-B960-0A89-05A4-E58F63AB0000}"/>
                    </a:ext>
                  </a:extLst>
                </p14:cNvPr>
                <p14:cNvContentPartPr/>
                <p14:nvPr/>
              </p14:nvContentPartPr>
              <p14:xfrm>
                <a:off x="2880098" y="1754444"/>
                <a:ext cx="254160" cy="71280"/>
              </p14:xfrm>
            </p:contentPart>
          </mc:Choice>
          <mc:Fallback>
            <p:pic>
              <p:nvPicPr>
                <p:cNvPr id="40" name="Freihand 39">
                  <a:extLst>
                    <a:ext uri="{FF2B5EF4-FFF2-40B4-BE49-F238E27FC236}">
                      <a16:creationId xmlns:a16="http://schemas.microsoft.com/office/drawing/2014/main" id="{0B46AF57-B960-0A89-05A4-E58F63AB0000}"/>
                    </a:ext>
                  </a:extLst>
                </p:cNvPr>
                <p:cNvPicPr/>
                <p:nvPr/>
              </p:nvPicPr>
              <p:blipFill>
                <a:blip r:embed="rId61"/>
                <a:stretch>
                  <a:fillRect/>
                </a:stretch>
              </p:blipFill>
              <p:spPr>
                <a:xfrm>
                  <a:off x="2873978" y="1748324"/>
                  <a:ext cx="266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A30A55D5-8CE8-30FD-54DD-4BD7A75ECCA5}"/>
                    </a:ext>
                  </a:extLst>
                </p14:cNvPr>
                <p14:cNvContentPartPr/>
                <p14:nvPr/>
              </p14:nvContentPartPr>
              <p14:xfrm>
                <a:off x="2714858" y="1614764"/>
                <a:ext cx="117720" cy="358560"/>
              </p14:xfrm>
            </p:contentPart>
          </mc:Choice>
          <mc:Fallback>
            <p:pic>
              <p:nvPicPr>
                <p:cNvPr id="41" name="Freihand 40">
                  <a:extLst>
                    <a:ext uri="{FF2B5EF4-FFF2-40B4-BE49-F238E27FC236}">
                      <a16:creationId xmlns:a16="http://schemas.microsoft.com/office/drawing/2014/main" id="{A30A55D5-8CE8-30FD-54DD-4BD7A75ECCA5}"/>
                    </a:ext>
                  </a:extLst>
                </p:cNvPr>
                <p:cNvPicPr/>
                <p:nvPr/>
              </p:nvPicPr>
              <p:blipFill>
                <a:blip r:embed="rId63"/>
                <a:stretch>
                  <a:fillRect/>
                </a:stretch>
              </p:blipFill>
              <p:spPr>
                <a:xfrm>
                  <a:off x="2708738" y="1608644"/>
                  <a:ext cx="1299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3D61C9F8-8EC1-B572-5200-E98586528AB5}"/>
                    </a:ext>
                  </a:extLst>
                </p14:cNvPr>
                <p14:cNvContentPartPr/>
                <p14:nvPr/>
              </p14:nvContentPartPr>
              <p14:xfrm>
                <a:off x="2827898" y="1504964"/>
                <a:ext cx="109440" cy="131040"/>
              </p14:xfrm>
            </p:contentPart>
          </mc:Choice>
          <mc:Fallback>
            <p:pic>
              <p:nvPicPr>
                <p:cNvPr id="42" name="Freihand 41">
                  <a:extLst>
                    <a:ext uri="{FF2B5EF4-FFF2-40B4-BE49-F238E27FC236}">
                      <a16:creationId xmlns:a16="http://schemas.microsoft.com/office/drawing/2014/main" id="{3D61C9F8-8EC1-B572-5200-E98586528AB5}"/>
                    </a:ext>
                  </a:extLst>
                </p:cNvPr>
                <p:cNvPicPr/>
                <p:nvPr/>
              </p:nvPicPr>
              <p:blipFill>
                <a:blip r:embed="rId65"/>
                <a:stretch>
                  <a:fillRect/>
                </a:stretch>
              </p:blipFill>
              <p:spPr>
                <a:xfrm>
                  <a:off x="2821778" y="1498844"/>
                  <a:ext cx="121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13220406-52B3-7E9C-F3A9-167DF416010C}"/>
                    </a:ext>
                  </a:extLst>
                </p14:cNvPr>
                <p14:cNvContentPartPr/>
                <p14:nvPr/>
              </p14:nvContentPartPr>
              <p14:xfrm>
                <a:off x="2919338" y="1435124"/>
                <a:ext cx="38520" cy="106200"/>
              </p14:xfrm>
            </p:contentPart>
          </mc:Choice>
          <mc:Fallback>
            <p:pic>
              <p:nvPicPr>
                <p:cNvPr id="44" name="Freihand 43">
                  <a:extLst>
                    <a:ext uri="{FF2B5EF4-FFF2-40B4-BE49-F238E27FC236}">
                      <a16:creationId xmlns:a16="http://schemas.microsoft.com/office/drawing/2014/main" id="{13220406-52B3-7E9C-F3A9-167DF416010C}"/>
                    </a:ext>
                  </a:extLst>
                </p:cNvPr>
                <p:cNvPicPr/>
                <p:nvPr/>
              </p:nvPicPr>
              <p:blipFill>
                <a:blip r:embed="rId67"/>
                <a:stretch>
                  <a:fillRect/>
                </a:stretch>
              </p:blipFill>
              <p:spPr>
                <a:xfrm>
                  <a:off x="2913218" y="1429004"/>
                  <a:ext cx="5076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212223A8-F703-1F39-94C9-314633B92139}"/>
                  </a:ext>
                </a:extLst>
              </p14:cNvPr>
              <p14:cNvContentPartPr/>
              <p14:nvPr/>
            </p14:nvContentPartPr>
            <p14:xfrm>
              <a:off x="3915458" y="2776124"/>
              <a:ext cx="408600" cy="512280"/>
            </p14:xfrm>
          </p:contentPart>
        </mc:Choice>
        <mc:Fallback>
          <p:pic>
            <p:nvPicPr>
              <p:cNvPr id="47" name="Freihand 46">
                <a:extLst>
                  <a:ext uri="{FF2B5EF4-FFF2-40B4-BE49-F238E27FC236}">
                    <a16:creationId xmlns:a16="http://schemas.microsoft.com/office/drawing/2014/main" id="{212223A8-F703-1F39-94C9-314633B92139}"/>
                  </a:ext>
                </a:extLst>
              </p:cNvPr>
              <p:cNvPicPr/>
              <p:nvPr/>
            </p:nvPicPr>
            <p:blipFill>
              <a:blip r:embed="rId69"/>
              <a:stretch>
                <a:fillRect/>
              </a:stretch>
            </p:blipFill>
            <p:spPr>
              <a:xfrm>
                <a:off x="3909338" y="2770004"/>
                <a:ext cx="42084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566805C7-12AF-EDE6-9E9F-69D3830CDF6F}"/>
                  </a:ext>
                </a:extLst>
              </p14:cNvPr>
              <p14:cNvContentPartPr/>
              <p14:nvPr/>
            </p14:nvContentPartPr>
            <p14:xfrm>
              <a:off x="1904498" y="2866124"/>
              <a:ext cx="336960" cy="456120"/>
            </p14:xfrm>
          </p:contentPart>
        </mc:Choice>
        <mc:Fallback>
          <p:pic>
            <p:nvPicPr>
              <p:cNvPr id="48" name="Freihand 47">
                <a:extLst>
                  <a:ext uri="{FF2B5EF4-FFF2-40B4-BE49-F238E27FC236}">
                    <a16:creationId xmlns:a16="http://schemas.microsoft.com/office/drawing/2014/main" id="{566805C7-12AF-EDE6-9E9F-69D3830CDF6F}"/>
                  </a:ext>
                </a:extLst>
              </p:cNvPr>
              <p:cNvPicPr/>
              <p:nvPr/>
            </p:nvPicPr>
            <p:blipFill>
              <a:blip r:embed="rId71"/>
              <a:stretch>
                <a:fillRect/>
              </a:stretch>
            </p:blipFill>
            <p:spPr>
              <a:xfrm>
                <a:off x="1898378" y="2860004"/>
                <a:ext cx="34920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Freihand 51">
                <a:extLst>
                  <a:ext uri="{FF2B5EF4-FFF2-40B4-BE49-F238E27FC236}">
                    <a16:creationId xmlns:a16="http://schemas.microsoft.com/office/drawing/2014/main" id="{942621FF-3025-AA35-E3B7-FC9CC1E59A5C}"/>
                  </a:ext>
                </a:extLst>
              </p14:cNvPr>
              <p14:cNvContentPartPr/>
              <p14:nvPr/>
            </p14:nvContentPartPr>
            <p14:xfrm>
              <a:off x="2880458" y="3504404"/>
              <a:ext cx="247320" cy="585360"/>
            </p14:xfrm>
          </p:contentPart>
        </mc:Choice>
        <mc:Fallback>
          <p:pic>
            <p:nvPicPr>
              <p:cNvPr id="52" name="Freihand 51">
                <a:extLst>
                  <a:ext uri="{FF2B5EF4-FFF2-40B4-BE49-F238E27FC236}">
                    <a16:creationId xmlns:a16="http://schemas.microsoft.com/office/drawing/2014/main" id="{942621FF-3025-AA35-E3B7-FC9CC1E59A5C}"/>
                  </a:ext>
                </a:extLst>
              </p:cNvPr>
              <p:cNvPicPr/>
              <p:nvPr/>
            </p:nvPicPr>
            <p:blipFill>
              <a:blip r:embed="rId73"/>
              <a:stretch>
                <a:fillRect/>
              </a:stretch>
            </p:blipFill>
            <p:spPr>
              <a:xfrm>
                <a:off x="2874338" y="3498284"/>
                <a:ext cx="259560" cy="597600"/>
              </a:xfrm>
              <a:prstGeom prst="rect">
                <a:avLst/>
              </a:prstGeom>
            </p:spPr>
          </p:pic>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grpSp>
        <p:nvGrpSpPr>
          <p:cNvPr id="5" name="Gruppieren 4">
            <a:extLst>
              <a:ext uri="{FF2B5EF4-FFF2-40B4-BE49-F238E27FC236}">
                <a16:creationId xmlns:a16="http://schemas.microsoft.com/office/drawing/2014/main" id="{BD75637B-E4F1-B550-A615-125965E99127}"/>
              </a:ext>
            </a:extLst>
          </p:cNvPr>
          <p:cNvGrpSpPr/>
          <p:nvPr/>
        </p:nvGrpSpPr>
        <p:grpSpPr>
          <a:xfrm>
            <a:off x="203858" y="2969902"/>
            <a:ext cx="3110760" cy="1599480"/>
            <a:chOff x="203858" y="2969902"/>
            <a:chExt cx="3110760" cy="15994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D08E821-5415-6C5B-61E1-E9BA7428C485}"/>
                    </a:ext>
                  </a:extLst>
                </p14:cNvPr>
                <p14:cNvContentPartPr/>
                <p14:nvPr/>
              </p14:nvContentPartPr>
              <p14:xfrm>
                <a:off x="1590218" y="3236302"/>
                <a:ext cx="565200" cy="32760"/>
              </p14:xfrm>
            </p:contentPart>
          </mc:Choice>
          <mc:Fallback>
            <p:pic>
              <p:nvPicPr>
                <p:cNvPr id="2" name="Freihand 1">
                  <a:extLst>
                    <a:ext uri="{FF2B5EF4-FFF2-40B4-BE49-F238E27FC236}">
                      <a16:creationId xmlns:a16="http://schemas.microsoft.com/office/drawing/2014/main" id="{AD08E821-5415-6C5B-61E1-E9BA7428C485}"/>
                    </a:ext>
                  </a:extLst>
                </p:cNvPr>
                <p:cNvPicPr/>
                <p:nvPr/>
              </p:nvPicPr>
              <p:blipFill>
                <a:blip r:embed="rId4"/>
                <a:stretch>
                  <a:fillRect/>
                </a:stretch>
              </p:blipFill>
              <p:spPr>
                <a:xfrm>
                  <a:off x="1584098" y="3230182"/>
                  <a:ext cx="577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0BC73AA-9785-340A-920F-B7CD8FA83E8A}"/>
                    </a:ext>
                  </a:extLst>
                </p14:cNvPr>
                <p14:cNvContentPartPr/>
                <p14:nvPr/>
              </p14:nvContentPartPr>
              <p14:xfrm>
                <a:off x="203858" y="2969902"/>
                <a:ext cx="3110760" cy="1599480"/>
              </p14:xfrm>
            </p:contentPart>
          </mc:Choice>
          <mc:Fallback>
            <p:pic>
              <p:nvPicPr>
                <p:cNvPr id="3" name="Freihand 2">
                  <a:extLst>
                    <a:ext uri="{FF2B5EF4-FFF2-40B4-BE49-F238E27FC236}">
                      <a16:creationId xmlns:a16="http://schemas.microsoft.com/office/drawing/2014/main" id="{30BC73AA-9785-340A-920F-B7CD8FA83E8A}"/>
                    </a:ext>
                  </a:extLst>
                </p:cNvPr>
                <p:cNvPicPr/>
                <p:nvPr/>
              </p:nvPicPr>
              <p:blipFill>
                <a:blip r:embed="rId6"/>
                <a:stretch>
                  <a:fillRect/>
                </a:stretch>
              </p:blipFill>
              <p:spPr>
                <a:xfrm>
                  <a:off x="197738" y="2963782"/>
                  <a:ext cx="3123000" cy="1611720"/>
                </a:xfrm>
                <a:prstGeom prst="rect">
                  <a:avLst/>
                </a:prstGeom>
              </p:spPr>
            </p:pic>
          </mc:Fallback>
        </mc:AlternateContent>
      </p:gr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grpSp>
        <p:nvGrpSpPr>
          <p:cNvPr id="32" name="Gruppieren 31">
            <a:extLst>
              <a:ext uri="{FF2B5EF4-FFF2-40B4-BE49-F238E27FC236}">
                <a16:creationId xmlns:a16="http://schemas.microsoft.com/office/drawing/2014/main" id="{EAAF9092-B197-A8C1-0DE8-92D8484E3660}"/>
              </a:ext>
            </a:extLst>
          </p:cNvPr>
          <p:cNvGrpSpPr/>
          <p:nvPr/>
        </p:nvGrpSpPr>
        <p:grpSpPr>
          <a:xfrm>
            <a:off x="454418" y="2595142"/>
            <a:ext cx="737280" cy="280080"/>
            <a:chOff x="454418" y="2595142"/>
            <a:chExt cx="737280" cy="280080"/>
          </a:xfrm>
        </p:grpSpPr>
        <mc:AlternateContent xmlns:mc="http://schemas.openxmlformats.org/markup-compatibility/2006">
          <mc:Choice xmlns:p14="http://schemas.microsoft.com/office/powerpoint/2010/main" Requires="p14">
            <p:contentPart p14:bwMode="auto" r:id="rId12">
              <p14:nvContentPartPr>
                <p14:cNvPr id="26" name="Freihand 25">
                  <a:extLst>
                    <a:ext uri="{FF2B5EF4-FFF2-40B4-BE49-F238E27FC236}">
                      <a16:creationId xmlns:a16="http://schemas.microsoft.com/office/drawing/2014/main" id="{DE521F26-03E0-6891-4756-ED5EB5839551}"/>
                    </a:ext>
                  </a:extLst>
                </p14:cNvPr>
                <p14:cNvContentPartPr/>
                <p14:nvPr/>
              </p14:nvContentPartPr>
              <p14:xfrm>
                <a:off x="547298" y="2646982"/>
                <a:ext cx="28440" cy="228240"/>
              </p14:xfrm>
            </p:contentPart>
          </mc:Choice>
          <mc:Fallback>
            <p:pic>
              <p:nvPicPr>
                <p:cNvPr id="26" name="Freihand 25">
                  <a:extLst>
                    <a:ext uri="{FF2B5EF4-FFF2-40B4-BE49-F238E27FC236}">
                      <a16:creationId xmlns:a16="http://schemas.microsoft.com/office/drawing/2014/main" id="{DE521F26-03E0-6891-4756-ED5EB5839551}"/>
                    </a:ext>
                  </a:extLst>
                </p:cNvPr>
                <p:cNvPicPr/>
                <p:nvPr/>
              </p:nvPicPr>
              <p:blipFill>
                <a:blip r:embed="rId13"/>
                <a:stretch>
                  <a:fillRect/>
                </a:stretch>
              </p:blipFill>
              <p:spPr>
                <a:xfrm>
                  <a:off x="541178" y="2640862"/>
                  <a:ext cx="406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a:extLst>
                    <a:ext uri="{FF2B5EF4-FFF2-40B4-BE49-F238E27FC236}">
                      <a16:creationId xmlns:a16="http://schemas.microsoft.com/office/drawing/2014/main" id="{B10C168D-9CDF-961F-1A24-38552B98B824}"/>
                    </a:ext>
                  </a:extLst>
                </p14:cNvPr>
                <p14:cNvContentPartPr/>
                <p14:nvPr/>
              </p14:nvContentPartPr>
              <p14:xfrm>
                <a:off x="454418" y="2645902"/>
                <a:ext cx="196200" cy="48960"/>
              </p14:xfrm>
            </p:contentPart>
          </mc:Choice>
          <mc:Fallback>
            <p:pic>
              <p:nvPicPr>
                <p:cNvPr id="27" name="Freihand 26">
                  <a:extLst>
                    <a:ext uri="{FF2B5EF4-FFF2-40B4-BE49-F238E27FC236}">
                      <a16:creationId xmlns:a16="http://schemas.microsoft.com/office/drawing/2014/main" id="{B10C168D-9CDF-961F-1A24-38552B98B824}"/>
                    </a:ext>
                  </a:extLst>
                </p:cNvPr>
                <p:cNvPicPr/>
                <p:nvPr/>
              </p:nvPicPr>
              <p:blipFill>
                <a:blip r:embed="rId15"/>
                <a:stretch>
                  <a:fillRect/>
                </a:stretch>
              </p:blipFill>
              <p:spPr>
                <a:xfrm>
                  <a:off x="448298" y="2639782"/>
                  <a:ext cx="208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Freihand 27">
                  <a:extLst>
                    <a:ext uri="{FF2B5EF4-FFF2-40B4-BE49-F238E27FC236}">
                      <a16:creationId xmlns:a16="http://schemas.microsoft.com/office/drawing/2014/main" id="{1B6E7BC8-6460-2BB4-262E-AA43025EE401}"/>
                    </a:ext>
                  </a:extLst>
                </p14:cNvPr>
                <p14:cNvContentPartPr/>
                <p14:nvPr/>
              </p14:nvContentPartPr>
              <p14:xfrm>
                <a:off x="473858" y="2758942"/>
                <a:ext cx="138600" cy="14400"/>
              </p14:xfrm>
            </p:contentPart>
          </mc:Choice>
          <mc:Fallback>
            <p:pic>
              <p:nvPicPr>
                <p:cNvPr id="28" name="Freihand 27">
                  <a:extLst>
                    <a:ext uri="{FF2B5EF4-FFF2-40B4-BE49-F238E27FC236}">
                      <a16:creationId xmlns:a16="http://schemas.microsoft.com/office/drawing/2014/main" id="{1B6E7BC8-6460-2BB4-262E-AA43025EE401}"/>
                    </a:ext>
                  </a:extLst>
                </p:cNvPr>
                <p:cNvPicPr/>
                <p:nvPr/>
              </p:nvPicPr>
              <p:blipFill>
                <a:blip r:embed="rId17"/>
                <a:stretch>
                  <a:fillRect/>
                </a:stretch>
              </p:blipFill>
              <p:spPr>
                <a:xfrm>
                  <a:off x="467738" y="2752822"/>
                  <a:ext cx="150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Freihand 28">
                  <a:extLst>
                    <a:ext uri="{FF2B5EF4-FFF2-40B4-BE49-F238E27FC236}">
                      <a16:creationId xmlns:a16="http://schemas.microsoft.com/office/drawing/2014/main" id="{155937A0-FE06-F16F-E371-88FDD483BF55}"/>
                    </a:ext>
                  </a:extLst>
                </p14:cNvPr>
                <p14:cNvContentPartPr/>
                <p14:nvPr/>
              </p14:nvContentPartPr>
              <p14:xfrm>
                <a:off x="675098" y="2755702"/>
                <a:ext cx="49320" cy="94680"/>
              </p14:xfrm>
            </p:contentPart>
          </mc:Choice>
          <mc:Fallback>
            <p:pic>
              <p:nvPicPr>
                <p:cNvPr id="29" name="Freihand 28">
                  <a:extLst>
                    <a:ext uri="{FF2B5EF4-FFF2-40B4-BE49-F238E27FC236}">
                      <a16:creationId xmlns:a16="http://schemas.microsoft.com/office/drawing/2014/main" id="{155937A0-FE06-F16F-E371-88FDD483BF55}"/>
                    </a:ext>
                  </a:extLst>
                </p:cNvPr>
                <p:cNvPicPr/>
                <p:nvPr/>
              </p:nvPicPr>
              <p:blipFill>
                <a:blip r:embed="rId19"/>
                <a:stretch>
                  <a:fillRect/>
                </a:stretch>
              </p:blipFill>
              <p:spPr>
                <a:xfrm>
                  <a:off x="668978" y="2749582"/>
                  <a:ext cx="61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Freihand 29">
                  <a:extLst>
                    <a:ext uri="{FF2B5EF4-FFF2-40B4-BE49-F238E27FC236}">
                      <a16:creationId xmlns:a16="http://schemas.microsoft.com/office/drawing/2014/main" id="{CE779F20-30B6-BD3E-50D4-9F7872D00C3E}"/>
                    </a:ext>
                  </a:extLst>
                </p14:cNvPr>
                <p14:cNvContentPartPr/>
                <p14:nvPr/>
              </p14:nvContentPartPr>
              <p14:xfrm>
                <a:off x="675098" y="2740942"/>
                <a:ext cx="82800" cy="109080"/>
              </p14:xfrm>
            </p:contentPart>
          </mc:Choice>
          <mc:Fallback>
            <p:pic>
              <p:nvPicPr>
                <p:cNvPr id="30" name="Freihand 29">
                  <a:extLst>
                    <a:ext uri="{FF2B5EF4-FFF2-40B4-BE49-F238E27FC236}">
                      <a16:creationId xmlns:a16="http://schemas.microsoft.com/office/drawing/2014/main" id="{CE779F20-30B6-BD3E-50D4-9F7872D00C3E}"/>
                    </a:ext>
                  </a:extLst>
                </p:cNvPr>
                <p:cNvPicPr/>
                <p:nvPr/>
              </p:nvPicPr>
              <p:blipFill>
                <a:blip r:embed="rId21"/>
                <a:stretch>
                  <a:fillRect/>
                </a:stretch>
              </p:blipFill>
              <p:spPr>
                <a:xfrm>
                  <a:off x="668978" y="2734822"/>
                  <a:ext cx="95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Freihand 30">
                  <a:extLst>
                    <a:ext uri="{FF2B5EF4-FFF2-40B4-BE49-F238E27FC236}">
                      <a16:creationId xmlns:a16="http://schemas.microsoft.com/office/drawing/2014/main" id="{445F04A5-2B8E-6059-9CFC-F1E3E5FA4B52}"/>
                    </a:ext>
                  </a:extLst>
                </p14:cNvPr>
                <p14:cNvContentPartPr/>
                <p14:nvPr/>
              </p14:nvContentPartPr>
              <p14:xfrm>
                <a:off x="766538" y="2595142"/>
                <a:ext cx="425160" cy="230760"/>
              </p14:xfrm>
            </p:contentPart>
          </mc:Choice>
          <mc:Fallback>
            <p:pic>
              <p:nvPicPr>
                <p:cNvPr id="31" name="Freihand 30">
                  <a:extLst>
                    <a:ext uri="{FF2B5EF4-FFF2-40B4-BE49-F238E27FC236}">
                      <a16:creationId xmlns:a16="http://schemas.microsoft.com/office/drawing/2014/main" id="{445F04A5-2B8E-6059-9CFC-F1E3E5FA4B52}"/>
                    </a:ext>
                  </a:extLst>
                </p:cNvPr>
                <p:cNvPicPr/>
                <p:nvPr/>
              </p:nvPicPr>
              <p:blipFill>
                <a:blip r:embed="rId23"/>
                <a:stretch>
                  <a:fillRect/>
                </a:stretch>
              </p:blipFill>
              <p:spPr>
                <a:xfrm>
                  <a:off x="760418" y="2589022"/>
                  <a:ext cx="437400" cy="243000"/>
                </a:xfrm>
                <a:prstGeom prst="rect">
                  <a:avLst/>
                </a:prstGeom>
              </p:spPr>
            </p:pic>
          </mc:Fallback>
        </mc:AlternateContent>
      </p:grpSp>
      <p:grpSp>
        <p:nvGrpSpPr>
          <p:cNvPr id="111" name="Gruppieren 110">
            <a:extLst>
              <a:ext uri="{FF2B5EF4-FFF2-40B4-BE49-F238E27FC236}">
                <a16:creationId xmlns:a16="http://schemas.microsoft.com/office/drawing/2014/main" id="{133DD886-EFE0-2280-0B8F-EEDD2CCFC521}"/>
              </a:ext>
            </a:extLst>
          </p:cNvPr>
          <p:cNvGrpSpPr/>
          <p:nvPr/>
        </p:nvGrpSpPr>
        <p:grpSpPr>
          <a:xfrm>
            <a:off x="1405898" y="65782"/>
            <a:ext cx="5831640" cy="3920040"/>
            <a:chOff x="1405898" y="65782"/>
            <a:chExt cx="5831640" cy="3920040"/>
          </a:xfrm>
        </p:grpSpPr>
        <mc:AlternateContent xmlns:mc="http://schemas.openxmlformats.org/markup-compatibility/2006">
          <mc:Choice xmlns:p14="http://schemas.microsoft.com/office/powerpoint/2010/main" Requires="p14">
            <p:contentPart p14:bwMode="auto" r:id="rId24">
              <p14:nvContentPartPr>
                <p14:cNvPr id="33" name="Freihand 32">
                  <a:extLst>
                    <a:ext uri="{FF2B5EF4-FFF2-40B4-BE49-F238E27FC236}">
                      <a16:creationId xmlns:a16="http://schemas.microsoft.com/office/drawing/2014/main" id="{D9B89EC3-79A3-B75B-F9FD-C52A89DEC7B5}"/>
                    </a:ext>
                  </a:extLst>
                </p14:cNvPr>
                <p14:cNvContentPartPr/>
                <p14:nvPr/>
              </p14:nvContentPartPr>
              <p14:xfrm>
                <a:off x="1405898" y="2586142"/>
                <a:ext cx="138240" cy="245160"/>
              </p14:xfrm>
            </p:contentPart>
          </mc:Choice>
          <mc:Fallback>
            <p:pic>
              <p:nvPicPr>
                <p:cNvPr id="33" name="Freihand 32">
                  <a:extLst>
                    <a:ext uri="{FF2B5EF4-FFF2-40B4-BE49-F238E27FC236}">
                      <a16:creationId xmlns:a16="http://schemas.microsoft.com/office/drawing/2014/main" id="{D9B89EC3-79A3-B75B-F9FD-C52A89DEC7B5}"/>
                    </a:ext>
                  </a:extLst>
                </p:cNvPr>
                <p:cNvPicPr/>
                <p:nvPr/>
              </p:nvPicPr>
              <p:blipFill>
                <a:blip r:embed="rId25"/>
                <a:stretch>
                  <a:fillRect/>
                </a:stretch>
              </p:blipFill>
              <p:spPr>
                <a:xfrm>
                  <a:off x="1399778" y="2580022"/>
                  <a:ext cx="1504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Freihand 33">
                  <a:extLst>
                    <a:ext uri="{FF2B5EF4-FFF2-40B4-BE49-F238E27FC236}">
                      <a16:creationId xmlns:a16="http://schemas.microsoft.com/office/drawing/2014/main" id="{ED367047-CAC6-4DA4-1C3F-C53449261914}"/>
                    </a:ext>
                  </a:extLst>
                </p14:cNvPr>
                <p14:cNvContentPartPr/>
                <p14:nvPr/>
              </p14:nvContentPartPr>
              <p14:xfrm>
                <a:off x="1557098" y="2721502"/>
                <a:ext cx="94680" cy="98280"/>
              </p14:xfrm>
            </p:contentPart>
          </mc:Choice>
          <mc:Fallback>
            <p:pic>
              <p:nvPicPr>
                <p:cNvPr id="34" name="Freihand 33">
                  <a:extLst>
                    <a:ext uri="{FF2B5EF4-FFF2-40B4-BE49-F238E27FC236}">
                      <a16:creationId xmlns:a16="http://schemas.microsoft.com/office/drawing/2014/main" id="{ED367047-CAC6-4DA4-1C3F-C53449261914}"/>
                    </a:ext>
                  </a:extLst>
                </p:cNvPr>
                <p:cNvPicPr/>
                <p:nvPr/>
              </p:nvPicPr>
              <p:blipFill>
                <a:blip r:embed="rId27"/>
                <a:stretch>
                  <a:fillRect/>
                </a:stretch>
              </p:blipFill>
              <p:spPr>
                <a:xfrm>
                  <a:off x="1550978" y="2715382"/>
                  <a:ext cx="106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5" name="Freihand 34">
                  <a:extLst>
                    <a:ext uri="{FF2B5EF4-FFF2-40B4-BE49-F238E27FC236}">
                      <a16:creationId xmlns:a16="http://schemas.microsoft.com/office/drawing/2014/main" id="{E09F4DD3-2892-132F-7779-7FADCDB9955B}"/>
                    </a:ext>
                  </a:extLst>
                </p14:cNvPr>
                <p14:cNvContentPartPr/>
                <p14:nvPr/>
              </p14:nvContentPartPr>
              <p14:xfrm>
                <a:off x="1702538" y="2634382"/>
                <a:ext cx="148320" cy="309240"/>
              </p14:xfrm>
            </p:contentPart>
          </mc:Choice>
          <mc:Fallback>
            <p:pic>
              <p:nvPicPr>
                <p:cNvPr id="35" name="Freihand 34">
                  <a:extLst>
                    <a:ext uri="{FF2B5EF4-FFF2-40B4-BE49-F238E27FC236}">
                      <a16:creationId xmlns:a16="http://schemas.microsoft.com/office/drawing/2014/main" id="{E09F4DD3-2892-132F-7779-7FADCDB9955B}"/>
                    </a:ext>
                  </a:extLst>
                </p:cNvPr>
                <p:cNvPicPr/>
                <p:nvPr/>
              </p:nvPicPr>
              <p:blipFill>
                <a:blip r:embed="rId29"/>
                <a:stretch>
                  <a:fillRect/>
                </a:stretch>
              </p:blipFill>
              <p:spPr>
                <a:xfrm>
                  <a:off x="1696418" y="2628262"/>
                  <a:ext cx="1605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6" name="Freihand 35">
                  <a:extLst>
                    <a:ext uri="{FF2B5EF4-FFF2-40B4-BE49-F238E27FC236}">
                      <a16:creationId xmlns:a16="http://schemas.microsoft.com/office/drawing/2014/main" id="{090AD4CB-5841-E67D-D48D-8AC246FB3370}"/>
                    </a:ext>
                  </a:extLst>
                </p14:cNvPr>
                <p14:cNvContentPartPr/>
                <p14:nvPr/>
              </p14:nvContentPartPr>
              <p14:xfrm>
                <a:off x="1613618" y="2618182"/>
                <a:ext cx="46440" cy="16200"/>
              </p14:xfrm>
            </p:contentPart>
          </mc:Choice>
          <mc:Fallback>
            <p:pic>
              <p:nvPicPr>
                <p:cNvPr id="36" name="Freihand 35">
                  <a:extLst>
                    <a:ext uri="{FF2B5EF4-FFF2-40B4-BE49-F238E27FC236}">
                      <a16:creationId xmlns:a16="http://schemas.microsoft.com/office/drawing/2014/main" id="{090AD4CB-5841-E67D-D48D-8AC246FB3370}"/>
                    </a:ext>
                  </a:extLst>
                </p:cNvPr>
                <p:cNvPicPr/>
                <p:nvPr/>
              </p:nvPicPr>
              <p:blipFill>
                <a:blip r:embed="rId31"/>
                <a:stretch>
                  <a:fillRect/>
                </a:stretch>
              </p:blipFill>
              <p:spPr>
                <a:xfrm>
                  <a:off x="1607498" y="2612062"/>
                  <a:ext cx="58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Freihand 36">
                  <a:extLst>
                    <a:ext uri="{FF2B5EF4-FFF2-40B4-BE49-F238E27FC236}">
                      <a16:creationId xmlns:a16="http://schemas.microsoft.com/office/drawing/2014/main" id="{83CA2AA7-B1EB-B18C-0F5A-82CD165915A0}"/>
                    </a:ext>
                  </a:extLst>
                </p14:cNvPr>
                <p14:cNvContentPartPr/>
                <p14:nvPr/>
              </p14:nvContentPartPr>
              <p14:xfrm>
                <a:off x="1891898" y="2708902"/>
                <a:ext cx="146880" cy="101880"/>
              </p14:xfrm>
            </p:contentPart>
          </mc:Choice>
          <mc:Fallback>
            <p:pic>
              <p:nvPicPr>
                <p:cNvPr id="37" name="Freihand 36">
                  <a:extLst>
                    <a:ext uri="{FF2B5EF4-FFF2-40B4-BE49-F238E27FC236}">
                      <a16:creationId xmlns:a16="http://schemas.microsoft.com/office/drawing/2014/main" id="{83CA2AA7-B1EB-B18C-0F5A-82CD165915A0}"/>
                    </a:ext>
                  </a:extLst>
                </p:cNvPr>
                <p:cNvPicPr/>
                <p:nvPr/>
              </p:nvPicPr>
              <p:blipFill>
                <a:blip r:embed="rId33"/>
                <a:stretch>
                  <a:fillRect/>
                </a:stretch>
              </p:blipFill>
              <p:spPr>
                <a:xfrm>
                  <a:off x="1885778" y="2702782"/>
                  <a:ext cx="159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Freihand 37">
                  <a:extLst>
                    <a:ext uri="{FF2B5EF4-FFF2-40B4-BE49-F238E27FC236}">
                      <a16:creationId xmlns:a16="http://schemas.microsoft.com/office/drawing/2014/main" id="{47537FA3-6006-076A-B5BA-DD1C33831C01}"/>
                    </a:ext>
                  </a:extLst>
                </p14:cNvPr>
                <p14:cNvContentPartPr/>
                <p14:nvPr/>
              </p14:nvContentPartPr>
              <p14:xfrm>
                <a:off x="2085578" y="2713582"/>
                <a:ext cx="63720" cy="66240"/>
              </p14:xfrm>
            </p:contentPart>
          </mc:Choice>
          <mc:Fallback>
            <p:pic>
              <p:nvPicPr>
                <p:cNvPr id="38" name="Freihand 37">
                  <a:extLst>
                    <a:ext uri="{FF2B5EF4-FFF2-40B4-BE49-F238E27FC236}">
                      <a16:creationId xmlns:a16="http://schemas.microsoft.com/office/drawing/2014/main" id="{47537FA3-6006-076A-B5BA-DD1C33831C01}"/>
                    </a:ext>
                  </a:extLst>
                </p:cNvPr>
                <p:cNvPicPr/>
                <p:nvPr/>
              </p:nvPicPr>
              <p:blipFill>
                <a:blip r:embed="rId35"/>
                <a:stretch>
                  <a:fillRect/>
                </a:stretch>
              </p:blipFill>
              <p:spPr>
                <a:xfrm>
                  <a:off x="2079458" y="2707462"/>
                  <a:ext cx="75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9" name="Freihand 38">
                  <a:extLst>
                    <a:ext uri="{FF2B5EF4-FFF2-40B4-BE49-F238E27FC236}">
                      <a16:creationId xmlns:a16="http://schemas.microsoft.com/office/drawing/2014/main" id="{6D535348-88EF-85F4-8C9C-23181E385426}"/>
                    </a:ext>
                  </a:extLst>
                </p14:cNvPr>
                <p14:cNvContentPartPr/>
                <p14:nvPr/>
              </p14:nvContentPartPr>
              <p14:xfrm>
                <a:off x="2190338" y="2676862"/>
                <a:ext cx="149400" cy="138960"/>
              </p14:xfrm>
            </p:contentPart>
          </mc:Choice>
          <mc:Fallback>
            <p:pic>
              <p:nvPicPr>
                <p:cNvPr id="39" name="Freihand 38">
                  <a:extLst>
                    <a:ext uri="{FF2B5EF4-FFF2-40B4-BE49-F238E27FC236}">
                      <a16:creationId xmlns:a16="http://schemas.microsoft.com/office/drawing/2014/main" id="{6D535348-88EF-85F4-8C9C-23181E385426}"/>
                    </a:ext>
                  </a:extLst>
                </p:cNvPr>
                <p:cNvPicPr/>
                <p:nvPr/>
              </p:nvPicPr>
              <p:blipFill>
                <a:blip r:embed="rId37"/>
                <a:stretch>
                  <a:fillRect/>
                </a:stretch>
              </p:blipFill>
              <p:spPr>
                <a:xfrm>
                  <a:off x="2184218" y="2670742"/>
                  <a:ext cx="161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Freihand 39">
                  <a:extLst>
                    <a:ext uri="{FF2B5EF4-FFF2-40B4-BE49-F238E27FC236}">
                      <a16:creationId xmlns:a16="http://schemas.microsoft.com/office/drawing/2014/main" id="{D20C2C05-36A7-AEFE-DE8E-55CBABA606A5}"/>
                    </a:ext>
                  </a:extLst>
                </p14:cNvPr>
                <p14:cNvContentPartPr/>
                <p14:nvPr/>
              </p14:nvContentPartPr>
              <p14:xfrm>
                <a:off x="2374298" y="2628262"/>
                <a:ext cx="212040" cy="166680"/>
              </p14:xfrm>
            </p:contentPart>
          </mc:Choice>
          <mc:Fallback>
            <p:pic>
              <p:nvPicPr>
                <p:cNvPr id="40" name="Freihand 39">
                  <a:extLst>
                    <a:ext uri="{FF2B5EF4-FFF2-40B4-BE49-F238E27FC236}">
                      <a16:creationId xmlns:a16="http://schemas.microsoft.com/office/drawing/2014/main" id="{D20C2C05-36A7-AEFE-DE8E-55CBABA606A5}"/>
                    </a:ext>
                  </a:extLst>
                </p:cNvPr>
                <p:cNvPicPr/>
                <p:nvPr/>
              </p:nvPicPr>
              <p:blipFill>
                <a:blip r:embed="rId39"/>
                <a:stretch>
                  <a:fillRect/>
                </a:stretch>
              </p:blipFill>
              <p:spPr>
                <a:xfrm>
                  <a:off x="2368178" y="2622142"/>
                  <a:ext cx="224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1" name="Freihand 70">
                  <a:extLst>
                    <a:ext uri="{FF2B5EF4-FFF2-40B4-BE49-F238E27FC236}">
                      <a16:creationId xmlns:a16="http://schemas.microsoft.com/office/drawing/2014/main" id="{2128B783-3B1F-C922-D78C-1510910B5B74}"/>
                    </a:ext>
                  </a:extLst>
                </p14:cNvPr>
                <p14:cNvContentPartPr/>
                <p14:nvPr/>
              </p14:nvContentPartPr>
              <p14:xfrm>
                <a:off x="3627458" y="630622"/>
                <a:ext cx="2127240" cy="1924920"/>
              </p14:xfrm>
            </p:contentPart>
          </mc:Choice>
          <mc:Fallback>
            <p:pic>
              <p:nvPicPr>
                <p:cNvPr id="71" name="Freihand 70">
                  <a:extLst>
                    <a:ext uri="{FF2B5EF4-FFF2-40B4-BE49-F238E27FC236}">
                      <a16:creationId xmlns:a16="http://schemas.microsoft.com/office/drawing/2014/main" id="{2128B783-3B1F-C922-D78C-1510910B5B74}"/>
                    </a:ext>
                  </a:extLst>
                </p:cNvPr>
                <p:cNvPicPr/>
                <p:nvPr/>
              </p:nvPicPr>
              <p:blipFill>
                <a:blip r:embed="rId41"/>
                <a:stretch>
                  <a:fillRect/>
                </a:stretch>
              </p:blipFill>
              <p:spPr>
                <a:xfrm>
                  <a:off x="3621338" y="624502"/>
                  <a:ext cx="2139480" cy="1937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2" name="Freihand 71">
                  <a:extLst>
                    <a:ext uri="{FF2B5EF4-FFF2-40B4-BE49-F238E27FC236}">
                      <a16:creationId xmlns:a16="http://schemas.microsoft.com/office/drawing/2014/main" id="{D1BAB346-A2CE-D52B-FC72-BD35CE803DF5}"/>
                    </a:ext>
                  </a:extLst>
                </p14:cNvPr>
                <p14:cNvContentPartPr/>
                <p14:nvPr/>
              </p14:nvContentPartPr>
              <p14:xfrm>
                <a:off x="3468338" y="2433502"/>
                <a:ext cx="254160" cy="245160"/>
              </p14:xfrm>
            </p:contentPart>
          </mc:Choice>
          <mc:Fallback>
            <p:pic>
              <p:nvPicPr>
                <p:cNvPr id="72" name="Freihand 71">
                  <a:extLst>
                    <a:ext uri="{FF2B5EF4-FFF2-40B4-BE49-F238E27FC236}">
                      <a16:creationId xmlns:a16="http://schemas.microsoft.com/office/drawing/2014/main" id="{D1BAB346-A2CE-D52B-FC72-BD35CE803DF5}"/>
                    </a:ext>
                  </a:extLst>
                </p:cNvPr>
                <p:cNvPicPr/>
                <p:nvPr/>
              </p:nvPicPr>
              <p:blipFill>
                <a:blip r:embed="rId43"/>
                <a:stretch>
                  <a:fillRect/>
                </a:stretch>
              </p:blipFill>
              <p:spPr>
                <a:xfrm>
                  <a:off x="3462218" y="2427382"/>
                  <a:ext cx="2664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4" name="Freihand 73">
                  <a:extLst>
                    <a:ext uri="{FF2B5EF4-FFF2-40B4-BE49-F238E27FC236}">
                      <a16:creationId xmlns:a16="http://schemas.microsoft.com/office/drawing/2014/main" id="{8B6F9A9E-87EB-75F8-2DE3-B22C00D23D6F}"/>
                    </a:ext>
                  </a:extLst>
                </p14:cNvPr>
                <p14:cNvContentPartPr/>
                <p14:nvPr/>
              </p14:nvContentPartPr>
              <p14:xfrm>
                <a:off x="2726018" y="2636542"/>
                <a:ext cx="92160" cy="213120"/>
              </p14:xfrm>
            </p:contentPart>
          </mc:Choice>
          <mc:Fallback>
            <p:pic>
              <p:nvPicPr>
                <p:cNvPr id="74" name="Freihand 73">
                  <a:extLst>
                    <a:ext uri="{FF2B5EF4-FFF2-40B4-BE49-F238E27FC236}">
                      <a16:creationId xmlns:a16="http://schemas.microsoft.com/office/drawing/2014/main" id="{8B6F9A9E-87EB-75F8-2DE3-B22C00D23D6F}"/>
                    </a:ext>
                  </a:extLst>
                </p:cNvPr>
                <p:cNvPicPr/>
                <p:nvPr/>
              </p:nvPicPr>
              <p:blipFill>
                <a:blip r:embed="rId45"/>
                <a:stretch>
                  <a:fillRect/>
                </a:stretch>
              </p:blipFill>
              <p:spPr>
                <a:xfrm>
                  <a:off x="2719898" y="2630422"/>
                  <a:ext cx="1044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5" name="Freihand 74">
                  <a:extLst>
                    <a:ext uri="{FF2B5EF4-FFF2-40B4-BE49-F238E27FC236}">
                      <a16:creationId xmlns:a16="http://schemas.microsoft.com/office/drawing/2014/main" id="{A0A0524F-4ACB-A7FE-99D5-59CE7D3737D6}"/>
                    </a:ext>
                  </a:extLst>
                </p14:cNvPr>
                <p14:cNvContentPartPr/>
                <p14:nvPr/>
              </p14:nvContentPartPr>
              <p14:xfrm>
                <a:off x="2846258" y="2743102"/>
                <a:ext cx="90360" cy="43200"/>
              </p14:xfrm>
            </p:contentPart>
          </mc:Choice>
          <mc:Fallback>
            <p:pic>
              <p:nvPicPr>
                <p:cNvPr id="75" name="Freihand 74">
                  <a:extLst>
                    <a:ext uri="{FF2B5EF4-FFF2-40B4-BE49-F238E27FC236}">
                      <a16:creationId xmlns:a16="http://schemas.microsoft.com/office/drawing/2014/main" id="{A0A0524F-4ACB-A7FE-99D5-59CE7D3737D6}"/>
                    </a:ext>
                  </a:extLst>
                </p:cNvPr>
                <p:cNvPicPr/>
                <p:nvPr/>
              </p:nvPicPr>
              <p:blipFill>
                <a:blip r:embed="rId47"/>
                <a:stretch>
                  <a:fillRect/>
                </a:stretch>
              </p:blipFill>
              <p:spPr>
                <a:xfrm>
                  <a:off x="2840138" y="2736982"/>
                  <a:ext cx="102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6" name="Freihand 75">
                  <a:extLst>
                    <a:ext uri="{FF2B5EF4-FFF2-40B4-BE49-F238E27FC236}">
                      <a16:creationId xmlns:a16="http://schemas.microsoft.com/office/drawing/2014/main" id="{BE500C0B-30EE-510B-4D04-0F33F279ADD7}"/>
                    </a:ext>
                  </a:extLst>
                </p14:cNvPr>
                <p14:cNvContentPartPr/>
                <p14:nvPr/>
              </p14:nvContentPartPr>
              <p14:xfrm>
                <a:off x="2947778" y="2736622"/>
                <a:ext cx="86400" cy="167040"/>
              </p14:xfrm>
            </p:contentPart>
          </mc:Choice>
          <mc:Fallback>
            <p:pic>
              <p:nvPicPr>
                <p:cNvPr id="76" name="Freihand 75">
                  <a:extLst>
                    <a:ext uri="{FF2B5EF4-FFF2-40B4-BE49-F238E27FC236}">
                      <a16:creationId xmlns:a16="http://schemas.microsoft.com/office/drawing/2014/main" id="{BE500C0B-30EE-510B-4D04-0F33F279ADD7}"/>
                    </a:ext>
                  </a:extLst>
                </p:cNvPr>
                <p:cNvPicPr/>
                <p:nvPr/>
              </p:nvPicPr>
              <p:blipFill>
                <a:blip r:embed="rId49"/>
                <a:stretch>
                  <a:fillRect/>
                </a:stretch>
              </p:blipFill>
              <p:spPr>
                <a:xfrm>
                  <a:off x="2941658" y="2730502"/>
                  <a:ext cx="98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7" name="Freihand 76">
                  <a:extLst>
                    <a:ext uri="{FF2B5EF4-FFF2-40B4-BE49-F238E27FC236}">
                      <a16:creationId xmlns:a16="http://schemas.microsoft.com/office/drawing/2014/main" id="{47ECE90C-DE4C-B645-9DFE-D0D8352B935A}"/>
                    </a:ext>
                  </a:extLst>
                </p14:cNvPr>
                <p14:cNvContentPartPr/>
                <p14:nvPr/>
              </p14:nvContentPartPr>
              <p14:xfrm>
                <a:off x="3054698" y="2621782"/>
                <a:ext cx="120240" cy="147960"/>
              </p14:xfrm>
            </p:contentPart>
          </mc:Choice>
          <mc:Fallback>
            <p:pic>
              <p:nvPicPr>
                <p:cNvPr id="77" name="Freihand 76">
                  <a:extLst>
                    <a:ext uri="{FF2B5EF4-FFF2-40B4-BE49-F238E27FC236}">
                      <a16:creationId xmlns:a16="http://schemas.microsoft.com/office/drawing/2014/main" id="{47ECE90C-DE4C-B645-9DFE-D0D8352B935A}"/>
                    </a:ext>
                  </a:extLst>
                </p:cNvPr>
                <p:cNvPicPr/>
                <p:nvPr/>
              </p:nvPicPr>
              <p:blipFill>
                <a:blip r:embed="rId51"/>
                <a:stretch>
                  <a:fillRect/>
                </a:stretch>
              </p:blipFill>
              <p:spPr>
                <a:xfrm>
                  <a:off x="3048578" y="2615662"/>
                  <a:ext cx="132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8" name="Freihand 77">
                  <a:extLst>
                    <a:ext uri="{FF2B5EF4-FFF2-40B4-BE49-F238E27FC236}">
                      <a16:creationId xmlns:a16="http://schemas.microsoft.com/office/drawing/2014/main" id="{B12B2A20-88E8-FE21-A2A1-4D660659B8F0}"/>
                    </a:ext>
                  </a:extLst>
                </p14:cNvPr>
                <p14:cNvContentPartPr/>
                <p14:nvPr/>
              </p14:nvContentPartPr>
              <p14:xfrm>
                <a:off x="2569418" y="2920222"/>
                <a:ext cx="119520" cy="196920"/>
              </p14:xfrm>
            </p:contentPart>
          </mc:Choice>
          <mc:Fallback>
            <p:pic>
              <p:nvPicPr>
                <p:cNvPr id="78" name="Freihand 77">
                  <a:extLst>
                    <a:ext uri="{FF2B5EF4-FFF2-40B4-BE49-F238E27FC236}">
                      <a16:creationId xmlns:a16="http://schemas.microsoft.com/office/drawing/2014/main" id="{B12B2A20-88E8-FE21-A2A1-4D660659B8F0}"/>
                    </a:ext>
                  </a:extLst>
                </p:cNvPr>
                <p:cNvPicPr/>
                <p:nvPr/>
              </p:nvPicPr>
              <p:blipFill>
                <a:blip r:embed="rId53"/>
                <a:stretch>
                  <a:fillRect/>
                </a:stretch>
              </p:blipFill>
              <p:spPr>
                <a:xfrm>
                  <a:off x="2563298" y="2914102"/>
                  <a:ext cx="131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9" name="Freihand 78">
                  <a:extLst>
                    <a:ext uri="{FF2B5EF4-FFF2-40B4-BE49-F238E27FC236}">
                      <a16:creationId xmlns:a16="http://schemas.microsoft.com/office/drawing/2014/main" id="{2872024D-23C4-7C52-5BB3-6E7D9809F3CC}"/>
                    </a:ext>
                  </a:extLst>
                </p14:cNvPr>
                <p14:cNvContentPartPr/>
                <p14:nvPr/>
              </p14:nvContentPartPr>
              <p14:xfrm>
                <a:off x="2693978" y="2953702"/>
                <a:ext cx="116280" cy="145440"/>
              </p14:xfrm>
            </p:contentPart>
          </mc:Choice>
          <mc:Fallback>
            <p:pic>
              <p:nvPicPr>
                <p:cNvPr id="79" name="Freihand 78">
                  <a:extLst>
                    <a:ext uri="{FF2B5EF4-FFF2-40B4-BE49-F238E27FC236}">
                      <a16:creationId xmlns:a16="http://schemas.microsoft.com/office/drawing/2014/main" id="{2872024D-23C4-7C52-5BB3-6E7D9809F3CC}"/>
                    </a:ext>
                  </a:extLst>
                </p:cNvPr>
                <p:cNvPicPr/>
                <p:nvPr/>
              </p:nvPicPr>
              <p:blipFill>
                <a:blip r:embed="rId55"/>
                <a:stretch>
                  <a:fillRect/>
                </a:stretch>
              </p:blipFill>
              <p:spPr>
                <a:xfrm>
                  <a:off x="2687858" y="2947582"/>
                  <a:ext cx="128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0" name="Freihand 79">
                  <a:extLst>
                    <a:ext uri="{FF2B5EF4-FFF2-40B4-BE49-F238E27FC236}">
                      <a16:creationId xmlns:a16="http://schemas.microsoft.com/office/drawing/2014/main" id="{11DE2ED6-BA7B-3F42-87E1-AAA2BC576431}"/>
                    </a:ext>
                  </a:extLst>
                </p14:cNvPr>
                <p14:cNvContentPartPr/>
                <p14:nvPr/>
              </p14:nvContentPartPr>
              <p14:xfrm>
                <a:off x="2853458" y="3007702"/>
                <a:ext cx="120240" cy="41760"/>
              </p14:xfrm>
            </p:contentPart>
          </mc:Choice>
          <mc:Fallback>
            <p:pic>
              <p:nvPicPr>
                <p:cNvPr id="80" name="Freihand 79">
                  <a:extLst>
                    <a:ext uri="{FF2B5EF4-FFF2-40B4-BE49-F238E27FC236}">
                      <a16:creationId xmlns:a16="http://schemas.microsoft.com/office/drawing/2014/main" id="{11DE2ED6-BA7B-3F42-87E1-AAA2BC576431}"/>
                    </a:ext>
                  </a:extLst>
                </p:cNvPr>
                <p:cNvPicPr/>
                <p:nvPr/>
              </p:nvPicPr>
              <p:blipFill>
                <a:blip r:embed="rId57"/>
                <a:stretch>
                  <a:fillRect/>
                </a:stretch>
              </p:blipFill>
              <p:spPr>
                <a:xfrm>
                  <a:off x="2847338" y="3001582"/>
                  <a:ext cx="132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1" name="Freihand 80">
                  <a:extLst>
                    <a:ext uri="{FF2B5EF4-FFF2-40B4-BE49-F238E27FC236}">
                      <a16:creationId xmlns:a16="http://schemas.microsoft.com/office/drawing/2014/main" id="{82937A49-D25D-D685-23F4-18D9C433BE5F}"/>
                    </a:ext>
                  </a:extLst>
                </p14:cNvPr>
                <p14:cNvContentPartPr/>
                <p14:nvPr/>
              </p14:nvContentPartPr>
              <p14:xfrm>
                <a:off x="2977658" y="2999422"/>
                <a:ext cx="40680" cy="152640"/>
              </p14:xfrm>
            </p:contentPart>
          </mc:Choice>
          <mc:Fallback>
            <p:pic>
              <p:nvPicPr>
                <p:cNvPr id="81" name="Freihand 80">
                  <a:extLst>
                    <a:ext uri="{FF2B5EF4-FFF2-40B4-BE49-F238E27FC236}">
                      <a16:creationId xmlns:a16="http://schemas.microsoft.com/office/drawing/2014/main" id="{82937A49-D25D-D685-23F4-18D9C433BE5F}"/>
                    </a:ext>
                  </a:extLst>
                </p:cNvPr>
                <p:cNvPicPr/>
                <p:nvPr/>
              </p:nvPicPr>
              <p:blipFill>
                <a:blip r:embed="rId59"/>
                <a:stretch>
                  <a:fillRect/>
                </a:stretch>
              </p:blipFill>
              <p:spPr>
                <a:xfrm>
                  <a:off x="2971538" y="2993302"/>
                  <a:ext cx="52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2" name="Freihand 81">
                  <a:extLst>
                    <a:ext uri="{FF2B5EF4-FFF2-40B4-BE49-F238E27FC236}">
                      <a16:creationId xmlns:a16="http://schemas.microsoft.com/office/drawing/2014/main" id="{B228661B-2B6C-D1B9-885C-A5E24A69D2C9}"/>
                    </a:ext>
                  </a:extLst>
                </p14:cNvPr>
                <p14:cNvContentPartPr/>
                <p14:nvPr/>
              </p14:nvContentPartPr>
              <p14:xfrm>
                <a:off x="3055058" y="2889622"/>
                <a:ext cx="275760" cy="138600"/>
              </p14:xfrm>
            </p:contentPart>
          </mc:Choice>
          <mc:Fallback>
            <p:pic>
              <p:nvPicPr>
                <p:cNvPr id="82" name="Freihand 81">
                  <a:extLst>
                    <a:ext uri="{FF2B5EF4-FFF2-40B4-BE49-F238E27FC236}">
                      <a16:creationId xmlns:a16="http://schemas.microsoft.com/office/drawing/2014/main" id="{B228661B-2B6C-D1B9-885C-A5E24A69D2C9}"/>
                    </a:ext>
                  </a:extLst>
                </p:cNvPr>
                <p:cNvPicPr/>
                <p:nvPr/>
              </p:nvPicPr>
              <p:blipFill>
                <a:blip r:embed="rId61"/>
                <a:stretch>
                  <a:fillRect/>
                </a:stretch>
              </p:blipFill>
              <p:spPr>
                <a:xfrm>
                  <a:off x="3048938" y="2883502"/>
                  <a:ext cx="288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4" name="Freihand 83">
                  <a:extLst>
                    <a:ext uri="{FF2B5EF4-FFF2-40B4-BE49-F238E27FC236}">
                      <a16:creationId xmlns:a16="http://schemas.microsoft.com/office/drawing/2014/main" id="{18824D1C-541B-5166-F147-2318588C0BB8}"/>
                    </a:ext>
                  </a:extLst>
                </p14:cNvPr>
                <p14:cNvContentPartPr/>
                <p14:nvPr/>
              </p14:nvContentPartPr>
              <p14:xfrm>
                <a:off x="2670938" y="3210382"/>
                <a:ext cx="41040" cy="174240"/>
              </p14:xfrm>
            </p:contentPart>
          </mc:Choice>
          <mc:Fallback>
            <p:pic>
              <p:nvPicPr>
                <p:cNvPr id="84" name="Freihand 83">
                  <a:extLst>
                    <a:ext uri="{FF2B5EF4-FFF2-40B4-BE49-F238E27FC236}">
                      <a16:creationId xmlns:a16="http://schemas.microsoft.com/office/drawing/2014/main" id="{18824D1C-541B-5166-F147-2318588C0BB8}"/>
                    </a:ext>
                  </a:extLst>
                </p:cNvPr>
                <p:cNvPicPr/>
                <p:nvPr/>
              </p:nvPicPr>
              <p:blipFill>
                <a:blip r:embed="rId63"/>
                <a:stretch>
                  <a:fillRect/>
                </a:stretch>
              </p:blipFill>
              <p:spPr>
                <a:xfrm>
                  <a:off x="2664818" y="3204262"/>
                  <a:ext cx="53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5" name="Freihand 84">
                  <a:extLst>
                    <a:ext uri="{FF2B5EF4-FFF2-40B4-BE49-F238E27FC236}">
                      <a16:creationId xmlns:a16="http://schemas.microsoft.com/office/drawing/2014/main" id="{6037F6A9-1DF6-947E-1F8B-141789E6FDFB}"/>
                    </a:ext>
                  </a:extLst>
                </p14:cNvPr>
                <p14:cNvContentPartPr/>
                <p14:nvPr/>
              </p14:nvContentPartPr>
              <p14:xfrm>
                <a:off x="2555378" y="3162862"/>
                <a:ext cx="166680" cy="74160"/>
              </p14:xfrm>
            </p:contentPart>
          </mc:Choice>
          <mc:Fallback>
            <p:pic>
              <p:nvPicPr>
                <p:cNvPr id="85" name="Freihand 84">
                  <a:extLst>
                    <a:ext uri="{FF2B5EF4-FFF2-40B4-BE49-F238E27FC236}">
                      <a16:creationId xmlns:a16="http://schemas.microsoft.com/office/drawing/2014/main" id="{6037F6A9-1DF6-947E-1F8B-141789E6FDFB}"/>
                    </a:ext>
                  </a:extLst>
                </p:cNvPr>
                <p:cNvPicPr/>
                <p:nvPr/>
              </p:nvPicPr>
              <p:blipFill>
                <a:blip r:embed="rId65"/>
                <a:stretch>
                  <a:fillRect/>
                </a:stretch>
              </p:blipFill>
              <p:spPr>
                <a:xfrm>
                  <a:off x="2549258" y="3156742"/>
                  <a:ext cx="178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6" name="Freihand 85">
                  <a:extLst>
                    <a:ext uri="{FF2B5EF4-FFF2-40B4-BE49-F238E27FC236}">
                      <a16:creationId xmlns:a16="http://schemas.microsoft.com/office/drawing/2014/main" id="{D31382BF-44F4-73F5-31D7-4E1F03319F63}"/>
                    </a:ext>
                  </a:extLst>
                </p14:cNvPr>
                <p14:cNvContentPartPr/>
                <p14:nvPr/>
              </p14:nvContentPartPr>
              <p14:xfrm>
                <a:off x="2592098" y="3242422"/>
                <a:ext cx="154800" cy="92880"/>
              </p14:xfrm>
            </p:contentPart>
          </mc:Choice>
          <mc:Fallback>
            <p:pic>
              <p:nvPicPr>
                <p:cNvPr id="86" name="Freihand 85">
                  <a:extLst>
                    <a:ext uri="{FF2B5EF4-FFF2-40B4-BE49-F238E27FC236}">
                      <a16:creationId xmlns:a16="http://schemas.microsoft.com/office/drawing/2014/main" id="{D31382BF-44F4-73F5-31D7-4E1F03319F63}"/>
                    </a:ext>
                  </a:extLst>
                </p:cNvPr>
                <p:cNvPicPr/>
                <p:nvPr/>
              </p:nvPicPr>
              <p:blipFill>
                <a:blip r:embed="rId67"/>
                <a:stretch>
                  <a:fillRect/>
                </a:stretch>
              </p:blipFill>
              <p:spPr>
                <a:xfrm>
                  <a:off x="2585978" y="3236302"/>
                  <a:ext cx="167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7" name="Freihand 86">
                  <a:extLst>
                    <a:ext uri="{FF2B5EF4-FFF2-40B4-BE49-F238E27FC236}">
                      <a16:creationId xmlns:a16="http://schemas.microsoft.com/office/drawing/2014/main" id="{1D586423-BD72-0B11-44B2-97E4E11772BA}"/>
                    </a:ext>
                  </a:extLst>
                </p14:cNvPr>
                <p14:cNvContentPartPr/>
                <p14:nvPr/>
              </p14:nvContentPartPr>
              <p14:xfrm>
                <a:off x="2760938" y="3213622"/>
                <a:ext cx="196560" cy="137160"/>
              </p14:xfrm>
            </p:contentPart>
          </mc:Choice>
          <mc:Fallback>
            <p:pic>
              <p:nvPicPr>
                <p:cNvPr id="87" name="Freihand 86">
                  <a:extLst>
                    <a:ext uri="{FF2B5EF4-FFF2-40B4-BE49-F238E27FC236}">
                      <a16:creationId xmlns:a16="http://schemas.microsoft.com/office/drawing/2014/main" id="{1D586423-BD72-0B11-44B2-97E4E11772BA}"/>
                    </a:ext>
                  </a:extLst>
                </p:cNvPr>
                <p:cNvPicPr/>
                <p:nvPr/>
              </p:nvPicPr>
              <p:blipFill>
                <a:blip r:embed="rId69"/>
                <a:stretch>
                  <a:fillRect/>
                </a:stretch>
              </p:blipFill>
              <p:spPr>
                <a:xfrm>
                  <a:off x="2754818" y="3207502"/>
                  <a:ext cx="208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8" name="Freihand 87">
                  <a:extLst>
                    <a:ext uri="{FF2B5EF4-FFF2-40B4-BE49-F238E27FC236}">
                      <a16:creationId xmlns:a16="http://schemas.microsoft.com/office/drawing/2014/main" id="{27286FE3-C50D-6141-20A0-94D34C7FA65E}"/>
                    </a:ext>
                  </a:extLst>
                </p14:cNvPr>
                <p14:cNvContentPartPr/>
                <p14:nvPr/>
              </p14:nvContentPartPr>
              <p14:xfrm>
                <a:off x="2888738" y="3156022"/>
                <a:ext cx="29880" cy="27360"/>
              </p14:xfrm>
            </p:contentPart>
          </mc:Choice>
          <mc:Fallback>
            <p:pic>
              <p:nvPicPr>
                <p:cNvPr id="88" name="Freihand 87">
                  <a:extLst>
                    <a:ext uri="{FF2B5EF4-FFF2-40B4-BE49-F238E27FC236}">
                      <a16:creationId xmlns:a16="http://schemas.microsoft.com/office/drawing/2014/main" id="{27286FE3-C50D-6141-20A0-94D34C7FA65E}"/>
                    </a:ext>
                  </a:extLst>
                </p:cNvPr>
                <p:cNvPicPr/>
                <p:nvPr/>
              </p:nvPicPr>
              <p:blipFill>
                <a:blip r:embed="rId71"/>
                <a:stretch>
                  <a:fillRect/>
                </a:stretch>
              </p:blipFill>
              <p:spPr>
                <a:xfrm>
                  <a:off x="2882618" y="3149902"/>
                  <a:ext cx="42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9" name="Freihand 88">
                  <a:extLst>
                    <a:ext uri="{FF2B5EF4-FFF2-40B4-BE49-F238E27FC236}">
                      <a16:creationId xmlns:a16="http://schemas.microsoft.com/office/drawing/2014/main" id="{D1F953A2-51CF-26BD-3E26-927F96510B27}"/>
                    </a:ext>
                  </a:extLst>
                </p14:cNvPr>
                <p14:cNvContentPartPr/>
                <p14:nvPr/>
              </p14:nvContentPartPr>
              <p14:xfrm>
                <a:off x="2983778" y="3095902"/>
                <a:ext cx="67320" cy="173160"/>
              </p14:xfrm>
            </p:contentPart>
          </mc:Choice>
          <mc:Fallback>
            <p:pic>
              <p:nvPicPr>
                <p:cNvPr id="89" name="Freihand 88">
                  <a:extLst>
                    <a:ext uri="{FF2B5EF4-FFF2-40B4-BE49-F238E27FC236}">
                      <a16:creationId xmlns:a16="http://schemas.microsoft.com/office/drawing/2014/main" id="{D1F953A2-51CF-26BD-3E26-927F96510B27}"/>
                    </a:ext>
                  </a:extLst>
                </p:cNvPr>
                <p:cNvPicPr/>
                <p:nvPr/>
              </p:nvPicPr>
              <p:blipFill>
                <a:blip r:embed="rId73"/>
                <a:stretch>
                  <a:fillRect/>
                </a:stretch>
              </p:blipFill>
              <p:spPr>
                <a:xfrm>
                  <a:off x="2977658" y="3089782"/>
                  <a:ext cx="79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0" name="Freihand 89">
                  <a:extLst>
                    <a:ext uri="{FF2B5EF4-FFF2-40B4-BE49-F238E27FC236}">
                      <a16:creationId xmlns:a16="http://schemas.microsoft.com/office/drawing/2014/main" id="{D057A2A5-5025-377E-3C35-69530C2EDA22}"/>
                    </a:ext>
                  </a:extLst>
                </p14:cNvPr>
                <p14:cNvContentPartPr/>
                <p14:nvPr/>
              </p14:nvContentPartPr>
              <p14:xfrm>
                <a:off x="3082058" y="3178342"/>
                <a:ext cx="159480" cy="78840"/>
              </p14:xfrm>
            </p:contentPart>
          </mc:Choice>
          <mc:Fallback>
            <p:pic>
              <p:nvPicPr>
                <p:cNvPr id="90" name="Freihand 89">
                  <a:extLst>
                    <a:ext uri="{FF2B5EF4-FFF2-40B4-BE49-F238E27FC236}">
                      <a16:creationId xmlns:a16="http://schemas.microsoft.com/office/drawing/2014/main" id="{D057A2A5-5025-377E-3C35-69530C2EDA22}"/>
                    </a:ext>
                  </a:extLst>
                </p:cNvPr>
                <p:cNvPicPr/>
                <p:nvPr/>
              </p:nvPicPr>
              <p:blipFill>
                <a:blip r:embed="rId75"/>
                <a:stretch>
                  <a:fillRect/>
                </a:stretch>
              </p:blipFill>
              <p:spPr>
                <a:xfrm>
                  <a:off x="3075938" y="3172222"/>
                  <a:ext cx="171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1" name="Freihand 90">
                  <a:extLst>
                    <a:ext uri="{FF2B5EF4-FFF2-40B4-BE49-F238E27FC236}">
                      <a16:creationId xmlns:a16="http://schemas.microsoft.com/office/drawing/2014/main" id="{9B113933-DA89-8E35-11ED-2E00F2B91912}"/>
                    </a:ext>
                  </a:extLst>
                </p14:cNvPr>
                <p14:cNvContentPartPr/>
                <p14:nvPr/>
              </p14:nvContentPartPr>
              <p14:xfrm>
                <a:off x="3247658" y="3152062"/>
                <a:ext cx="213480" cy="76680"/>
              </p14:xfrm>
            </p:contentPart>
          </mc:Choice>
          <mc:Fallback>
            <p:pic>
              <p:nvPicPr>
                <p:cNvPr id="91" name="Freihand 90">
                  <a:extLst>
                    <a:ext uri="{FF2B5EF4-FFF2-40B4-BE49-F238E27FC236}">
                      <a16:creationId xmlns:a16="http://schemas.microsoft.com/office/drawing/2014/main" id="{9B113933-DA89-8E35-11ED-2E00F2B91912}"/>
                    </a:ext>
                  </a:extLst>
                </p:cNvPr>
                <p:cNvPicPr/>
                <p:nvPr/>
              </p:nvPicPr>
              <p:blipFill>
                <a:blip r:embed="rId77"/>
                <a:stretch>
                  <a:fillRect/>
                </a:stretch>
              </p:blipFill>
              <p:spPr>
                <a:xfrm>
                  <a:off x="3241538" y="3145942"/>
                  <a:ext cx="225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3" name="Freihand 92">
                  <a:extLst>
                    <a:ext uri="{FF2B5EF4-FFF2-40B4-BE49-F238E27FC236}">
                      <a16:creationId xmlns:a16="http://schemas.microsoft.com/office/drawing/2014/main" id="{2C768A6E-C3E6-A494-456C-0028119C9CC4}"/>
                    </a:ext>
                  </a:extLst>
                </p14:cNvPr>
                <p14:cNvContentPartPr/>
                <p14:nvPr/>
              </p14:nvContentPartPr>
              <p14:xfrm>
                <a:off x="2754458" y="3452662"/>
                <a:ext cx="74160" cy="177840"/>
              </p14:xfrm>
            </p:contentPart>
          </mc:Choice>
          <mc:Fallback>
            <p:pic>
              <p:nvPicPr>
                <p:cNvPr id="93" name="Freihand 92">
                  <a:extLst>
                    <a:ext uri="{FF2B5EF4-FFF2-40B4-BE49-F238E27FC236}">
                      <a16:creationId xmlns:a16="http://schemas.microsoft.com/office/drawing/2014/main" id="{2C768A6E-C3E6-A494-456C-0028119C9CC4}"/>
                    </a:ext>
                  </a:extLst>
                </p:cNvPr>
                <p:cNvPicPr/>
                <p:nvPr/>
              </p:nvPicPr>
              <p:blipFill>
                <a:blip r:embed="rId79"/>
                <a:stretch>
                  <a:fillRect/>
                </a:stretch>
              </p:blipFill>
              <p:spPr>
                <a:xfrm>
                  <a:off x="2748338" y="3446542"/>
                  <a:ext cx="86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4" name="Freihand 93">
                  <a:extLst>
                    <a:ext uri="{FF2B5EF4-FFF2-40B4-BE49-F238E27FC236}">
                      <a16:creationId xmlns:a16="http://schemas.microsoft.com/office/drawing/2014/main" id="{F3AAF509-AD96-BBA0-9E28-EAEABF6BE458}"/>
                    </a:ext>
                  </a:extLst>
                </p14:cNvPr>
                <p14:cNvContentPartPr/>
                <p14:nvPr/>
              </p14:nvContentPartPr>
              <p14:xfrm>
                <a:off x="2862458" y="3499462"/>
                <a:ext cx="99360" cy="101520"/>
              </p14:xfrm>
            </p:contentPart>
          </mc:Choice>
          <mc:Fallback>
            <p:pic>
              <p:nvPicPr>
                <p:cNvPr id="94" name="Freihand 93">
                  <a:extLst>
                    <a:ext uri="{FF2B5EF4-FFF2-40B4-BE49-F238E27FC236}">
                      <a16:creationId xmlns:a16="http://schemas.microsoft.com/office/drawing/2014/main" id="{F3AAF509-AD96-BBA0-9E28-EAEABF6BE458}"/>
                    </a:ext>
                  </a:extLst>
                </p:cNvPr>
                <p:cNvPicPr/>
                <p:nvPr/>
              </p:nvPicPr>
              <p:blipFill>
                <a:blip r:embed="rId81"/>
                <a:stretch>
                  <a:fillRect/>
                </a:stretch>
              </p:blipFill>
              <p:spPr>
                <a:xfrm>
                  <a:off x="2856338" y="3493342"/>
                  <a:ext cx="111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5" name="Freihand 94">
                  <a:extLst>
                    <a:ext uri="{FF2B5EF4-FFF2-40B4-BE49-F238E27FC236}">
                      <a16:creationId xmlns:a16="http://schemas.microsoft.com/office/drawing/2014/main" id="{5E3953A1-1AC8-EFF5-3B0D-8486C176A385}"/>
                    </a:ext>
                  </a:extLst>
                </p14:cNvPr>
                <p14:cNvContentPartPr/>
                <p14:nvPr/>
              </p14:nvContentPartPr>
              <p14:xfrm>
                <a:off x="3005738" y="3453022"/>
                <a:ext cx="43920" cy="71280"/>
              </p14:xfrm>
            </p:contentPart>
          </mc:Choice>
          <mc:Fallback>
            <p:pic>
              <p:nvPicPr>
                <p:cNvPr id="95" name="Freihand 94">
                  <a:extLst>
                    <a:ext uri="{FF2B5EF4-FFF2-40B4-BE49-F238E27FC236}">
                      <a16:creationId xmlns:a16="http://schemas.microsoft.com/office/drawing/2014/main" id="{5E3953A1-1AC8-EFF5-3B0D-8486C176A385}"/>
                    </a:ext>
                  </a:extLst>
                </p:cNvPr>
                <p:cNvPicPr/>
                <p:nvPr/>
              </p:nvPicPr>
              <p:blipFill>
                <a:blip r:embed="rId83"/>
                <a:stretch>
                  <a:fillRect/>
                </a:stretch>
              </p:blipFill>
              <p:spPr>
                <a:xfrm>
                  <a:off x="2999618" y="3446902"/>
                  <a:ext cx="56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6" name="Freihand 95">
                  <a:extLst>
                    <a:ext uri="{FF2B5EF4-FFF2-40B4-BE49-F238E27FC236}">
                      <a16:creationId xmlns:a16="http://schemas.microsoft.com/office/drawing/2014/main" id="{0518EC24-F759-A34D-71B0-ADBC75D1D207}"/>
                    </a:ext>
                  </a:extLst>
                </p14:cNvPr>
                <p14:cNvContentPartPr/>
                <p14:nvPr/>
              </p14:nvContentPartPr>
              <p14:xfrm>
                <a:off x="3071618" y="3392542"/>
                <a:ext cx="231120" cy="121680"/>
              </p14:xfrm>
            </p:contentPart>
          </mc:Choice>
          <mc:Fallback>
            <p:pic>
              <p:nvPicPr>
                <p:cNvPr id="96" name="Freihand 95">
                  <a:extLst>
                    <a:ext uri="{FF2B5EF4-FFF2-40B4-BE49-F238E27FC236}">
                      <a16:creationId xmlns:a16="http://schemas.microsoft.com/office/drawing/2014/main" id="{0518EC24-F759-A34D-71B0-ADBC75D1D207}"/>
                    </a:ext>
                  </a:extLst>
                </p:cNvPr>
                <p:cNvPicPr/>
                <p:nvPr/>
              </p:nvPicPr>
              <p:blipFill>
                <a:blip r:embed="rId85"/>
                <a:stretch>
                  <a:fillRect/>
                </a:stretch>
              </p:blipFill>
              <p:spPr>
                <a:xfrm>
                  <a:off x="3065498" y="3386422"/>
                  <a:ext cx="243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8" name="Freihand 97">
                  <a:extLst>
                    <a:ext uri="{FF2B5EF4-FFF2-40B4-BE49-F238E27FC236}">
                      <a16:creationId xmlns:a16="http://schemas.microsoft.com/office/drawing/2014/main" id="{1AB659C3-556A-1F0C-763F-104597583619}"/>
                    </a:ext>
                  </a:extLst>
                </p14:cNvPr>
                <p14:cNvContentPartPr/>
                <p14:nvPr/>
              </p14:nvContentPartPr>
              <p14:xfrm>
                <a:off x="2387258" y="3803302"/>
                <a:ext cx="19800" cy="182520"/>
              </p14:xfrm>
            </p:contentPart>
          </mc:Choice>
          <mc:Fallback>
            <p:pic>
              <p:nvPicPr>
                <p:cNvPr id="98" name="Freihand 97">
                  <a:extLst>
                    <a:ext uri="{FF2B5EF4-FFF2-40B4-BE49-F238E27FC236}">
                      <a16:creationId xmlns:a16="http://schemas.microsoft.com/office/drawing/2014/main" id="{1AB659C3-556A-1F0C-763F-104597583619}"/>
                    </a:ext>
                  </a:extLst>
                </p:cNvPr>
                <p:cNvPicPr/>
                <p:nvPr/>
              </p:nvPicPr>
              <p:blipFill>
                <a:blip r:embed="rId87"/>
                <a:stretch>
                  <a:fillRect/>
                </a:stretch>
              </p:blipFill>
              <p:spPr>
                <a:xfrm>
                  <a:off x="2381138" y="3797182"/>
                  <a:ext cx="32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9" name="Freihand 98">
                  <a:extLst>
                    <a:ext uri="{FF2B5EF4-FFF2-40B4-BE49-F238E27FC236}">
                      <a16:creationId xmlns:a16="http://schemas.microsoft.com/office/drawing/2014/main" id="{EEDFD1AE-8B4D-F090-8A14-E1C6C81ADD06}"/>
                    </a:ext>
                  </a:extLst>
                </p14:cNvPr>
                <p14:cNvContentPartPr/>
                <p14:nvPr/>
              </p14:nvContentPartPr>
              <p14:xfrm>
                <a:off x="2396618" y="3722302"/>
                <a:ext cx="115560" cy="191520"/>
              </p14:xfrm>
            </p:contentPart>
          </mc:Choice>
          <mc:Fallback>
            <p:pic>
              <p:nvPicPr>
                <p:cNvPr id="99" name="Freihand 98">
                  <a:extLst>
                    <a:ext uri="{FF2B5EF4-FFF2-40B4-BE49-F238E27FC236}">
                      <a16:creationId xmlns:a16="http://schemas.microsoft.com/office/drawing/2014/main" id="{EEDFD1AE-8B4D-F090-8A14-E1C6C81ADD06}"/>
                    </a:ext>
                  </a:extLst>
                </p:cNvPr>
                <p:cNvPicPr/>
                <p:nvPr/>
              </p:nvPicPr>
              <p:blipFill>
                <a:blip r:embed="rId89"/>
                <a:stretch>
                  <a:fillRect/>
                </a:stretch>
              </p:blipFill>
              <p:spPr>
                <a:xfrm>
                  <a:off x="2390498" y="3716182"/>
                  <a:ext cx="127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0" name="Freihand 99">
                  <a:extLst>
                    <a:ext uri="{FF2B5EF4-FFF2-40B4-BE49-F238E27FC236}">
                      <a16:creationId xmlns:a16="http://schemas.microsoft.com/office/drawing/2014/main" id="{4F2A9340-1BEB-F2E1-A5FA-E56B48885E66}"/>
                    </a:ext>
                  </a:extLst>
                </p14:cNvPr>
                <p14:cNvContentPartPr/>
                <p14:nvPr/>
              </p14:nvContentPartPr>
              <p14:xfrm>
                <a:off x="2557898" y="3766942"/>
                <a:ext cx="68040" cy="135360"/>
              </p14:xfrm>
            </p:contentPart>
          </mc:Choice>
          <mc:Fallback>
            <p:pic>
              <p:nvPicPr>
                <p:cNvPr id="100" name="Freihand 99">
                  <a:extLst>
                    <a:ext uri="{FF2B5EF4-FFF2-40B4-BE49-F238E27FC236}">
                      <a16:creationId xmlns:a16="http://schemas.microsoft.com/office/drawing/2014/main" id="{4F2A9340-1BEB-F2E1-A5FA-E56B48885E66}"/>
                    </a:ext>
                  </a:extLst>
                </p:cNvPr>
                <p:cNvPicPr/>
                <p:nvPr/>
              </p:nvPicPr>
              <p:blipFill>
                <a:blip r:embed="rId91"/>
                <a:stretch>
                  <a:fillRect/>
                </a:stretch>
              </p:blipFill>
              <p:spPr>
                <a:xfrm>
                  <a:off x="2551778" y="3760822"/>
                  <a:ext cx="80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1" name="Freihand 100">
                  <a:extLst>
                    <a:ext uri="{FF2B5EF4-FFF2-40B4-BE49-F238E27FC236}">
                      <a16:creationId xmlns:a16="http://schemas.microsoft.com/office/drawing/2014/main" id="{1F5C5407-BE17-078F-C2C3-B3043FAE766F}"/>
                    </a:ext>
                  </a:extLst>
                </p14:cNvPr>
                <p14:cNvContentPartPr/>
                <p14:nvPr/>
              </p14:nvContentPartPr>
              <p14:xfrm>
                <a:off x="2672018" y="3777022"/>
                <a:ext cx="68760" cy="116640"/>
              </p14:xfrm>
            </p:contentPart>
          </mc:Choice>
          <mc:Fallback>
            <p:pic>
              <p:nvPicPr>
                <p:cNvPr id="101" name="Freihand 100">
                  <a:extLst>
                    <a:ext uri="{FF2B5EF4-FFF2-40B4-BE49-F238E27FC236}">
                      <a16:creationId xmlns:a16="http://schemas.microsoft.com/office/drawing/2014/main" id="{1F5C5407-BE17-078F-C2C3-B3043FAE766F}"/>
                    </a:ext>
                  </a:extLst>
                </p:cNvPr>
                <p:cNvPicPr/>
                <p:nvPr/>
              </p:nvPicPr>
              <p:blipFill>
                <a:blip r:embed="rId93"/>
                <a:stretch>
                  <a:fillRect/>
                </a:stretch>
              </p:blipFill>
              <p:spPr>
                <a:xfrm>
                  <a:off x="2665898" y="3770902"/>
                  <a:ext cx="81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2" name="Freihand 101">
                  <a:extLst>
                    <a:ext uri="{FF2B5EF4-FFF2-40B4-BE49-F238E27FC236}">
                      <a16:creationId xmlns:a16="http://schemas.microsoft.com/office/drawing/2014/main" id="{1E315701-A465-23FF-58E9-07304B1DE78D}"/>
                    </a:ext>
                  </a:extLst>
                </p14:cNvPr>
                <p14:cNvContentPartPr/>
                <p14:nvPr/>
              </p14:nvContentPartPr>
              <p14:xfrm>
                <a:off x="2752298" y="3681622"/>
                <a:ext cx="185400" cy="178920"/>
              </p14:xfrm>
            </p:contentPart>
          </mc:Choice>
          <mc:Fallback>
            <p:pic>
              <p:nvPicPr>
                <p:cNvPr id="102" name="Freihand 101">
                  <a:extLst>
                    <a:ext uri="{FF2B5EF4-FFF2-40B4-BE49-F238E27FC236}">
                      <a16:creationId xmlns:a16="http://schemas.microsoft.com/office/drawing/2014/main" id="{1E315701-A465-23FF-58E9-07304B1DE78D}"/>
                    </a:ext>
                  </a:extLst>
                </p:cNvPr>
                <p:cNvPicPr/>
                <p:nvPr/>
              </p:nvPicPr>
              <p:blipFill>
                <a:blip r:embed="rId95"/>
                <a:stretch>
                  <a:fillRect/>
                </a:stretch>
              </p:blipFill>
              <p:spPr>
                <a:xfrm>
                  <a:off x="2746178" y="3675502"/>
                  <a:ext cx="1976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3" name="Freihand 102">
                  <a:extLst>
                    <a:ext uri="{FF2B5EF4-FFF2-40B4-BE49-F238E27FC236}">
                      <a16:creationId xmlns:a16="http://schemas.microsoft.com/office/drawing/2014/main" id="{64CC753C-ACF4-E87C-3961-CF3A42F0C24A}"/>
                    </a:ext>
                  </a:extLst>
                </p14:cNvPr>
                <p14:cNvContentPartPr/>
                <p14:nvPr/>
              </p14:nvContentPartPr>
              <p14:xfrm>
                <a:off x="2930858" y="3675862"/>
                <a:ext cx="106560" cy="165960"/>
              </p14:xfrm>
            </p:contentPart>
          </mc:Choice>
          <mc:Fallback>
            <p:pic>
              <p:nvPicPr>
                <p:cNvPr id="103" name="Freihand 102">
                  <a:extLst>
                    <a:ext uri="{FF2B5EF4-FFF2-40B4-BE49-F238E27FC236}">
                      <a16:creationId xmlns:a16="http://schemas.microsoft.com/office/drawing/2014/main" id="{64CC753C-ACF4-E87C-3961-CF3A42F0C24A}"/>
                    </a:ext>
                  </a:extLst>
                </p:cNvPr>
                <p:cNvPicPr/>
                <p:nvPr/>
              </p:nvPicPr>
              <p:blipFill>
                <a:blip r:embed="rId97"/>
                <a:stretch>
                  <a:fillRect/>
                </a:stretch>
              </p:blipFill>
              <p:spPr>
                <a:xfrm>
                  <a:off x="2924738" y="3669742"/>
                  <a:ext cx="118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4" name="Freihand 103">
                  <a:extLst>
                    <a:ext uri="{FF2B5EF4-FFF2-40B4-BE49-F238E27FC236}">
                      <a16:creationId xmlns:a16="http://schemas.microsoft.com/office/drawing/2014/main" id="{8C160B10-DC7E-58B8-94D3-2813453BB039}"/>
                    </a:ext>
                  </a:extLst>
                </p14:cNvPr>
                <p14:cNvContentPartPr/>
                <p14:nvPr/>
              </p14:nvContentPartPr>
              <p14:xfrm>
                <a:off x="3062618" y="3720502"/>
                <a:ext cx="92880" cy="92520"/>
              </p14:xfrm>
            </p:contentPart>
          </mc:Choice>
          <mc:Fallback>
            <p:pic>
              <p:nvPicPr>
                <p:cNvPr id="104" name="Freihand 103">
                  <a:extLst>
                    <a:ext uri="{FF2B5EF4-FFF2-40B4-BE49-F238E27FC236}">
                      <a16:creationId xmlns:a16="http://schemas.microsoft.com/office/drawing/2014/main" id="{8C160B10-DC7E-58B8-94D3-2813453BB039}"/>
                    </a:ext>
                  </a:extLst>
                </p:cNvPr>
                <p:cNvPicPr/>
                <p:nvPr/>
              </p:nvPicPr>
              <p:blipFill>
                <a:blip r:embed="rId99"/>
                <a:stretch>
                  <a:fillRect/>
                </a:stretch>
              </p:blipFill>
              <p:spPr>
                <a:xfrm>
                  <a:off x="3056498" y="3714382"/>
                  <a:ext cx="105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5" name="Freihand 104">
                  <a:extLst>
                    <a:ext uri="{FF2B5EF4-FFF2-40B4-BE49-F238E27FC236}">
                      <a16:creationId xmlns:a16="http://schemas.microsoft.com/office/drawing/2014/main" id="{84E0B3B2-789A-B70B-30E5-C744EB407FA3}"/>
                    </a:ext>
                  </a:extLst>
                </p14:cNvPr>
                <p14:cNvContentPartPr/>
                <p14:nvPr/>
              </p14:nvContentPartPr>
              <p14:xfrm>
                <a:off x="3140018" y="3681262"/>
                <a:ext cx="142920" cy="91440"/>
              </p14:xfrm>
            </p:contentPart>
          </mc:Choice>
          <mc:Fallback>
            <p:pic>
              <p:nvPicPr>
                <p:cNvPr id="105" name="Freihand 104">
                  <a:extLst>
                    <a:ext uri="{FF2B5EF4-FFF2-40B4-BE49-F238E27FC236}">
                      <a16:creationId xmlns:a16="http://schemas.microsoft.com/office/drawing/2014/main" id="{84E0B3B2-789A-B70B-30E5-C744EB407FA3}"/>
                    </a:ext>
                  </a:extLst>
                </p:cNvPr>
                <p:cNvPicPr/>
                <p:nvPr/>
              </p:nvPicPr>
              <p:blipFill>
                <a:blip r:embed="rId101"/>
                <a:stretch>
                  <a:fillRect/>
                </a:stretch>
              </p:blipFill>
              <p:spPr>
                <a:xfrm>
                  <a:off x="3133898" y="3675142"/>
                  <a:ext cx="155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6" name="Freihand 105">
                  <a:extLst>
                    <a:ext uri="{FF2B5EF4-FFF2-40B4-BE49-F238E27FC236}">
                      <a16:creationId xmlns:a16="http://schemas.microsoft.com/office/drawing/2014/main" id="{7E63F343-C476-7428-08C4-5C3701C1B292}"/>
                    </a:ext>
                  </a:extLst>
                </p14:cNvPr>
                <p14:cNvContentPartPr/>
                <p14:nvPr/>
              </p14:nvContentPartPr>
              <p14:xfrm>
                <a:off x="3324698" y="3534382"/>
                <a:ext cx="123840" cy="183600"/>
              </p14:xfrm>
            </p:contentPart>
          </mc:Choice>
          <mc:Fallback>
            <p:pic>
              <p:nvPicPr>
                <p:cNvPr id="106" name="Freihand 105">
                  <a:extLst>
                    <a:ext uri="{FF2B5EF4-FFF2-40B4-BE49-F238E27FC236}">
                      <a16:creationId xmlns:a16="http://schemas.microsoft.com/office/drawing/2014/main" id="{7E63F343-C476-7428-08C4-5C3701C1B292}"/>
                    </a:ext>
                  </a:extLst>
                </p:cNvPr>
                <p:cNvPicPr/>
                <p:nvPr/>
              </p:nvPicPr>
              <p:blipFill>
                <a:blip r:embed="rId103"/>
                <a:stretch>
                  <a:fillRect/>
                </a:stretch>
              </p:blipFill>
              <p:spPr>
                <a:xfrm>
                  <a:off x="3318578" y="3528262"/>
                  <a:ext cx="136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2" name="Freihand 41">
                  <a:extLst>
                    <a:ext uri="{FF2B5EF4-FFF2-40B4-BE49-F238E27FC236}">
                      <a16:creationId xmlns:a16="http://schemas.microsoft.com/office/drawing/2014/main" id="{25D3035A-DA56-6911-0574-7D8B0BABDC34}"/>
                    </a:ext>
                  </a:extLst>
                </p14:cNvPr>
                <p14:cNvContentPartPr/>
                <p14:nvPr/>
              </p14:nvContentPartPr>
              <p14:xfrm>
                <a:off x="5368778" y="887662"/>
                <a:ext cx="1868760" cy="1372320"/>
              </p14:xfrm>
            </p:contentPart>
          </mc:Choice>
          <mc:Fallback>
            <p:pic>
              <p:nvPicPr>
                <p:cNvPr id="42" name="Freihand 41">
                  <a:extLst>
                    <a:ext uri="{FF2B5EF4-FFF2-40B4-BE49-F238E27FC236}">
                      <a16:creationId xmlns:a16="http://schemas.microsoft.com/office/drawing/2014/main" id="{25D3035A-DA56-6911-0574-7D8B0BABDC34}"/>
                    </a:ext>
                  </a:extLst>
                </p:cNvPr>
                <p:cNvPicPr/>
                <p:nvPr/>
              </p:nvPicPr>
              <p:blipFill>
                <a:blip r:embed="rId105"/>
                <a:stretch>
                  <a:fillRect/>
                </a:stretch>
              </p:blipFill>
              <p:spPr>
                <a:xfrm>
                  <a:off x="5362658" y="881542"/>
                  <a:ext cx="1881000" cy="1384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3" name="Freihand 42">
                  <a:extLst>
                    <a:ext uri="{FF2B5EF4-FFF2-40B4-BE49-F238E27FC236}">
                      <a16:creationId xmlns:a16="http://schemas.microsoft.com/office/drawing/2014/main" id="{0A2CFE92-34FB-9A3E-CD66-19D4174EABB9}"/>
                    </a:ext>
                  </a:extLst>
                </p14:cNvPr>
                <p14:cNvContentPartPr/>
                <p14:nvPr/>
              </p14:nvContentPartPr>
              <p14:xfrm>
                <a:off x="5426378" y="902062"/>
                <a:ext cx="77400" cy="108360"/>
              </p14:xfrm>
            </p:contentPart>
          </mc:Choice>
          <mc:Fallback>
            <p:pic>
              <p:nvPicPr>
                <p:cNvPr id="43" name="Freihand 42">
                  <a:extLst>
                    <a:ext uri="{FF2B5EF4-FFF2-40B4-BE49-F238E27FC236}">
                      <a16:creationId xmlns:a16="http://schemas.microsoft.com/office/drawing/2014/main" id="{0A2CFE92-34FB-9A3E-CD66-19D4174EABB9}"/>
                    </a:ext>
                  </a:extLst>
                </p:cNvPr>
                <p:cNvPicPr/>
                <p:nvPr/>
              </p:nvPicPr>
              <p:blipFill>
                <a:blip r:embed="rId107"/>
                <a:stretch>
                  <a:fillRect/>
                </a:stretch>
              </p:blipFill>
              <p:spPr>
                <a:xfrm>
                  <a:off x="5420258" y="895942"/>
                  <a:ext cx="89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5" name="Freihand 44">
                  <a:extLst>
                    <a:ext uri="{FF2B5EF4-FFF2-40B4-BE49-F238E27FC236}">
                      <a16:creationId xmlns:a16="http://schemas.microsoft.com/office/drawing/2014/main" id="{952A4D34-53FA-DEE9-ADF9-9EA80BA136C0}"/>
                    </a:ext>
                  </a:extLst>
                </p14:cNvPr>
                <p14:cNvContentPartPr/>
                <p14:nvPr/>
              </p14:nvContentPartPr>
              <p14:xfrm>
                <a:off x="5068178" y="588862"/>
                <a:ext cx="27720" cy="36000"/>
              </p14:xfrm>
            </p:contentPart>
          </mc:Choice>
          <mc:Fallback>
            <p:pic>
              <p:nvPicPr>
                <p:cNvPr id="45" name="Freihand 44">
                  <a:extLst>
                    <a:ext uri="{FF2B5EF4-FFF2-40B4-BE49-F238E27FC236}">
                      <a16:creationId xmlns:a16="http://schemas.microsoft.com/office/drawing/2014/main" id="{952A4D34-53FA-DEE9-ADF9-9EA80BA136C0}"/>
                    </a:ext>
                  </a:extLst>
                </p:cNvPr>
                <p:cNvPicPr/>
                <p:nvPr/>
              </p:nvPicPr>
              <p:blipFill>
                <a:blip r:embed="rId109"/>
                <a:stretch>
                  <a:fillRect/>
                </a:stretch>
              </p:blipFill>
              <p:spPr>
                <a:xfrm>
                  <a:off x="5062058" y="582742"/>
                  <a:ext cx="39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6" name="Freihand 45">
                  <a:extLst>
                    <a:ext uri="{FF2B5EF4-FFF2-40B4-BE49-F238E27FC236}">
                      <a16:creationId xmlns:a16="http://schemas.microsoft.com/office/drawing/2014/main" id="{7D259D8B-226C-CFCD-16D7-872BFE370F9E}"/>
                    </a:ext>
                  </a:extLst>
                </p14:cNvPr>
                <p14:cNvContentPartPr/>
                <p14:nvPr/>
              </p14:nvContentPartPr>
              <p14:xfrm>
                <a:off x="5048738" y="468982"/>
                <a:ext cx="421560" cy="333720"/>
              </p14:xfrm>
            </p:contentPart>
          </mc:Choice>
          <mc:Fallback>
            <p:pic>
              <p:nvPicPr>
                <p:cNvPr id="46" name="Freihand 45">
                  <a:extLst>
                    <a:ext uri="{FF2B5EF4-FFF2-40B4-BE49-F238E27FC236}">
                      <a16:creationId xmlns:a16="http://schemas.microsoft.com/office/drawing/2014/main" id="{7D259D8B-226C-CFCD-16D7-872BFE370F9E}"/>
                    </a:ext>
                  </a:extLst>
                </p:cNvPr>
                <p:cNvPicPr/>
                <p:nvPr/>
              </p:nvPicPr>
              <p:blipFill>
                <a:blip r:embed="rId111"/>
                <a:stretch>
                  <a:fillRect/>
                </a:stretch>
              </p:blipFill>
              <p:spPr>
                <a:xfrm>
                  <a:off x="5042618" y="462862"/>
                  <a:ext cx="43380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 name="Freihand 47">
                  <a:extLst>
                    <a:ext uri="{FF2B5EF4-FFF2-40B4-BE49-F238E27FC236}">
                      <a16:creationId xmlns:a16="http://schemas.microsoft.com/office/drawing/2014/main" id="{E5128471-ED56-55B0-F4E0-07543A1FD40F}"/>
                    </a:ext>
                  </a:extLst>
                </p14:cNvPr>
                <p14:cNvContentPartPr/>
                <p14:nvPr/>
              </p14:nvContentPartPr>
              <p14:xfrm>
                <a:off x="6330338" y="1042462"/>
                <a:ext cx="104040" cy="165600"/>
              </p14:xfrm>
            </p:contentPart>
          </mc:Choice>
          <mc:Fallback>
            <p:pic>
              <p:nvPicPr>
                <p:cNvPr id="48" name="Freihand 47">
                  <a:extLst>
                    <a:ext uri="{FF2B5EF4-FFF2-40B4-BE49-F238E27FC236}">
                      <a16:creationId xmlns:a16="http://schemas.microsoft.com/office/drawing/2014/main" id="{E5128471-ED56-55B0-F4E0-07543A1FD40F}"/>
                    </a:ext>
                  </a:extLst>
                </p:cNvPr>
                <p:cNvPicPr/>
                <p:nvPr/>
              </p:nvPicPr>
              <p:blipFill>
                <a:blip r:embed="rId113"/>
                <a:stretch>
                  <a:fillRect/>
                </a:stretch>
              </p:blipFill>
              <p:spPr>
                <a:xfrm>
                  <a:off x="6324218" y="1036342"/>
                  <a:ext cx="116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9" name="Freihand 48">
                  <a:extLst>
                    <a:ext uri="{FF2B5EF4-FFF2-40B4-BE49-F238E27FC236}">
                      <a16:creationId xmlns:a16="http://schemas.microsoft.com/office/drawing/2014/main" id="{27EC0964-8DDA-B20D-CDA0-3DD9C3B22177}"/>
                    </a:ext>
                  </a:extLst>
                </p14:cNvPr>
                <p14:cNvContentPartPr/>
                <p14:nvPr/>
              </p14:nvContentPartPr>
              <p14:xfrm>
                <a:off x="6418538" y="1028422"/>
                <a:ext cx="122400" cy="162360"/>
              </p14:xfrm>
            </p:contentPart>
          </mc:Choice>
          <mc:Fallback>
            <p:pic>
              <p:nvPicPr>
                <p:cNvPr id="49" name="Freihand 48">
                  <a:extLst>
                    <a:ext uri="{FF2B5EF4-FFF2-40B4-BE49-F238E27FC236}">
                      <a16:creationId xmlns:a16="http://schemas.microsoft.com/office/drawing/2014/main" id="{27EC0964-8DDA-B20D-CDA0-3DD9C3B22177}"/>
                    </a:ext>
                  </a:extLst>
                </p:cNvPr>
                <p:cNvPicPr/>
                <p:nvPr/>
              </p:nvPicPr>
              <p:blipFill>
                <a:blip r:embed="rId115"/>
                <a:stretch>
                  <a:fillRect/>
                </a:stretch>
              </p:blipFill>
              <p:spPr>
                <a:xfrm>
                  <a:off x="6412418" y="1022302"/>
                  <a:ext cx="134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0" name="Freihand 49">
                  <a:extLst>
                    <a:ext uri="{FF2B5EF4-FFF2-40B4-BE49-F238E27FC236}">
                      <a16:creationId xmlns:a16="http://schemas.microsoft.com/office/drawing/2014/main" id="{C7F8FD55-3FCF-3DF6-1C27-A62239A5A612}"/>
                    </a:ext>
                  </a:extLst>
                </p14:cNvPr>
                <p14:cNvContentPartPr/>
                <p14:nvPr/>
              </p14:nvContentPartPr>
              <p14:xfrm>
                <a:off x="6542738" y="995302"/>
                <a:ext cx="59400" cy="148320"/>
              </p14:xfrm>
            </p:contentPart>
          </mc:Choice>
          <mc:Fallback>
            <p:pic>
              <p:nvPicPr>
                <p:cNvPr id="50" name="Freihand 49">
                  <a:extLst>
                    <a:ext uri="{FF2B5EF4-FFF2-40B4-BE49-F238E27FC236}">
                      <a16:creationId xmlns:a16="http://schemas.microsoft.com/office/drawing/2014/main" id="{C7F8FD55-3FCF-3DF6-1C27-A62239A5A612}"/>
                    </a:ext>
                  </a:extLst>
                </p:cNvPr>
                <p:cNvPicPr/>
                <p:nvPr/>
              </p:nvPicPr>
              <p:blipFill>
                <a:blip r:embed="rId117"/>
                <a:stretch>
                  <a:fillRect/>
                </a:stretch>
              </p:blipFill>
              <p:spPr>
                <a:xfrm>
                  <a:off x="6536618" y="989182"/>
                  <a:ext cx="71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1" name="Freihand 50">
                  <a:extLst>
                    <a:ext uri="{FF2B5EF4-FFF2-40B4-BE49-F238E27FC236}">
                      <a16:creationId xmlns:a16="http://schemas.microsoft.com/office/drawing/2014/main" id="{062ABA88-B164-6B45-C604-35C99B765987}"/>
                    </a:ext>
                  </a:extLst>
                </p14:cNvPr>
                <p14:cNvContentPartPr/>
                <p14:nvPr/>
              </p14:nvContentPartPr>
              <p14:xfrm>
                <a:off x="6443378" y="645382"/>
                <a:ext cx="36360" cy="279720"/>
              </p14:xfrm>
            </p:contentPart>
          </mc:Choice>
          <mc:Fallback>
            <p:pic>
              <p:nvPicPr>
                <p:cNvPr id="51" name="Freihand 50">
                  <a:extLst>
                    <a:ext uri="{FF2B5EF4-FFF2-40B4-BE49-F238E27FC236}">
                      <a16:creationId xmlns:a16="http://schemas.microsoft.com/office/drawing/2014/main" id="{062ABA88-B164-6B45-C604-35C99B765987}"/>
                    </a:ext>
                  </a:extLst>
                </p:cNvPr>
                <p:cNvPicPr/>
                <p:nvPr/>
              </p:nvPicPr>
              <p:blipFill>
                <a:blip r:embed="rId119"/>
                <a:stretch>
                  <a:fillRect/>
                </a:stretch>
              </p:blipFill>
              <p:spPr>
                <a:xfrm>
                  <a:off x="6437258" y="639262"/>
                  <a:ext cx="486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2" name="Freihand 51">
                  <a:extLst>
                    <a:ext uri="{FF2B5EF4-FFF2-40B4-BE49-F238E27FC236}">
                      <a16:creationId xmlns:a16="http://schemas.microsoft.com/office/drawing/2014/main" id="{721F4179-6D76-DF47-EF57-6A59C2F9E03E}"/>
                    </a:ext>
                  </a:extLst>
                </p14:cNvPr>
                <p14:cNvContentPartPr/>
                <p14:nvPr/>
              </p14:nvContentPartPr>
              <p14:xfrm>
                <a:off x="6406658" y="800902"/>
                <a:ext cx="124920" cy="196200"/>
              </p14:xfrm>
            </p:contentPart>
          </mc:Choice>
          <mc:Fallback>
            <p:pic>
              <p:nvPicPr>
                <p:cNvPr id="52" name="Freihand 51">
                  <a:extLst>
                    <a:ext uri="{FF2B5EF4-FFF2-40B4-BE49-F238E27FC236}">
                      <a16:creationId xmlns:a16="http://schemas.microsoft.com/office/drawing/2014/main" id="{721F4179-6D76-DF47-EF57-6A59C2F9E03E}"/>
                    </a:ext>
                  </a:extLst>
                </p:cNvPr>
                <p:cNvPicPr/>
                <p:nvPr/>
              </p:nvPicPr>
              <p:blipFill>
                <a:blip r:embed="rId121"/>
                <a:stretch>
                  <a:fillRect/>
                </a:stretch>
              </p:blipFill>
              <p:spPr>
                <a:xfrm>
                  <a:off x="6400538" y="794782"/>
                  <a:ext cx="137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3" name="Freihand 52">
                  <a:extLst>
                    <a:ext uri="{FF2B5EF4-FFF2-40B4-BE49-F238E27FC236}">
                      <a16:creationId xmlns:a16="http://schemas.microsoft.com/office/drawing/2014/main" id="{382061E8-9429-F2B6-F853-ED7003587D19}"/>
                    </a:ext>
                  </a:extLst>
                </p14:cNvPr>
                <p14:cNvContentPartPr/>
                <p14:nvPr/>
              </p14:nvContentPartPr>
              <p14:xfrm>
                <a:off x="6291818" y="211942"/>
                <a:ext cx="354600" cy="383040"/>
              </p14:xfrm>
            </p:contentPart>
          </mc:Choice>
          <mc:Fallback>
            <p:pic>
              <p:nvPicPr>
                <p:cNvPr id="53" name="Freihand 52">
                  <a:extLst>
                    <a:ext uri="{FF2B5EF4-FFF2-40B4-BE49-F238E27FC236}">
                      <a16:creationId xmlns:a16="http://schemas.microsoft.com/office/drawing/2014/main" id="{382061E8-9429-F2B6-F853-ED7003587D19}"/>
                    </a:ext>
                  </a:extLst>
                </p:cNvPr>
                <p:cNvPicPr/>
                <p:nvPr/>
              </p:nvPicPr>
              <p:blipFill>
                <a:blip r:embed="rId123"/>
                <a:stretch>
                  <a:fillRect/>
                </a:stretch>
              </p:blipFill>
              <p:spPr>
                <a:xfrm>
                  <a:off x="6285698" y="205822"/>
                  <a:ext cx="36684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4" name="Freihand 53">
                  <a:extLst>
                    <a:ext uri="{FF2B5EF4-FFF2-40B4-BE49-F238E27FC236}">
                      <a16:creationId xmlns:a16="http://schemas.microsoft.com/office/drawing/2014/main" id="{3AC8B8CB-9F8E-B4FC-731D-DC57026B7591}"/>
                    </a:ext>
                  </a:extLst>
                </p14:cNvPr>
                <p14:cNvContentPartPr/>
                <p14:nvPr/>
              </p14:nvContentPartPr>
              <p14:xfrm>
                <a:off x="6681698" y="211582"/>
                <a:ext cx="181800" cy="84240"/>
              </p14:xfrm>
            </p:contentPart>
          </mc:Choice>
          <mc:Fallback>
            <p:pic>
              <p:nvPicPr>
                <p:cNvPr id="54" name="Freihand 53">
                  <a:extLst>
                    <a:ext uri="{FF2B5EF4-FFF2-40B4-BE49-F238E27FC236}">
                      <a16:creationId xmlns:a16="http://schemas.microsoft.com/office/drawing/2014/main" id="{3AC8B8CB-9F8E-B4FC-731D-DC57026B7591}"/>
                    </a:ext>
                  </a:extLst>
                </p:cNvPr>
                <p:cNvPicPr/>
                <p:nvPr/>
              </p:nvPicPr>
              <p:blipFill>
                <a:blip r:embed="rId125"/>
                <a:stretch>
                  <a:fillRect/>
                </a:stretch>
              </p:blipFill>
              <p:spPr>
                <a:xfrm>
                  <a:off x="6675578" y="205462"/>
                  <a:ext cx="194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6" name="Freihand 55">
                  <a:extLst>
                    <a:ext uri="{FF2B5EF4-FFF2-40B4-BE49-F238E27FC236}">
                      <a16:creationId xmlns:a16="http://schemas.microsoft.com/office/drawing/2014/main" id="{AEF92F45-7E8A-BED1-0239-4CBC9B8EC15D}"/>
                    </a:ext>
                  </a:extLst>
                </p14:cNvPr>
                <p14:cNvContentPartPr/>
                <p14:nvPr/>
              </p14:nvContentPartPr>
              <p14:xfrm>
                <a:off x="6771698" y="361342"/>
                <a:ext cx="85320" cy="160920"/>
              </p14:xfrm>
            </p:contentPart>
          </mc:Choice>
          <mc:Fallback>
            <p:pic>
              <p:nvPicPr>
                <p:cNvPr id="56" name="Freihand 55">
                  <a:extLst>
                    <a:ext uri="{FF2B5EF4-FFF2-40B4-BE49-F238E27FC236}">
                      <a16:creationId xmlns:a16="http://schemas.microsoft.com/office/drawing/2014/main" id="{AEF92F45-7E8A-BED1-0239-4CBC9B8EC15D}"/>
                    </a:ext>
                  </a:extLst>
                </p:cNvPr>
                <p:cNvPicPr/>
                <p:nvPr/>
              </p:nvPicPr>
              <p:blipFill>
                <a:blip r:embed="rId127"/>
                <a:stretch>
                  <a:fillRect/>
                </a:stretch>
              </p:blipFill>
              <p:spPr>
                <a:xfrm>
                  <a:off x="6765578" y="355222"/>
                  <a:ext cx="97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7" name="Freihand 56">
                  <a:extLst>
                    <a:ext uri="{FF2B5EF4-FFF2-40B4-BE49-F238E27FC236}">
                      <a16:creationId xmlns:a16="http://schemas.microsoft.com/office/drawing/2014/main" id="{927D88D0-9502-5341-9638-E704B2CF9874}"/>
                    </a:ext>
                  </a:extLst>
                </p14:cNvPr>
                <p14:cNvContentPartPr/>
                <p14:nvPr/>
              </p14:nvContentPartPr>
              <p14:xfrm>
                <a:off x="6865658" y="366742"/>
                <a:ext cx="87480" cy="119160"/>
              </p14:xfrm>
            </p:contentPart>
          </mc:Choice>
          <mc:Fallback>
            <p:pic>
              <p:nvPicPr>
                <p:cNvPr id="57" name="Freihand 56">
                  <a:extLst>
                    <a:ext uri="{FF2B5EF4-FFF2-40B4-BE49-F238E27FC236}">
                      <a16:creationId xmlns:a16="http://schemas.microsoft.com/office/drawing/2014/main" id="{927D88D0-9502-5341-9638-E704B2CF9874}"/>
                    </a:ext>
                  </a:extLst>
                </p:cNvPr>
                <p:cNvPicPr/>
                <p:nvPr/>
              </p:nvPicPr>
              <p:blipFill>
                <a:blip r:embed="rId129"/>
                <a:stretch>
                  <a:fillRect/>
                </a:stretch>
              </p:blipFill>
              <p:spPr>
                <a:xfrm>
                  <a:off x="6859538" y="360622"/>
                  <a:ext cx="99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8" name="Freihand 57">
                  <a:extLst>
                    <a:ext uri="{FF2B5EF4-FFF2-40B4-BE49-F238E27FC236}">
                      <a16:creationId xmlns:a16="http://schemas.microsoft.com/office/drawing/2014/main" id="{60C3B084-B601-66D2-AF92-55A04C7017E0}"/>
                    </a:ext>
                  </a:extLst>
                </p14:cNvPr>
                <p14:cNvContentPartPr/>
                <p14:nvPr/>
              </p14:nvContentPartPr>
              <p14:xfrm>
                <a:off x="6983738" y="325342"/>
                <a:ext cx="194760" cy="115560"/>
              </p14:xfrm>
            </p:contentPart>
          </mc:Choice>
          <mc:Fallback>
            <p:pic>
              <p:nvPicPr>
                <p:cNvPr id="58" name="Freihand 57">
                  <a:extLst>
                    <a:ext uri="{FF2B5EF4-FFF2-40B4-BE49-F238E27FC236}">
                      <a16:creationId xmlns:a16="http://schemas.microsoft.com/office/drawing/2014/main" id="{60C3B084-B601-66D2-AF92-55A04C7017E0}"/>
                    </a:ext>
                  </a:extLst>
                </p:cNvPr>
                <p:cNvPicPr/>
                <p:nvPr/>
              </p:nvPicPr>
              <p:blipFill>
                <a:blip r:embed="rId131"/>
                <a:stretch>
                  <a:fillRect/>
                </a:stretch>
              </p:blipFill>
              <p:spPr>
                <a:xfrm>
                  <a:off x="6977618" y="319222"/>
                  <a:ext cx="207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0" name="Freihand 59">
                  <a:extLst>
                    <a:ext uri="{FF2B5EF4-FFF2-40B4-BE49-F238E27FC236}">
                      <a16:creationId xmlns:a16="http://schemas.microsoft.com/office/drawing/2014/main" id="{9B922EDE-3102-058F-B1C0-42FB49FFACC2}"/>
                    </a:ext>
                  </a:extLst>
                </p14:cNvPr>
                <p14:cNvContentPartPr/>
                <p14:nvPr/>
              </p14:nvContentPartPr>
              <p14:xfrm>
                <a:off x="6268418" y="1160542"/>
                <a:ext cx="34200" cy="87480"/>
              </p14:xfrm>
            </p:contentPart>
          </mc:Choice>
          <mc:Fallback>
            <p:pic>
              <p:nvPicPr>
                <p:cNvPr id="60" name="Freihand 59">
                  <a:extLst>
                    <a:ext uri="{FF2B5EF4-FFF2-40B4-BE49-F238E27FC236}">
                      <a16:creationId xmlns:a16="http://schemas.microsoft.com/office/drawing/2014/main" id="{9B922EDE-3102-058F-B1C0-42FB49FFACC2}"/>
                    </a:ext>
                  </a:extLst>
                </p:cNvPr>
                <p:cNvPicPr/>
                <p:nvPr/>
              </p:nvPicPr>
              <p:blipFill>
                <a:blip r:embed="rId133"/>
                <a:stretch>
                  <a:fillRect/>
                </a:stretch>
              </p:blipFill>
              <p:spPr>
                <a:xfrm>
                  <a:off x="6262298" y="1154422"/>
                  <a:ext cx="46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1" name="Freihand 60">
                  <a:extLst>
                    <a:ext uri="{FF2B5EF4-FFF2-40B4-BE49-F238E27FC236}">
                      <a16:creationId xmlns:a16="http://schemas.microsoft.com/office/drawing/2014/main" id="{A4BF90D8-2702-7A1D-1479-D614AE6BDC16}"/>
                    </a:ext>
                  </a:extLst>
                </p14:cNvPr>
                <p14:cNvContentPartPr/>
                <p14:nvPr/>
              </p14:nvContentPartPr>
              <p14:xfrm>
                <a:off x="6012098" y="695782"/>
                <a:ext cx="179280" cy="384840"/>
              </p14:xfrm>
            </p:contentPart>
          </mc:Choice>
          <mc:Fallback>
            <p:pic>
              <p:nvPicPr>
                <p:cNvPr id="61" name="Freihand 60">
                  <a:extLst>
                    <a:ext uri="{FF2B5EF4-FFF2-40B4-BE49-F238E27FC236}">
                      <a16:creationId xmlns:a16="http://schemas.microsoft.com/office/drawing/2014/main" id="{A4BF90D8-2702-7A1D-1479-D614AE6BDC16}"/>
                    </a:ext>
                  </a:extLst>
                </p:cNvPr>
                <p:cNvPicPr/>
                <p:nvPr/>
              </p:nvPicPr>
              <p:blipFill>
                <a:blip r:embed="rId135"/>
                <a:stretch>
                  <a:fillRect/>
                </a:stretch>
              </p:blipFill>
              <p:spPr>
                <a:xfrm>
                  <a:off x="6005978" y="689662"/>
                  <a:ext cx="19152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2" name="Freihand 61">
                  <a:extLst>
                    <a:ext uri="{FF2B5EF4-FFF2-40B4-BE49-F238E27FC236}">
                      <a16:creationId xmlns:a16="http://schemas.microsoft.com/office/drawing/2014/main" id="{290BF282-1D48-3798-294A-6FC4C361408E}"/>
                    </a:ext>
                  </a:extLst>
                </p14:cNvPr>
                <p14:cNvContentPartPr/>
                <p14:nvPr/>
              </p14:nvContentPartPr>
              <p14:xfrm>
                <a:off x="6105338" y="976222"/>
                <a:ext cx="111600" cy="188280"/>
              </p14:xfrm>
            </p:contentPart>
          </mc:Choice>
          <mc:Fallback>
            <p:pic>
              <p:nvPicPr>
                <p:cNvPr id="62" name="Freihand 61">
                  <a:extLst>
                    <a:ext uri="{FF2B5EF4-FFF2-40B4-BE49-F238E27FC236}">
                      <a16:creationId xmlns:a16="http://schemas.microsoft.com/office/drawing/2014/main" id="{290BF282-1D48-3798-294A-6FC4C361408E}"/>
                    </a:ext>
                  </a:extLst>
                </p:cNvPr>
                <p:cNvPicPr/>
                <p:nvPr/>
              </p:nvPicPr>
              <p:blipFill>
                <a:blip r:embed="rId137"/>
                <a:stretch>
                  <a:fillRect/>
                </a:stretch>
              </p:blipFill>
              <p:spPr>
                <a:xfrm>
                  <a:off x="6099218" y="970102"/>
                  <a:ext cx="123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3" name="Freihand 62">
                  <a:extLst>
                    <a:ext uri="{FF2B5EF4-FFF2-40B4-BE49-F238E27FC236}">
                      <a16:creationId xmlns:a16="http://schemas.microsoft.com/office/drawing/2014/main" id="{DE9B8056-AB84-07F9-364A-57B2B17E4F73}"/>
                    </a:ext>
                  </a:extLst>
                </p14:cNvPr>
                <p14:cNvContentPartPr/>
                <p14:nvPr/>
              </p14:nvContentPartPr>
              <p14:xfrm>
                <a:off x="5537258" y="353422"/>
                <a:ext cx="122760" cy="207000"/>
              </p14:xfrm>
            </p:contentPart>
          </mc:Choice>
          <mc:Fallback>
            <p:pic>
              <p:nvPicPr>
                <p:cNvPr id="63" name="Freihand 62">
                  <a:extLst>
                    <a:ext uri="{FF2B5EF4-FFF2-40B4-BE49-F238E27FC236}">
                      <a16:creationId xmlns:a16="http://schemas.microsoft.com/office/drawing/2014/main" id="{DE9B8056-AB84-07F9-364A-57B2B17E4F73}"/>
                    </a:ext>
                  </a:extLst>
                </p:cNvPr>
                <p:cNvPicPr/>
                <p:nvPr/>
              </p:nvPicPr>
              <p:blipFill>
                <a:blip r:embed="rId139"/>
                <a:stretch>
                  <a:fillRect/>
                </a:stretch>
              </p:blipFill>
              <p:spPr>
                <a:xfrm>
                  <a:off x="5531138" y="347302"/>
                  <a:ext cx="1350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5" name="Freihand 64">
                  <a:extLst>
                    <a:ext uri="{FF2B5EF4-FFF2-40B4-BE49-F238E27FC236}">
                      <a16:creationId xmlns:a16="http://schemas.microsoft.com/office/drawing/2014/main" id="{C6EA0739-72FC-E3FC-A9F0-81B0D86AF81A}"/>
                    </a:ext>
                  </a:extLst>
                </p14:cNvPr>
                <p14:cNvContentPartPr/>
                <p14:nvPr/>
              </p14:nvContentPartPr>
              <p14:xfrm>
                <a:off x="5681258" y="280342"/>
                <a:ext cx="138600" cy="198000"/>
              </p14:xfrm>
            </p:contentPart>
          </mc:Choice>
          <mc:Fallback>
            <p:pic>
              <p:nvPicPr>
                <p:cNvPr id="65" name="Freihand 64">
                  <a:extLst>
                    <a:ext uri="{FF2B5EF4-FFF2-40B4-BE49-F238E27FC236}">
                      <a16:creationId xmlns:a16="http://schemas.microsoft.com/office/drawing/2014/main" id="{C6EA0739-72FC-E3FC-A9F0-81B0D86AF81A}"/>
                    </a:ext>
                  </a:extLst>
                </p:cNvPr>
                <p:cNvPicPr/>
                <p:nvPr/>
              </p:nvPicPr>
              <p:blipFill>
                <a:blip r:embed="rId141"/>
                <a:stretch>
                  <a:fillRect/>
                </a:stretch>
              </p:blipFill>
              <p:spPr>
                <a:xfrm>
                  <a:off x="5675138" y="274222"/>
                  <a:ext cx="150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6" name="Freihand 65">
                  <a:extLst>
                    <a:ext uri="{FF2B5EF4-FFF2-40B4-BE49-F238E27FC236}">
                      <a16:creationId xmlns:a16="http://schemas.microsoft.com/office/drawing/2014/main" id="{BB0AE6F6-18A5-6849-2E84-D8DD96020DD3}"/>
                    </a:ext>
                  </a:extLst>
                </p14:cNvPr>
                <p14:cNvContentPartPr/>
                <p14:nvPr/>
              </p14:nvContentPartPr>
              <p14:xfrm>
                <a:off x="5775218" y="294742"/>
                <a:ext cx="9000" cy="20520"/>
              </p14:xfrm>
            </p:contentPart>
          </mc:Choice>
          <mc:Fallback>
            <p:pic>
              <p:nvPicPr>
                <p:cNvPr id="66" name="Freihand 65">
                  <a:extLst>
                    <a:ext uri="{FF2B5EF4-FFF2-40B4-BE49-F238E27FC236}">
                      <a16:creationId xmlns:a16="http://schemas.microsoft.com/office/drawing/2014/main" id="{BB0AE6F6-18A5-6849-2E84-D8DD96020DD3}"/>
                    </a:ext>
                  </a:extLst>
                </p:cNvPr>
                <p:cNvPicPr/>
                <p:nvPr/>
              </p:nvPicPr>
              <p:blipFill>
                <a:blip r:embed="rId143"/>
                <a:stretch>
                  <a:fillRect/>
                </a:stretch>
              </p:blipFill>
              <p:spPr>
                <a:xfrm>
                  <a:off x="5769098" y="288622"/>
                  <a:ext cx="21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7" name="Freihand 66">
                  <a:extLst>
                    <a:ext uri="{FF2B5EF4-FFF2-40B4-BE49-F238E27FC236}">
                      <a16:creationId xmlns:a16="http://schemas.microsoft.com/office/drawing/2014/main" id="{450374DC-DDFF-8516-72DC-AC29624BFF15}"/>
                    </a:ext>
                  </a:extLst>
                </p14:cNvPr>
                <p14:cNvContentPartPr/>
                <p14:nvPr/>
              </p14:nvContentPartPr>
              <p14:xfrm>
                <a:off x="5858378" y="359542"/>
                <a:ext cx="51120" cy="74880"/>
              </p14:xfrm>
            </p:contentPart>
          </mc:Choice>
          <mc:Fallback>
            <p:pic>
              <p:nvPicPr>
                <p:cNvPr id="67" name="Freihand 66">
                  <a:extLst>
                    <a:ext uri="{FF2B5EF4-FFF2-40B4-BE49-F238E27FC236}">
                      <a16:creationId xmlns:a16="http://schemas.microsoft.com/office/drawing/2014/main" id="{450374DC-DDFF-8516-72DC-AC29624BFF15}"/>
                    </a:ext>
                  </a:extLst>
                </p:cNvPr>
                <p:cNvPicPr/>
                <p:nvPr/>
              </p:nvPicPr>
              <p:blipFill>
                <a:blip r:embed="rId145"/>
                <a:stretch>
                  <a:fillRect/>
                </a:stretch>
              </p:blipFill>
              <p:spPr>
                <a:xfrm>
                  <a:off x="5852258" y="353422"/>
                  <a:ext cx="63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8" name="Freihand 67">
                  <a:extLst>
                    <a:ext uri="{FF2B5EF4-FFF2-40B4-BE49-F238E27FC236}">
                      <a16:creationId xmlns:a16="http://schemas.microsoft.com/office/drawing/2014/main" id="{602918A3-8C1B-E46F-2A22-AC21CCC4F350}"/>
                    </a:ext>
                  </a:extLst>
                </p14:cNvPr>
                <p14:cNvContentPartPr/>
                <p14:nvPr/>
              </p14:nvContentPartPr>
              <p14:xfrm>
                <a:off x="5928218" y="319942"/>
                <a:ext cx="56520" cy="99360"/>
              </p14:xfrm>
            </p:contentPart>
          </mc:Choice>
          <mc:Fallback>
            <p:pic>
              <p:nvPicPr>
                <p:cNvPr id="68" name="Freihand 67">
                  <a:extLst>
                    <a:ext uri="{FF2B5EF4-FFF2-40B4-BE49-F238E27FC236}">
                      <a16:creationId xmlns:a16="http://schemas.microsoft.com/office/drawing/2014/main" id="{602918A3-8C1B-E46F-2A22-AC21CCC4F350}"/>
                    </a:ext>
                  </a:extLst>
                </p:cNvPr>
                <p:cNvPicPr/>
                <p:nvPr/>
              </p:nvPicPr>
              <p:blipFill>
                <a:blip r:embed="rId147"/>
                <a:stretch>
                  <a:fillRect/>
                </a:stretch>
              </p:blipFill>
              <p:spPr>
                <a:xfrm>
                  <a:off x="5922098" y="313822"/>
                  <a:ext cx="68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9" name="Freihand 68">
                  <a:extLst>
                    <a:ext uri="{FF2B5EF4-FFF2-40B4-BE49-F238E27FC236}">
                      <a16:creationId xmlns:a16="http://schemas.microsoft.com/office/drawing/2014/main" id="{A848EB44-6146-B79C-CF98-6674282E2049}"/>
                    </a:ext>
                  </a:extLst>
                </p14:cNvPr>
                <p14:cNvContentPartPr/>
                <p14:nvPr/>
              </p14:nvContentPartPr>
              <p14:xfrm>
                <a:off x="5984378" y="278902"/>
                <a:ext cx="140400" cy="222480"/>
              </p14:xfrm>
            </p:contentPart>
          </mc:Choice>
          <mc:Fallback>
            <p:pic>
              <p:nvPicPr>
                <p:cNvPr id="69" name="Freihand 68">
                  <a:extLst>
                    <a:ext uri="{FF2B5EF4-FFF2-40B4-BE49-F238E27FC236}">
                      <a16:creationId xmlns:a16="http://schemas.microsoft.com/office/drawing/2014/main" id="{A848EB44-6146-B79C-CF98-6674282E2049}"/>
                    </a:ext>
                  </a:extLst>
                </p:cNvPr>
                <p:cNvPicPr/>
                <p:nvPr/>
              </p:nvPicPr>
              <p:blipFill>
                <a:blip r:embed="rId149"/>
                <a:stretch>
                  <a:fillRect/>
                </a:stretch>
              </p:blipFill>
              <p:spPr>
                <a:xfrm>
                  <a:off x="5978258" y="272782"/>
                  <a:ext cx="1526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8" name="Freihand 107">
                  <a:extLst>
                    <a:ext uri="{FF2B5EF4-FFF2-40B4-BE49-F238E27FC236}">
                      <a16:creationId xmlns:a16="http://schemas.microsoft.com/office/drawing/2014/main" id="{886C2822-4735-9925-0889-FC76E9B9A8EA}"/>
                    </a:ext>
                  </a:extLst>
                </p14:cNvPr>
                <p14:cNvContentPartPr/>
                <p14:nvPr/>
              </p14:nvContentPartPr>
              <p14:xfrm>
                <a:off x="5368778" y="65782"/>
                <a:ext cx="908280" cy="671040"/>
              </p14:xfrm>
            </p:contentPart>
          </mc:Choice>
          <mc:Fallback>
            <p:pic>
              <p:nvPicPr>
                <p:cNvPr id="108" name="Freihand 107">
                  <a:extLst>
                    <a:ext uri="{FF2B5EF4-FFF2-40B4-BE49-F238E27FC236}">
                      <a16:creationId xmlns:a16="http://schemas.microsoft.com/office/drawing/2014/main" id="{886C2822-4735-9925-0889-FC76E9B9A8EA}"/>
                    </a:ext>
                  </a:extLst>
                </p:cNvPr>
                <p:cNvPicPr/>
                <p:nvPr/>
              </p:nvPicPr>
              <p:blipFill>
                <a:blip r:embed="rId151"/>
                <a:stretch>
                  <a:fillRect/>
                </a:stretch>
              </p:blipFill>
              <p:spPr>
                <a:xfrm>
                  <a:off x="5362658" y="59662"/>
                  <a:ext cx="920520" cy="683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0" name="Freihand 109">
                  <a:extLst>
                    <a:ext uri="{FF2B5EF4-FFF2-40B4-BE49-F238E27FC236}">
                      <a16:creationId xmlns:a16="http://schemas.microsoft.com/office/drawing/2014/main" id="{B0E79552-0E99-72A8-F026-A452B26A3E8C}"/>
                    </a:ext>
                  </a:extLst>
                </p14:cNvPr>
                <p14:cNvContentPartPr/>
                <p14:nvPr/>
              </p14:nvContentPartPr>
              <p14:xfrm>
                <a:off x="2118338" y="2942182"/>
                <a:ext cx="243000" cy="1016640"/>
              </p14:xfrm>
            </p:contentPart>
          </mc:Choice>
          <mc:Fallback>
            <p:pic>
              <p:nvPicPr>
                <p:cNvPr id="110" name="Freihand 109">
                  <a:extLst>
                    <a:ext uri="{FF2B5EF4-FFF2-40B4-BE49-F238E27FC236}">
                      <a16:creationId xmlns:a16="http://schemas.microsoft.com/office/drawing/2014/main" id="{B0E79552-0E99-72A8-F026-A452B26A3E8C}"/>
                    </a:ext>
                  </a:extLst>
                </p:cNvPr>
                <p:cNvPicPr/>
                <p:nvPr/>
              </p:nvPicPr>
              <p:blipFill>
                <a:blip r:embed="rId153"/>
                <a:stretch>
                  <a:fillRect/>
                </a:stretch>
              </p:blipFill>
              <p:spPr>
                <a:xfrm>
                  <a:off x="2112218" y="2936062"/>
                  <a:ext cx="255240" cy="1028880"/>
                </a:xfrm>
                <a:prstGeom prst="rect">
                  <a:avLst/>
                </a:prstGeom>
              </p:spPr>
            </p:pic>
          </mc:Fallback>
        </mc:AlternateContent>
      </p:grpSp>
      <p:grpSp>
        <p:nvGrpSpPr>
          <p:cNvPr id="129" name="Gruppieren 128">
            <a:extLst>
              <a:ext uri="{FF2B5EF4-FFF2-40B4-BE49-F238E27FC236}">
                <a16:creationId xmlns:a16="http://schemas.microsoft.com/office/drawing/2014/main" id="{A68E577D-2434-8ED1-EC7D-9326D763D97D}"/>
              </a:ext>
            </a:extLst>
          </p:cNvPr>
          <p:cNvGrpSpPr/>
          <p:nvPr/>
        </p:nvGrpSpPr>
        <p:grpSpPr>
          <a:xfrm>
            <a:off x="440378" y="3114262"/>
            <a:ext cx="1485000" cy="883800"/>
            <a:chOff x="440378" y="3114262"/>
            <a:chExt cx="1485000" cy="883800"/>
          </a:xfrm>
        </p:grpSpPr>
        <mc:AlternateContent xmlns:mc="http://schemas.openxmlformats.org/markup-compatibility/2006">
          <mc:Choice xmlns:p14="http://schemas.microsoft.com/office/powerpoint/2010/main" Requires="p14">
            <p:contentPart p14:bwMode="auto" r:id="rId154">
              <p14:nvContentPartPr>
                <p14:cNvPr id="112" name="Freihand 111">
                  <a:extLst>
                    <a:ext uri="{FF2B5EF4-FFF2-40B4-BE49-F238E27FC236}">
                      <a16:creationId xmlns:a16="http://schemas.microsoft.com/office/drawing/2014/main" id="{8C1DADFF-412B-F374-47CB-97B92618791F}"/>
                    </a:ext>
                  </a:extLst>
                </p14:cNvPr>
                <p14:cNvContentPartPr/>
                <p14:nvPr/>
              </p14:nvContentPartPr>
              <p14:xfrm>
                <a:off x="1702898" y="3483982"/>
                <a:ext cx="164160" cy="89280"/>
              </p14:xfrm>
            </p:contentPart>
          </mc:Choice>
          <mc:Fallback>
            <p:pic>
              <p:nvPicPr>
                <p:cNvPr id="112" name="Freihand 111">
                  <a:extLst>
                    <a:ext uri="{FF2B5EF4-FFF2-40B4-BE49-F238E27FC236}">
                      <a16:creationId xmlns:a16="http://schemas.microsoft.com/office/drawing/2014/main" id="{8C1DADFF-412B-F374-47CB-97B92618791F}"/>
                    </a:ext>
                  </a:extLst>
                </p:cNvPr>
                <p:cNvPicPr/>
                <p:nvPr/>
              </p:nvPicPr>
              <p:blipFill>
                <a:blip r:embed="rId155"/>
                <a:stretch>
                  <a:fillRect/>
                </a:stretch>
              </p:blipFill>
              <p:spPr>
                <a:xfrm>
                  <a:off x="1696778" y="3477862"/>
                  <a:ext cx="176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3" name="Freihand 112">
                  <a:extLst>
                    <a:ext uri="{FF2B5EF4-FFF2-40B4-BE49-F238E27FC236}">
                      <a16:creationId xmlns:a16="http://schemas.microsoft.com/office/drawing/2014/main" id="{4D0626AA-3E0B-DD30-C175-49FB265E9F86}"/>
                    </a:ext>
                  </a:extLst>
                </p14:cNvPr>
                <p14:cNvContentPartPr/>
                <p14:nvPr/>
              </p14:nvContentPartPr>
              <p14:xfrm>
                <a:off x="1826738" y="3438622"/>
                <a:ext cx="98640" cy="190800"/>
              </p14:xfrm>
            </p:contentPart>
          </mc:Choice>
          <mc:Fallback>
            <p:pic>
              <p:nvPicPr>
                <p:cNvPr id="113" name="Freihand 112">
                  <a:extLst>
                    <a:ext uri="{FF2B5EF4-FFF2-40B4-BE49-F238E27FC236}">
                      <a16:creationId xmlns:a16="http://schemas.microsoft.com/office/drawing/2014/main" id="{4D0626AA-3E0B-DD30-C175-49FB265E9F86}"/>
                    </a:ext>
                  </a:extLst>
                </p:cNvPr>
                <p:cNvPicPr/>
                <p:nvPr/>
              </p:nvPicPr>
              <p:blipFill>
                <a:blip r:embed="rId157"/>
                <a:stretch>
                  <a:fillRect/>
                </a:stretch>
              </p:blipFill>
              <p:spPr>
                <a:xfrm>
                  <a:off x="1820618" y="3432502"/>
                  <a:ext cx="110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5" name="Freihand 114">
                  <a:extLst>
                    <a:ext uri="{FF2B5EF4-FFF2-40B4-BE49-F238E27FC236}">
                      <a16:creationId xmlns:a16="http://schemas.microsoft.com/office/drawing/2014/main" id="{33D204CD-87F5-06CE-2BAC-9CB577602D3B}"/>
                    </a:ext>
                  </a:extLst>
                </p14:cNvPr>
                <p14:cNvContentPartPr/>
                <p14:nvPr/>
              </p14:nvContentPartPr>
              <p14:xfrm>
                <a:off x="440378" y="3487582"/>
                <a:ext cx="91800" cy="231840"/>
              </p14:xfrm>
            </p:contentPart>
          </mc:Choice>
          <mc:Fallback>
            <p:pic>
              <p:nvPicPr>
                <p:cNvPr id="115" name="Freihand 114">
                  <a:extLst>
                    <a:ext uri="{FF2B5EF4-FFF2-40B4-BE49-F238E27FC236}">
                      <a16:creationId xmlns:a16="http://schemas.microsoft.com/office/drawing/2014/main" id="{33D204CD-87F5-06CE-2BAC-9CB577602D3B}"/>
                    </a:ext>
                  </a:extLst>
                </p:cNvPr>
                <p:cNvPicPr/>
                <p:nvPr/>
              </p:nvPicPr>
              <p:blipFill>
                <a:blip r:embed="rId159"/>
                <a:stretch>
                  <a:fillRect/>
                </a:stretch>
              </p:blipFill>
              <p:spPr>
                <a:xfrm>
                  <a:off x="434258" y="3481462"/>
                  <a:ext cx="1040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6" name="Freihand 115">
                  <a:extLst>
                    <a:ext uri="{FF2B5EF4-FFF2-40B4-BE49-F238E27FC236}">
                      <a16:creationId xmlns:a16="http://schemas.microsoft.com/office/drawing/2014/main" id="{F0ADC31B-0BC6-E8A0-5B3F-EC9F13FFDAEF}"/>
                    </a:ext>
                  </a:extLst>
                </p14:cNvPr>
                <p14:cNvContentPartPr/>
                <p14:nvPr/>
              </p14:nvContentPartPr>
              <p14:xfrm>
                <a:off x="560618" y="3526822"/>
                <a:ext cx="14400" cy="12600"/>
              </p14:xfrm>
            </p:contentPart>
          </mc:Choice>
          <mc:Fallback>
            <p:pic>
              <p:nvPicPr>
                <p:cNvPr id="116" name="Freihand 115">
                  <a:extLst>
                    <a:ext uri="{FF2B5EF4-FFF2-40B4-BE49-F238E27FC236}">
                      <a16:creationId xmlns:a16="http://schemas.microsoft.com/office/drawing/2014/main" id="{F0ADC31B-0BC6-E8A0-5B3F-EC9F13FFDAEF}"/>
                    </a:ext>
                  </a:extLst>
                </p:cNvPr>
                <p:cNvPicPr/>
                <p:nvPr/>
              </p:nvPicPr>
              <p:blipFill>
                <a:blip r:embed="rId161"/>
                <a:stretch>
                  <a:fillRect/>
                </a:stretch>
              </p:blipFill>
              <p:spPr>
                <a:xfrm>
                  <a:off x="554498" y="3520702"/>
                  <a:ext cx="26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 name="Freihand 116">
                  <a:extLst>
                    <a:ext uri="{FF2B5EF4-FFF2-40B4-BE49-F238E27FC236}">
                      <a16:creationId xmlns:a16="http://schemas.microsoft.com/office/drawing/2014/main" id="{3B89860B-E21A-B00D-A334-5C1D89FB87F3}"/>
                    </a:ext>
                  </a:extLst>
                </p14:cNvPr>
                <p14:cNvContentPartPr/>
                <p14:nvPr/>
              </p14:nvContentPartPr>
              <p14:xfrm>
                <a:off x="553058" y="3395782"/>
                <a:ext cx="347040" cy="213840"/>
              </p14:xfrm>
            </p:contentPart>
          </mc:Choice>
          <mc:Fallback>
            <p:pic>
              <p:nvPicPr>
                <p:cNvPr id="117" name="Freihand 116">
                  <a:extLst>
                    <a:ext uri="{FF2B5EF4-FFF2-40B4-BE49-F238E27FC236}">
                      <a16:creationId xmlns:a16="http://schemas.microsoft.com/office/drawing/2014/main" id="{3B89860B-E21A-B00D-A334-5C1D89FB87F3}"/>
                    </a:ext>
                  </a:extLst>
                </p:cNvPr>
                <p:cNvPicPr/>
                <p:nvPr/>
              </p:nvPicPr>
              <p:blipFill>
                <a:blip r:embed="rId163"/>
                <a:stretch>
                  <a:fillRect/>
                </a:stretch>
              </p:blipFill>
              <p:spPr>
                <a:xfrm>
                  <a:off x="546938" y="3389662"/>
                  <a:ext cx="3592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8" name="Freihand 117">
                  <a:extLst>
                    <a:ext uri="{FF2B5EF4-FFF2-40B4-BE49-F238E27FC236}">
                      <a16:creationId xmlns:a16="http://schemas.microsoft.com/office/drawing/2014/main" id="{70FAC1C8-6409-1A5D-0B29-E0E3752374AE}"/>
                    </a:ext>
                  </a:extLst>
                </p14:cNvPr>
                <p14:cNvContentPartPr/>
                <p14:nvPr/>
              </p14:nvContentPartPr>
              <p14:xfrm>
                <a:off x="893978" y="3233422"/>
                <a:ext cx="104040" cy="236160"/>
              </p14:xfrm>
            </p:contentPart>
          </mc:Choice>
          <mc:Fallback>
            <p:pic>
              <p:nvPicPr>
                <p:cNvPr id="118" name="Freihand 117">
                  <a:extLst>
                    <a:ext uri="{FF2B5EF4-FFF2-40B4-BE49-F238E27FC236}">
                      <a16:creationId xmlns:a16="http://schemas.microsoft.com/office/drawing/2014/main" id="{70FAC1C8-6409-1A5D-0B29-E0E3752374AE}"/>
                    </a:ext>
                  </a:extLst>
                </p:cNvPr>
                <p:cNvPicPr/>
                <p:nvPr/>
              </p:nvPicPr>
              <p:blipFill>
                <a:blip r:embed="rId165"/>
                <a:stretch>
                  <a:fillRect/>
                </a:stretch>
              </p:blipFill>
              <p:spPr>
                <a:xfrm>
                  <a:off x="887858" y="3227302"/>
                  <a:ext cx="116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9" name="Freihand 118">
                  <a:extLst>
                    <a:ext uri="{FF2B5EF4-FFF2-40B4-BE49-F238E27FC236}">
                      <a16:creationId xmlns:a16="http://schemas.microsoft.com/office/drawing/2014/main" id="{BCA206E1-C68A-0094-26E1-EFD29A1EEC20}"/>
                    </a:ext>
                  </a:extLst>
                </p14:cNvPr>
                <p14:cNvContentPartPr/>
                <p14:nvPr/>
              </p14:nvContentPartPr>
              <p14:xfrm>
                <a:off x="1120058" y="3249622"/>
                <a:ext cx="174960" cy="152280"/>
              </p14:xfrm>
            </p:contentPart>
          </mc:Choice>
          <mc:Fallback>
            <p:pic>
              <p:nvPicPr>
                <p:cNvPr id="119" name="Freihand 118">
                  <a:extLst>
                    <a:ext uri="{FF2B5EF4-FFF2-40B4-BE49-F238E27FC236}">
                      <a16:creationId xmlns:a16="http://schemas.microsoft.com/office/drawing/2014/main" id="{BCA206E1-C68A-0094-26E1-EFD29A1EEC20}"/>
                    </a:ext>
                  </a:extLst>
                </p:cNvPr>
                <p:cNvPicPr/>
                <p:nvPr/>
              </p:nvPicPr>
              <p:blipFill>
                <a:blip r:embed="rId167"/>
                <a:stretch>
                  <a:fillRect/>
                </a:stretch>
              </p:blipFill>
              <p:spPr>
                <a:xfrm>
                  <a:off x="1113938" y="3243502"/>
                  <a:ext cx="187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0" name="Freihand 119">
                  <a:extLst>
                    <a:ext uri="{FF2B5EF4-FFF2-40B4-BE49-F238E27FC236}">
                      <a16:creationId xmlns:a16="http://schemas.microsoft.com/office/drawing/2014/main" id="{EA7EB352-EEF7-0A01-0767-3D0213F30D34}"/>
                    </a:ext>
                  </a:extLst>
                </p14:cNvPr>
                <p14:cNvContentPartPr/>
                <p14:nvPr/>
              </p14:nvContentPartPr>
              <p14:xfrm>
                <a:off x="1313378" y="3114262"/>
                <a:ext cx="260280" cy="219600"/>
              </p14:xfrm>
            </p:contentPart>
          </mc:Choice>
          <mc:Fallback>
            <p:pic>
              <p:nvPicPr>
                <p:cNvPr id="120" name="Freihand 119">
                  <a:extLst>
                    <a:ext uri="{FF2B5EF4-FFF2-40B4-BE49-F238E27FC236}">
                      <a16:creationId xmlns:a16="http://schemas.microsoft.com/office/drawing/2014/main" id="{EA7EB352-EEF7-0A01-0767-3D0213F30D34}"/>
                    </a:ext>
                  </a:extLst>
                </p:cNvPr>
                <p:cNvPicPr/>
                <p:nvPr/>
              </p:nvPicPr>
              <p:blipFill>
                <a:blip r:embed="rId169"/>
                <a:stretch>
                  <a:fillRect/>
                </a:stretch>
              </p:blipFill>
              <p:spPr>
                <a:xfrm>
                  <a:off x="1307258" y="3108142"/>
                  <a:ext cx="272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Freihand 120">
                  <a:extLst>
                    <a:ext uri="{FF2B5EF4-FFF2-40B4-BE49-F238E27FC236}">
                      <a16:creationId xmlns:a16="http://schemas.microsoft.com/office/drawing/2014/main" id="{0772795D-CB7E-4170-7791-2A5A24233293}"/>
                    </a:ext>
                  </a:extLst>
                </p14:cNvPr>
                <p14:cNvContentPartPr/>
                <p14:nvPr/>
              </p14:nvContentPartPr>
              <p14:xfrm>
                <a:off x="651698" y="3800062"/>
                <a:ext cx="118080" cy="198000"/>
              </p14:xfrm>
            </p:contentPart>
          </mc:Choice>
          <mc:Fallback>
            <p:pic>
              <p:nvPicPr>
                <p:cNvPr id="121" name="Freihand 120">
                  <a:extLst>
                    <a:ext uri="{FF2B5EF4-FFF2-40B4-BE49-F238E27FC236}">
                      <a16:creationId xmlns:a16="http://schemas.microsoft.com/office/drawing/2014/main" id="{0772795D-CB7E-4170-7791-2A5A24233293}"/>
                    </a:ext>
                  </a:extLst>
                </p:cNvPr>
                <p:cNvPicPr/>
                <p:nvPr/>
              </p:nvPicPr>
              <p:blipFill>
                <a:blip r:embed="rId171"/>
                <a:stretch>
                  <a:fillRect/>
                </a:stretch>
              </p:blipFill>
              <p:spPr>
                <a:xfrm>
                  <a:off x="645578" y="3793942"/>
                  <a:ext cx="1303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Freihand 121">
                  <a:extLst>
                    <a:ext uri="{FF2B5EF4-FFF2-40B4-BE49-F238E27FC236}">
                      <a16:creationId xmlns:a16="http://schemas.microsoft.com/office/drawing/2014/main" id="{9191F042-0921-0B4F-B187-6051715F14CE}"/>
                    </a:ext>
                  </a:extLst>
                </p14:cNvPr>
                <p14:cNvContentPartPr/>
                <p14:nvPr/>
              </p14:nvContentPartPr>
              <p14:xfrm>
                <a:off x="806858" y="3735262"/>
                <a:ext cx="95040" cy="174960"/>
              </p14:xfrm>
            </p:contentPart>
          </mc:Choice>
          <mc:Fallback>
            <p:pic>
              <p:nvPicPr>
                <p:cNvPr id="122" name="Freihand 121">
                  <a:extLst>
                    <a:ext uri="{FF2B5EF4-FFF2-40B4-BE49-F238E27FC236}">
                      <a16:creationId xmlns:a16="http://schemas.microsoft.com/office/drawing/2014/main" id="{9191F042-0921-0B4F-B187-6051715F14CE}"/>
                    </a:ext>
                  </a:extLst>
                </p:cNvPr>
                <p:cNvPicPr/>
                <p:nvPr/>
              </p:nvPicPr>
              <p:blipFill>
                <a:blip r:embed="rId173"/>
                <a:stretch>
                  <a:fillRect/>
                </a:stretch>
              </p:blipFill>
              <p:spPr>
                <a:xfrm>
                  <a:off x="800738" y="3729142"/>
                  <a:ext cx="107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3" name="Freihand 122">
                  <a:extLst>
                    <a:ext uri="{FF2B5EF4-FFF2-40B4-BE49-F238E27FC236}">
                      <a16:creationId xmlns:a16="http://schemas.microsoft.com/office/drawing/2014/main" id="{FC8FB56A-1BEF-9063-B990-721F9379A9AF}"/>
                    </a:ext>
                  </a:extLst>
                </p14:cNvPr>
                <p14:cNvContentPartPr/>
                <p14:nvPr/>
              </p14:nvContentPartPr>
              <p14:xfrm>
                <a:off x="916298" y="3723022"/>
                <a:ext cx="210240" cy="109080"/>
              </p14:xfrm>
            </p:contentPart>
          </mc:Choice>
          <mc:Fallback>
            <p:pic>
              <p:nvPicPr>
                <p:cNvPr id="123" name="Freihand 122">
                  <a:extLst>
                    <a:ext uri="{FF2B5EF4-FFF2-40B4-BE49-F238E27FC236}">
                      <a16:creationId xmlns:a16="http://schemas.microsoft.com/office/drawing/2014/main" id="{FC8FB56A-1BEF-9063-B990-721F9379A9AF}"/>
                    </a:ext>
                  </a:extLst>
                </p:cNvPr>
                <p:cNvPicPr/>
                <p:nvPr/>
              </p:nvPicPr>
              <p:blipFill>
                <a:blip r:embed="rId175"/>
                <a:stretch>
                  <a:fillRect/>
                </a:stretch>
              </p:blipFill>
              <p:spPr>
                <a:xfrm>
                  <a:off x="910178" y="3716902"/>
                  <a:ext cx="222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4" name="Freihand 123">
                  <a:extLst>
                    <a:ext uri="{FF2B5EF4-FFF2-40B4-BE49-F238E27FC236}">
                      <a16:creationId xmlns:a16="http://schemas.microsoft.com/office/drawing/2014/main" id="{93174406-C606-5941-C11F-6B8D49C2DC77}"/>
                    </a:ext>
                  </a:extLst>
                </p14:cNvPr>
                <p14:cNvContentPartPr/>
                <p14:nvPr/>
              </p14:nvContentPartPr>
              <p14:xfrm>
                <a:off x="1146698" y="3566422"/>
                <a:ext cx="241200" cy="165240"/>
              </p14:xfrm>
            </p:contentPart>
          </mc:Choice>
          <mc:Fallback>
            <p:pic>
              <p:nvPicPr>
                <p:cNvPr id="124" name="Freihand 123">
                  <a:extLst>
                    <a:ext uri="{FF2B5EF4-FFF2-40B4-BE49-F238E27FC236}">
                      <a16:creationId xmlns:a16="http://schemas.microsoft.com/office/drawing/2014/main" id="{93174406-C606-5941-C11F-6B8D49C2DC77}"/>
                    </a:ext>
                  </a:extLst>
                </p:cNvPr>
                <p:cNvPicPr/>
                <p:nvPr/>
              </p:nvPicPr>
              <p:blipFill>
                <a:blip r:embed="rId177"/>
                <a:stretch>
                  <a:fillRect/>
                </a:stretch>
              </p:blipFill>
              <p:spPr>
                <a:xfrm>
                  <a:off x="1140578" y="3560302"/>
                  <a:ext cx="253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6" name="Freihand 125">
                  <a:extLst>
                    <a:ext uri="{FF2B5EF4-FFF2-40B4-BE49-F238E27FC236}">
                      <a16:creationId xmlns:a16="http://schemas.microsoft.com/office/drawing/2014/main" id="{8BCC7EA1-6B7A-D726-38D0-EF7E29634FFE}"/>
                    </a:ext>
                  </a:extLst>
                </p14:cNvPr>
                <p14:cNvContentPartPr/>
                <p14:nvPr/>
              </p14:nvContentPartPr>
              <p14:xfrm>
                <a:off x="1349738" y="3501982"/>
                <a:ext cx="136440" cy="106200"/>
              </p14:xfrm>
            </p:contentPart>
          </mc:Choice>
          <mc:Fallback>
            <p:pic>
              <p:nvPicPr>
                <p:cNvPr id="126" name="Freihand 125">
                  <a:extLst>
                    <a:ext uri="{FF2B5EF4-FFF2-40B4-BE49-F238E27FC236}">
                      <a16:creationId xmlns:a16="http://schemas.microsoft.com/office/drawing/2014/main" id="{8BCC7EA1-6B7A-D726-38D0-EF7E29634FFE}"/>
                    </a:ext>
                  </a:extLst>
                </p:cNvPr>
                <p:cNvPicPr/>
                <p:nvPr/>
              </p:nvPicPr>
              <p:blipFill>
                <a:blip r:embed="rId179"/>
                <a:stretch>
                  <a:fillRect/>
                </a:stretch>
              </p:blipFill>
              <p:spPr>
                <a:xfrm>
                  <a:off x="1343618" y="3495862"/>
                  <a:ext cx="148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7" name="Freihand 126">
                  <a:extLst>
                    <a:ext uri="{FF2B5EF4-FFF2-40B4-BE49-F238E27FC236}">
                      <a16:creationId xmlns:a16="http://schemas.microsoft.com/office/drawing/2014/main" id="{503D5DB2-4826-DA4F-7191-6D9F785C3123}"/>
                    </a:ext>
                  </a:extLst>
                </p14:cNvPr>
                <p14:cNvContentPartPr/>
                <p14:nvPr/>
              </p14:nvContentPartPr>
              <p14:xfrm>
                <a:off x="1448018" y="3356542"/>
                <a:ext cx="120600" cy="185760"/>
              </p14:xfrm>
            </p:contentPart>
          </mc:Choice>
          <mc:Fallback>
            <p:pic>
              <p:nvPicPr>
                <p:cNvPr id="127" name="Freihand 126">
                  <a:extLst>
                    <a:ext uri="{FF2B5EF4-FFF2-40B4-BE49-F238E27FC236}">
                      <a16:creationId xmlns:a16="http://schemas.microsoft.com/office/drawing/2014/main" id="{503D5DB2-4826-DA4F-7191-6D9F785C3123}"/>
                    </a:ext>
                  </a:extLst>
                </p:cNvPr>
                <p:cNvPicPr/>
                <p:nvPr/>
              </p:nvPicPr>
              <p:blipFill>
                <a:blip r:embed="rId181"/>
                <a:stretch>
                  <a:fillRect/>
                </a:stretch>
              </p:blipFill>
              <p:spPr>
                <a:xfrm>
                  <a:off x="1441898" y="3350422"/>
                  <a:ext cx="132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8" name="Freihand 127">
                  <a:extLst>
                    <a:ext uri="{FF2B5EF4-FFF2-40B4-BE49-F238E27FC236}">
                      <a16:creationId xmlns:a16="http://schemas.microsoft.com/office/drawing/2014/main" id="{776842FB-164B-9DED-7497-95A033D7FC03}"/>
                    </a:ext>
                  </a:extLst>
                </p14:cNvPr>
                <p14:cNvContentPartPr/>
                <p14:nvPr/>
              </p14:nvContentPartPr>
              <p14:xfrm>
                <a:off x="1593818" y="3353302"/>
                <a:ext cx="106920" cy="158040"/>
              </p14:xfrm>
            </p:contentPart>
          </mc:Choice>
          <mc:Fallback>
            <p:pic>
              <p:nvPicPr>
                <p:cNvPr id="128" name="Freihand 127">
                  <a:extLst>
                    <a:ext uri="{FF2B5EF4-FFF2-40B4-BE49-F238E27FC236}">
                      <a16:creationId xmlns:a16="http://schemas.microsoft.com/office/drawing/2014/main" id="{776842FB-164B-9DED-7497-95A033D7FC03}"/>
                    </a:ext>
                  </a:extLst>
                </p:cNvPr>
                <p:cNvPicPr/>
                <p:nvPr/>
              </p:nvPicPr>
              <p:blipFill>
                <a:blip r:embed="rId183"/>
                <a:stretch>
                  <a:fillRect/>
                </a:stretch>
              </p:blipFill>
              <p:spPr>
                <a:xfrm>
                  <a:off x="1587698" y="3347182"/>
                  <a:ext cx="119160" cy="170280"/>
                </a:xfrm>
                <a:prstGeom prst="rect">
                  <a:avLst/>
                </a:prstGeom>
              </p:spPr>
            </p:pic>
          </mc:Fallback>
        </mc:AlternateContent>
      </p:grpSp>
      <p:grpSp>
        <p:nvGrpSpPr>
          <p:cNvPr id="160" name="Gruppieren 159">
            <a:extLst>
              <a:ext uri="{FF2B5EF4-FFF2-40B4-BE49-F238E27FC236}">
                <a16:creationId xmlns:a16="http://schemas.microsoft.com/office/drawing/2014/main" id="{BEE3F70F-ABC6-00B5-13A8-16895C7B7099}"/>
              </a:ext>
            </a:extLst>
          </p:cNvPr>
          <p:cNvGrpSpPr/>
          <p:nvPr/>
        </p:nvGrpSpPr>
        <p:grpSpPr>
          <a:xfrm>
            <a:off x="6909938" y="1062622"/>
            <a:ext cx="1078920" cy="1086480"/>
            <a:chOff x="6909938" y="1062622"/>
            <a:chExt cx="1078920" cy="1086480"/>
          </a:xfrm>
        </p:grpSpPr>
        <mc:AlternateContent xmlns:mc="http://schemas.openxmlformats.org/markup-compatibility/2006">
          <mc:Choice xmlns:p14="http://schemas.microsoft.com/office/powerpoint/2010/main" Requires="p14">
            <p:contentPart p14:bwMode="auto" r:id="rId184">
              <p14:nvContentPartPr>
                <p14:cNvPr id="130" name="Freihand 129">
                  <a:extLst>
                    <a:ext uri="{FF2B5EF4-FFF2-40B4-BE49-F238E27FC236}">
                      <a16:creationId xmlns:a16="http://schemas.microsoft.com/office/drawing/2014/main" id="{E5494328-F613-0D08-D845-D268B0EA03D0}"/>
                    </a:ext>
                  </a:extLst>
                </p14:cNvPr>
                <p14:cNvContentPartPr/>
                <p14:nvPr/>
              </p14:nvContentPartPr>
              <p14:xfrm>
                <a:off x="6983738" y="1221742"/>
                <a:ext cx="28440" cy="127440"/>
              </p14:xfrm>
            </p:contentPart>
          </mc:Choice>
          <mc:Fallback>
            <p:pic>
              <p:nvPicPr>
                <p:cNvPr id="130" name="Freihand 129">
                  <a:extLst>
                    <a:ext uri="{FF2B5EF4-FFF2-40B4-BE49-F238E27FC236}">
                      <a16:creationId xmlns:a16="http://schemas.microsoft.com/office/drawing/2014/main" id="{E5494328-F613-0D08-D845-D268B0EA03D0}"/>
                    </a:ext>
                  </a:extLst>
                </p:cNvPr>
                <p:cNvPicPr/>
                <p:nvPr/>
              </p:nvPicPr>
              <p:blipFill>
                <a:blip r:embed="rId185"/>
                <a:stretch>
                  <a:fillRect/>
                </a:stretch>
              </p:blipFill>
              <p:spPr>
                <a:xfrm>
                  <a:off x="6977618" y="1215622"/>
                  <a:ext cx="40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1" name="Freihand 130">
                  <a:extLst>
                    <a:ext uri="{FF2B5EF4-FFF2-40B4-BE49-F238E27FC236}">
                      <a16:creationId xmlns:a16="http://schemas.microsoft.com/office/drawing/2014/main" id="{2AD22160-064C-E006-36DC-71657A8FCA89}"/>
                    </a:ext>
                  </a:extLst>
                </p14:cNvPr>
                <p14:cNvContentPartPr/>
                <p14:nvPr/>
              </p14:nvContentPartPr>
              <p14:xfrm>
                <a:off x="6909938" y="1169902"/>
                <a:ext cx="140400" cy="179640"/>
              </p14:xfrm>
            </p:contentPart>
          </mc:Choice>
          <mc:Fallback>
            <p:pic>
              <p:nvPicPr>
                <p:cNvPr id="131" name="Freihand 130">
                  <a:extLst>
                    <a:ext uri="{FF2B5EF4-FFF2-40B4-BE49-F238E27FC236}">
                      <a16:creationId xmlns:a16="http://schemas.microsoft.com/office/drawing/2014/main" id="{2AD22160-064C-E006-36DC-71657A8FCA89}"/>
                    </a:ext>
                  </a:extLst>
                </p:cNvPr>
                <p:cNvPicPr/>
                <p:nvPr/>
              </p:nvPicPr>
              <p:blipFill>
                <a:blip r:embed="rId187"/>
                <a:stretch>
                  <a:fillRect/>
                </a:stretch>
              </p:blipFill>
              <p:spPr>
                <a:xfrm>
                  <a:off x="6903818" y="1163782"/>
                  <a:ext cx="152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2" name="Freihand 131">
                  <a:extLst>
                    <a:ext uri="{FF2B5EF4-FFF2-40B4-BE49-F238E27FC236}">
                      <a16:creationId xmlns:a16="http://schemas.microsoft.com/office/drawing/2014/main" id="{198FAB77-25A5-BAB3-D7F5-4957B3296DE3}"/>
                    </a:ext>
                  </a:extLst>
                </p14:cNvPr>
                <p14:cNvContentPartPr/>
                <p14:nvPr/>
              </p14:nvContentPartPr>
              <p14:xfrm>
                <a:off x="7060418" y="1229302"/>
                <a:ext cx="42840" cy="98640"/>
              </p14:xfrm>
            </p:contentPart>
          </mc:Choice>
          <mc:Fallback>
            <p:pic>
              <p:nvPicPr>
                <p:cNvPr id="132" name="Freihand 131">
                  <a:extLst>
                    <a:ext uri="{FF2B5EF4-FFF2-40B4-BE49-F238E27FC236}">
                      <a16:creationId xmlns:a16="http://schemas.microsoft.com/office/drawing/2014/main" id="{198FAB77-25A5-BAB3-D7F5-4957B3296DE3}"/>
                    </a:ext>
                  </a:extLst>
                </p:cNvPr>
                <p:cNvPicPr/>
                <p:nvPr/>
              </p:nvPicPr>
              <p:blipFill>
                <a:blip r:embed="rId189"/>
                <a:stretch>
                  <a:fillRect/>
                </a:stretch>
              </p:blipFill>
              <p:spPr>
                <a:xfrm>
                  <a:off x="7054298" y="1223182"/>
                  <a:ext cx="55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3" name="Freihand 132">
                  <a:extLst>
                    <a:ext uri="{FF2B5EF4-FFF2-40B4-BE49-F238E27FC236}">
                      <a16:creationId xmlns:a16="http://schemas.microsoft.com/office/drawing/2014/main" id="{5FE8A1B9-6D1A-9551-AC41-AB0222AD4446}"/>
                    </a:ext>
                  </a:extLst>
                </p14:cNvPr>
                <p14:cNvContentPartPr/>
                <p14:nvPr/>
              </p14:nvContentPartPr>
              <p14:xfrm>
                <a:off x="7110458" y="1181782"/>
                <a:ext cx="71640" cy="119880"/>
              </p14:xfrm>
            </p:contentPart>
          </mc:Choice>
          <mc:Fallback>
            <p:pic>
              <p:nvPicPr>
                <p:cNvPr id="133" name="Freihand 132">
                  <a:extLst>
                    <a:ext uri="{FF2B5EF4-FFF2-40B4-BE49-F238E27FC236}">
                      <a16:creationId xmlns:a16="http://schemas.microsoft.com/office/drawing/2014/main" id="{5FE8A1B9-6D1A-9551-AC41-AB0222AD4446}"/>
                    </a:ext>
                  </a:extLst>
                </p:cNvPr>
                <p:cNvPicPr/>
                <p:nvPr/>
              </p:nvPicPr>
              <p:blipFill>
                <a:blip r:embed="rId191"/>
                <a:stretch>
                  <a:fillRect/>
                </a:stretch>
              </p:blipFill>
              <p:spPr>
                <a:xfrm>
                  <a:off x="7104338" y="1175662"/>
                  <a:ext cx="83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4" name="Freihand 133">
                  <a:extLst>
                    <a:ext uri="{FF2B5EF4-FFF2-40B4-BE49-F238E27FC236}">
                      <a16:creationId xmlns:a16="http://schemas.microsoft.com/office/drawing/2014/main" id="{147B3265-2A29-FA0F-B9FC-152B17435EF3}"/>
                    </a:ext>
                  </a:extLst>
                </p14:cNvPr>
                <p14:cNvContentPartPr/>
                <p14:nvPr/>
              </p14:nvContentPartPr>
              <p14:xfrm>
                <a:off x="7157978" y="1062622"/>
                <a:ext cx="193680" cy="159840"/>
              </p14:xfrm>
            </p:contentPart>
          </mc:Choice>
          <mc:Fallback>
            <p:pic>
              <p:nvPicPr>
                <p:cNvPr id="134" name="Freihand 133">
                  <a:extLst>
                    <a:ext uri="{FF2B5EF4-FFF2-40B4-BE49-F238E27FC236}">
                      <a16:creationId xmlns:a16="http://schemas.microsoft.com/office/drawing/2014/main" id="{147B3265-2A29-FA0F-B9FC-152B17435EF3}"/>
                    </a:ext>
                  </a:extLst>
                </p:cNvPr>
                <p:cNvPicPr/>
                <p:nvPr/>
              </p:nvPicPr>
              <p:blipFill>
                <a:blip r:embed="rId193"/>
                <a:stretch>
                  <a:fillRect/>
                </a:stretch>
              </p:blipFill>
              <p:spPr>
                <a:xfrm>
                  <a:off x="7151858" y="1056502"/>
                  <a:ext cx="205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6" name="Freihand 135">
                  <a:extLst>
                    <a:ext uri="{FF2B5EF4-FFF2-40B4-BE49-F238E27FC236}">
                      <a16:creationId xmlns:a16="http://schemas.microsoft.com/office/drawing/2014/main" id="{B5B32820-44EC-E5AB-F454-3B8E9D133D73}"/>
                    </a:ext>
                  </a:extLst>
                </p14:cNvPr>
                <p14:cNvContentPartPr/>
                <p14:nvPr/>
              </p14:nvContentPartPr>
              <p14:xfrm>
                <a:off x="7245458" y="1309582"/>
                <a:ext cx="84240" cy="148320"/>
              </p14:xfrm>
            </p:contentPart>
          </mc:Choice>
          <mc:Fallback>
            <p:pic>
              <p:nvPicPr>
                <p:cNvPr id="136" name="Freihand 135">
                  <a:extLst>
                    <a:ext uri="{FF2B5EF4-FFF2-40B4-BE49-F238E27FC236}">
                      <a16:creationId xmlns:a16="http://schemas.microsoft.com/office/drawing/2014/main" id="{B5B32820-44EC-E5AB-F454-3B8E9D133D73}"/>
                    </a:ext>
                  </a:extLst>
                </p:cNvPr>
                <p:cNvPicPr/>
                <p:nvPr/>
              </p:nvPicPr>
              <p:blipFill>
                <a:blip r:embed="rId195"/>
                <a:stretch>
                  <a:fillRect/>
                </a:stretch>
              </p:blipFill>
              <p:spPr>
                <a:xfrm>
                  <a:off x="7239338" y="1303462"/>
                  <a:ext cx="96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7" name="Freihand 136">
                  <a:extLst>
                    <a:ext uri="{FF2B5EF4-FFF2-40B4-BE49-F238E27FC236}">
                      <a16:creationId xmlns:a16="http://schemas.microsoft.com/office/drawing/2014/main" id="{619F7B25-5B7A-A313-33C6-769E30F2F093}"/>
                    </a:ext>
                  </a:extLst>
                </p14:cNvPr>
                <p14:cNvContentPartPr/>
                <p14:nvPr/>
              </p14:nvContentPartPr>
              <p14:xfrm>
                <a:off x="7358138" y="1258822"/>
                <a:ext cx="95040" cy="145800"/>
              </p14:xfrm>
            </p:contentPart>
          </mc:Choice>
          <mc:Fallback>
            <p:pic>
              <p:nvPicPr>
                <p:cNvPr id="137" name="Freihand 136">
                  <a:extLst>
                    <a:ext uri="{FF2B5EF4-FFF2-40B4-BE49-F238E27FC236}">
                      <a16:creationId xmlns:a16="http://schemas.microsoft.com/office/drawing/2014/main" id="{619F7B25-5B7A-A313-33C6-769E30F2F093}"/>
                    </a:ext>
                  </a:extLst>
                </p:cNvPr>
                <p:cNvPicPr/>
                <p:nvPr/>
              </p:nvPicPr>
              <p:blipFill>
                <a:blip r:embed="rId197"/>
                <a:stretch>
                  <a:fillRect/>
                </a:stretch>
              </p:blipFill>
              <p:spPr>
                <a:xfrm>
                  <a:off x="7352018" y="1252702"/>
                  <a:ext cx="107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8" name="Freihand 137">
                  <a:extLst>
                    <a:ext uri="{FF2B5EF4-FFF2-40B4-BE49-F238E27FC236}">
                      <a16:creationId xmlns:a16="http://schemas.microsoft.com/office/drawing/2014/main" id="{449B10AF-38F1-EC87-8624-AF42A590AEAF}"/>
                    </a:ext>
                  </a:extLst>
                </p14:cNvPr>
                <p14:cNvContentPartPr/>
                <p14:nvPr/>
              </p14:nvContentPartPr>
              <p14:xfrm>
                <a:off x="7368938" y="1210942"/>
                <a:ext cx="117360" cy="65520"/>
              </p14:xfrm>
            </p:contentPart>
          </mc:Choice>
          <mc:Fallback>
            <p:pic>
              <p:nvPicPr>
                <p:cNvPr id="138" name="Freihand 137">
                  <a:extLst>
                    <a:ext uri="{FF2B5EF4-FFF2-40B4-BE49-F238E27FC236}">
                      <a16:creationId xmlns:a16="http://schemas.microsoft.com/office/drawing/2014/main" id="{449B10AF-38F1-EC87-8624-AF42A590AEAF}"/>
                    </a:ext>
                  </a:extLst>
                </p:cNvPr>
                <p:cNvPicPr/>
                <p:nvPr/>
              </p:nvPicPr>
              <p:blipFill>
                <a:blip r:embed="rId199"/>
                <a:stretch>
                  <a:fillRect/>
                </a:stretch>
              </p:blipFill>
              <p:spPr>
                <a:xfrm>
                  <a:off x="7362818" y="1204822"/>
                  <a:ext cx="129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9" name="Freihand 138">
                  <a:extLst>
                    <a:ext uri="{FF2B5EF4-FFF2-40B4-BE49-F238E27FC236}">
                      <a16:creationId xmlns:a16="http://schemas.microsoft.com/office/drawing/2014/main" id="{5EFD3F1D-4CBB-13EC-1CC9-61C6EC449E23}"/>
                    </a:ext>
                  </a:extLst>
                </p14:cNvPr>
                <p14:cNvContentPartPr/>
                <p14:nvPr/>
              </p14:nvContentPartPr>
              <p14:xfrm>
                <a:off x="7263458" y="1466902"/>
                <a:ext cx="70920" cy="150840"/>
              </p14:xfrm>
            </p:contentPart>
          </mc:Choice>
          <mc:Fallback>
            <p:pic>
              <p:nvPicPr>
                <p:cNvPr id="139" name="Freihand 138">
                  <a:extLst>
                    <a:ext uri="{FF2B5EF4-FFF2-40B4-BE49-F238E27FC236}">
                      <a16:creationId xmlns:a16="http://schemas.microsoft.com/office/drawing/2014/main" id="{5EFD3F1D-4CBB-13EC-1CC9-61C6EC449E23}"/>
                    </a:ext>
                  </a:extLst>
                </p:cNvPr>
                <p:cNvPicPr/>
                <p:nvPr/>
              </p:nvPicPr>
              <p:blipFill>
                <a:blip r:embed="rId201"/>
                <a:stretch>
                  <a:fillRect/>
                </a:stretch>
              </p:blipFill>
              <p:spPr>
                <a:xfrm>
                  <a:off x="7257338" y="1460782"/>
                  <a:ext cx="83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0" name="Freihand 139">
                  <a:extLst>
                    <a:ext uri="{FF2B5EF4-FFF2-40B4-BE49-F238E27FC236}">
                      <a16:creationId xmlns:a16="http://schemas.microsoft.com/office/drawing/2014/main" id="{EF018AB5-15BA-B868-3302-E2D4069C6C28}"/>
                    </a:ext>
                  </a:extLst>
                </p14:cNvPr>
                <p14:cNvContentPartPr/>
                <p14:nvPr/>
              </p14:nvContentPartPr>
              <p14:xfrm>
                <a:off x="7336538" y="1465822"/>
                <a:ext cx="113760" cy="109080"/>
              </p14:xfrm>
            </p:contentPart>
          </mc:Choice>
          <mc:Fallback>
            <p:pic>
              <p:nvPicPr>
                <p:cNvPr id="140" name="Freihand 139">
                  <a:extLst>
                    <a:ext uri="{FF2B5EF4-FFF2-40B4-BE49-F238E27FC236}">
                      <a16:creationId xmlns:a16="http://schemas.microsoft.com/office/drawing/2014/main" id="{EF018AB5-15BA-B868-3302-E2D4069C6C28}"/>
                    </a:ext>
                  </a:extLst>
                </p:cNvPr>
                <p:cNvPicPr/>
                <p:nvPr/>
              </p:nvPicPr>
              <p:blipFill>
                <a:blip r:embed="rId203"/>
                <a:stretch>
                  <a:fillRect/>
                </a:stretch>
              </p:blipFill>
              <p:spPr>
                <a:xfrm>
                  <a:off x="7330418" y="1459702"/>
                  <a:ext cx="126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1" name="Freihand 140">
                  <a:extLst>
                    <a:ext uri="{FF2B5EF4-FFF2-40B4-BE49-F238E27FC236}">
                      <a16:creationId xmlns:a16="http://schemas.microsoft.com/office/drawing/2014/main" id="{02FF7F3D-D747-91C8-7985-38AB1E4605E1}"/>
                    </a:ext>
                  </a:extLst>
                </p14:cNvPr>
                <p14:cNvContentPartPr/>
                <p14:nvPr/>
              </p14:nvContentPartPr>
              <p14:xfrm>
                <a:off x="7448498" y="1437382"/>
                <a:ext cx="81360" cy="79920"/>
              </p14:xfrm>
            </p:contentPart>
          </mc:Choice>
          <mc:Fallback>
            <p:pic>
              <p:nvPicPr>
                <p:cNvPr id="141" name="Freihand 140">
                  <a:extLst>
                    <a:ext uri="{FF2B5EF4-FFF2-40B4-BE49-F238E27FC236}">
                      <a16:creationId xmlns:a16="http://schemas.microsoft.com/office/drawing/2014/main" id="{02FF7F3D-D747-91C8-7985-38AB1E4605E1}"/>
                    </a:ext>
                  </a:extLst>
                </p:cNvPr>
                <p:cNvPicPr/>
                <p:nvPr/>
              </p:nvPicPr>
              <p:blipFill>
                <a:blip r:embed="rId205"/>
                <a:stretch>
                  <a:fillRect/>
                </a:stretch>
              </p:blipFill>
              <p:spPr>
                <a:xfrm>
                  <a:off x="7442378" y="1431262"/>
                  <a:ext cx="93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2" name="Freihand 141">
                  <a:extLst>
                    <a:ext uri="{FF2B5EF4-FFF2-40B4-BE49-F238E27FC236}">
                      <a16:creationId xmlns:a16="http://schemas.microsoft.com/office/drawing/2014/main" id="{D6C33A80-D39F-AF56-EC6F-3F799F80E32D}"/>
                    </a:ext>
                  </a:extLst>
                </p14:cNvPr>
                <p14:cNvContentPartPr/>
                <p14:nvPr/>
              </p14:nvContentPartPr>
              <p14:xfrm>
                <a:off x="7535618" y="1373662"/>
                <a:ext cx="83880" cy="120960"/>
              </p14:xfrm>
            </p:contentPart>
          </mc:Choice>
          <mc:Fallback>
            <p:pic>
              <p:nvPicPr>
                <p:cNvPr id="142" name="Freihand 141">
                  <a:extLst>
                    <a:ext uri="{FF2B5EF4-FFF2-40B4-BE49-F238E27FC236}">
                      <a16:creationId xmlns:a16="http://schemas.microsoft.com/office/drawing/2014/main" id="{D6C33A80-D39F-AF56-EC6F-3F799F80E32D}"/>
                    </a:ext>
                  </a:extLst>
                </p:cNvPr>
                <p:cNvPicPr/>
                <p:nvPr/>
              </p:nvPicPr>
              <p:blipFill>
                <a:blip r:embed="rId207"/>
                <a:stretch>
                  <a:fillRect/>
                </a:stretch>
              </p:blipFill>
              <p:spPr>
                <a:xfrm>
                  <a:off x="7529498" y="1367542"/>
                  <a:ext cx="96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4" name="Freihand 143">
                  <a:extLst>
                    <a:ext uri="{FF2B5EF4-FFF2-40B4-BE49-F238E27FC236}">
                      <a16:creationId xmlns:a16="http://schemas.microsoft.com/office/drawing/2014/main" id="{7BA3D52B-8A47-5724-D515-7443107A9905}"/>
                    </a:ext>
                  </a:extLst>
                </p14:cNvPr>
                <p14:cNvContentPartPr/>
                <p14:nvPr/>
              </p14:nvContentPartPr>
              <p14:xfrm>
                <a:off x="6995618" y="1537102"/>
                <a:ext cx="8280" cy="117360"/>
              </p14:xfrm>
            </p:contentPart>
          </mc:Choice>
          <mc:Fallback>
            <p:pic>
              <p:nvPicPr>
                <p:cNvPr id="144" name="Freihand 143">
                  <a:extLst>
                    <a:ext uri="{FF2B5EF4-FFF2-40B4-BE49-F238E27FC236}">
                      <a16:creationId xmlns:a16="http://schemas.microsoft.com/office/drawing/2014/main" id="{7BA3D52B-8A47-5724-D515-7443107A9905}"/>
                    </a:ext>
                  </a:extLst>
                </p:cNvPr>
                <p:cNvPicPr/>
                <p:nvPr/>
              </p:nvPicPr>
              <p:blipFill>
                <a:blip r:embed="rId209"/>
                <a:stretch>
                  <a:fillRect/>
                </a:stretch>
              </p:blipFill>
              <p:spPr>
                <a:xfrm>
                  <a:off x="6989498" y="1530982"/>
                  <a:ext cx="20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5" name="Freihand 144">
                  <a:extLst>
                    <a:ext uri="{FF2B5EF4-FFF2-40B4-BE49-F238E27FC236}">
                      <a16:creationId xmlns:a16="http://schemas.microsoft.com/office/drawing/2014/main" id="{17103D23-F453-2ACD-A65C-664F17F36C67}"/>
                    </a:ext>
                  </a:extLst>
                </p14:cNvPr>
                <p14:cNvContentPartPr/>
                <p14:nvPr/>
              </p14:nvContentPartPr>
              <p14:xfrm>
                <a:off x="6976538" y="1524862"/>
                <a:ext cx="65520" cy="123120"/>
              </p14:xfrm>
            </p:contentPart>
          </mc:Choice>
          <mc:Fallback>
            <p:pic>
              <p:nvPicPr>
                <p:cNvPr id="145" name="Freihand 144">
                  <a:extLst>
                    <a:ext uri="{FF2B5EF4-FFF2-40B4-BE49-F238E27FC236}">
                      <a16:creationId xmlns:a16="http://schemas.microsoft.com/office/drawing/2014/main" id="{17103D23-F453-2ACD-A65C-664F17F36C67}"/>
                    </a:ext>
                  </a:extLst>
                </p:cNvPr>
                <p:cNvPicPr/>
                <p:nvPr/>
              </p:nvPicPr>
              <p:blipFill>
                <a:blip r:embed="rId211"/>
                <a:stretch>
                  <a:fillRect/>
                </a:stretch>
              </p:blipFill>
              <p:spPr>
                <a:xfrm>
                  <a:off x="6970418" y="1518742"/>
                  <a:ext cx="77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6" name="Freihand 145">
                  <a:extLst>
                    <a:ext uri="{FF2B5EF4-FFF2-40B4-BE49-F238E27FC236}">
                      <a16:creationId xmlns:a16="http://schemas.microsoft.com/office/drawing/2014/main" id="{14EAFDF6-A932-1985-6CFB-F76D628D6669}"/>
                    </a:ext>
                  </a:extLst>
                </p14:cNvPr>
                <p14:cNvContentPartPr/>
                <p14:nvPr/>
              </p14:nvContentPartPr>
              <p14:xfrm>
                <a:off x="7055018" y="1554382"/>
                <a:ext cx="108720" cy="144000"/>
              </p14:xfrm>
            </p:contentPart>
          </mc:Choice>
          <mc:Fallback>
            <p:pic>
              <p:nvPicPr>
                <p:cNvPr id="146" name="Freihand 145">
                  <a:extLst>
                    <a:ext uri="{FF2B5EF4-FFF2-40B4-BE49-F238E27FC236}">
                      <a16:creationId xmlns:a16="http://schemas.microsoft.com/office/drawing/2014/main" id="{14EAFDF6-A932-1985-6CFB-F76D628D6669}"/>
                    </a:ext>
                  </a:extLst>
                </p:cNvPr>
                <p:cNvPicPr/>
                <p:nvPr/>
              </p:nvPicPr>
              <p:blipFill>
                <a:blip r:embed="rId213"/>
                <a:stretch>
                  <a:fillRect/>
                </a:stretch>
              </p:blipFill>
              <p:spPr>
                <a:xfrm>
                  <a:off x="7048898" y="1548262"/>
                  <a:ext cx="120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7" name="Freihand 146">
                  <a:extLst>
                    <a:ext uri="{FF2B5EF4-FFF2-40B4-BE49-F238E27FC236}">
                      <a16:creationId xmlns:a16="http://schemas.microsoft.com/office/drawing/2014/main" id="{CE7F6998-ECCB-AE91-13E4-E63500CAC40D}"/>
                    </a:ext>
                  </a:extLst>
                </p14:cNvPr>
                <p14:cNvContentPartPr/>
                <p14:nvPr/>
              </p14:nvContentPartPr>
              <p14:xfrm>
                <a:off x="7141778" y="1450702"/>
                <a:ext cx="34560" cy="114480"/>
              </p14:xfrm>
            </p:contentPart>
          </mc:Choice>
          <mc:Fallback>
            <p:pic>
              <p:nvPicPr>
                <p:cNvPr id="147" name="Freihand 146">
                  <a:extLst>
                    <a:ext uri="{FF2B5EF4-FFF2-40B4-BE49-F238E27FC236}">
                      <a16:creationId xmlns:a16="http://schemas.microsoft.com/office/drawing/2014/main" id="{CE7F6998-ECCB-AE91-13E4-E63500CAC40D}"/>
                    </a:ext>
                  </a:extLst>
                </p:cNvPr>
                <p:cNvPicPr/>
                <p:nvPr/>
              </p:nvPicPr>
              <p:blipFill>
                <a:blip r:embed="rId215"/>
                <a:stretch>
                  <a:fillRect/>
                </a:stretch>
              </p:blipFill>
              <p:spPr>
                <a:xfrm>
                  <a:off x="7135658" y="1444582"/>
                  <a:ext cx="46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8" name="Freihand 147">
                  <a:extLst>
                    <a:ext uri="{FF2B5EF4-FFF2-40B4-BE49-F238E27FC236}">
                      <a16:creationId xmlns:a16="http://schemas.microsoft.com/office/drawing/2014/main" id="{B6655418-AB36-B334-5667-342D390E382C}"/>
                    </a:ext>
                  </a:extLst>
                </p14:cNvPr>
                <p14:cNvContentPartPr/>
                <p14:nvPr/>
              </p14:nvContentPartPr>
              <p14:xfrm>
                <a:off x="7182818" y="1540342"/>
                <a:ext cx="61560" cy="151560"/>
              </p14:xfrm>
            </p:contentPart>
          </mc:Choice>
          <mc:Fallback>
            <p:pic>
              <p:nvPicPr>
                <p:cNvPr id="148" name="Freihand 147">
                  <a:extLst>
                    <a:ext uri="{FF2B5EF4-FFF2-40B4-BE49-F238E27FC236}">
                      <a16:creationId xmlns:a16="http://schemas.microsoft.com/office/drawing/2014/main" id="{B6655418-AB36-B334-5667-342D390E382C}"/>
                    </a:ext>
                  </a:extLst>
                </p:cNvPr>
                <p:cNvPicPr/>
                <p:nvPr/>
              </p:nvPicPr>
              <p:blipFill>
                <a:blip r:embed="rId217"/>
                <a:stretch>
                  <a:fillRect/>
                </a:stretch>
              </p:blipFill>
              <p:spPr>
                <a:xfrm>
                  <a:off x="7176698" y="1534222"/>
                  <a:ext cx="73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9" name="Freihand 148">
                  <a:extLst>
                    <a:ext uri="{FF2B5EF4-FFF2-40B4-BE49-F238E27FC236}">
                      <a16:creationId xmlns:a16="http://schemas.microsoft.com/office/drawing/2014/main" id="{D038566B-614F-C568-94FC-C301D4C33B00}"/>
                    </a:ext>
                  </a:extLst>
                </p14:cNvPr>
                <p14:cNvContentPartPr/>
                <p14:nvPr/>
              </p14:nvContentPartPr>
              <p14:xfrm>
                <a:off x="7262378" y="1737262"/>
                <a:ext cx="54000" cy="79920"/>
              </p14:xfrm>
            </p:contentPart>
          </mc:Choice>
          <mc:Fallback>
            <p:pic>
              <p:nvPicPr>
                <p:cNvPr id="149" name="Freihand 148">
                  <a:extLst>
                    <a:ext uri="{FF2B5EF4-FFF2-40B4-BE49-F238E27FC236}">
                      <a16:creationId xmlns:a16="http://schemas.microsoft.com/office/drawing/2014/main" id="{D038566B-614F-C568-94FC-C301D4C33B00}"/>
                    </a:ext>
                  </a:extLst>
                </p:cNvPr>
                <p:cNvPicPr/>
                <p:nvPr/>
              </p:nvPicPr>
              <p:blipFill>
                <a:blip r:embed="rId219"/>
                <a:stretch>
                  <a:fillRect/>
                </a:stretch>
              </p:blipFill>
              <p:spPr>
                <a:xfrm>
                  <a:off x="7256258" y="1731142"/>
                  <a:ext cx="66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0" name="Freihand 149">
                  <a:extLst>
                    <a:ext uri="{FF2B5EF4-FFF2-40B4-BE49-F238E27FC236}">
                      <a16:creationId xmlns:a16="http://schemas.microsoft.com/office/drawing/2014/main" id="{40823BD3-14FC-3810-899C-7BA43E93E52D}"/>
                    </a:ext>
                  </a:extLst>
                </p14:cNvPr>
                <p14:cNvContentPartPr/>
                <p14:nvPr/>
              </p14:nvContentPartPr>
              <p14:xfrm>
                <a:off x="7263818" y="1782262"/>
                <a:ext cx="106920" cy="140760"/>
              </p14:xfrm>
            </p:contentPart>
          </mc:Choice>
          <mc:Fallback>
            <p:pic>
              <p:nvPicPr>
                <p:cNvPr id="150" name="Freihand 149">
                  <a:extLst>
                    <a:ext uri="{FF2B5EF4-FFF2-40B4-BE49-F238E27FC236}">
                      <a16:creationId xmlns:a16="http://schemas.microsoft.com/office/drawing/2014/main" id="{40823BD3-14FC-3810-899C-7BA43E93E52D}"/>
                    </a:ext>
                  </a:extLst>
                </p:cNvPr>
                <p:cNvPicPr/>
                <p:nvPr/>
              </p:nvPicPr>
              <p:blipFill>
                <a:blip r:embed="rId221"/>
                <a:stretch>
                  <a:fillRect/>
                </a:stretch>
              </p:blipFill>
              <p:spPr>
                <a:xfrm>
                  <a:off x="7257698" y="1776142"/>
                  <a:ext cx="119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1" name="Freihand 150">
                  <a:extLst>
                    <a:ext uri="{FF2B5EF4-FFF2-40B4-BE49-F238E27FC236}">
                      <a16:creationId xmlns:a16="http://schemas.microsoft.com/office/drawing/2014/main" id="{1F5C3C36-E025-A8F5-F50D-A1F6C3F61872}"/>
                    </a:ext>
                  </a:extLst>
                </p14:cNvPr>
                <p14:cNvContentPartPr/>
                <p14:nvPr/>
              </p14:nvContentPartPr>
              <p14:xfrm>
                <a:off x="7385858" y="1734742"/>
                <a:ext cx="100440" cy="190080"/>
              </p14:xfrm>
            </p:contentPart>
          </mc:Choice>
          <mc:Fallback>
            <p:pic>
              <p:nvPicPr>
                <p:cNvPr id="151" name="Freihand 150">
                  <a:extLst>
                    <a:ext uri="{FF2B5EF4-FFF2-40B4-BE49-F238E27FC236}">
                      <a16:creationId xmlns:a16="http://schemas.microsoft.com/office/drawing/2014/main" id="{1F5C3C36-E025-A8F5-F50D-A1F6C3F61872}"/>
                    </a:ext>
                  </a:extLst>
                </p:cNvPr>
                <p:cNvPicPr/>
                <p:nvPr/>
              </p:nvPicPr>
              <p:blipFill>
                <a:blip r:embed="rId223"/>
                <a:stretch>
                  <a:fillRect/>
                </a:stretch>
              </p:blipFill>
              <p:spPr>
                <a:xfrm>
                  <a:off x="7379738" y="1728622"/>
                  <a:ext cx="112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2" name="Freihand 151">
                  <a:extLst>
                    <a:ext uri="{FF2B5EF4-FFF2-40B4-BE49-F238E27FC236}">
                      <a16:creationId xmlns:a16="http://schemas.microsoft.com/office/drawing/2014/main" id="{1D2ECAA1-5B35-969D-F20F-1082CBAF4B4D}"/>
                    </a:ext>
                  </a:extLst>
                </p14:cNvPr>
                <p14:cNvContentPartPr/>
                <p14:nvPr/>
              </p14:nvContentPartPr>
              <p14:xfrm>
                <a:off x="7493858" y="1736542"/>
                <a:ext cx="92520" cy="155520"/>
              </p14:xfrm>
            </p:contentPart>
          </mc:Choice>
          <mc:Fallback>
            <p:pic>
              <p:nvPicPr>
                <p:cNvPr id="152" name="Freihand 151">
                  <a:extLst>
                    <a:ext uri="{FF2B5EF4-FFF2-40B4-BE49-F238E27FC236}">
                      <a16:creationId xmlns:a16="http://schemas.microsoft.com/office/drawing/2014/main" id="{1D2ECAA1-5B35-969D-F20F-1082CBAF4B4D}"/>
                    </a:ext>
                  </a:extLst>
                </p:cNvPr>
                <p:cNvPicPr/>
                <p:nvPr/>
              </p:nvPicPr>
              <p:blipFill>
                <a:blip r:embed="rId225"/>
                <a:stretch>
                  <a:fillRect/>
                </a:stretch>
              </p:blipFill>
              <p:spPr>
                <a:xfrm>
                  <a:off x="7487738" y="1730422"/>
                  <a:ext cx="104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3" name="Freihand 152">
                  <a:extLst>
                    <a:ext uri="{FF2B5EF4-FFF2-40B4-BE49-F238E27FC236}">
                      <a16:creationId xmlns:a16="http://schemas.microsoft.com/office/drawing/2014/main" id="{3C9A542F-F1E9-A1BC-BA80-89C4845D6ECD}"/>
                    </a:ext>
                  </a:extLst>
                </p14:cNvPr>
                <p14:cNvContentPartPr/>
                <p14:nvPr/>
              </p14:nvContentPartPr>
              <p14:xfrm>
                <a:off x="7535618" y="1670662"/>
                <a:ext cx="118440" cy="127080"/>
              </p14:xfrm>
            </p:contentPart>
          </mc:Choice>
          <mc:Fallback>
            <p:pic>
              <p:nvPicPr>
                <p:cNvPr id="153" name="Freihand 152">
                  <a:extLst>
                    <a:ext uri="{FF2B5EF4-FFF2-40B4-BE49-F238E27FC236}">
                      <a16:creationId xmlns:a16="http://schemas.microsoft.com/office/drawing/2014/main" id="{3C9A542F-F1E9-A1BC-BA80-89C4845D6ECD}"/>
                    </a:ext>
                  </a:extLst>
                </p:cNvPr>
                <p:cNvPicPr/>
                <p:nvPr/>
              </p:nvPicPr>
              <p:blipFill>
                <a:blip r:embed="rId227"/>
                <a:stretch>
                  <a:fillRect/>
                </a:stretch>
              </p:blipFill>
              <p:spPr>
                <a:xfrm>
                  <a:off x="7529498" y="1664542"/>
                  <a:ext cx="130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4" name="Freihand 153">
                  <a:extLst>
                    <a:ext uri="{FF2B5EF4-FFF2-40B4-BE49-F238E27FC236}">
                      <a16:creationId xmlns:a16="http://schemas.microsoft.com/office/drawing/2014/main" id="{4BF0D87F-0E11-6C39-6F9A-AFD33A4962CE}"/>
                    </a:ext>
                  </a:extLst>
                </p14:cNvPr>
                <p14:cNvContentPartPr/>
                <p14:nvPr/>
              </p14:nvContentPartPr>
              <p14:xfrm>
                <a:off x="7654418" y="1660942"/>
                <a:ext cx="43560" cy="61560"/>
              </p14:xfrm>
            </p:contentPart>
          </mc:Choice>
          <mc:Fallback>
            <p:pic>
              <p:nvPicPr>
                <p:cNvPr id="154" name="Freihand 153">
                  <a:extLst>
                    <a:ext uri="{FF2B5EF4-FFF2-40B4-BE49-F238E27FC236}">
                      <a16:creationId xmlns:a16="http://schemas.microsoft.com/office/drawing/2014/main" id="{4BF0D87F-0E11-6C39-6F9A-AFD33A4962CE}"/>
                    </a:ext>
                  </a:extLst>
                </p:cNvPr>
                <p:cNvPicPr/>
                <p:nvPr/>
              </p:nvPicPr>
              <p:blipFill>
                <a:blip r:embed="rId229"/>
                <a:stretch>
                  <a:fillRect/>
                </a:stretch>
              </p:blipFill>
              <p:spPr>
                <a:xfrm>
                  <a:off x="7648298" y="1654822"/>
                  <a:ext cx="55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5" name="Freihand 154">
                  <a:extLst>
                    <a:ext uri="{FF2B5EF4-FFF2-40B4-BE49-F238E27FC236}">
                      <a16:creationId xmlns:a16="http://schemas.microsoft.com/office/drawing/2014/main" id="{2C60DF9B-BBA8-8037-B589-A3EB0D8E0F37}"/>
                    </a:ext>
                  </a:extLst>
                </p14:cNvPr>
                <p14:cNvContentPartPr/>
                <p14:nvPr/>
              </p14:nvContentPartPr>
              <p14:xfrm>
                <a:off x="7703018" y="1517302"/>
                <a:ext cx="169560" cy="201240"/>
              </p14:xfrm>
            </p:contentPart>
          </mc:Choice>
          <mc:Fallback>
            <p:pic>
              <p:nvPicPr>
                <p:cNvPr id="155" name="Freihand 154">
                  <a:extLst>
                    <a:ext uri="{FF2B5EF4-FFF2-40B4-BE49-F238E27FC236}">
                      <a16:creationId xmlns:a16="http://schemas.microsoft.com/office/drawing/2014/main" id="{2C60DF9B-BBA8-8037-B589-A3EB0D8E0F37}"/>
                    </a:ext>
                  </a:extLst>
                </p:cNvPr>
                <p:cNvPicPr/>
                <p:nvPr/>
              </p:nvPicPr>
              <p:blipFill>
                <a:blip r:embed="rId231"/>
                <a:stretch>
                  <a:fillRect/>
                </a:stretch>
              </p:blipFill>
              <p:spPr>
                <a:xfrm>
                  <a:off x="7696898" y="1511182"/>
                  <a:ext cx="1818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6" name="Freihand 155">
                  <a:extLst>
                    <a:ext uri="{FF2B5EF4-FFF2-40B4-BE49-F238E27FC236}">
                      <a16:creationId xmlns:a16="http://schemas.microsoft.com/office/drawing/2014/main" id="{31CF2C37-14E1-706D-91A3-3CE371EDAE7F}"/>
                    </a:ext>
                  </a:extLst>
                </p14:cNvPr>
                <p14:cNvContentPartPr/>
                <p14:nvPr/>
              </p14:nvContentPartPr>
              <p14:xfrm>
                <a:off x="7490618" y="1920142"/>
                <a:ext cx="91080" cy="186840"/>
              </p14:xfrm>
            </p:contentPart>
          </mc:Choice>
          <mc:Fallback>
            <p:pic>
              <p:nvPicPr>
                <p:cNvPr id="156" name="Freihand 155">
                  <a:extLst>
                    <a:ext uri="{FF2B5EF4-FFF2-40B4-BE49-F238E27FC236}">
                      <a16:creationId xmlns:a16="http://schemas.microsoft.com/office/drawing/2014/main" id="{31CF2C37-14E1-706D-91A3-3CE371EDAE7F}"/>
                    </a:ext>
                  </a:extLst>
                </p:cNvPr>
                <p:cNvPicPr/>
                <p:nvPr/>
              </p:nvPicPr>
              <p:blipFill>
                <a:blip r:embed="rId233"/>
                <a:stretch>
                  <a:fillRect/>
                </a:stretch>
              </p:blipFill>
              <p:spPr>
                <a:xfrm>
                  <a:off x="7484498" y="1914022"/>
                  <a:ext cx="103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7" name="Freihand 156">
                  <a:extLst>
                    <a:ext uri="{FF2B5EF4-FFF2-40B4-BE49-F238E27FC236}">
                      <a16:creationId xmlns:a16="http://schemas.microsoft.com/office/drawing/2014/main" id="{C1C8A656-EE5F-A39E-E1E8-EAC030E1A780}"/>
                    </a:ext>
                  </a:extLst>
                </p14:cNvPr>
                <p14:cNvContentPartPr/>
                <p14:nvPr/>
              </p14:nvContentPartPr>
              <p14:xfrm>
                <a:off x="7610138" y="1825822"/>
                <a:ext cx="176040" cy="202680"/>
              </p14:xfrm>
            </p:contentPart>
          </mc:Choice>
          <mc:Fallback>
            <p:pic>
              <p:nvPicPr>
                <p:cNvPr id="157" name="Freihand 156">
                  <a:extLst>
                    <a:ext uri="{FF2B5EF4-FFF2-40B4-BE49-F238E27FC236}">
                      <a16:creationId xmlns:a16="http://schemas.microsoft.com/office/drawing/2014/main" id="{C1C8A656-EE5F-A39E-E1E8-EAC030E1A780}"/>
                    </a:ext>
                  </a:extLst>
                </p:cNvPr>
                <p:cNvPicPr/>
                <p:nvPr/>
              </p:nvPicPr>
              <p:blipFill>
                <a:blip r:embed="rId235"/>
                <a:stretch>
                  <a:fillRect/>
                </a:stretch>
              </p:blipFill>
              <p:spPr>
                <a:xfrm>
                  <a:off x="7604018" y="1819702"/>
                  <a:ext cx="188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9" name="Freihand 158">
                  <a:extLst>
                    <a:ext uri="{FF2B5EF4-FFF2-40B4-BE49-F238E27FC236}">
                      <a16:creationId xmlns:a16="http://schemas.microsoft.com/office/drawing/2014/main" id="{2EB9EABD-3231-74F9-B6F4-4539E1B27997}"/>
                    </a:ext>
                  </a:extLst>
                </p14:cNvPr>
                <p14:cNvContentPartPr/>
                <p14:nvPr/>
              </p14:nvContentPartPr>
              <p14:xfrm>
                <a:off x="7133858" y="1142182"/>
                <a:ext cx="855000" cy="1006920"/>
              </p14:xfrm>
            </p:contentPart>
          </mc:Choice>
          <mc:Fallback>
            <p:pic>
              <p:nvPicPr>
                <p:cNvPr id="159" name="Freihand 158">
                  <a:extLst>
                    <a:ext uri="{FF2B5EF4-FFF2-40B4-BE49-F238E27FC236}">
                      <a16:creationId xmlns:a16="http://schemas.microsoft.com/office/drawing/2014/main" id="{2EB9EABD-3231-74F9-B6F4-4539E1B27997}"/>
                    </a:ext>
                  </a:extLst>
                </p:cNvPr>
                <p:cNvPicPr/>
                <p:nvPr/>
              </p:nvPicPr>
              <p:blipFill>
                <a:blip r:embed="rId237"/>
                <a:stretch>
                  <a:fillRect/>
                </a:stretch>
              </p:blipFill>
              <p:spPr>
                <a:xfrm>
                  <a:off x="7127738" y="1136062"/>
                  <a:ext cx="867240" cy="101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8">
            <p14:nvContentPartPr>
              <p14:cNvPr id="161" name="Freihand 160">
                <a:extLst>
                  <a:ext uri="{FF2B5EF4-FFF2-40B4-BE49-F238E27FC236}">
                    <a16:creationId xmlns:a16="http://schemas.microsoft.com/office/drawing/2014/main" id="{D4B874B8-622A-C6D7-F013-AD1938599A07}"/>
                  </a:ext>
                </a:extLst>
              </p14:cNvPr>
              <p14:cNvContentPartPr/>
              <p14:nvPr/>
            </p14:nvContentPartPr>
            <p14:xfrm>
              <a:off x="7278578" y="2174662"/>
              <a:ext cx="271440" cy="440280"/>
            </p14:xfrm>
          </p:contentPart>
        </mc:Choice>
        <mc:Fallback>
          <p:pic>
            <p:nvPicPr>
              <p:cNvPr id="161" name="Freihand 160">
                <a:extLst>
                  <a:ext uri="{FF2B5EF4-FFF2-40B4-BE49-F238E27FC236}">
                    <a16:creationId xmlns:a16="http://schemas.microsoft.com/office/drawing/2014/main" id="{D4B874B8-622A-C6D7-F013-AD1938599A07}"/>
                  </a:ext>
                </a:extLst>
              </p:cNvPr>
              <p:cNvPicPr/>
              <p:nvPr/>
            </p:nvPicPr>
            <p:blipFill>
              <a:blip r:embed="rId239"/>
              <a:stretch>
                <a:fillRect/>
              </a:stretch>
            </p:blipFill>
            <p:spPr>
              <a:xfrm>
                <a:off x="7272458" y="2168542"/>
                <a:ext cx="283680" cy="452520"/>
              </a:xfrm>
              <a:prstGeom prst="rect">
                <a:avLst/>
              </a:prstGeom>
            </p:spPr>
          </p:pic>
        </mc:Fallback>
      </mc:AlternateContent>
      <p:grpSp>
        <p:nvGrpSpPr>
          <p:cNvPr id="191" name="Gruppieren 190">
            <a:extLst>
              <a:ext uri="{FF2B5EF4-FFF2-40B4-BE49-F238E27FC236}">
                <a16:creationId xmlns:a16="http://schemas.microsoft.com/office/drawing/2014/main" id="{41A5245C-67EA-703C-50FD-6D4F6FC81654}"/>
              </a:ext>
            </a:extLst>
          </p:cNvPr>
          <p:cNvGrpSpPr/>
          <p:nvPr/>
        </p:nvGrpSpPr>
        <p:grpSpPr>
          <a:xfrm>
            <a:off x="5012738" y="2706382"/>
            <a:ext cx="781560" cy="492480"/>
            <a:chOff x="5012738" y="2706382"/>
            <a:chExt cx="781560" cy="492480"/>
          </a:xfrm>
        </p:grpSpPr>
        <mc:AlternateContent xmlns:mc="http://schemas.openxmlformats.org/markup-compatibility/2006">
          <mc:Choice xmlns:p14="http://schemas.microsoft.com/office/powerpoint/2010/main" Requires="p14">
            <p:contentPart p14:bwMode="auto" r:id="rId240">
              <p14:nvContentPartPr>
                <p14:cNvPr id="180" name="Freihand 179">
                  <a:extLst>
                    <a:ext uri="{FF2B5EF4-FFF2-40B4-BE49-F238E27FC236}">
                      <a16:creationId xmlns:a16="http://schemas.microsoft.com/office/drawing/2014/main" id="{48669023-B574-92F4-DBF1-281C7B447BB9}"/>
                    </a:ext>
                  </a:extLst>
                </p14:cNvPr>
                <p14:cNvContentPartPr/>
                <p14:nvPr/>
              </p14:nvContentPartPr>
              <p14:xfrm>
                <a:off x="5053778" y="2943262"/>
                <a:ext cx="522360" cy="61200"/>
              </p14:xfrm>
            </p:contentPart>
          </mc:Choice>
          <mc:Fallback>
            <p:pic>
              <p:nvPicPr>
                <p:cNvPr id="180" name="Freihand 179">
                  <a:extLst>
                    <a:ext uri="{FF2B5EF4-FFF2-40B4-BE49-F238E27FC236}">
                      <a16:creationId xmlns:a16="http://schemas.microsoft.com/office/drawing/2014/main" id="{48669023-B574-92F4-DBF1-281C7B447BB9}"/>
                    </a:ext>
                  </a:extLst>
                </p:cNvPr>
                <p:cNvPicPr/>
                <p:nvPr/>
              </p:nvPicPr>
              <p:blipFill>
                <a:blip r:embed="rId241"/>
                <a:stretch>
                  <a:fillRect/>
                </a:stretch>
              </p:blipFill>
              <p:spPr>
                <a:xfrm>
                  <a:off x="5047658" y="2937142"/>
                  <a:ext cx="534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1" name="Freihand 180">
                  <a:extLst>
                    <a:ext uri="{FF2B5EF4-FFF2-40B4-BE49-F238E27FC236}">
                      <a16:creationId xmlns:a16="http://schemas.microsoft.com/office/drawing/2014/main" id="{17EBF6E9-DE7A-FEAD-8ECF-93386EE969B6}"/>
                    </a:ext>
                  </a:extLst>
                </p14:cNvPr>
                <p14:cNvContentPartPr/>
                <p14:nvPr/>
              </p14:nvContentPartPr>
              <p14:xfrm>
                <a:off x="5638418" y="2706382"/>
                <a:ext cx="155880" cy="492480"/>
              </p14:xfrm>
            </p:contentPart>
          </mc:Choice>
          <mc:Fallback>
            <p:pic>
              <p:nvPicPr>
                <p:cNvPr id="181" name="Freihand 180">
                  <a:extLst>
                    <a:ext uri="{FF2B5EF4-FFF2-40B4-BE49-F238E27FC236}">
                      <a16:creationId xmlns:a16="http://schemas.microsoft.com/office/drawing/2014/main" id="{17EBF6E9-DE7A-FEAD-8ECF-93386EE969B6}"/>
                    </a:ext>
                  </a:extLst>
                </p:cNvPr>
                <p:cNvPicPr/>
                <p:nvPr/>
              </p:nvPicPr>
              <p:blipFill>
                <a:blip r:embed="rId243"/>
                <a:stretch>
                  <a:fillRect/>
                </a:stretch>
              </p:blipFill>
              <p:spPr>
                <a:xfrm>
                  <a:off x="5632298" y="2700262"/>
                  <a:ext cx="16812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2" name="Freihand 181">
                  <a:extLst>
                    <a:ext uri="{FF2B5EF4-FFF2-40B4-BE49-F238E27FC236}">
                      <a16:creationId xmlns:a16="http://schemas.microsoft.com/office/drawing/2014/main" id="{EB360DA5-3AF9-19CC-00AF-35B39EBF9FCB}"/>
                    </a:ext>
                  </a:extLst>
                </p14:cNvPr>
                <p14:cNvContentPartPr/>
                <p14:nvPr/>
              </p14:nvContentPartPr>
              <p14:xfrm>
                <a:off x="5012738" y="2736982"/>
                <a:ext cx="149040" cy="385200"/>
              </p14:xfrm>
            </p:contentPart>
          </mc:Choice>
          <mc:Fallback>
            <p:pic>
              <p:nvPicPr>
                <p:cNvPr id="182" name="Freihand 181">
                  <a:extLst>
                    <a:ext uri="{FF2B5EF4-FFF2-40B4-BE49-F238E27FC236}">
                      <a16:creationId xmlns:a16="http://schemas.microsoft.com/office/drawing/2014/main" id="{EB360DA5-3AF9-19CC-00AF-35B39EBF9FCB}"/>
                    </a:ext>
                  </a:extLst>
                </p:cNvPr>
                <p:cNvPicPr/>
                <p:nvPr/>
              </p:nvPicPr>
              <p:blipFill>
                <a:blip r:embed="rId245"/>
                <a:stretch>
                  <a:fillRect/>
                </a:stretch>
              </p:blipFill>
              <p:spPr>
                <a:xfrm>
                  <a:off x="5006618" y="2730862"/>
                  <a:ext cx="161280" cy="39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6">
            <p14:nvContentPartPr>
              <p14:cNvPr id="162" name="Freihand 161">
                <a:extLst>
                  <a:ext uri="{FF2B5EF4-FFF2-40B4-BE49-F238E27FC236}">
                    <a16:creationId xmlns:a16="http://schemas.microsoft.com/office/drawing/2014/main" id="{5833218C-6DDA-E466-234D-7275FC06BE76}"/>
                  </a:ext>
                </a:extLst>
              </p14:cNvPr>
              <p14:cNvContentPartPr/>
              <p14:nvPr/>
            </p14:nvContentPartPr>
            <p14:xfrm>
              <a:off x="6873578" y="2648062"/>
              <a:ext cx="94320" cy="290160"/>
            </p14:xfrm>
          </p:contentPart>
        </mc:Choice>
        <mc:Fallback>
          <p:pic>
            <p:nvPicPr>
              <p:cNvPr id="162" name="Freihand 161">
                <a:extLst>
                  <a:ext uri="{FF2B5EF4-FFF2-40B4-BE49-F238E27FC236}">
                    <a16:creationId xmlns:a16="http://schemas.microsoft.com/office/drawing/2014/main" id="{5833218C-6DDA-E466-234D-7275FC06BE76}"/>
                  </a:ext>
                </a:extLst>
              </p:cNvPr>
              <p:cNvPicPr/>
              <p:nvPr/>
            </p:nvPicPr>
            <p:blipFill>
              <a:blip r:embed="rId247"/>
              <a:stretch>
                <a:fillRect/>
              </a:stretch>
            </p:blipFill>
            <p:spPr>
              <a:xfrm>
                <a:off x="6867458" y="2641942"/>
                <a:ext cx="1065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3" name="Freihand 162">
                <a:extLst>
                  <a:ext uri="{FF2B5EF4-FFF2-40B4-BE49-F238E27FC236}">
                    <a16:creationId xmlns:a16="http://schemas.microsoft.com/office/drawing/2014/main" id="{7224D703-8A58-E250-BE58-2C242EF33EB3}"/>
                  </a:ext>
                </a:extLst>
              </p14:cNvPr>
              <p14:cNvContentPartPr/>
              <p14:nvPr/>
            </p14:nvContentPartPr>
            <p14:xfrm>
              <a:off x="6925418" y="2796742"/>
              <a:ext cx="159120" cy="89280"/>
            </p14:xfrm>
          </p:contentPart>
        </mc:Choice>
        <mc:Fallback>
          <p:pic>
            <p:nvPicPr>
              <p:cNvPr id="163" name="Freihand 162">
                <a:extLst>
                  <a:ext uri="{FF2B5EF4-FFF2-40B4-BE49-F238E27FC236}">
                    <a16:creationId xmlns:a16="http://schemas.microsoft.com/office/drawing/2014/main" id="{7224D703-8A58-E250-BE58-2C242EF33EB3}"/>
                  </a:ext>
                </a:extLst>
              </p:cNvPr>
              <p:cNvPicPr/>
              <p:nvPr/>
            </p:nvPicPr>
            <p:blipFill>
              <a:blip r:embed="rId249"/>
              <a:stretch>
                <a:fillRect/>
              </a:stretch>
            </p:blipFill>
            <p:spPr>
              <a:xfrm>
                <a:off x="6919298" y="2790622"/>
                <a:ext cx="171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4" name="Freihand 163">
                <a:extLst>
                  <a:ext uri="{FF2B5EF4-FFF2-40B4-BE49-F238E27FC236}">
                    <a16:creationId xmlns:a16="http://schemas.microsoft.com/office/drawing/2014/main" id="{2797997D-9867-753A-EF58-1342E5878ECA}"/>
                  </a:ext>
                </a:extLst>
              </p14:cNvPr>
              <p14:cNvContentPartPr/>
              <p14:nvPr/>
            </p14:nvContentPartPr>
            <p14:xfrm>
              <a:off x="7079858" y="2774062"/>
              <a:ext cx="100440" cy="84600"/>
            </p14:xfrm>
          </p:contentPart>
        </mc:Choice>
        <mc:Fallback>
          <p:pic>
            <p:nvPicPr>
              <p:cNvPr id="164" name="Freihand 163">
                <a:extLst>
                  <a:ext uri="{FF2B5EF4-FFF2-40B4-BE49-F238E27FC236}">
                    <a16:creationId xmlns:a16="http://schemas.microsoft.com/office/drawing/2014/main" id="{2797997D-9867-753A-EF58-1342E5878ECA}"/>
                  </a:ext>
                </a:extLst>
              </p:cNvPr>
              <p:cNvPicPr/>
              <p:nvPr/>
            </p:nvPicPr>
            <p:blipFill>
              <a:blip r:embed="rId251"/>
              <a:stretch>
                <a:fillRect/>
              </a:stretch>
            </p:blipFill>
            <p:spPr>
              <a:xfrm>
                <a:off x="7073738" y="2767942"/>
                <a:ext cx="112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5" name="Freihand 164">
                <a:extLst>
                  <a:ext uri="{FF2B5EF4-FFF2-40B4-BE49-F238E27FC236}">
                    <a16:creationId xmlns:a16="http://schemas.microsoft.com/office/drawing/2014/main" id="{E98C2EEB-A492-6F50-B8E3-444167F0D057}"/>
                  </a:ext>
                </a:extLst>
              </p14:cNvPr>
              <p14:cNvContentPartPr/>
              <p14:nvPr/>
            </p14:nvContentPartPr>
            <p14:xfrm>
              <a:off x="7085258" y="2727262"/>
              <a:ext cx="129240" cy="144360"/>
            </p14:xfrm>
          </p:contentPart>
        </mc:Choice>
        <mc:Fallback>
          <p:pic>
            <p:nvPicPr>
              <p:cNvPr id="165" name="Freihand 164">
                <a:extLst>
                  <a:ext uri="{FF2B5EF4-FFF2-40B4-BE49-F238E27FC236}">
                    <a16:creationId xmlns:a16="http://schemas.microsoft.com/office/drawing/2014/main" id="{E98C2EEB-A492-6F50-B8E3-444167F0D057}"/>
                  </a:ext>
                </a:extLst>
              </p:cNvPr>
              <p:cNvPicPr/>
              <p:nvPr/>
            </p:nvPicPr>
            <p:blipFill>
              <a:blip r:embed="rId253"/>
              <a:stretch>
                <a:fillRect/>
              </a:stretch>
            </p:blipFill>
            <p:spPr>
              <a:xfrm>
                <a:off x="7079138" y="2721142"/>
                <a:ext cx="141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6" name="Freihand 165">
                <a:extLst>
                  <a:ext uri="{FF2B5EF4-FFF2-40B4-BE49-F238E27FC236}">
                    <a16:creationId xmlns:a16="http://schemas.microsoft.com/office/drawing/2014/main" id="{CF6CEB0B-EC45-793C-642B-181F1FA47E3C}"/>
                  </a:ext>
                </a:extLst>
              </p14:cNvPr>
              <p14:cNvContentPartPr/>
              <p14:nvPr/>
            </p14:nvContentPartPr>
            <p14:xfrm>
              <a:off x="7229258" y="2710702"/>
              <a:ext cx="282960" cy="330480"/>
            </p14:xfrm>
          </p:contentPart>
        </mc:Choice>
        <mc:Fallback>
          <p:pic>
            <p:nvPicPr>
              <p:cNvPr id="166" name="Freihand 165">
                <a:extLst>
                  <a:ext uri="{FF2B5EF4-FFF2-40B4-BE49-F238E27FC236}">
                    <a16:creationId xmlns:a16="http://schemas.microsoft.com/office/drawing/2014/main" id="{CF6CEB0B-EC45-793C-642B-181F1FA47E3C}"/>
                  </a:ext>
                </a:extLst>
              </p:cNvPr>
              <p:cNvPicPr/>
              <p:nvPr/>
            </p:nvPicPr>
            <p:blipFill>
              <a:blip r:embed="rId255"/>
              <a:stretch>
                <a:fillRect/>
              </a:stretch>
            </p:blipFill>
            <p:spPr>
              <a:xfrm>
                <a:off x="7223138" y="2704582"/>
                <a:ext cx="2952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8" name="Freihand 167">
                <a:extLst>
                  <a:ext uri="{FF2B5EF4-FFF2-40B4-BE49-F238E27FC236}">
                    <a16:creationId xmlns:a16="http://schemas.microsoft.com/office/drawing/2014/main" id="{7DB62A45-F928-6EB0-5996-4BE113541D55}"/>
                  </a:ext>
                </a:extLst>
              </p14:cNvPr>
              <p14:cNvContentPartPr/>
              <p14:nvPr/>
            </p14:nvContentPartPr>
            <p14:xfrm>
              <a:off x="7520138" y="2690182"/>
              <a:ext cx="216000" cy="116280"/>
            </p14:xfrm>
          </p:contentPart>
        </mc:Choice>
        <mc:Fallback>
          <p:pic>
            <p:nvPicPr>
              <p:cNvPr id="168" name="Freihand 167">
                <a:extLst>
                  <a:ext uri="{FF2B5EF4-FFF2-40B4-BE49-F238E27FC236}">
                    <a16:creationId xmlns:a16="http://schemas.microsoft.com/office/drawing/2014/main" id="{7DB62A45-F928-6EB0-5996-4BE113541D55}"/>
                  </a:ext>
                </a:extLst>
              </p:cNvPr>
              <p:cNvPicPr/>
              <p:nvPr/>
            </p:nvPicPr>
            <p:blipFill>
              <a:blip r:embed="rId257"/>
              <a:stretch>
                <a:fillRect/>
              </a:stretch>
            </p:blipFill>
            <p:spPr>
              <a:xfrm>
                <a:off x="7514018" y="2684062"/>
                <a:ext cx="228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9" name="Freihand 168">
                <a:extLst>
                  <a:ext uri="{FF2B5EF4-FFF2-40B4-BE49-F238E27FC236}">
                    <a16:creationId xmlns:a16="http://schemas.microsoft.com/office/drawing/2014/main" id="{AB271FC4-F339-8C76-D34A-692936E4F504}"/>
                  </a:ext>
                </a:extLst>
              </p14:cNvPr>
              <p14:cNvContentPartPr/>
              <p14:nvPr/>
            </p14:nvContentPartPr>
            <p14:xfrm>
              <a:off x="6926138" y="3064222"/>
              <a:ext cx="135360" cy="282600"/>
            </p14:xfrm>
          </p:contentPart>
        </mc:Choice>
        <mc:Fallback>
          <p:pic>
            <p:nvPicPr>
              <p:cNvPr id="169" name="Freihand 168">
                <a:extLst>
                  <a:ext uri="{FF2B5EF4-FFF2-40B4-BE49-F238E27FC236}">
                    <a16:creationId xmlns:a16="http://schemas.microsoft.com/office/drawing/2014/main" id="{AB271FC4-F339-8C76-D34A-692936E4F504}"/>
                  </a:ext>
                </a:extLst>
              </p:cNvPr>
              <p:cNvPicPr/>
              <p:nvPr/>
            </p:nvPicPr>
            <p:blipFill>
              <a:blip r:embed="rId259"/>
              <a:stretch>
                <a:fillRect/>
              </a:stretch>
            </p:blipFill>
            <p:spPr>
              <a:xfrm>
                <a:off x="6920018" y="3058102"/>
                <a:ext cx="1476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0" name="Freihand 169">
                <a:extLst>
                  <a:ext uri="{FF2B5EF4-FFF2-40B4-BE49-F238E27FC236}">
                    <a16:creationId xmlns:a16="http://schemas.microsoft.com/office/drawing/2014/main" id="{7C66F5BF-E4D9-7E1E-EA7F-18E5CFB4BBE9}"/>
                  </a:ext>
                </a:extLst>
              </p14:cNvPr>
              <p14:cNvContentPartPr/>
              <p14:nvPr/>
            </p14:nvContentPartPr>
            <p14:xfrm>
              <a:off x="7091378" y="3055582"/>
              <a:ext cx="180720" cy="236520"/>
            </p14:xfrm>
          </p:contentPart>
        </mc:Choice>
        <mc:Fallback>
          <p:pic>
            <p:nvPicPr>
              <p:cNvPr id="170" name="Freihand 169">
                <a:extLst>
                  <a:ext uri="{FF2B5EF4-FFF2-40B4-BE49-F238E27FC236}">
                    <a16:creationId xmlns:a16="http://schemas.microsoft.com/office/drawing/2014/main" id="{7C66F5BF-E4D9-7E1E-EA7F-18E5CFB4BBE9}"/>
                  </a:ext>
                </a:extLst>
              </p:cNvPr>
              <p:cNvPicPr/>
              <p:nvPr/>
            </p:nvPicPr>
            <p:blipFill>
              <a:blip r:embed="rId261"/>
              <a:stretch>
                <a:fillRect/>
              </a:stretch>
            </p:blipFill>
            <p:spPr>
              <a:xfrm>
                <a:off x="7085258" y="3049462"/>
                <a:ext cx="1929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2" name="Freihand 171">
                <a:extLst>
                  <a:ext uri="{FF2B5EF4-FFF2-40B4-BE49-F238E27FC236}">
                    <a16:creationId xmlns:a16="http://schemas.microsoft.com/office/drawing/2014/main" id="{E1D94A9E-48E5-7324-D882-1A3E7C488B5C}"/>
                  </a:ext>
                </a:extLst>
              </p14:cNvPr>
              <p14:cNvContentPartPr/>
              <p14:nvPr/>
            </p14:nvContentPartPr>
            <p14:xfrm>
              <a:off x="7255178" y="3118942"/>
              <a:ext cx="63360" cy="153720"/>
            </p14:xfrm>
          </p:contentPart>
        </mc:Choice>
        <mc:Fallback>
          <p:pic>
            <p:nvPicPr>
              <p:cNvPr id="172" name="Freihand 171">
                <a:extLst>
                  <a:ext uri="{FF2B5EF4-FFF2-40B4-BE49-F238E27FC236}">
                    <a16:creationId xmlns:a16="http://schemas.microsoft.com/office/drawing/2014/main" id="{E1D94A9E-48E5-7324-D882-1A3E7C488B5C}"/>
                  </a:ext>
                </a:extLst>
              </p:cNvPr>
              <p:cNvPicPr/>
              <p:nvPr/>
            </p:nvPicPr>
            <p:blipFill>
              <a:blip r:embed="rId263"/>
              <a:stretch>
                <a:fillRect/>
              </a:stretch>
            </p:blipFill>
            <p:spPr>
              <a:xfrm>
                <a:off x="7249058" y="3112822"/>
                <a:ext cx="75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3" name="Freihand 172">
                <a:extLst>
                  <a:ext uri="{FF2B5EF4-FFF2-40B4-BE49-F238E27FC236}">
                    <a16:creationId xmlns:a16="http://schemas.microsoft.com/office/drawing/2014/main" id="{8EC55372-EF32-21A0-0EA2-B4AEFD4A7162}"/>
                  </a:ext>
                </a:extLst>
              </p14:cNvPr>
              <p14:cNvContentPartPr/>
              <p14:nvPr/>
            </p14:nvContentPartPr>
            <p14:xfrm>
              <a:off x="7213778" y="3081862"/>
              <a:ext cx="43200" cy="6120"/>
            </p14:xfrm>
          </p:contentPart>
        </mc:Choice>
        <mc:Fallback>
          <p:pic>
            <p:nvPicPr>
              <p:cNvPr id="173" name="Freihand 172">
                <a:extLst>
                  <a:ext uri="{FF2B5EF4-FFF2-40B4-BE49-F238E27FC236}">
                    <a16:creationId xmlns:a16="http://schemas.microsoft.com/office/drawing/2014/main" id="{8EC55372-EF32-21A0-0EA2-B4AEFD4A7162}"/>
                  </a:ext>
                </a:extLst>
              </p:cNvPr>
              <p:cNvPicPr/>
              <p:nvPr/>
            </p:nvPicPr>
            <p:blipFill>
              <a:blip r:embed="rId265"/>
              <a:stretch>
                <a:fillRect/>
              </a:stretch>
            </p:blipFill>
            <p:spPr>
              <a:xfrm>
                <a:off x="7207658" y="3075742"/>
                <a:ext cx="55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 name="Freihand 173">
                <a:extLst>
                  <a:ext uri="{FF2B5EF4-FFF2-40B4-BE49-F238E27FC236}">
                    <a16:creationId xmlns:a16="http://schemas.microsoft.com/office/drawing/2014/main" id="{B54D0428-5045-5A8C-A6BB-6A73E8A2B07C}"/>
                  </a:ext>
                </a:extLst>
              </p14:cNvPr>
              <p14:cNvContentPartPr/>
              <p14:nvPr/>
            </p14:nvContentPartPr>
            <p14:xfrm>
              <a:off x="7323218" y="3027862"/>
              <a:ext cx="81720" cy="394920"/>
            </p14:xfrm>
          </p:contentPart>
        </mc:Choice>
        <mc:Fallback>
          <p:pic>
            <p:nvPicPr>
              <p:cNvPr id="174" name="Freihand 173">
                <a:extLst>
                  <a:ext uri="{FF2B5EF4-FFF2-40B4-BE49-F238E27FC236}">
                    <a16:creationId xmlns:a16="http://schemas.microsoft.com/office/drawing/2014/main" id="{B54D0428-5045-5A8C-A6BB-6A73E8A2B07C}"/>
                  </a:ext>
                </a:extLst>
              </p:cNvPr>
              <p:cNvPicPr/>
              <p:nvPr/>
            </p:nvPicPr>
            <p:blipFill>
              <a:blip r:embed="rId267"/>
              <a:stretch>
                <a:fillRect/>
              </a:stretch>
            </p:blipFill>
            <p:spPr>
              <a:xfrm>
                <a:off x="7317098" y="3021742"/>
                <a:ext cx="9396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5" name="Freihand 174">
                <a:extLst>
                  <a:ext uri="{FF2B5EF4-FFF2-40B4-BE49-F238E27FC236}">
                    <a16:creationId xmlns:a16="http://schemas.microsoft.com/office/drawing/2014/main" id="{E2DFE331-1413-A647-A28B-675936216370}"/>
                  </a:ext>
                </a:extLst>
              </p14:cNvPr>
              <p14:cNvContentPartPr/>
              <p14:nvPr/>
            </p14:nvContentPartPr>
            <p14:xfrm>
              <a:off x="7376138" y="2969182"/>
              <a:ext cx="128880" cy="220680"/>
            </p14:xfrm>
          </p:contentPart>
        </mc:Choice>
        <mc:Fallback>
          <p:pic>
            <p:nvPicPr>
              <p:cNvPr id="175" name="Freihand 174">
                <a:extLst>
                  <a:ext uri="{FF2B5EF4-FFF2-40B4-BE49-F238E27FC236}">
                    <a16:creationId xmlns:a16="http://schemas.microsoft.com/office/drawing/2014/main" id="{E2DFE331-1413-A647-A28B-675936216370}"/>
                  </a:ext>
                </a:extLst>
              </p:cNvPr>
              <p:cNvPicPr/>
              <p:nvPr/>
            </p:nvPicPr>
            <p:blipFill>
              <a:blip r:embed="rId269"/>
              <a:stretch>
                <a:fillRect/>
              </a:stretch>
            </p:blipFill>
            <p:spPr>
              <a:xfrm>
                <a:off x="7370018" y="2963062"/>
                <a:ext cx="1411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6" name="Freihand 175">
                <a:extLst>
                  <a:ext uri="{FF2B5EF4-FFF2-40B4-BE49-F238E27FC236}">
                    <a16:creationId xmlns:a16="http://schemas.microsoft.com/office/drawing/2014/main" id="{D7C6D5E6-F205-A640-CC0D-8319C79EF912}"/>
                  </a:ext>
                </a:extLst>
              </p14:cNvPr>
              <p14:cNvContentPartPr/>
              <p14:nvPr/>
            </p14:nvContentPartPr>
            <p14:xfrm>
              <a:off x="7459298" y="2960542"/>
              <a:ext cx="16200" cy="72720"/>
            </p14:xfrm>
          </p:contentPart>
        </mc:Choice>
        <mc:Fallback>
          <p:pic>
            <p:nvPicPr>
              <p:cNvPr id="176" name="Freihand 175">
                <a:extLst>
                  <a:ext uri="{FF2B5EF4-FFF2-40B4-BE49-F238E27FC236}">
                    <a16:creationId xmlns:a16="http://schemas.microsoft.com/office/drawing/2014/main" id="{D7C6D5E6-F205-A640-CC0D-8319C79EF912}"/>
                  </a:ext>
                </a:extLst>
              </p:cNvPr>
              <p:cNvPicPr/>
              <p:nvPr/>
            </p:nvPicPr>
            <p:blipFill>
              <a:blip r:embed="rId271"/>
              <a:stretch>
                <a:fillRect/>
              </a:stretch>
            </p:blipFill>
            <p:spPr>
              <a:xfrm>
                <a:off x="7453178" y="2954422"/>
                <a:ext cx="28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C0B381E7-C5A5-2FFE-4C6C-4C5671D45A1C}"/>
                  </a:ext>
                </a:extLst>
              </p14:cNvPr>
              <p14:cNvContentPartPr/>
              <p14:nvPr/>
            </p14:nvContentPartPr>
            <p14:xfrm>
              <a:off x="7471898" y="2962702"/>
              <a:ext cx="214920" cy="233640"/>
            </p14:xfrm>
          </p:contentPart>
        </mc:Choice>
        <mc:Fallback>
          <p:pic>
            <p:nvPicPr>
              <p:cNvPr id="177" name="Freihand 176">
                <a:extLst>
                  <a:ext uri="{FF2B5EF4-FFF2-40B4-BE49-F238E27FC236}">
                    <a16:creationId xmlns:a16="http://schemas.microsoft.com/office/drawing/2014/main" id="{C0B381E7-C5A5-2FFE-4C6C-4C5671D45A1C}"/>
                  </a:ext>
                </a:extLst>
              </p:cNvPr>
              <p:cNvPicPr/>
              <p:nvPr/>
            </p:nvPicPr>
            <p:blipFill>
              <a:blip r:embed="rId273"/>
              <a:stretch>
                <a:fillRect/>
              </a:stretch>
            </p:blipFill>
            <p:spPr>
              <a:xfrm>
                <a:off x="7465778" y="2956582"/>
                <a:ext cx="2271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8" name="Freihand 177">
                <a:extLst>
                  <a:ext uri="{FF2B5EF4-FFF2-40B4-BE49-F238E27FC236}">
                    <a16:creationId xmlns:a16="http://schemas.microsoft.com/office/drawing/2014/main" id="{302A1024-C900-FB01-B8AF-31C5B9CDCDF7}"/>
                  </a:ext>
                </a:extLst>
              </p14:cNvPr>
              <p14:cNvContentPartPr/>
              <p14:nvPr/>
            </p14:nvContentPartPr>
            <p14:xfrm>
              <a:off x="7448498" y="3000502"/>
              <a:ext cx="125640" cy="73080"/>
            </p14:xfrm>
          </p:contentPart>
        </mc:Choice>
        <mc:Fallback>
          <p:pic>
            <p:nvPicPr>
              <p:cNvPr id="178" name="Freihand 177">
                <a:extLst>
                  <a:ext uri="{FF2B5EF4-FFF2-40B4-BE49-F238E27FC236}">
                    <a16:creationId xmlns:a16="http://schemas.microsoft.com/office/drawing/2014/main" id="{302A1024-C900-FB01-B8AF-31C5B9CDCDF7}"/>
                  </a:ext>
                </a:extLst>
              </p:cNvPr>
              <p:cNvPicPr/>
              <p:nvPr/>
            </p:nvPicPr>
            <p:blipFill>
              <a:blip r:embed="rId275"/>
              <a:stretch>
                <a:fillRect/>
              </a:stretch>
            </p:blipFill>
            <p:spPr>
              <a:xfrm>
                <a:off x="7442378" y="2994382"/>
                <a:ext cx="137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3" name="Freihand 182">
                <a:extLst>
                  <a:ext uri="{FF2B5EF4-FFF2-40B4-BE49-F238E27FC236}">
                    <a16:creationId xmlns:a16="http://schemas.microsoft.com/office/drawing/2014/main" id="{0F3A7DD5-C5E5-2136-63FC-BB5C9940B367}"/>
                  </a:ext>
                </a:extLst>
              </p14:cNvPr>
              <p14:cNvContentPartPr/>
              <p14:nvPr/>
            </p14:nvContentPartPr>
            <p14:xfrm>
              <a:off x="7055018" y="3454462"/>
              <a:ext cx="133200" cy="264600"/>
            </p14:xfrm>
          </p:contentPart>
        </mc:Choice>
        <mc:Fallback>
          <p:pic>
            <p:nvPicPr>
              <p:cNvPr id="183" name="Freihand 182">
                <a:extLst>
                  <a:ext uri="{FF2B5EF4-FFF2-40B4-BE49-F238E27FC236}">
                    <a16:creationId xmlns:a16="http://schemas.microsoft.com/office/drawing/2014/main" id="{0F3A7DD5-C5E5-2136-63FC-BB5C9940B367}"/>
                  </a:ext>
                </a:extLst>
              </p:cNvPr>
              <p:cNvPicPr/>
              <p:nvPr/>
            </p:nvPicPr>
            <p:blipFill>
              <a:blip r:embed="rId277"/>
              <a:stretch>
                <a:fillRect/>
              </a:stretch>
            </p:blipFill>
            <p:spPr>
              <a:xfrm>
                <a:off x="7048898" y="3448342"/>
                <a:ext cx="1454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4" name="Freihand 183">
                <a:extLst>
                  <a:ext uri="{FF2B5EF4-FFF2-40B4-BE49-F238E27FC236}">
                    <a16:creationId xmlns:a16="http://schemas.microsoft.com/office/drawing/2014/main" id="{A14ECBD0-5613-7ADB-632F-95280AA63AD5}"/>
                  </a:ext>
                </a:extLst>
              </p14:cNvPr>
              <p14:cNvContentPartPr/>
              <p14:nvPr/>
            </p14:nvContentPartPr>
            <p14:xfrm>
              <a:off x="7138538" y="3579382"/>
              <a:ext cx="100440" cy="123120"/>
            </p14:xfrm>
          </p:contentPart>
        </mc:Choice>
        <mc:Fallback>
          <p:pic>
            <p:nvPicPr>
              <p:cNvPr id="184" name="Freihand 183">
                <a:extLst>
                  <a:ext uri="{FF2B5EF4-FFF2-40B4-BE49-F238E27FC236}">
                    <a16:creationId xmlns:a16="http://schemas.microsoft.com/office/drawing/2014/main" id="{A14ECBD0-5613-7ADB-632F-95280AA63AD5}"/>
                  </a:ext>
                </a:extLst>
              </p:cNvPr>
              <p:cNvPicPr/>
              <p:nvPr/>
            </p:nvPicPr>
            <p:blipFill>
              <a:blip r:embed="rId279"/>
              <a:stretch>
                <a:fillRect/>
              </a:stretch>
            </p:blipFill>
            <p:spPr>
              <a:xfrm>
                <a:off x="7132418" y="3573262"/>
                <a:ext cx="112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5" name="Freihand 184">
                <a:extLst>
                  <a:ext uri="{FF2B5EF4-FFF2-40B4-BE49-F238E27FC236}">
                    <a16:creationId xmlns:a16="http://schemas.microsoft.com/office/drawing/2014/main" id="{D155EBD0-E6C5-419B-FA96-2C1F1C2AF455}"/>
                  </a:ext>
                </a:extLst>
              </p14:cNvPr>
              <p14:cNvContentPartPr/>
              <p14:nvPr/>
            </p14:nvContentPartPr>
            <p14:xfrm>
              <a:off x="7245818" y="3514582"/>
              <a:ext cx="347760" cy="340200"/>
            </p14:xfrm>
          </p:contentPart>
        </mc:Choice>
        <mc:Fallback>
          <p:pic>
            <p:nvPicPr>
              <p:cNvPr id="185" name="Freihand 184">
                <a:extLst>
                  <a:ext uri="{FF2B5EF4-FFF2-40B4-BE49-F238E27FC236}">
                    <a16:creationId xmlns:a16="http://schemas.microsoft.com/office/drawing/2014/main" id="{D155EBD0-E6C5-419B-FA96-2C1F1C2AF455}"/>
                  </a:ext>
                </a:extLst>
              </p:cNvPr>
              <p:cNvPicPr/>
              <p:nvPr/>
            </p:nvPicPr>
            <p:blipFill>
              <a:blip r:embed="rId281"/>
              <a:stretch>
                <a:fillRect/>
              </a:stretch>
            </p:blipFill>
            <p:spPr>
              <a:xfrm>
                <a:off x="7239698" y="3508462"/>
                <a:ext cx="36000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6" name="Freihand 185">
                <a:extLst>
                  <a:ext uri="{FF2B5EF4-FFF2-40B4-BE49-F238E27FC236}">
                    <a16:creationId xmlns:a16="http://schemas.microsoft.com/office/drawing/2014/main" id="{263A00BC-92A9-AF5D-F150-D939AC7ADF43}"/>
                  </a:ext>
                </a:extLst>
              </p14:cNvPr>
              <p14:cNvContentPartPr/>
              <p14:nvPr/>
            </p14:nvContentPartPr>
            <p14:xfrm>
              <a:off x="7649738" y="3465622"/>
              <a:ext cx="83520" cy="136440"/>
            </p14:xfrm>
          </p:contentPart>
        </mc:Choice>
        <mc:Fallback>
          <p:pic>
            <p:nvPicPr>
              <p:cNvPr id="186" name="Freihand 185">
                <a:extLst>
                  <a:ext uri="{FF2B5EF4-FFF2-40B4-BE49-F238E27FC236}">
                    <a16:creationId xmlns:a16="http://schemas.microsoft.com/office/drawing/2014/main" id="{263A00BC-92A9-AF5D-F150-D939AC7ADF43}"/>
                  </a:ext>
                </a:extLst>
              </p:cNvPr>
              <p:cNvPicPr/>
              <p:nvPr/>
            </p:nvPicPr>
            <p:blipFill>
              <a:blip r:embed="rId283"/>
              <a:stretch>
                <a:fillRect/>
              </a:stretch>
            </p:blipFill>
            <p:spPr>
              <a:xfrm>
                <a:off x="7643618" y="3459502"/>
                <a:ext cx="95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7" name="Freihand 186">
                <a:extLst>
                  <a:ext uri="{FF2B5EF4-FFF2-40B4-BE49-F238E27FC236}">
                    <a16:creationId xmlns:a16="http://schemas.microsoft.com/office/drawing/2014/main" id="{BC54FC63-A24E-07D6-5F0E-0C588A0599FF}"/>
                  </a:ext>
                </a:extLst>
              </p14:cNvPr>
              <p14:cNvContentPartPr/>
              <p14:nvPr/>
            </p14:nvContentPartPr>
            <p14:xfrm>
              <a:off x="7740818" y="3427102"/>
              <a:ext cx="97200" cy="183600"/>
            </p14:xfrm>
          </p:contentPart>
        </mc:Choice>
        <mc:Fallback>
          <p:pic>
            <p:nvPicPr>
              <p:cNvPr id="187" name="Freihand 186">
                <a:extLst>
                  <a:ext uri="{FF2B5EF4-FFF2-40B4-BE49-F238E27FC236}">
                    <a16:creationId xmlns:a16="http://schemas.microsoft.com/office/drawing/2014/main" id="{BC54FC63-A24E-07D6-5F0E-0C588A0599FF}"/>
                  </a:ext>
                </a:extLst>
              </p:cNvPr>
              <p:cNvPicPr/>
              <p:nvPr/>
            </p:nvPicPr>
            <p:blipFill>
              <a:blip r:embed="rId285"/>
              <a:stretch>
                <a:fillRect/>
              </a:stretch>
            </p:blipFill>
            <p:spPr>
              <a:xfrm>
                <a:off x="7734698" y="3420982"/>
                <a:ext cx="109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8" name="Freihand 187">
                <a:extLst>
                  <a:ext uri="{FF2B5EF4-FFF2-40B4-BE49-F238E27FC236}">
                    <a16:creationId xmlns:a16="http://schemas.microsoft.com/office/drawing/2014/main" id="{6866AAE9-0490-A7CF-A512-C985B93F2210}"/>
                  </a:ext>
                </a:extLst>
              </p14:cNvPr>
              <p14:cNvContentPartPr/>
              <p14:nvPr/>
            </p14:nvContentPartPr>
            <p14:xfrm>
              <a:off x="7899578" y="3318742"/>
              <a:ext cx="41760" cy="242280"/>
            </p14:xfrm>
          </p:contentPart>
        </mc:Choice>
        <mc:Fallback>
          <p:pic>
            <p:nvPicPr>
              <p:cNvPr id="188" name="Freihand 187">
                <a:extLst>
                  <a:ext uri="{FF2B5EF4-FFF2-40B4-BE49-F238E27FC236}">
                    <a16:creationId xmlns:a16="http://schemas.microsoft.com/office/drawing/2014/main" id="{6866AAE9-0490-A7CF-A512-C985B93F2210}"/>
                  </a:ext>
                </a:extLst>
              </p:cNvPr>
              <p:cNvPicPr/>
              <p:nvPr/>
            </p:nvPicPr>
            <p:blipFill>
              <a:blip r:embed="rId287"/>
              <a:stretch>
                <a:fillRect/>
              </a:stretch>
            </p:blipFill>
            <p:spPr>
              <a:xfrm>
                <a:off x="7893458" y="3312622"/>
                <a:ext cx="540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9" name="Freihand 188">
                <a:extLst>
                  <a:ext uri="{FF2B5EF4-FFF2-40B4-BE49-F238E27FC236}">
                    <a16:creationId xmlns:a16="http://schemas.microsoft.com/office/drawing/2014/main" id="{A440EF7F-3606-C00D-5F80-1EDB9C8E06DD}"/>
                  </a:ext>
                </a:extLst>
              </p14:cNvPr>
              <p14:cNvContentPartPr/>
              <p14:nvPr/>
            </p14:nvContentPartPr>
            <p14:xfrm>
              <a:off x="7977698" y="3405862"/>
              <a:ext cx="369720" cy="124200"/>
            </p14:xfrm>
          </p:contentPart>
        </mc:Choice>
        <mc:Fallback>
          <p:pic>
            <p:nvPicPr>
              <p:cNvPr id="189" name="Freihand 188">
                <a:extLst>
                  <a:ext uri="{FF2B5EF4-FFF2-40B4-BE49-F238E27FC236}">
                    <a16:creationId xmlns:a16="http://schemas.microsoft.com/office/drawing/2014/main" id="{A440EF7F-3606-C00D-5F80-1EDB9C8E06DD}"/>
                  </a:ext>
                </a:extLst>
              </p:cNvPr>
              <p:cNvPicPr/>
              <p:nvPr/>
            </p:nvPicPr>
            <p:blipFill>
              <a:blip r:embed="rId289"/>
              <a:stretch>
                <a:fillRect/>
              </a:stretch>
            </p:blipFill>
            <p:spPr>
              <a:xfrm>
                <a:off x="7971578" y="3399742"/>
                <a:ext cx="381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 name="Freihand 16">
                <a:extLst>
                  <a:ext uri="{FF2B5EF4-FFF2-40B4-BE49-F238E27FC236}">
                    <a16:creationId xmlns:a16="http://schemas.microsoft.com/office/drawing/2014/main" id="{48302807-47DB-8898-94EB-AF431D8B18F6}"/>
                  </a:ext>
                </a:extLst>
              </p14:cNvPr>
              <p14:cNvContentPartPr/>
              <p14:nvPr/>
            </p14:nvContentPartPr>
            <p14:xfrm>
              <a:off x="8897138" y="2925262"/>
              <a:ext cx="153000" cy="189360"/>
            </p14:xfrm>
          </p:contentPart>
        </mc:Choice>
        <mc:Fallback>
          <p:pic>
            <p:nvPicPr>
              <p:cNvPr id="17" name="Freihand 16">
                <a:extLst>
                  <a:ext uri="{FF2B5EF4-FFF2-40B4-BE49-F238E27FC236}">
                    <a16:creationId xmlns:a16="http://schemas.microsoft.com/office/drawing/2014/main" id="{48302807-47DB-8898-94EB-AF431D8B18F6}"/>
                  </a:ext>
                </a:extLst>
              </p:cNvPr>
              <p:cNvPicPr/>
              <p:nvPr/>
            </p:nvPicPr>
            <p:blipFill>
              <a:blip r:embed="rId291"/>
              <a:stretch>
                <a:fillRect/>
              </a:stretch>
            </p:blipFill>
            <p:spPr>
              <a:xfrm>
                <a:off x="8891018" y="2919142"/>
                <a:ext cx="165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 name="Freihand 17">
                <a:extLst>
                  <a:ext uri="{FF2B5EF4-FFF2-40B4-BE49-F238E27FC236}">
                    <a16:creationId xmlns:a16="http://schemas.microsoft.com/office/drawing/2014/main" id="{C8A576C2-AF29-7898-FD15-6DE86CB4D26B}"/>
                  </a:ext>
                </a:extLst>
              </p14:cNvPr>
              <p14:cNvContentPartPr/>
              <p14:nvPr/>
            </p14:nvContentPartPr>
            <p14:xfrm>
              <a:off x="9040418" y="2995462"/>
              <a:ext cx="150120" cy="125280"/>
            </p14:xfrm>
          </p:contentPart>
        </mc:Choice>
        <mc:Fallback>
          <p:pic>
            <p:nvPicPr>
              <p:cNvPr id="18" name="Freihand 17">
                <a:extLst>
                  <a:ext uri="{FF2B5EF4-FFF2-40B4-BE49-F238E27FC236}">
                    <a16:creationId xmlns:a16="http://schemas.microsoft.com/office/drawing/2014/main" id="{C8A576C2-AF29-7898-FD15-6DE86CB4D26B}"/>
                  </a:ext>
                </a:extLst>
              </p:cNvPr>
              <p:cNvPicPr/>
              <p:nvPr/>
            </p:nvPicPr>
            <p:blipFill>
              <a:blip r:embed="rId293"/>
              <a:stretch>
                <a:fillRect/>
              </a:stretch>
            </p:blipFill>
            <p:spPr>
              <a:xfrm>
                <a:off x="9034298" y="2989342"/>
                <a:ext cx="162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 name="Freihand 18">
                <a:extLst>
                  <a:ext uri="{FF2B5EF4-FFF2-40B4-BE49-F238E27FC236}">
                    <a16:creationId xmlns:a16="http://schemas.microsoft.com/office/drawing/2014/main" id="{8553A455-E334-887B-9066-FC7BB0A06CDB}"/>
                  </a:ext>
                </a:extLst>
              </p14:cNvPr>
              <p14:cNvContentPartPr/>
              <p14:nvPr/>
            </p14:nvContentPartPr>
            <p14:xfrm>
              <a:off x="9227978" y="2910142"/>
              <a:ext cx="71640" cy="193680"/>
            </p14:xfrm>
          </p:contentPart>
        </mc:Choice>
        <mc:Fallback>
          <p:pic>
            <p:nvPicPr>
              <p:cNvPr id="19" name="Freihand 18">
                <a:extLst>
                  <a:ext uri="{FF2B5EF4-FFF2-40B4-BE49-F238E27FC236}">
                    <a16:creationId xmlns:a16="http://schemas.microsoft.com/office/drawing/2014/main" id="{8553A455-E334-887B-9066-FC7BB0A06CDB}"/>
                  </a:ext>
                </a:extLst>
              </p:cNvPr>
              <p:cNvPicPr/>
              <p:nvPr/>
            </p:nvPicPr>
            <p:blipFill>
              <a:blip r:embed="rId295"/>
              <a:stretch>
                <a:fillRect/>
              </a:stretch>
            </p:blipFill>
            <p:spPr>
              <a:xfrm>
                <a:off x="9221858" y="2904022"/>
                <a:ext cx="83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 name="Freihand 19">
                <a:extLst>
                  <a:ext uri="{FF2B5EF4-FFF2-40B4-BE49-F238E27FC236}">
                    <a16:creationId xmlns:a16="http://schemas.microsoft.com/office/drawing/2014/main" id="{F8717837-29A0-9823-6D7D-990F019AF757}"/>
                  </a:ext>
                </a:extLst>
              </p14:cNvPr>
              <p14:cNvContentPartPr/>
              <p14:nvPr/>
            </p14:nvContentPartPr>
            <p14:xfrm>
              <a:off x="9312938" y="2994022"/>
              <a:ext cx="132480" cy="158760"/>
            </p14:xfrm>
          </p:contentPart>
        </mc:Choice>
        <mc:Fallback>
          <p:pic>
            <p:nvPicPr>
              <p:cNvPr id="20" name="Freihand 19">
                <a:extLst>
                  <a:ext uri="{FF2B5EF4-FFF2-40B4-BE49-F238E27FC236}">
                    <a16:creationId xmlns:a16="http://schemas.microsoft.com/office/drawing/2014/main" id="{F8717837-29A0-9823-6D7D-990F019AF757}"/>
                  </a:ext>
                </a:extLst>
              </p:cNvPr>
              <p:cNvPicPr/>
              <p:nvPr/>
            </p:nvPicPr>
            <p:blipFill>
              <a:blip r:embed="rId297"/>
              <a:stretch>
                <a:fillRect/>
              </a:stretch>
            </p:blipFill>
            <p:spPr>
              <a:xfrm>
                <a:off x="9306818" y="2987902"/>
                <a:ext cx="144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 name="Freihand 20">
                <a:extLst>
                  <a:ext uri="{FF2B5EF4-FFF2-40B4-BE49-F238E27FC236}">
                    <a16:creationId xmlns:a16="http://schemas.microsoft.com/office/drawing/2014/main" id="{EA760051-0AC8-30CC-D818-11E0F48CB101}"/>
                  </a:ext>
                </a:extLst>
              </p14:cNvPr>
              <p14:cNvContentPartPr/>
              <p14:nvPr/>
            </p14:nvContentPartPr>
            <p14:xfrm>
              <a:off x="9485738" y="3006622"/>
              <a:ext cx="192960" cy="80640"/>
            </p14:xfrm>
          </p:contentPart>
        </mc:Choice>
        <mc:Fallback>
          <p:pic>
            <p:nvPicPr>
              <p:cNvPr id="21" name="Freihand 20">
                <a:extLst>
                  <a:ext uri="{FF2B5EF4-FFF2-40B4-BE49-F238E27FC236}">
                    <a16:creationId xmlns:a16="http://schemas.microsoft.com/office/drawing/2014/main" id="{EA760051-0AC8-30CC-D818-11E0F48CB101}"/>
                  </a:ext>
                </a:extLst>
              </p:cNvPr>
              <p:cNvPicPr/>
              <p:nvPr/>
            </p:nvPicPr>
            <p:blipFill>
              <a:blip r:embed="rId299"/>
              <a:stretch>
                <a:fillRect/>
              </a:stretch>
            </p:blipFill>
            <p:spPr>
              <a:xfrm>
                <a:off x="9479618" y="3000502"/>
                <a:ext cx="205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 name="Freihand 21">
                <a:extLst>
                  <a:ext uri="{FF2B5EF4-FFF2-40B4-BE49-F238E27FC236}">
                    <a16:creationId xmlns:a16="http://schemas.microsoft.com/office/drawing/2014/main" id="{56D0D248-726C-65DF-7551-863453D3F7B1}"/>
                  </a:ext>
                </a:extLst>
              </p14:cNvPr>
              <p14:cNvContentPartPr/>
              <p14:nvPr/>
            </p14:nvContentPartPr>
            <p14:xfrm>
              <a:off x="9687698" y="2963782"/>
              <a:ext cx="241920" cy="109080"/>
            </p14:xfrm>
          </p:contentPart>
        </mc:Choice>
        <mc:Fallback>
          <p:pic>
            <p:nvPicPr>
              <p:cNvPr id="22" name="Freihand 21">
                <a:extLst>
                  <a:ext uri="{FF2B5EF4-FFF2-40B4-BE49-F238E27FC236}">
                    <a16:creationId xmlns:a16="http://schemas.microsoft.com/office/drawing/2014/main" id="{56D0D248-726C-65DF-7551-863453D3F7B1}"/>
                  </a:ext>
                </a:extLst>
              </p:cNvPr>
              <p:cNvPicPr/>
              <p:nvPr/>
            </p:nvPicPr>
            <p:blipFill>
              <a:blip r:embed="rId301"/>
              <a:stretch>
                <a:fillRect/>
              </a:stretch>
            </p:blipFill>
            <p:spPr>
              <a:xfrm>
                <a:off x="9681578" y="2957662"/>
                <a:ext cx="254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3" name="Freihand 22">
                <a:extLst>
                  <a:ext uri="{FF2B5EF4-FFF2-40B4-BE49-F238E27FC236}">
                    <a16:creationId xmlns:a16="http://schemas.microsoft.com/office/drawing/2014/main" id="{23E2EA05-2C98-AF01-8D71-FABB9CB96A51}"/>
                  </a:ext>
                </a:extLst>
              </p14:cNvPr>
              <p14:cNvContentPartPr/>
              <p14:nvPr/>
            </p14:nvContentPartPr>
            <p14:xfrm>
              <a:off x="9899738" y="2977822"/>
              <a:ext cx="108360" cy="94320"/>
            </p14:xfrm>
          </p:contentPart>
        </mc:Choice>
        <mc:Fallback>
          <p:pic>
            <p:nvPicPr>
              <p:cNvPr id="23" name="Freihand 22">
                <a:extLst>
                  <a:ext uri="{FF2B5EF4-FFF2-40B4-BE49-F238E27FC236}">
                    <a16:creationId xmlns:a16="http://schemas.microsoft.com/office/drawing/2014/main" id="{23E2EA05-2C98-AF01-8D71-FABB9CB96A51}"/>
                  </a:ext>
                </a:extLst>
              </p:cNvPr>
              <p:cNvPicPr/>
              <p:nvPr/>
            </p:nvPicPr>
            <p:blipFill>
              <a:blip r:embed="rId303"/>
              <a:stretch>
                <a:fillRect/>
              </a:stretch>
            </p:blipFill>
            <p:spPr>
              <a:xfrm>
                <a:off x="9893618" y="2971702"/>
                <a:ext cx="120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4" name="Freihand 23">
                <a:extLst>
                  <a:ext uri="{FF2B5EF4-FFF2-40B4-BE49-F238E27FC236}">
                    <a16:creationId xmlns:a16="http://schemas.microsoft.com/office/drawing/2014/main" id="{F87F132E-FC23-E76C-6786-848D1DB43A38}"/>
                  </a:ext>
                </a:extLst>
              </p14:cNvPr>
              <p14:cNvContentPartPr/>
              <p14:nvPr/>
            </p14:nvContentPartPr>
            <p14:xfrm>
              <a:off x="10035098" y="2950462"/>
              <a:ext cx="288000" cy="107640"/>
            </p14:xfrm>
          </p:contentPart>
        </mc:Choice>
        <mc:Fallback>
          <p:pic>
            <p:nvPicPr>
              <p:cNvPr id="24" name="Freihand 23">
                <a:extLst>
                  <a:ext uri="{FF2B5EF4-FFF2-40B4-BE49-F238E27FC236}">
                    <a16:creationId xmlns:a16="http://schemas.microsoft.com/office/drawing/2014/main" id="{F87F132E-FC23-E76C-6786-848D1DB43A38}"/>
                  </a:ext>
                </a:extLst>
              </p:cNvPr>
              <p:cNvPicPr/>
              <p:nvPr/>
            </p:nvPicPr>
            <p:blipFill>
              <a:blip r:embed="rId305"/>
              <a:stretch>
                <a:fillRect/>
              </a:stretch>
            </p:blipFill>
            <p:spPr>
              <a:xfrm>
                <a:off x="10028978" y="2944342"/>
                <a:ext cx="300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 name="Freihand 6">
                <a:extLst>
                  <a:ext uri="{FF2B5EF4-FFF2-40B4-BE49-F238E27FC236}">
                    <a16:creationId xmlns:a16="http://schemas.microsoft.com/office/drawing/2014/main" id="{C19ED8A2-CEAA-FB3E-C351-3709280E7134}"/>
                  </a:ext>
                </a:extLst>
              </p14:cNvPr>
              <p14:cNvContentPartPr/>
              <p14:nvPr/>
            </p14:nvContentPartPr>
            <p14:xfrm>
              <a:off x="8336618" y="2989342"/>
              <a:ext cx="18000" cy="152640"/>
            </p14:xfrm>
          </p:contentPart>
        </mc:Choice>
        <mc:Fallback>
          <p:pic>
            <p:nvPicPr>
              <p:cNvPr id="7" name="Freihand 6">
                <a:extLst>
                  <a:ext uri="{FF2B5EF4-FFF2-40B4-BE49-F238E27FC236}">
                    <a16:creationId xmlns:a16="http://schemas.microsoft.com/office/drawing/2014/main" id="{C19ED8A2-CEAA-FB3E-C351-3709280E7134}"/>
                  </a:ext>
                </a:extLst>
              </p:cNvPr>
              <p:cNvPicPr/>
              <p:nvPr/>
            </p:nvPicPr>
            <p:blipFill>
              <a:blip r:embed="rId307"/>
              <a:stretch>
                <a:fillRect/>
              </a:stretch>
            </p:blipFill>
            <p:spPr>
              <a:xfrm>
                <a:off x="8330498" y="2983222"/>
                <a:ext cx="30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8" name="Freihand 7">
                <a:extLst>
                  <a:ext uri="{FF2B5EF4-FFF2-40B4-BE49-F238E27FC236}">
                    <a16:creationId xmlns:a16="http://schemas.microsoft.com/office/drawing/2014/main" id="{018A8D56-A84D-5D78-F9C7-3D08B4968728}"/>
                  </a:ext>
                </a:extLst>
              </p14:cNvPr>
              <p14:cNvContentPartPr/>
              <p14:nvPr/>
            </p14:nvContentPartPr>
            <p14:xfrm>
              <a:off x="8335178" y="2978902"/>
              <a:ext cx="79200" cy="171000"/>
            </p14:xfrm>
          </p:contentPart>
        </mc:Choice>
        <mc:Fallback>
          <p:pic>
            <p:nvPicPr>
              <p:cNvPr id="8" name="Freihand 7">
                <a:extLst>
                  <a:ext uri="{FF2B5EF4-FFF2-40B4-BE49-F238E27FC236}">
                    <a16:creationId xmlns:a16="http://schemas.microsoft.com/office/drawing/2014/main" id="{018A8D56-A84D-5D78-F9C7-3D08B4968728}"/>
                  </a:ext>
                </a:extLst>
              </p:cNvPr>
              <p:cNvPicPr/>
              <p:nvPr/>
            </p:nvPicPr>
            <p:blipFill>
              <a:blip r:embed="rId309"/>
              <a:stretch>
                <a:fillRect/>
              </a:stretch>
            </p:blipFill>
            <p:spPr>
              <a:xfrm>
                <a:off x="8329058" y="2972782"/>
                <a:ext cx="91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2" name="Freihand 11">
                <a:extLst>
                  <a:ext uri="{FF2B5EF4-FFF2-40B4-BE49-F238E27FC236}">
                    <a16:creationId xmlns:a16="http://schemas.microsoft.com/office/drawing/2014/main" id="{6FC69476-B81E-317B-D6C2-E2B3BFCAF63A}"/>
                  </a:ext>
                </a:extLst>
              </p14:cNvPr>
              <p14:cNvContentPartPr/>
              <p14:nvPr/>
            </p14:nvContentPartPr>
            <p14:xfrm>
              <a:off x="8461898" y="3036142"/>
              <a:ext cx="145080" cy="104040"/>
            </p14:xfrm>
          </p:contentPart>
        </mc:Choice>
        <mc:Fallback>
          <p:pic>
            <p:nvPicPr>
              <p:cNvPr id="12" name="Freihand 11">
                <a:extLst>
                  <a:ext uri="{FF2B5EF4-FFF2-40B4-BE49-F238E27FC236}">
                    <a16:creationId xmlns:a16="http://schemas.microsoft.com/office/drawing/2014/main" id="{6FC69476-B81E-317B-D6C2-E2B3BFCAF63A}"/>
                  </a:ext>
                </a:extLst>
              </p:cNvPr>
              <p:cNvPicPr/>
              <p:nvPr/>
            </p:nvPicPr>
            <p:blipFill>
              <a:blip r:embed="rId311"/>
              <a:stretch>
                <a:fillRect/>
              </a:stretch>
            </p:blipFill>
            <p:spPr>
              <a:xfrm>
                <a:off x="8455778" y="3030022"/>
                <a:ext cx="157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 name="Freihand 14">
                <a:extLst>
                  <a:ext uri="{FF2B5EF4-FFF2-40B4-BE49-F238E27FC236}">
                    <a16:creationId xmlns:a16="http://schemas.microsoft.com/office/drawing/2014/main" id="{51C6D139-D7B9-971B-E94E-C98B0E53B60B}"/>
                  </a:ext>
                </a:extLst>
              </p14:cNvPr>
              <p14:cNvContentPartPr/>
              <p14:nvPr/>
            </p14:nvContentPartPr>
            <p14:xfrm>
              <a:off x="8571698" y="2960182"/>
              <a:ext cx="25200" cy="22680"/>
            </p14:xfrm>
          </p:contentPart>
        </mc:Choice>
        <mc:Fallback>
          <p:pic>
            <p:nvPicPr>
              <p:cNvPr id="15" name="Freihand 14">
                <a:extLst>
                  <a:ext uri="{FF2B5EF4-FFF2-40B4-BE49-F238E27FC236}">
                    <a16:creationId xmlns:a16="http://schemas.microsoft.com/office/drawing/2014/main" id="{51C6D139-D7B9-971B-E94E-C98B0E53B60B}"/>
                  </a:ext>
                </a:extLst>
              </p:cNvPr>
              <p:cNvPicPr/>
              <p:nvPr/>
            </p:nvPicPr>
            <p:blipFill>
              <a:blip r:embed="rId313"/>
              <a:stretch>
                <a:fillRect/>
              </a:stretch>
            </p:blipFill>
            <p:spPr>
              <a:xfrm>
                <a:off x="8565578" y="2954062"/>
                <a:ext cx="37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2" name="Freihand 191">
                <a:extLst>
                  <a:ext uri="{FF2B5EF4-FFF2-40B4-BE49-F238E27FC236}">
                    <a16:creationId xmlns:a16="http://schemas.microsoft.com/office/drawing/2014/main" id="{956525D8-1032-8CA5-0FB0-10473CF86E3B}"/>
                  </a:ext>
                </a:extLst>
              </p14:cNvPr>
              <p14:cNvContentPartPr/>
              <p14:nvPr/>
            </p14:nvContentPartPr>
            <p14:xfrm>
              <a:off x="8562698" y="3368422"/>
              <a:ext cx="122040" cy="175680"/>
            </p14:xfrm>
          </p:contentPart>
        </mc:Choice>
        <mc:Fallback>
          <p:pic>
            <p:nvPicPr>
              <p:cNvPr id="192" name="Freihand 191">
                <a:extLst>
                  <a:ext uri="{FF2B5EF4-FFF2-40B4-BE49-F238E27FC236}">
                    <a16:creationId xmlns:a16="http://schemas.microsoft.com/office/drawing/2014/main" id="{956525D8-1032-8CA5-0FB0-10473CF86E3B}"/>
                  </a:ext>
                </a:extLst>
              </p:cNvPr>
              <p:cNvPicPr/>
              <p:nvPr/>
            </p:nvPicPr>
            <p:blipFill>
              <a:blip r:embed="rId315"/>
              <a:stretch>
                <a:fillRect/>
              </a:stretch>
            </p:blipFill>
            <p:spPr>
              <a:xfrm>
                <a:off x="8556578" y="3362302"/>
                <a:ext cx="134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3" name="Freihand 192">
                <a:extLst>
                  <a:ext uri="{FF2B5EF4-FFF2-40B4-BE49-F238E27FC236}">
                    <a16:creationId xmlns:a16="http://schemas.microsoft.com/office/drawing/2014/main" id="{3AEDC38E-0E8D-4FB7-ED4E-A5988B98CBDC}"/>
                  </a:ext>
                </a:extLst>
              </p14:cNvPr>
              <p14:cNvContentPartPr/>
              <p14:nvPr/>
            </p14:nvContentPartPr>
            <p14:xfrm>
              <a:off x="8687258" y="3195622"/>
              <a:ext cx="392040" cy="293400"/>
            </p14:xfrm>
          </p:contentPart>
        </mc:Choice>
        <mc:Fallback>
          <p:pic>
            <p:nvPicPr>
              <p:cNvPr id="193" name="Freihand 192">
                <a:extLst>
                  <a:ext uri="{FF2B5EF4-FFF2-40B4-BE49-F238E27FC236}">
                    <a16:creationId xmlns:a16="http://schemas.microsoft.com/office/drawing/2014/main" id="{3AEDC38E-0E8D-4FB7-ED4E-A5988B98CBDC}"/>
                  </a:ext>
                </a:extLst>
              </p:cNvPr>
              <p:cNvPicPr/>
              <p:nvPr/>
            </p:nvPicPr>
            <p:blipFill>
              <a:blip r:embed="rId317"/>
              <a:stretch>
                <a:fillRect/>
              </a:stretch>
            </p:blipFill>
            <p:spPr>
              <a:xfrm>
                <a:off x="8681138" y="3189502"/>
                <a:ext cx="404280" cy="305640"/>
              </a:xfrm>
              <a:prstGeom prst="rect">
                <a:avLst/>
              </a:prstGeom>
            </p:spPr>
          </p:pic>
        </mc:Fallback>
      </mc:AlternateContent>
      <p:grpSp>
        <p:nvGrpSpPr>
          <p:cNvPr id="206" name="Gruppieren 205">
            <a:extLst>
              <a:ext uri="{FF2B5EF4-FFF2-40B4-BE49-F238E27FC236}">
                <a16:creationId xmlns:a16="http://schemas.microsoft.com/office/drawing/2014/main" id="{B1C5B934-C323-710D-4262-8F148053D8ED}"/>
              </a:ext>
            </a:extLst>
          </p:cNvPr>
          <p:cNvGrpSpPr/>
          <p:nvPr/>
        </p:nvGrpSpPr>
        <p:grpSpPr>
          <a:xfrm>
            <a:off x="9265418" y="3231622"/>
            <a:ext cx="1436760" cy="649800"/>
            <a:chOff x="9265418" y="3231622"/>
            <a:chExt cx="1436760" cy="649800"/>
          </a:xfrm>
        </p:grpSpPr>
        <mc:AlternateContent xmlns:mc="http://schemas.openxmlformats.org/markup-compatibility/2006">
          <mc:Choice xmlns:p14="http://schemas.microsoft.com/office/powerpoint/2010/main" Requires="p14">
            <p:contentPart p14:bwMode="auto" r:id="rId318">
              <p14:nvContentPartPr>
                <p14:cNvPr id="194" name="Freihand 193">
                  <a:extLst>
                    <a:ext uri="{FF2B5EF4-FFF2-40B4-BE49-F238E27FC236}">
                      <a16:creationId xmlns:a16="http://schemas.microsoft.com/office/drawing/2014/main" id="{6EAC9B9F-7CE3-1233-3ABC-5ED9243E463B}"/>
                    </a:ext>
                  </a:extLst>
                </p14:cNvPr>
                <p14:cNvContentPartPr/>
                <p14:nvPr/>
              </p14:nvContentPartPr>
              <p14:xfrm>
                <a:off x="9265418" y="3309382"/>
                <a:ext cx="183240" cy="178560"/>
              </p14:xfrm>
            </p:contentPart>
          </mc:Choice>
          <mc:Fallback>
            <p:pic>
              <p:nvPicPr>
                <p:cNvPr id="194" name="Freihand 193">
                  <a:extLst>
                    <a:ext uri="{FF2B5EF4-FFF2-40B4-BE49-F238E27FC236}">
                      <a16:creationId xmlns:a16="http://schemas.microsoft.com/office/drawing/2014/main" id="{6EAC9B9F-7CE3-1233-3ABC-5ED9243E463B}"/>
                    </a:ext>
                  </a:extLst>
                </p:cNvPr>
                <p:cNvPicPr/>
                <p:nvPr/>
              </p:nvPicPr>
              <p:blipFill>
                <a:blip r:embed="rId319"/>
                <a:stretch>
                  <a:fillRect/>
                </a:stretch>
              </p:blipFill>
              <p:spPr>
                <a:xfrm>
                  <a:off x="9259298" y="3303262"/>
                  <a:ext cx="195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5" name="Freihand 194">
                  <a:extLst>
                    <a:ext uri="{FF2B5EF4-FFF2-40B4-BE49-F238E27FC236}">
                      <a16:creationId xmlns:a16="http://schemas.microsoft.com/office/drawing/2014/main" id="{50C0A6CA-AFCF-B698-B800-06F8CED5972D}"/>
                    </a:ext>
                  </a:extLst>
                </p14:cNvPr>
                <p14:cNvContentPartPr/>
                <p14:nvPr/>
              </p14:nvContentPartPr>
              <p14:xfrm>
                <a:off x="9501938" y="3333862"/>
                <a:ext cx="172440" cy="140400"/>
              </p14:xfrm>
            </p:contentPart>
          </mc:Choice>
          <mc:Fallback>
            <p:pic>
              <p:nvPicPr>
                <p:cNvPr id="195" name="Freihand 194">
                  <a:extLst>
                    <a:ext uri="{FF2B5EF4-FFF2-40B4-BE49-F238E27FC236}">
                      <a16:creationId xmlns:a16="http://schemas.microsoft.com/office/drawing/2014/main" id="{50C0A6CA-AFCF-B698-B800-06F8CED5972D}"/>
                    </a:ext>
                  </a:extLst>
                </p:cNvPr>
                <p:cNvPicPr/>
                <p:nvPr/>
              </p:nvPicPr>
              <p:blipFill>
                <a:blip r:embed="rId321"/>
                <a:stretch>
                  <a:fillRect/>
                </a:stretch>
              </p:blipFill>
              <p:spPr>
                <a:xfrm>
                  <a:off x="9495818" y="3327742"/>
                  <a:ext cx="184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6" name="Freihand 195">
                  <a:extLst>
                    <a:ext uri="{FF2B5EF4-FFF2-40B4-BE49-F238E27FC236}">
                      <a16:creationId xmlns:a16="http://schemas.microsoft.com/office/drawing/2014/main" id="{54A43F61-91CB-E1A0-1519-E33F8262D8C8}"/>
                    </a:ext>
                  </a:extLst>
                </p14:cNvPr>
                <p14:cNvContentPartPr/>
                <p14:nvPr/>
              </p14:nvContentPartPr>
              <p14:xfrm>
                <a:off x="9712538" y="3231622"/>
                <a:ext cx="252000" cy="210960"/>
              </p14:xfrm>
            </p:contentPart>
          </mc:Choice>
          <mc:Fallback>
            <p:pic>
              <p:nvPicPr>
                <p:cNvPr id="196" name="Freihand 195">
                  <a:extLst>
                    <a:ext uri="{FF2B5EF4-FFF2-40B4-BE49-F238E27FC236}">
                      <a16:creationId xmlns:a16="http://schemas.microsoft.com/office/drawing/2014/main" id="{54A43F61-91CB-E1A0-1519-E33F8262D8C8}"/>
                    </a:ext>
                  </a:extLst>
                </p:cNvPr>
                <p:cNvPicPr/>
                <p:nvPr/>
              </p:nvPicPr>
              <p:blipFill>
                <a:blip r:embed="rId323"/>
                <a:stretch>
                  <a:fillRect/>
                </a:stretch>
              </p:blipFill>
              <p:spPr>
                <a:xfrm>
                  <a:off x="9706418" y="3225502"/>
                  <a:ext cx="2642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7" name="Freihand 196">
                  <a:extLst>
                    <a:ext uri="{FF2B5EF4-FFF2-40B4-BE49-F238E27FC236}">
                      <a16:creationId xmlns:a16="http://schemas.microsoft.com/office/drawing/2014/main" id="{A83EFCA2-9CF6-528C-2DDA-50FC300F4ABD}"/>
                    </a:ext>
                  </a:extLst>
                </p14:cNvPr>
                <p14:cNvContentPartPr/>
                <p14:nvPr/>
              </p14:nvContentPartPr>
              <p14:xfrm>
                <a:off x="9342098" y="3685222"/>
                <a:ext cx="125280" cy="196200"/>
              </p14:xfrm>
            </p:contentPart>
          </mc:Choice>
          <mc:Fallback>
            <p:pic>
              <p:nvPicPr>
                <p:cNvPr id="197" name="Freihand 196">
                  <a:extLst>
                    <a:ext uri="{FF2B5EF4-FFF2-40B4-BE49-F238E27FC236}">
                      <a16:creationId xmlns:a16="http://schemas.microsoft.com/office/drawing/2014/main" id="{A83EFCA2-9CF6-528C-2DDA-50FC300F4ABD}"/>
                    </a:ext>
                  </a:extLst>
                </p:cNvPr>
                <p:cNvPicPr/>
                <p:nvPr/>
              </p:nvPicPr>
              <p:blipFill>
                <a:blip r:embed="rId325"/>
                <a:stretch>
                  <a:fillRect/>
                </a:stretch>
              </p:blipFill>
              <p:spPr>
                <a:xfrm>
                  <a:off x="9335978" y="3679102"/>
                  <a:ext cx="137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0" name="Freihand 199">
                  <a:extLst>
                    <a:ext uri="{FF2B5EF4-FFF2-40B4-BE49-F238E27FC236}">
                      <a16:creationId xmlns:a16="http://schemas.microsoft.com/office/drawing/2014/main" id="{75B1C7E7-1DC2-471C-D527-AB3329EA1A9D}"/>
                    </a:ext>
                  </a:extLst>
                </p14:cNvPr>
                <p14:cNvContentPartPr/>
                <p14:nvPr/>
              </p14:nvContentPartPr>
              <p14:xfrm>
                <a:off x="9527858" y="3680902"/>
                <a:ext cx="96480" cy="149400"/>
              </p14:xfrm>
            </p:contentPart>
          </mc:Choice>
          <mc:Fallback>
            <p:pic>
              <p:nvPicPr>
                <p:cNvPr id="200" name="Freihand 199">
                  <a:extLst>
                    <a:ext uri="{FF2B5EF4-FFF2-40B4-BE49-F238E27FC236}">
                      <a16:creationId xmlns:a16="http://schemas.microsoft.com/office/drawing/2014/main" id="{75B1C7E7-1DC2-471C-D527-AB3329EA1A9D}"/>
                    </a:ext>
                  </a:extLst>
                </p:cNvPr>
                <p:cNvPicPr/>
                <p:nvPr/>
              </p:nvPicPr>
              <p:blipFill>
                <a:blip r:embed="rId327"/>
                <a:stretch>
                  <a:fillRect/>
                </a:stretch>
              </p:blipFill>
              <p:spPr>
                <a:xfrm>
                  <a:off x="9521738" y="3674782"/>
                  <a:ext cx="108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1" name="Freihand 200">
                  <a:extLst>
                    <a:ext uri="{FF2B5EF4-FFF2-40B4-BE49-F238E27FC236}">
                      <a16:creationId xmlns:a16="http://schemas.microsoft.com/office/drawing/2014/main" id="{EC1675DE-1039-246D-92E7-B1C68B3C6C81}"/>
                    </a:ext>
                  </a:extLst>
                </p14:cNvPr>
                <p14:cNvContentPartPr/>
                <p14:nvPr/>
              </p14:nvContentPartPr>
              <p14:xfrm>
                <a:off x="9647378" y="3708982"/>
                <a:ext cx="256320" cy="79920"/>
              </p14:xfrm>
            </p:contentPart>
          </mc:Choice>
          <mc:Fallback>
            <p:pic>
              <p:nvPicPr>
                <p:cNvPr id="201" name="Freihand 200">
                  <a:extLst>
                    <a:ext uri="{FF2B5EF4-FFF2-40B4-BE49-F238E27FC236}">
                      <a16:creationId xmlns:a16="http://schemas.microsoft.com/office/drawing/2014/main" id="{EC1675DE-1039-246D-92E7-B1C68B3C6C81}"/>
                    </a:ext>
                  </a:extLst>
                </p:cNvPr>
                <p:cNvPicPr/>
                <p:nvPr/>
              </p:nvPicPr>
              <p:blipFill>
                <a:blip r:embed="rId329"/>
                <a:stretch>
                  <a:fillRect/>
                </a:stretch>
              </p:blipFill>
              <p:spPr>
                <a:xfrm>
                  <a:off x="9641258" y="3702862"/>
                  <a:ext cx="268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2" name="Freihand 201">
                  <a:extLst>
                    <a:ext uri="{FF2B5EF4-FFF2-40B4-BE49-F238E27FC236}">
                      <a16:creationId xmlns:a16="http://schemas.microsoft.com/office/drawing/2014/main" id="{907906A9-A642-1099-8107-185385B6A451}"/>
                    </a:ext>
                  </a:extLst>
                </p14:cNvPr>
                <p14:cNvContentPartPr/>
                <p14:nvPr/>
              </p14:nvContentPartPr>
              <p14:xfrm>
                <a:off x="9930338" y="3618982"/>
                <a:ext cx="381240" cy="113040"/>
              </p14:xfrm>
            </p:contentPart>
          </mc:Choice>
          <mc:Fallback>
            <p:pic>
              <p:nvPicPr>
                <p:cNvPr id="202" name="Freihand 201">
                  <a:extLst>
                    <a:ext uri="{FF2B5EF4-FFF2-40B4-BE49-F238E27FC236}">
                      <a16:creationId xmlns:a16="http://schemas.microsoft.com/office/drawing/2014/main" id="{907906A9-A642-1099-8107-185385B6A451}"/>
                    </a:ext>
                  </a:extLst>
                </p:cNvPr>
                <p:cNvPicPr/>
                <p:nvPr/>
              </p:nvPicPr>
              <p:blipFill>
                <a:blip r:embed="rId331"/>
                <a:stretch>
                  <a:fillRect/>
                </a:stretch>
              </p:blipFill>
              <p:spPr>
                <a:xfrm>
                  <a:off x="9924218" y="3612862"/>
                  <a:ext cx="393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3" name="Freihand 202">
                  <a:extLst>
                    <a:ext uri="{FF2B5EF4-FFF2-40B4-BE49-F238E27FC236}">
                      <a16:creationId xmlns:a16="http://schemas.microsoft.com/office/drawing/2014/main" id="{96A5CD70-8CD1-A869-D198-3C44C8C3467C}"/>
                    </a:ext>
                  </a:extLst>
                </p14:cNvPr>
                <p14:cNvContentPartPr/>
                <p14:nvPr/>
              </p14:nvContentPartPr>
              <p14:xfrm>
                <a:off x="10309058" y="3511702"/>
                <a:ext cx="45720" cy="19080"/>
              </p14:xfrm>
            </p:contentPart>
          </mc:Choice>
          <mc:Fallback>
            <p:pic>
              <p:nvPicPr>
                <p:cNvPr id="203" name="Freihand 202">
                  <a:extLst>
                    <a:ext uri="{FF2B5EF4-FFF2-40B4-BE49-F238E27FC236}">
                      <a16:creationId xmlns:a16="http://schemas.microsoft.com/office/drawing/2014/main" id="{96A5CD70-8CD1-A869-D198-3C44C8C3467C}"/>
                    </a:ext>
                  </a:extLst>
                </p:cNvPr>
                <p:cNvPicPr/>
                <p:nvPr/>
              </p:nvPicPr>
              <p:blipFill>
                <a:blip r:embed="rId333"/>
                <a:stretch>
                  <a:fillRect/>
                </a:stretch>
              </p:blipFill>
              <p:spPr>
                <a:xfrm>
                  <a:off x="10302938" y="3505582"/>
                  <a:ext cx="57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4" name="Freihand 203">
                  <a:extLst>
                    <a:ext uri="{FF2B5EF4-FFF2-40B4-BE49-F238E27FC236}">
                      <a16:creationId xmlns:a16="http://schemas.microsoft.com/office/drawing/2014/main" id="{74131242-7809-5849-DD84-6953DA9C17B3}"/>
                    </a:ext>
                  </a:extLst>
                </p14:cNvPr>
                <p14:cNvContentPartPr/>
                <p14:nvPr/>
              </p14:nvContentPartPr>
              <p14:xfrm>
                <a:off x="10348658" y="3428542"/>
                <a:ext cx="240840" cy="229320"/>
              </p14:xfrm>
            </p:contentPart>
          </mc:Choice>
          <mc:Fallback>
            <p:pic>
              <p:nvPicPr>
                <p:cNvPr id="204" name="Freihand 203">
                  <a:extLst>
                    <a:ext uri="{FF2B5EF4-FFF2-40B4-BE49-F238E27FC236}">
                      <a16:creationId xmlns:a16="http://schemas.microsoft.com/office/drawing/2014/main" id="{74131242-7809-5849-DD84-6953DA9C17B3}"/>
                    </a:ext>
                  </a:extLst>
                </p:cNvPr>
                <p:cNvPicPr/>
                <p:nvPr/>
              </p:nvPicPr>
              <p:blipFill>
                <a:blip r:embed="rId335"/>
                <a:stretch>
                  <a:fillRect/>
                </a:stretch>
              </p:blipFill>
              <p:spPr>
                <a:xfrm>
                  <a:off x="10342538" y="3422422"/>
                  <a:ext cx="2530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5" name="Freihand 204">
                  <a:extLst>
                    <a:ext uri="{FF2B5EF4-FFF2-40B4-BE49-F238E27FC236}">
                      <a16:creationId xmlns:a16="http://schemas.microsoft.com/office/drawing/2014/main" id="{F70A7480-7E25-5C54-CCC7-B929F18C086C}"/>
                    </a:ext>
                  </a:extLst>
                </p14:cNvPr>
                <p14:cNvContentPartPr/>
                <p14:nvPr/>
              </p14:nvContentPartPr>
              <p14:xfrm>
                <a:off x="10598498" y="3471022"/>
                <a:ext cx="103680" cy="126360"/>
              </p14:xfrm>
            </p:contentPart>
          </mc:Choice>
          <mc:Fallback>
            <p:pic>
              <p:nvPicPr>
                <p:cNvPr id="205" name="Freihand 204">
                  <a:extLst>
                    <a:ext uri="{FF2B5EF4-FFF2-40B4-BE49-F238E27FC236}">
                      <a16:creationId xmlns:a16="http://schemas.microsoft.com/office/drawing/2014/main" id="{F70A7480-7E25-5C54-CCC7-B929F18C086C}"/>
                    </a:ext>
                  </a:extLst>
                </p:cNvPr>
                <p:cNvPicPr/>
                <p:nvPr/>
              </p:nvPicPr>
              <p:blipFill>
                <a:blip r:embed="rId337"/>
                <a:stretch>
                  <a:fillRect/>
                </a:stretch>
              </p:blipFill>
              <p:spPr>
                <a:xfrm>
                  <a:off x="10592378" y="3464902"/>
                  <a:ext cx="11592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8">
            <p14:nvContentPartPr>
              <p14:cNvPr id="207" name="Freihand 206">
                <a:extLst>
                  <a:ext uri="{FF2B5EF4-FFF2-40B4-BE49-F238E27FC236}">
                    <a16:creationId xmlns:a16="http://schemas.microsoft.com/office/drawing/2014/main" id="{C1E66D67-A0AF-2E64-F9FE-FC940D192595}"/>
                  </a:ext>
                </a:extLst>
              </p14:cNvPr>
              <p14:cNvContentPartPr/>
              <p14:nvPr/>
            </p14:nvContentPartPr>
            <p14:xfrm>
              <a:off x="5927498" y="4678462"/>
              <a:ext cx="12960" cy="250200"/>
            </p14:xfrm>
          </p:contentPart>
        </mc:Choice>
        <mc:Fallback>
          <p:pic>
            <p:nvPicPr>
              <p:cNvPr id="207" name="Freihand 206">
                <a:extLst>
                  <a:ext uri="{FF2B5EF4-FFF2-40B4-BE49-F238E27FC236}">
                    <a16:creationId xmlns:a16="http://schemas.microsoft.com/office/drawing/2014/main" id="{C1E66D67-A0AF-2E64-F9FE-FC940D192595}"/>
                  </a:ext>
                </a:extLst>
              </p:cNvPr>
              <p:cNvPicPr/>
              <p:nvPr/>
            </p:nvPicPr>
            <p:blipFill>
              <a:blip r:embed="rId339"/>
              <a:stretch>
                <a:fillRect/>
              </a:stretch>
            </p:blipFill>
            <p:spPr>
              <a:xfrm>
                <a:off x="5921378" y="4672342"/>
                <a:ext cx="252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8" name="Freihand 207">
                <a:extLst>
                  <a:ext uri="{FF2B5EF4-FFF2-40B4-BE49-F238E27FC236}">
                    <a16:creationId xmlns:a16="http://schemas.microsoft.com/office/drawing/2014/main" id="{B766BE43-EA40-6D4E-F25C-381BF0B19134}"/>
                  </a:ext>
                </a:extLst>
              </p14:cNvPr>
              <p14:cNvContentPartPr/>
              <p14:nvPr/>
            </p14:nvContentPartPr>
            <p14:xfrm>
              <a:off x="5820938" y="4640662"/>
              <a:ext cx="179280" cy="77040"/>
            </p14:xfrm>
          </p:contentPart>
        </mc:Choice>
        <mc:Fallback>
          <p:pic>
            <p:nvPicPr>
              <p:cNvPr id="208" name="Freihand 207">
                <a:extLst>
                  <a:ext uri="{FF2B5EF4-FFF2-40B4-BE49-F238E27FC236}">
                    <a16:creationId xmlns:a16="http://schemas.microsoft.com/office/drawing/2014/main" id="{B766BE43-EA40-6D4E-F25C-381BF0B19134}"/>
                  </a:ext>
                </a:extLst>
              </p:cNvPr>
              <p:cNvPicPr/>
              <p:nvPr/>
            </p:nvPicPr>
            <p:blipFill>
              <a:blip r:embed="rId341"/>
              <a:stretch>
                <a:fillRect/>
              </a:stretch>
            </p:blipFill>
            <p:spPr>
              <a:xfrm>
                <a:off x="5814818" y="4634542"/>
                <a:ext cx="191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9" name="Freihand 208">
                <a:extLst>
                  <a:ext uri="{FF2B5EF4-FFF2-40B4-BE49-F238E27FC236}">
                    <a16:creationId xmlns:a16="http://schemas.microsoft.com/office/drawing/2014/main" id="{D0CFFEB1-6F56-ABF4-96BF-DA9F2AF1EE0E}"/>
                  </a:ext>
                </a:extLst>
              </p14:cNvPr>
              <p14:cNvContentPartPr/>
              <p14:nvPr/>
            </p14:nvContentPartPr>
            <p14:xfrm>
              <a:off x="5828858" y="4772062"/>
              <a:ext cx="170280" cy="75240"/>
            </p14:xfrm>
          </p:contentPart>
        </mc:Choice>
        <mc:Fallback>
          <p:pic>
            <p:nvPicPr>
              <p:cNvPr id="209" name="Freihand 208">
                <a:extLst>
                  <a:ext uri="{FF2B5EF4-FFF2-40B4-BE49-F238E27FC236}">
                    <a16:creationId xmlns:a16="http://schemas.microsoft.com/office/drawing/2014/main" id="{D0CFFEB1-6F56-ABF4-96BF-DA9F2AF1EE0E}"/>
                  </a:ext>
                </a:extLst>
              </p:cNvPr>
              <p:cNvPicPr/>
              <p:nvPr/>
            </p:nvPicPr>
            <p:blipFill>
              <a:blip r:embed="rId343"/>
              <a:stretch>
                <a:fillRect/>
              </a:stretch>
            </p:blipFill>
            <p:spPr>
              <a:xfrm>
                <a:off x="5822738" y="4765942"/>
                <a:ext cx="182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0" name="Freihand 209">
                <a:extLst>
                  <a:ext uri="{FF2B5EF4-FFF2-40B4-BE49-F238E27FC236}">
                    <a16:creationId xmlns:a16="http://schemas.microsoft.com/office/drawing/2014/main" id="{B2EB43DA-554F-E226-35AB-EFF5F7B46F03}"/>
                  </a:ext>
                </a:extLst>
              </p14:cNvPr>
              <p14:cNvContentPartPr/>
              <p14:nvPr/>
            </p14:nvContentPartPr>
            <p14:xfrm>
              <a:off x="6056738" y="4592062"/>
              <a:ext cx="333360" cy="269640"/>
            </p14:xfrm>
          </p:contentPart>
        </mc:Choice>
        <mc:Fallback>
          <p:pic>
            <p:nvPicPr>
              <p:cNvPr id="210" name="Freihand 209">
                <a:extLst>
                  <a:ext uri="{FF2B5EF4-FFF2-40B4-BE49-F238E27FC236}">
                    <a16:creationId xmlns:a16="http://schemas.microsoft.com/office/drawing/2014/main" id="{B2EB43DA-554F-E226-35AB-EFF5F7B46F03}"/>
                  </a:ext>
                </a:extLst>
              </p:cNvPr>
              <p:cNvPicPr/>
              <p:nvPr/>
            </p:nvPicPr>
            <p:blipFill>
              <a:blip r:embed="rId345"/>
              <a:stretch>
                <a:fillRect/>
              </a:stretch>
            </p:blipFill>
            <p:spPr>
              <a:xfrm>
                <a:off x="6050618" y="4585942"/>
                <a:ext cx="3456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1" name="Freihand 210">
                <a:extLst>
                  <a:ext uri="{FF2B5EF4-FFF2-40B4-BE49-F238E27FC236}">
                    <a16:creationId xmlns:a16="http://schemas.microsoft.com/office/drawing/2014/main" id="{955878FE-5875-AAA1-0C78-545ECACA78F3}"/>
                  </a:ext>
                </a:extLst>
              </p14:cNvPr>
              <p14:cNvContentPartPr/>
              <p14:nvPr/>
            </p14:nvContentPartPr>
            <p14:xfrm>
              <a:off x="6407018" y="4560382"/>
              <a:ext cx="309600" cy="241920"/>
            </p14:xfrm>
          </p:contentPart>
        </mc:Choice>
        <mc:Fallback>
          <p:pic>
            <p:nvPicPr>
              <p:cNvPr id="211" name="Freihand 210">
                <a:extLst>
                  <a:ext uri="{FF2B5EF4-FFF2-40B4-BE49-F238E27FC236}">
                    <a16:creationId xmlns:a16="http://schemas.microsoft.com/office/drawing/2014/main" id="{955878FE-5875-AAA1-0C78-545ECACA78F3}"/>
                  </a:ext>
                </a:extLst>
              </p:cNvPr>
              <p:cNvPicPr/>
              <p:nvPr/>
            </p:nvPicPr>
            <p:blipFill>
              <a:blip r:embed="rId347"/>
              <a:stretch>
                <a:fillRect/>
              </a:stretch>
            </p:blipFill>
            <p:spPr>
              <a:xfrm>
                <a:off x="6400898" y="4554262"/>
                <a:ext cx="3218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3" name="Freihand 212">
                <a:extLst>
                  <a:ext uri="{FF2B5EF4-FFF2-40B4-BE49-F238E27FC236}">
                    <a16:creationId xmlns:a16="http://schemas.microsoft.com/office/drawing/2014/main" id="{ED7685CA-D2B0-D6C2-5764-F0EDA7CF23E0}"/>
                  </a:ext>
                </a:extLst>
              </p14:cNvPr>
              <p14:cNvContentPartPr/>
              <p14:nvPr/>
            </p14:nvContentPartPr>
            <p14:xfrm>
              <a:off x="5944058" y="5088862"/>
              <a:ext cx="54720" cy="235800"/>
            </p14:xfrm>
          </p:contentPart>
        </mc:Choice>
        <mc:Fallback>
          <p:pic>
            <p:nvPicPr>
              <p:cNvPr id="213" name="Freihand 212">
                <a:extLst>
                  <a:ext uri="{FF2B5EF4-FFF2-40B4-BE49-F238E27FC236}">
                    <a16:creationId xmlns:a16="http://schemas.microsoft.com/office/drawing/2014/main" id="{ED7685CA-D2B0-D6C2-5764-F0EDA7CF23E0}"/>
                  </a:ext>
                </a:extLst>
              </p:cNvPr>
              <p:cNvPicPr/>
              <p:nvPr/>
            </p:nvPicPr>
            <p:blipFill>
              <a:blip r:embed="rId349"/>
              <a:stretch>
                <a:fillRect/>
              </a:stretch>
            </p:blipFill>
            <p:spPr>
              <a:xfrm>
                <a:off x="5937938" y="5082742"/>
                <a:ext cx="66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4" name="Freihand 213">
                <a:extLst>
                  <a:ext uri="{FF2B5EF4-FFF2-40B4-BE49-F238E27FC236}">
                    <a16:creationId xmlns:a16="http://schemas.microsoft.com/office/drawing/2014/main" id="{03056FD9-A03C-964E-4AC7-EE45A23BAC48}"/>
                  </a:ext>
                </a:extLst>
              </p14:cNvPr>
              <p14:cNvContentPartPr/>
              <p14:nvPr/>
            </p14:nvContentPartPr>
            <p14:xfrm>
              <a:off x="5860178" y="5019022"/>
              <a:ext cx="176400" cy="327600"/>
            </p14:xfrm>
          </p:contentPart>
        </mc:Choice>
        <mc:Fallback>
          <p:pic>
            <p:nvPicPr>
              <p:cNvPr id="214" name="Freihand 213">
                <a:extLst>
                  <a:ext uri="{FF2B5EF4-FFF2-40B4-BE49-F238E27FC236}">
                    <a16:creationId xmlns:a16="http://schemas.microsoft.com/office/drawing/2014/main" id="{03056FD9-A03C-964E-4AC7-EE45A23BAC48}"/>
                  </a:ext>
                </a:extLst>
              </p:cNvPr>
              <p:cNvPicPr/>
              <p:nvPr/>
            </p:nvPicPr>
            <p:blipFill>
              <a:blip r:embed="rId351"/>
              <a:stretch>
                <a:fillRect/>
              </a:stretch>
            </p:blipFill>
            <p:spPr>
              <a:xfrm>
                <a:off x="5854058" y="5012902"/>
                <a:ext cx="1886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5" name="Freihand 214">
                <a:extLst>
                  <a:ext uri="{FF2B5EF4-FFF2-40B4-BE49-F238E27FC236}">
                    <a16:creationId xmlns:a16="http://schemas.microsoft.com/office/drawing/2014/main" id="{EB4743CC-7666-86C1-2346-20156AB6429D}"/>
                  </a:ext>
                </a:extLst>
              </p14:cNvPr>
              <p14:cNvContentPartPr/>
              <p14:nvPr/>
            </p14:nvContentPartPr>
            <p14:xfrm>
              <a:off x="6051698" y="5136022"/>
              <a:ext cx="127800" cy="157320"/>
            </p14:xfrm>
          </p:contentPart>
        </mc:Choice>
        <mc:Fallback>
          <p:pic>
            <p:nvPicPr>
              <p:cNvPr id="215" name="Freihand 214">
                <a:extLst>
                  <a:ext uri="{FF2B5EF4-FFF2-40B4-BE49-F238E27FC236}">
                    <a16:creationId xmlns:a16="http://schemas.microsoft.com/office/drawing/2014/main" id="{EB4743CC-7666-86C1-2346-20156AB6429D}"/>
                  </a:ext>
                </a:extLst>
              </p:cNvPr>
              <p:cNvPicPr/>
              <p:nvPr/>
            </p:nvPicPr>
            <p:blipFill>
              <a:blip r:embed="rId353"/>
              <a:stretch>
                <a:fillRect/>
              </a:stretch>
            </p:blipFill>
            <p:spPr>
              <a:xfrm>
                <a:off x="6045578" y="5129902"/>
                <a:ext cx="140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6" name="Freihand 215">
                <a:extLst>
                  <a:ext uri="{FF2B5EF4-FFF2-40B4-BE49-F238E27FC236}">
                    <a16:creationId xmlns:a16="http://schemas.microsoft.com/office/drawing/2014/main" id="{5D9EA13B-99C8-5FC3-5B46-E3FCF94DB2B9}"/>
                  </a:ext>
                </a:extLst>
              </p14:cNvPr>
              <p14:cNvContentPartPr/>
              <p14:nvPr/>
            </p14:nvContentPartPr>
            <p14:xfrm>
              <a:off x="6201458" y="5116222"/>
              <a:ext cx="102960" cy="109080"/>
            </p14:xfrm>
          </p:contentPart>
        </mc:Choice>
        <mc:Fallback>
          <p:pic>
            <p:nvPicPr>
              <p:cNvPr id="216" name="Freihand 215">
                <a:extLst>
                  <a:ext uri="{FF2B5EF4-FFF2-40B4-BE49-F238E27FC236}">
                    <a16:creationId xmlns:a16="http://schemas.microsoft.com/office/drawing/2014/main" id="{5D9EA13B-99C8-5FC3-5B46-E3FCF94DB2B9}"/>
                  </a:ext>
                </a:extLst>
              </p:cNvPr>
              <p:cNvPicPr/>
              <p:nvPr/>
            </p:nvPicPr>
            <p:blipFill>
              <a:blip r:embed="rId355"/>
              <a:stretch>
                <a:fillRect/>
              </a:stretch>
            </p:blipFill>
            <p:spPr>
              <a:xfrm>
                <a:off x="6195338" y="5110102"/>
                <a:ext cx="115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7" name="Freihand 216">
                <a:extLst>
                  <a:ext uri="{FF2B5EF4-FFF2-40B4-BE49-F238E27FC236}">
                    <a16:creationId xmlns:a16="http://schemas.microsoft.com/office/drawing/2014/main" id="{7F01C3DF-3742-41D1-8777-3BED751888D6}"/>
                  </a:ext>
                </a:extLst>
              </p14:cNvPr>
              <p14:cNvContentPartPr/>
              <p14:nvPr/>
            </p14:nvContentPartPr>
            <p14:xfrm>
              <a:off x="6360578" y="5060782"/>
              <a:ext cx="69120" cy="137880"/>
            </p14:xfrm>
          </p:contentPart>
        </mc:Choice>
        <mc:Fallback>
          <p:pic>
            <p:nvPicPr>
              <p:cNvPr id="217" name="Freihand 216">
                <a:extLst>
                  <a:ext uri="{FF2B5EF4-FFF2-40B4-BE49-F238E27FC236}">
                    <a16:creationId xmlns:a16="http://schemas.microsoft.com/office/drawing/2014/main" id="{7F01C3DF-3742-41D1-8777-3BED751888D6}"/>
                  </a:ext>
                </a:extLst>
              </p:cNvPr>
              <p:cNvPicPr/>
              <p:nvPr/>
            </p:nvPicPr>
            <p:blipFill>
              <a:blip r:embed="rId357"/>
              <a:stretch>
                <a:fillRect/>
              </a:stretch>
            </p:blipFill>
            <p:spPr>
              <a:xfrm>
                <a:off x="6354458" y="5054662"/>
                <a:ext cx="81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8" name="Freihand 217">
                <a:extLst>
                  <a:ext uri="{FF2B5EF4-FFF2-40B4-BE49-F238E27FC236}">
                    <a16:creationId xmlns:a16="http://schemas.microsoft.com/office/drawing/2014/main" id="{99872E33-79BD-1923-93A5-AC41D5C3293E}"/>
                  </a:ext>
                </a:extLst>
              </p14:cNvPr>
              <p14:cNvContentPartPr/>
              <p14:nvPr/>
            </p14:nvContentPartPr>
            <p14:xfrm>
              <a:off x="6450938" y="4922182"/>
              <a:ext cx="176400" cy="203400"/>
            </p14:xfrm>
          </p:contentPart>
        </mc:Choice>
        <mc:Fallback>
          <p:pic>
            <p:nvPicPr>
              <p:cNvPr id="218" name="Freihand 217">
                <a:extLst>
                  <a:ext uri="{FF2B5EF4-FFF2-40B4-BE49-F238E27FC236}">
                    <a16:creationId xmlns:a16="http://schemas.microsoft.com/office/drawing/2014/main" id="{99872E33-79BD-1923-93A5-AC41D5C3293E}"/>
                  </a:ext>
                </a:extLst>
              </p:cNvPr>
              <p:cNvPicPr/>
              <p:nvPr/>
            </p:nvPicPr>
            <p:blipFill>
              <a:blip r:embed="rId359"/>
              <a:stretch>
                <a:fillRect/>
              </a:stretch>
            </p:blipFill>
            <p:spPr>
              <a:xfrm>
                <a:off x="6444818" y="4916062"/>
                <a:ext cx="188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9" name="Freihand 218">
                <a:extLst>
                  <a:ext uri="{FF2B5EF4-FFF2-40B4-BE49-F238E27FC236}">
                    <a16:creationId xmlns:a16="http://schemas.microsoft.com/office/drawing/2014/main" id="{723E6598-A089-C04F-9212-3F6F757C19BC}"/>
                  </a:ext>
                </a:extLst>
              </p14:cNvPr>
              <p14:cNvContentPartPr/>
              <p14:nvPr/>
            </p14:nvContentPartPr>
            <p14:xfrm>
              <a:off x="6606098" y="4975102"/>
              <a:ext cx="209160" cy="129960"/>
            </p14:xfrm>
          </p:contentPart>
        </mc:Choice>
        <mc:Fallback>
          <p:pic>
            <p:nvPicPr>
              <p:cNvPr id="219" name="Freihand 218">
                <a:extLst>
                  <a:ext uri="{FF2B5EF4-FFF2-40B4-BE49-F238E27FC236}">
                    <a16:creationId xmlns:a16="http://schemas.microsoft.com/office/drawing/2014/main" id="{723E6598-A089-C04F-9212-3F6F757C19BC}"/>
                  </a:ext>
                </a:extLst>
              </p:cNvPr>
              <p:cNvPicPr/>
              <p:nvPr/>
            </p:nvPicPr>
            <p:blipFill>
              <a:blip r:embed="rId361"/>
              <a:stretch>
                <a:fillRect/>
              </a:stretch>
            </p:blipFill>
            <p:spPr>
              <a:xfrm>
                <a:off x="6599978" y="4968982"/>
                <a:ext cx="221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0" name="Freihand 219">
                <a:extLst>
                  <a:ext uri="{FF2B5EF4-FFF2-40B4-BE49-F238E27FC236}">
                    <a16:creationId xmlns:a16="http://schemas.microsoft.com/office/drawing/2014/main" id="{8DC885D6-40D3-6EB0-5D9C-C913E468A7A4}"/>
                  </a:ext>
                </a:extLst>
              </p14:cNvPr>
              <p14:cNvContentPartPr/>
              <p14:nvPr/>
            </p14:nvContentPartPr>
            <p14:xfrm>
              <a:off x="6856298" y="4905622"/>
              <a:ext cx="92880" cy="148320"/>
            </p14:xfrm>
          </p:contentPart>
        </mc:Choice>
        <mc:Fallback>
          <p:pic>
            <p:nvPicPr>
              <p:cNvPr id="220" name="Freihand 219">
                <a:extLst>
                  <a:ext uri="{FF2B5EF4-FFF2-40B4-BE49-F238E27FC236}">
                    <a16:creationId xmlns:a16="http://schemas.microsoft.com/office/drawing/2014/main" id="{8DC885D6-40D3-6EB0-5D9C-C913E468A7A4}"/>
                  </a:ext>
                </a:extLst>
              </p:cNvPr>
              <p:cNvPicPr/>
              <p:nvPr/>
            </p:nvPicPr>
            <p:blipFill>
              <a:blip r:embed="rId363"/>
              <a:stretch>
                <a:fillRect/>
              </a:stretch>
            </p:blipFill>
            <p:spPr>
              <a:xfrm>
                <a:off x="6850178" y="4899502"/>
                <a:ext cx="105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1" name="Freihand 220">
                <a:extLst>
                  <a:ext uri="{FF2B5EF4-FFF2-40B4-BE49-F238E27FC236}">
                    <a16:creationId xmlns:a16="http://schemas.microsoft.com/office/drawing/2014/main" id="{00ED5A05-4D0F-FC48-FC45-30537F658392}"/>
                  </a:ext>
                </a:extLst>
              </p14:cNvPr>
              <p14:cNvContentPartPr/>
              <p14:nvPr/>
            </p14:nvContentPartPr>
            <p14:xfrm>
              <a:off x="6978698" y="4795822"/>
              <a:ext cx="176040" cy="198720"/>
            </p14:xfrm>
          </p:contentPart>
        </mc:Choice>
        <mc:Fallback>
          <p:pic>
            <p:nvPicPr>
              <p:cNvPr id="221" name="Freihand 220">
                <a:extLst>
                  <a:ext uri="{FF2B5EF4-FFF2-40B4-BE49-F238E27FC236}">
                    <a16:creationId xmlns:a16="http://schemas.microsoft.com/office/drawing/2014/main" id="{00ED5A05-4D0F-FC48-FC45-30537F658392}"/>
                  </a:ext>
                </a:extLst>
              </p:cNvPr>
              <p:cNvPicPr/>
              <p:nvPr/>
            </p:nvPicPr>
            <p:blipFill>
              <a:blip r:embed="rId365"/>
              <a:stretch>
                <a:fillRect/>
              </a:stretch>
            </p:blipFill>
            <p:spPr>
              <a:xfrm>
                <a:off x="6972578" y="4789702"/>
                <a:ext cx="188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2" name="Freihand 221">
                <a:extLst>
                  <a:ext uri="{FF2B5EF4-FFF2-40B4-BE49-F238E27FC236}">
                    <a16:creationId xmlns:a16="http://schemas.microsoft.com/office/drawing/2014/main" id="{1205589E-0704-CC93-762D-51D38A502672}"/>
                  </a:ext>
                </a:extLst>
              </p14:cNvPr>
              <p14:cNvContentPartPr/>
              <p14:nvPr/>
            </p14:nvContentPartPr>
            <p14:xfrm>
              <a:off x="7181738" y="4729942"/>
              <a:ext cx="198360" cy="160560"/>
            </p14:xfrm>
          </p:contentPart>
        </mc:Choice>
        <mc:Fallback>
          <p:pic>
            <p:nvPicPr>
              <p:cNvPr id="222" name="Freihand 221">
                <a:extLst>
                  <a:ext uri="{FF2B5EF4-FFF2-40B4-BE49-F238E27FC236}">
                    <a16:creationId xmlns:a16="http://schemas.microsoft.com/office/drawing/2014/main" id="{1205589E-0704-CC93-762D-51D38A502672}"/>
                  </a:ext>
                </a:extLst>
              </p:cNvPr>
              <p:cNvPicPr/>
              <p:nvPr/>
            </p:nvPicPr>
            <p:blipFill>
              <a:blip r:embed="rId367"/>
              <a:stretch>
                <a:fillRect/>
              </a:stretch>
            </p:blipFill>
            <p:spPr>
              <a:xfrm>
                <a:off x="7175618" y="4723822"/>
                <a:ext cx="210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4" name="Freihand 223">
                <a:extLst>
                  <a:ext uri="{FF2B5EF4-FFF2-40B4-BE49-F238E27FC236}">
                    <a16:creationId xmlns:a16="http://schemas.microsoft.com/office/drawing/2014/main" id="{F4C97F64-7C95-4309-9CB3-E9AE1874F7A8}"/>
                  </a:ext>
                </a:extLst>
              </p14:cNvPr>
              <p14:cNvContentPartPr/>
              <p14:nvPr/>
            </p14:nvContentPartPr>
            <p14:xfrm>
              <a:off x="6331778" y="5471182"/>
              <a:ext cx="92880" cy="222120"/>
            </p14:xfrm>
          </p:contentPart>
        </mc:Choice>
        <mc:Fallback>
          <p:pic>
            <p:nvPicPr>
              <p:cNvPr id="224" name="Freihand 223">
                <a:extLst>
                  <a:ext uri="{FF2B5EF4-FFF2-40B4-BE49-F238E27FC236}">
                    <a16:creationId xmlns:a16="http://schemas.microsoft.com/office/drawing/2014/main" id="{F4C97F64-7C95-4309-9CB3-E9AE1874F7A8}"/>
                  </a:ext>
                </a:extLst>
              </p:cNvPr>
              <p:cNvPicPr/>
              <p:nvPr/>
            </p:nvPicPr>
            <p:blipFill>
              <a:blip r:embed="rId369"/>
              <a:stretch>
                <a:fillRect/>
              </a:stretch>
            </p:blipFill>
            <p:spPr>
              <a:xfrm>
                <a:off x="6325658" y="5465062"/>
                <a:ext cx="1051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5" name="Freihand 224">
                <a:extLst>
                  <a:ext uri="{FF2B5EF4-FFF2-40B4-BE49-F238E27FC236}">
                    <a16:creationId xmlns:a16="http://schemas.microsoft.com/office/drawing/2014/main" id="{A099EACC-32AD-82C5-7A5C-52F63E31CA79}"/>
                  </a:ext>
                </a:extLst>
              </p14:cNvPr>
              <p14:cNvContentPartPr/>
              <p14:nvPr/>
            </p14:nvContentPartPr>
            <p14:xfrm>
              <a:off x="6413138" y="5595022"/>
              <a:ext cx="104040" cy="36000"/>
            </p14:xfrm>
          </p:contentPart>
        </mc:Choice>
        <mc:Fallback>
          <p:pic>
            <p:nvPicPr>
              <p:cNvPr id="225" name="Freihand 224">
                <a:extLst>
                  <a:ext uri="{FF2B5EF4-FFF2-40B4-BE49-F238E27FC236}">
                    <a16:creationId xmlns:a16="http://schemas.microsoft.com/office/drawing/2014/main" id="{A099EACC-32AD-82C5-7A5C-52F63E31CA79}"/>
                  </a:ext>
                </a:extLst>
              </p:cNvPr>
              <p:cNvPicPr/>
              <p:nvPr/>
            </p:nvPicPr>
            <p:blipFill>
              <a:blip r:embed="rId371"/>
              <a:stretch>
                <a:fillRect/>
              </a:stretch>
            </p:blipFill>
            <p:spPr>
              <a:xfrm>
                <a:off x="6407018" y="5588902"/>
                <a:ext cx="116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6" name="Freihand 225">
                <a:extLst>
                  <a:ext uri="{FF2B5EF4-FFF2-40B4-BE49-F238E27FC236}">
                    <a16:creationId xmlns:a16="http://schemas.microsoft.com/office/drawing/2014/main" id="{5ACCC126-F9CF-534E-F4D5-9D72BB0E46E3}"/>
                  </a:ext>
                </a:extLst>
              </p14:cNvPr>
              <p14:cNvContentPartPr/>
              <p14:nvPr/>
            </p14:nvContentPartPr>
            <p14:xfrm>
              <a:off x="6574778" y="5471902"/>
              <a:ext cx="144720" cy="151200"/>
            </p14:xfrm>
          </p:contentPart>
        </mc:Choice>
        <mc:Fallback>
          <p:pic>
            <p:nvPicPr>
              <p:cNvPr id="226" name="Freihand 225">
                <a:extLst>
                  <a:ext uri="{FF2B5EF4-FFF2-40B4-BE49-F238E27FC236}">
                    <a16:creationId xmlns:a16="http://schemas.microsoft.com/office/drawing/2014/main" id="{5ACCC126-F9CF-534E-F4D5-9D72BB0E46E3}"/>
                  </a:ext>
                </a:extLst>
              </p:cNvPr>
              <p:cNvPicPr/>
              <p:nvPr/>
            </p:nvPicPr>
            <p:blipFill>
              <a:blip r:embed="rId373"/>
              <a:stretch>
                <a:fillRect/>
              </a:stretch>
            </p:blipFill>
            <p:spPr>
              <a:xfrm>
                <a:off x="6568658" y="5465782"/>
                <a:ext cx="156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7" name="Freihand 226">
                <a:extLst>
                  <a:ext uri="{FF2B5EF4-FFF2-40B4-BE49-F238E27FC236}">
                    <a16:creationId xmlns:a16="http://schemas.microsoft.com/office/drawing/2014/main" id="{39FD0CC0-0EC7-61F6-8316-0B6D1CE06F66}"/>
                  </a:ext>
                </a:extLst>
              </p14:cNvPr>
              <p14:cNvContentPartPr/>
              <p14:nvPr/>
            </p14:nvContentPartPr>
            <p14:xfrm>
              <a:off x="6675578" y="5313862"/>
              <a:ext cx="269640" cy="199080"/>
            </p14:xfrm>
          </p:contentPart>
        </mc:Choice>
        <mc:Fallback>
          <p:pic>
            <p:nvPicPr>
              <p:cNvPr id="227" name="Freihand 226">
                <a:extLst>
                  <a:ext uri="{FF2B5EF4-FFF2-40B4-BE49-F238E27FC236}">
                    <a16:creationId xmlns:a16="http://schemas.microsoft.com/office/drawing/2014/main" id="{39FD0CC0-0EC7-61F6-8316-0B6D1CE06F66}"/>
                  </a:ext>
                </a:extLst>
              </p:cNvPr>
              <p:cNvPicPr/>
              <p:nvPr/>
            </p:nvPicPr>
            <p:blipFill>
              <a:blip r:embed="rId375"/>
              <a:stretch>
                <a:fillRect/>
              </a:stretch>
            </p:blipFill>
            <p:spPr>
              <a:xfrm>
                <a:off x="6669458" y="5307742"/>
                <a:ext cx="281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8" name="Freihand 227">
                <a:extLst>
                  <a:ext uri="{FF2B5EF4-FFF2-40B4-BE49-F238E27FC236}">
                    <a16:creationId xmlns:a16="http://schemas.microsoft.com/office/drawing/2014/main" id="{C2D428CD-9A16-8A3F-9D27-5766B9B4A4A9}"/>
                  </a:ext>
                </a:extLst>
              </p14:cNvPr>
              <p14:cNvContentPartPr/>
              <p14:nvPr/>
            </p14:nvContentPartPr>
            <p14:xfrm>
              <a:off x="6614378" y="5326462"/>
              <a:ext cx="50760" cy="47160"/>
            </p14:xfrm>
          </p:contentPart>
        </mc:Choice>
        <mc:Fallback>
          <p:pic>
            <p:nvPicPr>
              <p:cNvPr id="228" name="Freihand 227">
                <a:extLst>
                  <a:ext uri="{FF2B5EF4-FFF2-40B4-BE49-F238E27FC236}">
                    <a16:creationId xmlns:a16="http://schemas.microsoft.com/office/drawing/2014/main" id="{C2D428CD-9A16-8A3F-9D27-5766B9B4A4A9}"/>
                  </a:ext>
                </a:extLst>
              </p:cNvPr>
              <p:cNvPicPr/>
              <p:nvPr/>
            </p:nvPicPr>
            <p:blipFill>
              <a:blip r:embed="rId377"/>
              <a:stretch>
                <a:fillRect/>
              </a:stretch>
            </p:blipFill>
            <p:spPr>
              <a:xfrm>
                <a:off x="6608258" y="5320342"/>
                <a:ext cx="63000" cy="59400"/>
              </a:xfrm>
              <a:prstGeom prst="rect">
                <a:avLst/>
              </a:prstGeom>
            </p:spPr>
          </p:pic>
        </mc:Fallback>
      </mc:AlternateContent>
      <p:grpSp>
        <p:nvGrpSpPr>
          <p:cNvPr id="240" name="Gruppieren 239">
            <a:extLst>
              <a:ext uri="{FF2B5EF4-FFF2-40B4-BE49-F238E27FC236}">
                <a16:creationId xmlns:a16="http://schemas.microsoft.com/office/drawing/2014/main" id="{CA38FFB0-2916-BD17-E709-81260ECEEB22}"/>
              </a:ext>
            </a:extLst>
          </p:cNvPr>
          <p:cNvGrpSpPr/>
          <p:nvPr/>
        </p:nvGrpSpPr>
        <p:grpSpPr>
          <a:xfrm>
            <a:off x="7453898" y="4053502"/>
            <a:ext cx="1115280" cy="744840"/>
            <a:chOff x="7453898" y="4053502"/>
            <a:chExt cx="1115280" cy="744840"/>
          </a:xfrm>
        </p:grpSpPr>
        <mc:AlternateContent xmlns:mc="http://schemas.openxmlformats.org/markup-compatibility/2006">
          <mc:Choice xmlns:p14="http://schemas.microsoft.com/office/powerpoint/2010/main" Requires="p14">
            <p:contentPart p14:bwMode="auto" r:id="rId378">
              <p14:nvContentPartPr>
                <p14:cNvPr id="229" name="Freihand 228">
                  <a:extLst>
                    <a:ext uri="{FF2B5EF4-FFF2-40B4-BE49-F238E27FC236}">
                      <a16:creationId xmlns:a16="http://schemas.microsoft.com/office/drawing/2014/main" id="{5DB6B0BB-EDCD-9DD1-3C81-8DFF3B327FA8}"/>
                    </a:ext>
                  </a:extLst>
                </p14:cNvPr>
                <p14:cNvContentPartPr/>
                <p14:nvPr/>
              </p14:nvContentPartPr>
              <p14:xfrm>
                <a:off x="7453898" y="4696462"/>
                <a:ext cx="29520" cy="24480"/>
              </p14:xfrm>
            </p:contentPart>
          </mc:Choice>
          <mc:Fallback>
            <p:pic>
              <p:nvPicPr>
                <p:cNvPr id="229" name="Freihand 228">
                  <a:extLst>
                    <a:ext uri="{FF2B5EF4-FFF2-40B4-BE49-F238E27FC236}">
                      <a16:creationId xmlns:a16="http://schemas.microsoft.com/office/drawing/2014/main" id="{5DB6B0BB-EDCD-9DD1-3C81-8DFF3B327FA8}"/>
                    </a:ext>
                  </a:extLst>
                </p:cNvPr>
                <p:cNvPicPr/>
                <p:nvPr/>
              </p:nvPicPr>
              <p:blipFill>
                <a:blip r:embed="rId379"/>
                <a:stretch>
                  <a:fillRect/>
                </a:stretch>
              </p:blipFill>
              <p:spPr>
                <a:xfrm>
                  <a:off x="7447778" y="4690342"/>
                  <a:ext cx="41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1" name="Freihand 230">
                  <a:extLst>
                    <a:ext uri="{FF2B5EF4-FFF2-40B4-BE49-F238E27FC236}">
                      <a16:creationId xmlns:a16="http://schemas.microsoft.com/office/drawing/2014/main" id="{F38CA449-8EB6-D5A5-E7E8-5E645D11DD0E}"/>
                    </a:ext>
                  </a:extLst>
                </p14:cNvPr>
                <p14:cNvContentPartPr/>
                <p14:nvPr/>
              </p14:nvContentPartPr>
              <p14:xfrm>
                <a:off x="7469738" y="4657222"/>
                <a:ext cx="80280" cy="141120"/>
              </p14:xfrm>
            </p:contentPart>
          </mc:Choice>
          <mc:Fallback>
            <p:pic>
              <p:nvPicPr>
                <p:cNvPr id="231" name="Freihand 230">
                  <a:extLst>
                    <a:ext uri="{FF2B5EF4-FFF2-40B4-BE49-F238E27FC236}">
                      <a16:creationId xmlns:a16="http://schemas.microsoft.com/office/drawing/2014/main" id="{F38CA449-8EB6-D5A5-E7E8-5E645D11DD0E}"/>
                    </a:ext>
                  </a:extLst>
                </p:cNvPr>
                <p:cNvPicPr/>
                <p:nvPr/>
              </p:nvPicPr>
              <p:blipFill>
                <a:blip r:embed="rId381"/>
                <a:stretch>
                  <a:fillRect/>
                </a:stretch>
              </p:blipFill>
              <p:spPr>
                <a:xfrm>
                  <a:off x="7463618" y="4651102"/>
                  <a:ext cx="92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2" name="Freihand 231">
                  <a:extLst>
                    <a:ext uri="{FF2B5EF4-FFF2-40B4-BE49-F238E27FC236}">
                      <a16:creationId xmlns:a16="http://schemas.microsoft.com/office/drawing/2014/main" id="{42C3142D-C377-8DF2-3E49-6AD4EBC43A0D}"/>
                    </a:ext>
                  </a:extLst>
                </p14:cNvPr>
                <p14:cNvContentPartPr/>
                <p14:nvPr/>
              </p14:nvContentPartPr>
              <p14:xfrm>
                <a:off x="7527338" y="4508182"/>
                <a:ext cx="157680" cy="199080"/>
              </p14:xfrm>
            </p:contentPart>
          </mc:Choice>
          <mc:Fallback>
            <p:pic>
              <p:nvPicPr>
                <p:cNvPr id="232" name="Freihand 231">
                  <a:extLst>
                    <a:ext uri="{FF2B5EF4-FFF2-40B4-BE49-F238E27FC236}">
                      <a16:creationId xmlns:a16="http://schemas.microsoft.com/office/drawing/2014/main" id="{42C3142D-C377-8DF2-3E49-6AD4EBC43A0D}"/>
                    </a:ext>
                  </a:extLst>
                </p:cNvPr>
                <p:cNvPicPr/>
                <p:nvPr/>
              </p:nvPicPr>
              <p:blipFill>
                <a:blip r:embed="rId383"/>
                <a:stretch>
                  <a:fillRect/>
                </a:stretch>
              </p:blipFill>
              <p:spPr>
                <a:xfrm>
                  <a:off x="7521218" y="4502062"/>
                  <a:ext cx="169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3" name="Freihand 232">
                  <a:extLst>
                    <a:ext uri="{FF2B5EF4-FFF2-40B4-BE49-F238E27FC236}">
                      <a16:creationId xmlns:a16="http://schemas.microsoft.com/office/drawing/2014/main" id="{08477475-96DC-B5BE-AC56-826C6321EFFD}"/>
                    </a:ext>
                  </a:extLst>
                </p14:cNvPr>
                <p14:cNvContentPartPr/>
                <p14:nvPr/>
              </p14:nvContentPartPr>
              <p14:xfrm>
                <a:off x="7667738" y="4542742"/>
                <a:ext cx="200520" cy="94680"/>
              </p14:xfrm>
            </p:contentPart>
          </mc:Choice>
          <mc:Fallback>
            <p:pic>
              <p:nvPicPr>
                <p:cNvPr id="233" name="Freihand 232">
                  <a:extLst>
                    <a:ext uri="{FF2B5EF4-FFF2-40B4-BE49-F238E27FC236}">
                      <a16:creationId xmlns:a16="http://schemas.microsoft.com/office/drawing/2014/main" id="{08477475-96DC-B5BE-AC56-826C6321EFFD}"/>
                    </a:ext>
                  </a:extLst>
                </p:cNvPr>
                <p:cNvPicPr/>
                <p:nvPr/>
              </p:nvPicPr>
              <p:blipFill>
                <a:blip r:embed="rId385"/>
                <a:stretch>
                  <a:fillRect/>
                </a:stretch>
              </p:blipFill>
              <p:spPr>
                <a:xfrm>
                  <a:off x="7661618" y="4536622"/>
                  <a:ext cx="212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4" name="Freihand 233">
                  <a:extLst>
                    <a:ext uri="{FF2B5EF4-FFF2-40B4-BE49-F238E27FC236}">
                      <a16:creationId xmlns:a16="http://schemas.microsoft.com/office/drawing/2014/main" id="{6C688195-0B62-C305-974A-CFB46C326F60}"/>
                    </a:ext>
                  </a:extLst>
                </p14:cNvPr>
                <p14:cNvContentPartPr/>
                <p14:nvPr/>
              </p14:nvContentPartPr>
              <p14:xfrm>
                <a:off x="7884818" y="4410622"/>
                <a:ext cx="251280" cy="149760"/>
              </p14:xfrm>
            </p:contentPart>
          </mc:Choice>
          <mc:Fallback>
            <p:pic>
              <p:nvPicPr>
                <p:cNvPr id="234" name="Freihand 233">
                  <a:extLst>
                    <a:ext uri="{FF2B5EF4-FFF2-40B4-BE49-F238E27FC236}">
                      <a16:creationId xmlns:a16="http://schemas.microsoft.com/office/drawing/2014/main" id="{6C688195-0B62-C305-974A-CFB46C326F60}"/>
                    </a:ext>
                  </a:extLst>
                </p:cNvPr>
                <p:cNvPicPr/>
                <p:nvPr/>
              </p:nvPicPr>
              <p:blipFill>
                <a:blip r:embed="rId387"/>
                <a:stretch>
                  <a:fillRect/>
                </a:stretch>
              </p:blipFill>
              <p:spPr>
                <a:xfrm>
                  <a:off x="7878698" y="4404502"/>
                  <a:ext cx="263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6" name="Freihand 235">
                  <a:extLst>
                    <a:ext uri="{FF2B5EF4-FFF2-40B4-BE49-F238E27FC236}">
                      <a16:creationId xmlns:a16="http://schemas.microsoft.com/office/drawing/2014/main" id="{BF8A3615-29A1-0449-67DF-56CD17872531}"/>
                    </a:ext>
                  </a:extLst>
                </p14:cNvPr>
                <p14:cNvContentPartPr/>
                <p14:nvPr/>
              </p14:nvContentPartPr>
              <p14:xfrm>
                <a:off x="8240138" y="4309462"/>
                <a:ext cx="117360" cy="75240"/>
              </p14:xfrm>
            </p:contentPart>
          </mc:Choice>
          <mc:Fallback>
            <p:pic>
              <p:nvPicPr>
                <p:cNvPr id="236" name="Freihand 235">
                  <a:extLst>
                    <a:ext uri="{FF2B5EF4-FFF2-40B4-BE49-F238E27FC236}">
                      <a16:creationId xmlns:a16="http://schemas.microsoft.com/office/drawing/2014/main" id="{BF8A3615-29A1-0449-67DF-56CD17872531}"/>
                    </a:ext>
                  </a:extLst>
                </p:cNvPr>
                <p:cNvPicPr/>
                <p:nvPr/>
              </p:nvPicPr>
              <p:blipFill>
                <a:blip r:embed="rId389"/>
                <a:stretch>
                  <a:fillRect/>
                </a:stretch>
              </p:blipFill>
              <p:spPr>
                <a:xfrm>
                  <a:off x="8234018" y="4303342"/>
                  <a:ext cx="129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7" name="Freihand 236">
                  <a:extLst>
                    <a:ext uri="{FF2B5EF4-FFF2-40B4-BE49-F238E27FC236}">
                      <a16:creationId xmlns:a16="http://schemas.microsoft.com/office/drawing/2014/main" id="{FEB532D4-40A6-694D-20E0-DE95C698C85C}"/>
                    </a:ext>
                  </a:extLst>
                </p14:cNvPr>
                <p14:cNvContentPartPr/>
                <p14:nvPr/>
              </p14:nvContentPartPr>
              <p14:xfrm>
                <a:off x="8393858" y="4203982"/>
                <a:ext cx="32400" cy="158400"/>
              </p14:xfrm>
            </p:contentPart>
          </mc:Choice>
          <mc:Fallback>
            <p:pic>
              <p:nvPicPr>
                <p:cNvPr id="237" name="Freihand 236">
                  <a:extLst>
                    <a:ext uri="{FF2B5EF4-FFF2-40B4-BE49-F238E27FC236}">
                      <a16:creationId xmlns:a16="http://schemas.microsoft.com/office/drawing/2014/main" id="{FEB532D4-40A6-694D-20E0-DE95C698C85C}"/>
                    </a:ext>
                  </a:extLst>
                </p:cNvPr>
                <p:cNvPicPr/>
                <p:nvPr/>
              </p:nvPicPr>
              <p:blipFill>
                <a:blip r:embed="rId391"/>
                <a:stretch>
                  <a:fillRect/>
                </a:stretch>
              </p:blipFill>
              <p:spPr>
                <a:xfrm>
                  <a:off x="8387738" y="4197862"/>
                  <a:ext cx="44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9" name="Freihand 238">
                  <a:extLst>
                    <a:ext uri="{FF2B5EF4-FFF2-40B4-BE49-F238E27FC236}">
                      <a16:creationId xmlns:a16="http://schemas.microsoft.com/office/drawing/2014/main" id="{56F22E02-11ED-5A65-E720-D2496A534235}"/>
                    </a:ext>
                  </a:extLst>
                </p14:cNvPr>
                <p14:cNvContentPartPr/>
                <p14:nvPr/>
              </p14:nvContentPartPr>
              <p14:xfrm>
                <a:off x="8420138" y="4053502"/>
                <a:ext cx="149040" cy="411120"/>
              </p14:xfrm>
            </p:contentPart>
          </mc:Choice>
          <mc:Fallback>
            <p:pic>
              <p:nvPicPr>
                <p:cNvPr id="239" name="Freihand 238">
                  <a:extLst>
                    <a:ext uri="{FF2B5EF4-FFF2-40B4-BE49-F238E27FC236}">
                      <a16:creationId xmlns:a16="http://schemas.microsoft.com/office/drawing/2014/main" id="{56F22E02-11ED-5A65-E720-D2496A534235}"/>
                    </a:ext>
                  </a:extLst>
                </p:cNvPr>
                <p:cNvPicPr/>
                <p:nvPr/>
              </p:nvPicPr>
              <p:blipFill>
                <a:blip r:embed="rId393"/>
                <a:stretch>
                  <a:fillRect/>
                </a:stretch>
              </p:blipFill>
              <p:spPr>
                <a:xfrm>
                  <a:off x="8414018" y="4047382"/>
                  <a:ext cx="161280" cy="423360"/>
                </a:xfrm>
                <a:prstGeom prst="rect">
                  <a:avLst/>
                </a:prstGeom>
              </p:spPr>
            </p:pic>
          </mc:Fallback>
        </mc:AlternateContent>
      </p:grpSp>
    </p:spTree>
    <p:extLst>
      <p:ext uri="{BB962C8B-B14F-4D97-AF65-F5344CB8AC3E}">
        <p14:creationId xmlns:p14="http://schemas.microsoft.com/office/powerpoint/2010/main" val="29109617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01C6BF2C-99A0-8C39-4BCD-D665D441FC34}"/>
              </a:ext>
            </a:extLst>
          </p:cNvPr>
          <p:cNvGrpSpPr/>
          <p:nvPr/>
        </p:nvGrpSpPr>
        <p:grpSpPr>
          <a:xfrm>
            <a:off x="2702618" y="4553182"/>
            <a:ext cx="1727280" cy="697680"/>
            <a:chOff x="2702618" y="4553182"/>
            <a:chExt cx="1727280" cy="6976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293444A-5601-F6DF-1F3E-C5C5D389DF9D}"/>
                    </a:ext>
                  </a:extLst>
                </p14:cNvPr>
                <p14:cNvContentPartPr/>
                <p14:nvPr/>
              </p14:nvContentPartPr>
              <p14:xfrm>
                <a:off x="2702618" y="4701862"/>
                <a:ext cx="123120" cy="300960"/>
              </p14:xfrm>
            </p:contentPart>
          </mc:Choice>
          <mc:Fallback>
            <p:pic>
              <p:nvPicPr>
                <p:cNvPr id="2" name="Freihand 1">
                  <a:extLst>
                    <a:ext uri="{FF2B5EF4-FFF2-40B4-BE49-F238E27FC236}">
                      <a16:creationId xmlns:a16="http://schemas.microsoft.com/office/drawing/2014/main" id="{D293444A-5601-F6DF-1F3E-C5C5D389DF9D}"/>
                    </a:ext>
                  </a:extLst>
                </p:cNvPr>
                <p:cNvPicPr/>
                <p:nvPr/>
              </p:nvPicPr>
              <p:blipFill>
                <a:blip r:embed="rId4"/>
                <a:stretch>
                  <a:fillRect/>
                </a:stretch>
              </p:blipFill>
              <p:spPr>
                <a:xfrm>
                  <a:off x="2696498" y="4695742"/>
                  <a:ext cx="1353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9FE44A3-8E70-963A-10C3-1463A3653780}"/>
                    </a:ext>
                  </a:extLst>
                </p14:cNvPr>
                <p14:cNvContentPartPr/>
                <p14:nvPr/>
              </p14:nvContentPartPr>
              <p14:xfrm>
                <a:off x="2922218" y="4671622"/>
                <a:ext cx="73800" cy="288720"/>
              </p14:xfrm>
            </p:contentPart>
          </mc:Choice>
          <mc:Fallback>
            <p:pic>
              <p:nvPicPr>
                <p:cNvPr id="3" name="Freihand 2">
                  <a:extLst>
                    <a:ext uri="{FF2B5EF4-FFF2-40B4-BE49-F238E27FC236}">
                      <a16:creationId xmlns:a16="http://schemas.microsoft.com/office/drawing/2014/main" id="{B9FE44A3-8E70-963A-10C3-1463A3653780}"/>
                    </a:ext>
                  </a:extLst>
                </p:cNvPr>
                <p:cNvPicPr/>
                <p:nvPr/>
              </p:nvPicPr>
              <p:blipFill>
                <a:blip r:embed="rId6"/>
                <a:stretch>
                  <a:fillRect/>
                </a:stretch>
              </p:blipFill>
              <p:spPr>
                <a:xfrm>
                  <a:off x="2916098" y="4665502"/>
                  <a:ext cx="860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CAA72B2-E837-4BF7-D3C1-5A3433F119D8}"/>
                    </a:ext>
                  </a:extLst>
                </p14:cNvPr>
                <p14:cNvContentPartPr/>
                <p14:nvPr/>
              </p14:nvContentPartPr>
              <p14:xfrm>
                <a:off x="3037418" y="4830382"/>
                <a:ext cx="177840" cy="274320"/>
              </p14:xfrm>
            </p:contentPart>
          </mc:Choice>
          <mc:Fallback>
            <p:pic>
              <p:nvPicPr>
                <p:cNvPr id="4" name="Freihand 3">
                  <a:extLst>
                    <a:ext uri="{FF2B5EF4-FFF2-40B4-BE49-F238E27FC236}">
                      <a16:creationId xmlns:a16="http://schemas.microsoft.com/office/drawing/2014/main" id="{5CAA72B2-E837-4BF7-D3C1-5A3433F119D8}"/>
                    </a:ext>
                  </a:extLst>
                </p:cNvPr>
                <p:cNvPicPr/>
                <p:nvPr/>
              </p:nvPicPr>
              <p:blipFill>
                <a:blip r:embed="rId8"/>
                <a:stretch>
                  <a:fillRect/>
                </a:stretch>
              </p:blipFill>
              <p:spPr>
                <a:xfrm>
                  <a:off x="3031298" y="4824262"/>
                  <a:ext cx="1900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5605A8EB-1015-14B2-7302-2851A5B32B61}"/>
                    </a:ext>
                  </a:extLst>
                </p14:cNvPr>
                <p14:cNvContentPartPr/>
                <p14:nvPr/>
              </p14:nvContentPartPr>
              <p14:xfrm>
                <a:off x="3263858" y="4828942"/>
                <a:ext cx="99720" cy="110880"/>
              </p14:xfrm>
            </p:contentPart>
          </mc:Choice>
          <mc:Fallback>
            <p:pic>
              <p:nvPicPr>
                <p:cNvPr id="5" name="Freihand 4">
                  <a:extLst>
                    <a:ext uri="{FF2B5EF4-FFF2-40B4-BE49-F238E27FC236}">
                      <a16:creationId xmlns:a16="http://schemas.microsoft.com/office/drawing/2014/main" id="{5605A8EB-1015-14B2-7302-2851A5B32B61}"/>
                    </a:ext>
                  </a:extLst>
                </p:cNvPr>
                <p:cNvPicPr/>
                <p:nvPr/>
              </p:nvPicPr>
              <p:blipFill>
                <a:blip r:embed="rId10"/>
                <a:stretch>
                  <a:fillRect/>
                </a:stretch>
              </p:blipFill>
              <p:spPr>
                <a:xfrm>
                  <a:off x="3257738" y="4822822"/>
                  <a:ext cx="111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2B03D92A-AAB1-D41C-4C07-83FAAAF1AD04}"/>
                    </a:ext>
                  </a:extLst>
                </p14:cNvPr>
                <p14:cNvContentPartPr/>
                <p14:nvPr/>
              </p14:nvContentPartPr>
              <p14:xfrm>
                <a:off x="3412178" y="4582342"/>
                <a:ext cx="325440" cy="480240"/>
              </p14:xfrm>
            </p:contentPart>
          </mc:Choice>
          <mc:Fallback>
            <p:pic>
              <p:nvPicPr>
                <p:cNvPr id="6" name="Freihand 5">
                  <a:extLst>
                    <a:ext uri="{FF2B5EF4-FFF2-40B4-BE49-F238E27FC236}">
                      <a16:creationId xmlns:a16="http://schemas.microsoft.com/office/drawing/2014/main" id="{2B03D92A-AAB1-D41C-4C07-83FAAAF1AD04}"/>
                    </a:ext>
                  </a:extLst>
                </p:cNvPr>
                <p:cNvPicPr/>
                <p:nvPr/>
              </p:nvPicPr>
              <p:blipFill>
                <a:blip r:embed="rId12"/>
                <a:stretch>
                  <a:fillRect/>
                </a:stretch>
              </p:blipFill>
              <p:spPr>
                <a:xfrm>
                  <a:off x="3406058" y="4576222"/>
                  <a:ext cx="33768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192D51C7-3F28-9AD1-8638-0815EA40DDDE}"/>
                    </a:ext>
                  </a:extLst>
                </p14:cNvPr>
                <p14:cNvContentPartPr/>
                <p14:nvPr/>
              </p14:nvContentPartPr>
              <p14:xfrm>
                <a:off x="3779018" y="4641022"/>
                <a:ext cx="101880" cy="343080"/>
              </p14:xfrm>
            </p:contentPart>
          </mc:Choice>
          <mc:Fallback>
            <p:pic>
              <p:nvPicPr>
                <p:cNvPr id="7" name="Freihand 6">
                  <a:extLst>
                    <a:ext uri="{FF2B5EF4-FFF2-40B4-BE49-F238E27FC236}">
                      <a16:creationId xmlns:a16="http://schemas.microsoft.com/office/drawing/2014/main" id="{192D51C7-3F28-9AD1-8638-0815EA40DDDE}"/>
                    </a:ext>
                  </a:extLst>
                </p:cNvPr>
                <p:cNvPicPr/>
                <p:nvPr/>
              </p:nvPicPr>
              <p:blipFill>
                <a:blip r:embed="rId14"/>
                <a:stretch>
                  <a:fillRect/>
                </a:stretch>
              </p:blipFill>
              <p:spPr>
                <a:xfrm>
                  <a:off x="3772898" y="4634902"/>
                  <a:ext cx="11412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4E30FCD4-7BE3-1DC7-5DCB-3B6B4BED5BC0}"/>
                    </a:ext>
                  </a:extLst>
                </p14:cNvPr>
                <p14:cNvContentPartPr/>
                <p14:nvPr/>
              </p14:nvContentPartPr>
              <p14:xfrm>
                <a:off x="3906458" y="4553182"/>
                <a:ext cx="357120" cy="217800"/>
              </p14:xfrm>
            </p:contentPart>
          </mc:Choice>
          <mc:Fallback>
            <p:pic>
              <p:nvPicPr>
                <p:cNvPr id="10" name="Freihand 9">
                  <a:extLst>
                    <a:ext uri="{FF2B5EF4-FFF2-40B4-BE49-F238E27FC236}">
                      <a16:creationId xmlns:a16="http://schemas.microsoft.com/office/drawing/2014/main" id="{4E30FCD4-7BE3-1DC7-5DCB-3B6B4BED5BC0}"/>
                    </a:ext>
                  </a:extLst>
                </p:cNvPr>
                <p:cNvPicPr/>
                <p:nvPr/>
              </p:nvPicPr>
              <p:blipFill>
                <a:blip r:embed="rId16"/>
                <a:stretch>
                  <a:fillRect/>
                </a:stretch>
              </p:blipFill>
              <p:spPr>
                <a:xfrm>
                  <a:off x="3900338" y="4547062"/>
                  <a:ext cx="369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138EB5C4-454B-92BC-2783-69094BAC6E3C}"/>
                    </a:ext>
                  </a:extLst>
                </p14:cNvPr>
                <p14:cNvContentPartPr/>
                <p14:nvPr/>
              </p14:nvContentPartPr>
              <p14:xfrm>
                <a:off x="2832578" y="4981582"/>
                <a:ext cx="1597320" cy="269280"/>
              </p14:xfrm>
            </p:contentPart>
          </mc:Choice>
          <mc:Fallback>
            <p:pic>
              <p:nvPicPr>
                <p:cNvPr id="11" name="Freihand 10">
                  <a:extLst>
                    <a:ext uri="{FF2B5EF4-FFF2-40B4-BE49-F238E27FC236}">
                      <a16:creationId xmlns:a16="http://schemas.microsoft.com/office/drawing/2014/main" id="{138EB5C4-454B-92BC-2783-69094BAC6E3C}"/>
                    </a:ext>
                  </a:extLst>
                </p:cNvPr>
                <p:cNvPicPr/>
                <p:nvPr/>
              </p:nvPicPr>
              <p:blipFill>
                <a:blip r:embed="rId18"/>
                <a:stretch>
                  <a:fillRect/>
                </a:stretch>
              </p:blipFill>
              <p:spPr>
                <a:xfrm>
                  <a:off x="2826458" y="4975462"/>
                  <a:ext cx="1609560" cy="281520"/>
                </a:xfrm>
                <a:prstGeom prst="rect">
                  <a:avLst/>
                </a:prstGeom>
              </p:spPr>
            </p:pic>
          </mc:Fallback>
        </mc:AlternateContent>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2" name="Grafik 1">
            <a:extLst>
              <a:ext uri="{FF2B5EF4-FFF2-40B4-BE49-F238E27FC236}">
                <a16:creationId xmlns:a16="http://schemas.microsoft.com/office/drawing/2014/main" id="{36850EF6-7AC6-5349-7B34-7D2FB60AA570}"/>
              </a:ext>
            </a:extLst>
          </p:cNvPr>
          <p:cNvPicPr>
            <a:picLocks noChangeAspect="1"/>
          </p:cNvPicPr>
          <p:nvPr/>
        </p:nvPicPr>
        <p:blipFill>
          <a:blip r:embed="rId3"/>
          <a:stretch>
            <a:fillRect/>
          </a:stretch>
        </p:blipFill>
        <p:spPr>
          <a:xfrm>
            <a:off x="0" y="521541"/>
            <a:ext cx="8949534" cy="3686902"/>
          </a:xfrm>
          <a:prstGeom prst="rect">
            <a:avLst/>
          </a:prstGeom>
        </p:spPr>
      </p:pic>
      <p:grpSp>
        <p:nvGrpSpPr>
          <p:cNvPr id="29" name="Gruppieren 28">
            <a:extLst>
              <a:ext uri="{FF2B5EF4-FFF2-40B4-BE49-F238E27FC236}">
                <a16:creationId xmlns:a16="http://schemas.microsoft.com/office/drawing/2014/main" id="{A7A85A3B-F706-AD46-18B1-EE7DFBD2C086}"/>
              </a:ext>
            </a:extLst>
          </p:cNvPr>
          <p:cNvGrpSpPr/>
          <p:nvPr/>
        </p:nvGrpSpPr>
        <p:grpSpPr>
          <a:xfrm>
            <a:off x="5923538" y="209422"/>
            <a:ext cx="1655640" cy="1196280"/>
            <a:chOff x="5923538" y="209422"/>
            <a:chExt cx="1655640" cy="119628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0F92A1C-EC0B-DD74-D858-235E63C5143D}"/>
                    </a:ext>
                  </a:extLst>
                </p14:cNvPr>
                <p14:cNvContentPartPr/>
                <p14:nvPr/>
              </p14:nvContentPartPr>
              <p14:xfrm>
                <a:off x="5923538" y="690022"/>
                <a:ext cx="682920" cy="715680"/>
              </p14:xfrm>
            </p:contentPart>
          </mc:Choice>
          <mc:Fallback>
            <p:pic>
              <p:nvPicPr>
                <p:cNvPr id="3" name="Freihand 2">
                  <a:extLst>
                    <a:ext uri="{FF2B5EF4-FFF2-40B4-BE49-F238E27FC236}">
                      <a16:creationId xmlns:a16="http://schemas.microsoft.com/office/drawing/2014/main" id="{F0F92A1C-EC0B-DD74-D858-235E63C5143D}"/>
                    </a:ext>
                  </a:extLst>
                </p:cNvPr>
                <p:cNvPicPr/>
                <p:nvPr/>
              </p:nvPicPr>
              <p:blipFill>
                <a:blip r:embed="rId5"/>
                <a:stretch>
                  <a:fillRect/>
                </a:stretch>
              </p:blipFill>
              <p:spPr>
                <a:xfrm>
                  <a:off x="5917418" y="683902"/>
                  <a:ext cx="695160" cy="727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349FCE43-8FEA-EBA1-471A-30015D6CEDE3}"/>
                    </a:ext>
                  </a:extLst>
                </p14:cNvPr>
                <p14:cNvContentPartPr/>
                <p14:nvPr/>
              </p14:nvContentPartPr>
              <p14:xfrm>
                <a:off x="6678098" y="209422"/>
                <a:ext cx="901080" cy="714960"/>
              </p14:xfrm>
            </p:contentPart>
          </mc:Choice>
          <mc:Fallback>
            <p:pic>
              <p:nvPicPr>
                <p:cNvPr id="6" name="Freihand 5">
                  <a:extLst>
                    <a:ext uri="{FF2B5EF4-FFF2-40B4-BE49-F238E27FC236}">
                      <a16:creationId xmlns:a16="http://schemas.microsoft.com/office/drawing/2014/main" id="{349FCE43-8FEA-EBA1-471A-30015D6CEDE3}"/>
                    </a:ext>
                  </a:extLst>
                </p:cNvPr>
                <p:cNvPicPr/>
                <p:nvPr/>
              </p:nvPicPr>
              <p:blipFill>
                <a:blip r:embed="rId7"/>
                <a:stretch>
                  <a:fillRect/>
                </a:stretch>
              </p:blipFill>
              <p:spPr>
                <a:xfrm>
                  <a:off x="6671978" y="203302"/>
                  <a:ext cx="913320" cy="727200"/>
                </a:xfrm>
                <a:prstGeom prst="rect">
                  <a:avLst/>
                </a:prstGeom>
              </p:spPr>
            </p:pic>
          </mc:Fallback>
        </mc:AlternateContent>
      </p:grpSp>
      <p:grpSp>
        <p:nvGrpSpPr>
          <p:cNvPr id="28" name="Gruppieren 27">
            <a:extLst>
              <a:ext uri="{FF2B5EF4-FFF2-40B4-BE49-F238E27FC236}">
                <a16:creationId xmlns:a16="http://schemas.microsoft.com/office/drawing/2014/main" id="{09BEB779-0989-1E68-0570-6492A86DEA93}"/>
              </a:ext>
            </a:extLst>
          </p:cNvPr>
          <p:cNvGrpSpPr/>
          <p:nvPr/>
        </p:nvGrpSpPr>
        <p:grpSpPr>
          <a:xfrm>
            <a:off x="7907138" y="106822"/>
            <a:ext cx="565920" cy="222480"/>
            <a:chOff x="7907138" y="106822"/>
            <a:chExt cx="565920" cy="22248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DF1C972-9584-6F61-8396-9275287D84E7}"/>
                    </a:ext>
                  </a:extLst>
                </p14:cNvPr>
                <p14:cNvContentPartPr/>
                <p14:nvPr/>
              </p14:nvContentPartPr>
              <p14:xfrm>
                <a:off x="8011898" y="211942"/>
                <a:ext cx="16920" cy="117360"/>
              </p14:xfrm>
            </p:contentPart>
          </mc:Choice>
          <mc:Fallback>
            <p:pic>
              <p:nvPicPr>
                <p:cNvPr id="7" name="Freihand 6">
                  <a:extLst>
                    <a:ext uri="{FF2B5EF4-FFF2-40B4-BE49-F238E27FC236}">
                      <a16:creationId xmlns:a16="http://schemas.microsoft.com/office/drawing/2014/main" id="{ADF1C972-9584-6F61-8396-9275287D84E7}"/>
                    </a:ext>
                  </a:extLst>
                </p:cNvPr>
                <p:cNvPicPr/>
                <p:nvPr/>
              </p:nvPicPr>
              <p:blipFill>
                <a:blip r:embed="rId9"/>
                <a:stretch>
                  <a:fillRect/>
                </a:stretch>
              </p:blipFill>
              <p:spPr>
                <a:xfrm>
                  <a:off x="8005778" y="205822"/>
                  <a:ext cx="29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5FA2C571-C879-90E6-0D83-8B66813F315E}"/>
                    </a:ext>
                  </a:extLst>
                </p14:cNvPr>
                <p14:cNvContentPartPr/>
                <p14:nvPr/>
              </p14:nvContentPartPr>
              <p14:xfrm>
                <a:off x="7907138" y="126622"/>
                <a:ext cx="234720" cy="105840"/>
              </p14:xfrm>
            </p:contentPart>
          </mc:Choice>
          <mc:Fallback>
            <p:pic>
              <p:nvPicPr>
                <p:cNvPr id="8" name="Freihand 7">
                  <a:extLst>
                    <a:ext uri="{FF2B5EF4-FFF2-40B4-BE49-F238E27FC236}">
                      <a16:creationId xmlns:a16="http://schemas.microsoft.com/office/drawing/2014/main" id="{5FA2C571-C879-90E6-0D83-8B66813F315E}"/>
                    </a:ext>
                  </a:extLst>
                </p:cNvPr>
                <p:cNvPicPr/>
                <p:nvPr/>
              </p:nvPicPr>
              <p:blipFill>
                <a:blip r:embed="rId11"/>
                <a:stretch>
                  <a:fillRect/>
                </a:stretch>
              </p:blipFill>
              <p:spPr>
                <a:xfrm>
                  <a:off x="7901018" y="120502"/>
                  <a:ext cx="246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AB726B34-FB05-BB72-41C2-2F17CEA2315A}"/>
                    </a:ext>
                  </a:extLst>
                </p14:cNvPr>
                <p14:cNvContentPartPr/>
                <p14:nvPr/>
              </p14:nvContentPartPr>
              <p14:xfrm>
                <a:off x="8193698" y="106822"/>
                <a:ext cx="279360" cy="168120"/>
              </p14:xfrm>
            </p:contentPart>
          </mc:Choice>
          <mc:Fallback>
            <p:pic>
              <p:nvPicPr>
                <p:cNvPr id="9" name="Freihand 8">
                  <a:extLst>
                    <a:ext uri="{FF2B5EF4-FFF2-40B4-BE49-F238E27FC236}">
                      <a16:creationId xmlns:a16="http://schemas.microsoft.com/office/drawing/2014/main" id="{AB726B34-FB05-BB72-41C2-2F17CEA2315A}"/>
                    </a:ext>
                  </a:extLst>
                </p:cNvPr>
                <p:cNvPicPr/>
                <p:nvPr/>
              </p:nvPicPr>
              <p:blipFill>
                <a:blip r:embed="rId13"/>
                <a:stretch>
                  <a:fillRect/>
                </a:stretch>
              </p:blipFill>
              <p:spPr>
                <a:xfrm>
                  <a:off x="8187578" y="100702"/>
                  <a:ext cx="291600" cy="180360"/>
                </a:xfrm>
                <a:prstGeom prst="rect">
                  <a:avLst/>
                </a:prstGeom>
              </p:spPr>
            </p:pic>
          </mc:Fallback>
        </mc:AlternateContent>
      </p:grpSp>
      <p:grpSp>
        <p:nvGrpSpPr>
          <p:cNvPr id="27" name="Gruppieren 26">
            <a:extLst>
              <a:ext uri="{FF2B5EF4-FFF2-40B4-BE49-F238E27FC236}">
                <a16:creationId xmlns:a16="http://schemas.microsoft.com/office/drawing/2014/main" id="{5B141619-8E7C-A614-8FFD-011182B318C1}"/>
              </a:ext>
            </a:extLst>
          </p:cNvPr>
          <p:cNvGrpSpPr/>
          <p:nvPr/>
        </p:nvGrpSpPr>
        <p:grpSpPr>
          <a:xfrm>
            <a:off x="8809298" y="136342"/>
            <a:ext cx="265680" cy="131760"/>
            <a:chOff x="8809298" y="136342"/>
            <a:chExt cx="265680" cy="13176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81793D50-A60F-C979-5072-F8BEB6338B4B}"/>
                    </a:ext>
                  </a:extLst>
                </p14:cNvPr>
                <p14:cNvContentPartPr/>
                <p14:nvPr/>
              </p14:nvContentPartPr>
              <p14:xfrm>
                <a:off x="8809298" y="136342"/>
                <a:ext cx="102960" cy="131760"/>
              </p14:xfrm>
            </p:contentPart>
          </mc:Choice>
          <mc:Fallback>
            <p:pic>
              <p:nvPicPr>
                <p:cNvPr id="10" name="Freihand 9">
                  <a:extLst>
                    <a:ext uri="{FF2B5EF4-FFF2-40B4-BE49-F238E27FC236}">
                      <a16:creationId xmlns:a16="http://schemas.microsoft.com/office/drawing/2014/main" id="{81793D50-A60F-C979-5072-F8BEB6338B4B}"/>
                    </a:ext>
                  </a:extLst>
                </p:cNvPr>
                <p:cNvPicPr/>
                <p:nvPr/>
              </p:nvPicPr>
              <p:blipFill>
                <a:blip r:embed="rId15"/>
                <a:stretch>
                  <a:fillRect/>
                </a:stretch>
              </p:blipFill>
              <p:spPr>
                <a:xfrm>
                  <a:off x="8803178" y="130222"/>
                  <a:ext cx="115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58B6DD21-17CF-2288-FF03-121AEEC5092B}"/>
                    </a:ext>
                  </a:extLst>
                </p14:cNvPr>
                <p14:cNvContentPartPr/>
                <p14:nvPr/>
              </p14:nvContentPartPr>
              <p14:xfrm>
                <a:off x="8984978" y="169822"/>
                <a:ext cx="90000" cy="94680"/>
              </p14:xfrm>
            </p:contentPart>
          </mc:Choice>
          <mc:Fallback>
            <p:pic>
              <p:nvPicPr>
                <p:cNvPr id="11" name="Freihand 10">
                  <a:extLst>
                    <a:ext uri="{FF2B5EF4-FFF2-40B4-BE49-F238E27FC236}">
                      <a16:creationId xmlns:a16="http://schemas.microsoft.com/office/drawing/2014/main" id="{58B6DD21-17CF-2288-FF03-121AEEC5092B}"/>
                    </a:ext>
                  </a:extLst>
                </p:cNvPr>
                <p:cNvPicPr/>
                <p:nvPr/>
              </p:nvPicPr>
              <p:blipFill>
                <a:blip r:embed="rId17"/>
                <a:stretch>
                  <a:fillRect/>
                </a:stretch>
              </p:blipFill>
              <p:spPr>
                <a:xfrm>
                  <a:off x="8978858" y="163702"/>
                  <a:ext cx="102240" cy="106920"/>
                </a:xfrm>
                <a:prstGeom prst="rect">
                  <a:avLst/>
                </a:prstGeom>
              </p:spPr>
            </p:pic>
          </mc:Fallback>
        </mc:AlternateContent>
      </p:grpSp>
      <p:grpSp>
        <p:nvGrpSpPr>
          <p:cNvPr id="26" name="Gruppieren 25">
            <a:extLst>
              <a:ext uri="{FF2B5EF4-FFF2-40B4-BE49-F238E27FC236}">
                <a16:creationId xmlns:a16="http://schemas.microsoft.com/office/drawing/2014/main" id="{406CEDA8-16BA-9122-8728-645227CD90A3}"/>
              </a:ext>
            </a:extLst>
          </p:cNvPr>
          <p:cNvGrpSpPr/>
          <p:nvPr/>
        </p:nvGrpSpPr>
        <p:grpSpPr>
          <a:xfrm>
            <a:off x="9302858" y="64342"/>
            <a:ext cx="1004400" cy="217440"/>
            <a:chOff x="9302858" y="64342"/>
            <a:chExt cx="1004400" cy="21744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E5D02E01-7511-CA42-FAC4-AB386C7FE1F8}"/>
                    </a:ext>
                  </a:extLst>
                </p14:cNvPr>
                <p14:cNvContentPartPr/>
                <p14:nvPr/>
              </p14:nvContentPartPr>
              <p14:xfrm>
                <a:off x="9302858" y="76942"/>
                <a:ext cx="66960" cy="163800"/>
              </p14:xfrm>
            </p:contentPart>
          </mc:Choice>
          <mc:Fallback>
            <p:pic>
              <p:nvPicPr>
                <p:cNvPr id="12" name="Freihand 11">
                  <a:extLst>
                    <a:ext uri="{FF2B5EF4-FFF2-40B4-BE49-F238E27FC236}">
                      <a16:creationId xmlns:a16="http://schemas.microsoft.com/office/drawing/2014/main" id="{E5D02E01-7511-CA42-FAC4-AB386C7FE1F8}"/>
                    </a:ext>
                  </a:extLst>
                </p:cNvPr>
                <p:cNvPicPr/>
                <p:nvPr/>
              </p:nvPicPr>
              <p:blipFill>
                <a:blip r:embed="rId19"/>
                <a:stretch>
                  <a:fillRect/>
                </a:stretch>
              </p:blipFill>
              <p:spPr>
                <a:xfrm>
                  <a:off x="9296738" y="70822"/>
                  <a:ext cx="79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6CBA6870-C2C4-50B0-5362-C6EA39936EB9}"/>
                    </a:ext>
                  </a:extLst>
                </p14:cNvPr>
                <p14:cNvContentPartPr/>
                <p14:nvPr/>
              </p14:nvContentPartPr>
              <p14:xfrm>
                <a:off x="9533618" y="137422"/>
                <a:ext cx="60120" cy="144360"/>
              </p14:xfrm>
            </p:contentPart>
          </mc:Choice>
          <mc:Fallback>
            <p:pic>
              <p:nvPicPr>
                <p:cNvPr id="13" name="Freihand 12">
                  <a:extLst>
                    <a:ext uri="{FF2B5EF4-FFF2-40B4-BE49-F238E27FC236}">
                      <a16:creationId xmlns:a16="http://schemas.microsoft.com/office/drawing/2014/main" id="{6CBA6870-C2C4-50B0-5362-C6EA39936EB9}"/>
                    </a:ext>
                  </a:extLst>
                </p:cNvPr>
                <p:cNvPicPr/>
                <p:nvPr/>
              </p:nvPicPr>
              <p:blipFill>
                <a:blip r:embed="rId21"/>
                <a:stretch>
                  <a:fillRect/>
                </a:stretch>
              </p:blipFill>
              <p:spPr>
                <a:xfrm>
                  <a:off x="9527498" y="131302"/>
                  <a:ext cx="72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619E2204-523C-AD6B-C2FE-39F1F7692599}"/>
                    </a:ext>
                  </a:extLst>
                </p14:cNvPr>
                <p14:cNvContentPartPr/>
                <p14:nvPr/>
              </p14:nvContentPartPr>
              <p14:xfrm>
                <a:off x="9540818" y="156862"/>
                <a:ext cx="143640" cy="72720"/>
              </p14:xfrm>
            </p:contentPart>
          </mc:Choice>
          <mc:Fallback>
            <p:pic>
              <p:nvPicPr>
                <p:cNvPr id="14" name="Freihand 13">
                  <a:extLst>
                    <a:ext uri="{FF2B5EF4-FFF2-40B4-BE49-F238E27FC236}">
                      <a16:creationId xmlns:a16="http://schemas.microsoft.com/office/drawing/2014/main" id="{619E2204-523C-AD6B-C2FE-39F1F7692599}"/>
                    </a:ext>
                  </a:extLst>
                </p:cNvPr>
                <p:cNvPicPr/>
                <p:nvPr/>
              </p:nvPicPr>
              <p:blipFill>
                <a:blip r:embed="rId23"/>
                <a:stretch>
                  <a:fillRect/>
                </a:stretch>
              </p:blipFill>
              <p:spPr>
                <a:xfrm>
                  <a:off x="9534698" y="150742"/>
                  <a:ext cx="155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87C6C655-C606-F5DF-FC97-D998DE3E6FB6}"/>
                    </a:ext>
                  </a:extLst>
                </p14:cNvPr>
                <p14:cNvContentPartPr/>
                <p14:nvPr/>
              </p14:nvContentPartPr>
              <p14:xfrm>
                <a:off x="9942218" y="112942"/>
                <a:ext cx="19800" cy="132480"/>
              </p14:xfrm>
            </p:contentPart>
          </mc:Choice>
          <mc:Fallback>
            <p:pic>
              <p:nvPicPr>
                <p:cNvPr id="15" name="Freihand 14">
                  <a:extLst>
                    <a:ext uri="{FF2B5EF4-FFF2-40B4-BE49-F238E27FC236}">
                      <a16:creationId xmlns:a16="http://schemas.microsoft.com/office/drawing/2014/main" id="{87C6C655-C606-F5DF-FC97-D998DE3E6FB6}"/>
                    </a:ext>
                  </a:extLst>
                </p:cNvPr>
                <p:cNvPicPr/>
                <p:nvPr/>
              </p:nvPicPr>
              <p:blipFill>
                <a:blip r:embed="rId25"/>
                <a:stretch>
                  <a:fillRect/>
                </a:stretch>
              </p:blipFill>
              <p:spPr>
                <a:xfrm>
                  <a:off x="9936098" y="106822"/>
                  <a:ext cx="32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D57D5209-7D7C-8E0A-B601-BC52FB1575C4}"/>
                    </a:ext>
                  </a:extLst>
                </p14:cNvPr>
                <p14:cNvContentPartPr/>
                <p14:nvPr/>
              </p14:nvContentPartPr>
              <p14:xfrm>
                <a:off x="9850058" y="64342"/>
                <a:ext cx="199080" cy="195480"/>
              </p14:xfrm>
            </p:contentPart>
          </mc:Choice>
          <mc:Fallback>
            <p:pic>
              <p:nvPicPr>
                <p:cNvPr id="16" name="Freihand 15">
                  <a:extLst>
                    <a:ext uri="{FF2B5EF4-FFF2-40B4-BE49-F238E27FC236}">
                      <a16:creationId xmlns:a16="http://schemas.microsoft.com/office/drawing/2014/main" id="{D57D5209-7D7C-8E0A-B601-BC52FB1575C4}"/>
                    </a:ext>
                  </a:extLst>
                </p:cNvPr>
                <p:cNvPicPr/>
                <p:nvPr/>
              </p:nvPicPr>
              <p:blipFill>
                <a:blip r:embed="rId27"/>
                <a:stretch>
                  <a:fillRect/>
                </a:stretch>
              </p:blipFill>
              <p:spPr>
                <a:xfrm>
                  <a:off x="9843938" y="58222"/>
                  <a:ext cx="2113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6BB69543-22F3-A97F-13E2-F610585C7EA2}"/>
                    </a:ext>
                  </a:extLst>
                </p14:cNvPr>
                <p14:cNvContentPartPr/>
                <p14:nvPr/>
              </p14:nvContentPartPr>
              <p14:xfrm>
                <a:off x="10139858" y="115102"/>
                <a:ext cx="107640" cy="156600"/>
              </p14:xfrm>
            </p:contentPart>
          </mc:Choice>
          <mc:Fallback>
            <p:pic>
              <p:nvPicPr>
                <p:cNvPr id="17" name="Freihand 16">
                  <a:extLst>
                    <a:ext uri="{FF2B5EF4-FFF2-40B4-BE49-F238E27FC236}">
                      <a16:creationId xmlns:a16="http://schemas.microsoft.com/office/drawing/2014/main" id="{6BB69543-22F3-A97F-13E2-F610585C7EA2}"/>
                    </a:ext>
                  </a:extLst>
                </p:cNvPr>
                <p:cNvPicPr/>
                <p:nvPr/>
              </p:nvPicPr>
              <p:blipFill>
                <a:blip r:embed="rId29"/>
                <a:stretch>
                  <a:fillRect/>
                </a:stretch>
              </p:blipFill>
              <p:spPr>
                <a:xfrm>
                  <a:off x="10133738" y="108982"/>
                  <a:ext cx="119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330A3FD4-FBD7-A1E6-A80B-CFCC377EBB75}"/>
                    </a:ext>
                  </a:extLst>
                </p14:cNvPr>
                <p14:cNvContentPartPr/>
                <p14:nvPr/>
              </p14:nvContentPartPr>
              <p14:xfrm>
                <a:off x="10147418" y="76942"/>
                <a:ext cx="159840" cy="65160"/>
              </p14:xfrm>
            </p:contentPart>
          </mc:Choice>
          <mc:Fallback>
            <p:pic>
              <p:nvPicPr>
                <p:cNvPr id="18" name="Freihand 17">
                  <a:extLst>
                    <a:ext uri="{FF2B5EF4-FFF2-40B4-BE49-F238E27FC236}">
                      <a16:creationId xmlns:a16="http://schemas.microsoft.com/office/drawing/2014/main" id="{330A3FD4-FBD7-A1E6-A80B-CFCC377EBB75}"/>
                    </a:ext>
                  </a:extLst>
                </p:cNvPr>
                <p:cNvPicPr/>
                <p:nvPr/>
              </p:nvPicPr>
              <p:blipFill>
                <a:blip r:embed="rId31"/>
                <a:stretch>
                  <a:fillRect/>
                </a:stretch>
              </p:blipFill>
              <p:spPr>
                <a:xfrm>
                  <a:off x="10141298" y="70822"/>
                  <a:ext cx="172080" cy="77400"/>
                </a:xfrm>
                <a:prstGeom prst="rect">
                  <a:avLst/>
                </a:prstGeom>
              </p:spPr>
            </p:pic>
          </mc:Fallback>
        </mc:AlternateContent>
      </p:grpSp>
      <p:grpSp>
        <p:nvGrpSpPr>
          <p:cNvPr id="25" name="Gruppieren 24">
            <a:extLst>
              <a:ext uri="{FF2B5EF4-FFF2-40B4-BE49-F238E27FC236}">
                <a16:creationId xmlns:a16="http://schemas.microsoft.com/office/drawing/2014/main" id="{03C26BB1-9292-CB1A-AD07-2F82F1B140BA}"/>
              </a:ext>
            </a:extLst>
          </p:cNvPr>
          <p:cNvGrpSpPr/>
          <p:nvPr/>
        </p:nvGrpSpPr>
        <p:grpSpPr>
          <a:xfrm>
            <a:off x="10505618" y="64702"/>
            <a:ext cx="994680" cy="222120"/>
            <a:chOff x="10505618" y="64702"/>
            <a:chExt cx="994680" cy="222120"/>
          </a:xfrm>
        </p:grpSpPr>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1516B7B1-A812-470E-4598-1BE39A291549}"/>
                    </a:ext>
                  </a:extLst>
                </p14:cNvPr>
                <p14:cNvContentPartPr/>
                <p14:nvPr/>
              </p14:nvContentPartPr>
              <p14:xfrm>
                <a:off x="10505618" y="84502"/>
                <a:ext cx="119160" cy="194400"/>
              </p14:xfrm>
            </p:contentPart>
          </mc:Choice>
          <mc:Fallback>
            <p:pic>
              <p:nvPicPr>
                <p:cNvPr id="19" name="Freihand 18">
                  <a:extLst>
                    <a:ext uri="{FF2B5EF4-FFF2-40B4-BE49-F238E27FC236}">
                      <a16:creationId xmlns:a16="http://schemas.microsoft.com/office/drawing/2014/main" id="{1516B7B1-A812-470E-4598-1BE39A291549}"/>
                    </a:ext>
                  </a:extLst>
                </p:cNvPr>
                <p:cNvPicPr/>
                <p:nvPr/>
              </p:nvPicPr>
              <p:blipFill>
                <a:blip r:embed="rId33"/>
                <a:stretch>
                  <a:fillRect/>
                </a:stretch>
              </p:blipFill>
              <p:spPr>
                <a:xfrm>
                  <a:off x="10499498" y="78382"/>
                  <a:ext cx="131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A3CD1BAD-A09B-BB5C-DF9B-B066C9CD516D}"/>
                    </a:ext>
                  </a:extLst>
                </p14:cNvPr>
                <p14:cNvContentPartPr/>
                <p14:nvPr/>
              </p14:nvContentPartPr>
              <p14:xfrm>
                <a:off x="10669778" y="159382"/>
                <a:ext cx="228240" cy="101160"/>
              </p14:xfrm>
            </p:contentPart>
          </mc:Choice>
          <mc:Fallback>
            <p:pic>
              <p:nvPicPr>
                <p:cNvPr id="20" name="Freihand 19">
                  <a:extLst>
                    <a:ext uri="{FF2B5EF4-FFF2-40B4-BE49-F238E27FC236}">
                      <a16:creationId xmlns:a16="http://schemas.microsoft.com/office/drawing/2014/main" id="{A3CD1BAD-A09B-BB5C-DF9B-B066C9CD516D}"/>
                    </a:ext>
                  </a:extLst>
                </p:cNvPr>
                <p:cNvPicPr/>
                <p:nvPr/>
              </p:nvPicPr>
              <p:blipFill>
                <a:blip r:embed="rId35"/>
                <a:stretch>
                  <a:fillRect/>
                </a:stretch>
              </p:blipFill>
              <p:spPr>
                <a:xfrm>
                  <a:off x="10663658" y="153262"/>
                  <a:ext cx="240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78DE146F-23CE-C797-2E1F-7C85155B0328}"/>
                    </a:ext>
                  </a:extLst>
                </p14:cNvPr>
                <p14:cNvContentPartPr/>
                <p14:nvPr/>
              </p14:nvContentPartPr>
              <p14:xfrm>
                <a:off x="11044538" y="72622"/>
                <a:ext cx="31320" cy="186120"/>
              </p14:xfrm>
            </p:contentPart>
          </mc:Choice>
          <mc:Fallback>
            <p:pic>
              <p:nvPicPr>
                <p:cNvPr id="21" name="Freihand 20">
                  <a:extLst>
                    <a:ext uri="{FF2B5EF4-FFF2-40B4-BE49-F238E27FC236}">
                      <a16:creationId xmlns:a16="http://schemas.microsoft.com/office/drawing/2014/main" id="{78DE146F-23CE-C797-2E1F-7C85155B0328}"/>
                    </a:ext>
                  </a:extLst>
                </p:cNvPr>
                <p:cNvPicPr/>
                <p:nvPr/>
              </p:nvPicPr>
              <p:blipFill>
                <a:blip r:embed="rId37"/>
                <a:stretch>
                  <a:fillRect/>
                </a:stretch>
              </p:blipFill>
              <p:spPr>
                <a:xfrm>
                  <a:off x="11038418" y="66502"/>
                  <a:ext cx="43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475F76C1-1AB5-C705-704D-BE498A8495F4}"/>
                    </a:ext>
                  </a:extLst>
                </p14:cNvPr>
                <p14:cNvContentPartPr/>
                <p14:nvPr/>
              </p14:nvContentPartPr>
              <p14:xfrm>
                <a:off x="10963538" y="77662"/>
                <a:ext cx="182880" cy="209160"/>
              </p14:xfrm>
            </p:contentPart>
          </mc:Choice>
          <mc:Fallback>
            <p:pic>
              <p:nvPicPr>
                <p:cNvPr id="22" name="Freihand 21">
                  <a:extLst>
                    <a:ext uri="{FF2B5EF4-FFF2-40B4-BE49-F238E27FC236}">
                      <a16:creationId xmlns:a16="http://schemas.microsoft.com/office/drawing/2014/main" id="{475F76C1-1AB5-C705-704D-BE498A8495F4}"/>
                    </a:ext>
                  </a:extLst>
                </p:cNvPr>
                <p:cNvPicPr/>
                <p:nvPr/>
              </p:nvPicPr>
              <p:blipFill>
                <a:blip r:embed="rId39"/>
                <a:stretch>
                  <a:fillRect/>
                </a:stretch>
              </p:blipFill>
              <p:spPr>
                <a:xfrm>
                  <a:off x="10957418" y="71542"/>
                  <a:ext cx="1951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1F1D6518-E327-9D53-EB52-34D00DF8384F}"/>
                    </a:ext>
                  </a:extLst>
                </p14:cNvPr>
                <p14:cNvContentPartPr/>
                <p14:nvPr/>
              </p14:nvContentPartPr>
              <p14:xfrm>
                <a:off x="11213738" y="79102"/>
                <a:ext cx="137520" cy="135000"/>
              </p14:xfrm>
            </p:contentPart>
          </mc:Choice>
          <mc:Fallback>
            <p:pic>
              <p:nvPicPr>
                <p:cNvPr id="23" name="Freihand 22">
                  <a:extLst>
                    <a:ext uri="{FF2B5EF4-FFF2-40B4-BE49-F238E27FC236}">
                      <a16:creationId xmlns:a16="http://schemas.microsoft.com/office/drawing/2014/main" id="{1F1D6518-E327-9D53-EB52-34D00DF8384F}"/>
                    </a:ext>
                  </a:extLst>
                </p:cNvPr>
                <p:cNvPicPr/>
                <p:nvPr/>
              </p:nvPicPr>
              <p:blipFill>
                <a:blip r:embed="rId41"/>
                <a:stretch>
                  <a:fillRect/>
                </a:stretch>
              </p:blipFill>
              <p:spPr>
                <a:xfrm>
                  <a:off x="11207618" y="72982"/>
                  <a:ext cx="149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624A2633-1E47-89AA-F64F-2AB173877C31}"/>
                    </a:ext>
                  </a:extLst>
                </p14:cNvPr>
                <p14:cNvContentPartPr/>
                <p14:nvPr/>
              </p14:nvContentPartPr>
              <p14:xfrm>
                <a:off x="11364938" y="64702"/>
                <a:ext cx="135360" cy="202680"/>
              </p14:xfrm>
            </p:contentPart>
          </mc:Choice>
          <mc:Fallback>
            <p:pic>
              <p:nvPicPr>
                <p:cNvPr id="24" name="Freihand 23">
                  <a:extLst>
                    <a:ext uri="{FF2B5EF4-FFF2-40B4-BE49-F238E27FC236}">
                      <a16:creationId xmlns:a16="http://schemas.microsoft.com/office/drawing/2014/main" id="{624A2633-1E47-89AA-F64F-2AB173877C31}"/>
                    </a:ext>
                  </a:extLst>
                </p:cNvPr>
                <p:cNvPicPr/>
                <p:nvPr/>
              </p:nvPicPr>
              <p:blipFill>
                <a:blip r:embed="rId43"/>
                <a:stretch>
                  <a:fillRect/>
                </a:stretch>
              </p:blipFill>
              <p:spPr>
                <a:xfrm>
                  <a:off x="11358818" y="58582"/>
                  <a:ext cx="147600" cy="214920"/>
                </a:xfrm>
                <a:prstGeom prst="rect">
                  <a:avLst/>
                </a:prstGeom>
              </p:spPr>
            </p:pic>
          </mc:Fallback>
        </mc:AlternateContent>
      </p:grpSp>
      <p:grpSp>
        <p:nvGrpSpPr>
          <p:cNvPr id="32" name="Gruppieren 31">
            <a:extLst>
              <a:ext uri="{FF2B5EF4-FFF2-40B4-BE49-F238E27FC236}">
                <a16:creationId xmlns:a16="http://schemas.microsoft.com/office/drawing/2014/main" id="{4C2D2C2F-5D8C-9276-A112-B471FF96657D}"/>
              </a:ext>
            </a:extLst>
          </p:cNvPr>
          <p:cNvGrpSpPr/>
          <p:nvPr/>
        </p:nvGrpSpPr>
        <p:grpSpPr>
          <a:xfrm>
            <a:off x="6859898" y="2587222"/>
            <a:ext cx="2662920" cy="405720"/>
            <a:chOff x="6859898" y="2587222"/>
            <a:chExt cx="2662920" cy="405720"/>
          </a:xfrm>
        </p:grpSpPr>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80C52A76-408F-13E3-4B07-3B6461BEB19E}"/>
                    </a:ext>
                  </a:extLst>
                </p14:cNvPr>
                <p14:cNvContentPartPr/>
                <p14:nvPr/>
              </p14:nvContentPartPr>
              <p14:xfrm>
                <a:off x="6859898" y="2587222"/>
                <a:ext cx="704160" cy="405720"/>
              </p14:xfrm>
            </p:contentPart>
          </mc:Choice>
          <mc:Fallback>
            <p:pic>
              <p:nvPicPr>
                <p:cNvPr id="30" name="Freihand 29">
                  <a:extLst>
                    <a:ext uri="{FF2B5EF4-FFF2-40B4-BE49-F238E27FC236}">
                      <a16:creationId xmlns:a16="http://schemas.microsoft.com/office/drawing/2014/main" id="{80C52A76-408F-13E3-4B07-3B6461BEB19E}"/>
                    </a:ext>
                  </a:extLst>
                </p:cNvPr>
                <p:cNvPicPr/>
                <p:nvPr/>
              </p:nvPicPr>
              <p:blipFill>
                <a:blip r:embed="rId45"/>
                <a:stretch>
                  <a:fillRect/>
                </a:stretch>
              </p:blipFill>
              <p:spPr>
                <a:xfrm>
                  <a:off x="6853778" y="2581102"/>
                  <a:ext cx="71640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D54B9EDA-78D3-4A7D-CF76-BB86DD2AF5E2}"/>
                    </a:ext>
                  </a:extLst>
                </p14:cNvPr>
                <p14:cNvContentPartPr/>
                <p14:nvPr/>
              </p14:nvContentPartPr>
              <p14:xfrm>
                <a:off x="7677818" y="2653102"/>
                <a:ext cx="1845000" cy="173880"/>
              </p14:xfrm>
            </p:contentPart>
          </mc:Choice>
          <mc:Fallback>
            <p:pic>
              <p:nvPicPr>
                <p:cNvPr id="31" name="Freihand 30">
                  <a:extLst>
                    <a:ext uri="{FF2B5EF4-FFF2-40B4-BE49-F238E27FC236}">
                      <a16:creationId xmlns:a16="http://schemas.microsoft.com/office/drawing/2014/main" id="{D54B9EDA-78D3-4A7D-CF76-BB86DD2AF5E2}"/>
                    </a:ext>
                  </a:extLst>
                </p:cNvPr>
                <p:cNvPicPr/>
                <p:nvPr/>
              </p:nvPicPr>
              <p:blipFill>
                <a:blip r:embed="rId47"/>
                <a:stretch>
                  <a:fillRect/>
                </a:stretch>
              </p:blipFill>
              <p:spPr>
                <a:xfrm>
                  <a:off x="7671698" y="2646982"/>
                  <a:ext cx="1857240" cy="186120"/>
                </a:xfrm>
                <a:prstGeom prst="rect">
                  <a:avLst/>
                </a:prstGeom>
              </p:spPr>
            </p:pic>
          </mc:Fallback>
        </mc:AlternateContent>
      </p:grpSp>
      <p:grpSp>
        <p:nvGrpSpPr>
          <p:cNvPr id="46" name="Gruppieren 45">
            <a:extLst>
              <a:ext uri="{FF2B5EF4-FFF2-40B4-BE49-F238E27FC236}">
                <a16:creationId xmlns:a16="http://schemas.microsoft.com/office/drawing/2014/main" id="{39E8A248-776A-445B-6E98-5409B4803E15}"/>
              </a:ext>
            </a:extLst>
          </p:cNvPr>
          <p:cNvGrpSpPr/>
          <p:nvPr/>
        </p:nvGrpSpPr>
        <p:grpSpPr>
          <a:xfrm>
            <a:off x="9747098" y="2019862"/>
            <a:ext cx="1823400" cy="992520"/>
            <a:chOff x="9747098" y="2019862"/>
            <a:chExt cx="1823400" cy="992520"/>
          </a:xfrm>
        </p:grpSpPr>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979DC926-3786-1D2E-6ABB-2A3B362EAA56}"/>
                    </a:ext>
                  </a:extLst>
                </p14:cNvPr>
                <p14:cNvContentPartPr/>
                <p14:nvPr/>
              </p14:nvContentPartPr>
              <p14:xfrm>
                <a:off x="9747098" y="2501902"/>
                <a:ext cx="45720" cy="144360"/>
              </p14:xfrm>
            </p:contentPart>
          </mc:Choice>
          <mc:Fallback>
            <p:pic>
              <p:nvPicPr>
                <p:cNvPr id="33" name="Freihand 32">
                  <a:extLst>
                    <a:ext uri="{FF2B5EF4-FFF2-40B4-BE49-F238E27FC236}">
                      <a16:creationId xmlns:a16="http://schemas.microsoft.com/office/drawing/2014/main" id="{979DC926-3786-1D2E-6ABB-2A3B362EAA56}"/>
                    </a:ext>
                  </a:extLst>
                </p:cNvPr>
                <p:cNvPicPr/>
                <p:nvPr/>
              </p:nvPicPr>
              <p:blipFill>
                <a:blip r:embed="rId49"/>
                <a:stretch>
                  <a:fillRect/>
                </a:stretch>
              </p:blipFill>
              <p:spPr>
                <a:xfrm>
                  <a:off x="9740978" y="2495782"/>
                  <a:ext cx="57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41979CAB-ED4B-DDB0-1A3D-9660B58E69A9}"/>
                    </a:ext>
                  </a:extLst>
                </p14:cNvPr>
                <p14:cNvContentPartPr/>
                <p14:nvPr/>
              </p14:nvContentPartPr>
              <p14:xfrm>
                <a:off x="9825938" y="2493622"/>
                <a:ext cx="105480" cy="100080"/>
              </p14:xfrm>
            </p:contentPart>
          </mc:Choice>
          <mc:Fallback>
            <p:pic>
              <p:nvPicPr>
                <p:cNvPr id="34" name="Freihand 33">
                  <a:extLst>
                    <a:ext uri="{FF2B5EF4-FFF2-40B4-BE49-F238E27FC236}">
                      <a16:creationId xmlns:a16="http://schemas.microsoft.com/office/drawing/2014/main" id="{41979CAB-ED4B-DDB0-1A3D-9660B58E69A9}"/>
                    </a:ext>
                  </a:extLst>
                </p:cNvPr>
                <p:cNvPicPr/>
                <p:nvPr/>
              </p:nvPicPr>
              <p:blipFill>
                <a:blip r:embed="rId51"/>
                <a:stretch>
                  <a:fillRect/>
                </a:stretch>
              </p:blipFill>
              <p:spPr>
                <a:xfrm>
                  <a:off x="9819818" y="2487502"/>
                  <a:ext cx="117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9DCE8CDA-8F42-7C79-7096-99D9976E6C5E}"/>
                    </a:ext>
                  </a:extLst>
                </p14:cNvPr>
                <p14:cNvContentPartPr/>
                <p14:nvPr/>
              </p14:nvContentPartPr>
              <p14:xfrm>
                <a:off x="10054538" y="2228662"/>
                <a:ext cx="132480" cy="221760"/>
              </p14:xfrm>
            </p:contentPart>
          </mc:Choice>
          <mc:Fallback>
            <p:pic>
              <p:nvPicPr>
                <p:cNvPr id="35" name="Freihand 34">
                  <a:extLst>
                    <a:ext uri="{FF2B5EF4-FFF2-40B4-BE49-F238E27FC236}">
                      <a16:creationId xmlns:a16="http://schemas.microsoft.com/office/drawing/2014/main" id="{9DCE8CDA-8F42-7C79-7096-99D9976E6C5E}"/>
                    </a:ext>
                  </a:extLst>
                </p:cNvPr>
                <p:cNvPicPr/>
                <p:nvPr/>
              </p:nvPicPr>
              <p:blipFill>
                <a:blip r:embed="rId53"/>
                <a:stretch>
                  <a:fillRect/>
                </a:stretch>
              </p:blipFill>
              <p:spPr>
                <a:xfrm>
                  <a:off x="10048418" y="2222542"/>
                  <a:ext cx="1447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0A348603-F216-8F9E-751A-E95A4ABC9FBD}"/>
                    </a:ext>
                  </a:extLst>
                </p14:cNvPr>
                <p14:cNvContentPartPr/>
                <p14:nvPr/>
              </p14:nvContentPartPr>
              <p14:xfrm>
                <a:off x="10052738" y="2479222"/>
                <a:ext cx="165600" cy="88560"/>
              </p14:xfrm>
            </p:contentPart>
          </mc:Choice>
          <mc:Fallback>
            <p:pic>
              <p:nvPicPr>
                <p:cNvPr id="36" name="Freihand 35">
                  <a:extLst>
                    <a:ext uri="{FF2B5EF4-FFF2-40B4-BE49-F238E27FC236}">
                      <a16:creationId xmlns:a16="http://schemas.microsoft.com/office/drawing/2014/main" id="{0A348603-F216-8F9E-751A-E95A4ABC9FBD}"/>
                    </a:ext>
                  </a:extLst>
                </p:cNvPr>
                <p:cNvPicPr/>
                <p:nvPr/>
              </p:nvPicPr>
              <p:blipFill>
                <a:blip r:embed="rId55"/>
                <a:stretch>
                  <a:fillRect/>
                </a:stretch>
              </p:blipFill>
              <p:spPr>
                <a:xfrm>
                  <a:off x="10046618" y="2473102"/>
                  <a:ext cx="177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35F97625-2ABA-DCFF-95A5-37030C29D631}"/>
                    </a:ext>
                  </a:extLst>
                </p14:cNvPr>
                <p14:cNvContentPartPr/>
                <p14:nvPr/>
              </p14:nvContentPartPr>
              <p14:xfrm>
                <a:off x="10197098" y="2599822"/>
                <a:ext cx="90360" cy="190080"/>
              </p14:xfrm>
            </p:contentPart>
          </mc:Choice>
          <mc:Fallback>
            <p:pic>
              <p:nvPicPr>
                <p:cNvPr id="37" name="Freihand 36">
                  <a:extLst>
                    <a:ext uri="{FF2B5EF4-FFF2-40B4-BE49-F238E27FC236}">
                      <a16:creationId xmlns:a16="http://schemas.microsoft.com/office/drawing/2014/main" id="{35F97625-2ABA-DCFF-95A5-37030C29D631}"/>
                    </a:ext>
                  </a:extLst>
                </p:cNvPr>
                <p:cNvPicPr/>
                <p:nvPr/>
              </p:nvPicPr>
              <p:blipFill>
                <a:blip r:embed="rId57"/>
                <a:stretch>
                  <a:fillRect/>
                </a:stretch>
              </p:blipFill>
              <p:spPr>
                <a:xfrm>
                  <a:off x="10190978" y="2593702"/>
                  <a:ext cx="102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DEB90057-7BA3-6437-6CF0-7814273D46D0}"/>
                    </a:ext>
                  </a:extLst>
                </p14:cNvPr>
                <p14:cNvContentPartPr/>
                <p14:nvPr/>
              </p14:nvContentPartPr>
              <p14:xfrm>
                <a:off x="10223018" y="2593342"/>
                <a:ext cx="59040" cy="42120"/>
              </p14:xfrm>
            </p:contentPart>
          </mc:Choice>
          <mc:Fallback>
            <p:pic>
              <p:nvPicPr>
                <p:cNvPr id="38" name="Freihand 37">
                  <a:extLst>
                    <a:ext uri="{FF2B5EF4-FFF2-40B4-BE49-F238E27FC236}">
                      <a16:creationId xmlns:a16="http://schemas.microsoft.com/office/drawing/2014/main" id="{DEB90057-7BA3-6437-6CF0-7814273D46D0}"/>
                    </a:ext>
                  </a:extLst>
                </p:cNvPr>
                <p:cNvPicPr/>
                <p:nvPr/>
              </p:nvPicPr>
              <p:blipFill>
                <a:blip r:embed="rId59"/>
                <a:stretch>
                  <a:fillRect/>
                </a:stretch>
              </p:blipFill>
              <p:spPr>
                <a:xfrm>
                  <a:off x="10216898" y="2587222"/>
                  <a:ext cx="71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2E1487CA-1F84-EFEB-58AD-8703425F5308}"/>
                    </a:ext>
                  </a:extLst>
                </p14:cNvPr>
                <p14:cNvContentPartPr/>
                <p14:nvPr/>
              </p14:nvContentPartPr>
              <p14:xfrm>
                <a:off x="10450538" y="2302822"/>
                <a:ext cx="176760" cy="143640"/>
              </p14:xfrm>
            </p:contentPart>
          </mc:Choice>
          <mc:Fallback>
            <p:pic>
              <p:nvPicPr>
                <p:cNvPr id="39" name="Freihand 38">
                  <a:extLst>
                    <a:ext uri="{FF2B5EF4-FFF2-40B4-BE49-F238E27FC236}">
                      <a16:creationId xmlns:a16="http://schemas.microsoft.com/office/drawing/2014/main" id="{2E1487CA-1F84-EFEB-58AD-8703425F5308}"/>
                    </a:ext>
                  </a:extLst>
                </p:cNvPr>
                <p:cNvPicPr/>
                <p:nvPr/>
              </p:nvPicPr>
              <p:blipFill>
                <a:blip r:embed="rId61"/>
                <a:stretch>
                  <a:fillRect/>
                </a:stretch>
              </p:blipFill>
              <p:spPr>
                <a:xfrm>
                  <a:off x="10444418" y="2296702"/>
                  <a:ext cx="189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06618FA7-6528-1605-AF05-E194C3243C7C}"/>
                    </a:ext>
                  </a:extLst>
                </p14:cNvPr>
                <p14:cNvContentPartPr/>
                <p14:nvPr/>
              </p14:nvContentPartPr>
              <p14:xfrm>
                <a:off x="10621538" y="2292382"/>
                <a:ext cx="72360" cy="104400"/>
              </p14:xfrm>
            </p:contentPart>
          </mc:Choice>
          <mc:Fallback>
            <p:pic>
              <p:nvPicPr>
                <p:cNvPr id="40" name="Freihand 39">
                  <a:extLst>
                    <a:ext uri="{FF2B5EF4-FFF2-40B4-BE49-F238E27FC236}">
                      <a16:creationId xmlns:a16="http://schemas.microsoft.com/office/drawing/2014/main" id="{06618FA7-6528-1605-AF05-E194C3243C7C}"/>
                    </a:ext>
                  </a:extLst>
                </p:cNvPr>
                <p:cNvPicPr/>
                <p:nvPr/>
              </p:nvPicPr>
              <p:blipFill>
                <a:blip r:embed="rId63"/>
                <a:stretch>
                  <a:fillRect/>
                </a:stretch>
              </p:blipFill>
              <p:spPr>
                <a:xfrm>
                  <a:off x="10615418" y="2286262"/>
                  <a:ext cx="84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E4F29A40-437B-C456-F2AF-DE146C082DF9}"/>
                    </a:ext>
                  </a:extLst>
                </p14:cNvPr>
                <p14:cNvContentPartPr/>
                <p14:nvPr/>
              </p14:nvContentPartPr>
              <p14:xfrm>
                <a:off x="10902698" y="2101222"/>
                <a:ext cx="36360" cy="231480"/>
              </p14:xfrm>
            </p:contentPart>
          </mc:Choice>
          <mc:Fallback>
            <p:pic>
              <p:nvPicPr>
                <p:cNvPr id="41" name="Freihand 40">
                  <a:extLst>
                    <a:ext uri="{FF2B5EF4-FFF2-40B4-BE49-F238E27FC236}">
                      <a16:creationId xmlns:a16="http://schemas.microsoft.com/office/drawing/2014/main" id="{E4F29A40-437B-C456-F2AF-DE146C082DF9}"/>
                    </a:ext>
                  </a:extLst>
                </p:cNvPr>
                <p:cNvPicPr/>
                <p:nvPr/>
              </p:nvPicPr>
              <p:blipFill>
                <a:blip r:embed="rId65"/>
                <a:stretch>
                  <a:fillRect/>
                </a:stretch>
              </p:blipFill>
              <p:spPr>
                <a:xfrm>
                  <a:off x="10896578" y="2095102"/>
                  <a:ext cx="48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A2C01A28-EE0A-DA6C-B32F-01DC61E4F73C}"/>
                    </a:ext>
                  </a:extLst>
                </p14:cNvPr>
                <p14:cNvContentPartPr/>
                <p14:nvPr/>
              </p14:nvContentPartPr>
              <p14:xfrm>
                <a:off x="10828898" y="2090062"/>
                <a:ext cx="300600" cy="228600"/>
              </p14:xfrm>
            </p:contentPart>
          </mc:Choice>
          <mc:Fallback>
            <p:pic>
              <p:nvPicPr>
                <p:cNvPr id="42" name="Freihand 41">
                  <a:extLst>
                    <a:ext uri="{FF2B5EF4-FFF2-40B4-BE49-F238E27FC236}">
                      <a16:creationId xmlns:a16="http://schemas.microsoft.com/office/drawing/2014/main" id="{A2C01A28-EE0A-DA6C-B32F-01DC61E4F73C}"/>
                    </a:ext>
                  </a:extLst>
                </p:cNvPr>
                <p:cNvPicPr/>
                <p:nvPr/>
              </p:nvPicPr>
              <p:blipFill>
                <a:blip r:embed="rId67"/>
                <a:stretch>
                  <a:fillRect/>
                </a:stretch>
              </p:blipFill>
              <p:spPr>
                <a:xfrm>
                  <a:off x="10822778" y="2083942"/>
                  <a:ext cx="312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44B3FC91-DD5A-8ECF-2CE2-9DC51F4072CC}"/>
                    </a:ext>
                  </a:extLst>
                </p14:cNvPr>
                <p14:cNvContentPartPr/>
                <p14:nvPr/>
              </p14:nvContentPartPr>
              <p14:xfrm>
                <a:off x="11141378" y="2066302"/>
                <a:ext cx="41040" cy="161280"/>
              </p14:xfrm>
            </p:contentPart>
          </mc:Choice>
          <mc:Fallback>
            <p:pic>
              <p:nvPicPr>
                <p:cNvPr id="43" name="Freihand 42">
                  <a:extLst>
                    <a:ext uri="{FF2B5EF4-FFF2-40B4-BE49-F238E27FC236}">
                      <a16:creationId xmlns:a16="http://schemas.microsoft.com/office/drawing/2014/main" id="{44B3FC91-DD5A-8ECF-2CE2-9DC51F4072CC}"/>
                    </a:ext>
                  </a:extLst>
                </p:cNvPr>
                <p:cNvPicPr/>
                <p:nvPr/>
              </p:nvPicPr>
              <p:blipFill>
                <a:blip r:embed="rId69"/>
                <a:stretch>
                  <a:fillRect/>
                </a:stretch>
              </p:blipFill>
              <p:spPr>
                <a:xfrm>
                  <a:off x="11135258" y="2060182"/>
                  <a:ext cx="53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391235A1-F05A-B166-2A5F-075120917D38}"/>
                    </a:ext>
                  </a:extLst>
                </p14:cNvPr>
                <p14:cNvContentPartPr/>
                <p14:nvPr/>
              </p14:nvContentPartPr>
              <p14:xfrm>
                <a:off x="11107178" y="2019862"/>
                <a:ext cx="112320" cy="115560"/>
              </p14:xfrm>
            </p:contentPart>
          </mc:Choice>
          <mc:Fallback>
            <p:pic>
              <p:nvPicPr>
                <p:cNvPr id="44" name="Freihand 43">
                  <a:extLst>
                    <a:ext uri="{FF2B5EF4-FFF2-40B4-BE49-F238E27FC236}">
                      <a16:creationId xmlns:a16="http://schemas.microsoft.com/office/drawing/2014/main" id="{391235A1-F05A-B166-2A5F-075120917D38}"/>
                    </a:ext>
                  </a:extLst>
                </p:cNvPr>
                <p:cNvPicPr/>
                <p:nvPr/>
              </p:nvPicPr>
              <p:blipFill>
                <a:blip r:embed="rId71"/>
                <a:stretch>
                  <a:fillRect/>
                </a:stretch>
              </p:blipFill>
              <p:spPr>
                <a:xfrm>
                  <a:off x="11101058" y="2013742"/>
                  <a:ext cx="124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858F4647-157F-562A-3AFB-C8B129A4CA01}"/>
                    </a:ext>
                  </a:extLst>
                </p14:cNvPr>
                <p14:cNvContentPartPr/>
                <p14:nvPr/>
              </p14:nvContentPartPr>
              <p14:xfrm>
                <a:off x="10200698" y="2276902"/>
                <a:ext cx="1369800" cy="735480"/>
              </p14:xfrm>
            </p:contentPart>
          </mc:Choice>
          <mc:Fallback>
            <p:pic>
              <p:nvPicPr>
                <p:cNvPr id="45" name="Freihand 44">
                  <a:extLst>
                    <a:ext uri="{FF2B5EF4-FFF2-40B4-BE49-F238E27FC236}">
                      <a16:creationId xmlns:a16="http://schemas.microsoft.com/office/drawing/2014/main" id="{858F4647-157F-562A-3AFB-C8B129A4CA01}"/>
                    </a:ext>
                  </a:extLst>
                </p:cNvPr>
                <p:cNvPicPr/>
                <p:nvPr/>
              </p:nvPicPr>
              <p:blipFill>
                <a:blip r:embed="rId73"/>
                <a:stretch>
                  <a:fillRect/>
                </a:stretch>
              </p:blipFill>
              <p:spPr>
                <a:xfrm>
                  <a:off x="10194578" y="2270782"/>
                  <a:ext cx="1382040" cy="74772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F02019-1622-3954-D10E-599B86C938F0}"/>
              </a:ext>
            </a:extLst>
          </p:cNvPr>
          <p:cNvPicPr>
            <a:picLocks noChangeAspect="1"/>
          </p:cNvPicPr>
          <p:nvPr/>
        </p:nvPicPr>
        <p:blipFill>
          <a:blip r:embed="rId3"/>
          <a:stretch>
            <a:fillRect/>
          </a:stretch>
        </p:blipFill>
        <p:spPr>
          <a:xfrm>
            <a:off x="527161" y="799295"/>
            <a:ext cx="7951853" cy="477957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588C580-9DD5-6066-93A0-302B5452EEC3}"/>
              </a:ext>
            </a:extLst>
          </p:cNvPr>
          <p:cNvPicPr>
            <a:picLocks noChangeAspect="1"/>
          </p:cNvPicPr>
          <p:nvPr/>
        </p:nvPicPr>
        <p:blipFill>
          <a:blip r:embed="rId3"/>
          <a:stretch>
            <a:fillRect/>
          </a:stretch>
        </p:blipFill>
        <p:spPr>
          <a:xfrm>
            <a:off x="165523" y="974765"/>
            <a:ext cx="7929677" cy="4563005"/>
          </a:xfrm>
          <a:prstGeom prst="rect">
            <a:avLst/>
          </a:prstGeom>
        </p:spPr>
      </p:pic>
      <p:grpSp>
        <p:nvGrpSpPr>
          <p:cNvPr id="5" name="Gruppieren 4">
            <a:extLst>
              <a:ext uri="{FF2B5EF4-FFF2-40B4-BE49-F238E27FC236}">
                <a16:creationId xmlns:a16="http://schemas.microsoft.com/office/drawing/2014/main" id="{A2D38DA1-27F7-6805-29EF-79DB38E383BC}"/>
              </a:ext>
            </a:extLst>
          </p:cNvPr>
          <p:cNvGrpSpPr/>
          <p:nvPr/>
        </p:nvGrpSpPr>
        <p:grpSpPr>
          <a:xfrm>
            <a:off x="1185938" y="1520902"/>
            <a:ext cx="3264840" cy="2198160"/>
            <a:chOff x="1185938" y="1520902"/>
            <a:chExt cx="3264840" cy="219816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A0E0B1B-74BE-6998-3374-EE8495EB8434}"/>
                    </a:ext>
                  </a:extLst>
                </p14:cNvPr>
                <p14:cNvContentPartPr/>
                <p14:nvPr/>
              </p14:nvContentPartPr>
              <p14:xfrm>
                <a:off x="1317698" y="1520902"/>
                <a:ext cx="2993760" cy="1241640"/>
              </p14:xfrm>
            </p:contentPart>
          </mc:Choice>
          <mc:Fallback>
            <p:pic>
              <p:nvPicPr>
                <p:cNvPr id="3" name="Freihand 2">
                  <a:extLst>
                    <a:ext uri="{FF2B5EF4-FFF2-40B4-BE49-F238E27FC236}">
                      <a16:creationId xmlns:a16="http://schemas.microsoft.com/office/drawing/2014/main" id="{AA0E0B1B-74BE-6998-3374-EE8495EB8434}"/>
                    </a:ext>
                  </a:extLst>
                </p:cNvPr>
                <p:cNvPicPr/>
                <p:nvPr/>
              </p:nvPicPr>
              <p:blipFill>
                <a:blip r:embed="rId5"/>
                <a:stretch>
                  <a:fillRect/>
                </a:stretch>
              </p:blipFill>
              <p:spPr>
                <a:xfrm>
                  <a:off x="1311578" y="1514782"/>
                  <a:ext cx="3006000" cy="1253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5A387E3-943C-F798-DD60-B740F736C69B}"/>
                    </a:ext>
                  </a:extLst>
                </p14:cNvPr>
                <p14:cNvContentPartPr/>
                <p14:nvPr/>
              </p14:nvContentPartPr>
              <p14:xfrm>
                <a:off x="1185938" y="2403982"/>
                <a:ext cx="3264840" cy="1315080"/>
              </p14:xfrm>
            </p:contentPart>
          </mc:Choice>
          <mc:Fallback>
            <p:pic>
              <p:nvPicPr>
                <p:cNvPr id="4" name="Freihand 3">
                  <a:extLst>
                    <a:ext uri="{FF2B5EF4-FFF2-40B4-BE49-F238E27FC236}">
                      <a16:creationId xmlns:a16="http://schemas.microsoft.com/office/drawing/2014/main" id="{E5A387E3-943C-F798-DD60-B740F736C69B}"/>
                    </a:ext>
                  </a:extLst>
                </p:cNvPr>
                <p:cNvPicPr/>
                <p:nvPr/>
              </p:nvPicPr>
              <p:blipFill>
                <a:blip r:embed="rId7"/>
                <a:stretch>
                  <a:fillRect/>
                </a:stretch>
              </p:blipFill>
              <p:spPr>
                <a:xfrm>
                  <a:off x="1179818" y="2397862"/>
                  <a:ext cx="3277080" cy="1327320"/>
                </a:xfrm>
                <a:prstGeom prst="rect">
                  <a:avLst/>
                </a:prstGeom>
              </p:spPr>
            </p:pic>
          </mc:Fallback>
        </mc:AlternateContent>
      </p:grpSp>
      <p:grpSp>
        <p:nvGrpSpPr>
          <p:cNvPr id="11" name="Gruppieren 10">
            <a:extLst>
              <a:ext uri="{FF2B5EF4-FFF2-40B4-BE49-F238E27FC236}">
                <a16:creationId xmlns:a16="http://schemas.microsoft.com/office/drawing/2014/main" id="{1544F7B3-DDE9-DAB2-FFC6-ABF506E3B3BD}"/>
              </a:ext>
            </a:extLst>
          </p:cNvPr>
          <p:cNvGrpSpPr/>
          <p:nvPr/>
        </p:nvGrpSpPr>
        <p:grpSpPr>
          <a:xfrm>
            <a:off x="3509378" y="1267822"/>
            <a:ext cx="1785960" cy="294120"/>
            <a:chOff x="3509378" y="1267822"/>
            <a:chExt cx="1785960" cy="29412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A77B52B7-4227-0F37-B41B-6E0CBFCFE509}"/>
                    </a:ext>
                  </a:extLst>
                </p14:cNvPr>
                <p14:cNvContentPartPr/>
                <p14:nvPr/>
              </p14:nvContentPartPr>
              <p14:xfrm>
                <a:off x="3509378" y="1486702"/>
                <a:ext cx="1360440" cy="75240"/>
              </p14:xfrm>
            </p:contentPart>
          </mc:Choice>
          <mc:Fallback>
            <p:pic>
              <p:nvPicPr>
                <p:cNvPr id="6" name="Freihand 5">
                  <a:extLst>
                    <a:ext uri="{FF2B5EF4-FFF2-40B4-BE49-F238E27FC236}">
                      <a16:creationId xmlns:a16="http://schemas.microsoft.com/office/drawing/2014/main" id="{A77B52B7-4227-0F37-B41B-6E0CBFCFE509}"/>
                    </a:ext>
                  </a:extLst>
                </p:cNvPr>
                <p:cNvPicPr/>
                <p:nvPr/>
              </p:nvPicPr>
              <p:blipFill>
                <a:blip r:embed="rId9"/>
                <a:stretch>
                  <a:fillRect/>
                </a:stretch>
              </p:blipFill>
              <p:spPr>
                <a:xfrm>
                  <a:off x="3503258" y="1480582"/>
                  <a:ext cx="1372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106AF50C-061F-3559-F864-63AC7DD045B4}"/>
                    </a:ext>
                  </a:extLst>
                </p14:cNvPr>
                <p14:cNvContentPartPr/>
                <p14:nvPr/>
              </p14:nvContentPartPr>
              <p14:xfrm>
                <a:off x="5166458" y="1267822"/>
                <a:ext cx="128880" cy="269280"/>
              </p14:xfrm>
            </p:contentPart>
          </mc:Choice>
          <mc:Fallback>
            <p:pic>
              <p:nvPicPr>
                <p:cNvPr id="7" name="Freihand 6">
                  <a:extLst>
                    <a:ext uri="{FF2B5EF4-FFF2-40B4-BE49-F238E27FC236}">
                      <a16:creationId xmlns:a16="http://schemas.microsoft.com/office/drawing/2014/main" id="{106AF50C-061F-3559-F864-63AC7DD045B4}"/>
                    </a:ext>
                  </a:extLst>
                </p:cNvPr>
                <p:cNvPicPr/>
                <p:nvPr/>
              </p:nvPicPr>
              <p:blipFill>
                <a:blip r:embed="rId11"/>
                <a:stretch>
                  <a:fillRect/>
                </a:stretch>
              </p:blipFill>
              <p:spPr>
                <a:xfrm>
                  <a:off x="5160338" y="1261702"/>
                  <a:ext cx="141120" cy="28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34DA4341-E1EB-E7B1-8F7B-FC4F55D3F889}"/>
                  </a:ext>
                </a:extLst>
              </p14:cNvPr>
              <p14:cNvContentPartPr/>
              <p14:nvPr/>
            </p14:nvContentPartPr>
            <p14:xfrm>
              <a:off x="5240978" y="1014382"/>
              <a:ext cx="124920" cy="163440"/>
            </p14:xfrm>
          </p:contentPart>
        </mc:Choice>
        <mc:Fallback>
          <p:pic>
            <p:nvPicPr>
              <p:cNvPr id="8" name="Freihand 7">
                <a:extLst>
                  <a:ext uri="{FF2B5EF4-FFF2-40B4-BE49-F238E27FC236}">
                    <a16:creationId xmlns:a16="http://schemas.microsoft.com/office/drawing/2014/main" id="{34DA4341-E1EB-E7B1-8F7B-FC4F55D3F889}"/>
                  </a:ext>
                </a:extLst>
              </p:cNvPr>
              <p:cNvPicPr/>
              <p:nvPr/>
            </p:nvPicPr>
            <p:blipFill>
              <a:blip r:embed="rId13"/>
              <a:stretch>
                <a:fillRect/>
              </a:stretch>
            </p:blipFill>
            <p:spPr>
              <a:xfrm>
                <a:off x="5234858" y="1008262"/>
                <a:ext cx="137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E569D8E2-8609-C740-E819-03784D646B05}"/>
                  </a:ext>
                </a:extLst>
              </p14:cNvPr>
              <p14:cNvContentPartPr/>
              <p14:nvPr/>
            </p14:nvContentPartPr>
            <p14:xfrm>
              <a:off x="5518178" y="351982"/>
              <a:ext cx="190440" cy="268920"/>
            </p14:xfrm>
          </p:contentPart>
        </mc:Choice>
        <mc:Fallback>
          <p:pic>
            <p:nvPicPr>
              <p:cNvPr id="9" name="Freihand 8">
                <a:extLst>
                  <a:ext uri="{FF2B5EF4-FFF2-40B4-BE49-F238E27FC236}">
                    <a16:creationId xmlns:a16="http://schemas.microsoft.com/office/drawing/2014/main" id="{E569D8E2-8609-C740-E819-03784D646B05}"/>
                  </a:ext>
                </a:extLst>
              </p:cNvPr>
              <p:cNvPicPr/>
              <p:nvPr/>
            </p:nvPicPr>
            <p:blipFill>
              <a:blip r:embed="rId15"/>
              <a:stretch>
                <a:fillRect/>
              </a:stretch>
            </p:blipFill>
            <p:spPr>
              <a:xfrm>
                <a:off x="5512058" y="345862"/>
                <a:ext cx="2026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D17727D8-FA7F-DAA8-B575-C7596E997CDA}"/>
                  </a:ext>
                </a:extLst>
              </p14:cNvPr>
              <p14:cNvContentPartPr/>
              <p14:nvPr/>
            </p14:nvContentPartPr>
            <p14:xfrm>
              <a:off x="5802578" y="834742"/>
              <a:ext cx="14400" cy="8640"/>
            </p14:xfrm>
          </p:contentPart>
        </mc:Choice>
        <mc:Fallback>
          <p:pic>
            <p:nvPicPr>
              <p:cNvPr id="10" name="Freihand 9">
                <a:extLst>
                  <a:ext uri="{FF2B5EF4-FFF2-40B4-BE49-F238E27FC236}">
                    <a16:creationId xmlns:a16="http://schemas.microsoft.com/office/drawing/2014/main" id="{D17727D8-FA7F-DAA8-B575-C7596E997CDA}"/>
                  </a:ext>
                </a:extLst>
              </p:cNvPr>
              <p:cNvPicPr/>
              <p:nvPr/>
            </p:nvPicPr>
            <p:blipFill>
              <a:blip r:embed="rId17"/>
              <a:stretch>
                <a:fillRect/>
              </a:stretch>
            </p:blipFill>
            <p:spPr>
              <a:xfrm>
                <a:off x="5796458" y="828622"/>
                <a:ext cx="26640" cy="20880"/>
              </a:xfrm>
              <a:prstGeom prst="rect">
                <a:avLst/>
              </a:prstGeom>
            </p:spPr>
          </p:pic>
        </mc:Fallback>
      </mc:AlternateContent>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Verwendungsrechnung 2022</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6C40902-84C6-5ADC-0DAB-0836DD96403D}"/>
              </a:ext>
            </a:extLst>
          </p:cNvPr>
          <p:cNvPicPr>
            <a:picLocks noChangeAspect="1"/>
          </p:cNvPicPr>
          <p:nvPr/>
        </p:nvPicPr>
        <p:blipFill>
          <a:blip r:embed="rId3"/>
          <a:stretch>
            <a:fillRect/>
          </a:stretch>
        </p:blipFill>
        <p:spPr>
          <a:xfrm>
            <a:off x="70873" y="1067484"/>
            <a:ext cx="5517794" cy="396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0455FCE-8571-AE88-0873-15D0C91E9043}"/>
              </a:ext>
            </a:extLst>
          </p:cNvPr>
          <p:cNvPicPr>
            <a:picLocks noChangeAspect="1"/>
          </p:cNvPicPr>
          <p:nvPr/>
        </p:nvPicPr>
        <p:blipFill>
          <a:blip r:embed="rId3"/>
          <a:stretch>
            <a:fillRect/>
          </a:stretch>
        </p:blipFill>
        <p:spPr>
          <a:xfrm>
            <a:off x="134541" y="912194"/>
            <a:ext cx="7712023" cy="444212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BF9614D-E04B-C651-A52C-D7CAC2CEEF59}"/>
                  </a:ext>
                </a:extLst>
              </p14:cNvPr>
              <p14:cNvContentPartPr/>
              <p14:nvPr/>
            </p14:nvContentPartPr>
            <p14:xfrm>
              <a:off x="6356618" y="1680382"/>
              <a:ext cx="1185840" cy="264240"/>
            </p14:xfrm>
          </p:contentPart>
        </mc:Choice>
        <mc:Fallback>
          <p:pic>
            <p:nvPicPr>
              <p:cNvPr id="2" name="Freihand 1">
                <a:extLst>
                  <a:ext uri="{FF2B5EF4-FFF2-40B4-BE49-F238E27FC236}">
                    <a16:creationId xmlns:a16="http://schemas.microsoft.com/office/drawing/2014/main" id="{BBF9614D-E04B-C651-A52C-D7CAC2CEEF59}"/>
                  </a:ext>
                </a:extLst>
              </p:cNvPr>
              <p:cNvPicPr/>
              <p:nvPr/>
            </p:nvPicPr>
            <p:blipFill>
              <a:blip r:embed="rId5"/>
              <a:stretch>
                <a:fillRect/>
              </a:stretch>
            </p:blipFill>
            <p:spPr>
              <a:xfrm>
                <a:off x="6350498" y="1674262"/>
                <a:ext cx="1198080" cy="276480"/>
              </a:xfrm>
              <a:prstGeom prst="rect">
                <a:avLst/>
              </a:prstGeom>
            </p:spPr>
          </p:pic>
        </mc:Fallback>
      </mc:AlternateContent>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59BE5F9-32E9-970A-861C-E8F0BF00FF29}"/>
              </a:ext>
            </a:extLst>
          </p:cNvPr>
          <p:cNvPicPr>
            <a:picLocks noChangeAspect="1"/>
          </p:cNvPicPr>
          <p:nvPr/>
        </p:nvPicPr>
        <p:blipFill>
          <a:blip r:embed="rId3"/>
          <a:stretch>
            <a:fillRect/>
          </a:stretch>
        </p:blipFill>
        <p:spPr>
          <a:xfrm>
            <a:off x="0" y="770914"/>
            <a:ext cx="8391304" cy="453921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4B581DD5-C12B-3C7F-6B4B-46EB8EA71216}"/>
              </a:ext>
            </a:extLst>
          </p:cNvPr>
          <p:cNvGrpSpPr/>
          <p:nvPr/>
        </p:nvGrpSpPr>
        <p:grpSpPr>
          <a:xfrm>
            <a:off x="4988978" y="1163422"/>
            <a:ext cx="5942520" cy="1833120"/>
            <a:chOff x="4988978" y="1163422"/>
            <a:chExt cx="5942520" cy="1833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78DF1F6-E914-A593-04F5-1A0F3443A6B4}"/>
                    </a:ext>
                  </a:extLst>
                </p14:cNvPr>
                <p14:cNvContentPartPr/>
                <p14:nvPr/>
              </p14:nvContentPartPr>
              <p14:xfrm>
                <a:off x="8234738" y="2383102"/>
                <a:ext cx="150120" cy="219240"/>
              </p14:xfrm>
            </p:contentPart>
          </mc:Choice>
          <mc:Fallback>
            <p:pic>
              <p:nvPicPr>
                <p:cNvPr id="2" name="Freihand 1">
                  <a:extLst>
                    <a:ext uri="{FF2B5EF4-FFF2-40B4-BE49-F238E27FC236}">
                      <a16:creationId xmlns:a16="http://schemas.microsoft.com/office/drawing/2014/main" id="{D78DF1F6-E914-A593-04F5-1A0F3443A6B4}"/>
                    </a:ext>
                  </a:extLst>
                </p:cNvPr>
                <p:cNvPicPr/>
                <p:nvPr/>
              </p:nvPicPr>
              <p:blipFill>
                <a:blip r:embed="rId4"/>
                <a:stretch>
                  <a:fillRect/>
                </a:stretch>
              </p:blipFill>
              <p:spPr>
                <a:xfrm>
                  <a:off x="8228618" y="2376982"/>
                  <a:ext cx="1623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BD022B8-62A1-B6CE-0049-7A98754A0348}"/>
                    </a:ext>
                  </a:extLst>
                </p14:cNvPr>
                <p14:cNvContentPartPr/>
                <p14:nvPr/>
              </p14:nvContentPartPr>
              <p14:xfrm>
                <a:off x="8410778" y="2288062"/>
                <a:ext cx="149760" cy="547200"/>
              </p14:xfrm>
            </p:contentPart>
          </mc:Choice>
          <mc:Fallback>
            <p:pic>
              <p:nvPicPr>
                <p:cNvPr id="3" name="Freihand 2">
                  <a:extLst>
                    <a:ext uri="{FF2B5EF4-FFF2-40B4-BE49-F238E27FC236}">
                      <a16:creationId xmlns:a16="http://schemas.microsoft.com/office/drawing/2014/main" id="{8BD022B8-62A1-B6CE-0049-7A98754A0348}"/>
                    </a:ext>
                  </a:extLst>
                </p:cNvPr>
                <p:cNvPicPr/>
                <p:nvPr/>
              </p:nvPicPr>
              <p:blipFill>
                <a:blip r:embed="rId6"/>
                <a:stretch>
                  <a:fillRect/>
                </a:stretch>
              </p:blipFill>
              <p:spPr>
                <a:xfrm>
                  <a:off x="8404658" y="2281942"/>
                  <a:ext cx="16200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76053A7-3AD9-2695-EE0F-DEC70439AB4A}"/>
                    </a:ext>
                  </a:extLst>
                </p14:cNvPr>
                <p14:cNvContentPartPr/>
                <p14:nvPr/>
              </p14:nvContentPartPr>
              <p14:xfrm>
                <a:off x="8695178" y="2470942"/>
                <a:ext cx="16200" cy="33480"/>
              </p14:xfrm>
            </p:contentPart>
          </mc:Choice>
          <mc:Fallback>
            <p:pic>
              <p:nvPicPr>
                <p:cNvPr id="4" name="Freihand 3">
                  <a:extLst>
                    <a:ext uri="{FF2B5EF4-FFF2-40B4-BE49-F238E27FC236}">
                      <a16:creationId xmlns:a16="http://schemas.microsoft.com/office/drawing/2014/main" id="{776053A7-3AD9-2695-EE0F-DEC70439AB4A}"/>
                    </a:ext>
                  </a:extLst>
                </p:cNvPr>
                <p:cNvPicPr/>
                <p:nvPr/>
              </p:nvPicPr>
              <p:blipFill>
                <a:blip r:embed="rId8"/>
                <a:stretch>
                  <a:fillRect/>
                </a:stretch>
              </p:blipFill>
              <p:spPr>
                <a:xfrm>
                  <a:off x="8689058" y="2464822"/>
                  <a:ext cx="28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69A6700-E773-F3CB-BEBA-983C44843001}"/>
                    </a:ext>
                  </a:extLst>
                </p14:cNvPr>
                <p14:cNvContentPartPr/>
                <p14:nvPr/>
              </p14:nvContentPartPr>
              <p14:xfrm>
                <a:off x="8907218" y="2225062"/>
                <a:ext cx="117000" cy="180720"/>
              </p14:xfrm>
            </p:contentPart>
          </mc:Choice>
          <mc:Fallback>
            <p:pic>
              <p:nvPicPr>
                <p:cNvPr id="6" name="Freihand 5">
                  <a:extLst>
                    <a:ext uri="{FF2B5EF4-FFF2-40B4-BE49-F238E27FC236}">
                      <a16:creationId xmlns:a16="http://schemas.microsoft.com/office/drawing/2014/main" id="{969A6700-E773-F3CB-BEBA-983C44843001}"/>
                    </a:ext>
                  </a:extLst>
                </p:cNvPr>
                <p:cNvPicPr/>
                <p:nvPr/>
              </p:nvPicPr>
              <p:blipFill>
                <a:blip r:embed="rId10"/>
                <a:stretch>
                  <a:fillRect/>
                </a:stretch>
              </p:blipFill>
              <p:spPr>
                <a:xfrm>
                  <a:off x="8901098" y="2218942"/>
                  <a:ext cx="129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5AB79E4-99DB-2812-08E5-485102E265D1}"/>
                    </a:ext>
                  </a:extLst>
                </p14:cNvPr>
                <p14:cNvContentPartPr/>
                <p14:nvPr/>
              </p14:nvContentPartPr>
              <p14:xfrm>
                <a:off x="9064898" y="2150542"/>
                <a:ext cx="327240" cy="413640"/>
              </p14:xfrm>
            </p:contentPart>
          </mc:Choice>
          <mc:Fallback>
            <p:pic>
              <p:nvPicPr>
                <p:cNvPr id="7" name="Freihand 6">
                  <a:extLst>
                    <a:ext uri="{FF2B5EF4-FFF2-40B4-BE49-F238E27FC236}">
                      <a16:creationId xmlns:a16="http://schemas.microsoft.com/office/drawing/2014/main" id="{D5AB79E4-99DB-2812-08E5-485102E265D1}"/>
                    </a:ext>
                  </a:extLst>
                </p:cNvPr>
                <p:cNvPicPr/>
                <p:nvPr/>
              </p:nvPicPr>
              <p:blipFill>
                <a:blip r:embed="rId12"/>
                <a:stretch>
                  <a:fillRect/>
                </a:stretch>
              </p:blipFill>
              <p:spPr>
                <a:xfrm>
                  <a:off x="9058778" y="2144422"/>
                  <a:ext cx="33948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2D68312-8575-113D-FEA2-3A024A63D4B9}"/>
                    </a:ext>
                  </a:extLst>
                </p14:cNvPr>
                <p14:cNvContentPartPr/>
                <p14:nvPr/>
              </p14:nvContentPartPr>
              <p14:xfrm>
                <a:off x="8912978" y="1976302"/>
                <a:ext cx="117000" cy="52560"/>
              </p14:xfrm>
            </p:contentPart>
          </mc:Choice>
          <mc:Fallback>
            <p:pic>
              <p:nvPicPr>
                <p:cNvPr id="9" name="Freihand 8">
                  <a:extLst>
                    <a:ext uri="{FF2B5EF4-FFF2-40B4-BE49-F238E27FC236}">
                      <a16:creationId xmlns:a16="http://schemas.microsoft.com/office/drawing/2014/main" id="{22D68312-8575-113D-FEA2-3A024A63D4B9}"/>
                    </a:ext>
                  </a:extLst>
                </p:cNvPr>
                <p:cNvPicPr/>
                <p:nvPr/>
              </p:nvPicPr>
              <p:blipFill>
                <a:blip r:embed="rId14"/>
                <a:stretch>
                  <a:fillRect/>
                </a:stretch>
              </p:blipFill>
              <p:spPr>
                <a:xfrm>
                  <a:off x="8906858" y="1970182"/>
                  <a:ext cx="129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6E61068B-D656-CBD2-9430-5DAA5BD31837}"/>
                    </a:ext>
                  </a:extLst>
                </p14:cNvPr>
                <p14:cNvContentPartPr/>
                <p14:nvPr/>
              </p14:nvContentPartPr>
              <p14:xfrm>
                <a:off x="9395378" y="2151982"/>
                <a:ext cx="165960" cy="153720"/>
              </p14:xfrm>
            </p:contentPart>
          </mc:Choice>
          <mc:Fallback>
            <p:pic>
              <p:nvPicPr>
                <p:cNvPr id="10" name="Freihand 9">
                  <a:extLst>
                    <a:ext uri="{FF2B5EF4-FFF2-40B4-BE49-F238E27FC236}">
                      <a16:creationId xmlns:a16="http://schemas.microsoft.com/office/drawing/2014/main" id="{6E61068B-D656-CBD2-9430-5DAA5BD31837}"/>
                    </a:ext>
                  </a:extLst>
                </p:cNvPr>
                <p:cNvPicPr/>
                <p:nvPr/>
              </p:nvPicPr>
              <p:blipFill>
                <a:blip r:embed="rId16"/>
                <a:stretch>
                  <a:fillRect/>
                </a:stretch>
              </p:blipFill>
              <p:spPr>
                <a:xfrm>
                  <a:off x="9389258" y="2145862"/>
                  <a:ext cx="178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9AF9F56A-3D61-6BAB-AE84-E931FA276EEA}"/>
                    </a:ext>
                  </a:extLst>
                </p14:cNvPr>
                <p14:cNvContentPartPr/>
                <p14:nvPr/>
              </p14:nvContentPartPr>
              <p14:xfrm>
                <a:off x="9598778" y="2007262"/>
                <a:ext cx="467280" cy="357120"/>
              </p14:xfrm>
            </p:contentPart>
          </mc:Choice>
          <mc:Fallback>
            <p:pic>
              <p:nvPicPr>
                <p:cNvPr id="11" name="Freihand 10">
                  <a:extLst>
                    <a:ext uri="{FF2B5EF4-FFF2-40B4-BE49-F238E27FC236}">
                      <a16:creationId xmlns:a16="http://schemas.microsoft.com/office/drawing/2014/main" id="{9AF9F56A-3D61-6BAB-AE84-E931FA276EEA}"/>
                    </a:ext>
                  </a:extLst>
                </p:cNvPr>
                <p:cNvPicPr/>
                <p:nvPr/>
              </p:nvPicPr>
              <p:blipFill>
                <a:blip r:embed="rId18"/>
                <a:stretch>
                  <a:fillRect/>
                </a:stretch>
              </p:blipFill>
              <p:spPr>
                <a:xfrm>
                  <a:off x="9592658" y="2001142"/>
                  <a:ext cx="47952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F3EA34FE-DE4F-8E1D-A1BE-382E6221065B}"/>
                    </a:ext>
                  </a:extLst>
                </p14:cNvPr>
                <p14:cNvContentPartPr/>
                <p14:nvPr/>
              </p14:nvContentPartPr>
              <p14:xfrm>
                <a:off x="10105298" y="2105902"/>
                <a:ext cx="113760" cy="234360"/>
              </p14:xfrm>
            </p:contentPart>
          </mc:Choice>
          <mc:Fallback>
            <p:pic>
              <p:nvPicPr>
                <p:cNvPr id="12" name="Freihand 11">
                  <a:extLst>
                    <a:ext uri="{FF2B5EF4-FFF2-40B4-BE49-F238E27FC236}">
                      <a16:creationId xmlns:a16="http://schemas.microsoft.com/office/drawing/2014/main" id="{F3EA34FE-DE4F-8E1D-A1BE-382E6221065B}"/>
                    </a:ext>
                  </a:extLst>
                </p:cNvPr>
                <p:cNvPicPr/>
                <p:nvPr/>
              </p:nvPicPr>
              <p:blipFill>
                <a:blip r:embed="rId20"/>
                <a:stretch>
                  <a:fillRect/>
                </a:stretch>
              </p:blipFill>
              <p:spPr>
                <a:xfrm>
                  <a:off x="10099178" y="2099782"/>
                  <a:ext cx="1260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B8EA6E29-EF31-AF88-B737-0FEE32B6D8C3}"/>
                    </a:ext>
                  </a:extLst>
                </p14:cNvPr>
                <p14:cNvContentPartPr/>
                <p14:nvPr/>
              </p14:nvContentPartPr>
              <p14:xfrm>
                <a:off x="10215818" y="1985662"/>
                <a:ext cx="236880" cy="149760"/>
              </p14:xfrm>
            </p:contentPart>
          </mc:Choice>
          <mc:Fallback>
            <p:pic>
              <p:nvPicPr>
                <p:cNvPr id="13" name="Freihand 12">
                  <a:extLst>
                    <a:ext uri="{FF2B5EF4-FFF2-40B4-BE49-F238E27FC236}">
                      <a16:creationId xmlns:a16="http://schemas.microsoft.com/office/drawing/2014/main" id="{B8EA6E29-EF31-AF88-B737-0FEE32B6D8C3}"/>
                    </a:ext>
                  </a:extLst>
                </p:cNvPr>
                <p:cNvPicPr/>
                <p:nvPr/>
              </p:nvPicPr>
              <p:blipFill>
                <a:blip r:embed="rId22"/>
                <a:stretch>
                  <a:fillRect/>
                </a:stretch>
              </p:blipFill>
              <p:spPr>
                <a:xfrm>
                  <a:off x="10209698" y="1979542"/>
                  <a:ext cx="249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85728A8A-30BF-DE3F-120E-31D65153523B}"/>
                    </a:ext>
                  </a:extLst>
                </p14:cNvPr>
                <p14:cNvContentPartPr/>
                <p14:nvPr/>
              </p14:nvContentPartPr>
              <p14:xfrm>
                <a:off x="10475018" y="1996822"/>
                <a:ext cx="114840" cy="135000"/>
              </p14:xfrm>
            </p:contentPart>
          </mc:Choice>
          <mc:Fallback>
            <p:pic>
              <p:nvPicPr>
                <p:cNvPr id="14" name="Freihand 13">
                  <a:extLst>
                    <a:ext uri="{FF2B5EF4-FFF2-40B4-BE49-F238E27FC236}">
                      <a16:creationId xmlns:a16="http://schemas.microsoft.com/office/drawing/2014/main" id="{85728A8A-30BF-DE3F-120E-31D65153523B}"/>
                    </a:ext>
                  </a:extLst>
                </p:cNvPr>
                <p:cNvPicPr/>
                <p:nvPr/>
              </p:nvPicPr>
              <p:blipFill>
                <a:blip r:embed="rId24"/>
                <a:stretch>
                  <a:fillRect/>
                </a:stretch>
              </p:blipFill>
              <p:spPr>
                <a:xfrm>
                  <a:off x="10468898" y="1990702"/>
                  <a:ext cx="127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C7F55EF6-AF2D-A7AC-5871-3383ABA02861}"/>
                    </a:ext>
                  </a:extLst>
                </p14:cNvPr>
                <p14:cNvContentPartPr/>
                <p14:nvPr/>
              </p14:nvContentPartPr>
              <p14:xfrm>
                <a:off x="8192978" y="1995382"/>
                <a:ext cx="2738520" cy="1001160"/>
              </p14:xfrm>
            </p:contentPart>
          </mc:Choice>
          <mc:Fallback>
            <p:pic>
              <p:nvPicPr>
                <p:cNvPr id="15" name="Freihand 14">
                  <a:extLst>
                    <a:ext uri="{FF2B5EF4-FFF2-40B4-BE49-F238E27FC236}">
                      <a16:creationId xmlns:a16="http://schemas.microsoft.com/office/drawing/2014/main" id="{C7F55EF6-AF2D-A7AC-5871-3383ABA02861}"/>
                    </a:ext>
                  </a:extLst>
                </p:cNvPr>
                <p:cNvPicPr/>
                <p:nvPr/>
              </p:nvPicPr>
              <p:blipFill>
                <a:blip r:embed="rId26"/>
                <a:stretch>
                  <a:fillRect/>
                </a:stretch>
              </p:blipFill>
              <p:spPr>
                <a:xfrm>
                  <a:off x="8186858" y="1989262"/>
                  <a:ext cx="2750760" cy="101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4B365F4F-2A4F-C22D-4DEC-0EEA7ACA053E}"/>
                    </a:ext>
                  </a:extLst>
                </p14:cNvPr>
                <p14:cNvContentPartPr/>
                <p14:nvPr/>
              </p14:nvContentPartPr>
              <p14:xfrm>
                <a:off x="4988978" y="1163422"/>
                <a:ext cx="3588120" cy="1229040"/>
              </p14:xfrm>
            </p:contentPart>
          </mc:Choice>
          <mc:Fallback>
            <p:pic>
              <p:nvPicPr>
                <p:cNvPr id="17" name="Freihand 16">
                  <a:extLst>
                    <a:ext uri="{FF2B5EF4-FFF2-40B4-BE49-F238E27FC236}">
                      <a16:creationId xmlns:a16="http://schemas.microsoft.com/office/drawing/2014/main" id="{4B365F4F-2A4F-C22D-4DEC-0EEA7ACA053E}"/>
                    </a:ext>
                  </a:extLst>
                </p:cNvPr>
                <p:cNvPicPr/>
                <p:nvPr/>
              </p:nvPicPr>
              <p:blipFill>
                <a:blip r:embed="rId28"/>
                <a:stretch>
                  <a:fillRect/>
                </a:stretch>
              </p:blipFill>
              <p:spPr>
                <a:xfrm>
                  <a:off x="4982858" y="1157302"/>
                  <a:ext cx="3600360" cy="124128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235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0041098-EBE9-E6E9-C69E-E6768C318869}"/>
              </a:ext>
            </a:extLst>
          </p:cNvPr>
          <p:cNvPicPr>
            <a:picLocks noChangeAspect="1"/>
          </p:cNvPicPr>
          <p:nvPr/>
        </p:nvPicPr>
        <p:blipFill>
          <a:blip r:embed="rId3"/>
          <a:stretch>
            <a:fillRect/>
          </a:stretch>
        </p:blipFill>
        <p:spPr>
          <a:xfrm>
            <a:off x="1860011" y="3970097"/>
            <a:ext cx="6047756" cy="2792210"/>
          </a:xfrm>
          <a:prstGeom prst="rect">
            <a:avLst/>
          </a:prstGeom>
        </p:spPr>
      </p:pic>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67788FED-CDAA-1808-3985-7EC8B6BD1471}"/>
              </a:ext>
            </a:extLst>
          </p:cNvPr>
          <p:cNvGrpSpPr/>
          <p:nvPr/>
        </p:nvGrpSpPr>
        <p:grpSpPr>
          <a:xfrm>
            <a:off x="405458" y="122302"/>
            <a:ext cx="3832920" cy="956520"/>
            <a:chOff x="405458" y="122302"/>
            <a:chExt cx="3832920" cy="9565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A49FACB-48CC-EB58-CA9D-8BE970FB322C}"/>
                    </a:ext>
                  </a:extLst>
                </p14:cNvPr>
                <p14:cNvContentPartPr/>
                <p14:nvPr/>
              </p14:nvContentPartPr>
              <p14:xfrm>
                <a:off x="512018" y="233182"/>
                <a:ext cx="3604680" cy="792360"/>
              </p14:xfrm>
            </p:contentPart>
          </mc:Choice>
          <mc:Fallback>
            <p:pic>
              <p:nvPicPr>
                <p:cNvPr id="2" name="Freihand 1">
                  <a:extLst>
                    <a:ext uri="{FF2B5EF4-FFF2-40B4-BE49-F238E27FC236}">
                      <a16:creationId xmlns:a16="http://schemas.microsoft.com/office/drawing/2014/main" id="{8A49FACB-48CC-EB58-CA9D-8BE970FB322C}"/>
                    </a:ext>
                  </a:extLst>
                </p:cNvPr>
                <p:cNvPicPr/>
                <p:nvPr/>
              </p:nvPicPr>
              <p:blipFill>
                <a:blip r:embed="rId4"/>
                <a:stretch>
                  <a:fillRect/>
                </a:stretch>
              </p:blipFill>
              <p:spPr>
                <a:xfrm>
                  <a:off x="505898" y="227062"/>
                  <a:ext cx="361692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4FC8EB5-362C-9AAF-A09C-4D4A8089109F}"/>
                    </a:ext>
                  </a:extLst>
                </p14:cNvPr>
                <p14:cNvContentPartPr/>
                <p14:nvPr/>
              </p14:nvContentPartPr>
              <p14:xfrm>
                <a:off x="790298" y="258382"/>
                <a:ext cx="3177720" cy="92520"/>
              </p14:xfrm>
            </p:contentPart>
          </mc:Choice>
          <mc:Fallback>
            <p:pic>
              <p:nvPicPr>
                <p:cNvPr id="3" name="Freihand 2">
                  <a:extLst>
                    <a:ext uri="{FF2B5EF4-FFF2-40B4-BE49-F238E27FC236}">
                      <a16:creationId xmlns:a16="http://schemas.microsoft.com/office/drawing/2014/main" id="{B4FC8EB5-362C-9AAF-A09C-4D4A8089109F}"/>
                    </a:ext>
                  </a:extLst>
                </p:cNvPr>
                <p:cNvPicPr/>
                <p:nvPr/>
              </p:nvPicPr>
              <p:blipFill>
                <a:blip r:embed="rId6"/>
                <a:stretch>
                  <a:fillRect/>
                </a:stretch>
              </p:blipFill>
              <p:spPr>
                <a:xfrm>
                  <a:off x="784178" y="252262"/>
                  <a:ext cx="3189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BDFFE43C-2D53-6EC8-DD8B-06C2ACF0A29D}"/>
                    </a:ext>
                  </a:extLst>
                </p14:cNvPr>
                <p14:cNvContentPartPr/>
                <p14:nvPr/>
              </p14:nvContentPartPr>
              <p14:xfrm>
                <a:off x="2863898" y="122302"/>
                <a:ext cx="1245960" cy="181440"/>
              </p14:xfrm>
            </p:contentPart>
          </mc:Choice>
          <mc:Fallback>
            <p:pic>
              <p:nvPicPr>
                <p:cNvPr id="12" name="Freihand 11">
                  <a:extLst>
                    <a:ext uri="{FF2B5EF4-FFF2-40B4-BE49-F238E27FC236}">
                      <a16:creationId xmlns:a16="http://schemas.microsoft.com/office/drawing/2014/main" id="{BDFFE43C-2D53-6EC8-DD8B-06C2ACF0A29D}"/>
                    </a:ext>
                  </a:extLst>
                </p:cNvPr>
                <p:cNvPicPr/>
                <p:nvPr/>
              </p:nvPicPr>
              <p:blipFill>
                <a:blip r:embed="rId8"/>
                <a:stretch>
                  <a:fillRect/>
                </a:stretch>
              </p:blipFill>
              <p:spPr>
                <a:xfrm>
                  <a:off x="2857778" y="116182"/>
                  <a:ext cx="12582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3B44D225-2F45-4FC5-95AB-BB75469BB14B}"/>
                    </a:ext>
                  </a:extLst>
                </p14:cNvPr>
                <p14:cNvContentPartPr/>
                <p14:nvPr/>
              </p14:nvContentPartPr>
              <p14:xfrm>
                <a:off x="405458" y="149302"/>
                <a:ext cx="1197360" cy="809280"/>
              </p14:xfrm>
            </p:contentPart>
          </mc:Choice>
          <mc:Fallback>
            <p:pic>
              <p:nvPicPr>
                <p:cNvPr id="15" name="Freihand 14">
                  <a:extLst>
                    <a:ext uri="{FF2B5EF4-FFF2-40B4-BE49-F238E27FC236}">
                      <a16:creationId xmlns:a16="http://schemas.microsoft.com/office/drawing/2014/main" id="{3B44D225-2F45-4FC5-95AB-BB75469BB14B}"/>
                    </a:ext>
                  </a:extLst>
                </p:cNvPr>
                <p:cNvPicPr/>
                <p:nvPr/>
              </p:nvPicPr>
              <p:blipFill>
                <a:blip r:embed="rId10"/>
                <a:stretch>
                  <a:fillRect/>
                </a:stretch>
              </p:blipFill>
              <p:spPr>
                <a:xfrm>
                  <a:off x="399338" y="143182"/>
                  <a:ext cx="1209600" cy="82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2D49D67F-377D-6A2B-239D-2F20F03ED007}"/>
                    </a:ext>
                  </a:extLst>
                </p14:cNvPr>
                <p14:cNvContentPartPr/>
                <p14:nvPr/>
              </p14:nvContentPartPr>
              <p14:xfrm>
                <a:off x="1320578" y="694702"/>
                <a:ext cx="2917800" cy="384120"/>
              </p14:xfrm>
            </p:contentPart>
          </mc:Choice>
          <mc:Fallback>
            <p:pic>
              <p:nvPicPr>
                <p:cNvPr id="16" name="Freihand 15">
                  <a:extLst>
                    <a:ext uri="{FF2B5EF4-FFF2-40B4-BE49-F238E27FC236}">
                      <a16:creationId xmlns:a16="http://schemas.microsoft.com/office/drawing/2014/main" id="{2D49D67F-377D-6A2B-239D-2F20F03ED007}"/>
                    </a:ext>
                  </a:extLst>
                </p:cNvPr>
                <p:cNvPicPr/>
                <p:nvPr/>
              </p:nvPicPr>
              <p:blipFill>
                <a:blip r:embed="rId12"/>
                <a:stretch>
                  <a:fillRect/>
                </a:stretch>
              </p:blipFill>
              <p:spPr>
                <a:xfrm>
                  <a:off x="1314458" y="688582"/>
                  <a:ext cx="2930040" cy="39636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078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9071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name="Worksheet" r:id="rId3" imgW="9911002" imgH="2071935" progId="Excel.Sheet.12">
                  <p:embed/>
                </p:oleObj>
              </mc:Choice>
              <mc:Fallback>
                <p:oleObj name="Worksheet" r:id="rId3" imgW="9911002" imgH="2071935" progId="Excel.Sheet.12">
                  <p:embed/>
                  <p:pic>
                    <p:nvPicPr>
                      <p:cNvPr id="2" name="Objekt 1"/>
                      <p:cNvPicPr/>
                      <p:nvPr/>
                    </p:nvPicPr>
                    <p:blipFill>
                      <a:blip r:embed="rId4"/>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32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p:spTree>
    <p:extLst>
      <p:ext uri="{BB962C8B-B14F-4D97-AF65-F5344CB8AC3E}">
        <p14:creationId xmlns:p14="http://schemas.microsoft.com/office/powerpoint/2010/main" val="3978193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1166528-0F7C-CF72-D3E2-EACB73A3D154}"/>
                  </a:ext>
                </a:extLst>
              </p14:cNvPr>
              <p14:cNvContentPartPr/>
              <p14:nvPr/>
            </p14:nvContentPartPr>
            <p14:xfrm>
              <a:off x="500858" y="3978622"/>
              <a:ext cx="8185680" cy="944640"/>
            </p14:xfrm>
          </p:contentPart>
        </mc:Choice>
        <mc:Fallback>
          <p:pic>
            <p:nvPicPr>
              <p:cNvPr id="2" name="Freihand 1">
                <a:extLst>
                  <a:ext uri="{FF2B5EF4-FFF2-40B4-BE49-F238E27FC236}">
                    <a16:creationId xmlns:a16="http://schemas.microsoft.com/office/drawing/2014/main" id="{81166528-0F7C-CF72-D3E2-EACB73A3D154}"/>
                  </a:ext>
                </a:extLst>
              </p:cNvPr>
              <p:cNvPicPr/>
              <p:nvPr/>
            </p:nvPicPr>
            <p:blipFill>
              <a:blip r:embed="rId4"/>
              <a:stretch>
                <a:fillRect/>
              </a:stretch>
            </p:blipFill>
            <p:spPr>
              <a:xfrm>
                <a:off x="494738" y="3972502"/>
                <a:ext cx="8197920" cy="95688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name="Arbeitsblatt" r:id="rId3" imgW="6100707" imgH="2324056" progId="Excel.Sheet.12">
                  <p:embed/>
                </p:oleObj>
              </mc:Choice>
              <mc:Fallback>
                <p:oleObj name="Arbeitsblatt" r:id="rId3" imgW="6100707" imgH="2324056" progId="Excel.Sheet.12">
                  <p:embed/>
                  <p:pic>
                    <p:nvPicPr>
                      <p:cNvPr id="2" name="Objekt 1"/>
                      <p:cNvPicPr/>
                      <p:nvPr/>
                    </p:nvPicPr>
                    <p:blipFill>
                      <a:blip r:embed="rId4"/>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grpSp>
        <p:nvGrpSpPr>
          <p:cNvPr id="36" name="Gruppieren 35">
            <a:extLst>
              <a:ext uri="{FF2B5EF4-FFF2-40B4-BE49-F238E27FC236}">
                <a16:creationId xmlns:a16="http://schemas.microsoft.com/office/drawing/2014/main" id="{3FED2398-4F1F-6D0F-607D-507BD524002D}"/>
              </a:ext>
            </a:extLst>
          </p:cNvPr>
          <p:cNvGrpSpPr/>
          <p:nvPr/>
        </p:nvGrpSpPr>
        <p:grpSpPr>
          <a:xfrm>
            <a:off x="1095218" y="4820302"/>
            <a:ext cx="4449240" cy="1428840"/>
            <a:chOff x="1095218" y="4820302"/>
            <a:chExt cx="4449240" cy="142884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524702B-8F89-8E48-ED09-2F53E03ECFC5}"/>
                    </a:ext>
                  </a:extLst>
                </p14:cNvPr>
                <p14:cNvContentPartPr/>
                <p14:nvPr/>
              </p14:nvContentPartPr>
              <p14:xfrm>
                <a:off x="1154978" y="5541382"/>
                <a:ext cx="177840" cy="258840"/>
              </p14:xfrm>
            </p:contentPart>
          </mc:Choice>
          <mc:Fallback>
            <p:pic>
              <p:nvPicPr>
                <p:cNvPr id="3" name="Freihand 2">
                  <a:extLst>
                    <a:ext uri="{FF2B5EF4-FFF2-40B4-BE49-F238E27FC236}">
                      <a16:creationId xmlns:a16="http://schemas.microsoft.com/office/drawing/2014/main" id="{8524702B-8F89-8E48-ED09-2F53E03ECFC5}"/>
                    </a:ext>
                  </a:extLst>
                </p:cNvPr>
                <p:cNvPicPr/>
                <p:nvPr/>
              </p:nvPicPr>
              <p:blipFill>
                <a:blip r:embed="rId6"/>
                <a:stretch>
                  <a:fillRect/>
                </a:stretch>
              </p:blipFill>
              <p:spPr>
                <a:xfrm>
                  <a:off x="1148858" y="5535262"/>
                  <a:ext cx="1900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B5AFBAD-3590-6A60-DB60-8830D39253E7}"/>
                    </a:ext>
                  </a:extLst>
                </p14:cNvPr>
                <p14:cNvContentPartPr/>
                <p14:nvPr/>
              </p14:nvContentPartPr>
              <p14:xfrm>
                <a:off x="1095218" y="5439502"/>
                <a:ext cx="279360" cy="356400"/>
              </p14:xfrm>
            </p:contentPart>
          </mc:Choice>
          <mc:Fallback>
            <p:pic>
              <p:nvPicPr>
                <p:cNvPr id="7" name="Freihand 6">
                  <a:extLst>
                    <a:ext uri="{FF2B5EF4-FFF2-40B4-BE49-F238E27FC236}">
                      <a16:creationId xmlns:a16="http://schemas.microsoft.com/office/drawing/2014/main" id="{3B5AFBAD-3590-6A60-DB60-8830D39253E7}"/>
                    </a:ext>
                  </a:extLst>
                </p:cNvPr>
                <p:cNvPicPr/>
                <p:nvPr/>
              </p:nvPicPr>
              <p:blipFill>
                <a:blip r:embed="rId8"/>
                <a:stretch>
                  <a:fillRect/>
                </a:stretch>
              </p:blipFill>
              <p:spPr>
                <a:xfrm>
                  <a:off x="1089098" y="5433382"/>
                  <a:ext cx="2916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89CCEE5-D2A8-0C0E-295E-D0402B135612}"/>
                    </a:ext>
                  </a:extLst>
                </p14:cNvPr>
                <p14:cNvContentPartPr/>
                <p14:nvPr/>
              </p14:nvContentPartPr>
              <p14:xfrm>
                <a:off x="1392938" y="5601502"/>
                <a:ext cx="120600" cy="37080"/>
              </p14:xfrm>
            </p:contentPart>
          </mc:Choice>
          <mc:Fallback>
            <p:pic>
              <p:nvPicPr>
                <p:cNvPr id="8" name="Freihand 7">
                  <a:extLst>
                    <a:ext uri="{FF2B5EF4-FFF2-40B4-BE49-F238E27FC236}">
                      <a16:creationId xmlns:a16="http://schemas.microsoft.com/office/drawing/2014/main" id="{389CCEE5-D2A8-0C0E-295E-D0402B135612}"/>
                    </a:ext>
                  </a:extLst>
                </p:cNvPr>
                <p:cNvPicPr/>
                <p:nvPr/>
              </p:nvPicPr>
              <p:blipFill>
                <a:blip r:embed="rId10"/>
                <a:stretch>
                  <a:fillRect/>
                </a:stretch>
              </p:blipFill>
              <p:spPr>
                <a:xfrm>
                  <a:off x="1386818" y="5595382"/>
                  <a:ext cx="132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F872D46-8057-7B9B-575D-A5599BF149AB}"/>
                    </a:ext>
                  </a:extLst>
                </p14:cNvPr>
                <p14:cNvContentPartPr/>
                <p14:nvPr/>
              </p14:nvContentPartPr>
              <p14:xfrm>
                <a:off x="1640258" y="5376142"/>
                <a:ext cx="142560" cy="303840"/>
              </p14:xfrm>
            </p:contentPart>
          </mc:Choice>
          <mc:Fallback>
            <p:pic>
              <p:nvPicPr>
                <p:cNvPr id="9" name="Freihand 8">
                  <a:extLst>
                    <a:ext uri="{FF2B5EF4-FFF2-40B4-BE49-F238E27FC236}">
                      <a16:creationId xmlns:a16="http://schemas.microsoft.com/office/drawing/2014/main" id="{8F872D46-8057-7B9B-575D-A5599BF149AB}"/>
                    </a:ext>
                  </a:extLst>
                </p:cNvPr>
                <p:cNvPicPr/>
                <p:nvPr/>
              </p:nvPicPr>
              <p:blipFill>
                <a:blip r:embed="rId12"/>
                <a:stretch>
                  <a:fillRect/>
                </a:stretch>
              </p:blipFill>
              <p:spPr>
                <a:xfrm>
                  <a:off x="1634138" y="5370022"/>
                  <a:ext cx="1548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FEC9B6D-D678-DAFB-A689-313067E97FAF}"/>
                    </a:ext>
                  </a:extLst>
                </p14:cNvPr>
                <p14:cNvContentPartPr/>
                <p14:nvPr/>
              </p14:nvContentPartPr>
              <p14:xfrm>
                <a:off x="1828178" y="5542102"/>
                <a:ext cx="172080" cy="83160"/>
              </p14:xfrm>
            </p:contentPart>
          </mc:Choice>
          <mc:Fallback>
            <p:pic>
              <p:nvPicPr>
                <p:cNvPr id="10" name="Freihand 9">
                  <a:extLst>
                    <a:ext uri="{FF2B5EF4-FFF2-40B4-BE49-F238E27FC236}">
                      <a16:creationId xmlns:a16="http://schemas.microsoft.com/office/drawing/2014/main" id="{1FEC9B6D-D678-DAFB-A689-313067E97FAF}"/>
                    </a:ext>
                  </a:extLst>
                </p:cNvPr>
                <p:cNvPicPr/>
                <p:nvPr/>
              </p:nvPicPr>
              <p:blipFill>
                <a:blip r:embed="rId14"/>
                <a:stretch>
                  <a:fillRect/>
                </a:stretch>
              </p:blipFill>
              <p:spPr>
                <a:xfrm>
                  <a:off x="1822058" y="5535982"/>
                  <a:ext cx="184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BAA15135-3ED3-CDED-322A-8C6F0759ECBE}"/>
                    </a:ext>
                  </a:extLst>
                </p14:cNvPr>
                <p14:cNvContentPartPr/>
                <p14:nvPr/>
              </p14:nvContentPartPr>
              <p14:xfrm>
                <a:off x="2058578" y="5522662"/>
                <a:ext cx="198000" cy="75240"/>
              </p14:xfrm>
            </p:contentPart>
          </mc:Choice>
          <mc:Fallback>
            <p:pic>
              <p:nvPicPr>
                <p:cNvPr id="11" name="Freihand 10">
                  <a:extLst>
                    <a:ext uri="{FF2B5EF4-FFF2-40B4-BE49-F238E27FC236}">
                      <a16:creationId xmlns:a16="http://schemas.microsoft.com/office/drawing/2014/main" id="{BAA15135-3ED3-CDED-322A-8C6F0759ECBE}"/>
                    </a:ext>
                  </a:extLst>
                </p:cNvPr>
                <p:cNvPicPr/>
                <p:nvPr/>
              </p:nvPicPr>
              <p:blipFill>
                <a:blip r:embed="rId16"/>
                <a:stretch>
                  <a:fillRect/>
                </a:stretch>
              </p:blipFill>
              <p:spPr>
                <a:xfrm>
                  <a:off x="2052458" y="5516542"/>
                  <a:ext cx="210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8AAF5EB-FE51-B7FE-4783-2D2DAB4432CC}"/>
                    </a:ext>
                  </a:extLst>
                </p14:cNvPr>
                <p14:cNvContentPartPr/>
                <p14:nvPr/>
              </p14:nvContentPartPr>
              <p14:xfrm>
                <a:off x="2312378" y="5322862"/>
                <a:ext cx="431280" cy="308160"/>
              </p14:xfrm>
            </p:contentPart>
          </mc:Choice>
          <mc:Fallback>
            <p:pic>
              <p:nvPicPr>
                <p:cNvPr id="12" name="Freihand 11">
                  <a:extLst>
                    <a:ext uri="{FF2B5EF4-FFF2-40B4-BE49-F238E27FC236}">
                      <a16:creationId xmlns:a16="http://schemas.microsoft.com/office/drawing/2014/main" id="{38AAF5EB-FE51-B7FE-4783-2D2DAB4432CC}"/>
                    </a:ext>
                  </a:extLst>
                </p:cNvPr>
                <p:cNvPicPr/>
                <p:nvPr/>
              </p:nvPicPr>
              <p:blipFill>
                <a:blip r:embed="rId18"/>
                <a:stretch>
                  <a:fillRect/>
                </a:stretch>
              </p:blipFill>
              <p:spPr>
                <a:xfrm>
                  <a:off x="2306258" y="5316742"/>
                  <a:ext cx="4435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78334CB-BB6F-05C2-8FA8-53C35A14D639}"/>
                    </a:ext>
                  </a:extLst>
                </p14:cNvPr>
                <p14:cNvContentPartPr/>
                <p14:nvPr/>
              </p14:nvContentPartPr>
              <p14:xfrm>
                <a:off x="2747618" y="5362102"/>
                <a:ext cx="73800" cy="140760"/>
              </p14:xfrm>
            </p:contentPart>
          </mc:Choice>
          <mc:Fallback>
            <p:pic>
              <p:nvPicPr>
                <p:cNvPr id="13" name="Freihand 12">
                  <a:extLst>
                    <a:ext uri="{FF2B5EF4-FFF2-40B4-BE49-F238E27FC236}">
                      <a16:creationId xmlns:a16="http://schemas.microsoft.com/office/drawing/2014/main" id="{578334CB-BB6F-05C2-8FA8-53C35A14D639}"/>
                    </a:ext>
                  </a:extLst>
                </p:cNvPr>
                <p:cNvPicPr/>
                <p:nvPr/>
              </p:nvPicPr>
              <p:blipFill>
                <a:blip r:embed="rId20"/>
                <a:stretch>
                  <a:fillRect/>
                </a:stretch>
              </p:blipFill>
              <p:spPr>
                <a:xfrm>
                  <a:off x="2741498" y="5355982"/>
                  <a:ext cx="86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6F693629-186F-FE27-F979-664F9BA0A39C}"/>
                    </a:ext>
                  </a:extLst>
                </p14:cNvPr>
                <p14:cNvContentPartPr/>
                <p14:nvPr/>
              </p14:nvContentPartPr>
              <p14:xfrm>
                <a:off x="2823218" y="5212342"/>
                <a:ext cx="552600" cy="279360"/>
              </p14:xfrm>
            </p:contentPart>
          </mc:Choice>
          <mc:Fallback>
            <p:pic>
              <p:nvPicPr>
                <p:cNvPr id="14" name="Freihand 13">
                  <a:extLst>
                    <a:ext uri="{FF2B5EF4-FFF2-40B4-BE49-F238E27FC236}">
                      <a16:creationId xmlns:a16="http://schemas.microsoft.com/office/drawing/2014/main" id="{6F693629-186F-FE27-F979-664F9BA0A39C}"/>
                    </a:ext>
                  </a:extLst>
                </p:cNvPr>
                <p:cNvPicPr/>
                <p:nvPr/>
              </p:nvPicPr>
              <p:blipFill>
                <a:blip r:embed="rId22"/>
                <a:stretch>
                  <a:fillRect/>
                </a:stretch>
              </p:blipFill>
              <p:spPr>
                <a:xfrm>
                  <a:off x="2817098" y="5206222"/>
                  <a:ext cx="5648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BA9E634C-8C94-5E21-F928-58315394DE34}"/>
                    </a:ext>
                  </a:extLst>
                </p14:cNvPr>
                <p14:cNvContentPartPr/>
                <p14:nvPr/>
              </p14:nvContentPartPr>
              <p14:xfrm>
                <a:off x="2028338" y="5293342"/>
                <a:ext cx="73080" cy="64080"/>
              </p14:xfrm>
            </p:contentPart>
          </mc:Choice>
          <mc:Fallback>
            <p:pic>
              <p:nvPicPr>
                <p:cNvPr id="15" name="Freihand 14">
                  <a:extLst>
                    <a:ext uri="{FF2B5EF4-FFF2-40B4-BE49-F238E27FC236}">
                      <a16:creationId xmlns:a16="http://schemas.microsoft.com/office/drawing/2014/main" id="{BA9E634C-8C94-5E21-F928-58315394DE34}"/>
                    </a:ext>
                  </a:extLst>
                </p:cNvPr>
                <p:cNvPicPr/>
                <p:nvPr/>
              </p:nvPicPr>
              <p:blipFill>
                <a:blip r:embed="rId24"/>
                <a:stretch>
                  <a:fillRect/>
                </a:stretch>
              </p:blipFill>
              <p:spPr>
                <a:xfrm>
                  <a:off x="2022218" y="5287222"/>
                  <a:ext cx="85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7DE3981-FA8E-BAB5-93A2-BE8B46C94A54}"/>
                    </a:ext>
                  </a:extLst>
                </p14:cNvPr>
                <p14:cNvContentPartPr/>
                <p14:nvPr/>
              </p14:nvContentPartPr>
              <p14:xfrm>
                <a:off x="2349098" y="5877622"/>
                <a:ext cx="273960" cy="126720"/>
              </p14:xfrm>
            </p:contentPart>
          </mc:Choice>
          <mc:Fallback>
            <p:pic>
              <p:nvPicPr>
                <p:cNvPr id="16" name="Freihand 15">
                  <a:extLst>
                    <a:ext uri="{FF2B5EF4-FFF2-40B4-BE49-F238E27FC236}">
                      <a16:creationId xmlns:a16="http://schemas.microsoft.com/office/drawing/2014/main" id="{87DE3981-FA8E-BAB5-93A2-BE8B46C94A54}"/>
                    </a:ext>
                  </a:extLst>
                </p:cNvPr>
                <p:cNvPicPr/>
                <p:nvPr/>
              </p:nvPicPr>
              <p:blipFill>
                <a:blip r:embed="rId26"/>
                <a:stretch>
                  <a:fillRect/>
                </a:stretch>
              </p:blipFill>
              <p:spPr>
                <a:xfrm>
                  <a:off x="2342978" y="5871502"/>
                  <a:ext cx="286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767537F-164C-19B9-3EDF-B2387FC92808}"/>
                    </a:ext>
                  </a:extLst>
                </p14:cNvPr>
                <p14:cNvContentPartPr/>
                <p14:nvPr/>
              </p14:nvContentPartPr>
              <p14:xfrm>
                <a:off x="2582378" y="5816062"/>
                <a:ext cx="86040" cy="194400"/>
              </p14:xfrm>
            </p:contentPart>
          </mc:Choice>
          <mc:Fallback>
            <p:pic>
              <p:nvPicPr>
                <p:cNvPr id="17" name="Freihand 16">
                  <a:extLst>
                    <a:ext uri="{FF2B5EF4-FFF2-40B4-BE49-F238E27FC236}">
                      <a16:creationId xmlns:a16="http://schemas.microsoft.com/office/drawing/2014/main" id="{D767537F-164C-19B9-3EDF-B2387FC92808}"/>
                    </a:ext>
                  </a:extLst>
                </p:cNvPr>
                <p:cNvPicPr/>
                <p:nvPr/>
              </p:nvPicPr>
              <p:blipFill>
                <a:blip r:embed="rId28"/>
                <a:stretch>
                  <a:fillRect/>
                </a:stretch>
              </p:blipFill>
              <p:spPr>
                <a:xfrm>
                  <a:off x="2576258" y="5809942"/>
                  <a:ext cx="98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12A4D83E-B2FD-2011-242A-F370D71F29DC}"/>
                    </a:ext>
                  </a:extLst>
                </p14:cNvPr>
                <p14:cNvContentPartPr/>
                <p14:nvPr/>
              </p14:nvContentPartPr>
              <p14:xfrm>
                <a:off x="2861378" y="5830822"/>
                <a:ext cx="152640" cy="123120"/>
              </p14:xfrm>
            </p:contentPart>
          </mc:Choice>
          <mc:Fallback>
            <p:pic>
              <p:nvPicPr>
                <p:cNvPr id="18" name="Freihand 17">
                  <a:extLst>
                    <a:ext uri="{FF2B5EF4-FFF2-40B4-BE49-F238E27FC236}">
                      <a16:creationId xmlns:a16="http://schemas.microsoft.com/office/drawing/2014/main" id="{12A4D83E-B2FD-2011-242A-F370D71F29DC}"/>
                    </a:ext>
                  </a:extLst>
                </p:cNvPr>
                <p:cNvPicPr/>
                <p:nvPr/>
              </p:nvPicPr>
              <p:blipFill>
                <a:blip r:embed="rId30"/>
                <a:stretch>
                  <a:fillRect/>
                </a:stretch>
              </p:blipFill>
              <p:spPr>
                <a:xfrm>
                  <a:off x="2855258" y="5824702"/>
                  <a:ext cx="164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FFC43015-3CA4-82B7-FBF6-93A16CB2973A}"/>
                    </a:ext>
                  </a:extLst>
                </p14:cNvPr>
                <p14:cNvContentPartPr/>
                <p14:nvPr/>
              </p14:nvContentPartPr>
              <p14:xfrm>
                <a:off x="3029138" y="5825062"/>
                <a:ext cx="89280" cy="114480"/>
              </p14:xfrm>
            </p:contentPart>
          </mc:Choice>
          <mc:Fallback>
            <p:pic>
              <p:nvPicPr>
                <p:cNvPr id="19" name="Freihand 18">
                  <a:extLst>
                    <a:ext uri="{FF2B5EF4-FFF2-40B4-BE49-F238E27FC236}">
                      <a16:creationId xmlns:a16="http://schemas.microsoft.com/office/drawing/2014/main" id="{FFC43015-3CA4-82B7-FBF6-93A16CB2973A}"/>
                    </a:ext>
                  </a:extLst>
                </p:cNvPr>
                <p:cNvPicPr/>
                <p:nvPr/>
              </p:nvPicPr>
              <p:blipFill>
                <a:blip r:embed="rId32"/>
                <a:stretch>
                  <a:fillRect/>
                </a:stretch>
              </p:blipFill>
              <p:spPr>
                <a:xfrm>
                  <a:off x="3023018" y="5818942"/>
                  <a:ext cx="101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CD9534A4-4486-E68F-F866-13284FD831C9}"/>
                    </a:ext>
                  </a:extLst>
                </p14:cNvPr>
                <p14:cNvContentPartPr/>
                <p14:nvPr/>
              </p14:nvContentPartPr>
              <p14:xfrm>
                <a:off x="3134978" y="5635342"/>
                <a:ext cx="228600" cy="227160"/>
              </p14:xfrm>
            </p:contentPart>
          </mc:Choice>
          <mc:Fallback>
            <p:pic>
              <p:nvPicPr>
                <p:cNvPr id="20" name="Freihand 19">
                  <a:extLst>
                    <a:ext uri="{FF2B5EF4-FFF2-40B4-BE49-F238E27FC236}">
                      <a16:creationId xmlns:a16="http://schemas.microsoft.com/office/drawing/2014/main" id="{CD9534A4-4486-E68F-F866-13284FD831C9}"/>
                    </a:ext>
                  </a:extLst>
                </p:cNvPr>
                <p:cNvPicPr/>
                <p:nvPr/>
              </p:nvPicPr>
              <p:blipFill>
                <a:blip r:embed="rId34"/>
                <a:stretch>
                  <a:fillRect/>
                </a:stretch>
              </p:blipFill>
              <p:spPr>
                <a:xfrm>
                  <a:off x="3128858" y="5629222"/>
                  <a:ext cx="2408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64FE51F7-F26B-1B0D-73C3-FC58D211BE3E}"/>
                    </a:ext>
                  </a:extLst>
                </p14:cNvPr>
                <p14:cNvContentPartPr/>
                <p14:nvPr/>
              </p14:nvContentPartPr>
              <p14:xfrm>
                <a:off x="3401018" y="5589982"/>
                <a:ext cx="93600" cy="218520"/>
              </p14:xfrm>
            </p:contentPart>
          </mc:Choice>
          <mc:Fallback>
            <p:pic>
              <p:nvPicPr>
                <p:cNvPr id="21" name="Freihand 20">
                  <a:extLst>
                    <a:ext uri="{FF2B5EF4-FFF2-40B4-BE49-F238E27FC236}">
                      <a16:creationId xmlns:a16="http://schemas.microsoft.com/office/drawing/2014/main" id="{64FE51F7-F26B-1B0D-73C3-FC58D211BE3E}"/>
                    </a:ext>
                  </a:extLst>
                </p:cNvPr>
                <p:cNvPicPr/>
                <p:nvPr/>
              </p:nvPicPr>
              <p:blipFill>
                <a:blip r:embed="rId36"/>
                <a:stretch>
                  <a:fillRect/>
                </a:stretch>
              </p:blipFill>
              <p:spPr>
                <a:xfrm>
                  <a:off x="3394898" y="5583862"/>
                  <a:ext cx="105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87EF0517-3C5E-E5A0-5990-96CE30BF4C5A}"/>
                    </a:ext>
                  </a:extLst>
                </p14:cNvPr>
                <p14:cNvContentPartPr/>
                <p14:nvPr/>
              </p14:nvContentPartPr>
              <p14:xfrm>
                <a:off x="3546818" y="5616622"/>
                <a:ext cx="182880" cy="121680"/>
              </p14:xfrm>
            </p:contentPart>
          </mc:Choice>
          <mc:Fallback>
            <p:pic>
              <p:nvPicPr>
                <p:cNvPr id="23" name="Freihand 22">
                  <a:extLst>
                    <a:ext uri="{FF2B5EF4-FFF2-40B4-BE49-F238E27FC236}">
                      <a16:creationId xmlns:a16="http://schemas.microsoft.com/office/drawing/2014/main" id="{87EF0517-3C5E-E5A0-5990-96CE30BF4C5A}"/>
                    </a:ext>
                  </a:extLst>
                </p:cNvPr>
                <p:cNvPicPr/>
                <p:nvPr/>
              </p:nvPicPr>
              <p:blipFill>
                <a:blip r:embed="rId38"/>
                <a:stretch>
                  <a:fillRect/>
                </a:stretch>
              </p:blipFill>
              <p:spPr>
                <a:xfrm>
                  <a:off x="3540698" y="5610502"/>
                  <a:ext cx="195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8D6DEC1-5C6A-E364-210D-4A0A88377D1D}"/>
                    </a:ext>
                  </a:extLst>
                </p14:cNvPr>
                <p14:cNvContentPartPr/>
                <p14:nvPr/>
              </p14:nvContentPartPr>
              <p14:xfrm>
                <a:off x="3770378" y="5424382"/>
                <a:ext cx="219960" cy="262440"/>
              </p14:xfrm>
            </p:contentPart>
          </mc:Choice>
          <mc:Fallback>
            <p:pic>
              <p:nvPicPr>
                <p:cNvPr id="24" name="Freihand 23">
                  <a:extLst>
                    <a:ext uri="{FF2B5EF4-FFF2-40B4-BE49-F238E27FC236}">
                      <a16:creationId xmlns:a16="http://schemas.microsoft.com/office/drawing/2014/main" id="{38D6DEC1-5C6A-E364-210D-4A0A88377D1D}"/>
                    </a:ext>
                  </a:extLst>
                </p:cNvPr>
                <p:cNvPicPr/>
                <p:nvPr/>
              </p:nvPicPr>
              <p:blipFill>
                <a:blip r:embed="rId40"/>
                <a:stretch>
                  <a:fillRect/>
                </a:stretch>
              </p:blipFill>
              <p:spPr>
                <a:xfrm>
                  <a:off x="3764258" y="5418262"/>
                  <a:ext cx="2322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AF8AD78D-E8BA-B63A-95C5-9400FB3C61F9}"/>
                    </a:ext>
                  </a:extLst>
                </p14:cNvPr>
                <p14:cNvContentPartPr/>
                <p14:nvPr/>
              </p14:nvContentPartPr>
              <p14:xfrm>
                <a:off x="3924458" y="5393782"/>
                <a:ext cx="2880" cy="33480"/>
              </p14:xfrm>
            </p:contentPart>
          </mc:Choice>
          <mc:Fallback>
            <p:pic>
              <p:nvPicPr>
                <p:cNvPr id="25" name="Freihand 24">
                  <a:extLst>
                    <a:ext uri="{FF2B5EF4-FFF2-40B4-BE49-F238E27FC236}">
                      <a16:creationId xmlns:a16="http://schemas.microsoft.com/office/drawing/2014/main" id="{AF8AD78D-E8BA-B63A-95C5-9400FB3C61F9}"/>
                    </a:ext>
                  </a:extLst>
                </p:cNvPr>
                <p:cNvPicPr/>
                <p:nvPr/>
              </p:nvPicPr>
              <p:blipFill>
                <a:blip r:embed="rId42"/>
                <a:stretch>
                  <a:fillRect/>
                </a:stretch>
              </p:blipFill>
              <p:spPr>
                <a:xfrm>
                  <a:off x="3918338" y="5387662"/>
                  <a:ext cx="15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F616187F-0B0E-5046-CBDA-16527017A0F0}"/>
                    </a:ext>
                  </a:extLst>
                </p14:cNvPr>
                <p14:cNvContentPartPr/>
                <p14:nvPr/>
              </p14:nvContentPartPr>
              <p14:xfrm>
                <a:off x="4010138" y="5479462"/>
                <a:ext cx="86400" cy="126000"/>
              </p14:xfrm>
            </p:contentPart>
          </mc:Choice>
          <mc:Fallback>
            <p:pic>
              <p:nvPicPr>
                <p:cNvPr id="27" name="Freihand 26">
                  <a:extLst>
                    <a:ext uri="{FF2B5EF4-FFF2-40B4-BE49-F238E27FC236}">
                      <a16:creationId xmlns:a16="http://schemas.microsoft.com/office/drawing/2014/main" id="{F616187F-0B0E-5046-CBDA-16527017A0F0}"/>
                    </a:ext>
                  </a:extLst>
                </p:cNvPr>
                <p:cNvPicPr/>
                <p:nvPr/>
              </p:nvPicPr>
              <p:blipFill>
                <a:blip r:embed="rId44"/>
                <a:stretch>
                  <a:fillRect/>
                </a:stretch>
              </p:blipFill>
              <p:spPr>
                <a:xfrm>
                  <a:off x="4004018" y="5473342"/>
                  <a:ext cx="98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627DDC10-6925-D49E-D29A-CB550902639E}"/>
                    </a:ext>
                  </a:extLst>
                </p14:cNvPr>
                <p14:cNvContentPartPr/>
                <p14:nvPr/>
              </p14:nvContentPartPr>
              <p14:xfrm>
                <a:off x="4155578" y="5335462"/>
                <a:ext cx="162720" cy="240120"/>
              </p14:xfrm>
            </p:contentPart>
          </mc:Choice>
          <mc:Fallback>
            <p:pic>
              <p:nvPicPr>
                <p:cNvPr id="28" name="Freihand 27">
                  <a:extLst>
                    <a:ext uri="{FF2B5EF4-FFF2-40B4-BE49-F238E27FC236}">
                      <a16:creationId xmlns:a16="http://schemas.microsoft.com/office/drawing/2014/main" id="{627DDC10-6925-D49E-D29A-CB550902639E}"/>
                    </a:ext>
                  </a:extLst>
                </p:cNvPr>
                <p:cNvPicPr/>
                <p:nvPr/>
              </p:nvPicPr>
              <p:blipFill>
                <a:blip r:embed="rId46"/>
                <a:stretch>
                  <a:fillRect/>
                </a:stretch>
              </p:blipFill>
              <p:spPr>
                <a:xfrm>
                  <a:off x="4149458" y="5329342"/>
                  <a:ext cx="174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1F60884A-D75A-F368-00F9-E17D39F9FD82}"/>
                    </a:ext>
                  </a:extLst>
                </p14:cNvPr>
                <p14:cNvContentPartPr/>
                <p14:nvPr/>
              </p14:nvContentPartPr>
              <p14:xfrm>
                <a:off x="4441418" y="5341582"/>
                <a:ext cx="95040" cy="189360"/>
              </p14:xfrm>
            </p:contentPart>
          </mc:Choice>
          <mc:Fallback>
            <p:pic>
              <p:nvPicPr>
                <p:cNvPr id="29" name="Freihand 28">
                  <a:extLst>
                    <a:ext uri="{FF2B5EF4-FFF2-40B4-BE49-F238E27FC236}">
                      <a16:creationId xmlns:a16="http://schemas.microsoft.com/office/drawing/2014/main" id="{1F60884A-D75A-F368-00F9-E17D39F9FD82}"/>
                    </a:ext>
                  </a:extLst>
                </p:cNvPr>
                <p:cNvPicPr/>
                <p:nvPr/>
              </p:nvPicPr>
              <p:blipFill>
                <a:blip r:embed="rId48"/>
                <a:stretch>
                  <a:fillRect/>
                </a:stretch>
              </p:blipFill>
              <p:spPr>
                <a:xfrm>
                  <a:off x="4435298" y="5335462"/>
                  <a:ext cx="107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5DF7CA0D-50F1-A0A5-7A59-32168ED0DBAA}"/>
                    </a:ext>
                  </a:extLst>
                </p14:cNvPr>
                <p14:cNvContentPartPr/>
                <p14:nvPr/>
              </p14:nvContentPartPr>
              <p14:xfrm>
                <a:off x="4628258" y="5315662"/>
                <a:ext cx="143280" cy="182880"/>
              </p14:xfrm>
            </p:contentPart>
          </mc:Choice>
          <mc:Fallback>
            <p:pic>
              <p:nvPicPr>
                <p:cNvPr id="31" name="Freihand 30">
                  <a:extLst>
                    <a:ext uri="{FF2B5EF4-FFF2-40B4-BE49-F238E27FC236}">
                      <a16:creationId xmlns:a16="http://schemas.microsoft.com/office/drawing/2014/main" id="{5DF7CA0D-50F1-A0A5-7A59-32168ED0DBAA}"/>
                    </a:ext>
                  </a:extLst>
                </p:cNvPr>
                <p:cNvPicPr/>
                <p:nvPr/>
              </p:nvPicPr>
              <p:blipFill>
                <a:blip r:embed="rId50"/>
                <a:stretch>
                  <a:fillRect/>
                </a:stretch>
              </p:blipFill>
              <p:spPr>
                <a:xfrm>
                  <a:off x="4622138" y="5309542"/>
                  <a:ext cx="1555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64ED52BD-ADE3-3F56-342C-B0B7D379ED06}"/>
                    </a:ext>
                  </a:extLst>
                </p14:cNvPr>
                <p14:cNvContentPartPr/>
                <p14:nvPr/>
              </p14:nvContentPartPr>
              <p14:xfrm>
                <a:off x="4824458" y="5050342"/>
                <a:ext cx="332640" cy="348840"/>
              </p14:xfrm>
            </p:contentPart>
          </mc:Choice>
          <mc:Fallback>
            <p:pic>
              <p:nvPicPr>
                <p:cNvPr id="32" name="Freihand 31">
                  <a:extLst>
                    <a:ext uri="{FF2B5EF4-FFF2-40B4-BE49-F238E27FC236}">
                      <a16:creationId xmlns:a16="http://schemas.microsoft.com/office/drawing/2014/main" id="{64ED52BD-ADE3-3F56-342C-B0B7D379ED06}"/>
                    </a:ext>
                  </a:extLst>
                </p:cNvPr>
                <p:cNvPicPr/>
                <p:nvPr/>
              </p:nvPicPr>
              <p:blipFill>
                <a:blip r:embed="rId52"/>
                <a:stretch>
                  <a:fillRect/>
                </a:stretch>
              </p:blipFill>
              <p:spPr>
                <a:xfrm>
                  <a:off x="4818338" y="5044222"/>
                  <a:ext cx="34488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64F514F4-02C0-0621-F053-90E21A72208E}"/>
                    </a:ext>
                  </a:extLst>
                </p14:cNvPr>
                <p14:cNvContentPartPr/>
                <p14:nvPr/>
              </p14:nvContentPartPr>
              <p14:xfrm>
                <a:off x="5130818" y="4820302"/>
                <a:ext cx="115560" cy="339840"/>
              </p14:xfrm>
            </p:contentPart>
          </mc:Choice>
          <mc:Fallback>
            <p:pic>
              <p:nvPicPr>
                <p:cNvPr id="33" name="Freihand 32">
                  <a:extLst>
                    <a:ext uri="{FF2B5EF4-FFF2-40B4-BE49-F238E27FC236}">
                      <a16:creationId xmlns:a16="http://schemas.microsoft.com/office/drawing/2014/main" id="{64F514F4-02C0-0621-F053-90E21A72208E}"/>
                    </a:ext>
                  </a:extLst>
                </p:cNvPr>
                <p:cNvPicPr/>
                <p:nvPr/>
              </p:nvPicPr>
              <p:blipFill>
                <a:blip r:embed="rId54"/>
                <a:stretch>
                  <a:fillRect/>
                </a:stretch>
              </p:blipFill>
              <p:spPr>
                <a:xfrm>
                  <a:off x="5124698" y="4814182"/>
                  <a:ext cx="1278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78007F1C-D98C-7F56-13EC-35BD40662538}"/>
                    </a:ext>
                  </a:extLst>
                </p14:cNvPr>
                <p14:cNvContentPartPr/>
                <p14:nvPr/>
              </p14:nvContentPartPr>
              <p14:xfrm>
                <a:off x="5251418" y="5343382"/>
                <a:ext cx="24120" cy="26640"/>
              </p14:xfrm>
            </p:contentPart>
          </mc:Choice>
          <mc:Fallback>
            <p:pic>
              <p:nvPicPr>
                <p:cNvPr id="34" name="Freihand 33">
                  <a:extLst>
                    <a:ext uri="{FF2B5EF4-FFF2-40B4-BE49-F238E27FC236}">
                      <a16:creationId xmlns:a16="http://schemas.microsoft.com/office/drawing/2014/main" id="{78007F1C-D98C-7F56-13EC-35BD40662538}"/>
                    </a:ext>
                  </a:extLst>
                </p:cNvPr>
                <p:cNvPicPr/>
                <p:nvPr/>
              </p:nvPicPr>
              <p:blipFill>
                <a:blip r:embed="rId56"/>
                <a:stretch>
                  <a:fillRect/>
                </a:stretch>
              </p:blipFill>
              <p:spPr>
                <a:xfrm>
                  <a:off x="5245298" y="5337262"/>
                  <a:ext cx="36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21B89C06-C3B1-A15B-EF8C-49E8AEAFD928}"/>
                    </a:ext>
                  </a:extLst>
                </p14:cNvPr>
                <p14:cNvContentPartPr/>
                <p14:nvPr/>
              </p14:nvContentPartPr>
              <p14:xfrm>
                <a:off x="2692898" y="5331142"/>
                <a:ext cx="2851560" cy="918000"/>
              </p14:xfrm>
            </p:contentPart>
          </mc:Choice>
          <mc:Fallback>
            <p:pic>
              <p:nvPicPr>
                <p:cNvPr id="35" name="Freihand 34">
                  <a:extLst>
                    <a:ext uri="{FF2B5EF4-FFF2-40B4-BE49-F238E27FC236}">
                      <a16:creationId xmlns:a16="http://schemas.microsoft.com/office/drawing/2014/main" id="{21B89C06-C3B1-A15B-EF8C-49E8AEAFD928}"/>
                    </a:ext>
                  </a:extLst>
                </p:cNvPr>
                <p:cNvPicPr/>
                <p:nvPr/>
              </p:nvPicPr>
              <p:blipFill>
                <a:blip r:embed="rId58"/>
                <a:stretch>
                  <a:fillRect/>
                </a:stretch>
              </p:blipFill>
              <p:spPr>
                <a:xfrm>
                  <a:off x="2686778" y="5325022"/>
                  <a:ext cx="2863800" cy="93024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A7D8107-2407-2F78-0F3A-A75E029BA8DD}"/>
                  </a:ext>
                </a:extLst>
              </p14:cNvPr>
              <p14:cNvContentPartPr/>
              <p14:nvPr/>
            </p14:nvContentPartPr>
            <p14:xfrm>
              <a:off x="3760298" y="675982"/>
              <a:ext cx="779400" cy="111240"/>
            </p14:xfrm>
          </p:contentPart>
        </mc:Choice>
        <mc:Fallback>
          <p:pic>
            <p:nvPicPr>
              <p:cNvPr id="3" name="Freihand 2">
                <a:extLst>
                  <a:ext uri="{FF2B5EF4-FFF2-40B4-BE49-F238E27FC236}">
                    <a16:creationId xmlns:a16="http://schemas.microsoft.com/office/drawing/2014/main" id="{9A7D8107-2407-2F78-0F3A-A75E029BA8DD}"/>
                  </a:ext>
                </a:extLst>
              </p:cNvPr>
              <p:cNvPicPr/>
              <p:nvPr/>
            </p:nvPicPr>
            <p:blipFill>
              <a:blip r:embed="rId5"/>
              <a:stretch>
                <a:fillRect/>
              </a:stretch>
            </p:blipFill>
            <p:spPr>
              <a:xfrm>
                <a:off x="3754178" y="669862"/>
                <a:ext cx="791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CD9FA4B-1D39-1BF3-7B29-970AD1D5F64D}"/>
                  </a:ext>
                </a:extLst>
              </p14:cNvPr>
              <p14:cNvContentPartPr/>
              <p14:nvPr/>
            </p14:nvContentPartPr>
            <p14:xfrm>
              <a:off x="5228378" y="736462"/>
              <a:ext cx="489600" cy="69480"/>
            </p14:xfrm>
          </p:contentPart>
        </mc:Choice>
        <mc:Fallback>
          <p:pic>
            <p:nvPicPr>
              <p:cNvPr id="4" name="Freihand 3">
                <a:extLst>
                  <a:ext uri="{FF2B5EF4-FFF2-40B4-BE49-F238E27FC236}">
                    <a16:creationId xmlns:a16="http://schemas.microsoft.com/office/drawing/2014/main" id="{ECD9FA4B-1D39-1BF3-7B29-970AD1D5F64D}"/>
                  </a:ext>
                </a:extLst>
              </p:cNvPr>
              <p:cNvPicPr/>
              <p:nvPr/>
            </p:nvPicPr>
            <p:blipFill>
              <a:blip r:embed="rId7"/>
              <a:stretch>
                <a:fillRect/>
              </a:stretch>
            </p:blipFill>
            <p:spPr>
              <a:xfrm>
                <a:off x="5222258" y="730342"/>
                <a:ext cx="501840" cy="81720"/>
              </a:xfrm>
              <a:prstGeom prst="rect">
                <a:avLst/>
              </a:prstGeom>
            </p:spPr>
          </p:pic>
        </mc:Fallback>
      </mc:AlternateContent>
      <p:grpSp>
        <p:nvGrpSpPr>
          <p:cNvPr id="21" name="Gruppieren 20">
            <a:extLst>
              <a:ext uri="{FF2B5EF4-FFF2-40B4-BE49-F238E27FC236}">
                <a16:creationId xmlns:a16="http://schemas.microsoft.com/office/drawing/2014/main" id="{FC29D3C9-B5FE-1FED-14DA-2AA6B6B80AFB}"/>
              </a:ext>
            </a:extLst>
          </p:cNvPr>
          <p:cNvGrpSpPr/>
          <p:nvPr/>
        </p:nvGrpSpPr>
        <p:grpSpPr>
          <a:xfrm>
            <a:off x="8367938" y="226702"/>
            <a:ext cx="3319560" cy="501480"/>
            <a:chOff x="8367938" y="226702"/>
            <a:chExt cx="3319560" cy="50148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0DBEF04-5198-4056-4FE1-AD82D1CFDDB6}"/>
                    </a:ext>
                  </a:extLst>
                </p14:cNvPr>
                <p14:cNvContentPartPr/>
                <p14:nvPr/>
              </p14:nvContentPartPr>
              <p14:xfrm>
                <a:off x="8367938" y="302302"/>
                <a:ext cx="258120" cy="289800"/>
              </p14:xfrm>
            </p:contentPart>
          </mc:Choice>
          <mc:Fallback>
            <p:pic>
              <p:nvPicPr>
                <p:cNvPr id="5" name="Freihand 4">
                  <a:extLst>
                    <a:ext uri="{FF2B5EF4-FFF2-40B4-BE49-F238E27FC236}">
                      <a16:creationId xmlns:a16="http://schemas.microsoft.com/office/drawing/2014/main" id="{80DBEF04-5198-4056-4FE1-AD82D1CFDDB6}"/>
                    </a:ext>
                  </a:extLst>
                </p:cNvPr>
                <p:cNvPicPr/>
                <p:nvPr/>
              </p:nvPicPr>
              <p:blipFill>
                <a:blip r:embed="rId9"/>
                <a:stretch>
                  <a:fillRect/>
                </a:stretch>
              </p:blipFill>
              <p:spPr>
                <a:xfrm>
                  <a:off x="8361818" y="296182"/>
                  <a:ext cx="2703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599A92DA-3B01-5AB2-7B82-04A9B2F78075}"/>
                    </a:ext>
                  </a:extLst>
                </p14:cNvPr>
                <p14:cNvContentPartPr/>
                <p14:nvPr/>
              </p14:nvContentPartPr>
              <p14:xfrm>
                <a:off x="8649818" y="292942"/>
                <a:ext cx="387360" cy="253800"/>
              </p14:xfrm>
            </p:contentPart>
          </mc:Choice>
          <mc:Fallback>
            <p:pic>
              <p:nvPicPr>
                <p:cNvPr id="7" name="Freihand 6">
                  <a:extLst>
                    <a:ext uri="{FF2B5EF4-FFF2-40B4-BE49-F238E27FC236}">
                      <a16:creationId xmlns:a16="http://schemas.microsoft.com/office/drawing/2014/main" id="{599A92DA-3B01-5AB2-7B82-04A9B2F78075}"/>
                    </a:ext>
                  </a:extLst>
                </p:cNvPr>
                <p:cNvPicPr/>
                <p:nvPr/>
              </p:nvPicPr>
              <p:blipFill>
                <a:blip r:embed="rId11"/>
                <a:stretch>
                  <a:fillRect/>
                </a:stretch>
              </p:blipFill>
              <p:spPr>
                <a:xfrm>
                  <a:off x="8643698" y="286822"/>
                  <a:ext cx="3996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EA264325-072C-ED08-65EF-0BCDF82CE23A}"/>
                    </a:ext>
                  </a:extLst>
                </p14:cNvPr>
                <p14:cNvContentPartPr/>
                <p14:nvPr/>
              </p14:nvContentPartPr>
              <p14:xfrm>
                <a:off x="8902178" y="354862"/>
                <a:ext cx="318240" cy="152280"/>
              </p14:xfrm>
            </p:contentPart>
          </mc:Choice>
          <mc:Fallback>
            <p:pic>
              <p:nvPicPr>
                <p:cNvPr id="9" name="Freihand 8">
                  <a:extLst>
                    <a:ext uri="{FF2B5EF4-FFF2-40B4-BE49-F238E27FC236}">
                      <a16:creationId xmlns:a16="http://schemas.microsoft.com/office/drawing/2014/main" id="{EA264325-072C-ED08-65EF-0BCDF82CE23A}"/>
                    </a:ext>
                  </a:extLst>
                </p:cNvPr>
                <p:cNvPicPr/>
                <p:nvPr/>
              </p:nvPicPr>
              <p:blipFill>
                <a:blip r:embed="rId13"/>
                <a:stretch>
                  <a:fillRect/>
                </a:stretch>
              </p:blipFill>
              <p:spPr>
                <a:xfrm>
                  <a:off x="8896058" y="348742"/>
                  <a:ext cx="330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E55E2CCA-ABA1-3FB2-1D3E-D4FDEC141182}"/>
                    </a:ext>
                  </a:extLst>
                </p14:cNvPr>
                <p14:cNvContentPartPr/>
                <p14:nvPr/>
              </p14:nvContentPartPr>
              <p14:xfrm>
                <a:off x="9248858" y="423982"/>
                <a:ext cx="90720" cy="84600"/>
              </p14:xfrm>
            </p:contentPart>
          </mc:Choice>
          <mc:Fallback>
            <p:pic>
              <p:nvPicPr>
                <p:cNvPr id="10" name="Freihand 9">
                  <a:extLst>
                    <a:ext uri="{FF2B5EF4-FFF2-40B4-BE49-F238E27FC236}">
                      <a16:creationId xmlns:a16="http://schemas.microsoft.com/office/drawing/2014/main" id="{E55E2CCA-ABA1-3FB2-1D3E-D4FDEC141182}"/>
                    </a:ext>
                  </a:extLst>
                </p:cNvPr>
                <p:cNvPicPr/>
                <p:nvPr/>
              </p:nvPicPr>
              <p:blipFill>
                <a:blip r:embed="rId15"/>
                <a:stretch>
                  <a:fillRect/>
                </a:stretch>
              </p:blipFill>
              <p:spPr>
                <a:xfrm>
                  <a:off x="9242738" y="417862"/>
                  <a:ext cx="102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9FA483FF-B026-533F-9B9E-5A4CE9A34DF9}"/>
                    </a:ext>
                  </a:extLst>
                </p14:cNvPr>
                <p14:cNvContentPartPr/>
                <p14:nvPr/>
              </p14:nvContentPartPr>
              <p14:xfrm>
                <a:off x="9358658" y="282142"/>
                <a:ext cx="545400" cy="234000"/>
              </p14:xfrm>
            </p:contentPart>
          </mc:Choice>
          <mc:Fallback>
            <p:pic>
              <p:nvPicPr>
                <p:cNvPr id="11" name="Freihand 10">
                  <a:extLst>
                    <a:ext uri="{FF2B5EF4-FFF2-40B4-BE49-F238E27FC236}">
                      <a16:creationId xmlns:a16="http://schemas.microsoft.com/office/drawing/2014/main" id="{9FA483FF-B026-533F-9B9E-5A4CE9A34DF9}"/>
                    </a:ext>
                  </a:extLst>
                </p:cNvPr>
                <p:cNvPicPr/>
                <p:nvPr/>
              </p:nvPicPr>
              <p:blipFill>
                <a:blip r:embed="rId17"/>
                <a:stretch>
                  <a:fillRect/>
                </a:stretch>
              </p:blipFill>
              <p:spPr>
                <a:xfrm>
                  <a:off x="9352538" y="276022"/>
                  <a:ext cx="557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9DB76DC-5346-889E-2E28-D4795D1DAC8D}"/>
                    </a:ext>
                  </a:extLst>
                </p14:cNvPr>
                <p14:cNvContentPartPr/>
                <p14:nvPr/>
              </p14:nvContentPartPr>
              <p14:xfrm>
                <a:off x="10162178" y="314902"/>
                <a:ext cx="291960" cy="181080"/>
              </p14:xfrm>
            </p:contentPart>
          </mc:Choice>
          <mc:Fallback>
            <p:pic>
              <p:nvPicPr>
                <p:cNvPr id="12" name="Freihand 11">
                  <a:extLst>
                    <a:ext uri="{FF2B5EF4-FFF2-40B4-BE49-F238E27FC236}">
                      <a16:creationId xmlns:a16="http://schemas.microsoft.com/office/drawing/2014/main" id="{29DB76DC-5346-889E-2E28-D4795D1DAC8D}"/>
                    </a:ext>
                  </a:extLst>
                </p:cNvPr>
                <p:cNvPicPr/>
                <p:nvPr/>
              </p:nvPicPr>
              <p:blipFill>
                <a:blip r:embed="rId19"/>
                <a:stretch>
                  <a:fillRect/>
                </a:stretch>
              </p:blipFill>
              <p:spPr>
                <a:xfrm>
                  <a:off x="10156058" y="308782"/>
                  <a:ext cx="304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6C8BD2EA-1781-C696-C1E8-D51B5CA29F94}"/>
                    </a:ext>
                  </a:extLst>
                </p14:cNvPr>
                <p14:cNvContentPartPr/>
                <p14:nvPr/>
              </p14:nvContentPartPr>
              <p14:xfrm>
                <a:off x="10657538" y="242902"/>
                <a:ext cx="195480" cy="259920"/>
              </p14:xfrm>
            </p:contentPart>
          </mc:Choice>
          <mc:Fallback>
            <p:pic>
              <p:nvPicPr>
                <p:cNvPr id="13" name="Freihand 12">
                  <a:extLst>
                    <a:ext uri="{FF2B5EF4-FFF2-40B4-BE49-F238E27FC236}">
                      <a16:creationId xmlns:a16="http://schemas.microsoft.com/office/drawing/2014/main" id="{6C8BD2EA-1781-C696-C1E8-D51B5CA29F94}"/>
                    </a:ext>
                  </a:extLst>
                </p:cNvPr>
                <p:cNvPicPr/>
                <p:nvPr/>
              </p:nvPicPr>
              <p:blipFill>
                <a:blip r:embed="rId21"/>
                <a:stretch>
                  <a:fillRect/>
                </a:stretch>
              </p:blipFill>
              <p:spPr>
                <a:xfrm>
                  <a:off x="10651418" y="236782"/>
                  <a:ext cx="2077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F3E56F4B-0930-1952-9ECC-0F6524AEF430}"/>
                    </a:ext>
                  </a:extLst>
                </p14:cNvPr>
                <p14:cNvContentPartPr/>
                <p14:nvPr/>
              </p14:nvContentPartPr>
              <p14:xfrm>
                <a:off x="10916738" y="226702"/>
                <a:ext cx="95040" cy="261000"/>
              </p14:xfrm>
            </p:contentPart>
          </mc:Choice>
          <mc:Fallback>
            <p:pic>
              <p:nvPicPr>
                <p:cNvPr id="14" name="Freihand 13">
                  <a:extLst>
                    <a:ext uri="{FF2B5EF4-FFF2-40B4-BE49-F238E27FC236}">
                      <a16:creationId xmlns:a16="http://schemas.microsoft.com/office/drawing/2014/main" id="{F3E56F4B-0930-1952-9ECC-0F6524AEF430}"/>
                    </a:ext>
                  </a:extLst>
                </p:cNvPr>
                <p:cNvPicPr/>
                <p:nvPr/>
              </p:nvPicPr>
              <p:blipFill>
                <a:blip r:embed="rId23"/>
                <a:stretch>
                  <a:fillRect/>
                </a:stretch>
              </p:blipFill>
              <p:spPr>
                <a:xfrm>
                  <a:off x="10910618" y="220582"/>
                  <a:ext cx="1072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74542DDC-5507-07EB-FFA5-28D9E0C31C21}"/>
                    </a:ext>
                  </a:extLst>
                </p14:cNvPr>
                <p14:cNvContentPartPr/>
                <p14:nvPr/>
              </p14:nvContentPartPr>
              <p14:xfrm>
                <a:off x="11066138" y="254782"/>
                <a:ext cx="159840" cy="195120"/>
              </p14:xfrm>
            </p:contentPart>
          </mc:Choice>
          <mc:Fallback>
            <p:pic>
              <p:nvPicPr>
                <p:cNvPr id="15" name="Freihand 14">
                  <a:extLst>
                    <a:ext uri="{FF2B5EF4-FFF2-40B4-BE49-F238E27FC236}">
                      <a16:creationId xmlns:a16="http://schemas.microsoft.com/office/drawing/2014/main" id="{74542DDC-5507-07EB-FFA5-28D9E0C31C21}"/>
                    </a:ext>
                  </a:extLst>
                </p:cNvPr>
                <p:cNvPicPr/>
                <p:nvPr/>
              </p:nvPicPr>
              <p:blipFill>
                <a:blip r:embed="rId25"/>
                <a:stretch>
                  <a:fillRect/>
                </a:stretch>
              </p:blipFill>
              <p:spPr>
                <a:xfrm>
                  <a:off x="11060018" y="248662"/>
                  <a:ext cx="172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0E4D220-4999-D47D-0D73-5534DB0F36B1}"/>
                    </a:ext>
                  </a:extLst>
                </p14:cNvPr>
                <p14:cNvContentPartPr/>
                <p14:nvPr/>
              </p14:nvContentPartPr>
              <p14:xfrm>
                <a:off x="11241458" y="325702"/>
                <a:ext cx="120240" cy="239760"/>
              </p14:xfrm>
            </p:contentPart>
          </mc:Choice>
          <mc:Fallback>
            <p:pic>
              <p:nvPicPr>
                <p:cNvPr id="17" name="Freihand 16">
                  <a:extLst>
                    <a:ext uri="{FF2B5EF4-FFF2-40B4-BE49-F238E27FC236}">
                      <a16:creationId xmlns:a16="http://schemas.microsoft.com/office/drawing/2014/main" id="{B0E4D220-4999-D47D-0D73-5534DB0F36B1}"/>
                    </a:ext>
                  </a:extLst>
                </p:cNvPr>
                <p:cNvPicPr/>
                <p:nvPr/>
              </p:nvPicPr>
              <p:blipFill>
                <a:blip r:embed="rId27"/>
                <a:stretch>
                  <a:fillRect/>
                </a:stretch>
              </p:blipFill>
              <p:spPr>
                <a:xfrm>
                  <a:off x="11235338" y="319582"/>
                  <a:ext cx="1324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93586327-17E3-19D2-5A12-56200DBCA9B9}"/>
                    </a:ext>
                  </a:extLst>
                </p14:cNvPr>
                <p14:cNvContentPartPr/>
                <p14:nvPr/>
              </p14:nvContentPartPr>
              <p14:xfrm>
                <a:off x="11385458" y="276022"/>
                <a:ext cx="302040" cy="198000"/>
              </p14:xfrm>
            </p:contentPart>
          </mc:Choice>
          <mc:Fallback>
            <p:pic>
              <p:nvPicPr>
                <p:cNvPr id="18" name="Freihand 17">
                  <a:extLst>
                    <a:ext uri="{FF2B5EF4-FFF2-40B4-BE49-F238E27FC236}">
                      <a16:creationId xmlns:a16="http://schemas.microsoft.com/office/drawing/2014/main" id="{93586327-17E3-19D2-5A12-56200DBCA9B9}"/>
                    </a:ext>
                  </a:extLst>
                </p:cNvPr>
                <p:cNvPicPr/>
                <p:nvPr/>
              </p:nvPicPr>
              <p:blipFill>
                <a:blip r:embed="rId29"/>
                <a:stretch>
                  <a:fillRect/>
                </a:stretch>
              </p:blipFill>
              <p:spPr>
                <a:xfrm>
                  <a:off x="11379338" y="269902"/>
                  <a:ext cx="3142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966A9BCA-9914-E430-501D-EA2B980B3896}"/>
                    </a:ext>
                  </a:extLst>
                </p14:cNvPr>
                <p14:cNvContentPartPr/>
                <p14:nvPr/>
              </p14:nvContentPartPr>
              <p14:xfrm>
                <a:off x="8444258" y="607222"/>
                <a:ext cx="996840" cy="120960"/>
              </p14:xfrm>
            </p:contentPart>
          </mc:Choice>
          <mc:Fallback>
            <p:pic>
              <p:nvPicPr>
                <p:cNvPr id="19" name="Freihand 18">
                  <a:extLst>
                    <a:ext uri="{FF2B5EF4-FFF2-40B4-BE49-F238E27FC236}">
                      <a16:creationId xmlns:a16="http://schemas.microsoft.com/office/drawing/2014/main" id="{966A9BCA-9914-E430-501D-EA2B980B3896}"/>
                    </a:ext>
                  </a:extLst>
                </p:cNvPr>
                <p:cNvPicPr/>
                <p:nvPr/>
              </p:nvPicPr>
              <p:blipFill>
                <a:blip r:embed="rId31"/>
                <a:stretch>
                  <a:fillRect/>
                </a:stretch>
              </p:blipFill>
              <p:spPr>
                <a:xfrm>
                  <a:off x="8438138" y="601102"/>
                  <a:ext cx="1009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8BAF6D28-EEBE-438A-8033-0E5F3E89F37C}"/>
                    </a:ext>
                  </a:extLst>
                </p14:cNvPr>
                <p14:cNvContentPartPr/>
                <p14:nvPr/>
              </p14:nvContentPartPr>
              <p14:xfrm>
                <a:off x="10493018" y="612622"/>
                <a:ext cx="814680" cy="102960"/>
              </p14:xfrm>
            </p:contentPart>
          </mc:Choice>
          <mc:Fallback>
            <p:pic>
              <p:nvPicPr>
                <p:cNvPr id="20" name="Freihand 19">
                  <a:extLst>
                    <a:ext uri="{FF2B5EF4-FFF2-40B4-BE49-F238E27FC236}">
                      <a16:creationId xmlns:a16="http://schemas.microsoft.com/office/drawing/2014/main" id="{8BAF6D28-EEBE-438A-8033-0E5F3E89F37C}"/>
                    </a:ext>
                  </a:extLst>
                </p:cNvPr>
                <p:cNvPicPr/>
                <p:nvPr/>
              </p:nvPicPr>
              <p:blipFill>
                <a:blip r:embed="rId33"/>
                <a:stretch>
                  <a:fillRect/>
                </a:stretch>
              </p:blipFill>
              <p:spPr>
                <a:xfrm>
                  <a:off x="10486898" y="606502"/>
                  <a:ext cx="826920" cy="11520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6" name="Grafik 5">
            <a:extLst>
              <a:ext uri="{FF2B5EF4-FFF2-40B4-BE49-F238E27FC236}">
                <a16:creationId xmlns:a16="http://schemas.microsoft.com/office/drawing/2014/main" id="{D56C9030-B5DF-9EE7-4805-3DC642677189}"/>
              </a:ext>
            </a:extLst>
          </p:cNvPr>
          <p:cNvPicPr>
            <a:picLocks noChangeAspect="1"/>
          </p:cNvPicPr>
          <p:nvPr/>
        </p:nvPicPr>
        <p:blipFill>
          <a:blip r:embed="rId4"/>
          <a:stretch>
            <a:fillRect/>
          </a:stretch>
        </p:blipFill>
        <p:spPr>
          <a:xfrm>
            <a:off x="6472477" y="924133"/>
            <a:ext cx="5219917" cy="3137504"/>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DED2F6B-A744-BAE7-1C4C-4811E8AED588}"/>
              </a:ext>
            </a:extLst>
          </p:cNvPr>
          <p:cNvPicPr>
            <a:picLocks noChangeAspect="1"/>
          </p:cNvPicPr>
          <p:nvPr/>
        </p:nvPicPr>
        <p:blipFill>
          <a:blip r:embed="rId3"/>
          <a:stretch>
            <a:fillRect/>
          </a:stretch>
        </p:blipFill>
        <p:spPr>
          <a:xfrm>
            <a:off x="826588" y="754012"/>
            <a:ext cx="7466492" cy="4487839"/>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05D2694-BB06-EF66-9625-D92E44DF63B1}"/>
              </a:ext>
            </a:extLst>
          </p:cNvPr>
          <p:cNvGrpSpPr/>
          <p:nvPr/>
        </p:nvGrpSpPr>
        <p:grpSpPr>
          <a:xfrm>
            <a:off x="3039218" y="4906342"/>
            <a:ext cx="5409000" cy="1324440"/>
            <a:chOff x="3039218" y="4906342"/>
            <a:chExt cx="5409000" cy="132444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F9228790-932D-0AFF-8F66-215BEB29F56D}"/>
                    </a:ext>
                  </a:extLst>
                </p14:cNvPr>
                <p14:cNvContentPartPr/>
                <p14:nvPr/>
              </p14:nvContentPartPr>
              <p14:xfrm>
                <a:off x="3039218" y="5120542"/>
                <a:ext cx="2428200" cy="1110240"/>
              </p14:xfrm>
            </p:contentPart>
          </mc:Choice>
          <mc:Fallback>
            <p:pic>
              <p:nvPicPr>
                <p:cNvPr id="3" name="Freihand 2">
                  <a:extLst>
                    <a:ext uri="{FF2B5EF4-FFF2-40B4-BE49-F238E27FC236}">
                      <a16:creationId xmlns:a16="http://schemas.microsoft.com/office/drawing/2014/main" id="{F9228790-932D-0AFF-8F66-215BEB29F56D}"/>
                    </a:ext>
                  </a:extLst>
                </p:cNvPr>
                <p:cNvPicPr/>
                <p:nvPr/>
              </p:nvPicPr>
              <p:blipFill>
                <a:blip r:embed="rId3"/>
                <a:stretch>
                  <a:fillRect/>
                </a:stretch>
              </p:blipFill>
              <p:spPr>
                <a:xfrm>
                  <a:off x="3033098" y="5114422"/>
                  <a:ext cx="2440440" cy="1122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EC169ED3-D7D4-1189-1112-86280E228B1D}"/>
                    </a:ext>
                  </a:extLst>
                </p14:cNvPr>
                <p14:cNvContentPartPr/>
                <p14:nvPr/>
              </p14:nvContentPartPr>
              <p14:xfrm>
                <a:off x="5640218" y="4906342"/>
                <a:ext cx="2808000" cy="1299600"/>
              </p14:xfrm>
            </p:contentPart>
          </mc:Choice>
          <mc:Fallback>
            <p:pic>
              <p:nvPicPr>
                <p:cNvPr id="5" name="Freihand 4">
                  <a:extLst>
                    <a:ext uri="{FF2B5EF4-FFF2-40B4-BE49-F238E27FC236}">
                      <a16:creationId xmlns:a16="http://schemas.microsoft.com/office/drawing/2014/main" id="{EC169ED3-D7D4-1189-1112-86280E228B1D}"/>
                    </a:ext>
                  </a:extLst>
                </p:cNvPr>
                <p:cNvPicPr/>
                <p:nvPr/>
              </p:nvPicPr>
              <p:blipFill>
                <a:blip r:embed="rId5"/>
                <a:stretch>
                  <a:fillRect/>
                </a:stretch>
              </p:blipFill>
              <p:spPr>
                <a:xfrm>
                  <a:off x="5634098" y="4900222"/>
                  <a:ext cx="2820240" cy="1311840"/>
                </a:xfrm>
                <a:prstGeom prst="rect">
                  <a:avLst/>
                </a:prstGeom>
              </p:spPr>
            </p:pic>
          </mc:Fallback>
        </mc:AlternateContent>
      </p:grpSp>
    </p:spTree>
    <p:extLst>
      <p:ext uri="{BB962C8B-B14F-4D97-AF65-F5344CB8AC3E}">
        <p14:creationId xmlns:p14="http://schemas.microsoft.com/office/powerpoint/2010/main" val="3344548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übergehn. Sie regierte von 715 vor Christo bis zum Jahre nach Marx. Seitdem ist die Frage völlig gelöst: die Leute haben zwar immer noch kein Geld, wissen aber wenigstens, warum.“ </a:t>
            </a:r>
            <a:r>
              <a:rPr lang="de-DE" altLang="de-DE" dirty="0">
                <a:solidFill>
                  <a:srgbClr val="000000"/>
                </a:solidFill>
              </a:rPr>
              <a:t>(</a:t>
            </a:r>
            <a:r>
              <a:rPr lang="de-DE" altLang="de-DE">
                <a:solidFill>
                  <a:srgbClr val="000000"/>
                </a:solidFill>
              </a:rPr>
              <a:t>Kurt Tucholsky, 1931)</a:t>
            </a:r>
            <a:endParaRPr lang="de-DE" altLang="de-DE" dirty="0">
              <a:solidFill>
                <a:srgbClr val="000000"/>
              </a:solidFill>
            </a:endParaRP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80FB08B-9C72-5CBE-166F-FAE9912644E3}"/>
              </a:ext>
            </a:extLst>
          </p:cNvPr>
          <p:cNvPicPr>
            <a:picLocks noChangeAspect="1"/>
          </p:cNvPicPr>
          <p:nvPr/>
        </p:nvPicPr>
        <p:blipFill>
          <a:blip r:embed="rId3"/>
          <a:stretch>
            <a:fillRect/>
          </a:stretch>
        </p:blipFill>
        <p:spPr>
          <a:xfrm>
            <a:off x="165698" y="665792"/>
            <a:ext cx="8212758" cy="5487166"/>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F91E4E2-B9C5-0847-AE0D-DCC5579C9B67}"/>
                  </a:ext>
                </a:extLst>
              </p14:cNvPr>
              <p14:cNvContentPartPr/>
              <p14:nvPr/>
            </p14:nvContentPartPr>
            <p14:xfrm>
              <a:off x="-19342" y="1660582"/>
              <a:ext cx="7825680" cy="3407760"/>
            </p14:xfrm>
          </p:contentPart>
        </mc:Choice>
        <mc:Fallback>
          <p:pic>
            <p:nvPicPr>
              <p:cNvPr id="2" name="Freihand 1">
                <a:extLst>
                  <a:ext uri="{FF2B5EF4-FFF2-40B4-BE49-F238E27FC236}">
                    <a16:creationId xmlns:a16="http://schemas.microsoft.com/office/drawing/2014/main" id="{5F91E4E2-B9C5-0847-AE0D-DCC5579C9B67}"/>
                  </a:ext>
                </a:extLst>
              </p:cNvPr>
              <p:cNvPicPr/>
              <p:nvPr/>
            </p:nvPicPr>
            <p:blipFill>
              <a:blip r:embed="rId4"/>
              <a:stretch>
                <a:fillRect/>
              </a:stretch>
            </p:blipFill>
            <p:spPr>
              <a:xfrm>
                <a:off x="-25462" y="1654462"/>
                <a:ext cx="7837920" cy="342000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a:t>
            </a:r>
            <a:r>
              <a:rPr lang="de-DE">
                <a:solidFill>
                  <a:schemeClr val="tx1"/>
                </a:solidFill>
              </a:rPr>
              <a:t>   → </a:t>
            </a:r>
            <a:r>
              <a:rPr lang="de-DE" dirty="0">
                <a:solidFill>
                  <a:schemeClr val="tx1"/>
                </a:solidFill>
              </a:rPr>
              <a:t>Wegfall von Arbeitsplätzen in </a:t>
            </a:r>
            <a:r>
              <a:rPr lang="de-DE">
                <a:solidFill>
                  <a:schemeClr val="tx1"/>
                </a:solidFill>
              </a:rPr>
              <a:t>der Atomindustrie</a:t>
            </a:r>
          </a:p>
          <a:p>
            <a:pPr eaLnBrk="1" hangingPunct="1">
              <a:buFontTx/>
              <a:buNone/>
            </a:pPr>
            <a:r>
              <a:rPr lang="de-DE">
                <a:solidFill>
                  <a:schemeClr val="tx1"/>
                </a:solidFill>
              </a:rPr>
              <a:t>                                               und Kohleindustrie</a:t>
            </a:r>
          </a:p>
          <a:p>
            <a:pPr eaLnBrk="1" hangingPunct="1">
              <a:buFontTx/>
              <a:buNone/>
            </a:pPr>
            <a:r>
              <a:rPr lang="de-DE">
                <a:solidFill>
                  <a:schemeClr val="tx1"/>
                </a:solidFill>
              </a:rPr>
              <a:t>                                         →  Grundlegende Veränderungen im                                              </a:t>
            </a:r>
          </a:p>
          <a:p>
            <a:pPr eaLnBrk="1" hangingPunct="1">
              <a:buFontTx/>
              <a:buNone/>
            </a:pPr>
            <a:r>
              <a:rPr lang="de-DE">
                <a:solidFill>
                  <a:schemeClr val="tx1"/>
                </a:solidFill>
              </a:rPr>
              <a:t>                                               Automobilsektor, der deutschen Kernindustrie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a:t>
            </a:r>
            <a:r>
              <a:rPr lang="de-DE">
                <a:solidFill>
                  <a:schemeClr val="tx1"/>
                </a:solidFill>
              </a:rPr>
              <a:t>Rationalisierungsmaßnahmen und Ersetzung </a:t>
            </a:r>
          </a:p>
          <a:p>
            <a:pPr eaLnBrk="1" hangingPunct="1"/>
            <a:r>
              <a:rPr lang="de-DE">
                <a:solidFill>
                  <a:schemeClr val="tx1"/>
                </a:solidFill>
              </a:rPr>
              <a:t>                                  von Arbeit durch Kapital durch den Einsatz von </a:t>
            </a:r>
          </a:p>
          <a:p>
            <a:pPr eaLnBrk="1" hangingPunct="1"/>
            <a:r>
              <a:rPr lang="de-DE">
                <a:solidFill>
                  <a:schemeClr val="tx1"/>
                </a:solidFill>
              </a:rPr>
              <a:t>                                  Robotern, KI und Digitalierung im Produktionsprozess</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03F64152-9377-18D6-FF40-1CBCCC7A2B40}"/>
              </a:ext>
            </a:extLst>
          </p:cNvPr>
          <p:cNvGrpSpPr/>
          <p:nvPr/>
        </p:nvGrpSpPr>
        <p:grpSpPr>
          <a:xfrm>
            <a:off x="2575178" y="2861182"/>
            <a:ext cx="6238800" cy="3006720"/>
            <a:chOff x="2575178" y="2861182"/>
            <a:chExt cx="6238800" cy="30067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692D951-A650-96B4-632A-2FA3127C7900}"/>
                    </a:ext>
                  </a:extLst>
                </p14:cNvPr>
                <p14:cNvContentPartPr/>
                <p14:nvPr/>
              </p14:nvContentPartPr>
              <p14:xfrm>
                <a:off x="8118458" y="2970982"/>
                <a:ext cx="695520" cy="106200"/>
              </p14:xfrm>
            </p:contentPart>
          </mc:Choice>
          <mc:Fallback>
            <p:pic>
              <p:nvPicPr>
                <p:cNvPr id="2" name="Freihand 1">
                  <a:extLst>
                    <a:ext uri="{FF2B5EF4-FFF2-40B4-BE49-F238E27FC236}">
                      <a16:creationId xmlns:a16="http://schemas.microsoft.com/office/drawing/2014/main" id="{D692D951-A650-96B4-632A-2FA3127C7900}"/>
                    </a:ext>
                  </a:extLst>
                </p:cNvPr>
                <p:cNvPicPr/>
                <p:nvPr/>
              </p:nvPicPr>
              <p:blipFill>
                <a:blip r:embed="rId4"/>
                <a:stretch>
                  <a:fillRect/>
                </a:stretch>
              </p:blipFill>
              <p:spPr>
                <a:xfrm>
                  <a:off x="8112338" y="2964862"/>
                  <a:ext cx="707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220AA4E-B94D-A2D9-912F-A057D035F0DA}"/>
                    </a:ext>
                  </a:extLst>
                </p14:cNvPr>
                <p14:cNvContentPartPr/>
                <p14:nvPr/>
              </p14:nvContentPartPr>
              <p14:xfrm>
                <a:off x="2575178" y="2861182"/>
                <a:ext cx="6190560" cy="3006720"/>
              </p14:xfrm>
            </p:contentPart>
          </mc:Choice>
          <mc:Fallback>
            <p:pic>
              <p:nvPicPr>
                <p:cNvPr id="3" name="Freihand 2">
                  <a:extLst>
                    <a:ext uri="{FF2B5EF4-FFF2-40B4-BE49-F238E27FC236}">
                      <a16:creationId xmlns:a16="http://schemas.microsoft.com/office/drawing/2014/main" id="{C220AA4E-B94D-A2D9-912F-A057D035F0DA}"/>
                    </a:ext>
                  </a:extLst>
                </p:cNvPr>
                <p:cNvPicPr/>
                <p:nvPr/>
              </p:nvPicPr>
              <p:blipFill>
                <a:blip r:embed="rId6"/>
                <a:stretch>
                  <a:fillRect/>
                </a:stretch>
              </p:blipFill>
              <p:spPr>
                <a:xfrm>
                  <a:off x="2569058" y="2855062"/>
                  <a:ext cx="6202800" cy="3018960"/>
                </a:xfrm>
                <a:prstGeom prst="rect">
                  <a:avLst/>
                </a:prstGeom>
              </p:spPr>
            </p:pic>
          </mc:Fallback>
        </mc:AlternateContent>
      </p:grpSp>
    </p:spTree>
    <p:extLst>
      <p:ext uri="{BB962C8B-B14F-4D97-AF65-F5344CB8AC3E}">
        <p14:creationId xmlns:p14="http://schemas.microsoft.com/office/powerpoint/2010/main" val="181318790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D69AA65-9E87-0B94-E392-B2638306B18D}"/>
              </a:ext>
            </a:extLst>
          </p:cNvPr>
          <p:cNvPicPr>
            <a:picLocks noChangeAspect="1"/>
          </p:cNvPicPr>
          <p:nvPr/>
        </p:nvPicPr>
        <p:blipFill>
          <a:blip r:embed="rId3"/>
          <a:stretch>
            <a:fillRect/>
          </a:stretch>
        </p:blipFill>
        <p:spPr>
          <a:xfrm>
            <a:off x="380021" y="761524"/>
            <a:ext cx="8071783" cy="493752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D72575C-053E-D330-713F-304348430980}"/>
                  </a:ext>
                </a:extLst>
              </p14:cNvPr>
              <p14:cNvContentPartPr/>
              <p14:nvPr/>
            </p14:nvContentPartPr>
            <p14:xfrm>
              <a:off x="2051378" y="3544429"/>
              <a:ext cx="1225440" cy="1157760"/>
            </p14:xfrm>
          </p:contentPart>
        </mc:Choice>
        <mc:Fallback>
          <p:pic>
            <p:nvPicPr>
              <p:cNvPr id="3" name="Freihand 2">
                <a:extLst>
                  <a:ext uri="{FF2B5EF4-FFF2-40B4-BE49-F238E27FC236}">
                    <a16:creationId xmlns:a16="http://schemas.microsoft.com/office/drawing/2014/main" id="{FD72575C-053E-D330-713F-304348430980}"/>
                  </a:ext>
                </a:extLst>
              </p:cNvPr>
              <p:cNvPicPr/>
              <p:nvPr/>
            </p:nvPicPr>
            <p:blipFill>
              <a:blip r:embed="rId5"/>
              <a:stretch>
                <a:fillRect/>
              </a:stretch>
            </p:blipFill>
            <p:spPr>
              <a:xfrm>
                <a:off x="2045258" y="3538309"/>
                <a:ext cx="1237680" cy="1170000"/>
              </a:xfrm>
              <a:prstGeom prst="rect">
                <a:avLst/>
              </a:prstGeom>
            </p:spPr>
          </p:pic>
        </mc:Fallback>
      </mc:AlternateContent>
      <p:grpSp>
        <p:nvGrpSpPr>
          <p:cNvPr id="7" name="Gruppieren 6">
            <a:extLst>
              <a:ext uri="{FF2B5EF4-FFF2-40B4-BE49-F238E27FC236}">
                <a16:creationId xmlns:a16="http://schemas.microsoft.com/office/drawing/2014/main" id="{6F40C061-61BD-1C9D-98C8-FAC85A5C7580}"/>
              </a:ext>
            </a:extLst>
          </p:cNvPr>
          <p:cNvGrpSpPr/>
          <p:nvPr/>
        </p:nvGrpSpPr>
        <p:grpSpPr>
          <a:xfrm>
            <a:off x="6071498" y="1814629"/>
            <a:ext cx="1294920" cy="2268000"/>
            <a:chOff x="6071498" y="1814629"/>
            <a:chExt cx="1294920" cy="226800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B96B03C-7E1A-E767-6113-BCCD1371CF33}"/>
                    </a:ext>
                  </a:extLst>
                </p14:cNvPr>
                <p14:cNvContentPartPr/>
                <p14:nvPr/>
              </p14:nvContentPartPr>
              <p14:xfrm>
                <a:off x="6701498" y="1814629"/>
                <a:ext cx="364680" cy="37440"/>
              </p14:xfrm>
            </p:contentPart>
          </mc:Choice>
          <mc:Fallback>
            <p:pic>
              <p:nvPicPr>
                <p:cNvPr id="4" name="Freihand 3">
                  <a:extLst>
                    <a:ext uri="{FF2B5EF4-FFF2-40B4-BE49-F238E27FC236}">
                      <a16:creationId xmlns:a16="http://schemas.microsoft.com/office/drawing/2014/main" id="{EB96B03C-7E1A-E767-6113-BCCD1371CF33}"/>
                    </a:ext>
                  </a:extLst>
                </p:cNvPr>
                <p:cNvPicPr/>
                <p:nvPr/>
              </p:nvPicPr>
              <p:blipFill>
                <a:blip r:embed="rId7"/>
                <a:stretch>
                  <a:fillRect/>
                </a:stretch>
              </p:blipFill>
              <p:spPr>
                <a:xfrm>
                  <a:off x="6695378" y="1808509"/>
                  <a:ext cx="376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D1C521A-7845-D50C-E764-F56DE9FF05EA}"/>
                    </a:ext>
                  </a:extLst>
                </p14:cNvPr>
                <p14:cNvContentPartPr/>
                <p14:nvPr/>
              </p14:nvContentPartPr>
              <p14:xfrm>
                <a:off x="6071498" y="2024509"/>
                <a:ext cx="1294920" cy="2058120"/>
              </p14:xfrm>
            </p:contentPart>
          </mc:Choice>
          <mc:Fallback>
            <p:pic>
              <p:nvPicPr>
                <p:cNvPr id="5" name="Freihand 4">
                  <a:extLst>
                    <a:ext uri="{FF2B5EF4-FFF2-40B4-BE49-F238E27FC236}">
                      <a16:creationId xmlns:a16="http://schemas.microsoft.com/office/drawing/2014/main" id="{7D1C521A-7845-D50C-E764-F56DE9FF05EA}"/>
                    </a:ext>
                  </a:extLst>
                </p:cNvPr>
                <p:cNvPicPr/>
                <p:nvPr/>
              </p:nvPicPr>
              <p:blipFill>
                <a:blip r:embed="rId9"/>
                <a:stretch>
                  <a:fillRect/>
                </a:stretch>
              </p:blipFill>
              <p:spPr>
                <a:xfrm>
                  <a:off x="6065378" y="2018389"/>
                  <a:ext cx="130716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1D0EE5A3-9562-000C-4952-76539A1EFB66}"/>
                    </a:ext>
                  </a:extLst>
                </p14:cNvPr>
                <p14:cNvContentPartPr/>
                <p14:nvPr/>
              </p14:nvContentPartPr>
              <p14:xfrm>
                <a:off x="6103538" y="2077429"/>
                <a:ext cx="1253520" cy="1990440"/>
              </p14:xfrm>
            </p:contentPart>
          </mc:Choice>
          <mc:Fallback>
            <p:pic>
              <p:nvPicPr>
                <p:cNvPr id="6" name="Freihand 5">
                  <a:extLst>
                    <a:ext uri="{FF2B5EF4-FFF2-40B4-BE49-F238E27FC236}">
                      <a16:creationId xmlns:a16="http://schemas.microsoft.com/office/drawing/2014/main" id="{1D0EE5A3-9562-000C-4952-76539A1EFB66}"/>
                    </a:ext>
                  </a:extLst>
                </p:cNvPr>
                <p:cNvPicPr/>
                <p:nvPr/>
              </p:nvPicPr>
              <p:blipFill>
                <a:blip r:embed="rId11"/>
                <a:stretch>
                  <a:fillRect/>
                </a:stretch>
              </p:blipFill>
              <p:spPr>
                <a:xfrm>
                  <a:off x="6097418" y="2071309"/>
                  <a:ext cx="1265760" cy="2002680"/>
                </a:xfrm>
                <a:prstGeom prst="rect">
                  <a:avLst/>
                </a:prstGeom>
              </p:spPr>
            </p:pic>
          </mc:Fallback>
        </mc:AlternateContent>
      </p:grpSp>
    </p:spTree>
    <p:extLst>
      <p:ext uri="{BB962C8B-B14F-4D97-AF65-F5344CB8AC3E}">
        <p14:creationId xmlns:p14="http://schemas.microsoft.com/office/powerpoint/2010/main" val="10157505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7A233D7-FEE2-5227-9683-FB453073B851}"/>
              </a:ext>
            </a:extLst>
          </p:cNvPr>
          <p:cNvPicPr>
            <a:picLocks noChangeAspect="1"/>
          </p:cNvPicPr>
          <p:nvPr/>
        </p:nvPicPr>
        <p:blipFill>
          <a:blip r:embed="rId3"/>
          <a:stretch>
            <a:fillRect/>
          </a:stretch>
        </p:blipFill>
        <p:spPr>
          <a:xfrm>
            <a:off x="220962" y="1174925"/>
            <a:ext cx="7545777" cy="3280118"/>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7AD6769-9604-782B-2D18-04134FF20A1E}"/>
                  </a:ext>
                </a:extLst>
              </p14:cNvPr>
              <p14:cNvContentPartPr/>
              <p14:nvPr/>
            </p14:nvContentPartPr>
            <p14:xfrm>
              <a:off x="6111458" y="783982"/>
              <a:ext cx="5059800" cy="847440"/>
            </p14:xfrm>
          </p:contentPart>
        </mc:Choice>
        <mc:Fallback>
          <p:pic>
            <p:nvPicPr>
              <p:cNvPr id="2" name="Freihand 1">
                <a:extLst>
                  <a:ext uri="{FF2B5EF4-FFF2-40B4-BE49-F238E27FC236}">
                    <a16:creationId xmlns:a16="http://schemas.microsoft.com/office/drawing/2014/main" id="{97AD6769-9604-782B-2D18-04134FF20A1E}"/>
                  </a:ext>
                </a:extLst>
              </p:cNvPr>
              <p:cNvPicPr/>
              <p:nvPr/>
            </p:nvPicPr>
            <p:blipFill>
              <a:blip r:embed="rId4"/>
              <a:stretch>
                <a:fillRect/>
              </a:stretch>
            </p:blipFill>
            <p:spPr>
              <a:xfrm>
                <a:off x="6105338" y="777862"/>
                <a:ext cx="5072040" cy="859680"/>
              </a:xfrm>
              <a:prstGeom prst="rect">
                <a:avLst/>
              </a:prstGeom>
            </p:spPr>
          </p:pic>
        </mc:Fallback>
      </mc:AlternateContent>
      <p:grpSp>
        <p:nvGrpSpPr>
          <p:cNvPr id="18" name="Gruppieren 17">
            <a:extLst>
              <a:ext uri="{FF2B5EF4-FFF2-40B4-BE49-F238E27FC236}">
                <a16:creationId xmlns:a16="http://schemas.microsoft.com/office/drawing/2014/main" id="{3F48A138-6610-89E8-8F70-8BF10DA3CE10}"/>
              </a:ext>
            </a:extLst>
          </p:cNvPr>
          <p:cNvGrpSpPr/>
          <p:nvPr/>
        </p:nvGrpSpPr>
        <p:grpSpPr>
          <a:xfrm>
            <a:off x="8212778" y="69022"/>
            <a:ext cx="1542240" cy="876240"/>
            <a:chOff x="8212778" y="69022"/>
            <a:chExt cx="1542240" cy="87624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73B3297-1456-19BA-D2E3-71C1860F837D}"/>
                    </a:ext>
                  </a:extLst>
                </p14:cNvPr>
                <p14:cNvContentPartPr/>
                <p14:nvPr/>
              </p14:nvContentPartPr>
              <p14:xfrm>
                <a:off x="8294138" y="497422"/>
                <a:ext cx="176040" cy="359280"/>
              </p14:xfrm>
            </p:contentPart>
          </mc:Choice>
          <mc:Fallback>
            <p:pic>
              <p:nvPicPr>
                <p:cNvPr id="3" name="Freihand 2">
                  <a:extLst>
                    <a:ext uri="{FF2B5EF4-FFF2-40B4-BE49-F238E27FC236}">
                      <a16:creationId xmlns:a16="http://schemas.microsoft.com/office/drawing/2014/main" id="{F73B3297-1456-19BA-D2E3-71C1860F837D}"/>
                    </a:ext>
                  </a:extLst>
                </p:cNvPr>
                <p:cNvPicPr/>
                <p:nvPr/>
              </p:nvPicPr>
              <p:blipFill>
                <a:blip r:embed="rId6"/>
                <a:stretch>
                  <a:fillRect/>
                </a:stretch>
              </p:blipFill>
              <p:spPr>
                <a:xfrm>
                  <a:off x="8288018" y="491302"/>
                  <a:ext cx="18828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D88DE03-9EB2-4141-8F1D-5A8652B4423E}"/>
                    </a:ext>
                  </a:extLst>
                </p14:cNvPr>
                <p14:cNvContentPartPr/>
                <p14:nvPr/>
              </p14:nvContentPartPr>
              <p14:xfrm>
                <a:off x="8212778" y="660862"/>
                <a:ext cx="164160" cy="284400"/>
              </p14:xfrm>
            </p:contentPart>
          </mc:Choice>
          <mc:Fallback>
            <p:pic>
              <p:nvPicPr>
                <p:cNvPr id="4" name="Freihand 3">
                  <a:extLst>
                    <a:ext uri="{FF2B5EF4-FFF2-40B4-BE49-F238E27FC236}">
                      <a16:creationId xmlns:a16="http://schemas.microsoft.com/office/drawing/2014/main" id="{FD88DE03-9EB2-4141-8F1D-5A8652B4423E}"/>
                    </a:ext>
                  </a:extLst>
                </p:cNvPr>
                <p:cNvPicPr/>
                <p:nvPr/>
              </p:nvPicPr>
              <p:blipFill>
                <a:blip r:embed="rId8"/>
                <a:stretch>
                  <a:fillRect/>
                </a:stretch>
              </p:blipFill>
              <p:spPr>
                <a:xfrm>
                  <a:off x="8206658" y="654742"/>
                  <a:ext cx="1764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8DD5ADAF-C0AA-04F9-DD66-E39E5D5A2903}"/>
                    </a:ext>
                  </a:extLst>
                </p14:cNvPr>
                <p14:cNvContentPartPr/>
                <p14:nvPr/>
              </p14:nvContentPartPr>
              <p14:xfrm>
                <a:off x="8348498" y="232462"/>
                <a:ext cx="155880" cy="258480"/>
              </p14:xfrm>
            </p:contentPart>
          </mc:Choice>
          <mc:Fallback>
            <p:pic>
              <p:nvPicPr>
                <p:cNvPr id="5" name="Freihand 4">
                  <a:extLst>
                    <a:ext uri="{FF2B5EF4-FFF2-40B4-BE49-F238E27FC236}">
                      <a16:creationId xmlns:a16="http://schemas.microsoft.com/office/drawing/2014/main" id="{8DD5ADAF-C0AA-04F9-DD66-E39E5D5A2903}"/>
                    </a:ext>
                  </a:extLst>
                </p:cNvPr>
                <p:cNvPicPr/>
                <p:nvPr/>
              </p:nvPicPr>
              <p:blipFill>
                <a:blip r:embed="rId10"/>
                <a:stretch>
                  <a:fillRect/>
                </a:stretch>
              </p:blipFill>
              <p:spPr>
                <a:xfrm>
                  <a:off x="8342378" y="226342"/>
                  <a:ext cx="1681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54C015A8-C468-7BA0-2D0D-78E9FA9206BF}"/>
                    </a:ext>
                  </a:extLst>
                </p14:cNvPr>
                <p14:cNvContentPartPr/>
                <p14:nvPr/>
              </p14:nvContentPartPr>
              <p14:xfrm>
                <a:off x="8575658" y="318862"/>
                <a:ext cx="76680" cy="100800"/>
              </p14:xfrm>
            </p:contentPart>
          </mc:Choice>
          <mc:Fallback>
            <p:pic>
              <p:nvPicPr>
                <p:cNvPr id="8" name="Freihand 7">
                  <a:extLst>
                    <a:ext uri="{FF2B5EF4-FFF2-40B4-BE49-F238E27FC236}">
                      <a16:creationId xmlns:a16="http://schemas.microsoft.com/office/drawing/2014/main" id="{54C015A8-C468-7BA0-2D0D-78E9FA9206BF}"/>
                    </a:ext>
                  </a:extLst>
                </p:cNvPr>
                <p:cNvPicPr/>
                <p:nvPr/>
              </p:nvPicPr>
              <p:blipFill>
                <a:blip r:embed="rId12"/>
                <a:stretch>
                  <a:fillRect/>
                </a:stretch>
              </p:blipFill>
              <p:spPr>
                <a:xfrm>
                  <a:off x="8569538" y="312742"/>
                  <a:ext cx="88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C93CC73-3B2C-9066-B9C9-B83781BB7240}"/>
                    </a:ext>
                  </a:extLst>
                </p14:cNvPr>
                <p14:cNvContentPartPr/>
                <p14:nvPr/>
              </p14:nvContentPartPr>
              <p14:xfrm>
                <a:off x="8695178" y="300862"/>
                <a:ext cx="82080" cy="150120"/>
              </p14:xfrm>
            </p:contentPart>
          </mc:Choice>
          <mc:Fallback>
            <p:pic>
              <p:nvPicPr>
                <p:cNvPr id="9" name="Freihand 8">
                  <a:extLst>
                    <a:ext uri="{FF2B5EF4-FFF2-40B4-BE49-F238E27FC236}">
                      <a16:creationId xmlns:a16="http://schemas.microsoft.com/office/drawing/2014/main" id="{BC93CC73-3B2C-9066-B9C9-B83781BB7240}"/>
                    </a:ext>
                  </a:extLst>
                </p:cNvPr>
                <p:cNvPicPr/>
                <p:nvPr/>
              </p:nvPicPr>
              <p:blipFill>
                <a:blip r:embed="rId14"/>
                <a:stretch>
                  <a:fillRect/>
                </a:stretch>
              </p:blipFill>
              <p:spPr>
                <a:xfrm>
                  <a:off x="8689058" y="294742"/>
                  <a:ext cx="94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4B5FFA3F-C778-306B-5C88-FC9394617E55}"/>
                    </a:ext>
                  </a:extLst>
                </p14:cNvPr>
                <p14:cNvContentPartPr/>
                <p14:nvPr/>
              </p14:nvContentPartPr>
              <p14:xfrm>
                <a:off x="8778698" y="199702"/>
                <a:ext cx="307440" cy="231120"/>
              </p14:xfrm>
            </p:contentPart>
          </mc:Choice>
          <mc:Fallback>
            <p:pic>
              <p:nvPicPr>
                <p:cNvPr id="10" name="Freihand 9">
                  <a:extLst>
                    <a:ext uri="{FF2B5EF4-FFF2-40B4-BE49-F238E27FC236}">
                      <a16:creationId xmlns:a16="http://schemas.microsoft.com/office/drawing/2014/main" id="{4B5FFA3F-C778-306B-5C88-FC9394617E55}"/>
                    </a:ext>
                  </a:extLst>
                </p:cNvPr>
                <p:cNvPicPr/>
                <p:nvPr/>
              </p:nvPicPr>
              <p:blipFill>
                <a:blip r:embed="rId16"/>
                <a:stretch>
                  <a:fillRect/>
                </a:stretch>
              </p:blipFill>
              <p:spPr>
                <a:xfrm>
                  <a:off x="8772578" y="193582"/>
                  <a:ext cx="319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223F8059-D79C-6D8C-C199-D08231D1501B}"/>
                    </a:ext>
                  </a:extLst>
                </p14:cNvPr>
                <p14:cNvContentPartPr/>
                <p14:nvPr/>
              </p14:nvContentPartPr>
              <p14:xfrm>
                <a:off x="9085418" y="307702"/>
                <a:ext cx="135360" cy="106200"/>
              </p14:xfrm>
            </p:contentPart>
          </mc:Choice>
          <mc:Fallback>
            <p:pic>
              <p:nvPicPr>
                <p:cNvPr id="11" name="Freihand 10">
                  <a:extLst>
                    <a:ext uri="{FF2B5EF4-FFF2-40B4-BE49-F238E27FC236}">
                      <a16:creationId xmlns:a16="http://schemas.microsoft.com/office/drawing/2014/main" id="{223F8059-D79C-6D8C-C199-D08231D1501B}"/>
                    </a:ext>
                  </a:extLst>
                </p:cNvPr>
                <p:cNvPicPr/>
                <p:nvPr/>
              </p:nvPicPr>
              <p:blipFill>
                <a:blip r:embed="rId18"/>
                <a:stretch>
                  <a:fillRect/>
                </a:stretch>
              </p:blipFill>
              <p:spPr>
                <a:xfrm>
                  <a:off x="9079298" y="301582"/>
                  <a:ext cx="147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2D9D232A-106C-ED27-C374-030839841AAE}"/>
                    </a:ext>
                  </a:extLst>
                </p14:cNvPr>
                <p14:cNvContentPartPr/>
                <p14:nvPr/>
              </p14:nvContentPartPr>
              <p14:xfrm>
                <a:off x="9271178" y="274582"/>
                <a:ext cx="72360" cy="110160"/>
              </p14:xfrm>
            </p:contentPart>
          </mc:Choice>
          <mc:Fallback>
            <p:pic>
              <p:nvPicPr>
                <p:cNvPr id="12" name="Freihand 11">
                  <a:extLst>
                    <a:ext uri="{FF2B5EF4-FFF2-40B4-BE49-F238E27FC236}">
                      <a16:creationId xmlns:a16="http://schemas.microsoft.com/office/drawing/2014/main" id="{2D9D232A-106C-ED27-C374-030839841AAE}"/>
                    </a:ext>
                  </a:extLst>
                </p:cNvPr>
                <p:cNvPicPr/>
                <p:nvPr/>
              </p:nvPicPr>
              <p:blipFill>
                <a:blip r:embed="rId20"/>
                <a:stretch>
                  <a:fillRect/>
                </a:stretch>
              </p:blipFill>
              <p:spPr>
                <a:xfrm>
                  <a:off x="9265058" y="268462"/>
                  <a:ext cx="84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F99DE9B1-B732-0C10-C290-3A908448B770}"/>
                    </a:ext>
                  </a:extLst>
                </p14:cNvPr>
                <p14:cNvContentPartPr/>
                <p14:nvPr/>
              </p14:nvContentPartPr>
              <p14:xfrm>
                <a:off x="9356858" y="219142"/>
                <a:ext cx="116280" cy="156600"/>
              </p14:xfrm>
            </p:contentPart>
          </mc:Choice>
          <mc:Fallback>
            <p:pic>
              <p:nvPicPr>
                <p:cNvPr id="15" name="Freihand 14">
                  <a:extLst>
                    <a:ext uri="{FF2B5EF4-FFF2-40B4-BE49-F238E27FC236}">
                      <a16:creationId xmlns:a16="http://schemas.microsoft.com/office/drawing/2014/main" id="{F99DE9B1-B732-0C10-C290-3A908448B770}"/>
                    </a:ext>
                  </a:extLst>
                </p:cNvPr>
                <p:cNvPicPr/>
                <p:nvPr/>
              </p:nvPicPr>
              <p:blipFill>
                <a:blip r:embed="rId22"/>
                <a:stretch>
                  <a:fillRect/>
                </a:stretch>
              </p:blipFill>
              <p:spPr>
                <a:xfrm>
                  <a:off x="9350738" y="213022"/>
                  <a:ext cx="128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7E46F0A-AADA-C345-7A09-0BD9262F3252}"/>
                    </a:ext>
                  </a:extLst>
                </p14:cNvPr>
                <p14:cNvContentPartPr/>
                <p14:nvPr/>
              </p14:nvContentPartPr>
              <p14:xfrm>
                <a:off x="9528578" y="167302"/>
                <a:ext cx="226440" cy="196920"/>
              </p14:xfrm>
            </p:contentPart>
          </mc:Choice>
          <mc:Fallback>
            <p:pic>
              <p:nvPicPr>
                <p:cNvPr id="16" name="Freihand 15">
                  <a:extLst>
                    <a:ext uri="{FF2B5EF4-FFF2-40B4-BE49-F238E27FC236}">
                      <a16:creationId xmlns:a16="http://schemas.microsoft.com/office/drawing/2014/main" id="{87E46F0A-AADA-C345-7A09-0BD9262F3252}"/>
                    </a:ext>
                  </a:extLst>
                </p:cNvPr>
                <p:cNvPicPr/>
                <p:nvPr/>
              </p:nvPicPr>
              <p:blipFill>
                <a:blip r:embed="rId24"/>
                <a:stretch>
                  <a:fillRect/>
                </a:stretch>
              </p:blipFill>
              <p:spPr>
                <a:xfrm>
                  <a:off x="9522458" y="161182"/>
                  <a:ext cx="2386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3047C2A-9BE1-9C77-B9B8-827A75CC5EAB}"/>
                    </a:ext>
                  </a:extLst>
                </p14:cNvPr>
                <p14:cNvContentPartPr/>
                <p14:nvPr/>
              </p14:nvContentPartPr>
              <p14:xfrm>
                <a:off x="9454058" y="69022"/>
                <a:ext cx="23400" cy="16200"/>
              </p14:xfrm>
            </p:contentPart>
          </mc:Choice>
          <mc:Fallback>
            <p:pic>
              <p:nvPicPr>
                <p:cNvPr id="17" name="Freihand 16">
                  <a:extLst>
                    <a:ext uri="{FF2B5EF4-FFF2-40B4-BE49-F238E27FC236}">
                      <a16:creationId xmlns:a16="http://schemas.microsoft.com/office/drawing/2014/main" id="{93047C2A-9BE1-9C77-B9B8-827A75CC5EAB}"/>
                    </a:ext>
                  </a:extLst>
                </p:cNvPr>
                <p:cNvPicPr/>
                <p:nvPr/>
              </p:nvPicPr>
              <p:blipFill>
                <a:blip r:embed="rId26"/>
                <a:stretch>
                  <a:fillRect/>
                </a:stretch>
              </p:blipFill>
              <p:spPr>
                <a:xfrm>
                  <a:off x="9447938" y="62902"/>
                  <a:ext cx="35640" cy="28440"/>
                </a:xfrm>
                <a:prstGeom prst="rect">
                  <a:avLst/>
                </a:prstGeom>
              </p:spPr>
            </p:pic>
          </mc:Fallback>
        </mc:AlternateContent>
      </p:grpSp>
      <p:grpSp>
        <p:nvGrpSpPr>
          <p:cNvPr id="24" name="Gruppieren 23">
            <a:extLst>
              <a:ext uri="{FF2B5EF4-FFF2-40B4-BE49-F238E27FC236}">
                <a16:creationId xmlns:a16="http://schemas.microsoft.com/office/drawing/2014/main" id="{E8A5CAA9-9171-1BF2-5B0B-F7CBD6BB6080}"/>
              </a:ext>
            </a:extLst>
          </p:cNvPr>
          <p:cNvGrpSpPr/>
          <p:nvPr/>
        </p:nvGrpSpPr>
        <p:grpSpPr>
          <a:xfrm>
            <a:off x="18098" y="773542"/>
            <a:ext cx="6697440" cy="1982520"/>
            <a:chOff x="18098" y="773542"/>
            <a:chExt cx="6697440" cy="1982520"/>
          </a:xfrm>
        </p:grpSpPr>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15B6EDC5-85D9-BA80-9B4C-61413BDECF2E}"/>
                    </a:ext>
                  </a:extLst>
                </p14:cNvPr>
                <p14:cNvContentPartPr/>
                <p14:nvPr/>
              </p14:nvContentPartPr>
              <p14:xfrm>
                <a:off x="676178" y="1795942"/>
                <a:ext cx="182520" cy="30240"/>
              </p14:xfrm>
            </p:contentPart>
          </mc:Choice>
          <mc:Fallback>
            <p:pic>
              <p:nvPicPr>
                <p:cNvPr id="19" name="Freihand 18">
                  <a:extLst>
                    <a:ext uri="{FF2B5EF4-FFF2-40B4-BE49-F238E27FC236}">
                      <a16:creationId xmlns:a16="http://schemas.microsoft.com/office/drawing/2014/main" id="{15B6EDC5-85D9-BA80-9B4C-61413BDECF2E}"/>
                    </a:ext>
                  </a:extLst>
                </p:cNvPr>
                <p:cNvPicPr/>
                <p:nvPr/>
              </p:nvPicPr>
              <p:blipFill>
                <a:blip r:embed="rId28"/>
                <a:stretch>
                  <a:fillRect/>
                </a:stretch>
              </p:blipFill>
              <p:spPr>
                <a:xfrm>
                  <a:off x="670058" y="1789822"/>
                  <a:ext cx="194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AB2513F5-6176-5F91-6E7C-9B87CAB55AEF}"/>
                    </a:ext>
                  </a:extLst>
                </p14:cNvPr>
                <p14:cNvContentPartPr/>
                <p14:nvPr/>
              </p14:nvContentPartPr>
              <p14:xfrm>
                <a:off x="18098" y="1640782"/>
                <a:ext cx="6697440" cy="1115280"/>
              </p14:xfrm>
            </p:contentPart>
          </mc:Choice>
          <mc:Fallback>
            <p:pic>
              <p:nvPicPr>
                <p:cNvPr id="20" name="Freihand 19">
                  <a:extLst>
                    <a:ext uri="{FF2B5EF4-FFF2-40B4-BE49-F238E27FC236}">
                      <a16:creationId xmlns:a16="http://schemas.microsoft.com/office/drawing/2014/main" id="{AB2513F5-6176-5F91-6E7C-9B87CAB55AEF}"/>
                    </a:ext>
                  </a:extLst>
                </p:cNvPr>
                <p:cNvPicPr/>
                <p:nvPr/>
              </p:nvPicPr>
              <p:blipFill>
                <a:blip r:embed="rId30"/>
                <a:stretch>
                  <a:fillRect/>
                </a:stretch>
              </p:blipFill>
              <p:spPr>
                <a:xfrm>
                  <a:off x="11978" y="1634662"/>
                  <a:ext cx="6709680" cy="1127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13637F26-8111-07A2-5A5D-7EA5CE47A0DE}"/>
                    </a:ext>
                  </a:extLst>
                </p14:cNvPr>
                <p14:cNvContentPartPr/>
                <p14:nvPr/>
              </p14:nvContentPartPr>
              <p14:xfrm>
                <a:off x="2740778" y="773542"/>
                <a:ext cx="217080" cy="893520"/>
              </p14:xfrm>
            </p:contentPart>
          </mc:Choice>
          <mc:Fallback>
            <p:pic>
              <p:nvPicPr>
                <p:cNvPr id="22" name="Freihand 21">
                  <a:extLst>
                    <a:ext uri="{FF2B5EF4-FFF2-40B4-BE49-F238E27FC236}">
                      <a16:creationId xmlns:a16="http://schemas.microsoft.com/office/drawing/2014/main" id="{13637F26-8111-07A2-5A5D-7EA5CE47A0DE}"/>
                    </a:ext>
                  </a:extLst>
                </p:cNvPr>
                <p:cNvPicPr/>
                <p:nvPr/>
              </p:nvPicPr>
              <p:blipFill>
                <a:blip r:embed="rId32"/>
                <a:stretch>
                  <a:fillRect/>
                </a:stretch>
              </p:blipFill>
              <p:spPr>
                <a:xfrm>
                  <a:off x="2734658" y="767422"/>
                  <a:ext cx="22932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5DE36510-7444-55C2-65C5-B3EFE8D72293}"/>
                    </a:ext>
                  </a:extLst>
                </p14:cNvPr>
                <p14:cNvContentPartPr/>
                <p14:nvPr/>
              </p14:nvContentPartPr>
              <p14:xfrm>
                <a:off x="2675618" y="1386982"/>
                <a:ext cx="204480" cy="350640"/>
              </p14:xfrm>
            </p:contentPart>
          </mc:Choice>
          <mc:Fallback>
            <p:pic>
              <p:nvPicPr>
                <p:cNvPr id="23" name="Freihand 22">
                  <a:extLst>
                    <a:ext uri="{FF2B5EF4-FFF2-40B4-BE49-F238E27FC236}">
                      <a16:creationId xmlns:a16="http://schemas.microsoft.com/office/drawing/2014/main" id="{5DE36510-7444-55C2-65C5-B3EFE8D72293}"/>
                    </a:ext>
                  </a:extLst>
                </p:cNvPr>
                <p:cNvPicPr/>
                <p:nvPr/>
              </p:nvPicPr>
              <p:blipFill>
                <a:blip r:embed="rId34"/>
                <a:stretch>
                  <a:fillRect/>
                </a:stretch>
              </p:blipFill>
              <p:spPr>
                <a:xfrm>
                  <a:off x="2669498" y="1380862"/>
                  <a:ext cx="216720" cy="362880"/>
                </a:xfrm>
                <a:prstGeom prst="rect">
                  <a:avLst/>
                </a:prstGeom>
              </p:spPr>
            </p:pic>
          </mc:Fallback>
        </mc:AlternateContent>
      </p:grpSp>
      <p:grpSp>
        <p:nvGrpSpPr>
          <p:cNvPr id="29" name="Gruppieren 28">
            <a:extLst>
              <a:ext uri="{FF2B5EF4-FFF2-40B4-BE49-F238E27FC236}">
                <a16:creationId xmlns:a16="http://schemas.microsoft.com/office/drawing/2014/main" id="{E003988A-E8C4-3DAE-ADAA-F129E5ADF078}"/>
              </a:ext>
            </a:extLst>
          </p:cNvPr>
          <p:cNvGrpSpPr/>
          <p:nvPr/>
        </p:nvGrpSpPr>
        <p:grpSpPr>
          <a:xfrm>
            <a:off x="2272778" y="257662"/>
            <a:ext cx="939960" cy="457200"/>
            <a:chOff x="2272778" y="257662"/>
            <a:chExt cx="939960" cy="457200"/>
          </a:xfrm>
        </p:grpSpPr>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A0A87F07-E9E1-4A3C-1D53-F3C3A2F054D9}"/>
                    </a:ext>
                  </a:extLst>
                </p14:cNvPr>
                <p14:cNvContentPartPr/>
                <p14:nvPr/>
              </p14:nvContentPartPr>
              <p14:xfrm>
                <a:off x="2272778" y="257662"/>
                <a:ext cx="194760" cy="324720"/>
              </p14:xfrm>
            </p:contentPart>
          </mc:Choice>
          <mc:Fallback>
            <p:pic>
              <p:nvPicPr>
                <p:cNvPr id="25" name="Freihand 24">
                  <a:extLst>
                    <a:ext uri="{FF2B5EF4-FFF2-40B4-BE49-F238E27FC236}">
                      <a16:creationId xmlns:a16="http://schemas.microsoft.com/office/drawing/2014/main" id="{A0A87F07-E9E1-4A3C-1D53-F3C3A2F054D9}"/>
                    </a:ext>
                  </a:extLst>
                </p:cNvPr>
                <p:cNvPicPr/>
                <p:nvPr/>
              </p:nvPicPr>
              <p:blipFill>
                <a:blip r:embed="rId36"/>
                <a:stretch>
                  <a:fillRect/>
                </a:stretch>
              </p:blipFill>
              <p:spPr>
                <a:xfrm>
                  <a:off x="2266658" y="251542"/>
                  <a:ext cx="20700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E17C44E3-DB4D-E47A-7B18-85C540767AB8}"/>
                    </a:ext>
                  </a:extLst>
                </p14:cNvPr>
                <p14:cNvContentPartPr/>
                <p14:nvPr/>
              </p14:nvContentPartPr>
              <p14:xfrm>
                <a:off x="2507138" y="351982"/>
                <a:ext cx="442440" cy="362880"/>
              </p14:xfrm>
            </p:contentPart>
          </mc:Choice>
          <mc:Fallback>
            <p:pic>
              <p:nvPicPr>
                <p:cNvPr id="26" name="Freihand 25">
                  <a:extLst>
                    <a:ext uri="{FF2B5EF4-FFF2-40B4-BE49-F238E27FC236}">
                      <a16:creationId xmlns:a16="http://schemas.microsoft.com/office/drawing/2014/main" id="{E17C44E3-DB4D-E47A-7B18-85C540767AB8}"/>
                    </a:ext>
                  </a:extLst>
                </p:cNvPr>
                <p:cNvPicPr/>
                <p:nvPr/>
              </p:nvPicPr>
              <p:blipFill>
                <a:blip r:embed="rId38"/>
                <a:stretch>
                  <a:fillRect/>
                </a:stretch>
              </p:blipFill>
              <p:spPr>
                <a:xfrm>
                  <a:off x="2501018" y="345862"/>
                  <a:ext cx="45468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344B4C2B-2CFD-FC84-0A71-DD14A18B7F5D}"/>
                    </a:ext>
                  </a:extLst>
                </p14:cNvPr>
                <p14:cNvContentPartPr/>
                <p14:nvPr/>
              </p14:nvContentPartPr>
              <p14:xfrm>
                <a:off x="2976218" y="319582"/>
                <a:ext cx="56160" cy="148680"/>
              </p14:xfrm>
            </p:contentPart>
          </mc:Choice>
          <mc:Fallback>
            <p:pic>
              <p:nvPicPr>
                <p:cNvPr id="27" name="Freihand 26">
                  <a:extLst>
                    <a:ext uri="{FF2B5EF4-FFF2-40B4-BE49-F238E27FC236}">
                      <a16:creationId xmlns:a16="http://schemas.microsoft.com/office/drawing/2014/main" id="{344B4C2B-2CFD-FC84-0A71-DD14A18B7F5D}"/>
                    </a:ext>
                  </a:extLst>
                </p:cNvPr>
                <p:cNvPicPr/>
                <p:nvPr/>
              </p:nvPicPr>
              <p:blipFill>
                <a:blip r:embed="rId40"/>
                <a:stretch>
                  <a:fillRect/>
                </a:stretch>
              </p:blipFill>
              <p:spPr>
                <a:xfrm>
                  <a:off x="2970098" y="313462"/>
                  <a:ext cx="68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C44D4164-3797-B0CB-E66F-BFEB1B9E585B}"/>
                    </a:ext>
                  </a:extLst>
                </p14:cNvPr>
                <p14:cNvContentPartPr/>
                <p14:nvPr/>
              </p14:nvContentPartPr>
              <p14:xfrm>
                <a:off x="3081698" y="264862"/>
                <a:ext cx="131040" cy="211320"/>
              </p14:xfrm>
            </p:contentPart>
          </mc:Choice>
          <mc:Fallback>
            <p:pic>
              <p:nvPicPr>
                <p:cNvPr id="28" name="Freihand 27">
                  <a:extLst>
                    <a:ext uri="{FF2B5EF4-FFF2-40B4-BE49-F238E27FC236}">
                      <a16:creationId xmlns:a16="http://schemas.microsoft.com/office/drawing/2014/main" id="{C44D4164-3797-B0CB-E66F-BFEB1B9E585B}"/>
                    </a:ext>
                  </a:extLst>
                </p:cNvPr>
                <p:cNvPicPr/>
                <p:nvPr/>
              </p:nvPicPr>
              <p:blipFill>
                <a:blip r:embed="rId42"/>
                <a:stretch>
                  <a:fillRect/>
                </a:stretch>
              </p:blipFill>
              <p:spPr>
                <a:xfrm>
                  <a:off x="3075578" y="258742"/>
                  <a:ext cx="143280" cy="223560"/>
                </a:xfrm>
                <a:prstGeom prst="rect">
                  <a:avLst/>
                </a:prstGeom>
              </p:spPr>
            </p:pic>
          </mc:Fallback>
        </mc:AlternateContent>
      </p:grpSp>
    </p:spTree>
    <p:extLst>
      <p:ext uri="{BB962C8B-B14F-4D97-AF65-F5344CB8AC3E}">
        <p14:creationId xmlns:p14="http://schemas.microsoft.com/office/powerpoint/2010/main" val="25031157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123B7CF-594D-4D36-42C6-2910B046CC5C}"/>
                  </a:ext>
                </a:extLst>
              </p14:cNvPr>
              <p14:cNvContentPartPr/>
              <p14:nvPr/>
            </p14:nvContentPartPr>
            <p14:xfrm>
              <a:off x="691298" y="1116982"/>
              <a:ext cx="7583400" cy="5275080"/>
            </p14:xfrm>
          </p:contentPart>
        </mc:Choice>
        <mc:Fallback>
          <p:pic>
            <p:nvPicPr>
              <p:cNvPr id="2" name="Freihand 1">
                <a:extLst>
                  <a:ext uri="{FF2B5EF4-FFF2-40B4-BE49-F238E27FC236}">
                    <a16:creationId xmlns:a16="http://schemas.microsoft.com/office/drawing/2014/main" id="{4123B7CF-594D-4D36-42C6-2910B046CC5C}"/>
                  </a:ext>
                </a:extLst>
              </p:cNvPr>
              <p:cNvPicPr/>
              <p:nvPr/>
            </p:nvPicPr>
            <p:blipFill>
              <a:blip r:embed="rId4"/>
              <a:stretch>
                <a:fillRect/>
              </a:stretch>
            </p:blipFill>
            <p:spPr>
              <a:xfrm>
                <a:off x="685178" y="1110862"/>
                <a:ext cx="7595640" cy="5287320"/>
              </a:xfrm>
              <a:prstGeom prst="rect">
                <a:avLst/>
              </a:prstGeom>
            </p:spPr>
          </p:pic>
        </mc:Fallback>
      </mc:AlternateContent>
      <p:grpSp>
        <p:nvGrpSpPr>
          <p:cNvPr id="47" name="Gruppieren 46">
            <a:extLst>
              <a:ext uri="{FF2B5EF4-FFF2-40B4-BE49-F238E27FC236}">
                <a16:creationId xmlns:a16="http://schemas.microsoft.com/office/drawing/2014/main" id="{81721C3D-02F5-1C6D-4C0C-D3666199A520}"/>
              </a:ext>
            </a:extLst>
          </p:cNvPr>
          <p:cNvGrpSpPr/>
          <p:nvPr/>
        </p:nvGrpSpPr>
        <p:grpSpPr>
          <a:xfrm>
            <a:off x="8673578" y="954262"/>
            <a:ext cx="2424960" cy="1852200"/>
            <a:chOff x="8673578" y="954262"/>
            <a:chExt cx="2424960" cy="185220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E6A2355-A621-F7EA-467F-754E5CCE3E2F}"/>
                    </a:ext>
                  </a:extLst>
                </p14:cNvPr>
                <p14:cNvContentPartPr/>
                <p14:nvPr/>
              </p14:nvContentPartPr>
              <p14:xfrm>
                <a:off x="8788418" y="1709902"/>
                <a:ext cx="288720" cy="391320"/>
              </p14:xfrm>
            </p:contentPart>
          </mc:Choice>
          <mc:Fallback>
            <p:pic>
              <p:nvPicPr>
                <p:cNvPr id="4" name="Freihand 3">
                  <a:extLst>
                    <a:ext uri="{FF2B5EF4-FFF2-40B4-BE49-F238E27FC236}">
                      <a16:creationId xmlns:a16="http://schemas.microsoft.com/office/drawing/2014/main" id="{AE6A2355-A621-F7EA-467F-754E5CCE3E2F}"/>
                    </a:ext>
                  </a:extLst>
                </p:cNvPr>
                <p:cNvPicPr/>
                <p:nvPr/>
              </p:nvPicPr>
              <p:blipFill>
                <a:blip r:embed="rId6"/>
                <a:stretch>
                  <a:fillRect/>
                </a:stretch>
              </p:blipFill>
              <p:spPr>
                <a:xfrm>
                  <a:off x="8782298" y="1703782"/>
                  <a:ext cx="30096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4884838-BA72-5648-0364-223745162226}"/>
                    </a:ext>
                  </a:extLst>
                </p14:cNvPr>
                <p14:cNvContentPartPr/>
                <p14:nvPr/>
              </p14:nvContentPartPr>
              <p14:xfrm>
                <a:off x="8673578" y="1832662"/>
                <a:ext cx="259920" cy="337680"/>
              </p14:xfrm>
            </p:contentPart>
          </mc:Choice>
          <mc:Fallback>
            <p:pic>
              <p:nvPicPr>
                <p:cNvPr id="5" name="Freihand 4">
                  <a:extLst>
                    <a:ext uri="{FF2B5EF4-FFF2-40B4-BE49-F238E27FC236}">
                      <a16:creationId xmlns:a16="http://schemas.microsoft.com/office/drawing/2014/main" id="{54884838-BA72-5648-0364-223745162226}"/>
                    </a:ext>
                  </a:extLst>
                </p:cNvPr>
                <p:cNvPicPr/>
                <p:nvPr/>
              </p:nvPicPr>
              <p:blipFill>
                <a:blip r:embed="rId8"/>
                <a:stretch>
                  <a:fillRect/>
                </a:stretch>
              </p:blipFill>
              <p:spPr>
                <a:xfrm>
                  <a:off x="8667458" y="1826542"/>
                  <a:ext cx="2721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9A713192-4E0B-8D42-2956-F36524C15F6E}"/>
                    </a:ext>
                  </a:extLst>
                </p14:cNvPr>
                <p14:cNvContentPartPr/>
                <p14:nvPr/>
              </p14:nvContentPartPr>
              <p14:xfrm>
                <a:off x="9290978" y="1223542"/>
                <a:ext cx="44640" cy="230400"/>
              </p14:xfrm>
            </p:contentPart>
          </mc:Choice>
          <mc:Fallback>
            <p:pic>
              <p:nvPicPr>
                <p:cNvPr id="7" name="Freihand 6">
                  <a:extLst>
                    <a:ext uri="{FF2B5EF4-FFF2-40B4-BE49-F238E27FC236}">
                      <a16:creationId xmlns:a16="http://schemas.microsoft.com/office/drawing/2014/main" id="{9A713192-4E0B-8D42-2956-F36524C15F6E}"/>
                    </a:ext>
                  </a:extLst>
                </p:cNvPr>
                <p:cNvPicPr/>
                <p:nvPr/>
              </p:nvPicPr>
              <p:blipFill>
                <a:blip r:embed="rId10"/>
                <a:stretch>
                  <a:fillRect/>
                </a:stretch>
              </p:blipFill>
              <p:spPr>
                <a:xfrm>
                  <a:off x="9284858" y="1217422"/>
                  <a:ext cx="568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F4247042-5CAF-80BE-5943-A7F565D1E303}"/>
                    </a:ext>
                  </a:extLst>
                </p14:cNvPr>
                <p14:cNvContentPartPr/>
                <p14:nvPr/>
              </p14:nvContentPartPr>
              <p14:xfrm>
                <a:off x="9341018" y="1106542"/>
                <a:ext cx="470880" cy="518040"/>
              </p14:xfrm>
            </p:contentPart>
          </mc:Choice>
          <mc:Fallback>
            <p:pic>
              <p:nvPicPr>
                <p:cNvPr id="8" name="Freihand 7">
                  <a:extLst>
                    <a:ext uri="{FF2B5EF4-FFF2-40B4-BE49-F238E27FC236}">
                      <a16:creationId xmlns:a16="http://schemas.microsoft.com/office/drawing/2014/main" id="{F4247042-5CAF-80BE-5943-A7F565D1E303}"/>
                    </a:ext>
                  </a:extLst>
                </p:cNvPr>
                <p:cNvPicPr/>
                <p:nvPr/>
              </p:nvPicPr>
              <p:blipFill>
                <a:blip r:embed="rId12"/>
                <a:stretch>
                  <a:fillRect/>
                </a:stretch>
              </p:blipFill>
              <p:spPr>
                <a:xfrm>
                  <a:off x="9334898" y="1100422"/>
                  <a:ext cx="48312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18C4C087-A9FB-69ED-8E9E-822BD460932F}"/>
                    </a:ext>
                  </a:extLst>
                </p14:cNvPr>
                <p14:cNvContentPartPr/>
                <p14:nvPr/>
              </p14:nvContentPartPr>
              <p14:xfrm>
                <a:off x="9791738" y="1104382"/>
                <a:ext cx="167040" cy="174960"/>
              </p14:xfrm>
            </p:contentPart>
          </mc:Choice>
          <mc:Fallback>
            <p:pic>
              <p:nvPicPr>
                <p:cNvPr id="12" name="Freihand 11">
                  <a:extLst>
                    <a:ext uri="{FF2B5EF4-FFF2-40B4-BE49-F238E27FC236}">
                      <a16:creationId xmlns:a16="http://schemas.microsoft.com/office/drawing/2014/main" id="{18C4C087-A9FB-69ED-8E9E-822BD460932F}"/>
                    </a:ext>
                  </a:extLst>
                </p:cNvPr>
                <p:cNvPicPr/>
                <p:nvPr/>
              </p:nvPicPr>
              <p:blipFill>
                <a:blip r:embed="rId14"/>
                <a:stretch>
                  <a:fillRect/>
                </a:stretch>
              </p:blipFill>
              <p:spPr>
                <a:xfrm>
                  <a:off x="9785618" y="1098262"/>
                  <a:ext cx="179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396CD9EF-AB41-8737-87BD-6F63FE73AF05}"/>
                    </a:ext>
                  </a:extLst>
                </p14:cNvPr>
                <p14:cNvContentPartPr/>
                <p14:nvPr/>
              </p14:nvContentPartPr>
              <p14:xfrm>
                <a:off x="9931058" y="954262"/>
                <a:ext cx="497520" cy="311040"/>
              </p14:xfrm>
            </p:contentPart>
          </mc:Choice>
          <mc:Fallback>
            <p:pic>
              <p:nvPicPr>
                <p:cNvPr id="18" name="Freihand 17">
                  <a:extLst>
                    <a:ext uri="{FF2B5EF4-FFF2-40B4-BE49-F238E27FC236}">
                      <a16:creationId xmlns:a16="http://schemas.microsoft.com/office/drawing/2014/main" id="{396CD9EF-AB41-8737-87BD-6F63FE73AF05}"/>
                    </a:ext>
                  </a:extLst>
                </p:cNvPr>
                <p:cNvPicPr/>
                <p:nvPr/>
              </p:nvPicPr>
              <p:blipFill>
                <a:blip r:embed="rId16"/>
                <a:stretch>
                  <a:fillRect/>
                </a:stretch>
              </p:blipFill>
              <p:spPr>
                <a:xfrm>
                  <a:off x="9924938" y="948142"/>
                  <a:ext cx="5097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72504A23-20EE-891A-90A0-F3288A897732}"/>
                    </a:ext>
                  </a:extLst>
                </p14:cNvPr>
                <p14:cNvContentPartPr/>
                <p14:nvPr/>
              </p14:nvContentPartPr>
              <p14:xfrm>
                <a:off x="9562418" y="1862182"/>
                <a:ext cx="30600" cy="84960"/>
              </p14:xfrm>
            </p:contentPart>
          </mc:Choice>
          <mc:Fallback>
            <p:pic>
              <p:nvPicPr>
                <p:cNvPr id="22" name="Freihand 21">
                  <a:extLst>
                    <a:ext uri="{FF2B5EF4-FFF2-40B4-BE49-F238E27FC236}">
                      <a16:creationId xmlns:a16="http://schemas.microsoft.com/office/drawing/2014/main" id="{72504A23-20EE-891A-90A0-F3288A897732}"/>
                    </a:ext>
                  </a:extLst>
                </p:cNvPr>
                <p:cNvPicPr/>
                <p:nvPr/>
              </p:nvPicPr>
              <p:blipFill>
                <a:blip r:embed="rId18"/>
                <a:stretch>
                  <a:fillRect/>
                </a:stretch>
              </p:blipFill>
              <p:spPr>
                <a:xfrm>
                  <a:off x="9556298" y="1856062"/>
                  <a:ext cx="42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a:extLst>
                    <a:ext uri="{FF2B5EF4-FFF2-40B4-BE49-F238E27FC236}">
                      <a16:creationId xmlns:a16="http://schemas.microsoft.com/office/drawing/2014/main" id="{3C90C316-B48C-C538-A202-D403948BDBB8}"/>
                    </a:ext>
                  </a:extLst>
                </p14:cNvPr>
                <p14:cNvContentPartPr/>
                <p14:nvPr/>
              </p14:nvContentPartPr>
              <p14:xfrm>
                <a:off x="9432458" y="1703062"/>
                <a:ext cx="189720" cy="162360"/>
              </p14:xfrm>
            </p:contentPart>
          </mc:Choice>
          <mc:Fallback>
            <p:pic>
              <p:nvPicPr>
                <p:cNvPr id="24" name="Freihand 23">
                  <a:extLst>
                    <a:ext uri="{FF2B5EF4-FFF2-40B4-BE49-F238E27FC236}">
                      <a16:creationId xmlns:a16="http://schemas.microsoft.com/office/drawing/2014/main" id="{3C90C316-B48C-C538-A202-D403948BDBB8}"/>
                    </a:ext>
                  </a:extLst>
                </p:cNvPr>
                <p:cNvPicPr/>
                <p:nvPr/>
              </p:nvPicPr>
              <p:blipFill>
                <a:blip r:embed="rId20"/>
                <a:stretch>
                  <a:fillRect/>
                </a:stretch>
              </p:blipFill>
              <p:spPr>
                <a:xfrm>
                  <a:off x="9426338" y="1696942"/>
                  <a:ext cx="201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B97F7911-BAB3-09B1-D23A-1D7491E075A1}"/>
                    </a:ext>
                  </a:extLst>
                </p14:cNvPr>
                <p14:cNvContentPartPr/>
                <p14:nvPr/>
              </p14:nvContentPartPr>
              <p14:xfrm>
                <a:off x="9676538" y="1486342"/>
                <a:ext cx="565920" cy="392760"/>
              </p14:xfrm>
            </p:contentPart>
          </mc:Choice>
          <mc:Fallback>
            <p:pic>
              <p:nvPicPr>
                <p:cNvPr id="25" name="Freihand 24">
                  <a:extLst>
                    <a:ext uri="{FF2B5EF4-FFF2-40B4-BE49-F238E27FC236}">
                      <a16:creationId xmlns:a16="http://schemas.microsoft.com/office/drawing/2014/main" id="{B97F7911-BAB3-09B1-D23A-1D7491E075A1}"/>
                    </a:ext>
                  </a:extLst>
                </p:cNvPr>
                <p:cNvPicPr/>
                <p:nvPr/>
              </p:nvPicPr>
              <p:blipFill>
                <a:blip r:embed="rId22"/>
                <a:stretch>
                  <a:fillRect/>
                </a:stretch>
              </p:blipFill>
              <p:spPr>
                <a:xfrm>
                  <a:off x="9670418" y="1480222"/>
                  <a:ext cx="57816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3E7965DA-8BAA-7619-3573-3C6F39D15488}"/>
                    </a:ext>
                  </a:extLst>
                </p14:cNvPr>
                <p14:cNvContentPartPr/>
                <p14:nvPr/>
              </p14:nvContentPartPr>
              <p14:xfrm>
                <a:off x="9452258" y="2218582"/>
                <a:ext cx="357480" cy="271080"/>
              </p14:xfrm>
            </p:contentPart>
          </mc:Choice>
          <mc:Fallback>
            <p:pic>
              <p:nvPicPr>
                <p:cNvPr id="27" name="Freihand 26">
                  <a:extLst>
                    <a:ext uri="{FF2B5EF4-FFF2-40B4-BE49-F238E27FC236}">
                      <a16:creationId xmlns:a16="http://schemas.microsoft.com/office/drawing/2014/main" id="{3E7965DA-8BAA-7619-3573-3C6F39D15488}"/>
                    </a:ext>
                  </a:extLst>
                </p:cNvPr>
                <p:cNvPicPr/>
                <p:nvPr/>
              </p:nvPicPr>
              <p:blipFill>
                <a:blip r:embed="rId24"/>
                <a:stretch>
                  <a:fillRect/>
                </a:stretch>
              </p:blipFill>
              <p:spPr>
                <a:xfrm>
                  <a:off x="9446138" y="2212462"/>
                  <a:ext cx="3697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06F25947-A85C-A74D-45E0-A3973E1940A1}"/>
                    </a:ext>
                  </a:extLst>
                </p14:cNvPr>
                <p14:cNvContentPartPr/>
                <p14:nvPr/>
              </p14:nvContentPartPr>
              <p14:xfrm>
                <a:off x="9047618" y="2420902"/>
                <a:ext cx="267120" cy="380880"/>
              </p14:xfrm>
            </p:contentPart>
          </mc:Choice>
          <mc:Fallback>
            <p:pic>
              <p:nvPicPr>
                <p:cNvPr id="31" name="Freihand 30">
                  <a:extLst>
                    <a:ext uri="{FF2B5EF4-FFF2-40B4-BE49-F238E27FC236}">
                      <a16:creationId xmlns:a16="http://schemas.microsoft.com/office/drawing/2014/main" id="{06F25947-A85C-A74D-45E0-A3973E1940A1}"/>
                    </a:ext>
                  </a:extLst>
                </p:cNvPr>
                <p:cNvPicPr/>
                <p:nvPr/>
              </p:nvPicPr>
              <p:blipFill>
                <a:blip r:embed="rId26"/>
                <a:stretch>
                  <a:fillRect/>
                </a:stretch>
              </p:blipFill>
              <p:spPr>
                <a:xfrm>
                  <a:off x="9041498" y="2414782"/>
                  <a:ext cx="27936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2EF912FB-4C55-FD36-278F-3315F28084CB}"/>
                    </a:ext>
                  </a:extLst>
                </p14:cNvPr>
                <p14:cNvContentPartPr/>
                <p14:nvPr/>
              </p14:nvContentPartPr>
              <p14:xfrm>
                <a:off x="9434618" y="2537182"/>
                <a:ext cx="24120" cy="19080"/>
              </p14:xfrm>
            </p:contentPart>
          </mc:Choice>
          <mc:Fallback>
            <p:pic>
              <p:nvPicPr>
                <p:cNvPr id="32" name="Freihand 31">
                  <a:extLst>
                    <a:ext uri="{FF2B5EF4-FFF2-40B4-BE49-F238E27FC236}">
                      <a16:creationId xmlns:a16="http://schemas.microsoft.com/office/drawing/2014/main" id="{2EF912FB-4C55-FD36-278F-3315F28084CB}"/>
                    </a:ext>
                  </a:extLst>
                </p:cNvPr>
                <p:cNvPicPr/>
                <p:nvPr/>
              </p:nvPicPr>
              <p:blipFill>
                <a:blip r:embed="rId28"/>
                <a:stretch>
                  <a:fillRect/>
                </a:stretch>
              </p:blipFill>
              <p:spPr>
                <a:xfrm>
                  <a:off x="9428498" y="2531062"/>
                  <a:ext cx="36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C74FE383-9BAE-6409-516F-BA10E1DE5467}"/>
                    </a:ext>
                  </a:extLst>
                </p14:cNvPr>
                <p14:cNvContentPartPr/>
                <p14:nvPr/>
              </p14:nvContentPartPr>
              <p14:xfrm>
                <a:off x="9844298" y="2239462"/>
                <a:ext cx="86040" cy="87840"/>
              </p14:xfrm>
            </p:contentPart>
          </mc:Choice>
          <mc:Fallback>
            <p:pic>
              <p:nvPicPr>
                <p:cNvPr id="33" name="Freihand 32">
                  <a:extLst>
                    <a:ext uri="{FF2B5EF4-FFF2-40B4-BE49-F238E27FC236}">
                      <a16:creationId xmlns:a16="http://schemas.microsoft.com/office/drawing/2014/main" id="{C74FE383-9BAE-6409-516F-BA10E1DE5467}"/>
                    </a:ext>
                  </a:extLst>
                </p:cNvPr>
                <p:cNvPicPr/>
                <p:nvPr/>
              </p:nvPicPr>
              <p:blipFill>
                <a:blip r:embed="rId30"/>
                <a:stretch>
                  <a:fillRect/>
                </a:stretch>
              </p:blipFill>
              <p:spPr>
                <a:xfrm>
                  <a:off x="9838178" y="2233342"/>
                  <a:ext cx="98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AC52FD94-C443-37A9-81F8-14497D195795}"/>
                    </a:ext>
                  </a:extLst>
                </p14:cNvPr>
                <p14:cNvContentPartPr/>
                <p14:nvPr/>
              </p14:nvContentPartPr>
              <p14:xfrm>
                <a:off x="9953738" y="2113822"/>
                <a:ext cx="294840" cy="148680"/>
              </p14:xfrm>
            </p:contentPart>
          </mc:Choice>
          <mc:Fallback>
            <p:pic>
              <p:nvPicPr>
                <p:cNvPr id="34" name="Freihand 33">
                  <a:extLst>
                    <a:ext uri="{FF2B5EF4-FFF2-40B4-BE49-F238E27FC236}">
                      <a16:creationId xmlns:a16="http://schemas.microsoft.com/office/drawing/2014/main" id="{AC52FD94-C443-37A9-81F8-14497D195795}"/>
                    </a:ext>
                  </a:extLst>
                </p:cNvPr>
                <p:cNvPicPr/>
                <p:nvPr/>
              </p:nvPicPr>
              <p:blipFill>
                <a:blip r:embed="rId32"/>
                <a:stretch>
                  <a:fillRect/>
                </a:stretch>
              </p:blipFill>
              <p:spPr>
                <a:xfrm>
                  <a:off x="9947618" y="2107702"/>
                  <a:ext cx="307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0366C136-2823-14E5-F708-A69A1CCDA7A6}"/>
                    </a:ext>
                  </a:extLst>
                </p14:cNvPr>
                <p14:cNvContentPartPr/>
                <p14:nvPr/>
              </p14:nvContentPartPr>
              <p14:xfrm>
                <a:off x="10183778" y="1804582"/>
                <a:ext cx="401760" cy="325440"/>
              </p14:xfrm>
            </p:contentPart>
          </mc:Choice>
          <mc:Fallback>
            <p:pic>
              <p:nvPicPr>
                <p:cNvPr id="35" name="Freihand 34">
                  <a:extLst>
                    <a:ext uri="{FF2B5EF4-FFF2-40B4-BE49-F238E27FC236}">
                      <a16:creationId xmlns:a16="http://schemas.microsoft.com/office/drawing/2014/main" id="{0366C136-2823-14E5-F708-A69A1CCDA7A6}"/>
                    </a:ext>
                  </a:extLst>
                </p:cNvPr>
                <p:cNvPicPr/>
                <p:nvPr/>
              </p:nvPicPr>
              <p:blipFill>
                <a:blip r:embed="rId34"/>
                <a:stretch>
                  <a:fillRect/>
                </a:stretch>
              </p:blipFill>
              <p:spPr>
                <a:xfrm>
                  <a:off x="10177658" y="1798462"/>
                  <a:ext cx="4140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3B08FBF5-759E-AB79-6291-67E33E3CA509}"/>
                    </a:ext>
                  </a:extLst>
                </p14:cNvPr>
                <p14:cNvContentPartPr/>
                <p14:nvPr/>
              </p14:nvContentPartPr>
              <p14:xfrm>
                <a:off x="10575818" y="1746982"/>
                <a:ext cx="177840" cy="132840"/>
              </p14:xfrm>
            </p:contentPart>
          </mc:Choice>
          <mc:Fallback>
            <p:pic>
              <p:nvPicPr>
                <p:cNvPr id="36" name="Freihand 35">
                  <a:extLst>
                    <a:ext uri="{FF2B5EF4-FFF2-40B4-BE49-F238E27FC236}">
                      <a16:creationId xmlns:a16="http://schemas.microsoft.com/office/drawing/2014/main" id="{3B08FBF5-759E-AB79-6291-67E33E3CA509}"/>
                    </a:ext>
                  </a:extLst>
                </p:cNvPr>
                <p:cNvPicPr/>
                <p:nvPr/>
              </p:nvPicPr>
              <p:blipFill>
                <a:blip r:embed="rId36"/>
                <a:stretch>
                  <a:fillRect/>
                </a:stretch>
              </p:blipFill>
              <p:spPr>
                <a:xfrm>
                  <a:off x="10569698" y="1740862"/>
                  <a:ext cx="190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4FE399B8-E859-1610-1768-519D819F449C}"/>
                    </a:ext>
                  </a:extLst>
                </p14:cNvPr>
                <p14:cNvContentPartPr/>
                <p14:nvPr/>
              </p14:nvContentPartPr>
              <p14:xfrm>
                <a:off x="10763378" y="1636102"/>
                <a:ext cx="335160" cy="176400"/>
              </p14:xfrm>
            </p:contentPart>
          </mc:Choice>
          <mc:Fallback>
            <p:pic>
              <p:nvPicPr>
                <p:cNvPr id="37" name="Freihand 36">
                  <a:extLst>
                    <a:ext uri="{FF2B5EF4-FFF2-40B4-BE49-F238E27FC236}">
                      <a16:creationId xmlns:a16="http://schemas.microsoft.com/office/drawing/2014/main" id="{4FE399B8-E859-1610-1768-519D819F449C}"/>
                    </a:ext>
                  </a:extLst>
                </p:cNvPr>
                <p:cNvPicPr/>
                <p:nvPr/>
              </p:nvPicPr>
              <p:blipFill>
                <a:blip r:embed="rId38"/>
                <a:stretch>
                  <a:fillRect/>
                </a:stretch>
              </p:blipFill>
              <p:spPr>
                <a:xfrm>
                  <a:off x="10757258" y="1629982"/>
                  <a:ext cx="347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8C3045B1-7CDA-F252-0A71-026AAC1BB2BE}"/>
                    </a:ext>
                  </a:extLst>
                </p14:cNvPr>
                <p14:cNvContentPartPr/>
                <p14:nvPr/>
              </p14:nvContentPartPr>
              <p14:xfrm>
                <a:off x="9938618" y="2280142"/>
                <a:ext cx="535320" cy="526320"/>
              </p14:xfrm>
            </p:contentPart>
          </mc:Choice>
          <mc:Fallback>
            <p:pic>
              <p:nvPicPr>
                <p:cNvPr id="38" name="Freihand 37">
                  <a:extLst>
                    <a:ext uri="{FF2B5EF4-FFF2-40B4-BE49-F238E27FC236}">
                      <a16:creationId xmlns:a16="http://schemas.microsoft.com/office/drawing/2014/main" id="{8C3045B1-7CDA-F252-0A71-026AAC1BB2BE}"/>
                    </a:ext>
                  </a:extLst>
                </p:cNvPr>
                <p:cNvPicPr/>
                <p:nvPr/>
              </p:nvPicPr>
              <p:blipFill>
                <a:blip r:embed="rId40"/>
                <a:stretch>
                  <a:fillRect/>
                </a:stretch>
              </p:blipFill>
              <p:spPr>
                <a:xfrm>
                  <a:off x="9932498" y="2274022"/>
                  <a:ext cx="54756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 name="Freihand 38">
                  <a:extLst>
                    <a:ext uri="{FF2B5EF4-FFF2-40B4-BE49-F238E27FC236}">
                      <a16:creationId xmlns:a16="http://schemas.microsoft.com/office/drawing/2014/main" id="{699A38FB-F116-76DA-6F78-8A49C9DE35BA}"/>
                    </a:ext>
                  </a:extLst>
                </p14:cNvPr>
                <p14:cNvContentPartPr/>
                <p14:nvPr/>
              </p14:nvContentPartPr>
              <p14:xfrm>
                <a:off x="10484738" y="2132182"/>
                <a:ext cx="374400" cy="198720"/>
              </p14:xfrm>
            </p:contentPart>
          </mc:Choice>
          <mc:Fallback>
            <p:pic>
              <p:nvPicPr>
                <p:cNvPr id="39" name="Freihand 38">
                  <a:extLst>
                    <a:ext uri="{FF2B5EF4-FFF2-40B4-BE49-F238E27FC236}">
                      <a16:creationId xmlns:a16="http://schemas.microsoft.com/office/drawing/2014/main" id="{699A38FB-F116-76DA-6F78-8A49C9DE35BA}"/>
                    </a:ext>
                  </a:extLst>
                </p:cNvPr>
                <p:cNvPicPr/>
                <p:nvPr/>
              </p:nvPicPr>
              <p:blipFill>
                <a:blip r:embed="rId42"/>
                <a:stretch>
                  <a:fillRect/>
                </a:stretch>
              </p:blipFill>
              <p:spPr>
                <a:xfrm>
                  <a:off x="10478618" y="2126062"/>
                  <a:ext cx="386640" cy="210960"/>
                </a:xfrm>
                <a:prstGeom prst="rect">
                  <a:avLst/>
                </a:prstGeom>
              </p:spPr>
            </p:pic>
          </mc:Fallback>
        </mc:AlternateContent>
      </p:grpSp>
      <p:grpSp>
        <p:nvGrpSpPr>
          <p:cNvPr id="114689" name="Gruppieren 114688">
            <a:extLst>
              <a:ext uri="{FF2B5EF4-FFF2-40B4-BE49-F238E27FC236}">
                <a16:creationId xmlns:a16="http://schemas.microsoft.com/office/drawing/2014/main" id="{34AF97A9-5892-931E-1B76-CD2446D8BE78}"/>
              </a:ext>
            </a:extLst>
          </p:cNvPr>
          <p:cNvGrpSpPr/>
          <p:nvPr/>
        </p:nvGrpSpPr>
        <p:grpSpPr>
          <a:xfrm>
            <a:off x="9657098" y="2630782"/>
            <a:ext cx="2208600" cy="1163880"/>
            <a:chOff x="9657098" y="2630782"/>
            <a:chExt cx="2208600" cy="1163880"/>
          </a:xfrm>
        </p:grpSpPr>
        <mc:AlternateContent xmlns:mc="http://schemas.openxmlformats.org/markup-compatibility/2006">
          <mc:Choice xmlns:p14="http://schemas.microsoft.com/office/powerpoint/2010/main" Requires="p14">
            <p:contentPart p14:bwMode="auto" r:id="rId43">
              <p14:nvContentPartPr>
                <p14:cNvPr id="48" name="Freihand 47">
                  <a:extLst>
                    <a:ext uri="{FF2B5EF4-FFF2-40B4-BE49-F238E27FC236}">
                      <a16:creationId xmlns:a16="http://schemas.microsoft.com/office/drawing/2014/main" id="{46AB49BA-6518-81DE-E57E-0C83354AF5BB}"/>
                    </a:ext>
                  </a:extLst>
                </p14:cNvPr>
                <p14:cNvContentPartPr/>
                <p14:nvPr/>
              </p14:nvContentPartPr>
              <p14:xfrm>
                <a:off x="9657098" y="3061342"/>
                <a:ext cx="123120" cy="236520"/>
              </p14:xfrm>
            </p:contentPart>
          </mc:Choice>
          <mc:Fallback>
            <p:pic>
              <p:nvPicPr>
                <p:cNvPr id="48" name="Freihand 47">
                  <a:extLst>
                    <a:ext uri="{FF2B5EF4-FFF2-40B4-BE49-F238E27FC236}">
                      <a16:creationId xmlns:a16="http://schemas.microsoft.com/office/drawing/2014/main" id="{46AB49BA-6518-81DE-E57E-0C83354AF5BB}"/>
                    </a:ext>
                  </a:extLst>
                </p:cNvPr>
                <p:cNvPicPr/>
                <p:nvPr/>
              </p:nvPicPr>
              <p:blipFill>
                <a:blip r:embed="rId44"/>
                <a:stretch>
                  <a:fillRect/>
                </a:stretch>
              </p:blipFill>
              <p:spPr>
                <a:xfrm>
                  <a:off x="9650978" y="3055222"/>
                  <a:ext cx="1353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 name="Freihand 48">
                  <a:extLst>
                    <a:ext uri="{FF2B5EF4-FFF2-40B4-BE49-F238E27FC236}">
                      <a16:creationId xmlns:a16="http://schemas.microsoft.com/office/drawing/2014/main" id="{963A0ABA-44ED-F43B-AD7B-741AFFEF2A62}"/>
                    </a:ext>
                  </a:extLst>
                </p14:cNvPr>
                <p14:cNvContentPartPr/>
                <p14:nvPr/>
              </p14:nvContentPartPr>
              <p14:xfrm>
                <a:off x="9662138" y="3237022"/>
                <a:ext cx="111960" cy="57600"/>
              </p14:xfrm>
            </p:contentPart>
          </mc:Choice>
          <mc:Fallback>
            <p:pic>
              <p:nvPicPr>
                <p:cNvPr id="49" name="Freihand 48">
                  <a:extLst>
                    <a:ext uri="{FF2B5EF4-FFF2-40B4-BE49-F238E27FC236}">
                      <a16:creationId xmlns:a16="http://schemas.microsoft.com/office/drawing/2014/main" id="{963A0ABA-44ED-F43B-AD7B-741AFFEF2A62}"/>
                    </a:ext>
                  </a:extLst>
                </p:cNvPr>
                <p:cNvPicPr/>
                <p:nvPr/>
              </p:nvPicPr>
              <p:blipFill>
                <a:blip r:embed="rId46"/>
                <a:stretch>
                  <a:fillRect/>
                </a:stretch>
              </p:blipFill>
              <p:spPr>
                <a:xfrm>
                  <a:off x="9656018" y="3230902"/>
                  <a:ext cx="124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0" name="Freihand 49">
                  <a:extLst>
                    <a:ext uri="{FF2B5EF4-FFF2-40B4-BE49-F238E27FC236}">
                      <a16:creationId xmlns:a16="http://schemas.microsoft.com/office/drawing/2014/main" id="{CEE106EB-289A-C510-9114-38FAD603D0A2}"/>
                    </a:ext>
                  </a:extLst>
                </p14:cNvPr>
                <p14:cNvContentPartPr/>
                <p14:nvPr/>
              </p14:nvContentPartPr>
              <p14:xfrm>
                <a:off x="9811898" y="3138022"/>
                <a:ext cx="91440" cy="227160"/>
              </p14:xfrm>
            </p:contentPart>
          </mc:Choice>
          <mc:Fallback>
            <p:pic>
              <p:nvPicPr>
                <p:cNvPr id="50" name="Freihand 49">
                  <a:extLst>
                    <a:ext uri="{FF2B5EF4-FFF2-40B4-BE49-F238E27FC236}">
                      <a16:creationId xmlns:a16="http://schemas.microsoft.com/office/drawing/2014/main" id="{CEE106EB-289A-C510-9114-38FAD603D0A2}"/>
                    </a:ext>
                  </a:extLst>
                </p:cNvPr>
                <p:cNvPicPr/>
                <p:nvPr/>
              </p:nvPicPr>
              <p:blipFill>
                <a:blip r:embed="rId48"/>
                <a:stretch>
                  <a:fillRect/>
                </a:stretch>
              </p:blipFill>
              <p:spPr>
                <a:xfrm>
                  <a:off x="9805778" y="3131902"/>
                  <a:ext cx="1036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 name="Freihand 50">
                  <a:extLst>
                    <a:ext uri="{FF2B5EF4-FFF2-40B4-BE49-F238E27FC236}">
                      <a16:creationId xmlns:a16="http://schemas.microsoft.com/office/drawing/2014/main" id="{D600CCCE-B3FC-4B88-D858-8B809F188DFF}"/>
                    </a:ext>
                  </a:extLst>
                </p14:cNvPr>
                <p14:cNvContentPartPr/>
                <p14:nvPr/>
              </p14:nvContentPartPr>
              <p14:xfrm>
                <a:off x="9865178" y="3020662"/>
                <a:ext cx="272160" cy="214200"/>
              </p14:xfrm>
            </p:contentPart>
          </mc:Choice>
          <mc:Fallback>
            <p:pic>
              <p:nvPicPr>
                <p:cNvPr id="51" name="Freihand 50">
                  <a:extLst>
                    <a:ext uri="{FF2B5EF4-FFF2-40B4-BE49-F238E27FC236}">
                      <a16:creationId xmlns:a16="http://schemas.microsoft.com/office/drawing/2014/main" id="{D600CCCE-B3FC-4B88-D858-8B809F188DFF}"/>
                    </a:ext>
                  </a:extLst>
                </p:cNvPr>
                <p:cNvPicPr/>
                <p:nvPr/>
              </p:nvPicPr>
              <p:blipFill>
                <a:blip r:embed="rId50"/>
                <a:stretch>
                  <a:fillRect/>
                </a:stretch>
              </p:blipFill>
              <p:spPr>
                <a:xfrm>
                  <a:off x="9859058" y="3014542"/>
                  <a:ext cx="284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3" name="Freihand 52">
                  <a:extLst>
                    <a:ext uri="{FF2B5EF4-FFF2-40B4-BE49-F238E27FC236}">
                      <a16:creationId xmlns:a16="http://schemas.microsoft.com/office/drawing/2014/main" id="{23308C9B-3DDC-AEBB-4D8B-EDF66CF577DB}"/>
                    </a:ext>
                  </a:extLst>
                </p14:cNvPr>
                <p14:cNvContentPartPr/>
                <p14:nvPr/>
              </p14:nvContentPartPr>
              <p14:xfrm>
                <a:off x="10381778" y="2786662"/>
                <a:ext cx="14760" cy="188280"/>
              </p14:xfrm>
            </p:contentPart>
          </mc:Choice>
          <mc:Fallback>
            <p:pic>
              <p:nvPicPr>
                <p:cNvPr id="53" name="Freihand 52">
                  <a:extLst>
                    <a:ext uri="{FF2B5EF4-FFF2-40B4-BE49-F238E27FC236}">
                      <a16:creationId xmlns:a16="http://schemas.microsoft.com/office/drawing/2014/main" id="{23308C9B-3DDC-AEBB-4D8B-EDF66CF577DB}"/>
                    </a:ext>
                  </a:extLst>
                </p:cNvPr>
                <p:cNvPicPr/>
                <p:nvPr/>
              </p:nvPicPr>
              <p:blipFill>
                <a:blip r:embed="rId52"/>
                <a:stretch>
                  <a:fillRect/>
                </a:stretch>
              </p:blipFill>
              <p:spPr>
                <a:xfrm>
                  <a:off x="10375658" y="2780542"/>
                  <a:ext cx="270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4" name="Freihand 53">
                  <a:extLst>
                    <a:ext uri="{FF2B5EF4-FFF2-40B4-BE49-F238E27FC236}">
                      <a16:creationId xmlns:a16="http://schemas.microsoft.com/office/drawing/2014/main" id="{25E6D892-DF60-35CE-EBC7-B22C81EF8408}"/>
                    </a:ext>
                  </a:extLst>
                </p14:cNvPr>
                <p14:cNvContentPartPr/>
                <p14:nvPr/>
              </p14:nvContentPartPr>
              <p14:xfrm>
                <a:off x="10394738" y="2630782"/>
                <a:ext cx="479160" cy="335520"/>
              </p14:xfrm>
            </p:contentPart>
          </mc:Choice>
          <mc:Fallback>
            <p:pic>
              <p:nvPicPr>
                <p:cNvPr id="54" name="Freihand 53">
                  <a:extLst>
                    <a:ext uri="{FF2B5EF4-FFF2-40B4-BE49-F238E27FC236}">
                      <a16:creationId xmlns:a16="http://schemas.microsoft.com/office/drawing/2014/main" id="{25E6D892-DF60-35CE-EBC7-B22C81EF8408}"/>
                    </a:ext>
                  </a:extLst>
                </p:cNvPr>
                <p:cNvPicPr/>
                <p:nvPr/>
              </p:nvPicPr>
              <p:blipFill>
                <a:blip r:embed="rId54"/>
                <a:stretch>
                  <a:fillRect/>
                </a:stretch>
              </p:blipFill>
              <p:spPr>
                <a:xfrm>
                  <a:off x="10388618" y="2624662"/>
                  <a:ext cx="4914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6" name="Freihand 55">
                  <a:extLst>
                    <a:ext uri="{FF2B5EF4-FFF2-40B4-BE49-F238E27FC236}">
                      <a16:creationId xmlns:a16="http://schemas.microsoft.com/office/drawing/2014/main" id="{623208E9-C0BF-408D-E1DF-C3CD5E671AED}"/>
                    </a:ext>
                  </a:extLst>
                </p14:cNvPr>
                <p14:cNvContentPartPr/>
                <p14:nvPr/>
              </p14:nvContentPartPr>
              <p14:xfrm>
                <a:off x="10390058" y="3135142"/>
                <a:ext cx="309240" cy="258120"/>
              </p14:xfrm>
            </p:contentPart>
          </mc:Choice>
          <mc:Fallback>
            <p:pic>
              <p:nvPicPr>
                <p:cNvPr id="56" name="Freihand 55">
                  <a:extLst>
                    <a:ext uri="{FF2B5EF4-FFF2-40B4-BE49-F238E27FC236}">
                      <a16:creationId xmlns:a16="http://schemas.microsoft.com/office/drawing/2014/main" id="{623208E9-C0BF-408D-E1DF-C3CD5E671AED}"/>
                    </a:ext>
                  </a:extLst>
                </p:cNvPr>
                <p:cNvPicPr/>
                <p:nvPr/>
              </p:nvPicPr>
              <p:blipFill>
                <a:blip r:embed="rId56"/>
                <a:stretch>
                  <a:fillRect/>
                </a:stretch>
              </p:blipFill>
              <p:spPr>
                <a:xfrm>
                  <a:off x="10383938" y="3129022"/>
                  <a:ext cx="3214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7" name="Freihand 56">
                  <a:extLst>
                    <a:ext uri="{FF2B5EF4-FFF2-40B4-BE49-F238E27FC236}">
                      <a16:creationId xmlns:a16="http://schemas.microsoft.com/office/drawing/2014/main" id="{25B75483-9FA1-C4B2-77DF-3C918C2B2B39}"/>
                    </a:ext>
                  </a:extLst>
                </p14:cNvPr>
                <p14:cNvContentPartPr/>
                <p14:nvPr/>
              </p14:nvContentPartPr>
              <p14:xfrm>
                <a:off x="10454498" y="3215782"/>
                <a:ext cx="509040" cy="578880"/>
              </p14:xfrm>
            </p:contentPart>
          </mc:Choice>
          <mc:Fallback>
            <p:pic>
              <p:nvPicPr>
                <p:cNvPr id="57" name="Freihand 56">
                  <a:extLst>
                    <a:ext uri="{FF2B5EF4-FFF2-40B4-BE49-F238E27FC236}">
                      <a16:creationId xmlns:a16="http://schemas.microsoft.com/office/drawing/2014/main" id="{25B75483-9FA1-C4B2-77DF-3C918C2B2B39}"/>
                    </a:ext>
                  </a:extLst>
                </p:cNvPr>
                <p:cNvPicPr/>
                <p:nvPr/>
              </p:nvPicPr>
              <p:blipFill>
                <a:blip r:embed="rId58"/>
                <a:stretch>
                  <a:fillRect/>
                </a:stretch>
              </p:blipFill>
              <p:spPr>
                <a:xfrm>
                  <a:off x="10448378" y="3209662"/>
                  <a:ext cx="521280" cy="591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8" name="Freihand 57">
                  <a:extLst>
                    <a:ext uri="{FF2B5EF4-FFF2-40B4-BE49-F238E27FC236}">
                      <a16:creationId xmlns:a16="http://schemas.microsoft.com/office/drawing/2014/main" id="{CA1FFFA3-1B63-0258-5D32-59FCCF1FA16A}"/>
                    </a:ext>
                  </a:extLst>
                </p14:cNvPr>
                <p14:cNvContentPartPr/>
                <p14:nvPr/>
              </p14:nvContentPartPr>
              <p14:xfrm>
                <a:off x="10887938" y="3292462"/>
                <a:ext cx="47880" cy="12240"/>
              </p14:xfrm>
            </p:contentPart>
          </mc:Choice>
          <mc:Fallback>
            <p:pic>
              <p:nvPicPr>
                <p:cNvPr id="58" name="Freihand 57">
                  <a:extLst>
                    <a:ext uri="{FF2B5EF4-FFF2-40B4-BE49-F238E27FC236}">
                      <a16:creationId xmlns:a16="http://schemas.microsoft.com/office/drawing/2014/main" id="{CA1FFFA3-1B63-0258-5D32-59FCCF1FA16A}"/>
                    </a:ext>
                  </a:extLst>
                </p:cNvPr>
                <p:cNvPicPr/>
                <p:nvPr/>
              </p:nvPicPr>
              <p:blipFill>
                <a:blip r:embed="rId60"/>
                <a:stretch>
                  <a:fillRect/>
                </a:stretch>
              </p:blipFill>
              <p:spPr>
                <a:xfrm>
                  <a:off x="10881818" y="3286342"/>
                  <a:ext cx="60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9" name="Freihand 58">
                  <a:extLst>
                    <a:ext uri="{FF2B5EF4-FFF2-40B4-BE49-F238E27FC236}">
                      <a16:creationId xmlns:a16="http://schemas.microsoft.com/office/drawing/2014/main" id="{BF9FA9F5-E4E2-689C-5AB0-3A7BC4E180E9}"/>
                    </a:ext>
                  </a:extLst>
                </p14:cNvPr>
                <p14:cNvContentPartPr/>
                <p14:nvPr/>
              </p14:nvContentPartPr>
              <p14:xfrm>
                <a:off x="11029418" y="3258262"/>
                <a:ext cx="73080" cy="145080"/>
              </p14:xfrm>
            </p:contentPart>
          </mc:Choice>
          <mc:Fallback>
            <p:pic>
              <p:nvPicPr>
                <p:cNvPr id="59" name="Freihand 58">
                  <a:extLst>
                    <a:ext uri="{FF2B5EF4-FFF2-40B4-BE49-F238E27FC236}">
                      <a16:creationId xmlns:a16="http://schemas.microsoft.com/office/drawing/2014/main" id="{BF9FA9F5-E4E2-689C-5AB0-3A7BC4E180E9}"/>
                    </a:ext>
                  </a:extLst>
                </p:cNvPr>
                <p:cNvPicPr/>
                <p:nvPr/>
              </p:nvPicPr>
              <p:blipFill>
                <a:blip r:embed="rId62"/>
                <a:stretch>
                  <a:fillRect/>
                </a:stretch>
              </p:blipFill>
              <p:spPr>
                <a:xfrm>
                  <a:off x="11023298" y="3252142"/>
                  <a:ext cx="85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0" name="Freihand 59">
                  <a:extLst>
                    <a:ext uri="{FF2B5EF4-FFF2-40B4-BE49-F238E27FC236}">
                      <a16:creationId xmlns:a16="http://schemas.microsoft.com/office/drawing/2014/main" id="{31AE10EE-DC59-A074-109E-E23EEB4C7FDC}"/>
                    </a:ext>
                  </a:extLst>
                </p14:cNvPr>
                <p14:cNvContentPartPr/>
                <p14:nvPr/>
              </p14:nvContentPartPr>
              <p14:xfrm>
                <a:off x="11118698" y="3088702"/>
                <a:ext cx="191880" cy="190080"/>
              </p14:xfrm>
            </p:contentPart>
          </mc:Choice>
          <mc:Fallback>
            <p:pic>
              <p:nvPicPr>
                <p:cNvPr id="60" name="Freihand 59">
                  <a:extLst>
                    <a:ext uri="{FF2B5EF4-FFF2-40B4-BE49-F238E27FC236}">
                      <a16:creationId xmlns:a16="http://schemas.microsoft.com/office/drawing/2014/main" id="{31AE10EE-DC59-A074-109E-E23EEB4C7FDC}"/>
                    </a:ext>
                  </a:extLst>
                </p:cNvPr>
                <p:cNvPicPr/>
                <p:nvPr/>
              </p:nvPicPr>
              <p:blipFill>
                <a:blip r:embed="rId64"/>
                <a:stretch>
                  <a:fillRect/>
                </a:stretch>
              </p:blipFill>
              <p:spPr>
                <a:xfrm>
                  <a:off x="11112578" y="3082582"/>
                  <a:ext cx="204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1" name="Freihand 60">
                  <a:extLst>
                    <a:ext uri="{FF2B5EF4-FFF2-40B4-BE49-F238E27FC236}">
                      <a16:creationId xmlns:a16="http://schemas.microsoft.com/office/drawing/2014/main" id="{97479356-AFE1-8D8D-60B3-CE4CEEC47799}"/>
                    </a:ext>
                  </a:extLst>
                </p14:cNvPr>
                <p14:cNvContentPartPr/>
                <p14:nvPr/>
              </p14:nvContentPartPr>
              <p14:xfrm>
                <a:off x="11324618" y="3031462"/>
                <a:ext cx="138240" cy="290880"/>
              </p14:xfrm>
            </p:contentPart>
          </mc:Choice>
          <mc:Fallback>
            <p:pic>
              <p:nvPicPr>
                <p:cNvPr id="61" name="Freihand 60">
                  <a:extLst>
                    <a:ext uri="{FF2B5EF4-FFF2-40B4-BE49-F238E27FC236}">
                      <a16:creationId xmlns:a16="http://schemas.microsoft.com/office/drawing/2014/main" id="{97479356-AFE1-8D8D-60B3-CE4CEEC47799}"/>
                    </a:ext>
                  </a:extLst>
                </p:cNvPr>
                <p:cNvPicPr/>
                <p:nvPr/>
              </p:nvPicPr>
              <p:blipFill>
                <a:blip r:embed="rId66"/>
                <a:stretch>
                  <a:fillRect/>
                </a:stretch>
              </p:blipFill>
              <p:spPr>
                <a:xfrm>
                  <a:off x="11318498" y="3025342"/>
                  <a:ext cx="1504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2" name="Freihand 61">
                  <a:extLst>
                    <a:ext uri="{FF2B5EF4-FFF2-40B4-BE49-F238E27FC236}">
                      <a16:creationId xmlns:a16="http://schemas.microsoft.com/office/drawing/2014/main" id="{19D0401B-FBF7-35D9-E590-66D500323A8C}"/>
                    </a:ext>
                  </a:extLst>
                </p14:cNvPr>
                <p14:cNvContentPartPr/>
                <p14:nvPr/>
              </p14:nvContentPartPr>
              <p14:xfrm>
                <a:off x="11435138" y="2799262"/>
                <a:ext cx="100800" cy="265320"/>
              </p14:xfrm>
            </p:contentPart>
          </mc:Choice>
          <mc:Fallback>
            <p:pic>
              <p:nvPicPr>
                <p:cNvPr id="62" name="Freihand 61">
                  <a:extLst>
                    <a:ext uri="{FF2B5EF4-FFF2-40B4-BE49-F238E27FC236}">
                      <a16:creationId xmlns:a16="http://schemas.microsoft.com/office/drawing/2014/main" id="{19D0401B-FBF7-35D9-E590-66D500323A8C}"/>
                    </a:ext>
                  </a:extLst>
                </p:cNvPr>
                <p:cNvPicPr/>
                <p:nvPr/>
              </p:nvPicPr>
              <p:blipFill>
                <a:blip r:embed="rId68"/>
                <a:stretch>
                  <a:fillRect/>
                </a:stretch>
              </p:blipFill>
              <p:spPr>
                <a:xfrm>
                  <a:off x="11429018" y="2793142"/>
                  <a:ext cx="1130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3" name="Freihand 62">
                  <a:extLst>
                    <a:ext uri="{FF2B5EF4-FFF2-40B4-BE49-F238E27FC236}">
                      <a16:creationId xmlns:a16="http://schemas.microsoft.com/office/drawing/2014/main" id="{4705840A-FEC7-974A-DEE7-C146CCF573A5}"/>
                    </a:ext>
                  </a:extLst>
                </p14:cNvPr>
                <p14:cNvContentPartPr/>
                <p14:nvPr/>
              </p14:nvContentPartPr>
              <p14:xfrm>
                <a:off x="11529458" y="2695582"/>
                <a:ext cx="237600" cy="350640"/>
              </p14:xfrm>
            </p:contentPart>
          </mc:Choice>
          <mc:Fallback>
            <p:pic>
              <p:nvPicPr>
                <p:cNvPr id="63" name="Freihand 62">
                  <a:extLst>
                    <a:ext uri="{FF2B5EF4-FFF2-40B4-BE49-F238E27FC236}">
                      <a16:creationId xmlns:a16="http://schemas.microsoft.com/office/drawing/2014/main" id="{4705840A-FEC7-974A-DEE7-C146CCF573A5}"/>
                    </a:ext>
                  </a:extLst>
                </p:cNvPr>
                <p:cNvPicPr/>
                <p:nvPr/>
              </p:nvPicPr>
              <p:blipFill>
                <a:blip r:embed="rId70"/>
                <a:stretch>
                  <a:fillRect/>
                </a:stretch>
              </p:blipFill>
              <p:spPr>
                <a:xfrm>
                  <a:off x="11523338" y="2689462"/>
                  <a:ext cx="24984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4688" name="Freihand 114687">
                  <a:extLst>
                    <a:ext uri="{FF2B5EF4-FFF2-40B4-BE49-F238E27FC236}">
                      <a16:creationId xmlns:a16="http://schemas.microsoft.com/office/drawing/2014/main" id="{EEAFE04A-10A0-6869-B8D8-A6E981445530}"/>
                    </a:ext>
                  </a:extLst>
                </p14:cNvPr>
                <p14:cNvContentPartPr/>
                <p14:nvPr/>
              </p14:nvContentPartPr>
              <p14:xfrm>
                <a:off x="10699658" y="2969542"/>
                <a:ext cx="1166040" cy="806400"/>
              </p14:xfrm>
            </p:contentPart>
          </mc:Choice>
          <mc:Fallback>
            <p:pic>
              <p:nvPicPr>
                <p:cNvPr id="114688" name="Freihand 114687">
                  <a:extLst>
                    <a:ext uri="{FF2B5EF4-FFF2-40B4-BE49-F238E27FC236}">
                      <a16:creationId xmlns:a16="http://schemas.microsoft.com/office/drawing/2014/main" id="{EEAFE04A-10A0-6869-B8D8-A6E981445530}"/>
                    </a:ext>
                  </a:extLst>
                </p:cNvPr>
                <p:cNvPicPr/>
                <p:nvPr/>
              </p:nvPicPr>
              <p:blipFill>
                <a:blip r:embed="rId72"/>
                <a:stretch>
                  <a:fillRect/>
                </a:stretch>
              </p:blipFill>
              <p:spPr>
                <a:xfrm>
                  <a:off x="10693538" y="2963422"/>
                  <a:ext cx="1178280" cy="81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114695" name="Freihand 114694">
                <a:extLst>
                  <a:ext uri="{FF2B5EF4-FFF2-40B4-BE49-F238E27FC236}">
                    <a16:creationId xmlns:a16="http://schemas.microsoft.com/office/drawing/2014/main" id="{A5CB23CC-5E25-4B76-7912-0E40ABA47054}"/>
                  </a:ext>
                </a:extLst>
              </p14:cNvPr>
              <p14:cNvContentPartPr/>
              <p14:nvPr/>
            </p14:nvContentPartPr>
            <p14:xfrm>
              <a:off x="1127618" y="2924182"/>
              <a:ext cx="1326960" cy="1767960"/>
            </p14:xfrm>
          </p:contentPart>
        </mc:Choice>
        <mc:Fallback>
          <p:pic>
            <p:nvPicPr>
              <p:cNvPr id="114695" name="Freihand 114694">
                <a:extLst>
                  <a:ext uri="{FF2B5EF4-FFF2-40B4-BE49-F238E27FC236}">
                    <a16:creationId xmlns:a16="http://schemas.microsoft.com/office/drawing/2014/main" id="{A5CB23CC-5E25-4B76-7912-0E40ABA47054}"/>
                  </a:ext>
                </a:extLst>
              </p:cNvPr>
              <p:cNvPicPr/>
              <p:nvPr/>
            </p:nvPicPr>
            <p:blipFill>
              <a:blip r:embed="rId74"/>
              <a:stretch>
                <a:fillRect/>
              </a:stretch>
            </p:blipFill>
            <p:spPr>
              <a:xfrm>
                <a:off x="1121498" y="2918062"/>
                <a:ext cx="1339200" cy="1780200"/>
              </a:xfrm>
              <a:prstGeom prst="rect">
                <a:avLst/>
              </a:prstGeom>
            </p:spPr>
          </p:pic>
        </mc:Fallback>
      </mc:AlternateContent>
      <p:grpSp>
        <p:nvGrpSpPr>
          <p:cNvPr id="114704" name="Gruppieren 114703">
            <a:extLst>
              <a:ext uri="{FF2B5EF4-FFF2-40B4-BE49-F238E27FC236}">
                <a16:creationId xmlns:a16="http://schemas.microsoft.com/office/drawing/2014/main" id="{36A07B0A-BA26-B343-3206-C3623247272A}"/>
              </a:ext>
            </a:extLst>
          </p:cNvPr>
          <p:cNvGrpSpPr/>
          <p:nvPr/>
        </p:nvGrpSpPr>
        <p:grpSpPr>
          <a:xfrm>
            <a:off x="1415258" y="2979262"/>
            <a:ext cx="1323360" cy="1477080"/>
            <a:chOff x="1415258" y="2979262"/>
            <a:chExt cx="1323360" cy="1477080"/>
          </a:xfrm>
        </p:grpSpPr>
        <mc:AlternateContent xmlns:mc="http://schemas.openxmlformats.org/markup-compatibility/2006">
          <mc:Choice xmlns:p14="http://schemas.microsoft.com/office/powerpoint/2010/main" Requires="p14">
            <p:contentPart p14:bwMode="auto" r:id="rId75">
              <p14:nvContentPartPr>
                <p14:cNvPr id="114690" name="Freihand 114689">
                  <a:extLst>
                    <a:ext uri="{FF2B5EF4-FFF2-40B4-BE49-F238E27FC236}">
                      <a16:creationId xmlns:a16="http://schemas.microsoft.com/office/drawing/2014/main" id="{AE7834EF-B10A-D90D-0DC0-F4D1721BC41A}"/>
                    </a:ext>
                  </a:extLst>
                </p14:cNvPr>
                <p14:cNvContentPartPr/>
                <p14:nvPr/>
              </p14:nvContentPartPr>
              <p14:xfrm>
                <a:off x="1415258" y="3051982"/>
                <a:ext cx="765000" cy="1404360"/>
              </p14:xfrm>
            </p:contentPart>
          </mc:Choice>
          <mc:Fallback>
            <p:pic>
              <p:nvPicPr>
                <p:cNvPr id="114690" name="Freihand 114689">
                  <a:extLst>
                    <a:ext uri="{FF2B5EF4-FFF2-40B4-BE49-F238E27FC236}">
                      <a16:creationId xmlns:a16="http://schemas.microsoft.com/office/drawing/2014/main" id="{AE7834EF-B10A-D90D-0DC0-F4D1721BC41A}"/>
                    </a:ext>
                  </a:extLst>
                </p:cNvPr>
                <p:cNvPicPr/>
                <p:nvPr/>
              </p:nvPicPr>
              <p:blipFill>
                <a:blip r:embed="rId76"/>
                <a:stretch>
                  <a:fillRect/>
                </a:stretch>
              </p:blipFill>
              <p:spPr>
                <a:xfrm>
                  <a:off x="1409138" y="3045862"/>
                  <a:ext cx="777240" cy="1416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4692" name="Freihand 114691">
                  <a:extLst>
                    <a:ext uri="{FF2B5EF4-FFF2-40B4-BE49-F238E27FC236}">
                      <a16:creationId xmlns:a16="http://schemas.microsoft.com/office/drawing/2014/main" id="{5717FC64-25C1-94F9-F626-4069E53FA59E}"/>
                    </a:ext>
                  </a:extLst>
                </p14:cNvPr>
                <p14:cNvContentPartPr/>
                <p14:nvPr/>
              </p14:nvContentPartPr>
              <p14:xfrm>
                <a:off x="2134538" y="3477142"/>
                <a:ext cx="72000" cy="100080"/>
              </p14:xfrm>
            </p:contentPart>
          </mc:Choice>
          <mc:Fallback>
            <p:pic>
              <p:nvPicPr>
                <p:cNvPr id="114692" name="Freihand 114691">
                  <a:extLst>
                    <a:ext uri="{FF2B5EF4-FFF2-40B4-BE49-F238E27FC236}">
                      <a16:creationId xmlns:a16="http://schemas.microsoft.com/office/drawing/2014/main" id="{5717FC64-25C1-94F9-F626-4069E53FA59E}"/>
                    </a:ext>
                  </a:extLst>
                </p:cNvPr>
                <p:cNvPicPr/>
                <p:nvPr/>
              </p:nvPicPr>
              <p:blipFill>
                <a:blip r:embed="rId78"/>
                <a:stretch>
                  <a:fillRect/>
                </a:stretch>
              </p:blipFill>
              <p:spPr>
                <a:xfrm>
                  <a:off x="2128418" y="3471022"/>
                  <a:ext cx="84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4693" name="Freihand 114692">
                  <a:extLst>
                    <a:ext uri="{FF2B5EF4-FFF2-40B4-BE49-F238E27FC236}">
                      <a16:creationId xmlns:a16="http://schemas.microsoft.com/office/drawing/2014/main" id="{DE292E9D-AE38-7AB9-F71C-39D5E1EB4B15}"/>
                    </a:ext>
                  </a:extLst>
                </p14:cNvPr>
                <p14:cNvContentPartPr/>
                <p14:nvPr/>
              </p14:nvContentPartPr>
              <p14:xfrm>
                <a:off x="1778498" y="3469222"/>
                <a:ext cx="16200" cy="30960"/>
              </p14:xfrm>
            </p:contentPart>
          </mc:Choice>
          <mc:Fallback>
            <p:pic>
              <p:nvPicPr>
                <p:cNvPr id="114693" name="Freihand 114692">
                  <a:extLst>
                    <a:ext uri="{FF2B5EF4-FFF2-40B4-BE49-F238E27FC236}">
                      <a16:creationId xmlns:a16="http://schemas.microsoft.com/office/drawing/2014/main" id="{DE292E9D-AE38-7AB9-F71C-39D5E1EB4B15}"/>
                    </a:ext>
                  </a:extLst>
                </p:cNvPr>
                <p:cNvPicPr/>
                <p:nvPr/>
              </p:nvPicPr>
              <p:blipFill>
                <a:blip r:embed="rId80"/>
                <a:stretch>
                  <a:fillRect/>
                </a:stretch>
              </p:blipFill>
              <p:spPr>
                <a:xfrm>
                  <a:off x="1772378" y="3463102"/>
                  <a:ext cx="28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4697" name="Freihand 114696">
                  <a:extLst>
                    <a:ext uri="{FF2B5EF4-FFF2-40B4-BE49-F238E27FC236}">
                      <a16:creationId xmlns:a16="http://schemas.microsoft.com/office/drawing/2014/main" id="{5DC464E8-6319-F580-92FE-AF0D07C4AB08}"/>
                    </a:ext>
                  </a:extLst>
                </p14:cNvPr>
                <p14:cNvContentPartPr/>
                <p14:nvPr/>
              </p14:nvContentPartPr>
              <p14:xfrm>
                <a:off x="2469698" y="3098782"/>
                <a:ext cx="103680" cy="38880"/>
              </p14:xfrm>
            </p:contentPart>
          </mc:Choice>
          <mc:Fallback>
            <p:pic>
              <p:nvPicPr>
                <p:cNvPr id="114697" name="Freihand 114696">
                  <a:extLst>
                    <a:ext uri="{FF2B5EF4-FFF2-40B4-BE49-F238E27FC236}">
                      <a16:creationId xmlns:a16="http://schemas.microsoft.com/office/drawing/2014/main" id="{5DC464E8-6319-F580-92FE-AF0D07C4AB08}"/>
                    </a:ext>
                  </a:extLst>
                </p:cNvPr>
                <p:cNvPicPr/>
                <p:nvPr/>
              </p:nvPicPr>
              <p:blipFill>
                <a:blip r:embed="rId82"/>
                <a:stretch>
                  <a:fillRect/>
                </a:stretch>
              </p:blipFill>
              <p:spPr>
                <a:xfrm>
                  <a:off x="2463578" y="3092662"/>
                  <a:ext cx="115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4698" name="Freihand 114697">
                  <a:extLst>
                    <a:ext uri="{FF2B5EF4-FFF2-40B4-BE49-F238E27FC236}">
                      <a16:creationId xmlns:a16="http://schemas.microsoft.com/office/drawing/2014/main" id="{8B22911C-FC15-ECAC-1390-144842A95435}"/>
                    </a:ext>
                  </a:extLst>
                </p14:cNvPr>
                <p14:cNvContentPartPr/>
                <p14:nvPr/>
              </p14:nvContentPartPr>
              <p14:xfrm>
                <a:off x="2340458" y="2979262"/>
                <a:ext cx="398160" cy="277560"/>
              </p14:xfrm>
            </p:contentPart>
          </mc:Choice>
          <mc:Fallback>
            <p:pic>
              <p:nvPicPr>
                <p:cNvPr id="114698" name="Freihand 114697">
                  <a:extLst>
                    <a:ext uri="{FF2B5EF4-FFF2-40B4-BE49-F238E27FC236}">
                      <a16:creationId xmlns:a16="http://schemas.microsoft.com/office/drawing/2014/main" id="{8B22911C-FC15-ECAC-1390-144842A95435}"/>
                    </a:ext>
                  </a:extLst>
                </p:cNvPr>
                <p:cNvPicPr/>
                <p:nvPr/>
              </p:nvPicPr>
              <p:blipFill>
                <a:blip r:embed="rId84"/>
                <a:stretch>
                  <a:fillRect/>
                </a:stretch>
              </p:blipFill>
              <p:spPr>
                <a:xfrm>
                  <a:off x="2334338" y="2973142"/>
                  <a:ext cx="410400" cy="289800"/>
                </a:xfrm>
                <a:prstGeom prst="rect">
                  <a:avLst/>
                </a:prstGeom>
              </p:spPr>
            </p:pic>
          </mc:Fallback>
        </mc:AlternateContent>
      </p:grpSp>
      <p:grpSp>
        <p:nvGrpSpPr>
          <p:cNvPr id="114703" name="Gruppieren 114702">
            <a:extLst>
              <a:ext uri="{FF2B5EF4-FFF2-40B4-BE49-F238E27FC236}">
                <a16:creationId xmlns:a16="http://schemas.microsoft.com/office/drawing/2014/main" id="{F239807E-30AF-B40C-BC3A-C3FFDCEE69EE}"/>
              </a:ext>
            </a:extLst>
          </p:cNvPr>
          <p:cNvGrpSpPr/>
          <p:nvPr/>
        </p:nvGrpSpPr>
        <p:grpSpPr>
          <a:xfrm>
            <a:off x="3236498" y="1625302"/>
            <a:ext cx="1498320" cy="1506600"/>
            <a:chOff x="3236498" y="1625302"/>
            <a:chExt cx="1498320" cy="1506600"/>
          </a:xfrm>
        </p:grpSpPr>
        <mc:AlternateContent xmlns:mc="http://schemas.openxmlformats.org/markup-compatibility/2006">
          <mc:Choice xmlns:p14="http://schemas.microsoft.com/office/powerpoint/2010/main" Requires="p14">
            <p:contentPart p14:bwMode="auto" r:id="rId85">
              <p14:nvContentPartPr>
                <p14:cNvPr id="40" name="Freihand 39">
                  <a:extLst>
                    <a:ext uri="{FF2B5EF4-FFF2-40B4-BE49-F238E27FC236}">
                      <a16:creationId xmlns:a16="http://schemas.microsoft.com/office/drawing/2014/main" id="{4D6FD0A6-7003-A6D6-850B-D9A0494A89C9}"/>
                    </a:ext>
                  </a:extLst>
                </p14:cNvPr>
                <p14:cNvContentPartPr/>
                <p14:nvPr/>
              </p14:nvContentPartPr>
              <p14:xfrm>
                <a:off x="3422258" y="2401462"/>
                <a:ext cx="234000" cy="635400"/>
              </p14:xfrm>
            </p:contentPart>
          </mc:Choice>
          <mc:Fallback>
            <p:pic>
              <p:nvPicPr>
                <p:cNvPr id="40" name="Freihand 39">
                  <a:extLst>
                    <a:ext uri="{FF2B5EF4-FFF2-40B4-BE49-F238E27FC236}">
                      <a16:creationId xmlns:a16="http://schemas.microsoft.com/office/drawing/2014/main" id="{4D6FD0A6-7003-A6D6-850B-D9A0494A89C9}"/>
                    </a:ext>
                  </a:extLst>
                </p:cNvPr>
                <p:cNvPicPr/>
                <p:nvPr/>
              </p:nvPicPr>
              <p:blipFill>
                <a:blip r:embed="rId86"/>
                <a:stretch>
                  <a:fillRect/>
                </a:stretch>
              </p:blipFill>
              <p:spPr>
                <a:xfrm>
                  <a:off x="3416138" y="2395342"/>
                  <a:ext cx="24624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1" name="Freihand 40">
                  <a:extLst>
                    <a:ext uri="{FF2B5EF4-FFF2-40B4-BE49-F238E27FC236}">
                      <a16:creationId xmlns:a16="http://schemas.microsoft.com/office/drawing/2014/main" id="{BC93DC05-5697-4F64-3AE2-5582BD3F9BDF}"/>
                    </a:ext>
                  </a:extLst>
                </p14:cNvPr>
                <p14:cNvContentPartPr/>
                <p14:nvPr/>
              </p14:nvContentPartPr>
              <p14:xfrm>
                <a:off x="3389498" y="2551582"/>
                <a:ext cx="242640" cy="580320"/>
              </p14:xfrm>
            </p:contentPart>
          </mc:Choice>
          <mc:Fallback>
            <p:pic>
              <p:nvPicPr>
                <p:cNvPr id="41" name="Freihand 40">
                  <a:extLst>
                    <a:ext uri="{FF2B5EF4-FFF2-40B4-BE49-F238E27FC236}">
                      <a16:creationId xmlns:a16="http://schemas.microsoft.com/office/drawing/2014/main" id="{BC93DC05-5697-4F64-3AE2-5582BD3F9BDF}"/>
                    </a:ext>
                  </a:extLst>
                </p:cNvPr>
                <p:cNvPicPr/>
                <p:nvPr/>
              </p:nvPicPr>
              <p:blipFill>
                <a:blip r:embed="rId88"/>
                <a:stretch>
                  <a:fillRect/>
                </a:stretch>
              </p:blipFill>
              <p:spPr>
                <a:xfrm>
                  <a:off x="3383378" y="2545462"/>
                  <a:ext cx="25488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2" name="Freihand 41">
                  <a:extLst>
                    <a:ext uri="{FF2B5EF4-FFF2-40B4-BE49-F238E27FC236}">
                      <a16:creationId xmlns:a16="http://schemas.microsoft.com/office/drawing/2014/main" id="{54A0D192-7856-4873-4BD5-4001D8C51C85}"/>
                    </a:ext>
                  </a:extLst>
                </p14:cNvPr>
                <p14:cNvContentPartPr/>
                <p14:nvPr/>
              </p14:nvContentPartPr>
              <p14:xfrm>
                <a:off x="3980618" y="2077462"/>
                <a:ext cx="118080" cy="259200"/>
              </p14:xfrm>
            </p:contentPart>
          </mc:Choice>
          <mc:Fallback>
            <p:pic>
              <p:nvPicPr>
                <p:cNvPr id="42" name="Freihand 41">
                  <a:extLst>
                    <a:ext uri="{FF2B5EF4-FFF2-40B4-BE49-F238E27FC236}">
                      <a16:creationId xmlns:a16="http://schemas.microsoft.com/office/drawing/2014/main" id="{54A0D192-7856-4873-4BD5-4001D8C51C85}"/>
                    </a:ext>
                  </a:extLst>
                </p:cNvPr>
                <p:cNvPicPr/>
                <p:nvPr/>
              </p:nvPicPr>
              <p:blipFill>
                <a:blip r:embed="rId90"/>
                <a:stretch>
                  <a:fillRect/>
                </a:stretch>
              </p:blipFill>
              <p:spPr>
                <a:xfrm>
                  <a:off x="3974498" y="2071342"/>
                  <a:ext cx="1303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3" name="Freihand 42">
                  <a:extLst>
                    <a:ext uri="{FF2B5EF4-FFF2-40B4-BE49-F238E27FC236}">
                      <a16:creationId xmlns:a16="http://schemas.microsoft.com/office/drawing/2014/main" id="{31821BE3-9229-F482-1DAC-F202EF4F4FAA}"/>
                    </a:ext>
                  </a:extLst>
                </p14:cNvPr>
                <p14:cNvContentPartPr/>
                <p14:nvPr/>
              </p14:nvContentPartPr>
              <p14:xfrm>
                <a:off x="3881258" y="1866862"/>
                <a:ext cx="540720" cy="473400"/>
              </p14:xfrm>
            </p:contentPart>
          </mc:Choice>
          <mc:Fallback>
            <p:pic>
              <p:nvPicPr>
                <p:cNvPr id="43" name="Freihand 42">
                  <a:extLst>
                    <a:ext uri="{FF2B5EF4-FFF2-40B4-BE49-F238E27FC236}">
                      <a16:creationId xmlns:a16="http://schemas.microsoft.com/office/drawing/2014/main" id="{31821BE3-9229-F482-1DAC-F202EF4F4FAA}"/>
                    </a:ext>
                  </a:extLst>
                </p:cNvPr>
                <p:cNvPicPr/>
                <p:nvPr/>
              </p:nvPicPr>
              <p:blipFill>
                <a:blip r:embed="rId92"/>
                <a:stretch>
                  <a:fillRect/>
                </a:stretch>
              </p:blipFill>
              <p:spPr>
                <a:xfrm>
                  <a:off x="3875138" y="1860742"/>
                  <a:ext cx="55296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4" name="Freihand 43">
                  <a:extLst>
                    <a:ext uri="{FF2B5EF4-FFF2-40B4-BE49-F238E27FC236}">
                      <a16:creationId xmlns:a16="http://schemas.microsoft.com/office/drawing/2014/main" id="{2B2B5D10-8487-AE7E-9E60-34F0E1C4C8FA}"/>
                    </a:ext>
                  </a:extLst>
                </p14:cNvPr>
                <p14:cNvContentPartPr/>
                <p14:nvPr/>
              </p14:nvContentPartPr>
              <p14:xfrm>
                <a:off x="4393898" y="1625302"/>
                <a:ext cx="340920" cy="396000"/>
              </p14:xfrm>
            </p:contentPart>
          </mc:Choice>
          <mc:Fallback>
            <p:pic>
              <p:nvPicPr>
                <p:cNvPr id="44" name="Freihand 43">
                  <a:extLst>
                    <a:ext uri="{FF2B5EF4-FFF2-40B4-BE49-F238E27FC236}">
                      <a16:creationId xmlns:a16="http://schemas.microsoft.com/office/drawing/2014/main" id="{2B2B5D10-8487-AE7E-9E60-34F0E1C4C8FA}"/>
                    </a:ext>
                  </a:extLst>
                </p:cNvPr>
                <p:cNvPicPr/>
                <p:nvPr/>
              </p:nvPicPr>
              <p:blipFill>
                <a:blip r:embed="rId94"/>
                <a:stretch>
                  <a:fillRect/>
                </a:stretch>
              </p:blipFill>
              <p:spPr>
                <a:xfrm>
                  <a:off x="4387778" y="1619182"/>
                  <a:ext cx="35316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4699" name="Freihand 114698">
                  <a:extLst>
                    <a:ext uri="{FF2B5EF4-FFF2-40B4-BE49-F238E27FC236}">
                      <a16:creationId xmlns:a16="http://schemas.microsoft.com/office/drawing/2014/main" id="{104BC22E-B500-518D-72F7-DC100369CAD5}"/>
                    </a:ext>
                  </a:extLst>
                </p14:cNvPr>
                <p14:cNvContentPartPr/>
                <p14:nvPr/>
              </p14:nvContentPartPr>
              <p14:xfrm>
                <a:off x="3236498" y="2792782"/>
                <a:ext cx="545400" cy="81720"/>
              </p14:xfrm>
            </p:contentPart>
          </mc:Choice>
          <mc:Fallback>
            <p:pic>
              <p:nvPicPr>
                <p:cNvPr id="114699" name="Freihand 114698">
                  <a:extLst>
                    <a:ext uri="{FF2B5EF4-FFF2-40B4-BE49-F238E27FC236}">
                      <a16:creationId xmlns:a16="http://schemas.microsoft.com/office/drawing/2014/main" id="{104BC22E-B500-518D-72F7-DC100369CAD5}"/>
                    </a:ext>
                  </a:extLst>
                </p:cNvPr>
                <p:cNvPicPr/>
                <p:nvPr/>
              </p:nvPicPr>
              <p:blipFill>
                <a:blip r:embed="rId96"/>
                <a:stretch>
                  <a:fillRect/>
                </a:stretch>
              </p:blipFill>
              <p:spPr>
                <a:xfrm>
                  <a:off x="3230378" y="2786662"/>
                  <a:ext cx="557640" cy="93960"/>
                </a:xfrm>
                <a:prstGeom prst="rect">
                  <a:avLst/>
                </a:prstGeom>
              </p:spPr>
            </p:pic>
          </mc:Fallback>
        </mc:AlternateContent>
      </p:grpSp>
      <p:grpSp>
        <p:nvGrpSpPr>
          <p:cNvPr id="114702" name="Gruppieren 114701">
            <a:extLst>
              <a:ext uri="{FF2B5EF4-FFF2-40B4-BE49-F238E27FC236}">
                <a16:creationId xmlns:a16="http://schemas.microsoft.com/office/drawing/2014/main" id="{94DBE491-731A-C5AC-11AF-AB401F9BA4C2}"/>
              </a:ext>
            </a:extLst>
          </p:cNvPr>
          <p:cNvGrpSpPr/>
          <p:nvPr/>
        </p:nvGrpSpPr>
        <p:grpSpPr>
          <a:xfrm>
            <a:off x="7958258" y="2024542"/>
            <a:ext cx="195480" cy="500760"/>
            <a:chOff x="7958258" y="2024542"/>
            <a:chExt cx="195480" cy="500760"/>
          </a:xfrm>
        </p:grpSpPr>
        <mc:AlternateContent xmlns:mc="http://schemas.openxmlformats.org/markup-compatibility/2006">
          <mc:Choice xmlns:p14="http://schemas.microsoft.com/office/powerpoint/2010/main" Requires="p14">
            <p:contentPart p14:bwMode="auto" r:id="rId97">
              <p14:nvContentPartPr>
                <p14:cNvPr id="114700" name="Freihand 114699">
                  <a:extLst>
                    <a:ext uri="{FF2B5EF4-FFF2-40B4-BE49-F238E27FC236}">
                      <a16:creationId xmlns:a16="http://schemas.microsoft.com/office/drawing/2014/main" id="{40E51716-1062-DB72-8601-79D4ECFDE67A}"/>
                    </a:ext>
                  </a:extLst>
                </p14:cNvPr>
                <p14:cNvContentPartPr/>
                <p14:nvPr/>
              </p14:nvContentPartPr>
              <p14:xfrm>
                <a:off x="8059418" y="2213182"/>
                <a:ext cx="78840" cy="312120"/>
              </p14:xfrm>
            </p:contentPart>
          </mc:Choice>
          <mc:Fallback>
            <p:pic>
              <p:nvPicPr>
                <p:cNvPr id="114700" name="Freihand 114699">
                  <a:extLst>
                    <a:ext uri="{FF2B5EF4-FFF2-40B4-BE49-F238E27FC236}">
                      <a16:creationId xmlns:a16="http://schemas.microsoft.com/office/drawing/2014/main" id="{40E51716-1062-DB72-8601-79D4ECFDE67A}"/>
                    </a:ext>
                  </a:extLst>
                </p:cNvPr>
                <p:cNvPicPr/>
                <p:nvPr/>
              </p:nvPicPr>
              <p:blipFill>
                <a:blip r:embed="rId98"/>
                <a:stretch>
                  <a:fillRect/>
                </a:stretch>
              </p:blipFill>
              <p:spPr>
                <a:xfrm>
                  <a:off x="8053298" y="2207062"/>
                  <a:ext cx="910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4701" name="Freihand 114700">
                  <a:extLst>
                    <a:ext uri="{FF2B5EF4-FFF2-40B4-BE49-F238E27FC236}">
                      <a16:creationId xmlns:a16="http://schemas.microsoft.com/office/drawing/2014/main" id="{5F63C63D-5822-54A0-38FB-740DD2E62CF7}"/>
                    </a:ext>
                  </a:extLst>
                </p14:cNvPr>
                <p14:cNvContentPartPr/>
                <p14:nvPr/>
              </p14:nvContentPartPr>
              <p14:xfrm>
                <a:off x="7958258" y="2024542"/>
                <a:ext cx="195480" cy="243720"/>
              </p14:xfrm>
            </p:contentPart>
          </mc:Choice>
          <mc:Fallback>
            <p:pic>
              <p:nvPicPr>
                <p:cNvPr id="114701" name="Freihand 114700">
                  <a:extLst>
                    <a:ext uri="{FF2B5EF4-FFF2-40B4-BE49-F238E27FC236}">
                      <a16:creationId xmlns:a16="http://schemas.microsoft.com/office/drawing/2014/main" id="{5F63C63D-5822-54A0-38FB-740DD2E62CF7}"/>
                    </a:ext>
                  </a:extLst>
                </p:cNvPr>
                <p:cNvPicPr/>
                <p:nvPr/>
              </p:nvPicPr>
              <p:blipFill>
                <a:blip r:embed="rId100"/>
                <a:stretch>
                  <a:fillRect/>
                </a:stretch>
              </p:blipFill>
              <p:spPr>
                <a:xfrm>
                  <a:off x="7952138" y="2018422"/>
                  <a:ext cx="207720" cy="25596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666706"/>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72D9FB2-663A-D976-63B0-23634901AA82}"/>
              </a:ext>
            </a:extLst>
          </p:cNvPr>
          <p:cNvPicPr>
            <a:picLocks noChangeAspect="1"/>
          </p:cNvPicPr>
          <p:nvPr/>
        </p:nvPicPr>
        <p:blipFill>
          <a:blip r:embed="rId3"/>
          <a:stretch>
            <a:fillRect/>
          </a:stretch>
        </p:blipFill>
        <p:spPr>
          <a:xfrm>
            <a:off x="643254" y="1121276"/>
            <a:ext cx="6686123" cy="4089916"/>
          </a:xfrm>
          <a:prstGeom prst="rect">
            <a:avLst/>
          </a:prstGeom>
        </p:spPr>
      </p:pic>
    </p:spTree>
    <p:extLst>
      <p:ext uri="{BB962C8B-B14F-4D97-AF65-F5344CB8AC3E}">
        <p14:creationId xmlns:p14="http://schemas.microsoft.com/office/powerpoint/2010/main" val="2879610504"/>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933922B-0A0D-1AB5-7C27-E14BDD2A5582}"/>
              </a:ext>
            </a:extLst>
          </p:cNvPr>
          <p:cNvPicPr>
            <a:picLocks noChangeAspect="1"/>
          </p:cNvPicPr>
          <p:nvPr/>
        </p:nvPicPr>
        <p:blipFill>
          <a:blip r:embed="rId3"/>
          <a:stretch>
            <a:fillRect/>
          </a:stretch>
        </p:blipFill>
        <p:spPr>
          <a:xfrm>
            <a:off x="0" y="879271"/>
            <a:ext cx="8396286" cy="5398239"/>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spTree>
    <p:extLst>
      <p:ext uri="{BB962C8B-B14F-4D97-AF65-F5344CB8AC3E}">
        <p14:creationId xmlns:p14="http://schemas.microsoft.com/office/powerpoint/2010/main" val="1415850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F92A381-3A66-D352-9BAC-14A3FF1AB9D9}"/>
              </a:ext>
            </a:extLst>
          </p:cNvPr>
          <p:cNvPicPr>
            <a:picLocks noChangeAspect="1"/>
          </p:cNvPicPr>
          <p:nvPr/>
        </p:nvPicPr>
        <p:blipFill>
          <a:blip r:embed="rId3"/>
          <a:stretch>
            <a:fillRect/>
          </a:stretch>
        </p:blipFill>
        <p:spPr>
          <a:xfrm>
            <a:off x="151661" y="565290"/>
            <a:ext cx="8345307" cy="5352625"/>
          </a:xfrm>
          <a:prstGeom prst="rect">
            <a:avLst/>
          </a:prstGeom>
        </p:spPr>
      </p:pic>
    </p:spTree>
    <p:extLst>
      <p:ext uri="{BB962C8B-B14F-4D97-AF65-F5344CB8AC3E}">
        <p14:creationId xmlns:p14="http://schemas.microsoft.com/office/powerpoint/2010/main" val="1583096317"/>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12070</Words>
  <Application>Microsoft Office PowerPoint</Application>
  <PresentationFormat>Breitbild</PresentationFormat>
  <Paragraphs>2056</Paragraphs>
  <Slides>203</Slides>
  <Notes>189</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2</vt:i4>
      </vt:variant>
      <vt:variant>
        <vt:lpstr>Folientitel</vt:lpstr>
      </vt:variant>
      <vt:variant>
        <vt:i4>203</vt:i4>
      </vt:variant>
    </vt:vector>
  </HeadingPairs>
  <TitlesOfParts>
    <vt:vector size="217" baseType="lpstr">
      <vt:lpstr>ＭＳ Ｐゴシック</vt:lpstr>
      <vt:lpstr>Arial</vt:lpstr>
      <vt:lpstr>Arial Unicode MS</vt:lpstr>
      <vt:lpstr>Calibri</vt:lpstr>
      <vt:lpstr>Calibri Light</vt:lpstr>
      <vt:lpstr>Cambria Math</vt:lpstr>
      <vt:lpstr>Helvetica Neue</vt:lpstr>
      <vt:lpstr>Sparkasse Rg</vt:lpstr>
      <vt:lpstr>Symbol</vt:lpstr>
      <vt:lpstr>Times New Roman</vt:lpstr>
      <vt:lpstr>Wingdings</vt:lpstr>
      <vt:lpstr>Office</vt:lpstr>
      <vt:lpstr>Worksheet</vt:lpstr>
      <vt:lpstr>Arbeitsblatt</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91</cp:revision>
  <cp:lastPrinted>2022-03-02T20:18:27Z</cp:lastPrinted>
  <dcterms:created xsi:type="dcterms:W3CDTF">2022-03-01T20:52:11Z</dcterms:created>
  <dcterms:modified xsi:type="dcterms:W3CDTF">2024-05-30T09:41:31Z</dcterms:modified>
</cp:coreProperties>
</file>