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76.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ink/ink114.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ink/ink115.xml" ContentType="application/inkml+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ink/ink116.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ink/ink185.xml" ContentType="application/inkml+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ink/ink189.xml" ContentType="application/inkml+xml"/>
  <Override PartName="/ppt/notesSlides/notesSlide106.xml" ContentType="application/vnd.openxmlformats-officedocument.presentationml.notesSlide+xml"/>
  <Override PartName="/ppt/ink/ink190.xml" ContentType="application/inkml+xml"/>
  <Override PartName="/ppt/notesSlides/notesSlide107.xml" ContentType="application/vnd.openxmlformats-officedocument.presentationml.notesSlide+xml"/>
  <Override PartName="/ppt/ink/ink191.xml" ContentType="application/inkml+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ink/ink192.xml" ContentType="application/inkml+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ink/ink193.xml" ContentType="application/inkml+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ink/ink194.xml" ContentType="application/inkml+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128.xml" ContentType="application/vnd.openxmlformats-officedocument.presentationml.notesSlide+xml"/>
  <Override PartName="/ppt/ink/ink209.xml" ContentType="application/inkml+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ink/ink210.xml" ContentType="application/inkml+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ink/ink211.xml" ContentType="application/inkml+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ink/ink246.xml" ContentType="application/inkml+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ink/ink247.xml" ContentType="application/inkml+xml"/>
  <Override PartName="/ppt/ink/ink248.xml" ContentType="application/inkml+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ink/ink320.xml" ContentType="application/inkml+xml"/>
  <Override PartName="/ppt/notesSlides/notesSlide185.xml" ContentType="application/vnd.openxmlformats-officedocument.presentationml.notesSlide+xml"/>
  <Override PartName="/ppt/ink/ink321.xml" ContentType="application/inkml+xml"/>
  <Override PartName="/ppt/notesSlides/notesSlide186.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5"/>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 id="424" r:id="rId28"/>
    <p:sldId id="425" r:id="rId29"/>
    <p:sldId id="426" r:id="rId30"/>
    <p:sldId id="427" r:id="rId31"/>
    <p:sldId id="384" r:id="rId32"/>
    <p:sldId id="387" r:id="rId33"/>
    <p:sldId id="974" r:id="rId34"/>
    <p:sldId id="390" r:id="rId35"/>
    <p:sldId id="391" r:id="rId36"/>
    <p:sldId id="392" r:id="rId37"/>
    <p:sldId id="393" r:id="rId38"/>
    <p:sldId id="394" r:id="rId39"/>
    <p:sldId id="395" r:id="rId40"/>
    <p:sldId id="830" r:id="rId41"/>
    <p:sldId id="975" r:id="rId42"/>
    <p:sldId id="833" r:id="rId43"/>
    <p:sldId id="453" r:id="rId44"/>
    <p:sldId id="1203" r:id="rId45"/>
    <p:sldId id="1204" r:id="rId46"/>
    <p:sldId id="1362" r:id="rId47"/>
    <p:sldId id="1206" r:id="rId48"/>
    <p:sldId id="1207" r:id="rId49"/>
    <p:sldId id="1208" r:id="rId50"/>
    <p:sldId id="1364" r:id="rId51"/>
    <p:sldId id="1211" r:id="rId52"/>
    <p:sldId id="1212" r:id="rId53"/>
    <p:sldId id="1213" r:id="rId54"/>
    <p:sldId id="1214" r:id="rId55"/>
    <p:sldId id="1215" r:id="rId56"/>
    <p:sldId id="1361" r:id="rId57"/>
    <p:sldId id="1216" r:id="rId58"/>
    <p:sldId id="1255" r:id="rId59"/>
    <p:sldId id="1218" r:id="rId60"/>
    <p:sldId id="1219" r:id="rId61"/>
    <p:sldId id="1222" r:id="rId62"/>
    <p:sldId id="1223" r:id="rId63"/>
    <p:sldId id="1224" r:id="rId64"/>
    <p:sldId id="1225" r:id="rId65"/>
    <p:sldId id="1256" r:id="rId66"/>
    <p:sldId id="1253" r:id="rId67"/>
    <p:sldId id="1226" r:id="rId68"/>
    <p:sldId id="1227" r:id="rId69"/>
    <p:sldId id="1228" r:id="rId70"/>
    <p:sldId id="1229" r:id="rId71"/>
    <p:sldId id="1230" r:id="rId72"/>
    <p:sldId id="1231" r:id="rId73"/>
    <p:sldId id="1232" r:id="rId74"/>
    <p:sldId id="1233" r:id="rId75"/>
    <p:sldId id="1234" r:id="rId76"/>
    <p:sldId id="1235" r:id="rId77"/>
    <p:sldId id="1236" r:id="rId78"/>
    <p:sldId id="1237" r:id="rId79"/>
    <p:sldId id="1238" r:id="rId80"/>
    <p:sldId id="1239" r:id="rId81"/>
    <p:sldId id="1240" r:id="rId82"/>
    <p:sldId id="1241" r:id="rId83"/>
    <p:sldId id="1242" r:id="rId84"/>
    <p:sldId id="1243" r:id="rId85"/>
    <p:sldId id="1244" r:id="rId86"/>
    <p:sldId id="1245" r:id="rId87"/>
    <p:sldId id="1246" r:id="rId88"/>
    <p:sldId id="1247" r:id="rId89"/>
    <p:sldId id="1248" r:id="rId90"/>
    <p:sldId id="1249" r:id="rId91"/>
    <p:sldId id="1250" r:id="rId92"/>
    <p:sldId id="1251" r:id="rId93"/>
    <p:sldId id="1258" r:id="rId94"/>
    <p:sldId id="1385" r:id="rId95"/>
    <p:sldId id="1386" r:id="rId96"/>
    <p:sldId id="1387" r:id="rId97"/>
    <p:sldId id="1388" r:id="rId98"/>
    <p:sldId id="1389" r:id="rId99"/>
    <p:sldId id="1390" r:id="rId100"/>
    <p:sldId id="1262" r:id="rId101"/>
    <p:sldId id="1263" r:id="rId102"/>
    <p:sldId id="1264" r:id="rId103"/>
    <p:sldId id="1265" r:id="rId104"/>
    <p:sldId id="1266" r:id="rId105"/>
    <p:sldId id="1267" r:id="rId106"/>
    <p:sldId id="1268" r:id="rId107"/>
    <p:sldId id="1269" r:id="rId108"/>
    <p:sldId id="1270" r:id="rId109"/>
    <p:sldId id="1271" r:id="rId110"/>
    <p:sldId id="1272" r:id="rId111"/>
    <p:sldId id="1273" r:id="rId112"/>
    <p:sldId id="1274" r:id="rId113"/>
    <p:sldId id="1275" r:id="rId114"/>
    <p:sldId id="1276" r:id="rId115"/>
    <p:sldId id="1277" r:id="rId116"/>
    <p:sldId id="1278" r:id="rId117"/>
    <p:sldId id="1279" r:id="rId118"/>
    <p:sldId id="1280" r:id="rId119"/>
    <p:sldId id="1281" r:id="rId120"/>
    <p:sldId id="1282" r:id="rId121"/>
    <p:sldId id="1283" r:id="rId122"/>
    <p:sldId id="1284" r:id="rId123"/>
    <p:sldId id="1285" r:id="rId124"/>
    <p:sldId id="1286" r:id="rId125"/>
    <p:sldId id="1287" r:id="rId126"/>
    <p:sldId id="1288" r:id="rId127"/>
    <p:sldId id="1289" r:id="rId128"/>
    <p:sldId id="1290" r:id="rId129"/>
    <p:sldId id="1398" r:id="rId130"/>
    <p:sldId id="1399" r:id="rId131"/>
    <p:sldId id="1400" r:id="rId132"/>
    <p:sldId id="1401" r:id="rId133"/>
    <p:sldId id="1402" r:id="rId134"/>
    <p:sldId id="1405" r:id="rId135"/>
    <p:sldId id="1406" r:id="rId136"/>
    <p:sldId id="1407" r:id="rId137"/>
    <p:sldId id="1408" r:id="rId138"/>
    <p:sldId id="1409" r:id="rId139"/>
    <p:sldId id="1410" r:id="rId140"/>
    <p:sldId id="1411" r:id="rId141"/>
    <p:sldId id="1412" r:id="rId142"/>
    <p:sldId id="1413" r:id="rId143"/>
    <p:sldId id="1414" r:id="rId144"/>
    <p:sldId id="1415" r:id="rId145"/>
    <p:sldId id="1416" r:id="rId146"/>
    <p:sldId id="1417" r:id="rId147"/>
    <p:sldId id="1418" r:id="rId148"/>
    <p:sldId id="1312" r:id="rId149"/>
    <p:sldId id="1313" r:id="rId150"/>
    <p:sldId id="1314" r:id="rId151"/>
    <p:sldId id="1315" r:id="rId152"/>
    <p:sldId id="1419" r:id="rId153"/>
    <p:sldId id="1317" r:id="rId154"/>
    <p:sldId id="1318" r:id="rId155"/>
    <p:sldId id="1319" r:id="rId156"/>
    <p:sldId id="1320" r:id="rId157"/>
    <p:sldId id="1328" r:id="rId158"/>
    <p:sldId id="1322" r:id="rId159"/>
    <p:sldId id="1329" r:id="rId160"/>
    <p:sldId id="1324" r:id="rId161"/>
    <p:sldId id="1325" r:id="rId162"/>
    <p:sldId id="1327" r:id="rId163"/>
    <p:sldId id="1420" r:id="rId164"/>
    <p:sldId id="1421" r:id="rId165"/>
    <p:sldId id="1330" r:id="rId166"/>
    <p:sldId id="1331" r:id="rId167"/>
    <p:sldId id="1332" r:id="rId168"/>
    <p:sldId id="1369" r:id="rId169"/>
    <p:sldId id="1333" r:id="rId170"/>
    <p:sldId id="1334" r:id="rId171"/>
    <p:sldId id="1335" r:id="rId172"/>
    <p:sldId id="1336" r:id="rId173"/>
    <p:sldId id="1337" r:id="rId174"/>
    <p:sldId id="1338" r:id="rId175"/>
    <p:sldId id="1339" r:id="rId176"/>
    <p:sldId id="1340" r:id="rId177"/>
    <p:sldId id="1341" r:id="rId178"/>
    <p:sldId id="1342" r:id="rId179"/>
    <p:sldId id="1343" r:id="rId180"/>
    <p:sldId id="1344" r:id="rId181"/>
    <p:sldId id="1345" r:id="rId182"/>
    <p:sldId id="1346" r:id="rId183"/>
    <p:sldId id="1347" r:id="rId184"/>
    <p:sldId id="1348" r:id="rId185"/>
    <p:sldId id="1436" r:id="rId186"/>
    <p:sldId id="1350" r:id="rId187"/>
    <p:sldId id="1379" r:id="rId188"/>
    <p:sldId id="1380" r:id="rId189"/>
    <p:sldId id="1377" r:id="rId190"/>
    <p:sldId id="1382" r:id="rId191"/>
    <p:sldId id="1381" r:id="rId192"/>
    <p:sldId id="1351" r:id="rId193"/>
    <p:sldId id="1427" r:id="rId194"/>
    <p:sldId id="1352" r:id="rId195"/>
    <p:sldId id="1354" r:id="rId196"/>
    <p:sldId id="1355" r:id="rId197"/>
    <p:sldId id="1356" r:id="rId198"/>
    <p:sldId id="900" r:id="rId199"/>
    <p:sldId id="1358" r:id="rId200"/>
    <p:sldId id="1428" r:id="rId201"/>
    <p:sldId id="1359" r:id="rId202"/>
    <p:sldId id="1368" r:id="rId203"/>
    <p:sldId id="1435" r:id="rId20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77" d="100"/>
          <a:sy n="77" d="100"/>
        </p:scale>
        <p:origin x="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20:23.984"/>
    </inkml:context>
    <inkml:brush xml:id="br0">
      <inkml:brushProperty name="width" value="0.035" units="cm"/>
      <inkml:brushProperty name="height" value="0.035" units="cm"/>
    </inkml:brush>
  </inkml:definitions>
  <inkml:trace contextRef="#ctx0" brushRef="#br0">0 0 14475,'2'3'1544,"1"0"-1079,7 11-233,-2 8 1480,2 4-1376,3 2-144,4 4-88,2-1-24,1-1-128,0-4-64,-1-4-216,-1-7-88,0 0-304,-3-4-465,-6-2 881,-5 1-232,-5-2-40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2.932"/>
    </inkml:context>
    <inkml:brush xml:id="br0">
      <inkml:brushProperty name="width" value="0.035" units="cm"/>
      <inkml:brushProperty name="height" value="0.035" units="cm"/>
    </inkml:brush>
  </inkml:definitions>
  <inkml:trace contextRef="#ctx0" brushRef="#br0">17 0 21829,'-3'16'1872,"1"0"-1544,-3-5-384,2-2 520,0-8-312,3-2-112,1-11-168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4.028"/>
    </inkml:context>
    <inkml:brush xml:id="br0">
      <inkml:brushProperty name="width" value="0.035" units="cm"/>
      <inkml:brushProperty name="height" value="0.035" units="cm"/>
    </inkml:brush>
  </inkml:definitions>
  <inkml:trace contextRef="#ctx0" brushRef="#br0">262 419 17252,'-2'-3'119,"-1"0"1,0 0 0,0 1 0,0-1 0,0 1-1,-1 0 1,1 0 0,0 0 0,-1 0-1,0 0 1,1 1 0,-1 0 0,0 0-1,0 0 1,0 0 0,0 0 0,-4 1-1,2 0-6,1 0 0,-1 1-1,1 0 1,-1 0 0,1 0-1,-1 1 1,1 0-1,0 0 1,-1 1 0,-8 5-1,4-1-40,-1 0-1,2 1 0,-1 0 1,1 1-1,1 0 0,-1 1 1,2-1-1,-1 2 1,1-1-1,-6 14 0,8-14-46,1 0-1,0 1 1,1-1 0,0 1-1,1 0 1,-2 12-1,4-17-10,-1 0-1,1 0 0,1 0 0,-1 0 0,1 0 1,0 0-1,0 0 0,1 0 0,-1 0 1,1 0-1,1-1 0,5 11 0,-7-14-7,0 0-1,0 0 0,1 0 1,-1-1-1,1 1 0,0 0 0,-1-1 1,1 1-1,0-1 0,0 1 1,0-1-1,0 0 0,0 0 0,0 0 1,0 0-1,1 0 0,-1 0 1,0-1-1,0 1 0,1-1 0,-1 0 1,0 1-1,1-1 0,-1 0 1,0 0-1,1 0 0,-1-1 1,0 1-1,3-1 0,1-1 3,0-1-1,-1 1 1,1-1-1,-1 1 1,0-2-1,0 1 1,0 0-1,0-1 1,0 0-1,6-7 1,1-4 5,-1 0 0,0 0 0,-1-1 1,0-1-1,-2 1 0,0-2 0,7-22 0,-7 18 24,-2-1-1,-1 0 0,0 0 0,-2-1 0,1-32 0,-6 31 54,2 25-88,0 1 0,0-1 0,0 0 1,0 0-1,0 0 0,0 0 0,0 0 0,0 1 1,0-1-1,-1 0 0,1 0 0,0 0 0,0 0 1,0 0-1,0 0 0,0 1 0,0-1 0,0 0 0,0 0 1,-1 0-1,1 0 0,0 0 0,0 0 0,0 0 1,0 0-1,0 0 0,-1 0 0,1 1 0,0-1 1,0 0-1,0 0 0,0 0 0,0 0 0,-1 0 1,1 0-1,0 0 0,0 0 0,0 0 0,0 0 1,-1 0-1,1-1 0,0 1 0,0 0 0,0 0 0,0 0 1,0 0-1,-1 0 0,1 0 0,0 0 0,0 0 1,0 0-1,0 0 0,0-1 0,0 1 0,0 0 1,-1 0-1,1 0 0,0 0 0,0 0 0,0 0 1,0-1-1,0 1 0,0 0 0,0 0 0,0 0 1,0 0-1,0 0 0,0-1 0,0 1 0,-6 14 85,2 15-15,0-1 1,3 1-1,0 0 0,2-1 1,1 1-1,1-1 0,8 36 1,6-3-243,-15-57 74,-1 0 0,1 0-1,0 0 1,0 0 0,1-1 0,-1 1-1,1-1 1,-1 1 0,1-1 0,0 0 0,6 5-1,-8-7 35,1-1-1,-1 0 1,0 1 0,0-1-1,0 0 1,0 0-1,0 1 1,0-1-1,1 0 1,-1 0 0,0 0-1,0-1 1,0 1-1,0 0 1,1 0-1,-1-1 1,0 1 0,0 0-1,0-1 1,0 1-1,0-1 1,0 1-1,0-1 1,0 0 0,0 0-1,0 1 1,0-1-1,-1 0 1,1 0-1,0 0 1,0 0-1,-1 0 1,1 0 0,-1 0-1,1 0 1,-1 0-1,1-1 1,5-11-611,0 0 0,-1 0 1,0 0-1,-1 0 0,-1-1 1,3-23-1,3-91-1921,-10 44 2151,-12-96 0,-18 9 4646,24 149-1998,6 32-494,6 37-177,-1-23-1189,36 185 1525,-31-174-1660,1 0 0,2 0-1,30 59 1,-40-90-185,0 0-1,0 0 1,1-1-1,0 1 1,0-1-1,0 1 1,0-1-1,0 0 1,1 0-1,5 4 1,-7-6-20,-1-1 1,0 1-1,0-1 1,1 0-1,-1 1 1,1-1-1,-1 0 1,0 0-1,1 0 1,-1 0 0,0 0-1,1 0 1,-1 0-1,1 0 1,-1 0-1,0-1 1,1 1-1,-1-1 1,0 1-1,1-1 1,-1 1 0,0-1-1,0 0 1,0 0-1,0 1 1,1-1-1,-1 0 1,0 0-1,0 0 1,-1 0-1,1 0 1,0-1-1,0 1 1,0 0 0,-1 0-1,1 0 1,0-3-1,6-9 16,-2 0-1,1-1 1,-2 0-1,1 0 1,-2 0-1,3-24 1,0 4 22,11-67 134,-9 48-46,3 0 1,23-74 0,-33 125-186,-1 0 0,1 1 0,0-1 0,0 0 0,0 1 0,0-1 0,0 1 0,0-1 0,3-2 0,-1 5-1349,-7 11-656,-23 33 348,8-17 616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4.482"/>
    </inkml:context>
    <inkml:brush xml:id="br0">
      <inkml:brushProperty name="width" value="0.035" units="cm"/>
      <inkml:brushProperty name="height" value="0.035" units="cm"/>
    </inkml:brush>
  </inkml:definitions>
  <inkml:trace contextRef="#ctx0" brushRef="#br0">1 1 16764,'27'37'2016,"3"-4"-1272,1-9-296,2-7 1337,3-11-969,-3-2-216,-3-9-832,-4-8-312,-4-10 504,-5-9-168,-6-9-152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4.915"/>
    </inkml:context>
    <inkml:brush xml:id="br0">
      <inkml:brushProperty name="width" value="0.035" units="cm"/>
      <inkml:brushProperty name="height" value="0.035" units="cm"/>
    </inkml:brush>
  </inkml:definitions>
  <inkml:trace contextRef="#ctx0" brushRef="#br0">107 1 15827,'0'1'123,"0"0"1,0 0-1,-1 0 0,1 0 0,0 0 0,0 0 0,0 0 0,0 1 0,0-1 0,1 0 1,-1 0-1,0 0 0,0 0 0,1 0 0,-1 0 0,0 0 0,1 0 0,1 2 0,0 4 316,56 184 4570,30 101-2717,-34-117-2629,-53-173 300,2 20-687,-3-22 689,0 0 0,0 1 0,1-1 0,-1 0 0,0 1 0,0-1 0,0 0 0,0 1 1,0-1-1,0 0 0,0 1 0,-1-1 0,1 0 0,0 1 0,0-1 0,0 0 0,0 0 0,0 1 0,0-1 0,-1 0 1,1 1-1,0-1 0,0 0 0,0 0 0,-1 1 0,1-1 0,0 0 0,0 0 0,-1 0 0,1 0 0,0 1 1,0-1-1,-1 0 0,1 0 0,0 0 0,-1 0 0,1 0 0,0 0 0,-1 0 0,1 1 0,0-1 0,-1 0 0,1 0 1,0 0-1,0 0 0,-1-1 0,1 1 0,0 0 0,-1 0 0,1 0 0,0 0 0,-1 0 0,1 0 0,0 0 0,0 0 1,-1-1-1,1 1 0,0 0 0,-1 0 0,-13-10-806,-1 1 0,2-2 1,0 0-1,-19-19 0,-2-2-186,-3-1 342,1 4 1296,2-3-1,-36-42 1,70 74-531,-1-1 0,0 0 0,1 1 0,-1-1 0,1 0 0,-1 0 0,1 0 0,-1 1 0,1-1 0,-1 0 0,1 0 0,0 0 0,0 0-1,-1 0 1,1 0 0,0 0 0,0 0 0,0 0 0,0 0 0,0 0 0,0-1 0,1 1-12,-1 1 0,1-1 1,-1 0-1,1 1 0,-1-1 0,1 0 0,0 1 1,-1-1-1,1 1 0,0-1 0,0 1 1,-1-1-1,1 1 0,0-1 0,0 1 0,-1 0 1,1 0-1,0-1 0,1 1 0,7-2 338,1 1 0,-1 0 0,17 1 0,-7 0-132,54-6 551,105-22-1,-139 18-638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5.369"/>
    </inkml:context>
    <inkml:brush xml:id="br0">
      <inkml:brushProperty name="width" value="0.035" units="cm"/>
      <inkml:brushProperty name="height" value="0.035" units="cm"/>
    </inkml:brush>
  </inkml:definitions>
  <inkml:trace contextRef="#ctx0" brushRef="#br0">32 2039 16307,'-3'-1'121,"1"0"-1,-1 0 0,1 0 0,0 0 0,-1-1 1,1 1-1,0 0 0,0-1 0,-3-2 0,4 3-118,1 0 0,-1 0 0,0 0 0,1 0 0,0 1-1,-1-1 1,1 0 0,-1 0 0,1 0 0,0 0 0,0 0-1,-1 0 1,1 0 0,0 0 0,0-1 0,0 1 0,0 0-1,0 0 1,1 0 0,-1 0 0,0 0 0,0 0 0,1 0 0,-1 0-1,0 0 1,1 0 0,-1 1 0,1-1 0,-1 0 0,2-1-1,2-4 21,0 1 0,1 0-1,-1 0 1,1 1-1,0-1 1,0 1 0,1 0-1,-1 0 1,7-3 0,59-26-712,-63 30 627,236-79-1366,9 22 1317,-43 10 742,891-245 2324,-406 106-2662,1588-487-550,-1205 324-558,-495 180-874,-485 141 1252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18.118"/>
    </inkml:context>
    <inkml:brush xml:id="br0">
      <inkml:brushProperty name="width" value="0.035" units="cm"/>
      <inkml:brushProperty name="height" value="0.035" units="cm"/>
    </inkml:brush>
  </inkml:definitions>
  <inkml:trace contextRef="#ctx0" brushRef="#br0">2807 36 9730,'-536'9'1930,"1"-27"-1829,79-9-174,-2 36-435,-254 63-1151,602-59 1452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19.327"/>
    </inkml:context>
    <inkml:brush xml:id="br0">
      <inkml:brushProperty name="width" value="0.035" units="cm"/>
      <inkml:brushProperty name="height" value="0.035" units="cm"/>
    </inkml:brush>
  </inkml:definitions>
  <inkml:trace contextRef="#ctx0" brushRef="#br0">942 504 7242,'-54'18'303,"-65"19"746,-171 80 1,256-100-874,1 1 0,0 2 1,2 1-1,0 1 0,1 2 0,2 1 1,0 1-1,2 1 0,-33 44 0,37-39-44,1 1-1,2 0 0,-25 62 1,35-72-139,2 1 0,0 0 0,2 1 0,1-1 1,0 1-1,1 44 0,4-28 45,3-2 1,1 1 0,2 0-1,1-1 1,2 0-1,2-1 1,2 0 0,1-1-1,2-1 1,1 0-1,2-2 1,1 0 0,2-1-1,1-1 1,2-1-1,35 33 1,-13-24-26,2-1 0,2-3 0,1-2 0,1-3 0,2-2 0,1-2 0,88 28-1,21-6-32,251 41 0,287 19 89,-485-78-65,234 23-301,666-6 1,1258-153-1487,-864-57 1771,-10-74-47,-1138 172 97,1095-197 1476,-1415 252-1431,524-115 689,-484 99-721,-3-2 1,0-5-1,-2-3 0,122-72 0,-183 95-52,-1-1-1,0 0 1,0-2 0,-2 0-1,1-1 1,16-22-1,-28 32 16,0-1 0,-1 0 0,1 0 0,-1-1 0,-1 0 0,1 1 1,-1-1-1,-1 0 0,1 0 0,-1-1 0,-1 1 0,0 0 0,0-1 0,0 1 0,-1-1 0,0 1 0,-1-1 0,0 1 0,-3-13 0,-3 0 19,-1 0-1,-1 0 1,-1 1 0,0 1 0,-2-1 0,0 2 0,-1 0 0,-1 0-1,-27-26 1,3 9-50,-2 1 0,-1 1 0,-49-28 0,25 23-30,-2 2 0,-137-51 0,-156-27 3,333 106 41,-856-227-190,-21 71-1707,-360 61 107,-8 74 3240,-616 69 453,1268-9-2343,366-18 398,35-1-72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0.166"/>
    </inkml:context>
    <inkml:brush xml:id="br0">
      <inkml:brushProperty name="width" value="0.035" units="cm"/>
      <inkml:brushProperty name="height" value="0.035" units="cm"/>
    </inkml:brush>
  </inkml:definitions>
  <inkml:trace contextRef="#ctx0" brushRef="#br0">307 20 17444,'10'-19'1551,"-15"21"-698,-21 32-49,-25 45-345,4 1-1,3 3 0,3 1 0,-36 114 1,53-118-901,23-67-2,6-17-32,8-19-52,36-78-721,9-21 1019,75-115-1,-131 233 281,19-25 324,-20 28-335,0-1-1,0 1 1,1 0 0,-1 0-1,0 0 1,0 0-1,1 0 1,-1 0-1,0 0 1,1 0-1,-1 1 1,1-1-1,-1 0 1,1 1-1,-1-1 1,1 1-1,3-1 1,-5 2-16,1-1 0,0 1 0,-1 0 0,1-1 0,-1 1 1,1 0-1,-1 0 0,1-1 0,-1 1 0,1 0 0,-1 0 1,0 0-1,0-1 0,1 1 0,-1 0 0,0 0 0,0 0 0,0 0 1,0 0-1,0 0 0,0 0 0,0-1 0,0 1 0,0 1 0,0 2 35,-2 42 231,-1 1 1,-11 52 0,5-38-91,-32 279 581,41-339-778,0-1 0,0 0 0,0 0-1,0 1 1,0-1 0,0 0 0,0 0-1,0 1 1,0-1 0,0 0 0,0 0-1,0 1 1,0-1 0,0 0 0,0 0-1,0 0 1,0 1 0,0-1 0,0 0 0,0 0-1,-1 1 1,1-1 0,0 0 0,0 0-1,0 0 1,0 0 0,-1 1 0,1-1-1,0 0 1,0 0 0,0 0 0,-1 0-1,1 0 1,0 0 0,0 1 0,0-1 0,-1 0-1,1 0 1,0 0 0,0 0 0,-1 0-1,1 0 1,0 0 0,0 0 0,-1 0-1,1 0 1,0 0 0,0 0 0,-1 0 0,1 0-1,0 0 1,0-1 0,0 1 0,-1 0-1,1 0 1,0 0 0,0 0 0,-1-1-1,-8-8 43,-1-8 6,1 0-1,0-1 1,1-1 0,-5-18-1,10 27-44,0 0 1,1 0-1,0 0 0,0 0 0,2 0 0,-1-1 1,1 1-1,0 0 0,4-18 0,-2 23-5,0 0-1,0 0 0,1-1 0,0 1 0,0 1 0,0-1 1,1 0-1,-1 1 0,1 0 0,0 0 0,1 0 1,-1 0-1,1 1 0,-1-1 0,1 1 0,0 0 1,0 1-1,0-1 0,9-2 0,1-1-2,1 1 0,0 1 0,0 0 0,1 1 0,26-2 0,-39 5 0,1 0 1,0 0 0,0 0-1,0 0 1,-1 1 0,1 0 0,0 0-1,-1 0 1,7 3 0,-9-3-2,0 0 0,0 1 0,0-1 0,0 0 0,-1 1 0,1-1 0,0 1 0,-1 0 0,1 0 0,-1-1 1,0 1-1,1 0 0,-1 0 0,0 0 0,0 0 0,0 0 0,-1 1 0,1-1 0,0 0 0,-1 0 0,1 5 0,0 12-12,0 0-1,-3 25 1,0 0 96,16-90 828,16-91 351,-30 136-1259,1 0 1,-1 0-1,0 0 1,0 0-1,1 0 0,-1 0 1,0 0-1,1 0 1,-1 0-1,1 0 0,0 0 1,-1 0-1,1 1 1,0-1-1,-1 0 0,1 0 1,0 1-1,0-1 1,-1 0-1,1 1 0,0-1 1,0 1-1,0-1 1,0 1-1,0 0 0,0-1 1,0 1-1,0 0 1,0 0-1,0-1 0,0 1 1,0 0-1,0 0 1,0 0-1,0 0 0,0 0 1,0 1-1,0-1 0,0 0 1,0 0-1,0 1 1,0-1-1,0 0 0,1 1 1,21 2-51,-15-4 50,-1-1 1,0 1-1,0-2 0,0 1 1,0-1-1,0 0 0,0 0 1,-1-1-1,0 0 0,0 0 1,0 0-1,0-1 0,0 0 1,8-10-1,-3 2 20,0 0 1,0-1-1,-2 0 0,0-1 1,8-18-1,-12 25 2,-1-1 0,-1 0 1,0 0-1,0 0 0,-1 0 1,0-1-1,1-14 0,-3 24-19,1-1 0,-1 0-1,0 1 1,0-1 0,0 0-1,0 0 1,-1 1 0,1-1-1,0 0 1,0 0-1,0 1 1,0-1 0,-1 0-1,1 1 1,0-1 0,-1 1-1,1-1 1,0 0 0,-2 0-1,2 1 0,0 0 0,-1-1 0,1 1 0,-1 0 0,1 0-1,0 0 1,-1 0 0,1 0 0,-1 0 0,1 0 0,-1 0 0,1 0 0,0 0-1,-1 0 1,1 0 0,-1 0 0,1 0 0,-1 0 0,1 1 0,0-1 0,-1 0-1,1 0 1,-1 1 0,-2 0 2,1 1 0,-1 0 1,1 0-1,-1 1 0,1-1 0,0 0 0,-3 5 0,-8 14-9,1 1 0,1 1-1,2 0 1,0 0 0,1 1-1,1 0 1,2 0 0,0 1-1,1-1 1,0 46 0,5-60-3,-1 0 0,2 0 1,-1 0-1,1 0 1,1 0-1,0-1 0,6 14 1,-8-20 4,0 0 1,1 0 0,-1-1-1,1 1 1,0-1 0,0 1-1,0-1 1,0 0 0,0 0-1,1 0 1,-1 0 0,5 3-1,-5-5 4,0 1 0,0 0-1,0-1 1,0 1 0,0-1-1,0 1 1,0-1 0,0 0-1,0 0 1,1 0-1,-1 0 1,0 0 0,0-1-1,0 1 1,0-1 0,0 1-1,0-1 1,0 0 0,0 0-1,2-1 1,1-1 5,0 0 0,-1-1 0,0 1-1,0-1 1,0 0 0,0 0 0,0 0 0,-1-1-1,0 1 1,0-1 0,0 0 0,0 0 0,-1 0-1,3-9 1,1-2 18,-2 0 0,0-1 0,3-25 0,-6 35-20,0 3-5,-1 1 0,1 0-1,-1-1 1,0 1 0,0-1 0,0 1 0,0 0-1,-1-1 1,-1-5 0,2 9 0,0 0-1,0 0 1,0 0 0,0 1-1,0-1 1,0 0 0,0 0 0,0 0-1,0 0 1,0 1 0,0-1-1,0 0 1,0 0 0,0 0 0,0 0-1,0 1 1,0-1 0,0 0-1,-1 0 1,1 0 0,0 0 0,0 0-1,0 1 1,0-1 0,0 0-1,0 0 1,-1 0 0,1 0 0,0 0-1,0 0 1,0 0 0,0 0-1,-1 0 1,1 1 0,0-1 0,0 0-1,0 0 1,0 0 0,-1 0-1,1 0 1,0 0 0,0 0 0,0 0-1,-1 0 1,1 0 0,0 0-1,0-1 1,0 1 0,0 0 0,-1 0-1,1 0 1,0 0 0,0 0-1,0 0 1,0 0 0,0 0 0,-1 0-1,1-1 1,0 1 0,0 0-1,0 0 1,0 0 0,0 0 0,0 0-1,0-1 1,-1 1 0,-1 15-111,2-13 103,1 0-1,0 0 1,-1 0-1,1 0 0,0-1 1,0 1-1,0 0 1,0-1-1,0 1 0,0-1 1,0 1-1,1-1 0,-1 1 1,0-1-1,1 0 1,-1 0-1,1 0 0,0 0 1,-1 0-1,1 0 0,0 0 1,-1 0-1,1-1 1,0 1-1,0-1 0,0 1 1,0-1-1,0 0 1,0 1-1,-1-1 0,1 0 1,0 0-1,0-1 0,0 1 1,0 0-1,2-1 1,1 0 6,0 0 0,-1 0 0,1 0 0,0-1 0,-1 0 0,0 0 0,1 0 0,-1 0 0,0 0 0,0-1 0,0 0 0,0 0 0,5-6 0,-7 8 14,-1-1-1,1 0 1,-1 0-1,1 0 1,-1 0-1,0-1 1,0 1 0,0 0-1,0 0 1,-1-1-1,2-3 1,-14 21 41,8-2-64,0 0 0,0 0 0,1 0 0,1 1 1,0-1-1,1 1 0,1 20 0,-1-32 11,1-1 1,0 0-1,0 1 1,1-1-1,-1 1 0,0-1 1,0 0-1,1 1 1,-1-1-1,1 0 0,-1 1 1,1-1-1,-1 0 1,1 0-1,0 0 0,0 1 1,-1-1-1,1 0 1,0 0-1,0 0 0,0 0 1,0 0-1,1 0 0,-1-1 1,0 1-1,0 0 1,0-1-1,1 1 0,-1 0 1,0-1-1,1 1 1,-1-1-1,0 0 0,1 0 1,-1 1-1,0-1 1,1 0-1,-1 0 0,3-1 1,1 1-2,0-2 1,0 1-1,0 0 1,0-1 0,-1 0-1,1 0 1,-1-1-1,1 1 1,7-7-1,9-8 11,0-1 0,-1-1 0,-1-1 0,29-40-1,-32 42-61,-10 19-23,-3 11 15,-2-2 23,-2-2-3,2-1 0,-1 1 0,1-1 0,0 0 1,4 13-1,-4-18 38,-1-1 1,1 0-1,-1 0 1,1 0-1,0 0 1,0 0-1,-1 0 1,1 0-1,0 0 1,0 0-1,0 0 1,0 0-1,0-1 1,0 1-1,0 0 1,0-1-1,0 1 1,0 0-1,1-1 1,-1 0-1,0 1 1,0-1-1,0 0 1,1 1-1,-1-1 1,0 0-1,1 0 1,-1 0-1,0 0 1,0 0-1,1-1 1,-1 1-1,0 0 1,0 0-1,0-1 1,1 1-1,-1-1 1,0 1-1,0-1 1,0 0-1,1 0 1,8-4 1,-1 0 1,-1-1 0,1 1 0,-1-2-1,0 1 1,11-13 0,38-49 35,-56 67-34,11-15 28,0 0-1,-1 0 1,-1-1-1,-1-1 1,-1 0 0,0 0-1,-1-1 1,-1 1-1,5-27 1,-11 44-29,0 0 1,1 0 0,-1 0-1,0 0 1,0 0-1,0-1 1,0 1 0,0 0-1,0 0 1,0 0-1,0 0 1,-1 0 0,1 0-1,0 0 1,-1 0-1,1 0 1,-1-1 0,1 1-1,-1 1 1,1-1-1,-2-2 1,-6 4-12,-3 12-11,4 3-6,1-1 0,0 1 0,1 0 0,1 0 0,-5 31 0,5-10-20,1 59 0,2-78 10,2-1 1,0 1 0,1-1-1,0 1 1,2-1 0,0 0-1,10 27 1,-9-37-62,-5-14-78,-5-14-147,-6-2-46,0 0 0,-1 2 1,-1-1-1,-17-19 0,-68-74-158,82 97 728,15 17-173,1 1 1,0 0-1,-1 0 0,1-1 0,0 1 0,-1 0 1,1-1-1,0 1 0,-1 0 0,1-1 0,0 1 1,0 0-1,-1-1 0,1 1 0,0-1 0,0 1 0,0 0 1,0-1-1,0 1 0,-1-1 0,1 1 0,0-1 1,0 1-1,0 0 0,0-1 0,0 1 0,0-1 0,0 1 1,1-1-1,-1 1 0,0-1 0,0 1 0,0-1 1,1 1 4,0-1 0,0 1 0,0-1 0,0 1 0,0-1 0,0 1 1,0 0-1,0 0 0,0 0 0,1 0 0,-1-1 0,0 1 1,2 1-1,50 6 135,-40-4-134,0-1-75,-7-1-156,0 1-1,0-2 1,0 1 0,0-1-1,0 0 1,0 0 0,0 0 0,11-3-1,-17 3 124,1 0-1,-1 0 0,1-1 1,-1 1-1,0 0 0,1 0 1,-1-1-1,0 1 1,1 0-1,-1-1 0,0 1 1,0-1-1,1 1 0,-1 0 1,0-1-1,0 1 0,1-1 1,-1 1-1,0-1 1,0 1-1,0 0 0,0-1 1,0 1-1,0-1 0,0 1 1,0-1-1,0 1 0,0-1 1,0 1-1,0-1 1,0 1-1,0 0 0,0-1 1,0 1-1,-1-1 0,1 1 1,0-1-1,0 1 0,0 0 1,-1-1-1,1 1 1,0-1-1,-1 1 0,-15-21-2133,13 18 1914,-48-52-1471,43 47 2291,-1 1 0,0-1 0,-1 1 0,-13-7 0,22 13-395,0 1 0,1-1 0,-1 1 0,0-1 1,0 1-1,0 0 0,0-1 0,0 1 0,0 0 0,-1 0 0,1 0 0,0 0 0,0 0 0,0 0 0,-2 0 0,3 0-90,-1 1-1,1-1 0,-1 0 0,1 1 0,0-1 1,-1 0-1,1 1 0,0-1 0,-1 1 0,1-1 1,0 1-1,0-1 0,-1 1 0,1-1 0,0 1 1,0-1-1,0 1 0,0-1 0,0 1 0,-1-1 1,1 1-1,0-1 0,0 1 0,0-1 0,0 1 1,1-1-1,-1 1 0,0 1 0,2 12 221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1.697"/>
    </inkml:context>
    <inkml:brush xml:id="br0">
      <inkml:brushProperty name="width" value="0.035" units="cm"/>
      <inkml:brushProperty name="height" value="0.035" units="cm"/>
    </inkml:brush>
  </inkml:definitions>
  <inkml:trace contextRef="#ctx0" brushRef="#br0">323 389 15411,'-3'-3'212,"0"0"0,-1 0 1,1 0-1,0 1 0,-1-1 0,0 1 0,0 0 0,0 0 0,0 0 0,0 0 0,0 1 0,0 0 1,0 0-1,0 0 0,-1 0 0,1 1 0,0-1 0,-1 1 0,1 0 0,-1 0 0,1 1 0,0 0 0,0-1 1,-1 1-1,1 1 0,0-1 0,-6 3 0,2 1-174,0 0 0,1 0 1,0 0-1,0 1 0,0 0 1,0 1-1,1-1 0,0 1 1,1 0-1,-1 1 0,2-1 0,-1 1 1,1 0-1,0 1 0,0-1 1,1 1-1,0-1 0,1 1 0,0 0 1,-1 13-1,2-20-40,1 0-1,0 1 1,0-1-1,0 0 1,0 1-1,1-1 1,-1 0 0,1 0-1,-1 1 1,1-1-1,0 0 1,1 4-1,-1-5 3,0 0-1,-1-1 1,1 1-1,0 0 0,0 0 1,0-1-1,-1 1 0,1 0 1,0-1-1,0 1 0,0-1 1,0 1-1,0-1 0,0 1 1,0-1-1,0 0 0,0 1 1,0-1-1,2 0 0,0 0 2,1 0-1,-1-1 0,0 1 1,0-1-1,1 0 1,-1 0-1,0 0 0,0 0 1,0-1-1,0 1 0,0-1 1,-1 0-1,1 0 0,0 0 1,-1 0-1,3-2 0,33-36 116,-37 40-116,-1-1 1,0 1-1,0 0 0,0 0 0,0 0 0,1 0 0,-1 0 0,0 0 0,0 0 0,0 0 0,1-1 0,-1 1 0,0 0 0,0 0 0,0 0 1,1 0-1,-1 0 0,0 0 0,0 0 0,0 0 0,1 0 0,-1 0 0,0 0 0,0 1 0,0-1 0,1 0 0,-1 0 0,0 0 0,0 0 1,0 0-1,0 0 0,1 0 0,-1 0 0,0 1 0,0-1 0,0 0 0,0 0 0,0 0 0,1 1 0,3 10-4,0 19-5,-4-30 9,4 61-13,-3 0 1,-3 1-1,-15 99 1,11-125 7,-2 0 0,-2-1 0,-1 0 1,-1 0-1,-2-1 0,-2-1 0,-27 44 1,36-66 6,-1 0 0,-12 12 0,19-21-14,0-1 0,-1 1 0,1-1 0,0 0 0,-1 1 0,1-1 0,-1 0 0,0 0 0,1 0 0,-1 0 0,0 0 0,0 0 0,0 0 0,0-1 0,0 1 0,0-1 0,0 1 0,1-1 0,-1 0 0,0 0 0,0 0 0,-1 0 0,-2 0 0,4-1 1,0 1 0,0-1 0,0 1 0,0-1 0,1 1 0,-1-1 0,0 1-1,0-1 1,1 0 0,-1 0 0,0 1 0,1-1 0,-1 0 0,1 0 0,-1 0 0,1 0 0,0 1-1,-1-1 1,1 0 0,0 0 0,-1 0 0,1 0 0,0-2 0,0-24-142,1 24 131,2-17-91,1 1 0,0 0 0,2 0-1,14-34 1,43-71-181,70-93 434,36-68 591,-169 283-719,5-5 56,-1-1 0,0 0 1,-1 0-1,0 0 1,0 0-1,-1 0 0,0-1 1,-1 1-1,1-1 0,-1-13 1,-1 21-58,0 0 1,0 1 0,0-1-1,0 0 1,0 1-1,0-1 1,0 0 0,0 1-1,0-1 1,-1 0-1,1 1 1,0-1-1,0 0 1,-1 1 0,1-1-1,0 1 1,-1-1-1,1 0 1,0 1 0,-1-1-1,1 1 1,-1-1-1,1 1 1,-1 0 0,1-1-1,-1 1 1,0-1-1,1 1 1,-1 0 0,1 0-1,-1-1 1,0 1-1,1 0 1,-1 0 0,0 0-1,1-1 1,-1 1-1,0 0 1,1 0 0,-1 0-1,0 0 1,1 0-1,-1 1 1,0-1 0,1 0-1,-1 0 1,0 0-1,1 0 1,-1 1 0,1-1-1,-1 0 1,0 1-1,1-1 1,-1 0-1,0 2 1,-4 1 45,0 0 1,1 1-1,-1-1 1,1 1-1,-6 7 0,3-2-83,0 0-1,1 0 1,0 1-1,0 0 1,1 0-1,0 0 1,1 1-1,1 0 1,-1 0-1,1 0 1,1 0-1,0 0 1,1 1-1,0-1 1,1 16-1,0-26-22,0 1-1,0 0 1,1 0-1,-1 0 1,1-1-1,-1 1 1,1 0-1,-1-1 1,1 1-1,0 0 1,0-1-1,0 1 1,0-1-1,0 1 1,0-1-1,2 2 1,-2-2-16,0-1 1,0 1-1,0 0 1,1-1-1,-1 1 0,0-1 1,0 0-1,0 1 1,1-1-1,-1 0 1,0 0-1,0 0 0,1 0 1,-1 0-1,0 0 1,1 0-1,1-1 1,3-1-196,0 0 0,0 0 0,0-1 1,-1 1-1,1-2 0,-1 1 1,0 0-1,5-6 0,16-13-613,-2-1-1,-1-1 1,0-1-1,-2-1 0,34-56 1,-21 22 574,48-120-1,-75 163 1125,-1 0 0,0 0 0,5-32 0,-11 48-747,0 0 0,1-1 0,-1 1 0,0 0 0,0 0 0,0 0 1,0-1-1,0 1 0,0 0 0,0 0 0,0-1 0,-1 1 0,1 0 0,0 0 1,-1 0-1,1-1 0,-1 1 0,1 0 0,-1 0 0,0 0 0,1 0 0,-1 0 1,-1-2-1,0 3 37,1 0 0,0 0 0,0 1-1,-1-1 1,1 0 0,0 0 0,0 1 0,-1-1 0,1 0 0,0 1 0,0 0 0,0-1 0,0 1 0,0-1 0,0 1 0,0 0 0,0 0 0,0 0 0,0-1 0,0 1 0,0 0 0,1 0 0,-1 0 0,0 1-1,0 1 1,-13 16 206,0 1 0,2 1-1,1 0 1,0 1-1,2 0 1,0 1 0,2 0-1,0 0 1,-6 45-1,12-60-299,0 0 0,1 0-1,0 0 1,1 0-1,-1-1 1,2 1 0,-1 0-1,1-1 1,0 1-1,6 12 1,-6-16-16,0 0 0,0-1 1,1 1-1,-1-1 0,1 0 0,0 1 0,0-1 1,0-1-1,1 1 0,-1 0 0,1-1 1,-1 0-1,1 1 0,0-1 0,0-1 1,0 1-1,0-1 0,0 1 0,0-1 0,0 0 1,5 0-1,0 0-35,1-1 1,0 0 0,-1-1-1,1 0 1,-1 0 0,1-1-1,15-5 1,26-4-502,-50 10 503,1 1 0,0 0 0,-1 0 0,1 0 0,-1 0 0,1 0 0,0 0 0,-1 0 0,1 1 0,0-1 0,-1 1 0,1-1 0,-1 1 0,1 0 0,-1-1 0,1 1 0,-1 0 0,0 0 0,1 0 0,-1 0 0,2 2 0,-1-1-13,-1 0 0,1 1 0,0 0 0,-1-1 0,0 1 0,0 0 0,0 0 0,0 0 0,0 0 0,1 5 0,-1 4-14,0 1 1,-1-1-1,0 0 1,-4 21-1,2-20 114,0 0 1,-1 0-1,-1-1 0,0 1 0,0-1 1,-2 0-1,1 0 0,-1-1 1,-1 1-1,-13 16 0,19-27-43,0 1 0,-1 0-1,1-1 1,-1 1 0,1-1 0,-1 0-1,0 1 1,0-1 0,0 0-1,1 0 1,-1 0 0,0 0 0,0 0-1,0-1 1,-1 1 0,1-1 0,0 1-1,0-1 1,0 0 0,-4 1-1,4-2-26,0 1 0,0-1 1,0 0-1,0 1 0,1-1 0,-1 0 0,0 0 0,1 0 0,-1 0 0,1-1 0,-1 1 0,1 0 0,0-1 0,-1 1 0,1 0 0,0-1 0,0 0 0,0 1 0,0-1 0,0 0 0,0 1 0,1-1 0,-2-3 0,0-3-162,-1 0 0,2 0 0,-1-1 1,1 1-1,0 0 0,1-1 0,0 1 0,1-1 1,-1 1-1,1-1 0,1 1 0,0 0 0,0 0 1,1-1-1,5-11 0,-6 15 29,1-1 1,0 1-1,0 0 1,0 0-1,0 1 0,1-1 1,0 0-1,0 1 0,0 0 1,0 0-1,1 0 1,0 1-1,-1 0 0,1 0 1,1 0-1,-1 0 1,0 1-1,1-1 0,-1 2 1,1-1-1,-1 0 1,13 0-1,37 1-456,-34 2 675,-1-1 0,39-6 0,-53 5 75,-1 0-1,0-1 0,0 1 0,0-1 0,0 0 0,0-1 0,0 1 0,0-1 0,-1 0 0,1 0 1,-1 0-1,0-1 0,0 0 0,0 1 0,6-8 0,-9 9-64,0 1 1,0 0-1,-1-1 1,1 1-1,0-1 0,0 1 1,-1-1-1,1 1 1,0-1-1,-1 1 0,0-1 1,1 0-1,-1 1 1,0-1-1,0 0 0,0 1 1,0-1-1,0 0 1,0 1-1,-1-1 0,1 1 1,0-1-1,-1 0 0,1 1 1,-1-1-1,0 1 1,1-1-1,-1 1 0,0-1 1,0 1-1,0 0 1,-2-2-1,2 2-47,0 0-1,0 0 1,-1 0 0,1 1-1,0-1 1,-1 0 0,1 1-1,-1-1 1,1 1 0,-1 0 0,1-1-1,-1 1 1,1 0 0,-1 0-1,1 0 1,-1 0 0,1 0-1,-1 0 1,1 0 0,-1 1-1,1-1 1,-1 1 0,1-1-1,-1 1 1,1-1 0,0 1-1,-1 0 1,1 0 0,0-1-1,-1 1 1,1 0 0,0 0 0,0 0-1,-2 3 1,1-2-45,0 0 0,0 0 0,0 1 0,0-1 0,1 1 0,-1 0 0,1-1 0,-1 1 0,1 0 0,0 0 0,0 0 0,1-1 0,-1 1 0,0 0 0,1 0 0,0 1 0,0-1-1,0 0 1,0 0 0,0 0 0,0 0 0,1 0 0,-1 0 0,1 0 0,0 0 0,0-1 0,0 1 0,1 0 0,-1 0 0,1-1 0,-1 1 0,1-1 0,4 5 0,-2-2-5,0 1 1,1-2-1,0 1 0,0 0 0,0-1 1,1 0-1,-1 0 0,1-1 1,0 0-1,0 0 0,0 0 0,1 0 1,-1-1-1,10 2 0,-6-3 22,0-1 1,0 0-1,0 0 0,-1-1 0,1 0 0,0-1 1,-1 0-1,1-1 0,14-5 0,-20 6 22,0 1 0,0-1 0,0 0 0,-1 1 0,1-2-1,-1 1 1,1 0 0,-1-1 0,0 0 0,0 1 0,0-1 0,0-1 0,0 1-1,-1 0 1,1-1 0,-1 1 0,0-1 0,0 1 0,-1-1 0,1 0 0,-1 0-1,1 0 1,-1 0 0,1-7 0,-2 7 12,-1 0 1,1 0-1,-1 1 0,0-1 1,1 0-1,-2 0 0,1 1 0,0-1 1,-1 1-1,1-1 0,-1 1 1,0 0-1,0 0 0,-1 0 1,1 0-1,-4-4 0,-6-4 95,1 1 1,-24-16-1,0 1-450,35 24 284,0 1 0,0 0 1,0 0-1,0 0 0,0-1 0,0 1 0,0 0 0,0 0 0,0 0 0,0 0 0,0-1 1,0 1-1,0 0 0,0 0 0,0 0 0,0 0 0,0-1 0,0 1 0,0 0 0,0 0 1,0 0-1,1 0 0,-1 0 0,0-1 0,0 1 0,0 0 0,0 0 0,0 0 1,1 0-1,-1 0 0,0 0 0,0 0 0,0 0 0,0 0 0,0 0 0,1-1 0,-1 1 1,0 0-1,0 0 0,0 0 0,1 0 0,-1 0 0,0 0 0,0 0 0,0 0 0,0 0 1,1 0-1,-1 1 0,0-1 0,0 0 0,0 0 0,0 0 0,1 0 0,-1 0 0,0 0 1,0 0-1,15 0-416,88 19 556,-93-17-162,48 11-324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2.350"/>
    </inkml:context>
    <inkml:brush xml:id="br0">
      <inkml:brushProperty name="width" value="0.035" units="cm"/>
      <inkml:brushProperty name="height" value="0.035" units="cm"/>
    </inkml:brush>
  </inkml:definitions>
  <inkml:trace contextRef="#ctx0" brushRef="#br0">0 84 16796,'2'2'135,"0"1"1,0 0 0,-1 0 0,1 1-1,-1-1 1,0 0 0,0 0 0,0 1 0,-1-1-1,1 1 1,-1-1 0,0 4 0,3 11 256,0 0-285,11 40 96,-13-54-169,1 0-1,-1 0 0,1 0 0,0 0 0,0 0 0,0-1 1,0 1-1,1-1 0,-1 0 0,1 1 0,4 2 1,-6-5-6,0 0 1,0 0 0,1 0-1,-1-1 1,0 1 0,1 0-1,-1-1 1,0 1 0,1-1-1,-1 1 1,1-1 0,-1 0-1,1 0 1,-1 0 0,1 0-1,-1 0 1,0 0 0,1 0-1,-1 0 1,3-1 0,-1 0 29,-1 0 0,1 0 0,0-1 0,-1 1 0,0-1 0,1 1 0,-1-1 1,0 0-1,0 0 0,2-2 0,3-5 187,0 0 0,-1 0 0,0 0 1,7-16-1,-3 3 275,0 0 0,-2-1 0,0 0 0,-2 0 0,7-47 0,-13 57-237,-3 14-114,-4 21-386,6-21 178,-4 46-1778,4-45 1724,1 0 0,0 0 0,0 0 0,0 0-1,0 0 1,0 0 0,1 0 0,-1 0 0,1 0-1,-1 0 1,1-1 0,0 1 0,-1 0 0,1 0-1,0-1 1,0 1 0,0 0 0,1-1 0,-1 1-1,2 1 1,10 1-662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2.759"/>
    </inkml:context>
    <inkml:brush xml:id="br0">
      <inkml:brushProperty name="width" value="0.035" units="cm"/>
      <inkml:brushProperty name="height" value="0.035" units="cm"/>
    </inkml:brush>
  </inkml:definitions>
  <inkml:trace contextRef="#ctx0" brushRef="#br0">120 1 15643,'-5'16'474,"-1"0"0,0 0 0,-1 0 0,0-1-1,-14 20 1,-16 34 642,33-59-986,-18 48 416,21-54-506,0-1 0,0 1-1,0 0 1,1 0-1,-1 0 1,1-1-1,0 1 1,0 0 0,1 0-1,-1 0 1,1-1-1,-1 1 1,3 4-1,-2-6-30,0 0-1,1-1 0,-1 1 0,0-1 0,1 0 1,-1 1-1,1-1 0,0 0 0,-1 0 0,1 0 1,0 0-1,0 0 0,0 0 0,0 0 0,0-1 1,0 1-1,0-1 0,0 1 0,0-1 0,0 0 1,0 0-1,0 0 0,4 0 0,7-1-5,0 0 0,19-5 0,-26 5 9,30-6-4,-21 3-3,-1 1-1,1 0 1,-1 1 0,1 1 0,19 1 0,-33 0 12,0 0 0,0 0 0,0 0-1,0 0 1,0 0 0,0 0 0,0 0 0,0 0 0,0 1-1,0-1 1,0 0 0,0 1 0,0-1 0,0 1-1,0-1 1,0 1 0,0-1 0,0 1 0,-1 0-1,1 0 1,0-1 0,-1 1 0,1 0 0,0 0 0,-1 0-1,1-1 1,-1 1 0,1 0 0,-1 0 0,1 0-1,-1 0 1,0 0 0,1 0 0,-1 0 0,0 0 0,0 0-1,0 0 1,0 0 0,0 0 0,0 0 0,0 0-1,0 0 1,0 0 0,-1 2 0,-1 3 109,0-1 0,0 0 0,0-1 0,-1 1 1,0 0-1,0-1 0,-6 8 0,-6 6 303,-2-1 0,0-1 0,-20 16 1,28-25-402,-1-1 0,0 1 0,1-2 1,-2 1-1,1-2 0,-1 1 0,1-1 1,-16 3-1,24-6-110,0-1 0,0 0 0,0 0-1,1 1 1,-1-1 0,0 0 0,0-1 0,1 1 0,-1 0 0,0 0 0,0-1 0,1 1-1,-1-1 1,0 1 0,1-1 0,-1 0 0,0 0 0,1 0 0,-3-1 0,3 1 36,1 0 0,-1 0 1,0 0-1,0-1 1,1 1-1,-1 0 1,1 0-1,-1-1 0,1 1 1,-1 0-1,1-1 1,0 1-1,-1 0 0,1-1 1,0 1-1,0-1 1,0 1-1,0 0 1,1-1-1,-1 1 0,0-1 1,0 1-1,1 0 1,0-3-1,10-17-663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3.635"/>
    </inkml:context>
    <inkml:brush xml:id="br0">
      <inkml:brushProperty name="width" value="0.035" units="cm"/>
      <inkml:brushProperty name="height" value="0.035" units="cm"/>
    </inkml:brush>
  </inkml:definitions>
  <inkml:trace contextRef="#ctx0" brushRef="#br0">56 84 18020,'-1'0'58,"-1"-1"0,1 1 0,0 0 0,-1 0 0,1 0 0,0 0 0,-1 0 0,1 0 0,0 0 0,-1 0 0,1 0 0,0 1 0,-1-1 0,1 1 0,0-1 0,-1 1 0,1-1 0,0 1 0,0 0 0,0-1 0,-1 1 0,1 0 1,0 0-1,0 0 0,0 0 0,1 0 0,-1 0 0,0 0 0,0 0 0,0 0 0,1 1 0,-1-1 0,1 0 0,-1 0 0,1 1 0,-1-1 0,1 3 0,-3 6 46,0 1-1,1 0 1,-2 18 0,4-28-69,-2 30 73,1 1-1,1-1 0,2 0 1,0 0-1,3 0 1,0 0-1,2 0 1,16 42-1,-19-64-93,0 1 0,0-1-1,12 17 1,-15-24-12,0-1 1,0 1-1,1 0 0,-1-1 0,0 1 0,1-1 0,-1 1 0,1-1 1,0 0-1,-1 0 0,1 1 0,0-1 0,0-1 0,0 1 1,0 0-1,0 0 0,0-1 0,0 1 0,0-1 0,0 1 0,0-1 1,0 0-1,0 0 0,0 0 0,0 0 0,4-1 0,-2 0 9,1-1 0,-1-1-1,0 1 1,0 0 0,-1-1-1,1 0 1,0 0 0,-1 0-1,0 0 1,0-1 0,0 1-1,0-1 1,0 0-1,-1 0 1,4-7 0,3-7 92,0-1-1,6-22 1,-1-6 180,-2 0-1,-2 0 1,-3-1-1,-1-1 1,-2 1-1,-3-54 1,-8 63 162,2 29-169,5 10-268,-1 0 1,1 0-1,0 0 1,-1 1-1,1-1 1,0 0 0,-1 0-1,1 0 1,0 1-1,-1-1 1,1 0-1,0 1 1,0-1-1,-1 0 1,1 1 0,0-1-1,0 0 1,0 1-1,0-1 1,0 0-1,-1 1 1,1-1-1,0 1 1,0-1 0,0 0-1,0 1 1,0-1-1,0 1 1,0 0-1,-2 13 53,0-1 0,1 1-1,1 0 1,2 27 0,12 61 55,-8-65-96,1 8-273,2 0-1,2-1 0,1-1 0,28 63 0,-37-99 130,12 21-573,-14-27 640,0 0 0,0 1 1,0-1-1,0 0 0,0 0 1,0 0-1,0 0 0,0-1 1,1 1-1,-1 0 0,0 0 1,0-1-1,1 1 0,-1-1 1,0 1-1,1-1 0,-1 0 1,2 1-1,-2-1 69,0 0 0,0 0 0,0 0 1,0 0-1,0-1 0,0 1 0,0 0 0,0 0 0,0-1 0,0 1 0,0 0 1,0-1-1,0 1 0,-1-1 0,1 0 0,0 1 0,0-1 0,0 0 0,-1 1 1,1-1-1,0 0 0,-1 0 0,1 1 0,0-2 0,9-24-165,-9 23 106,10-48-437,-2-15 24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4.594"/>
    </inkml:context>
    <inkml:brush xml:id="br0">
      <inkml:brushProperty name="width" value="0.035" units="cm"/>
      <inkml:brushProperty name="height" value="0.035" units="cm"/>
    </inkml:brush>
  </inkml:definitions>
  <inkml:trace contextRef="#ctx0" brushRef="#br0">276 149 20844,'1'-3'1402,"-9"11"-1054,-11 18-208,-25 37 110,3 3 0,3 1 0,3 1 0,-39 108 0,72-170-266,-1 1-38,1 0 0,-1 0 0,1 1 0,1-1 0,0 0 0,0 1 0,0 11 0,1-19 40,-1 1 1,1-1 0,0 1-1,0-1 1,0 1 0,0-1-1,0 1 1,0-1 0,0 0-1,0 1 1,0-1 0,0 1-1,0-1 1,0 1-1,1-1 1,-1 1 0,0-1-1,0 0 1,0 1 0,1-1-1,-1 1 1,0-1 0,0 0-1,1 1 1,-1-1 0,0 0-1,1 1 1,-1-1 0,0 0-1,1 1 1,-1-1 0,1 0-1,-1 0 1,0 0 0,1 1-1,-1-1 1,1 0-1,-1 0 1,1 0 0,-1 0-1,1 0 1,-1 0 0,0 0-1,1 0 1,-1 0 0,1 0-1,-1 0 1,1 0 0,-1 0-1,1 0 1,-1 0 0,1 0-1,-1-1 1,0 1 0,1 0-1,0-1 1,2-1-68,0 0 1,0 0-1,-1 0 0,1-1 1,0 1-1,-1-1 1,3-4-1,17-27-332,-1-2 0,-3-1 0,18-44 0,-17 35 226,38-98-197,-27 65 371,-25 72 265,-6 22-125,-8 30 51,8-38-179,-14 65 530,-9 92 1,23-142-728,0 0-1,1 0 1,1 0 0,1-1 0,1 1 0,2 0 0,-1-1 0,16 39 0,-44-96-1444,-8-17 1574,12 21 1099,-26-59 0,45 91-1000,1-1 0,0 1 0,0-1 1,-1 1-1,1-1 0,0 1 0,0-1 1,0 0-1,0 1 0,0-1 0,-1 1 1,1-1-1,0 0 0,1 1 0,-1-1 1,0 1-1,0-1 0,0 0 0,0 1 1,0-1-1,1 1 0,-1-1 0,0 1 1,0-1-1,1 1 0,-1-1 0,0 1 1,1-1-1,-1 1 0,1-1 0,-1 1 1,0-1-1,1 1 0,-1 0 0,1-1 1,-1 1-1,1 0 0,-1-1 0,1 1 1,0 0-1,-1 0 0,1 0 0,-1-1 1,2 1-1,33-2 457,-21 2-427,149-2 21,-136 3-92,0 2 1,-1 0-1,0 2 0,30 9 0,-50-12 7,0 0 1,0 1-1,0-1 1,0 1-1,0 1 0,-1-1 1,0 1-1,1 0 0,5 6 1,-9-8 11,0 0 1,-1 0-1,1 0 1,-1 0-1,0 0 1,1 1-1,-1-1 1,0 1 0,-1-1-1,1 1 1,0-1-1,-1 1 1,1-1-1,-1 1 1,0 0-1,0-1 1,0 1-1,0 0 1,0-1-1,0 1 1,-1 0-1,1-1 1,-1 1-1,0-1 1,-2 5-1,2-4 47,-1-1-1,1 1 0,-1 0 0,0 0 0,0-1 0,0 1 0,0-1 0,-4 4 1,5-6-38,1 1 0,-1-1 0,1 1 0,-1-1 0,1 0 0,-1 1 0,0-1 0,1 0 0,-1 1 0,1-1 0,-1 0 0,0 0 1,0 1-1,1-1 0,-1 0 0,0 0 0,1 0 0,-1 0 0,0 0 0,1 0 0,-1 0 0,0 0 0,0 0 0,1 0 0,-1-1 0,0 1 1,1 0-1,-1 0 0,0-1 0,1 1 0,-1 0 0,1-1 0,-1 1 0,0-1 0,1 1 0,-1-1 0,1 1 0,-1-1 0,1 1 1,0-1-1,-1 1 0,1-1 0,-1 0 0,1 1 0,0-1 0,-1 0 0,-2-8 62,0 0 0,1 0 0,0-1 0,1 1-1,0 0 1,0-1 0,1-14 0,-1-1-21,0 11-44,0 0-8,0-1-1,1 1 0,2-18 1,-2 30-11,0-1 1,1 1 0,-1-1 0,1 1 0,-1-1 0,1 1-1,0 0 1,0-1 0,0 1 0,0 0 0,1 0 0,-1 0-1,0 0 1,1 0 0,-1 0 0,1 0 0,0 0 0,0 0-1,0 1 1,0-1 0,0 1 0,0-1 0,0 1 0,0 0-1,4-1 1,44-6-57,-39 8 41,-1-1 0,1-1 0,-1 0 0,17-5 0,-10-1 7,1 0 0,-1-1-1,-1 0 1,1-2-1,-2 0 1,0 0-1,0-2 1,-1 0-1,14-16 1,-17 16 11,-1 1 0,-1-1 0,0-1 0,0 0 1,-2 0-1,0-1 0,0 1 0,-1-2 0,-1 1 0,-1-1 1,3-18-1,-6 30-2,-1 0 1,0-1-1,1 1 0,-2-1 1,1 1-1,-1 0 1,1-1-1,-1 1 0,0 0 1,-1-1-1,1 1 1,-1 0-1,0 0 0,-2-4 1,3 7 0,0-1 0,0 1 0,0 0 0,-1 0 0,1-1 0,0 1 0,-1 0 0,1 0 0,-1 0 0,1 1 0,-1-1-1,1 0 1,-1 0 0,0 1 0,1-1 0,-1 1 0,0 0 0,1-1 0,-1 1 0,0 0 0,0 0 0,1 0 0,-1 0 0,0 0 0,1 1 0,-1-1 0,0 0 0,1 1 0,-1-1 0,0 1 0,1 0 0,-1-1 0,1 1 0,-1 0 0,1 0 0,-1 0 0,-1 2 0,-3 2-6,-1 0 1,1 1 0,0-1-1,0 1 1,1 1-1,0-1 1,0 1 0,0 0-1,1 0 1,0 1-1,1-1 1,-4 9 0,0 3 4,1 1 0,1 0 0,-6 36 0,9-38 6,1-1-1,1 1 1,0-1 0,1 1 0,1-1-1,5 26 1,-4-35-2,-1 1 1,1-1-1,0 1 0,1-1 1,0 0-1,0 0 0,0 0 0,1-1 1,1 0-1,-1 0 0,1 0 1,0 0-1,1-1 0,8 7 0,-11-11 1,-1 0-1,0 0 1,1 0-1,-1-1 1,1 0-1,-1 1 1,1-1-1,0 0 0,0-1 1,-1 1-1,1-1 1,0 1-1,0-1 1,0 0-1,-1-1 1,1 1-1,0-1 0,0 1 1,-1-1-1,1 0 1,0-1-1,-1 1 1,1-1-1,-1 1 1,1-1-1,-1 0 0,0 0 1,0 0-1,0-1 1,3-2-1,-1 1 8,-1-1 0,1 0-1,-1 1 1,0-1 0,0-1 0,0 1-1,-1-1 1,1 1 0,-2-1 0,1 0-1,-1 0 1,1 0 0,-2 0 0,1-1-1,-1 1 1,2-11 0,-6 6-34,-2 10 1,4 2 22,0-1-1,0 1 1,1-1-1,-1 1 1,0 0-1,1-1 1,-1 1-1,0 0 0,1 0 1,-1-1-1,1 1 1,-1 0-1,1 0 1,0 0-1,-1 1 0,0 0 0,1-1 0,0 1 0,-1-1 0,1 1 0,0-1 0,0 1 0,0 0 0,0-1 0,0 1 0,1-1 0,-1 1 0,0-1 0,1 1 0,-1-1 0,1 1 0,-1-1 0,1 0 0,0 1 0,0-1-1,0 2 1,1-1 4,0 0-1,0 0 0,1 0 1,-1-1-1,0 1 0,0 0 0,1-1 1,-1 0-1,1 1 0,3 0 0,2 1-4,-1-1-1,1-1 1,-1 1-1,1-1 1,0 0-1,0-1 1,10 0-1,-11-2-8,0 1-1,0-1 1,0 0 0,0-1-1,0 0 1,-1 0-1,0 0 1,1-1 0,-1 1-1,0-2 1,-1 1 0,1-1-1,-1 1 1,7-9 0,-9 10 0,-1 0 0,1 0 1,0-1-1,-1 1 1,1-1-1,-1 0 1,0 0-1,0 1 1,-1-1-1,1-1 1,-1 1-1,0 0 1,0 0-1,0 0 1,-1-1-1,1 1 1,-1 0-1,0 0 1,0-1-1,-1 1 1,1 0-1,-1-1 1,0 1-1,-3-7 1,4 10 7,0 0 1,-1 0 0,1 0 0,0 0 0,-1 1-1,1-1 1,-1 0 0,0 0 0,1 0 0,-1 1-1,1-1 1,-1 0 0,0 1 0,0-1 0,1 1-1,-1-1 1,0 1 0,0-1 0,0 1 0,0 0 0,1-1-1,-1 1 1,0 0 0,0 0 0,-1-1 0,0 1-2,0 1 0,1-1 1,-1 0-1,1 1 1,-1-1-1,1 1 1,-1 0-1,1-1 0,-1 1 1,1 0-1,-1 0 1,1 0-1,-2 2 1,-2 1-2,0 1 1,0 1 0,1-1 0,0 1 0,-8 12 0,8-9 4,0 0 0,1 0 0,0 0 0,1 1 0,-1-1 0,0 20 0,2-23 10,1 0-1,0 0 1,0 0-1,1 1 1,-1-1 0,1 0-1,1 0 1,-1 0 0,1-1-1,0 1 1,1 0-1,2 6 1,-3-11-3,-1 1 0,0 0 0,1-1 0,-1 1 0,1 0 0,0-1 0,-1 0 0,1 1 0,0-1 0,0 0 0,0 0 0,0 0 0,0 0 0,0 0 0,0-1 0,0 1 0,0-1 0,0 1 0,1-1 0,-1 0 0,0 0 0,0 0 0,0 0 0,0 0 0,1 0 0,-1 0 0,0-1 1,0 1-1,0-1 0,0 0 0,0 0 0,3-1 0,2-1 5,1-1 0,0 0 1,-1 0-1,0-1 0,0 0 0,0 0 1,7-8-1,2-5-90,0-1 0,-2-1-1,0 0 1,-1 0 0,0-2 0,12-32 0,-28 67 45,0-1 0,1 1 1,0-1-1,1 1 1,0 0-1,1 0 1,1 0-1,0-1 1,1 1-1,3 14 0,-4-25 37,0 0-1,-1 0 0,1 0 0,0 0 0,0 0 1,0 0-1,1 0 0,-1 0 0,0 0 0,1 0 1,-1-1-1,1 1 0,0-1 0,-1 1 0,1-1 0,0 0 1,0 1-1,0-1 0,0 0 0,0 0 0,0-1 1,0 1-1,0 0 0,1-1 0,-1 1 0,0-1 1,0 0-1,0 1 0,1-1 0,-1 0 0,0 0 0,0-1 1,1 1-1,-1 0 0,0-1 0,2 0 0,6-2-4,0-1 0,0 0 0,-1 0-1,0-1 1,0 0 0,15-10 0,8-11-196,0-1 0,-2-2 1,0-1-1,-3-1 0,0-1 1,-2-1-1,-2-2 0,-1 0 0,22-47 1,-41 75 119,0 2 4,-1 0 1,0-1 0,1 1-1,-1-1 1,-1 1 0,1-1 0,0-6-1,-5 2-100,-3 12 50,-9 17 108,3 6 266,0 1 0,3 0 0,0 1 0,1-1 0,2 2 1,-6 47-1,10-52-153,1 0-1,1 0 1,1 0 0,1 0 0,0 0-1,2 0 1,1-1 0,12 35 0,-1-28-46,-8-21-19,-8-8-30,0 0 0,1 0-1,-1-1 1,0 1 0,1 0 0,-1-1 0,0 1 0,0 0 0,1-1 0,-1 1 0,0 0 0,0-1-1,0 1 1,0-1 0,0 1 0,1 0 0,-1-1 0,0 1 0,0-1 0,0 1 0,0-1 0,0 1-1,0 0 1,0-1 0,-1 1 0,1-1 0,0 1 0,0 0 0,0-1 0,-1-9-20,-1 0 1,0 0 0,0 1 0,-1-1-1,0 1 1,-1-1 0,-8-14 0,-40-61-208,50 83 219,-15-22-25,0 0 0,-2 2 0,-1 1 0,0 0 0,-27-20 0,47 41 37,0 0 0,1 0-1,-1 0 1,0 0 0,0 0 0,0 0 0,0 1-1,0-1 1,0 0 0,1 0 0,-1 0 0,0 0-1,0-1 1,0 1 0,0 0 0,0 0 0,0 0-1,0 0 1,1 0 0,-1 0 0,0 0 0,0 0-1,0 0 1,0 0 0,0 0 0,0 0 0,0 0-1,1 0 1,-1 0 0,0-1 0,0 1 0,0 0-1,0 0 1,0 0 0,0 0 0,0 0 0,0 0-1,0 0 1,0-1 0,0 1 0,0 0 0,0 0-1,0 0 1,0 0 0,0 0 0,0 0 0,0-1-1,0 1 1,0 0 0,0 0 0,0 0 0,0 0-1,0 0 1,0 0 0,0 0 0,0-1 0,0 1 0,0 0-1,0 0 1,0 0 0,0 0 0,0 0 0,-1 0-1,1 0 1,0 0 0,0-1 0,12 1 108,38 3 245,62 0-1429,-103-3 916,1-1-1,-1 0 1,1-1 0,-1 0-1,0 0 1,0-1 0,0 0-1,0-1 1,9-5 0,-1-3-368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5.091"/>
    </inkml:context>
    <inkml:brush xml:id="br0">
      <inkml:brushProperty name="width" value="0.035" units="cm"/>
      <inkml:brushProperty name="height" value="0.035" units="cm"/>
    </inkml:brush>
  </inkml:definitions>
  <inkml:trace contextRef="#ctx0" brushRef="#br0">59 2 17796,'-23'-2'1560,"6"2"-1184,4 3-152,8 3 656,5 2-399,10 2-826,7 3-215,10-3 440,3 5-168,15 2-48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5.547"/>
    </inkml:context>
    <inkml:brush xml:id="br0">
      <inkml:brushProperty name="width" value="0.035" units="cm"/>
      <inkml:brushProperty name="height" value="0.035" units="cm"/>
    </inkml:brush>
  </inkml:definitions>
  <inkml:trace contextRef="#ctx0" brushRef="#br0">39 52 17508,'-5'5'298,"1"0"1,0 1 0,1-1 0,-1 1-1,1 0 1,0 0 0,1 0 0,-1 1-1,1-1 1,0 0 0,-1 14 0,2-20-274,1 1 1,0-1 0,0 1 0,0-1-1,0 1 1,0 0 0,0-1 0,1 1-1,-1-1 1,0 1 0,0-1 0,0 1-1,0-1 1,1 1 0,-1-1-1,0 1 1,1-1 0,-1 1 0,0-1-1,1 1 1,-1-1 0,0 1 0,1-1-1,-1 0 1,1 1 0,-1-1 0,1 0-1,0 1 1,0-1-5,0 0-1,0 0 1,0 1-1,0-1 0,1-1 1,-1 1-1,0 0 1,0 0-1,0 0 1,0-1-1,0 1 0,0 0 1,2-1-1,30-20 97,-33 21-108,44-35 125,-26 19-114,1 1-1,0 1 0,1 1 1,22-11-1,-39 22-17,1 1-1,-1-1 1,0 1-1,0 0 0,1 0 1,-1 1-1,0-1 1,1 1-1,-1-1 1,1 1-1,-1 0 1,0 0-1,5 1 1,-6 0 3,-1 0 0,1 0 0,0-1 0,-1 1 0,1 0 0,-1 0 0,0 0 1,1 0-1,-1 1 0,0-1 0,0 0 0,0 1 0,0-1 0,0 0 0,0 1 1,0-1-1,0 1 0,0 0 0,-1-1 0,1 1 0,-1-1 0,1 1 1,-1 0-1,0 0 0,0-1 0,1 1 0,-2 3 0,2 11 72,-2 1 0,-4 31 0,0 4 178,5-51-251,0 0 0,0 0 0,0-1-1,0 1 1,0 0 0,0 0 0,0-1 0,0 1 0,0 0 0,0-1 0,0 1 0,1 0 0,-1-1 0,0 1 0,1 0 0,-1-1 0,0 1 0,1 0 0,-1-1 0,1 2 0,0-2-8,-1 0 1,1 0 0,-1 0-1,1 0 1,-1 1 0,1-1-1,-1 0 1,1 0-1,0 0 1,-1 0 0,1 0-1,-1 0 1,1 0 0,-1 0-1,1 0 1,-1-1-1,1 1 1,-1 0 0,1 0-1,0-1 1,2-1-84,1 1 0,-1-1 0,0-1 0,0 1 0,-1 0 0,5-5 0,11-15-500,18-28 0,-34 46 524,18-25-335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9:36.384"/>
    </inkml:context>
    <inkml:brush xml:id="br0">
      <inkml:brushProperty name="width" value="0.035" units="cm"/>
      <inkml:brushProperty name="height" value="0.035" units="cm"/>
    </inkml:brush>
  </inkml:definitions>
  <inkml:trace contextRef="#ctx0" brushRef="#br0">10 220 17324,'0'2'133,"1"0"-1,0 0 1,0 0 0,0 0 0,0 0-1,0 0 1,0 0 0,1-1 0,-1 1 0,0 0-1,1-1 1,0 1 0,-1-1 0,1 1 0,0-1-1,0 0 1,0 0 0,0 0 0,0 0 0,0 0-1,0 0 1,0 0 0,0-1 0,0 1 0,0-1-1,1 1 1,3-1 0,-4 0-122,0 0 0,0 0 0,0-1-1,1 1 1,-1 0 0,0-1 0,0 1 0,0-1-1,0 0 1,0 0 0,0 0 0,0 0 0,0 0 0,0 0-1,0-1 1,-1 1 0,1-1 0,0 1 0,-1-1 0,1 1-1,-1-1 1,0 0 0,0 0 0,1 0 0,-1 0-1,0 0 1,-1 0 0,1 0 0,0 0 0,0 0 0,-1 0-1,0 0 1,1 0 0,-1-1 0,0 1 0,0 0-1,0 0 1,0 0 0,0-1 0,-1 1 0,0-4 0,1 4-8,-1 0 0,1 0 0,-1 0 0,1 0 0,-1 0 1,0 1-1,0-1 0,1 0 0,-2 0 0,1 0 1,0 1-1,0-1 0,0 1 0,-1-1 0,1 1 0,-1-1 1,1 1-1,-1 0 0,1-1 0,-1 1 0,0 0 0,0 0 1,0 0-1,1 1 0,-1-1 0,0 0 0,0 1 1,0-1-1,0 1 0,-3-1 0,3 2 0,-1-1-1,1 1 1,-1-1-1,1 1 1,-1 0-1,1 0 1,0 0-1,-1 0 1,1 0-1,0 1 1,0-1-1,0 0 1,0 1-1,0 0 1,0 0-1,0-1 1,1 1-1,-1 0 1,0 0-1,1 1 1,0-1-1,0 0 1,-2 4-1,0 3 14,0-1 0,0 0 0,1 1 0,0 0 0,1-1 0,0 1 0,1 0 0,-1 0 0,2 0 0,-1-1 0,1 1 0,3 9 0,-4-14-7,1 0-1,1 0 1,-1 0 0,1-1 0,-1 1-1,1 0 1,0-1 0,1 0 0,-1 1-1,0-1 1,1 0 0,4 4 0,-5-5-4,1-1 1,-1 1 0,1 0-1,0-1 1,0 0 0,0 0-1,-1 0 1,1 0 0,0 0 0,0 0-1,0-1 1,1 1 0,-1-1-1,0 0 1,0 0 0,0 0-1,0-1 1,3 0 0,5-1-17,1-1 0,-2 0 0,1-1 1,0-1-1,-1 1 0,1-2 0,12-8 1,0-2-71,40-36 0,-46 36 31,-1-1 1,28-38 0,-37 44 19,0 1-1,-1-1 0,0-1 1,-1 1-1,0-1 1,-1 0-1,4-14 1,-8 24 30,1 0 1,-1-1-1,0 1 1,1-1 0,-1 1-1,0-1 1,0 1-1,-1-1 1,1 1 0,0 0-1,-1-1 1,1 1-1,-1 0 1,0-1 0,0 1-1,0 0 1,0 0-1,0 0 1,-1 0 0,1 0-1,-1 0 1,1 0-1,-3-2 1,2 2 19,0 1 1,-1-1-1,1 1 1,-1 0-1,1 0 1,-1 0-1,0 0 1,1 0-1,-1 0 1,0 1-1,0-1 1,0 1-1,1 0 1,-1 0-1,0 0 1,0 0-1,0 0 1,0 1-1,-3 0 1,-2 2 52,-1 0 0,1 0 1,0 1-1,0 0 1,0 0-1,1 1 0,0 0 1,0 0-1,0 1 0,0 0 1,1 0-1,0 0 1,0 1-1,-5 7 0,4-3 35,-1 0 0,1 1 0,1 0 0,0 0-1,1 0 1,0 0 0,1 1 0,-4 22 0,7-30-83,0 1-1,0-1 1,1 1 0,0-1 0,0 1 0,0-1 0,1 1-1,0-1 1,0 1 0,1-1 0,-1 0 0,1 1-1,0-1 1,6 10 0,-6-12-42,1 1 0,0-1 0,0 0-1,0 0 1,1 0 0,-1 0 0,1 0 0,0-1 0,-1 0 0,1 1-1,0-2 1,1 1 0,-1 0 0,0-1 0,0 0 0,1 1 0,-1-2-1,0 1 1,7 0 0,1-1-84,1 0 0,-1-1 1,0 0-1,0-1 0,0 0 0,-1-1 0,20-6 1,80-41-695,-37 14 88,-69 34 661,-1 1 0,0-1 0,1 1 0,-1 0 0,1 0 0,-1 0 0,1 0 0,-1 1 0,7 0 0,-10 0 41,1 0 0,-1 1 0,1-1 0,0 1 0,-1-1 0,1 1 0,-1 0 0,0-1 0,1 1 0,-1 0 0,1 0 0,-1 0 0,0 0 0,0 0 0,0 1 1,0-1-1,0 0 0,0 0 0,0 1 0,0-1 0,0 1 0,0-1 0,-1 1 0,1-1 0,-1 1 0,1-1 0,0 4 0,2 11 36,-1 0 0,1 23 1,-2-26 31,-1 0 0,2 0 0,0 0 1,0-1-1,8 22 0,-9-32-50,-1 0 0,1 0 0,0 0 0,1 0-1,-1 0 1,0 0 0,0-1 0,1 1 0,-1 0-1,1-1 1,0 1 0,-1-1 0,1 1 0,0-1-1,0 0 1,0 0 0,0 0 0,3 1 0,-2-1-18,0 0 0,1-1 0,-1 1 1,0-1-1,0 0 0,1 0 0,-1 0 0,0-1 1,1 1-1,-1-1 0,4-1 0,6-3-116,-1 0 1,1-1-1,-1 0 1,21-16-1,4-4-230,-17 10 4,2 2 0,26-14 0,-48 27 341,1 1 0,0-1 0,-1 1 0,1-1 0,0 1 0,0 0 0,-1-1 0,1 1 0,0 0 1,0 0-1,0 0 0,-1 0 0,1-1 0,0 1 0,0 0 0,0 1 0,0-1 0,-1 0 0,1 0 1,0 0-1,0 0 0,0 0 0,0 1 0,0 0 14,-1-1 0,1 1 0,-1 0 0,0-1 0,1 1 0,-1 0 0,0 0 0,0-1 0,0 1 0,0 0 0,1 0 0,-1-1 1,0 1-1,0 0 0,0 0 0,0-1 0,-1 1 0,1 0 0,0 0 0,0 0 0,-3 10 203,0-1 0,-9 19 1,7-18-87,0 2 83,0 0 0,1 1 0,0 0 0,1 0-1,-1 16 1,4-28-193,0-1 0,-1 0-1,1 0 1,0 1 0,0-1 0,0 0-1,0 1 1,1-1 0,-1 0-1,0 0 1,0 1 0,1-1 0,-1 0-1,1 0 1,-1 1 0,1-1-1,0 0 1,-1 0 0,1 0-1,0 0 1,0 0 0,0 0 0,0 0-1,0 0 1,0 0 0,0-1-1,0 1 1,0 0 0,0-1 0,0 1-1,0 0 1,0-1 0,1 0-1,-1 1 1,0-1 0,0 0-1,1 1 1,-1-1 0,0 0 0,1 0-1,-1 0 1,0 0 0,0 0-1,1 0 1,-1-1 0,0 1 0,1 0-1,1-1 1,6-2-6,1 0 0,0 0 1,-1-1-1,18-9 0,5-7-274,-1-1 0,35-31 0,-19 14-285,-45 36 499,0 0 0,1 1 0,-1-1 1,0 1-1,0 0 0,1-1 1,-1 1-1,1 0 0,2 0 0,-4 1 42,-1 0-1,0 0 0,1 0 1,-1 0-1,1 0 1,-1 0-1,0 0 0,1 0 1,-1 0-1,0 0 0,1 0 1,-1 0-1,1 0 0,-1 1 1,0-1-1,1 0 0,-1 0 1,0 0-1,0 1 0,1-1 1,-1 0-1,0 0 0,1 1 1,-1-1-1,3 16 14,-4-3 33,0-4 31,1 1 0,0 0 1,0 0-1,1-1 0,4 17 1,-5-24-58,1 0 1,-1 0-1,1 0 1,0 0-1,0-1 0,0 1 1,0 0-1,0-1 1,0 1-1,1 0 1,-1-1-1,0 0 1,1 1-1,-1-1 0,1 0 1,0 0-1,-1 1 1,1-1-1,0-1 1,0 1-1,-1 0 1,1 0-1,0-1 0,0 1 1,0-1-1,0 1 1,0-1-1,0 0 1,0 0-1,0 0 0,0 0 1,0 0-1,0 0 1,3-1-1,3-1 6,1 0-1,-1-1 1,0 0 0,0 0-1,-1-1 1,1 0-1,-1 0 1,0-1 0,0 0-1,10-9 1,-2 1 4,-1-1 0,-1 0 0,18-25 0,-23 29 8,-1-1 0,0 0 0,-1-1 0,0 0-1,0 1 1,-2-2 0,1 1 0,-2-1 0,1 1 0,-2-1 0,2-15 0,-4 27-14,0 0 1,0-1-1,0 1 0,0-1 1,0 1-1,0-1 1,0 1-1,-1-1 1,1 1-1,-1 0 0,1-1 1,-1 1-1,1-1 1,-1 1-1,0 0 1,1 0-1,-1 0 0,0-1 1,0 1-1,0 0 1,0 0-1,0 0 1,0 0-1,-1 0 1,1 0-1,0 1 0,-2-2 1,1 1 15,-1 1 1,1-1-1,-1 1 1,1 0-1,0 0 1,-1-1-1,1 1 0,-1 1 1,1-1-1,-1 0 1,1 1-1,0-1 1,-1 1-1,1 0 1,0 0-1,-3 1 1,-1 1 27,1 1 1,-1-1-1,1 1 1,0 0 0,0 0-1,1 1 1,-1 0 0,1 0-1,0 0 1,0 0-1,1 0 1,0 1 0,0 0-1,-4 8 1,6-11-78,0-1 0,0 1 0,0 0 0,0 0 0,0-1 0,0 1 0,1 0 0,0 0 0,-1 0-1,1 0 1,0 0 0,1 0 0,-1 0 0,0 0 0,1 0 0,0 0 0,-1 0 0,1-1 0,0 1 0,1 0 0,-1 0 0,0-1 0,1 1 0,-1-1 0,1 1 0,0-1 0,0 0 0,0 0-1,0 1 1,0-2 0,1 1 0,3 3 0,17 6-636,1 0-1,0-2 0,47 13 1,-12-5-196,-46-13 709,123 44 139,-133-46 190,1-1-1,-1 0 1,0 0 0,0 0 0,0 0 0,7 0-1,-9-1-124,-1 0 0,1 0-1,0 0 1,0 0 0,-1-1 0,1 1-1,0 0 1,0-1 0,-1 1-1,1 0 1,0-1 0,-1 1-1,1-1 1,0 1 0,-1-1-1,1 1 1,-1-1 0,1 1 0,-1-1-1,1 0 1,-1 1 0,1-1-1,-1 0 1,0 1 0,1-1-1,-1 0 1,0 0 0,0 1-1,0-1 1,1 0 0,-1 0 0,0 1-1,0-3 1,3-25 1053,-2-56 0,-2 66-1070,0-1 0,2 1-1,0-1 1,1 1 0,1 0-1,0 0 1,10-28 0,-12 44-69,0 0 0,0 0 1,0 1-1,0-1 1,0 1-1,0-1 0,1 1 1,-1-1-1,0 1 0,1 0 1,-1 0-1,1-1 0,-1 1 1,1 0-1,0 1 0,0-1 1,-1 0-1,1 0 0,0 1 1,0-1-1,0 1 0,0-1 1,0 1-1,0 0 0,-1 0 1,1 0-1,0 0 0,3 0 1,6 2-265,-1 0 1,1 0-1,-1 1 1,11 4-1,-2-1 92,12 3-189,0-2-121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1:23.333"/>
    </inkml:context>
    <inkml:brush xml:id="br0">
      <inkml:brushProperty name="width" value="0.035" units="cm"/>
      <inkml:brushProperty name="height" value="0.035" units="cm"/>
    </inkml:brush>
  </inkml:definitions>
  <inkml:trace contextRef="#ctx0" brushRef="#br0">11726 684 10338,'-10'-10'565,"1"0"1,0-1-1,-12-18 0,-16-21-227,20 33-243,0 1-1,-1 1 0,0 1 0,-1 1 0,-1 0 0,0 1 0,-32-13 0,24 14-9,0 2-1,-1 0 0,0 2 1,0 1-1,-43-3 0,-257-5-178,75 5 2,-655-86-112,225 16 709,-587-2-118,288 24 16,-1074-5-657,406 104 505,593 69-331,716-49 145,-352 111 1,462-100 347,-270 124 0,473-185-345,1 2-1,1 1 0,0 2 1,-48 38-1,67-47-75,-1 0 1,2 1-1,-1-1 0,1 2 0,0-1 1,1 1-1,0 0 0,1 0 1,0 0-1,0 1 0,1 0 0,1 0 1,0 0-1,0 0 0,1 1 1,-1 20-1,3-17-32,0 0 0,1 0 0,1 0 0,0-1 0,1 1 0,0-1 0,1 1 0,1-1 1,7 14-1,-3-10-13,1 0 0,1-1 1,0-1-1,2 1 1,26 26-1,-10-15-7,1-2 0,39 26 0,69 37 65,-119-78 14,384 208 306,-322-184-257,2-3 0,1-4-1,103 20 1,39-9 4,250 10-1,235-26-71,285-22-68,-24 0-36,-695 3 64,786 6-61,0-34-97,-386-12-89,496-23-62,-1119 57 345,769-51 56,-641 31-31,-1-7 1,264-79 0,-269 47-160,315-156-1,-94 1 280,-348 189 82,-29 17 79,-1-1 1,0 0-1,26-23 0,-43 32-266,0 0-1,0-1 1,-1 1-1,1 0 1,-1-1-1,0 1 1,0-1-1,0 1 1,0-1-1,0 0 1,0 1-1,-1-1 1,1 0-1,-1 0 1,0 0-1,0 1 1,0-1-1,0 0 1,-1 0-1,1 0 1,-1 1-1,1-1 1,-1 0-1,0 1 1,0-1-1,-2-3 1,-3-8-40,-1 0 0,0 0 0,-12-16 0,-18-21-240,-60-66-1,-54-39-157,45 49 382,69 70-100,-2 3-1,-1 1 0,-1 1 1,-2 3-1,-1 1 0,-89-40 1,49 34-266,-2 3 1,-2 4 0,-93-17 0,53 21 78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3:05.282"/>
    </inkml:context>
    <inkml:brush xml:id="br0">
      <inkml:brushProperty name="width" value="0.035" units="cm"/>
      <inkml:brushProperty name="height" value="0.035" units="cm"/>
    </inkml:brush>
  </inkml:definitions>
  <inkml:trace contextRef="#ctx0" brushRef="#br0">7527 12 8818,'-504'43'1805,"-321"13"-349,277-66-1430,-151 5-167,-753 92 76,755 8 209,504-51 155,-291 104-1,-31 59 432,21 41-248,400-192-506,4 5-1,2 3 1,3 4-1,3 3 0,3 4 1,3 4-1,4 3 1,-84 124-1,115-143 10,4 1 0,2 2 0,3 2 0,3 1 0,3 1 0,3 2 0,3 0 0,3 1 0,4 1 0,-8 143 0,36 241 8,46-3-17,-36-325 28,6-1-1,5-2 1,5-1 0,70 145 0,181 306 10,-206-428-20,183 241 0,-200-309-16,3-4-1,4-2 1,150 114 0,-67-76-24,199 105 0,-136-103 20,6-10-1,428 135 1,581 83 28,16-76-24,-423-90-18,-103-18 19,289 1 6,5-65 64,-168-24-8,116 6-63,-1-28-58,397-43 102,-416 0 8,197-4-51,-1-60-39,318-163-11,-40-171-4,-186-101 72,-65-130-99,-661 280-40,-385 257 76,201-216-1,-268 252 57,-2-2 0,-4-2 0,60-113 0,-81 125 11,-3-1 0,-2-2 0,-4 0 1,-2-2-1,12-71 0,-25 80 14,-2 1 0,-3-1 0,-2 0 0,-3 0 0,-2 0 0,-3 1 0,-3 0-1,-20-73 1,-7 14 58,-5 1 0,-106-205-1,99 232-36,-3 1 0,-5 3 1,-3 3-1,-3 2 0,-4 3 0,-3 3 0,-3 3 0,-146-107 0,64 73 67,-4 7-1,-260-116 1,-361-101 76,-620-157-138,-19 65-191,130 100-62,-24 135 118,-122 124 110,579 27 35,-574-18 106,0 55 80,385 40-141,266-12-12,201-27-16,440-21-456,0-5 0,-159-31 1,234 25 245,1-2 0,1-3 1,-100-45-1,6-16-179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3:39.781"/>
    </inkml:context>
    <inkml:brush xml:id="br0">
      <inkml:brushProperty name="width" value="0.035" units="cm"/>
      <inkml:brushProperty name="height" value="0.035" units="cm"/>
    </inkml:brush>
  </inkml:definitions>
  <inkml:trace contextRef="#ctx0" brushRef="#br0">19477 331 11370,'-31'-25'132,"-2"2"0,-1 1-1,0 1 1,-1 2 0,-2 1 0,0 2-1,-57-17 1,8 10-175,0 4 1,-118-11-1,-593-26-1846,-3 36 1565,491 14 499,-1313 25-852,-277 43-1052,-449 84 4145,1474-57-936,-1629 178 335,2341-248-1801,-727 95-64,9 54-71,445-52 109,6 19 0,-540 247 1,553-164 3,15 25 0,170-92-10,-418 359 1,478-350 17,8 7 1,-242 319 0,-108 291 3,369-529-45,11 6 0,-109 294 0,156-310-31,10 4-1,11 2 1,10 3 0,-22 259-1,63-348 66,6 0 0,8 1 0,6-1-1,42 242 1,-25-280-36,6-2 0,5 0 0,5-2 0,5-2 0,5-3 0,93 156 0,-62-140 15,4-4 1,180 199-1,142 77 59,51-25 118,37-50-18,-160-136-48,492 199 1,-540-273-45,4-14 1,5-12 0,3-13 0,495 59-1,-258-88-47,667-28 0,528-188-85,-256-122 59,-16-64 32,-357 28-123,-44-111-57,-711 259 145,520-360 0,187-291-97,-915 708 98,286-261-93,-23-25 98,-390 396 33,246-285 102,-24-19 65,-78 60-50,156-356 0,54-304 74,-266 616-197,-13-4 0,70-475 0,-135 613-17,-7-1 1,-8 0 0,-25-288-1,3 324 6,-6 2 0,-5 0-1,-6 2 1,-6 1 0,-69-152-1,70 198 86,-3 2-1,-76-108 1,78 135 9,-1 1-1,-3 2 1,-2 3 0,-58-48 0,18 30 36,-2 3 0,-4 5-1,-1 3 1,-123-50 0,-412-128-175,323 127-40,95 27 45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3:56.260"/>
    </inkml:context>
    <inkml:brush xml:id="br0">
      <inkml:brushProperty name="width" value="0.035" units="cm"/>
      <inkml:brushProperty name="height" value="0.035" units="cm"/>
    </inkml:brush>
  </inkml:definitions>
  <inkml:trace contextRef="#ctx0" brushRef="#br0">2492 772 11923,'-22'-66'192,"-4"0"0,-3 2 1,-2 1-1,-41-61 0,51 93-207,-2 1 1,0 0-1,-2 2 0,-2 1 0,0 1 0,-1 2 1,-2 0-1,0 2 0,-42-23 0,37 28-16,-1 1 0,0 2 0,0 1 0,-1 2 0,-1 2 0,0 1 0,0 2 0,-1 2 0,0 1 0,0 2-1,-45 5 1,23 3 64,0 2-1,1 3 0,0 3 1,1 2-1,1 3 0,-76 37 0,-86 59 223,178-89-200,1 1 1,2 2-1,-37 35 0,21-9-35,2 3-1,3 1 0,2 3 1,-67 119-1,71-100-16,5 3 0,3 0 0,-43 157 1,54-139-6,4 2 1,6 0 0,4 1-1,4 0 1,5 0 0,5 1-1,5-1 1,21 106 0,-9-114-10,4-1-1,5-2 1,4-1 0,3-1 0,5-2 0,4-2-1,3-2 1,5-2 0,2-2 0,5-3 0,3-3-1,3-3 1,4-2 0,104 83 0,-113-109-23,2-3-1,2-3 1,1-2 0,2-3 0,2-4 0,1-2-1,109 27 1,-112-39-21,1-3-1,1-4 1,0-2 0,0-4-1,1-3 1,-1-2-1,0-4 1,91-18 0,57-33-36,-215 55 90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3:56.715"/>
    </inkml:context>
    <inkml:brush xml:id="br0">
      <inkml:brushProperty name="width" value="0.035" units="cm"/>
      <inkml:brushProperty name="height" value="0.035" units="cm"/>
    </inkml:brush>
  </inkml:definitions>
  <inkml:trace contextRef="#ctx0" brushRef="#br0">1361 2286 10634,'25'-249'968,"-33"0"-639,-21 8-89,-34 17 456,-16 11-72,-25 11-304,-17 7-112,-19 28-168,-4 11-40,0 29-296,3 18-656,4 31 768,-5 22-168,8 36-32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3:57.644"/>
    </inkml:context>
    <inkml:brush xml:id="br0">
      <inkml:brushProperty name="width" value="0.035" units="cm"/>
      <inkml:brushProperty name="height" value="0.035" units="cm"/>
    </inkml:brush>
  </inkml:definitions>
  <inkml:trace contextRef="#ctx0" brushRef="#br0">3578 989 11883,'-46'-143'465,"-107"-224"0,135 330-446,-2 2-1,-1 0 0,-2 1 0,-1 1 0,-2 2 1,-1 0-1,-54-47 0,57 59-27,0 1-1,-1 1 1,-1 1 0,0 1-1,-2 2 1,1 0 0,-1 2-1,-1 1 1,0 2-1,0 0 1,-36-3 0,18 7-9,0 2 1,0 3 0,0 1-1,0 2 1,1 3 0,0 1-1,-82 27 1,36-2-18,2 4 0,-150 84 0,175-81 19,1 2 1,-79 70 0,-100 118-18,143-123 32,5 4 1,-122 188-1,-114 275 8,243-394-7,-98 290-1,3 212 0,71 17-6,48 2-16,54 527-51,29-979-128,10-2 0,120 465 0,-97-541-8,7-2 1,127 254-1,-134-325 174,5-2-1,4-2 1,3-3 0,5-3 0,104 103-1,-133-152 56,2-2 0,1-2 0,2-2 0,2-2 0,63 32 0,-82-49-3,0-2-1,0-1 1,1-2 0,1-1-1,-1 0 1,1-3 0,1 0-1,-1-2 1,1-1-1,-1-2 1,38-4 0,-27-2-80,0-3 0,-1-1 0,0-2 1,-1-1-1,-1-2 0,40-22 0,-10-1-260,-1-2 0,80-65 0,-55 29-162,-3-4 0,-3-4 0,147-187 0,-142 144 361,-6-4-1,108-222 0,-101 148 429,80-261 1,12-227 704,-122 389-472,28-378 0,-77 471-70,-10-1 0,-40-364 0,5 353 7,-10 3-1,-101-308 1,93 384-314,-7 3 1,-5 2-1,-7 3 1,-132-196-1,155 269-180,-2 2 0,-4 2 0,-61-56 0,65 74-124,0 1 0,-3 3 0,-1 2 1,-77-38-1,63 42-101,-2 4 0,-1 3 0,0 2 0,-2 4 0,0 3 0,-113-10 0,57 18-83,0 5-1,-247 29 1,15 32-317,358-59 644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4.093"/>
    </inkml:context>
    <inkml:brush xml:id="br0">
      <inkml:brushProperty name="width" value="0.035" units="cm"/>
      <inkml:brushProperty name="height" value="0.035" units="cm"/>
    </inkml:brush>
  </inkml:definitions>
  <inkml:trace contextRef="#ctx0" brushRef="#br0">7 0 17916,'2'27'701,"-1"-1"0,-1 0 0,-5 33 0,0 14 296,7 45 456,-1-101-1302,1-1 0,1 1-1,1-1 1,0 0 0,6 16-1,-9-30-142,0 0 0,0 1-1,0-1 1,0 0-1,0 0 1,0 0-1,0 0 1,1-1-1,-1 1 1,1 0-1,-1-1 1,1 1-1,0 0 1,-1-1-1,1 0 1,0 0-1,0 1 1,0-1-1,0 0 1,0 0-1,3 0 1,-2-1-15,-1 1-1,1-2 1,-1 1 0,1 0 0,-1 0 0,1-1 0,-1 1 0,1-1-1,-1 0 1,1 0 0,-1 0 0,0 0 0,0 0 0,1 0-1,-1-1 1,0 1 0,0-1 0,3-3 0,30-34-145,-30 32 118,1 0-1,0 0 1,0 0-1,1 1 1,11-9-1,-17 14 35,0 1 0,0-1-1,-1 1 1,1-1 0,0 1 0,0-1 0,0 1 0,0 0-1,0-1 1,0 1 0,0 0 0,0 0 0,0 0-1,0 0 1,0 0 0,0 0 0,0 0 0,0 0-1,0 0 1,0 0 0,0 0 0,0 1 0,-1-1-1,1 0 1,0 1 0,0-1 0,0 0 0,0 1-1,0-1 1,0 1 0,-1 0 0,1-1 0,0 1-1,0 0 1,-1-1 0,1 1 0,-1 0 0,1 0-1,0 0 1,-1-1 0,0 1 0,2 2 0,0 3 30,0 0 1,0 0-1,0 0 1,0 1-1,0 8 1,1 10 197,-1 0 1,-1 1 0,-1-1-1,-6 37 1,4-44-17,-1-1 0,-1 0 0,-1 0 1,0-1-1,-2 1 0,1-1 0,-13 20 0,18-34-196,0-1 0,0 1-1,0-1 1,0 1-1,0-1 1,0 1-1,0-1 1,0 0 0,-1 1-1,1-1 1,0 0-1,-1 0 1,1 0-1,-1 0 1,1 0 0,-1 0-1,0-1 1,1 1-1,-1-1 1,0 1-1,0-1 1,1 1 0,-1-1-1,0 0 1,-3 0-1,4 0-64,-1-1 0,0 0 0,1 0-1,-1 0 1,0 1 0,1-2-1,-1 1 1,1 0 0,-1 0 0,1 0-1,0-1 1,0 1 0,-1-1 0,1 1-1,0-1 1,0 1 0,0-1 0,1 0-1,-1 1 1,0-1 0,1 0-1,-1 0 1,0-2 0,-1-1-266,1-1 0,-1 1 1,1 0-1,1-1 0,-1 1 0,1 0 1,-1-1-1,1 1 0,1-1 1,-1 1-1,1-1 0,0 1 0,1 0 1,-1 0-1,1-1 0,0 1 0,0 0 1,5-8-1,6-1-772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02.916"/>
    </inkml:context>
    <inkml:brush xml:id="br0">
      <inkml:brushProperty name="width" value="0.035" units="cm"/>
      <inkml:brushProperty name="height" value="0.035" units="cm"/>
    </inkml:brush>
  </inkml:definitions>
  <inkml:trace contextRef="#ctx0" brushRef="#br0">286 19 7546,'-42'-2'584,"-1"1"-496,0 1-64,4 0 200,4-2-384,3 0 136,3-3-64,6-2-48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05.969"/>
    </inkml:context>
    <inkml:brush xml:id="br0">
      <inkml:brushProperty name="width" value="0.035" units="cm"/>
      <inkml:brushProperty name="height" value="0.035" units="cm"/>
    </inkml:brush>
  </inkml:definitions>
  <inkml:trace contextRef="#ctx0" brushRef="#br0">16018 427 6737,'-1117'-21'3092,"598"19"-2908,-655 7-1946,772 6 2633,-446 8 301,284-20 42,-172 4-1321,293 10-903,-206 5 599,1-22 153,-776-104-1444,553 23 1689,-2 44-252,712 40 252,-534-11 786,2-35 614,598 36-1195,-603-42 71,102 80-1207,0 38 1198,74 18-190,379-50-314,-222 80 0,152-28 1604,3 9 0,-243 148 0,401-211-1134,2 3 0,2 1 0,-59 56 0,102-87-220,1 0 0,-1 1-1,1-1 1,0 1-1,0 0 1,1 1 0,-1-1-1,1 1 1,0-1-1,1 1 1,-1 0-1,1 0 1,0 0 0,1 0-1,0 1 1,0-1-1,0 0 1,0 1 0,1-1-1,0 0 1,1 1-1,0 5 1,4 13-24,0 0-1,2-1 1,1 0 0,1-1-1,0 1 1,2-2 0,1 1-1,1-2 1,16 22 0,-5-11-6,1-2 1,2-1 0,1-1 0,1-1-1,34 24 1,-3-11-28,1-2 0,1-2 0,2-4-1,104 37 1,284 67-317,-418-127 349,554 136-2,10-50 545,109-64-209,1-42-939,-446 4 326,748-27-318,-109 2 530,0 26 9,180 46 256,66 0 69,624-37-176,-1-69-111,-417-63-275,-979 71-59,579-168 0,-662 118 197,-10-21 199,-82 36 336,-148 73 16,0 3-1,1 2 0,67-11 0,-74 17-116,-5 0-191,-1-3 0,-1-1 0,0-1-1,-1-2 1,0-2 0,-2-2 0,0-1 0,32-25 0,-61 41-41,0 0-1,0 0 1,0 0 0,-1-1-1,1 0 1,-2 0-1,1 0 1,-1-1 0,0 1-1,0-1 1,5-14 0,-7 15-8,0-1-1,-1 1 1,0-1 0,-1 1 0,1-1 0,-1 0 0,-1 1-1,1-1 1,-1 0 0,0 1 0,-1-1 0,1 1 0,-1-1 0,-4-8-1,-5-10-5,-2 1-1,0 0 0,-2 1 0,0 0 1,-26-28-1,11 18-16,-2 1 1,-55-43-1,43 44 50,-1 1-1,-89-42 0,-107-29 26,55 34-114,-4 9 0,-248-42-1,-400-24 7,84 60-286,-3 38-174,534 20 396,-969-1 126,-1 31-13,-95 1 1,-943 9-202,1830-27 330,-267 7-81,-1 24-33,-615 98 408,1178-124-388,-1441 207 266,1511-214-311,-359 64 73,301-48-194,1 5-1,-100 41 0,146-49 67,9-5-36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09.421"/>
    </inkml:context>
    <inkml:brush xml:id="br0">
      <inkml:brushProperty name="width" value="0.035" units="cm"/>
      <inkml:brushProperty name="height" value="0.035" units="cm"/>
    </inkml:brush>
  </inkml:definitions>
  <inkml:trace contextRef="#ctx0" brushRef="#br0">13 2465 12883,'-1'-2'186,"0"1"0,-1-1 0,1 0 0,0 0 1,0 0-1,0 0 0,0-1 0,0 1 0,1 0 1,-1 0-1,0 0 0,1-1 0,0 1 0,0 0 0,0-1 1,0-3-1,8-44 916,-3 27-888,161-900 2698,40-227-2754,-201 1126-277,3-12-658,-2-1 0,-1 0 1,-1-67-1,-4 102 691,0-1 0,0 1 0,0 0 1,-1 0-1,1-1 0,-1 1 1,1 0-1,-1 0 0,0-1 0,0 1 1,0 0-1,0 0 0,-2-2 0,-5-4-654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09.939"/>
    </inkml:context>
    <inkml:brush xml:id="br0">
      <inkml:brushProperty name="width" value="0.035" units="cm"/>
      <inkml:brushProperty name="height" value="0.035" units="cm"/>
    </inkml:brush>
  </inkml:definitions>
  <inkml:trace contextRef="#ctx0" brushRef="#br0">1 74 16492,'2'120'2567,"-1"-92"-2357,10 135-151,-8-136-133,2 1 0,1-1 0,16 47 0,-20-70 57,0 0 1,0 0-1,0 1 0,0-1 0,0 0 1,1-1-1,0 1 0,0 0 1,0-1-1,0 1 0,1-1 0,4 4 1,-6-6 13,0 0 1,0-1-1,0 1 1,0 0-1,0-1 1,0 1-1,0-1 1,1 0-1,-1 1 1,0-1-1,0 0 1,0-1-1,0 1 1,0 0-1,0 0 1,0-1-1,0 0 1,0 1 0,0-1-1,0 0 1,0 0-1,0 0 1,0 0-1,0 0 1,0 0-1,-1 0 1,1-1-1,2-2 1,7-6 35,-1-1 0,-1 0 0,1-1 0,-2 1 0,14-26 0,30-72 248,-44 92-240,-7 15-33,26-58-37,-3-1 1,21-80-1,-43 132 0,0-1-1,0-1 1,-1 1-1,-1 0 1,-1-18-1,-5 5-126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0.359"/>
    </inkml:context>
    <inkml:brush xml:id="br0">
      <inkml:brushProperty name="width" value="0.035" units="cm"/>
      <inkml:brushProperty name="height" value="0.035" units="cm"/>
    </inkml:brush>
  </inkml:definitions>
  <inkml:trace contextRef="#ctx0" brushRef="#br0">0 1 16580,'6'11'1816,"2"1"-1248,5-7-208,4 0 768,8-4-487,2 0-89,6-1-440,3 2-376,-2 1-353,-2 0 513,-12-2-176,-6 1-64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1.598"/>
    </inkml:context>
    <inkml:brush xml:id="br0">
      <inkml:brushProperty name="width" value="0.035" units="cm"/>
      <inkml:brushProperty name="height" value="0.035" units="cm"/>
    </inkml:brush>
  </inkml:definitions>
  <inkml:trace contextRef="#ctx0" brushRef="#br0">26 361 15883,'2'0'247,"-1"0"0,1 0 0,-1 1 0,0-1-1,1 1 1,-1-1 0,0 1 0,1-1-1,-1 1 1,0 0 0,0 0 0,0-1 0,0 1-1,0 0 1,2 2 0,23 12 865,-24-15-1071,-1 1 0,1-1 0,0 0 0,0 0 0,0 1 0,0-1 0,0-1 0,0 1 0,0 0 0,0 0 0,0-1-1,0 1 1,-1-1 0,1 1 0,0-1 0,0 0 0,-1 0 0,1 0 0,0 0 0,-1 0 0,3-2 0,-1 0 4,-1 0 0,1 0 0,-1 0 1,0 0-1,0 0 0,0-1 0,0 1 0,-1-1 1,1 1-1,1-7 0,-2 5 2,0 1 0,0-1 0,0 0 1,-1 1-1,1-1 0,-1 0 0,0 1 0,0-1 0,-1 0 0,1 1 0,-1-1 0,0 1 0,0-1 0,-1 1 1,0-1-1,1 1 0,-1 0 0,-5-7 0,6 9-34,0 1 0,0 0-1,0 0 1,-1 0 0,1 0 0,0 1 0,-1-1-1,1 0 1,-1 1 0,1-1 0,0 0 0,-1 1-1,0 0 1,1-1 0,-1 1 0,1 0 0,-1 0-1,1 0 1,-1 0 0,1 0 0,-1 0-1,0 0 1,1 0 0,-1 1 0,1-1 0,-1 1-1,1-1 1,-1 1 0,1 0 0,0-1 0,-1 1-1,1 0 1,0 0 0,-1 0 0,1 0 0,0 0-1,0 0 1,-2 3 0,-3 2 16,1 0 0,0 0 0,0 1 0,0 0 1,1 0-1,-4 10 0,1-2-13,1 0 0,1 0 0,-5 28 1,8-36-25,1 1 1,0 0-1,1 0 1,0 0 0,0 0-1,0 0 1,1-1-1,0 1 1,5 13-1,-6-19 7,0-1-1,1 1 0,-1-1 1,1 1-1,-1-1 0,1 0 1,0 1-1,-1-1 0,1 0 1,0 0-1,0 1 0,0-1 1,0 0-1,0 0 0,0 0 1,0 0-1,1 0 0,-1 0 1,0-1-1,0 1 0,1 0 1,-1-1-1,0 1 0,1 0 1,-1-1-1,1 0 0,-1 1 1,1-1-1,-1 0 0,1 0 1,-1 0-1,1 0 0,-1 0 1,1 0-1,-1 0 0,1 0 1,-1-1-1,0 1 0,1-1 0,-1 1 1,1-1-1,-1 1 0,3-3 1,2 0-5,0-1 1,0-1-1,0 1 1,-1-1 0,0 0-1,0 0 1,0 0-1,4-7 1,5-9 14,13-27 1,-13 22-1,-14 26-10,0-1 1,0 0 0,1 1 0,-1-1-1,0 1 1,1-1 0,-1 1-1,0-1 1,1 1 0,-1-1 0,1 1-1,-1-1 1,1 1 0,-1-1-1,1 1 1,-1 0 0,1-1 0,0 1-1,-1 0 1,2-1 0,-2 1 0,1 1 0,-1-1 0,0 0 0,1 0-1,-1 0 1,1 0 0,-1 1 0,0-1 0,1 0 0,-1 0 0,0 1 0,1-1 0,-1 0 0,0 1 0,0-1 0,1 0 0,-1 1 0,0-1 0,0 0 0,1 1 0,-1-1 0,0 1 0,10 34 12,-8-25 0,0-1-9,1 0 0,0-1 0,0 0 0,1 0 0,0 0 0,6 9 0,-9-15-3,0 0 0,0-1-1,1 1 1,-1-1 0,0 0-1,1 1 1,-1-1 0,1 0-1,0 0 1,-1 0 0,1 0-1,0 0 1,0 0 0,-1 0-1,1-1 1,0 1-1,0-1 1,0 1 0,0-1-1,0 0 1,0 0 0,0 0-1,0 0 1,0 0 0,0 0-1,0 0 1,0-1 0,-1 1-1,1-1 1,0 1 0,0-1-1,0 0 1,0 0 0,1-1-1,6-4 0,0 0-1,-1-1 0,1 0 1,-2-1-1,1 0 0,-1 0 1,0 0-1,-1-1 0,0 0 1,7-16-1,23-28-5,-36 52 7,1 0-1,-1 1 1,0-1-1,1 1 1,-1-1-1,1 1 1,-1-1-1,0 1 1,1-1 0,-1 1-1,1 0 1,-1-1-1,1 1 1,0 0-1,-1-1 1,1 1-1,-1 0 1,1 0-1,0-1 1,-1 1 0,1 0-1,-1 0 1,1 0-1,0 0 1,0 0-2,-1 1 1,1-1 0,-1 1-1,1-1 1,-1 0 0,0 1-1,1-1 1,-1 1 0,0 0-1,1-1 1,-1 1 0,0-1-1,0 1 1,0-1 0,1 1-1,-1 0 1,0-1-1,0 1 1,0 1 0,-2 41-59,2-34 51,-4 97-68,10 112 0,-5-211 85,-1-1 1,0 0-1,-1 1 0,1-1 1,-1 0-1,-4 12 1,5-15-5,-1-1 1,0 0 0,0 1-1,0-1 1,0 0-1,-1 0 1,1 0 0,0 0-1,-1 0 1,0 0 0,1-1-1,-1 1 1,0 0-1,0-1 1,0 1 0,0-1-1,0 0 1,0 0-1,0 0 1,-4 2 0,5-3-1,0 0 0,1 0 0,-1 0 0,0 0 0,0 0-1,1 0 1,-1 0 0,0 0 0,0 0 0,1 0 0,-1 0 0,0 0 0,1-1 0,-1 1 0,0 0 0,1-1 0,-1 1 0,0 0 0,1-1 0,-1 1 0,0-1 0,1 1 0,-1-1 0,1 1 0,-1-1 0,1 1 0,-1-1 0,1 0-1,0 1 1,-1-1 0,1 0 0,0 1 0,-1-1 0,1 0 0,0 1 0,0-1 0,-1-1 0,0-3 9,0 1 0,1 0-1,-1-1 1,1 1 0,0-7-1,2-7 8,1 0 0,1 1 0,0 0-1,1 0 1,1 0 0,0 0-1,2 1 1,11-19 0,6-8 45,54-65 1,81-75 127,-160 183-193,0 0 0,0 0 1,1 0-1,-1 0 0,0-1 0,0 1 0,0 0 1,0 0-1,0 0 0,0 0 0,0 0 0,0 0 1,0-1-1,1 1 0,-1 0 0,0 0 0,0 0 1,0 0-1,0 0 0,0 0 0,1 0 0,-1 0 1,0 0-1,0 0 0,0 0 0,0 0 0,0 0 1,1-1-1,-1 1 0,0 0 0,0 0 0,0 1 1,0-1-1,1 0 0,-1 0 0,0 0 0,0 0 1,0 0-1,0 0 0,1 0 0,-1 0 1,0 0-1,0 0 0,0 0 0,0 0 0,0 0 1,0 1-1,1-1 0,-1 0 0,0 0 0,0 0 1,0 0-1,0 0 0,0 0 0,0 1 0,0-1 1,0 0-1,0 0 0,0 0 0,0 0 0,0 0 1,1 1-1,-1-1 0,0 0 0,0 0 0,0 0 1,0 1-1,-1 10 17,-6 19 2,4-22-13,1 0-1,0 0 1,0 1 0,1-1-1,0 1 1,1-1 0,0 1 0,1 15-1,-1-23-5,0-1-1,1 1 0,-1 0 1,0-1-1,0 1 0,0-1 1,1 1-1,-1-1 0,0 1 1,0-1-1,1 1 0,-1-1 1,0 1-1,1-1 0,-1 1 1,1-1-1,-1 0 1,1 1-1,-1-1 0,1 0 1,-1 1-1,1-1 0,-1 0 1,1 1-1,-1-1 0,1 0 1,-1 0-1,1 0 0,0 0 1,1 0-1,-1 0 0,0 0 0,1 0-1,-1-1 1,0 1 0,1-1 0,-1 1 0,0-1 0,0 0 0,1 1 0,-1-1 0,1-1 0,26-26-14,-13 6 21,0-1-1,-2 0 1,0-1-1,-2-1 1,0 0-1,8-33 1,-43 115 90,20-43-86,0 1-1,2-1 1,-1 1-1,2 0 1,0 20 0,1-32-14,0 1 0,1-1 0,-1 1 0,1-1 0,0 0 0,0 1 1,0-1-1,0 0 0,1 1 0,-1-1 0,1 0 0,3 4 0,-3-5-13,-1-1 0,1 1-1,0-1 1,0 1 0,0-1-1,0 0 1,0 0-1,0 1 1,1-2 0,-1 1-1,0 0 1,1 0 0,-1-1-1,0 1 1,1-1-1,-1 0 1,0 0 0,1 0-1,-1 0 1,4 0 0,3-2-170,0 1 0,0-2 0,-1 1 0,1-1 1,-1-1-1,1 1 0,-1-1 0,0-1 1,0 0-1,9-7 0,2-3-964,-1 0 0,29-33 0,-24 22 12,-2-2-1,0 0 1,-2-1 0,-2-1 0,0-1 0,12-33 0,-26 57 1270,-2 6 39,0-1 0,-1 0-1,1 1 1,0-1 0,-1 0-1,0 0 1,1 0 0,-1 0-1,0 1 1,0-1-1,0-2 1,-1 4-4,0 0-1,1 0 0,-1 0 1,0 0-1,0 1 1,0-1-1,0 0 1,1 1-1,-1-1 1,0 0-1,0 1 0,1-1 1,-1 1-1,0-1 1,1 1-1,-1-1 1,0 2-1,-7 6 515,0-1-1,1 2 0,0-1 1,-10 18-1,13-21-509,1 1-1,1 0 1,-1-1 0,1 1-1,0 0 1,0 0-1,0 1 1,1-1 0,-1 11-1,2-16-179,0 0-1,0 0 0,0-1 1,0 1-1,0 0 0,1 0 1,-1-1-1,0 1 1,0 0-1,1 0 0,-1-1 1,0 1-1,1 0 1,-1-1-1,0 1 0,1 0 1,-1-1-1,1 1 0,0-1 1,-1 1-1,1-1 1,-1 1-1,1-1 0,0 1 1,-1-1-1,2 1 1,0 0-29,0-1 0,0 1 1,0-1-1,1 1 1,-1-1-1,0 0 0,0 0 1,0 0-1,4 0 1,3-2-140,0 0 0,0 0 1,14-5-1,37-19-526,-41 17 650,0 1 0,0 0 0,1 1 1,32-6-1,-50 13 70,-1-1 0,1 1 0,0 0 0,0 0 0,0 0 0,0 0 0,0 0 1,0 0-1,0 0 0,-1 0 0,1 1 0,0-1 0,0 1 0,0 0 0,-1-1 0,1 1 1,0 0-1,0 0 0,-1 0 0,1 0 0,-1 0 0,3 2 0,-3-1 26,0 0 0,0 0 1,0 0-1,0 0 0,-1 0 0,1 0 0,-1 1 0,1-1 0,-1 0 0,1 0 0,-1 0 0,0 1 0,0-1 1,0 0-1,-1 0 0,1 3 0,-2 4-2,0 0 0,-1-1 1,0 1-1,0-1 0,-1 1 0,0-1 0,0 0 1,-7 8-1,9-13-42,0 0 0,0 0 1,0-1-1,-1 0 0,1 1 0,-1-1 0,0 0 0,1 0 1,-1 0-1,-4 1 0,-8-1-105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2.977"/>
    </inkml:context>
    <inkml:brush xml:id="br0">
      <inkml:brushProperty name="width" value="0.035" units="cm"/>
      <inkml:brushProperty name="height" value="0.035" units="cm"/>
    </inkml:brush>
  </inkml:definitions>
  <inkml:trace contextRef="#ctx0" brushRef="#br0">1746 365 10330,'-50'-21'912,"-13"0"-648,-9-2-112,-15 2 225,-8-1-33,-12-1-80,-9-1-56,-18 1-112,-3-2-72,-1 1-56,2-3-32,-9-2-536,-5 2 544,-4 0-72,-8-1-40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4.030"/>
    </inkml:context>
    <inkml:brush xml:id="br0">
      <inkml:brushProperty name="width" value="0.035" units="cm"/>
      <inkml:brushProperty name="height" value="0.035" units="cm"/>
    </inkml:brush>
  </inkml:definitions>
  <inkml:trace contextRef="#ctx0" brushRef="#br0">8888 160 12843,'-1779'-41'1756,"-2"52"-1093,357 43 1438,6 86-815,410 53-1169,769-128-119,3 9 0,-258 119 0,431-163-5,1 1 0,-83 59 0,124-76 6,1 1 0,1 1 0,0 1 1,1 1-1,1 1 0,1 0 0,0 1 0,2 0 0,0 2 0,-12 25 0,18-27-12,1-1 0,1 1 0,1 0 0,1 1-1,0-1 1,2 1 0,0 0 0,2-1 0,0 1-1,1 0 1,1 0 0,1-1 0,1 1 0,0-1-1,2 0 1,0 0 0,14 27 0,-4-14-16,2-1 0,1 0 0,2-1 0,0-1-1,3-1 1,0-1 0,2-2 0,0 0 0,32 22 0,-2-6-10,2-2 1,2-3-1,75 33 0,-40-28 4,153 45 0,112 1-17,1-22-47,-355-65 96,1912 235-830,-610-190 708,5-80 12,-1-54 0,-6-27-13,-1180 103 112,-71 7 9,1400-148-67,-21-126 205,-145-141 93,-961 272-215,-248 106 6,144-104-1,-202 128 31,0 0 0,-1-1 1,-1-1-1,-1-1 0,-1 0 1,-1-2-1,0 0 0,24-49 0,-35 60-19,0-1-1,-1-1 1,-1 1-1,0-1 1,-1 0-1,-1 1 1,0-2-1,0 1 1,-2 0-1,0 0 0,0 0 1,-1 0-1,-1 0 1,0 0-1,-1 0 1,-1 0-1,0 1 1,-1 0-1,-10-21 0,4 15-42,-2 0 0,0 1-1,0 1 1,-2 0-1,0 1 1,-1 1-1,-1 0 1,0 1 0,-1 1-1,-36-21 1,2 7-97,0 2 0,-109-35 0,-298-56-286,-10 34 159,262 48 93,-652-106-1269,625 103 1139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5.159"/>
    </inkml:context>
    <inkml:brush xml:id="br0">
      <inkml:brushProperty name="width" value="0.035" units="cm"/>
      <inkml:brushProperty name="height" value="0.035" units="cm"/>
    </inkml:brush>
  </inkml:definitions>
  <inkml:trace contextRef="#ctx0" brushRef="#br0">53 122 17940,'8'-13'921,"-8"13"-908,1 0-1,-1 0 0,0 0 0,0 0 0,0 0 0,0 0 0,0 0 0,0 0 1,1 0-1,-1 0 0,0 0 0,0 0 0,0 0 0,0 0 0,0 0 0,0 0 0,0 0 1,0 1-1,1-1 0,-1 0 0,0 0 0,0 0 0,0 0 0,0 0 0,0 0 0,0 0 1,0 1-1,0-1 0,0 0 0,0 0 0,0 0 0,0 0 0,0 0 0,0 0 0,0 1 1,0-1-1,0 0 0,0 0 0,0 0 0,0 0 0,0 0 0,0 0 0,0 1 1,0-1-1,0 0 0,0 0 0,0 0 0,0 0 0,0 0 0,-4 35 574,2-26-504,-56 553 49,59-559-510,0-5 78,3-12-127,6-26-170,10-72 0,9-206 0,-29 314 694,0-1-1,0 1 1,0 0 0,-1-1 0,1 1 0,-1-1-1,0 1 1,-3-7 0,4 11-82,0 0-1,0-1 1,-1 1-1,1 0 1,0 0 0,0 0-1,0 0 1,0-1-1,0 1 1,0 0 0,0 0-1,-1 0 1,1 0-1,0 0 1,0 0 0,0-1-1,0 1 1,-1 0-1,1 0 1,0 0 0,0 0-1,0 0 1,-1 0-1,1 0 1,0 0 0,0 0-1,0 0 1,0 0-1,-1 0 1,1 0 0,0 0-1,0 0 1,0 0-1,-1 0 1,1 0 0,0 0-1,0 0 1,0 0-1,-1 0 1,1 0 0,0 1-1,0-1 1,0 0-1,0 0 1,0 0 0,-1 0-1,1 0 1,0 0-1,0 1 1,0-1 0,-9 23 609,5-7-521,2 0 1,0 0-1,1 0 0,0 0 1,2 0-1,0 1 0,0-1 1,2-1-1,0 1 0,1 0 1,6 18-1,-7-27-87,1 1 0,-1 0 0,1-1 0,1 1 0,0-1 0,0-1 0,0 1 0,0-1 0,1 1 0,7 4 0,-7-7 10,-1 0 0,0-1 0,1 0 0,0 0 0,-1 0 0,1-1 0,0 0 0,1 0 0,-1 0 0,0-1 0,0 0 0,1 0 0,-1-1 0,11 0 0,-8-1 36,0 0 0,0 0 0,0-1-1,0 0 1,0-1 0,-1 1 0,1-2 0,-1 1-1,0-1 1,14-10 0,-11 6 45,0-1 0,-1 0 0,0-1 0,0 0 0,-1 0 0,12-18 0,-7 5 116,-1-1 1,0-1-1,-2 0 1,-1 0 0,-1-1-1,9-43 1,-14 51-69,0 0-1,-2-1 1,0 1 0,-1-1 0,0 1-1,-5-35 1,3 50-126,1 0 0,-1 0-1,0 0 1,-1-1 0,1 1 0,0 1 0,-3-5-1,4 7-23,0-1 1,-1 1-1,1-1 0,0 1 0,-1 0 0,1-1 0,-1 1 0,1 0 0,0-1 0,-1 1 1,1 0-1,-1 0 0,1-1 0,-1 1 0,1 0 0,0 0 0,-1 0 0,1 0 0,-1-1 1,1 1-1,-1 0 0,0 0 0,0 1-5,0-1 0,1 0-1,-1 1 1,0-1 0,0 0 0,1 1 0,-1-1 0,0 1-1,1-1 1,-1 1 0,0 0 0,1-1 0,-1 1 0,1 0-1,-1-1 1,1 1 0,-1 0 0,0 1 0,-5 10-305,0 1 1,1 0 0,0 0-1,1 0 1,0 1-1,-2 19 1,3-10-264,0-1-1,2 1 1,2 29-1,4-16-293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5.640"/>
    </inkml:context>
    <inkml:brush xml:id="br0">
      <inkml:brushProperty name="width" value="0.035" units="cm"/>
      <inkml:brushProperty name="height" value="0.035" units="cm"/>
    </inkml:brush>
  </inkml:definitions>
  <inkml:trace contextRef="#ctx0" brushRef="#br0">62 170 14307,'11'1'304,"0"-1"0,0-1 0,0 1 0,0-2 0,0 1 0,0-2 0,0 1 0,17-8 0,-22 8-116,0-1 1,-1 0 0,1 0-1,-1 0 1,1 0-1,-1-1 1,0 0-1,0 0 1,-1-1-1,1 1 1,-1-1 0,0 0-1,0 0 1,-1 0-1,0-1 1,5-8-1,-7 12-123,-1 1-1,1-1 0,0 0 1,0 0-1,-1 0 0,1 0 1,-1 0-1,0 0 0,0 0 1,1 0-1,-1 0 0,0 1 1,-1-1-1,1 0 0,0 0 1,0 0-1,-1 0 0,0 0 1,1 0-1,-1 0 0,0 0 1,0 1-1,0-1 0,0 0 1,0 0-1,0 1 0,0-1 1,0 1-1,-1-1 0,1 1 1,-1 0-1,1 0 0,-1-1 1,1 1-1,-1 0 0,0 0 1,-3-1-1,-1 0 16,1 0 0,-1 1 1,1 0-1,-1 0 0,0 0 0,1 0 0,-1 1 1,0 0-1,0 1 0,1-1 0,-1 1 1,-7 1-1,3 2-44,0-1-1,1 1 1,-1 0 0,1 1 0,0 0 0,0 1 0,1 0-1,-1 0 1,1 1 0,-10 10 0,13-12-59,0 0 0,1 0-1,0 1 1,0-1 0,1 1 0,-1 0-1,1 0 1,0 0 0,1 1 0,0-1-1,0 0 1,0 1 0,0 0 0,1-1-1,1 1 1,-1 0 0,1 7 0,0-12-40,0 0 1,0 0-1,1 0 1,-1 0 0,1 0-1,-1 0 1,1-1-1,-1 1 1,1 0-1,0 0 1,0-1 0,0 1-1,0 0 1,1-1-1,-1 1 1,0-1-1,1 1 1,-1-1-1,0 0 1,1 1 0,0-1-1,-1 0 1,1 0-1,0 0 1,0 0-1,-1-1 1,1 1 0,0 0-1,0-1 1,0 1-1,0-1 1,0 0-1,3 1 1,5-1-154,-1 0-1,1-1 1,0 0 0,-1 0-1,16-5 1,19-5-479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4.509"/>
    </inkml:context>
    <inkml:brush xml:id="br0">
      <inkml:brushProperty name="width" value="0.035" units="cm"/>
      <inkml:brushProperty name="height" value="0.035" units="cm"/>
    </inkml:brush>
  </inkml:definitions>
  <inkml:trace contextRef="#ctx0" brushRef="#br0">1 3 14915,'6'4'392,"-1"1"0,1 0 0,-1 0 1,0 1-1,0 0 0,-1 0 0,0 0 0,0 0 0,0 0 0,4 12 0,11 17 1502,-18-33-1840,0 0 1,0-1 0,0 1-1,0 0 1,0-1 0,1 1-1,-1-1 1,1 0-1,-1 1 1,1-1 0,0 0-1,-1 0 1,1 0 0,0 0-1,0 0 1,-1-1-1,1 1 1,0 0 0,0-1-1,4 1 1,-3-1-48,0 0 1,0 0-1,0-1 0,0 0 1,0 1-1,0-1 0,0 0 1,0 0-1,0-1 0,0 1 1,0-1-1,-1 1 0,4-3 0,9-8-236,-1 0-1,16-18 0,-20 19-20,1 1 0,0 0 0,0 0-1,17-9 1,-27 18 220,0 0 0,1 0 1,-1 1-1,0-1 0,1 1 0,-1-1 1,1 1-1,-1-1 0,1 1 0,-1 0 0,1 0 1,-1 0-1,1 0 0,0 0 0,-1 0 1,1 0-1,-1 0 0,1 1 0,-1-1 0,3 1 1,-2 1 6,0-1 0,0 0 0,0 1 0,0-1 0,0 1 0,0 0 0,0 0 0,0 0 0,-1 0 0,1 0 0,1 3 0,3 6 36,-1 1 0,0-1 0,7 26 0,-9-29 25,24 84 500,50 142 1467,-77-233-1998,1-1 0,-1 1 1,1-1-1,-1 1 0,0-1 0,0 1 0,1 0 0,-1-1 0,0 1 0,0-1 0,0 1 0,1 0 0,-1-1 0,0 1 0,0 0 0,0-1 0,0 1 0,0 0 0,0-1 0,0 1 0,-1 0 0,1-1 0,0 1 0,0-1 0,0 1 0,-1 0 0,1-1 0,0 1 0,-1-1 1,1 1-1,0-1 0,-1 1 0,1-1 0,-1 1 0,1-1 0,-1 1 0,0 0 0,-2-1 9,0 1 1,0 0-1,0-1 1,0 0-1,0 0 1,0 0-1,-4 0 1,4 0-13,-6-1 103,0 1 0,0-1 0,0 0 0,0-1 0,0 0 0,0-1 0,1 0 0,-11-4 0,17 5-61,0 1 1,0 0 0,0-1-1,0 1 1,0-1 0,0 1 0,0-1-1,1 0 1,-1 0 0,1 0-1,-1 0 1,1 0 0,0 0-1,-1 0 1,1-1 0,0 1-1,1 0 1,-1-1 0,0 1 0,1 0-1,-1-1 1,1 1 0,0-1-1,0 1 1,0-1 0,0 1-1,0-1 1,0 1 0,1-1 0,-1 1-1,1 0 1,0-1 0,0 1-1,0 0 1,1-3 0,8-16-359,2 0 0,0 1 0,1 0 1,1 1-1,0 1 0,18-18 0,17-20-353,-17 13 43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6.122"/>
    </inkml:context>
    <inkml:brush xml:id="br0">
      <inkml:brushProperty name="width" value="0.035" units="cm"/>
      <inkml:brushProperty name="height" value="0.035" units="cm"/>
    </inkml:brush>
  </inkml:definitions>
  <inkml:trace contextRef="#ctx0" brushRef="#br0">145 0 15603,'-15'10'542,"1"0"0,1 1 0,-1 1 0,2 0-1,0 1 1,-10 14 0,17-21-416,0 0 0,1 1-1,-1 0 1,2 0 0,-1 0 0,1 1 0,0-1-1,1 1 1,0-1 0,0 1 0,0 0-1,1 0 1,0 0 0,1 0 0,0 9 0,0-15-118,0 0 1,1 1-1,-1-1 1,1 0-1,-1 1 1,1-1-1,0 0 1,0 0-1,0 1 1,0-1-1,0 0 1,1 0-1,-1 0 1,1-1-1,-1 1 1,1 0-1,0 0 1,-1-1-1,1 1 1,0-1-1,0 0 1,0 1-1,0-1 1,1 0-1,-1 0 1,0 0-1,0 0 1,1-1-1,-1 1 1,0-1-1,1 1 1,-1-1-1,0 0 1,1 0-1,-1 0 1,1 0-1,3-1 1,2 0 26,1-1 0,-1 1 0,0-2 0,0 1 0,-1-1 0,1 0 0,0-1 0,-1 1 0,14-10 0,-13 6 68,0 0-1,-1 0 0,1-1 1,-1 0-1,-1 0 1,0-1-1,0 0 1,0 0-1,4-12 1,-7 16-55,-1 1 1,-1-1-1,1 0 0,-1 1 1,1-1-1,-1 0 1,-1 0-1,1 0 1,-1 0-1,0 0 0,0 0 1,0 0-1,-1 0 1,1 0-1,-1 1 0,-1-1 1,1 0-1,-1 0 1,1 1-1,-1-1 0,-5-7 1,6 10-87,-1 0 0,0 0 1,0 0-1,0 0 0,0 1 0,0-1 1,0 1-1,-1-1 0,1 1 0,0 0 1,-1 0-1,1 0 0,-1 0 0,1 0 1,-6 0-1,6 0-83,0 1-1,0 0 1,1 0 0,-1-1 0,0 2-1,0-1 1,0 0 0,0 0 0,0 0-1,0 1 1,0-1 0,1 1 0,-1 0-1,0 0 1,0-1 0,1 1 0,-1 0-1,1 0 1,-1 0 0,0 1 0,-1 1-1,2 0-378,3-3-128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6.653"/>
    </inkml:context>
    <inkml:brush xml:id="br0">
      <inkml:brushProperty name="width" value="0.035" units="cm"/>
      <inkml:brushProperty name="height" value="0.035" units="cm"/>
    </inkml:brush>
  </inkml:definitions>
  <inkml:trace contextRef="#ctx0" brushRef="#br0">0 99 17292,'9'-25'1231,"-8"18"-863,2-1 1,-1 1-1,1 0 1,0 0-1,7-12 1,-5 43 2226,-4 54-1154,6 110-243,-4-165-1155,0 1 0,2-1 1,0 0-1,2 0 0,17 39 0,-24-61-41,1 1 0,-1-1-1,1 1 1,-1-1 0,1 0 0,0 1 0,0-1-1,0 0 1,0 0 0,0 0 0,0 0 0,0 0-1,0 0 1,0 0 0,0 0 0,0 0 0,1 0-1,-1-1 1,0 1 0,1 0 0,-1-1 0,0 1-1,1-1 1,-1 0 0,1 1 0,1-1 0,-1-1 3,0 1 1,0-1-1,0 0 1,0 1 0,0-1-1,0 0 1,0-1-1,0 1 1,0 0 0,0 0-1,-1-1 1,1 1 0,0-1-1,-1 1 1,0-1-1,3-3 1,22-32 74,-1-1 1,27-55-1,29-88-1164,-70 150-231,-9 25-453,-6 19 295,-8 28-914,-12 81 0,20-87 2301,2 0-1,3 64 0,0-92 261,-1 0 0,2-1 0,-1 1 0,1 0 0,0-1 0,0 0 0,6 13 0,-7-17-117,0-1-1,0 1 1,1 0 0,-1-1 0,0 1 0,1 0-1,-1-1 1,1 0 0,0 1 0,-1-1-1,1 0 1,0 0 0,0 0 0,0 0 0,0 0-1,-1 0 1,1-1 0,1 1 0,-1 0 0,0-1-1,0 0 1,0 1 0,0-1 0,0 0-1,0 0 1,0-1 0,0 1 0,0 0 0,3-1-1,1-1-140,0 0-1,0 0 1,0 0-1,0-1 1,-1 0-1,1 0 0,-1 0 1,0-1-1,0 0 1,0 0-1,-1 0 1,1 0-1,3-6 0,0 0-67,-1 0-1,0-1 1,-1 0-1,0 0 1,7-18-1,7-29-385</inkml:trace>
  <inkml:trace contextRef="#ctx0" brushRef="#br0" timeOffset="1">628 0 19116,'2'16'1592,"-7"14"-1071,0 6-209,2 10 736,0 1-336,10 6-288,4-2-40,7-3-232,2-7-176,6-3-544,-1-5-264,3-9-416,-5-5 920,-2-11-233,-1-4-223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7.125"/>
    </inkml:context>
    <inkml:brush xml:id="br0">
      <inkml:brushProperty name="width" value="0.035" units="cm"/>
      <inkml:brushProperty name="height" value="0.035" units="cm"/>
    </inkml:brush>
  </inkml:definitions>
  <inkml:trace contextRef="#ctx0" brushRef="#br0">68 86 17388,'-16'35'1424,"-22"51"693,35-76-1886,0 0 0,1 0 0,0 0 0,0 0 0,1 1 0,1 19 0,0-28-215,-1-1 0,2 1 0,-1 0 0,0-1 0,0 1 0,0-1 0,1 1 0,-1 0 0,1-1 0,-1 1 1,1-1-1,0 1 0,0-1 0,-1 0 0,1 1 0,0-1 0,0 0 0,0 0 0,1 1 0,-1-1 0,0 0 0,0 0 0,1 0 0,-1 0 0,0-1 0,1 1 0,-1 0 0,1 0 0,-1-1 0,1 1 0,-1-1 0,4 1 0,-3-1-15,1 0-1,0 0 0,0 0 1,-1-1-1,1 1 0,0-1 1,0 0-1,-1 0 1,1 0-1,-1 0 0,1 0 1,-1 0-1,1-1 0,-1 1 1,0-1-1,1 0 1,-1 1-1,3-5 0,6-8 108,-1 0 0,-1-1 0,0-1 0,-1 1 0,-1-1 0,0 0 0,-1-1 0,5-23 0,-11 40-89,0 0 0,0 0 0,0 0 0,0 0 0,0 0 0,-1 0-1,1 0 1,0 0 0,0 0 0,0 0 0,0 0 0,0 0 0,0 0-1,0 0 1,0 0 0,0 0 0,-1-1 0,1 1 0,0 0 0,0 0 0,0 0-1,0 0 1,0 0 0,0 0 0,0 0 0,0 0 0,0 0 0,0 0-1,0 0 1,0 0 0,-1 0 0,-5 12 87,2 2-43,1 0-1,1 0 1,0 1-1,0 14 1,1-24-129,1 0 1,0 0-1,0 0 1,1 0-1,0 0 1,0 0-1,0 0 0,0 0 1,1-1-1,0 1 1,-1 0-1,2-1 1,-1 1-1,1-1 0,3 4 1,-5-6-42,1 0-1,0 0 1,0-1 0,0 0 0,1 1 0,-1-1-1,0 0 1,0 0 0,1 0 0,-1 0-1,1 0 1,-1-1 0,1 1 0,-1-1 0,1 0-1,-1 1 1,1-1 0,-1 0 0,1-1 0,-1 1-1,1 0 1,-1-1 0,1 1 0,-1-1 0,1 0-1,2-1 1,1-1-76,1 0 1,0 0-1,-1-1 1,0 0-1,0-1 0,0 1 1,-1-1-1,6-5 1,18-24-656</inkml:trace>
  <inkml:trace contextRef="#ctx0" brushRef="#br0" timeOffset="1">461 0 14251,'-35'57'2076,"22"-38"-1365,1 0-1,0 1 0,2 1 1,0-1-1,-7 26 1,16-44-660,1 1-1,-1-1 1,1 0 0,-1 0 0,1 0 0,0 1-1,0-1 1,0 0 0,0 0 0,0 1 0,0-1-1,1 0 1,-1 0 0,1 0 0,-1 1 0,1-1-1,0 0 1,0 0 0,0 0 0,2 2 0,-1-2-41,-1-1 0,1 1 0,0-1 1,0 1-1,0-1 0,1 0 0,-1 0 1,0 0-1,0 0 0,1 0 0,-1 0 1,0-1-1,1 1 0,-1-1 0,4 1 1,8-1-150,-1-1 1,0 0 0,0 0 0,0-1-1,19-6 1,-16 2-240,27-12-1,-31 12 76,-1 1-1,1 0 1,25-6-1,-36 11 295,-1 0 0,1-1 0,0 1 1,0 0-1,0 0 0,-1 0 0,1 0 0,0 0 0,0 0 0,0 0 0,-1 0 0,1 0 1,0 0-1,0 0 0,0 1 0,-1-1 0,1 0 0,0 1 0,0-1 0,-1 0 1,1 1-1,0-1 0,0 2 0,0-2 18,-1 1 1,0 0-1,0 0 0,0-1 1,1 1-1,-1 0 0,0 0 1,0-1-1,0 1 1,0 0-1,0 0 0,0 0 1,-1-1-1,1 1 0,0 0 1,0 0-1,-1-1 0,1 1 1,-1 1-1,-2 4 134,0 0 1,0-1-1,-1 1 1,-5 5-1,-6 7 423,0-2 1,-2 0 0,-23 18-1,31-27-382,0-1-1,0 0 1,-1 0-1,0-1 1,0 0-1,-1-1 1,1 0 0,-19 4-1,28-8-201,0 0 1,0 1-1,0-1 0,0 0 1,0 0-1,0 0 0,0 0 1,0 0-1,0 0 0,0 0 0,0 0 1,0 0-1,0-1 0,0 1 1,0 0-1,0-1 0,0 1 1,0-1-1,0 1 0,0-1 1,0 1-1,0-1 0,0 1 1,1-1-1,-1 0 0,0 0 1,0 1-1,1-1 0,-1 0 0,1 0 1,-1 0-1,1 0 0,-2-1 1,2-1-11,-1 1 1,1-1-1,0 1 1,0-1 0,0 0-1,0 1 1,0-1 0,0 1-1,1-1 1,-1 0-1,1 1 1,1-4 0,6-12-320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7.580"/>
    </inkml:context>
    <inkml:brush xml:id="br0">
      <inkml:brushProperty name="width" value="0.035" units="cm"/>
      <inkml:brushProperty name="height" value="0.035" units="cm"/>
    </inkml:brush>
  </inkml:definitions>
  <inkml:trace contextRef="#ctx0" brushRef="#br0">133 0 17316,'-29'26'1749,"-29"29"599,52-48-2176,0 0 0,1 0 0,0 0-1,0 0 1,1 1 0,0 0 0,-3 9 0,7-16-180,-1 0 1,1 0 0,-1 0 0,1 0 0,-1 0 0,1 0-1,0 0 1,0 0 0,0 0 0,0 0 0,-1 0 0,1 0-1,1 0 1,-1 0 0,0 0 0,0 0 0,0 0 0,0 0-1,1 0 1,-1 0 0,1 0 0,-1 0 0,0 0 0,1 0-1,0 0 1,-1 0 0,1 0 0,-1 0 0,1-1 0,0 1-1,0 0 1,0 0 0,-1-1 0,1 1 0,0-1 0,0 1-1,0-1 1,0 1 0,0-1 0,0 1 0,0-1 0,0 0-1,0 1 1,0-1 0,0 0 0,0 0 0,0 0-1,0 0 1,2 0 0,7 0-157,0 0 0,1-1 0,-1 0 0,12-3 0,-10 2-7,21-4-447,1 2 0,1 1 0,37 2-1,-69 1 586,0 0 0,0 1-1,0-1 1,0 1-1,0-1 1,0 1-1,0 0 1,0 0-1,-1 1 1,1-1 0,0 1-1,-1-1 1,1 1-1,2 2 1,-5-4 41,1 1 0,-1 0 0,1-1 0,-1 1 1,1 0-1,-1 0 0,1-1 0,-1 1 0,0 0 0,0 0 0,1-1 0,-1 1 1,0 0-1,0 0 0,0 0 0,0 0 0,0-1 0,0 1 0,0 0 1,0 1-1,-1 0 35,0 0 0,0 0 0,1 0 1,-1 0-1,-1-1 0,1 1 0,0 0 0,0-1 1,0 1-1,-1-1 0,-2 3 0,-15 10 391,1 0 0,-2-2 0,0 0 0,0-1 0,-1-1 0,0-1 0,-1-1 0,0-1 0,-28 6 0,48-13-343,-25 3-688,26-3 556,0 0 0,1 0 0,-1 0 1,1 0-1,-1 0 0,1 0 0,-1 0 0,0-1 0,1 1 0,-1 0 0,1 0 1,-1-1-1,1 1 0,-1 0 0,1-1 0,-1 1 0,1 0 0,0-1 0,-1 1 1,1-1-1,-1 1 0,1-1 0,0 1 0,0-1 0,-1 1 0,1-1 0,0 1 1,0-1-1,-1 1 0,1-1 0,0 1 0,0-1 0,0 1 0,0-1 0,0 0 1,0 1-1,0-1 0,0 1 0,0-1 0,0 0 0,2-4-522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8.094"/>
    </inkml:context>
    <inkml:brush xml:id="br0">
      <inkml:brushProperty name="width" value="0.035" units="cm"/>
      <inkml:brushProperty name="height" value="0.035" units="cm"/>
    </inkml:brush>
  </inkml:definitions>
  <inkml:trace contextRef="#ctx0" brushRef="#br0">3 2 20836,'-1'-1'1817,"1"5"-1313,-1 1-232,2 9 792,0 2-336,5 2-336,0 5-239,3 3-538,1 0-287,0-6-584,0-3 160,-5-11 704,4-2-296,-3-14-265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8.595"/>
    </inkml:context>
    <inkml:brush xml:id="br0">
      <inkml:brushProperty name="width" value="0.035" units="cm"/>
      <inkml:brushProperty name="height" value="0.035" units="cm"/>
    </inkml:brush>
  </inkml:definitions>
  <inkml:trace contextRef="#ctx0" brushRef="#br0">8 67 19844,'-4'-7'1665,"2"4"-1233,1 0-248,2 1 728,4 0-424,3 0-928,5 1-416,1-2 680,4 1-176,0 2-144</inkml:trace>
  <inkml:trace contextRef="#ctx0" brushRef="#br0" timeOffset="1">213 1 19412,'-6'243'4546,"8"-206"-4201,1-1-1,3 1 0,0-1 1,19 55-1,-24-86-328,1 0 1,0 0-1,0-1 0,1 1 1,-1-1-1,1 1 0,0-1 1,0 0-1,5 5 0,-7-8-14,0-1-1,-1 1 1,1 0-1,0-1 1,0 0 0,0 1-1,-1-1 1,1 1-1,0-1 1,0 0-1,0 0 1,0 1 0,0-1-1,0 0 1,0 0-1,-1 0 1,1 0-1,0 0 1,0 0 0,0 0-1,0-1 1,1 1-1,0-1 2,0 0 0,0-1 0,0 1 0,0 0 0,0-1 0,-1 1 0,1-1 0,0 0 0,-1 1 0,0-1-1,1 0 1,-1 0 0,2-3 0,21-42 63,32-91 0,-15 31-243,-25 68-43,-9 18-236,1 1 0,1 1 0,1-1 0,1 2-1,24-33 1,-22 40-682,-13 11 1114,0-1-1,0 1 1,0 0-1,1 0 1,-1 0-1,0 0 1,0 0-1,1 0 1,-1-1-1,0 1 1,0 0-1,0 0 1,1 0-1,-1 0 1,0 0-1,0 0 0,1 0 1,-1 0-1,0 0 1,0 0-1,0 0 1,1 0-1,-1 0 1,0 0-1,0 0 1,1 0-1,-1 1 1,0-1-1,0 0 1,0 0-1,1 0 1,-1 0-1,0 0 1,0 0-1,0 1 1,0-1-1,1 0 1,-1 0-1,0 0 1,0 1-1,0-1 1,0 0-1,0 0 1,1 0-1,-1 1 0,0-1 1,0 0-1,0 0 1,0 0-1,0 1 1,0-1-1,0 0 1,0 0-1,0 1 1,0-1-1,0 0 1,0 0-1,0 1 1,0-1-1,0 0 1,0 0-1,0 0 1,-1 1-1,1-1 1,0 0-1,0 0 1,-2 14-830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5:19.080"/>
    </inkml:context>
    <inkml:brush xml:id="br0">
      <inkml:brushProperty name="width" value="0.035" units="cm"/>
      <inkml:brushProperty name="height" value="0.035" units="cm"/>
    </inkml:brush>
  </inkml:definitions>
  <inkml:trace contextRef="#ctx0" brushRef="#br0">1 0 18268,'3'39'1720,"5"-9"-1064,4 0-248,7 0 737,2-4-273,6-1-304,2-2-312,4-3-720,-6-3-1584,5-1 1776,-2-5-281,-4-5-207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17.254"/>
    </inkml:context>
    <inkml:brush xml:id="br0">
      <inkml:brushProperty name="width" value="0.035" units="cm"/>
      <inkml:brushProperty name="height" value="0.035" units="cm"/>
    </inkml:brush>
  </inkml:definitions>
  <inkml:trace contextRef="#ctx0" brushRef="#br0">19670 865 8762,'-277'-148'2083,"-10"-5"-449,-12 26-1106,184 92-723,-1 5-1,-1 5 1,-171-14 0,-365 10-1815,187 15 1365,-323-66 1930,-63-3 202,-214 87-1345,-3 64-1505,178-8-472,-451-29 1385,331 5 1256,3 39-459,-991 43 104,-131 0-96,1547-74-462,-537 45 218,319 12-449,15 65 42,633-122 315,3 7-1,2 6 0,3 7 1,-185 110-1,20 26 22,255-160-32,3 3 0,1 2 0,-64 73 0,104-104-7,1-1-1,0 2 1,0-1-1,1 1 0,1 1 1,1-1-1,0 2 1,1-1-1,-6 30 1,9-34 0,2 1 0,0-1 0,0 1 0,1 0 1,1 0-1,0-1 0,1 1 0,0-1 1,1 1-1,0-1 0,1 0 0,0 0 0,1 0 1,7 11-1,3 2 11,0-1-1,2-1 1,1-1-1,32 32 1,93 69 43,-80-76-28,3-4 0,1-2 0,118 51 0,-77-47 70,203 53 1,-123-56 22,252 22 0,198-17-5,-638-47-115,2138 82 40,-939-71 1,1-22-52,-508 3-99,1999 12-416,-1490 3 476,2243 90 328,-2008-30-102,-1-77-22,517-154 52,-1309 55-167,-17-63 22,-366 75 96,-4-11 0,301-175 0,-328 140 43,-207 126-165,-1 0 0,0-1 1,-2 0-1,0-2 0,-1-1 0,-1 0 0,26-43 1,-36 48-22,0 0 0,-1-1 0,-1 1 0,0-1 0,-1 0 0,-1 0-1,-1 0 1,0 0 0,-1-1 0,-1 1 0,-1-1 0,0 1 0,-1 0 0,-1 0 0,-1 0 0,-10-30 0,3 17-90,-1 1 0,-2 0 1,-1 2-1,0-1 0,-3 2 0,0 0 0,-1 1 0,-35-34 0,14 22-105,-2 3 0,-1 1 0,-2 2-1,-1 2 1,-1 3 0,-69-29 0,-5 6-89,-191-48 0,-596-110 1248,775 179-695,-3103-565 2826,2085 450-3449,-8 119-747,337 102-315,2 50 554,405-60 436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23.476"/>
    </inkml:context>
    <inkml:brush xml:id="br0">
      <inkml:brushProperty name="width" value="0.035" units="cm"/>
      <inkml:brushProperty name="height" value="0.035" units="cm"/>
    </inkml:brush>
  </inkml:definitions>
  <inkml:trace contextRef="#ctx0" brushRef="#br0">0 199 14979,'7'-31'1232,"-5"25"-970,0 0 1,-1 0-1,0-1 0,0 1 0,0 0 0,-1 0 0,0 0 0,0-8 1,-4 22 1156,2 12-994,3 34-215,2 0 0,3-1-1,2 1 1,2-2 0,20 61 0,-26-101-199,0-1-1,1 1 1,0-1-1,0 0 1,2 0-1,8 11 1,-14-20-6,0 0 0,1-1 0,-1 1 0,1 0 0,0-1 0,0 1 0,0-1 0,0 1-1,0-1 1,0 0 0,0 0 0,0 0 0,0 0 0,0 0 0,1 0 0,-1-1 0,0 1 0,1-1 0,-1 0 0,0 1 0,1-1 0,-1 0 0,0 0 0,1-1 0,-1 1 0,1 0 0,-1-1 0,0 1 0,0-1 0,1 0-1,-1 0 1,0 0 0,0 0 0,0 0 0,0-1 0,0 1 0,0 0 0,0-1 0,2-2 0,5-5 33,-1 1 0,0-1 0,0-1 0,-1 0 0,0 0 0,-1 0 1,9-19-1,30-84 349,-41 102-343,11-34 296,-2 0 0,-2-1-1,6-52 1,-19 118-318,1 0-1,0-1 1,2 1 0,0 0-1,1 0 1,1-1 0,11 38 0,-13-54-25,0 0 0,0 0 0,1 0 0,-1 0 0,1 0 0,-1 0 0,1-1 0,0 1 0,0-1 1,0 1-1,0-1 0,1 0 0,-1 0 0,1 0 0,-1 0 0,1 0 0,0 0 0,0-1 1,0 0-1,-1 1 0,1-1 0,1 0 0,-1 0 0,0 0 0,0-1 0,0 1 0,0-1 1,0 0-1,1 0 0,-1 0 0,0 0 0,0 0 0,0-1 0,1 0 0,-1 1 0,0-1 1,4-2-1,6-2 4,-1 0 0,-1-1-1,1 0 1,-1-1 0,0 0 0,-1-1 0,0 0 0,10-11 0,-1 0 38,-1-1-1,-2-1 1,0 0-1,-1-2 0,-1 0 1,0 0-1,-3-1 1,0-1-1,-1 0 1,-1 0-1,6-30 1,-13 34-227,-2 21 177,0 0 0,0 0-1,0 0 1,0 0 0,0-1 0,0 1 0,0 0 0,0 0-1,0 0 1,0 0 0,0 0 0,0 0 0,0 0-1,0 0 1,0-1 0,0 1 0,0 0 0,0 0 0,0 0-1,0 0 1,0 0 0,0 0 0,0 0 0,0 0 0,0 0-1,0 0 1,0 0 0,-1-1 0,1 1 0,0 0 0,0 0-1,0 0 1,0 0 0,0 0 0,0 0 0,0 0-1,0 0 1,0 0 0,0 0 0,-1 0 0,1 0 0,0 0-1,0 0 1,0 0 0,0 0 0,0 0 0,0 0 0,0 0-1,0 0 1,-1 0 0,1 0 0,0 0 0,0 0 0,0 0-1,0 0 1,0 0 0,0 0 0,0 0 0,0 0-1,0 1 1,0-1 0,0 0 0,-1 0 0,1 0 0,0 0-1,0 0 1,0 0 0,0 0 0,-3 4-253,1 0 1,0 0 0,0 0-1,0 0 1,-3 6-1,-18 61-801,11-29 403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23.920"/>
    </inkml:context>
    <inkml:brush xml:id="br0">
      <inkml:brushProperty name="width" value="0.035" units="cm"/>
      <inkml:brushProperty name="height" value="0.035" units="cm"/>
    </inkml:brush>
  </inkml:definitions>
  <inkml:trace contextRef="#ctx0" brushRef="#br0">29 83 18940,'-6'12'1340,"0"0"-1,-6 21 1,12-31-1271,-1 0 1,0 0 0,1 0-1,-1 1 1,1-1 0,-1 0-1,1 0 1,0 0 0,0 0-1,0 1 1,0-1-1,0 0 1,1 0 0,-1 0-1,1 0 1,-1 0 0,1 1-1,0-1 1,0 0 0,0 0-1,0-1 1,0 1 0,0 0-1,3 3 1,-2-4-51,0-1 0,-1 1 0,1 0 0,0 0 0,0-1 0,0 1 0,1-1 1,-1 0-1,0 0 0,0 1 0,0-1 0,0-1 0,0 1 0,0 0 0,0 0 0,0-1 0,0 1 0,0-1 0,0 0 0,3-1 1,41-21 30,-40 19-32,34-22 40,-27 17-30,1 0 0,0 1 0,25-11 0,-38 18-23,1 1 1,-1-1-1,1 1 0,-1-1 1,1 1-1,-1 0 1,1-1-1,-1 1 1,1 0-1,-1 0 0,1 0 1,-1 0-1,1 1 1,-1-1-1,1 0 1,-1 1-1,1-1 1,-1 1-1,1-1 0,-1 1 1,1-1-1,-1 1 1,0 0-1,1 0 1,-1 0-1,0 0 0,0 0 1,0 0-1,0 0 1,0 0-1,0 1 1,0-1-1,0 0 0,0 1 1,0-1-1,-1 0 1,1 1-1,-1-1 1,1 1-1,-1-1 0,1 3 1,2 7 57,-1 1-1,-1-1 1,0 1 0,0 16 0,-1-18 2,-1 18 96,1-20-60,-1 1-1,1 0 1,1 0 0,2 13 0,9-52 415,-6 7-404,-2 3-46,0 1 0,2 1 0,0-1 0,2 1 0,11-24 0,-17 40-102,-1 1-1,1-1 1,-1 0 0,1 1-1,0-1 1,-1 1-1,1-1 1,0 1 0,0 0-1,0 0 1,0 0-1,0 0 1,1 0 0,-1 0-1,0 1 1,0-1-1,5 0 1,3 0-403,-1 1-1,1 0 1,10 1 0,10 0-1075,-22-1 1258,-1-1 0,1 0 0,0 0 0,0-1-1,-1 0 1,1 0 0,-1-1 0,0 0 0,0 0 0,0-1 0,0 0-1,0 0 1,-1-1 0,0 1 0,7-8 0,15-19-655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4.995"/>
    </inkml:context>
    <inkml:brush xml:id="br0">
      <inkml:brushProperty name="width" value="0.035" units="cm"/>
      <inkml:brushProperty name="height" value="0.035" units="cm"/>
    </inkml:brush>
  </inkml:definitions>
  <inkml:trace contextRef="#ctx0" brushRef="#br0">1329 781 18644,'-1'-1'91,"0"1"-1,0 0 1,0 0-1,1 0 1,-1 0 0,0 0-1,0 0 1,0 0-1,0 0 1,0 0-1,0 0 1,0 0 0,0 0-1,1 1 1,-1-1-1,0 0 1,0 1 0,0-1-1,1 1 1,-1-1-1,0 1 1,0-1 0,1 1-1,-1-1 1,0 1-1,0 0 1,-18 21 345,18-21-372,-6 9 248,0 0 0,0 1 0,2 0 0,-1 0 0,1 1 0,1-1 0,0 1 0,-4 22 1,7-32-317,1-1 1,0 1-1,0-1 1,-1 1-1,1-1 1,0 1-1,0-1 1,0 1-1,0-1 1,1 1-1,-1-1 1,0 1-1,1-1 1,-1 1-1,1-1 1,-1 0-1,1 1 1,1 1-1,-2-3-9,1 1 1,0-1-1,0 1 1,-1-1-1,1 1 0,0-1 1,0 0-1,0 1 0,-1-1 1,1 0-1,0 0 0,0 0 1,0 1-1,0-1 0,0 0 1,0 0-1,0 0 1,0 0-1,-1-1 0,1 1 1,2 0-1,3-3-63,1 1-1,-1 0 1,0-1 0,0 0-1,-1-1 1,8-5 0,33-26-327,-25 18 257,1 1-1,44-25 1,-64 40 148,0 0 0,1 0 1,-1 0-1,0 0 0,1 0 0,-1 1 0,1-1 0,-1 1 1,1 0-1,3 0 0,-5 0 8,0 0 1,0 0-1,0 0 1,0 1-1,0-1 1,0 0-1,0 1 1,-1-1 0,1 1-1,0-1 1,0 1-1,0-1 1,-1 1-1,1-1 1,0 1-1,-1 0 1,1-1-1,0 1 1,-1 0-1,1 0 1,0 2 22,0 0 1,0 0-1,0 0 1,-1 0-1,1 0 1,-1 0-1,0 1 1,0-1-1,0 0 0,0 0 1,0 0-1,-1 0 1,0 0-1,1 0 1,-2 3-1,-3 9 64,-1-1 0,0 0-1,-1 0 1,0 0-1,-1-1 1,0 0-1,-20 22 1,21-28-112,0 1-1,0-1 1,0-1 0,-1 1 0,0-1-1,0-1 1,-1 1 0,0-1 0,0-1-1,0 0 1,0 0 0,-1-1-1,-10 3 1,13-5 3,-1 0-1,1-1 1,0 1-1,0-1 1,-13-2-1,8-1-46,0 0 0,-21-9 0</inkml:trace>
  <inkml:trace contextRef="#ctx0" brushRef="#br0" timeOffset="1">3 97 19700,'-3'-16'1272,"3"-2"-1520,2-1-264,6-3 1000,7 8-480,6 7-256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24.371"/>
    </inkml:context>
    <inkml:brush xml:id="br0">
      <inkml:brushProperty name="width" value="0.035" units="cm"/>
      <inkml:brushProperty name="height" value="0.035" units="cm"/>
    </inkml:brush>
  </inkml:definitions>
  <inkml:trace contextRef="#ctx0" brushRef="#br0">18 1 15011,'0'0'99,"0"0"-1,0 0 1,0 0-1,0 0 1,1 0-1,-1 0 1,0 0-1,0 0 0,0 0 1,0 0-1,1 0 1,-1 0-1,0 0 1,0 0-1,0 0 1,0 0-1,0 0 1,1 0-1,-1 1 1,0-1-1,0 0 1,0 0-1,0 0 1,0 0-1,0 0 1,0 0-1,0 1 1,1-1-1,-1 0 0,0 0 1,0 0-1,0 0 1,0 0-1,0 1 1,0-1-1,0 0 1,0 0-1,0 0 1,0 0-1,0 1 1,0-1-1,0 0 1,0 0-1,1 56 1953,-9 99-1,2-67-1511,2-33-281,-1 97 355,5-149-578,1 0 1,-1 0 0,0 0 0,1 0-1,0 0 1,0 0 0,0 0 0,0 0-1,2 5 1,-2-8-21,-1 1 0,0-1 0,1 0 0,-1 1 0,0-1 0,1 1 0,-1-1 0,1 0 1,-1 1-1,1-1 0,-1 0 0,1 0 0,-1 1 0,1-1 0,-1 0 0,1 0 0,-1 0 0,1 1 0,0-1 0,-1 0 0,2 0 0,-1 0 10,0-1 0,0 1 0,1 0 1,-1-1-1,0 1 0,0-1 0,0 0 0,0 1 0,0-1 0,1 0 0,-1 1 1,0-1-1,1-2 0,10-9 162,-2 0 0,1-1 0,-1-1-1,8-16 1,31-62 313,-40 73-415,10-17-50,2-5-748,-1-1 0,16-53 1,-33 77-430,-3 18 1121,0 1-1,0-1 1,0 0-1,0 0 1,0 0-1,-1 1 1,1-1-1,0 0 1,0 0-1,0 0 1,0 0-1,-1 1 1,1-1-1,0 0 1,0 0 0,0 0-1,-1 0 1,1 0-1,0 0 1,0 0-1,0 0 1,-1 0-1,1 1 1,0-1-1,0 0 1,-1 0-1,1 0 1,0 0-1,0 0 1,-1-1-1,1 1 1,0 0-1,0 0 1,0 0-1,-1 0 1,1 0-1,0 0 1,0 0 0,0 0-1,-1 0 1,1-1-1,0 1 1,0 0-1,0 0 1,-1 0-1,1 0 1,0-1-1,0 1 1,0 0-1,0 0 1,0 0-1,0-1 1,-1 1-1,1 0 1,0 0-1,0 0 1,0-1-1,0 1 1,0 0-1,0 0 1,0-1 0,0 1-1,0 0 1,0 0-1,0 0 1,0-1-1,-12 16-871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24.890"/>
    </inkml:context>
    <inkml:brush xml:id="br0">
      <inkml:brushProperty name="width" value="0.035" units="cm"/>
      <inkml:brushProperty name="height" value="0.035" units="cm"/>
    </inkml:brush>
  </inkml:definitions>
  <inkml:trace contextRef="#ctx0" brushRef="#br0">3 45 17180,'-1'8'441,"0"0"1,1 1 0,0-1-1,0 0 1,1 0 0,0 0-1,3 11 1,-3-16-327,0-1 0,0 1 0,0-1 0,1 1-1,-1-1 1,1 0 0,0 1 0,-1-1 0,1 0 0,0 0 0,0 0 0,0-1-1,1 1 1,-1 0 0,0-1 0,1 1 0,-1-1 0,1 0 0,-1 0 0,1 0-1,0 0 1,-1 0 0,1-1 0,0 1 0,4-1 0,0 1-316,1 0 0,0-1-1,-1-1 1,1 1 0,-1-1 0,1 0 0,-1-1 0,1 0 0,-1 0 0,8-4 0,7-5-1803,39-24 1,-47 26 1389,1 0 0,0 1 0,0 0 0,1 1 0,20-6 1,-34 12 685,0 0 1,0 1 0,0-1-1,0 1 1,0 0 0,0 0-1,0-1 1,0 1 0,0 1-1,0-1 1,0 0 0,0 0-1,0 1 1,0-1 0,0 1-1,0 0 1,0-1 0,0 1-1,0 0 1,-1 0 0,1 0 0,0 0-1,2 2 1,-1 2 396,0-1 0,0 0 0,-1 1 0,0 0 0,1-1 1,-1 1-1,2 9 0,-3-11-348,-1-1 0,1 0 0,0 0 0,0 1 0,0-1 0,1 0 0,-1 0 0,0 0 0,1 0 0,-1-1 0,1 1 0,0 0 0,0-1 0,-1 1 0,1-1 0,0 1 0,0-1 0,4 2 0,-2-2-74,0 0 0,-1 0 0,1 0 0,0-1 0,0 0 0,-1 0 1,1 0-1,0 0 0,0 0 0,-1-1 0,7-1 0,12-5-179,0-1-1,0 0 1,-1-2-1,0-1 1,32-22-1,-25 16-268,52-25 1,-78 41 395,1 0 0,0 0 0,-1 0 0,1 0 0,0 1 0,0-1 0,-1 1 0,1 0 0,4 0 0,-5 0 37,-1 0 0,0 1 0,0-1 0,0 0 0,0 1 0,0-1 0,0 0 0,0 1 0,1 0 0,-1-1 0,-1 1 0,1 0 0,0-1 0,0 1 0,0 0 0,1 2 0,0 0 71,-1 0 0,1 0 0,-1 0 0,0 0 0,0 1-1,0-1 1,-1 0 0,1 1 0,-1-1 0,0 1-1,1-1 1,-2 1 0,0 5 0,-14 90 2036,10-76-1811,1-1 0,0 1 0,2 0-1,1 1 1,3 41 0,5-23-293,-3 1-1,-1 45 1,-4-69-24,0-1 0,-2 0 1,0 0-1,-1 0 1,-1 0-1,0 0 0,-11 23 1,-19 24 97,31-59-88,0 0 0,0 0 0,-1 0 0,1-1 0,-1 0 0,-1 0 0,1 0 0,-7 4 0,11-9-22,0 1-1,0-1 0,1 1 0,-1-1 0,0 1 0,0-1 0,0 1 1,0-1-1,0 0 0,0 0 0,0 1 0,0-1 0,1 0 0,-1 0 0,0 0 1,0 0-1,0 0 0,0 0 0,0 0 0,0-1 0,0 1 0,0 0 1,0 0-1,0-1 0,0 1 0,0-1 0,1 1 0,-1-1 0,0 1 1,0-1-1,0 1 0,1-1 0,-1 0 0,0 1 0,1-1 0,-1 0 0,1 1 1,-1-1-1,1 0 0,-1 0 0,1 0 0,-1 0 0,1 0 0,0 1 1,-1-1-1,1 0 0,0 0 0,0-2 0,-2-5-64,0 0-1,1-1 0,0 1 1,0-12-1,2-9-57,1 0-1,1 1 1,2-1 0,1 1-1,1 0 1,1 0-1,2 1 1,24-50-1,-18 46-86,2 2 0,0 0 0,2 1 0,1 1 0,1 1 0,2 0 0,30-25 0,-42 41 114,0 1 1,1 1-1,0-1 1,20-8-1,4 4-255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25.839"/>
    </inkml:context>
    <inkml:brush xml:id="br0">
      <inkml:brushProperty name="width" value="0.035" units="cm"/>
      <inkml:brushProperty name="height" value="0.035" units="cm"/>
    </inkml:brush>
  </inkml:definitions>
  <inkml:trace contextRef="#ctx0" brushRef="#br0">287 275 17156,'-5'-3'156,"0"0"1,-1 1 0,1-1-1,-1 1 1,0 1 0,1-1 0,-1 1-1,0 0 1,0 0 0,0 1-1,0 0 1,0 0 0,0 0-1,0 1 1,0-1 0,-7 3-1,5 0 1,0 0 0,-1 1 0,1-1 0,0 2 0,1-1 0,-1 1 0,1 0 0,0 0-1,0 1 1,-6 8 0,3-5-21,1 2 0,1 0 0,-1 0 0,2 0 0,0 1 0,0 0 0,1 0 0,1 1 0,0 0 0,0 0 0,2 0 0,-1 0 0,-2 27 0,6-38-121,0-1 1,0 0-1,0 1 1,0-1-1,0 0 1,0 1-1,0-1 1,0 0-1,1 1 1,-1-1-1,0 0 1,1 1-1,-1-1 1,1 0-1,-1 0 1,1 1-1,0-1 1,0 0-1,-1 0 1,1 0-1,0 0 1,1 1-1,0-2-2,-1 1-1,0-1 1,0 0-1,0 1 1,1-1-1,-1 0 1,0 0-1,1 0 1,-1 0-1,0 0 1,0 0-1,1 0 0,-1-1 1,0 1-1,0 0 1,1-1-1,-1 1 1,2-2-1,5-2 26,1-1 0,-1 0 0,-1 0 0,1-1 0,7-8 1,17-18 97,-1-2 1,-2-1 0,33-52 0,-24 26 139,41-90 1,-71 135-232,-2 0 0,0 0 0,4-22 0,-9 24-35,-6 15-21,-7 18-15,2 10 14,1 1 1,2 0-1,1 1 0,1-1 0,-1 50 0,6-73 11,0 1 0,0-1 0,1 0 0,0 0 0,1 1 0,0-1 0,0 0 0,0 0 0,1 0 0,5 9 0,-7-14 0,0 0 0,0-1 0,1 1 0,-1 0 1,1-1-1,-1 1 0,1-1 0,0 1 0,-1-1 1,1 0-1,0 0 0,0 0 0,0 0 0,0 0 0,4 1 1,-3-2-1,0 1 0,-1-1 0,1 0 0,0 0 0,0-1-1,0 1 1,-1-1 0,1 1 0,0-1 0,-1 0 0,1 0 0,0 0 0,-1 0 0,1 0 0,3-3 0,4-4-29,-1 0 0,0 0 0,0-1-1,-1 0 1,0 0 0,0-1 0,-1 0 0,0-1-1,-1 1 1,6-14 0,-2 12-131,-10 12 156,0-1 1,0 1-1,1 0 1,-1 0-1,0 0 1,0 1-1,1-1 1,-1 0-1,0 0 1,1 0-1,-1 0 1,0 0-1,0 0 1,1 0-1,-1 0 1,0 0-1,0 1 1,1-1-1,-1 0 1,0 0-1,0 0 1,0 1-1,1-1 1,-1 0-1,0 0 1,0 0-1,0 1 1,0-1-1,0 0 0,1 0 1,-1 1-1,9 31-152,-7-23 165,1 8-6,2 0-1,0-1 0,1 1 0,1-1 0,11 20 1,-15-31 4,1 1 0,0-1 0,0 1 0,1-1 0,0 0 1,-1-1-1,2 1 0,-1-1 0,0 0 0,1 0 0,0-1 1,0 0-1,0 0 0,0 0 0,0-1 0,12 4 0,-10-5 7,1 1 0,-1-2 0,1 1-1,-1-1 1,0 0 0,1-1 0,-1 1-1,1-2 1,-1 1 0,0-1 0,0-1 0,0 1-1,0-2 1,0 1 0,-1-1 0,1 0-1,10-8 1,-14 9 15,0 0-1,-1 0 0,1-1 1,0 1-1,-1-1 0,0 0 1,0 0-1,0-1 0,-1 1 1,1 0-1,-1-1 1,0 0-1,0 1 0,-1-1 1,1 0-1,-1 0 0,0 0 1,-1 0-1,1 0 1,-1 0-1,0 0 0,0 0 1,0 0-1,-1 0 0,0 0 1,0 0-1,0 0 0,0 0 1,-5-9-1,2 5 41,-1-1 0,0 1-1,-1 0 1,0 0 0,0 1 0,-1 0-1,0 0 1,0 1 0,-12-10 0,19 17-72,-1 0 0,1 0 0,0 0 1,0 0-1,0 0 0,0-1 0,0 1 0,0 0 1,-1 0-1,1 0 0,0 0 0,0 0 0,0 0 1,0 0-1,0-1 0,0 1 0,0 0 1,0 0-1,0 0 0,0 0 0,-1 0 0,1-1 1,0 1-1,0 0 0,0 0 0,0 0 1,0 0-1,0-1 0,0 1 0,0 0 0,0 0 1,0 0-1,0 0 0,1 0 0,-1-1 0,0 1 1,0 0-1,0 0 0,0 0 0,0 0 1,0 0-1,0-1 0,0 1 0,0 0 0,0 0 1,0 0-1,1 0 0,-1 0 0,0 0 1,0 0-1,0 0 0,0-1 0,0 1 0,1 0 1,-1 0-1,0 0 0,0 0 0,0 0 0,0 0 1,0 0-1,1 0 0,10-3-236,-10 3 213,182-26-3744,-124 18 3063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27.683"/>
    </inkml:context>
    <inkml:brush xml:id="br0">
      <inkml:brushProperty name="width" value="0.035" units="cm"/>
      <inkml:brushProperty name="height" value="0.035" units="cm"/>
    </inkml:brush>
  </inkml:definitions>
  <inkml:trace contextRef="#ctx0" brushRef="#br0">226 479 17500,'0'-1'29,"0"1"0,0 0 1,0 0-1,0 0 0,0 0 1,0 0-1,0 0 0,0 0 1,-1 0-1,1 0 0,0 0 1,0 0-1,0-1 0,0 1 1,0 0-1,0 0 0,0 0 1,0 0-1,0 0 0,0 0 1,0 0-1,0 0 0,0 0 1,0 0-1,-1 0 1,1 0-1,0 0 0,0 0 1,0 0-1,0 0 0,0 0 1,0 0-1,0 0 0,0 0 1,0 0-1,0 0 0,-1 0 1,1 0-1,0 0 0,0 0 1,0 0-1,0 0 0,0 0 1,0 0-1,0 0 0,0 0 1,0 0-1,0 0 0,0 0 1,0 0-1,-1 0 0,1 0 1,0 0-1,0 0 0,0 0 1,0 1-1,0-1 0,0 0 1,0 0-1,-6 8 559,-7 15-96,-174 421 4312,172-397-5093,15-47 282,0 0 1,0 0 0,0 0 0,0 0 0,0 0-1,0 1 1,0-1 0,0 0 0,0 0 0,0 0-1,0 0 1,0 0 0,0 0 0,0 0 0,1 0-1,-1 0 1,0 0 0,0 0 0,0 0 0,0 0-1,0 0 1,0 0 0,0 0 0,0 0 0,0 0-1,1 0 1,-1 1 0,0-1 0,0 0 0,0 0-1,0-1 1,0 1 0,0 0 0,0 0 0,0 0-1,0 0 1,1 0 0,-1 0 0,0 0 0,0 0-1,0 0 1,0 0 0,0 0 0,0 0 0,0 0-1,0 0 1,0 0 0,0 0 0,0 0 0,0 0-1,1 0 1,-1-1 0,0 1 0,0 0 0,0 0-1,0 0 1,0 0 0,0 0 0,0 0 0,0 0-1,0 0 1,0 0 0,0 0 0,0-1 0,0 1-1,7-7-157,3-10-34,0-1 0,-2 0 0,0 0 0,-1-1 0,7-27-1,-2 6 4,21-64-69,24-71 62,-57 173 216,1 1-1,-1 0 0,0 0 0,1-1 0,0 1 0,-1 0 0,1 0 0,0-1 0,-1 1 0,1 0 0,0 0 0,0 0 0,0 0 0,0 0 0,2-1 0,-3 2 1,1 0 0,-1 0 0,0 1 0,1-1 0,-1 0 0,1 0 0,-1 0 0,0 1 0,1-1 0,-1 0 0,0 1 0,1-1 0,-1 0 0,0 1 0,1-1 0,-1 0 0,0 1 0,0-1 0,1 1 0,-1-1 0,0 0 0,0 1 0,0-1 0,0 1 0,0-1 0,0 1-1,1-1 1,-1 1 0,5 49 527,-4 2-115,7 168 858,-4-177-1173,2 0 0,2-1 0,14 46 0,-22-88-112,-12-40-193,2 1 1,-8-58 0,18 95 191,0-1 0,0 1 1,1 0-1,-1-1 1,1 1-1,-1 0 0,1 0 1,0 0-1,0 0 0,0 0 1,0 0-1,0 0 1,1 0-1,-1 0 0,0 0 1,1 0-1,0 1 1,-1-1-1,1 1 0,0-1 1,0 1-1,0 0 0,0-1 1,0 1-1,0 0 1,0 0-1,0 1 0,0-1 1,3 0-1,9-3 11,0 0-1,0 1 1,24-1-1,-19 2-1,-4 0-56,1 0 0,0 2 0,0-1 0,0 2 0,30 4 0,-42-4 40,0 0 0,-1 0 0,1 0 0,0 0 0,-1 1 0,1-1 0,-1 1 1,0 0-1,1 0 0,-1 0 0,0 1 0,0-1 0,0 1 0,-1-1 0,1 1 1,0 0-1,-1 0 0,0 0 0,0 0 0,0 1 0,0-1 0,0 1 0,-1-1 0,0 1 1,1-1-1,-1 1 0,-1 0 0,1 0 0,0-1 0,-1 5 0,0-1 67,0 1 0,0-1 0,-1 0-1,-3 12 1,2-13 41,2-6-92,0 0 0,0 1 0,0-1 0,0 0 0,0 0 0,0 0 0,-1 1 0,1-1 0,0 0 1,0 0-1,0 0 0,0 1 0,0-1 0,0 0 0,0 0 0,0 0 0,0 1 0,0-1 0,0 0 0,0 0 0,0 0 0,0 1 0,0-1 0,0 0 0,1 0 0,-1 0 0,0 1 0,0-1 0,0 0 0,0 0 0,0 0 0,0 1 0,0-1 0,1 0 0,-1 0 0,0 0 0,0 0 0,0 0 0,0 1 0,1-1 0,-1 0 0,0 0 0,0 0 0,0 0 0,1 0 0,-1 0 0,0 0 0,0 0 0,1 0 0,9-8 261,-5 0-205,-1-1 0,0 1-1,0-1 1,-1 0 0,0 0 0,2-10 0,8-60 112,-11 63-152,4-47-1,-5 41-73,1 0 1,1 0-1,1 0 0,7-23 1,-11 44 47,1 0 0,-1 0 0,0 0 1,1 1-1,-1-1 0,0 0 0,1 1 0,-1-1 0,1 0 1,-1 0-1,1 1 0,-1-1 0,1 1 0,0-1 1,-1 1-1,1-1 0,0 1 0,-1-1 0,1 1 0,0-1 1,0 1-1,-1 0 0,1 0 0,0-1 0,0 1 0,0 0 1,0 0-1,-1 0 0,1 0 0,0 0 0,0 0 0,0 0 1,0 0-1,1 0 0,2 2-14,0-1 1,1 1 0,-1 0-1,0 0 1,5 3-1,6 3-4,-11-7 28,0 0 1,0 0-1,0-1 0,1 1 0,-1-1 1,0 0-1,0 0 0,0 0 0,1-1 1,-1 1-1,0-1 0,0 0 0,0 0 1,0 0-1,0-1 0,0 0 0,0 0 1,-1 0-1,1 0 0,-1 0 0,1-1 1,-1 1-1,4-4 0,6-7 46,1 0-1,-2-1 1,20-27-1,-11 11 39,23-43-1,-37 60-59,-1 1-1,-1-2 0,0 1 1,0-1-1,-2 1 0,4-20 1,-7 32-30,0-1 0,0 1 0,1 0 0,-1-1 1,0 1-1,-1-1 0,1 1 0,0 0 0,0-1 0,-1 1 1,1 0-1,0-1 0,-1 1 0,1 0 0,-2-2 0,2 2 0,-1 1 0,1-1 0,-1 1 1,1 0-1,-1-1 0,1 1 0,-1 0 0,1-1 0,-1 1 0,0 0 0,1 0 0,-1-1 0,1 1 0,-1 0 0,0 0 0,1 0 0,-1 0 0,1 0 0,-1 0 0,0 0 0,1 0 0,-1 0 0,-1 0 0,0 1 4,-1 0-1,0 0 1,0 1 0,1-1-1,-1 0 1,0 1 0,1 0-1,-1-1 1,1 1 0,0 0-1,0 0 1,-4 5 0,-6 10 35,0 0 0,2 1 0,0 1 0,1 0 0,0 0 1,-9 34-1,9-18 49,1 1 0,2 0 0,-2 37 0,7-71-85,-1 25 63,2 0 0,2 29 0,-2-50-73,1 0 0,0 0 1,0 0-1,0 0 1,1 0-1,0-1 0,0 1 1,0-1-1,1 1 0,-1-1 1,1 0-1,1 0 1,-1 0-1,1 0 0,8 8 1,-11-12-9,1 0 0,-1 0 0,0 0 0,1 0 1,-1 0-1,1 0 0,0 0 0,-1-1 0,1 1 0,0 0 0,-1-1 0,1 0 1,0 1-1,0-1 0,0 0 0,-1 0 0,1 0 0,0 0 0,0 0 0,-1 0 1,1-1-1,3 0 0,-2 0-6,0-1 0,-1 1 1,1-1-1,-1 0 0,1 0 1,-1 0-1,0 0 0,0 0 1,0-1-1,0 1 0,0-1 1,2-2-1,2-8-67,1 0 1,-1 0-1,-1-1 0,5-20 1,-1-1-181,-2-1 0,-1 0-1,1-55 1,-7 100 298,0 0-1,1 0 0,1 0 0,-1 0 0,2 0 0,-1-1 0,1 1 0,0-1 0,1 1 0,0-1 1,0 0-1,1-1 0,0 1 0,0-1 0,1 0 0,7 8 0,-7-10-16,-1 0 0,1-1-1,0 1 1,0-1 0,1 0 0,-1-1-1,1 0 1,0 0 0,0 0 0,0-1-1,0 0 1,0 0 0,1-1-1,-1 0 1,1 0 0,-1-1 0,0 1-1,1-2 1,-1 1 0,11-3 0,-4 0-10,-1-1 1,1 0-1,-1-1 1,-1-1 0,1 0-1,-1 0 1,0-2 0,0 1-1,-1-1 1,0-1 0,19-19-1,-23 20-10,1 0-1,-1-1 1,0 0-1,-1 0 1,0 0-1,-1-1 1,0 0-1,0 0 1,-1-1-1,-1 1 1,0-1 0,0 0-1,-1 0 1,0 0-1,0-15 1,-1 24 3,-1 1 0,0-1 0,-1 1 0,1 0 0,0-1 1,0 1-1,-1 0 0,1-1 0,0 1 0,-1 0 0,1-1 1,-1 1-1,-1-2 0,2 3 2,-1-1 1,1 1-1,-1-1 1,1 1-1,-1 0 0,1-1 1,-1 1-1,1 0 1,-1-1-1,1 1 1,-1 0-1,1 0 0,-1 0 1,0-1-1,1 1 1,-1 0-1,1 0 0,-1 0 1,0 0-1,1 0 1,-2 0-1,0 1 6,-1 0 0,1 0 0,0-1 0,-1 1 1,1 1-1,0-1 0,0 0 0,0 1 0,0-1 0,0 1 0,0-1 0,0 1 0,-2 3 0,-3 4 30,1 0 0,0 0 0,1 0 0,0 0 1,0 1-1,1 0 0,1 0 0,-1 0 0,1 0 0,1 1 0,0-1 0,1 1 0,-1 17 0,2-27-30,0 1-1,0-1 1,0 0 0,0 0-1,1 1 1,-1-1 0,0 0-1,1 0 1,-1 1 0,0-1-1,1 0 1,-1 0 0,1 0-1,0 0 1,-1 0 0,1 1-1,0-1 1,0 0-1,0-1 1,0 1 0,1 1-1,-1-1-6,0-1-1,0 1 1,1-1-1,-1 0 0,0 0 1,0 0-1,1 0 0,-1 0 1,0 0-1,0 0 0,1 0 1,-1 0-1,0 0 0,0-1 1,0 1-1,1 0 1,1-2-1,4-1-41,-1-1-1,1 0 1,-1 0 0,1-1 0,7-7-1,-2 0-101,-2 0 0,1-1 0,-2 0 0,0-1 0,10-19 0,-8 12-465,21-27-1,-31 48 606,-1 0 0,0-1 0,0 1 0,0 0 0,0 0 0,0 0 1,0 0-1,0 0 0,0 0 0,0 0 0,0-1 0,0 1 0,1 0 0,-1 0 0,0 0 0,0 0 0,0 0 0,0 0 0,0 0 0,0 0 0,1 0 0,-1 0 0,0 0 0,0 0 0,0 0 0,0 0 0,0 0 0,0 0 1,1 0-1,-1 0 0,0 0 0,0 0 0,0 0 0,0 0 0,0 0 0,0 0 0,1 0 0,-1 0 0,0 0 0,0 0 0,0 0 0,0 0 0,0 1 0,0-1 0,0 0 0,1 0 0,-1 0 0,0 0 0,0 0 0,0 0 0,0 0 1,0 0-1,0 1 0,0-1 0,0 0 0,0 0 0,0 0 0,0 0 0,0 0 0,0 0 0,0 1 0,0-1 0,0 0 0,0 0 0,0 0 0,3 18-63,-3 22 222,-1-13 14,-1 66 482,3-82-544,0-1-1,0 1 1,1 0 0,0-1-1,1 0 1,6 14-1,-9-22-96,1-1 0,-1 1-1,1 0 1,0-1 0,0 1 0,0-1-1,0 1 1,0-1 0,0 1 0,0-1-1,0 0 1,1 0 0,-1 1 0,0-1-1,1 0 1,-1 0 0,1 0 0,0-1-1,-1 1 1,1 0 0,-1 0 0,1-1-1,0 1 1,0-1 0,-1 0 0,1 1-1,0-1 1,0 0 0,0 0 0,-1 0-1,1 0 1,0-1 0,0 1 0,-1 0-1,1-1 1,0 1 0,0-1 0,-1 1-1,1-1 1,-1 0 0,4-2 0,4-2-47,-1-1 1,0 0-1,0 0 1,0-1-1,-1 0 1,7-9-1,1-4-196,0 0 0,-1-1 0,-1-1 0,-1 0 0,-1-1 0,-1 0 0,7-26 0,3-20-1192,13-83 1,-22 86 183,2-69-1,-15 98 1153,2 37 100,0 0-1,0 0 1,0-1-1,0 1 1,0 0 0,0 0-1,0-1 1,0 1-1,0 0 1,0-1-1,0 1 1,0 0 0,0 0-1,-1 0 1,1-1-1,0 1 1,0 0 0,0 0-1,0-1 1,0 1-1,-1 0 1,1 0-1,0 0 1,0 0 0,0-1-1,-1 1 1,1 0-1,0 0 1,0 0-1,-1 0 1,1 0 0,-1 0-1,-7 13 621,0 10 157,1 0-1,1 0 0,-5 37 0,1 76 1548,10-119-2146,0 1 0,2 0 0,0-1 0,1 1 0,0-1 0,8 22 0,-7-29-220,0 1 0,1-1-1,0 0 1,0-1 0,1 1-1,1-1 1,-1 0 0,1-1-1,1 0 1,0 0-1,9 8 1,-14-14-39,-1-1 0,1 1 0,0-1 0,-1 1-1,1-1 1,0 0 0,0 0 0,0 0 0,0 0 0,0-1 0,0 1-1,6 0 1,-9-1 44,1-1-1,0 1 0,0 0 1,-1 0-1,1 0 0,0 0 1,0 0-1,-1-1 0,1 1 1,0 0-1,-1-1 0,1 1 1,0 0-1,-1-1 0,1 1 1,-1-1-1,1 1 0,0-1 1,-1 1-1,1-1 0,0-1 1,-1 1 0,1 0 0,-1-1 0,0 1 0,0 0 1,1-1-1,-1 1 0,0 0 0,0-1 0,0 1 0,0-1 0,-1 1 1,1 0-1,0-1 0,0 1 0,-1 0 0,0-3 0,-1-1-65,-1-1-1,0 1 0,0 0 0,0 0 0,-1 0 1,0 0-1,0 0 0,0 1 0,0-1 1,-1 1-1,-5-4 0,-10-6-317,-30-16 0,18 13 141,-1 2 1,-50-16-1,82 31 283,1 0 1,0 0 0,0 0-1,0 0 1,0 0 0,0 0-1,-1 0 1,1 0 0,0 0-1,0 0 1,0 0 0,0 0-1,0 0 1,-1 0 0,1 0-1,0 0 1,0 0 0,0 0-1,0 0 1,0 0 0,0 0-1,-1 0 1,1-1-1,0 1 1,0 0 0,0 0-1,0 0 1,0 0 0,0 0-1,0 0 1,0-1 0,0 1-1,0 0 1,-1 0 0,1 0-1,0 0 1,0 0 0,0-1-1,0 1 1,0 0 0,0 0-1,0 0 1,0 0 0,0 0-1,0-1 1,0 1 0,0 0-1,1 0 1,-1 0-1,8-6 318,14-1-9,-22 7-306,35-8 387,38-11-477,-67 17-166,0 0 0,0-1 0,0 0 0,0 0 0,0 0 1,-1-1-1,1 0 0,7-6 0,-12 9 205,-1 0 0,1 0 0,0 0 0,0 0 0,0 0 0,-1 0 0,1-1 0,0 1 0,-1 0 0,1 0 0,-1 0 0,1-1 0,-1 1 0,0 0 0,1 0 0,-1-1-1,0 1 1,0 0 0,0-1 0,0 1 0,0 0 0,0-1 0,-1 1 0,1 0 0,0 0 0,-1-1 0,1 1 0,-1 0 0,0-2 0,-13-21-749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28.187"/>
    </inkml:context>
    <inkml:brush xml:id="br0">
      <inkml:brushProperty name="width" value="0.035" units="cm"/>
      <inkml:brushProperty name="height" value="0.035" units="cm"/>
    </inkml:brush>
  </inkml:definitions>
  <inkml:trace contextRef="#ctx0" brushRef="#br0">7 0 19564,'-7'0'1849,"7"6"-1145,3 1-312,7-1 928,3-1-320,5 1-928,3-3-648,-1-6 616,-6-7-128,-5-7-248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1.215"/>
    </inkml:context>
    <inkml:brush xml:id="br0">
      <inkml:brushProperty name="width" value="0.035" units="cm"/>
      <inkml:brushProperty name="height" value="0.035" units="cm"/>
    </inkml:brush>
  </inkml:definitions>
  <inkml:trace contextRef="#ctx0" brushRef="#br0">162 179 13291,'6'-8'1108,"9"-12"-53,-15 19-921,0 1-1,1-1 0,-1 1 1,1-1-1,-1 0 0,1 1 0,0-1 1,-1 1-1,1-1 0,-1 1 1,1 0-1,0-1 0,-1 1 0,1 0 1,0-1-1,0 1 0,-1 0 0,1 0 1,0 0-1,0 0 0,1-1 1,-2 3-30,0-1 1,1 1 0,-1 0 0,0-1 0,0 1 0,0-1 0,0 1 0,0-1 0,0 1-1,-1-1 1,1 1 0,-1 0 0,1-1 0,-1 1 0,1-1 0,-2 2 0,-17 39 954,-1-2 1,-3-1-1,-45 62 1,4-7-269,101-162-1369,37-65-651,-69 124 1153,126-185-1591,-109 169 1411,-22 25 255,0 0 0,1-1 0,-1 1 0,0 0 1,1-1-1,-1 1 0,0 0 0,1 0 0,-1-1 1,0 1-1,1 0 0,-1 0 0,1 0 0,-1-1 1,0 1-1,1 0 0,-1 0 0,1 0 0,-1 0 1,1 0-1,-1 0 0,0 0 0,1 0 0,-1 0 1,1 0-1,-1 0 0,1 0 0,-1 0 0,1 1 1,1 10 78,-8 17 101,-43 102 493,29-80-463,2 1-1,-19 81 1,37-128-266,-5 32-431,5-34 387,0 0 1,0 0-1,0 0 0,0 0 0,0 0 0,1-1 1,-1 1-1,1 0 0,-1 0 0,1 0 0,0 0 1,0 0-1,0-1 0,1 3 0,-2-3 58,0-1-1,1 0 0,-1 0 1,0 1-1,0-1 1,0 0-1,0 0 1,1 0-1,-1 1 0,0-1 1,0 0-1,1 0 1,-1 0-1,0 0 0,0 1 1,1-1-1,-1 0 1,0 0-1,0 0 1,1 0-1,-1 0 0,0 0 1,1 0-1,-1 0 1,0 0-1,1 0 1,-1 0-1,0 0 0,0 0 1,1 0-1,-1 0 1,0 0-1,1 0 1,-1 0-1,0 0 0,1-1 1,5-10-1260,-1-19-410,-5 25 1565,0-1-1,-1 1 0,0-1 0,0 1 0,0-1 1,-1 1-1,0 0 0,-5-10 0,7 14 221,-1-1-1,1 1 1,-1 0 0,1 0-1,-1 0 1,0 0 0,0 0-1,1 0 1,-1 0-1,0 0 1,0 0 0,0 0-1,0 0 1,0 1 0,0-1-1,0 0 1,0 1 0,-1-1-1,1 1 1,0-1 0,0 1-1,0-1 1,-1 1-1,1 0 1,0 0 0,-1-1-1,1 1 1,0 0 0,0 0-1,-1 0 1,1 1 0,0-1-1,0 0 1,-1 0-1,1 1 1,0-1 0,0 1-1,-1-1 1,1 1 0,0-1-1,0 1 1,0 0 0,0 0-1,-1 0 1,1 0 50,0 0 1,0-1-1,1 1 1,-1 0-1,0 0 0,0 0 1,1 0-1,-1 0 1,1 0-1,-1 0 1,1 0-1,-1 0 0,1 0 1,-1 0-1,1 1 1,0-1-85,0-1 0,0 1 0,0-1 0,0 0 1,0 1-1,0-1 0,1 1 0,-1-1 0,0 0 0,0 1 1,0-1-1,1 1 0,-1-1 0,0 0 0,1 1 0,-1-1 1,0 0-1,1 0 0,-1 1 0,0-1 0,1 0 0,-1 0 0,0 1 1,1-1-1,-1 0 0,1 0 0,-1 0 0,0 0 0,1 1 1,-1-1-1,1 0 0,-1 0 0,1 0 0,-1 0 0,0 0 1,1 0-1,-1 0 0,1 0 0,-1 0 0,1-1 0,-1 1 1,0 0-1,1 0 0,19-4 164,0 0-1,-1-1 1,0-1-1,28-13 1,11-3-32,-39 16-121,54-16 62,-67 21-109,1 0 0,0 0 0,0 0 0,0 1 0,0 0 0,-1 0 0,1 1 0,11 2 0,-16-2 2,0-1-1,1 1 0,-1 1 1,0-1-1,0 0 0,1 0 1,-1 1-1,0-1 0,0 1 1,-1 0-1,1 0 0,0 0 1,0-1-1,-1 2 0,1-1 1,-1 0-1,0 0 0,0 0 1,0 1-1,0-1 0,0 0 1,0 1-1,-1-1 0,1 1 1,-1-1-1,1 1 0,-1-1 1,0 1-1,0-1 0,-1 5 1,0 6 80,0 0 1,-1 0 0,-1-1-1,-6 20 1,16-100 526,2-13-600,-1-85 0,-1 0-419,-7 165 395,0 0-1,1-1 0,-1 1 0,0 0 0,0 0 0,0-1 0,1 1 0,-1 0 1,1 0-1,-1 0 0,1-1 0,-1 1 0,2-1 0,-2 2 10,1-1 0,-1 1-1,0 0 1,0 0 0,1 0 0,-1 0-1,0 0 1,1 0 0,-1 0 0,0 0-1,1 0 1,-1-1 0,0 1 0,1 0-1,-1 1 1,0-1 0,1 0 0,-1 0 0,0 0-1,1 0 1,-1 0 0,0 0 0,0 0-1,1 0 1,-1 0 0,0 1 0,1-1-1,-1 0 1,0 0 0,0 0 0,1 1-1,4 4-25,-1-1-1,0 1 0,0 1 1,4 6-1,6 7-31,-12-18 66,-1 1-1,1 0 1,0-1-1,0 0 1,-1 1-1,1-1 1,0 0-1,0 0 1,0 0-1,0 0 1,1 0-1,-1-1 1,0 1-1,0 0 1,0-1-1,1 0 1,-1 0 0,0 0-1,0 0 1,1 0-1,-1 0 1,0 0-1,0 0 1,1-1-1,-1 0 1,0 1-1,0-1 1,0 0-1,0 0 1,0 0-1,0 0 1,0 0 0,0-1-1,0 1 1,0 0-1,-1-1 1,1 0-1,-1 1 1,1-1-1,-1 0 1,1 0-1,-1 0 1,0 1-1,0-2 1,0 1-1,0 0 1,0 0-1,-1 0 1,1 0 0,0-4-1,-2 12-3,-25 174-3,22-140 25,2 1-1,4 60 0,-1-98 4,-1 0-1,0 0 1,1 0-1,0 0 0,0 0 1,0 0-1,0 0 1,0-1-1,3 6 0,-4-7-13,1-1-1,-1 0 0,0 1 0,1-1 1,-1 0-1,0 1 0,1-1 0,-1 0 0,1 1 1,-1-1-1,1 0 0,-1 0 0,0 0 1,1 1-1,-1-1 0,1 0 0,-1 0 0,1 0 1,-1 0-1,1 0 0,-1 0 0,1 0 1,0 0-1,0 0 3,0-1 1,0 1 0,0-1-1,0 1 1,0-1-1,0 0 1,0 1 0,0-1-1,0 0 1,0 0-1,0 0 1,0 1 0,-1-1-1,2-2 1,2-4 51,1 0 1,-1 0-1,-1-1 1,0 1-1,0-1 0,0 0 1,-1 0-1,2-15 1,4-68 273,-7 77-307,0 3-21,0 1-21,-1 0 1,1 0-1,-1 0 1,-1 0-1,0 0 1,0 1-1,-1-1 1,-4-12-1,5 43-178,2-17 181,-1 0-1,1 0 1,1 0-1,-1 0 1,1 0-1,-1 0 1,1 0-1,0 0 1,0-1-1,1 1 1,-1-1-1,1 0 1,0 1-1,-1-1 1,2 0-1,4 3 1,-4-3 6,1 0 0,0-1-1,0 0 1,0 0 0,1 0 0,-1 0 0,0-1 0,1 0 0,-1 0-1,1 0 1,5-1 0,13-1 1,-1-1-1,1-1 1,-1-2 0,38-11-1,-55 15-6,29-10 0,-22 6-3,1 1 0,-1 0 0,1 1-1,0 1 1,0 0 0,0 0 0,23 2 0,-35 0 12,1 1 1,-1-1 0,0 1 0,1 0 0,-1 0-1,0 0 1,1 0 0,-1 0 0,0 0 0,0 0-1,0 1 1,0-1 0,0 1 0,0 0-1,-1 0 1,3 2 0,1 3 18,-1 0 0,0 0 1,5 13-1,-7-14 5,1 0 0,0 0 1,0-1-1,0 1 0,6 7 0,-7-11-14,-1-1-1,1 0 0,0 1 1,-1-1-1,1 0 0,0 0 1,0 0-1,0 0 0,0 0 1,0 0-1,0-1 0,0 1 1,0 0-1,0-1 0,0 0 0,0 1 1,0-1-1,0 0 0,0 0 1,0 0-1,3-1 0,2 0-14,0-1-1,1 0 1,-1-1 0,0 1-1,0-1 1,-1-1-1,1 1 1,-1-1-1,1 0 1,-1 0-1,9-10 1,6-6-737,30-37 1,-39 43 250,21-27-349,-31 37 265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1.919"/>
    </inkml:context>
    <inkml:brush xml:id="br0">
      <inkml:brushProperty name="width" value="0.035" units="cm"/>
      <inkml:brushProperty name="height" value="0.035" units="cm"/>
    </inkml:brush>
  </inkml:definitions>
  <inkml:trace contextRef="#ctx0" brushRef="#br0">285 1 17628,'-22'-1'687,"0"1"0,0 1 0,0 1 0,1 1 0,-1 1 0,1 0 0,-1 2 0,1 1 0,-39 17 1,31-2 65,29-18-705,6-5-103,9-3-117,26-13-307,-27 10 319,0 1-1,1 1 1,0 0-1,23-5 1,-33 10 123,0-1 1,0 1 0,0 0-1,1 0 1,-1 1 0,0 0-1,0-1 1,0 2-1,0-1 1,0 1 0,-1-1-1,1 1 1,0 0 0,-1 1-1,1-1 1,-1 1 0,0 0-1,5 4 1,-4-2 17,1 0-1,-1 0 1,-1 0 0,1 1 0,-1-1-1,0 1 1,0 0 0,0 1 0,-1-1-1,0 0 1,0 1 0,-1 0 0,3 12 0,-4-13 75,0 0 1,-1 0 0,0 0 0,0 0 0,0 0 0,-1 0 0,0 0 0,0 0-1,0 0 1,-1-1 0,0 1 0,0 0 0,-1-1 0,1 1 0,-1-1 0,-7 9-1,3-4 135,-1-1-1,0 0 1,0 0-1,-18 12 1,22-17-170,-1-1 1,0 0-1,0 0 1,0 0-1,0 0 0,-1-1 1,1 0-1,-1 0 1,1-1-1,-1 0 1,-10 2-1,15-3-88,-1 0 0,1 0 1,-1 0-1,1 0 0,-1-1 0,1 1 1,-1 0-1,1-1 0,-1 1 0,1-1 1,0 1-1,-1-1 0,1 1 0,0-1 0,-1 0 1,1 0-1,0 0 0,0 0 0,0 0 1,0 0-1,0 0 0,0 0 0,0 0 1,0 0-1,0-1 0,0 1 0,1 0 0,-1 0 1,0-1-1,1 1 0,-1-1 0,1 1 1,-1-2-1,0-3-130,1 1-1,-1 0 1,1-1 0,0 1-1,1-1 1,-1 1 0,3-10-1,6-15-717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2.433"/>
    </inkml:context>
    <inkml:brush xml:id="br0">
      <inkml:brushProperty name="width" value="0.035" units="cm"/>
      <inkml:brushProperty name="height" value="0.035" units="cm"/>
    </inkml:brush>
  </inkml:definitions>
  <inkml:trace contextRef="#ctx0" brushRef="#br0">47 3 14299,'0'0'64,"0"0"-1,-1 0 1,1-1-1,0 1 1,-1 0-1,1 0 1,0 0-1,0-1 1,-1 1 0,1 0-1,0 0 1,-1 0-1,1 0 1,-1 0-1,1 0 1,0 0-1,-1 0 1,1 0-1,0 0 1,-1 0 0,1 0-1,0 0 1,-1 0-1,1 0 1,0 0-1,-1 0 1,1 0-1,0 0 1,-1 1-1,1-1 1,0 0 0,-1 1-1,-7 12 982,-1 26 488,8-34-956,-8 67 612,3-1 1,4 81-1,2-115-862,-1 38 93,4 0-1,17 113 0,-18-179-467,1 1 1,0-1-1,5 14 0,-7-21 16,0-1 0,-1 0 0,1 1 0,0-1 0,0 0 0,0 0-1,0 0 1,0 0 0,0 1 0,0-1 0,0-1 0,1 1 0,1 1 0,-2-1-5,-1-1 1,1 0-1,0 0 1,0 0 0,0 0-1,-1 0 1,1 0 0,0 0-1,0 0 1,0 0-1,0 0 1,-1-1 0,1 1-1,0 0 1,0 0-1,-1-1 1,1 1 0,0-1-1,0 1 1,-1 0 0,1-1-1,-1 1 1,1-1-1,0 0 1,-1 1 0,1-1-1,0 0 1,5-8-61,1-1 0,-1 1 0,-1-1 0,0 0 0,0 0 0,-1-1 0,4-15 0,-2 9-63,12-35-344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2.946"/>
    </inkml:context>
    <inkml:brush xml:id="br0">
      <inkml:brushProperty name="width" value="0.035" units="cm"/>
      <inkml:brushProperty name="height" value="0.035" units="cm"/>
    </inkml:brush>
  </inkml:definitions>
  <inkml:trace contextRef="#ctx0" brushRef="#br0">30 107 17468,'-5'9'358,"0"1"0,1-1 0,0 1 0,1 1 0,0-1 0,1 0 0,-2 14 0,4-20-312,0-1 1,0 0 0,0 1 0,1-1 0,-1 1 0,1-1 0,0 0-1,0 0 1,0 1 0,0-1 0,1 0 0,-1 0 0,1 0 0,0 0-1,0 0 1,0-1 0,0 1 0,0-1 0,0 1 0,1-1 0,-1 0-1,1 1 1,0-1 0,0-1 0,0 1 0,5 2 0,-3-2-26,1 0 0,0 0 0,0-1 1,0 0-1,0 0 0,0-1 0,0 0 1,0 0-1,0 0 0,0 0 1,0-1-1,0 0 0,-1-1 0,1 1 1,0-1-1,0 0 0,-1 0 0,1-1 1,-1 0-1,8-5 0,-8 6 31,0-1-1,-1-1 1,1 1-1,0-1 1,-1 0-1,0 0 1,0 0-1,0 0 1,-1-1-1,1 1 1,-1-1 0,0 0-1,0 0 1,-1 0-1,0-1 1,1 1-1,-2-1 1,1 1-1,-1-1 1,0 0-1,1-9 1,-2 12-43,-1-1 0,0 1 0,0-1 1,0 1-1,0-1 0,-1 1 0,1 0 0,-1 0 0,0 0 1,0 0-1,0 0 0,0 0 0,0 0 0,-1 0 0,1 1 1,-1-1-1,0 1 0,1 0 0,-1 0 0,0 0 0,-1 0 1,1 1-1,0-1 0,0 1 0,-1 0 0,1-1 0,-1 2 1,1-1-1,-1 0 0,-5 0 0,23 4-3190,15-2 1604,-9-4 613,-1-1 1,0 0-1,31-13 0,-36 12 1042,-1-1 0,1-1 0,-1-1 0,0 0-1,15-12 1,-40 29 3551,-67 53-48,67-51-3336,8-9-283,1 1 0,0-1 0,0 1 0,0 0 0,0 0 0,0 0 0,1 0 0,0 0 0,-3 5 0,5-7-31,0-1 1,0 1-1,0-1 0,1 0 1,-1 1-1,0-1 0,0 1 0,0-1 1,1 0-1,-1 1 0,0-1 1,1 0-1,-1 1 0,0-1 0,1 0 1,-1 1-1,1-1 0,-1 0 1,0 0-1,1 1 0,-1-1 0,1 0 1,-1 0-1,1 0 0,-1 0 0,1 0 1,-1 0-1,0 0 0,1 0 1,0 0-1,21 4-1177,-18-4 943,248 47-4182,-224-37 4547,-28-10-38,0 0-1,1 0 0,-1 0 1,0 0-1,1 1 1,-1-1-1,1 0 0,-1 0 1,0 0-1,0 1 1,1-1-1,-1 0 1,0 0-1,1 1 0,-1-1 1,0 0-1,0 1 1,1-1-1,-1 0 0,0 1 1,0-1-1,0 0 1,0 1-1,1-1 0,-1 1 1,0-1-1,0 0 1,0 1-1,0-1 0,0 1 1,0-1-1,0 0 1,0 1-1,0-1 0,0 1 1,0-1-1,0 0 1,0 1-1,-1-1 0,1 0 1,0 1-1,0-1 1,0 0-1,-1 1 0,1-1 1,0 0-1,0 1 1,-1-1-1,1 0 0,0 1 1,0-1-1,-1 0 1,1 0-1,0 1 0,-1-1 1,1 0-1,0 0 1,-1 0-1,1 0 0,-1 1 1,1-1-1,0 0 1,-1 0-1,-80 39 4282,53-27-1717,-50 30 1,92-64-3601,2 0 102,-1-1 1,-1 0-1,-1-1 1,-1-1-1,12-35 1,-2-1-94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3.462"/>
    </inkml:context>
    <inkml:brush xml:id="br0">
      <inkml:brushProperty name="width" value="0.035" units="cm"/>
      <inkml:brushProperty name="height" value="0.035" units="cm"/>
    </inkml:brush>
  </inkml:definitions>
  <inkml:trace contextRef="#ctx0" brushRef="#br0">36 1 16932,'-9'25'1824,"-1"11"-1136,2 2-320,2 5 1209,3-3-561,5-3-656,5-1-224,4-13-528,6-8-416,2-3 656,1-3-120,0-5-161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6.233"/>
    </inkml:context>
    <inkml:brush xml:id="br0">
      <inkml:brushProperty name="width" value="0.035" units="cm"/>
      <inkml:brushProperty name="height" value="0.035" units="cm"/>
    </inkml:brush>
  </inkml:definitions>
  <inkml:trace contextRef="#ctx0" brushRef="#br0">85 513 18468,'-2'0'118,"-1"0"0,0 0 0,1 0 0,-1 1 0,0 0 0,1-1 0,-1 1 0,1 0 0,-1 0 0,1 0 0,-1 1 0,1-1 0,0 0 0,0 1 0,0 0 0,-1-1 0,-1 3 0,1 1 33,0-1 0,-1 0 1,1 1-1,1-1 0,-1 1 1,1 0-1,0 0 1,-2 6-1,1 1 72,0 1 0,0-1 0,2 0 0,0 1 0,0 0-1,2 21 1,0-27-156,1 1-1,-1-1 0,1 0 1,1 0-1,5 11 0,-7-16-56,0-1-1,-1 1 0,1-1 0,0 1 0,0-1 1,0 0-1,1 0 0,-1 1 0,0-1 0,0 0 1,1 0-1,-1 0 0,3 1 0,-4-2-7,1 0 0,0 0 0,0 0 1,0 1-1,0-1 0,0 0 0,0-1 0,0 1 0,-1 0 0,1 0 0,0 0 0,0 0 0,0-1 0,0 1 1,0 0-1,-1-1 0,1 1 0,0-1 0,0 1 0,-1-1 0,1 1 0,0-1 0,-1 1 0,1-1 1,0 0-1,-1 1 0,1-2 0,2-2 3,0 0 0,0-1 0,-1 1 0,1-1 0,-1 1 0,0-1 0,-1 0 0,1 0 0,-1 0 0,0 0 0,1-6 0,1-61 31,-3 62-28,0 0 0,0-19 83,-6-52 1,2 68-53,1 13 8,-1 18 8,4 8-32,1 0 0,1 0 1,1 0-1,2-1 0,0 1 0,17 46 1,-20-67-22,1 0 0,-1 0 0,1 0 0,0-1 0,0 1 0,0-1 0,1 1 1,5 5-1,-8-10-1,0 1 1,0 0-1,0 0 1,0 0-1,1 0 1,-1-1-1,0 1 1,0-1-1,1 1 1,-1-1-1,0 1 1,1-1-1,-1 0 1,1 0-1,-1 1 1,0-1-1,1 0 1,-1 0-1,1-1 1,-1 1-1,0 0 1,1 0-1,-1-1 1,1 1-1,-1-1 1,0 1-1,0-1 1,1 1-1,-1-1 1,0 0-1,0 0 1,0 1-1,1-1 1,-1 0-1,0 0 1,1-2-1,3-3 5,-1 0 0,1-1 0,-1 1 0,-1 0 0,1-1 0,-1 0 0,-1 0 0,1 0 0,-1 0-1,0-1 1,1-11 0,1-7 28,-1-52 0,-3 72-30,1 1 1,-1-1-1,-1 0 0,1 1 1,-1-1-1,0 1 0,-2-8 1,0 9-3,1 12-1,2 14-3,3 5 0,1-1-1,1 1 1,2-1-1,16 45 1,-22-69 4,-1-1-1,1 1 1,0-1-1,-1 1 1,1-1-1,0 0 1,0 1-1,0-1 1,0 0-1,0 1 1,0-1-1,1 0 1,-1 0-1,0 0 1,1 0-1,-1 0 1,0 0-1,4 1 1,-4-3-1,0 1 1,1 0 0,-1 0-1,0-1 1,0 1 0,0 0-1,0-1 1,0 1 0,0-1-1,0 1 1,0-1 0,0 0-1,0 0 1,0 1 0,0-1-1,0 0 1,0 0-1,0 0 1,-1 0 0,1 0-1,0 0 1,-1 0 0,1 0-1,-1 0 1,1 0 0,0-2-1,29-68-4,-25 57-32,0-1-1,1 1 1,0 0 0,2 1 0,-1-1-1,2 1 1,16-20 0,-24 32 27,-1 0 0,1 1-1,0-1 1,0 0 0,-1 0 0,1 0 0,0 1 0,0-1-1,0 0 1,0 1 0,0-1 0,0 1 0,0-1-1,0 1 1,1-1 0,-1 1 0,0 0 0,0-1 0,0 1-1,0 0 1,0 0 0,1 0 0,-1 0 0,0 0-1,0 0 1,0 1 0,0-1 0,1 0 0,-1 0 0,0 1-1,0-1 1,0 1 0,0-1 0,0 1 0,0-1-1,0 1 1,0 0 0,0 0 0,1 1 0,3 3-28,-1 1 0,0 0 0,-1 0 0,1 1 0,4 11 0,-6-13 24,0 0 0,0 0 0,1 0 0,6 8 0,-9-13 12,0 0 0,0 1 0,1-1 0,-1 0-1,0 0 1,0 0 0,1 1 0,-1-1 0,0 0 0,0 0 0,1 0 0,-1 0-1,0 0 1,0 0 0,1 0 0,-1 1 0,0-1 0,1 0 0,-1 0 0,0 0-1,0 0 1,1 0 0,-1 0 0,0 0 0,1 0 0,-1-1 0,0 1-1,0 0 1,1 0 0,-1 0 0,1 0 0,6-11 0,-1-11 6,0 0 0,-1-1 0,2-36-1,-1-75 8,-5 99-20,1-260-450,8 555 461,-10-238 35,9 154 370,-5-132-175,19 85 0,-22-123-204,10 29 31,-11-33-57,1-1 0,0 1 0,-1-1 0,1 1 0,0-1 0,0 0 1,-1 1-1,1-1 0,0 0 0,1 0 0,-1 1 0,0-1 0,0 0 0,0 0 0,1 0 0,-1 0 0,3 1 0,-3-2 0,0 0-1,-1 0 0,1 0 0,0 0 1,-1-1-1,1 1 0,-1 0 1,1 0-1,0 0 0,-1-1 0,1 1 1,-1 0-1,1-1 0,-1 1 0,1 0 1,-1-1-1,1 1 0,-1-1 1,1 1-1,-1-1 0,0 1 0,1-1 1,-1 1-1,0-1 0,1 0 1,-1 1-1,0-1 0,0 1 0,1-1 1,-1 0-1,0 1 0,0-2 0,0 2-2,0-1 0,0 0-1,0 1 1,1-1-1,-1 0 1,0 1-1,0-1 1,0 0 0,1 1-1,-1-1 1,0 1-1,1-1 1,-1 1-1,0-1 1,1 1-1,-1-1 1,1 1 0,-1-1-1,1 1 1,-1-1-1,1 1 1,-1 0-1,1-1 1,0 1-1,-1 0 1,1-1 0,-1 1-1,1 0 1,0 0-1,-1 0 1,1 0-1,0-1 1,-1 1-1,1 0 1,0 0 0,-1 0-1,1 0 1,0 1-1,-1-1 1,1 0-1,0 0 1,-1 0 0,1 0-1,0 1 1,-6-27-67,3 12-125,1 5-3595,0 10 3674,1-1 0,-1 0 0,1 1 0,-1-1 0,1 1 0,-1-1 0,1 0 0,-1 0 0,0 1 0,1-1 0,-1 0 0,1 0 0,-1 0 0,0 0 0,1 0 0,-1 0 0,-1 0 0,-5-1-428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3.919"/>
    </inkml:context>
    <inkml:brush xml:id="br0">
      <inkml:brushProperty name="width" value="0.035" units="cm"/>
      <inkml:brushProperty name="height" value="0.035" units="cm"/>
    </inkml:brush>
  </inkml:definitions>
  <inkml:trace contextRef="#ctx0" brushRef="#br0">96 555 17428,'-5'9'1238,"5"-7"-1061,-1 1-1,0-1 1,0 0-1,0 0 0,0 0 1,-1-1-1,1 1 1,0 0-1,-1 0 0,1-1 1,-4 4-1,10-13 468,3-5-1031,-8 13 381,0 0-1,1 0 0,-1 0 1,1 0-1,-1 0 1,0 0-1,1 0 0,-1 0 1,0 0-1,1 0 1,-1 0-1,0 0 0,1 0 1,-1 0-1,0 0 1,1 0-1,-1 1 0,0-1 1,1 0-1,-1 0 1,0 0-1,1 0 0,-1 1 1,0-1-1,0 0 1,1 0-1,-1 1 0,0-1 1,0 0-1,0 0 1,1 1-1,-1-1 0,0 0 1,0 1-1,0-1 1,0 0-1,0 1 0,1-1 1,-1 0-1,0 1 1,0-1-1,0 0 0,0 1 1,6 16-2,-1 1 1,0-1 0,-2 1-1,0 0 1,2 34 0,-2-17 101,-1-16-18,9 154 534,-11-154-424,-1 0 0,-1 1 1,-1-1-1,0 0 0,-1-1 1,-14 36-1,16-50-82,0 1 1,0-1-1,-1 0 0,1 0 1,-1 0-1,0 0 0,-1-1 0,1 1 1,-1-1-1,-6 5 0,8-7-72,1 0 0,0 0 0,0-1 0,0 1 0,-1-1 0,1 1 0,0-1 0,0 1 0,-1-1 0,1 0 0,0 1 0,-1-1 0,1 0 0,-1 0 0,1 0 0,0 0 0,-1-1 0,1 1 0,0 0 0,-1 0 0,1-1 0,0 1 0,-1-1 0,1 1-1,0-1 1,0 0 0,0 1 0,0-1 0,-1 0 0,1 0 0,0 0 0,0 0 0,0 0 0,1 0 0,-1 0 0,0 0 0,0 0 0,1 0 0,-1 0 0,0-1 0,0-1 0,-3-6 16,0-1 0,1 1 0,0-1 0,0 0 0,1 0 0,0 0 0,1 0 0,0 0-1,1 0 1,0 0 0,2-15 0,4-13-403,16-62 0,-17 82 215,126-466-5318,-118 430 4936,69-263-344,-114 470 5644,23-89-4449,3 0-1,2 76 0,5-124-307,0 1 0,1-1-1,1 1 1,0-1-1,1 0 1,8 18 0,-11-30-17,1 0-1,1 1 1,-1-1 0,1 0 0,-1 0 0,1-1 0,0 1 0,1 0 0,-1-1 0,1 0 0,4 4 0,-5-5-2,0-1-1,0 1 1,0-1 0,1 0-1,-1 0 1,0 0 0,0 0-1,1-1 1,-1 1 0,1-1-1,-1 0 1,0 0 0,1 0-1,-1 0 1,1-1 0,-1 1-1,6-2 1,-2-1-51,0 0 0,1 0 0,-1-1 1,0 1-1,-1-2 0,1 1 0,-1-1 1,0 0-1,0 0 0,0 0 0,-1-1 0,0 0 1,0 0-1,0-1 0,7-13 0,-5 8-301,-1-1 0,0 0 0,-1 0 0,-1 0 0,0 0 0,0-1 0,-1 0-1,1-17 1,-4 27 215,1-1 1,-1 1-1,0 0 0,0-1 0,-1 1 0,1-1 1,-1 1-1,0 0 0,-3-9 0,-7-2-749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4.432"/>
    </inkml:context>
    <inkml:brush xml:id="br0">
      <inkml:brushProperty name="width" value="0.035" units="cm"/>
      <inkml:brushProperty name="height" value="0.035" units="cm"/>
    </inkml:brush>
  </inkml:definitions>
  <inkml:trace contextRef="#ctx0" brushRef="#br0">1 0 15755,'0'29'1697,"13"-8"-1065,4-3-264,7-6 776,3-3-208,5-6-448,0-3-295,-1-6-650,1-4-319,-7-4 608,1-3-144,-7-8-112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4.914"/>
    </inkml:context>
    <inkml:brush xml:id="br0">
      <inkml:brushProperty name="width" value="0.035" units="cm"/>
      <inkml:brushProperty name="height" value="0.035" units="cm"/>
    </inkml:brush>
  </inkml:definitions>
  <inkml:trace contextRef="#ctx0" brushRef="#br0">12 462 17876,'-3'8'441,"1"1"0,0-1-1,0 1 1,1-1 0,0 1 0,0 0 0,1-1 0,1 10 0,-1-16-390,1 1 0,-1-1 1,1 0-1,0 0 0,-1 0 1,1 0-1,0 0 0,0 0 0,1 0 1,-1 0-1,0 0 0,1 0 1,-1 0-1,1-1 0,-1 1 1,1-1-1,0 1 0,-1-1 0,1 1 1,0-1-1,0 0 0,0 0 1,0 0-1,0 0 0,1 0 0,-1-1 1,0 1-1,0-1 0,1 1 1,-1-1-1,0 0 0,0 0 1,1 0-1,-1 0 0,4-1 0,1 0-90,0 0 0,0 0-1,0-1 1,0 0-1,0 0 1,0-1 0,-1 1-1,1-2 1,-1 1 0,0-1-1,0 0 1,0 0-1,0-1 1,6-6 0,-6 5-47,0 0 1,0 0 0,-1-1 0,0 0-1,0 0 1,-1 0 0,0-1 0,0 1-1,0-1 1,-1 0 0,3-14 0,-5 20 72,-1 0 1,1 0-1,-1 0 1,0 0-1,0 0 1,0 0-1,0 0 1,-1 1-1,1-1 1,-1-2-1,1 3 21,0 1 0,0-1 0,-1 1 0,1-1 0,0 1 0,0-1 0,-1 1 0,1-1-1,0 1 1,-1 0 0,1-1 0,-1 1 0,1-1 0,0 1 0,-1 0 0,1 0 0,-1-1-1,1 1 1,-1 0 0,1 0 0,-1 0 0,1-1 0,-2 1 0,1 0 30,-1 0 1,0 1-1,0-1 0,1 0 1,-1 1-1,0 0 1,1-1-1,-1 1 0,1 0 1,-1 0-1,1-1 1,-1 1-1,1 0 0,0 1 1,-1-1-1,1 0 1,0 0-1,0 1 1,-2 1-1,-1 2 96,1 1 0,0-1-1,0 1 1,0-1 0,0 1 0,1 0 0,0 0-1,0 0 1,1 0 0,0 1 0,0-1 0,0 10 0,1-14-113,0 0 0,0 0 0,0 0 0,0 0 0,0 0 0,1 0 1,-1 0-1,1 0 0,-1 0 0,1 0 0,0 0 0,0 0 0,0-1 0,0 1 1,0 0-1,0-1 0,0 1 0,1-1 0,-1 1 0,0-1 0,1 1 1,-1-1-1,1 0 0,0 0 0,-1 0 0,1 0 0,0 0 0,0 0 1,0 0-1,0-1 0,0 1 0,0-1 0,0 1 0,-1-1 0,1 0 0,1 0 1,-1 0-1,0 0 0,0 0 0,0 0 0,0 0 0,2-1 0,5-1-71,-1 0-1,1 0 1,-1 0-1,1-1 1,-1-1-1,0 1 1,0-1-1,-1-1 0,1 1 1,-1-1-1,13-12 1,-8 6-173,0-1 0,-1-1 0,-1 1 0,0-2 0,12-20 0,-20 31 166,0-1 0,0 1 0,-1-1 0,1 0 0,-1 0 0,0 0 0,2-6 0,-5 6 169,-4 8 42,-3 10 184,4-5-70,1 0 0,0 1 0,-3 16 0,6-23-208,0-1 0,1 2 0,-1-1 0,1 0 0,-1 0 0,1 0 0,0 0 0,0 0 0,1 0 0,-1 0 0,1 0 0,-1 0 0,1 0 0,0 0 0,0 0 1,2 3-1,-2-5-53,0 0 1,0 0 0,0 0 0,0 0 0,0-1 0,1 1 0,-1 0 0,0-1 0,0 1 0,1-1 0,-1 0 0,0 1 0,0-1 0,1 0 0,-1 1 0,0-1 0,1 0-1,-1 0 1,1 0 0,-1-1 0,0 1 0,1 0 0,-1 0 0,0-1 0,1 1 0,-1 0 0,0-1 0,0 0 0,0 1 0,3-2 0,3-2-47,1 0 1,-1-1-1,11-9 1,-1-2-79,-1 0 0,0-1 0,-1-1 0,23-35 0,38-85-727,-60 105 518,-1 0-1,-2-1 1,18-69 0,-30 102 324,-1 0 1,0 0 0,1 0-1,-1 1 1,0-1 0,0 0-1,1 0 1,-1 0 0,0 0-1,0 0 1,0 1 0,0-1 0,-1 0-1,1 0 1,0 0 0,0 0-1,0 0 1,-1 0 0,1 0-1,-10 20 262,-2 25 80,1 0 0,-6 59 0,2 94-286,14-179-161,-1 15-301,3 40 0,0-64 93,0 0-1,0 0 1,1 0 0,0 0 0,0-1-1,1 1 1,1-1 0,-1 0-1,8 12 1,-3-10-773,-10-16 179,-9-18 44,0 6 611,-52-81 29,-71-152 0,132 247 392,0 1 0,0-1 1,1 1-1,0-1 0,0 0 0,0 0 0,0 0 1,0 1-1,0-6 0,2 8-112,-1 1-1,0-1 1,0 1 0,0-1-1,1 1 1,-1-1 0,0 1-1,0-1 1,1 1 0,-1-1 0,0 1-1,1-1 1,-1 1 0,1-1-1,-1 1 1,0 0 0,1-1-1,-1 1 1,1 0 0,-1-1-1,1 1 1,-1 0 0,2 0-1,24-2 1072,60 12 1025,-45-4-1845,1-2 0,76-2 0,-112-2-325,0-1 1,-1 0-1,1 0 1,0 0-1,-1-1 1,1 1-1,-1-1 1,0-1-1,7-3 0,0-8-178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5.698"/>
    </inkml:context>
    <inkml:brush xml:id="br0">
      <inkml:brushProperty name="width" value="0.035" units="cm"/>
      <inkml:brushProperty name="height" value="0.035" units="cm"/>
    </inkml:brush>
  </inkml:definitions>
  <inkml:trace contextRef="#ctx0" brushRef="#br0">46 0 18084,'9'3'1296,"-8"20"-1064,-2 10-120,-5 19 488,-1 12-264,0 17-248,1 5-8,0 0-16,2-6-24,3-13-184,1-8-208,0-22-352,0-15-632,-3-28 1080,-2-17-224,-5-23-176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6.183"/>
    </inkml:context>
    <inkml:brush xml:id="br0">
      <inkml:brushProperty name="width" value="0.035" units="cm"/>
      <inkml:brushProperty name="height" value="0.035" units="cm"/>
    </inkml:brush>
  </inkml:definitions>
  <inkml:trace contextRef="#ctx0" brushRef="#br0">0 126 11859,'2'-11'562,"1"-9"510,1 0 1,1 0 0,13-35 0,-18 55-1050,0 0 0,0 0 1,0 0-1,0 0 0,0 1 1,0-1-1,0 0 0,0 0 1,0 0-1,0 0 1,0 0-1,0 0 0,0 0 1,0 0-1,0 0 0,0 0 1,0 0-1,0 0 0,0 0 1,0 0-1,0 0 1,0 1-1,0-1 0,0 0 1,0 0-1,0 0 0,0 0 1,0 0-1,0 0 0,0 0 1,0 0-1,0 0 0,0 0 1,1 0-1,-1 0 1,0 0-1,0 0 0,0 0 1,0 0-1,0 0 0,0 0 1,0 0-1,0 0 0,0 0 1,0 0-1,0 0 1,0 0-1,0 0 0,0 0 1,1 0-1,-1 0 0,0 0 1,0 0-1,0 0 0,0 0 1,0 0-1,0 0 0,0 0 1,0 0-1,0 0 1,0 0-1,0 0 0,0-1 1,0 1-1,0 0 0,0 0 1,0 0-1,0 0 0,0 0 1,4 11 598,2 24-950,-2-14 152,1-3-98,1-1 0,0 1 0,1-1 0,1 0 0,12 17 0,57 78-829,-37-55 963,-29-41 152,-6-8 164,-1-1 1,2 0 0,-1 0-1,1 0 1,9 8-1,-13-13-107,-1-1-1,1 0 0,-1 0 0,1 0 0,0-1 1,-1 1-1,1 0 0,0-1 0,-1 1 0,1-1 1,0 1-1,0-1 0,0 0 0,-1 0 0,1 0 1,0 0-1,0 0 0,0 0 0,0 0 1,-1-1-1,1 1 0,0 0 0,0-1 0,-1 0 1,1 1-1,0-1 0,-1 0 0,1 0 0,-1 0 1,1 0-1,1-2 0,11-9 580,20-21 0,-26 23-490,1 1 1,0 0 0,1 1-1,0 0 1,15-9-1,-24 17-148,0-1-1,0 1 1,0-1-1,0 1 1,0 0-1,0 0 1,0-1-1,0 1 1,-1 0-1,1 0 0,0 0 1,0 0-1,0 0 1,0 0-1,0 0 1,0 0-1,0 1 1,0-1-1,0 0 1,0 1-1,0-1 1,0 0-1,0 1 1,-1-1-1,1 1 1,0-1-1,0 1 1,-1 0-1,1-1 1,0 1-1,-1 0 1,1 0-1,0-1 1,-1 1-1,1 0 1,-1 0-1,1 0 0,-1 0 1,0-1-1,1 1 1,-1 2-1,4 6 45,-2 0-1,1 1 0,1 14 0,0-4 39,-3-16-71,0 0 0,0-1 1,1 1-1,-1 0 0,1 0 0,0 0 0,0-1 1,1 1-1,3 3 0,-5-5-13,1-1 0,0 1 1,-1-1-1,1 0 0,0 0 0,-1 0 1,1 0-1,0 0 0,0 0 0,0 0 1,0-1-1,0 1 0,0-1 0,0 1 1,0-1-1,0 0 0,0 0 0,0 0 1,1 0-1,-1 0 0,2-1 0,10-2 14,0-1 0,-1-1 1,1-1-1,-1 0 0,0 0 0,-1-1 0,1-1 0,20-17 0,-16 12-224,1 1 1,33-17 0,-50 29 156,0-1 0,0 1-1,0-1 1,-1 1 0,1 0 0,0 0 0,0-1-1,0 1 1,0 0 0,0 0 0,0 0 0,0 0-1,0 0 1,0 0 0,0 0 0,0 0 0,0 0-1,0 1 1,0-1 0,0 0 0,0 1 0,0-1-1,0 1 1,12 17-1362,-12-16 1322,0 0 1,0 0 0,1 0-1,-1-1 1,0 1 0,1 0-1,-1 0 1,1-1 0,-1 1-1,1-1 1,0 1 0,2 1-1,15 3-444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6.647"/>
    </inkml:context>
    <inkml:brush xml:id="br0">
      <inkml:brushProperty name="width" value="0.035" units="cm"/>
      <inkml:brushProperty name="height" value="0.035" units="cm"/>
    </inkml:brush>
  </inkml:definitions>
  <inkml:trace contextRef="#ctx0" brushRef="#br0">124 19 15315,'0'-1'68,"-1"0"-1,1 0 0,0 0 0,-1 0 1,1 0-1,-1 0 0,1 0 0,-1 1 1,1-1-1,-1 0 0,0 0 0,1 0 1,-1 1-1,0-1 0,1 1 0,-1-1 1,0 0-1,0 1 0,0-1 1,0 1-1,1 0 0,-1-1 0,0 1 1,0 0-1,0-1 0,0 1 0,0 0 1,-1 0-1,-1 0 59,0 0 0,1 1 0,-1-1 0,0 1 0,1 0 0,-1-1 0,1 1 0,-1 0 0,1 1 0,-4 1 0,-3 3 384,-1 1 0,1 0 0,-16 16 0,23-21-431,0 0-1,0 0 0,1 0 0,-1 0 1,0 0-1,1 0 0,-1 1 1,1-1-1,-2 4 0,3-5-68,0 0-1,1 0 0,-1 0 1,0 0-1,0 0 1,1 0-1,-1 0 1,0 0-1,1-1 1,-1 1-1,1 0 1,-1 0-1,1 0 1,0-1-1,-1 1 1,1 0-1,0 0 1,-1-1-1,1 1 1,0-1-1,0 1 1,0-1-1,0 1 1,-1-1-1,1 1 1,0-1-1,0 0 1,2 1-1,32 16-14,35 22 0,-60-32-3,0 0-1,0 0 1,-1 1-1,0 0 1,0 1-1,-1 0 1,13 18 0,-20-25 22,1 0 1,-1 0 0,0 0 0,0 0 0,0 0 0,0 0 0,0 0-1,-1 0 1,1 1 0,0-1 0,-1 0 0,0 1 0,1-1-1,-1 0 1,0 1 0,0-1 0,-1 0 0,1 1 0,0-1 0,-1 0-1,1 1 1,-1-1 0,0 0 0,0 0 0,0 0 0,0 0 0,0 0-1,0 0 1,-3 4 0,1-4 18,0 1 1,0-1-1,0 0 0,0 0 1,-1 0-1,1 0 0,0-1 1,-1 1-1,1-1 0,-1 0 1,0 0-1,1 0 0,-1 0 1,0-1-1,0 1 1,1-1-1,-9 0 0,9 0-43,1-1 0,-1 1 0,0-1 0,0 1-1,0-1 1,1 0 0,-1 0 0,0 0 0,1 0 0,-1 0-1,1-1 1,-1 1 0,1-1 0,0 1 0,0-1 0,0 0-1,-1 0 1,-1-3 0,2 1-139,-1 0 0,1 0-1,0 0 1,0 0 0,1 0 0,-1 0-1,1-1 1,0 1 0,0-1 0,-1-6-1,2-4-271,0 1-1,0 0 1,2 0 0,-1-1-1,2 1 1,6-19-1,4-5-467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7.116"/>
    </inkml:context>
    <inkml:brush xml:id="br0">
      <inkml:brushProperty name="width" value="0.035" units="cm"/>
      <inkml:brushProperty name="height" value="0.035" units="cm"/>
    </inkml:brush>
  </inkml:definitions>
  <inkml:trace contextRef="#ctx0" brushRef="#br0">29 80 12571,'-6'-18'1036,"3"8"-187,0 1 0,0-1-1,1 0 1,-1-13-1,-6 158 2535,10 72-2441,0-194-906,1 1-1,0-1 0,0 0 0,1 0 0,1 0 0,0 0 1,1-1-1,9 16 0,-12-24-66,0-1 0,0 1 0,1-1 0,-1 0 0,1 0 0,0 0 0,0 0 0,0 0 0,0-1 1,1 1-1,-1-1 0,1 0 0,0 0 0,-1 0 0,1-1 0,0 1 0,0-1 0,0 0 0,0 0 0,0 0 0,0-1 0,0 1 0,0-1 0,1 0 0,-1 0 0,0-1 0,0 1 0,0-1 1,0 0-1,6-2 0,3-2-226,0 0 1,-1-1 0,0-1-1,0 0 1,-1 0 0,1-1 0,-2-1-1,1 0 1,-1 0 0,-1-1 0,16-21-1,-72 87 2621,-64 59 0,88-94-1891,-2-2 0,-42 26 0,83-63-2608,10-2 1619,11-4-184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37.647"/>
    </inkml:context>
    <inkml:brush xml:id="br0">
      <inkml:brushProperty name="width" value="0.035" units="cm"/>
      <inkml:brushProperty name="height" value="0.035" units="cm"/>
    </inkml:brush>
  </inkml:definitions>
  <inkml:trace contextRef="#ctx0" brushRef="#br0">84 1 19492,'20'17'2009,"-13"0"-1321,-10-4-264,-8-3 1088,-1-3-936,-4-3-1080,4-2 1696,-7-6-1184,2-6-96,-3-9-64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0.618"/>
    </inkml:context>
    <inkml:brush xml:id="br0">
      <inkml:brushProperty name="width" value="0.035" units="cm"/>
      <inkml:brushProperty name="height" value="0.035" units="cm"/>
    </inkml:brush>
  </inkml:definitions>
  <inkml:trace contextRef="#ctx0" brushRef="#br0">144 371 15755,'-2'0'72,"-1"0"-1,1 0 1,0 1-1,-1-1 0,1 1 1,0-1-1,-1 1 1,1 0-1,0 0 1,0 0-1,0 0 0,-1 0 1,1 0-1,0 0 1,1 1-1,-1-1 1,0 1-1,-1 1 0,-29 36 114,31-36-120,-10 13 66,1 0 0,0 1-1,-10 29 1,16-37-95,1 0 0,0 0-1,1 1 1,0-1 0,1 0 0,-1 1-1,2 0 1,0-1 0,0 11 0,1-17-31,-1-1 0,0 0 0,1 1 0,-1-1 0,1 0 0,0 1 1,0-1-1,0 0 0,0 0 0,0 0 0,1 0 0,-1 0 1,3 3-1,-3-4-3,0 0 0,0-1 0,0 1 0,0 0 1,0-1-1,1 1 0,-1 0 0,0-1 0,0 0 1,1 1-1,-1-1 0,0 0 0,1 1 0,-1-1 1,0 0-1,1 0 0,2 0 0,0-1-3,0 0-1,0 0 0,-1-1 1,1 1-1,0-1 1,0 0-1,-1 0 0,1 0 1,-1 0-1,0-1 1,0 1-1,0-1 1,5-5-1,2-3 76,-2-1 0,0 1-1,0-1 1,-1-1 0,-1 1 0,0-1-1,0 0 1,-1-1 0,-1 1 0,-1-1 0,0 0-1,0 0 1,-1 0 0,-1-26 0,-1 39-44,0 0-1,1 0 1,-1 0 0,-1 0-1,1 0 1,0 0 0,0-1 0,0 1-1,-1 0 1,1 0 0,0 0 0,-1 1-1,1-1 1,-1 0 0,1 0-1,-1 0 1,1 0 0,-1 0 0,0 0-1,1 1 1,-1-1 0,0 0 0,0 0-1,0 1 1,-1-2 0,1 2-3,0 0 0,0 1 1,0-1-1,0 0 0,0 0 0,0 0 1,0 1-1,1-1 0,-1 0 1,0 1-1,0-1 0,0 1 0,0-1 1,1 1-1,-1 0 0,0-1 1,0 1-1,1 0 0,-1-1 0,0 1 1,1 0-1,-1 0 0,1-1 1,-1 1-1,1 0 0,-1 2 0,-4 5 71,1 1 0,1 0-1,0 0 1,0 0 0,0 0-1,-1 15 1,3-21-86,1 1 0,-1-1 0,1 0 1,0 0-1,0 0 0,0 0 0,0 0 0,1 0 1,-1 0-1,1 0 0,0 0 0,0 0 0,0 0 1,0 0-1,0-1 0,0 1 0,1 0 0,0-1 1,-1 1-1,1-1 0,0 1 0,0-1 0,4 3 1,-3-3-9,-1-1 0,0 0 0,1-1 0,0 1 0,-1 0 0,1-1 0,-1 1 0,1-1 0,0 0 0,-1 0 0,1 0 0,0 0 0,-1 0 0,1-1 1,-1 1-1,1-1 0,0 0 0,-1 0 0,1 0 0,-1 0 0,0 0 0,1 0 0,-1-1 0,0 1 0,0-1 0,3-2 0,4-3 0,0-1 1,-1 0-1,0 0 0,12-17 0,-12 15 2,0-2 0,-1 1 0,0-1-1,-1 0 1,0-1 0,-1 0 0,0 0-1,-1 0 1,3-19 0,-7 28 13,-1 5-8,-4 10-1,-2 23 19,6-32-27,1 0 0,0-1-1,0 1 1,0 0 0,0-1 0,0 1-1,1 0 1,-1-1 0,0 1 0,1 0-1,0-1 1,-1 1 0,1-1-1,0 1 1,-1-1 0,1 1 0,0-1-1,0 1 1,0-1 0,0 0 0,1 0-1,-1 1 1,2 0 0,-1-1-1,0-1 0,0 1 0,0 0 0,0-1 0,0 1 0,0-1 0,0 0 0,1 0 0,-1 0 0,0 0 0,0 0 0,0 0 0,1 0 0,-1-1 0,0 1 0,0-1 0,0 0 0,3-1 0,12-6 1,-1-1 0,1-1 0,-2 0 0,1-1 0,-1 0 0,-1-2-1,0 0 1,-1 0 0,20-28 0,-30 38-1,0-1 1,0 0-1,-1 0 0,0 0 1,3-6-1,-26 26 122,16-9-85,0 0-1,1 1 1,0-1 0,0 1 0,1 0 0,0 0-1,0 0 1,-1 12 0,3-18-27,1 0-1,0 0 1,0 0 0,0 0 0,0 0-1,0 0 1,0 0 0,0 0 0,1 0-1,-1 0 1,1 0 0,0 0 0,-1 0 0,1 0-1,0 0 1,2 2 0,-2-2-3,1-1 1,-1 0-1,1 0 1,0 0-1,-1 0 0,1 0 1,0 0-1,0 0 1,0 0-1,0-1 1,-1 1-1,1-1 0,0 0 1,0 1-1,0-1 1,0 0-1,0 0 1,0 0-1,0 0 0,4-1 1,3-1 0,1 0 0,-1-1-1,0 1 1,1-2 0,-1 0 0,-1 0 0,1 0 0,-1-1-1,1 0 1,-1-1 0,13-12 0,-7 5-1,0-1 0,-1-1 0,0 0-1,20-32 1,-23 28-68,-1 0 0,0-1 0,7-27 0,-4 9-193,-10 37 5,-3 9 126,1 22 77,0-29 40,0 0 0,0 0-1,0 0 1,0-1 0,0 1-1,0 0 1,1 0 0,-1 0 0,0 0-1,0 0 1,1 0 0,-1-1-1,1 1 1,-1 0 0,1 0 0,-1-1-1,1 1 1,-1 0 0,1 0-1,-1-1 1,1 1 0,0-1 0,-1 1-1,1-1 1,1 1 0,-1-1-9,1 0 0,-1 0 1,0-1-1,0 1 0,1-1 1,-1 1-1,0-1 0,0 1 1,0-1-1,0 0 0,1 0 1,-1 1-1,0-1 0,0 0 1,-1 0-1,1 0 0,0 0 1,0 0-1,0 0 0,-1-1 0,2-1 1,15-28-173,-17 31 182,4-8-5,-1 0-1,1 0 1,-2-1 0,1 1-1,-1-1 1,0 1 0,-1-1-1,0 0 1,0 0 0,-2-15-1,1 24 13,0 0-1,0 0 0,0 0 0,0 0 1,0 0-1,0 0 0,0 0 0,0 1 1,0-1-1,0 0 0,0 0 1,0 0-1,0 0 0,0 0 0,0 0 1,0 0-1,0 0 0,0 0 0,0 0 1,0 0-1,0 0 0,0 0 1,0 0-1,0 0 0,0 0 0,0 0 1,-1 1-1,1-1 0,0 0 0,0 0 1,0 0-1,0 0 0,0 0 1,0 0-1,0 0 0,0 0 0,0 0 1,0 0-1,0 0 0,-1 0 0,1 0 1,0 0-1,0 0 0,0 0 1,0-1-1,0 1 0,0 0 0,0 0 1,0 0-1,0 0 0,0 0 0,0 0 1,0 0-1,0 0 0,0 0 1,-1 0-1,1 0 0,0 0 0,0 0 1,0 0-1,0 0 0,0 0 1,0 0-1,0 0 0,0-1 0,0 1 1,0 0-1,0 0 0,-4 7 67,-3 18 68,1 0 0,1 1 1,2-1-1,-2 28 1,2-13-32,-18 222 499,-13 113-316,33-370-289,-1 13 46,-1 0-1,-1 0 1,-7 20 0,9-34-10,0 0 0,0 0 0,0 0 0,0 0-1,-1 0 1,0 0 0,-5 6 0,6-9-9,1 1-1,-1-1 1,0 0-1,1 1 1,-1-1 0,0 0-1,0 0 1,0-1-1,0 1 1,0 0-1,0-1 1,0 1-1,0-1 1,0 1-1,0-1 1,0 0-1,-4 0 1,4 0-2,-1-1 1,1 1-1,0 0 0,0-1 1,0 0-1,0 0 0,0 1 1,0-1-1,0 0 0,0-1 1,0 1-1,0 0 0,0 0 1,0-1-1,1 1 0,-3-3 1,1 0 9,0 0 1,1 0 0,-1 0-1,1 0 1,0-1 0,0 1-1,-2-7 1,1-2 9,0 0 0,1 0 0,1 0 0,-1-26 0,4 16-38,1 0-1,0 0 0,2 0 0,1 0 1,0 1-1,2 0 0,1 0 0,15-28 1,-5 17-64,0 2 0,2 0 0,1 1 0,42-42 0,-53 60-271,0 2-1,0-1 1,1 1-1,0 1 1,1 0-1,0 1 0,27-13 1,-24 15-204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1.356"/>
    </inkml:context>
    <inkml:brush xml:id="br0">
      <inkml:brushProperty name="width" value="0.035" units="cm"/>
      <inkml:brushProperty name="height" value="0.035" units="cm"/>
    </inkml:brush>
  </inkml:definitions>
  <inkml:trace contextRef="#ctx0" brushRef="#br0">293 352 16035,'0'-3'170,"0"0"0,0 0 0,0 1-1,-1-1 1,1 0 0,-1 0-1,1 0 1,-1 1 0,0-1 0,0 0-1,0 1 1,0-1 0,-1 1-1,1-1 1,-1 1 0,-1-3-1,1 4-104,0 0 0,1 0-1,-1 0 1,0 0-1,0 0 1,0 0-1,0 0 1,0 1-1,0-1 1,0 1 0,0-1-1,0 1 1,0 0-1,0 0 1,0 0-1,0 0 1,0 0-1,0 0 1,0 1 0,0-1-1,0 1 1,0-1-1,-2 2 1,-5 1 84,-1 1 0,1 1 0,1-1 0,-1 1 0,1 1 0,0 0 0,0 0 0,-10 10 0,-3 5 220,-27 36 1,34-37-146,-17 28 0,26-41-178,2 0 0,-1 1-1,1-1 1,0 1 0,1 0-1,-1 0 1,0 11 0,2-18-39,1 0 0,0 1 0,0-1 0,-1 0 0,1 0 0,0 0-1,0 0 1,0 0 0,0 1 0,1-1 0,-1 0 0,0 0 0,0 0 0,1 0 0,-1 0 0,0 0 0,1 0 0,-1 0 0,1 0 0,0 0 0,-1 0 0,1 0 0,0 0 0,-1 0 0,1 0 0,0-1 0,0 1 0,0 0 0,0 0 0,0-1 0,0 1 0,0-1 0,0 1 0,0-1 0,0 1 0,0-1 0,0 0 0,0 1 0,0-1 0,1 0 0,0 0 0,2 0 2,0-1-1,1 1 1,-1-1 0,0 0 0,0 0 0,0-1 0,0 1-1,0-1 1,6-3 0,14-11-15,-1 0 0,-1-1 0,0-1 0,20-22-1,71-89 83,-74 77 30,-2 0 0,-2-2-1,38-84 1,-66 125-78,-6 11-18,1-1-1,-1 1 1,1-1 0,-1 0 0,0 0 0,0 0 0,0 0 0,0 0-1,-1 1 1,1-2 0,-1 1 0,0 0 0,0-4 0,0 7-10,0 0 1,0 0-1,0 0 1,0 0-1,0-1 1,0 1 0,0 0-1,0 0 1,0 0-1,0 0 1,0 0 0,0 0-1,0 0 1,0 0-1,0-1 1,0 1 0,0 0-1,-1 0 1,1 0-1,0 0 1,0 0-1,0 0 1,0 0 0,0 0-1,0 0 1,0 0-1,0 0 1,-1 0 0,1 0-1,0 0 1,0 0-1,0 0 1,0 0-1,0 0 1,0 0 0,-1 0-1,1 0 1,0 0-1,0 0 1,0 0 0,0 0-1,0 0 1,0 0-1,0 0 1,-1 0 0,1 0-1,0 0 1,0 0-1,0 0 1,0 0-1,0 0 1,0 0 0,0 0-1,0 1 1,0-1-1,-1 0 1,1 0 0,0 0-1,0 0 1,0 0-1,0 0 1,0 0-1,0 1 1,0-1 0,0 0-1,-5 5 0,0 1 0,0 0 0,0 0 0,1 1 0,0-1 0,0 1 0,-5 13 0,-18 59 11,21-63 0,-25 96 53,26-92-41,2-1 0,0 1 0,1 36 0,2-53-26,0 0 0,0 0 0,0 0 0,1 0 0,-1 0 0,1 0 1,0 0-1,0 0 0,0 0 0,1 0 0,-1-1 0,0 1 1,1 0-1,2 2 0,-3-4-15,0 0-1,-1-1 1,1 1 0,0-1-1,0 1 1,0-1 0,-1 1-1,1-1 1,0 1 0,0-1-1,0 0 1,0 0-1,0 1 1,0-1 0,0 0-1,0 0 1,0 0 0,1 0-1,0-1-39,0 1-1,0-1 0,0 1 0,0-1 0,0 0 0,0 0 0,0 0 1,-1 0-1,1 0 0,0 0 0,2-2 0,9-11-214,-1 1 0,0-2 0,-1 1-1,-1-2 1,15-28 0,3-7-260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6.791"/>
    </inkml:context>
    <inkml:brush xml:id="br0">
      <inkml:brushProperty name="width" value="0.035" units="cm"/>
      <inkml:brushProperty name="height" value="0.035" units="cm"/>
    </inkml:brush>
  </inkml:definitions>
  <inkml:trace contextRef="#ctx0" brushRef="#br0">58 159 17668,'5'-29'850,"-3"-1"1,0-45 0,-2 63-508,-2 0 349,-2 17 37,-3 23-93,-6 52 148,-4 122 1,17-192-745,-1-2 3,1-1 0,1 0 0,-1 1 0,2 7 0,-2-14-37,1 1 0,-1 0 1,1-1-1,-1 1 0,1-1 1,0 1-1,0-1 0,-1 1 1,1-1-1,0 1 0,0-1 1,0 0-1,1 0 0,-1 0 1,0 1-1,0-1 0,1 0 1,-1 0-1,0-1 0,1 1 1,-1 0-1,4 1 0,57 11 55,-50-12-52,0 1 1,0 1 0,1 0-1,21 9 1,-30-10-5,-1 0-1,1 1 1,-1-1 0,1 1-1,-1-1 1,0 1 0,0 0-1,0 0 1,0 1 0,-1-1-1,1 0 1,-1 1 0,0 0-1,0 0 1,0-1 0,0 1-1,-1 0 1,2 7 0,-1-2 26,-1 0 0,0-1 0,0 1 0,-1-1 0,0 1 0,-1 0 0,1-1 0,-2 1 0,1 0 0,-1-1 0,-1 0 0,-6 16 0,7-19 2,-1 1 1,1-1-1,-1 0 0,0 0 1,-1 0-1,1 0 0,-1-1 1,0 1-1,0-1 1,-1 0-1,1 0 0,-1-1 1,0 1-1,0-1 1,0 0-1,0 0 0,-1-1 1,1 1-1,-10 1 1,11-3-16,0-1 1,-1 0-1,1 0 1,0 0-1,0 0 1,-1-1-1,1 0 1,0 0-1,0 0 1,0 0-1,0-1 1,0 0 0,0 0-1,0 0 1,0 0-1,1 0 1,-1-1-1,1 1 1,0-1-1,0 0 1,0 0-1,0-1 1,-3-2-1,0-2-38,1 1 0,-1-1 0,1 0 0,1-1 0,0 1 0,0-1 0,0 0 0,1 1 0,-3-15 0,5 16-122,0 1 1,1 0-1,-1-1 1,1 1-1,0 0 0,1-1 1,0 1-1,0 0 1,0 0-1,1 0 1,0-1-1,0 1 1,0 1-1,5-9 1,1 2-250,0 0 0,1 1 0,1 1 1,-1-1-1,17-12 0,8-7-407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1.872"/>
    </inkml:context>
    <inkml:brush xml:id="br0">
      <inkml:brushProperty name="width" value="0.035" units="cm"/>
      <inkml:brushProperty name="height" value="0.035" units="cm"/>
    </inkml:brush>
  </inkml:definitions>
  <inkml:trace contextRef="#ctx0" brushRef="#br0">141 33 15155,'-19'35'1535,"-1"-2"0,-47 59 0,49-68-519,13-18-863,4-5-117,0 0 0,0 0 0,0 0 0,0 0 0,0 0 1,0 1-1,0-1 0,1 0 0,-1 0 0,0 1 0,1-1 1,-1 1-1,1-1 0,0 1 0,-1-1 0,1 3 0,4-5 231,12-14-202,-2 0 0,0 0 1,19-28-1,32-57 195,-54 83-126,-20 33 113,1 0-1,1 1 1,1 0 0,0 1-1,1-1 1,1 1 0,1 0 0,-2 36-1,5-51-236,0-1-1,0 1 1,0-1-1,0 1 0,1-1 1,-1 1-1,1-1 1,-1 0-1,1 1 1,0-1-1,0 0 1,0 1-1,0-1 0,1 0 1,-1 0-1,3 3 1,-3-5-33,0 1 1,0 0 0,1 0 0,-1-1-1,0 1 1,1-1 0,-1 1 0,1-1-1,-1 0 1,1 1 0,-1-1-1,1 0 1,-1 0 0,1 0 0,-1 0-1,1 0 1,-1-1 0,1 1 0,-1 0-1,1-1 1,-1 1 0,0-1-1,1 1 1,-1-1 0,0 0 0,1 1-1,-1-1 1,2-1 0,8-6-292,0 0 1,-1 0 0,0-1-1,0 0 1,-1-1 0,0 0-1,12-19 1,47-86-1169,-64 108 1425,28-53-789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2.292"/>
    </inkml:context>
    <inkml:brush xml:id="br0">
      <inkml:brushProperty name="width" value="0.035" units="cm"/>
      <inkml:brushProperty name="height" value="0.035" units="cm"/>
    </inkml:brush>
  </inkml:definitions>
  <inkml:trace contextRef="#ctx0" brushRef="#br0">67 0 17452,'-7'28'1411,"-18"44"1,17-50-698,0 0-1,1 0 0,-4 29 1,11-50-679,0 0-1,-1 0 1,1 0 0,0 0 0,0 0 0,0 0-1,0 0 1,0 0 0,0 0 0,0 0-1,1 0 1,-1 0 0,0 0 0,0 0-1,1 0 1,-1-1 0,1 1 0,-1 0-1,1 0 1,-1 0 0,1 0 0,0 0 0,0 0-19,0-1 1,0 1-1,0-1 1,0 0-1,0 0 1,0 1-1,0-1 1,0 0-1,-1 0 1,1 0-1,0 0 1,0 0-1,0 0 1,0 0-1,0-1 1,0 1-1,0 0 1,2-1-1,6-3-14,0 0-1,0-1 0,14-9 1,-12 6 42,-8 7-44,67-36 41,-63 33-39,0 2 0,0-1 0,1 1 1,-1 0-1,1 0 0,-1 1 0,16-1 1,-22 2 0,0 0 0,1 0 1,-1-1-1,0 1 0,0 0 1,0 1-1,0-1 1,0 0-1,0 0 0,0 0 1,0 1-1,0-1 1,1 0-1,-1 1 0,0-1 1,0 1-1,-1-1 0,1 1 1,0 0-1,0-1 1,0 1-1,0 0 0,0 0 1,-1-1-1,1 1 1,0 0-1,-1 0 0,1 0 1,-1 0-1,1 0 1,-1 0-1,1 0 0,-1 0 1,1 0-1,-1 0 0,0 0 1,0 0-1,0 1 1,0-1-1,0 0 0,0 0 1,0 0-1,0 2 1,-1 2 31,-1 0 1,1 0-1,-1 0 1,0 0 0,0-1-1,-1 1 1,0-1-1,-2 5 1,-21 22-165,0-1-1,-2-1 1,-1-2 0,-2 0-1,-35 23 1,63-47 40,0-1 15,1 0 0,-1 0 1,0-1-1,0 1 0,1-1 0,-1 1 1,-3 0-1,4-4-382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2.762"/>
    </inkml:context>
    <inkml:brush xml:id="br0">
      <inkml:brushProperty name="width" value="0.035" units="cm"/>
      <inkml:brushProperty name="height" value="0.035" units="cm"/>
    </inkml:brush>
  </inkml:definitions>
  <inkml:trace contextRef="#ctx0" brushRef="#br0">365 213 18356,'-11'135'5530,"6"101"-4837,9-45-1266,-4-186 421,0 0 0,0-1 0,-1 1 0,1-1-1,-3 8 1,3-11 110,0 0-1,-1-1 1,1 1 0,0 0-1,-1-1 1,1 1-1,-1 0 1,1-1 0,-1 1-1,1-1 1,-1 1-1,1-1 1,-1 1 0,1-1-1,-1 1 1,0-1-1,1 1 1,-1-1 0,0 0-1,1 0 1,-1 1-1,0-1 1,1 0 0,-1 0-1,0 0 1,0 1-1,1-1 1,-1 0 0,0 0-1,0 0 1,1-1-1,-1 1 1,0 0 0,0 0-1,1 0 1,-1 0-1,0-1 1,1 1 0,-1 0-1,0-1 1,1 1-1,-2-1 1,-7-4-235,-1 0-1,1-1 1,0 0 0,1-1-1,-10-8 1,-40-44-293,45 45 454,-11-11 163,1-2 0,1 0 0,1-1 0,2-1 0,-30-61 0,43 78 73,2 1 1,-1-2 0,2 1 0,-1 0 0,2-1-1,0 1 1,0-1 0,1 0 0,1 0 0,0 0 0,0 1-1,1-1 1,1 0 0,1 1 0,-1-1 0,2 1-1,0 0 1,0 0 0,10-17 0,-4 12 73,1 0 1,1 1-1,0 1 0,1 0 1,1 0-1,1 1 1,0 1-1,0 1 0,1 0 1,1 1-1,21-11 0,-27 17-128,0 0-1,0 1 0,0 0 0,1 0 1,0 1-1,-1 1 0,1 0 0,21 0 1,-25 2-68,1 1 0,-1 0 0,0 0 1,0 1-1,0 0 0,-1 0 0,1 1 1,0 0-1,-1 0 0,0 1 0,1 0 1,-1 0-1,11 9 0,-15-10 1,1 0-1,-1 0 1,0 0-1,0 1 1,0-1-1,0 1 0,-1 0 1,0-1-1,0 1 1,0 0-1,0 0 1,0 0-1,-1 1 1,2 7-1,-2-6 8,0 0 0,-1 0-1,0 1 1,-1-1 0,1 0 0,-1 0 0,-1 0-1,1 0 1,-4 9 0,-4 5 0,-1 0 0,-1-1 0,0 0-1,-26 30 1,23-30 25,-8 10-364,-1-1 0,-29 27 0,43-48 326,9-7 3,-1 0 0,1 0 0,0 0 0,0 0 0,0 0 0,0 0 0,-1-1-1,1 1 1,0 0 0,0 0 0,0 0 0,0 0 0,0 0 0,-1 0 0,1 0 0,0 0 0,0 0 0,0-1-1,0 1 1,0 0 0,0 0 0,0 0 0,-1 0 0,1 0 0,0 0 0,0-1 0,0 1 0,0 0 0,0 0 0,0 0-1,0 0 1,0-1 0,0 1 0,0 0 0,0 0 0,0 0 0,0 0 0,0-1 0,0 1 0,0 0 0,0 0-1,0 0 1,0 0 0,0-1 0,0 1 0,0 0 0,0 0 0,0 0 0,1 0 0,-1 0 0,0-1 0,0 1 0,0 0-1,0 0 1,0 0 0,0 0 0,0 0 0,1 0 0,-1-1 0,6-15-284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3.891"/>
    </inkml:context>
    <inkml:brush xml:id="br0">
      <inkml:brushProperty name="width" value="0.035" units="cm"/>
      <inkml:brushProperty name="height" value="0.035" units="cm"/>
    </inkml:brush>
  </inkml:definitions>
  <inkml:trace contextRef="#ctx0" brushRef="#br0">105 479 16532,'2'7'265,"0"0"1,0 0 0,-1 0 0,0 0 0,-1 0 0,1 0 0,-1 0-1,-2 13 1,-2 5 180,-9 27 0,6-23 229,-20 101 1280,24-107-1637,0 0 0,2 0 0,2 39 0,-1-60-305,0-1 0,0 1-1,0-1 1,0 1 0,0-1-1,1 1 1,-1 0 0,1-1-1,-1 0 1,1 1 0,0-1-1,-1 1 1,1-1 0,0 0-1,0 1 1,0-1 0,0 0 0,0 0-1,0 0 1,1 0 0,0 1-1,-1-1-10,-1-1 0,1 0 0,-1 0 0,0 0 0,1 0 0,-1 0 0,1 0 0,-1 0 0,1 0 0,-1 0 1,1 0-1,-1 0 0,1 0 0,-1-1 0,1 1 0,-1 0 0,1 0 0,-1 0 0,0-1 0,1 1 0,-1 0 0,1 0 0,-1-1 0,1 1 0,10-19 8,-9 9-10,1-1-1,-2 1 0,1 0 1,-2-1-1,1 0 0,-1 1 1,-1-1-1,-3-17 0,-21-85-113,23 108 108,0-7-22,-1 1 0,-1 0 0,0 1 0,-1-1 0,0 0 1,-1 1-1,0 0 0,-8-10 0,14 20 21,0-1 0,-1 1 0,1-1 1,-1 0-1,1 1 0,-1-1 0,1 1 0,-1-1 0,0 1 0,1-1 0,-1 1 1,0 0-1,1-1 0,-1 1 0,0 0 0,1 0 0,-1-1 0,0 1 0,-1 0 0,2 0 4,-1 0-1,1 0 0,0 1 0,-1-1 0,1 0 0,0 0 0,-1 1 0,1-1 0,0 0 0,-1 1 0,1-1 0,0 0 0,0 1 0,-1-1 0,1 0 0,0 1 0,0-1 0,0 1 0,-1-1 0,1 0 0,0 1 0,0-1 0,0 1 1,0 0-1,-1 3-11,1 0 1,0 0-1,0 0 1,0 0 0,1 7-1,0-5 10,0-1-1,0-1 1,1 1 0,0 0-1,0 0 1,0 0-1,0-1 1,1 1-1,0-1 1,-1 0-1,2 0 1,-1 0-1,6 6 1,-7-8-11,1-1 0,-1 1 0,1-1 0,-1 1 0,1-1 0,-1 0 0,1 0 0,0 0 0,0 0 0,0 0 0,-1 0 0,1-1 0,0 0 0,0 1 0,0-1 0,0 0 0,0-1 0,0 1 0,0 0 0,0-1 0,-1 0 0,1 1 0,0-1 0,0 0 0,4-3 0,4-2-235,0-1-1,0 0 0,-1-1 1,0 0-1,0 0 1,-1-1-1,0-1 0,11-13 1,56-91-2530,-73 109 2629,31-57-668,-44 90 1565,1 2-1,1-1 1,1 1 0,2 0 0,1 0-1,0 41 1,5-12 12,-1-53-677,1 0-1,0 0 1,0-1-1,0 1 1,1 0 0,0-1-1,4 9 1,-6-13-72,1 0 0,-1 0 0,0 0 0,1-1 0,-1 1 0,1 0 0,0-1 0,-1 1 1,1 0-1,-1-1 0,1 1 0,0-1 0,-1 1 0,1-1 0,0 1 0,0-1 0,0 1 0,-1-1 1,1 0-1,0 1 0,0-1 0,0 0 0,0 0 0,-1 0 0,1 0 0,0 0 0,0 0 0,0 0 1,0 0-1,0 0 0,0 0 0,-1 0 0,1 0 0,0-1 0,0 1 0,0 0 0,0-1 0,-1 1 0,1-1 1,0 1-1,0-1 0,-1 1 0,1-1 0,0 1 0,-1-1 0,1 1 0,-1-1 0,1 0 0,0-1 1,3-2 3,0-1 1,0 0 0,-1 0 0,0 0-1,6-11 1,-4 2 11,-1-1 0,0 1 0,0-1 0,-1 0 0,-1 0 1,-1 0-1,0-22 0,-1 27-21,-1 0 0,0 0 0,0 0 0,-1 0 0,0 0 0,-1 0 1,0 0-1,-1 1 0,0 0 0,0-1 0,-1 1 0,-6-9 0,10 17-7,1 0-1,-1 0 0,0 0 0,0 0 0,0 0 0,1 0 1,-1 0-1,0 0 0,0 0 0,-1 1 0,1-1 0,0 0 1,0 1-1,0-1 0,0 0 0,-1 1 0,1 0 0,0-1 1,0 1-1,-1 0 0,1-1 0,0 1 0,-1 0 0,1 0 1,0 0-1,-1 0 0,-1 1 0,2 0-11,0-1 0,0 1-1,0 0 1,0 0 0,0 0 0,0 0-1,0 0 1,0 0 0,0 0 0,0 0 0,1 0-1,-1 1 1,1-1 0,-1 0 0,1 0-1,-1 1 1,1-1 0,-1 0 0,1 1 0,0-1-1,0 0 1,0 1 0,0-1 0,0 0-1,0 1 1,0 1 0,0-1-56,0 0-1,0 0 1,0 0 0,1 0-1,-1 1 1,0-1 0,1 0-1,-1 0 1,1 0 0,0 0-1,0 0 1,0 0 0,0 0-1,0 0 1,0-1 0,0 1-1,1 0 1,-1-1 0,1 1-1,-1-1 1,3 3 0,-1-3-47,-1 0 0,1 0-1,-1 0 1,1-1 0,-1 1 0,1-1 0,-1 1 0,1-1 0,0 0-1,-1 0 1,1 0 0,-1 0 0,1-1 0,0 1 0,2-1 0,7-3-429,-1 0 0,1 0 0,-1-1 0,0-1 0,0 0 0,12-9-1,8-9-410,0-1-1,-1-2 0,-2-1 0,-1-1 1,38-52-1,-60 75 1029,-4 5 2,0 0 1,0 0-1,0 0 0,0-1 1,-1 1-1,1 0 1,0 0-1,0-1 1,-1 1-1,1 0 0,-1-1 1,1 1-1,-1 0 1,0-1-1,1 1 0,-1-3 1,-4 6 1272,-2 4-888,1 0 0,0 1 0,0-1 0,1 1 0,-1 0-1,-2 8 1,-21 51 1433,24-55-1546,-7 18 702,-9 39 0,17-56-796,0 0 0,2 1 1,-1-1-1,2 0 0,0 1 1,1 13-1,-1-23-210,1 0 0,-1-1 0,0 1 1,1-1-1,0 1 0,0-1 0,0 0 0,0 1 0,0-1 0,0 0 0,0 1 0,1-1 0,-1 0 1,1 0-1,2 2 0,-3-3-23,0 0 0,1 0 1,-1-1-1,0 1 0,1-1 1,-1 1-1,0-1 0,1 1 1,-1-1-1,0 0 0,1 0 1,-1 0-1,1 1 0,-1-1 1,1-1-1,-1 1 0,1 0 1,-1 0-1,0 0 0,2-1 1,3-2-4,0 1 1,-1-1 0,1 0 0,-1-1 0,1 1-1,-1-1 1,0 0 0,-1 0 0,1-1 0,5-7-1,1-2-12,-1-1 0,-1 0 0,0-1 0,-1 0-1,-1 0 1,0-1 0,-1 0 0,-1 0 0,-1-1 0,4-22-1,-3-6-156,-2-1 0,-4-81-1,1 123 137,-7-76-308,6 73 285,-1 0-1,1 0 0,-2 0 1,1 0-1,-1 1 0,0-1 0,-6-10 1,8 18 39,1-1-1,0 0 1,0 1 0,-1-1-1,1 1 1,0-1 0,-1 0 0,1 1-1,-1-1 1,1 1 0,-1-1 0,1 1-1,-1-1 1,1 1 0,-1-1-1,1 1 1,-1 0 0,0-1 0,1 1-1,-1 0 1,0 0 0,1-1 0,-1 1-1,0 0 1,1 0 0,-1 0 0,0 0-1,1 0 1,-1 0 0,0 0-1,0 0 1,1 0 0,-1 0 0,0 0-1,1 0 1,-1 1 0,0-1 0,1 0-1,-1 0 1,0 1 0,1-1 0,-1 0-1,1 1 1,-1-1 0,0 1-1,1-1 1,-1 1 0,1-1 0,0 1-1,-1-1 1,1 1 0,-1-1 0,1 1-1,0 0 1,-1-1 0,1 1 0,0 0-1,0-1 1,-1 2 0,-4 12 60,1 1 0,0-1 0,1 1 0,1-1-1,-2 22 1,3 80 588,2-91-435,1 1 0,10 48 1,-10-67-178,-1-1 0,1 0-1,0 1 1,1-1 0,-1 0 0,1 0 0,0 0 0,1-1-1,-1 1 1,1-1 0,0 0 0,1 0 0,-1 0 0,1 0-1,0-1 1,11 7 0,-14-9-26,1-1-1,0 0 1,0 1 0,0-1-1,-1-1 1,1 1-1,0 0 1,0-1 0,0 1-1,0-1 1,0 0-1,0 0 1,1 0 0,-1-1-1,0 1 1,0-1-1,4-1 1,-3 1-16,0-1-1,0 0 1,0-1 0,0 1-1,-1-1 1,1 1-1,-1-1 1,1 0 0,-1-1-1,5-5 1,0-2-68,-1 0 0,0-1 0,0 0 0,-1-1 0,-1 1 0,7-22 0,-10 26 22,0 1-22,0 1 0,0-1 1,-1 1-1,0-1 1,0 1-1,0-13 0,-8 50-118,6-23 236,-2 15 120,1 0-1,1 1 0,0-1 0,5 32 0,-3-53-146,-1-1 0,0 1-1,0-1 1,1 0 0,-1 1-1,1-1 1,-1 0-1,1 1 1,0-1 0,-1 0-1,1 0 1,0 0 0,0 1-1,0-1 1,1 1 0,-1-2-6,0 1 0,-1-1 0,1 0 0,0 1 0,-1-1 0,1 0 0,0 0 0,-1 0 0,1 0 0,0 0 1,0 1-1,-1-1 0,1-1 0,0 1 0,-1 0 0,1 0 0,0 0 0,0 0 0,-1 0 0,1-1 0,1 1 1,1-2 1,0 0 0,0 0 0,0-1 0,0 1 0,0-1 0,-1 1 0,1-1 0,-1 0 0,1 0 0,2-5 0,10-20-153,-1-1 0,-2 0 0,12-43 1,-8 23-301,-10 40 97,-3 16 196,0 21 122,-3-23 23,1 5 32,1 16 193,6 30 1,-7-49-205,1 0 0,0 0 0,0 0 0,0-1 0,1 1 0,0-1 0,1 1 0,-1-1 1,7 8-1,-8-13-12,-1 1 0,1-1 0,-1 1 0,1-1 0,0 1 0,0-1 0,-1 0 0,1 0 0,0 0 0,0 0 0,0 0 0,0-1 0,0 1 0,0 0 0,1-1 0,-1 0 0,0 1 0,0-1 1,0 0-1,0 0 0,1 0 0,-1 0 0,0-1 0,0 1 0,0-1 0,0 1 0,0-1 0,0 0 0,0 0 0,0 1 0,0-2 0,0 1 0,0 0 0,0 0 0,-1 0 0,1-1 0,0 1 0,-1-1 1,1 1-1,-1-1 0,2-2 0,17-23-86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5.054"/>
    </inkml:context>
    <inkml:brush xml:id="br0">
      <inkml:brushProperty name="width" value="0.035" units="cm"/>
      <inkml:brushProperty name="height" value="0.035" units="cm"/>
    </inkml:brush>
  </inkml:definitions>
  <inkml:trace contextRef="#ctx0" brushRef="#br0">29 80 15075,'0'0'44,"0"-1"0,0 1 0,-1 0 0,1 0 0,0 0 0,0 0 0,-1 0 0,1 0 0,0 0-1,0 0 1,0 0 0,-1 0 0,1 0 0,0 0 0,0 0 0,-1 0 0,1 0 0,0 0 0,0 0 0,0 0 0,-1 0 0,1 1-1,0-1 1,0 0 0,0 0 0,-1 0 0,1 0 0,0 0 0,0 0 0,0 1 0,0-1 0,0 0 0,-1 0 0,1 0 0,0 1 0,0-1-1,0 0 1,0 0 0,0 0 0,0 1 0,-5 15 769,2 21 191,3-33-668,-6 84 1253,-2 259 1817,9-337-3313,5 48 349,-5-53-410,0-1 0,0 0 1,0 1-1,1-1 0,0 0 1,-1 0-1,2 0 1,-1 0-1,0 0 0,5 4 1,-7-7-31,1 0-1,0-1 1,-1 1 0,1 0 0,0 0 0,0-1 0,0 1 0,-1-1 0,1 1 0,0-1 0,0 1-1,0-1 1,0 1 0,0-1 0,0 0 0,0 1 0,0-1 0,0 0 0,0 0 0,0 0 0,0 0 0,1 0-1,-1 0 1,0 0 0,2-1 0,-1 0 2,0 0-1,0 0 1,0 0-1,0 0 0,0-1 1,0 1-1,-1-1 1,1 0-1,0 1 1,-1-1-1,3-2 1,3-7 6,0 0 0,-1 0-1,6-16 1,-12 27-10,22-55-12,-3-1-1,-2 0 0,-2-1 0,12-108 0,-25 151-67,-1 9-10,-1 1 0,1-1 0,-1 0-1,0 0 1,0 1 0,0-1 0,-1 0-1,-1-8 1,2 13 55,0-1 1,0 1-1,0 0 0,-1-1 0,1 1 1,0 0-1,0-1 0,0 1 0,0 0 1,0-1-1,-1 1 0,1 0 0,0 0 0,0-1 1,0 1-1,-1 0 0,1 0 0,0 0 1,0-1-1,-1 1 0,1 0 0,0 0 1,-1 0-1,1 0 0,0-1 0,-1 1 1,1 0-1,0 0 0,-1 0 0,1 0 0,0 0 1,-1 0-1,1 0 0,0 0 0,-1 0 1,1 0-1,0 0 0,-1 0 0,1 0 1,0 0-1,-1 1 0,-14 12-1229,-8 22-610,14-15 1278,0 0 0,2 0 0,0 1 1,1 1-1,1-1 0,1 1 0,-1 38 0,4-43 735,1-1 0,1 1-1,0-1 1,2 1-1,-1-1 1,2 0 0,0 0-1,2-1 1,-1 1-1,2-1 1,7 15 0,-11-26-37,0 1 0,0-1 0,0 0 0,0 0 0,1 0 0,0-1 0,0 1 0,0-1 0,0 0 0,0 0 0,9 4 0,-11-6-75,1 0-1,0 0 1,0 0 0,0 0 0,0 0 0,0-1-1,0 0 1,0 0 0,0 1 0,0-2 0,0 1-1,0 0 1,0-1 0,0 1 0,0-1 0,0 0-1,0 0 1,0 0 0,0 0 0,-1 0-1,6-4 1,-1-1-61,0 0-1,0 0 1,0 0-1,-1-1 0,0 0 1,-1 0-1,1-1 1,-1 1-1,-1-1 0,5-9 1,3-11-132,16-52 0,-14 25 65,-2-1-1,-3 0 1,-2-1 0,-1-101-1,-6 148 135,0 3 24,0-1 0,0 1 0,-1 0 1,0 0-1,0-1 0,0 1 1,-5-11-1,6 17-41,0 1 0,0-1 1,0 1-1,-1-1 0,1 1 0,0-1 0,0 1 1,0-1-1,0 1 0,-1-1 0,1 1 0,0-1 0,-1 1 1,1 0-1,0-1 0,-1 1 0,1-1 0,0 1 0,-1 0 1,1-1-1,-1 1 0,1 0 0,0 0 0,-1-1 1,1 1-1,-1 0 0,1 0 0,-1 0 0,1 0 0,-1 0 1,1-1-1,-1 1 0,1 0 0,-2 0 0,1 1 20,0 0 1,1 0-1,-1 0 0,0 0 0,0 0 0,0 0 0,1 0 1,-1 0-1,1 0 0,-1 0 0,0 0 0,1 0 0,-1 2 0,-10 44 710,11-46-738,-8 49 719,2 0 1,2 78-1,6-93-534,0-1 0,2 0 0,2 0 0,17 55 0,-20-80-186,0 0 0,1 0 1,1-1-1,6 11 0,-11-18-10,1 0 1,-1 0 0,1-1-1,-1 1 1,1 0-1,0-1 1,-1 1-1,1 0 1,0-1-1,-1 1 1,1-1-1,0 1 1,0-1 0,0 1-1,0-1 1,-1 1-1,1-1 1,0 0-1,0 0 1,0 1-1,2-1 1,-2-1-2,0 1 1,0-1-1,0 0 1,0 0-1,0 1 1,0-1-1,0 0 1,0 0-1,0 0 1,0 0-1,-1 0 0,1 0 1,0 0-1,-1-1 1,1 1-1,-1 0 1,1 0-1,-1 0 1,0-1-1,1 1 1,-1-2-1,3-11 1,0-1 0,-1 1 0,-1 0 1,0 0-1,-2-21 0,-10-73 35,10 98-24,1 4 8,-1 1 0,1 0 0,-1-1 0,0 1 1,-1 0-1,1 0 0,-1-1 0,0 1 0,0 0 0,-6-8 0,8 13-13,0 0 0,0 0-1,-1 0 1,1 0 0,0 0-1,0 0 1,0 0 0,0 0-1,0 0 1,-1 0 0,1 0-1,0 0 1,0 0 0,0 0 0,0 0-1,-1 0 1,1 0 0,0 0-1,0 0 1,0 0 0,0 0-1,-1 0 1,1 0 0,0 0 0,0 0-1,0 0 1,0 1 0,0-1-1,-1 0 1,1 0 0,0 0-1,0 0 1,0 0 0,0 0-1,0 1 1,0-1 0,0 0 0,0 0-1,0 0 1,0 0 0,-1 0-1,1 1 1,0-1 0,0 0-1,0 0 1,0 0 0,0 0 0,0 1-1,0-1 1,0 0 0,-2 11 62,2-5-50,1 0 0,-1 1 0,1-1 0,0 0 0,1 0 0,-1 0-1,1 0 1,0 0 0,1-1 0,0 1 0,-1 0 0,2-1 0,-1 0 0,1 0 0,-1 0 0,1 0 0,8 7 0,-9-10-7,1 1 0,-1 0 0,0-1 0,1 0 0,0 1 0,-1-1 0,1-1 0,0 1 0,0-1 0,0 1 0,0-1 0,0 0-1,0-1 1,0 1 0,1-1 0,-1 1 0,0-1 0,0-1 0,0 1 0,1-1 0,-1 1 0,0-1 0,0 0 0,0 0 0,0-1 0,0 0 0,4-1 0,-1-2-24,1 0 0,-1-1-1,0 1 1,-1-1 0,1-1 0,-1 1 0,-1-1-1,1 0 1,-1 0 0,0-1 0,-1 1-1,5-10 1,-3 4-19,-1 0 0,0 0-1,-1 0 1,-1 0 0,0-1-1,-1 0 1,1-15 0,-3 18-124,-4 24 93,0 14 215,2 0-1,0 0 0,2 0 1,1 0-1,1 0 0,2 0 1,0-1-1,13 44 0,-16-68-152,0 1 0,0 0-1,1-1 1,-1 1 0,1-1-1,-1 0 1,4 5-1,-5-7-10,1 0 0,-1 1 1,1-1-1,-1 1 0,1-1 0,-1 0 0,1 1 0,-1-1 0,1 0 0,-1 0 0,1 0 0,0 1 0,-1-1 0,1 0 0,-1 0 0,1 0 0,-1 0 0,1 0 0,0 0 0,-1 0 0,1 0 0,-1 0 1,1 0-1,0 0 0,-1 0 0,1-1 0,-1 1 0,1 0 0,-1 0 0,1-1 0,-1 1 0,1 0 0,-1-1 0,1 1 0,-1 0 0,1-1 0,-1 1 0,0-1 0,1 1 0,-1 0 0,0-1 0,1 1 1,-1-1-1,0 0 0,1 0 0,2-4-175,0-1 1,0 1 0,-1-1-1,0 1 1,0-1-1,0 0 1,0-8 0,6-46-1057,-8 56 1142,2-42-705,-2 0 0,-11-85 0,-1 46-3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5.530"/>
    </inkml:context>
    <inkml:brush xml:id="br0">
      <inkml:brushProperty name="width" value="0.035" units="cm"/>
      <inkml:brushProperty name="height" value="0.035" units="cm"/>
    </inkml:brush>
  </inkml:definitions>
  <inkml:trace contextRef="#ctx0" brushRef="#br0">1 1 13963,'4'36'808,"3"-3"-1048,5-2-424,8-4 728,1-2-184,5-7-136</inkml:trace>
  <inkml:trace contextRef="#ctx0" brushRef="#br0" timeOffset="1">300 279 17404,'-15'27'1205,"-28"56"825,39-72-1666,0 0 0,0 0 1,1 0-1,0 0 1,-2 22-1,5-33-341,0 1-1,0 0 1,0 0 0,0-1 0,0 1 0,-1 0-1,2-1 1,-1 1 0,0 0 0,0-1 0,0 1-1,0 0 1,0-1 0,1 1 0,-1 0-1,0-1 1,0 1 0,1 0 0,-1-1 0,1 1-1,-1-1 1,0 1 0,1-1 0,-1 1 0,2 0-1,-2-1-10,1 0-1,0 1 0,0-1 0,0 0 0,0 0 0,-1 0 0,1 0 1,0-1-1,0 1 0,0 0 0,-1 0 0,1 0 0,0-1 0,0 1 1,0 0-1,-1-1 0,2 0 0,5-3-58,-1 0 0,0-1 0,9-8 0,44-55-545,-46 51 277,0 1-1,2 0 1,0 1-1,29-22 1,-44 36 297,1 0 0,0 1 0,0-1 1,0 1-1,0-1 0,-1 1 1,1 0-1,0-1 0,0 1 1,0 0-1,0 0 0,0-1 0,0 1 1,0 0-1,0 0 0,0 0 1,2 0-1,-3 1 13,1-1 0,-1 0 0,1 1 0,0-1 0,-1 0 1,1 1-1,-1-1 0,0 1 0,1-1 0,-1 1 0,1-1 0,-1 1 0,1-1 0,-1 1 0,0-1 0,0 1 0,1-1 1,-1 1-1,0 0 0,1 0 0,0 5 31,0 0 0,-1 0 0,1 0-1,-2 11 1,1-5 36,0-10-51,0 8 86,1 0-1,-1 0 1,2 0 0,-1 0-1,5 15 1,-5-24-121,0 1-1,-1 0 1,1-1-1,0 1 1,0 0-1,0-1 1,0 1 0,0-1-1,0 0 1,0 1-1,1-1 1,-1 0-1,0 0 1,1 1-1,-1-1 1,1 0-1,-1-1 1,1 1 0,-1 0-1,1 0 1,0-1-1,0 1 1,-1-1-1,1 1 1,0-1-1,0 0 1,-1 0 0,1 1-1,0-1 1,0-1-1,0 1 1,-1 0-1,1 0 1,0-1-1,0 1 1,-1-1-1,1 1 1,0-1 0,1-1-1,6-2-54,0 0 0,-1-1 0,0 0 1,0-1-1,0 1 0,6-8 0,23-22-312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6.033"/>
    </inkml:context>
    <inkml:brush xml:id="br0">
      <inkml:brushProperty name="width" value="0.035" units="cm"/>
      <inkml:brushProperty name="height" value="0.035" units="cm"/>
    </inkml:brush>
  </inkml:definitions>
  <inkml:trace contextRef="#ctx0" brushRef="#br0">93 0 17684,'-18'28'1305,"0"-2"-490,2 2 0,-16 33 0,30-57-706,1-1 1,0 1-1,-1 0 1,2-1-1,-1 1 0,-1 7 1,2-11-101,0 1 0,1 0 1,-1 0-1,0 0 0,0-1 0,0 1 1,0 0-1,0 0 0,1-1 0,-1 1 1,0 0-1,1-1 0,-1 1 0,1 0 1,-1-1-1,0 1 0,1 0 0,0-1 1,-1 1-1,1-1 0,-1 1 0,1-1 1,0 1-1,-1-1 0,1 0 0,0 1 1,-1-1-1,1 0 0,0 1 0,-1-1 1,1 0-1,0 0 0,0 0 0,0 0 1,-1 0-1,1 0 0,1 0 0,10 0-153,0-1-1,-1-1 0,1 0 0,-1-1 1,1 0-1,19-8 0,-18 6-174,0 0-1,1 1 1,0 1 0,17-2 0,-30 4 296,0 1 1,0 0-1,0 0 1,1 0-1,-1 0 1,0 0-1,0 0 1,0 0-1,0 0 1,0 1-1,0-1 1,1 0 0,-1 1-1,0-1 1,0 0-1,0 1 1,0 0-1,0-1 1,1 2-1,-2-2 21,0 1-1,1 0 1,-1-1-1,0 1 1,0 0-1,0-1 1,0 1-1,0 0 1,0-1-1,0 1 1,0-1-1,0 1 1,0 0-1,0-1 1,0 1-1,0 0 1,0-1-1,-1 1 1,1 0-1,0-1 1,-1 1-1,1-1 1,-1 2-1,-3 4 70,-1 0 0,1 0 0,-1-1 0,-9 8 0,12-11-16,-28 27-602,-2-2 1,-58 39 0,85-64 19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6.486"/>
    </inkml:context>
    <inkml:brush xml:id="br0">
      <inkml:brushProperty name="width" value="0.035" units="cm"/>
      <inkml:brushProperty name="height" value="0.035" units="cm"/>
    </inkml:brush>
  </inkml:definitions>
  <inkml:trace contextRef="#ctx0" brushRef="#br0">13 101 16011,'-5'28'849,"2"0"-1,0 0 1,2 1-1,0-1 0,2 0 1,9 52-1,34 89 636,-28-116-1290,-2 0 1,-2 2-1,6 75 1,-18-126-203,0 0 1,0 0 0,0 0-1,-1 1 1,0-1-1,-1 5 1,2-9 5,0 0 1,0 0-1,0 0 1,0 0-1,0 0 1,0 0-1,0 0 1,0 0-1,0 0 0,0-1 1,0 1-1,-1 0 1,1 0-1,0 0 1,0 0-1,0 0 1,0 0-1,0 0 1,0 0-1,0 0 1,0 0-1,0 0 1,0 0-1,0 0 0,0 0 1,-1 0-1,1 0 1,0 0-1,0 0 1,0 0-1,0 0 1,0 0-1,0 0 1,0 0-1,0 0 1,0 0-1,-1 0 1,1 0-1,0 0 1,0 0-1,0 0 0,0 0 1,0 0-1,0 0 1,0 0-1,0 0 1,0 0-1,-1 0 1,1 0-1,0 0 1,0 0-1,0 0 1,0 0-1,0 0 1,0 0-1,0 1 0,0-1 1,0 0-1,0 0 1,0 0-1,0 0 1,0 0-1,0 0 1,0 0-1,0 0 1,0 0-1,0 1 1,0-1-1,0 0 1,-4-21-122,-1-66-552,4 0 0,11-91 0,-10 171 634,8-103-820,24-118 0,-30 221 815,13-55-227,-13 58 268,0-1 1,0 0 0,0 1 0,0 0-1,1 0 1,-1-1 0,1 2 0,0-1 0,0 0-1,6-5 1,-8 9 6,0-1 0,0 0 1,-1 1-1,1-1 0,0 1 0,0-1 0,0 1 0,1-1 0,-1 1 0,0 0 0,0-1 0,0 1 0,0 0 1,0 0-1,0 0 0,0 0 0,0 0 0,1 0 0,-1 0 0,0 0 0,0 0 0,0 1 0,1 0 1,1 0-3,-1 0 0,0 0 0,0 0 0,0 1 0,0-1 0,0 1 0,0 0 0,0 0 0,-1 0 0,2 2 0,2 2 43,0 1 0,-1 0 0,0 0 0,-1 1-1,4 9 1,-5-8 107,0 0 0,0 0 1,-1 0-1,-1 0 0,0 0 0,0 0 0,0 0 0,-1 0 0,0 0 0,-1 0 0,0-1 0,-1 1 1,0 0-1,0-1 0,-6 12 0,3-9-9,1-1 0,-2 0 0,1-1 0,-1 1 1,-1-2-1,1 1 0,-2-1 0,1 0 0,-1 0 0,0-1 1,-17 10-1,24-16-221,-1 0 1,1 0 0,0 0-1,0 0 1,-1 0-1,1 0 1,-1-1 0,1 1-1,-1-1 1,1 0-1,-1 1 1,1-1-1,-1 0 1,-3-1 0,5 0 53,0 1 0,0-1 1,0 1-1,0-1 0,0 1 1,0-1-1,0 0 1,0 0-1,0 0 0,0 1 1,1-1-1,-1 0 0,0 0 1,1 0-1,-1 0 0,1 0 1,-1 0-1,1 0 1,-1 0-1,1 0 0,0-1 1,-1 1-1,1 0 0,0 0 1,0 0-1,0 0 0,0-1 1,0 1-1,0 0 1,0 0-1,0 0 0,1 0 1,-1 0-1,1-2 0,8-32-468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7.901"/>
    </inkml:context>
    <inkml:brush xml:id="br0">
      <inkml:brushProperty name="width" value="0.035" units="cm"/>
      <inkml:brushProperty name="height" value="0.035" units="cm"/>
    </inkml:brush>
  </inkml:definitions>
  <inkml:trace contextRef="#ctx0" brushRef="#br0">119 550 17436,'-2'8'272,"-1"-1"0,0 1-1,-1-1 1,1 1 0,-2-1 0,1 0 0,-1-1 0,-6 8 0,-15 23 560,17-21-505,1 1-1,0 1 1,1-1-1,-5 22 1,10-32-207,0 1 0,0 0 0,1 0 0,0 0 0,1 0 0,0 0 0,0 0 1,1 0-1,0 0 0,0 0 0,0 0 0,4 9 0,-4-15-100,0 0 0,0 0 0,0 0 0,0-1 0,0 1 0,0 0 0,1-1 0,-1 1-1,0 0 1,1-1 0,0 1 0,-1-1 0,1 0 0,0 0 0,-1 0 0,1 0 0,0 0 0,0 0 0,0 0 0,0 0 0,0-1 0,0 1-1,0-1 1,0 1 0,0-1 0,0 0 0,1 0 0,-1 0 0,0 0 0,0 0 0,0-1 0,0 1 0,0-1 0,3 0 0,1-1-13,1 0 0,-1-1 0,0 0 0,0 0 0,0 0 0,0-1 0,-1 0 0,1 0 0,7-8 0,-6 4-11,0-1-1,0 1 0,-1-1 1,0 0-1,-1-1 1,0 1-1,0-1 0,-1 0 1,-1 0-1,0 0 1,0-1-1,-1 1 0,2-21 1,-3 21-83,-1 1 0,0 0-1,0 0 1,-1 0 0,-1-1 0,0 1 0,0 0 0,0 1 0,-1-1 0,0 0-1,-1 1 1,0-1 0,-1 1 0,1 0 0,-1 1 0,-9-11 0,10 14-26,1 1 0,-1 0 1,0 0-1,1 0 0,-9-4 1,11 6 73,0 0 1,0 1 0,0-1-1,0 1 1,0-1-1,-1 1 1,1-1-1,0 1 1,0 0 0,-1 0-1,1 0 1,0-1-1,0 1 1,-1 0-1,1 1 1,0-1 0,-1 0-1,1 0 1,0 0-1,0 1 1,-1-1 0,1 1-1,0-1 1,-2 2-1,3-2 34,0 0 0,0 0 0,0 0 0,-1 0 0,1 0 0,0 0 0,0 0 0,0 0 0,-1 0 0,1 0 0,0 1 0,0-1 0,0 0 0,0 0 0,-1 0 0,1 0 0,0 1 0,0-1 0,0 0 0,0 0 0,0 0 0,0 0 0,0 1 0,-1-1 0,1 0 0,0 0 0,0 1 0,0-1 0,0 0 0,0 0 0,0 0 0,0 1 0,0-1 0,0 0 0,0 0 0,0 0 0,0 1 0,0-1 0,0 0-1,1 0 1,-1 0 0,0 1 0,0-1 0,0 0 0,0 0 0,0 0 0,0 1 0,0-1 0,1 0 0,-1 0 0,0 0 0,0 0 0,0 0 0,0 1 0,1-1 0,-1 0 0,0 0 0,0 0 0,0 0 0,1 0 0,12 2-75,-8-3 68,0 0 0,0-1 0,-1 1 0,1-1 0,-1 0 0,1 0 0,-1-1 1,0 0-1,0 1 0,6-6 0,35-37 3,-39 38 8,11-12 47,-2-1-1,0-1 1,-2-1-1,0 0 1,-2 0-1,0-1 0,-1 0 1,-1-1-1,-2-1 1,0 1-1,-2-1 1,0 0-1,-2 0 0,-1 0 1,-1-32-1,-1 54-20,0-1 1,0 0-1,0 1 0,0-1 0,-1 1 0,1-1 0,-1 0 1,0 1-1,0 0 0,-1-1 0,1 1 0,0 0 0,-1-1 1,-3-4-1,4 8-18,1 0-1,-1-1 1,1 1 0,-1 0 0,1 0 0,0 0 0,-1 0-1,1 0 1,-1 0 0,1 0 0,-1 0 0,1 0 0,-1 0 0,1 0-1,-1 0 1,1 0 0,0 0 0,-1 0 0,1 0 0,-1 0 0,1 0-1,-1 1 1,1-1 0,-1 0 0,1 0 0,0 1 0,-1-1-1,1 0 1,0 0 0,-1 1 0,1-1 0,0 1 0,-1-1 0,1 0-1,0 1 1,0-1 0,-1 0 0,1 1 0,0-1 0,0 2-1,-10 21 224,-1 24 148,1 1-1,3 1 1,1-1-1,3 1 1,2 0-1,2 0 0,13 85 1,-13-130-353,17 82 324,-16-79-337,0 0-1,1 0 1,0 0 0,0 0 0,0 0 0,1-1-1,0 0 1,1 0 0,5 7 0,-10-12-14,1-1-1,-1 1 1,1-1 0,-1 1 0,1 0 0,-1-1-1,1 1 1,-1-1 0,1 0 0,0 1 0,-1-1-1,1 0 1,0 1 0,-1-1 0,1 0-1,0 1 1,-1-1 0,1 0 0,0 0 0,0 0-1,-1 0 1,1 0 0,0 0 0,0 0 0,-1 0-1,1 0 1,0 0 0,0 0 0,0-1-1,0 0-4,0 0 1,0 1-1,0-1 0,0 0 0,0-1 0,-1 1 0,1 0 0,0 0 0,-1 0 0,1 0 0,0-1 0,-1 1 0,0 0 0,1-3 0,2-6-62,-2-1 1,1 1-1,-1-13 0,-2-31-421,-3 0-1,-10-54 0,3 28-284,11 65 533,0 15 240,0 0 0,0 0-1,0 0 1,0 0 0,0 0 0,0 0 0,0-1-1,0 1 1,0 0 0,0 0 0,0 0 0,0 0-1,0 0 1,0 0 0,0 0 0,0 0 0,0 0-1,0 0 1,0 0 0,0 0 0,1-1-1,-1 1 1,0 0 0,0 0 0,0 0 0,0 0-1,0 0 1,0 0 0,0 0 0,0 0 0,0 0-1,0 0 1,0 0 0,1 0 0,-1 0 0,0 0-1,0 0 1,0 0 0,0 0 0,0 0-1,0 0 1,0 0 0,0 0 0,0 0 0,1 0-1,-1 0 1,0 0 0,0 0 0,0 0 0,0 0-1,0 0 1,0 0 0,0 0 0,0 0 0,0 1-1,0-1 1,0 0 0,14 19 72,-13-17-54,8 11 108,0 0 0,1 0 0,0 0-1,18 15 1,-21-22-66,0 0 0,1 0 0,0-1 0,0 0 0,0 0 0,0-1 0,1 0 0,0 0 0,9 2 0,-15-5-46,0-1-1,0 1 0,0-1 1,-1 0-1,1 1 1,0-1-1,0-1 1,0 1-1,0 0 0,3-2 1,-5 2-8,1 0-1,-1-1 1,0 1-1,0-1 1,0 0 0,1 1-1,-1-1 1,0 0 0,0 0-1,0 0 1,0 0 0,0 1-1,-1-1 1,1 0-1,0-1 1,0 1 0,0 0-1,-1 0 1,1 0 0,-1 0-1,1-1 1,0-1 0,-1 2 2,-3 12 30,3-6-22,-1 1 1,0-1-1,1 0 0,0 1 0,1-1 1,-1 0-1,1 1 0,0-1 0,0 0 0,0 0 1,1 1-1,0-1 0,0 0 0,0-1 1,6 9-1,-6-10-8,0 0 0,1 0 0,-1-1 1,1 1-1,0-1 0,0 1 0,0-1 0,0 0 1,0 0-1,0-1 0,0 1 0,1-1 0,-1 1 0,1-1 1,-1 0-1,1 0 0,-1-1 0,1 1 0,0-1 1,-1 0-1,1 0 0,0 0 0,6-1 0,-1-1-19,1 0 0,-1 0 0,0-1 0,0 0 0,0-1-1,-1 0 1,0-1 0,1 1 0,-1-2 0,14-11 0,2-5-550,38-46 0,-48 52 145,-8 15-250,-1 9 353,4 23 340,1 2 195,-10-31-210,1-1 0,0 1 0,0-1 0,0 0-1,0 1 1,0-1 0,0 0 0,0 0-1,0 1 1,1-1 0,-1 0 0,0 0 0,1 0-1,-1-1 1,1 1 0,-1 0 0,1 0-1,-1-1 1,1 1 0,0-1 0,-1 0-1,1 1 1,-1-1 0,1 0 0,0 0 0,-1 0-1,1 0 1,0 0 0,-1 0 0,1 0-1,0-1 1,-1 1 0,1-1 0,0 1-1,-1-1 1,1 0 0,-1 1 0,3-2 0,1-2-61,1 1 1,-1-1 0,0 0 0,0 0 0,0-1-1,-1 1 1,1-1 0,6-10 0,-1-3-206,0 0 0,-1 0 0,-2-1 0,1 0 0,-2-1 0,-1 1 0,0-1 1,1-21-1,-2 14-331,-2-1 0,-2 1 0,0 0 0,-2-1 0,-7-38 0,9 62 503,-1 0 0,-1 0 1,1 0-1,0 0 0,-1 0 0,0 0 1,-4-6-1,5 9 80,1 1 1,0-1-1,0 1 0,-1 0 1,1 0-1,0-1 0,-1 1 0,1 0 1,0-1-1,-1 1 0,1 0 0,0 0 1,-1 0-1,1-1 0,-1 1 1,1 0-1,0 0 0,-1 0 0,1 0 1,-1 0-1,1 0 0,0 0 1,-1 0-1,1 0 0,-1 0 0,1 0 1,-1 0-1,1 0 0,-1 0 1,0 1 23,0 0 1,0 0 0,0 0 0,0 0 0,0 0 0,0 0 0,1 0-1,-1 0 1,0 0 0,1 0 0,-1 1 0,1-1 0,-1 0 0,0 3-1,-4 15 555,0-1-1,2 1 1,0 1 0,0 28-1,7 80 1644,-3-114-2101,0 0 0,2-1 0,0 1 1,0-1-1,1 1 0,1-1 0,11 23 0,-16-36-121,0 1 0,0-1 0,1 1-1,-1-1 1,0 1 0,0-1-1,1 1 1,-1-1 0,0 0-1,1 1 1,-1-1 0,0 0-1,1 1 1,-1-1 0,0 0 0,1 1-1,-1-1 1,1 0 0,-1 0-1,0 1 1,1-1 0,-1 0-1,1 0 1,-1 0 0,1 0 0,-1 0-1,1 0 1,-1 1 0,1-1-1,0-1 1,0 1 0,-1-1 0,1 1 0,-1-1 0,1 1 0,-1-1 0,1 0-1,-1 1 1,1-1 0,-1 0 0,0 1 0,1-1 0,-1 0 0,0 1 0,1-1-1,-1-1 1,7-33-85,-6 12 32,0 0 1,-2 0-1,0 1 0,-1-1 0,-10-39 0,7 52 49,1 11 80,4 19 135,1-14-165,1 1 1,0 0 0,0-1 0,1 0-1,0 0 1,0 1 0,0-2-1,1 1 1,0 0 0,0-1 0,1 0-1,-1 1 1,10 6 0,-11-9-51,0-1 0,0 0 0,0 1-1,0-1 1,0-1 0,1 1 0,-1 0 0,0-1 0,1 0 0,-1 0 0,1 0 0,0 0 0,-1 0 0,1-1 0,0 0 0,-1 0 0,1 0-1,0 0 1,0 0 0,-1-1 0,1 1 0,0-1 0,-1 0 0,1 0 0,-1-1 0,6-2 0,-3 0-12,0 0 1,-1-1 0,1 1 0,-1-1-1,-1 0 1,1 0 0,-1-1-1,0 0 1,0 1 0,0-1 0,-1-1-1,5-10 1,-15 77 1271,4-42-855,2 0 0,2 36 1,-1-49-340,1 0 1,-1 0 0,1 0 0,0 0-1,1 0 1,-1 0 0,1 0-1,0 0 1,0-1 0,0 1 0,1-1-1,0 1 1,0-1 0,0 0 0,5 5-1,-6-7-96,-1-1 0,0 0 0,0 0-1,1 0 1,-1 0 0,1-1-1,-1 1 1,1 0 0,-1-1-1,1 1 1,-1 0 0,1-1-1,-1 0 1,1 1 0,0-1 0,-1 0-1,1 0 1,0 0 0,-1 0-1,1 0 1,0 0 0,-1-1-1,1 1 1,0-1 0,-1 1-1,1-1 1,-1 1 0,1-1 0,-1 0-1,1 0 1,-1 1 0,0-1-1,1 0 1,-1-1 0,0 1-1,0 0 1,0 0 0,2-2-1,1-2-141,-1 0 0,0 0 0,0 0 0,0 0 0,-1 0 0,0-1 0,0 1 0,0-1 0,1-10 0,0-27-402,-6-15-203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8.386"/>
    </inkml:context>
    <inkml:brush xml:id="br0">
      <inkml:brushProperty name="width" value="0.035" units="cm"/>
      <inkml:brushProperty name="height" value="0.035" units="cm"/>
    </inkml:brush>
  </inkml:definitions>
  <inkml:trace contextRef="#ctx0" brushRef="#br0">0 1 14179,'10'23'712,"-1"0"-512,4-8-144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7.559"/>
    </inkml:context>
    <inkml:brush xml:id="br0">
      <inkml:brushProperty name="width" value="0.035" units="cm"/>
      <inkml:brushProperty name="height" value="0.035" units="cm"/>
    </inkml:brush>
  </inkml:definitions>
  <inkml:trace contextRef="#ctx0" brushRef="#br0">68 413 16059,'-2'-17'1556,"2"17"-1521,0 0 0,0 0 0,0 0 0,-1 0 0,1-1 0,0 1-1,0 0 1,0 0 0,-1 0 0,1 0 0,0 0 0,0 0 0,0 0 0,-1 0 0,1 0 0,0 0 0,0 0 0,0 0 0,-1 0 0,1 0 0,0 0 0,0 0 0,0 0 0,-1 0 0,1 0 0,0 0 0,0 0 0,0 1 0,0-1 0,-1 0 0,1 0 0,0 0 0,0 0 0,0 0 0,0 0 0,-1 1 0,1-1 0,0 0 0,0 0 0,-3 3 226,1 1 0,-1-1 1,1 0-1,0 1 0,0-1 1,-2 6-1,-5 17 188,1-1-1,1 2 1,1-1 0,2 1-1,0 0 1,1 44 0,6-31-291,-3-39-155,0 0-1,0 1 0,1-1 0,-1 0 0,0 0 0,0 0 0,1 0 0,-1 0 0,0 0 0,1 0 0,0 0 1,-1 0-1,1 0 0,-1 0 0,1 0 0,0 0 0,0 0 0,-1 0 0,1-1 0,0 1 0,0 0 0,0-1 1,0 1-1,0 0 0,0-1 0,0 0 0,0 1 0,0-1 0,2 1 0,-2-1-4,1-1-1,-1 0 0,1 1 1,-1-1-1,1 0 0,-1 0 1,0 0-1,1 0 0,-1 0 1,0 0-1,0 0 0,0 0 1,0-1-1,0 1 0,0 0 1,0-1-1,0 1 0,0 0 1,-1-1-1,1 1 0,0-1 1,-1 0-1,0 1 0,1-3 1,2-2-23,19-58-485,-3-1 0,-2 0-1,7-72 1,-22 124 330,-2 10 130,0 1 1,0-1-1,0 1 0,1-1 1,-1 1-1,1 0 0,0-1 1,-1 1-1,1 0 0,0 0 1,0 0-1,1-1 1,1-1-1,-3 4 44,0 0 1,0 0 0,0 0-1,0 0 1,0 0-1,0 0 1,0 0 0,-1 1-1,1-1 1,0 0 0,0 0-1,0 0 1,0 0-1,0 0 1,0 0 0,0 0-1,0 0 1,0 0-1,0 1 1,1-1 0,-1 0-1,0 0 1,0 0-1,0 0 1,0 0 0,0 0-1,0 0 1,0 0-1,0 0 1,0 1 0,0-1-1,0 0 1,0 0-1,0 0 1,0 0 0,0 0-1,0 0 1,1 0-1,-1 0 1,0 0 0,0 0-1,0 0 1,0 0 0,0 0-1,0 0 1,0 0-1,0 0 1,0 0 0,1 0-1,-1 0 1,0 0-1,0 0 1,0 0 0,0 0-1,0 0 1,0 0-1,0 0 1,0 0 0,1 0-1,-1 0 1,0 0-1,0 0 1,0 0 0,0 0-1,0 0 1,0 0-1,5 30-140,0 60 0,-2-16 286,-2-66-123,0 7-9,0 0 0,5 14 1,-1-17-113,-1-12-200,4-23-371,0-19 25,-2 0 1,1-45-1,-6-89 167,-2 102 798,1-53 1430,1 118-35,1 19-1008,1 24-40,-6 155 1511,1 22-756,2-204-1368,3 33 169,-3-38-210,0 0 0,1 0 0,-1-1 0,0 1 0,1 0 1,-1-1-1,1 1 0,0-1 0,-1 1 0,1-1 0,0 1 0,0-1 0,0 1 0,0-1 0,0 0 0,1 0 0,-1 1 0,3 1 0,-4-3-16,1 0-1,0 0 1,0 0 0,-1 0 0,1 0-1,0 0 1,0 0 0,-1 0-1,1 0 1,0 0 0,-1 0 0,1 0-1,0-1 1,0 1 0,-1 0-1,1-1 1,0 1 0,-1 0 0,1-1-1,-1 1 1,1-1 0,0 1 0,-1 0-1,1-1 1,-1 0 0,1 1-1,-1-1 1,0 1 0,1-1 0,0-1-1,11-20-279,-12 21 276,20-52-667,-15 37 566,1-1 1,1 1-1,0 0 1,15-23-1,-20 35 113,1 1 0,-1 0-1,1-1 1,0 1 0,0 0-1,1 0 1,-1 1 0,0-1 0,1 1-1,0 0 1,0 0 0,-1 0-1,1 0 1,0 0 0,0 1 0,1 0-1,-1 0 1,0 0 0,0 0-1,1 1 1,-1 0 0,0-1 0,7 2-1,-8-1 10,1 1 0,-1-1 0,0 1 0,1-1 0,-1 1 1,0 0-1,0 0 0,1 1 0,-1-1 0,0 1 0,0 0 0,0-1 0,-1 1 0,1 1 0,0-1 0,-1 0 0,1 1 0,-1-1 0,0 1 0,0-1 0,0 1 0,0 0 0,0 0 0,-1 0 0,1 0 0,-1 0 0,0 1 0,0-1 0,0 0 1,0 1-1,-1-1 0,1 5 0,-1 0 67,1-1 1,-2 1-1,1 0 1,-1-1-1,0 1 1,-1-1-1,1 1 1,-1-1-1,-1 0 1,0 1-1,0-1 1,0 0-1,-7 9 1,3-7 47,1-1-1,-1 0 1,-1 0 0,0-1 0,0 0 0,0 0-1,-1-1 1,0 0 0,0-1 0,0 0 0,-14 6-1,16-9-116,0 1 0,0-1 0,0 0 0,0-1-1,-1 0 1,1 0 0,0 0 0,0-1 0,-1 0 0,1-1-1,0 1 1,-1-2 0,1 1 0,0-1 0,0 0 0,0 0-1,-10-5 1,15 6-140,0 0-1,0 0 1,0 0-1,0-1 0,1 1 1,-1 0-1,0-1 1,1 0-1,-1 1 1,1-1-1,-1 0 1,-1-3-1,2 4 49,1 0 0,0 0 1,0 0-1,0 0 0,0 0 0,0 1 1,0-1-1,0 0 0,0 0 0,0 0 1,0 0-1,1 0 0,-1 0 0,0 1 1,0-1-1,1 0 0,-1 0 0,1 0 0,-1 1 1,1-1-1,-1 0 0,1 1 0,-1-1 1,1 0-1,0 1 0,-1-1 0,1 1 1,0-1-1,-1 1 0,1-1 0,0 1 1,0-1-1,0 1 0,-1 0 0,3-1 1,14-7-715,3-1-210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8.798"/>
    </inkml:context>
    <inkml:brush xml:id="br0">
      <inkml:brushProperty name="width" value="0.035" units="cm"/>
      <inkml:brushProperty name="height" value="0.035" units="cm"/>
    </inkml:brush>
  </inkml:definitions>
  <inkml:trace contextRef="#ctx0" brushRef="#br0">125 462 17572,'-17'10'811,"1"0"1,0 1-1,-17 16 1,29-24-628,1 0 1,-1 1-1,1-1 1,0 1-1,0 0 1,0 0 0,0 0-1,1 0 1,0 0-1,-1 1 1,2-1-1,-1 1 1,0-1-1,1 1 1,0 0-1,0 0 1,0-1-1,1 6 1,0-8-144,0-1 0,0 1-1,1 0 1,-1-1 0,1 1 0,-1-1 0,1 1 0,0-1 0,-1 0-1,1 1 1,0-1 0,0 0 0,0 1 0,0-1 0,0 0 0,0 0-1,1 0 1,-1 0 0,0 0 0,1 0 0,-1 0 0,0 0 0,1-1-1,-1 1 1,1 0 0,-1-1 0,1 1 0,-1-1 0,1 0 0,0 0-1,-1 1 1,1-1 0,-1 0 0,1 0 0,2-1 0,3 1-75,-1 0 1,1-1 0,0 0-1,-1 0 1,1-1 0,-1 0-1,10-4 1,-5 0-296,0 0 0,0-1-1,-1 0 1,0-1 0,0 0 0,-1 0-1,0-1 1,0 0 0,-1-1 0,0 0-1,-1 0 1,0-1 0,-1 0 0,0 0-1,0 0 1,3-13 0,-8 21 123,0 0-1,-1 0 1,1 0 0,-1 0-1,0 0 1,0 0 0,0-4-1,0 7 181,0 0 0,0-1 0,0 1 0,0 0 0,0 0 0,0-1 0,0 1 0,0 0 0,0-1 0,-1 1 0,1 0 0,0 0 0,0-1 0,0 1 0,0 0 0,0 0 0,-1 0 0,1-1 0,0 1 0,0 0 0,0 0 0,-1 0 0,1-1-1,0 1 1,0 0 0,-1 0 0,1 0 0,0 0 0,-1 0 0,-10 8-209,6-1 510,1 1 0,-1 0 0,1 0 0,1 0 0,0 0 0,0 1 0,0-1 0,1 1 0,0 0 0,1-1 0,0 1 0,0 0 0,1 0 0,1 10 0,-1-17-201,0 0 0,0-1 0,1 1 0,-1 0 0,0-1 0,1 1 0,-1 0 0,1-1 1,-1 1-1,1-1 0,0 1 0,-1-1 0,1 0 0,0 1 0,0-1 0,0 0 0,0 1 0,0-1 1,1 0-1,-1 0 0,0 0 0,1 0 0,2 2 0,-2-3-13,0 1 0,0-1 0,1 0 0,-1 0 0,0 0 0,1 0 0,-1 0 0,0 0 1,0-1-1,1 1 0,-1-1 0,0 1 0,0-1 0,0 0 0,3-1 0,5-3 24,0-1 1,-1 0-1,1-1 0,-1 1 1,13-15-1,-2-2-303,-1-1 0,-1 0 1,-1-1-1,-1-1 0,-2-1 0,0 0 1,-2-1-1,-1-1 0,-1 1 0,10-53 1,-16 59-289,-1 1 0,1-31 0,-4 46 347,0-1 1,-1 0-1,1 0 0,-1 1 1,-1-1-1,1 0 1,-1 1-1,0-1 1,-1 1-1,1 0 1,-7-11-1,8 16 142,0-1 0,1 1 0,-1-1 0,0 1 0,0 0 0,-1 0 0,1-1 0,0 1 1,0 0-1,-1 0 0,1 0 0,0 0 0,-1 0 0,1 1 0,-1-1 0,1 0 0,-1 1 0,0-1 0,1 1 0,-1-1 0,1 1 0,-1 0 0,0 0 0,1-1 0,-1 1 0,0 1 1,0-1-1,1 0 0,-1 0 0,1 1 0,-1-1 0,0 0 0,1 1 0,-1 0 0,1-1 0,-1 1 0,1 0 0,-2 1 0,-2 1 139,1 1-1,0 0 1,0-1-1,0 2 1,1-1-1,-1 0 1,1 1 0,0-1-1,0 1 1,-4 9-1,-1 9 226,1 0 1,0 1-1,2 0 0,1 0 1,1 0-1,1 1 0,0-1 1,2 1-1,2-1 0,0 1 1,1-1-1,1 0 0,8 24 1,-10-41-399,1 0 0,0 0 1,0-1-1,0 1 1,1-1-1,0 0 0,0 0 1,7 8-1,-9-13 43,-1 0 0,0 0 0,0 1 0,1-1-1,-1 0 1,1 0 0,-1 0 0,1 0 0,-1-1-1,1 1 1,0 0 0,-1-1 0,1 1 0,0-1-1,-1 1 1,1-1 0,0 0 0,0 0 0,-1 0 0,1 0-1,0 0 1,0 0 0,-1 0 0,1-1 0,0 1-1,0-1 1,-1 1 0,1-1 0,0 1 0,-1-1 0,1 0-1,-1 0 1,1 0 0,-1 0 0,1 0 0,-1 0-1,0 0 1,0-1 0,1 1 0,0-2 0,20-26-223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49.280"/>
    </inkml:context>
    <inkml:brush xml:id="br0">
      <inkml:brushProperty name="width" value="0.035" units="cm"/>
      <inkml:brushProperty name="height" value="0.035" units="cm"/>
    </inkml:brush>
  </inkml:definitions>
  <inkml:trace contextRef="#ctx0" brushRef="#br0">1 17 19644,'7'-16'1601,"-1"16"-1081,-4 9-136,1 21 616,2 11-232,0 22-200,0 8-80,3 12-112,5 4-216,-1 2-720,-1 0-392,5-10 776,-2-8-152,5-18-144</inkml:trace>
  <inkml:trace contextRef="#ctx0" brushRef="#br0" timeOffset="1">111 1082 20948,'-7'18'1401,"5"-11"-1441,2-1-360,6-10 600,0-6-152,-2-6-128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06.934"/>
    </inkml:context>
    <inkml:brush xml:id="br0">
      <inkml:brushProperty name="width" value="0.035" units="cm"/>
      <inkml:brushProperty name="height" value="0.035" units="cm"/>
    </inkml:brush>
  </inkml:definitions>
  <inkml:trace contextRef="#ctx0" brushRef="#br0">310 189 12395,'-53'-24'680,"3"-2"-1192,0-7-857,0 0 1097,-3-3-136,0-1-144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08.455"/>
    </inkml:context>
    <inkml:brush xml:id="br0">
      <inkml:brushProperty name="width" value="0.035" units="cm"/>
      <inkml:brushProperty name="height" value="0.035" units="cm"/>
    </inkml:brush>
  </inkml:definitions>
  <inkml:trace contextRef="#ctx0" brushRef="#br0">20985 319 7362,'-1276'-147'4090,"1074"132"-5250,-1024-72-2093,-1 32 6164,-984 40-181,-511 132-1928,922 50-377,6 71-621,892-75 150,8 49 24,-658 320 37,1532-524-13,-707 293 50,15 29 16,-148 154 111,635-336-85,-339 292 0,39 62 0,56 53-65,198-165-9,33 20-8,134-196 48,10 4 1,9 4 0,-59 248-1,99-279-4,9 3 0,8 1 0,9 1 0,8 1 0,10-1-1,46 392 1,5-295-232,133 431-1,186 251-170,29-224 384,75-44 194,98-9 131,-394-510-214,329 272 0,-346-337-112,5-6 1,296 156-1,-243-168-81,4-11 1,301 86-1,491 49-236,562-30-76,14-118 149,-518-101 111,-4-93-178,-19-102 12,-17-80-473,-15-53-264,-13-23-55,400-171-16,-33-69 669,-189-61 467,-809 419 341,343-304 0,-466 336-102,-10-12 1,-11-9 0,-10-10 0,368-557 0,-284 286-523,-51-27-702,-36-110-658,-171 476 1059,36-317 0,-65 275 1053,-9-1 0,-11 0-1,-10 0 1,-54-289 0,17 265 104,-11 3-1,-11 3 0,-165-373 0,150 436-611,-7 5 1,-9 4-1,-6 4 0,-9 6 0,-6 5 1,-6 5-1,-8 6 0,-254-209 0,-78-27-333,228 187 109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12.843"/>
    </inkml:context>
    <inkml:brush xml:id="br0">
      <inkml:brushProperty name="width" value="0.035" units="cm"/>
      <inkml:brushProperty name="height" value="0.035" units="cm"/>
    </inkml:brush>
  </inkml:definitions>
  <inkml:trace contextRef="#ctx0" brushRef="#br0">1149 212 9690,'0'0'20,"0"0"0,-1 0-1,1 0 1,0 1 0,0-1 0,-1 0-1,1 0 1,0 0 0,-1 0-1,1 0 1,0 0 0,-1 0 0,1 0-1,0 0 1,-1 0 0,1 0 0,0 0-1,-1 0 1,1 0 0,0 0 0,-1 0-1,1 0 1,0 0 0,-1 0 0,1-1-1,0 1 1,0 0 0,-1 0 0,1 0-1,0-1 1,0 1 0,-1 0 0,1 0-1,0 0 1,0-1 0,0 1-1,-1 0 1,1-1 0,0 1 0,0 0-1,0 0 1,0-1 0,0 1 0,-1 0-1,1-1 1,0 1 0,0 0 0,0-1-1,0 1 1,0 0 0,0-1 0,0 1-1,0 0 1,0-1 0,0 1 0,0 0-1,1-1 1,-1 1 0,0-1-1,5-30-309,-2 16 427,-3 8-57,1 0 1,-2 0-1,1 0 1,-1 0-1,0 1 0,-1-1 1,1 0-1,-1 1 0,-1-1 1,1 1-1,-1-1 1,0 1-1,-1 0 0,-7-10 1,7 11-30,0 1-1,0 0 1,-1 0 0,0 1-1,1 0 1,-1-1 0,0 1 0,0 1-1,-1-1 1,1 1 0,-1 0 0,1 0-1,-1 1 1,0-1 0,1 1 0,-1 1-1,0-1 1,-6 1 0,-4 1-6,-1 0-1,1 1 1,0 1 0,0 0 0,0 2-1,1-1 1,-1 2 0,1 0 0,0 1 0,-25 16-1,-5 7-71,-79 69-1,49-29-97,-103 124-1,130-133 313,3 2 0,2 2-1,4 1 1,2 3-1,3 1 1,4 1-1,2 2 1,-32 138-1,51-173-114,3 0-1,1 0 0,2 0 0,1 0 1,2 1-1,2-1 0,12 69 0,-10-90-67,1 0-1,0 0 0,1 0 0,1-1 0,1 0 1,0 0-1,2-1 0,12 17 0,-13-21-25,0 0 0,1-2 0,1 1-1,-1-1 1,1 0 0,1-1 0,0-1-1,0 0 1,0 0 0,1-1 0,20 6 0,-6-4-49,0-2 0,1-1 1,0-1-1,-1-1 1,1-2-1,0-1 0,0-1 1,36-5-1,-11-3-87,0-3-1,0-1 0,67-28 1,-36 6 30,-2-4 1,-2-3-1,112-79 1,-104 57 1,-4-4 0,122-126 0,-162 147 345,-2-3 0,61-92 0,-89 121-136,-2-1 0,0 0 0,-2-1 0,0 0 0,-2-1 1,0 0-1,-2 0 0,0-1 0,-2 1 0,1-30 0,-5 42 11,0 1 0,-1-1 0,-1 1 0,1 0 0,-2-1 0,0 1 1,0 0-1,-1 0 0,-1 0 0,0 1 0,-6-12 0,2 9-3,-1-1 1,-1 1-1,0 0 1,0 1-1,-1 1 1,-26-20-1,-4 4-323,-2 1-1,0 3 1,-2 1-1,-51-16 1,-71-27-478,87 26 266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6:13.621"/>
    </inkml:context>
    <inkml:brush xml:id="br0">
      <inkml:brushProperty name="width" value="0.035" units="cm"/>
      <inkml:brushProperty name="height" value="0.035" units="cm"/>
    </inkml:brush>
  </inkml:definitions>
  <inkml:trace contextRef="#ctx0" brushRef="#br0">1051 53 13315,'-21'-16'658,"17"12"-689,0 0 1,0 1 0,-1 0 0,1 0-1,-1 0 1,0 0 0,1 1-1,-1 0 1,0 0 0,-1 0 0,1 0-1,0 1 1,0 0 0,-1 0-1,-5 0 1,-4 2-60,0 1 0,1 0-1,-1 1 1,0 0 0,1 1 0,0 1-1,0 0 1,0 1 0,1 1-1,0 0 1,-16 11 0,-8 9-18,2 0 0,-47 50 0,-329 374 95,378-408 74,2 2 0,-29 54 0,48-76-23,1 1 1,1 1 0,2-1-1,0 2 1,1-1 0,-4 39-1,8-36-1,1-1 1,1 1-1,2-1 0,1 1 0,1-1 0,8 38 0,-7-51-24,1 0-1,0 0 1,0-1-1,1 1 1,1-1-1,0-1 1,1 1-1,0-1 1,1-1-1,0 0 1,1 0-1,1 0 1,20 15-1,-14-15 1,0 0 0,1-1-1,1-1 1,0-1 0,0-1-1,0 0 1,1-1 0,0-2 0,0 0-1,0-1 1,1 0 0,-1-2-1,40-2 1,-12-4 10,0-2 0,0-1 0,0-3 0,80-30 1,-52 11-40,-2-3 1,-1-4 0,-1-3 0,-3-3 0,-1-3 0,-2-3 0,62-60 0,-91 74-9,-2-2 0,-2-1 0,-1-2 0,-3-1 0,39-69-1,-53 82 27,-2 0-1,0-1 0,-2-1 0,-2 0 0,0-1 0,-2 0 1,-1 0-1,-2 0 0,1-62 0,-6 76-4,-1 0 0,0 1 0,-1-1 1,-1 1-1,-1-1 0,0 1 0,-1 1 0,-1-1 0,0 1 0,-1 0 0,0 0 0,-2 1 0,1 1 1,-2-1-1,0 1 0,0 1 0,-1 0 0,-1 1 0,0 0 0,-1 1 0,1 1 0,-22-12 0,3 7-92,-1 1 0,-1 1-1,0 2 1,0 2-1,-1 0 1,0 3 0,-40-2-1,-251 10-235,128 13 98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7:52.794"/>
    </inkml:context>
    <inkml:brush xml:id="br0">
      <inkml:brushProperty name="width" value="0.035" units="cm"/>
      <inkml:brushProperty name="height" value="0.035" units="cm"/>
    </inkml:brush>
  </inkml:definitions>
  <inkml:trace contextRef="#ctx0" brushRef="#br0">1584 110 9754,'-2'-5'210,"-1"0"0,0 0 0,0 0 0,0 0 1,-1 1-1,1-1 0,-1 1 0,0 0 0,0 0 0,-1 0 0,1 0 0,-1 1 0,0 0 0,-7-4 0,-1 0-222,0 1 0,0 1 0,-1 0-1,-24-6 1,15 7-91,-1 2 1,1 0-1,-1 1 0,1 2 0,-1 0 0,-31 6 1,-139 39-50,183-43 164,-420 130 1878,393-119-1667,1 2 0,1 1-1,1 2 1,0 1 0,2 2 0,0 2 0,2 0 0,0 2-1,2 2 1,1 0 0,1 2 0,-23 35 0,28-36-198,1 1 0,2 1 1,0 1-1,3 1 0,-16 41 1,26-57-27,2 0 0,-1 0 0,2 0 1,0 1-1,1-1 0,1 1 1,1 0-1,0-1 0,2 1 0,-1 0 1,2-1-1,10 34 0,-3-25-17,0 0 0,3-1 1,0 0-1,1-1 0,1-1 0,1 0 0,2-1 0,0-1 0,1-1 0,1 0 0,1-2 0,38 28 1,-21-21 2,1-1 0,1-3 0,1 0 1,1-3-1,0-1 0,1-3 0,47 10 1,-44-15-2,1-3 0,0-1 1,1-3-1,-1-1 1,0-3-1,1-2 1,-1-1-1,-1-3 0,47-14 1,-43 8 8,-1-3 0,0-2 0,-2-2 0,0-2 0,-2-1 0,0-3 0,-2-2 0,41-36 0,-53 38 12,-1-2 0,-2-1-1,-1-1 1,37-55 0,-52 67 19,0-1 0,-1 0 0,-1-1 0,-1 0 0,-1 0 0,-1-1 0,-1 0 0,-1 0 0,4-42 0,-8 49 4,-2 0-1,1 0 1,-2 0 0,0 0-1,-1 0 1,-1 0 0,0 0 0,-11-25-1,5 21 0,0 0 0,-1 0-1,-1 2 1,0-1 0,-25-25 0,9 15-37,-2 2 0,0 1 0,-1 2 1,-2 1-1,0 1 0,-52-23 0,53 29-83,-1 2-1,0 1 1,-1 2 0,0 1-1,-1 2 1,-49-4-1,62 9 36,0 2 1,0 0-1,-1 2 0,1 0 0,0 2 0,1 0 0,-1 1 0,1 1 1,0 1-1,0 1 0,-24 14 0,19-7 24,1 1-1,1 1 1,1 2-1,-25 24 1,-18 25-17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7:53.517"/>
    </inkml:context>
    <inkml:brush xml:id="br0">
      <inkml:brushProperty name="width" value="0.035" units="cm"/>
      <inkml:brushProperty name="height" value="0.035" units="cm"/>
    </inkml:brush>
  </inkml:definitions>
  <inkml:trace contextRef="#ctx0" brushRef="#br0">100 0 16620,'0'0'908,"5"7"-755,-3-3-155,0 0 0,0 1 0,0 0 0,0-1 0,-1 1 0,0 0-1,0 0 1,1 9 0,-2 41-124,0-43 126,-8 73 32,-31 146 0,12-92 13,-12 135-215,35-225-237,2 0 0,2 1 0,11 77 0,-1-81 101,1-10-112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7:54.002"/>
    </inkml:context>
    <inkml:brush xml:id="br0">
      <inkml:brushProperty name="width" value="0.035" units="cm"/>
      <inkml:brushProperty name="height" value="0.035" units="cm"/>
    </inkml:brush>
  </inkml:definitions>
  <inkml:trace contextRef="#ctx0" brushRef="#br0">34 974 14115,'-2'-4'180,"0"1"1,0-1-1,0 1 0,0 0 1,0-1-1,-1 1 0,0 0 0,-5-5 1,0 1 436,11 2 4,71-79-62,107-154 1,100-272-452,-274 494-95,16-28 23,-21 40-31,0 1 0,0 0 0,0 1 1,0-1-1,1 0 0,-1 0 0,1 1 0,0 0 1,0 0-1,5-4 0,-7 6-3,0 0 0,0-1-1,0 1 1,0 0 0,0 0 0,0 0-1,0 0 1,0 0 0,0 0 0,0 0-1,0 0 1,0 0 0,0 0 0,0 1-1,-1-1 1,1 0 0,0 1-1,0-1 1,0 1 0,0-1 0,0 1-1,0-1 1,-1 1 0,1-1 0,1 2-1,17 20 0,-18-20 0,15 23-17,0 0-1,21 51 1,15 61-483,-43-113 279,54 152-932,-45-128 815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7:54.515"/>
    </inkml:context>
    <inkml:brush xml:id="br0">
      <inkml:brushProperty name="width" value="0.035" units="cm"/>
      <inkml:brushProperty name="height" value="0.035" units="cm"/>
    </inkml:brush>
  </inkml:definitions>
  <inkml:trace contextRef="#ctx0" brushRef="#br0">1 16 12307,'2'-13'666,"2"10"-98,-3 4-513,0 1 0,0-1 0,0 0-1,0 0 1,0 0 0,0 1 0,-1-1-1,1 0 1,0 1 0,-1-1 0,0 0 0,1 1-1,-1-1 1,1 3 0,8 49 1112,5 99 0,-8-57-527,6 10-387,26 110 1,22-5-4718,-54-190 3712,-5-16-145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8.073"/>
    </inkml:context>
    <inkml:brush xml:id="br0">
      <inkml:brushProperty name="width" value="0.035" units="cm"/>
      <inkml:brushProperty name="height" value="0.035" units="cm"/>
    </inkml:brush>
  </inkml:definitions>
  <inkml:trace contextRef="#ctx0" brushRef="#br0">1 143 18740,'1'3'151,"-1"0"0,1 0 0,1-1 0,-1 1 1,0 0-1,0-1 0,1 1 0,0-1 0,-1 1 0,1-1 0,0 0 0,0 0 0,0 0 1,1 0-1,-1 0 0,4 2 0,-4-3-107,0-1 1,0 1-1,0-1 0,1 0 1,-1 0-1,0 0 1,0 0-1,0 0 0,0 0 1,0-1-1,0 1 0,0-1 1,0 1-1,0-1 0,0 0 1,0 0-1,0 0 1,-1 0-1,1 0 0,0 0 1,0 0-1,-1-1 0,1 1 1,2-4-1,4-2-26,-1-1 1,0 0-1,0 0 0,-1-1 0,10-17 0,-12 20-8,-1 0 0,-1-1 0,1 1 0,-1 0 0,0-1 0,-1 1 0,1-1 0,-1 0 0,-1 1 0,1-11 0,-1 16-3,0 0 0,0 0-1,0 1 1,0-1 0,0 0 0,0 0 0,0 0 0,0 0-1,-1 1 1,1-1 0,0 0 0,0 0 0,-1 1 0,1-1 0,-1 0-1,1 0 1,0 1 0,-1-1 0,1 1 0,-1-1 0,0 0 0,1 1-1,-1-1 1,1 1 0,-1-1 0,0 1 0,1-1 0,-1 1 0,0 0-1,0-1 1,1 1 0,-1 0 0,0 0 0,0-1 0,-1 1 0,0 0 21,1 1 1,-1-1-1,0 1 1,1-1 0,-1 1-1,1-1 1,-1 1-1,1 0 1,-1 0 0,1 0-1,-1 0 1,1 0-1,0 0 1,0 0 0,0 1-1,-1-1 1,0 2-1,-7 10 177,1 0 1,1 1-1,0 0 0,1 0 0,0 0 0,1 1 0,-5 23 0,5-15 58,2 0-1,0 1 0,2 0 1,1 28-1,1-41-204,0 1 0,1-2 0,0 1 0,1 0 1,6 17-1,-8-25-85,1-1 1,-1 1 0,0-1 0,1 0 0,-1 1-1,1-1 1,0 0 0,0 0 0,0 0-1,0 0 1,0 0 0,3 1 0,-4-2-2,1-1 1,-1 1 0,1 0-1,-1-1 1,1 0-1,-1 1 1,1-1-1,0 0 1,-1 0 0,1 0-1,0 0 1,-1 0-1,1 0 1,-1 0 0,1-1-1,0 1 1,-1-1-1,1 1 1,-1-1-1,1 0 1,-1 1 0,3-2-1,-2 0 5,1 1-1,0-1 0,-1 0 1,0 0-1,1 0 1,-1 0-1,0 0 1,2-3-1,18-34-279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7:54.938"/>
    </inkml:context>
    <inkml:brush xml:id="br0">
      <inkml:brushProperty name="width" value="0.035" units="cm"/>
      <inkml:brushProperty name="height" value="0.035" units="cm"/>
    </inkml:brush>
  </inkml:definitions>
  <inkml:trace contextRef="#ctx0" brushRef="#br0">0 191 15251,'1'-7'98,"-1"0"-1,1 0 1,0 1 0,1-1-1,-1 0 1,1 1 0,1-1-1,-1 1 1,1-1-1,0 1 1,0 0 0,1 0-1,0 1 1,0-1-1,0 1 1,1 0 0,0 0-1,0 0 1,0 1-1,7-5 1,0 1-79,1 0 1,1 1-1,-1 0 1,1 1-1,0 1 0,1 0 1,-1 1-1,1 0 0,0 2 1,0-1-1,0 2 1,0 0-1,0 1 0,27 2 1,-37-1 6,1 1-1,0-1 1,-1 1 0,1 0 0,-1 0 0,0 0 0,1 1 0,-1 0-1,0 0 1,-1 0 0,1 0 0,0 1 0,-1 0 0,7 7-1,-6-4 24,0 1-1,0-1 0,-1 1 0,1 0 0,-2 1 0,1-1 0,-1 1 0,3 13 0,-1 10 98,0 1 0,-3 0-1,-1 0 1,-2 34 0,1-65-139,-2 36 113,-1 0 1,-1 0-1,-14 55 1,16-89-137,1 0 0,0 0 1,-1 0-1,1-1 0,-1 1 1,0 0-1,-1-1 0,1 1 1,-1-1-1,1 1 0,-1-1 0,0 0 1,0 0-1,0-1 0,-1 1 1,1-1-1,-1 1 0,1-1 1,-1 0-1,0 0 0,0-1 1,0 1-1,0-1 0,0 0 1,0 0-1,0 0 0,0 0 1,0-1-1,0 0 0,-1 0 1,1 0-1,0 0 0,0-1 1,0 1-1,-1-1 0,1 0 1,0-1-1,0 1 0,-5-3 1,8 3-41,-1 1 1,1-1 0,0 0-1,0 0 1,0 1 0,-1-1-1,1 0 1,0 0 0,0 0-1,0-1 1,0 1 0,0 0 0,1 0-1,-1 0 1,0-1 0,0 1-1,1 0 1,-1-1 0,1 1-1,-1-1 1,1 1 0,0-1-1,0 1 1,-1 0 0,1-1-1,0 1 1,0-1 0,1 1-1,-1-4 1,1 0-56,1-1 0,-1 1 0,1-1 0,0 1 0,0 0 0,5-9 0,14-18-452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07:55.442"/>
    </inkml:context>
    <inkml:brush xml:id="br0">
      <inkml:brushProperty name="width" value="0.035" units="cm"/>
      <inkml:brushProperty name="height" value="0.035" units="cm"/>
    </inkml:brush>
  </inkml:definitions>
  <inkml:trace contextRef="#ctx0" brushRef="#br0">438 330 17708,'-10'-3'1144,"-2"7"-1016,5 8-80,1 7 208,5 6-72,1 8-104,1 5-48,1 10-8,0 5-32,-2 8-136,0 2-112,-2 1-200,-4 1-104,-4-2-224,-5-3-144,-6-10 543,-5-6-183,-10-11 0</inkml:trace>
  <inkml:trace contextRef="#ctx0" brushRef="#br0" timeOffset="1">0 177 16916,'2'-14'311,"-1"-1"-92,1 0 1,1 1-1,0-1 1,8-24-1,-9 35-182,0 1-1,0-1 1,0 0 0,0 1 0,0-1-1,1 1 1,-1 0 0,1 0-1,0 0 1,0 0 0,0 0-1,1 1 1,-1-1 0,1 1 0,-1 0-1,1 0 1,0 0 0,-1 1-1,1-1 1,0 1 0,0 0-1,5-1 1,9 0 43,1 1-1,-1 0 1,0 1 0,0 1-1,31 6 1,-7 1 49,55 19 0,-73-19-115,1 2-1,-2 0 0,1 1 0,-1 1 1,22 17-1,-36-23-26,-1 0 0,0 1 0,0 0 0,-1 1 0,0-1 0,0 1 0,0 1 0,-1-1 0,-1 1 0,0 1 0,0-1 0,0 0 0,-1 1 0,-1 0 0,4 12 0,-5-9-18,1 0 0,-2 0 0,0 0-1,0 0 1,-1 0 0,-1 1 0,0-1 0,-4 20-1,3-26-6,0-1 0,-1 1 0,1-1-1,-1 0 1,-1 0 0,1 0 0,-1 0-1,0-1 1,0 1 0,0-1 0,-1 0-1,0 0 1,0-1 0,0 1-1,-1-1 1,1 0 0,-13 6 0,8-6 6,0 1 0,0-2 0,-13 4 0,-47 6-123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1:29.119"/>
    </inkml:context>
    <inkml:brush xml:id="br0">
      <inkml:brushProperty name="width" value="0.035" units="cm"/>
      <inkml:brushProperty name="height" value="0.035" units="cm"/>
    </inkml:brush>
  </inkml:definitions>
  <inkml:trace contextRef="#ctx0" brushRef="#br0">2644 21 9058,'7'2'19,"-11"-5"-168,-16-6-339,2 5 309,-1 1 0,1 1-1,0 1 1,0 0 0,-36 5-1,-94 21 251,29 5 1141,-175 68 1,-104 73-273,280-116-880,2 4 0,4 6 1,-146 109-1,167-98-81,2 3-1,-95 112 1,-125 203 329,162-160 100,129-202-300,3 1 0,0 1-1,3 1 1,0 0 0,-9 52 0,19-68-53,0 0 0,1 1 0,1-1 0,1 0 0,0 1 0,2-1 0,5 24 0,0-16 41,0-2-1,2 1 0,0-1 0,24 39 1,-8-24 28,2-1 1,1-2 0,1-1-1,3-1 1,60 51-1,-44-47-106,2-2-1,2-2 1,1-2-1,1-3 0,1-2 1,2-2-1,1-4 1,0-1-1,2-4 1,0-2-1,1-3 0,0-2 1,1-3-1,68-2 1,-39-9-36,-1-4 0,163-35 1,169-79-22,-194 40 53,-4-10 0,-5-10 0,362-228 0,-489 268 2,161-141 0,-209 160-3,-1-1 1,-3-3-1,-2-1 0,-2-2 0,31-56 1,-54 78-3,0 0 0,-2 0 1,-1-2-1,-2 1 1,0-1-1,-2 0 0,-1-1 1,-2 0-1,-1 0 0,-1 0 1,-6-61-1,-1 50 12,-2 0-1,-1 1 1,-3 0-1,-1 1 0,-2 1 1,-2-1-1,-1 2 1,-31-50-1,18 42 8,-2 0-1,-2 2 0,-1 2 0,-3 1 0,-1 2 0,-79-60 1,77 69 16,-1 2 1,-1 2-1,-2 2 1,0 2-1,-1 2 1,-1 2-1,-84-20 1,83 30-41,-1 2 0,-1 2 0,1 2 0,-1 2 1,1 3-1,0 1 0,-78 18 0,-28 17-359,-150 59-1,105-30 191,-5-1-70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1:34.798"/>
    </inkml:context>
    <inkml:brush xml:id="br0">
      <inkml:brushProperty name="width" value="0.035" units="cm"/>
      <inkml:brushProperty name="height" value="0.035" units="cm"/>
    </inkml:brush>
  </inkml:definitions>
  <inkml:trace contextRef="#ctx0" brushRef="#br0">14 1139 11426,'0'0'67,"-1"0"-1,1 0 0,-1 0 0,1 0 0,-1 0 0,1 0 0,-1 0 0,1 0 0,-1 0 0,1-1 0,-1 1 0,1 0 1,-1 0-1,1 0 0,0-1 0,-1 1 0,1 0 0,-1 0 0,1-1 0,-1 1 0,1 0 0,0-1 0,-1 1 1,1-1-1,0 1 0,0 0 0,-1-1 0,1 1 0,0-1 0,0 1 0,-1-1 0,1 1 0,0-1 0,0 0 0,15-15 1843,-12 14-1879,5-4-15,1 0 1,0 0-1,0 1 0,0 0 0,1 0 1,-1 1-1,17-4 0,5 0 85,37-3 0,-8 1-47,285-82-121,48-9-156,-387 100 224,509-109-342,44-77-14,-195 61 454,-176 70-49,3 8 1,290-34 0,-306 58 3,324-89 1,-423 91-64,1 3 0,1 4 1,120-8-1,-190 22 9,-3 1-8,0 0 0,0 0 0,0-1 0,0 0 0,0 0 0,6-2 0,-10 0-197,-8 0 81,-8-1-57,-26 4-60,1 2 0,0 1 0,-43 10 0,-117 36 84,4-2 197,-117 8-22,-175 37-54,-380 157 54,486-132 23,-530 104-275,871-214 105,18-3-214,0 0 1,-44 15-1,66-18-973,6 0 1007,7-1 227,17-6-253,7-2-67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1:35.314"/>
    </inkml:context>
    <inkml:brush xml:id="br0">
      <inkml:brushProperty name="width" value="0.035" units="cm"/>
      <inkml:brushProperty name="height" value="0.035" units="cm"/>
    </inkml:brush>
  </inkml:definitions>
  <inkml:trace contextRef="#ctx0" brushRef="#br0">0 1022 10074,'499'-128'1180,"748"-212"-2551,-1083 290 994,1131-320-782,-1193 346 1087,139-36-27,-84 10 13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2:34.664"/>
    </inkml:context>
    <inkml:brush xml:id="br0">
      <inkml:brushProperty name="width" value="0.035" units="cm"/>
      <inkml:brushProperty name="height" value="0.035" units="cm"/>
    </inkml:brush>
  </inkml:definitions>
  <inkml:trace contextRef="#ctx0" brushRef="#br0">854 413 11074,'-1'-14'645,"0"0"0,-6-22 0,-1-13-171,8 45-433,-1-1 0,0 1 1,0 0-1,0-1 0,0 1 1,-1 0-1,1-1 0,-1 1 0,0 0 1,0 0-1,-1 1 0,1-1 0,-1 0 1,0 1-1,-4-4 0,2 2 11,0 2 0,0-1 0,-1 1-1,1 0 1,-1 0 0,0 0 0,0 1 0,0-1 0,-11-1-1,-8 0 38,0 1 0,-1 2 0,0 0 0,-33 4 0,40-2-104,-6 0 22,-140 12 4,139-10-8,1 2-1,0 1 1,0 1 0,-32 13 0,52-18-3,0 1-1,0 0 1,0 0 0,0 1-1,0-1 1,1 1-1,0 0 1,-1 1 0,1-1-1,1 1 1,-1-1-1,1 1 1,0 0 0,0 0-1,0 1 1,1-1-1,-1 1 1,1-1 0,1 1-1,-1 0 1,-1 11-1,1 8-11,1 0-1,0 0 0,7 48 0,-4-47 8,0 0 5,7 131-11,-9-129 30,-1 1 0,-2-1-1,-9 44 1,-34 95 121,20-78-41,-25 150 0,48-211-96,0 0 0,2 0 1,1 0-1,1 0 0,2 0 1,1 0-1,0-1 0,3 1 0,16 47 1,-17-61 0,1 1 1,0-1 0,1-1 0,1 1 0,0-2-1,1 1 1,0-1 0,0 0 0,2-1-1,-1-1 1,2 0 0,-1 0 0,22 12 0,-23-17 1,-1 0 0,1 0 0,0-1 0,0 0 0,0-1 0,1-1 0,-1 1 0,1-2 0,-1 0 1,1 0-1,0-1 0,-1 0 0,1-1 0,0-1 0,-1 0 0,0 0 0,1-1 0,20-8 0,0-4 0,-1-2 0,0 0 0,-1-2 0,46-39 0,97-105-12,22-59 26,-160 176 13,-2-2 0,-2-2 0,25-56 0,-43 79 9,-2-1 0,-1 0 1,-1-1-1,-2 0 0,-1 0 0,-1-1 0,-1 0 0,-2 1 0,-1-1 0,-1 0 0,-2 0 0,-1 0 0,-1 0 0,-1 1 0,-2 0 0,-1 0 0,-1 1 0,-20-43 0,6 30-31,-1 1 0,-2 1 0,-1 1 0,-2 2 0,-2 1 0,-1 1 0,-2 1 0,-1 3 0,-1 0 0,-2 3 0,-55-32 0,71 48-140,0 1 0,-28-9 0,-19-7-45,26 2-4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2:51.974"/>
    </inkml:context>
    <inkml:brush xml:id="br0">
      <inkml:brushProperty name="width" value="0.035" units="cm"/>
      <inkml:brushProperty name="height" value="0.035" units="cm"/>
    </inkml:brush>
  </inkml:definitions>
  <inkml:trace contextRef="#ctx0" brushRef="#br0">1109 170 10362,'-139'-42'664,"-12"0"-712,-2 5-192,-6 16-1008,-3 5 1160,-8 9-184,-4 2-136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2:52.469"/>
    </inkml:context>
    <inkml:brush xml:id="br0">
      <inkml:brushProperty name="width" value="0.035" units="cm"/>
      <inkml:brushProperty name="height" value="0.035" units="cm"/>
    </inkml:brush>
  </inkml:definitions>
  <inkml:trace contextRef="#ctx0" brushRef="#br0">1323 0 6249,'-216'29'376,"-5"3"-432,0 9-336,1 6 352,-1 18-32,-3 5-56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2:53.273"/>
    </inkml:context>
    <inkml:brush xml:id="br0">
      <inkml:brushProperty name="width" value="0.035" units="cm"/>
      <inkml:brushProperty name="height" value="0.035" units="cm"/>
    </inkml:brush>
  </inkml:definitions>
  <inkml:trace contextRef="#ctx0" brushRef="#br0">1654 1183 3537,'-23'18'78,"-263"218"422,17 19 102,145-119-638,7 5 1,6 6-1,-143 245 0,190-274-84,4 3-1,6 3 0,6 1 1,5 3-1,-50 250 0,9 369 1477,60 2 1576,27-475-1466,45 337 0,-14-388-989,121 420 0,40-68-402,7 20-33,89 621 77,-123-468 41,-132-629-98,4-1 0,6-3 0,4-2 0,76 124 1,-28-89 96,220 256 0,158 99 32,-343-367-164,-11-10 3,382 371-20,-397-403-36,4-4 0,238 145-1,-218-166 14,4-5-1,2-6 1,2-6 0,185 43-1,-126-52 1,2-9 1,324 15-1,-318-46 1,-1-10 1,0-9 0,253-52-1,-123-6 23,370-133 0,313-192-97,-765 283 12,353-221 0,181-230 80,-137-32 124,-424 365-52,-10-9-1,-11-9 0,228-366 1,-224 276-87,-15-9 0,157-399 0,-224 420 106,134-552 0,-182 502 108,34-444 1,-77-394 217,-120 168-295,56 881-138,-8 1-1,-6 2 1,-8 2 0,-81-180-1,55 187 7,-7 3 0,-6 4 0,-6 4 0,-7 5 0,-6 4-1,-6 5 1,-137-123 0,-268-194 16,390 352-8,-4 6-1,-180-93 1,193 126-22,-2 4-1,-147-41 1,163 65-67,-1 5-1,-1 4 0,-112-5 0,53 19-282,0 7 0,-218 28 0,-333 92-191,314-32 197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3:00.250"/>
    </inkml:context>
    <inkml:brush xml:id="br0">
      <inkml:brushProperty name="width" value="0.035" units="cm"/>
      <inkml:brushProperty name="height" value="0.035" units="cm"/>
    </inkml:brush>
  </inkml:definitions>
  <inkml:trace contextRef="#ctx0" brushRef="#br0">0 237 11763,'31'3'61,"-1"-1"0,1-2 0,0-1 0,37-7 0,-34 5 123,148-24 1047,-23 4-348,703-39-466,3 46-1697,-361 9 42,-124-1 433,1353-7 1661,-1129 25 38,1280 16-333,-1298-26-525,-5-31-1,-547 28-48,-13 1-47,-1 0-1,1-1 0,33-10 1,-52 13 9,-1 0 0,1 0 0,0-1-1,-1 1 1,1-1 0,-1 1 0,1-1 0,-1 0 0,1 0 0,-1 1 0,0-1-1,1 0 1,-1 0 0,0-1 0,0 1 0,0 0 0,0 0 0,0 0 0,0-1-1,0 1 1,0-1 0,0 1 0,0 0 0,-1-1 0,1 0 0,-1 1 0,1-1-1,-1 1 1,0-1 0,1 1 0,-1-1 0,0-2 0,-6-11-295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8.607"/>
    </inkml:context>
    <inkml:brush xml:id="br0">
      <inkml:brushProperty name="width" value="0.035" units="cm"/>
      <inkml:brushProperty name="height" value="0.035" units="cm"/>
    </inkml:brush>
  </inkml:definitions>
  <inkml:trace contextRef="#ctx0" brushRef="#br0">0 9 18972,'19'-8'1776,"-5"19"-1191,-5 14-265,-2 23 1344,1 10-1008,3 15-552,-3 1-232,5 2-752,0-4 800,-3-10-184,1-8-104</inkml:trace>
  <inkml:trace contextRef="#ctx0" brushRef="#br0" timeOffset="1">271 1010 21117,'-3'53'1736,"0"-10"-1528,-1-16-352,3-7 312,3-26-144,-4-22-136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3:10.767"/>
    </inkml:context>
    <inkml:brush xml:id="br0">
      <inkml:brushProperty name="width" value="0.035" units="cm"/>
      <inkml:brushProperty name="height" value="0.035" units="cm"/>
    </inkml:brush>
  </inkml:definitions>
  <inkml:trace contextRef="#ctx0" brushRef="#br0">0 269 11843,'26'-5'285,"0"1"1,1 2 0,-1 1-1,36 3 1,-10-1-105,67-5-176,121-19-1,118-35-1206,-11 2-351,540-18 458,4 54 2781,-94 4-652,253 8-921,-2 44-110,1164 112 743,-1983-131-711,1432 74 227,-741-82-50,-80-2-154,1266 37-4,-1980-41-52,894 12 21,-1-56-12,-386-18 18,254-21 18,-625 57-41,333-15 25,-534 39 15,106 16 1,56 28-104,-165-33-615,63 7 0,-95-19 432,-25-1 224,-1 1 1,1 0-1,0 0 1,-1 0 0,1-1-1,-1 1 1,1 0-1,-1-1 1,1 1 0,-1 0-1,1-1 1,-1 1-1,0-1 1,1 1 0,-1-1-1,0 1 1,1-1-1,-1 1 1,1-2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3:20.910"/>
    </inkml:context>
    <inkml:brush xml:id="br0">
      <inkml:brushProperty name="width" value="0.035" units="cm"/>
      <inkml:brushProperty name="height" value="0.035" units="cm"/>
    </inkml:brush>
  </inkml:definitions>
  <inkml:trace contextRef="#ctx0" brushRef="#br0">0 328 11554,'46'-9'1075,"150"-38"-949,19-3-239,-157 40 72,104-6 0,152 15 113,186-11 147,-22-42-25,61-4 172,-58 41 266,1 26-76,-57-1-453,-258-13-224,-133 1 103,0 0 1,62-18-1,-3-13-27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3:35.614"/>
    </inkml:context>
    <inkml:brush xml:id="br0">
      <inkml:brushProperty name="width" value="0.035" units="cm"/>
      <inkml:brushProperty name="height" value="0.035" units="cm"/>
    </inkml:brush>
  </inkml:definitions>
  <inkml:trace contextRef="#ctx0" brushRef="#br0">4803 161 5969,'-237'-47'1207,"-305"-21"0,-496 23 4920,971 45-5967,-1 4 1,1 3 0,-109 25-1,126-19-198,1 3-1,0 2 0,1 2 1,1 2-1,-60 38 1,11 5-74,3 4 0,4 3 1,-125 132-1,-198 291-31,258-274 119,10 6 0,-183 389 0,216-362-71,12 5 0,-98 391 0,-29 565-1051,142-388 451,72 6 473,61-113 318,24-2 340,-68-671-399,130 974 723,-76-708-476,120 373 0,-125-528-259,6-3 0,8-3 0,167 276-1,-164-320-13,5-4-1,4-4 0,4-3 0,5-3 0,166 135 0,-112-123 7,5-6 0,4-6 1,4-7-1,301 120 0,-329-161-14,2-5 0,1-6 0,179 24 0,-211-48-1,1-4-1,0-4 1,0-5-1,-1-3 1,122-24-1,-97 1-4,-1-4 1,-2-6-1,-2-6 0,-2-4 1,192-111-1,-145 59-7,-6-8 0,-4-6 0,155-151 0,-167 127-73,-6-6-1,170-235 1,-166 176-68,180-347 0,54-251 26,-70-29 162,-64-104 141,-186 633-59,18-353 0,-59 324-65,-15 0 1,-15 0-1,-13 1 1,-15 3-1,-107-395 1,-42 67-907,-66 16-503,186 493 946,-6 4 0,-117-158 0,122 202 292,-3 4 0,-5 3 0,-149-127 0,125 134 193,-4 4 0,-3 5 0,-3 5 0,-134-57 0,102 63-38,-3 6-1,-2 7 1,-175-32-1,164 52-319,-1 7-1,0 8 0,-328 12 0,264 20 74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3:50.411"/>
    </inkml:context>
    <inkml:brush xml:id="br0">
      <inkml:brushProperty name="width" value="0.035" units="cm"/>
      <inkml:brushProperty name="height" value="0.035" units="cm"/>
    </inkml:brush>
  </inkml:definitions>
  <inkml:trace contextRef="#ctx0" brushRef="#br0">2717 334 9066,'-30'-54'1029,"-53"-88"1375,76 132-2357,-2 0 1,1 0-1,-1 0 1,-1 1 0,0 0-1,0 1 1,-1 0-1,0 1 1,0 0 0,-14-6-1,8 6-23,0 1 0,0 0 0,-1 1 0,0 1 0,0 1 0,-28-2 0,-3 5-40,1 2 1,0 2-1,-1 2 1,-75 20-1,-14 11-54,-154 64 1,-126 76 341,394-167-238,-53 27 51,1 3 1,3 4 0,1 2-1,2 4 1,3 2-1,2 4 1,2 2-1,3 3 1,3 3 0,3 2-1,-51 79 1,-42 111-61,116-190-30,2 1 1,-22 80 0,39-102-2,1 0-1,3 0 0,2 1 1,-1 64-1,7-76 2,2 0 0,2 0-1,1 0 1,1 0 0,2-1 0,20 55-1,-11-47 17,2-1 0,2-1 0,1-1 0,2 0 0,1-2 0,2-1-1,2-1 1,1-1 0,1-2 0,2-1 0,1-2 0,1-1 0,47 27-1,-19-19 68,2-2 0,1-4 0,1-2 0,2-4 0,0-2-1,1-4 1,131 16 0,-106-25 4,0-5-1,0-3 1,0-5-1,0-4 1,139-32 0,-77 2-114,-1-8 0,-2-6 1,-3-7-1,-2-7 0,-4-6 0,-2-6 1,-5-7-1,252-203 0,-325 231-3,-2-3-1,-3-2 0,-2-3 0,63-95 1,-101 131 25,-2-1 1,0-1-1,-3-1 1,0 0-1,-2-1 1,-2-1 0,12-62-1,-20 77-16,0 0-1,-2-1 1,0 1 0,-2 0-1,0-1 1,-1 1 0,-1 0-1,-1 0 1,-1 0-1,-1 1 1,0 0 0,-1 0-1,-2 0 1,1 1-1,-15-20 1,6 14-110,-1 2-1,-1 0 1,-1 1-1,-1 1 1,-1 1-1,0 1 1,-2 1-1,0 1 1,-51-25-1,5 9-238,-2 3-1,-115-30 1,-40 7-65,-24 16-58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04.608"/>
    </inkml:context>
    <inkml:brush xml:id="br0">
      <inkml:brushProperty name="width" value="0.035" units="cm"/>
      <inkml:brushProperty name="height" value="0.035" units="cm"/>
    </inkml:brush>
  </inkml:definitions>
  <inkml:trace contextRef="#ctx0" brushRef="#br0">0 284 9890,'3'1'27,"-1"0"-1,0 0 1,1 0 0,-1-1-1,1 1 1,-1-1-1,0 1 1,1-1 0,-1 0-1,1 0 1,-1 0-1,1 0 1,-1 0 0,5-2-1,2 2 9,256-21 76,7-1 266,437 15-158,-122 4-110,389-33 44,479-9 55,-627 41-78,743-13 7,-19-44-41,189-4 85,735 59-171,-1594 68-97,-827-56 67,-31-5 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41.043"/>
    </inkml:context>
    <inkml:brush xml:id="br0">
      <inkml:brushProperty name="width" value="0.035" units="cm"/>
      <inkml:brushProperty name="height" value="0.035" units="cm"/>
    </inkml:brush>
  </inkml:definitions>
  <inkml:trace contextRef="#ctx0" brushRef="#br0">1 431 17140,'0'0'87,"1"-1"1,-1 0-1,1 0 0,0 1 1,-1-1-1,1 0 1,0 1-1,0-1 1,-1 1-1,1-1 1,0 1-1,0-1 1,0 1-1,-1 0 0,1-1 1,0 1-1,2 0 1,-3 0-48,1 0 0,-1 0 0,1 0 0,-1 0 0,1 0 0,-1 1 0,1-1 0,-1 0 0,1 0 0,-1 1 0,1-1 0,-1 0 0,1 1 0,-1-1 0,0 1 0,1-1 0,-1 0 0,0 1 0,1-1 0,-1 1 0,1 0 0,1 5 90,1 0 1,-1 0-1,-1 0 0,3 10 0,0 2 133,-2-12-200,10 37 273,3-2 1,1 0-1,39 73 1,-52-109-328,1 0 1,-1 0-1,1-1 0,0 1 1,0-1-1,0 0 1,1 0-1,0 0 1,-1-1-1,9 5 0,-11-7 2,1 0 0,-1 0 0,1 0 0,-1-1 0,1 1 0,-1-1 0,1 0 0,0 1-1,-1-1 1,1 0 0,0 0 0,-1-1 0,1 1 0,0-1 0,-1 1 0,1-1-1,-1 0 1,1 0 0,-1 0 0,1 0 0,-1 0 0,0-1 0,0 1 0,1-1 0,2-2-1,3-4 70,0 0-1,-1 0 0,1-1 1,-2 0-1,1 0 0,-1-1 0,-1 0 1,6-13-1,1-7 318,15-52 1,-21 55-146,0 0 1,-1 0-1,-2-1 1,-1 1-1,-1-1 0,-4-38 1,-5 33 107,8 32-354,-1 0-1,1 1 1,0-1-1,0 0 1,0 0 0,-1 1-1,1-1 1,0 0 0,-1 1-1,1-1 1,0 0 0,-1 1-1,1-1 1,-1 0 0,1 1-1,-1-1 1,1 1 0,-1-1-1,0 1 1,1-1-1,-1 1 1,0 0 0,1-1-1,-1 1 1,0 0 0,1-1-1,-1 1 1,0 0 0,0 0-1,1 0 1,-1 0 0,0-1-1,-1 1 1,1 1-38,0 0 1,0 1-1,0-1 1,0 0-1,0 0 1,0 0-1,0 1 0,0-1 1,0 0-1,1 1 1,-1-1-1,0 1 1,1-1-1,0 1 0,-1-1 1,1 1-1,0-1 1,0 1-1,0-1 1,0 1-1,0 2 0,4 35-1200,-4-37 1087,0 1-1,1-1 1,-1 0 0,1 0 0,0 0-1,0 0 1,0 0 0,0 0 0,0 0-1,0 0 1,1 0 0,-1 0 0,0 0-1,1-1 1,0 1 0,-1-1 0,1 1-1,0-1 1,0 0 0,0 0 0,0 1-1,0-1 1,0 0 0,0-1 0,0 1-1,0 0 1,0-1 0,1 1 0,-1-1 0,0 0-1,0 1 1,1-1 0,-1 0 0,0-1-1,0 1 1,1 0 0,-1 0 0,0-1-1,3 0 1,3-2-207,0 0 0,-1 0 0,1 0-1,-1-1 1,1 0 0,-1 0 0,0-1 0,0 0 0,8-8 0,-4 2 566,-1-1 1,10-15-1,-17 22 128,-11 25 997,1 0 1,0 1-1,-7 38 0,7-13-1176,1-1 0,3 1-1,1 0 1,3-1 0,1 1-1,3 0 1,1-1 0,3 0 0,16 52-1,-17-70-145,-1 0 0,-1 1 0,-2 0 0,1 29 0,-4-48 5,-1 0 0,-1-1 0,1 1 0,-2 0 0,1-1 0,-1 1 0,0-1-1,-1 0 1,0 0 0,0 0 0,-1 0 0,0 0 0,0-1 0,-1 1 0,0-1 0,0 0 0,-9 8 0,13-14-18,0 0 0,0 1 0,0-1-1,0 0 1,-1 0 0,1 0-1,0-1 1,-1 1 0,1 0 0,-1 0-1,1-1 1,-1 1 0,1-1 0,-1 1-1,-1-1 1,2 0-6,1 0-1,-1 0 1,1 0 0,-1 0 0,1-1-1,-1 1 1,1 0 0,-1 0-1,1-1 1,-1 1 0,1 0-1,-1-1 1,1 1 0,0-1-1,-1 1 1,1 0 0,-1-1-1,1 1 1,0-1 0,0 1-1,-1-1 1,1 1 0,0-1 0,0 1-1,-1-1 1,1 1 0,0-2-1,-1-4-21,0 0-1,1 0 0,0-1 1,0 1-1,1 0 1,1-11-1,8-27-63,1 0 0,20-51 1,44-84 24,-34 86 100,-19 41 7,179-483 464,-196 522-449,-2 0 1,0-1-1,0 0 0,-1 0 1,-1 1-1,-1-27 1,0 39-50,0-1 1,0 1-1,0-1 1,0 1-1,-1-1 1,1 1-1,-1 0 1,1-1-1,-1 1 1,1 0-1,-1-1 1,0 1 0,0 0-1,1 0 1,-1 0-1,0 0 1,0-1-1,0 1 1,0 0-1,-1 1 1,1-1-1,-2-1 1,1 1 0,1 1 1,-1 0 0,0-1-1,0 1 1,1 0-1,-1 0 1,0 0 0,0 0-1,1 1 1,-1-1-1,0 0 1,0 1 0,1-1-1,-1 1 1,-2 1-1,-5 3 38,1 0-1,0 0 1,1 0 0,0 1-1,-12 12 1,-3 6 71,0 1 0,2 1 1,-29 48-1,40-57-96,0-1-1,2 2 0,0-1 0,0 1 0,2 0 0,0 0 0,-4 37 0,8-49-85,1-1 0,0 1 0,1-1-1,-1 1 1,1-1 0,0 0 0,1 1 0,-1-1-1,1 0 1,0 0 0,1 0 0,-1 0-1,1 0 1,0 0 0,0-1 0,0 1 0,1-1-1,-1 0 1,1 0 0,0 0 0,0 0-1,1-1 1,-1 0 0,1 0 0,9 5 0,6 1-393,1 0 0,-1-1 0,2-2 0,-1 0 0,24 3 0,7 0-259,2-2-110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41.566"/>
    </inkml:context>
    <inkml:brush xml:id="br0">
      <inkml:brushProperty name="width" value="0.035" units="cm"/>
      <inkml:brushProperty name="height" value="0.035" units="cm"/>
    </inkml:brush>
  </inkml:definitions>
  <inkml:trace contextRef="#ctx0" brushRef="#br0">0 0 18860,'4'4'2401,"-4"6"-1489,-1-1-424,-2 0 1888,4-1-1575,7-2-529,3-3-1193,3-3 937,-2-2-272,-1-2-176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42.075"/>
    </inkml:context>
    <inkml:brush xml:id="br0">
      <inkml:brushProperty name="width" value="0.035" units="cm"/>
      <inkml:brushProperty name="height" value="0.035" units="cm"/>
    </inkml:brush>
  </inkml:definitions>
  <inkml:trace contextRef="#ctx0" brushRef="#br0">27 95 15275,'-12'119'3452,"-3"85"872,16-181-4076,0 0-1,1 1 1,1-1-1,1 0 1,2 0-1,12 35 1,-16-51-207,2 0 0,-1 0 0,1 0 0,0-1 0,0 1 0,1-1 0,0 0 0,0 0 0,0 0 0,1-1 0,0 0 0,0 0 0,0 0 0,1-1 0,11 6 0,-13-8-32,0 0 0,-1-1 0,1 1 0,0-1 0,0-1 0,0 1 0,0-1 0,0 0 0,0 0 0,0 0 1,0 0-1,0-1 0,-1 0 0,1 0 0,0-1 0,0 1 0,-1-1 0,1 0 0,0 0 0,-1 0 0,0-1 0,0 0 0,0 0 0,0 0 0,6-6 0,1-2 29,0-1 1,-1-1-1,-1 0 0,0 0 1,-1-1-1,0 0 1,-1-1-1,0 0 0,-1 0 1,4-17-1,2-15 79,-2-1-1,5-52 1,-4-54 145,-11 135-239,-1 0 1,0-1-1,-2 1 1,0 0-1,-11-35 1,0 32-42,14 23-24,0-1 1,0 0-1,0 0 1,0 1-1,0-1 1,0 0-1,0 0 1,0 1-1,0-1 1,0 0-1,0 0 1,0 1-1,0-1 1,0 0-1,0 1 1,0-1-1,0 0 1,-1 0-1,1 1 1,0-1-1,0 0 1,0 0-1,0 0 1,0 1-1,-1-1 1,1 0-1,0 0 1,0 0-1,0 1 1,-1-1 0,1 0-1,0 0 1,0 0-1,-1 0 1,1 0-1,0 0 1,0 1-1,-1-1 1,1 0-1,0 0 1,0 0-1,-1 0 1,1 0-1,0 0 1,0 0-1,-1 0 1,1 0-1,0 0 1,-1 0-1,1 0 1,0 0-1,0-1 1,-1 1-1,1 0 1,0 0-1,0 0 1,0 0-1,-1 0 1,1 0-1,0-1 1,0 1-1,-1 0 1,1 0-1,0 0 1,0-1-1,0 3-220,0 0 0,1 0 0,-1 0 0,1 0 0,0 0 0,-1 0 0,1 0 0,0 0 0,0 0 0,2 1 0,-2-1 78,5 9-839</inkml:trace>
  <inkml:trace contextRef="#ctx0" brushRef="#br0" timeOffset="1">707 520 18676,'7'59'1912,"-4"-12"-1159,-2 1-337,3-8 944,2-4-264,3-13-568,-1-5-232,4-13-448,2-8-240,-4-13-480,2-8-256,-7-18-288,-3-8-249,-4-19 1001,2-3-304,0-1-64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42.575"/>
    </inkml:context>
    <inkml:brush xml:id="br0">
      <inkml:brushProperty name="width" value="0.035" units="cm"/>
      <inkml:brushProperty name="height" value="0.035" units="cm"/>
    </inkml:brush>
  </inkml:definitions>
  <inkml:trace contextRef="#ctx0" brushRef="#br0">38 91 13899,'0'-10'1872,"-7"7"-927,2 4-409,-3 4 1512,1 0-760,1 3-815,1 0-425,5-1-1169,8 1 1057,6 0-280,5-2-128</inkml:trace>
  <inkml:trace contextRef="#ctx0" brushRef="#br0" timeOffset="1">428 273 16516,'-34'35'1559,"0"-1"763,-50 67 0,76-89-2033,0 0 0,1 1 0,0-1-1,1 2 1,0-1 0,1 0 0,1 1 0,0 0 0,1 0-1,-2 17 1,5-27-240,-1-1-1,1 0 0,0 1 1,0-1-1,0 1 1,1-1-1,-1 0 0,1 1 1,0-1-1,-1 0 1,2 0-1,-1 0 1,0 0-1,1 0 0,-1 0 1,1 0-1,0 0 1,0 0-1,4 4 0,-3-5-35,0 0 0,1 0 0,-1 0 0,1 0 0,0 0 0,-1-1 0,1 0 0,0 0 0,0 0 0,0 0 0,0 0 0,0-1 0,0 0 0,0 0 0,0 0 0,6-1-1,6-1-13,0-1-1,0 0 0,-1-2 0,1 0 0,-1 0 1,0-2-1,0 0 0,0 0 0,-1-1 0,-1-1 1,1-1-1,-1 0 0,17-17 0,-2-1 10,0-2 0,-2-1-1,-2-1 1,27-46 0,-36 54-6,-2-1 0,0-1 0,-2 0 0,-1-1 0,-1 0 0,-1-1 0,-1 0 0,-2 0 0,4-46 0,-9 67-7,0 0 0,-1 0 1,1 0-1,-2 0 0,-2-10 0,4 16 5,0 0 0,0 0 0,0 1 0,-1-1 0,1 0 0,0 0 0,-1 0 0,1 0-1,-1 1 1,1-1 0,-1 0 0,1 1 0,-1-1 0,0 0 0,1 1 0,-1-1 0,0 0-1,1 1 1,-1-1 0,0 1 0,0 0 0,1-1 0,-1 1 0,0-1 0,0 1 0,0 0 0,0 0-1,0 0 1,1-1 0,-1 1 0,0 0 0,0 0 0,0 0 0,0 0 0,0 0 0,0 1 0,0-1-1,1 0 1,-1 0 0,0 0 0,0 1 0,0-1 0,0 1 0,1-1 0,-1 0 0,-1 1-1,-3 3 10,-1 1 0,1-1-1,0 1 1,0-1 0,0 2 0,1-1-1,0 0 1,0 1 0,0 0-1,1 0 1,-4 8 0,-5 12 55,-10 37 0,19-57-51,-3 14-39,0 0 1,2 0-1,0 0 1,1 1-1,1-1 1,1 27-1,1-40-3,0 0 1,1 1-1,0-1 0,0 0 0,1 0 0,0 1 0,0-1 1,1-1-1,0 1 0,0 0 0,0-1 0,1 1 0,0-1 1,0 0-1,1 0 0,0-1 0,0 1 0,0-1 0,0 0 1,12 8-1,16 3-189,1-1-72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43.123"/>
    </inkml:context>
    <inkml:brush xml:id="br0">
      <inkml:brushProperty name="width" value="0.035" units="cm"/>
      <inkml:brushProperty name="height" value="0.035" units="cm"/>
    </inkml:brush>
  </inkml:definitions>
  <inkml:trace contextRef="#ctx0" brushRef="#br0">28 175 10178,'5'4'403,"0"0"0,0 0 1,0-1-1,1 1 0,0-1 0,-1 0 0,1 0 0,0-1 1,0 0-1,0 0 0,1 0 0,-1-1 0,0 0 0,1 0 0,-1-1 1,1 1-1,-1-2 0,1 1 0,8-2 0,-7 1-155,-1-1-1,1 0 1,-1 0-1,0-1 1,0 0-1,0 0 1,0 0-1,0-1 0,-1 0 1,0-1-1,0 1 1,0-1-1,8-9 1,-11 11-141,0 0 1,0-1-1,0 1 0,0-1 1,-1 1-1,0-1 0,0 0 1,0 0-1,0 0 0,0 0 1,-1-1-1,0 1 0,1 0 1,-2-1-1,1 1 0,0 0 1,-1-1-1,0 1 0,0-1 1,-1 1-1,1-1 0,-1 1 1,0-1-1,-1-4 0,1 6-54,-1 0 0,1 0 0,-1 0 0,1 0 0,-1 1 0,0-1-1,0 0 1,0 1 0,0 0 0,-1-1 0,1 1 0,-1 0 0,1 0 0,-1 0-1,0 1 1,0-1 0,0 0 0,0 1 0,0 0 0,0 0 0,0 0 0,0 0 0,0 0-1,0 1 1,-1-1 0,1 1 0,0 0 0,0 0 0,-1 0 0,1 1 0,0-1-1,-4 2 1,-3 0 45,0 0 0,1 1 0,0 1 0,-1-1-1,1 1 1,1 1 0,-1 0 0,1 0 0,-14 11-1,14-9-36,-1 1 0,2 0-1,-1 0 1,1 0-1,0 1 1,1 0 0,0 1-1,0-1 1,1 1-1,1 0 1,-1 1 0,1-1-1,1 1 1,0-1-1,-1 13 1,4-20-63,-1 0-1,1 0 1,0 1 0,1-1 0,-1 0-1,0 0 1,1 1 0,0-1 0,0 0-1,0 0 1,0 0 0,0 0 0,1 0-1,-1 0 1,1-1 0,0 1 0,0 0-1,2 2 1,0-2-82,-1 0 0,1 0-1,0 0 1,0-1 0,0 0 0,0 0-1,0 0 1,1 0 0,-1 0 0,1-1-1,6 1 1,3 0-391,0 0 0,1-2 0,-1 1 0,1-2 0,-1 0 0,0-1 0,19-4 0,-10-1-205,-1-1 0,1 0 1,-2-2-1,1-1 1,-1 0-1,33-26 1,5-10-844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20:24.430"/>
    </inkml:context>
    <inkml:brush xml:id="br0">
      <inkml:brushProperty name="width" value="0.035" units="cm"/>
      <inkml:brushProperty name="height" value="0.035" units="cm"/>
    </inkml:brush>
  </inkml:definitions>
  <inkml:trace contextRef="#ctx0" brushRef="#br0">0 383 17716,'5'-7'1352,"5"-7"-944,4-6-128,6-9 336,2-4-168,3-4-15,3-5-89,-1 4-416,0-1-384,-3 3-625,-2 3 897,-8 4-208,-4 4-144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0:34.989"/>
    </inkml:context>
    <inkml:brush xml:id="br0">
      <inkml:brushProperty name="width" value="0.035" units="cm"/>
      <inkml:brushProperty name="height" value="0.035" units="cm"/>
    </inkml:brush>
  </inkml:definitions>
  <inkml:trace contextRef="#ctx0" brushRef="#br0">539 69 5921,'-8'-5'429,"0"2"0,0-1-1,-1 1 1,1 0 0,-1 1-1,1 0 1,-1 0 0,0 1 0,0 0-1,1 0 1,-14 2 0,9 0-107,1 1 0,-1 1 0,1 0-1,-1 0 1,1 1 0,0 1 0,-12 6 0,-12 11-102,1 0 0,1 3 0,-54 49 0,86-73-222,-17 17 151,-35 38 0,49-49-133,-1 0 0,1 0 0,1 0 0,0 0 0,0 1 0,0 0 0,1 0 0,0 0 0,0 0 0,-1 9 0,4-11-19,0-1 1,0 1-1,1-1 1,0 1 0,0-1-1,0 0 1,3 7 0,3 16-9,-3 7 15,2-1-1,1-1 0,2 1 1,2-2-1,0 1 1,20 36-1,126 198 56,-147-249-50,1-1-1,1-1 1,0 0-1,1 0 1,1-1 0,0-1-1,1 0 1,26 18-1,-17-17 0,0-1 0,1 0 0,1-2 0,0-1 0,40 11-1,-16-9 3,1-3 1,62 6-1,100-6 18,-118-11-36,146-22 0,94-36-44,-26 3 38,1232-241-417,-1459 277 426,103-27-11,-151 37 9,-1-2 0,0-2 0,38-21 0,-59 28 5,-1-1 0,0 1 0,-1-1 0,0-1-1,0 0 1,-1-1 0,0 0 0,-1 0 0,0 0 0,0-1 0,-1-1 0,-1 1-1,10-24 1,-13 26-1,0 0 0,-1 0 1,0 0-1,-1 0 0,0 0 0,0 0 0,-1 0 0,0 0 0,0 0 0,-1 0 0,-1 0 1,1 0-1,-1 0 0,-1 0 0,0 0 0,0 1 0,-1-1 0,0 1 0,0 0 0,-11-15 0,4 10-21,0 1-1,-1-1 0,0 2 0,-1 0 0,-1 0 0,0 1 0,0 1 0,0 0 0,-32-13 0,-11 0-53,-85-22-1,96 31 60,-135-33-271,-2 8 1,-1 7-1,-327-10 0,-581 34-595,929 15 655,1 9 1,-185 41-1,222-28 150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43.560"/>
    </inkml:context>
    <inkml:brush xml:id="br0">
      <inkml:brushProperty name="width" value="0.035" units="cm"/>
      <inkml:brushProperty name="height" value="0.035" units="cm"/>
    </inkml:brush>
  </inkml:definitions>
  <inkml:trace contextRef="#ctx0" brushRef="#br0">212 1 16748,'-21'13'876,"0"1"0,1 2 0,0 0 0,1 1 0,-17 19 1,28-27-668,0 1-1,1 0 1,0 0 0,0 0 0,1 1 0,1 0 0,-1 0 0,2 0-1,0 1 1,0 0 0,1 0 0,-2 15 0,4-22-178,1 0 1,0 0 0,0 0-1,1 0 1,0 0-1,-1 0 1,1 0-1,1 0 1,-1 0-1,1 0 1,0-1-1,0 1 1,0 0-1,1-1 1,5 7 0,-4-5-48,1-1 1,0 0 0,1 0 0,-1-1 0,1 1 0,0-1 0,0-1 0,0 1 0,1-1 0,8 4 0,-5-4 19,0 0 0,0 0 0,0-1 0,0 0 0,1 0 0,-1-1-1,1-1 1,-1 0 0,0 0 0,1-1 0,-1 0 0,1-1 0,-1 0 0,0-1-1,12-4 1,-16 4 61,-1 0 0,0 0 0,0 0 0,0 0 0,0-1 0,0 0 0,-1 0 0,1 0 0,-1 0 0,0-1 0,-1 0 0,1 0 0,-1 0 0,0 0 0,4-8 0,-5 6 24,1-1 1,-1 1-1,-1 0 1,0-1-1,0 1 0,0-1 1,-1 1-1,0-1 1,0 1-1,-1-1 0,0 1 1,-2-9-1,-3-2-3,0 0-1,0 1 1,-2 0 0,0 0-1,-1 1 1,-1 0-1,0 1 1,-1 0 0,-1 1-1,-16-17 1,2 12-275,13 16-194,13 4 357,0-1-1,-1 0 0,1 1 1,0-1-1,0 0 0,-1 1 1,1-1-1,0 1 1,0-1-1,0 0 0,-1 1 1,1-1-1,0 1 0,0-1 1,0 1-1,0-1 0,0 1 1,0-1-1,0 0 0,0 1 1,0-1-1,0 1 0,0-1 1,0 1-1,0-1 0,0 1 1,1-1-1,-1 0 0,0 1 1,5 13-454,1 0 1,0-1-1,0 0 1,2-1 0,-1 1-1,1-2 1,1 1-1,1-1 1,12 12-1,13 9-310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4:44.087"/>
    </inkml:context>
    <inkml:brush xml:id="br0">
      <inkml:brushProperty name="width" value="0.035" units="cm"/>
      <inkml:brushProperty name="height" value="0.035" units="cm"/>
    </inkml:brush>
  </inkml:definitions>
  <inkml:trace contextRef="#ctx0" brushRef="#br0">179 1153 14451,'-15'4'370,"-10"4"236,0 0 1,0-2-1,-1-2 1,-35 3-1,59-8 84,10-3-266,17-5 177,744-211 4616,10 24-4481,21-7-2819,236-101-1815,-350 97-71,-581 179 3585,-21 11-112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5:27.967"/>
    </inkml:context>
    <inkml:brush xml:id="br0">
      <inkml:brushProperty name="width" value="0.035" units="cm"/>
      <inkml:brushProperty name="height" value="0.035" units="cm"/>
    </inkml:brush>
  </inkml:definitions>
  <inkml:trace contextRef="#ctx0" brushRef="#br0">35 15 13123,'-2'-1'240,"-18"-10"546,10 8-500,10 3-280,0 0 0,0 0 1,0 0-1,0 0 0,0 0 1,0 0-1,-1 0 0,1 0 1,0 0-1,0 0 0,0 0 1,0 0-1,0 1 0,0-1 1,0 0-1,-1 0 0,1 0 0,0 0 1,0 0-1,0 0 0,0 0 1,0 0-1,0 0 0,0 0 1,0 0-1,0 1 0,0-1 1,0 0-1,-1 0 0,1 0 1,0 0-1,0 0 0,0 0 0,0 0 1,0 1-1,0-1 0,0 0 1,0 0-1,0 0 0,0 0 1,0 0-1,0 0 0,0 1 1,0-1-1,0 0 0,0 0 1,1 0-1,1 7 111,1-1 1,0 0 0,1 0 0,-1 0-1,1 0 1,1-1 0,7 9-1,-12-13-114,208 210 1234,-126-133-1023,570 491-87,-518-458-238,259 194-233,-126-102 156,260 182-559,-517-379 690,6 6-296,34 17 0,-39-25-111,-15-9 35,-22-14-47,-100-65 36,-575-403 1017,175 49-164,413 327-372,6-5 0,-125-173 0,194 235 290,-1 2 0,-76-76-1,206 229 917,-41-44-1096,335 332 96,-224-234-271,292 244-1034,-387-344 741,156 139-241,-122-107 190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5:28.815"/>
    </inkml:context>
    <inkml:brush xml:id="br0">
      <inkml:brushProperty name="width" value="0.035" units="cm"/>
      <inkml:brushProperty name="height" value="0.035" units="cm"/>
    </inkml:brush>
  </inkml:definitions>
  <inkml:trace contextRef="#ctx0" brushRef="#br0">0 222 16203,'13'-20'1145,"9"-8"-969,3 0-120,20 2 168,5 1-40,12 7 8,2 3-112,5 5-336,-2 0-184,-8 0-496,-6-1 800,-20 1-169,-9 0-71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5:29.302"/>
    </inkml:context>
    <inkml:brush xml:id="br0">
      <inkml:brushProperty name="width" value="0.035" units="cm"/>
      <inkml:brushProperty name="height" value="0.035" units="cm"/>
    </inkml:brush>
  </inkml:definitions>
  <inkml:trace contextRef="#ctx0" brushRef="#br0">114 143 13467,'0'-10'368,"1"0"0,0 0 0,0 0 0,2 0 0,-1 0 0,5-12 0,-6 19-268,1-1 0,-1 0 0,1 0 0,0 1 0,0-1 0,0 1 0,1 0 0,-1 0 0,1 0 0,-1 0 0,1 0 0,0 0 0,0 1 0,1-1 0,-1 1 0,0 0 0,1 0 0,4-2 0,-7 3-78,1 1 1,-1 0 0,0-1 0,0 1 0,0 0 0,1 0 0,-1 0 0,0 0 0,0 0 0,0 0 0,1 0 0,-1 0 0,0 0 0,0 1 0,0-1 0,1 0 0,-1 1 0,0-1 0,0 1 0,0-1 0,0 1 0,0 0 0,0-1 0,0 1 0,0 0 0,0 0 0,0 0 0,-1 0 0,1 0 0,0 0 0,0 0 0,-1 0 0,1 0 0,-1 0 0,1 0 0,-1 0 0,1 0 0,-1 3 0,2 1 18,-1 0 0,0 1 0,0-1 0,-1 1 0,0-1 0,0 1 0,-1 8 0,-2 5 85,-2 1 0,0-1-1,-13 32 1,-30 54 274,33-74-292,-19 36 114,-23 51 66,49-98-269,0 1 0,1 0-1,-6 37 1,12-55-23,1-1-1,-1 0 0,1 1 1,0-1-1,0 1 1,0-1-1,0 1 0,0-1 1,1 0-1,-1 1 1,1-1-1,0 1 1,-1-1-1,1 0 0,0 0 1,2 4-1,-1-5-11,-1 0 0,0 0 0,0 1 0,0-1-1,1-1 1,-1 1 0,1 0 0,-1 0 0,1 0-1,-1-1 1,1 1 0,-1-1 0,1 1 0,-1-1-1,1 0 1,0 0 0,-1 0 0,4 0 0,4 0-98,1-2 0,-1 0 0,1 0 0,-1 0 0,0-1 0,14-7 0,178-83-503,-125 51 354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5:29.806"/>
    </inkml:context>
    <inkml:brush xml:id="br0">
      <inkml:brushProperty name="width" value="0.035" units="cm"/>
      <inkml:brushProperty name="height" value="0.035" units="cm"/>
    </inkml:brush>
  </inkml:definitions>
  <inkml:trace contextRef="#ctx0" brushRef="#br0">12 0 16404,'-9'0'1224,"8"13"-952,0 10-120,5 15 432,6 5-168,8 7-168,7 4 0,5 1-112,4-1-24,1-7-208,1-4-128,-3-10-376,-5-4-200,-8-9 600,-11-4-144,-11-8-176</inkml:trace>
  <inkml:trace contextRef="#ctx0" brushRef="#br0" timeOffset="1">48 710 13435,'-3'29'1304,"3"-15"-776,3-6-104,7-12 1065,4-7-697,9-11-160,6-4-56,7-5-176,1-4-144,2 0-224,-4 2-192,-6 3-400,-5 1-192,-16 3 520,-10 2-168,-19 1-88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5:30.302"/>
    </inkml:context>
    <inkml:brush xml:id="br0">
      <inkml:brushProperty name="width" value="0.035" units="cm"/>
      <inkml:brushProperty name="height" value="0.035" units="cm"/>
    </inkml:brush>
  </inkml:definitions>
  <inkml:trace contextRef="#ctx0" brushRef="#br0">46 318 15435,'-24'-10'1385,"12"-2"-857,2-5-152,10-7 600,6-5 16,9-10-376,5-1-144,3-1-336,5 0-184,1 8-488,4 11-528,-2 13 816,-2 9-208,-5 14-184</inkml:trace>
  <inkml:trace contextRef="#ctx0" brushRef="#br0" timeOffset="1">468 401 11634,'1'1'40,"10"14"586,1-1 0,0-1 0,1 0 0,24 18 0,-34-28-511,1-1-1,-1 0 1,1 0 0,0 0-1,0 0 1,0-1-1,-1 1 1,1-1 0,1 0-1,-1 0 1,0 0-1,0-1 1,0 0 0,0 0-1,0 0 1,1 0-1,-1 0 1,0-1 0,0 0-1,0 0 1,0 0-1,0 0 1,0 0 0,0-1-1,0 0 1,4-3-1,2-2 26,0-1 0,0 0 0,-1 0 0,13-16 0,7-7-2,-28 30-138,-1 1 1,0 0-1,1-1 1,-1 1-1,1-1 0,-1 1 1,0 0-1,1 0 1,-1-1-1,1 1 0,-1 0 1,1 0-1,-1 0 1,1-1-1,-1 1 0,1 0 1,0 0-1,-1 0 1,1 0-1,-1 0 0,1 0 1,-1 0-1,1 0 1,-1 0-1,1 0 0,-1 0 1,1 1-1,-1-1 0,1 0 1,-1 0-1,1 0 1,-1 1-1,1-1 0,-1 0 1,1 1-1,-1-1 1,0 0-1,1 1 0,-1-1 1,1 0-1,-1 1 1,0-1-1,1 1 0,-1-1 1,0 1-1,1 0 1,11 29-18,-9-20 16,-2-8-10,3 7 20,-1 0 1,2 0 0,-1-1 0,1 1 0,7 7 0,-11-14-14,0-1 0,0 0 0,0 1 0,0-1 0,1 0 0,-1 0 0,1 0 0,-1 0 0,1 0 0,-1 0 0,1 0 0,-1-1 0,1 1 0,0 0 0,-1-1 0,1 1 0,0-1 0,-1 0 0,1 0 0,0 0 0,0 1 0,-1-2 0,1 1 0,0 0 0,0 0 0,-1 0 0,1-1 0,0 1 0,-1-1 0,1 0 0,0 1 0,-1-1 0,1 0 0,-1 0 0,3-1 0,1-2-285,1 1 0,0 0 0,0 0 0,9-3 0,-13 5 170,0 0 0,0 1 0,0 0 1,0-1-1,0 1 0,0 0 0,1 0 1,-1 0-1,0 0 0,0 0 0,0 1 1,0-1-1,0 1 0,0-1 0,0 1 0,0 0 1,0-1-1,2 3 0,5 4-585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5:31.215"/>
    </inkml:context>
    <inkml:brush xml:id="br0">
      <inkml:brushProperty name="width" value="0.035" units="cm"/>
      <inkml:brushProperty name="height" value="0.035" units="cm"/>
    </inkml:brush>
  </inkml:definitions>
  <inkml:trace contextRef="#ctx0" brushRef="#br0">1 296 12091,'19'58'1942,"-7"-20"-627,21 44 1,-28-70-1136,1-1 0,1-1 0,-1 1 0,2-1 0,0 0 0,0-1 0,0 1 0,12 8 0,-17-15-137,1-1 1,-1 0-1,0 1 1,1-1-1,0-1 1,-1 1-1,1 0 1,0-1-1,0 0 1,0 0-1,0 0 0,0 0 1,0-1-1,0 1 1,4-1-1,-6 0-25,0-1-1,1 1 1,-1-1-1,0 1 1,-1-1-1,1 0 0,0 0 1,0 0-1,0 0 1,0 0-1,-1 0 1,1 0-1,0-1 1,-1 1-1,1-1 0,-1 1 1,0-1-1,1 1 1,-1-1-1,0 0 1,0 0-1,0 1 1,0-1-1,0 0 0,-1 0 1,1 0-1,-1 0 1,1 0-1,-1 0 1,1 0-1,-1-3 1,0-4 47,1 0 1,-1 0-1,-1-1 1,0 1 0,0 0-1,-1 0 1,0 0-1,-1 0 1,0 0 0,0 1-1,-1-1 1,0 1 0,0 0-1,-8-11 1,6 12 126,3 7 75,10 14 74,-4-11-317,0 1 1,0-1-1,1-1 1,-1 1-1,1 0 0,-1-1 1,1 1-1,0-1 1,0 0-1,0-1 1,0 1-1,0-1 0,6 2 1,-7-3-20,0 1 1,0-1 0,0 0-1,0 0 1,1 0-1,-1-1 1,0 1-1,0-1 1,0 0 0,0 1-1,-1-1 1,1-1-1,0 1 1,0 0-1,0-1 1,-1 1-1,1-1 1,-1 0 0,1 0-1,2-2 1,1-4-6,1 1-1,-1-1 1,-1 0 0,0 0 0,0 0 0,0-1 0,-1 1 0,-1-1-1,6-17 1,-6 14-20,-1 0 0,0 0-1,0 0 1,-1 0 0,0 0-1,-1 0 1,-2-16 0,2 27 14,-1 0 0,1-1 0,0 1 0,0 0 0,-1-1 0,1 1 1,0 0-1,-1 0 0,0-1 0,1 1 0,-1 0 0,0 0 0,1 0 1,-3-2-1,3 3 2,0 0 1,-1-1 0,1 1 0,-1 0 0,1 0-1,-1 0 1,1-1 0,-1 1 0,1 0 0,-1 0-1,1 0 1,-1 0 0,1 0 0,-1 0-1,1 0 1,0 0 0,-1 0 0,1 0 0,-1 0-1,1 1 1,-1-1 0,1 0 0,-1 0-1,1 0 1,-1 1 0,0-1 0,-1 2-2,-1 0 1,1 0-1,0 1 1,0-1-1,0 0 1,0 1-1,0-1 1,0 1 0,1 0-1,-3 4 1,-2 12 41,0 1 0,1-1 0,1 1 0,1 0 0,1 0 0,0 0 0,2 0 0,2 28 0,-1-42-20,-1-1 0,1 0 0,0 0 0,0 0 0,1 0 0,2 5 0,-4-9-14,0-1-1,0 1 0,1 0 0,-1-1 0,0 1 0,1 0 1,-1-1-1,1 1 0,-1-1 0,1 1 0,-1-1 1,1 1-1,-1-1 0,1 1 0,0-1 0,-1 1 0,1-1 1,-1 0-1,1 1 0,0-1 0,0 0 0,-1 0 1,1 0-1,0 1 0,-1-1 0,1 0 0,0 0 0,0 0 1,-1 0-1,1 0 0,0 0 0,-1 0 0,1-1 1,0 1-1,0 0 0,-1 0 0,1 0 0,0-1 0,-1 1 1,1 0-1,0-1 0,-1 1 0,1-1 0,-1 1 1,1-1-1,-1 1 0,1-1 0,-1 1 0,1-1 1,0 0-1,10-11 3,1 0 0,-2-1 0,13-20 0,-17 23-31,0 1 0,0 0-1,1 0 1,1 0 0,-1 1-1,2 0 1,-1 0 0,1 1-1,12-8 1,-19 14 10,1 0 1,-1 0-1,1 0 1,-1 0-1,1 1 0,-1-1 1,1 1-1,0-1 0,-1 1 1,1 0-1,-1 0 1,1 0-1,0 1 0,2 0 1,-3-1 13,-1 0 1,1 1-1,-1-1 1,1 1-1,-1 0 1,0-1-1,1 1 1,-1 0 0,0 0-1,1 0 1,-1 0-1,0 0 1,0 0-1,0 0 1,0 0-1,0 1 1,0-1-1,0 0 1,-1 1-1,1-1 1,0 0-1,-1 1 1,2 2 0,-3-2 128,-3-4-100,-2-5-53,1-2-196,0-1 1,1 1 0,0-1 0,1 1-1,0-1 1,0 0 0,1 0 0,0-1-1,1 1 1,0 0 0,1-1 0,0 1-1,1 0 1,0 0 0,1-1-1,0 1 1,0 0 0,1 0 0,0 1-1,1-1 1,9-18 0,-4 12 21,12-24-187,-19 38 362,-1-1 0,0 0 0,0 0 0,0 0 0,-1 0 0,1 0 0,-1 0 0,0 0 0,1 0 0,-1 0 0,-1-4 0,0 8 46,0-1-1,1 1 1,-1-1 0,0 1 0,0-1-1,0 1 1,1 0 0,-1-1-1,0 1 1,1 0 0,-1-1 0,0 1-1,1 0 1,-1 0 0,1 0-1,-1 1 1,-3 6 228,1 1 0,0 0 0,0 0 0,-1 15 0,3-19-140,0-1 1,1 1 0,0 0-1,0-1 1,0 1 0,0-1 0,1 1-1,0 0 1,0-1 0,3 10-1,-3-14-96,-1 1 0,1 0 0,-1 0 0,1-1-1,0 1 1,-1-1 0,1 1 0,0 0 0,0-1 0,-1 1-1,1-1 1,0 1 0,0-1 0,0 0 0,-1 1-1,1-1 1,0 0 0,0 0 0,0 0 0,0 1 0,0-1-1,0 0 1,0 0 0,0 0 0,-1 0 0,1-1 0,0 1-1,0 0 1,0 0 0,0 0 0,0-1 0,0 1-1,0 0 1,-1-1 0,1 1 0,1-2 0,36-22-27,-25 15 12,0 1-13,0 1 0,1 0 0,-1 0 0,1 2 0,1-1 1,19-3-1,-28 8 10,0 0 0,0 1 0,0-1 0,0 1 0,0 1 0,0-1 0,0 1 0,0 0 0,0 0 0,0 1 0,0 0 0,-1 0 0,1 0 0,-1 0 0,1 1 0,-1 0 0,0 1 0,9 6 0,-8-4 82,0-1-1,0 1 1,-1 1-1,0-1 1,0 1-1,0 0 1,-1 0-1,0 0 0,0 1 1,-1-1-1,0 1 1,-1 0-1,1 0 1,-1 0-1,-1 0 1,0 0-1,1 15 0,-2-15-27,0-1 0,-1 0 0,0 0 0,0 0 0,-1 0 0,0 0 0,0 0 0,0-1 0,-1 1 0,0 0-1,0-1 1,-1 0 0,0 0 0,0 0 0,0 0 0,-1-1 0,0 0 0,0 0 0,0 0 0,-11 7 0,-3-1-204,0-1 1,-1-1 0,0-1 0,-29 8 0,-2-1-124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5:31.717"/>
    </inkml:context>
    <inkml:brush xml:id="br0">
      <inkml:brushProperty name="width" value="0.035" units="cm"/>
      <inkml:brushProperty name="height" value="0.035" units="cm"/>
    </inkml:brush>
  </inkml:definitions>
  <inkml:trace contextRef="#ctx0" brushRef="#br0">22 1353 14243,'-1'1'60,"-1"-1"1,1 0-1,0 0 0,0 0 1,0 0-1,0 0 0,0 0 1,-1 0-1,1 0 0,0 0 1,0 0-1,0-1 0,0 1 1,0 0-1,-2-1 0,1-7 205,11-4-121,6 0 58,1 1 1,-1 1 0,2 0 0,29-13 0,-13 6-44,336-159 861,-10 5-766,268-196-655,-499 277 220,-3-6 1,177-178-1,-233 199 144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7:33.715"/>
    </inkml:context>
    <inkml:brush xml:id="br0">
      <inkml:brushProperty name="width" value="0.035" units="cm"/>
      <inkml:brushProperty name="height" value="0.035" units="cm"/>
    </inkml:brush>
  </inkml:definitions>
  <inkml:trace contextRef="#ctx0" brushRef="#br0">15 201 7186,'-13'-5'430,"12"5"-426,1-1-1,0 1 1,0 0 0,0-1 0,0 1-1,0 0 1,0 0 0,0-1 0,0 1-1,0 0 1,0-1 0,0 1 0,0 0-1,0 0 1,0-1 0,0 1 0,0 0-1,0-1 1,0 1 0,0 0 0,0 0-1,0-1 1,0 1 0,0 0 0,1 0-1,-1-1 1,0 1 0,0 0 0,1-1-1,0 0 15,0 0 0,1 0 0,-1-1 0,1 1-1,-1 0 1,1 0 0,0 0 0,-1 1 0,1-1-1,0 0 1,0 1 0,0-1 0,2 0 0,18 0 144,0 0 0,0 1 0,1 1 0,-1 1 0,0 1 0,34 10 0,-18-6-139,48 5 0,-8-9 9,150-15 0,77-33 9,-303 45-41,151-26 21,342-44 78,-57 57 164,-2 25-1,5 0-105,1278-51-14,-867 11 483,-729 25-294,162 17 0,-130 6-276,-75-14-72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0:36.668"/>
    </inkml:context>
    <inkml:brush xml:id="br0">
      <inkml:brushProperty name="width" value="0.035" units="cm"/>
      <inkml:brushProperty name="height" value="0.035" units="cm"/>
    </inkml:brush>
  </inkml:definitions>
  <inkml:trace contextRef="#ctx0" brushRef="#br0">129 0 6953,'1'181'1632,"4"-28"-974,-7 1 0,-29 214 1,-2-78 630,7 459-1,1-28-1468,9-416 264,14-275-63,2 0-1,2 0 1,0 0-1,2-1 0,1 1 1,17 53-1,-21-83 10,3 16-431,-3-12-83,-6-9 208,-1-8 34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7:18.974"/>
    </inkml:context>
    <inkml:brush xml:id="br0">
      <inkml:brushProperty name="width" value="0.035" units="cm"/>
      <inkml:brushProperty name="height" value="0.035" units="cm"/>
    </inkml:brush>
  </inkml:definitions>
  <inkml:trace contextRef="#ctx0" brushRef="#br0">1262 25 6241,'0'0'35,"1"-1"0,0 0 0,-1 1 0,0-1 0,1 0 0,-1 0 0,1 1 0,-1-1 0,0 0 0,1 0 0,-1 0 0,0 0 0,0 1 0,0-1-1,0 0 1,0 0 0,0 0 0,0 0 0,0 1 0,0-1 0,0 0 0,0 0 0,-1 0 0,1-1 0,-1 2-10,0-1 0,1 1 1,-1 0-1,0-1 0,0 1 0,1 0 1,-1-1-1,0 1 0,0 0 1,0 0-1,0 0 0,1 0 0,-1 0 1,0 0-1,0 0 0,0 0 0,0 0 1,0 0-1,-1 1 0,-9 1 45,0 1 0,-18 8 0,21-8-125,-194 64 100,164-57 314,-1-3-1,0-1 1,-56 2-1,63-8 152,-1 3 1,-34 6-1,51-6-436,0 1 0,0 1 1,1 1-1,0 0 0,0 1 1,-16 9-1,-255 166-209,270-170 111,-1 1 0,2 1 0,0 1 0,0 0 0,1 1 1,1 0-1,1 1 0,0 0 0,2 1 0,-18 38 0,15-23-9,1 1 0,1 1 0,2 0 0,2 0 0,-6 56 0,12-74 20,1 1 0,0-1 0,1 1 1,1-1-1,1 1 0,0-1 0,9 25 0,-2-16 23,0-2 1,2 1-1,1-2 0,19 29 0,-5-13 26,2-1 0,1-1 0,39 37-1,-54-59-22,2-1 0,0-1 0,1 0 0,0-1 0,1-1 0,0-1 0,0-1 0,1 0 0,27 7 0,-16-9 8,0-2 0,0-1 1,1-1-1,-1-1 0,1-2 0,-1-2 0,57-9 0,-16-3 14,-1-4 1,86-33-1,-64 15 13,-1-4-1,-2-4 0,-2-4 1,143-104-1,-211 137 37,-2 0-1,0-2 0,-1 0 0,0 0 1,22-33-1,-33 41-13,0-1-1,-1 0 1,0 0 0,0 0 0,-1-1-1,-1 0 1,1 1 0,-2-1 0,0 0-1,0-1 1,-1 1 0,0 0 0,-1 0-1,-1-14 1,-1 7 20,-1 1 0,-1-1 0,-1 1-1,0-1 1,-1 2 0,-1-1 0,0 1 0,-1 0-1,-1 0 1,-1 1 0,0 0 0,-21-23 0,12 19-58,-1 0-1,0 2 1,-1 0 0,-1 2 0,-1 0 0,0 1 0,-47-19 0,2 6-247,-1 4-1,-89-19 0,-146-10-619,189 34 565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8:26.954"/>
    </inkml:context>
    <inkml:brush xml:id="br0">
      <inkml:brushProperty name="width" value="0.035" units="cm"/>
      <inkml:brushProperty name="height" value="0.035" units="cm"/>
    </inkml:brush>
  </inkml:definitions>
  <inkml:trace contextRef="#ctx0" brushRef="#br0">736 12 10218,'11'-3'269,"0"0"-1,0 1 1,0 1-1,0-1 1,1 2 0,-1 0-1,19 1 1,7 5-140,36 9 1,-8-1-124,217 28 339,2-11 1,335-8-1,923 22-321,-159-42-342,-1313-6 300,7-3-50,1 4 1,133 14-1,-199-10-34,1-1-1,0 2 1,-1 0-1,1 1 1,-1 0-1,0 1 1,0 0-1,19 12 1,-30-17 81,-1 1 1,1-1-1,0 0 1,-1 1-1,1-1 1,0 1-1,-1 0 1,1-1-1,-1 1 1,1-1-1,-1 1 1,1 0-1,-1-1 1,0 1-1,1 0 1,-1 0-1,0-1 1,0 1 0,1 0-1,-1 0 1,0-1-1,0 1 1,0 0-1,0 0 1,0 1-1,0-1 1,-1-1 0,1 1 0,-1 0-1,0 0 1,1 0 0,-1-1 0,0 1-1,1 0 1,-1-1 0,0 1 0,0-1 0,0 1-1,1-1 1,-1 1 0,0-1 0,0 1-1,-1-1 1,-7 3-60,-1-1 0,1 0 0,-12 1 0,19-3 75,-91 7 16,-111-6 0,89-2 143,-1011 52-373,527-14-2183,394-27 1508,-510 21-533,-2-28 1641,-56-77 88,291 18 960,0 37 1721,464 19-2871,6 0-60,1 0-1,-1 0 1,1 1-1,0 1 1,-1 0-1,1 0 0,-16 6 1,27-7-51,0-1-1,-1 0 1,1 0 0,0 0 0,0 0 0,0 1 0,-1-1-1,1 0 1,0 0 0,0 0 0,0 1 0,0-1 0,0 0-1,-1 0 1,1 0 0,0 1 0,0-1 0,0 0 0,0 0-1,0 1 1,0-1 0,0 0 0,0 0 0,0 1 0,0-1-1,0 0 1,0 0 0,0 1 0,0-1 0,0 0 0,0 1-1,0-1 1,0 0 0,0 0 0,1 0 0,-1 1-1,0-1 1,0 0 0,0 0 0,0 1 0,0-1 0,1 0-1,-1 0 1,0 0 0,0 0 0,0 1 0,1-1 0,-1 0-1,0 0 1,0 0 0,1 0 0,-1 0 0,0 0 0,0 0-1,1 0 1,-1 1 0,0-1 0,0 0 0,1 0 0,-1 0-1,0 0 1,1 0 0,18 7-1,-18-7 2,66 19-4,0-4-1,130 13 1,143-12-66,-259-14 55,318 5-69,374 18 124,-483-1 37,792 44 20,132-55-486,-1123-15 337,337 1-149,-378 2 187,-1 2 1,1 1-1,-1 3 1,73 20-1,-118-26 14,-1 1-1,1-1 0,0 1 0,0 0 1,-1 0-1,7 4 0,-10-6 0,0 0-1,0 0 1,0 1-1,0-1 1,1 0-1,-1 0 1,0 0-1,0 0 0,0 1 1,0-1-1,0 0 1,1 0-1,-1 0 1,0 1-1,0-1 1,0 0-1,0 0 1,0 1-1,0-1 1,0 0-1,0 0 0,0 0 1,0 1-1,0-1 1,0 0-1,0 0 1,0 1-1,0-1 1,0 0-1,0 0 1,0 0-1,0 1 1,0-1-1,0 0 1,-1 0-1,1 0 0,0 1 1,0-1-1,0 0 1,-20 6 19,-29-3-7,-1-1-1,-52-7 0,15 1-21,-587-8-199,-955-39 1162,1053-7-526,1 0-353,390 51-460,0 8 0,1 8 0,-232 42 1,341-40-181,-36 6-1122,98-12 1150,17-2 73,22-1 381,490 39 3890,-180-7-3312,427-4-400,3-26-73,366 9 14,-717 6-39,-208-8-10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35.378"/>
    </inkml:context>
    <inkml:brush xml:id="br0">
      <inkml:brushProperty name="width" value="0.035" units="cm"/>
      <inkml:brushProperty name="height" value="0.035" units="cm"/>
    </inkml:brush>
  </inkml:definitions>
  <inkml:trace contextRef="#ctx0" brushRef="#br0">15355 264 6193,'-31'-16'272,"-227"-102"2012,202 96-1616,-1 2 1,-101-21-1,-165 6-80,-4 26-667,171 6 57,-228 6-156,0 16 0,-415 75-1,-434 137-114,283-47 201,526-112 309,-465 87 327,-432 130-295,730-158-24,-936 294 595,757-150-368,11 33 16,-187 162-73,369-96-260,35 49-76,32 38 14,392-334-16,-112 155 1,-70 160 56,-72 242 5,323-573-116,5 2 1,-53 212 0,-8 246 25,72-321 5,-2 302-1,37-414-19,5-1-1,6-1 1,57 254-1,62 14-11,31-10 3,-64-160-1,41 108 16,109 262 18,7-53-17,-171-395-36,147 206-1,233 209 9,35-31 35,-54-88-20,36-39-1,-323-302-9,4-8 0,5-6-1,3-8 1,345 125 0,-181-108-79,5-14 0,358 48 0,705 36-187,-1216-156 258,797 47-37,-719-66-2,454-58 1,-329-10-39,387-119 1,357-193-96,485-278-23,-1396 551 371,-4-10 1,-5-9 0,-6-10 0,340-287 0,181-302-68,-72-68-155,-382 425 67,-124 162-14,456-731-186,-279 278-322,-220 384-572,119-469-1,-179 526 399,-10-1 0,18-408 0,-56 441 1076,-8 0 0,-7 0 1,-77-344-1,-70-79 789,41 167-943,-19-144-215,-65-242 125,153 656 68,-129-282 0,126 342-73,-5 3 0,-4 3 1,-108-135-1,-182-154 164,-30 29-179,-202-203-747,442 421 483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38.752"/>
    </inkml:context>
    <inkml:brush xml:id="br0">
      <inkml:brushProperty name="width" value="0.035" units="cm"/>
      <inkml:brushProperty name="height" value="0.035" units="cm"/>
    </inkml:brush>
  </inkml:definitions>
  <inkml:trace contextRef="#ctx0" brushRef="#br0">16 32 14803,'-12'-23'1831,"8"15"-279,10 22-633,184 485 89,31 70-637,-203-528-139,3 0-1,32 47 0,-49-79-446,0 0 0,0 1 0,0-1 0,-1 1 0,-1 0 0,1-1 0,-2 1 0,1 0 0,-1 19 0,-14-40-729,-4-7 344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39.611"/>
    </inkml:context>
    <inkml:brush xml:id="br0">
      <inkml:brushProperty name="width" value="0.035" units="cm"/>
      <inkml:brushProperty name="height" value="0.035" units="cm"/>
    </inkml:brush>
  </inkml:definitions>
  <inkml:trace contextRef="#ctx0" brushRef="#br0">1 1021 13299,'1'5'212,"1"0"0,-1 0 0,2 0 0,-1 0 0,0-1 0,1 1 0,3 4 0,-6-9-172,1 1 1,-1-1 0,1 1 0,-1-1 0,1 1-1,0-1 1,-1 1 0,1-1 0,-1 0-1,1 1 1,0-1 0,-1 0 0,1 0-1,0 0 1,-1 1 0,1-1 0,0 0-1,-1 0 1,1 0 0,0 0 0,-1 0-1,1 0 1,0 0 0,0-1 0,1 1 34,0-1 0,-1 0 1,1 0-1,-1 0 0,1 0 0,-1-1 1,1 1-1,-1 0 0,0-1 1,1 1-1,-1-1 0,0 1 0,1-3 1,10-17 410,0 0 0,-2-1-1,-1 0 1,13-45 0,14-98 794,-34 157-1229,16-102 468,-4 0-1,-6-1 0,-4 0 0,-12-127 1,3 196-51,7 41-67,5 5-297,5 7-96,6 7-19,-1 1 0,-1 1 0,26 40 0,29 71-611,-2-3-704,-53-103 954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2.733"/>
    </inkml:context>
    <inkml:brush xml:id="br0">
      <inkml:brushProperty name="width" value="0.035" units="cm"/>
      <inkml:brushProperty name="height" value="0.035" units="cm"/>
    </inkml:brush>
  </inkml:definitions>
  <inkml:trace contextRef="#ctx0" brushRef="#br0">8 7628 8522,'-1'1'132,"1"0"0,-1 0-1,0 0 1,1 0 0,-1 0 0,0 0 0,1 0 0,0 1 0,-1-1 0,1 0 0,-1 0-1,1 0 1,0 1 0,0 1 0,0-2 20,0 0 0,0-1 0,0 1 0,1-1 0,-1 1 0,0-1 0,0 1 0,1 0 0,-1-1 0,0 1 0,1-1 0,-1 1 0,1-1 0,-1 1 0,0-1 0,1 0 0,-1 1 0,1-1 0,-1 0 0,1 1 0,0-1 0,2 1 11,-1 0 0,0 0 0,1-1-1,-1 1 1,1-1 0,-1 0 0,0 1 0,1-1-1,-1 0 1,1-1 0,-1 1 0,1 0 0,2-2-1,38-12 115,-1-2 0,63-33 0,-52 23-241,124-62 7,62-28-30,69-33 43,-63 28-50,311-129-33,467-220-37,-812 368 68,252-131-31,-299 140 16,205-117 0,418-223-9,-320 183-71,382-208-9,-285 164 106,499-265-40,636-310 7,721-325 93,-1391 691-24,-531 262-28,-123 52-7,278-129 20,-589 290-27,184-83 15,-12-16-6,-128 47 27,-18 11 752,-91 70-323,-1 1-379,1-1 0,-1 1 0,0-1 0,0 0-1,0 1 1,0-1 0,0 0 0,0 0 0,0-1 0,-1 1 0,-3 1-1,-8-2 178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3.593"/>
    </inkml:context>
    <inkml:brush xml:id="br0">
      <inkml:brushProperty name="width" value="0.035" units="cm"/>
      <inkml:brushProperty name="height" value="0.035" units="cm"/>
    </inkml:brush>
  </inkml:definitions>
  <inkml:trace contextRef="#ctx0" brushRef="#br0">1 52 16604,'1'1'124,"1"1"1,-1-1-1,0 0 1,1 0 0,-1 1-1,0-1 1,0 1 0,0-1-1,0 1 1,0 0 0,0-1-1,0 1 1,-1 0-1,1 0 1,-1-1 0,1 4-1,4 35 638,-3-19 169,2 1-601,1 0 1,1 0-1,16 39 0,-19-53-294,0 0-1,1-1 1,0 0 0,1 1-1,-1-1 1,1-1 0,1 1-1,-1-1 1,1 0 0,0 0-1,1-1 1,-1 1 0,12 5-1,-15-9-44,0-1 0,0 0-1,0 1 1,0-1 0,1-1-1,-1 1 1,0 0 0,1-1-1,-1 0 1,1 0 0,-1 0-1,0 0 1,1 0 0,-1-1-1,7-1 1,-5 0-52,0 0 0,0-1 0,0 1 0,0-1 0,-1 0-1,1 0 1,-1-1 0,0 1 0,4-6 0,3-3-247,0-1 0,-2-1 1,1 0-1,-2 0 0,11-24 0,-7 12-78,-1-1 0,-1 0 0,-2 0 0,-1-1 0,-1 0 0,3-37 0,-9 60 1255,-2 6-214,-4 14 183,-5 29 141,3 9-566,3 1 1,2 0-1,2 0 0,9 81 1,-1-90-1011,1-1 0,2-1 1,20 54-1,-27-86 224,-2-3-117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4.435"/>
    </inkml:context>
    <inkml:brush xml:id="br0">
      <inkml:brushProperty name="width" value="0.035" units="cm"/>
      <inkml:brushProperty name="height" value="0.035" units="cm"/>
    </inkml:brush>
  </inkml:definitions>
  <inkml:trace contextRef="#ctx0" brushRef="#br0">1 0 19364,'-1'0'1272,"1"10"-1104,0 6-104,1 5 265,1 2-169,2 4-128,0 4-152,2-4-305,-1-1-159,-3-6-1696,-2-5 1952,-2-6-296,-3-2-273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4.922"/>
    </inkml:context>
    <inkml:brush xml:id="br0">
      <inkml:brushProperty name="width" value="0.035" units="cm"/>
      <inkml:brushProperty name="height" value="0.035" units="cm"/>
    </inkml:brush>
  </inkml:definitions>
  <inkml:trace contextRef="#ctx0" brushRef="#br0">22 143 16804,'-2'-2'217,"0"-1"0,0 1 0,0-1 0,0 0 0,0 1 1,1-1-1,-1 0 0,1 0 0,-1 0 0,1 0 0,0-1 1,-1-5-1,2 7-133,0 0 1,1-1-1,-1 1 0,0-1 1,1 1-1,-1 0 1,1-1-1,0 1 1,0 0-1,0 0 1,0-1-1,0 1 0,0 0 1,1 0-1,-1 0 1,1 0-1,-1 1 1,3-3-1,3-2 18,0 0 0,0 1 0,0 0 0,1 0 0,-1 1 0,1 0 0,0 0 0,0 1 0,1 0 0,-1 0 0,1 1 0,-1 0 0,14-1 1,-6 2-64,1 0 1,-1 1-1,1 1 1,-1 0 0,1 1-1,21 6 1,-19-3-40,0 2 1,0 0-1,-1 1 0,0 0 1,0 2-1,23 16 0,-31-18-1,0 0-1,0 0 0,-1 1 0,0 0 1,0 0-1,-1 1 0,-1 0 0,1 1 1,-2-1-1,1 2 0,5 14 0,-10-21 38,0 0 0,-1-1-1,0 1 1,0 0 0,0-1 0,-1 1-1,1 0 1,-1 0 0,0 0 0,-1 0-1,1-1 1,-1 1 0,0 0 0,0 0-1,0-1 1,-1 1 0,-2 5 0,1-4 35,-1 0 0,0 0-1,-1 0 1,1-1 0,-1 1 0,0-1 0,0 0 0,-1-1 0,1 1 0,-11 5 0,2-2-70,-1 0 1,1-2-1,-1 0 1,0 0-1,-1-2 0,1 0 1,-1 0-1,0-2 0,-28 2 1,38-4-240,0 0 1,-1-1-1,1 0 0,-9-2 0,14 3 181,-1 0 0,1-1 0,-1 0 0,1 1 0,-1-1 0,1 0 0,-1 1 0,1-1 0,0 0 0,-1 0 0,1 0-1,0 0 1,0-1 0,0 1 0,0 0 0,0 0 0,0-1 0,0 1 0,0-1 0,-1-2 0,2 4 35,0-1 1,0 0-1,0 1 1,-1-1-1,1 0 1,0 1 0,0-1-1,0 0 1,0 1-1,0-1 1,1 1-1,-1-1 1,0 0-1,0 1 1,0-1-1,0 0 1,1 1 0,-1-1-1,0 1 1,1-1-1,-1 0 1,1 0-1,18-12-641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5.452"/>
    </inkml:context>
    <inkml:brush xml:id="br0">
      <inkml:brushProperty name="width" value="0.035" units="cm"/>
      <inkml:brushProperty name="height" value="0.035" units="cm"/>
    </inkml:brush>
  </inkml:definitions>
  <inkml:trace contextRef="#ctx0" brushRef="#br0">171 1 19004,'-15'6'1384,"-8"19"-1024,-1 13-120,-2 19 409,0 13-89,3 22-72,3 5-88,10 7-40,6-4-80,8-13-152,8-6-112,8-17-368,4-11-232,5-26-520,2-11 223,-2-19 505,0-7-216,-5-26-144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05.310"/>
    </inkml:context>
    <inkml:brush xml:id="br0">
      <inkml:brushProperty name="width" value="0.035" units="cm"/>
      <inkml:brushProperty name="height" value="0.035" units="cm"/>
    </inkml:brush>
  </inkml:definitions>
  <inkml:trace contextRef="#ctx0" brushRef="#br0">2286 98 7922,'-14'-1'342,"-1"-1"0,1 0 0,0-1 0,-1-1 1,-16-6-1,11 4-123,-38-8 1,-122 0 705,-12-1-485,84 1-80,-214 1 0,-108 51 383,145 15-448,237-40-104,0 2 0,1 2 0,-81 42-1,116-52-155,-37 19 161,1 3 0,-83 64 0,124-87-185,1 1 0,-1 0 0,1 0-1,1 0 1,-1 1 0,1 0 0,1 0 0,-1 0-1,2 0 1,-7 17 0,7-11-16,0 0 0,0 0 0,1 1 1,1-1-1,1 0 0,1 20 0,4 5-13,2 0-1,1 0 0,2-1 1,17 42-1,-5-24 13,1-1 0,3-1 1,3-2-1,1 0 0,55 68 0,-56-83-11,3-2 1,1-1 0,1-2-1,2-1 1,1-1-1,1-3 1,60 34-1,-38-32-23,1-1 0,1-4 0,1-2 0,86 18 0,-68-25-14,1-3 0,0-4 0,93-2 0,-77-9 43,0-5-1,152-30 1,-175 21-4,-2-3 0,0-4 1,130-61-1,-155 59 4,-1-1-1,-1-2 1,-2-3-1,0-1 1,-3-2 0,-1-2-1,-1-2 1,34-44-1,-60 65 13,0-1 0,-1 0 0,-1 0 0,-1-1 0,-1-1 0,12-36 0,-17 43 10,-1 0-1,0 0 0,-1 0 0,-1-1 0,0 1 0,-1-1 0,0 1 0,-1 0 0,-1-1 0,0 1 0,-7-20 0,-2 3 51,-2 0-1,-1 1 0,-2 1 1,-1 0-1,-1 1 0,-1 1 0,-1 0 1,-2 2-1,0 1 0,-49-41 0,28 31 66,-2 2-1,0 2 0,-2 1 1,-1 4-1,-97-38 0,-223-53-2440,294 98 1874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5.907"/>
    </inkml:context>
    <inkml:brush xml:id="br0">
      <inkml:brushProperty name="width" value="0.035" units="cm"/>
      <inkml:brushProperty name="height" value="0.035" units="cm"/>
    </inkml:brush>
  </inkml:definitions>
  <inkml:trace contextRef="#ctx0" brushRef="#br0">245 44 19948,'-41'63'860,"3"2"0,-55 127-1,68-137-674,-5 24-520,12-28-2310,76-201-5561,25-84 6009,-73 206 2273,33-90 3807,-32 100-1870,-11 18-1966,0 0 0,0 0 0,1 0 0,-1 0-1,0 0 1,0 0 0,0 0 0,0 0 0,1-1 0,-1 1 0,0 0-1,0 0 1,0 0 0,1 0 0,-1 0 0,0 0 0,0 0 0,0 1-1,0-1 1,1 0 0,-1 0 0,0 0 0,0 0 0,0 0 0,1 0-1,-1 0 1,0 0 0,0 0 0,0 0 0,0 1 0,0-1-1,1 0 1,-1 0 0,0 0 0,0 0 0,0 0 0,0 1 0,0-1-1,0 0 1,0 0 0,0 0 0,0 0 0,1 1 0,-1-1 0,1 5 368,0 0 0,0 0 1,0 0-1,0 10 1,3 76 1123,7 73-169,-8-133-1391,2-1 0,2 1 0,13 37 1,0-23-868,-18-42 786,0 0 0,0 0 0,0 0-1,0 0 1,1-1 0,-1 1-1,1-1 1,-1 0 0,1 0-1,0 0 1,4 2 0,-2-3-444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6.432"/>
    </inkml:context>
    <inkml:brush xml:id="br0">
      <inkml:brushProperty name="width" value="0.035" units="cm"/>
      <inkml:brushProperty name="height" value="0.035" units="cm"/>
    </inkml:brush>
  </inkml:definitions>
  <inkml:trace contextRef="#ctx0" brushRef="#br0">0 200 16796,'3'0'1840,"5"-7"-1168,13-9-256,6-2 856,4-4-583,5-4-161,6 0-488,-1 2-312,-5 5-512,-3 2 623,-10 7-207,0-4-128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6.876"/>
    </inkml:context>
    <inkml:brush xml:id="br0">
      <inkml:brushProperty name="width" value="0.035" units="cm"/>
      <inkml:brushProperty name="height" value="0.035" units="cm"/>
    </inkml:brush>
  </inkml:definitions>
  <inkml:trace contextRef="#ctx0" brushRef="#br0">414 85 18004,'-1'-2'200,"1"-7"419,0 1 1,-1-1-1,-5-16 0,6 23-535,0 1 0,-1-1 0,0 0 1,1 1-1,-1-1 0,0 1 0,0-1 0,0 1 0,1-1 0,-2 1 0,1 0 0,0-1 0,0 1 0,0 0 0,-1 0 0,1 0 0,0 0 0,-1 0 0,1 0 0,-1 0 0,0 0 0,1 1 0,-1-1 0,1 1 0,-1-1 0,0 1 0,-2-1 0,0 1 47,0 1 1,-1-1-1,1 1 0,0 0 0,0 0 0,0 0 0,0 0 1,0 1-1,0-1 0,0 1 0,0 0 0,-4 4 0,-42 34 451,45-36-536,-24 24 105,1 1 0,1 1 1,2 1-1,-22 35 0,31-40-99,1 0-1,1 1 1,1 0-1,2 1 1,1 0 0,-7 31-1,15-50-38,0 0 0,1 0-1,0 0 1,0 0 0,1 0 0,1 0-1,-1 1 1,2-1 0,2 11 0,-3-15-14,1-1 1,-1 0 0,1 1-1,0-1 1,0 0 0,1 0-1,-1 0 1,1-1 0,0 1 0,0-1-1,0 1 1,1-1 0,-1 0-1,1 0 1,0 0 0,-1-1 0,1 0-1,0 1 1,9 2 0,-5-3-4,-1 0 1,1-1 0,-1 0-1,1 0 1,0-1 0,-1 0-1,1 0 1,0-1 0,-1 0-1,1 0 1,-1-1 0,1 0 0,-1 0-1,0-1 1,1 0 0,-1 0-1,-1-1 1,1 1 0,9-8-1,-10 7 15,1-1 1,-1 1-1,-1-1 0,1 0 0,-1 0 0,0-1 0,0 0 1,0 0-1,-1 0 0,0 0 0,0 0 0,-1-1 0,0 0 1,0 0-1,0 0 0,-1 0 0,0 0 0,-1-1 0,1 1 1,0-10-1,-2 15-8,0 0-1,0 0 1,-1 0 0,1 0 0,0 0 0,-1 0 0,1 1 0,-1-1-1,1 0 1,-1 0 0,0 0 0,0 0 0,0 1 0,0-1-1,0 0 1,0 1 0,0-1 0,-1 1 0,-1-3 0,2 4-4,-1-1 0,1 0 1,-1 0-1,0 1 0,1-1 0,-1 1 1,1-1-1,-1 1 0,0 0 0,1 0 1,-1-1-1,0 1 0,0 0 0,1 1 1,-1-1-1,0 0 0,1 0 0,-3 1 1,1 0-12,-1 0 1,1 1 0,0-1 0,0 1 0,0-1 0,0 1-1,0 0 1,0 0 0,0 1 0,0-1 0,1 0-1,-1 1 1,1 0 0,0-1 0,0 1 0,0 0-1,0 0 1,0 0 0,1 1 0,-3 5 0,4-8 7,-1-1 1,1 1 0,0 0-1,0 0 1,0-1-1,-1 1 1,1 0 0,0-1-1,0 1 1,0 0 0,0 0-1,0-1 1,0 1 0,0 0-1,0-1 1,0 1 0,1 0-1,-1 0 1,0-1-1,0 1 1,1 0 0,-1-1-1,0 1 1,1-1 0,-1 1-1,1 0 1,-1-1 0,0 1-1,1-1 1,0 1-1,-1-1 1,1 1 0,-1-1-1,1 0 1,-1 1 0,1-1-1,0 0 1,-1 1 0,1-1-1,0 0 1,0 0-1,-1 1 1,1-1 0,0 0-1,-1 0 1,1 0 0,1 0-1,2 0-4,1-1 0,-1 1 0,0-1 0,0 0 0,0 0 0,0-1 0,6-2 0,26-16-212,0-2-1,-2-1 1,56-49 0,-34 26-182,-52 43 364,0 0-17,0-1 0,0 1 1,0 0-1,0 1 0,1-1 1,-1 1-1,1-1 0,0 2 1,6-3-1,-11 4 48,1 0-1,0 0 1,-1-1-1,1 1 1,-1 0 0,1 0-1,0 0 1,-1 0 0,1 0-1,0 0 1,-1 1-1,1-1 1,-1 0 0,1 0-1,-1 0 1,1 1 0,0-1-1,-1 0 1,1 0-1,-1 1 1,1-1 0,-1 1-1,1-1 1,-1 0 0,0 1-1,1-1 1,0 2-1,0-1 6,-1 1 0,1-1 0,-1 1 0,1-1-1,-1 1 1,1-1 0,-1 1 0,0 0 0,0-1 0,0 4-1,-1 5 58,0 1 0,-5 17 0,5-23-36,-4 14 35,-2 10 34,1 1 0,-4 52 0,10-79-161,0-1 0,0 1 0,0 0 0,1-1 0,-1 1 0,1-1 1,1 5-1,-2-7 39,1 1 1,-1-1 0,0 1-1,0-1 1,1 1-1,-1-1 1,0 0 0,1 1-1,-1-1 1,0 1-1,1-1 1,-1 0 0,1 0-1,-1 1 1,1-1-1,-1 0 1,1 0 0,-1 1-1,1-1 1,-1 0 0,1 0-1,-1 0 1,1 0-1,-1 0 1,1 0 0,-1 0-1,1 0 1,-1 0-1,1 0 1,-1 0 0,1 0-1,-1 0 1,1 0-1,-1 0 1,1-1 0,-1 1-1,1 0 1,-1 0-1,1-1 1,-1 1 0,0 0-1,1-1 1,-1 1 0,1 0-1,-1-1 1,0 1-1,1 0 1,-1-1 0,0 1-1,1-1 1,5-6-136,-1 0 1,0 0-1,0-1 1,0 0-1,6-15 1,-10 22 147,20-45-680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19:47.358"/>
    </inkml:context>
    <inkml:brush xml:id="br0">
      <inkml:brushProperty name="width" value="0.035" units="cm"/>
      <inkml:brushProperty name="height" value="0.035" units="cm"/>
    </inkml:brush>
  </inkml:definitions>
  <inkml:trace contextRef="#ctx0" brushRef="#br0">131 0 21421,'0'35'1736,"-3"9"-1296,3 8-192,8 9 616,4 4-264,6 2-248,0 6-111,-4 10-225,-4 5-88,-14 11-425,-11 1-327,-19 8 1648,-11 5-936,-9 7-56,-2 2-24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42.108"/>
    </inkml:context>
    <inkml:brush xml:id="br0">
      <inkml:brushProperty name="width" value="0.035" units="cm"/>
      <inkml:brushProperty name="height" value="0.035" units="cm"/>
    </inkml:brush>
  </inkml:definitions>
  <inkml:trace contextRef="#ctx0" brushRef="#br0">6946 1297 11314,'-643'-246'1179,"632"241"-1156,-153-59 25,-320-81 0,-187 8-193,168 39 70,97 8 68,-774-149 82,-1438-24-5283,2353 253 4597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43.162"/>
    </inkml:context>
    <inkml:brush xml:id="br0">
      <inkml:brushProperty name="width" value="0.035" units="cm"/>
      <inkml:brushProperty name="height" value="0.035" units="cm"/>
    </inkml:brush>
  </inkml:definitions>
  <inkml:trace contextRef="#ctx0" brushRef="#br0">6582 0 6721,'-1573'243'2082,"1107"-139"-1524,-601 219 0,788-216-384,5 12-1,5 12 1,-374 247-1,401-211 196,-265 237 1,353-263-141,-140 169 0,214-213-143,4 3 1,4 3-1,-61 120 1,72-104-13,6 1 0,-65 213 1,59-102-67,9 3 1,11 2 0,10 1 0,0 405 0,35-482-47,7 0 0,8-1 0,6-1 1,7-2-1,7 0 0,112 284 1,-49-218-13,10-4 1,188 275 0,343 356-141,58-100 71,-502-570 196,406 279 0,-430-349-14,253 117 1,216 30 36,23-60-40,6-41-58,839 108 14,20-134-76,449-190 558,-1326-12-203,650-162 0,-857 124-555,620-241 0,-676 189-139,644-370 0,32-179 150,-742 458 274,321-327 0,-481 408 51,-7-6 0,203-300 0,-211 243 187,222-467 1,-269 454 17,82-296 0,-142 391-145,-8-2-1,-6-1 0,14-212 0,-40 255-62,-4 1 1,-5 0-1,-5 0 1,-5 1-1,-44-166 1,9 112-2,-8 3 0,-7 2 0,-7 3 0,-6 3 0,-108-156 0,-317-367 59,346 500-156,-280-246 0,255 273-178,-6 8-1,-7 9 0,-5 8 0,-6 9 0,-5 9 0,-248-90 0,137 83-34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47.818"/>
    </inkml:context>
    <inkml:brush xml:id="br0">
      <inkml:brushProperty name="width" value="0.035" units="cm"/>
      <inkml:brushProperty name="height" value="0.035" units="cm"/>
    </inkml:brush>
  </inkml:definitions>
  <inkml:trace contextRef="#ctx0" brushRef="#br0">17 7 12379,'-14'-6'1115,"13"6"-1095,1 0-1,0 0 0,0 1 0,0-1 1,0 0-1,0 0 0,-1 0 1,1 1-1,0-1 0,0 0 0,0 0 1,0 1-1,0-1 0,0 0 1,0 1-1,0-1 0,0 0 0,0 0 1,0 1-1,0-1 0,0 0 1,0 0-1,0 1 0,0-1 0,0 0 1,0 0-1,0 1 0,1-1 1,-1 0-1,0 0 0,0 1 0,16 27 562,19 21 23,2-3-1,74 73 0,101 69-45,-137-125-461,286 220 22,-152-124-107,737 531 454,-21-35 1063,-819-579-1380,33 24-17,254 174 16,-194-144-142,480 315 47,-23 30 11,-89-11 427,-60-48 518,-383-326-878,12 9 534,-125-87-310,-10-11-228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48.519"/>
    </inkml:context>
    <inkml:brush xml:id="br0">
      <inkml:brushProperty name="width" value="0.035" units="cm"/>
      <inkml:brushProperty name="height" value="0.035" units="cm"/>
    </inkml:brush>
  </inkml:definitions>
  <inkml:trace contextRef="#ctx0" brushRef="#br0">0 190 16564,'20'7'1496,"7"1"-1184,22-2-168,11-2 984,16-4-968,7-1-48,12-9-128,4-4-136,1-9-280,-5-3-136,-18-6-304,-9-1 640,-21-4-176,-13-2-184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49.003"/>
    </inkml:context>
    <inkml:brush xml:id="br0">
      <inkml:brushProperty name="width" value="0.035" units="cm"/>
      <inkml:brushProperty name="height" value="0.035" units="cm"/>
    </inkml:brush>
  </inkml:definitions>
  <inkml:trace contextRef="#ctx0" brushRef="#br0">0 0 16283,'30'11'1305,"-1"4"-1129,11 6-80,5 5 384,8 11-336,1 8 48,-2 8-40,-2 6-72,-11 11 48,-5 6 56,-17 11 24,-7 5-24,-13 1 16,-7-7-72,-8-11-352,-5-7 320,4-12-48,3-11-72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49.580"/>
    </inkml:context>
    <inkml:brush xml:id="br0">
      <inkml:brushProperty name="width" value="0.035" units="cm"/>
      <inkml:brushProperty name="height" value="0.035" units="cm"/>
    </inkml:brush>
  </inkml:definitions>
  <inkml:trace contextRef="#ctx0" brushRef="#br0">3 1 17980,'-3'60'1168,"3"-4"-1160,2 0-88,3 0 368,8-2-824,2-8-616,0-2 896,0-8-176,-4 0-128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07.732"/>
    </inkml:context>
    <inkml:brush xml:id="br0">
      <inkml:brushProperty name="width" value="0.035" units="cm"/>
      <inkml:brushProperty name="height" value="0.035" units="cm"/>
    </inkml:brush>
  </inkml:definitions>
  <inkml:trace contextRef="#ctx0" brushRef="#br0">11 1245 14627,'-10'4'1266,"9"-7"-559,15-18 1,114-113 853,-65 71-1231,-37 37-310,374-377 544,16 15-169,-394 369-504,63-59-1500,-72 65 1329,-1 0 1,-1-1 0,0-1 0,12-21 0,-19 26-223,1-2-137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0.092"/>
    </inkml:context>
    <inkml:brush xml:id="br0">
      <inkml:brushProperty name="width" value="0.035" units="cm"/>
      <inkml:brushProperty name="height" value="0.035" units="cm"/>
    </inkml:brush>
  </inkml:definitions>
  <inkml:trace contextRef="#ctx0" brushRef="#br0">118 855 14387,'-8'23'1640,"18"-11"-703,4-7-233,12-14 1880,7-10-1383,11-13-217,7-3-40,2-8-304,-2-1-320,-5-1-632,-1 2-368,-14 9-592,-5 4-241,-19 5 929,-8 5-384,-17 3-104</inkml:trace>
  <inkml:trace contextRef="#ctx0" brushRef="#br0" timeOffset="1">70 304 17572,'-32'-14'1696,"11"0"-1040,5-4-184,16-3 873,9-1-185,12-6-432,5 0-160,11-3-624,3-1-336,12 5-640,2 6-681,4 2 1265,3 3-344,4 3-288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0.546"/>
    </inkml:context>
    <inkml:brush xml:id="br0">
      <inkml:brushProperty name="width" value="0.035" units="cm"/>
      <inkml:brushProperty name="height" value="0.035" units="cm"/>
    </inkml:brush>
  </inkml:definitions>
  <inkml:trace contextRef="#ctx0" brushRef="#br0">150 9 18628,'1'-9'1695,"-7"10"-755,-12 14 70,2 2-307,1 1 0,1 0 0,1 2 0,0-1 0,-11 26 1,19-34-639,0-1 1,1 1-1,0 0 1,1 0-1,0 0 1,0 1-1,1-1 1,1 1-1,0-1 1,1 1-1,0-1 1,2 17-1,-1-24-67,0-1 0,0 0 0,0 0 1,0-1-1,0 1 0,0 0 0,1 0 0,0 0 0,-1-1 0,1 1 0,0-1 0,0 1 0,0-1 0,1 0 1,4 3-1,-3-2-11,0-1 1,1 1 0,-1-1 0,1 0 0,0-1 0,0 1-1,-1-1 1,1 0 0,6 0 0,9 0-70,1-1 0,-1 0-1,40-8 1,-41 5 30,-11 2 15,1 0 0,-1 0 0,1 1 1,-1 0-1,1 0 0,0 1 1,-1 0-1,14 4 0,-19-4 23,0 1 1,0-1-1,0 1 1,0-1-1,0 1 0,0 0 1,-1 0-1,1 0 1,-1 1-1,1-1 0,-1 1 1,0-1-1,0 1 1,0 0-1,0-1 0,-1 1 1,1 0-1,-1 0 1,0 0-1,0 1 0,0-1 1,0 0-1,0 0 1,0 6-1,0 1 20,-1 0-1,0 1 1,0-1 0,-1 0 0,0 1-1,-1-1 1,0 0 0,-1 0 0,0 0-1,-1-1 1,-5 12 0,1-4 72,-2 0 0,0-1 0,0 0-1,-2-1 1,-14 17 0,19-25-129,-1 0-1,1-1 0,-1 0 1,0 0-1,-1 0 1,-16 7-1,21-11-81,1-1 0,-1 0 0,1 0 0,-1 0 0,0 0-1,0-1 1,1 1 0,-1-1 0,-5 0 0,7 0-11,0-1-1,0 1 1,0-1 0,0 1-1,0-1 1,0 0 0,0 1-1,0-1 1,0 0 0,0 0-1,1-1 1,-1 1-1,0 0 1,1-1 0,-1 1-1,1-1 1,-3-2 0,-1-10-646,3-1-289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1.002"/>
    </inkml:context>
    <inkml:brush xml:id="br0">
      <inkml:brushProperty name="width" value="0.035" units="cm"/>
      <inkml:brushProperty name="height" value="0.035" units="cm"/>
    </inkml:brush>
  </inkml:definitions>
  <inkml:trace contextRef="#ctx0" brushRef="#br0">77 84 15795,'1'-17'1063,"0"-19"211,-1 34-1187,0 0 1,-1 0-1,1 0 0,0 0 1,-1 1-1,1-1 0,-1 0 1,1 0-1,-1 0 0,0 1 1,0-1-1,0 0 0,-2-2 1,3 4-52,0-1 1,0 1 0,0 0 0,-1 0-1,1 0 1,0 0 0,0-1-1,-1 1 1,1 0 0,0 0-1,-1 0 1,1 0 0,0 0-1,0 0 1,-1 0 0,1 0-1,0 0 1,-1-1 0,1 1-1,0 0 1,0 1 0,-1-1-1,1 0 1,0 0 0,-1 0-1,1 0 1,0 0 0,0 0 0,-1 0-1,1 0 1,0 0 0,-1 1-1,1-1 1,0 0 0,0 0-1,0 0 1,-1 0 0,1 1-1,0-1 1,0 0 0,0 0-1,-1 1 1,1-1 0,0 1-1,-8 13 633,8-12-576,-8 19 385,1 0 0,1 1-1,-5 38 1,-2 71 135,12-122-568,-2 61 74,2 1-1,4-1 1,3 0 0,3 0-1,3 0 1,3-1 0,34 97-1,-6-65-907,-37-90 522,0-1 1,0 0-1,1 0 0,0 0 0,1-1 1,15 15-1,-20-22 187,-1 1 1,1-1 0,-1-1-1,1 1 1,0 0-1,-1 0 1,1-1-1,0 0 1,0 1 0,0-1-1,0 0 1,0-1-1,1 1 1,-1 0 0,0-1-1,0 0 1,0 0-1,1 0 1,-1 0-1,0 0 1,0-1 0,0 1-1,1-1 1,-1 0-1,0 0 1,0 0 0,0 0-1,0-1 1,-1 1-1,1-1 1,0 0-1,0 1 1,-1-1 0,1-1-1,-1 1 1,0 0-1,3-4 1,29-35-976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1.493"/>
    </inkml:context>
    <inkml:brush xml:id="br0">
      <inkml:brushProperty name="width" value="0.035" units="cm"/>
      <inkml:brushProperty name="height" value="0.035" units="cm"/>
    </inkml:brush>
  </inkml:definitions>
  <inkml:trace contextRef="#ctx0" brushRef="#br0">173 45 18044,'-2'0'159,"0"0"-1,0 0 1,0 1 0,0-1 0,0 0 0,0 1 0,0 0-1,0-1 1,1 1 0,-1 0 0,0 0 0,0 0-1,1 0 1,-1 0 0,0 0 0,1 0 0,0 1 0,-1-1-1,1 0 1,0 1 0,-1-1 0,1 1 0,0 0-1,0-1 1,-1 3 0,-4 7 298,0 1 0,-7 20 0,11-25-173,-25 63 203,3 0-1,-22 118 1,44-177-588,1-9 27,0 1 0,1 0 1,-1-1-1,1 1 0,0 0 1,0 0-1,0-1 0,0 1 1,0 0-1,1 0 0,0 3 1,-1-6 57,0 0 0,0 0 1,0 0-1,0 0 0,1 1 1,-1-1-1,0 0 1,0 0-1,0 0 0,0 0 1,0 0-1,1 0 1,-1 0-1,0 0 0,0 0 1,0 0-1,0 0 1,1 0-1,-1 0 0,0 0 1,0 0-1,0 0 1,0 0-1,1 0 0,-1 0 1,0 0-1,0 0 0,0 0 1,0 0-1,1 0 1,-1 0-1,0 0 0,0 0 1,0 0-1,0-1 1,0 1-1,0 0 0,1 0 1,-1 0-1,0 0 1,0 0-1,0 0 0,0-1 1,0 1-1,0 0 1,0 0-1,0 0 0,0 0 1,0 0-1,1-1 0,-1 1 1,0 0-1,0 0 1,7-9-479,0-1-1,-1 0 1,0 0 0,8-19 0,18-52-1200,-19 44 988,35-100-1224,11-28 1728,-51 149 517,-2 13 470,-5 5-658,0 0 1,0-1-1,0 1 0,0 0 1,0 0-1,-1 0 0,1 0 1,-1 0-1,1 0 1,-1 0-1,0 4 0,14 121 2328,9 58-585,-19-162-2022,2-1 0,0 1 0,2-1 0,0-1 0,22 40 0,-28-57 66,0-1-1,0 0 1,0 0-1,0 1 0,1-2 1,-1 1-1,1 0 1,4 3-1,-1-5-176,-8-8-126,-5-5-170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1.999"/>
    </inkml:context>
    <inkml:brush xml:id="br0">
      <inkml:brushProperty name="width" value="0.035" units="cm"/>
      <inkml:brushProperty name="height" value="0.035" units="cm"/>
    </inkml:brush>
  </inkml:definitions>
  <inkml:trace contextRef="#ctx0" brushRef="#br0">5 1 15707,'-4'31'1633,"4"1"-1169,11-5-152,8-2 880,12-10-576,2-5-104,5-10-280,3-5-208,2-11-536,-1-3 192,-5-8 224,0-3-128,-1-7-136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2.546"/>
    </inkml:context>
    <inkml:brush xml:id="br0">
      <inkml:brushProperty name="width" value="0.035" units="cm"/>
      <inkml:brushProperty name="height" value="0.035" units="cm"/>
    </inkml:brush>
  </inkml:definitions>
  <inkml:trace contextRef="#ctx0" brushRef="#br0">308 399 15315,'0'-2'113,"0"0"-1,1 1 1,-1-1-1,0 1 1,0-1-1,0 0 1,0 1 0,-1-1-1,1 0 1,0 1-1,-1-1 1,1 1-1,-1-1 1,1 1-1,-1-1 1,0 1-1,1-1 1,-1 1-1,0 0 1,0-1 0,0 1-1,-2-1 1,2 1-35,-1 1 0,0 0 1,0 0-1,0 0 0,1 0 1,-1 0-1,0 0 0,0 0 1,0 1-1,1-1 0,-1 1 1,0-1-1,0 1 0,1 0 1,-1 0-1,0 0 0,1 0 1,-1 0-1,1 0 1,0 0-1,-1 0 0,-1 2 1,-14 11 431,0 1 1,1 1 0,1 0 0,1 1 0,-19 28 0,10-9 225,-35 76 0,44-82-506,2 1 0,2 0 0,-11 50 0,19-67-187,0 1 1,0 0-1,1-1 1,1 1-1,1-1 1,0 1-1,0 0 1,2-1-1,0 0 1,6 19-1,-7-27-46,1 1 0,1-1-1,-1 0 1,1 0 0,0 0 0,0-1-1,0 1 1,1-1 0,0 0-1,0 0 1,0-1 0,1 1-1,-1-1 1,1 0 0,0-1-1,0 1 1,1-1 0,-1-1-1,1 1 1,-1-1 0,1 0-1,0 0 1,0-1 0,-1 0-1,11 0 1,-9-1 27,1 0 1,-1 0-1,0-1 0,1 0 1,-1-1-1,0 0 0,0 0 0,0 0 1,0-1-1,0-1 0,-1 1 1,1-1-1,-1-1 0,0 1 1,0-1-1,-1 0 0,1-1 1,-1 0-1,0 0 0,8-11 1,-12 16 5,-1-1 0,0 1 0,0-1 1,-1 1-1,1-1 0,0 1 1,0-1-1,-1 0 0,1 1 1,-1-1-1,1 0 0,-1 1 0,0-1 1,1 0-1,-1 1 0,0-3 1,-1 3-6,1 0 0,0 0-1,-1 0 1,1 1 0,0-1 0,-1 0 0,1 0 0,-1 1 0,0-1 0,1 0 0,-1 1 0,1-1 0,-1 0 0,0 1 0,0-1 0,1 1 0,-1-1 0,0 1 0,0 0 0,0-1 0,1 1 0,-2-1 0,-6 0 36,0-1-1,1 1 1,-1 1-1,0-1 1,-12 2-1,8-1-306,12 0 236,0 0 0,0 0-1,-1 0 1,1 0-1,0 0 1,0 0 0,0 0-1,-1 0 1,1 0-1,0 0 1,0 0-1,0 0 1,-1 0 0,1-1-1,0 1 1,0 0-1,0 0 1,0 0 0,-1 0-1,1 0 1,0 0-1,0-1 1,0 1-1,0 0 1,0 0 0,0 0-1,-1 0 1,1-1-1,0 1 1,0 0 0,0 0-1,0 0 1,0-1-1,0 1 1,0 0-1,0 0 1,0 0 0,0-1-1,0 1 1,0 0-1,0 0 1,0 0 0,0-1-1,0 1 1,0 0-1,0 0 1,0 0-1,0 0 1,1-1 0,-1 1-1,4-9-180,25-26-668,49-47 1,-62 66 666,-15 15 182,3-4-57,1 0 0,0 1 0,1-1 0,-1 1 0,1 0 0,6-3 0,-11 7 61,0-1 0,0 1 1,0-1-1,0 1 0,0 0 1,0 0-1,0 0 0,0-1 1,0 1-1,0 0 0,0 0 1,0 0-1,0 1 0,0-1 1,0 0-1,0 0 0,0 1 0,0-1 1,1 1-1,0 0 14,-1 0 0,0 0 0,1 0 0,-1 1 0,0-1 0,0 0-1,0 1 1,0-1 0,0 1 0,0-1 0,-1 1 0,1 0 0,0-1 0,-1 1 0,1 3 0,4 18 186,-1 0 0,1 28 0,-5-34-149,2 1-1,0-1 1,1 0-1,1 0 1,10 29-1,-14-45-93,1 1 0,-1-1-1,1 1 1,0-1 0,0 1 0,-1-1-1,1 0 1,0 1 0,0-1 0,0 0 0,1 0-1,-1 0 1,0 0 0,0 0 0,1 0-1,-1 0 1,0 0 0,1 0 0,-1-1-1,1 1 1,-1 0 0,1-1 0,0 1 0,-1-1-1,3 0 1,-2 0 12,0 0 0,0-1 0,0 1 1,0-1-1,0 0 0,0 0 0,0 1 0,0-1 0,0-1 0,0 1 0,0 0 0,-1 0 1,1-1-1,0 1 0,-1-1 0,1 1 0,-1-1 0,0 0 0,2-2 0,17-32-428</inkml:trace>
  <inkml:trace contextRef="#ctx0" brushRef="#br0" timeOffset="1">633 27 17852,'6'-27'2040,"2"30"-1200,0 10-335,0 17 2191,8 9-1496,7 12-736,3 9-135,1 14-121,2 7 8,-7 17-64,-3 3-96,-9 14-272,-8 11-208,-18 23-689,-16 9 929,-16 7-128,-6 10-168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4.536"/>
    </inkml:context>
    <inkml:brush xml:id="br0">
      <inkml:brushProperty name="width" value="0.035" units="cm"/>
      <inkml:brushProperty name="height" value="0.035" units="cm"/>
    </inkml:brush>
  </inkml:definitions>
  <inkml:trace contextRef="#ctx0" brushRef="#br0">103 7840 11883,'-102'93'1001,"111"-101"-714,0 1 1,1 0-1,15-8 0,14-10 70,345-262 1815,-276 205-1853,436-360 483,-363 290-665,723-624 266,-523 444-333,460-402-59,328-282-338,-1100 956 307,1578-1342-369,33 45 357,-882 757 70,28 58-476,-728 489 362,-20 17-36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5.396"/>
    </inkml:context>
    <inkml:brush xml:id="br0">
      <inkml:brushProperty name="width" value="0.035" units="cm"/>
      <inkml:brushProperty name="height" value="0.035" units="cm"/>
    </inkml:brush>
  </inkml:definitions>
  <inkml:trace contextRef="#ctx0" brushRef="#br0">97 0 14179,'-17'40'1695,"3"0"0,1 1 1,-15 80-1,17-46-1375,-2 101 1,13-163-382,0 44-331,1-52 302,-1 0 0,1 0-1,0 0 1,0 0 0,0-1 0,1 1 0,0 0 0,3 6-1,-4-9 45,0-1 0,0 0 0,0 0-1,1 1 1,-1-1 0,0 0 0,0 0-1,1-1 1,-1 1 0,0 0 0,1 0-1,-1 0 1,1-1 0,-1 1-1,1-1 1,-1 0 0,1 1 0,0-1-1,-1 0 1,1 0 0,-1 0 0,1 0-1,0 0 1,-1 0 0,1 0 0,-1 0-1,1-1 1,-1 1 0,1-1 0,-1 1-1,4-2 1,4-2-196,-1-1 0,1 1 0,15-12 0,14-14-457,62-62 1,-66 58 577,15-12-14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5.914"/>
    </inkml:context>
    <inkml:brush xml:id="br0">
      <inkml:brushProperty name="width" value="0.035" units="cm"/>
      <inkml:brushProperty name="height" value="0.035" units="cm"/>
    </inkml:brush>
  </inkml:definitions>
  <inkml:trace contextRef="#ctx0" brushRef="#br0">115 135 16932,'-75'208'1686,"65"-172"-1716,1 1 0,2 0 0,-5 69 1,12-98-2,-1-6 13,1 1 1,0 0-1,-1 0 0,1 0 0,1 0 0,-1-1 0,0 1 0,1 0 0,-1 0 0,1 0 0,0-1 0,0 1 0,0 0 0,0-1 0,3 4 0,-4-5 12,0-1 1,0 0-1,1 0 0,-1 1 1,0-1-1,1 0 0,-1 0 0,0 1 1,1-1-1,-1 0 0,0 0 1,1 0-1,-1 0 0,1 1 0,-1-1 1,0 0-1,1 0 0,-1 0 0,1 0 1,-1 0-1,0 0 0,1 0 1,-1 0-1,1 0 0,-1 0 0,0 0 1,1-1-1,-1 1 0,0 0 0,1 0 1,-1 0-1,1-1 0,11-12-110,4-21-7,-8 7 168,-2-1 1,0 0-1,2-51 0,-6-88 592,-2 163-614,0-18 234,0 0-1,-2 1 1,-1-1 0,-8-35 0,4 46 236,2 18-157,2 18-3,3-11-225,1 0-1,1 0 0,0 0 0,1-1 0,0 1 0,10 24 0,-11-31-89,2 0 1,-1 0 0,1 0-1,0-1 1,0 0-1,1 1 1,0-2 0,0 1-1,0 0 1,1-1-1,-1 0 1,1-1 0,1 1-1,8 4 1,-3-4-5,0-1 0,0 0 0,0-1 0,1 0 0,0-1 1,-1 0-1,1-1 0,0-1 0,0 0 0,-1 0 0,1-1 0,0-1 1,-1 0-1,1-1 0,23-9 0,-11 3-6,0-1 0,-1-2 0,-1 0 0,1-2-1,-2 0 1,35-30 0,-40 29-9,0-1-1,-1-1 0,17-24 1,-25 31-14,-1-1 0,-1 0 0,0 0 0,0-1 0,-1 0 0,0 0-1,3-14 1,-7 9-50,-1 17 64,0 0-1,0 0 1,0 0 0,0-1-1,0 1 1,0 0 0,0 0-1,0 0 1,0 0 0,0-1 0,0 1-1,0 0 1,0 0 0,-1 0-1,1 0 1,0 0 0,0-1-1,0 1 1,0 0 0,0 0 0,0 0-1,-1 0 1,1 0 0,0 0-1,0 0 1,0 0 0,0 0-1,0-1 1,-1 1 0,1 0 0,0 0-1,0 0 1,0 0 0,0 0-1,-1 0 1,1 0 0,0 0-1,0 0 1,0 0 0,-2 1-1,1 0 1,-1 0-1,1 0 0,0 0 1,0 0-1,-1 0 0,1 0 1,0 0-1,0 0 1,0 1-1,0-1 0,-1 3 1,-8 14 15,0 2 1,1-1-1,1 2 0,-8 29 1,-11 88-330,24-115 354,1 1 0,2 31 0,0-45 20,1 1 0,1-1 0,0 0 1,0 1-1,1-1 0,0 0 1,7 14-1,8 4-39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6.504"/>
    </inkml:context>
    <inkml:brush xml:id="br0">
      <inkml:brushProperty name="width" value="0.035" units="cm"/>
      <inkml:brushProperty name="height" value="0.035" units="cm"/>
    </inkml:brush>
  </inkml:definitions>
  <inkml:trace contextRef="#ctx0" brushRef="#br0">0 52 16892,'7'-25'1648,"-1"5"-1240,-3 13-192,0 11 864,1 19-520,0 9-143,1 17-169,-1 11-40,0 13-40,2 1-80,-2-1-232,1-4-232,-4-11-409,0-8-735,-3-22 1232,-4-10-280,-6-27-248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08.137"/>
    </inkml:context>
    <inkml:brush xml:id="br0">
      <inkml:brushProperty name="width" value="0.035" units="cm"/>
      <inkml:brushProperty name="height" value="0.035" units="cm"/>
    </inkml:brush>
  </inkml:definitions>
  <inkml:trace contextRef="#ctx0" brushRef="#br0">5 226 16996,'0'0'30,"-1"0"1,1 0-1,0 0 1,0 0 0,0 0-1,0 0 1,0 0 0,-1 0-1,1 0 1,0 0-1,0 0 1,0 0 0,0 0-1,0 0 1,0-1 0,-1 1-1,1 0 1,0 0-1,0 0 1,0 0 0,0 0-1,0 0 1,0 0 0,0 0-1,-1 0 1,1-1-1,0 1 1,0 0 0,0 0-1,0 0 1,0 0-1,0 0 1,0-1 0,0 1-1,0 0 1,0 0 0,0 0-1,0 0 1,0 0-1,0-1 1,0 1 0,0 0-1,0 0 1,0 0 0,0 0-1,0 0 1,0-1-1,0 1 1,0 0 0,0 0-1,0 0 1,7-12 463,11-9 19,15-9-272,2 2 0,1 0 0,1 3 0,2 1 0,47-22-1,-68 40-276,-18 6 34,0 0 1,1 0 0,-1 0-1,0 0 1,1 0-1,-1 0 1,1 0 0,-1 0-1,0 0 1,1 0 0,-1 0-1,0 0 1,1 1-1,-1-1 1,0 0 0,1 0-1,-1 0 1,0 0-1,1 1 1,-1-1 0,0 0-1,0 0 1,1 1-1,-1 0 1,1 0 3,-1 1 1,0 0-1,0 0 0,1 0 0,-1 0 1,-1 0-1,1 0 0,0 0 0,0 0 1,-1 0-1,1 0 0,-1 0 1,0-1-1,0 3 0,-20 55 232,8-21 66,-12 49 1,22-73-275,1-8-77,1-1-1,-1 1 1,1 0-1,1-1 0,-1 1 1,1 0-1,0-1 1,1 1-1,1 11 1,-2-17-11,0 1 1,0-1 0,0 1 0,0-1-1,0 1 1,0-1 0,1 1 0,-1-1-1,0 1 1,0-1 0,0 1 0,1-1-1,-1 0 1,0 1 0,1-1 0,-1 0-1,0 1 1,1-1 0,-1 0 0,0 1-1,1-1 1,-1 0 0,1 1 0,-1-1-1,1 0 1,-1 0 0,0 0 0,1 1-1,-1-1 1,1 0 0,-1 0 0,1 0-1,-1 0 1,1 0 0,-1 0 0,1 0-1,-1 0 1,1 0 0,-1 0 0,1 0-1,-1 0 1,1 0 0,0-1 0,0 0-64,1 0 1,-1 0-1,0 1 1,1-2-1,-1 1 1,0 0-1,0 0 1,0 0 0,0 0-1,0-1 1,0 1-1,1-3 1,4-11-853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7.004"/>
    </inkml:context>
    <inkml:brush xml:id="br0">
      <inkml:brushProperty name="width" value="0.035" units="cm"/>
      <inkml:brushProperty name="height" value="0.035" units="cm"/>
    </inkml:brush>
  </inkml:definitions>
  <inkml:trace contextRef="#ctx0" brushRef="#br0">0 398 17884,'4'19'376,"0"0"1,2 0 0,0-1-1,1 0 1,1 0 0,0-1-1,1 0 1,1 0 0,1-1-1,1 0 1,0-1 0,0 0-1,22 18 1,-30-30-331,1 1 0,0-1 0,0 1 0,0-2 0,0 1 0,0 0 0,1-1 0,-1 0 0,1 0 0,0-1 0,-1 0 0,1 0 0,0 0 0,0 0 0,0-1 0,0 0 0,0 0 0,0-1 0,-1 0 0,1 0 0,0 0 0,0-1 0,-1 0 0,1 0 0,-1 0 0,1 0 0,-1-1 0,8-5 0,0-2 27,1-1 0,-2 0 0,0-1 0,0-1 0,-1 0 1,0 0-1,14-25 0,0-6 19,25-61 0,34-133-1731,-42 109 448,-34 104 526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7.691"/>
    </inkml:context>
    <inkml:brush xml:id="br0">
      <inkml:brushProperty name="width" value="0.035" units="cm"/>
      <inkml:brushProperty name="height" value="0.035" units="cm"/>
    </inkml:brush>
  </inkml:definitions>
  <inkml:trace contextRef="#ctx0" brushRef="#br0">232 29 15691,'1'-2'214,"-1"0"0,0 0-1,0 1 1,0-1-1,0 0 1,0 0 0,-1 0-1,1 0 1,0 0-1,-1 1 1,-1-4-1,2 4-176,0 1-1,0 0 0,-1 0 0,1-1 1,0 1-1,0 0 0,-1 0 0,1 0 1,0 0-1,0-1 0,-1 1 0,1 0 1,0 0-1,-1 0 0,1 0 0,0 0 1,0 0-1,-1 0 0,1 0 0,0 0 1,-1 0-1,1 0 0,0 0 0,-1 0 0,1 0 1,0 0-1,-1 0 0,1 0 0,-16 11 1219,7-1-1018,-1 1 0,2 0-1,-1 0 1,1 0 0,1 1-1,-8 19 1,-31 84 239,44-110-448,-19 58 163,2 1 1,3 0 0,-12 104-1,24-126-278,2 0 1,2 0-1,1 0 0,3 0 0,1 0 0,19 73 1,-18-94-245,1 0 0,1-1 0,17 30 0,-22-45 255,0 1 0,0-1 0,1 0 0,0 1 0,0-2 0,0 1 0,1 0 0,-1-1 0,1 0 0,0 0 0,0-1 0,1 1 0,-1-1 0,1 0 0,0 0 0,8 2 0,23-2-624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8.369"/>
    </inkml:context>
    <inkml:brush xml:id="br0">
      <inkml:brushProperty name="width" value="0.035" units="cm"/>
      <inkml:brushProperty name="height" value="0.035" units="cm"/>
    </inkml:brush>
  </inkml:definitions>
  <inkml:trace contextRef="#ctx0" brushRef="#br0">348 6 15987,'0'0'39,"0"0"0,0 0 0,0 0 0,0 0-1,1 0 1,-1 0 0,0 0 0,0-1 0,0 1 0,0 0-1,0 0 1,0 0 0,0 0 0,0 0 0,0 0-1,0 0 1,0 0 0,0-1 0,0 1 0,0 0-1,0 0 1,0 0 0,0 0 0,0 0 0,0 0-1,0-1 1,0 1 0,0 0 0,0 0 0,0 0 0,0 0-1,0 0 1,0 0 0,0-1 0,0 1 0,0 0-1,0 0 1,0 0 0,0 0 0,0 0 0,0 0-1,0 0 1,-1 0 0,1 0 0,0-1 0,0 1-1,0 0 1,0 0 0,0 0 0,0 0 0,0 0 0,0 0-1,-1 0 1,1 0 0,0 0 0,0 0 0,0 0-1,0 0 1,0 0 0,0 0 0,-1 0 0,1 0-1,0 0 1,0 0 0,0 0 0,-11 7 898,-13 15 175,0 7-398,1 1 1,1 0 0,-28 54-1,-41 106-476,86-180-203,-9 21-88,-6 12-658,1 1 0,-21 78 0,38-100-925,5-23-272,6-13 298,30-81-748,-11 28 1074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8.878"/>
    </inkml:context>
    <inkml:brush xml:id="br0">
      <inkml:brushProperty name="width" value="0.035" units="cm"/>
      <inkml:brushProperty name="height" value="0.035" units="cm"/>
    </inkml:brush>
  </inkml:definitions>
  <inkml:trace contextRef="#ctx0" brushRef="#br0">235 52 15291,'18'-39'1593,"-7"28"-897,-5 9-200,-6 22 992,-3 12-240,-1 20-391,-2 9-257,3 12-176,3 3 8,4-3-176,6-1-160,6-10-376,3-9-216,-1-10-360,1-10-57,-6-13 585,-6-5-240,-10-4-120</inkml:trace>
  <inkml:trace contextRef="#ctx0" brushRef="#br0" timeOffset="1">0 726 16436,'6'8'1480,"16"-3"-760,6-5-160,15-5 504,7-2-127,12-4-65,5-2-112,2-2-536,0 1-360,-9 0-768,-4-2-73,-10-1 633,-7-3-248,-13-10-256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9.425"/>
    </inkml:context>
    <inkml:brush xml:id="br0">
      <inkml:brushProperty name="width" value="0.035" units="cm"/>
      <inkml:brushProperty name="height" value="0.035" units="cm"/>
    </inkml:brush>
  </inkml:definitions>
  <inkml:trace contextRef="#ctx0" brushRef="#br0">1 118 15387,'-1'36'2798,"4"37"0,-2-50-2484,41 441 1654,-35-425-1759,-7-39-205,0 0 0,0 0 0,0 0 0,0 0 0,0 1 0,0-1 0,0 0 0,0 0 0,0 0 0,0 0 0,0 0-1,0 1 1,0-1 0,0 0 0,0 0 0,0 0 0,0 0 0,0 0 0,0 1 0,0-1 0,1 0 0,-1 0 0,0 0 0,0 0 0,0 0 0,0 0 0,0 0-1,0 1 1,0-1 0,0 0 0,1 0 0,-1 0 0,0 0 0,0 0 0,0 0 0,0 0 0,0 0 0,1 0 0,-1 0 0,0 0 0,0 0 0,0 0 0,0 0-1,0 0 1,1 0 0,-1 0 0,0 0 0,0 0 0,0 0 0,0 0 0,0 0 0,1 0 0,-1 0 0,0 0 0,4-20 202,1-38 51,-2 0 0,-6-59 0,-22-118-122,23 221-134,-1-17-74,-3-1-1,-9-32 1,10 54-33,2 12 6,1 15 15,3-8 66,1 1-1,0-1 1,0 1-1,1-1 0,0 0 1,1 1-1,0-2 1,0 1-1,1 0 1,10 13-1,-12-18 22,0 0 0,0 0 0,1 0 0,0-1 0,0 0 0,0 1-1,0-1 1,0-1 0,1 1 0,-1-1 0,1 1 0,0-1 0,0-1 0,0 1 0,-1-1-1,2 0 1,-1 0 0,0 0 0,0 0 0,0-1 0,10-1 0,-5-1 11,0 0-1,0-1 1,0 0 0,-1 0 0,1-1-1,-1-1 1,0 0 0,0 0 0,-1 0-1,1-1 1,-1 0 0,-1-1 0,1 0-1,-1 0 1,0-1 0,9-13 0,-4 5 14,-2-1 0,1 0 0,-2 0 0,0-1 0,-1 0 0,-1-1 0,7-30 0,-11 26-73,-4 17 0,-2 13-14,-1 4 31,2 0-1,0 0 0,0 0 0,1 1 1,0 15-1,6 60-54,-5-86 83,3 30-162,2 1 0,1 0 0,14 41 0,-13-52-129,1-1-1,1 0 0,1 0 0,1-1 1,23 32-1,-32-47 241,1 0 0,1 0 0,-1 0 0,0-1-1,1 1 1,0-1 0,0 0 0,0 0 0,0 0 0,1 0 0,-1-1 0,1 0 0,-1 0 0,9 3-1,-9-5-32,-1 0-1,1 0 0,0 0 1,-1-1-1,1 1 0,5-3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0:59.894"/>
    </inkml:context>
    <inkml:brush xml:id="br0">
      <inkml:brushProperty name="width" value="0.035" units="cm"/>
      <inkml:brushProperty name="height" value="0.035" units="cm"/>
    </inkml:brush>
  </inkml:definitions>
  <inkml:trace contextRef="#ctx0" brushRef="#br0">181 0 16099,'13'22'1849,"5"7"-1209,5 9-224,4 8 848,2 11-488,0 8-23,-11 14-273,-5 10-160,-18 22-104,-13 8-176,-17 15-592,-16 6-624,-26 12 1023,-5 0-183,-1-13-120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02.604"/>
    </inkml:context>
    <inkml:brush xml:id="br0">
      <inkml:brushProperty name="width" value="0.035" units="cm"/>
      <inkml:brushProperty name="height" value="0.035" units="cm"/>
    </inkml:brush>
  </inkml:definitions>
  <inkml:trace contextRef="#ctx0" brushRef="#br0">15118 218 8178,'137'3'433,"-683"-17"786,-107 3 136,-470-10-413,1-35-1172,188-10 107,-2 23 268,-579 41 526,71 1-394,1389-1-286,-1286-2-311,993 19 248,-635 114 1,652-53 125,3 15 0,-399 167 1,326-83-12,-497 297 1,756-385 33,3 6 0,5 6 0,-127 122 0,179-143-6,4 4 1,4 3-1,4 3 1,3 3-1,-79 145 1,83-110-50,5 2 1,6 3 0,6 2 0,6 2-1,5 2 1,7 1 0,-17 214 0,37-198-32,6 0 0,8 0 1,6 0-1,6-1 0,8-1 1,76 254-1,-14-150-12,134 273 1,179 215-6,-250-505 22,358 431-1,-238-366-18,491 425 1,-398-433 85,444 273 0,-511-388 11,7-14 0,391 154 0,-389-207-35,381 87 0,339-4-24,-553-139-54,2-22 0,1-20 0,1-20 0,666-93 0,-555 2 23,1143-343 0,-1022 192-308,796-398 0,-994 385-1554,602-408-1,-713 386-52,663-604-1,-877 702 1729,245-312 1,-315 340 473,-7-6 0,152-299 0,-209 351 177,-5-3 1,-5-1-1,-5-2 1,-5-2-1,19-140 0,-41 178-60,-3 0 0,-4 0 0,-3-1 0,-4 1 0,-3-1 1,-4 2-1,-3-1 0,-45-142 0,22 124 75,-97-180 0,-82-74-34,-215-222-25,-55 46-238,-274-143-95,582 538-159,-6 7 0,-334-169 0,-439-115-992,695 310 848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25.966"/>
    </inkml:context>
    <inkml:brush xml:id="br0">
      <inkml:brushProperty name="width" value="0.035" units="cm"/>
      <inkml:brushProperty name="height" value="0.035" units="cm"/>
    </inkml:brush>
  </inkml:definitions>
  <inkml:trace contextRef="#ctx0" brushRef="#br0">1 166 13851,'28'-21'704,"-5"-8"-1240,0-2-200,7 1 680,3 4-192,4-3-136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26.669"/>
    </inkml:context>
    <inkml:brush xml:id="br0">
      <inkml:brushProperty name="width" value="0.035" units="cm"/>
      <inkml:brushProperty name="height" value="0.035" units="cm"/>
    </inkml:brush>
  </inkml:definitions>
  <inkml:trace contextRef="#ctx0" brushRef="#br0">2223 350 9498,'-56'-9'501,"-92"-16"117,-154-4-1,-96 33-471,327 2-142,1 3 0,0 3 0,-110 35 0,110-23-2,1 3 0,2 4 0,1 2 1,-70 46-1,89-46 19,1 2-1,1 2 1,2 1 0,2 3 0,-66 84 0,81-90-9,3 0 0,0 2 0,3 0 0,1 2 0,-24 68 0,34-75-9,1 1 0,1-1 0,2 2 0,1-1 1,1 0-1,2 1 0,7 61 0,1-49 13,2 0 0,2 0-1,2-1 1,2-1 0,2 0 0,46 82-1,-35-78-13,3-1-1,1-1 1,3-2-1,1-2 0,67 60 1,-77-80-41,1-1-1,1-1 1,1-2 0,1-1 0,0-1-1,55 20 1,-44-23-4,2-1 0,-1-2 0,1-2 0,77 5 0,-54-12 91,0-3 0,0-3 0,0-2 0,-1-4 0,0-2-1,-1-3 1,64-26 0,-82 24 106,-1-2-1,-1-2 0,-1-2 1,-1-2-1,-1-2 0,-2-1 1,0-3-1,-2 0 0,37-44 1,-33 28 12,-3-1 1,-2-2 0,-1-1 0,-4-2-1,-1-1 1,39-107 0,-40 78-87,-4-2-1,-3-1 1,10-92 0,-24 105-47,-3-1 1,-3 1-1,-3-1 1,-12-75 0,7 107-46,-2 0 0,-2 0 1,-2 2-1,-18-44 1,19 61-30,-1 0 1,0 0 0,-2 2-1,0 0 1,-2 0 0,-1 1 0,-35-35-1,29 37-72,-1 0-1,-1 2 1,-1 1-1,0 0 1,-1 2-1,0 2 1,-1 0-1,-57-15 1,36 15 3,-1 3 0,0 2 1,0 2-1,-84 2 1,-78 22-231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36.844"/>
    </inkml:context>
    <inkml:brush xml:id="br0">
      <inkml:brushProperty name="width" value="0.035" units="cm"/>
      <inkml:brushProperty name="height" value="0.035" units="cm"/>
    </inkml:brush>
  </inkml:definitions>
  <inkml:trace contextRef="#ctx0" brushRef="#br0">230 26 12667,'-2'-4'273,"2"2"-178,-1 1 0,1-1 0,-1 1 0,0-1 0,1 1 0,-1-1 0,0 1 0,0 0 0,0 0 0,0-1 1,0 1-1,0 0 0,-1 0 0,0-1 0,1 2-67,1 0 0,0 0 0,0 0 0,-1 0 0,1 0 0,0 0 0,0 1 0,-1-1 0,1 0 0,0 0 0,0 0 0,-1 0 0,1 0 0,0 1 0,0-1 0,0 0 0,0 0 0,-1 1 0,1-1 0,0 0 0,0 0 0,0 0 0,0 1 0,0-1 0,0 0 0,-1 1 0,1-1 0,0 0 0,0 0 0,0 1 0,0-1 0,0 0 0,0 0 0,0 1 0,0-1 0,0 0 0,0 1 0,0-1 0,1 1 0,-1 13 372,0-13-384,24 199 540,-10-106-440,3 63-300,-5 188-1,-32 158-185,-2 778 882,44-923-400,9 278-15,-55 377-147,-49-3-333,11-41 185,33-446 126,10-126 75,-15 195-269,34-587 240,-7 45-138,6-46 153,0-1-1,0 0 0,0 0 1,0 0-1,0 0 0,-1 0 1,0 0-1,1-1 0,-1 1 1,0 0-1,0-1 0,-4 4 1,-9 0-91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08.807"/>
    </inkml:context>
    <inkml:brush xml:id="br0">
      <inkml:brushProperty name="width" value="0.035" units="cm"/>
      <inkml:brushProperty name="height" value="0.035" units="cm"/>
    </inkml:brush>
  </inkml:definitions>
  <inkml:trace contextRef="#ctx0" brushRef="#br0">203 145 17724,'8'-10'1774,"-3"11"-730,-4 18 103,-1-8-634,2 149 1727,6 149-2910,-7-289-2,-1-20 648,0 0 0,0 0 0,0 0 0,0 0 1,0 0-1,0 0 0,0 0 0,0 0 1,0 0-1,0 0 0,0 1 0,0-1 0,0 0 1,0 0-1,0 0 0,0 0 0,0 0 1,0 0-1,0 0 0,0 0 0,0 0 0,0 1 1,0-1-1,0 0 0,0 0 0,0 0 1,0 0-1,0 0 0,0 0 0,0 0 0,0 0 1,0 0-1,0 0 0,0 0 0,0 1 1,-1-1-1,1 0 0,0 0 0,0 0 0,0 0 1,0 0-1,0 0 0,0 0 0,0 0 0,0 0 1,0 0-1,0 0 0,-1 0 0,1 0 1,0 0-1,0 0 0,0 0 0,0 0 0,0 0 1,0 0-1,0 0 0,0 0 0,0 0 1,-1 0-1,1 0 0,0 0 0,0 0 0,0 0 1,0 0-1,0 0 0,0 0 0,0 0 1,0-1-1,-6-5-739,-17-31-1287,-34-72-1,25 44 47,5 14 433,8 19 1912,2-1-1,-23-66 1,39 95-96,0 0 1,0 0 0,1 0-1,-1-1 1,1 1 0,0 0-1,0 0 1,1 0 0,-1 0-1,1-1 1,0 1 0,0 0-1,3-6 1,-1 3 96,0 1 0,1 0 0,-1 0 0,1 0 1,1 0-1,-1 0 0,9-6 0,0 0 108,2 1 0,0 0-1,0 1 1,1 0 0,23-9 0,-26 13-350,1 0 0,0 1 0,0 1 0,0 1 0,0 0 0,1 0 1,-1 2-1,1 0 0,-1 0 0,20 3 0,-27-2-82,-1 1 0,0 0-1,0 1 1,0 0 0,0 0 0,0 0 0,0 0-1,0 1 1,0 0 0,-1 0 0,0 1 0,0 0-1,0 0 1,0 0 0,0 0 0,-1 1 0,0-1-1,0 1 1,0 0 0,0 1 0,-1-1 0,0 1-1,0-1 1,0 1 0,-1 0 0,2 6 0,-1 0 86,-1 0 1,0 0-1,-1 0 1,0 0 0,-1 0-1,-1 0 1,1 0-1,-2 0 1,0 0 0,0-1-1,-1 1 1,-9 22-1,9-26-46,-1 0-1,0-1 1,-1 1-1,0-1 0,0 1 1,0-1-1,-1-1 1,-7 8-1,8-10-118,1 0 0,-1-1 1,0 0-1,0 0 0,0 0 0,-1 0 0,1-1 0,0 0 1,-1 0-1,0 0 0,0-1 0,-10 2 0,12-3-269,-1 0-1,1 0 1,0-1 0,0 0-1,0 0 1,-1 0-1,1 0 1,0 0 0,0-1-1,0 0 1,1 0 0,-1 0-1,0 0 1,-4-4-1,6 3-861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5.342"/>
    </inkml:context>
    <inkml:brush xml:id="br0">
      <inkml:brushProperty name="width" value="0.035" units="cm"/>
      <inkml:brushProperty name="height" value="0.035" units="cm"/>
    </inkml:brush>
  </inkml:definitions>
  <inkml:trace contextRef="#ctx0" brushRef="#br0">0 0 13507,'19'0'1040,"0"1"-824,1 2-80,7 4 272,6 2-104,13 1-96,5 0-56,18-1-168,4-4-120,10-3-728,5-2 768,5-10-96,9-3-96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6.570"/>
    </inkml:context>
    <inkml:brush xml:id="br0">
      <inkml:brushProperty name="width" value="0.035" units="cm"/>
      <inkml:brushProperty name="height" value="0.035" units="cm"/>
    </inkml:brush>
  </inkml:definitions>
  <inkml:trace contextRef="#ctx0" brushRef="#br0">24 3 17708,'-13'107'515,"5"1"1,5-1 0,5 1-1,23 167 1,-21-251-467,-2-22-1,-1-6 6,0-44 81,9-214 227,-4 207-110,2 2 0,28-98 0,-31 135-157,0 1 1,1 0-1,1 0 0,14-22 0,-18 32-57,0 1 0,1-1 0,-1 1 1,1-1-1,0 1 0,1 0 0,-1 1 0,1-1 0,-1 1 0,1 0 0,0 0 0,0 0 0,1 1 0,-1 0 0,0 0 0,8-2 0,-11 3-31,-1 1 1,1 0-1,0-1 1,-1 1-1,1 0 1,-1 0-1,1 0 1,-1 0 0,1 0-1,0 0 1,-1 1-1,1-1 1,-1 0-1,1 1 1,-1-1-1,1 1 1,-1 0-1,1-1 1,-1 1-1,0 0 1,1 0-1,-1 0 1,0 0-1,0 0 1,0 0-1,1 0 1,-1 0-1,0 1 1,0-1-1,-1 0 1,1 1-1,0-1 1,0 0-1,-1 1 1,1 1-1,0 1 27,0 0 0,0 0-1,-1 0 1,0 0-1,0 0 1,0 0-1,0 0 1,0 0-1,-1 0 1,0 0 0,0 0-1,-2 6 1,-4 6 102,0-1 0,-2-1 0,0 1 1,0-1-1,-1-1 0,-1 0 0,0 0 1,-1-1-1,0 0 0,-1-1 0,-24 16 1,33-25-144,0 1 0,0-1 1,0 0-1,-1-1 0,1 1 0,0-1 1,-1 0-1,1 0 0,-1 0 0,-7 0 1,10-1-27,0 0 0,1-1 0,-1 1 0,0 0 0,1-1 0,-1 1 0,1-1 0,-1 1 0,1-1 0,-1 0 0,1 0 0,0 0 0,-1 1 0,1-1 0,0 0 0,0-1 0,-1 1 0,1 0 0,0 0 0,0 0 0,0-1 0,1 1-1,-1-1 1,0 1 0,0-1 0,1 1 0,-1-1 0,1 1 0,-1-1 0,1 1 0,0-1 0,-1 1 0,1-3 0,0-7 48,0-1 0,1 1 0,0-1 0,1 1 0,0 0 0,0 0 0,1 0 0,8-17 0,7-16-359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7.795"/>
    </inkml:context>
    <inkml:brush xml:id="br0">
      <inkml:brushProperty name="width" value="0.035" units="cm"/>
      <inkml:brushProperty name="height" value="0.035" units="cm"/>
    </inkml:brush>
  </inkml:definitions>
  <inkml:trace contextRef="#ctx0" brushRef="#br0">0 8 14251,'9'-7'1584,"-4"15"-847,-2 14-273,-3 18 1200,-1 7-784,-2 15-336,2 8-88,-1 4-144,1-3-160,1-10-416,0-8-192,1-17-312,1-11 608,-4-41-544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8.262"/>
    </inkml:context>
    <inkml:brush xml:id="br0">
      <inkml:brushProperty name="width" value="0.035" units="cm"/>
      <inkml:brushProperty name="height" value="0.035" units="cm"/>
    </inkml:brush>
  </inkml:definitions>
  <inkml:trace contextRef="#ctx0" brushRef="#br0">15 501 13835,'-15'57'2727,"15"-51"-935,4-10-1010,4-11-102,31-89 1479,44-194 0,-62 209-1804,-19 80-335,-1 4-15,0 0 0,1 0 0,-1 1 0,1-1 0,0 0 0,5-8 0,-7 13-5,0 0-1,0-1 1,0 1 0,0 0 0,1 0-1,-1 0 1,0 0 0,0 0-1,0-1 1,0 1 0,1 0 0,-1 0-1,0 0 1,0 0 0,0 0-1,1 0 1,-1 0 0,0 0 0,0 0-1,0 0 1,1 0 0,-1 0-1,0 0 1,0 0 0,0 0 0,1 0-1,-1 0 1,0 0 0,0 0-1,0 0 1,1 0 0,-1 0 0,0 0-1,0 1 1,0-1 0,0 0 0,1 0-1,-1 0 1,0 0 0,0 0-1,0 0 1,0 1 0,1-1 0,-1 0-1,0 0 1,0 0 0,0 1-1,6 10-6,-5-9 7,8 19 12,1 3 57,1-1 0,15 22 0,-23-39-55,1-1 0,0 1 0,1-1 0,-1 0 0,1 0 0,0 0 0,0-1 0,1 0 0,-1 0 0,1 0 0,0-1 0,10 5 0,-3-5 38,-3-4 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45.916"/>
    </inkml:context>
    <inkml:brush xml:id="br0">
      <inkml:brushProperty name="width" value="0.035" units="cm"/>
      <inkml:brushProperty name="height" value="0.035" units="cm"/>
    </inkml:brush>
  </inkml:definitions>
  <inkml:trace contextRef="#ctx0" brushRef="#br0">76 75 10210,'-6'-4'356,"-35"-23"995,38 25-1161,1 0 1,0 0-1,-1 0 1,1 0-1,0-1 0,0 1 1,0-1-1,0 1 1,1-1-1,-1 0 1,1 0-1,-2-5 0,2 8-165,1 0-1,0 0 1,0 0-1,0 0 1,0-1-1,0 1 0,0 0 1,0 0-1,0 0 1,0 0-1,0-1 1,0 1-1,0 0 1,0 0-1,0 0 0,0-1 1,0 1-1,0 0 1,0 0-1,0 0 1,0 0-1,0-1 1,0 1-1,0 0 0,1 0 1,-1 0-1,0 0 1,0-1-1,0 1 1,0 0-1,0 0 0,0 0 1,0 0-1,1 0 1,-1 0-1,0 0 1,0-1-1,0 1 1,0 0-1,1 0 0,-1 0 1,0 0-1,0 0 1,0 0-1,0 0 1,1 0-1,11 4 406,12 11-159,257 218 242,-179-142-410,138 94 0,110 36 29,178 123-85,-452-289-43,436 330 64,142 103 10,-289-240-64,-183-128-18,366 232-33,-224-148 23,863 557 51,-232-201 86,-859-510-121,232 117 189,-219-117-383,118 36 0,-174-71 139,-9-9-28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46.857"/>
    </inkml:context>
    <inkml:brush xml:id="br0">
      <inkml:brushProperty name="width" value="0.035" units="cm"/>
      <inkml:brushProperty name="height" value="0.035" units="cm"/>
    </inkml:brush>
  </inkml:definitions>
  <inkml:trace contextRef="#ctx0" brushRef="#br0">331 12 16307,'10'-12'1134,"-15"16"-273,-19 19 230,-13 20-453,-59 86 0,-17 56-559,52-72-663,58-109-117,2-5 355,1-9-98,19-49-182,-14 44 468,15-35-391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47.339"/>
    </inkml:context>
    <inkml:brush xml:id="br0">
      <inkml:brushProperty name="width" value="0.035" units="cm"/>
      <inkml:brushProperty name="height" value="0.035" units="cm"/>
    </inkml:brush>
  </inkml:definitions>
  <inkml:trace contextRef="#ctx0" brushRef="#br0">338 12 14547,'21'-12'1400,"-8"18"-815,-6 5-193,-5 17 824,-1 6-304,0 9-368,4 0-72,3 3-80,5-3-104,2-5-368,-1-3-248,3-8-448,-3-3 648,-6-3-136,-8-4-96</inkml:trace>
  <inkml:trace contextRef="#ctx0" brushRef="#br0" timeOffset="1">5 632 17660,'-4'0'1592,"10"-6"-960,8-9-168,17-15 713,11-2-161,10-7-296,6 1-208,7-1-576,1 5-336,-5 13-1672,-3 9 1839,-12 7-375,-9 5-256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48.739"/>
    </inkml:context>
    <inkml:brush xml:id="br0">
      <inkml:brushProperty name="width" value="0.035" units="cm"/>
      <inkml:brushProperty name="height" value="0.035" units="cm"/>
    </inkml:brush>
  </inkml:definitions>
  <inkml:trace contextRef="#ctx0" brushRef="#br0">261 79 18724,'0'0'27,"0"0"1,0 0-1,0 0 1,1 0-1,-1 0 1,0 0-1,0 0 1,0 0-1,0 0 0,1 0 1,-1 0-1,0 0 1,0 0-1,0 0 1,1 0-1,-1 0 1,0 0-1,0 0 0,0 0 1,0 0-1,1 0 1,-1 0-1,0 0 1,0 0-1,0 1 1,0-1-1,0 0 0,1 0 1,-1 0-1,0 0 1,0 0-1,0 1 1,0-1-1,0 0 1,0 0-1,0 0 1,0 0-1,0 1 0,1-1 1,-1 0-1,0 0 1,0 0-1,0 0 1,0 1-1,0-1 1,0 0-1,0 0 0,0 0 1,0 1-1,0-1 1,0 0-1,-1 0 1,1 0-1,0 0 1,0 1-1,0-1 0,0 0 1,0 0-1,0 0 1,0 0-1,0 1 1,0-1-1,-1 0 1,-3 23 61,1-11 124,-7 43 574,-2 78 0,11-100-888,1-1-1,2 1 0,11 59 0,-11-82-50,-2-8 90,1 0 0,-1 0 0,0-1 0,1 1 0,-1 0 0,1 0 1,-1 0-1,1 0 0,0-1 0,0 1 0,0 0 0,0-1 0,0 1 1,2 2-1,-2-5-8,-1 0 0,0 1 1,0-1-1,0 0 0,1 1 1,-1-1-1,0 0 0,0 1 1,0-1-1,0 0 0,0 0 1,0 1-1,0-1 0,0 0 1,0 1-1,-1-1 0,1 0 1,0 1-1,0-1 0,-1-1 1,-7-15-335,-1 0 0,0 0 0,-2 0-1,0 2 1,-18-21 0,15 18 211,-144-154 736,154 167-422,3 5-64,0-1 1,0 0-1,0 0 1,1 0-1,-1 0 0,0 0 1,1 0-1,-1 0 1,0 0-1,1 0 0,-1 0 1,1 0-1,0 0 1,-1 0-1,1-1 0,0 1 1,0 0-1,0 0 1,0 0-1,0-1 0,0 1 1,0 0-1,0 0 0,0 0 1,1 0-1,-1-1 1,0 1-1,1 0 0,-1 0 1,1 0-1,-1 0 1,1 0-1,-1 0 0,1 0 1,1-1-1,3-4 121,0 1 1,0 0-1,1 0 0,11-7 0,-5 3-49,12-7-32,1 0 0,0 2-1,0 0 1,2 2 0,0 1 0,0 1-1,0 2 1,1 0 0,1 2 0,48-5-1,-66 11-101,1 0 0,-1 0 0,1 1 0,-1 0 0,0 1 0,1 0 0,-1 1 0,0 0 0,-1 1 0,18 8 0,-22-9-2,0 1 0,-1 0 0,1 0 0,-1 0 0,0 1 0,0-1 0,0 1 0,-1 0 0,0 1 0,0-1 0,0 1 0,-1 0 0,1 0 0,-1 0 0,-1 0 0,1 0 1,-1 1-1,0-1 0,1 8 0,-1 2 52,-1 0 1,-1 0 0,0 0 0,-1-1-1,-1 1 1,0 0 0,-1-1 0,-1 1-1,0-1 1,-1 0 0,-1 0 0,0-1 0,-16 27-1,7-15 129,-2-2 0,-1 0-1,0-1 1,-2-1 0,-1-1-1,-35 30 1,42-41-110,1-1-1,-1 0 1,0 0 0,-1-2-1,-22 9 1,30-13-176,1-1 0,-1 0 0,0 0 0,1-1 0,-1 0 0,0 0 0,0-1 0,0 0 0,0 0 0,1 0 0,-1-1 0,0 0 0,0 0 0,1-1 0,-12-4 0,15 4-15,0 1-1,0-1 1,0-1-1,0 1 1,0 0-1,0-1 1,1 1-1,-1-1 1,1 0-1,-1 0 1,1 0-1,0 0 1,1 0-1,-1 0 1,0-1-1,1 1 1,0-1-1,0 1 0,0-1 1,-1-5-1,-2-20-813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49.161"/>
    </inkml:context>
    <inkml:brush xml:id="br0">
      <inkml:brushProperty name="width" value="0.035" units="cm"/>
      <inkml:brushProperty name="height" value="0.035" units="cm"/>
    </inkml:brush>
  </inkml:definitions>
  <inkml:trace contextRef="#ctx0" brushRef="#br0">150 11 15315,'11'-11'755,"-9"12"-170,-11 20 129,2-5-551,-23 60 216,4 1 1,3 1 0,-15 101 0,11 21 269,25-163-443,1 0-1,2 0 1,8 53 0,-8-81-181,1-1 0,0 1 0,1 0 0,0-1 0,0 1 0,1-1 0,0 0 0,1 0 0,0-1 0,0 1 0,0-1-1,1 0 1,7 7 0,-10-11-45,1 0 0,0-1 1,-1 1-1,1-1 0,0 0 0,0 1 0,1-2 0,-1 1 0,0 0 0,1-1 0,-1 0 0,0 0 0,1-1 0,-1 1 0,1-1 0,0 0 0,-1 0 0,1 0 0,-1 0 0,1-1 0,-1 0 0,1 0 0,-1 0 1,0-1-1,1 1 0,6-5 0,-2 1-12,0 0 1,-1 0 0,12-10-1,22-26-156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49.647"/>
    </inkml:context>
    <inkml:brush xml:id="br0">
      <inkml:brushProperty name="width" value="0.035" units="cm"/>
      <inkml:brushProperty name="height" value="0.035" units="cm"/>
    </inkml:brush>
  </inkml:definitions>
  <inkml:trace contextRef="#ctx0" brushRef="#br0">175 30 15123,'13'-24'1329,"-13"18"-905,-3 12-192,-11 24 544,-3 9-120,-5 15-192,-3 4-104,0 8-176,2-2-32,5-8-48,2-9 0,4-14-176,4-7-120,8-25-320,-5 1 432,5-19-72,2-6-56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09.298"/>
    </inkml:context>
    <inkml:brush xml:id="br0">
      <inkml:brushProperty name="width" value="0.035" units="cm"/>
      <inkml:brushProperty name="height" value="0.035" units="cm"/>
    </inkml:brush>
  </inkml:definitions>
  <inkml:trace contextRef="#ctx0" brushRef="#br0">27 125 18980,'0'0'88,"0"0"0,-1 0-1,1-1 1,-1 1 0,1 0 0,-1 0 0,1 0-1,-1 0 1,1 0 0,-1 0 0,1 0 0,-1 0-1,1 0 1,0 0 0,-1 0 0,1 0 0,-1 0-1,1 0 1,-1 0 0,1 1 0,-1-1-1,1 0 1,-1 0 0,1 1 0,0-1 0,-1 0-1,1 0 1,0 1 0,-1-1 0,1 0 0,0 1-1,-1-1 1,1 1 0,-9 21 1605,8-14-1575,-1 0 0,2-1-1,-1 1 1,1 8 0,0-14-129,1-1 0,-1 1 0,0 0 0,0-1 0,1 1 0,-1 0 1,1-1-1,-1 1 0,1-1 0,0 1 0,0-1 0,0 1 1,-1-1-1,1 0 0,1 1 0,1 1 0,-2-2 1,-1-1 0,1 1-1,0-1 1,0 0 0,0 1 0,0-1-1,0 0 1,0 0 0,0 0 0,0 0-1,0 0 1,0 1 0,0-2 0,0 1-1,0 0 1,0 0 0,0 0 0,0 0-1,0-1 1,1 0 0,3-1-18,0-1 1,0 0-1,-1 0 1,1 0 0,-1-1-1,0 1 1,0-1-1,5-6 1,9-13 112,26-45 1,-22 31 298,-17 35-41,-5 7-177,-1 14 37,-1 1 0,-6 25 0,4-30-172,1 0 0,1 0 0,1 0 1,0 1-1,1 25 0,0-40-26,1 1 0,-1 0 1,0 0-1,0-1 0,1 1 0,-1-1 0,1 1 0,-1 0 0,1-1 1,0 1-1,-1-1 0,1 1 0,0-1 0,0 0 0,0 1 0,0-1 1,0 0-1,1 1 0,-1-1 0,0 0 0,1 0 0,-1 0 0,0 0 1,1-1-1,-1 1 0,1 0 0,-1 0 0,1-1 0,0 1 0,-1-1 1,1 0-1,0 1 0,-1-1 0,1 0 0,0 0 0,-1 0 1,1 0-1,0 0 0,-1 0 0,1-1 0,0 1 0,-1-1 0,4 0 1,4-2 38,1-1 1,-1 0 0,0-1 0,0 0 0,15-10 0,2-5 68,-1-1-1,-1-1 1,-1-1 0,0-1-1,-2-1 1,32-51-1,-56 85-64,1 0-1,0 0 0,1 0 1,0 0-1,0 11 0,4-10-181,3-15-334,5-16-481,11-44 317,-11 25 200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0.270"/>
    </inkml:context>
    <inkml:brush xml:id="br0">
      <inkml:brushProperty name="width" value="0.035" units="cm"/>
      <inkml:brushProperty name="height" value="0.035" units="cm"/>
    </inkml:brush>
  </inkml:definitions>
  <inkml:trace contextRef="#ctx0" brushRef="#br0">106 50 14083,'7'-16'1267,"-6"13"-1065,0-1 1,1 1-1,-1-1 0,1 1 1,0 0-1,0 0 1,3-5-1,-4 8-156,-1 0 0,0-1 0,1 1 0,-1 0 0,0 0 0,1 0 0,-1-1 0,1 1 0,-1 0 0,0 0 0,1 0 0,-1 0 0,1 0-1,-1 0 1,1 0 0,-1 0 0,0 0 0,1 0 0,-1 0 0,1 0 0,-1 0 0,0 0 0,1 0 0,-1 0 0,1 1 0,-1-1 0,0 0 0,1 0 0,-1 0 0,1 1 0,-1-1 0,0 0 0,0 1 0,1-1 0,-1 0 0,0 0 0,1 1 0,-1-1 0,0 1 0,0-1 0,0 0 0,1 1-1,-1-1 1,0 0 0,0 1 0,0-1 0,0 1 0,11 25 682,-9-20-581,23 52 74,3 0 0,2-1 1,66 92-1,-86-135-218,-1 1 0,0 0 0,-1 0 0,6 17 0,-13-31 1,-1 0-1,1 0 1,-1 0 0,1-1 0,-1 1-1,0 0 1,0 0 0,1 0 0,-1 0-1,0 0 1,0 0 0,0 0 0,0-1 0,0 1-1,0 0 1,0 0 0,0 0 0,0 0-1,0 0 1,-1 0 0,1 0 0,0-1-1,0 1 1,-1 0 0,1 0 0,-1 0-1,1 0 1,-1-1 0,1 1 0,-1 0 0,0-1-1,1 1 1,-2 1 0,-13 4-86</inkml:trace>
  <inkml:trace contextRef="#ctx0" brushRef="#br0" timeOffset="1">0 395 14499,'6'0'1568,"7"-1"-967,7-4-153,8 0 576,13-1-344,3-3-16,5 1-376,4-1-344,-6-2-1760,-4-1 1680,-4 2-352,-6 0-184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0.752"/>
    </inkml:context>
    <inkml:brush xml:id="br0">
      <inkml:brushProperty name="width" value="0.035" units="cm"/>
      <inkml:brushProperty name="height" value="0.035" units="cm"/>
    </inkml:brush>
  </inkml:definitions>
  <inkml:trace contextRef="#ctx0" brushRef="#br0">59 69 16756,'-33'200'2620,"30"-170"-2465,2-1 0,1 1-1,1-1 1,9 54 0,-10-81-139,1 0 0,-1-1 1,1 1-1,0 0 1,-1 0-1,1 0 0,0 0 1,0-1-1,0 1 1,2 2-1,-3-4-10,1 0-1,-1 0 1,0 1-1,0-1 1,0 0-1,0 0 1,0 0 0,1 0-1,-1 0 1,0 0-1,0 0 1,0 0 0,0 0-1,0 0 1,1 0-1,-1 0 1,0 0-1,0 0 1,0 0 0,0 0-1,1 0 1,-1 0-1,0 0 1,0 0 0,0 0-1,0 0 1,1 0-1,-1 0 1,0 0-1,0 0 1,0 0 0,0 0-1,1 0 1,-1 0-1,0 0 1,0-1-1,0 1 1,0 0 0,5-14 208,-3-16 62,-2 0 0,-1 1 1,-1-1-1,-6-30 0,4 31-108,-23-118 313,21 136-578,2 15 34,0 17-31,4-18 82,0 1-1,0-1 0,0 1 1,1-1-1,0 0 0,-1 1 1,1-1-1,0 0 0,0 1 1,1-1-1,1 3 0,-3-5 14,1 0-1,-1-1 0,0 1 0,1-1 1,-1 1-1,1-1 0,-1 1 0,1-1 0,-1 0 1,1 1-1,0-1 0,-1 0 0,1 1 1,-1-1-1,1 0 0,0 0 0,-1 1 0,1-1 1,-1 0-1,1 0 0,0 0 0,-1 0 0,2 0 1,-1 0 1,1-1 1,-1 1-1,1-1 1,-1 1-1,0-1 1,1 0-1,-1 1 1,0-1-1,0 0 1,0 0-1,0 0 1,0 0-1,0 0 1,0 0-1,1-2 0,7-10 36,0 0-1,-1 0 0,-1-1 0,0 0 0,-1-1 0,6-20 0,8-19 29,-16 51-71,0 10-6,1 15-4,7 82 25,-7-51-15,23 96 0,-27-145-95,1 1-1,0-1 1,0 1-1,0-1 1,4 5 0,-6-9 73,0 1 0,1-1 1,-1 1-1,1-1 0,-1 1 1,0-1-1,1 0 1,-1 1-1,1-1 0,-1 1 1,1-1-1,-1 0 0,1 1 1,-1-1-1,1 0 0,0 0 1,-1 0-1,1 1 0,0-1 1,0 0 13,-1-1 0,1 1 0,-1 0 0,1-1 1,-1 1-1,1 0 0,-1-1 0,1 1 0,-1-1 0,0 1 1,1-1-1,-1 1 0,1-1 0,-1 1 0,0-1 0,0 1 1,1-1-1,-1 1 0,0-1 0,0 0 0,0 1 0,0-1 1,0 1-1,0-2 0,5-21-277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1.236"/>
    </inkml:context>
    <inkml:brush xml:id="br0">
      <inkml:brushProperty name="width" value="0.035" units="cm"/>
      <inkml:brushProperty name="height" value="0.035" units="cm"/>
    </inkml:brush>
  </inkml:definitions>
  <inkml:trace contextRef="#ctx0" brushRef="#br0">1 12 19996,'11'-11'1425,"-9"12"-1185,-2 10-112,0 8 528,1 5-280,3 1-376,2 2-256,1-3-520,2-4-161,-1-12 729,5-4-184,5-6-112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2.256"/>
    </inkml:context>
    <inkml:brush xml:id="br0">
      <inkml:brushProperty name="width" value="0.035" units="cm"/>
      <inkml:brushProperty name="height" value="0.035" units="cm"/>
    </inkml:brush>
  </inkml:definitions>
  <inkml:trace contextRef="#ctx0" brushRef="#br0">1 83 12907,'6'-44'2958,"-5"40"-2682,0 1 0,0-1 0,0 1 0,0-1 0,1 1 0,-1-1 0,1 1 0,0 0 0,2-4 0,-3 7-250,-1 0-1,0 0 0,1 0 0,-1 0 0,1 0 1,-1 0-1,0 0 0,1 0 0,-1 0 0,1 0 1,-1 0-1,0 1 0,1-1 0,-1 0 1,0 0-1,1 0 0,-1 0 0,0 1 0,1-1 1,-1 0-1,0 0 0,0 1 0,1-1 0,-1 0 1,0 1-1,0-1 0,1 0 0,-1 1 1,0-1-1,0 0 0,0 1 0,0-1 0,1 0 1,-1 1-1,0-1 0,0 0 0,0 1 0,0-1 1,0 1-1,0-1 0,0 0 0,0 1 1,6 22 166,-1-1-1,-1 1 1,2 45 0,-3-21-109,3 17 4,-1 3 187,24 108 0,-29-172-264,1-1 0,-1 0 0,1 0-1,0 0 1,0 0 0,-1 0 0,1 0 0,1 0-1,-1 0 1,0 0 0,0 0 0,1 0-1,-1-1 1,1 1 0,0 0 0,-1-1 0,1 0-1,2 2 1,-2-2-2,0-1-1,0 1 0,-1-1 1,1 0-1,0 0 0,0 0 1,0 0-1,-1 0 0,1 0 1,0 0-1,0-1 1,-1 1-1,1 0 0,0-1 1,-1 0-1,1 1 0,0-1 1,-1 0-1,1 0 0,-1 0 1,1 0-1,-1 0 1,2-2-1,27-25 58,6-6-29,-34 32-36,1 0-1,0 0 0,-1 0 1,1 1-1,0-1 1,0 1-1,0-1 0,0 1 1,0 0-1,6-1 1,-7 2-1,-1 0 1,0 0-1,0 1 1,0-1-1,0 0 1,0 0-1,0 1 1,0-1-1,0 1 1,0-1-1,0 1 1,0-1-1,0 1 0,0 0 1,-1-1-1,1 1 1,0 0-1,0 0 1,-1-1-1,1 1 1,0 0-1,-1 0 1,1 0-1,-1 0 1,1 0-1,-1 0 1,1 0-1,-1 0 1,0 0-1,1 0 1,-1 0-1,0 0 1,0 2-1,3 38 48,-3-38-35,0 8 105,-1 1 1,-1-1 0,0 0-1,0 0 1,-1 0-1,-1 0 1,0 0-1,0-1 1,-7 13-1,8-19-24,1 0 0,-1 0-1,0 0 1,0 0 0,0-1 0,-1 1-1,1-1 1,-1 0 0,0 0 0,-7 4-1,8-5-35,0-1-1,0 0 1,0 0-1,0 0 0,0-1 1,-1 1-1,1-1 0,0 1 1,0-1-1,0 0 0,0-1 1,0 1-1,-1 0 1,1-1-1,0 1 0,0-1 1,-6-3-1,6 3-122,1 0 1,-1-1-1,0 0 1,0 1-1,1-1 0,-1 0 1,1 0-1,0-1 0,0 1 1,0 0-1,0-1 1,0 0-1,0 1 0,0-1 1,1 0-1,-1 0 1,1 0-1,0 0 0,0 0 1,0 0-1,1 0 1,-1 0-1,0-4 0,1 3-91,-1 0 0,1 0 0,0-1 0,1 1 0,-1 0 0,1 0 0,0 0 0,0 0 0,0 0-1,0 0 1,1 0 0,-1 0 0,1 1 0,0-1 0,1 0 0,-1 1 0,5-6 0,13-8-645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2.912"/>
    </inkml:context>
    <inkml:brush xml:id="br0">
      <inkml:brushProperty name="width" value="0.035" units="cm"/>
      <inkml:brushProperty name="height" value="0.035" units="cm"/>
    </inkml:brush>
  </inkml:definitions>
  <inkml:trace contextRef="#ctx0" brushRef="#br0">0 163 18412,'3'-3'340,"19"-15"1126,-22 18-1440,1 0 1,-1 0-1,0-1 1,1 1-1,-1 0 0,1 0 1,-1 0-1,0 0 0,1 0 1,-1 0-1,1 0 0,-1 0 1,0 0-1,1 0 1,-1 0-1,0 0 0,1 0 1,-1 0-1,1 0 0,-1 1 1,0-1-1,1 0 0,-1 0 1,1 0-1,-1 1 27,1 0 0,-1 0 0,1-1 0,-1 1 0,1 0 0,-1 0 0,1 0 0,-1 0 0,0-1 0,0 1 0,1 0 0,-1 0 0,0 0 0,0 0 0,0 1 0,1 12 144,-2 1 0,-3 24 1,2-24-100,1 0-1,0 22 1,1-36-95,1 0 0,-1 1 0,0-1 1,0 0-1,0 0 0,1 0 0,-1 0 0,0 0 0,1 0 0,-1 0 0,1 0 0,-1 0 0,1 0 0,0 0 1,-1 0-1,1 0 0,0 0 0,0 0 0,0-1 0,-1 1 0,1 0 0,0 0 0,0-1 0,0 1 0,0-1 1,0 1-1,0-1 0,1 1 0,-1-1 0,0 0 0,0 0 0,0 1 0,0-1 0,0 0 0,0 0 0,1 0 1,-1 0-1,0 0 0,0 0 0,0-1 0,0 1 0,2-1 0,4-1 10,1 0 0,-1 0 1,0-1-1,0 0 0,7-4 0,4-4-39,0 0 0,-2-2-1,1 0 1,-1-1 0,-1 0-1,-1-1 1,22-30 0,-36 45 16,1 0 0,-1-1 0,0 1 0,0 0 0,0-1 0,1 1 0,-1 0 0,0-1 0,0 1 0,1 0 0,-1-1 0,0 1 1,1 0-1,-1 0 0,0-1 0,1 1 0,-1 0 0,1 0 0,-1 0 0,0-1 0,1 1 0,-1 0 0,1 0 0,-1 0 0,1 0 1,1 10-130,-6 28 37,2-24 50,1-7 30,0 5 6,0 0-1,0-1 1,1 1-1,3 20 1,-3-30 23,0 0 1,1-1-1,-1 1 0,0 0 1,1-1-1,0 1 0,-1 0 1,1-1-1,0 1 0,-1-1 1,1 1-1,0-1 1,0 0-1,0 1 0,1-1 1,-1 0-1,0 0 0,0 0 1,1 0-1,-1 0 0,0 0 1,1 0-1,-1 0 1,1 0-1,0-1 0,-1 1 1,1 0-1,-1-1 0,1 0 1,0 1-1,-1-1 0,1 0 1,0 0-1,0 0 1,-1 0-1,1 0 0,0 0 1,-1-1-1,1 1 0,0 0 1,1-2-1,5 0 26,0-1-1,0 0 1,0-1-1,-1 0 1,1 0-1,-1-1 1,0 0-1,-1 0 0,1 0 1,-1-1-1,9-11 1,5-7 84,29-48 0,-30 43-99,-19 29-20,0 0 0,0 0 1,0 0-1,0 1 1,0-1-1,0 0 1,0 0-1,0 0 1,0 0-1,0 0 0,0 0 1,0 1-1,0-1 1,0 0-1,0 0 1,0 0-1,0 0 1,0 0-1,0 0 0,0 1 1,0-1-1,0 0 1,0 0-1,0 0 1,0 0-1,0 0 0,0 0 1,0 0-1,1 0 1,-1 0-1,0 1 1,0-1-1,0 0 1,0 0-1,0 0 0,0 0 1,0 0-1,1 0 1,-1 0-1,0 0 1,0 0-1,0 0 1,0 0-1,0 0 0,0 0 1,1 0-1,-1 0 1,0 0-1,0 0 1,0 0-1,0 0 1,0 0-1,0 0 0,1 0 1,-1 0-1,0 0 1,0 0-1,0 0 1,0 0-1,0-1 0,0 1 1,0 0-1,0 0 1,1 0-1,-1 0 1,1 11-18,-1-3 13,3 64-84,-3-67 87,1 0 1,0 0 0,0 0 0,0 0 0,1-1 0,0 1-1,0 0 1,0-1 0,0 1 0,1-1 0,4 7 0,-6-10 7,0 0 0,1 0 0,-1 0 0,0 0 0,0 0 1,1 0-1,-1 0 0,0 0 0,1-1 0,-1 1 0,1-1 1,-1 1-1,1-1 0,-1 1 0,1-1 0,-1 0 0,1 0 1,-1 0-1,1 0 0,1 0 0,0 0 6,0-1 0,0 0-1,0 0 1,0 0 0,-1 0 0,1 0-1,0-1 1,-1 1 0,1-1 0,2-2-1,2-2 45,0-1-1,0 0 0,0 0 0,-1-1 0,9-13 1,-10 12 9,0 0 0,0 0 0,-1-1 0,0 0 0,0 0 0,-1 0 0,-1 0 0,1-1 0,-2 1 0,2-19 0,-3 24-61,-1 0 1,1 0-1,-1 1 1,0-1-1,0 0 1,0 1-1,0-1 1,-1 1-1,0-1 1,0 1-1,0 0 1,-1 0-1,1 0 1,-1 0-1,0 0 1,0 0-1,0 1 1,-1-1-1,1 1 1,-1 0-1,0 0 1,0 0-1,0 1 1,0 0-1,-7-4 0,5 4-368,1 0-1,-1 0 1,0 0-1,0 1 1,0 0-1,-1 0 0,-10 0 1,27 1-1167,0-4 846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3.461"/>
    </inkml:context>
    <inkml:brush xml:id="br0">
      <inkml:brushProperty name="width" value="0.035" units="cm"/>
      <inkml:brushProperty name="height" value="0.035" units="cm"/>
    </inkml:brush>
  </inkml:definitions>
  <inkml:trace contextRef="#ctx0" brushRef="#br0">234 60 18164,'36'-59'2848,"-36"59"-2821,0 0 0,0 0 0,0 0 0,0 0 0,0 0-1,0 0 1,0 0 0,0 0 0,0 0 0,0 0 0,0 0-1,0 0 1,0 0 0,0 0 0,0 0 0,0 1 0,0-1-1,0 0 1,0 0 0,0 0 0,0 0 0,0 0-1,0 0 1,0 0 0,0 0 0,0 0 0,1 0 0,-1 0-1,0 0 1,0 0 0,0 0 0,0 0 0,0 0 0,0 0-1,0 0 1,0 0 0,0 0 0,0 0 0,0 0 0,0 0-1,0 0 1,0 0 0,0 0 0,1 0 0,-1 0-1,0 0 1,0 0 0,-2 9 435,-51 95 337,11-26-542,-14 38-1003,-44 131 0,99-242 735,-7 16-85,4-21-33,2-12-103,-1-14-189</inkml:trace>
  <inkml:trace contextRef="#ctx0" brushRef="#br0" timeOffset="1">177 123 16836,'26'4'1672,"-3"6"-1232,-3 6-144,0 1 760,3 4-568,4 4-71,-3-2-121,2 1-88,-1 1-224,-1-3-104,-2 3-328,-4 1-185,-4 1-279,-3 0 552,-9-1 16,-2 0-160,-8-2-16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3.932"/>
    </inkml:context>
    <inkml:brush xml:id="br0">
      <inkml:brushProperty name="width" value="0.035" units="cm"/>
      <inkml:brushProperty name="height" value="0.035" units="cm"/>
    </inkml:brush>
  </inkml:definitions>
  <inkml:trace contextRef="#ctx0" brushRef="#br0">22 239 15851,'-14'2'1633,"7"0"-1105,13-2-16,11-3 840,17-1-320,6-6-199,12-6-241,2-4 0,4-3-352,-4-4-376,-4-2-744,-10-1-1377,-11-2 1841,-7 4-312,-11 8-280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4.413"/>
    </inkml:context>
    <inkml:brush xml:id="br0">
      <inkml:brushProperty name="width" value="0.035" units="cm"/>
      <inkml:brushProperty name="height" value="0.035" units="cm"/>
    </inkml:brush>
  </inkml:definitions>
  <inkml:trace contextRef="#ctx0" brushRef="#br0">381 150 14483,'0'-2'99,"2"-12"401,-1-1 0,-1 1 1,0-1-1,-4-21 0,3 33-390,0 0 0,0-1 0,0 1 1,0 0-1,0 0 0,-1 0 0,1 0 0,-1 0 0,0 0 0,0 1 0,-3-4 0,3 4-4,1 1-1,-1-1 0,0 1 0,0 0 0,0 0 0,0 0 0,0 0 0,0 0 1,-1 0-1,1 1 0,0-1 0,0 1 0,-1-1 0,1 1 0,0 0 0,0 0 0,-1 0 1,-3 1-1,-1 0 33,-1 1 0,1 0 0,0 1 0,0-1 0,0 2 0,0-1 0,0 1 0,1 0 0,0 0 0,0 0 0,0 1 1,-9 9-1,-5 7 246,-35 46 1,33-37-246,1 2-1,2 1 0,-22 49 0,33-63-93,1-1-1,0 2 1,2-1-1,0 1 1,1 0-1,2 0 1,0 0-1,0 23 1,2-38-41,1 1 0,-1-1 0,1 1 0,0-1 1,1 1-1,-1-1 0,1 0 0,0 0 0,1 0 1,-1 0-1,1 0 0,0 0 0,0-1 0,0 1 0,1-1 1,-1 0-1,1 0 0,0 0 0,1 0 0,-1-1 0,0 0 1,1 0-1,0 0 0,0 0 0,0-1 0,0 0 1,0 0-1,0 0 0,1 0 0,-1-1 0,0 0 0,1 0 1,-1-1-1,1 0 0,0 1 0,-1-2 0,1 1 0,-1-1 1,1 0-1,-1 0 0,0 0 0,1-1 0,-1 0 1,0 0-1,9-5 0,-11 6-7,0-1 0,0 0 1,0 0-1,-1 0 0,1 0 1,-1 0-1,1-1 0,-1 1 1,0-1-1,0 0 0,0 0 1,0 1-1,0-1 0,-1 0 0,1-1 1,-1 1-1,1-4 0,-1 5-14,-1 0-1,0-1 0,0 1 0,1 0 0,-1 0 0,-1 0 1,1-1-1,0 1 0,-1 0 0,1 0 0,-1 0 1,1 0-1,-1-1 0,0 1 0,0 0 0,0 0 1,0 0-1,0 1 0,-1-1 0,1 0 0,0 0 0,-1 1 1,1-1-1,-1 1 0,0-1 0,-3-1 0,4 2-14,0 1 0,0-1 0,0 1 0,0-1 0,0 1 0,1-1 0,-1 0 0,0 1 0,0-1 0,1 0 0,-1 0 0,0 0 0,1 1 0,-1-1 0,1 0 0,-1-1 0,1 1 1,1 0-1,0 0 0,0 0 0,0 1 0,0-1 0,0 0 0,0 1 1,0-1-1,0 0 0,0 1 0,0 0 0,0-1 0,0 1 1,0-1-1,3 1 0,20-10-398,1-1 1,-2-1-1,36-23 1,59-54-1321,-108 84 1569,-9 12 245,-10 20 349,6-19-309,-8 21 315,2 0-1,1 1 0,1 0 0,1 0 0,-1 38 0,7-64-388,0 0 1,0 0-1,1 0 1,-1 0-1,1 0 1,0 0-1,0 0 1,3 7-1,-3-10-43,-1 0-1,0-1 1,1 1 0,-1 0-1,1-1 1,-1 1-1,1-1 1,-1 1 0,1-1-1,0 1 1,-1-1-1,1 1 1,-1-1-1,1 0 1,0 1 0,-1-1-1,1 0 1,0 1-1,0-1 1,1 0 0,-1 0-26,0 0 0,1 0 1,-1 0-1,0-1 1,0 1-1,1 0 1,-1-1-1,0 1 1,0-1-1,0 0 1,1 1-1,-1-1 0,0 0 1,0 0-1,0 1 1,1-3-1,3-2-27,0-1-1,0 0 0,-1 0 0,0 0 1,0-1-1,0 0 0,3-9 1,12-27-288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4.961"/>
    </inkml:context>
    <inkml:brush xml:id="br0">
      <inkml:brushProperty name="width" value="0.035" units="cm"/>
      <inkml:brushProperty name="height" value="0.035" units="cm"/>
    </inkml:brush>
  </inkml:definitions>
  <inkml:trace contextRef="#ctx0" brushRef="#br0">230 1 19340,'22'18'1320,"-1"9"-1128,1 6-80,6 15 281,-2 2-73,-4 10-80,-3 6-120,-9 9-56,-6 3 16,-21 17 0,-10 5-8,-20 2-200,-6 3-280,-9-4-1393,0-2 1609,-5-8-200,-2-11-168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5.791"/>
    </inkml:context>
    <inkml:brush xml:id="br0">
      <inkml:brushProperty name="width" value="0.035" units="cm"/>
      <inkml:brushProperty name="height" value="0.035" units="cm"/>
    </inkml:brush>
  </inkml:definitions>
  <inkml:trace contextRef="#ctx0" brushRef="#br0">21 321 14267,'-16'5'1072,"12"-2"-736,4-2-80,7-1 393,13-3-57,10-10 8,6-4 16,6-12-48,1-5-64,-2-8-128,-1-1-128,-10-1-312,-5 2-208,-12 9-384,-8 9-272,-10 18 672,-8 8-200,-6 12-144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09.873"/>
    </inkml:context>
    <inkml:brush xml:id="br0">
      <inkml:brushProperty name="width" value="0.035" units="cm"/>
      <inkml:brushProperty name="height" value="0.035" units="cm"/>
    </inkml:brush>
  </inkml:definitions>
  <inkml:trace contextRef="#ctx0" brushRef="#br0">247 0 17884,'-14'9'1816,"-5"5"-1344,-8 5-192,0 5 1097,-7 5-865,1 3-56,1 2-176,5-2-40,7-2-88,7 0 0,13-6-32,3-1-128,12-9-392,7-4-248,8-8-496,3-4 912,3-11-185,3-1-183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6.282"/>
    </inkml:context>
    <inkml:brush xml:id="br0">
      <inkml:brushProperty name="width" value="0.035" units="cm"/>
      <inkml:brushProperty name="height" value="0.035" units="cm"/>
    </inkml:brush>
  </inkml:definitions>
  <inkml:trace contextRef="#ctx0" brushRef="#br0">0 87 14035,'19'-16'1096,"2"-4"-816,2 1-88,4 6 384,-1 0-199,3 8-73,-2 5-8,-5 5-88,-4 8-40,-6 14-48,-4 5 8,-8 4-16,-2 2-112,-6 4-88,-3-3 88,2-5 0,2-1-16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2:58.850"/>
    </inkml:context>
    <inkml:brush xml:id="br0">
      <inkml:brushProperty name="width" value="0.035" units="cm"/>
      <inkml:brushProperty name="height" value="0.035" units="cm"/>
    </inkml:brush>
  </inkml:definitions>
  <inkml:trace contextRef="#ctx0" brushRef="#br0">3 655 9466,'-2'1'7997,"5"-9"-6225,4-1-1578,8-8 123,25-24 0,-36 36-310,1 1 0,0 1 0,0-1 0,0 1 0,1 0 0,-1 0-1,1 0 1,-1 1 0,1 0 0,11-2 0,-13 2 0,0 0 1,0 0-1,0 0 0,0 0 1,-1 0-1,1-1 0,0 1 1,-1-1-1,0 0 0,0 0 1,0-1-1,3-3 0,22-19 2,35-20-3,-38 26 1,1 2-1,38-20 0,87-45 51,-56 29-27,-79 46 83,-1-1 1,-1 0-1,1-1 0,22-20 1,-28 20 385,-1 0 0,11-17 1,-12 15-407,1 1 0,14-16 1,-19 24-93,-3 2-3,0 1-1,0-1 1,1 1-1,-1-1 1,0 1-1,1-1 1,-1 1-1,1 0 1,-1-1-1,0 1 1,1-1-1,-1 1 1,1 0-1,-1-1 1,1 1-1,-1 0 1,1 0-1,-1-1 1,2 1 0,-2 0 8,-5-31-1185,7 13 929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1.486"/>
    </inkml:context>
    <inkml:brush xml:id="br0">
      <inkml:brushProperty name="width" value="0.035" units="cm"/>
      <inkml:brushProperty name="height" value="0.035" units="cm"/>
    </inkml:brush>
  </inkml:definitions>
  <inkml:trace contextRef="#ctx0" brushRef="#br0">445 3780 9074,'-3'1'41,"-179"72"1861,152-64-1100,1 0-1,-1-2 1,-1-1 0,-40 3 0,68-9-718,-32 0 1205,33-1-1176,0 1 0,0 0 0,0 0-1,0-1 1,1 1 0,-1-1-1,0 0 1,0 1 0,1-1-1,-1 0 1,1 0 0,-1 0-1,1 0 1,-1 0 0,-2-3 0,4 4-92,0-1 1,0 1 0,-1-1 0,1 1-1,0-1 1,0 0 0,0 1 0,0-1 0,0 1-1,0-1 1,0 1 0,0-1 0,0 1-1,1-1 1,-1 1 0,0-1 0,0 1-1,0-1 1,1 1 0,-1-1 0,0 1 0,0 0-1,1-1 1,-1 1 0,0-1 0,1 1-1,-1 0 1,0-1 0,1 1 0,-1 0 0,1-1-1,-1 1 1,1 0 0,-1 0 0,1-1-1,20-11 16,-18 11-8,18-9-45,103-51-3,187-125 1,408-356-41,-425 319-238,70-59-190,-248 182 334,293-266-316,-77 51 338,159-158-44,-103 97-21,-275 279 77,202-133-1,-198 158 57,97-65-115,-171 106 145,-1-2-1,65-66 1,-62 52-143,105-120-1178,-147 163 1075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2.696"/>
    </inkml:context>
    <inkml:brush xml:id="br0">
      <inkml:brushProperty name="width" value="0.035" units="cm"/>
      <inkml:brushProperty name="height" value="0.035" units="cm"/>
    </inkml:brush>
  </inkml:definitions>
  <inkml:trace contextRef="#ctx0" brushRef="#br0">7 7 15123,'-6'-6'1176,"7"16"-791,6 10-73,3 13 568,5 6-144,1 5-240,2 5-64,2 2-56,-3-3-16,-1-7-88,-1-6-136,-3-8-312,-2-4-184,-4-6-336,-4-3-856,-7-2 1248,-2-4-224,-9-3-233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3.180"/>
    </inkml:context>
    <inkml:brush xml:id="br0">
      <inkml:brushProperty name="width" value="0.035" units="cm"/>
      <inkml:brushProperty name="height" value="0.035" units="cm"/>
    </inkml:brush>
  </inkml:definitions>
  <inkml:trace contextRef="#ctx0" brushRef="#br0">38 555 14227,'-10'-19'1117,"-12"-27"71,21 43-1004,0 0-1,0 0 1,0 0 0,0 0-1,1-1 1,0 1 0,-1 0-1,1-1 1,0 1 0,0 0-1,1-6 1,1 7-96,-1 0-1,0 0 1,1 0 0,-1 0-1,1 0 1,0 1 0,0-1-1,-1 1 1,1-1 0,0 1-1,0 0 1,0 0 0,0 0 0,1 0-1,-1 0 1,0 0 0,0 1-1,1-1 1,-1 1 0,3-1-1,0 0-44,-1 0 0,0 0 0,0-1 0,-1 1 0,1-1 0,0 0 0,3-3-1,3-4 73,-1 0-1,-1-1 0,1 0 1,-2-1-1,1 0 0,6-13 1,31-73 500,-42 90-569,24-62 342,23-49 10,-48 115-394,-1 0 1,1 1 0,0-1-1,0 0 1,0 1 0,0-1 0,4-3-1,-5 6-2,0-1-1,0 1 1,-1-1-1,1 1 1,0 0 0,0-1-1,0 1 1,0 0-1,0-1 1,0 1-1,0 0 1,0 0 0,0 0-1,0 0 1,0 0-1,0 0 1,0 0-1,-1 0 1,1 1 0,0-1-1,0 0 1,0 1-1,0-1 1,0 0-1,0 1 1,0-1 0,-1 1-1,1-1 1,0 1-1,0 0 1,-1-1-1,2 2 1,9 9-6,-1 0 1,0 1-1,0 0 0,12 22 1,-12-18-126,0-1 1,2 0 0,12 14 0,-22-27 185,0-1 0,0 1 0,0 0 1,1 0-1,-1-1 0,0 1 0,1-1 0,-1 0 0,1 0 0,-1 0 0,1 0 0,0 0 1,4 1-1,-5-2-49,0 0 0,0-1 0,0 1 1,0 0-1,0-1 0,0 1 1,0-1-1,0 1 0,0-1 0,-1 0 1,1 0-1,0 0 0,0 0 1,-1 0-1,1 0 0,-1-1 0,1 1 1,-1-1-1,1 1 0,-1-1 0,1-1 1,17-28 32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3.808"/>
    </inkml:context>
    <inkml:brush xml:id="br0">
      <inkml:brushProperty name="width" value="0.035" units="cm"/>
      <inkml:brushProperty name="height" value="0.035" units="cm"/>
    </inkml:brush>
  </inkml:definitions>
  <inkml:trace contextRef="#ctx0" brushRef="#br0">87 32 17340,'5'-17'1615,"-1"4"-791,-3 12-163,-1 5 372,-5 44 73,-20 93 0,8-62-981,-3 13-130,-8 48-1253,28-139 1187,0 0 0,-1 0 0,1 0 0,0 0 0,0 0 0,0 1 0,0-1 0,0 0 0,0 0 0,0 0-1,0 0 1,1 0 0,-1 1 0,0-1 0,1 1 0,7-12-1725,10-33-692,0-20 126,11-69-1,-3-66 3098,-26 196-692,3-23 1239,-1 20-191,1 13 189,11 84 1244,4 20-1622,-12-85-1090,1 0 0,2-1 0,0 0 0,2 0-1,1-1 1,24 38 0,-36-63 174,0 1-1,0-1 1,0 0 0,0 0-1,0 0 1,0 1-1,0-1 1,0 0-1,0 0 1,0 0-1,-1 0 1,1 1 0,0-1-1,0 0 1,0 0-1,0 0 1,0 0-1,0 0 1,-1 0-1,1 1 1,0-1 0,0 0-1,0 0 1,0 0-1,-1 0 1,1 0-1,0 0 1,0 0-1,0 0 1,-1 0 0,1 0-1,0 0 1,0 0-1,0 0 1,0 0-1,-1 0 1,1 0-1,0 0 1,0 0 0,0 0-1,-1 0 1,1 0-1,0 0 1,0 0-1,0 0 1,0 0-1,-1-1 1,-11-2-462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4.308"/>
    </inkml:context>
    <inkml:brush xml:id="br0">
      <inkml:brushProperty name="width" value="0.035" units="cm"/>
      <inkml:brushProperty name="height" value="0.035" units="cm"/>
    </inkml:brush>
  </inkml:definitions>
  <inkml:trace contextRef="#ctx0" brushRef="#br0">13 454 15363,'-9'-18'1649,"5"0"-1185,13-1-168,6-1 848,14-1-504,4-4-232,7-6-608,6-2-416,1-3 552,2-1-88,-4 1-152</inkml:trace>
  <inkml:trace contextRef="#ctx0" brushRef="#br0" timeOffset="1">427 1 18052,'-16'19'764,"-57"73"904,63-78-1387,1 1-1,1 0 1,0 0 0,-10 27-1,17-41-256,1 1-1,-1-1 0,1 1 0,-1-1 0,1 1 1,0-1-1,-1 1 0,1-1 0,0 1 0,0-1 1,0 1-1,0-1 0,0 1 0,1 2 0,0-3-20,-1-1 0,0 0 0,1 0 0,-1 1 0,0-1 0,1 0-1,-1 0 1,1 1 0,-1-1 0,0 0 0,1 0 0,-1 0 0,1 0-1,-1 0 1,0 0 0,1 0 0,-1 0 0,1 0 0,-1 0 0,1 0-1,-1 0 1,1 0 0,-1 0 0,0 0 0,1 0 0,-1 0 0,1-1-1,-1 1 1,0 0 0,1 0 0,0-1 0,6-3-20,1-1 0,-1 0 0,11-8 0,-14 9 28,1 0-13,11-9 15,32-19 1,-44 30-12,0-1 1,0 1-1,0 0 0,1 0 1,-1 1-1,1-1 0,-1 1 1,1 0-1,0 1 0,-1-1 1,1 1-1,0-1 0,0 2 1,4-1-1,-8 0 4,1 1 0,-1-1 1,0 0-1,0 1 0,0-1 0,0 1 0,0-1 1,0 1-1,0 0 0,0-1 0,0 1 0,0 0 0,0-1 1,0 1-1,-1 0 0,1 0 0,0 0 0,0 0 1,-1 0-1,1 0 0,-1 0 0,1 0 0,0 2 0,0 0 13,-1-1-1,1 1 0,-1 0 1,0 0-1,0 0 0,0 0 1,0 0-1,0 0 0,-2 4 1,-1 5 64,0 0 1,-1-1 0,-9 18 0,-2 4-77,-2-2 1,-1 0-1,-2-1 1,-1-1-1,-1 0 0,-33 31 1,52-57-246,0-1-1,0 1 1,0-1-1,0 0 1,0 0-1,-5 2 1,7-4 195,1 1 1,-1-1-1,1 0 1,-1 0-1,1 0 0,-1 0 1,1 0-1,-1 0 1,0 0-1,1 0 1,-1 0-1,1 0 0,-1 0 1,1 0-1,-1 0 1,1 0-1,-1 0 1,0-1-1,1 1 0,-1 0 1,1 0-1,0-1 1,-1 1-1,1 0 0,-1-1 1,1 1-1,-1-1 1,1 1-1,0 0 1,-1-1-1,1 1 0,0-1 1,-1 1-1,1-1 1,0 1-1,0-1 1,-1 1-1,1-1 0,0 1 1,0-1-1,0 1 1,0-1-1,0 0 0,0 1 1,0-1-1,0 1 1,0-1-1,0-29-720,7-11-270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4.780"/>
    </inkml:context>
    <inkml:brush xml:id="br0">
      <inkml:brushProperty name="width" value="0.035" units="cm"/>
      <inkml:brushProperty name="height" value="0.035" units="cm"/>
    </inkml:brush>
  </inkml:definitions>
  <inkml:trace contextRef="#ctx0" brushRef="#br0">1 3 20828,'7'-3'1633,"-6"8"-1297,-1 5-144,2 8 624,1 7-416,1 9-616,0 5-440,2 5 520,-4 4-104,-2-3-72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05.815"/>
    </inkml:context>
    <inkml:brush xml:id="br0">
      <inkml:brushProperty name="width" value="0.035" units="cm"/>
      <inkml:brushProperty name="height" value="0.035" units="cm"/>
    </inkml:brush>
  </inkml:definitions>
  <inkml:trace contextRef="#ctx0" brushRef="#br0">0 111 11795,'580'-42'1907,"-416"38"-1738,252 27-1,-131 22-365,115 11-336,-347-53 482,0-2 0,0-3 0,0-1 0,-1-3 0,83-20 0,55-34 167,7-3 132,-158 53-199,1 2 1,0 2-1,43-2 0,-66 8 23,0 1 0,0 1 0,0 0 0,-1 2 0,1 0-1,-1 0 1,28 13 0,-20-8 4,-12-6-17,-10-4-10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3:11.699"/>
    </inkml:context>
    <inkml:brush xml:id="br0">
      <inkml:brushProperty name="width" value="0.035" units="cm"/>
      <inkml:brushProperty name="height" value="0.035" units="cm"/>
    </inkml:brush>
  </inkml:definitions>
  <inkml:trace contextRef="#ctx0" brushRef="#br0">6498 1050 12195,'-30'-13'-3,"1"-2"0,0-2 1,1 0-1,0-2 0,2-1 1,0-1-1,1-2 0,-32-37 1,38 38-81,-115-126-428,99 113 462,-1 2 0,-44-30 0,21 24 262,-2 4 0,0 2 0,-3 3 0,0 2 0,-92-25 0,-346-64 1244,486 114-1432,-888-146 510,-10 92-1013,788 59 292,-1 6 0,2 5-1,-1 6 1,2 5 0,1 5 0,1 6 0,-194 84-1,206-66 163,3 4-1,-111 80 0,-176 172-39,309-231 77,-99 117 1,-53 105 173,161-192-47,4 3-1,6 3 0,5 3 0,4 2 1,6 3-1,6 2 0,-56 245 0,78-251-96,6 1-1,5 1 1,5 0-1,5 0 1,5 0-1,6 0 1,5 0-1,55 215 1,-8-138-72,8-3 0,107 206 1,225 348-180,-307-590 177,6-5-1,7-4 1,7-5-1,174 171 1,-212-242 18,3-3 1,3-3-1,3-5 1,130 74-1,-125-89-10,1-4 0,2-5 0,2-3 0,1-5-1,1-3 1,2-6 0,101 10 0,-73-21-27,1-7 1,0-5-1,0-5 1,-1-6 0,0-6-1,-2-5 1,0-6-1,-2-5 1,198-85-1,-161 46-129,-2-8-1,181-126 1,259-251-1066,-368 253 648,-8-10 1,-11-10-1,-9-8 0,225-343 1,-80-16 1413,-260 413-264,91-271 0,-145 346-84,-5-1 0,21-154 0,-41 185-191,-3 0 0,-3-1 1,-3 1-1,-15-103 0,6 124-112,-2 1 1,-2 1 0,-3 0-1,-38-82 1,24 72-30,-3 1 1,-3 2-1,-54-66 1,23 45-67,-4 3 0,-2 4 0,-5 2 0,-166-115 0,142 120-84,-3 5 0,-143-61 1,96 61 8,-185-49 1,-172-4-21,-6 33-66,475 75 59,-782-126-198,534 70 150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0.326"/>
    </inkml:context>
    <inkml:brush xml:id="br0">
      <inkml:brushProperty name="width" value="0.035" units="cm"/>
      <inkml:brushProperty name="height" value="0.035" units="cm"/>
    </inkml:brush>
  </inkml:definitions>
  <inkml:trace contextRef="#ctx0" brushRef="#br0">95 1 16388,'-3'17'517,"-1"0"0,-1-1 0,0 1 0,-1-1 0,-1 0 0,-10 18 0,8-19-162,2 1 1,0 0 0,0 1-1,2 0 1,-6 28 0,10-40-316,0-1 0,1 0 1,0 1-1,0-1 0,0 0 0,1 0 1,0 5-1,0-8-37,-1 0-1,1 0 1,-1 0-1,0 0 1,1 0-1,0 0 1,-1 0-1,1 0 1,-1 0-1,1 0 1,0 0-1,0-1 1,0 1-1,-1 0 1,1-1-1,0 1 1,0 0 0,0-1-1,0 1 1,0-1-1,0 1 1,0-1-1,0 0 1,0 0-1,0 1 1,0-1-1,0 0 1,1 0-1,-1 0 1,0 0-1,0 0 1,0 0-1,0 0 1,1-1-1,9-1-24,-1-1 0,0 0 0,-1 0 0,1-1-1,-1 0 1,1-1 0,-1 0 0,-1-1-1,1 0 1,-1 0 0,9-9 0,13-13 1,38-45 0,-35 30 218,-21 28 155,0 0 1,0 0-1,24-20 0,-38 55 739,-7 11-964,2 0 0,0 0 0,3 1 0,0-1 0,3 1 0,1 42 1,1-68-247,0-1 0,0 0 0,0 0 0,0 0 1,3 5-1,-4-8 99,1-1 1,-1 0-1,1 0 1,0 0 0,-1 0-1,1 0 1,0 0-1,0 0 1,0 0-1,0 0 1,0 0-1,0-1 1,0 1 0,0 0-1,0 0 1,0-1-1,0 1 1,0-1-1,0 1 1,1-1 0,-1 0-1,0 1 1,0-1-1,1 0 1,-1 0-1,2 0 1,20-5-352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07.130"/>
    </inkml:context>
    <inkml:brush xml:id="br0">
      <inkml:brushProperty name="width" value="0.035" units="cm"/>
      <inkml:brushProperty name="height" value="0.035" units="cm"/>
    </inkml:brush>
  </inkml:definitions>
  <inkml:trace contextRef="#ctx0" brushRef="#br0">9 4 14059,'0'-1'32,"0"1"1,0 0-1,0 0 1,-1 0-1,1-1 0,0 1 1,0 0-1,0 0 0,0 0 1,-1-1-1,1 1 1,0 0-1,0 0 0,0 0 1,-1 0-1,1 0 0,0-1 1,0 1-1,0 0 1,-1 0-1,1 0 0,0 0 1,0 0-1,-1 0 1,1 0-1,0 0 0,0 0 1,-1 0-1,1 0 0,0 0 1,0 0-1,-1 0 1,1 0-1,0 0 0,0 0 1,-1 1-1,1-1 0,0 0 1,5 10 506,16 15-203,185 151 39,140 128-371,36 66 45,124 115 400,28-26-187,165 128 239,-390-282-155,-133-125-176,328 351 222,-215-226-293,-71-77-67,373 362 1,-509-511-33,367 339 8,-238-224-6,79 57 1,-69-62-2,538 445-152,-367-377 64,-153-109 86,-13 19 10,122 98 78,-134-108-64,-115-86 74,21 16-45,-87-62-49,1-1-1,1-2 1,1-2 0,69 29-1,-74-34-36,-1 0 0,31 23 0,-34-20-160,0-2 0,40 17 0,-65-32 132,17 5-376,-18-5 426,-1-1 0,0 0 0,1 0 0,-1 0 0,0 0 0,0 0 0,1 0 1,-1 0-1,0 0 0,1 0 0,-1 0 0,0 0 0,1 0 0,-1 0 0,0 0 0,0 0 0,1 0 0,-1-1 0,0 1 0,1 0 1,-1 0-1,0 0 0,0 0 0,1 0 0,-1-1 0,0 1 0,0 0 0,0 0 0,1 0 0,-1-1 0,0 1 0,0 0 0,0 0 1,0-1-1,1 1 0,-1 0 0,0-1 0,0 1 0,0 0 0,0 0 0,0-1 0,0 1 0,0 0 0,0-1 0,0 1 0,0 0 1,0-1-1,0 1 0,0 0 0,0 0 0,0-1 0,0 1 0,-3-10-237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10.019"/>
    </inkml:context>
    <inkml:brush xml:id="br0">
      <inkml:brushProperty name="width" value="0.035" units="cm"/>
      <inkml:brushProperty name="height" value="0.035" units="cm"/>
    </inkml:brush>
  </inkml:definitions>
  <inkml:trace contextRef="#ctx0" brushRef="#br0">8 1 9762,'0'0'22,"0"0"1,0 0-1,0 0 0,0 0 0,1 0 1,-1 0-1,0 0 0,0 0 0,0 0 1,0-1-1,0 1 0,1 0 0,-1 0 1,0 0-1,0 0 0,0 0 0,0 0 1,0 0-1,1 1 0,-1-1 1,0 0-1,0 0 0,0 0 0,0 0 1,0 0-1,1 0 0,-1 0 0,0 0 1,0 0-1,0 0 0,0 0 0,0 0 1,0 1-1,0-1 0,1 0 0,-1 0 1,0 0-1,0 0 0,0 0 0,0 0 1,0 1-1,0-1 0,0 0 0,0 0 1,0 0-1,0 0 0,0 0 0,0 1 1,0-1-1,0 0 0,0 0 1,0 0-1,0 0 0,0 0 0,0 1 1,0-1-1,0 0 0,0 0 0,0 0 1,0 0-1,0 0 0,0 1 0,0-1 1,0 13 199,-7 40 230,3 1 0,3 0 0,2 0 0,8 59 1,97 428 209,0 3-575,-50-177-65,31-5 11,88 178 1131,-140-435-731,4-2 0,63 116 0,-58-133-105,-3 2-1,-5 2 1,48 179 0,60 218-205,-102-360-104,-15-43 30,73 156 0,-22-79-17,43 77-64,-111-221 28,126 211 34,-20 9-23,-92-183-5,2-2 1,2-2-1,69 93 0,-34-64 56,106 100-1,-122-130-23,64 91 0,-3-3 22,-87-113-27,2 0 0,1-2-1,36 26 1,182 99 87,-39-27-59,-106-59-56,2-5 0,182 76 0,188 59-6,-96-38 3,114 45-22,-486-198 24,447 164-25,7-23 34,-248-87-23,419 116-14,-405-112 19,2-10 0,312 28 0,748 54-42,-1217-122 16,595 46-648,-640-53 496,0 0-184,-1-1-1,36-4 1,-42 0 53,-18 1-83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12.448"/>
    </inkml:context>
    <inkml:brush xml:id="br0">
      <inkml:brushProperty name="width" value="0.035" units="cm"/>
      <inkml:brushProperty name="height" value="0.035" units="cm"/>
    </inkml:brush>
  </inkml:definitions>
  <inkml:trace contextRef="#ctx0" brushRef="#br0">1 0 13627,'1'7'196,"1"-1"-1,-1 0 1,2 0 0,-1 1 0,0-1-1,1-1 1,0 1 0,1 0-1,-1-1 1,1 0 0,7 8 0,6 10 318,63 104 1171,-25-36-1453,124 154 0,-41-96-124,66 81 34,-168-185-126,132 161 7,-115-146-18,80 69 1,-113-111-7,44 35 35,-4 3-1,93 109 1,145 193 64,-192-244-62,176 247 0,60 90-68,-91-133 52,255 321-226,-453-575 176,62 78 8,125 146 6,-239-286 16,383 458 61,-66-75-122,307 296 111,-344-353-58,113 129-16,-214-256 28,147 152 23,-320-346-27,316 336-24,69 95-331,-219-252 349,-20-21-85,61 26-92,-136-127 174,80 85 0,-106-92 15,7 10 3,4-3-1,70 56 1,-112-104-10,134 109-4,-114-89 2,59 69 1,-23-7 20,28 32-1,-86-110-16,0 0 0,2-2 0,0 0 0,25 15 0,22 9-55,-27-18 29,-2 1 1,-1 2 0,-1 1-1,38 38 1,-29-11 70,4 5-624,-48-60-414,-4-6 516,-5-7 33,0 4 125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18.901"/>
    </inkml:context>
    <inkml:brush xml:id="br0">
      <inkml:brushProperty name="width" value="0.035" units="cm"/>
      <inkml:brushProperty name="height" value="0.035" units="cm"/>
    </inkml:brush>
  </inkml:definitions>
  <inkml:trace contextRef="#ctx0" brushRef="#br0">75 75 16299,'0'-1'109,"-1"0"0,0 1-1,1-1 1,-1 0 0,0 1-1,1-1 1,-1 1-1,0-1 1,0 1 0,0-1-1,0 1 1,0-1-1,0 1 1,0 0 0,1-1-1,-1 1 1,0 0 0,0 0-1,0 0 1,0 0-1,0 0 1,0 0 0,0 0-1,0 0 1,0 0-1,-1 1 1,0 0-7,1 0 1,-1 0-1,0 0 0,1 0 0,0 0 0,-1 0 1,1 1-1,0-1 0,-1 1 0,1-1 0,0 1 1,-1 2-1,-3 6 175,0 0 0,1 0 1,-4 18-1,5-17-46,1-1 0,0 1 0,0 22 1,2-30-196,0 0 1,0-1 0,0 1 0,1 0-1,0 0 1,-1 0 0,1-1 0,0 1-1,2 3 1,-3-5-25,1 0-1,-1 0 1,1-1-1,0 1 1,-1 0-1,1 0 1,0-1 0,0 1-1,-1 0 1,1-1-1,0 1 1,0-1-1,0 1 1,0-1-1,0 0 1,0 1-1,0-1 1,0 0 0,0 1-1,0-1 1,0 0-1,0 0 1,0 0-1,0 0 1,1 0-1,2-1-6,0 0-1,0 0 0,-1-1 1,1 1-1,0-1 0,-1 1 1,1-1-1,-1 0 0,0-1 1,0 1-1,0 0 0,0-1 0,4-5 1,33-41 16,-39 48-19,30-48 62,-19 30-5,18-25 1,-30 44-59,0 0 0,0 0 1,0 0-1,0 0 0,0-1 0,0 1 0,0 0 1,0 0-1,1 0 0,-1 0 0,0 0 0,0 0 0,0-1 1,0 1-1,0 0 0,1 0 0,-1 0 0,0 0 1,0 0-1,0 0 0,0 0 0,0 0 0,1 0 1,-1 0-1,0 0 0,0 0 0,0 0 0,0 0 0,1 0 1,-1 0-1,0 0 0,0 0 0,0 0 0,1 0 1,-1 0-1,0 0 0,0 0 0,0 0 0,0 0 1,0 0-1,1 0 0,-1 0 0,0 1 0,0-1 0,0 0 1,0 0-1,1 0 0,3 13 35,-1 26 2,-2-26-20,17 108 11,-15-108-27,0 0-1,1 1 0,1-2 0,0 1 0,1 0 1,12 19-1,-16-29 5,0-1-1,0 1 1,0-1 0,0 1 0,0-1 0,1 0 0,-1 0-1,1 0 1,0 0 0,-1-1 0,1 1 0,0-1 0,0 1-1,0-1 1,0 0 0,5 1 0,-6-2 5,0 0 0,1 0 0,-1 0 0,1 0 1,-1 0-1,0-1 0,1 1 0,-1-1 0,0 1 0,1-1 0,-1 0 0,0 0 0,0 0 1,0 0-1,0 0 0,0-1 0,0 1 0,0-1 0,0 1 0,-1-1 0,1 0 0,2-2 0,3-7 74,0 0 0,0 0-1,-1 0 1,0-1-1,-1 0 1,0 0-1,3-17 1,-2 5 169,-1-1 0,3-47 0,-7 63-180,-1 3-26,1 1 0,-1 0 0,0-1-1,0 1 1,0 0 0,-1-1 0,0 1 0,0 0 0,0 0 0,-3-7 0,3 11-45,1 1 1,0-1 0,-1 1 0,1 0 0,0 0 0,-1-1-1,1 1 1,-1 0 0,1-1 0,-1 1 0,1 0 0,0 0-1,-1 0 1,1-1 0,-1 1 0,1 0 0,-1 0 0,1 0-1,-1 0 1,1 0 0,-1 0 0,1 0 0,-1 0-1,1 0 1,-1 0 0,1 0 0,-1 0 0,1 1 0,0-1-1,-1 0 1,0 0 0,-18 10 60,8-4-49,9-6-58,0 1 1,1-1-1,-1 0 1,0 0-1,1 0 0,-1 0 1,0 0-1,0 0 1,1-1-1,-1 1 1,0-1-1,1 1 0,-1-1 1,0 1-1,1-1 1,-1 0-1,1 0 1,-1 0-1,1 0 0,0 0 1,-1 0-1,1 0 1,0-1-1,0 1 0,0 0 1,-1-1-1,1-1 1,-2-1-160,0 0-1,1 0 1,0-1 0,0 1 0,0-1 0,0 1 0,1-1 0,-1-7 0,1 5-365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19.857"/>
    </inkml:context>
    <inkml:brush xml:id="br0">
      <inkml:brushProperty name="width" value="0.035" units="cm"/>
      <inkml:brushProperty name="height" value="0.035" units="cm"/>
    </inkml:brush>
  </inkml:definitions>
  <inkml:trace contextRef="#ctx0" brushRef="#br0">95 53 16620,'17'-53'3192,"-22"70"-2108,-28 107 2933,-34 181-3315,66-300-691,-1 5 21,0 1 1,1-1-1,1 1 0,-1 0 1,3 14-1,-2-23-29,0 0 0,1 0 0,-1 0-1,1 0 1,0 0 0,0 0 0,-1 0 0,1 0 0,1 0-1,-1 0 1,0 0 0,0-1 0,1 1 0,-1 0 0,1-1-1,-1 1 1,1-1 0,-1 0 0,1 0 0,0 1 0,0-1-1,0 0 1,0 0 0,0 0 0,0-1 0,0 1 0,0 0-1,0-1 1,0 0 0,0 1 0,0-1 0,4 0 0,3 0-135,0 0 0,0-1 1,0 0-1,0-1 1,0 1-1,0-2 1,0 1-1,-1-1 1,12-6-1,-1-1-362,0-1 1,31-23-1,-23 11-18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20.559"/>
    </inkml:context>
    <inkml:brush xml:id="br0">
      <inkml:brushProperty name="width" value="0.035" units="cm"/>
      <inkml:brushProperty name="height" value="0.035" units="cm"/>
    </inkml:brush>
  </inkml:definitions>
  <inkml:trace contextRef="#ctx0" brushRef="#br0">10 178 19180,'-8'3'1784,"6"-4"-1175,2-2-225,7-5 664,5-2-104,7-2-152,6-4-168,11-3-256,7-1-79,7 0-57,2 1-56,0 2-112,-5 3-128,-4 4-432,-6 3-377,-15 2 721,-4 8-144,-18 6-112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22.124"/>
    </inkml:context>
    <inkml:brush xml:id="br0">
      <inkml:brushProperty name="width" value="0.035" units="cm"/>
      <inkml:brushProperty name="height" value="0.035" units="cm"/>
    </inkml:brush>
  </inkml:definitions>
  <inkml:trace contextRef="#ctx0" brushRef="#br0">54 44 12099,'-8'-16'1209,"7"14"-1071,0 0 0,1 0-1,-1 0 1,0 0 0,0 0 0,0 0-1,0 1 1,-1-1 0,1 0 0,-1 1-1,1-1 1,-1 0 0,-2-1 0,3 5-27,0 0 1,0 0 0,0 0 0,0 0-1,1 0 1,-1 0 0,1 0 0,-1 0-1,1 3 1,-1-1 72,-6 29 289,2 0-1,2 0 1,0 1 0,3-1-1,0 1 1,3-1-1,10 59 1,-11-85-424,0 0 1,0 0-1,1 0 1,0-1-1,5 11 1,-7-16-41,0 1 1,0-1 0,0 1-1,0-1 1,0 0-1,0 1 1,1-1-1,-1 0 1,0 0 0,0 0-1,1 0 1,-1 0-1,1 0 1,-1 0-1,1-1 1,-1 1 0,1-1-1,0 1 1,-1-1-1,1 1 1,0-1 0,-1 0-1,1 0 1,0 0-1,-1 0 1,1 0-1,0 0 1,-1 0 0,3-1-1,1-1 5,-1 0 0,1 0 0,-1-1 0,1 1 0,-1-1 0,0 0 0,0-1 0,0 1 0,0-1 0,-1 1-1,1-1 1,2-5 0,8-10 77,14-27-1,-24 39-57,9-19 82,-11 19-76,1 2-1,0-1 1,0 0 0,0 0-1,5-5 1,-7 11-35,-1 0 0,0 0 0,0-1-1,0 1 1,1 0 0,-1 0 0,0 0 0,0 0 0,1-1 0,-1 1 0,0 0 0,1 0 0,-1 0 0,0 0 0,0 0 0,1 0 0,-1 0 0,0 0 0,1 0 0,-1 0 0,0 0 0,0 0 0,1 0 0,-1 0 0,0 0 0,1 0 0,-1 0 0,0 0-1,0 0 1,1 0 0,-1 1 0,0-1 0,0 0 0,1 0 0,-1 0 0,0 0 0,0 1 0,1-1 0,-1 0 0,0 0 0,0 1 0,0-1 0,0 0 0,1 0 0,-1 1 0,0-1 0,0 0 0,0 0 0,0 1 0,7 16 77,-6-15-66,2 8 33,3 6-29,0 1-1,0-2 0,2 1 0,16 26 1,-22-39-7,0-1 1,0 1 0,0-1 0,0 1 0,0-1-1,0 0 1,1 0 0,-1 0 0,1 0 0,0 0 0,-1 0-1,1-1 1,0 1 0,0-1 0,0 0 0,0 0-1,0 0 1,0 0 0,0-1 0,0 1 0,1-1-1,-1 0 1,0 0 0,0 0 0,0 0 0,0-1-1,1 1 1,-1-1 0,0 1 0,0-1 0,0 0 0,0-1-1,4-1 1,2-2 92,0-1-1,-1 0 0,0 0 1,0-1-1,0 0 1,-1 0-1,0-1 0,0 0 1,-1 0-1,0 0 1,5-11-1,-4 8 80,-1-1 0,0 0 1,-1-1-1,-1 1 0,0-1 1,-1 0-1,0 0 0,2-17 0,-5 24-183,1 0 1,-1 0-1,0 0 0,0 0 0,-1 0 0,0 0 0,0 0 0,0 0 0,-1 0 0,0 0 0,0 1 0,0-1 0,-1 1 0,0-1 0,0 1 0,0 0 1,0 0-1,-1 0 0,0 1 0,0-1 0,-1 1 0,1 0 0,-1 0 0,0 0 0,0 1 0,0 0 0,0 0 0,0 0 0,-1 0 0,1 1 0,-1 0 1,0 0-1,0 1 0,-7-2 0,-51-3 137,47 6-414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23.643"/>
    </inkml:context>
    <inkml:brush xml:id="br0">
      <inkml:brushProperty name="width" value="0.035" units="cm"/>
      <inkml:brushProperty name="height" value="0.035" units="cm"/>
    </inkml:brush>
  </inkml:definitions>
  <inkml:trace contextRef="#ctx0" brushRef="#br0">30 208 11218,'-2'10'281,"-22"107"2162,22-106-2193,1-1 0,1 0 1,0 1-1,0-1 0,1 1 0,0-1 0,0 0 0,2 0 0,2 11 1,-4-19-211,0 1 0,0-1 0,0 1 0,1-1 0,-1 1 0,1-1 0,-1 0 0,1 0 0,0 0 0,-1 0 0,1 0 0,0 0 0,0 0 0,1-1 0,-1 1 0,0-1 0,1 0 0,-1 1 0,5 0 0,-3-1-2,0 0 1,0-1-1,0 1 0,0-1 0,0 0 0,0-1 1,0 1-1,0-1 0,0 1 0,0-1 1,0 0-1,3-2 0,8-3 58,-1-1 0,0-1 0,-1 0 0,0 0 0,19-17 0,-1-2 283,-2-2 0,-2-1-1,0-1 1,-2-2 0,-1 0 0,30-58-1,-40 56 218,-11 23-146,-6 15 272,-4 13-547,0 1 0,2-1 0,-1 1 0,2 0 0,-3 24 0,-5 89 87,11-111-255,1 0-1,5 38 1,-5-54-8,0 1 0,1 0-1,0 0 1,0 0 0,0-1 0,0 1-1,1-1 1,-1 1 0,1-1 0,0 1 0,0-1-1,0 0 1,1 0 0,-1 0 0,1 0-1,-1 0 1,1-1 0,0 1 0,0-1 0,0 0-1,6 4 1,-5-5-1,-1-1 0,1 1-1,-1-1 1,1 0 0,0 0-1,-1 0 1,1 0 0,-1-1 0,1 1-1,0-1 1,-1 0 0,1 0-1,-1 0 1,0 0 0,1-1 0,-1 0-1,0 1 1,0-1 0,0 0-1,4-4 1,4-3-5,0 0-1,0-1 0,16-20 0,-11 11 15,-2-1 0,0 0-1,-2-1 1,11-23-1,-18 31 25,1 0 0,-2 0 0,0 0 0,0 0 1,-1-1-1,-1 0 0,0 1 0,-1-23 0,-1 33-11,0-1 0,0 1 1,-1-1-1,1 1 1,-1-1-1,0 1 1,0 0-1,0 0 1,-1-1-1,1 1 1,-1 0-1,0 0 1,0 0-1,0 0 0,0 1 1,0-1-1,-1 1 1,1-1-1,-6-3 1,0 1 37,-1 0 0,-1 0 0,1 1 0,-1 0 0,-11-3 0,12 5-239,0-1 0,0 0 1,1 0-1,0-1 0,0 0 1,0-1-1,-10-7 0,17 12 133,0-1 0,0 0 0,0 0 0,1 1 0,-1-1 0,0 0 0,0 0 0,0 0 0,1 0 0,-1 0-1,0 0 1,1 0 0,-1 0 0,1 0 0,0 0 0,-1 0 0,1 0 0,0-1 0,-1 1 0,1 0 0,0 0 0,0 0 0,0-1-1,0 1 1,0 0 0,0 0 0,0 0 0,1 0 0,-1-1 0,0 1 0,1 0 0,-1 0 0,1 0 0,-1 0 0,1 0-1,-1 0 1,2-2 0,16-9-594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24.130"/>
    </inkml:context>
    <inkml:brush xml:id="br0">
      <inkml:brushProperty name="width" value="0.035" units="cm"/>
      <inkml:brushProperty name="height" value="0.035" units="cm"/>
    </inkml:brush>
  </inkml:definitions>
  <inkml:trace contextRef="#ctx0" brushRef="#br0">5 121 19300,'-4'2'1865,"12"-2"-1065,8-5-280,19-5 1048,9-3-520,16-3-488,3-1-167,7-2-457,-1 1-337,-6 5-615,-7 4-304,-19 6 904,-12 5-304,-24 9-120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24.644"/>
    </inkml:context>
    <inkml:brush xml:id="br0">
      <inkml:brushProperty name="width" value="0.035" units="cm"/>
      <inkml:brushProperty name="height" value="0.035" units="cm"/>
    </inkml:brush>
  </inkml:definitions>
  <inkml:trace contextRef="#ctx0" brushRef="#br0">0 139 17068,'15'16'1928,"16"-16"-1016,9-7-328,11-8 897,0-3-345,8-7-784,1 2-432,-4-2 240,-4 2-168,-14 4-256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1.067"/>
    </inkml:context>
    <inkml:brush xml:id="br0">
      <inkml:brushProperty name="width" value="0.035" units="cm"/>
      <inkml:brushProperty name="height" value="0.035" units="cm"/>
    </inkml:brush>
  </inkml:definitions>
  <inkml:trace contextRef="#ctx0" brushRef="#br0">24 200 18084,'-1'-8'216,"1"1"0,0 0 0,1-1 1,0 1-1,0 0 0,1 0 0,-1-1 0,2 1 1,-1 0-1,1 1 0,0-1 0,0 0 0,8-10 0,-5 8-12,1 0 0,0 0-1,0 1 1,1 0-1,0 0 1,1 0-1,-1 2 1,14-9-1,-20 13-170,0 1-1,-1 0 0,1 0 0,0 0 1,-1 1-1,1-1 0,0 0 1,0 1-1,0-1 0,0 1 1,0 0-1,0-1 0,0 1 0,0 0 1,0 0-1,0 0 0,0 0 1,0 1-1,2 0 0,-3-1-15,0 1 0,0 0-1,1 0 1,-1 0 0,0 0-1,0 0 1,0 0-1,0 0 1,0 0 0,0 0-1,-1 1 1,1-1 0,0 0-1,0 1 1,-1-1 0,1 0-1,-1 1 1,1-1 0,-1 2-1,2 6 11,-1 0-1,-1-1 1,0 1-1,0 0 1,0-1-1,-4 18 0,-4 9 87,-2-2-1,-26 65 1,-41 58 399,37-79-163,37-70-305,0-3-15,1 0 0,0 0 1,0 0-1,0 0 0,1 0 1,-1 0-1,1 0 0,0 0 0,0 1 1,1-1-1,-1 0 0,1 7 1,1-10-26,-1 0 0,0-1 0,1 1 0,0 0 0,-1 0 0,1-1 0,-1 1 0,1 0 1,0-1-1,-1 1 0,1-1 0,0 1 0,0-1 0,0 1 0,-1-1 0,1 0 0,0 1 1,0-1-1,0 0 0,0 1 0,0-1 0,0 0 0,-1 0 0,1 0 0,0 0 1,0 0-1,0 0 0,0 0 0,1-1 0,29-4-284,-30 5 271,29-10-903,0-1 0,-1-1 1,45-25-1,-27 11 144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25.135"/>
    </inkml:context>
    <inkml:brush xml:id="br0">
      <inkml:brushProperty name="width" value="0.035" units="cm"/>
      <inkml:brushProperty name="height" value="0.035" units="cm"/>
    </inkml:brush>
  </inkml:definitions>
  <inkml:trace contextRef="#ctx0" brushRef="#br0">0 163 20188,'1'-6'1518,"0"6"-455,4 13 72,4 21-187,-4-11-631,-1-2-228,0 0 1,2-1-1,0 0 1,1 0-1,2 0 0,13 25 1,-21-44-77,0 1-1,0 0 1,0 0 0,0-1 0,1 1-1,-1-1 1,0 1 0,1-1 0,-1 1 0,1-1-1,-1 0 1,1 0 0,0 0 0,-1 0-1,1 0 1,0 0 0,0 0 0,0-1-1,0 1 1,0-1 0,-1 1 0,1-1 0,0 0-1,0 0 1,0 1 0,0-1 0,0-1-1,0 1 1,0 0 0,0 0 0,0-1-1,0 1 1,0-1 0,0 0 0,0 0 0,0 1-1,-1-1 1,1 0 0,3-3 0,4-3 48,-1-1 1,1 0-1,-2 0 1,1-1-1,-1 0 1,0 0-1,-1-1 1,9-17-1,34-89 489,-21 22-316,-32 116-247,0 0 0,1 1-1,2 0 1,0-1 0,2 1-1,0 0 1,1-1 0,9 36-1,-10-52 7,1 0-1,-1 0 1,2 0-1,-1 0 1,1 0-1,-1 0 1,2 0-1,-1-1 1,1 1-1,4 4 1,-6-8 3,0 0 1,0 0-1,0 0 1,0-1 0,0 1-1,1-1 1,-1 0-1,0 1 1,1-1 0,-1 0-1,1-1 1,-1 1-1,1 0 1,0-1 0,-1 1-1,1-1 1,0 0-1,-1 0 1,1 0-1,0 0 1,-1 0 0,1-1-1,0 1 1,-1-1-1,1 0 1,3-1 0,3-2 0,1-1 1,-1 0 0,1-1 0,-2 0-1,1-1 1,-1 0 0,0 0 0,0-1-1,-1 0 1,0 0 0,11-16 0,0-3 54,-2-2 0,22-46 0,-26 42 22,0 1 0,10-54 1,-15 36-3978,-7 51 3813,0 0 0,0 0-1,0 0 1,0 0 0,0 0-1,1 0 1,-1 0 0,0 0-1,1 0 1,-1 0 0,1 0-1,-1 0 1,1 0-1,-1 0 1,2 1 0,6 6-810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25.618"/>
    </inkml:context>
    <inkml:brush xml:id="br0">
      <inkml:brushProperty name="width" value="0.035" units="cm"/>
      <inkml:brushProperty name="height" value="0.035" units="cm"/>
    </inkml:brush>
  </inkml:definitions>
  <inkml:trace contextRef="#ctx0" brushRef="#br0">1 627 18388,'4'-1'270,"0"-1"0,0 0 1,0 1-1,0-1 0,0-1 1,0 1-1,0-1 0,-1 1 0,6-6 1,4-3 143,279-167 3142,-199 125-3089,287-145 650,-118 78-3814,-261 120 2678,0 0 1,0-1-1,0 1 0,0 0 1,0-1-1,0 1 0,0 0 1,0-1-1,0 0 0,0 1 1,0-1-1,0 1 1,-1-1-1,1 0 0,0 0 1,0 0-1,-1 1 0,1-1 1,0 0-1,-1 0 0,1 0 1,-1 0-1,1 0 1,-1 0-1,0 0 0,1 0 1,-1 0-1,0 0 0,0 0 1,0 0-1,1 0 0,-1 0 1,0-1-1,-1 1 1,1-1-1,-6-9-453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42.745"/>
    </inkml:context>
    <inkml:brush xml:id="br0">
      <inkml:brushProperty name="width" value="0.035" units="cm"/>
      <inkml:brushProperty name="height" value="0.035" units="cm"/>
    </inkml:brush>
  </inkml:definitions>
  <inkml:trace contextRef="#ctx0" brushRef="#br0">0 21 15515,'1'0'74,"-1"0"0,1 0-1,-1 0 1,1-1-1,-1 1 1,1 0 0,-1 0-1,1 1 1,-1-1-1,1 0 1,-1 0 0,1 0-1,-1 0 1,1 0-1,-1 0 1,1 1 0,-1-1-1,0 0 1,1 0-1,-1 1 1,1-1 0,-1 0-1,0 1 1,1-1 0,-1 0-1,0 1 1,1-1-1,-1 1 1,0-1 0,1 1-1,-1-1 1,0 0-1,0 1 1,0-1 0,1 1-1,-1-1 1,0 2-1,11 23 1697,38 119-786,39 131-880,-62-168-85,-24-94-4,0 0-1,-1 0 0,0 0 1,-1 0-1,-1 0 1,-1 14-1,1-25-9,1-1 0,0 1 0,0 0 1,-1-1-1,1 1 0,-1-1 0,0 1 0,1-1 0,-1 1 0,0-1 1,0 1-1,0-1 0,0 0 0,0 1 0,-2 1 0,2-3-2,0 0 0,1 1 0,-1-1 0,0 0 0,0 0 0,1 1 0,-1-1 0,0 0 0,0 0 0,0 0 0,1 0 0,-1 0 0,0 0 0,0 0 0,0 0 0,1 0 0,-1 0 0,0-1 0,0 1 0,0 0 0,1 0 0,-2-1 0,-2-2 2,1 1 0,-1-1 1,1 1-1,0-1 1,0 0-1,0 0 1,0-1-1,1 1 1,-1 0-1,1-1 0,-2-3 1,-6-15 4,1 0 1,1 0-1,0-1 1,-6-39-1,-7-99-17,18 116-18,2-61 1,2 91 21,0 0 0,1-1 0,1 1 0,0 0 0,2 0 0,-1 0 0,11-21 0,-12 31 3,-1 1 0,1 0 0,0 0 0,0 0 0,1 0 0,-1 0 1,1 0-1,0 1 0,0 0 0,0 0 0,0 0 0,1 0 0,-1 1 0,1-1 0,0 1 0,-1 1 0,1-1 0,7-1 1,6 0 0,-1 1 0,1 0 0,34 2 0,-22 1 0,-27-1 10,0 0 0,1 0 0,-1 0 1,1 1-1,-1-1 0,6 3 1,-9-3-10,1 0 1,-1 0-1,0 0 1,1 0-1,-1 1 1,0-1-1,0 0 1,1 0-1,-1 1 1,0-1-1,0 0 1,1 0-1,-1 1 1,0-1-1,0 0 1,0 0-1,1 1 1,-1-1-1,0 0 1,0 1-1,0-1 1,0 0-1,0 1 1,0-1-1,0 1 1,-7 13 49,-2-7-59,0 0 0,0-1 0,0 0 0,-1 0 0,0-1-1,0-1 1,-1 1 0,1-1 0,-1-1 0,0 0 0,0-1 0,0 0 0,0 0 0,-12-1 0,18-1-6,0 0-1,1-1 1,-1 0-1,1 0 1,-1 0-1,0 0 1,1-1-1,0 1 1,-1-1-1,1 0 0,0-1 1,0 1-1,-7-6 1,-14-19-96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45.238"/>
    </inkml:context>
    <inkml:brush xml:id="br0">
      <inkml:brushProperty name="width" value="0.035" units="cm"/>
      <inkml:brushProperty name="height" value="0.035" units="cm"/>
    </inkml:brush>
  </inkml:definitions>
  <inkml:trace contextRef="#ctx0" brushRef="#br0">1 1 17188,'1'3'2152,"5"9"-1616,2 8-248,5 9-120,0 11 625,2 9-513,3 4-248,1 1-384,2-2 384,1-16-129,-3-10-47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46.441"/>
    </inkml:context>
    <inkml:brush xml:id="br0">
      <inkml:brushProperty name="width" value="0.035" units="cm"/>
      <inkml:brushProperty name="height" value="0.035" units="cm"/>
    </inkml:brush>
  </inkml:definitions>
  <inkml:trace contextRef="#ctx0" brushRef="#br0">76 2 15403,'-3'2'111,"0"-1"0,0 1 0,0 0 0,0 1-1,1-1 1,-1 0 0,1 1 0,-1 0 0,1-1 0,0 1-1,0 0 1,0 0 0,1 0 0,-1 0 0,-2 7 0,-1 4-123,1 1 1,-4 18 0,6-22 156,-4 22 39,1 0 0,1 0 0,2 60-1,3-76-173,0-1 0,1 1-1,1 0 1,1-1 0,0 1-1,1-1 1,1 0 0,0-1-1,10 18 1,-14-30-10,-1 0 0,1 0 1,0 0-1,1 0 0,-1-1 0,0 1 1,1 0-1,-1-1 0,1 0 0,0 1 0,0-1 1,0 0-1,0 0 0,0-1 0,0 1 1,1-1-1,-1 0 0,0 1 0,1-1 1,6 0-1,-6-1 4,1 0 1,-1-1 0,1 1-1,-1-1 1,1 0-1,-1-1 1,0 1 0,0-1-1,1 0 1,-1 0 0,0 0-1,-1 0 1,1-1-1,0 1 1,6-7 0,2-2 68,-1-1 0,0 0 0,-1 0 0,0-1 0,-1-1 0,8-15 0,38-91 1035,-22 42 203,-33 77-1303,0 1 1,0 0 0,0 0 0,0 0-1,0 0 1,0 0 0,0 0 0,1 0 0,-1 0-1,0 0 1,0 0 0,0 0 0,0 0-1,0-1 1,0 1 0,0 0 0,0 0 0,0 0-1,0 0 1,0 0 0,0 0 0,0 0-1,0 0 1,0 0 0,0 0 0,0 0 0,1 0-1,-1 0 1,0 0 0,0 0 0,0 0-1,0 0 1,0 0 0,0 0 0,0 0 0,0 0-1,0 0 1,0 0 0,1 0 0,-1 0-1,0 0 1,0 0 0,0 0 0,0 0 0,0 0-1,0 0 1,0 0 0,0 0 0,0 0-1,0 0 1,0 0 0,0 0 0,0 0 0,1 0-1,-1 0 1,0 0 0,0 0 0,0 1-1,0-1 1,0 0 0,4 8 274,2 20-73,-4-19-113,5 20 12,20 52 1,-23-71-113,0-1 1,0 0 0,1-1-1,1 1 1,-1-1-1,1 0 1,1 0 0,-1-1-1,13 11 1,-17-16 2,1 0-1,0 0 1,-1 0 0,1-1 0,0 1-1,0-1 1,0 0 0,0 0 0,0 0-1,0 0 1,0 0 0,0-1 0,0 1-1,0-1 1,1 0 0,-1 0 0,0 0-1,0 0 1,4-1 0,-2-1 10,0 0-1,0 0 1,-1 0 0,1 0-1,-1-1 1,1 0 0,-1 1 0,0-2-1,0 1 1,0 0 0,3-5 0,4-5 78,-1-1 1,0 1-1,-1-2 1,0 0 0,-1 0-1,8-22 1,-12 24 15,1 0 1,-2 0-1,0-1 1,-1 1-1,0-1 1,-1 0-1,0 0 1,-1 0-1,-1 1 0,0-1 1,-5-19-1,5 26-72,-1 1 0,0-1 0,0 1 0,-1 0 0,1 0 0,-2 0 0,1 0 0,0 0 0,-1 1-1,0 0 1,-1-1 0,1 1 0,-1 1 0,0-1 0,0 1 0,0 0 0,-1 0 0,1 0 0,-1 1 0,0 0 0,0 0-1,0 0 1,-1 1 0,1 0 0,-9-2 0,5 2-128,1 1 0,-1 0 1,-12 0-1,18 1-87,1 0 0,0 1 0,-1-1 0,1 1 0,-1 0 0,1 0 0,0 0 0,0 0 0,-1 0 0,1 1 0,0-1 0,-4 4 0,7-5 161,0 0-1,-1 0 1,1 0-1,0 0 1,0 0 0,0 0-1,0 0 1,-1 0-1,1-1 1,0 1 0,0 0-1,0 0 1,0 0-1,0 0 1,0 0 0,-1 0-1,1 0 1,0-1-1,0 1 1,0 0-1,0 0 1,0 0 0,0 0-1,0 0 1,0-1-1,0 1 1,0 0 0,0 0-1,0 0 1,0 0-1,-1-1 1,1 1 0,0 0-1,0 0 1,1 0-1,-1-1 1,0 1 0,0 0-1,0 0 1,0 0-1,2-16-612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46.879"/>
    </inkml:context>
    <inkml:brush xml:id="br0">
      <inkml:brushProperty name="width" value="0.035" units="cm"/>
      <inkml:brushProperty name="height" value="0.035" units="cm"/>
    </inkml:brush>
  </inkml:definitions>
  <inkml:trace contextRef="#ctx0" brushRef="#br0">17 6 17140,'-11'-6'1944,"5"6"-1376,6 8-224,2 3 1441,3 8-1201,0 4-96,2 4-224,4 4-280,4 1-696,-5-6 704,7-12-128,0-7-64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47.418"/>
    </inkml:context>
    <inkml:brush xml:id="br0">
      <inkml:brushProperty name="width" value="0.035" units="cm"/>
      <inkml:brushProperty name="height" value="0.035" units="cm"/>
    </inkml:brush>
  </inkml:definitions>
  <inkml:trace contextRef="#ctx0" brushRef="#br0">2 128 15435,'-1'1'89,"1"0"0,0-1-1,0 1 1,-1 0-1,1 0 1,0-1 0,0 1-1,0 0 1,0-1 0,0 1-1,0 0 1,0 0-1,0-1 1,0 1 0,1 0-1,-1-1 1,0 1 0,0 0-1,1-1 1,-1 1 0,0 0-1,1-1 1,-1 1-1,1 0 1,-1-1 0,1 1-1,-1-1 1,1 1 0,-1-1-1,1 1 1,-1-1-1,1 0 1,-1 1 0,1-1-1,0 0 1,-1 1 0,1-1-1,0 0 1,0 0 0,-1 1-1,1-1 1,0 0-1,-1 0 1,1 0 0,0 0-1,0 0 1,-1 0 0,1 0-1,0 0 1,-1 0-1,1-1 1,0 1 0,0 0-1,7-2 182,0 1-1,0-1 1,13-6-1,108-53 872,-86 39-884,64-24 0,-103 44-246,1 0 0,0 1 0,-1 0 1,1 0-1,0 0 0,-1 1 0,1 0 0,0-1 0,9 2 0,-13 0-9,1-1 0,0 1 0,-1 0 0,1-1 0,0 1 0,-1 0 0,1 0 0,-1 0 0,0 0-1,1 0 1,-1 1 0,0-1 0,0 0 0,1 1 0,-1-1 0,0 0 0,0 1 0,-1 0 0,1-1 0,0 1 0,0-1 0,-1 1 0,1 0 0,-1-1 0,1 1 0,-1 0 0,0 0 0,0-1 0,0 3 0,1 15 66,-1-1 0,0 1 0,-2 0 0,0-1 0,-1 0 0,-1 1 0,-12 32 1,-58 120 666,66-152-666,5-12-231,0-1 1,0 1-1,0-1 1,-1 1-1,0-1 1,0 0-1,-10 10 1,14-16 154,0 0 0,0 0 1,0 0-1,0 0 0,0 0 0,-1 1 1,1-1-1,0 0 0,0 0 0,0 0 1,0 0-1,0 0 0,-1 0 0,1 0 0,0 1 1,0-1-1,0 0 0,0 0 0,-1 0 1,1 0-1,0 0 0,0 0 0,0 0 1,-1 0-1,1 0 0,0 0 0,0 0 1,0 0-1,0 0 0,-1 0 0,1 0 0,0 0 1,0 0-1,0-1 0,-1 1 0,1 0 1,0 0-1,0 0 0,0 0 0,0 0 1,0 0-1,-1 0 0,1-1 0,0 1 1,0 0-1,0 0 0,0 0 0,0 0 0,0-1 1,0-11-255,10-11-180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47.881"/>
    </inkml:context>
    <inkml:brush xml:id="br0">
      <inkml:brushProperty name="width" value="0.035" units="cm"/>
      <inkml:brushProperty name="height" value="0.035" units="cm"/>
    </inkml:brush>
  </inkml:definitions>
  <inkml:trace contextRef="#ctx0" brushRef="#br0">31 117 16163,'0'-1'66,"-1"1"-1,1 0 0,0-1 1,-1 1-1,1 0 0,-1-1 1,1 1-1,-1 0 0,1 0 1,0-1-1,-1 1 0,1 0 0,-1 0 1,1 0-1,-1 0 0,1 0 1,-1 0-1,1-1 0,-1 1 1,1 0-1,-1 1 0,0-1 0,1 0 1,-1 0-1,1 0 0,-1 0 1,1 0-1,-1 0 0,1 1 1,-1-1-1,0 1 41,0 0 1,0 0-1,0 0 0,0 0 1,1 0-1,-1 0 0,0 0 1,1 1-1,-1-1 1,1 0-1,-1 3 0,-1 2 152,0 1 1,1-1-1,0 1 0,0 8 0,2 0-155,0 0 0,1-1 0,1 1-1,0-1 1,0 0 0,9 21 0,-8-25-91,0-1 0,1 0 1,0 0-1,0 0 0,1-1 0,0 0 1,0 0-1,1 0 0,0-1 1,10 9-1,-14-14 0,-1-1 1,0 1-1,1-1 1,-1 1-1,0-1 0,1 0 1,0 0-1,-1 0 1,1 0-1,0-1 0,-1 1 1,1-1-1,0 1 0,0-1 1,-1 0-1,1 0 1,0 0-1,4-1 0,-4 0 14,0 0-1,1-1 0,-1 1 0,0-1 0,0 0 0,1 0 0,-1 0 0,-1 0 0,1 0 1,0-1-1,0 1 0,2-5 0,3-4 75,0 0 0,0-1 0,-2 0 0,0 0 0,0-1 0,4-15 0,0-2 257,-2-1-1,6-46 1,-9 106-63,-2 1-267,12 48 0,-13-67-27,1-1 1,1 0-1,0 1 1,0-1-1,1-1 0,0 1 1,13 16-1,-16-23 1,0 0 0,1-1-1,-1 1 1,1-1 0,0 1-1,0-1 1,0 0 0,0 0 0,0 0-1,0-1 1,0 1 0,1-1-1,-1 0 1,1 1 0,-1-2 0,1 1-1,-1 0 1,1-1 0,-1 1-1,1-1 1,0 0 0,-1-1 0,1 1-1,0 0 1,-1-1 0,1 0-1,-1 0 1,1 0 0,-1 0 0,4-2-1,1-2 13,0 1-1,-1-1 0,1 0 0,-1 0 1,0-1-1,-1 0 0,1 0 0,-1-1 1,0 0-1,-1 0 0,6-9 1,-6 7 30,-1 1 1,0-1-1,-1 0 1,0 0 0,0 0-1,-1 0 1,0 0 0,0-1-1,-1 1 1,-1-1-1,1 1 1,-2-1 0,1 1-1,-1-1 1,-1 1 0,-3-13-1,3 14-37,0 1 0,0 0 0,-1 1 0,0-1 0,-1 0 0,1 1-1,-1 0 1,-1 0 0,1 0 0,-1 0 0,0 1 0,0 0 0,-1 0-1,1 0 1,-1 0 0,0 1 0,0 0 0,-1 0 0,1 1 0,-1 0 0,-12-4-1,1 4-291,15 2 312,1 1 1,-1 0-1,1 0 1,0-1-1,-1 0 1,1 1-1,-1-1 1,1 0-1,0 0 1,0 0-1,-1 0 1,1-1-1,0 1 1,0 0-1,-2-3 1,-4-7-93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0.047"/>
    </inkml:context>
    <inkml:brush xml:id="br0">
      <inkml:brushProperty name="width" value="0.035" units="cm"/>
      <inkml:brushProperty name="height" value="0.035" units="cm"/>
    </inkml:brush>
  </inkml:definitions>
  <inkml:trace contextRef="#ctx0" brushRef="#br0">68 16 14011,'-1'-1'74,"1"0"0,0 0 0,-1 0 0,1 0 0,-1 1 0,1-1 0,-1 0 0,1 0 0,-1 1 0,1-1 0,-1 0 0,0 1 0,0-1 0,1 0 0,-1 1 0,0-1 0,0 1 0,0-1 0,1 1 0,-1 0 0,0-1 0,-1 1 0,1 0-27,0 0 1,1 0 0,-1 0-1,0 1 1,0-1-1,1 0 1,-1 1 0,0-1-1,0 0 1,1 1-1,-1-1 1,0 1-1,1-1 1,-1 1 0,1-1-1,-1 1 1,1 0-1,-1-1 1,1 1 0,-1 0-1,-2 5 79,0 0-1,0-1 1,1 1-1,0 0 1,-2 8-1,-4 23-60,2 0 0,2 1 0,1 59 0,15 113-127,-12-209 63,18 161-14,8 0 1,6-2 0,69 205-1,-37-159 98,39 228 0,-102-431-85,44 221 23,-32-171-19,3-1 0,26 59-1,-16-53-12,147 355 108,-134-315-3,5-2 1,106 172-1,-114-212 112,60 71 0,-76-103-158,2-1-1,1-1 1,1-1 0,0-1-1,31 18 1,194 124 470,-88-56-271,-48-40-31,126 53-1,-7-4 96,-160-78-38,2-4-1,101 32 1,164 17 610,-271-69-784,369 76-84,-418-83 457,-16-4-428,0-1-1,1 0 1,-1 0-1,0 0 1,1 0-1,-1-1 1,1 1-1,0-1 1,-1 0 0,1 0-1,6-1 1,5-4 51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0.670"/>
    </inkml:context>
    <inkml:brush xml:id="br0">
      <inkml:brushProperty name="width" value="0.035" units="cm"/>
      <inkml:brushProperty name="height" value="0.035" units="cm"/>
    </inkml:brush>
  </inkml:definitions>
  <inkml:trace contextRef="#ctx0" brushRef="#br0">115 113 14443,'-2'4'314,"0"0"-1,0 0 1,0 0-1,1 0 0,0 0 1,0 1-1,0-1 1,1 0-1,-1 1 1,1-1-1,0 1 1,0-1-1,1 6 1,-1-7-266,1 0 0,-1 0 1,1 0-1,-1 0 0,1-1 1,0 1-1,0 0 0,0 0 1,1-1-1,-1 1 0,0-1 1,1 1-1,0-1 1,0 0-1,0 0 0,0 0 1,0 0-1,0 0 0,0 0 1,5 3-1,-6-5-43,0 1 1,0-1-1,0 0 0,0 0 1,0 1-1,0-1 0,0 0 1,0 0-1,0 0 1,0 0-1,0 0 0,0-1 1,0 1-1,0 0 0,0 0 1,0-1-1,0 1 0,0 0 1,0-1-1,0 1 1,0-1-1,-1 1 0,1-1 1,0 0-1,0 1 0,-1-1 1,1 0-1,0 1 0,-1-1 1,1 0-1,0 0 1,-1 0-1,1 0 0,0-1 1,1-2 49,0-1 1,0 1-1,0-1 1,-1 1-1,0-1 1,1-5-1,0 0 81,-1 1 0,-1-1 0,0 0 0,0 0 0,-1 0 0,0 1 0,-1-1 0,-4-12 0,5 17-59,0 0 0,-1 0 0,0 1 1,0-1-1,-1 0 0,1 1 0,-1 0 1,0-1-1,0 1 0,-1 0 0,1 1 1,-1-1-1,0 1 0,0-1 0,0 1 0,0 0 1,-8-4-1,10 6-55,0 0-1,0 1 1,0-1 0,-1 0 0,1 1 0,0-1-1,-1 1 1,1 0 0,0-1 0,-1 1-1,1 0 1,0 1 0,-1-1 0,1 0 0,0 1-1,-1-1 1,1 1 0,0 0 0,-4 1-1,3 0-8,0 0 0,0 0 0,0 1 0,0-1-1,1 1 1,-1-1 0,1 1 0,-1 0-1,1 0 1,0 0 0,-2 5 0,-1 2-17,1 1 1,-1 0 0,2 0-1,0 0 1,0 0-1,1 0 1,0 13-1,1-12-16,1 1-1,0-1 0,4 20 1,-3-28 10,-1 0 1,1-1 0,0 1 0,0-1 0,0 1 0,1-1 0,-1 1 0,1-1 0,0 0 0,0 0 0,0 0-1,0 0 1,0 0 0,1 0 0,-1 0 0,5 2 0,-7-4 6,1-1 0,0 1 0,0-1 0,0 1 0,0-1 0,0 1 0,0-1 0,0 0 0,0 0 0,0 0 0,0 1 0,0-1 0,0 0 0,0 0 0,1 0 0,-1 0 0,0-1 0,0 1 0,0 0 0,0 0 0,0-1 0,0 1 0,1-1 0,0-1-2,0 1 1,0-1 0,0 1-1,0-1 1,-1 1 0,1-1-1,-1 0 1,1 0 0,-1 0-1,2-3 1,0-2 1,0-1 1,0 0-1,0 1 0,-1-1 1,2-10-1,-2-6-58,4-13-1082,3 57 667,0 11 192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32:25.295"/>
    </inkml:context>
    <inkml:brush xml:id="br0">
      <inkml:brushProperty name="width" value="0.035" units="cm"/>
      <inkml:brushProperty name="height" value="0.035" units="cm"/>
    </inkml:brush>
  </inkml:definitions>
  <inkml:trace contextRef="#ctx0" brushRef="#br0">1 67 13691,'26'-8'865,"2"-9"-275,-16 9-177,0 1 1,26-12-1,-33 18-357,-1-1 0,0 1 0,0 0 0,1 0 1,-1 0-1,0 1 0,1 0 0,-1 0 0,0 0 0,1 0 0,-1 1 0,1-1 0,-1 1 1,5 2-1,90 39 358,10 4-290,-83-39-113,0-1-1,0-1 0,0-1 0,33 1 0,107-8 30,-161 2-40,69 1 11,0 3-1,-1 4 0,0 2 1,86 24-1,-96-21-25,129 7 1,63-17-4,34 2 30,384-1-142,-292 5 58,-2 38 82,-65-8-22,521-4-1,-353-67 56,-176 6-104,0 24-833,-292 3 845,0 1 0,0 0-1,0 2 1,0-1 0,0 2 0,0 0 0,14 6-1,12 14-194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1.487"/>
    </inkml:context>
    <inkml:brush xml:id="br0">
      <inkml:brushProperty name="width" value="0.035" units="cm"/>
      <inkml:brushProperty name="height" value="0.035" units="cm"/>
    </inkml:brush>
  </inkml:definitions>
  <inkml:trace contextRef="#ctx0" brushRef="#br0">221 1 16307,'1'1'113,"1"1"-1,-1 1 0,0-1 0,0 0 0,0 0 0,0 0 0,-1 0 0,1 1 0,-1-1 0,1 0 0,-1 1 0,0-1 0,0 0 0,0 1 0,0-1 0,0 0 0,0 1 0,-1-1 0,0 4 0,-17 52 396,12-40-78,-131 357 2078,133-365-2524,-1 3-151,0-1 0,-12 20 0,8-24-408,4-15 42,1-21-360,4 24 788,-10-172-3482,2 8 3510,10 155 2299,5 13-695,16 19 181,-9-7-961,16 7-286,1-2-1,0-1 1,39 14 0,103 27-1360,-148-49 860,18 5-260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1.828"/>
    </inkml:context>
    <inkml:brush xml:id="br0">
      <inkml:brushProperty name="width" value="0.035" units="cm"/>
      <inkml:brushProperty name="height" value="0.035" units="cm"/>
    </inkml:brush>
  </inkml:definitions>
  <inkml:trace contextRef="#ctx0" brushRef="#br0">78 25 15691,'-1'-1'93,"0"-1"0,1 1-1,-1-1 1,0 1-1,0-1 1,0 1 0,0 0-1,0-1 1,0 1 0,-1 0-1,1 0 1,0 0-1,-1 0 1,1 0 0,-1 0-1,1 0 1,-1 1-1,1-1 1,-1 0 0,1 1-1,-1-1 1,-3 1 0,4 0-50,-1 0 0,0 1 0,1-1 1,-1 1-1,1 0 0,-1-1 1,1 1-1,0 0 0,-1 0 1,1 0-1,0 0 0,-1 0 0,1 0 1,0 0-1,0 1 0,0-1 1,0 0-1,0 0 0,0 1 1,1-1-1,-1 1 0,0-1 0,1 1 1,-2 2-1,-1 7 33,0 1 0,0-1 0,1 0 0,0 1 0,0 16 0,4 62 59,-1-65-100,28 369 101,-8-131-102,-14-157-15,27 263 140,-25-312-133,3-1 1,2 0-1,2-1 0,34 76 1,79 110-30,-18-36 16,-74-127-9,-9-15 14,59 92-1,-76-140-6,1 0 1,0-1-1,1-1 0,25 21 1,66 40 40,-23-17-24,51 53 16,-78-63-14,106 72-1,-116-96-22,1-2 0,0-1-1,86 22 1,14 7 14,-44-7-56,62 23-1573,-146-61 1337,-3 0-94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2.567"/>
    </inkml:context>
    <inkml:brush xml:id="br0">
      <inkml:brushProperty name="width" value="0.035" units="cm"/>
      <inkml:brushProperty name="height" value="0.035" units="cm"/>
    </inkml:brush>
  </inkml:definitions>
  <inkml:trace contextRef="#ctx0" brushRef="#br0">89 207 15379,'1'0'138,"-1"0"0,1-1 0,-1 1 0,0 0-1,1-1 1,-1 1 0,0 0 0,0-1 0,1 1-1,-1-1 1,0 1 0,0-1 0,0 1 0,1 0-1,-1-1 1,0 1 0,0-1 0,0 1 0,0-1-1,0 1 1,0-1 0,0 1 0,0-1 0,0 1-1,0-2 1,-13-7 1923,5 5-2594,2 0 581,0 0 1,0 1-1,0 0 0,-1 0 1,-8-2-1,14 4-37,0 1-1,0 0 1,0 0-1,0 0 1,0 0-1,1 0 1,-1 0-1,0 0 1,0 0-1,0 0 1,0 0-1,0 1 1,0-1 0,0 0-1,0 1 1,0-1-1,0 0 1,-1 2-1,1-1-2,0 0-1,0 0 1,1 0-1,-1 0 0,0 0 1,1 0-1,-1 1 1,1-1-1,0 0 1,-1 0-1,1 0 1,0 1-1,-1-1 1,1 0-1,0 1 0,0-1 1,0 0-1,1 3 1,-1 1 6,1 0 0,1 1-1,-1-1 1,1 0 0,3 10 0,-4-14-16,0 1 0,-1 0 0,1-1 1,0 1-1,0-1 0,0 1 0,0-1 0,0 0 0,0 1 1,0-1-1,0 0 0,0 0 0,1 0 0,-1 1 1,1-2-1,-1 1 0,1 0 0,-1 0 0,1 0 1,-1-1-1,1 1 0,2 0 0,-4-1 1,1 0 0,0 0 1,-1-1-1,1 1 0,-1 0 0,1 0 0,-1-1 0,1 1 0,-1 0 0,1-1 0,-1 1 1,1-1-1,-1 1 0,0 0 0,1-1 0,-1 1 0,1-1 0,-1 1 0,0-1 1,0 1-1,1-1 0,-1 0 0,0 1 0,0-1 0,0 1 0,1-1 0,-1 1 1,0-1-1,0 0 0,2-21 0,-2 20 3,0-9 44,-1 0 1,0 1-1,-1-1 0,-4-16 1,5 21 14,-1 1 0,0-1 0,0 1 0,0-1 0,-1 1 0,0 0 0,0 0 0,0 0 1,-7-8-1,10 13-55,-1 0 0,1 0 0,0-1 0,0 1 1,0 0-1,0 0 0,-1 0 0,1-1 0,0 1 1,0 0-1,0 0 0,-1 0 0,1 0 0,0 0 0,0-1 1,-1 1-1,1 0 0,0 0 0,0 0 0,-1 0 1,1 0-1,0 0 0,0 0 0,-1 0 0,1 0 1,0 0-1,0 0 0,-1 0 0,1 0 0,0 0 0,0 0 1,-1 0-1,1 0 0,0 0 0,0 1 0,-1-1 1,1 0-1,0 0 0,0 0 0,-1 0 0,1 0 0,0 1 1,0-1-1,-4 15 144,6 20-40,2-15-119,1 0 0,1 0 1,1 0-1,0 0 0,2-1 0,20 36 0,-28-54 8,0 0-1,0 1 1,0-1-1,-1 0 1,1 1-1,1-1 1,-1 0-1,0 0 1,0 0-1,0 0 1,0 0-1,1 0 1,-1 0-1,1-1 1,-1 1-1,0 0 1,1-1 0,-1 1-1,3 0 1,-3-2 1,-1 1 0,1 0 0,0 0 0,0-1 1,0 1-1,-1-1 0,1 1 0,0 0 0,0-1 1,-1 0-1,1 1 0,0-1 0,-1 1 1,1-1-1,-1 0 0,1 1 0,0-1 0,-1 0 1,0 0-1,1 1 0,-1-1 0,1 0 0,-1-1 1,3-6 0,-1 0 1,0 0 0,-1 0-1,0 0 1,1-13 0,-2 1-83,0 0 1,-1-1 0,-1 1-1,-1 0 1,-1 0 0,-1 0-1,0 1 1,-2 0-1,0 0 1,-11-20 0,18 37 18,-1 1 1,0-1-1,0 1 1,0-1-1,-1 1 1,1 0-1,0-1 1,0 1-1,-1 0 1,-1-2-1,2 3 46,0 0 0,1 0 0,-1 0 1,1 0-1,-1-1 0,0 1 0,1 0 0,-1 0 0,0 0 0,1 0 0,-1 0 0,0 0 0,1 1 0,-1-1 0,1 0 1,-1 0-1,0 0 0,1 1 0,-1-1 0,1 0 0,-1 0 0,1 1 0,-1-1 0,1 0 0,-1 1 0,1-1 0,-1 1 1,1-1-1,-1 1 0,1-1 0,0 1 0,-1-1 0,0 2 0,-8 16-427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3.526"/>
    </inkml:context>
    <inkml:brush xml:id="br0">
      <inkml:brushProperty name="width" value="0.035" units="cm"/>
      <inkml:brushProperty name="height" value="0.035" units="cm"/>
    </inkml:brush>
  </inkml:definitions>
  <inkml:trace contextRef="#ctx0" brushRef="#br0">222 40 18876,'-6'-6'497,"-1"0"0,0 1-1,0 0 1,-13-7 0,17 11-412,1 0-1,-1 0 1,1 0 0,-1 1-1,1-1 1,-1 1-1,1-1 1,-1 1 0,1 0-1,-1 0 1,0 0-1,1 1 1,-1-1 0,1 0-1,-1 1 1,1 0 0,-1-1-1,1 1 1,-1 0-1,-3 2 1,-1 3 16,-1-1-1,1 1 1,-1 0 0,2 1 0,-1 0 0,1 0-1,0 0 1,0 1 0,1 0 0,0 0-1,0 0 1,-3 10 0,2-4-94,0 1 0,1 1 0,0-1 1,2 1-1,-1 0 0,0 20 0,4-32-47,-1 0 0,1 0 0,0 0 0,1 0-1,-1 0 1,1 0 0,0 0 0,0 0 0,0 0 0,0-1 0,4 8-1,-4-10 11,0 0-1,0 1 0,0-1 0,0 0 0,1 0 0,-1 1 0,1-1 0,-1 0 0,1 0 0,-1-1 1,1 1-1,-1 0 0,1 0 0,0-1 0,-1 1 0,1-1 0,0 1 0,0-1 0,-1 0 0,1 0 1,0 0-1,0 0 0,-1 0 0,1 0 0,0 0 0,0-1 0,3 0 0,28-8-431,-22 6 374,1 0 0,0 0 0,0 1 0,12-1 1,-21 3 86,0 0 1,0 0 0,0 1 0,0-1-1,0 0 1,0 1 0,0 0 0,0 0-1,0 0 1,0 0 0,0 0 0,-1 1-1,1-1 1,0 1 0,-1 0 0,1 0-1,-1 0 1,0 0 0,0 0 0,4 4-1,-2 1 18,0 0 0,0 1 0,-1-1 0,0 1 0,-1-1 0,0 1 0,0 0 0,0 0 0,-1 0 0,0 0 0,0 0 0,-1 0 0,-1 1 0,0 7 0,-2 7 30,0 1 1,-2-1 0,-11 36 0,14-56-55,-16 44 130,17-43-183,-1-1 0,0 0 1,0 0-1,0 0 0,-1 0 1,1 0-1,-1 0 1,1 0-1,-1-1 0,-6 5 1,9-7 35,-1 0 1,0 1 0,1-1 0,-1 0-1,1 1 1,-1-1 0,0 0 0,1 0-1,-1 0 1,0 0 0,1 1 0,-1-1-1,0 0 1,0 0 0,1 0 0,-1-1-1,0 1 1,1 0 0,-1 0-1,0 0 1,1 0 0,-1-1 0,0 1-1,1 0 1,-1-1 0,1 1 0,-1 0-1,1-1 1,-1 1 0,0-1 0,1 1-1,0-1 1,-1 1 0,1-1-1,-1 1 1,1-1 0,-1 1 0,1-1-1,0 0 1,-1 0 0,-1-4-19,1 1 1,-1 0-1,1 0 1,0-1-1,-1-8 1,-1-36-285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4.091"/>
    </inkml:context>
    <inkml:brush xml:id="br0">
      <inkml:brushProperty name="width" value="0.035" units="cm"/>
      <inkml:brushProperty name="height" value="0.035" units="cm"/>
    </inkml:brush>
  </inkml:definitions>
  <inkml:trace contextRef="#ctx0" brushRef="#br0">43 285 17436,'-1'48'1680,"-5"-1"-1288,-1 3-136,1 0 536,6-4-416,0-9-87,5-9-425,2-8-257,1-12 57,-1-5-2120,-5-10 2024,-1-6-264,-2-7-281</inkml:trace>
  <inkml:trace contextRef="#ctx0" brushRef="#br0" timeOffset="1">0 232 19908,'6'-20'1569,"3"2"-1177,5-2-216,12-2 648,4-2-296,9-5-368,4 0-280,0 4-584,-5 2-272,-9 8 744,-10 8-136,-22 11-161</inkml:trace>
  <inkml:trace contextRef="#ctx0" brushRef="#br0" timeOffset="2">58 368 15475,'0'19'1289,"10"-15"-697,3-5-184,10-15 552,5-1-192,5-9-192,3-4-216,0 1-520,0 2-264,-6 7 368,-9 7-144,-19 13-192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4.623"/>
    </inkml:context>
    <inkml:brush xml:id="br0">
      <inkml:brushProperty name="width" value="0.035" units="cm"/>
      <inkml:brushProperty name="height" value="0.035" units="cm"/>
    </inkml:brush>
  </inkml:definitions>
  <inkml:trace contextRef="#ctx0" brushRef="#br0">9 661 12363,'-7'29'1400,"6"-10"-816,4-6-240,15-13 1657,8-7-1393,11-11-440,8-5-280,3-5 112,3-7 16,4-3-56</inkml:trace>
  <inkml:trace contextRef="#ctx0" brushRef="#br0" timeOffset="1">540 27 18892,'0'-1'80,"0"0"1,0 0-1,0 0 0,0 0 1,0 0-1,0 0 0,1 0 1,-1 0-1,0 1 1,1-1-1,-1 0 0,0 0 1,1 0-1,-1 1 0,1-1 1,0 0-1,-1 0 0,1 1 1,0-1-1,-1 1 0,1-1 1,1 0-1,0 0 23,0 0-1,0 0 1,1 0-1,-1 0 1,0 0 0,0 1-1,1-1 1,3 1-1,5-1 76,1 1-1,20 4 1,-28-4-139,0 1-21,1-1-1,-1 1 0,0 0 0,0 0 0,0 0 0,0 1 0,0-1 0,0 1 1,0 0-1,0 0 0,0 1 0,-1-1 0,1 1 0,-1 0 0,0 0 1,0 0-1,0 0 0,0 0 0,-1 1 0,1-1 0,-1 1 0,0 0 1,0 0-1,0 0 0,0 0 0,-1 0 0,1 0 0,-1 0 0,0 0 0,-1 0 1,1 1-1,-1 6 0,1 14 116,-1 0-1,-1 0 1,-9 48 0,-25 72-231,30-120 376,3-17-218,0 1 0,0 0 1,-1-1-1,0 0 0,0 1 0,-8 13 0,11-22-60,-1 1 1,1-1-1,0 0 0,0 0 0,0 0 0,0 0 1,-1 1-1,1-1 0,0 0 0,0 0 1,0 0-1,-1 0 0,1 0 0,0 0 1,0 0-1,0 0 0,-1 0 0,1 1 0,0-1 1,0 0-1,-1 0 0,1 0 0,0 0 1,0 0-1,0 0 0,-1 0 0,1-1 1,0 1-1,0 0 0,-1 0 0,1 0 0,0 0 1,0 0-1,-1 0 0,1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5.187"/>
    </inkml:context>
    <inkml:brush xml:id="br0">
      <inkml:brushProperty name="width" value="0.035" units="cm"/>
      <inkml:brushProperty name="height" value="0.035" units="cm"/>
    </inkml:brush>
  </inkml:definitions>
  <inkml:trace contextRef="#ctx0" brushRef="#br0">1 314 16884,'11'45'1504,"6"8"-1048,-2 4-224,7 2 944,4-3-704,4-10-280,0-9-176,1-19-304,-4-9-248,-9-20 416,-5-12-96,-17-15-120</inkml:trace>
  <inkml:trace contextRef="#ctx0" brushRef="#br0" timeOffset="1">9 228 13851,'6'-7'1688,"4"4"-1040,13-3-127,5-2 2079,13-5-1904,3-4-192,8-5-40,1-4-95,-3-4-401,-3 0-257,-12 4-407,-10 5-80,-16 8 480,-9 7-192,-19 13-240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5.705"/>
    </inkml:context>
    <inkml:brush xml:id="br0">
      <inkml:brushProperty name="width" value="0.035" units="cm"/>
      <inkml:brushProperty name="height" value="0.035" units="cm"/>
    </inkml:brush>
  </inkml:definitions>
  <inkml:trace contextRef="#ctx0" brushRef="#br0">1 164 14467,'11'21'1224,"9"-21"-648,5-6-207,6-15 391,1-6-112,2-5-80,-2 1-128,-4 0-408,-2 6-304,-11 15-624,-7 8 752,-11 14-240,-4 11-112</inkml:trace>
  <inkml:trace contextRef="#ctx0" brushRef="#br0" timeOffset="1">78 485 14427,'-8'37'1056,"3"-13"-880,7-4-72,8-15 440,6-5-31,8-9-121,3-5-80,8-5-72,0-5 24,7-2-160,2-4-240,-5-3 160,0-3-56,-6-8-104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6.190"/>
    </inkml:context>
    <inkml:brush xml:id="br0">
      <inkml:brushProperty name="width" value="0.035" units="cm"/>
      <inkml:brushProperty name="height" value="0.035" units="cm"/>
    </inkml:brush>
  </inkml:definitions>
  <inkml:trace contextRef="#ctx0" brushRef="#br0">26 208 19932,'14'0'1441,"-8"19"-1017,-2 8-208,2 19 560,1 7-272,0 10-240,2 3-64,5 0-296,-2-5-264,1-12-488,-3-10-136,0-20-281,-2-12-631,-6-20 1216,-5-9-408,-14-16-33</inkml:trace>
  <inkml:trace contextRef="#ctx0" brushRef="#br0" timeOffset="1">0 185 17476,'16'-14'1496,"8"-2"-984,3 2-216,11-3 560,5-2-199,3-3-185,1 2-152,-3 2-352,-2 1-264,-12 4-449,-4 3-143,-13 5-224,-8 7-512,-10 11 1016,-10 5-281,-8 11-47</inkml:trace>
  <inkml:trace contextRef="#ctx0" brushRef="#br0" timeOffset="2">156 409 12323,'-4'27'1264,"8"-11"-560,5-10-184,8-14 1193,5-6-657,8-13-216,4-5-72,3-2-152,-1 0-176,-3 2-720,-1 9-136,-14 16 344,-5 8-120,-13 22-192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6.754"/>
    </inkml:context>
    <inkml:brush xml:id="br0">
      <inkml:brushProperty name="width" value="0.035" units="cm"/>
      <inkml:brushProperty name="height" value="0.035" units="cm"/>
    </inkml:brush>
  </inkml:definitions>
  <inkml:trace contextRef="#ctx0" brushRef="#br0">0 181 15067,'7'15'1681,"6"-12"-1097,11-13-176,8-12 496,12-8-232,7-4-240,6-5-72,6 3 32,-1 9-264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7.284"/>
    </inkml:context>
    <inkml:brush xml:id="br0">
      <inkml:brushProperty name="width" value="0.035" units="cm"/>
      <inkml:brushProperty name="height" value="0.035" units="cm"/>
    </inkml:brush>
  </inkml:definitions>
  <inkml:trace contextRef="#ctx0" brushRef="#br0">65 975 15547,'55'-43'1513,"4"-11"-1161,19-26-144,10-12 616,8-16-472,1-3 16,-8 0-352,-3 8-224,-14 13-448,-11 9-400,-30 27 824,-14 15-168,-16 31-177</inkml:trace>
  <inkml:trace contextRef="#ctx0" brushRef="#br0" timeOffset="1">287 243 15291,'3'-14'1664,"1"31"-571,-3 25-697,-1 1 0,-3-1 0,-16 84 1,-45 121 370,-63 119 293,61-185-571,65-177-484,-2 3-13,1 0 0,-1 0 0,1 1-1,1-1 1,-1 1 0,1-1 0,0 11 0,1-18 3,0 1 1,0 0 0,0-1 0,0 1-1,0-1 1,1 1 0,-1 0-1,0-1 1,0 1 0,0-1-1,0 1 1,1 0 0,-1-1 0,0 1-1,1-1 1,-1 1 0,0-1-1,1 1 1,-1-1 0,1 0 0,-1 1-1,0-1 1,1 1 0,-1-1-1,1 0 1,-1 1 0,1-1-1,0 0 1,-1 0 0,1 1 0,-1-1-1,1 0 1,0 0 0,-1 0-1,1 0 1,-1 0 0,1 0 0,0 0-1,-1 0 1,1 0 0,-1 0-1,1 0 1,0 0 0,-1 0 0,1-1-1,29-12-141,-29 13 144,249-166-1168,-176 113 1081,-1 1-79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2.258"/>
    </inkml:context>
    <inkml:brush xml:id="br0">
      <inkml:brushProperty name="width" value="0.035" units="cm"/>
      <inkml:brushProperty name="height" value="0.035" units="cm"/>
    </inkml:brush>
  </inkml:definitions>
  <inkml:trace contextRef="#ctx0" brushRef="#br0">19 24 21069,'7'-19'1720,"0"18"-1320,-7-2-200,0 13 872,0 4-536,-3 16-352,0 3-56,0 12-368,-1 8-200,0 7-648,1-3-1673,-1-8 2313,-2-5-376,3-16-336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7.804"/>
    </inkml:context>
    <inkml:brush xml:id="br0">
      <inkml:brushProperty name="width" value="0.035" units="cm"/>
      <inkml:brushProperty name="height" value="0.035" units="cm"/>
    </inkml:brush>
  </inkml:definitions>
  <inkml:trace contextRef="#ctx0" brushRef="#br0">278 14 17428,'0'-1'34,"0"1"0,0-1 1,0 1-1,0-1 0,0 1 0,0-1 1,0 0-1,-1 1 0,1-1 1,0 1-1,0-1 0,0 1 0,-1-1 1,1 1-1,0-1 0,-1 1 1,1 0-1,-1-1 0,1 1 0,0-1 1,-1 1-1,1 0 0,-1-1 0,1 1 1,-1 0-1,1 0 0,-1-1 1,1 1-1,-1 0 0,1 0 0,-1 0 1,1-1-1,-1 1 0,0 0 1,0 0-1,-1 0 1,-1 1-1,1-1 1,-1 1-1,1-1 1,-1 1 0,1 0-1,-1 0 1,-3 2 0,-4 3 52,-1 0 0,-17 15 0,9-3-62,1 2 0,0 0 0,2 1 0,0 1 1,1 0-1,2 1 0,0 0 0,1 2 0,2-1 0,0 1 0,2 0 1,1 1-1,-5 26 0,11-44-75,0-1 0,1 1 0,-1-1 0,1 1 0,1-1 0,1 11 1,-1-15 21,0-1 1,-1 1 0,1-1 0,0 1 0,0-1 0,0 1 0,1-1 0,-1 0 0,0 0 0,1 0-1,0 0 1,-1 0 0,1 0 0,0 0 0,0-1 0,0 1 0,0 0 0,0-1 0,1 0 0,-1 1-1,4 0 1,9 2-85,0-1-1,1 0 0,-1-1 0,1-1 0,-1 0 1,26-3-1,10 1-67,-29 1 131,9 1-23,53 7 0,-76-7 71,-1 0 1,0 1-1,1 0 1,-1 0-1,0 1 1,0 0-1,-1 0 1,1 0-1,-1 1 0,1 0 1,-1 1-1,9 8 1,-12-10 10,-1 0 0,0 0 1,0 0-1,0 0 0,0 0 1,-1 1-1,1-1 0,-1 1 1,0-1-1,0 1 0,0 0 0,-1-1 1,1 1-1,-1 0 0,0-1 1,0 1-1,0 0 0,-1-1 1,1 1-1,-1 0 0,0-1 1,0 1-1,0-1 0,0 1 1,-1-1-1,-2 5 0,-2 5 72,-2 0-1,0-1 0,0 0 1,-1-1-1,-15 16 1,13-16-15,1-1 0,-2 0 0,1 0 1,-1-1-1,-1-1 0,0 0 0,0 0 0,0-2 1,-1 1-1,0-2 0,-25 7 0,37-11-91,-1-1 0,1 1 0,-1-1 0,1 0 0,0 0-1,-1 0 1,1 0 0,-1 0 0,1 0 0,-1-1 0,1 1 0,0-1-1,-1 0 1,1 0 0,0 0 0,0 0 0,-1 0 0,1 0 0,0 0-1,0-1 1,0 1 0,1-1 0,-4-2 0,3 1 2,1 0 0,-1 0 0,1 0 1,0 0-1,-1 0 0,2-1 0,-1 1 0,0 0 0,1 0 1,-1-1-1,1 1 0,0 0 0,0-1 0,0 1 1,1 0-1,-1 0 0,2-4 0,9-34-303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8.291"/>
    </inkml:context>
    <inkml:brush xml:id="br0">
      <inkml:brushProperty name="width" value="0.035" units="cm"/>
      <inkml:brushProperty name="height" value="0.035" units="cm"/>
    </inkml:brush>
  </inkml:definitions>
  <inkml:trace contextRef="#ctx0" brushRef="#br0">0 9 13579,'2'-8'1600,"5"9"-1104,0 21-208,3 8 1417,3 19-1209,3 8-144,2 12-168,4 4-48,1-3-136,-2-6-56,2-15-248,0-10-104,-6-26-456,-1-15 696,-12-23-144,-5-11-137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8.792"/>
    </inkml:context>
    <inkml:brush xml:id="br0">
      <inkml:brushProperty name="width" value="0.035" units="cm"/>
      <inkml:brushProperty name="height" value="0.035" units="cm"/>
    </inkml:brush>
  </inkml:definitions>
  <inkml:trace contextRef="#ctx0" brushRef="#br0">2 265 16532,'-1'-26'1408,"6"14"-1024,6 5-176,10 2 648,9-1-168,15-6-376,5-2-136,6-8-72,-1-2-16,0-6-88,-3 1-200,-14 2-448,-11 3 584,-19 8-104,-17 6-72</inkml:trace>
  <inkml:trace contextRef="#ctx0" brushRef="#br0" timeOffset="1">48 528 13763,'17'25'1464,"9"-11"-888,13-18-88,4-11 521,5-10-241,3-5-40,0-5-176,-3 2-240,-8 6-760,-9 5 840,-18 14-432,-6 8-128,-15 13-96</inkml:trace>
  <inkml:trace contextRef="#ctx0" brushRef="#br0" timeOffset="2">98 1007 13971,'9'24'888,"14"-16"-568,8-8-88,12-15 216,3-5-64,9-10-47,-2-1-145,1-4-1553,-5-1 1473,-8 3-320,-6 0-136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9.414"/>
    </inkml:context>
    <inkml:brush xml:id="br0">
      <inkml:brushProperty name="width" value="0.035" units="cm"/>
      <inkml:brushProperty name="height" value="0.035" units="cm"/>
    </inkml:brush>
  </inkml:definitions>
  <inkml:trace contextRef="#ctx0" brushRef="#br0">309 90 15027,'-5'-77'1765,"3"65"-1372,-1 15 310,-5 23 137,-61 194-91,-105 233 0,161-424-743,6-16-28,1 0-1,1 1 1,0-1-1,1 1 1,-4 23 0,8-36 16,0 0 0,0 0 1,1 0-1,-1 0 1,0 0-1,0 0 0,1 0 1,-1 0-1,0 0 0,1-1 1,-1 1-1,1 0 1,-1 0-1,1 0 0,0 0 1,-1-1-1,1 1 1,0 0-1,-1-1 0,1 1 1,0 0-1,0-1 0,0 1 1,-1-1-1,1 1 1,0-1-1,0 0 0,0 1 1,0-1-1,0 0 1,0 0-1,0 0 0,0 1 1,0-1-1,0 0 0,0 0 1,0 0-1,0-1 1,0 1-1,1 0 0,7-1-27,0 0 0,0 0 0,11-3-1,-15 3 18,89-25-1154,96-40 0,-104 34-218,-50 19 737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4:59.967"/>
    </inkml:context>
    <inkml:brush xml:id="br0">
      <inkml:brushProperty name="width" value="0.035" units="cm"/>
      <inkml:brushProperty name="height" value="0.035" units="cm"/>
    </inkml:brush>
  </inkml:definitions>
  <inkml:trace contextRef="#ctx0" brushRef="#br0">8 20 16003,'-7'-18'1185,"6"17"-581,2 3-39,8 34 613,14 52-648,53 167-1398,-65-232 223,-5-17-159,-5-15-1138,-13-39 667,1 12 699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5:00.544"/>
    </inkml:context>
    <inkml:brush xml:id="br0">
      <inkml:brushProperty name="width" value="0.035" units="cm"/>
      <inkml:brushProperty name="height" value="0.035" units="cm"/>
    </inkml:brush>
  </inkml:definitions>
  <inkml:trace contextRef="#ctx0" brushRef="#br0">1 402 15435,'5'-42'1433,"8"6"-937,6 2-176,14-3 664,7-2-128,7-1-336,5-2-120,1 5-176,0 1-176,-7 8-480,-6 5-320,-17 15 624,-10 8-160,-15 18-120</inkml:trace>
  <inkml:trace contextRef="#ctx0" brushRef="#br0" timeOffset="1">92 536 12227,'-1'22'1144,"5"-11"-768,11-16 32,5-11 584,8-8-432,8-5-40,3-3 17,1-2-49,3 2-472,-3 5-208,-5 11-713,-7 9 769,-11 16-224,-12 10-112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5:01.033"/>
    </inkml:context>
    <inkml:brush xml:id="br0">
      <inkml:brushProperty name="width" value="0.035" units="cm"/>
      <inkml:brushProperty name="height" value="0.035" units="cm"/>
    </inkml:brush>
  </inkml:definitions>
  <inkml:trace contextRef="#ctx0" brushRef="#br0">1 257 10490,'47'-22'1241,"11"-7"-529,-1-4-256,7-5 1096,1 2-768,-5 3-360,-5 3-88,-17 10-88,-8 4 17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5:02.051"/>
    </inkml:context>
    <inkml:brush xml:id="br0">
      <inkml:brushProperty name="width" value="0.035" units="cm"/>
      <inkml:brushProperty name="height" value="0.035" units="cm"/>
    </inkml:brush>
  </inkml:definitions>
  <inkml:trace contextRef="#ctx0" brushRef="#br0">1 0 15427,'10'0'1297,"0"13"-1081,-2 16-112,2 7 488,2 14-368,2 7-64,5 11-232,-3-1-168,1-4-208,-1-6-128,-4-9 432,0-7-105,-6-13-79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5:02.551"/>
    </inkml:context>
    <inkml:brush xml:id="br0">
      <inkml:brushProperty name="width" value="0.035" units="cm"/>
      <inkml:brushProperty name="height" value="0.035" units="cm"/>
    </inkml:brush>
  </inkml:definitions>
  <inkml:trace contextRef="#ctx0" brushRef="#br0">1 372 13283,'0'-37'1592,"1"18"-1000,7 3-280,9 2 1961,6 0-1737,11-2-352,5-1-120,4-8-64,1-2-32,-2-4 24,-5-4-64,-8 1-368,-9 1 528,-13 6-104,-6 8-72,-9 12-24</inkml:trace>
  <inkml:trace contextRef="#ctx0" brushRef="#br0" timeOffset="1">1 458 15075,'34'-13'1425,"12"-20"-865,3-1-144,7-8 472,1-2-88,0-2-128,-2 3-160,-12 9-528,-6 9-312,-17 20 336,-7 5-136,-13 15-56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5:03.099"/>
    </inkml:context>
    <inkml:brush xml:id="br0">
      <inkml:brushProperty name="width" value="0.035" units="cm"/>
      <inkml:brushProperty name="height" value="0.035" units="cm"/>
    </inkml:brush>
  </inkml:definitions>
  <inkml:trace contextRef="#ctx0" brushRef="#br0">1 281 15611,'43'-19'1817,"0"-6"-1153,3-10-280,5-1 768,-1-1-336,0 1-248,-5 3-800,-5 5 408,-18 9-184,-8 6-144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2.728"/>
    </inkml:context>
    <inkml:brush xml:id="br0">
      <inkml:brushProperty name="width" value="0.035" units="cm"/>
      <inkml:brushProperty name="height" value="0.035" units="cm"/>
    </inkml:brush>
  </inkml:definitions>
  <inkml:trace contextRef="#ctx0" brushRef="#br0">24 241 16740,'-4'-6'259,"1"0"0,0 0 1,0-1-1,1 1 1,0-1-1,0 0 1,0 0-1,1 0 0,0 0 1,0-7-1,2 9-107,-1 1 1,1 0-1,0-1 0,0 1 0,0 0 0,1 0 1,-1 0-1,1-1 0,0 2 0,1-1 0,-1 0 1,0 0-1,1 1 0,0-1 0,0 1 0,0 0 1,4-3-1,6-5 78,-1 2-1,1 0 1,0 0 0,1 1-1,0 1 1,1 0 0,-1 1 0,1 1-1,0 0 1,31-5 0,-43 9-229,0 1 0,0-1 0,-1 1 0,1 0 0,0 0 0,0 0 0,-1 1 1,1-1-1,0 1 0,0-1 0,-1 1 0,1 0 0,0 0 0,-1 0 0,1 0 0,-1 1 0,1-1 0,-1 1 0,0-1 0,4 4 1,-4-2-11,0 0 0,0 0 0,0 1 0,0-1 0,0 1 0,-1-1 0,0 1 0,0-1 0,0 1 0,0 0 0,0 0 0,0 0 0,-1-1 0,0 7 0,-1 8-1,0 0 0,-1 0 0,-6 22 0,4-22-53,0 1 0,-1 33 0,6-45-8,0-1 1,1 1-1,0-1 1,0 1 0,0-1-1,0 0 1,1 0 0,0 0-1,5 7 1,11 25-267,-16-27 343,0-1 0,-1 1 0,0 0 0,-1 0 0,0 0 0,0 0 0,-1 0 0,-1 0 0,0 0 0,-1 0 0,0-1 0,0 1 0,-1 0 0,-6 14 0,7-19 75,-1 0 0,1 0-1,-1 0 1,-1-1-1,1 1 1,-1-1 0,0 0-1,0 0 1,-1 0-1,1 0 1,-1-1 0,0 0-1,-1 0 1,1 0-1,0 0 1,-1-1 0,0 0-1,0 0 1,0-1 0,0 0-1,0 0 1,-1 0-1,1-1 1,-1 0 0,-7 1-1,12-2-146,-1 0 0,1 0 1,-1 0-1,1 0 0,-1 0 0,1-1 0,-1 1 0,1-1 0,0 1 0,-1-1 1,1 0-1,0 0 0,-1 0 0,1 0 0,0-1 0,0 1 0,0 0 1,0-1-1,0 0 0,0 1 0,0-1 0,1 0 0,-1 0 0,1 0 1,-1 0-1,1 0 0,0 0 0,0-1 0,0 1 0,0 0 0,0-1 0,0 1 1,1-1-1,-1 1 0,1-1 0,0 1 0,-1-1 0,1 1 0,0-1 1,0 1-1,1-1 0,-1 1 0,1 0 0,-1-1 0,1 1 0,0-1 0,0 1 1,1-4-1,3-2-167,1 0 0,-1 0-1,1 1 1,9-9 0,13-10-474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5:55.567"/>
    </inkml:context>
    <inkml:brush xml:id="br0">
      <inkml:brushProperty name="width" value="0.035" units="cm"/>
      <inkml:brushProperty name="height" value="0.035" units="cm"/>
    </inkml:brush>
  </inkml:definitions>
  <inkml:trace contextRef="#ctx0" brushRef="#br0">0 54 12523,'1'-1'57,"1"0"1,-1 0 0,0 0 0,0 0-1,1 1 1,-1-1 0,1 0 0,-1 1 0,1-1-1,-1 1 1,1-1 0,-1 1 0,1-1-1,-1 1 1,1 0 0,0 0 0,-1 0-1,1 0 1,-1 0 0,1 0 0,-1 1-1,3 0 1,41 12 318,-29-7-183,22 4-29,0-2-1,0-2 0,1-1 0,54 0 0,159-16 79,103-28-187,204-10-199,-449 51 116,0 4 1,-1 5-1,0 5 1,182 51-1,-120-17 72,296 75 106,-241-85-120,2-10 0,272 1 0,463-45 82,-370-2-84,501 55-4,-293 7-961,-799-46 773,-6 2 68,-14 1 31,-25 2-78,-84 6-439,81-5 449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00.220"/>
    </inkml:context>
    <inkml:brush xml:id="br0">
      <inkml:brushProperty name="width" value="0.035" units="cm"/>
      <inkml:brushProperty name="height" value="0.035" units="cm"/>
    </inkml:brush>
  </inkml:definitions>
  <inkml:trace contextRef="#ctx0" brushRef="#br0">0 43 9162,'5'-3'198,"-1"0"-1,1 0 1,0 0 0,0 1-1,0-1 1,0 1 0,0 1-1,0-1 1,0 0 0,1 1 0,-1 0-1,1 1 1,6-1 0,10 0-262,1 1 1,22 3 0,-30-2 64,328 19-17,0-39 17,75 0 42,23 37 59,-37 0-222,314-32-2152,-235 0 640,1 23 2387,-134 12 28,740 29 2499,-581-46-3255,648 17 71,1550 59 733,-1246-39 313,-178-41-2173,-1227-2 601,0-3 0,108-22 1,-109 7 55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29.007"/>
    </inkml:context>
    <inkml:brush xml:id="br0">
      <inkml:brushProperty name="width" value="0.035" units="cm"/>
      <inkml:brushProperty name="height" value="0.035" units="cm"/>
    </inkml:brush>
  </inkml:definitions>
  <inkml:trace contextRef="#ctx0" brushRef="#br0">14420 904 11226,'-31'-23'486,"2"-1"0,-42-47 0,-22-18 253,73 74-683,0 0 0,-2 2 0,0 0 0,0 2 0,-33-13 0,-124-33-347,127 43 205,-150-47-224,-211-58 344,-7 32 335,-394 18-313,652 60-88,-489-24-124,-308-21 97,-308-3 281,780 34-213,-22 0-46,-1 32-376,-409 111-2907,440-47 1510,153-31 1332,-398 60 2351,494-58-553,-252 81 1,208-27-987,-327 166 0,424-170-341,4 8 0,-211 162 1,-205 238 36,247-130 84,33 31 214,168-205-77,-34 49 135,-1 0 334,-222 419-1,301-479-506,7 4-1,-116 368 0,174-442-218,4 2 0,6 0 0,5 2 0,5 0 0,6 1 0,12 165 0,125 704-352,-95-757 319,24 173 17,69 416 106,-68-525-29,151 443 0,-92-418-38,180 342-1,1-88 22,35-21-3,-134-271-37,-137-202 0,98 97 0,358 277 0,-332-317 10,7-10 0,324 162 0,-344-211-12,3-8 0,3-9 1,287 64-1,585 46-150,-549-104 98,337 41 31,4-49-2,460-93-42,-965-4 7,608-141 0,-81-100 66,-23-60 6,40-92 65,-407 127 374,-405 248-411,-2-2 0,-2-4 0,60-68 0,-80 73-15,-2-3 0,-4-1-1,-1-3 1,38-75 0,152-413-147,-143 320 76,86-238-64,-125 309 94,29-165 0,5-159-5,10-50 32,-22 185 2,52-273 14,-39-8 13,-62 28 41,-40-1 15,-56-189 19,-45 5-50,-35-448-8,88 681-16,39 396-5,-71-230-1,33 202 15,-102-207 0,-131-153-448,279 514 283,-238-408-592,166 269 455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1.456"/>
    </inkml:context>
    <inkml:brush xml:id="br0">
      <inkml:brushProperty name="width" value="0.035" units="cm"/>
      <inkml:brushProperty name="height" value="0.035" units="cm"/>
    </inkml:brush>
  </inkml:definitions>
  <inkml:trace contextRef="#ctx0" brushRef="#br0">21 24 10642,'-17'-21'2113,"14"19"-1034,9 14-514,69 133 67,-9-17-522,335 532-10,-315-534 10,6-4 0,4-4 1,179 169-1,15-40 87,-178-154-123,306 224 209,-179-142-172,458 288 2,-570-387-115,4-6 0,2-6 1,157 52-1,-61-46 49,347 59 1,-468-112-12,188 4 1,-269-21-39,-9 0 4,31 3-1,-48-3-7,-1 0 0,0 0 0,0 0 0,1 0 0,-1 0 0,0 1 0,1-1 0,-1 0 0,0 0 0,0 0 0,1 0 0,-1 0 0,0 1 0,0-1 0,1 0 0,-1 0-1,0 0 1,0 1 0,1-1 0,-1 0 0,0 0 0,0 1 0,0-1 0,0 0 0,0 0 0,1 1 0,-1-1 0,0 0 0,0 1 0,0-1 0,0 0 0,0 1 0,0-1 0,0 0 0,0 0 0,0 1 0,0-1 0,0 0-1,0 1 1,0-1 0,0 0 0,0 1 0,-1-1 0,1 0 0,0 0 0,0 1 0,0-1 0,0 0 0,0 0 0,-1 1 0,1-1 0,0 0 0,-1 1 0,-12 13-535,9-11 495,0 0-1,0-1 0,0 0 1,0 0-1,-1 0 0,1 0 1,-9 1-1,-17 2-180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7.260"/>
    </inkml:context>
    <inkml:brush xml:id="br0">
      <inkml:brushProperty name="width" value="0.035" units="cm"/>
      <inkml:brushProperty name="height" value="0.035" units="cm"/>
    </inkml:brush>
  </inkml:definitions>
  <inkml:trace contextRef="#ctx0" brushRef="#br0">622 149 14451,'-11'-8'1160,"-5"0"-888,-1-2-160,-5 4 625,-3-4-561,-6-3-280,-3 0-72,-9-3-97,-6 1-63,-7 2-56,-2 1-16,-5 2-688,-2 3 864,-1 3-72,0 1-48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7.762"/>
    </inkml:context>
    <inkml:brush xml:id="br0">
      <inkml:brushProperty name="width" value="0.035" units="cm"/>
      <inkml:brushProperty name="height" value="0.035" units="cm"/>
    </inkml:brush>
  </inkml:definitions>
  <inkml:trace contextRef="#ctx0" brushRef="#br0">412 0 9170,'-79'12'856,"-3"-4"-1088,-1-2 168,-2-3 544,2 0 56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8.236"/>
    </inkml:context>
    <inkml:brush xml:id="br0">
      <inkml:brushProperty name="width" value="0.035" units="cm"/>
      <inkml:brushProperty name="height" value="0.035" units="cm"/>
    </inkml:brush>
  </inkml:definitions>
  <inkml:trace contextRef="#ctx0" brushRef="#br0">875 54 6937,'-158'10'2040,"-270"-19"0,226 4 1610,201 4-3653,1 1 1,0 0-1,0 0 0,-1 0 0,1-1 1,0 1-1,0 0 0,-1 0 1,1-1-1,0 1 0,0 0 0,0 0 1,-1-1-1,1 1 0,0 0 0,0-1 1,0 1-1,0 0 0,0-1 0,0 1 1,0 0-1,0-1 0,0 1 1,0 0-1,0-1 0,0 1 0,0 0 1,0 0-1,0-1 0,0 1 0,0 0 1,0-1-1,0 0-49,0 0 0,1 0 0,-1 1 0,0-1 0,-1 0 1,1 0-1,0 0 0,0 0 0,0 0 0,0 1 0,-1-1 0,1 0 0,0 0 0,-1 1 1,1-1-1,0 0 0,-1 0 0,0-1 0,-4 0-5,0-1 0,0 1-1,-1 0 1,1 0 0,0 1 0,-7-2 0,-23-4-163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8.987"/>
    </inkml:context>
    <inkml:brush xml:id="br0">
      <inkml:brushProperty name="width" value="0.035" units="cm"/>
      <inkml:brushProperty name="height" value="0.035" units="cm"/>
    </inkml:brush>
  </inkml:definitions>
  <inkml:trace contextRef="#ctx0" brushRef="#br0">1 3588 9642,'16'20'1424,"29"25"-1,-38-39-1313,1 0 1,0-1-1,0 1 0,0-2 0,1 1 0,0-1 1,9 3-1,-4-3-49,0 0 1,0-1-1,0-1 0,0-1 1,0 0-1,1 0 0,-1-2 1,0 0-1,0 0 0,0-1 1,26-8-1,6-5-14,-2-2 1,52-27-1,-40 17-33,484-207 14,-365 158-55,-3-8 1,173-113-1,-207 101-112,133-119-1,-186 144 55,401-372-428,-332 294 395,139-154 65,-213 201 42,-6-4 0,-3-3 0,-6-2 0,-4-4 0,76-204 0,35-207 23,-102 303 111,-65 207-94,1-4 71,8-36 1,-14 37-13,-1 19-89,1-1 0,0 1-1,0 0 1,0 0 0,0 0 0,0-1 0,-1 1 0,1 0 0,0 0-1,0 0 1,0 0 0,-1-1 0,1 1 0,0 0 0,0 0 0,-1 0 0,1 0-1,0 0 1,0 0 0,-1 0 0,1 0 0,0 0 0,0 0 0,-1 0 0,1 0-1,0 0 1,0 0 0,-1 0 0,1 0 0,0 0 0,0 0 0,-1 0 0,1 0-1,0 0 1,-1 0 0,-2 3-14,-1-1-1,0 1 0,1-1 1,-1 1-1,-3 5 1,5-7 22,-23 22-4,-6 1-10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0.492"/>
    </inkml:context>
    <inkml:brush xml:id="br0">
      <inkml:brushProperty name="width" value="0.035" units="cm"/>
      <inkml:brushProperty name="height" value="0.035" units="cm"/>
    </inkml:brush>
  </inkml:definitions>
  <inkml:trace contextRef="#ctx0" brushRef="#br0">11 376 13451,'-2'-33'1663,"-2"-22"-122,0 24 2303,18 96-2801,35 145-185,-34-157-908,40 94 1,-52-141 40,0 1 1,1-1-1,-1 0 0,1 1 1,0-2-1,1 1 0,0 0 1,0-1-1,6 5 1,-10-9 5,0 0 1,0 0 0,0-1 0,0 1 0,1 0-1,-1-1 1,0 0 0,0 1 0,1-1 0,-1 0-1,0 1 1,1-1 0,-1 0 0,0 0 0,0 0-1,1 0 1,-1 0 0,0 0 0,1-1 0,-1 1-1,2-1 1,-1 0-2,0-1 1,0 1-1,1-1 0,-1 1 0,0-1 1,0 0-1,-1 0 0,1 0 0,0 0 1,-1 0-1,1-1 0,-1 1 1,1 0-1,0-4 0,6-13-12,-1 0 0,0 0 0,-2-1 1,0 1-1,3-36 0,1-105 23,-9 159-7,2-50 37,-2 0-1,-3 0 1,-1 1-1,-14-61 1,29 148 9,16 38 0,-19-57-41,0-1 0,1 1 0,1-1 0,0-1 0,16 19 0,-24-32-6,1 0 0,0 0-1,0-1 1,1 1 0,-1-1-1,0 1 1,1-1 0,0 0-1,-1 0 1,1-1 0,0 1-1,0-1 1,4 1 0,-6-1 1,1-1 0,-1 0 0,0 0 0,1 0 0,-1 0 0,0-1 0,0 1 0,1-1 0,-1 1 0,0-1 0,0 0 0,0 1 0,1-1 0,-1 0 0,0-1 0,0 1 0,-1 0 0,1-1 0,0 1 0,0-1 0,-1 1 0,1-1 0,0 0 0,1-2 0,7-12 5,-1-1 0,0 0 0,-1 0 0,-1-1 0,0 0 1,-2 0-1,0-1 0,-1 0 0,-1 0 0,0 0 0,-2 0 0,0-30 0,-2 45-100,0 1 0,1-1 0,-1 0 0,0 0-1,-1 0 1,1 1 0,-1-1 0,1 1-1,-1-1 1,0 1 0,-5-6 0,4 5-22,0-1 0,0 0 0,0 0 0,1 0 0,-3-8 0,-4-20-258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3.702"/>
    </inkml:context>
    <inkml:brush xml:id="br0">
      <inkml:brushProperty name="width" value="0.035" units="cm"/>
      <inkml:brushProperty name="height" value="0.035" units="cm"/>
    </inkml:brush>
  </inkml:definitions>
  <inkml:trace contextRef="#ctx0" brushRef="#br0">101 69 15379,'1'-4'183,"1"-6"387,-1 0 1,1 0-1,-2-1 1,0-12 0,-8 60 2276,-3 66-1680,-19 116-819,27-215-242,0-10-58,0-12 9,1-18 24,0 12-58,1 0 1,1 0-1,5-32 0,-5 55-24,0 0-1,0 1 1,0-1-1,0 0 1,0 1 0,1-1-1,-1 0 1,0 1-1,0-1 1,1 1-1,-1-1 1,0 0-1,1 1 1,-1-1-1,0 1 1,1-1-1,-1 1 1,1-1-1,-1 1 1,1-1 0,0 0-1,0 1 0,-1 0 1,1 0-1,0 0 0,-1 0 0,1 0 1,-1 0-1,1 0 0,-1 1 0,1-1 1,-1 0-1,1 0 0,-1 0 0,1 0 1,-1 1-1,1-1 0,-1 0 0,1 1 1,-1-1-1,0 0 0,1 1 0,20 25-41,70 159-171,-2-5 254,-80-167 73,-10-19 78,-12-23 78,-3 1-186,-1 1 0,-1 1 0,-2 1 0,0 0 0,-2 2 0,0 1 0,-2 0 0,-35-25 0,29 31-152,29 16 65,0 0 0,1 0 0,-1-1 0,1 1 0,-1 0 0,1 0 0,-1 0 0,0 0 0,1 0-1,-1 0 1,1 0 0,-1 0 0,1 0 0,-1 0 0,0 0 0,1 0 0,-1 0 0,1 1 0,-2-1 0,2 1-1,0-1 0,-1 1 0,1-1 1,0 1-1,0 0 0,0-1 0,0 1 0,0-1 0,0 1 0,0 0 0,0-1 0,0 1 0,0 0 1,0-1-1,0 1 0,0-1 0,0 1 0,0-1 0,1 1 0,-1 0 0,0-1 0,0 1 1,1-1-1,-1 1 0,1 1-3,0-1 0,-1 1 0,1-1 0,0 1 0,0-1 0,0 0 0,0 1 1,0-1-1,0 0 0,0 0 0,1 0 0,-1 0 0,0 0 0,0 0 0,1 0 0,-1-1 0,1 1 0,-1 0 1,1-1-1,1 1 0,0 0 4,0-1 0,0 1 0,0-1 0,1 0 1,-1-1-1,0 1 0,0 0 0,0-1 0,0 0 0,3-1 1,2-1-107,0 0 1,0-1-1,0 0 1,0-1-1,-1 1 0,12-10 1,-14 9 15,1-1-1,0 1 1,-1-1 0,0 0 0,-1 0-1,1-1 1,-1 0 0,0 1 0,-1-1-1,0-1 1,4-9 0,-1-17-239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3.180"/>
    </inkml:context>
    <inkml:brush xml:id="br0">
      <inkml:brushProperty name="width" value="0.035" units="cm"/>
      <inkml:brushProperty name="height" value="0.035" units="cm"/>
    </inkml:brush>
  </inkml:definitions>
  <inkml:trace contextRef="#ctx0" brushRef="#br0">32 60 20004,'-1'11'342,"0"1"0,-1-1 0,0 1 0,-5 10-1,-3 20 11,2 33 16,7-67-344,2 0-1,-1 0 1,1 0-1,0 0 1,0 0-1,1 0 0,3 9 1,-4-15-20,-1 0 0,1-1 1,0 1-1,0-1 0,-1 1 1,1 0-1,0-1 0,1 1 1,-1-1-1,0 0 0,0 1 1,0-1-1,1 0 0,-1 0 1,1 0-1,-1 0 0,1 0 1,-1 0-1,1 0 0,0-1 1,-1 1-1,1 0 0,3 0 1,-2-1 0,0 0 1,0 0 0,0-1-1,1 1 1,-1-1 0,0 0 0,0 1-1,0-1 1,0-1 0,-1 1 0,1 0-1,4-4 1,4-2 32,-1 0 0,0-1 0,-1-1 0,1 1-1,12-18 1,31-47 419,-46 61-268,-1 1 1,1-1 0,-2 0 0,8-21 0,-42 111 742,23-57-897,0 0-1,1 1 1,2 0 0,0 0-1,1 0 1,2 27 0,0-46-27,0-1 1,0 1-1,0-1 1,1 1-1,-1-1 1,1 1-1,0-1 1,0 0-1,0 1 1,0-1-1,0 0 1,0 0-1,1 0 1,-1 0-1,1 0 1,-1 0-1,1 0 1,0 0-1,0 0 1,0-1-1,3 3 1,-2-3 6,-1 0 0,1-1 1,0 1-1,0 0 0,0-1 0,-1 0 1,1 0-1,0 0 0,0 0 0,0 0 1,0 0-1,-1-1 0,1 1 0,0-1 1,0 0-1,-1 0 0,1 0 0,-1 0 1,4-2-1,8-5 42,0-1 0,-1 0 0,0-1 0,0-1 0,-1 0 0,-1-1 0,0 0 0,0 0-1,14-24 1,2-8 139,37-80 0,-56 105-175,0 4 4,-1-1 0,-1 0 0,8-31-1,-13 40-15,-3 7-16,-6 15-57,-10 25-280,9-17-181,3-9 407,1 0 0,0 1 0,1-1 0,-4 28 0,9-24-121,6-11-80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4.265"/>
    </inkml:context>
    <inkml:brush xml:id="br0">
      <inkml:brushProperty name="width" value="0.035" units="cm"/>
      <inkml:brushProperty name="height" value="0.035" units="cm"/>
    </inkml:brush>
  </inkml:definitions>
  <inkml:trace contextRef="#ctx0" brushRef="#br0">2 0 18964,'-1'0'1784,"1"10"-1415,3 13-161,2 7 1056,10 12-904,3 5-104,7 3-144,2 0-16,6-2-376,1-5-344,1-9 544,-11-15-96,-7-22-32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5.289"/>
    </inkml:context>
    <inkml:brush xml:id="br0">
      <inkml:brushProperty name="width" value="0.035" units="cm"/>
      <inkml:brushProperty name="height" value="0.035" units="cm"/>
    </inkml:brush>
  </inkml:definitions>
  <inkml:trace contextRef="#ctx0" brushRef="#br0">551 44 15747,'-52'11'1497,"-4"-1"-1153,-6-7-248,1 0 920,1-6-992,4-2-240,7-5-376,6-2-312,7-1 640,-1-1-193,-2 1-55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5.724"/>
    </inkml:context>
    <inkml:brush xml:id="br0">
      <inkml:brushProperty name="width" value="0.035" units="cm"/>
      <inkml:brushProperty name="height" value="0.035" units="cm"/>
    </inkml:brush>
  </inkml:definitions>
  <inkml:trace contextRef="#ctx0" brushRef="#br0">1442 0 12235,'-134'43'765,"-2"-6"1,-2-5 0,-147 12 0,66-23 32,-269 33 2421,485-54-3236,0 1 120,0 0 0,0-1 0,0 0 0,0 1 0,0-1 0,0 0 0,-6-1 0,9 0-85,-1 1 0,0-1 0,1 1 0,-1 0 0,1-1 0,-1 1 0,1-1 0,-1 0 0,1 1-1,-1-1 1,1 1 0,-1-1 0,1 0 0,0 1 0,-1-1 0,1 0 0,0 1 0,0-1 0,0 0 0,-1 1 0,1-1 0,0 0 0,0 0 0,0 1 0,0-1 0,0 0 0,0 0 0,0 1 0,1-1 0,-1 0 0,0 1 0,0-1 0,0 0 0,1 1 0,-1-1 0,0 0-1,1 0 1,6-17 102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6.433"/>
    </inkml:context>
    <inkml:brush xml:id="br0">
      <inkml:brushProperty name="width" value="0.035" units="cm"/>
      <inkml:brushProperty name="height" value="0.035" units="cm"/>
    </inkml:brush>
  </inkml:definitions>
  <inkml:trace contextRef="#ctx0" brushRef="#br0">29 113 17436,'7'201'2690,"40"253"1,-66-535-2180,9 22-448,3-1 0,3 0 0,2 0 0,3 0 0,3 0 0,17-96 0,-17 139-63,0 1-1,1 0 1,1 0 0,1 0-1,10-18 1,-15 30-3,0 0 0,0 0 0,1 1 0,-1-1 0,1 1 1,0 0-1,0 0 0,0 0 0,0 0 0,1 0 0,-1 1 0,1-1 0,0 1 0,-1 0 1,1 0-1,0 1 0,0-1 0,0 1 0,1 0 0,-1 0 0,0 0 0,0 0 0,1 1 1,-1 0-1,8 0 0,-11 0 2,1 0-1,-1 1 1,0-1 0,1 0 0,-1 1 0,0-1 0,0 1 0,1 0 0,-1-1-1,0 1 1,0 0 0,0 0 0,0-1 0,0 1 0,0 0 0,0 0 0,0 0-1,0 0 1,-1 1 0,1-1 0,0 0 0,-1 0 0,1 0 0,-1 1 0,1-1-1,-1 0 1,1 0 0,-1 1 0,0-1 0,0 0 0,0 1 0,0-1 0,0 0-1,0 1 1,0-1 0,0 0 0,0 1 0,-1 1 0,0 5 5,-1 0-1,0-1 1,-1 1 0,1-1 0,-7 11-1,0 1 4,-2-1 0,0-1-1,-1 1 1,-1-2 0,0 0-1,-1 0 1,-1-1 0,-1-1-1,0-1 1,-22 15 0,36-27-65,1 0 0,-1 0 1,0 0-1,0 0 0,0 0 0,0 0 1,0-1-1,0 1 0,0-1 1,-1 0-1,1 0 0,0 1 0,0-1 1,-3-1-1,4 1 2,0-1-1,0 1 1,0 0 0,1-1-1,-1 1 1,0-1 0,0 1 0,1-1-1,-1 0 1,1 1 0,-1-1-1,0 0 1,1 1 0,-1-1-1,1 0 1,-1 0 0,1 1 0,0-1-1,-1 0 1,1 0 0,0 0-1,0 0 1,-1 0 0,1 1-1,0-1 1,0 0 0,0 0 0,0 0-1,0 0 1,0 0 0,1 0-1,-1 1 1,0-1 0,0 0-1,1-1 1,0-6-131,1 0 1,0 1-1,1-1 0,0 1 1,5-11-1,13-18-588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6.967"/>
    </inkml:context>
    <inkml:brush xml:id="br0">
      <inkml:brushProperty name="width" value="0.035" units="cm"/>
      <inkml:brushProperty name="height" value="0.035" units="cm"/>
    </inkml:brush>
  </inkml:definitions>
  <inkml:trace contextRef="#ctx0" brushRef="#br0">192 1 17308,'3'5'1437,"-4"9"-1035,0 1 0,-1-1 0,0 0 0,-1 0 0,-7 21 0,-2 13 354,-30 179 32,36-209-724,6-18-62,0 0-1,0-1 1,0 1-1,0 0 1,0 0-1,0 0 1,0-1-1,0 1 1,0 0-1,0 0 1,-1 0-1,1-1 1,0 1-1,0 0 1,0 0-1,0 0 1,0-1-1,-1 1 1,1 0-1,0 0 1,0 0-1,0 0 1,-1 0-1,1 0 1,0 0-1,0-1 1,0 1-1,-1 0 1,1 0-1,0 0 1,0 0-1,-1 0 1,1 0-1,0 0 1,0 0-1,0 0 1,-1 0-1,1 0 1,0 0-1,0 0 1,-1 0-1,1 0 1,0 1-1,0-1 1,0 0-1,-1 0 1,1 0-1,0 0 1,0 0-1,0 0 1,-1 1-1,1-1 1,0 0-1,0 0 1,0 0-1,0 0 1,0 1-1,0-1 1,-1 0-1,1 0 1,0 1-1,-7-27 27,1 0-1,-3-42 0,5 36-30,2 24-3,1 3-5,0 1 1,1-1 0,-1 0 0,1 0 0,0 1 0,0-1-1,0 0 1,1 1 0,2-10 0,-3 14 7,0-1 0,1 1 0,-1 0 0,0 0 1,1-1-1,-1 1 0,1 0 0,-1 0 0,0 0 0,1-1 0,-1 1 1,1 0-1,-1 0 0,1 0 0,-1 0 0,0 0 0,1 0 0,-1 0 1,1 0-1,-1 0 0,1 0 0,-1 0 0,1 0 0,-1 0 0,0 0 1,1 1-1,-1-1 0,1 0 0,-1 0 0,0 0 0,1 1 0,-1-1 1,0 0-1,1 1 0,-1-1 0,0 0 0,1 0 0,-1 1 0,0-1 1,1 1-1,-1-1 0,0 0 0,1 1 0,12 16-43,67 116-111,-37-59 255,-64-100 158,-32-32-1,20 22-191,24 26-51,-5-7 4,-1 0-1,-1 2 1,-1 0-1,-35-25 1,52 40-19,0 0 0,0 0 0,1 0 0,-1 0 0,0 0 0,0 0 0,-1 0 0,1 1 0,0-1 0,0 0 0,0 0 0,0 0 0,0 0 0,0 0 0,0 0 0,0 0 0,0 0 0,0 0 0,0 0 0,0 0 0,0 1 0,0-1 0,0 0 0,0 0 0,0 0 0,0 0 0,0 0 0,0 0 0,0 0 0,-1 0-1,1 0 1,0 0 0,0 0 0,0 0 0,0 0 0,0 0 0,9 9-26,1-3 11,0-1-1,0 0 1,1 0 0,0-1-1,0 0 1,0-1-1,22 4 1,-14-5-158,-1 0 1,1-1-1,-1-1 1,25-3-1,-8-6 862,-34 9-680,0-1 0,1 1-1,-1-1 1,0 0 0,0 0-1,1 1 1,-1-1 0,0 0 0,0 0-1,0 0 1,0 0 0,0-1-1,0 1 1,0 0 0,-1 0 0,1 0-1,0-1 1,-1 1 0,1 0-1,-1-1 1,1 1 0,-1-1 0,1-1-1,-4-15-19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07.386"/>
    </inkml:context>
    <inkml:brush xml:id="br0">
      <inkml:brushProperty name="width" value="0.035" units="cm"/>
      <inkml:brushProperty name="height" value="0.035" units="cm"/>
    </inkml:brush>
  </inkml:definitions>
  <inkml:trace contextRef="#ctx0" brushRef="#br0">0 1 15651,'3'15'1255,"-1"0"0,-1 25 0,-1-30-1028,0 1 0,1-1 0,0 0 0,0 0 0,1 0 0,1 0 1,5 17-1,-4-20-186,-1-1 1,1 1 0,1-1 0,-1 0 0,1-1 0,10 11 0,-14-15-47,0 0 0,1 0 0,-1 0 0,0 0 0,1 0 0,-1 0 1,1-1-1,0 1 0,-1 0 0,1-1 0,-1 1 0,1-1 0,0 0 1,0 1-1,1-1 0,-2 0-18,1-1 0,-1 1 0,0 0 1,0-1-1,0 1 0,1-1 0,-1 1 0,0-1 1,0 0-1,0 0 0,0 1 0,0-1 0,0 0 1,0 0-1,0 0 0,-1 0 0,1 0 0,0 0 0,0 0 1,-1 0-1,1 0 0,-1-1 0,1 0 0,2-6-220,0 1-1,-1-1 0,1 0 0,-2 0 0,1 0 0,-1-11 1,0-52-1882,-2 42 949,9 82 1009,24 95 0,-27-130 304,0-1 0,1 0-1,16 30 1,2-9 80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3.057"/>
    </inkml:context>
    <inkml:brush xml:id="br0">
      <inkml:brushProperty name="width" value="0.035" units="cm"/>
      <inkml:brushProperty name="height" value="0.035" units="cm"/>
    </inkml:brush>
  </inkml:definitions>
  <inkml:trace contextRef="#ctx0" brushRef="#br0">0 172 20588,'3'27'1955,"-1"-18"-1928,1-1 0,1 0 0,-1 1 0,1-1 0,1 0 0,-1-1 0,1 1-1,1-1 1,-1 0 0,1 0 0,0-1 0,9 7 0,-12-10-64,0-1 0,1 0 1,-1 1-1,1-1 0,-1 0 0,1-1 0,0 1 1,0-1-1,0 0 0,0 1 0,0-2 1,0 1-1,0 0 0,0-1 0,0 0 1,1 0-1,-1 0 0,0-1 0,0 1 0,0-1 1,0 0-1,0 0 0,0 0 0,0-1 1,0 1-1,0-1 0,5-4 0,4-3-150,-1 0 0,0-1 0,-1-1 0,-1 1 0,1-2 0,-2 0-1,1 0 1,-2-1 0,11-20 0,6-15-154,21-64 0,-45 110 348,8-15 343,-9 17-339,1 0 0,-1 0 0,0 0 0,0 0 0,0 0 0,0 0 0,0 0 0,1 0-1,-1 0 1,0 0 0,0 0 0,0 0 0,0 0 0,0 0 0,1 0 0,-1 0 0,0 0 0,0 0 0,0 0 0,0 0 0,0 0 0,1 0 0,-1 0 0,0 1 0,0-1 0,0 0 0,0 0 0,0 0 0,0 0-1,0 0 1,0 0 0,0 1 0,1-1 0,-1 0 0,0 0 0,0 0 0,0 0 0,0 0 0,0 1 0,0-1 0,0 0 0,0 0 0,0 0 0,0 0 0,0 0 0,0 1 0,0-1 0,0 0 0,0 0 0,0 0-1,-1 1 1,2 37 963,-1-33-922,-5 104 1016,-2 108 160,8-166-1454,2 1 1,12 61-1,-13-103-58,-2-8 147,0 0-1,1 1 0,-1-1 0,1 0 1,-1 1-1,1-1 0,0 0 0,0 0 1,0 0-1,0 0 0,2 2 0,-3-3 128,0-1-1,0 0 0,0 0 0,0 0 0,0 0 0,0 0 0,0 0 0,1 0 1,-1 0-1,0 0 0,0 0 0,0 0 0,0 0 0,0 0 0,0 0 0,0 0 1,1 0-1,-1 0 0,0 0 0,0 0 0,0 0 0,0 0 0,0 0 0,0 0 1,0 0-1,0 0 0,1 0 0,-1 0 0,0 0 0,0-1 0,0 1 0,0 0 0,0 0 1,0 0-1,0 0 0,0 0 0,0 0 0,0 0 0,0 0 0,1 0 0,-1 0 1,0-1-1,0 1 0,0 0 0,0 0 0,0 0 0,0 0 0,0 0 0,0 0 1,0 0-1,0-1 0,0 1 0,0 0 0,0 0 0,0 0 0,0 0 0,0 0 1,0 0-1,0 0 0,0-1 0,0 1 0,0 0 0,-1 0 0,1 0 0,0 0 1,0-10-345,-2-11-361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3.603"/>
    </inkml:context>
    <inkml:brush xml:id="br0">
      <inkml:brushProperty name="width" value="0.035" units="cm"/>
      <inkml:brushProperty name="height" value="0.035" units="cm"/>
    </inkml:brush>
  </inkml:definitions>
  <inkml:trace contextRef="#ctx0" brushRef="#br0">243 234 16628,'5'-1'1416,"-2"24"-960,-1 7-152,-2 13 784,0 7-560,1 4-176,1-1 9,-1-7-169,0-4-232,2-9-577,-3-9-167,0-22 608,-7 2-128,1-26-120</inkml:trace>
  <inkml:trace contextRef="#ctx0" brushRef="#br0" timeOffset="1">3 250 17220,'-1'-6'147,"1"0"0,-1 0 1,1-1-1,0 1 1,0 0-1,1 0 0,0 0 1,0 0-1,0 0 1,1 0-1,0 0 0,0 0 1,1 1-1,-1-1 0,1 1 1,0-1-1,1 1 1,5-6-1,1-2 29,1 1 1,0 0-1,1 0 0,0 2 1,26-18-1,-28 22-130,0 0 1,0 0 0,0 1-1,1 1 1,0 0 0,0 0-1,0 1 1,0 1 0,0 0-1,14-1 1,-18 3-40,0 0 0,0 0 0,0 1 0,0 0 1,0 0-1,0 0 0,0 1 0,-1 0 0,1 1 0,-1 0 0,1 0 0,-1 0 1,0 0-1,0 1 0,0 0 0,-1 0 0,10 9 0,-9-6 17,-1-1-1,1 1 1,-1 0-1,0 0 1,-1 0-1,0 1 1,0-1-1,0 1 1,-1 0-1,0 0 1,-1 1-1,3 14 1,-4-13 49,0 1 1,-1 0 0,0 0-1,-1 0 1,-1 0-1,1 0 1,-1 0 0,-1-1-1,-4 12 1,0-4 55,-1-1 0,-1 0-1,0 0 1,-1-1 0,-1-1 0,-1 0 0,0 0-1,0-1 1,-2 0 0,0-1 0,-18 13 0,24-21-228,1 0 1,-1 0-1,0-1 1,-12 5 0,19-9 65,-1 1 0,0 0 1,0-1-1,0 0 1,0 1-1,0-1 1,1 0-1,-1 0 1,0 0-1,0 0 1,-4-1-1,5 0 23,0 1-1,0 0 1,1-1 0,-1 1 0,0-1 0,0 0-1,0 1 1,0-1 0,1 0 0,-1 1-1,0-1 1,1 0 0,-1 0 0,0 0-1,1 1 1,-1-1 0,1 0 0,0 0-1,-1 0 1,1 0 0,0 0 0,-1 0 0,1-2-1,-1-22-242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4.182"/>
    </inkml:context>
    <inkml:brush xml:id="br0">
      <inkml:brushProperty name="width" value="0.035" units="cm"/>
      <inkml:brushProperty name="height" value="0.035" units="cm"/>
    </inkml:brush>
  </inkml:definitions>
  <inkml:trace contextRef="#ctx0" brushRef="#br0">68 40 13531,'8'-30'1882,"-6"21"-702,-6 20 1072,-11 40-1431,2 0-1,-6 59 0,-3 109-728,17 50-62,8-225-29,2 0 1,1 0-1,2 0 1,16 45-1,-18-72-29,1 1 0,0-1 0,2 0 1,0-1-1,1 0 0,0 0 0,1-1 0,18 18 0,-20-23 93,2-1 0,-1 0-1,1 0 1,0-1 0,1-1 0,-1 0-1,2-1 1,-1 0 0,1-1 0,0 0-1,0-1 1,14 3 0,25 0 18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8.266"/>
    </inkml:context>
    <inkml:brush xml:id="br0">
      <inkml:brushProperty name="width" value="0.035" units="cm"/>
      <inkml:brushProperty name="height" value="0.035" units="cm"/>
    </inkml:brush>
  </inkml:definitions>
  <inkml:trace contextRef="#ctx0" brushRef="#br0">86 35 16452,'4'-17'1060,"0"-1"252,-5 35-174,-20 128-1352,-50 179 1,75-366-3646,-2 15 3298,2-8-247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3.650"/>
    </inkml:context>
    <inkml:brush xml:id="br0">
      <inkml:brushProperty name="width" value="0.035" units="cm"/>
      <inkml:brushProperty name="height" value="0.035" units="cm"/>
    </inkml:brush>
  </inkml:definitions>
  <inkml:trace contextRef="#ctx0" brushRef="#br0">223 0 20916,'-4'1'169,"0"-1"-1,0 1 0,0 0 0,0 0 1,0 0-1,0 0 0,0 1 0,1-1 0,-1 1 1,0 0-1,-4 4 0,-37 31 91,35-27-64,-10 8-99,-29 36 0,43-47-146,0 1 0,1 0 0,-1 0-1,2 0 1,-1 1 0,1 0 0,1 0 0,-4 11 0,7-19 27,0 0 1,-1 0-1,1 1 0,0-1 0,0 0 0,0 0 1,0 0-1,0 0 0,0 0 0,0 0 0,1 0 1,-1 1-1,0-1 0,0 0 0,1 0 0,-1 0 0,1 0 1,-1 0-1,1 0 0,-1 0 0,1 0 0,1 1 1,0-1-10,-1 0 0,1 0 0,-1 0 1,1 0-1,0 0 0,0 0 1,-1-1-1,1 1 0,0-1 0,0 1 1,0-1-1,2 0 0,8 1-105,-1-1 1,1-1-1,18-3 0,-21 2 70,58-10-270,-40 6 291,0 1 0,1 2 1,40-1-1,-65 4 60,0 0-1,0 1 1,-1-1-1,1 1 1,0-1-1,0 1 1,0 0-1,0 0 1,-1 0-1,1 1 1,-1-1-1,1 1 1,2 1-1,-4-2 3,0 0-1,0 0 1,0 0-1,0 1 1,0-1 0,-1 0-1,1 0 1,0 0-1,-1 1 1,1-1-1,-1 0 1,0 1 0,1-1-1,-1 0 1,0 1-1,0-1 1,0 1-1,0-1 1,0 0 0,0 1-1,0-1 1,0 1-1,0-1 1,-1 0-1,1 1 1,-1-1 0,1 0-1,-1 0 1,0 2-1,-3 4 60,0 0 0,-1 0 0,0 0-1,0-1 1,0 0 0,-1 0 0,0 0 0,-11 8-1,2-3-36,0-1-1,-31 15 1,37-21-59,0-1 0,0 1 0,0-2 0,0 1 0,0-1 0,-1-1 0,-11 1 0,4-2-83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8.799"/>
    </inkml:context>
    <inkml:brush xml:id="br0">
      <inkml:brushProperty name="width" value="0.035" units="cm"/>
      <inkml:brushProperty name="height" value="0.035" units="cm"/>
    </inkml:brush>
  </inkml:definitions>
  <inkml:trace contextRef="#ctx0" brushRef="#br0">95 25 12811,'6'-21'1232,"0"18"-800,-2 7-144,-1 18 656,1 10-215,-1 11-337,3 8-96,3 9-136,-1 1 8,2 0-184,3-4-184,0-11-248,0-5-169,-3-12 497,-2-5-144,-5-14-80</inkml:trace>
  <inkml:trace contextRef="#ctx0" brushRef="#br0" timeOffset="1">2 515 14347,'-1'5'1024,"5"-4"-776,5-1-64,6-4 304,7-6-111,8-8-129,6-3-104,10-11-360,4-3-449,2-14 617,-2-6-144,0-6-120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9.257"/>
    </inkml:context>
    <inkml:brush xml:id="br0">
      <inkml:brushProperty name="width" value="0.035" units="cm"/>
      <inkml:brushProperty name="height" value="0.035" units="cm"/>
    </inkml:brush>
  </inkml:definitions>
  <inkml:trace contextRef="#ctx0" brushRef="#br0">153 14 14507,'0'0'36,"0"-1"-1,0 1 0,0-1 1,0 1-1,0-1 1,0 0-1,0 1 1,-1 0-1,1-1 0,0 1 1,0-1-1,0 1 1,0-1-1,-1 1 1,1-1-1,0 1 0,-1-1 1,1 1-1,0 0 1,-1-1-1,1 1 1,0 0-1,-1-1 0,1 1 1,-1 0-1,1-1 1,-1 1-1,1 0 1,0 0-1,-1 0 1,1-1-1,-1 1 0,1 0 1,-1 0-1,1 0 1,-1 0-1,1 0 1,-1 0-1,1 0 0,-1 0 1,1 0-1,-1 0 1,1 0-1,-1 0 1,1 1-1,-1-1 0,1 0 1,-1 0-1,0 1 1,-2 1 25,1 0 1,-1 0 0,1 0 0,-1 1-1,1-1 1,0 1 0,0-1 0,-2 5-1,-11 19 427,1 0 0,1 1 0,1 0 0,-15 58 0,18-46-299,1 1 0,2 0 0,-1 47 0,7-71-135,0 0 0,1 1 1,1-1-1,0 0 0,1 0 1,6 18-1,-7-30-42,0 1-1,-1-1 1,1 0-1,1 0 1,-1 0-1,1 0 1,-1-1-1,1 1 1,0-1 0,1 1-1,4 4 1,-5-7-8,0 1 0,-1-1 0,1 1 0,0-1 1,0 0-1,0 0 0,0-1 0,0 1 0,0 0 1,0-1-1,0 0 0,0 1 0,0-1 0,0-1 0,0 1 1,0 0-1,0-1 0,0 1 0,3-2 0,1-1 68,-1 1 0,0-1 0,0-1 0,0 1-1,0-1 1,-1 0 0,1 0 0,-1 0 0,0-1-1,0 0 1,-1 0 0,1 0 0,-1-1 0,0 0-1,-1 1 1,1-1 0,-1-1 0,0 1-1,-1 0 1,0-1 0,0 1 0,0-1 0,1-10-1,-3 16-42,1 0 0,-1 0 0,0 0-1,0 0 1,0 0 0,0 0-1,0 0 1,0 0 0,0 0-1,-1-1 1,1 1 0,0 0-1,0 0 1,-1 0 0,1 0-1,-1 0 1,1 0 0,-1 0 0,1 0-1,-1 1 1,0-1 0,1 0-1,-1 0 1,0 0 0,0 1-1,1-1 1,-1 0 0,0 1-1,0-1 1,0 0 0,0 1 0,0-1-1,0 1 1,-1-1 0,0 1-5,0 0 1,0 0-1,0-1 1,0 1 0,0 1-1,0-1 1,0 0-1,0 0 1,0 1 0,0-1-1,0 1 1,0 0-1,0 0 1,1-1 0,-1 1-1,0 0 1,-2 2-1,0 0-28,0 0-1,0 1 1,0-1-1,0 1 0,0 0 1,1 0-1,0 0 0,0 1 1,0-1-1,0 1 0,1-1 1,0 1-1,-1 0 1,2 0-1,-1 0 0,-1 8 1,3-13 2,0 0 0,0 0 1,0 1-1,0-1 0,0 0 0,0 0 1,0 0-1,0 1 0,0-1 1,0 0-1,0 0 0,0 1 0,0-1 1,0 0-1,0 0 0,0 1 0,0-1 1,0 0-1,0 0 0,1 0 1,-1 1-1,0-1 0,0 0 0,0 0 1,0 0-1,0 0 0,1 1 1,-1-1-1,0 0 0,0 0 0,0 0 1,1 0-1,-1 0 0,0 0 0,0 1 1,0-1-1,1 0 0,-1 0 1,0 0-1,0 0 0,0 0 0,1 0 1,-1 0-1,0 0 0,0 0 0,1 0 1,-1 0-1,0 0 0,0 0 1,1 0-1,-1 0 0,0 0 0,0-1 1,0 1-1,1 0 0,-1 0 1,0 0-1,0 0 0,0 0 0,1 0 1,-1-1-1,0 1 0,0 0 1,13-11-15,0-6 1,0-1-1,-1-1 0,-1 1 0,10-25 1,14-22 32,-33 63-24,-1-1-1,1 1 0,-1 0 1,1 0-1,0 0 1,0 0-1,0 0 1,0 0-1,4-3 1,-5 5 4,-1 0 0,1 0 0,0-1 0,-1 1 0,1 0 0,0 0 0,-1 0 0,1 0 0,0 0 0,0 0 0,-1 0 0,1 0 0,0 1 0,-1-1 0,1 0 0,0 0 0,-1 0 0,1 1 0,-1-1 0,1 0 0,0 1 0,-1-1 0,1 1 0,-1-1 0,1 1 0,-1-1 0,1 1 0,-1-1 0,1 1 0,-1-1 0,0 1 0,1-1 0,-1 1 0,0 0 0,0-1 0,1 1 0,-1 0 0,0-1 0,0 1 0,0 0 0,0 1 0,9 22-610,9 53 0,-12-46 414,-3-20-11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49.709"/>
    </inkml:context>
    <inkml:brush xml:id="br0">
      <inkml:brushProperty name="width" value="0.035" units="cm"/>
      <inkml:brushProperty name="height" value="0.035" units="cm"/>
    </inkml:brush>
  </inkml:definitions>
  <inkml:trace contextRef="#ctx0" brushRef="#br0">1 0 17108,'22'43'1440,"-4"3"-1208,-3 8-120,3 4 400,-1-5-552,-1-3-288,-2-14 328,0-9-96,1-14-80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0.134"/>
    </inkml:context>
    <inkml:brush xml:id="br0">
      <inkml:brushProperty name="width" value="0.035" units="cm"/>
      <inkml:brushProperty name="height" value="0.035" units="cm"/>
    </inkml:brush>
  </inkml:definitions>
  <inkml:trace contextRef="#ctx0" brushRef="#br0">12 1 16035,'0'-1'35,"0"1"0,-1 0 0,1 0-1,0 0 1,-1 0 0,1 0 0,0 0 0,-1 0-1,1 0 1,0 0 0,-1 0 0,1 0-1,0 0 1,-1 1 0,1-1 0,0 0-1,0 0 1,-1 0 0,1 0 0,0 0 0,-1 1-1,1-1 1,0 0 0,0 0 0,0 1-1,-1-1 1,1 0 0,0 0 0,0 1-1,0-1 1,-1 0 0,1 0 0,0 1 0,0-1-1,0 0 1,0 1 0,0-1 0,0 0-1,0 1 1,0-1 0,-1 0 0,1 1-1,0-1 1,1 0 0,-1 1 0,0-1 0,0 0-1,0 1 1,0-1 0,-2 25 226,2-22-55,0 19-99,1 1-1,4 29 0,-4-43-100,1-1 1,0 0-1,0 0 0,1 0 0,0 0 1,0 0-1,0 0 0,1-1 0,8 11 1,-10-16 0,1 1 0,0-1 0,0 1 0,0-1 0,0 0 0,0 0 0,1 0 0,-1 0 0,1-1 0,-1 0 0,1 1 0,-1-1 0,1 0 0,0-1 1,5 1-1,8 1 17,0-2 0,21-1 1,5 0 27,-35 2-26,-1-1-1,1 1 0,-1 1 0,0 0 1,1 0-1,-1 0 0,0 1 0,-1 0 0,1 0 1,0 1-1,10 7 0,-15-9 31,0 0 0,1 0 1,-1 0-1,0 1 0,0-1 0,0 1 0,0-1 0,-1 1 0,1 0 1,-1 0-1,1-1 0,-1 1 0,0 0 0,0 0 0,0 0 0,-1 1 1,1-1-1,-1 0 0,0 0 0,1 0 0,-1 0 0,-1 0 0,1 1 1,0-1-1,-1 0 0,0 0 0,0 0 0,0 0 0,-2 5 0,0-2 98,0 0 0,-1-1 0,0 1 0,0-1-1,0 0 1,-1 0 0,0 0 0,0-1-1,0 1 1,0-1 0,-1 0 0,1-1 0,-1 0-1,0 0 1,0 0 0,-1 0 0,1-1-1,-13 3 1,12-3-105,0 0 0,0-1 0,-1 0 0,1 0 0,0-1 0,0 0 0,-1 0 0,1-1 0,0 0 0,0 0 0,0 0 0,0-1 0,0 0 0,0-1 0,1 1 0,-1-1 0,-9-6 0,14 8-129,0-1-1,1 1 1,-1-1 0,1 1-1,-1-1 1,1 0 0,-1 0 0,1 1-1,0-1 1,0 0 0,0 0-1,0 0 1,0 0 0,0 0-1,1-1 1,-1 1 0,1 0-1,-1 0 1,1 0 0,0-1 0,0 1-1,0 0 1,0 0 0,0 0-1,1-5 1,0 4-21,0 0 1,0 0-1,1 0 0,-1 0 1,1 0-1,0 0 0,-1 0 1,1 0-1,0 0 0,1 1 1,-1-1-1,0 1 0,1 0 0,0 0 1,-1 0-1,6-3 0,23-9-691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0.652"/>
    </inkml:context>
    <inkml:brush xml:id="br0">
      <inkml:brushProperty name="width" value="0.035" units="cm"/>
      <inkml:brushProperty name="height" value="0.035" units="cm"/>
    </inkml:brush>
  </inkml:definitions>
  <inkml:trace contextRef="#ctx0" brushRef="#br0">0 59 17708,'19'-16'1244,"-14"11"-1047,0 0 0,0 1 1,0-1-1,1 1 0,-1 0 0,1 1 1,0 0-1,0 0 0,8-3 0,-13 6-162,0 0 0,0 0-1,0 0 1,0 0 0,0 0-1,0 0 1,0 0 0,0 1-1,0-1 1,0 0-1,-1 1 1,1-1 0,0 1-1,0-1 1,0 1 0,-1-1-1,1 1 1,0-1-1,0 1 1,-1 0 0,1 0-1,-1-1 1,1 1 0,-1 0-1,1 0 1,-1-1 0,1 1-1,-1 0 1,1 0-1,-1 0 1,0 0 0,0 0-1,0 0 1,1 0 0,-1 0-1,0 0 1,0-1-1,0 1 1,-1 2 0,-1 40 373,-16 37-7,11-55-278,1 1 0,-4 47 0,10-72-119,0 0 0,0 0 1,0 1-1,0-1 0,0 0 1,0 0-1,0 1 0,0-1 1,0 0-1,1 0 0,-1 0 1,1 0-1,-1 1 0,1-1 1,-1 0-1,1 0 0,0 0 1,-1 0-1,1 0 0,0 0 1,0 0-1,0-1 0,-1 1 1,2 1-1,0-2 6,0 1 0,-1 0 1,1-1-1,0 0 0,-1 1 0,1-1 0,0 0 1,0 0-1,-1 0 0,1 0 0,0 0 0,0 0 1,-1-1-1,4 0 0,4-2 34,0 0 0,0-1 0,0 0 0,14-10 0,-8 4-56,0 0-1,-1-2 0,14-14 1,-23 21-233,0 0 0,0 0 0,-1-1 0,0 0 0,0 0 0,0 0 0,-1-1 0,0 1 0,0-1 0,3-11 1,-5 17 201,-1 0 0,0 0 1,0 0-1,0 0 1,0-1-1,0 1 1,0 0-1,0 0 1,0 0-1,0 0 1,0 0-1,-1 0 1,1 0-1,0 0 1,-1 0-1,1 0 1,-1 0-1,1 0 1,-1 0-1,1 0 1,-1 0-1,0 0 1,1 0-1,-1 1 0,-1-2 1,-14-3-737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1.073"/>
    </inkml:context>
    <inkml:brush xml:id="br0">
      <inkml:brushProperty name="width" value="0.035" units="cm"/>
      <inkml:brushProperty name="height" value="0.035" units="cm"/>
    </inkml:brush>
  </inkml:definitions>
  <inkml:trace contextRef="#ctx0" brushRef="#br0">1 380 14467,'3'7'1200,"2"-1"-816,5-6-136,9-7 569,3-6-417,8-8-528,4-4 8,2-5 168,-3 0-64,-2-1-136</inkml:trace>
  <inkml:trace contextRef="#ctx0" brushRef="#br0" timeOffset="1">309 141 14251,'-5'32'1081,"0"41"-1,5-65-983,0 0-1,1 1 1,0-1-1,0 0 1,0 0 0,1 0-1,0 0 1,1 0-1,0 0 1,5 10-1,-7-17-81,0 0 0,-1 0-1,1 0 1,0 0-1,0 0 1,0 0-1,0 0 1,-1 0-1,1 0 1,0 0 0,1 0-1,-1-1 1,0 1-1,0 0 1,0-1-1,0 1 1,1-1-1,-1 0 1,0 1 0,0-1-1,1 0 1,1 1-1,-1-2 1,0 1-1,0 0 0,1-1 1,-1 1-1,0-1 0,0 0 1,0 0-1,0 0 1,0 0-1,0 0 0,0 0 1,1-2-1,4-3 29,0 0-1,0 0 1,-1-1 0,0 0-1,5-9 1,4-9 173,-1-2 0,-1 0 0,-1-1 0,9-36 0,-18 54-120,4 32 310,-5-7-342,1 0 1,1 0-1,0 0 1,0-1-1,2 1 1,9 17-1,-13-28-19,0 0-1,0-1 1,0 1-1,1-1 1,0 0-1,-1 1 1,1-2-1,0 1 1,1 0-1,-1 0 1,0-1-1,1 0 1,-1 0-1,1 0 1,0 0-1,0 0 0,0-1 1,0 1-1,0-1 1,0 0-1,0-1 1,0 1-1,0-1 1,0 1-1,1-1 1,-1 0-1,0-1 1,6 0-1,-2-1 77,0-1-1,1 0 0,-1 0 0,0 0 1,-1-1-1,1 0 0,-1-1 0,1 0 1,-1 0-1,-1 0 0,13-13 0,-14 13-41,1-1 0,-2 0-1,1 0 1,-1 0-1,0-1 1,0 1-1,0-1 1,-1 0 0,0 0-1,-1 0 1,0-1-1,0 1 1,2-15-1,-4 18-66,0 0-1,0 0 1,-1 0-1,1 0 1,-1 1-1,0-1 1,0 0-1,0 0 1,-1 1-1,1-1 0,-1 1 1,0-1-1,0 1 1,0 0-1,-1-1 1,1 1-1,-1 0 1,1 1-1,-1-1 0,0 0 1,0 1-1,-5-4 1,-7-2-332,0 0 1,0 0-1,-32-10 1,21 8-384,9 2 339,9-1-92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1.638"/>
    </inkml:context>
    <inkml:brush xml:id="br0">
      <inkml:brushProperty name="width" value="0.035" units="cm"/>
      <inkml:brushProperty name="height" value="0.035" units="cm"/>
    </inkml:brush>
  </inkml:definitions>
  <inkml:trace contextRef="#ctx0" brushRef="#br0">107 0 17932,'3'17'1568,"-12"18"-1104,-4 11-200,0 14 601,-1 9-233,-2 9-192,2 3-96,2-10-168,2-6-96,6-16-328,0-6-168,4-20-344,1-15-145,4-24 649,0-12-224,0-20-160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2.184"/>
    </inkml:context>
    <inkml:brush xml:id="br0">
      <inkml:brushProperty name="width" value="0.035" units="cm"/>
      <inkml:brushProperty name="height" value="0.035" units="cm"/>
    </inkml:brush>
  </inkml:definitions>
  <inkml:trace contextRef="#ctx0" brushRef="#br0">76 0 13659,'10'7'1696,"-7"21"-976,3 5-303,1 11 1935,0 5-1512,8 5-384,0 2-64,8-7-192,0-2-160,6-8-184,-2-1-152,-1-7-384,-3-4-136,-7-4-472,-5-2 864,-8-2-200,-6-3-129</inkml:trace>
  <inkml:trace contextRef="#ctx0" brushRef="#br0" timeOffset="1">0 606 16235,'0'0'1529,"9"-2"-1081,10-7-152,9-2 760,10-7-544,2-5-192,7-2-600,0-6-208,-5-1 496,-8-4-152,-12-6-168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2.594"/>
    </inkml:context>
    <inkml:brush xml:id="br0">
      <inkml:brushProperty name="width" value="0.035" units="cm"/>
      <inkml:brushProperty name="height" value="0.035" units="cm"/>
    </inkml:brush>
  </inkml:definitions>
  <inkml:trace contextRef="#ctx0" brushRef="#br0">26 142 13211,'0'0'44,"1"0"0,-1 0 0,0 0 0,1-1-1,-1 1 1,0 0 0,1 0 0,-1 0 0,0 0 0,1 0 0,-1 0 0,0 0 0,1 0 0,-1 0 0,0 0 0,0 0 0,1 0-1,-1 1 1,0-1 0,1 0 0,-1 0 0,0 0 0,1 0 0,-1 0 0,0 1 0,0-1 0,1 0 0,-1 0 0,0 0 0,0 1-1,1-1 1,-1 0 0,0 1 0,0-1 0,0 0 0,0 0 0,1 1 0,-1-1 0,0 0 0,0 1 0,0-1 0,0 0 0,0 1-1,0-1 1,0 1 0,6 20 493,-6-19-430,7 30 865,41 180 1799,-36-172-2607,2 0-1,1-1 1,25 45-1,-30-66-103,1 3 128,1-1-1,28 38 1,-40-58-167,0 0 0,0 1 1,1-1-1,-1 0 0,0 1 0,0-1 0,1 0 1,-1 1-1,0-1 0,0 0 0,1 1 0,-1-1 1,0 0-1,1 0 0,-1 0 0,0 1 0,1-1 0,-1 0 1,1 0-1,-1 0 0,0 0 0,1 0 0,-1 1 1,1-1-1,-1 0 0,0 0 0,1 0 0,0-11 554,-8-17 103,-35-80-117,-4 3 1,-62-104-1,100 192-589,3 7-13,-1 0 1,0 0 0,0 0-1,-1 1 1,-9-11-1,12 20-92,3 7 72,5 9-11,-2-12 59,-1 0 0,1 0 0,0-1 0,0 1 0,1-1 0,-1 1 0,1-1 0,-1 0-1,1 0 1,0 0 0,0 0 0,1-1 0,-1 1 0,0-1 0,1 0 0,0 0 0,6 3 0,-7-4 12,0-1-1,1 1 1,-1-1-1,1 1 1,-1-1-1,1 0 1,-1 0 0,0-1-1,1 1 1,-1-1-1,1 1 1,-1-1-1,0 0 1,1 0-1,-1-1 1,0 1-1,0-1 1,0 1-1,0-1 1,0 0 0,4-5-1,3-1 17,-1-1 0,0 0-1,-1-1 1,0 0 0,11-19-1,25-57 116,-4 6 12,-40 79-141,0 0 0,1 0 0,-1 0-1,1 0 1,-1 1 0,1-1 0,-1 0 0,1 0-1,0 1 1,-1-1 0,1 0 0,0 1 0,0-1 0,-1 0-1,1 1 1,0-1 0,0 1 0,0 0 0,0-1-1,1 1 1,-1 0 1,-1 0 0,1 0 0,0 0-1,-1 1 1,1-1 0,0 0 0,-1 1 0,1-1-1,-1 0 1,1 1 0,-1-1 0,1 1-1,-1-1 1,1 1 0,-1-1 0,1 1 0,-1-1-1,0 1 1,1-1 0,-1 1 0,0 0 0,1 0-1,2 7 22,0 1-1,-1-1 1,3 14-1,-4-15-11,12 53 81,29 120 208,-32-147-211,1-1 0,1 0 0,23 41 0,-30-65-60,0-1 0,0 1 1,0-1-1,1 0 0,0 0 0,1 0 0,0-1 0,13 10 1,-17-14-41,-1-1 1,0 0 0,0 0 0,1 0 0,-1 0 0,0 0 0,1 0 0,-1 0 0,1-1 0,-1 0 0,1 1-1,-1-1 1,1 0 0,-1 0 0,1 0 0,-1 0 0,1-1 0,0 1 0,-1-1 0,0 1 0,1-1 0,-1 0 0,1 0-1,-1 0 1,0 0 0,0-1 0,1 1 0,-1-1 0,0 1 0,0-1 0,-1 1 0,1-1 0,0 0 0,0 0-1,-1 0 1,3-4 0,1-3-13,-1 1 0,0-1 0,0 0 0,-1 0 0,0 0 0,-1 0 0,3-12 0,3-34-77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6:53.063"/>
    </inkml:context>
    <inkml:brush xml:id="br0">
      <inkml:brushProperty name="width" value="0.035" units="cm"/>
      <inkml:brushProperty name="height" value="0.035" units="cm"/>
    </inkml:brush>
  </inkml:definitions>
  <inkml:trace contextRef="#ctx0" brushRef="#br0">1 1 17284,'5'13'2000,"13"8"-1264,6 9-216,6 10 1305,12 16-1057,5 6-48,-1 15-128,0 11-136,-10 22-192,-6 11-88,-19 13-176,-8 7-208,-13 5-656,-9 0-1208,-8-4 1776,-2-9-288,1-27-233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4.141"/>
    </inkml:context>
    <inkml:brush xml:id="br0">
      <inkml:brushProperty name="width" value="0.035" units="cm"/>
      <inkml:brushProperty name="height" value="0.035" units="cm"/>
    </inkml:brush>
  </inkml:definitions>
  <inkml:trace contextRef="#ctx0" brushRef="#br0">53 24 17956,'0'-23'2758,"-7"44"-519,1 0-1595,-2 6 47,-5 30 1,12-50-665,0-1 0,0 1-1,1 0 1,-1 0 0,2-1 0,-1 1 0,1 0 0,0-1 0,0 1 0,4 10 0,-4-15-50,0 0-1,0-1 1,1 1-1,-1 0 1,1 0-1,-1 0 1,1-1-1,0 1 1,-1-1-1,1 1 1,0-1-1,0 0 1,0 0-1,0 0 1,0 0 0,1 0-1,-1 0 1,0-1-1,0 1 1,0-1-1,1 1 1,-1-1-1,0 0 1,1 0-1,2 0 1,8-1-197,0 0 1,0-1 0,17-4-1,-11 2-98,-14 3 251,23-1-402,-27 2 463,0 0 0,-1 0 0,1 0 0,-1 0 1,1 1-1,-1-1 0,1 0 0,-1 0 1,1 1-1,0-1 0,-1 1 0,0-1 0,1 0 1,-1 1-1,1-1 0,-1 1 0,1-1 0,-1 1 1,0-1-1,1 1 0,-1-1 0,0 1 1,0-1-1,1 1 0,-1 0 0,0-1 0,0 1 1,0-1-1,0 1 0,0 0 0,0-1 0,0 1 1,0 0-1,0-1 0,0 1 0,0-1 1,0 1-1,0 0 0,-1 0 0,-1 7 71,0 0 1,-1 0-1,0 0 0,0 0 0,-1 0 0,0-1 0,-1 0 1,-7 10-1,-45 50 833,55-66-876,-5 7 86,-33 31 484,38-38-602,-1 1-1,1 0 1,0 0-1,-1-1 1,0 1-1,1-1 1,-1 0-1,0 0 1,0 0-1,1 0 1,-1-1-1,0 1 1,0-1-1,0 1 1,-4-1-1,6 0-51,0-1 0,0 1 0,0 0 0,0-1 0,1 1 0,-1-1 1,0 1-1,0-1 0,1 1 0,-1-1 0,0 0 0,1 1 0,-1-1 0,0 0 0,1 1 0,-1-1 0,1 0 0,-1 0 0,1 0 0,-1 1 0,1-1 0,0 0 0,0 0 0,-1 0 0,1 0 0,0 0 0,0 0 0,0 0 0,0 0 0,0 0 0,0 1 0,0-1 0,0 0 0,0 0 0,0 0 0,1 0 1,0-1-1,-1-3-113,1 1 1,1-1 0,-1 1 0,1-1 0,-1 1-1,5-7 1,10-8-557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1.442"/>
    </inkml:context>
    <inkml:brush xml:id="br0">
      <inkml:brushProperty name="width" value="0.035" units="cm"/>
      <inkml:brushProperty name="height" value="0.035" units="cm"/>
    </inkml:brush>
  </inkml:definitions>
  <inkml:trace contextRef="#ctx0" brushRef="#br0">80 662 12843,'-8'-1'207,"1"1"0,-1-2 0,0 1 0,1-1 0,0 0 0,-11-5 0,17 7-176,0-1 0,0 0 0,0 1 0,0-1 0,0 0 0,0 0 0,0 0 0,0 0 0,0 0 0,0 0 0,0 0 0,1 0 0,-1 0 0,0 0 0,1 0 0,-1 0 0,1 0 0,0-1 0,-1-1 0,1 1 6,0 0 0,0 0 0,0 0 0,1 0 0,-1 0 1,1-1-1,-1 1 0,1 0 0,0 0 0,0 0 0,0 0 0,0 1 1,0-1-1,0 0 0,3-3 0,13-14 93,1 1 0,1 1 0,0 0 0,2 2-1,34-21 1,-39 25-96,62-37 82,2 3-1,152-60 0,186-29-38,-252 95-58,1 8 0,268-17 0,-217 41-10,341 32 1,758 155 52,-1042-128-67,387 126 0,-495-120-1,-3 8-1,-3 6 1,221 137 0,-243-119 7,-3 7-1,129 120 1,-190-147-2,-4 3 0,-2 3-1,-4 3 1,86 137 0,-85-101 20,-5 3-1,50 140 1,52 263 41,-104-289-30,98 351 103,-116-458-104,6-1-1,94 177 0,-103-237-237,3-2 0,85 99 0,-94-123 83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2.227"/>
    </inkml:context>
    <inkml:brush xml:id="br0">
      <inkml:brushProperty name="width" value="0.035" units="cm"/>
      <inkml:brushProperty name="height" value="0.035" units="cm"/>
    </inkml:brush>
  </inkml:definitions>
  <inkml:trace contextRef="#ctx0" brushRef="#br0">577 22 16083,'0'-1'75,"1"0"0,-1 0 0,1 0 0,-1 0-1,1 0 1,-1 0 0,0 0 0,1 0 0,-1 0-1,0 0 1,0 0 0,0 0 0,0 0 0,0-2-1,0 3-53,0-1 0,-1 1 0,1 0 0,0 0 0,0-1-1,0 1 1,-1 0 0,1 0 0,0-1 0,0 1 0,-1 0 0,1 0-1,0 0 1,0-1 0,-1 1 0,1 0 0,0 0 0,-1 0 0,1 0-1,0 0 1,-1-1 0,1 1 0,0 0 0,-1 0 0,1 0 0,0 0-1,-1 0 1,1 0 0,-1 0 0,-2 1 47,0 0 1,1-1-1,-1 1 0,0 0 1,0 0-1,1 1 0,-1-1 1,1 0-1,-1 1 0,-2 2 1,-29 24 490,1 2 1,-48 57 0,-47 76 26,106-132-483,-102 143 422,102-138-445,1 1 0,-32 77 1,48-101-80,1 1-1,0 0 1,1 0 0,1 0 0,0 0 0,0 21 0,2-27-8,1 0 1,0 1-1,0-1 1,1 0-1,0 0 0,0 0 1,0 0-1,1-1 0,1 1 1,-1-1-1,1 0 0,8 12 1,-2-8-12,1 0 0,0 0 0,0-1 0,1-1 0,0 0 0,0-1 0,1 0 0,0 0 0,1-2 0,-1 0 0,1 0 0,1-1 0,18 4 0,4-1-192,1-2 0,1-1-1,-1-2 1,42-2 0,-30-3-4,93-17 1,-52-2-26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3.025"/>
    </inkml:context>
    <inkml:brush xml:id="br0">
      <inkml:brushProperty name="width" value="0.035" units="cm"/>
      <inkml:brushProperty name="height" value="0.035" units="cm"/>
    </inkml:brush>
  </inkml:definitions>
  <inkml:trace contextRef="#ctx0" brushRef="#br0">0 0 17668,'10'16'1184,"5"24"-1016,2 6-72,6 14 448,2 9-416,4 11-56,-2 3 24,-4 2-280,-1-3-200,-4-12-696,-6-7 936,-14-14-168,-8-12-104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3.466"/>
    </inkml:context>
    <inkml:brush xml:id="br0">
      <inkml:brushProperty name="width" value="0.035" units="cm"/>
      <inkml:brushProperty name="height" value="0.035" units="cm"/>
    </inkml:brush>
  </inkml:definitions>
  <inkml:trace contextRef="#ctx0" brushRef="#br0">30 302 15627,'-24'-9'961,"23"9"-952,1 0 0,0 0 0,0 0 0,-1 0 0,1 0 0,0 0 0,0 0 0,0 0 0,-1-1 0,1 1 0,0 0 0,0 0 0,0 0 0,-1 0 1,1 0-1,0 0 0,0-1 0,0 1 0,0 0 0,-1 0 0,1 0 0,0 0 0,0-1 0,0 1 0,0 0 0,0 0 0,0 0 0,-1-1 0,1 1 0,0 0 1,0 0-1,0-1 0,0 1 0,0 0 0,0 0 0,0 0 0,0-1 0,0 1 0,0 0 0,0 0 0,0-1 0,0 1 0,0 0 0,1 0 0,-1 0 1,0-1-1,0 1 0,0 0 0,0 0 0,0 0 0,0-1 0,0 1 0,1 0 0,-1 0 0,0 0 0,0 0 0,0-1 0,1 1 0,-1 0 0,0 0 0,0 0 1,0 0-1,1 0 0,-1 0 0,0 0 0,1-1 0,19-9 283,-14 7-153,168-96 753,-5 2-631,-141 83-225,1 2-1,0 0 1,0 2 0,39-7-1,-57 14-13,1 1-1,0 1 0,0 0 0,0 1 0,-1 0 0,1 0 0,0 1 0,0 1 1,0 0-1,-1 1 0,1 0 0,-1 0 0,0 2 0,0-1 0,0 1 1,-1 1-1,1 0 0,-1 0 0,-1 1 0,1 0 0,-1 1 0,0 0 1,-1 1-1,0 0 0,0 0 0,7 12 0,-4-1 137,0 0-1,-2 1 0,0 0 1,-1 0-1,-1 1 0,-1 0 1,-1 1-1,-1-1 0,1 30 1,-3-21 124,-2 0 0,-1 0 0,-1-1 0,-2 1 1,-1 0-1,-12 40 0,10-52-146,0 0 0,-1-1 0,0 0 0,-2 0 0,0-1 0,-1 0 0,-1-1-1,-19 22 1,25-32-119,0 0-1,-1-1 0,1 0 0,-1 0 0,0 0 0,0-1 0,-1 0 1,1-1-1,-1 1 0,-8 1 0,10-3-45,0-1 0,0 0 0,0-1 1,0 1-1,0-1 0,0-1 0,0 1 0,0-1 0,0 0 0,0 0 0,1-1 0,-1 1 0,0-1 1,0-1-1,-6-3 0,4 1-165,0 0 1,0 0 0,1-1-1,-1 0 1,2-1-1,-1 1 1,1-1-1,0-1 1,0 1 0,1-1-1,-9-16 1,9 14-177,0-1 0,1 0 1,0 0-1,1 0 0,0 0 0,1 0 0,0-1 1,1 1-1,-1-16 0,5 7-575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3.967"/>
    </inkml:context>
    <inkml:brush xml:id="br0">
      <inkml:brushProperty name="width" value="0.035" units="cm"/>
      <inkml:brushProperty name="height" value="0.035" units="cm"/>
    </inkml:brush>
  </inkml:definitions>
  <inkml:trace contextRef="#ctx0" brushRef="#br0">140 304 16732,'-6'-9'1148,"3"10"-350,3 18 137,0-7-637,9 121 2832,-3-81-3047,25 94-1,-29-139-141,-1-1-1,1 1 1,1-1-1,-1 0 0,1 0 1,0 0-1,1-1 1,5 10-1,-8-15 37,-1 0 1,0 1-1,0-1 0,1 0 0,-1 0 0,0 1 1,1-1-1,-1 0 0,0 0 0,1 1 0,-1-1 0,0 0 1,1 0-1,-1 0 0,1 0 0,-1 1 0,0-1 1,1 0-1,-1 0 0,1 0 0,-1 0 0,0 0 1,1 0-1,-1 0 0,1 0 0,-1 0 0,0 0 1,1 0-1,-1 0 0,1-1 0,-1 1 0,1 0 1,6-14-555,-4-18-218,-3 7 259,-2 1-1,-1-1 1,-8-35 0,-27-73-830,31 111 1160,-56-169-1057,45 145 1559,-2 1 1,-27-45 0,37 77 46,3 8-3,4 9 389,3-3-720,0 1 0,1-1-1,-1 0 1,0 1 0,1-1 0,-1 0 0,1 0 0,0 1 0,-1-1-1,1 0 1,0 0 0,-1 0 0,1 0 0,0 0 0,0 0 0,0 0-1,0 0 1,0 0 0,0 0 0,0-1 0,1 1 0,-1 0 0,0-1 0,0 1-1,2 0 1,34 11-251,-12-8 78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4.421"/>
    </inkml:context>
    <inkml:brush xml:id="br0">
      <inkml:brushProperty name="width" value="0.035" units="cm"/>
      <inkml:brushProperty name="height" value="0.035" units="cm"/>
    </inkml:brush>
  </inkml:definitions>
  <inkml:trace contextRef="#ctx0" brushRef="#br0">114 470 15627,'-1'19'676,"-1"1"0,-1 0 0,-8 27 0,-3 25 404,14-70-1051,-5 32 434,1 46-1,4-71-420,1 0-1,-1 0 0,1 0 1,1 0-1,0-1 1,0 1-1,1-1 0,0 1 1,0-1-1,8 14 0,-10-21-41,0 1 0,1 0-1,-1 0 1,0-1-1,0 1 1,1-1-1,-1 0 1,1 1 0,0-1-1,-1 0 1,1 0-1,0 0 1,0 0-1,-1 0 1,1 0 0,0 0-1,0-1 1,0 1-1,0-1 1,3 1-1,-2-1-3,0-1-1,0 1 1,0 0-1,0-1 1,-1 0 0,1 0-1,0 0 1,0 0-1,0 0 1,-1 0-1,1-1 1,3-2-1,4-4-10,-1 0-1,0 0 1,0-1-1,-1-1 1,13-18-1,-4 1 19,-1 0 0,-1-2 0,-1 0 0,-2 0 0,-1-1 0,-1-1 0,-2 1-1,-1-2 1,5-45 0,-10 51 22,-1 0-1,-1-1 1,-1 1-1,-2 0 1,0-1-1,-2 1 1,0 1-1,-2-1 1,-1 1-1,-1 0 1,-23-44-1,25 58 13,0 0 1,0 1-1,-1-1 0,-1 1 0,0 1 0,0 0 1,-19-15-1,25 22-24,-1-1 0,1 1 0,0 0 0,-1 0 0,1 0 0,-1 0 0,0 1 0,1 0 0,-1 0 0,0 0 0,0 0 0,0 0-1,0 1 1,0-1 0,0 1 0,0 0 0,0 1 0,0-1 0,0 1 0,0-1 0,0 1 0,1 0 0,-1 1 0,0-1 0,0 0 0,1 1 0,-1 0 0,1 0 0,-5 4 0,0 1 18,1 1 0,0-1-1,0 1 1,1 1 0,0-1 0,1 1 0,-1 0 0,2 1-1,-1-1 1,-2 11 0,0-1 5,2 1-1,0-1 1,1 1 0,-2 27-1,5-38-29,1-1-1,0 1 1,0 0-1,1 0 1,0-1-1,1 1 1,0 0-1,0-1 1,6 16-1,-5-18-31,1-1 0,-1 1-1,1-1 1,0 0 0,0 0-1,0-1 1,1 1 0,0-1-1,-1 0 1,2 0 0,-1 0-1,0-1 1,1 0 0,9 4-1,21 7-366,56 14-1,-58-19-140,64 25-1,-87-29 350,0 1 0,-1 0 1,1 1-1,-1 0 0,0 1 0,-1 0 0,0 0 0,0 1 0,11 14 1,-9-7-267,-1 1 1,15 31 0,-18-33 247,5 3-248,0-13 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4.875"/>
    </inkml:context>
    <inkml:brush xml:id="br0">
      <inkml:brushProperty name="width" value="0.035" units="cm"/>
      <inkml:brushProperty name="height" value="0.035" units="cm"/>
    </inkml:brush>
  </inkml:definitions>
  <inkml:trace contextRef="#ctx0" brushRef="#br0">83 63 14731,'-3'6'222,"-16"26"1583,-21 48 1,36-71-1570,1 0 0,0 1 0,0-1 0,1 1 0,0 0 0,0 0-1,1 0 1,1 0 0,0 0 0,1 13 0,-1-21-223,0 0-1,0 0 1,1 0-1,-1 0 1,0 0-1,1 0 1,-1 0-1,1-1 1,0 1-1,0 0 1,0 0-1,0 0 1,0-1-1,0 1 1,0-1-1,1 1 1,-1-1-1,0 1 1,1-1-1,-1 0 0,1 1 1,0-1-1,-1 0 1,1 0-1,0 0 1,0 0-1,-1-1 1,1 1-1,0 0 1,0-1-1,0 1 1,0-1-1,0 0 1,0 0-1,0 0 1,0 0-1,0 0 1,0 0-1,4-1 1,2-1-1,0 0 1,-1-1-1,1 0 0,0 0 1,-1-1-1,0 1 0,0-2 1,9-6-1,-5 2 49,0-1 0,0 0 0,-1 0 0,-1-1 0,0 0 0,0-1 0,-1 0 0,-1-1 1,8-17-1,-12 23 1,0-1 1,0 1 0,-1-1-1,-1 1 1,1-1-1,-1 0 1,0 0 0,-1-10-1,0 13-14,-1 0 0,0 0 1,0 0-1,0 0 0,0 0 0,-1 0 0,0 0 0,0 1 0,0-1 0,-1 0 0,1 1 0,-1 0 0,-6-7 0,7 8-43,0 1 0,0-1 0,-1 1 0,1 0-1,-1 0 1,1 0 0,-1 0 0,0 1 0,0-1 0,1 1 0,-1-1 0,0 1 0,0 0-1,-1 0 1,1 0 0,0 1 0,0-1 0,0 1 0,0 0 0,-1-1 0,1 1-1,0 1 1,0-1 0,-1 0 0,1 1 0,0 0 0,0 0 0,0 0 0,0 0 0,0 0-1,0 1 1,0-1 0,0 1 0,1 0 0,-1 0 0,0 0 0,1 0 0,0 0-1,-1 0 1,1 1 0,0-1 0,0 1 0,0-1 0,1 1 0,-1 0 0,1 0 0,-1 0-1,1 0 1,0 0 0,0 0 0,0 0 0,1 0 0,-1 1 0,1-1 0,0 0-1,0 0 1,0 0 0,1 7 0,-1-8-61,0 0 0,0 0 0,0 0 0,1 0 0,-1 0 0,1 0 0,-1 0 0,1 0 0,0 0 0,0 0 0,0 0 0,0-1 0,0 1 0,0 0 0,0-1 0,1 1 0,-1 0 0,1-1 0,-1 0 0,1 1 0,0-1 0,-1 0 0,1 0 0,0 0 0,0 0 0,0 0 0,-1 0 0,1-1 0,0 1 0,0 0 0,0-1 0,0 0 0,1 1 0,-1-1 1,2 0-1,2-1-47,-1 1 0,1-1 1,-1 0-1,1 0 1,-1-1-1,0 1 1,1-1-1,-1 0 1,0-1-1,0 1 0,0-1 1,5-5-1,-1 1-52,-1 0 0,-1-1 0,8-9 0,25-35-625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5.378"/>
    </inkml:context>
    <inkml:brush xml:id="br0">
      <inkml:brushProperty name="width" value="0.035" units="cm"/>
      <inkml:brushProperty name="height" value="0.035" units="cm"/>
    </inkml:brush>
  </inkml:definitions>
  <inkml:trace contextRef="#ctx0" brushRef="#br0">141 0 18332,'-8'28'442,"2"0"-1,0 0 1,3 1 0,0 0-1,1-1 1,2 1 0,1 0-1,2-1 1,6 36 0,-2-35-328,1-1 0,1-1-1,1 1 1,1-2 0,2 1 0,0-2 0,2 1 0,1-2 0,19 24 0,-32-45-134,18 21-81,-20-23 96,-1-1 1,0 0-1,0 0 0,0 0 1,0 1-1,1-1 0,-1 0 1,0 0-1,0 0 0,0 1 1,1-1-1,-1 0 0,0 0 1,0 0-1,1 0 0,-1 0 1,0 0-1,0 0 0,1 0 1,-1 0-1,0 0 0,1 0 1,-1 0-1,0 0 0,0 0 1,1 0-1,-1 0 0,0 0 1,0 0-1,1 0 0,-2-15-271,-4-1 141,-1 1-1,0 0 0,-1 1 0,0 0 0,-1 0 1,-1 0-1,-13-15 0,2 5 94,-1 2 1,-44-38-1,57 53 98,-45-33 344,49 37-327,0 1 1,0-1-1,0 1 1,-1 0-1,1 0 1,-1 0 0,0 1-1,1-1 1,-1 1-1,-6 0 1,10 3 312,7 2-209,14 4-124,-4-5-130,0-1 1,1 0-1,-1-1 1,0-1-1,1 0 1,-1-1-1,1-1 0,-1 0 1,29-9-1,-4-4-96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5.895"/>
    </inkml:context>
    <inkml:brush xml:id="br0">
      <inkml:brushProperty name="width" value="0.035" units="cm"/>
      <inkml:brushProperty name="height" value="0.035" units="cm"/>
    </inkml:brush>
  </inkml:definitions>
  <inkml:trace contextRef="#ctx0" brushRef="#br0">68 122 15203,'-48'124'4022,"43"-109"-3569,1 0 1,0 0-1,2 1 0,0-1 0,0 1 1,2 20-1,0-32-373,0 0 0,1 0-1,0 1 1,0-1 0,0 0-1,0 0 1,0 0 0,1-1-1,0 1 1,3 6 0,-4-9-66,0 0-1,0 0 1,0 0 0,0 1 0,0-2 0,1 1-1,-1 0 1,0 0 0,0 0 0,1 0 0,-1-1 0,0 1-1,1-1 1,-1 1 0,1-1 0,-1 1 0,1-1-1,-1 0 1,1 0 0,-1 0 0,1 0 0,-1 0-1,1 0 1,-1 0 0,1 0 0,-1-1 0,0 1-1,1 0 1,-1-1 0,1 1 0,-1-1 0,2 0-1,3-3-4,0 0 0,0 0 0,0-1 0,0 1 0,-1-1 0,1 0 0,-1-1 0,-1 1 0,1-1 0,-1 0 0,0 0 0,0-1 0,-1 1 0,0-1 0,0 0 0,0 0 0,-1 0 0,0 0 0,2-10 0,-2 6 29,-1 1 0,1-1-1,-1 0 1,-1 0 0,0 1 0,-1-1 0,0 0-1,0 0 1,-1 1 0,-1-1 0,0 1-1,-7-18 1,8 24-20,0 1 0,0 0 0,0 0 0,0 0-1,-1 0 1,1 0 0,-1 0 0,0 1 0,1-1 0,-5-2-1,5 5-12,1-1-1,0 0 0,0 1 0,0-1 0,-1 1 0,1-1 1,0 1-1,-1 0 0,1 0 0,0-1 0,-1 1 0,1 0 1,0 0-1,-1 0 0,1 0 0,0 1 0,0-1 0,-1 0 1,1 0-1,0 1 0,-1-1 0,1 1 0,0-1 0,0 1 0,0 0 1,0-1-1,-1 1 0,1 0 0,0 0 0,0 0 0,-1 1 1,-2 3-3,0 1 0,1 0 0,-1 0 0,1 0 0,0 0 0,1 1 0,-1-1 1,1 1-1,1 0 0,-1-1 0,1 1 0,0 0 0,1 0 0,-1 0 0,2 0 0,0 8 1,-1-15-3,-1 1-1,1-1 1,0 1 0,0-1 0,0 1 0,0-1 0,1 1 0,-1-1 0,0 1-1,0-1 1,0 1 0,0-1 0,0 1 0,1-1 0,-1 1 0,0-1 0,0 0 0,1 1-1,-1-1 1,0 1 0,1-1 0,-1 0 0,0 1 0,1-1 0,-1 1 0,1-1 0,-1 0-1,0 0 1,1 1 0,-1-1 0,1 0 0,-1 0 0,1 0 0,-1 1 0,1-1-1,-1 0 1,1 0 0,-1 0 0,1 0 0,-1 0 0,1 0 0,-1 0 0,1 0 0,0 0-1,-1 0 1,1-1 0,-1 1 0,1 0 0,-1 0 0,0 0 0,1 0 0,-1-1 0,1 1-1,-1 0 1,1-1 0,-1 1 0,0 0 0,1-1 0,-1 1 0,1 0 0,-1-1-1,0 1 1,0-1 0,1 0 0,23-29 5,58-111-940,-42 68-325,-37 68 840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6.380"/>
    </inkml:context>
    <inkml:brush xml:id="br0">
      <inkml:brushProperty name="width" value="0.035" units="cm"/>
      <inkml:brushProperty name="height" value="0.035" units="cm"/>
    </inkml:brush>
  </inkml:definitions>
  <inkml:trace contextRef="#ctx0" brushRef="#br0">0 268 18188,'9'35'1492,"0"0"1,21 55-1,-27-81-1403,1 0 0,1 0 0,-1-1 1,1 0-1,1 0 0,0 0 0,0-1 1,0 0-1,1 0 0,0 0 0,9 6 1,-13-11-82,0-1 1,0 1 0,0 0-1,0-1 1,1 0 0,-1 0-1,1 0 1,-1 0-1,1 0 1,-1-1 0,1 0-1,-1 1 1,1-1 0,-1 0-1,1-1 1,0 1-1,-1-1 1,1 0 0,-1 0-1,0 0 1,1 0 0,-1 0-1,0-1 1,1 1-1,-1-1 1,0 0 0,0 0-1,-1 0 1,1 0 0,3-4-1,4-4-4,0 0 0,0-1 0,-1 0 1,-1-1-1,0 0 0,8-15 0,-5 4 35,-1 0 0,-1-1 1,11-44-1,-22 92 147,4 44-1,-2-64-166,0-2-12,0 5 22,1-1 1,0 1 0,0-1-1,3 11 1,-4-16-26,0 0 0,0 0 1,1 0-1,-1 0 0,0-1 0,1 1 1,-1 0-1,1 0 0,-1 0 1,1 0-1,0-1 0,-1 1 0,1 0 1,0-1-1,-1 1 0,1 0 0,0-1 1,0 1-1,-1-1 0,1 1 1,0-1-1,0 0 0,0 1 0,0-1 1,0 0-1,0 1 0,0-1 0,0 0 1,0 0-1,0 0 0,-1 0 1,1 0-1,0 0 0,0 0 0,0 0 1,0-1-1,0 1 0,0 0 0,0 0 1,0-1-1,1 0 0,8-4 9,0-1-1,0 0 1,-1 0-1,0-1 1,0 0-1,-1-1 1,0 0-1,12-14 1,52-80 55,-69 97-63,95-155 71,-98 160-76,1-1 1,-1 1 0,0 0 0,0-1 0,0 1-1,0-1 1,1 1 0,-1 0 0,0-1-1,0 1 1,1 0 0,-1-1 0,0 1-1,0 0 1,1 0 0,-1-1 0,0 1 0,1 0-1,-1 0 1,0 0 0,1-1 0,-1 1-1,1 0 1,-1 0 0,0 0 0,1 0-1,0 0 1,4 10 18,0 31 21,-3-24-11,-1-12-23,0 9 16,2-1 0,-1 0-1,2 0 1,7 18 0,-11-29-18,1 0 0,0 0 0,0 0 0,0 0 0,0 0 1,0 0-1,1 0 0,-1 0 0,1-1 0,-1 1 0,1 0 0,-1-1 0,1 1 0,0-1 1,0 0-1,0 0 0,-1 0 0,1 0 0,0 0 0,1 0 0,-1 0 0,0 0 0,0-1 0,0 1 1,0-1-1,0 0 0,1 0 0,-1 1 0,0-2 0,0 1 0,1 0 0,-1 0 0,0-1 1,0 1-1,3-2 0,1 0 1,0-2 0,0 1 0,0 0 0,-1-1 0,1 0 0,-1-1 1,0 1-1,-1-1 0,1 0 0,-1 0 0,0 0 0,0-1 0,5-7 0,1-5 9,-1 0-1,0-1 1,6-22-1,-9 21 0,0 1-1,-1-1 1,2-28 0,-7 38-21,-4 13 23,-2 15 23,0 8-13,1 0 0,2 1 0,1 0 0,0 0 0,2 0 0,2 0 0,4 28 0,-6-52-70,1 0-1,0 0 1,0 0-1,0 0 0,0 0 1,1-1-1,-1 1 1,1 0-1,-1-1 1,1 1-1,0-1 1,3 3-1,-5-4 0,1-1 1,-1 1-1,1-1 1,-1 0-1,1 1 0,-1-1 1,1 0-1,0 0 1,-1 1-1,1-1 0,-1 0 1,1 0-1,0 0 1,-1 0-1,1 0 0,0 0 1,-1 0-1,1 0 1,0 0-1,-1 0 0,1 0 1,-1 0-1,2-1 1,-1 0-37,1 0 1,-1 0 0,1 0-1,-1 0 1,0 0-1,0 0 1,0 0 0,1-1-1,-1 1 1,-1 0-1,1-1 1,0 1 0,1-3-1,1-4-82,0 0 1,0 0-1,-1 0 0,0 0 0,1-15 0,2-28-510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4.893"/>
    </inkml:context>
    <inkml:brush xml:id="br0">
      <inkml:brushProperty name="width" value="0.035" units="cm"/>
      <inkml:brushProperty name="height" value="0.035" units="cm"/>
    </inkml:brush>
  </inkml:definitions>
  <inkml:trace contextRef="#ctx0" brushRef="#br0">33 43 14699,'-1'0'124,"0"0"-1,0 1 1,0-1-1,0 0 1,0 0-1,0 0 1,0 0-1,0 0 1,0 0-1,0 0 1,0 0-1,0-1 1,0 1-1,0 0 1,0-1 0,0 1-1,0-1 1,0 1-1,0-1 1,1 1-1,-1-1 1,0 1-1,0-1 1,0 0-1,1 0 1,-1 1-1,0-1 1,1 0-1,-2-1 1,2 1-24,0 0 0,0 0-1,0 0 1,0-1 0,1 1 0,-1 0 0,0 0 0,0 0-1,1 0 1,-1 0 0,1 0 0,-1 0 0,1 0 0,-1 0 0,1 0-1,0 0 1,-1 0 0,1 1 0,0-1 0,0 0 0,-1 0-1,1 1 1,0-1 0,0 0 0,0 1 0,0-1 0,2 0 0,-2 0-77,0 1 0,0-1 0,0 0 0,0 1 0,0 0 0,0-1 0,0 1 0,0-1 1,0 1-1,0 0 0,0 0 0,0 0 0,0-1 0,0 1 0,0 0 0,0 0 1,0 1-1,1-1 0,-1 0-15,0 0 0,-1 1 1,1-1-1,-1 1 1,1-1-1,-1 0 0,1 1 1,-1-1-1,0 1 0,1-1 1,-1 1-1,0 0 0,1-1 1,-1 1-1,0-1 0,1 1 1,-1-1-1,0 1 0,0 0 1,0-1-1,0 2 1,1 3-4,-1 0 0,0 0 0,0 0 1,-1 0-1,1-1 0,-3 8 1,-16 54-80,11-44 36,2 1 0,-6 35 1,12-56 38,-1-1-1,1 1 1,0-1 0,0 1-1,0-1 1,0 0 0,0 1-1,0-1 1,1 1 0,-1-1-1,0 1 1,1-1 0,-1 0-1,1 1 1,-1-1 0,1 0 0,0 1-1,0-1 1,-1 0 0,1 0-1,0 1 1,0-1 0,0 0-1,0 0 1,0 0 0,1-1-1,-1 1 1,0 0 0,0 0-1,1 0 1,-1-1 0,0 1-1,1-1 1,-1 1 0,1-1-1,-1 0 1,0 1 0,1-1-1,-1 0 1,1 0 0,2 0 0,3 0 1,0-1 0,0 1 0,0-2 1,0 1-1,0-1 0,-1 0 0,10-4 1,9-6-13,-2-2 0,1 0 0,-2-2 1,0-1-1,36-35 0,-58 51 9,0 1 0,1 0 1,-1 0-1,0 0 0,0 0 0,0-1 0,0 1 1,0 0-1,0 0 0,0 0 0,0 0 0,1 0 1,-1 0-1,0 0 0,0-1 0,0 1 1,0 0-1,0 0 0,1 0 0,-1 0 0,0 0 1,0 0-1,0 0 0,0 0 0,1 0 0,-1 0 1,0 0-1,0 0 0,0 0 0,0 0 1,1 0-1,-1 0 0,0 0 0,0 0 0,0 0 1,1 0-1,-1 0 0,0 0 0,0 0 0,0 0 1,0 0-1,0 1 0,1-1 0,-1 0 0,1 11-6,-9 29 63,2-13 46,6-27-95,0 1-1,0 0 1,-1 0 0,1-1 0,0 1 0,0 0 0,0 0-1,0 0 1,0-1 0,0 1 0,0 0 0,0 0 0,0 0 0,0-1-1,1 1 1,-1 0 0,0 0 0,0-1 0,1 1 0,-1 0-1,1 0 1,-1-1 0,1 1 0,-1 0 0,1-1 0,-1 1 0,1-1-1,-1 1 1,1-1 0,0 1 0,-1-1 0,1 1 0,0-1 0,-1 1-1,1-1 1,0 0 0,0 0 0,-1 1 0,1-1 0,0 0-1,0 0 1,0 0 0,-1 0 0,1 0 0,0 0 0,0 0 0,0 0-1,-1 0 1,2 0 0,4-2 18,-1 1 0,0-1 1,0 0-1,-1 0 0,1-1 0,7-4 0,9-9 67,35-31-1,-37 29-164,0 2-1,25-17 1,-43 33 66,-1 0 0,1-1 0,-1 1 0,1-1-1,-1 1 1,1 0 0,0-1 0,-1 1 0,1 0 0,0 0 0,-1 0-1,1-1 1,0 1 0,-1 0 0,1 0 0,0 0 0,-1 0 0,1 0-1,0 0 1,-1 0 0,1 1 0,0-1 0,-1 0 0,1 0 0,1 1-1,-1 0 4,-1-1-1,1 1 0,0 0 1,-1 0-1,1 0 0,-1 0 1,1-1-1,-1 1 0,0 0 1,1 0-1,-1 0 0,0 0 1,1 0-1,-1 0 0,0 2 1,1 7 12,-1 1 0,0-1 0,-2 11 1,0-6 19,2-9-1,0-1-1,0 1 0,0-1 1,1 1-1,0-1 0,0 0 1,0 1-1,1-1 0,0 0 0,0 0 1,4 7-1,-4-9-12,0 0 0,0-1 0,0 1 0,0-1 0,1 0-1,0 1 1,-1-1 0,1 0 0,0-1 0,0 1 0,0 0 0,0-1 0,0 0 0,0 1-1,0-1 1,1-1 0,-1 1 0,0 0 0,7 0 0,12 0 41,1 0 1,-1-1-1,40-6 1,-50 4-23,0-1 1,0 0-1,0 0 1,0-1-1,-1-1 0,0 1 1,0-2-1,16-10 1,-25 14-10,0 1 1,0-1 0,0 1 0,0-1 0,-1 1-1,1-1 1,-1 0 0,1 0 0,-1 0 0,0 0 0,0 0-1,0 0 1,0 0 0,0 0 0,0-1 0,-1 1-1,1 0 1,-1-1 0,1 1 0,-1 0 0,0-1-1,0 1 1,0 0 0,0-1 0,0 1 0,-1-4-1,-2-2-395,0-1 0,0 1-1,-1-1 1,0 1-1,-8-11 1,12 15-57,9 3-69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6.835"/>
    </inkml:context>
    <inkml:brush xml:id="br0">
      <inkml:brushProperty name="width" value="0.035" units="cm"/>
      <inkml:brushProperty name="height" value="0.035" units="cm"/>
    </inkml:brush>
  </inkml:definitions>
  <inkml:trace contextRef="#ctx0" brushRef="#br0">0 261 14811,'1'27'1913,"1"-1"-1105,-2 0-248,0 0 1760,7 2-1535,5-1-57,5 1-200,0-4-152,6-2-376,-2-4-256,2-5-592,-1-3-177,-6-10 769,-4-1-240,-6-12-192</inkml:trace>
  <inkml:trace contextRef="#ctx0" brushRef="#br0" timeOffset="1">202 257 17380,'35'-1'1106,"0"-1"0,0-1 1,0-2-1,61-17 0,-78 16-1014,1-1-1,-1 0 1,-1-1-1,1-1 1,-1-1 0,-1 0-1,0-1 1,0-1-1,-1 0 1,15-17-1,-26 25-71,-1 0-1,1-1 1,-1 0-1,0 0 1,0 0-1,0 0 1,0-1-1,2-8 1,-4 12-13,-1 1 0,0-1 0,1 1 0,-1-1 0,0 1 0,0 0 0,0-1 0,0 1 1,0-1-1,0 1 0,-1-1 0,1 1 0,0-1 0,-1 1 0,1 0 0,-1-1 0,1 1 0,-1 0 1,0-1-1,0 1 0,1 0 0,-1 0 0,0 0 0,0-1 0,0 1 0,0 0 0,0 0 0,-1 1 1,1-1-1,0 0 0,0 0 0,-1 0 0,1 1 0,0-1 0,-1 1 0,1-1 0,0 1 0,-3-1 1,-4 0 25,0-1 1,0 1 0,0 1 0,0 0 0,0 0 0,0 0 0,0 1 0,0 0 0,0 1 0,0 0 0,1 0 0,-1 1 0,-14 6 0,7-2 58,0 1 1,1 1 0,0 0 0,1 1 0,-24 21 0,28-21-19,-1 0 0,1 1 0,0 1 0,1-1 0,-13 26 0,19-33-52,0 0-1,0 0 1,1 1-1,-1-1 1,1 1-1,0-1 0,0 1 1,0-1-1,1 1 1,-1-1-1,1 1 1,0 0-1,1-1 0,-1 1 1,1 0-1,0-1 1,0 1-1,0-1 1,1 1-1,0-1 1,4 8-1,-4-9-30,0 0 1,1 0-1,0-1 1,0 1-1,0-1 1,0 1-1,0-1 1,0 0-1,0 0 1,1 0-1,-1-1 0,1 1 1,-1-1-1,1 0 1,0 0-1,0 0 1,-1-1-1,1 1 1,0-1-1,0 0 1,0 0-1,-1 0 0,1 0 1,0-1-1,0 0 1,5-1-1,-1 0-173,0 0 1,0-1-1,0 0 0,0-1 0,0 1 0,-1-1 1,1-1-1,-1 1 0,0-1 0,-1-1 0,7-6 0,-7 5 63,0 0 0,-1 0-1,0-1 1,0 0 0,-1 0-1,0 0 1,4-12 0,1-19-516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17.364"/>
    </inkml:context>
    <inkml:brush xml:id="br0">
      <inkml:brushProperty name="width" value="0.035" units="cm"/>
      <inkml:brushProperty name="height" value="0.035" units="cm"/>
    </inkml:brush>
  </inkml:definitions>
  <inkml:trace contextRef="#ctx0" brushRef="#br0">0 0 22141,'2'13'2120,"1"0"-1600,-3-9-320,2 2 1153,4-6-1169,1 0-472,2-6 288,-3-2-144,-8-6-88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0.790"/>
    </inkml:context>
    <inkml:brush xml:id="br0">
      <inkml:brushProperty name="width" value="0.035" units="cm"/>
      <inkml:brushProperty name="height" value="0.035" units="cm"/>
    </inkml:brush>
  </inkml:definitions>
  <inkml:trace contextRef="#ctx0" brushRef="#br0">0 158 12603,'2'-6'199,"0"0"0,0 0-1,1-1 1,0 2 0,0-1 0,0 0 0,8-9 0,-10 13-161,0 1 0,0 0-1,0-1 1,0 1 0,0 0 0,0 0-1,0 0 1,0 0 0,1 0 0,-1 0 0,0 0-1,1 1 1,-1-1 0,1 0 0,-1 1-1,1-1 1,-1 1 0,1-1 0,-1 1 0,1 0-1,0-1 1,-1 1 0,1 0 0,-1 0-1,1 0 1,0 1 0,-1-1 0,1 0 0,-1 1-1,1-1 1,-1 1 0,1-1 0,-1 1-1,1-1 1,-1 1 0,0 0 0,1 0 0,1 1-1,-1 1 28,0-1 0,0 0-1,0 1 1,0 0-1,0-1 1,-1 1-1,1 0 1,-1 0 0,0 0-1,1 0 1,-1 0-1,0 4 1,6 41 419,-6-38-394,3 98 770,-2-15-65,-2-92-775,0 0 0,0 0 0,0 0 0,0 0 0,0 1 1,0-1-1,0 0 0,1 0 0,-1 0 0,0 0 0,1 0 0,-1 0 0,1 0 0,-1 0 0,1 0 0,0 0 1,-1 0-1,1 0 0,0 0 0,0 0 0,1 0 0,-2-1 0,1 1 0,0-1 1,0 0-1,0 0 0,-1 0 0,1 0 0,0-1 1,0 1-1,0 0 0,-1 0 0,1 0 0,0-1 1,0 1-1,-1 0 0,1-1 0,0 1 0,-1-1 0,1 1 1,0-1-1,-1 1 0,2-2 0,4-4 98,0 0 0,-1-1-1,1 0 1,3-8 0,5-8 103,-1-1 0,-2-1 0,-1 0 0,0 0 0,-2-1 0,-1 0 0,4-34 0,-10 58-206,-1-2 23,1 1 0,0-1 0,-1 1 0,0 0 0,0-1 0,0 1 0,0-1 0,0 1 0,-1-1 0,1 1 0,-1-1 0,0 1 0,-2-5 0,3 8-34,0 0 0,-1 0 0,1 0 0,0-1 0,0 1 1,0 0-1,0 0 0,0 0 0,0 0 0,-1 0 0,1 0 0,0 0 0,0 0 0,0 0 0,0 0 0,0 0 0,-1 0 0,1 0 0,0 0 0,0 0 0,0 0 1,0 0-1,0 0 0,-1 0 0,1 0 0,0 0 0,0 0 0,0 0 0,0 0 0,0 0 0,-1 0 0,1 0 0,0 0 0,0 0 0,0 0 0,0 1 1,0-1-1,0 0 0,-1 0 0,1 0 0,0 0 0,0 0 0,0 0 0,0 0 0,0 1 0,0-1 0,0 0 0,0 0 0,0 0 0,0 0 0,0 0 0,0 1 1,0-1-1,0 0 0,0 0 0,0 0 0,0 0 0,0 0 0,0 1 0,0-1 0,0 0 0,0 0 0,0 0 0,0 0 0,0 1 0,-1 9 70,1-9-96,0 1 0,0-1 1,0 1-1,0-1 1,1 0-1,-1 1 0,0-1 1,1 0-1,0 1 1,-1-1-1,1 0 0,0 0 1,-1 1-1,1-1 1,0 0-1,0 0 0,0 0 1,0 0-1,0 0 0,0 0 1,0 0-1,3 1 1,-1-1-65,-1 0 0,1 0 0,0 0 0,0-1 0,0 1 0,-1-1 0,1 0 1,0 1-1,0-1 0,5-1 0,1 0-259,-1-1-1,1 0 1,-1 0-1,1-1 1,-1 0-1,12-6 1,-3-2-23,0-1 0,-1 0 0,15-16 0,11-11-548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1.200"/>
    </inkml:context>
    <inkml:brush xml:id="br0">
      <inkml:brushProperty name="width" value="0.035" units="cm"/>
      <inkml:brushProperty name="height" value="0.035" units="cm"/>
    </inkml:brush>
  </inkml:definitions>
  <inkml:trace contextRef="#ctx0" brushRef="#br0">33 220 17220,'-11'49'1148,"4"-23"-775,2 1-1,1-1 1,-1 28 0,7-40 58,-1-14-419,-1 0 1,0 0-1,0 1 1,0-1 0,1 0-1,-1 0 1,0 0-1,0 0 1,0 0-1,1 0 1,-1 1-1,0-1 1,0 0-1,1 0 1,-1 0-1,0 0 1,0 0-1,1 0 1,-1 0-1,0 0 1,0 0-1,1 0 1,-1 0 0,0 0-1,0 0 1,1-1-1,-1 1 1,0 0-1,0 0 1,1 0-1,-1 0 1,3-2 45,-1 0 0,1 0 0,-1 0 0,0 0 0,0-1 0,0 1 0,3-4 0,19-31 180,-1-1 1,19-43-1,-22 40 10,47-73 0,-66 113-235,0 0 0,-1 0 0,1 0 0,0-1 0,0 1 0,0 0-1,0 0 1,0 0 0,0 0 0,0 0 0,0 1 0,0-1 0,0 0 0,1 0 0,-1 1 0,0-1 0,0 1 0,3-1-1,-3 1 3,-1 1 0,1 0 0,0-1 0,0 1 0,-1 0 0,1-1 0,-1 1-1,1 0 1,-1 0 0,1 0 0,-1 0 0,1 0 0,-1-1 0,0 1-1,1 0 1,-1 0 0,0 0 0,0 0 0,0 0 0,0 0 0,0 0 0,0 0-1,0 0 1,0 0 0,0 0 0,0 1 0,2 105 772,-2-106-777,0 0 0,0 0 0,0 0 0,0 0 0,0 0 1,0 0-1,0 0 0,1 0 0,-1 0 0,0 0 0,1 0 0,-1 0 1,1 0-1,-1 0 0,1-1 0,-1 1 0,1 0 0,0 0 0,-1-1 0,2 2 1,-2-2-6,1 0 0,0 0 1,-1 0-1,1 0 0,0 0 1,0 0-1,-1 0 0,1 0 1,0 0-1,-1 0 0,1 0 1,0 0-1,-1-1 0,1 1 1,-1 0-1,1 0 0,0-1 1,-1 1-1,1 0 1,-1-1-1,1 1 0,0-1 1,6-5 20,-1-1 1,0 1 0,9-13-1,-7 9 3,12-14-3,46-51 1,-57 66-149,1 0 1,-1 1-1,2 0 0,-1 1 0,20-11 0,-27 17 36,0-1-1,0 1 1,1 0-1,-1 0 1,0 0-1,1 1 1,-1-1 0,1 1-1,-1-1 1,1 1-1,-1 0 1,1 1-1,-1-1 1,1 1-1,-1-1 1,1 1 0,-1 0-1,0 0 1,1 1-1,-1-1 1,0 1-1,0-1 1,0 1 0,0 0-1,0 0 1,3 3-1,14 8-528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1.845"/>
    </inkml:context>
    <inkml:brush xml:id="br0">
      <inkml:brushProperty name="width" value="0.035" units="cm"/>
      <inkml:brushProperty name="height" value="0.035" units="cm"/>
    </inkml:brush>
  </inkml:definitions>
  <inkml:trace contextRef="#ctx0" brushRef="#br0">25 68 17428,'-3'132'3179,"3"88"-1118,1-202-1920,4 49 212,-4-61-315,0 0 0,1 0 0,-1 0 1,1 0-1,0 0 0,1-1 1,-1 1-1,5 5 0,-7-11-33,0 1 0,0-1 0,0 0 0,0 1-1,0-1 1,1 0 0,-1 1 0,0-1 0,0 0-1,1 1 1,-1-1 0,0 0 0,0 0 0,1 1-1,-1-1 1,0 0 0,1 0 0,-1 0-1,0 1 1,1-1 0,-1 0 0,0 0 0,1 0-1,-1 0 1,0 0 0,1 0 0,-1 0 0,0 0-1,1 0 1,-1 0 0,1 0 0,-1 0 0,0 0-1,1 0 1,-1 0 0,1 0 0,6-14 122,-4-24 43,-4 7-66,-2 0 0,-1 0 0,-2 0 0,-1 1-1,-1 0 1,-1 0 0,-18-36 0,25 61-112,-1 1-6,4 6 0,14 21-38,-11-18 44,0-1 0,1 0 0,-1 0 0,1 0 0,0 0 0,0-1 0,0 0 0,1 0 0,-1 0 0,1-1 0,-1 0 0,12 3 0,-12-4 7,-1-1 1,1 0 0,0 0-1,-1 0 1,1 0 0,0-1-1,-1 1 1,1-1 0,0-1-1,-1 1 1,1-1-1,-1 1 1,0-1 0,0-1-1,0 1 1,0 0 0,6-5-1,-1-1 10,0-1 0,-1 0 0,0 0 0,0-1 0,-1 0 0,0 0 0,-1 0 0,0-1 0,-1 0 0,0 0 0,-1-1 0,0 1 0,0-1 0,-1 0 0,-1 0 0,0 0 0,-1 0 0,0-1 0,-1 1 0,0 0 0,-3-13 0,3 24-8,0 0 0,0-1 0,-1 1 0,1 0 0,-1-1 0,1 1 0,-1 0 0,1 0 0,-1-1 0,0 1 0,1 0 1,-1 0-1,0 0 0,-2-2 0,3 3-1,-1 0 1,0-1 0,1 1 0,-1 0-1,1 0 1,-1-1 0,0 1 0,1 0-1,-1 0 1,1 0 0,-1 0-1,0 0 1,1 0 0,-1 0 0,0 0-1,1 0 1,-1 0 0,1 0 0,-1 1-1,0-1 1,1 0 0,-2 1-1,0 0 2,-1 1 0,1-1 0,0 1 0,0 0-1,-1 0 1,1 0 0,0 0 0,1 1 0,-1-1-1,0 0 1,1 1 0,-3 4 0,-4 15-19,0 0 1,1 0-1,2 1 1,0 0-1,1 0 1,2 0 0,0 0-1,3 44 1,-1-59-47,1 1 0,0-1 1,1 0-1,0 1 0,0-1 0,5 10 1,-6-16 17,-1-1-1,1 1 1,0 0 0,0-1 0,0 1 0,0 0 0,0-1-1,1 1 1,-1-1 0,0 0 0,1 1 0,-1-1-1,1 0 1,-1 0 0,1 0 0,0 0 0,-1 0-1,1 0 1,0-1 0,0 1 0,-1-1 0,1 1 0,0-1-1,0 1 1,0-1 0,0 0 0,0 0 0,0 0-1,-1 0 1,1 0 0,0 0 0,0-1 0,2 0 0,4-2-184,-1 0 1,1 0 0,-1-1 0,0 0-1,0-1 1,-1 1 0,1-1 0,-1-1 0,0 1-1,8-10 1,4-7-356,26-40 0,-9 2-157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2.375"/>
    </inkml:context>
    <inkml:brush xml:id="br0">
      <inkml:brushProperty name="width" value="0.035" units="cm"/>
      <inkml:brushProperty name="height" value="0.035" units="cm"/>
    </inkml:brush>
  </inkml:definitions>
  <inkml:trace contextRef="#ctx0" brushRef="#br0">95 479 15619,'-16'28'901,"1"1"-1,2 1 1,0-1 0,2 2-1,2 0 1,-7 37-1,15-38-312,6-22-312,-4-8-266,-1 0 1,1 0-1,0 0 0,-1 0 1,1 0-1,0-1 1,0 1-1,-1 0 1,1 0-1,-1 0 0,1-1 1,0 1-1,-1 0 1,1-1-1,-1 1 1,1 0-1,0-1 0,0 0 1,7-6 13,0-1 0,0-1 0,0 1 0,-1-1 0,-1 0 0,7-12 0,31-63-3,-27 50 45,-2-2-1,-1 0 0,12-50 1,-23 63 34,-5 15 88,-2 14-67,-4 14 14,3 5-46,2 0 1,1 1 0,1-1-1,2 0 1,4 36-1,-3-48-82,0-1 0,1 0-1,1 0 1,0 0 0,11 22-1,-13-31-23,0 0 0,0 1 0,1-1 0,-1 0 0,1 0 0,-1 0 0,1 0 0,0-1 0,0 1 0,5 2 0,-6-4-6,0 0-1,0 0 1,0-1 0,0 1 0,0 0-1,0-1 1,0 0 0,0 1-1,0-1 1,0 0 0,0 0 0,0 0-1,1 0 1,-1-1 0,0 1-1,0-1 1,0 1 0,0-1 0,0 0-1,3-1 1,1-2-136,1 0 0,-1 0 0,0 0 0,-1-1 0,1 0 0,-1 0 0,9-12 0,-1 0-570,17-30 0,-17 18 367,0 0 0,-2-1 0,-1-1 0,-2 1-1,6-37 1,-10 44 145,17-72-628</inkml:trace>
  <inkml:trace contextRef="#ctx0" brushRef="#br0" timeOffset="1">551 1 17628,'-3'50'1952,"-4"9"-1336,-3 5-224,2-1 1113,6-3-713,2-5-184,7-11-264,4-7-104,6-11-320,-1-10-176,3-10-464,-1-5-192,-3-11-185,-4-4-975,-6-11 1464,-4-2-384,-2-4-49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2.828"/>
    </inkml:context>
    <inkml:brush xml:id="br0">
      <inkml:brushProperty name="width" value="0.035" units="cm"/>
      <inkml:brushProperty name="height" value="0.035" units="cm"/>
    </inkml:brush>
  </inkml:definitions>
  <inkml:trace contextRef="#ctx0" brushRef="#br0">1 247 15755,'0'3'165,"0"0"0,0 0 0,0 0-1,1 0 1,-1 0 0,1 0 0,0 0 0,0 0-1,0 0 1,0 0 0,0-1 0,0 1-1,1-1 1,0 1 0,-1-1 0,1 1-1,0-1 1,0 0 0,0 0 0,0 0 0,1 0-1,-1 0 1,1 0 0,2 1 0,0-1-56,-1 0 0,1-1 0,-1 1 0,1-1 0,0 0 0,0-1 0,-1 1 0,1-1 0,0 0 0,0 0 0,-1 0 0,1-1 0,0 0 0,0 0 0,4-1 0,6-3 16,0-1-1,0-1 0,0 0 1,-1-1-1,0 0 0,-1-1 1,0 0-1,-1-2 0,16-14 1,-15 11-31,0 0 0,-1-1 0,0-1 1,-1 0-1,-1 0 0,0-1 1,10-26-1,-18 37-69,-1 4-17,0 1 0,0-1 0,0 1 0,-1-1-1,1 1 1,-1-1 0,1 1 0,-1-1 0,1 0 0,-1 1 0,0-1 0,0 0-1,0 1 1,0-1 0,0 0 0,0 1 0,-1-4 0,1 5-5,-1 0-1,1 0 1,0 0 0,-1 0 0,1 0-1,0 0 1,-1 0 0,1 0 0,0 0 0,-1 0-1,1 0 1,0 0 0,0 0 0,-1 1 0,1-1-1,0 0 1,-1 0 0,1 0 0,0 0-1,0 1 1,-1-1 0,1 0 0,0 0 0,0 0-1,-1 1 1,1-1 0,0 0 0,0 1 0,0-1-1,0 0 1,-1 0 0,1 1 0,0-1 0,0 0-1,0 1 1,0-1 0,0 1 0,-7 13 63,2-3-18,1 1 0,1-1 0,0 1-1,-3 21 1,6-27-28,-1 1 0,1-1 0,0 1 0,0-1 0,1 1 0,-1-1 0,2 1 0,-1-1 0,1 0 0,3 9 0,-5-13-11,1-1 0,0 1 0,0-1 0,0 1 0,0-1 0,0 1 0,0-1 1,1 0-1,-1 0 0,0 0 0,1 0 0,-1 1 0,0-2 0,1 1 1,0 0-1,-1 0 0,1 0 0,-1-1 0,1 1 0,3 0 0,-2-1 3,0 0 0,1 0 0,-1 0 0,0 0 0,0-1 0,1 1 0,-1-1 0,0 0 0,0 0 0,4-2 0,5-2 20,-1-1 0,0-1 0,0 0 1,14-12-1,68-68 148,-8 7-98,-83 78-78,0 0 0,-1 1 0,1 0-1,0-1 1,0 1 0,0 0-1,0 0 1,0 0 0,0 0 0,0 0-1,0 0 1,0 1 0,0-1 0,0 1-1,0-1 1,1 1 0,-1 0 0,4 0-1,-5 1 2,1-1-1,0 1 1,-1 0-1,1 0 1,-1 1 0,1-1-1,-1 0 1,1 0-1,-1 1 1,0-1-1,0 1 1,0-1-1,1 1 1,-2-1-1,1 1 1,0 0-1,0-1 1,0 1-1,-1 0 1,1 0 0,0 3-1,6 20-1047,7 39 0,-16-61 702,-7 0-135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3.344"/>
    </inkml:context>
    <inkml:brush xml:id="br0">
      <inkml:brushProperty name="width" value="0.035" units="cm"/>
      <inkml:brushProperty name="height" value="0.035" units="cm"/>
    </inkml:brush>
  </inkml:definitions>
  <inkml:trace contextRef="#ctx0" brushRef="#br0">0 92 19188,'1'2'85,"0"0"1,0-1-1,0 1 0,-1 0 1,1 0-1,-1 0 0,1 0 1,-1 0-1,0 0 0,0 0 1,0 0-1,0 0 0,0 0 1,0 0-1,-1 2 0,1 8 45,1-4-82,1 0 0,0 0 0,0 0 0,0-1-1,1 1 1,0-1 0,0 0 0,1 0 0,0 0 0,0 0-1,1-1 1,8 10 0,-11-13-33,1 0 0,0-1 0,0 1 0,0-1 0,0 1 0,1-1 0,-1 0 0,1 0 0,-1-1 0,1 1 0,0-1-1,-1 1 1,1-1 0,0-1 0,0 1 0,0 0 0,0-1 0,0 0 0,0 0 0,0 0 0,0 0 0,0-1 0,0 1 0,0-1 0,-1 0 0,7-3 0,-1 1 28,-1-1 1,0-1 0,0 1 0,0-2-1,-1 1 1,0-1 0,0 0 0,0 0-1,8-11 1,2-5 180,25-44 0,1-1 116,-42 66-335,-1 0 1,1 0-1,0 0 0,-1 0 0,1 0 0,0 0 0,0 1 1,0-1-1,-1 0 0,1 1 0,0-1 0,0 0 0,0 1 0,0-1 1,0 1-1,0 0 0,0-1 0,2 1 0,-2 0-3,-1 0 0,1 0 0,0 0 1,-1 0-1,1 1 0,0-1 0,0 0 0,-1 0 0,1 1 0,-1-1 0,1 1 0,0-1 0,-1 0 0,1 1 0,-1-1 0,1 1 0,-1-1 1,1 1-1,-1 0 0,1 0 0,2 5 1,0-1 0,0 1 0,-1 0 0,4 12 0,-5-12 0,4 13-9,7 22-45,-11-38 13,0-1-1,0 0 1,0 0 0,0 0-1,0 1 1,0-1 0,1 0-1,-1-1 1,1 1-1,0 0 1,-1 0 0,5 2-1,-5-3-7,0-1 0,0 0-1,0 0 1,0 1 0,0-1-1,0 0 1,0 0 0,0 0 0,0 0-1,0-1 1,0 1 0,0 0-1,0 0 1,0 0 0,0-1 0,0 1-1,0-1 1,0 1 0,0-1-1,0 1 1,0-1 0,0 1 0,-1-1-1,1 0 1,0 0 0,0 1-1,0-2 1,21-25-636,-7 2 244,17-37-1,-6 5-104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3.778"/>
    </inkml:context>
    <inkml:brush xml:id="br0">
      <inkml:brushProperty name="width" value="0.035" units="cm"/>
      <inkml:brushProperty name="height" value="0.035" units="cm"/>
    </inkml:brush>
  </inkml:definitions>
  <inkml:trace contextRef="#ctx0" brushRef="#br0">76 263 13267,'-31'80'2344,"21"-56"-1292,0 1 0,1 0 0,-4 26 0,12-51-1035,1 0 1,0 1-1,0-1 0,0 0 1,-1 1-1,1-1 0,0 1 0,0-1 1,0 0-1,0 1 0,0-1 1,0 1-1,0-1 0,0 1 1,0-1-1,0 0 0,0 1 1,0-1-1,0 1 0,0-1 1,0 0-1,1 1 0,-1-1 1,0 0-1,0 1 0,0-1 1,1 1-1,-1-1 0,0 0 1,0 1-1,1-1 0,-1 0 1,0 0-1,0 1 0,1-1 0,-1 0 1,1 0-1,-1 1 0,0-1 1,1 0-1,-1 0 0,0 0 1,1 0-1,-1 0 0,1 0 1,-1 1-1,0-1 0,1 0 1,-1 0-1,1 0 0,-1 0 1,0 0-1,1 0 0,-1-1 1,1 1-1,-1 0 0,0 0 1,1 0-1,-1 0 0,1 0 1,-1-1-1,0 1 0,1 0 0,-1 0 1,0-1-1,1 1 0,23-17 322,-2-5-209,-1-2 1,-1 0-1,32-52 0,-25 30 21,30-74 0,-2-30 356,-59 184-129,1 0 1,3 57 0,0-69-354,7 35 0,-7-52-162,1 1 0,1-1 0,-1 1 0,1-1 0,0 1 0,0-1-1,1 0 1,0 0 0,0 0 0,0-1 0,6 9 0,-8-12 13,1 0 1,-1 0 0,0 0-1,0 0 1,1 0 0,-1-1-1,0 1 1,1 0 0,-1 0-1,1-1 1,-1 1 0,1-1-1,-1 0 1,1 1 0,0-1-1,-1 0 1,1 0 0,-1 0-1,1 0 1,0 0 0,1 0-1,0-1 16,0 0-1,0 0 1,0-1-1,0 1 0,0-1 1,0 1-1,0-1 0,0 0 1,3-4-1,19-18-956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4.453"/>
    </inkml:context>
    <inkml:brush xml:id="br0">
      <inkml:brushProperty name="width" value="0.035" units="cm"/>
      <inkml:brushProperty name="height" value="0.035" units="cm"/>
    </inkml:brush>
  </inkml:definitions>
  <inkml:trace contextRef="#ctx0" brushRef="#br0">12 120 16708,'-6'85'2973,"3"-58"-1989,1 54 0,2-79-952,0 0 1,0 1-1,0-1 1,1 0-1,-1 0 1,1 0-1,-1 0 1,1 0-1,0 0 1,0 0-1,0 0 1,0 0-1,0 0 1,0 0-1,0 0 1,1 0-1,2 2 1,-2-3-17,-1 0 0,1-1 1,-1 1-1,1-1 0,-1 0 1,1 1-1,0-1 0,-1 0 1,1 0-1,0 0 0,-1 0 1,1 0-1,-1-1 0,1 1 1,0 0-1,-1-1 0,1 1 1,-1-1-1,1 0 0,-1 1 1,1-1-1,-1 0 0,0 0 1,1 0-1,1-1 0,9-7 45,1-1-1,-1-1 0,0 0 1,-1 0-1,0-1 0,14-21 1,49-86 346,-64 102-341,24-39 102,-34 55-161,1 1 0,-1-1 0,0 1 0,1-1 0,-1 1 0,0 0 0,1-1 0,-1 1-1,1-1 1,-1 1 0,1 0 0,-1-1 0,1 1 0,-1 0 0,1-1 0,-1 1 0,1 0-1,0 0 1,-1 0 0,1 0 0,-1 0 0,1-1 0,0 1 0,0 1-2,-1-1 1,1 0-1,-1 1 1,1-1-1,-1 0 1,1 1-1,-1-1 1,0 1-1,1-1 1,-1 0-1,1 1 1,-1-1-1,0 1 1,0-1-1,1 1 0,-1-1 1,0 1-1,0 0 1,0 0-1,5 33 133,-5-29-109,2 38 127,-2-26-65,1 1-1,0 0 1,2 0 0,5 21-1,-8-38-84,0-1-1,0 1 0,0 0 1,1-1-1,-1 1 0,0 0 1,0-1-1,1 1 0,-1-1 1,0 1-1,1 0 0,-1-1 1,1 1-1,-1-1 0,1 1 1,-1-1-1,1 1 0,-1-1 1,1 0-1,0 1 0,-1-1 1,1 1-1,-1-1 0,1 0 1,0 0-1,-1 1 1,1-1-1,1 0 0,-1 0-5,0 0 0,0-1 1,1 1-1,-1-1 0,0 1 0,0-1 0,1 1 0,-1-1 0,0 1 0,0-1 0,0 0 1,0 0-1,2-2 0,2-2-97,0-1 1,0 0 0,0 0-1,3-7 1,87-169-5436,-73 146 4364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5.349"/>
    </inkml:context>
    <inkml:brush xml:id="br0">
      <inkml:brushProperty name="width" value="0.035" units="cm"/>
      <inkml:brushProperty name="height" value="0.035" units="cm"/>
    </inkml:brush>
  </inkml:definitions>
  <inkml:trace contextRef="#ctx0" brushRef="#br0">39 0 19404,'-4'13'1785,"-1"10"-1169,-2 2-248,0 5 1032,0 3-512,3 4-728,1 0-224,1-5-472,4-2-256,5-10-512,0-3 936,-1-7-273,-3-3-247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5.123"/>
    </inkml:context>
    <inkml:brush xml:id="br0">
      <inkml:brushProperty name="width" value="0.035" units="cm"/>
      <inkml:brushProperty name="height" value="0.035" units="cm"/>
    </inkml:brush>
  </inkml:definitions>
  <inkml:trace contextRef="#ctx0" brushRef="#br0">69 367 15011,'-2'0'209,"0"1"1,0-1-1,0 0 0,0 1 0,0-1 1,1 1-1,-1-1 0,0 1 0,0 0 1,0 0-1,1 0 0,-1 0 0,0 0 1,1 0-1,-1 0 0,1 0 0,-2 3 1,0-1 24,0 1 0,0 0 0,1-1 1,-1 1-1,1 0 0,0 1 1,-1 4-1,-1 3 6,1-1 1,0 1-1,1 0 1,-1 22-1,3-29-199,0-1 1,0 0-1,1 1 0,0-1 0,-1 1 1,2-1-1,1 7 0,-2-10-37,-1 0 1,1 0-1,-1 0 0,1 0 0,-1 0 0,1 0 1,-1 0-1,1 0 0,0-1 0,0 1 0,-1 0 1,1 0-1,0-1 0,0 1 0,0 0 0,0-1 1,0 1-1,0-1 0,0 0 0,0 1 0,0-1 1,0 1-1,0-1 0,0 0 0,0 0 0,0 0 1,0 0-1,0 0 0,1 0 0,-1 0 0,0 0 0,0 0 1,0 0-1,0-1 0,0 1 0,2-1 0,3-2-6,0 0-1,0-1 0,0 0 0,0 0 0,-1 0 0,0 0 0,0-1 1,7-8-1,36-49-31,-42 54 33,35-59 68,-30 48-29,0 0 0,1 1 0,18-20 0,-30 37-34,0 1 0,0 0 0,1 0 0,-1-1 0,0 1 0,0 0 0,0 0 0,1-1 0,-1 1 0,0 0 0,0 0 0,1 0 0,-1-1 0,0 1 0,1 0 0,-1 0 0,0 0 0,0 0 0,1 0 0,-1 0 0,0 0 0,1 0 0,-1 0 0,0-1 0,1 1 0,-1 1 0,0-1 0,1 0 0,-1 0 0,0 0 0,1 0 0,4 10 118,-4 21 77,-1-26-165,-1 13 61,0-11-54,1-1 0,0 1 1,0-1-1,0 1 0,1 0 1,0-1-1,0 1 0,1-1 1,-1 1-1,1-1 0,5 9 1,-7-14-35,1 0-1,0 0 1,-1-1 0,1 1 0,0 0 0,0 0 0,0-1-1,-1 1 1,1-1 0,0 1 0,0-1 0,0 1 0,0-1-1,0 1 1,0-1 0,0 0 0,0 0 0,0 1 0,0-1-1,0 0 1,2 0 0,0-1 0,0 1 1,-1 0-1,1-1 1,0 0-1,-1 0 1,1 0-1,0 0 0,2-2 1,6-3 1,-1-1-1,17-15 1,-24 20-7,36-37-80,-1 0 1,53-73-1,-45 53-265,-46 59 337,0-1 0,0 1 0,0 0 0,0 0 0,0 0-1,0 0 1,0-1 0,0 1 0,0 0 0,0 0 0,0 0 0,0 0 0,1 0 0,-1-1 0,0 1-1,0 0 1,0 0 0,0 0 0,0 0 0,0 0 0,1 0 0,-1 0 0,0 0 0,0-1 0,0 1 0,0 0-1,1 0 1,-1 0 0,0 0 0,0 0 0,0 0 0,0 0 0,1 0 0,-1 0 0,0 0 0,0 0 0,0 0-1,1 0 1,-1 0 0,0 0 0,0 1 0,0-1 0,0 0 0,1 0 0,-1 0 0,0 0 0,0 0 0,0 0-1,2 13-86,-6 30 217,2-24-56,2-12-13,0 1 0,0-1 0,0 0 0,4 15 0,-4-21-47,0 0-1,0 0 1,1 0-1,-1 0 1,0 0-1,1 0 1,-1 0-1,0 0 1,1 0 0,-1-1-1,1 1 1,0 0-1,-1 0 1,1 0-1,0-1 1,-1 1-1,1 0 1,0-1-1,0 1 1,0-1-1,-1 1 1,1-1 0,0 1-1,0-1 1,0 1-1,0-1 1,0 0-1,0 1 1,0-1-1,0 0 1,0 0-1,0 0 1,0 0-1,0 0 1,0 0-1,0 0 1,0 0 0,0-1-1,0 1 1,0 0-1,0 0 1,0-1-1,0 1 1,0-1-1,0 1 1,1-2-1,4-1 6,0-1 0,0 0 0,0-1 0,-1 0 0,0 0-1,1 0 1,-2 0 0,1-1 0,7-12 0,4-7 24,11-29 0,-21 42-24,49-114 102,-51 120 32,-1 7-20,0 14 76,-4 29 94,1-42-271,-1 18 105,-1-5-28,2 1 1,-1-1-1,2 1 1,0-1-1,1 1 1,5 19-1,-7-34-108,0 0 0,1 0-1,-1 0 1,0 0 0,1 0 0,-1 0-1,1 0 1,-1 0 0,1-1 0,-1 1-1,1 0 1,0 0 0,-1 0 0,1-1-1,0 1 1,-1 0 0,1-1 0,0 1-1,0 0 1,0-1 0,2 1 0,-3-1-32,1 0 0,0 0 0,0 0 1,0 0-1,0 0 0,-1-1 1,1 1-1,0 0 0,0 0 0,-1-1 1,1 1-1,0-1 0,0 1 1,-1-1-1,1 1 0,0-1 0,-1 1 1,1-1-1,-1 0 0,2 0 1,1-4-266,0 0 1,1 0-1,-2 0 1,1-1-1,0 1 1,1-7 0,0-2-69,-1 0 1,2-24-1,-3-5-329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5.654"/>
    </inkml:context>
    <inkml:brush xml:id="br0">
      <inkml:brushProperty name="width" value="0.035" units="cm"/>
      <inkml:brushProperty name="height" value="0.035" units="cm"/>
    </inkml:brush>
  </inkml:definitions>
  <inkml:trace contextRef="#ctx0" brushRef="#br0">1 1 18780,'0'16'1728,"2"4"-1224,0 1-231,1 5 879,1-2-504,2-3-600,-2-3-344,2-5 672,0-6-432,-5-7-56,3-8-40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6.126"/>
    </inkml:context>
    <inkml:brush xml:id="br0">
      <inkml:brushProperty name="width" value="0.035" units="cm"/>
      <inkml:brushProperty name="height" value="0.035" units="cm"/>
    </inkml:brush>
  </inkml:definitions>
  <inkml:trace contextRef="#ctx0" brushRef="#br0">21 187 17364,'0'0'61,"0"0"0,0 1 0,0-1 0,0 0 0,0 0 0,-1 1 0,1-1 0,0 0 0,0 0 0,0 1 0,0-1 0,-1 0 0,1 0 0,0 0 0,0 1 0,0-1 0,-1 0 0,1 0 0,0 0 0,0 0 0,-1 0 0,1 1 1,0-1-1,0 0 0,-1 0 0,1 0 0,0 0 0,-1 0 0,1 0 0,0 0 0,0 0 0,-1 0 0,1 0 0,0 0 0,0 0 0,-1 0 0,1 0 0,0 0 0,0-1 0,-1 1 0,1 0 0,0 0 0,0 0 0,-1 0 0,1 0 0,0-1 0,0 1 0,-1 0 0,1 0 0,0 0 1,0 0-1,0-1 0,0 1 0,-1 0 0,1 0 0,0-1 0,0 1 0,0 0 0,0 0 0,0-1 0,0 1 0,0 0 0,0-1 0,-7 26 1711,6-17-1537,1 1 0,-1 0-1,2-1 1,-1 1 0,1 0 0,2 8-1,-3-15-219,1 0 0,-1 0 0,1 0 0,0 0-1,-1-1 1,1 1 0,0 0 0,0 0 0,0-1 0,0 1-1,0-1 1,0 1 0,1-1 0,-1 1 0,0-1-1,1 0 1,-1 0 0,1 1 0,0-1 0,-1 0 0,1 0-1,0-1 1,-1 1 0,1 0 0,0-1 0,0 1-1,0-1 1,0 1 0,0-1 0,0 0 0,0 0 0,-1 0-1,1 0 1,3 0 0,3-2-8,-1 0 0,1 0 0,-1-1 0,0 0 0,1 0 0,-1-1 0,-1 1 0,1-2 0,-1 1 0,1-1 0,-1 0 0,6-6 0,6-7-18,-1-1 0,22-30 1,22-48-56,-42 66-20,-16 30-14,-2 6 69,-2 9 4,-7 21-32,5-23-98,0 1 1,0 0-1,2 0 0,-1 0 1,2 0-1,1 25 0,-1-38 120,0 1-1,0-1 1,0 1 0,0 0 0,0-1-1,0 1 1,0-1 0,1 1-1,-1-1 1,0 1 0,0-1-1,1 1 1,-1-1 0,0 1 0,0-1-1,1 0 1,-1 1 0,1-1-1,-1 1 1,0-1 0,1 0-1,-1 1 1,1-1 0,-1 0 0,1 1-1,-1-1 1,1 0 0,-1 0-1,1 0 1,0 1 0,0-1-48,1-1 1,-1 1-1,0 0 1,1-1-1,-1 1 1,0 0-1,0-1 0,0 0 1,0 1-1,0-1 1,1 0-1,0-1 1,32-32-1736,-32 31 1632,101-131-3104,-65 81 2485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6.499"/>
    </inkml:context>
    <inkml:brush xml:id="br0">
      <inkml:brushProperty name="width" value="0.035" units="cm"/>
      <inkml:brushProperty name="height" value="0.035" units="cm"/>
    </inkml:brush>
  </inkml:definitions>
  <inkml:trace contextRef="#ctx0" brushRef="#br0">115 497 13819,'-17'20'1377,"2"1"0,0 0-1,-14 28 1,23-37-943,0 1 0,1-1 0,0 1 0,1 0-1,0 1 1,1-1 0,-2 22 0,5-33-416,-1 0 1,1 0-1,0-1 1,0 1-1,0 0 1,0 0-1,1 0 0,-1 0 1,1-1-1,-1 1 1,1 0-1,-1 0 1,1-1-1,0 1 1,0 0-1,0-1 1,0 1-1,0-1 0,2 3 1,-2-3 1,0-1 0,0 1 0,0-1 0,1 1 0,-1-1 0,0 1 0,1-1 0,-1 1 0,1-1 0,-1 0 1,0 0-1,1 0 0,-1 0 0,1 0 0,-1 0 0,0 0 0,1-1 0,-1 1 0,2-1 0,5-2 45,0 0 0,0-1 0,0 0 0,-1 0-1,0 0 1,12-10 0,3-8-200,0 0-1,-1-2 1,-2 0 0,0-1-1,-1-1 1,-2-1 0,19-40-1,-38 74 135,0 0-1,1 0 1,0 0-1,0 0 1,1 1-1,0-1 1,1 1-1,-1-1 1,1 1-1,1-1 0,-1 1 1,1-1-1,3 10 1,-4-16 12,1 0-1,0 0 1,0 0 0,-1 0 0,1 0 0,0 0-1,0 0 1,0 0 0,0 0 0,0-1 0,0 1-1,0 0 1,0-1 0,1 1 0,-1 0-1,0-1 1,0 0 0,0 1 0,1-1 0,-1 0-1,0 1 1,1-1 0,-1 0 0,0 0 0,0 0-1,1 0 1,-1 0 0,0-1 0,1 1 0,-1 0-1,0 0 1,0-1 0,1 1 0,-1-1-1,0 1 1,2-2 0,7-3 39,-1 0 1,0 0-1,12-10 1,-17 12-39,22-17 67,-1 0-1,-1-2 1,-1-1-1,-1-1 0,-1-1 1,23-35-1,-32 41-76,0 0 0,-2-1 0,-1 0-1,0-1 1,-1 0 0,-1 0-1,-2-1 1,0 0 0,-1 0 0,1-24-1,-4 34-23,-1 1-1,-1-1 1,0 0-1,-1 1 0,-5-21 1,6 28 10,-1 0 1,1 0-1,-1 1 0,0-1 1,0 0-1,0 1 0,-1 0 1,-4-6-1,5 7 3,1 1 0,-1-1 0,0 1 1,0 0-1,0 0 0,1 0 0,-1 0 0,0 0 0,0 0 0,-1 0 0,1 1 1,0-1-1,0 1 0,0 0 0,0-1 0,0 1 0,-4 0 0,2 1 3,-1 0 1,0 0-1,1 1 0,-1 0 0,1 0 0,0 0 0,0 0 0,0 0 0,0 1 0,0 0 1,0 0-1,1 0 0,-1 0 0,1 0 0,0 1 0,0 0 0,0-1 0,0 1 0,-3 8 1,-6 8 63,2 1 1,-14 35 0,16-33-13,0 1-1,2-1 1,0 1-1,2 1 1,0-1-1,2 0 1,1 1-1,2 29 0,0-48-48,-1-1-1,1 0 0,0 1 0,1-1 0,-1 0 0,1 0 0,0 0 0,1 0 0,-1 0 0,1-1 1,0 1-1,0-1 0,0 1 0,1-1 0,-1 0 0,1-1 0,0 1 0,0 0 0,0-1 0,1 0 0,-1 0 1,1-1-1,0 1 0,0-1 0,0 0 0,0 0 0,0 0 0,10 1 0,0-1-32,0 0 1,-1-1-1,1-1 0,0 0 1,0-1-1,-1-1 0,1 0 1,-1-1-1,1-1 0,-1 0 0,0 0 1,0-2-1,-1 0 0,0 0 1,0-1-1,0-1 0,-1 0 0,0-1 1,0 0-1,-1-1 0,12-13 1,-20 19 84,0 0 0,1 0 0,-1 0 0,-1 0 0,1-1 0,-1 1 0,0-1 0,0 0 0,0 1 0,0-1 0,-1 0 0,0 0-1,0 0 1,0-6 0,-1 10-36,1 1 0,-1 0-1,0-1 1,0 1 0,0 0-1,0-1 1,0 1-1,0 0 1,0-1 0,0 1-1,0-1 1,0 1 0,0 0-1,0-1 1,0 1-1,0 0 1,0-1 0,0 1-1,0 0 1,-1-1 0,1 1-1,0-1 1,0 1-1,0 0 1,-1 0 0,1-1-1,0 1 1,0 0-1,-1-1 1,1 1 0,0 0-1,0 0 1,-1 0 0,1-1-1,0 1 1,-1 0-1,1 0 1,0 0 0,-1 0-1,1-1 1,-1 1 0,1 0-1,0 0 1,-1 0-1,1 0 1,0 0 0,-1 0-1,1 0 1,-1 0 0,1 0-1,0 0 1,-1 0-1,1 1 1,0-1 0,-1 0-1,1 0 1,0 0-1,-1 0 1,1 1 0,0-1-1,-1 0 1,1 0 0,0 0-1,-1 1 1,-20 19 545,18-17-519,1 1 0,0-1 0,0 1-1,0 0 1,0 0 0,0 0 0,1 0-1,0 0 1,0 1 0,0-1 0,1 0-1,-1 0 1,1 5 0,0-7-35,0 0 0,0 0-1,1-1 1,-1 1 0,0 0 0,1-1-1,-1 1 1,1 0 0,0-1 0,-1 1 0,1-1-1,0 1 1,0-1 0,0 0 0,0 1 0,0-1-1,1 0 1,-1 0 0,0 1 0,1-1-1,-1 0 1,0 0 0,1-1 0,-1 1 0,1 0-1,-1 0 1,1-1 0,0 1 0,-1-1 0,1 1-1,0-1 1,-1 0 0,1 0 0,0 1-1,2-2 1,4 1-10,1 0 0,-1-1 0,1 0-1,-1-1 1,0 0 0,1 0 0,-1-1-1,0 0 1,-1-1 0,1 1 0,0-1-1,7-6 1,12-9-146,42-39 0,-58 49 90,3-5-104,-11 11 37,1-1 0,-1 1 0,1-1 0,0 1 0,0 0 0,0 0 0,0 1 0,8-5 1,-14 17-375,-5 4 252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8.278"/>
    </inkml:context>
    <inkml:brush xml:id="br0">
      <inkml:brushProperty name="width" value="0.035" units="cm"/>
      <inkml:brushProperty name="height" value="0.035" units="cm"/>
    </inkml:brush>
  </inkml:definitions>
  <inkml:trace contextRef="#ctx0" brushRef="#br0">440 477 15851,'0'-5'255,"0"0"-32,0-1 0,-1 1-1,1 0 1,-1-1-1,0 1 1,-2-5 0,2 9-197,1-1 0,-1 1 0,0 0 0,1 0 0,-1 0 0,0 0 0,0 0 0,0 0 0,0 0 0,1 1 0,-1-1 0,0 0 0,-1 0 0,1 1 0,0-1 0,0 0 0,0 1 0,0-1 0,0 1 0,-1 0 0,1-1 0,0 1 0,0 0 0,-1 0 0,1 0 0,0 0 0,0 0 0,-1 0 0,1 0 0,-2 0 0,-6 2 124,1 0 0,0 1 0,1-1 0,-1 1 0,0 1 0,1-1 0,0 1 1,0 1-1,0-1 0,-7 7 0,-13 12 195,-24 26 0,38-36-221,-14 15 54,1 1-1,2 1 0,1 1 1,1 1-1,-19 38 0,32-53-114,1 1-1,0 0 0,1 0 1,1 1-1,1 0 1,1 0-1,1 0 0,0 0 1,1 0-1,1 1 1,1-1-1,3 22 1,-2-35-63,0 1 0,1-1 0,-1 1 0,1-1 0,1 0 0,-1 0 1,1 0-1,0 0 0,1 0 0,-1-1 0,1 0 0,0 1 1,0-1-1,1-1 0,7 7 0,-5-6-13,0 0 0,0-1 0,0 0 1,0 0-1,1-1 0,0 0 0,0 0 0,0 0 0,0-1 0,0-1 1,10 2-1,-6-2 24,-1-1-1,1 0 1,0 0 0,-1-1 0,1-1 0,-1 0 0,1-1 0,-1 0 0,0 0-1,0-1 1,0 0 0,0-1 0,-1-1 0,0 0 0,0 0 0,-1-1 0,16-13 0,-23 18 10,0 0 0,0 0 0,0 0 0,0 0 0,0-1 0,-1 1 1,1-1-1,-1 1 0,1-1 0,-1 1 0,0-1 0,0 0 1,0 0-1,-1 0 0,1 0 0,-1 1 0,1-1 0,-1 0 1,0 0-1,0 0 0,0 0 0,-1 0 0,1 0 0,-1 0 0,1 0 1,-1 1-1,0-1 0,0 0 0,0 0 0,-1 1 0,1-1 1,-1 1-1,1-1 0,-1 1 0,0 0 0,-4-5 0,-3-1 43,-1-1 0,0 2 0,-1-1 0,1 2 0,-1-1 0,-1 1-1,1 1 1,-17-6 0,20 6-145,14 0 22,21-2-31,-16 4 43,25-7-16,-1-1 0,0-3 0,-1 0 0,-1-2-1,0-2 1,44-32 0,-71 46 68,19-10 40,-25 14-41,0 1 0,1-1 1,-1 1-1,0-1 1,0 1-1,1-1 0,-1 1 1,0 0-1,0-1 1,0 1-1,0 0 0,0-1 1,0 1-1,0-1 1,0 1-1,0 0 0,0-1 1,0 1-1,0 0 1,0-1-1,0 1 0,0-1 1,-1 1-1,1 0 0,-5 22 37,4-22-43,-4 18-65,0 0 1,1-1-1,0 2 1,2-1-1,0 0 1,2 20-1,-1-38 34,1-1 1,0 1-1,0 0 0,0-1 0,0 1 0,0-1 0,0 1 0,0-1 0,0 1 1,0-1-1,1 1 0,-1-1 0,0 1 0,0-1 0,0 1 0,0-1 1,1 1-1,-1-1 0,0 1 0,1-1 0,-1 1 0,0-1 0,1 0 0,-1 1 1,0-1-1,1 0 0,-1 1 0,1-1 0,-1 0 0,1 1 0,-1-1 0,1 0 1,-1 0-1,1 1 0,-1-1 0,1 0 0,-1 0 0,1 0 0,-1 0 0,1 0 1,-1 0-1,1 0 0,-1 0 0,1 0 0,-1 0 0,1 0 0,0 0 1,-1 0-1,1-1 0,-1 1 0,1 0 0,-1 0 0,1 0 0,-1-1 0,0 1 1,1 0-1,-1-1 0,1 1 0,-1 0 0,1-1 0,3-2-242,0-1 1,-1 1-1,1-1 0,-1 1 0,4-7 0,11-20-457,-2-1 1,-1 0-1,-1-1 0,-2 0 1,14-60-1,-25 90 1806,-1 5-258,-4 17 220,-9 61 354,9-47-688,1 49 1,4-68-604,0-1 1,0 0-1,2 0 0,0 0 0,0 0 0,8 16 0,-10-28-83,-1 0 0,1 0 1,1 0-1,-1 0 0,0 0 1,0 0-1,1-1 0,-1 1 1,1-1-1,-1 1 0,4 2 1,-5-4-11,1 0-1,0 0 1,-1 1 0,1-1 0,-1 0 0,1 0-1,-1 0 1,1 0 0,0 0 0,-1 0 0,1 0-1,-1 0 1,1 0 0,0 0 0,-1 0 0,1 0-1,-1-1 1,1 1 0,0 0 0,-1 0 0,1 0-1,-1-1 1,1 1 0,-1 0 0,1-1 0,-1 1 0,1-1-1,-1 1 1,0 0 0,1-1 0,-1 1 0,1-1-1,-1 1 1,0-1 0,0 1 0,1-1 0,-1 1-1,0-1 1,0 0 0,1 1 0,-1-1 0,0 1-1,0-1 1,0 0 0,2-8 41,0 1 0,0 0 0,-1 0 0,0-1 0,0 1 0,-1 0 1,-1-12-1,-10-58 222,11 76-261,-15-61 66,9 44-99,1-1-1,-2-22 1,7 42 18,0-1 0,0 1 0,0-1-1,1 1 1,-1 0 0,0-1 0,0 1 0,0 0 0,1 0-1,-1-1 1,0 1 0,1 0 0,-1 0 0,0-1-1,1 1 1,-1 0 0,0 0 0,1 0 0,-1-1-1,0 1 1,1 0 0,-1 0 0,0 0 0,1 0 0,-1 0-1,1 0 1,-1 0 0,0 0 0,1 0 0,-1 0-1,1 0 1,19 0-331,-14 0 165,11 0-227,0-2 1,-1 0-1,1-1 1,-1-1-1,0 0 1,0-1-1,0-1 1,0-1-1,17-10 1,-22 12 224,-1-1 1,0-1-1,-1 0 1,1 0-1,-1-1 1,-1 0-1,1 0 1,-1-1 0,-1 0-1,0-1 1,0 0-1,-1 0 1,9-19-1,-14 27 217,0 1 0,-1-1 0,1 0-1,-1 0 1,1 1 0,-1-1 0,0 0 0,0 0-1,0 1 1,0-1 0,0 0 0,0 0 0,-1 0-1,1-1 1,-1 2-20,1 1-1,0 0 0,0 0 1,0-1-1,0 1 0,0 0 1,-1 0-1,1 0 0,0-1 1,0 1-1,0 0 0,-1 0 1,1 0-1,0 0 0,0 0 1,0-1-1,-1 1 0,1 0 1,0 0-1,0 0 0,-1 0 1,1 0-1,0 0 0,0 0 1,-1 0-1,1 0 0,0 0 1,-1 0-1,1 0 0,0 0 1,-1 0-1,-12 10 679,3 2-372,0 1 0,1-1 0,1 2 0,0-1 0,1 1 1,0 0-1,1 1 0,1-1 0,0 1 0,1 0 0,1 0 0,0 1 0,0 23 0,3-36-284,0-1-1,0 1 1,0 0 0,0 0 0,1-1-1,-1 1 1,1 0 0,0 0-1,0-1 1,0 1 0,0-1-1,0 1 1,1-1 0,-1 0 0,1 1-1,0-1 1,3 4 0,-3-5-26,0 1 0,1-1 0,-1 0 0,0 0 0,0 0 1,1 0-1,-1-1 0,0 1 0,1-1 0,-1 1 1,1-1-1,-1 0 0,1 0 0,-1 0 0,1 0 0,-1 0 1,1-1-1,-1 1 0,1-1 0,2-1 0,6-2-3,0 0-1,0-1 0,0-1 1,-1 0-1,0 0 0,0-1 0,-1 0 1,0 0-1,13-15 0,8-11 24,31-44 0,-42 52-21,-6 12-11,-13 12-5,0 1-1,0 0 0,0 0 1,0 0-1,1 0 0,-1 0 1,0 0-1,0 0 1,0 0-1,1 0 0,-1 0 1,0-1-1,0 1 0,0 0 1,1 0-1,-1 0 0,0 0 1,0 1-1,1-1 0,-1 0 1,0 0-1,0 0 1,0 0-1,1 0 0,-1 0 1,0 0-1,0 0 0,0 0 1,0 0-1,1 1 0,-1-1 1,0 0-1,0 0 0,0 0 1,0 0-1,0 0 1,1 1-1,0 2 2,-1-1-1,1 1 1,-1 0 0,1 0-1,-1 0 1,0 0 0,0 0-1,0 5 1,-21 157 221,2-38 55,15-58-123,5-56-111,3-12-3,-2-2-38,-1-1 0,0 1 1,1-1-1,-1 1 0,0-1 0,0 0 1,0 0-1,0 1 0,1-4 1,9-26-7,0-1 1,-2 1-1,6-36 1,8-103-37,-13 87-23,65-366-526,-73 437 560,10-36-66,-11 46 85,0-1 1,0 1 0,0 0 0,0-1 0,0 1 0,1 0 0,-1 0 0,0-1 0,1 1 0,0 0 0,0 0 0,0 1 0,-1-1 0,5-2 0,-6 4 7,0 0 0,0 0 0,0 0 1,1 0-1,-1 0 0,0 0 0,0 0 0,0 0 0,0 0 0,1 0 0,-1 0 1,0 0-1,0 0 0,0 0 0,0 0 0,1 0 0,-1 0 0,0 0 1,0 0-1,0 0 0,0 0 0,0 0 0,1 0 0,-1 0 0,0 0 0,0 0 1,0 1-1,0-1 0,0 0 0,0 0 0,1 0 0,-1 0 0,0 0 1,0 0-1,0 1 0,0-1 0,0 0 0,0 0 0,0 0 0,0 0 0,0 1 1,0-1-1,0 0 0,2 13-8,-3 10 35,-21 120 106,22-141-135,0 0 0,0 0-1,0 0 1,0-1 0,0 1 0,1 0 0,-1 0 0,1 0 0,-1-1 0,1 1 0,-1 0 0,1-1 0,0 1 0,0 0 0,0-1-1,0 1 1,0-1 0,0 0 0,0 1 0,1-1 0,-1 0 0,0 0 0,1 1 0,-1-1 0,1 0 0,-1 0 0,1-1 0,0 1-1,-1 0 1,3 0 0,7 3-47,0-1 0,0-1 0,1 0 1,11 1-1,15 3-105,-25-2 107,-1 0 0,1 1 0,-1 0 1,0 1-1,-1 0 0,1 1 1,-1 0-1,0 1 0,-1 0 0,0 1 1,16 18-1,-21-21 101,-1-1 0,0 1 1,0 0-1,-1 0 0,0 0 0,0 0 0,0 1 1,-1-1-1,1 1 0,-2 0 0,1 0 0,-1-1 1,0 1-1,-1 0 0,1 0 0,-1 0 0,-1 0 1,1 0-1,-1 0 0,0 0 0,-1 0 0,0-1 1,0 1-1,-3 7 0,2-8 50,0 0-1,0 0 1,0-1-1,-1 1 1,0-1-1,0 0 1,-1 0 0,1 0-1,-1 0 1,0-1-1,0 0 1,-1 0-1,1 0 1,-1-1-1,-8 4 1,9-5-154,1 0-1,-1-1 1,0 1 0,1-1 0,-1-1-1,0 1 1,0 0 0,1-1 0,-1 0-1,0 0 1,0-1 0,0 0 0,1 1 0,-1-1-1,0-1 1,1 1 0,-1-1 0,1 0-1,-1 0 1,1 0 0,-8-5 0,7 2-92,0 1 0,0-1 0,0 0 0,1 0 0,-1 0 0,1-1 0,1 0 1,-1 0-1,1 0 0,0 0 0,0 0 0,0 0 0,1-1 0,-1-7 0,-5-27-599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8.770"/>
    </inkml:context>
    <inkml:brush xml:id="br0">
      <inkml:brushProperty name="width" value="0.035" units="cm"/>
      <inkml:brushProperty name="height" value="0.035" units="cm"/>
    </inkml:brush>
  </inkml:definitions>
  <inkml:trace contextRef="#ctx0" brushRef="#br0">51 177 20412,'-50'-8'4819,"50"8"-4820,0 0-1,0-1 1,0 1 0,0 0 0,0 0 0,0-1 0,0 1-1,0 0 1,0 0 0,0-1 0,0 1 0,0 0 0,0 0-1,0-1 1,0 1 0,0 0 0,0 0 0,0-1-1,0 1 1,0 0 0,0 0 0,1 0 0,-1-1 0,0 1-1,0 0 1,0 0 0,0 0 0,1-1 0,-1 1 0,0 0-1,0 0 1,1 0 0,-1 0 0,0 0 0,0 0 0,0-1-1,1 1 1,-1 0 0,0 0 0,0 0 0,1 0 0,-1 0-1,0 0 1,13-8-175,23-15-384,-18 11 225,0 1 0,0 1 0,2 0 0,27-9 0,-46 18 340,1 0 1,-1 1 0,1-1 0,0 1 0,-1 0 0,1-1 0,0 1 0,-1 0 0,1 0 0,0 0 0,-1 0-1,1 0 1,0 0 0,-1 1 0,1-1 0,-1 0 0,1 1 0,0-1 0,-1 1 0,1 0 0,-1-1 0,1 1-1,-1 0 1,0 0 0,1 0 0,-1 0 0,0 0 0,0 1 0,3 1 0,-2 2 146,0 1 0,1-1 0,-2 0 0,1 1 0,-1-1 1,1 1-1,-1 6 0,6 20 538,-7-31-673,0-1-1,1 1 1,-1 0-1,0 0 1,1-1-1,-1 1 1,0 0 0,1-1-1,-1 1 1,1-1-1,-1 1 1,1 0-1,-1-1 1,1 1 0,0-1-1,-1 0 1,1 1-1,0-1 1,-1 1-1,1-1 1,0 0 0,-1 1-1,1-1 1,0 0-1,0 0 1,0 0-1,2 0 2,-1 0-1,0 0 0,0 0 1,1 0-1,-1-1 1,0 1-1,1-1 0,-1 1 1,2-2-1,7-3-3,-1-1 0,17-11 0,-24 16-4,54-41-19,-28 19-105,35-20 1,-56 38 51,0 1 1,1 0-1,0 0 1,0 1-1,0 0 1,0 0-1,1 1 0,-1 0 1,12-1-1,-14 4-388,-1-1-1,1 1 0,-1 0 1,0 1-1,1-1 0,-1 1 1,0 1-1,0-1 1,11 7-1,-17-9 419,0 0 0,0 0 0,1 0-1,-1 0 1,0 0 0,0 0 0,0 0 0,0 0 0,0 0 0,0 0-1,1 0 1,-1 0 0,0 0 0,0 0 0,0 0 0,0 0 0,0 0-1,1 0 1,-1 0 0,0 0 0,0 0 0,0 0 0,0 0-1,0-1 1,0 1 0,0 0 0,1 0 0,-1 0 0,0 0 0,0 0-1,0 0 1,0 0 0,0-1 0,0 1 0,0 0 0,0 0 0,0 0-1,0 0 1,0 0 0,0 0 0,0-1 0,0 1 0,0 0 0,0 0-1,0 0 1,0 0 0,0-1 0,-2-3-1012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9.332"/>
    </inkml:context>
    <inkml:brush xml:id="br0">
      <inkml:brushProperty name="width" value="0.035" units="cm"/>
      <inkml:brushProperty name="height" value="0.035" units="cm"/>
    </inkml:brush>
  </inkml:definitions>
  <inkml:trace contextRef="#ctx0" brushRef="#br0">1 172 14115,'4'6'1896,"25"-15"-895,8-5-369,12-5 2088,5-2-1527,9-4-1137,0 1 1632,-7-2-1368,-6 5 40,-17 2-112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29.800"/>
    </inkml:context>
    <inkml:brush xml:id="br0">
      <inkml:brushProperty name="width" value="0.035" units="cm"/>
      <inkml:brushProperty name="height" value="0.035" units="cm"/>
    </inkml:brush>
  </inkml:definitions>
  <inkml:trace contextRef="#ctx0" brushRef="#br0">78 1081 14171,'-78'38'2658,"92"-40"64,17-6-2158,788-345 2614,-261 55-3127,-393 197 294,192-153-1,-229 151-284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7:30.664"/>
    </inkml:context>
    <inkml:brush xml:id="br0">
      <inkml:brushProperty name="width" value="0.035" units="cm"/>
      <inkml:brushProperty name="height" value="0.035" units="cm"/>
    </inkml:brush>
  </inkml:definitions>
  <inkml:trace contextRef="#ctx0" brushRef="#br0">1272 338 14131,'-10'-29'441,"-1"0"0,-1 1 1,-2 0-1,-1 2 0,-20-28 0,26 42-295,-1 0 1,0 1-1,0 0 0,-2 1 0,1 0 0,-1 1 0,0 1 0,-1 0 0,0 0 0,0 1 0,-1 1 0,-20-7 0,16 8-89,1 1-1,-1 0 1,0 2-1,0 0 0,0 1 1,0 1-1,0 1 1,0 0-1,0 1 1,1 1-1,-1 1 0,0 0 1,1 1-1,0 1 1,0 1-1,1 1 0,-19 11 1,1 1-87,2 2 0,1 2 0,0 1 0,2 1 0,1 1 0,-48 60 0,30-24-9,2 2 0,3 2 1,3 1-1,-33 83 0,36-62 21,4 3-1,-39 185 0,58-200-69,2 1-1,1 120 0,10-155 1,2 0-1,2 0 1,1 0-1,3-1 1,1 0-1,19 46 1,-21-66 17,2-1 1,1 0-1,1 0 1,0-1-1,2-1 1,0 0-1,1-1 1,1 0-1,0-1 1,2-1 0,0-1-1,0-1 1,1 0-1,1-1 1,1-1-1,-1-1 1,2-1-1,-1-1 1,2-1-1,26 7 1,-18-9 62,-1-1 1,1-2-1,0-1 1,0-1 0,0-2-1,0-1 1,0-2-1,-1 0 1,0-2-1,1-2 1,-2 0 0,0-2-1,0-2 1,0 0-1,51-32 1,-41 17 182,-2-1 0,0-2 0,-2-2 0,-2-1 0,39-49 0,-32 30 155,-2-2-1,-2-2 1,34-72-1,-44 69-114,-2 0 0,-3-2 0,-2-1 0,-3 0 0,-3-1 0,-3 0 0,-2-1 0,-3 0 0,-3-1 0,-3 1 0,-3 0-1,-17-97 1,12 119-319,-2 1 0,-2 1 0,-1 0-1,-2 1 1,-2 1 0,-36-59-1,35 68-154,-1 2-1,-1 0 1,-2 1-1,0 1 1,-2 2-1,0 0 0,-2 2 1,-45-29-1,56 41 127,-1 0 0,1 1-1,-1 1 1,-1 1 0,1 0-1,-1 1 1,0 1-1,-28-2 1,27 5-62,0 2 0,-22 3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4:00.071"/>
    </inkml:context>
    <inkml:brush xml:id="br0">
      <inkml:brushProperty name="width" value="0.035" units="cm"/>
      <inkml:brushProperty name="height" value="0.035" units="cm"/>
    </inkml:brush>
  </inkml:definitions>
  <inkml:trace contextRef="#ctx0" brushRef="#br0">1 192 12923,'0'0'28,"0"1"1,0 0-1,0-1 0,1 1 1,-1-1-1,0 1 1,1 0-1,-1-1 0,0 1 1,1-1-1,-1 1 1,0-1-1,1 1 0,-1-1 1,1 1-1,-1-1 1,1 0-1,-1 1 0,1-1 1,0 1-1,-1-1 0,1 0 1,-1 0-1,1 1 1,0-1-1,-1 0 0,1 0 1,0 0-1,-1 0 1,1 0-1,0 0 0,-1 0 1,1 0-1,1 0 1,28-2-106,-26 1 123,246-45-64,-48 6 127,-145 32 60,92-1 0,184 24 233,1 2-306,55-36-41,0-20-21,239-16 49,195 45 287,-345 9-182,-333-1-157,375-1 34,-3 26-45,-274 1-15,288 19 84,395-33-34,-273-7-188,264-37 124,189-19 144,-1052 53-174,-48-1 40,-6-1-1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5.764"/>
    </inkml:context>
    <inkml:brush xml:id="br0">
      <inkml:brushProperty name="width" value="0.035" units="cm"/>
      <inkml:brushProperty name="height" value="0.035" units="cm"/>
    </inkml:brush>
  </inkml:definitions>
  <inkml:trace contextRef="#ctx0" brushRef="#br0">6 250 15091,'-1'-4'225,"-1"-1"0,1 0 0,1 1 0,-1-1 0,1 0 0,-1 1 0,1-1 0,1 0 0,-1 1 0,1-1 0,0 0 0,1-6 0,1 6-1,-1 0 0,1 0 0,0 0 0,0 0 0,1 0 0,-1 1 0,1 0 0,0 0 0,0 0 0,6-4 0,14-10 352,0 2 0,0 1 0,2 1 0,0 1 0,0 1 0,1 1 0,50-12 0,-71 21-507,1 1 0,0-1 0,0 2 0,0-1 0,0 0 0,0 1 1,0 1-1,0-1 0,7 2 0,-12-1-53,0-1 0,-1 1 0,1-1-1,-1 1 1,1 0 0,-1 0 0,1 0 0,-1 0 0,1 0 0,-1 0 0,0 0 0,0 0 0,0 0 0,1 1 0,-1-1 0,0 0-1,1 3 1,-2-2-5,1 1 0,0-1 0,0 1 1,-1 0-1,1-1 0,-1 1 0,0 0 0,0-1 0,0 1 0,0 0 0,-1-1 0,1 1 0,0 0 0,-2 3 0,-6 17 81,-1 0 0,-1 0 0,-1-1 0,-22 33 0,-11 24-29,42-77-113,1 1 0,0 0 0,-1 0 1,1 0-1,0 0 0,1 1 0,-2 3 1,2-6 27,0-1 1,0 1 0,0-1-1,1 0 1,-1 1-1,0-1 1,0 0 0,0 1-1,0-1 1,0 1 0,0-1-1,1 0 1,-1 1-1,0-1 1,0 0 0,0 1-1,1-1 1,-1 0-1,0 0 1,1 1 0,-1-1-1,0 0 1,1 1 0,15-1-726,-12 0 562,13-4-651,1 1 1,-1 1-1,1 1 0,27 1 0,-42 0 763,1 1 0,-1-1 0,1 1 0,-1-1-1,0 1 1,1 0 0,-1 0 0,0 1 0,0-1-1,1 1 1,-1-1 0,0 1 0,-1 0 0,1 0 0,0 0-1,0 1 1,-1-1 0,0 1 0,1-1 0,-1 1 0,0 0-1,0 0 1,0 0 0,-1 0 0,1 0 0,-1 0 0,0 0-1,1 1 1,-1-1 0,0 4 0,0-3 163,-1 0 1,0 0-1,1 0 1,-1 0-1,-1 1 1,1-1-1,-1 0 0,1 0 1,-1 0-1,-1 0 1,1 0-1,0-1 1,-1 1-1,-3 6 1,0-3 171,1-1 0,-1 0 0,0 0 0,0-1 0,-1 1 0,0-1 1,-8 6-1,-5 1 553,0-1 1,0-1 0,-1-1 0,-33 11-1,50-19-736,-46 13 826,46-13-955,0-1 1,0 1 0,-1-1-1,1 0 1,0 1-1,0-2 1,0 1 0,-1 0-1,1 0 1,0-1-1,0 0 1,-5-1 0,7 1-39,1 1 0,-1 0 0,1-1 0,0 1 1,-1 0-1,1-1 0,-1 1 0,1-1 0,0 1 0,-1 0 1,1-1-1,0 1 0,0-1 0,-1 1 0,1-1 0,0 1 1,0-1-1,0 1 0,0-1 0,0 1 0,0-1 1,-1 0-1,1 1 0,0-1 0,1 1 0,-1-1 0,0 1 1,0-1-1,0 1 0,0-1 0,0 1 0,0-1 1,1 1-1,-1-1 0,0 1 0,0-1 0,1 1 0,-1-1 1,0 1-1,1-1 0,-1 1 0,0 0 0,1-1 0,0 0 1,1-1-191,0 0 1,0 0 0,1 0 0,-1 0 0,0 0 0,1 0-1,3-1 1,13-2-823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9.096"/>
    </inkml:context>
    <inkml:brush xml:id="br0">
      <inkml:brushProperty name="width" value="0.035" units="cm"/>
      <inkml:brushProperty name="height" value="0.035" units="cm"/>
    </inkml:brush>
  </inkml:definitions>
  <inkml:trace contextRef="#ctx0" brushRef="#br0">404 1625 10730,'-6'17'1108,"6"-17"-1061,0 0 0,0 1 0,0-1-1,0 0 1,0 0 0,0 1 0,0-1 0,0 0-1,1 0 1,-1 1 0,0-1 0,0 0-1,0 0 1,0 1 0,0-1 0,0 0 0,1 0-1,-1 0 1,0 1 0,0-1 0,0 0-1,1 0 1,-1 0 0,0 0 0,0 1 0,1-1-1,-1 0 1,0 0 0,0 0 0,1 0 0,-1 0-1,0 0 1,1 0 0,1 0 155,1 0 0,0-1 0,-1 1 0,1-1-1,0 1 1,-1-1 0,1 0 0,-1 0 0,1 0 0,2-3 0,55-27 1322,235-121 2359,11 22-3009,-182 86-833,225-86-92,-282 100 31,0-3 1,-3-3-1,63-45 0,-118 74 20,65-45 39,-2-3-1,79-80 1,-151 135-24,0-1 0,1 1 0,-1 0 0,1-1 0,-1 1 0,0 0 0,1-1 0,-1 1 0,0-1 0,1 1 0,-1-1 0,0 1 0,0 0 0,0-1 0,1 1-1,-1-1 1,0 1 0,0-1 0,0 1 0,0-1 0,0 1 0,0-1 0,0 0 0,-9-1 243,-26 11 86,27-7-227,6-1-108,0-1 1,1 1-1,-1-1 1,0 0-1,1 0 1,-1 1-1,0-1 1,0 0-1,1 0 1,-1-1-1,0 1 1,0 0-1,1-1 1,-1 1-1,0-1 0,1 1 1,-1-1-1,-2-1 1,3 0-4,-1 1 0,1-1-1,0 1 1,0-1 0,0 1 0,0-1-1,0 0 1,0 0 0,1 1 0,-1-1 0,0 0-1,1 0 1,-1 0 0,1 0 0,0 0 0,0-3-1,-3-21-15,-2 0 0,0 0 0,-2 1 0,-11-28 0,-47-98-65,38 92 63,13 27 13,-11-25 55,-2 0-1,-48-73 0,72 127-39,1 0 1,0-1 0,-1 1 0,0 0-1,0 0 1,0 0 0,0 0 0,0 1-1,-1 0 1,1-1 0,-1 1 0,1 0-1,-6-2 1,7 4-20,-1-1-1,0 1 0,1 0 1,-1 0-1,0 0 1,1 0-1,-1 0 1,0 1-1,1-1 1,-1 1-1,0 0 1,1-1-1,-1 1 1,1 0-1,-1 1 0,1-1 1,0 0-1,-1 1 1,1-1-1,-4 5 1,-8 3 15,0 0 1,-1-1-1,-30 12 1,10-5-11,-445 175 166,219-105-131,-180 70 20,337-115-46,-199 48 0,302-87-15,0-1 1,0 0 0,0 1-1,0-1 1,0 1-1,1-1 1,-1 1 0,0-1-1,0 1 1,0 0-1,1 0 1,-1-1 0,0 1-1,1 0 1,-1 0-1,1 0 1,-1-1 0,1 1-1,-1 0 1,1 0-1,-1 0 1,1 0 0,0 0-1,0 0 1,0 0-1,-1 0 1,1 0 0,0 0-1,0 0 1,0 0-1,0 0 1,1 0 0,-1 0-1,0 0 1,1 2-1,1 5-18,0 1 0,1-1 0,4 11 0,-2-9 18,45 105-45,72 117 0,-66-131 31,-7-7-94,56 97-3197,-103-186 3133,0-1 73,0-1 1,0 1 0,0-1 0,1 1-1,-1-1 1,1 0 0,0 0-1,-1 0 1,1 0 0,1-1-1,5 5 1,9-1-794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4:40.559"/>
    </inkml:context>
    <inkml:brush xml:id="br0">
      <inkml:brushProperty name="width" value="0.035" units="cm"/>
      <inkml:brushProperty name="height" value="0.035" units="cm"/>
    </inkml:brush>
  </inkml:definitions>
  <inkml:trace contextRef="#ctx0" brushRef="#br0">104 58 14507,'13'-22'1965,"9"-12"1333,-21 34-3264,-1 0 0,0 0 0,0 0 1,0 0-1,0 0 0,0-1 1,0 1-1,0 0 0,0 0 0,0 0 1,1 0-1,-1 0 0,0 0 1,0 0-1,0 0 0,0 0 0,0 0 1,0 0-1,0 0 0,1 0 1,-1 0-1,0 0 0,0 0 1,0 0-1,0 0 0,0 0 0,0 0 1,1 0-1,-1 0 0,0 0 1,0 0-1,0 0 0,0 0 0,0 0 1,0 0-1,0 0 0,1 0 1,-1 0-1,0 0 0,0 1 0,0-1 1,0 0-1,0 0 0,0 0 1,0 0-1,0 0 0,0 0 0,0 1 1,3 8 780,-1 14-55,-7 61-277,-3-1 1,-24 102 0,13-83-257,-4 18-30,-17 121 162,31-299-773,3 14 286,-1-4-40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4:40.993"/>
    </inkml:context>
    <inkml:brush xml:id="br0">
      <inkml:brushProperty name="width" value="0.035" units="cm"/>
      <inkml:brushProperty name="height" value="0.035" units="cm"/>
    </inkml:brush>
  </inkml:definitions>
  <inkml:trace contextRef="#ctx0" brushRef="#br0">5 164 19596,'0'0'60,"-1"0"0,1-1 0,0 1-1,-1 0 1,1 0 0,0 0 0,0-1 0,-1 1-1,1 0 1,0 0 0,0-1 0,0 1 0,-1 0-1,1 0 1,0-1 0,0 1 0,0 0 0,0-1-1,-1 1 1,1 0 0,0-1 0,0 1 0,0 0-1,0-1 1,0 1 0,0 0 0,0-1 0,0 1-1,0 0 1,0-1 0,0 1 0,0 0 0,1-1-1,-1 1 1,0 0 0,0-1 0,0 1 0,0 0-1,0-1 1,1 1 0,-1 0 0,0 0 0,0-1-1,0 1 1,1 0 0,-1 0 0,0-1 0,0 1-1,1 0 1,-1 0 0,15-14 867,6-1-461,1 0 1,1 1-1,1 2 1,0 0-1,0 2 0,31-10 1,-20 10-398,1 2 1,1 1 0,69-5-1,-91 11-274,1 1 0,-1 1 0,20 3 0,-31-3 14,-1-1 0,1 1 0,0 0 0,-1 0 0,1 0 0,-1 0 0,1 1-1,-1 0 1,0-1 0,1 1 0,-1 1 0,0-1 0,0 0 0,-1 1 0,1-1 0,0 1-1,-1 0 1,0 0 0,4 5 0,-3 5-598,-7-1-228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4:41.483"/>
    </inkml:context>
    <inkml:brush xml:id="br0">
      <inkml:brushProperty name="width" value="0.035" units="cm"/>
      <inkml:brushProperty name="height" value="0.035" units="cm"/>
    </inkml:brush>
  </inkml:definitions>
  <inkml:trace contextRef="#ctx0" brushRef="#br0">9 2 15691,'-5'-1'1705,"2"1"-441,7 1 184,5 3-127,6 2-273,7 0-152,7-2-232,6 0-80,6-1-120,0-1-104,4-2-440,-4-2-328,-8-5 448,-3-2-96,-18 4-96,-8-2-104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4:41.940"/>
    </inkml:context>
    <inkml:brush xml:id="br0">
      <inkml:brushProperty name="width" value="0.035" units="cm"/>
      <inkml:brushProperty name="height" value="0.035" units="cm"/>
    </inkml:brush>
  </inkml:definitions>
  <inkml:trace contextRef="#ctx0" brushRef="#br0">1 11 16684,'4'-11'1763,"-2"11"-453,-2 20 235,0-3-1041,3 58 422,11 280 1559,-27-725 179,12 340-2511,1 29-155,0 0 0,0 0 0,0 1 0,0-1 0,0 0 0,0 0 0,0 1 1,1-1-1,-1 0 0,0 0 0,1 1 0,-1-1 0,0 0 0,1 1 0,-1-1 0,1 0 0,-1 1 0,1-1 0,-1 1 0,1-1 0,-1 1 1,1-1-1,0 1 0,-1-1 0,1 1 0,0 0 0,-1-1 0,1 1 0,0 0 0,0 0 0,-1-1 0,1 1 0,1 0 0,33-2-898,-12 1-429,38-12-1190,-46 12 1696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4:42.769"/>
    </inkml:context>
    <inkml:brush xml:id="br0">
      <inkml:brushProperty name="width" value="0.035" units="cm"/>
      <inkml:brushProperty name="height" value="0.035" units="cm"/>
    </inkml:brush>
  </inkml:definitions>
  <inkml:trace contextRef="#ctx0" brushRef="#br0">181 32 14915,'1'-1'192,"-1"0"0,0 0-1,0 0 1,0 0 0,0-1-1,0 1 1,0 0 0,0 0 0,0 0-1,0 0 1,-1 0 0,1 0-1,0 0 1,-1 0 0,1 0-1,-1 0 1,1 0 0,-1 0 0,1 0-1,-1 0 1,0 1 0,1-1-1,-1 0 1,-1-1 0,0 1 36,1 0-1,-1 1 1,0-1 0,0 0 0,1 1-1,-1-1 1,0 1 0,0 0-1,0-1 1,0 1 0,1 0 0,-1 0-1,-2 1 1,-2-1-47,1 1-1,0 0 1,0 0 0,0 1-1,0-1 1,0 1 0,0 0-1,0 0 1,-8 6 0,7-2-153,0 0 0,0 1 0,1-1 1,0 1-1,0 0 0,1 1 1,0-1-1,0 1 0,0 0 0,1-1 1,-3 15-1,-1 5 31,2 0 0,-4 33 0,8-52-48,-3 32 58,1 58-1,4-88-59,-1-1 0,1 1 0,0-1 0,1 1 0,0-1 1,1 1-1,0-1 0,0 0 0,1 0 0,0-1 0,10 16 0,-11-21 3,-1-1 0,0 1-1,1-1 1,-1 0 0,1 0-1,-1 0 1,1 0 0,0-1 0,0 1-1,0-1 1,0 0 0,0 1-1,0-1 1,0-1 0,0 1 0,1 0-1,-1-1 1,0 0 0,0 0-1,1 0 1,-1 0 0,0 0 0,1 0-1,-1-1 1,0 0 0,0 0-1,0 1 1,0-2 0,0 1-1,0 0 1,3-3 0,4-1 65,0 0 0,-1-1 0,0 0-1,0-1 1,-1 0 0,1-1 0,-1 1 0,6-10 0,0-1 110,-1 0 1,-2-1-1,1 0 0,-2-1 1,14-38-1,-19 43-75,-1-1 0,0 1-1,-1-1 1,0 0 0,-2 0 0,0 0-1,0 0 1,-4-30 0,2 40-169,-1 0 1,1 0-1,-1 1 1,0-1 0,-1 0-1,0 1 1,1-1-1,-1 1 1,-1 0-1,1 0 1,-1 0-1,0 0 1,0 1-1,-1-1 1,1 1-1,-1 0 1,0 0 0,0 1-1,0 0 1,-1 0-1,1 0 1,-1 0-1,1 1 1,-1 0-1,0 0 1,0 0-1,0 1 1,0 0 0,0 0-1,0 1 1,0 0-1,-1 0 1,1 0-1,0 1 1,0-1-1,0 2 1,0-1-1,-10 4 1,14-4-163,0-1 0,1 1 0,-1 0 0,1 0-1,-1 0 1,1 0 0,-1 0 0,1 0 0,0 0 0,-3 3 0,4-3 127,0-1 0,0 1-1,-1-1 1,1 1 0,0-1 0,0 1 0,0-1 0,0 1 0,0-1-1,-1 1 1,1-1 0,0 1 0,0-1 0,0 1 0,0-1 0,1 1-1,-1-1 1,0 1 0,0-1 0,0 1 0,0-1 0,0 1 0,1-1-1,-1 1 1,0-1 0,0 0 0,1 1 0,-1-1 0,0 1 0,1-1-1,-1 0 1,1 1 0,-1-1 0,0 0 0,1 1 0,-1-1 0,1 0-1,-1 1 1,1-1 0,0 0 0,7 5-995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4:44.510"/>
    </inkml:context>
    <inkml:brush xml:id="br0">
      <inkml:brushProperty name="width" value="0.035" units="cm"/>
      <inkml:brushProperty name="height" value="0.035" units="cm"/>
    </inkml:brush>
  </inkml:definitions>
  <inkml:trace contextRef="#ctx0" brushRef="#br0">0 913 12139,'3'-13'724,"0"0"0,1-1 0,0 1 1,0 1-1,10-18 0,-12 26-539,0 0 0,0 1 0,0-1 0,0 1-1,1-1 1,0 1 0,-1 0 0,1 0 0,0 0 0,1 0 0,-1 1-1,0-1 1,1 1 0,-1 0 0,1 0 0,0 0 0,0 0 0,0 1-1,0 0 1,0-1 0,6 0 0,-8 2-126,0 0-1,0 0 1,0 0-1,0 1 1,0-1 0,0 0-1,0 1 1,0 0-1,0-1 1,0 1-1,0 0 1,0 0 0,0 0-1,0 0 1,0 0-1,-1 1 1,4 1 0,-3 0-4,1 0 1,0 1-1,-1-1 1,0 0-1,1 1 1,-1 0-1,-1 0 1,3 5-1,1 6 52,-2 1-1,1-1 0,1 26 1,-5-40-104,2 45 419,-1 0 0,-3 0 0,-9 56 1,19-299 1567,-8 127-1785,1-13-227,1 95 10,0 3-9,1 0 0,0 0-1,2 0 1,6 15 0,-11-29 21,0 0 0,1 0 0,-1 0 0,1 0 1,-1 0-1,1-1 0,-1 1 0,1 0 1,0 0-1,-1-1 0,1 1 0,0 0 0,0-1 1,0 1-1,-1-1 0,1 1 0,0-1 1,0 1-1,0-1 0,0 1 0,0-1 0,0 0 1,0 0-1,0 1 0,1-1 0,0 0 1,0-1 0,0 1 1,0-1-1,0 1 0,0-1 0,0 0 0,0 1 0,0-1 0,-1 0 0,1 0 0,3-3 0,5-4 5,-1 0 0,0-1 0,10-13-1,-14 16-4,11-12-42,3-5-299,31-28 0,-44 46 276,1-1 0,0 1 0,0 0 0,0 1-1,0-1 1,1 1 0,0 1 0,0 0 0,12-4-1,-16 6 7,0 0-1,-1 0 1,1 0 0,0-1-1,-1 0 1,0 0-1,1 0 1,-1 0 0,0 0-1,0 0 1,4-5-1,-6 6 58,1-1 0,-1 1 0,0-1-1,1 0 1,-1 1 0,0-1-1,0 0 1,-1 0 0,1 0-1,0 0 1,0 0 0,-1 0 0,0 0-1,1 0 1,-1 0 0,0 0-1,0-1 1,0 1 0,0 0-1,0 0 1,0 0 0,-1-2 0,0 3 2,1 0 1,0 1-1,0-1 1,-1 0 0,1 1-1,0-1 1,-1 1-1,1-1 1,-1 1 0,1-1-1,-1 1 1,1-1-1,-1 1 1,1-1 0,-1 1-1,1-1 1,-1 1-1,0 0 1,1-1 0,-1 1-1,0 0 1,1 0-1,-1-1 1,0 1 0,1 0-1,-1 0 1,0 0-1,1 0 1,-1 0 0,0 0-1,1 0 1,-1 0-1,0 0 1,1 0 0,-1 1-1,0-1 1,1 0-1,-1 0 1,-1 1 0,-1 0-1,-1 1 1,1 0 0,-1-1-1,1 1 1,0 0 0,-5 4 0,-3 5 6,1 0 1,0 0-1,0 1 1,1 1-1,1-1 1,0 1-1,1 1 1,0 0-1,-6 19 1,5-13 75,2 1 0,1 1-1,0-1 1,2 0 0,-2 44 0,5-61-59,0 1 1,0-1-1,0 1 0,1-1 1,0 0-1,0 1 1,0-1-1,0 0 1,1 1-1,-1-1 0,1 0 1,0 0-1,1 0 1,3 5-1,-4-7-12,0 0 0,0 0 0,1 0 0,-1-1 0,1 1 0,-1-1 0,1 0 0,0 1-1,0-1 1,-1 0 0,1 0 0,0-1 0,0 1 0,0-1 0,0 1 0,0-1 0,0 0 0,0 0 0,0 0 0,0-1 0,0 1 0,5-2-1,9-2 24,0-2-1,0 0 0,0 0 0,-1-2 1,0 0-1,-1 0 0,0-2 0,18-13 0,-8 2 57,0-1-1,-1-1 0,32-40 0,-32 30-16,-1-1 1,-1-1-1,24-55 1,35-119 46,-81 207-122,8-19-21,-2 1 0,0 0 0,-1-1 0,-1 0 1,2-32-1,-6 52 13,0-1 0,0 1 0,0-1 0,0 1 0,-1-1 0,1 1 0,0 0 1,-1-1-1,1 1 0,0 0 0,-1-1 0,0 1 0,1 0 0,-1-1 0,-1 0 0,2 1 2,-1 1 0,1 0 0,-1-1 0,1 1 0,-1 0 0,1 0 0,-1 0 0,1-1 0,-1 1 0,1 0 0,-1 0 0,1 0 0,-1 0 0,0 0 0,1 0 0,-1 0 0,1 0 0,-1 0 0,1 0 0,-1 1 0,1-1 0,-1 0 0,1 0 0,-1 0 0,1 1 0,-2-1 1,-1 3-24,-1 0 1,1 0-1,-1 0 1,1 0-1,0 0 1,0 0-1,0 1 1,-3 5 0,-20 34-93,2 2 1,2 1 0,-17 49 0,-33 152 82,70-241 38,-20 110 24,21-105-22,0 0 0,1 0 0,0 0 1,1 0-1,0-1 0,0 1 0,1 0 1,6 17-1,-8-26-3,1 0-1,0 1 1,0-1 0,0 0 0,0 0 0,1 0-1,-1 0 1,0 0 0,1 0 0,-1 0 0,1-1 0,0 1-1,0 0 1,-1-1 0,1 0 0,0 1 0,0-1-1,1 0 1,-1 0 0,0 0 0,0 0 0,0 0-1,1-1 1,-1 1 0,0-1 0,1 1 0,-1-1-1,1 0 1,-1 0 0,0 0 0,1 0 0,-1 0 0,0-1-1,1 1 1,-1-1 0,4-1 0,4-1-7,-1-1 1,0-1-1,0 1 1,0-2-1,-1 1 1,0-1-1,13-12 1,5-7-16,-1-1-1,-2-2 1,0 0 0,28-49 0,58-135-37,-67 118-96,-5-1 1,-4-2 0,26-126-1,-59 222 155,6-41-183,-6 40 169,1 1 0,-1-1-1,0 1 1,0-1 0,0 1-1,0-1 1,0 1 0,-1-1-1,1 1 1,0 0 0,-1-1-1,1 1 1,-1-1 0,1 1-1,-1 0 1,1-1 0,-1 1-1,0 0 1,0 0 0,-2-2-1,2 2 4,0 1-1,0 0 1,0 0-1,0 0 1,0 0-1,0 0 1,0 0-1,0 1 1,1-1-1,-1 0 1,0 0-1,0 1 0,0-1 1,0 0-1,0 1 1,0-1-1,0 1 1,0-1-1,1 1 1,-1 0-1,0-1 1,0 1-1,1 0 1,-1 0-1,0 1 1,-21 26-192,1 8 79,2 1 1,-13 39-1,-25 84 176,44-119 36,1-1-1,2 1 1,2 1 0,2 0-1,-2 61 1,9-85-50,0 0 0,1 0 0,1 0 0,0 0 1,2 0-1,8 25 0,-8-31-35,1-1 0,0 1 0,1-1 1,0 0-1,1 0 0,0 0 0,0-1 0,1-1 1,20 17-1,-23-21-6,0 0-1,1-1 1,0 0 0,0 0 0,0 0 0,1-1 0,-1 0-1,1 0 1,-1-1 0,1 0 0,10 1 0,-12-2 7,0-1-1,-1 0 1,1-1 0,-1 1 0,1-1 0,0 0-1,-1-1 1,0 1 0,1-1 0,-1 0-1,0 0 1,0-1 0,0 1 0,0-1 0,0 0-1,7-7 1,0-2 16,-1 1 0,0-1-1,-1-1 1,-1 0 0,0 0-1,-1-1 1,0 0 0,6-17 0,2-9 44,19-76 1,-30 97-49,-1 0-1,0-1 1,-1 1-1,-1-1 0,-2-29 1,1 47-16,-1 0 0,-1 0 0,1 1 0,0-1 0,0 0 0,-1 1 0,1-1 0,-1 0 0,1 1 0,-1-1 0,0 0 0,0 1 0,1-1 0,-1 1 0,0 0 0,0-1 0,-1 1 0,1 0 0,0-1 0,0 1 0,-1 0 0,1 0 0,0 0 0,-1 0 0,-2-1 0,2 2-2,-1-1-1,1 1 1,0 0 0,0 0 0,-1 0-1,1 0 1,0 0 0,0 1-1,0-1 1,-1 1 0,1 0 0,0-1-1,0 1 1,0 0 0,0 0 0,0 0-1,0 0 1,0 1 0,1-1-1,-3 2 1,-6 6-13,0 0-1,1 1 1,0 0-1,1 1 1,0-1 0,1 1-1,0 1 1,0 0-1,-6 18 1,5-12 41,2 1 1,1 0 0,0 0-1,1 0 1,-2 37 0,5-46-4,1-1 1,1 0 0,0 0 0,0 0-1,1 0 1,0 0 0,0-1 0,1 1-1,0 0 1,9 15 0,-10-21 6,0 0 0,0 0 0,0 0 0,0-1 0,1 1 0,-1 0 0,1-1 0,0 0 0,-1 0 0,1 1 0,0-2 0,0 1 0,1 0 1,-1 0-1,0-1 0,1 0 0,-1 0 0,1 0 0,-1 0 0,1 0 0,-1-1 0,1 0 0,-1 1 0,1-1 0,0-1 0,-1 1 0,1 0 0,-1-1 0,1 0 0,3-1 0,3-1 23,-1-1-1,0 1 0,-1-2 0,1 1 0,-1-2 0,10-6 0,14-13 68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4.244"/>
    </inkml:context>
    <inkml:brush xml:id="br0">
      <inkml:brushProperty name="width" value="0.035" units="cm"/>
      <inkml:brushProperty name="height" value="0.035" units="cm"/>
    </inkml:brush>
  </inkml:definitions>
  <inkml:trace contextRef="#ctx0" brushRef="#br0">527 52 14915,'1'-1'202,"1"-1"0,-1 1 0,0 0 0,0-1 0,0 1 0,0-1 0,-1 1 0,1-1 0,0 1 0,0-1 0,-1 0 0,1 1 0,-1-1 0,0 0 0,0 0 0,1 1 1,-1-4-1,-1 4-80,1 0 1,-1 0-1,0 0 1,1-1-1,-1 1 1,0 1-1,0-1 1,0 0 0,0 0-1,1 0 1,-1 0-1,0 0 1,-1 1-1,1-1 1,0 1-1,0-1 1,0 1 0,0-1-1,0 1 1,-1-1-1,1 1 1,0 0-1,0 0 1,0 0-1,-3-1 1,-9 0 232,0 0 0,0 1 0,0 0 0,-1 1 0,1 0 0,0 1 0,0 1 0,0 0 1,1 1-1,-22 9 0,8-2-235,2 2 0,0 1 1,0 0-1,-23 21 1,27-19-81,1 1 1,1 0-1,1 1 1,-27 36-1,36-41-69,0-1 0,0 1 0,1 1 0,1 0 0,0 0 0,1 0 0,0 0 0,2 1 0,-3 16 0,5-29-1,1 0 0,-1 0 0,1 1 0,0-1 1,0 0-1,0 0 0,0 0 0,0 1 0,0-1 1,1 0-1,-1 0 0,1 1 0,0-1 1,-1 0-1,1 0 0,0 0 0,0 0 0,0 0 1,1 0-1,-1 0 0,0-1 0,1 1 0,-1 0 1,3 1-1,-1-1-30,1-1 0,-1 1 0,1-1 1,-1 0-1,1 0 0,0 0 0,-1-1 1,1 1-1,0-1 0,-1 0 0,1 0 0,0 0 1,5-1-1,37-5-358,-20 2 284,1 2-1,30 0 0,-50 2 134,0 0 0,0 1 1,-1 0-1,1 1 0,-1-1 0,1 1 1,-1 0-1,1 1 0,-1-1 1,0 1-1,0 0 0,-1 1 0,10 6 1,-12-7 17,-1-1 1,0 1-1,1-1 0,-1 1 1,0 0-1,0 0 1,0 0-1,-1 0 1,1 0-1,-1 0 0,1 0 1,-1 1-1,0-1 1,-1 1-1,1-1 1,0 0-1,-1 1 1,0-1-1,0 1 0,0-1 1,0 1-1,0-1 1,-1 1-1,0-1 1,0 1-1,0-1 0,0 0 1,0 1-1,0-1 1,-1 0-1,-2 4 1,-4 6 104,0-1 0,-1 0 1,0-1-1,0 0 1,-1 0-1,-14 10 1,12-11 19,0 0 1,-1-1-1,0-1 1,-1 0 0,-23 9-1,27-13-75,0 0-1,1-1 1,-1-1-1,-1 0 1,1 0-1,0-1 1,0 0-1,-1-1 1,-14-1-1,20 0-83,1 0 0,0 0-1,-1 0 1,1-1 0,0 0 0,0 0-1,0 0 1,0 0 0,0 0 0,0-1 0,1 0-1,-6-5 1,8 7-47,0 0 1,0 0-1,0 0 1,0 0-1,0 0 0,1 0 1,-1-1-1,0 1 0,1 0 1,-1-1-1,1 1 0,-1 0 1,1-1-1,0 1 1,-1-1-1,1 1 0,0 0 1,0-1-1,0 1 0,0-1 1,0 1-1,0-1 0,1 1 1,-1 0-1,0-1 1,1 1-1,-1-1 0,1 1 1,-1 0-1,1-1 0,0 1 1,0 0-1,-1 0 1,1 0-1,0 0 0,0-1 1,0 1-1,0 1 0,0-1 1,1 0-1,1-1 0,6-5-387,1 1-1,0 0 0,0 1 0,19-8 0,-8 5 2,24-12-355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4.642"/>
    </inkml:context>
    <inkml:brush xml:id="br0">
      <inkml:brushProperty name="width" value="0.035" units="cm"/>
      <inkml:brushProperty name="height" value="0.035" units="cm"/>
    </inkml:brush>
  </inkml:definitions>
  <inkml:trace contextRef="#ctx0" brushRef="#br0">9 1 16179,'0'0'57,"1"0"-1,-1 0 0,0 0 0,0-1 0,1 1 0,-1 0 0,0 0 0,0 0 0,1 0 1,-1 0-1,0 0 0,1 0 0,-1 0 0,0 0 0,0 0 0,1 0 0,-1 0 1,0 0-1,0 0 0,1 0 0,-1 1 0,0-1 0,0 0 0,1 0 0,-1 0 0,0 0 1,0 0-1,0 1 0,1-1 0,-1 0 0,0 0 0,0 0 0,0 1 0,1-1 0,-1 0 1,0 0-1,0 1 0,2 13 897,-7 20 60,4-29-531,-4 23 108,0 0-1,3 1 0,0-1 0,5 58 0,-3-84-572,0 0 0,1 1-1,-1-1 1,1 0 0,-1 1 0,1-1-1,0 0 1,0 1 0,0-1-1,0 0 1,0 0 0,0 0-1,1 0 1,-1 0 0,1 0 0,3 2-1,-4-3-12,0-1-1,0 1 1,1-1 0,-1 0-1,0 0 1,1 0 0,-1 1-1,0-1 1,1 0-1,-1-1 1,0 1 0,1 0-1,-1 0 1,0-1 0,1 1-1,-1 0 1,0-1-1,0 1 1,1-1 0,-1 0-1,0 1 1,0-1 0,0 0-1,0 0 1,0 0-1,0 0 1,0 0 0,0 0-1,0 0 1,1-2-1,12-15 13,0-1 0,-1-1-1,-1 0 1,0-1-1,15-41 1,2-1 16,-28 60-30,0 1 0,1-1 0,-1 0 1,1 1-1,0-1 0,0 0 0,3-2 0,-5 5 0,0 0-1,1 0 1,-1-1-1,0 1 1,0 0-1,0 0 0,1 0 1,-1 0-1,0 0 1,0 0-1,0 0 1,1 0-1,-1 0 1,0 0-1,0 0 1,1 0-1,-1 0 1,0 0-1,0 0 0,0 0 1,1 0-1,-1 0 1,0 0-1,0 0 1,1 0-1,-1 0 1,0 0-1,0 0 1,0 1-1,1-1 1,-1 0-1,0 0 1,0 0-1,0 0 0,0 0 1,1 1-1,-1-1 1,0 0-1,0 0 1,0 0-1,0 1 1,0-1-1,0 0 1,0 0-1,0 0 1,1 1-1,-1-1 0,0 0 1,0 1-1,1 6 33,0 1-1,0 0 1,0-1-1,-1 10 1,0-12-25,1 30 80,-2-2 19,2-1-1,2 1 0,8 44 0,-11-76-113,1 1 0,-1-1-1,0 1 1,1-1 0,-1 1-1,1-1 1,-1 0 0,1 1-1,0-1 1,0 0 0,-1 1-1,1-1 1,0 0-1,0 0 1,0 0 0,0 1-1,3 0 1,-4-2-29,1 0-1,0 0 1,-1 0 0,1 0-1,0 0 1,-1 0 0,1 0-1,0 0 1,-1 0-1,1 0 1,0-1 0,-1 1-1,1 0 1,-1-1 0,1 1-1,0 0 1,-1-1 0,1 1-1,-1 0 1,1-1-1,-1 1 1,1-1 0,-1 1-1,0-1 1,1 0 0,0 0-1,2-5-177,1 0 0,-1-1 0,1 1-1,-2-1 1,4-11 0,3-19-205,-3-2-120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5.157"/>
    </inkml:context>
    <inkml:brush xml:id="br0">
      <inkml:brushProperty name="width" value="0.035" units="cm"/>
      <inkml:brushProperty name="height" value="0.035" units="cm"/>
    </inkml:brush>
  </inkml:definitions>
  <inkml:trace contextRef="#ctx0" brushRef="#br0">105 224 17100,'-4'38'2237,"1"0"0,5 59 0,15 76-703,2 43-1483,-20-159-23,1-45 16,0-42 5,14-327-105,30 2-122,-42 340 161,1 1 1,1 0-1,0 0 1,12-26-1,-16 39 17,1 0 0,-1 0-1,1 0 1,0 0 0,-1 0 0,1 0-1,0 0 1,-1 0 0,1 0 0,0 1-1,0-1 1,0 0 0,0 1 0,-1-1 0,1 0-1,0 1 1,2-1 0,-3 1 1,0 0-1,1 0 1,-1 0 0,1 0 0,-1 0-1,1 0 1,-1 1 0,1-1 0,-1 0-1,1 0 1,-1 0 0,0 1 0,1-1 0,-1 0-1,1 0 1,-1 1 0,0-1 0,1 0-1,-1 1 1,0-1 0,0 1 0,1-1-1,-1 0 1,0 1 0,0-1 0,1 1 0,1 3 5,-1 1 1,1-1-1,-1 1 1,0-1-1,1 9 1,-1 15 90,-1-1-1,-7 54 1,4-59-52,3-21-52,0-1 1,0 1-1,0 0 1,0-1-1,1 1 1,-1-1-1,0 1 1,0-1-1,0 1 1,0-1-1,1 1 1,-1-1-1,0 1 1,0-1-1,1 1 1,-1-1-1,1 1 1,-1-1-1,0 1 1,1-1-1,-1 1 1,1-1-1,-1 0 1,1 1-1,-1-1 1,1 0-1,-1 0 1,1 1-1,-1-1 1,1 0-1,-1 0 1,1 0-1,-1 0 1,1 0-1,0 1 1,-1-1-1,1 0 1,-1 0-1,2-1 1,31-1-367,-16 0 186,-14 3 168,-1-1 1,1 0 0,0 0-1,0 1 1,0 0-1,-1-1 1,1 1 0,-1 0-1,1 1 1,0-1 0,-1 0-1,0 1 1,1-1 0,-1 1-1,0 0 1,0-1 0,0 1-1,2 3 1,-1-1 24,0-1 1,-1 1 0,0 0-1,0 0 1,0 1-1,-1-1 1,1 0 0,-1 0-1,0 1 1,1 6 0,-2-1 117,1 0 1,-1 0 0,0 0 0,-1 0 0,-1 0 0,1 0-1,-1 0 1,-1 0 0,-5 14 0,5-19-5,1 0-1,-1 1 1,0-1 0,0-1 0,0 1-1,-1 0 1,0-1 0,0 0 0,0 0-1,0 0 1,-1 0 0,1-1 0,-7 4-1,8-5-99,-1-1 0,1 0-1,-1 1 1,1-2-1,-1 1 1,1 0 0,-1-1-1,0 1 1,1-1 0,-1 0-1,0 0 1,1-1 0,-1 1-1,0-1 1,1 0-1,-1 1 1,1-2 0,-1 1-1,1 0 1,-1-1 0,-5-3-1,-13-10-695,0-2 1,1 0-1,-32-33 0,-1-1 75,0 4-221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6.193"/>
    </inkml:context>
    <inkml:brush xml:id="br0">
      <inkml:brushProperty name="width" value="0.035" units="cm"/>
      <inkml:brushProperty name="height" value="0.035" units="cm"/>
    </inkml:brush>
  </inkml:definitions>
  <inkml:trace contextRef="#ctx0" brushRef="#br0">57 0 21052,'-5'29'1377,"-7"7"-1225,-1 7-48,1 4 144,5 2-88,3 1-272,1-4-176,6-9-520,2-4 128,5-9 463,3-6-199,6-8-168</inkml:trace>
  <inkml:trace contextRef="#ctx0" brushRef="#br0" timeOffset="1">389 35 14747,'9'26'1673,"-8"7"-905,-4 1-304,-8 7 2024,1 4-1848,-2 2-255,1 0-81,1-2-304,1-4-200,4-3-305,0-7-159,1-8-344,0-4 688,-1-11-256,-2-3-128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5.722"/>
    </inkml:context>
    <inkml:brush xml:id="br0">
      <inkml:brushProperty name="width" value="0.035" units="cm"/>
      <inkml:brushProperty name="height" value="0.035" units="cm"/>
    </inkml:brush>
  </inkml:definitions>
  <inkml:trace contextRef="#ctx0" brushRef="#br0">1 62 20236,'7'3'1737,"3"-5"-1281,7-5-176,12-3 280,6 0-680,8-3 328,2 0-128,6 3-240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6.218"/>
    </inkml:context>
    <inkml:brush xml:id="br0">
      <inkml:brushProperty name="width" value="0.035" units="cm"/>
      <inkml:brushProperty name="height" value="0.035" units="cm"/>
    </inkml:brush>
  </inkml:definitions>
  <inkml:trace contextRef="#ctx0" brushRef="#br0">52 14 16732,'-1'-1'96,"1"0"0,0 0 0,-1 1 0,1-1 0,-1 0 0,1 0 0,0 1 0,-1-1 0,0 0 0,1 1 0,-1-1 0,1 0 0,-1 1 0,0-1 0,0 1 0,1-1 0,-1 1 0,0 0 0,0-1 0,1 1 0,-2-1 0,1 1-39,0 0 0,1 1 1,-1-1-1,0 0 0,1 0 0,-1 0 0,0 1 0,1-1 0,-1 0 1,1 1-1,-1-1 0,1 0 0,-1 1 0,1-1 0,-1 1 0,1-1 1,-1 1-1,1-1 0,-1 1 0,0 1 0,-1 2 120,-1 0 1,1 1-1,0 0 0,0-1 0,1 1 0,-2 6 1,-1 10-94,1 1 1,1 1-1,1-1 1,1 0 0,1 0-1,1 0 1,1 0 0,1 0-1,0 0 1,11 27-1,-14-45-62,1 0 0,0-1 0,-1 1 0,1-1 0,1 0 0,-1 0-1,0 0 1,1 0 0,-1 0 0,1 0 0,0 0 0,5 2 0,-7-4-5,1 0 0,-1 0 0,1-1 1,0 1-1,-1 0 0,1-1 0,0 0 1,0 1-1,0-1 0,-1 0 0,1 0 0,0 0 1,0 0-1,-1 0 0,1-1 0,0 1 1,0 0-1,-1-1 0,1 1 0,0-1 1,-1 0-1,1 0 0,0 1 0,-1-1 1,1 0-1,-1 0 0,0-1 0,3-1 1,4-5 66,-1 1 0,0-2 1,0 1-1,-1-1 1,0 0-1,-1-1 0,0 1 1,6-18-1,0-2 133,12-54 0,-17 65-189,-2 33-26,0 9-8,-1-14-2,2 12-12,12 32 1,-15-49 16,0 0 1,0 0 0,1-1 0,-1 1 0,1-1-1,0 0 1,0 0 0,0 0 0,1 0 0,-1 0 0,1-1-1,8 6 1,-10-8 4,-1 0-1,1 0 0,0 0 1,0 0-1,0 0 1,0-1-1,0 1 1,0-1-1,0 0 0,0 1 1,0-1-1,0 0 1,0 0-1,0 0 1,0 0-1,0-1 1,0 1-1,0-1 0,0 1 1,0-1-1,3-1 1,-1 0 14,-1 0 0,0 0-1,0-1 1,1 0 0,-1 1 0,-1-1 0,1 0 0,0 0 0,-1-1 0,3-4 0,2-4 90,-1 0-1,-1 0 1,0-1 0,0 1 0,4-23 0,-8 25 7,1 1 0,-2-1 1,1 0-1,-2-13 0,1 20-77,0 0 0,0 0 0,-1 0 0,0 0 0,1 0 0,-1 0-1,0 0 1,-1 0 0,1 0 0,0 1 0,-1-1 0,1 0 0,-1 1-1,0 0 1,0-1 0,0 1 0,-4-4 0,5 5-67,0 1 0,-1-1 1,1 1-1,0 0 0,0-1 0,0 1 1,0 0-1,-1-1 0,1 1 0,0 0 1,0 0-1,-1 0 0,1 0 0,0 0 1,0 1-1,-1-1 0,1 0 0,0 1 1,0-1-1,0 0 0,-1 1 0,1-1 0,0 1 1,0 0-1,0-1 0,0 1 0,0 0 1,0 0-1,0 0 0,0-1 0,0 3 1,0-2-83,-1 0 0,1 0 1,0 0-1,0 0 1,0 1-1,1-1 1,-1 1-1,0-1 0,0 0 1,1 1-1,-1-1 1,1 1-1,-1 0 1,1-1-1,0 1 0,0-1 1,0 1-1,-1 0 1,2-1-1,-1 1 1,0-1-1,0 1 0,1 2 1,4 1-624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6.703"/>
    </inkml:context>
    <inkml:brush xml:id="br0">
      <inkml:brushProperty name="width" value="0.035" units="cm"/>
      <inkml:brushProperty name="height" value="0.035" units="cm"/>
    </inkml:brush>
  </inkml:definitions>
  <inkml:trace contextRef="#ctx0" brushRef="#br0">50 1 18244,'-3'12'697,"-1"0"0,0 0 0,-9 17 0,9-19-381,-1 0 0,2 0 0,-1 0 1,1 0-1,-2 15 0,4-19-181,1 0 0,0 1 0,0-1 0,0 0 0,1 1 0,0-1 0,0 0 0,3 8 0,-3-12-115,-1 0 1,1-1 0,0 1-1,0-1 1,0 1-1,-1-1 1,1 1-1,1-1 1,-1 0-1,0 1 1,0-1-1,0 0 1,1 0-1,-1 0 1,0 0-1,1 0 1,-1 0 0,1 0-1,-1-1 1,1 1-1,0 0 1,-1-1-1,1 1 1,0-1-1,-1 0 1,1 0-1,0 1 1,-1-1-1,1 0 1,0 0-1,0-1 1,-1 1 0,1 0-1,3-1 1,1-1-9,0-1 0,0 1 0,-1-1 1,1 0-1,-1-1 0,1 1 0,-1-1 1,0 0-1,0 0 0,-1 0 0,1-1 1,-1 0-1,0 0 0,0 0 0,-1 0 1,4-7-1,0 0 19,0-1 0,-1-1 0,-1 1 0,0-1 0,5-27 0,-10 41-30,0 0 0,0 0-1,0 0 1,0 0 0,0 0-1,0 0 1,0 0-1,-1 0 1,1 0 0,0 0-1,0 0 1,0 0 0,0 0-1,0 0 1,0 0 0,0 0-1,0 0 1,-1 0-1,1 0 1,0 0 0,0 0-1,0 0 1,0 0 0,0 0-1,0 0 1,0 0 0,0-1-1,0 1 1,0 0-1,-1 0 1,1 0 0,0 0-1,0 0 1,0 0 0,0 0-1,0 0 1,0 0 0,0 0-1,0-1 1,0 1-1,0 0 1,0 0 0,0 0-1,0 0 1,0 0 0,0 0-1,0 0 1,0 0-1,0-1 1,0 1 0,0 0-1,-6 10 19,2 6-343,0 0 0,1 1 0,1 0 0,0-1 0,1 28 0,2-42 224,-1-1 0,0 1-1,0-1 1,1 1 0,-1-1 0,1 1 0,-1-1 0,1 1-1,0-1 1,-1 1 0,2 0 0,-2-1 74,1-1 0,-1 1-1,1-1 1,-1 0 0,0 1 0,1-1 0,-1 0 0,1 0-1,-1 1 1,1-1 0,-1 0 0,1 0 0,-1 0 0,1 1-1,-1-1 1,1 0 0,0 0 0,-1 0 0,1 0 0,-1 0-1,1 0 1,-1 0 0,1 0 0,-1 0 0,1 0 0,0-1-1,-1 1 1,1 0 0,-1 0 0,1 0 0,-1-1 0,1 1-1,-1 0 1,0-1 0,1 1 0,-1 0 0,1-1 0,13-14-739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7.186"/>
    </inkml:context>
    <inkml:brush xml:id="br0">
      <inkml:brushProperty name="width" value="0.035" units="cm"/>
      <inkml:brushProperty name="height" value="0.035" units="cm"/>
    </inkml:brush>
  </inkml:definitions>
  <inkml:trace contextRef="#ctx0" brushRef="#br0">32 92 14819,'-15'53'2872,"12"-44"-2378,0 1 1,0 0-1,0 0 0,2 1 1,-1-1-1,1 0 1,1 11-1,0-21-486,0 0-1,0 1 1,0-1-1,0 0 1,0 0-1,0 0 1,1 1 0,-1-1-1,0 0 1,0 0-1,0 0 1,0 0-1,1 0 1,-1 0 0,0 1-1,0-1 1,0 0-1,1 0 1,-1 0-1,0 0 1,0 0 0,0 0-1,1 0 1,-1 0-1,0 0 1,0 0-1,0 0 1,1 0 0,-1 0-1,0 0 1,0 0-1,1 0 1,-1 0-1,0 0 1,0 0 0,0 0-1,1-1 1,-1 1-1,0 0 1,0 0-1,0 0 1,0 0 0,1 0-1,-1 0 1,0-1-1,0 1 1,0 0 0,0 0-1,1-1 1,8-6-172,1-2-163,0 0 1,1 1 0,0 0 0,0 0-1,18-7 1,-26 13 273,-1 1 0,1 0 0,0 0 0,0 1 0,0-1 1,-1 0-1,1 1 0,0 0 0,0 0 0,0 0 0,0 0 0,0 0 0,5 1 0,-6 0 65,0 0-1,-1 0 0,1 0 1,0 0-1,0 0 1,0 1-1,-1-1 1,1 1-1,-1-1 1,1 1-1,-1-1 1,1 1-1,-1 0 1,0 0-1,0 0 1,0-1-1,0 1 1,0 0-1,0 0 1,-1 0-1,1 3 1,2 4 245,-1 1 0,-1 0 1,0-1-1,0 1 0,-1 0 1,0 0-1,-1 0 0,0-1 1,-1 1-1,1 0 0,-2-1 0,0 1 1,0-1-1,0 0 0,-8 13 1,11-21-249,-1 0 0,0 0 0,1 0 0,-1 0 0,0 0 0,0-1 0,0 1 0,1 0 0,-1 0 0,0 0 1,0-1-1,0 1 0,0-1 0,0 1 0,-1 0 0,1-1 0,0 0 0,0 1 0,0-1 0,0 0 0,-1 0 0,1 1 0,-1-1 1,0-1-83,0 1 0,1-1 0,-1 1 0,0-1 0,1 1 0,-1-1 0,0 0 0,1 0 0,-1 0 1,1 0-1,0 0 0,-1 0 0,1 0 0,-2-2 0,-1-2-164,0 0 0,0-1 0,0 0 0,0 0 0,1 0 0,0 0 0,-3-7 0,0-9-463</inkml:trace>
  <inkml:trace contextRef="#ctx0" brushRef="#br0" timeOffset="1">357 0 17844,'-35'44'2399,"28"-36"-2196,0 0 1,1 0-1,0 0 0,0 0 0,1 1 0,0 0 0,0 0 1,1 1-1,0-1 0,-4 17 0,8-26-204,0 1 0,0 0 0,-1 0 0,1 0-1,0 0 1,0 0 0,0 0 0,0 0 0,0 0 0,1 0 0,-1-1 0,0 1-1,0 0 1,0 0 0,1 0 0,-1 0 0,1 0 0,-1-1 0,0 1-1,1 0 1,-1 0 0,1 0 0,0-1 0,0 2 0,0-2-14,1 1 1,-1 0-1,1 0 0,-1-1 1,1 1-1,-1-1 0,1 1 1,-1-1-1,1 0 1,-1 1-1,1-1 0,3 0 1,5-1-100,0 0-1,1-1 1,14-4 0,-16 4 60,11-3-44,8-1-97,33-4 0,-54 9 223,-1 0-1,1 1 1,0 0 0,0 0-1,0 1 1,-1 0-1,1 0 1,0 0-1,-1 1 1,10 4 0,-14-5 24,0 0 0,-1 0 0,1 0 0,-1 0 1,1 0-1,-1 1 0,0-1 0,0 0 1,1 1-1,-1-1 0,0 1 0,0-1 0,0 1 1,0 0-1,-1-1 0,1 1 0,0 0 0,-1 0 1,1-1-1,-1 1 0,0 0 0,1 0 1,-1 0-1,0 0 0,0-1 0,0 1 0,-1 0 1,1 0-1,0 0 0,-1 0 0,1-1 1,-1 1-1,1 0 0,-1 0 0,-2 2 0,0 5 203,-1-1 0,-1 0-1,0-1 1,0 1-1,-1-1 1,-6 7 0,7-9-214,0 0 1,0 0-1,-1-1 1,0 0 0,0 0-1,0 0 1,0-1-1,0 0 1,-1 0 0,-10 3-1,15-6-105,0 1 0,0-1-1,0 1 1,0-1 0,0 0-1,0 0 1,0 0 0,0 0-1,0 0 1,0 0 0,0-1-1,0 1 1,0-1 0,0 1-1,0-1 1,0 0 0,0 0 0,0 0-1,0 0 1,1 0 0,-1 0-1,0 0 1,1-1 0,-1 1-1,1-1 1,-1 1 0,1-1-1,0 1 1,0-1 0,0 0-1,-1 0 1,2 0 0,-1 1 0,0-1-1,0 0 1,1 0 0,-1 0-1,1 0 1,-1-3 0,-2-14-643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7.627"/>
    </inkml:context>
    <inkml:brush xml:id="br0">
      <inkml:brushProperty name="width" value="0.035" units="cm"/>
      <inkml:brushProperty name="height" value="0.035" units="cm"/>
    </inkml:brush>
  </inkml:definitions>
  <inkml:trace contextRef="#ctx0" brushRef="#br0">1 209 17748,'3'-4'399,"-1"0"0,0 0 0,0-1 1,0 1-1,0-1 0,-1 1 0,0-1 0,0 1 1,0-1-1,0 0 0,0-7 0,-13 59 176,11-40-576,1 1-1,-1 0 1,1 0-1,0 0 1,1 0 0,2 10-1,-3-16 4,1 0-1,0 0 0,-1 0 0,1-1 0,0 1 1,0 0-1,0 0 0,1-1 0,-1 1 0,0 0 1,1-1-1,-1 1 0,1-1 0,-1 0 0,1 1 1,0-1-1,-1 0 0,1 0 0,0 0 0,0 0 1,0 0-1,0-1 0,0 1 0,0-1 0,0 1 1,0-1-1,0 0 0,4 1 0,4-1 6,-1 1 0,1-2 0,0 1 0,0-1 1,-1-1-1,1 0 0,-1 0 0,1-1 0,-1 0 0,0 0 0,0-1 0,0-1 0,11-7 0,-20 12 10,1 0 1,-1-1-1,1 1 0,-1 0 1,0-1-1,1 1 0,-1-1 1,0 1-1,1 0 1,-1-1-1,0 1 0,0-1 1,1 1-1,-1-1 0,0 1 1,0-1-1,0 1 0,0-1 1,1 1-1,-1-1 0,0 1 1,0-1-1,0 1 0,0-1 1,0 1-1,0-1 1,-1 1-1,1-1 0,-12-12 516,-23-2 391,32 13-810,-10-2 257,8 3-241,0 0 0,1-1 0,-1 0 0,1 0 0,-1 0 0,1 0 0,0 0 0,0-1 0,0 0 0,0 0 0,0 0 0,1 0 0,-5-6 0,7 8-114,1 1 1,0-1-1,-1 0 1,1 0-1,0 0 0,0 0 1,0 0-1,0 0 1,0 0-1,0 0 1,0 0-1,0 0 1,0 0-1,0 0 0,1 0 1,-1 0-1,0 0 1,0 0-1,1 0 1,-1 0-1,1 0 0,-1 1 1,1-1-1,-1 0 1,1 0-1,0 0 1,-1 1-1,1-1 0,0 0 1,0 1-1,-1-1 1,1 1-1,0-1 1,0 1-1,2-2 1,38-16-7,-34 15-73,12-4-214,-1 0 0,0-2 1,0 0-1,-1-1 1,0-1-1,27-22 0,-10-2-126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8.446"/>
    </inkml:context>
    <inkml:brush xml:id="br0">
      <inkml:brushProperty name="width" value="0.035" units="cm"/>
      <inkml:brushProperty name="height" value="0.035" units="cm"/>
    </inkml:brush>
  </inkml:definitions>
  <inkml:trace contextRef="#ctx0" brushRef="#br0">1 0 18524,'0'1'123,"1"0"0,-1 0 0,1 0 0,-1 0-1,0 1 1,0-1 0,1 0 0,-1 0 0,0 0 0,0 0 0,0 0 0,0 0 0,0 0-1,-1 2 1,1 4 68,7 50 571,2-1 0,3 0 0,24 72 0,-27-99-622,177 524 1538,-175-525-1607,-11-28-70,0 0 1,0 0 0,0 1-1,0-1 1,0 0 0,0 0-1,0 0 1,0 1 0,1-1-1,-1 0 1,0 0 0,0 0-1,0 1 1,0-1 0,0 0-1,0 0 1,0 0-1,0 0 1,0 1 0,1-1-1,-1 0 1,0 0 0,0 0-1,0 0 1,0 0 0,0 1-1,1-1 1,-1 0 0,0 0-1,0 0 1,0 0 0,0 0-1,1 0 1,-1 0-1,0 0 1,0 0 0,0 0-1,1 0 1,-1 0 0,0 0-1,0 0 1,0 0 0,1 0-1,-1 0 1,0 0 0,0 0-1,0 0 1,1 0 0,-1 0-1,0 0 1,1 0 0,0-13 62,-5-25-7,-2 0 0,-2 0-1,-19-57 1,12 42-27,2 7-22,-62-194-43,66 219-55,15 44 45,6 9 22,1 0-1,2 0 1,1-2 0,1 0-1,30 38 1,-45-64 21,1-1-1,0 0 1,0 0-1,0 0 1,1 0 0,-1-1-1,1 0 1,-1 1-1,1-1 1,0 0 0,0-1-1,6 3 1,-7-4 1,-1 1 0,0-1 0,0 0 0,0 0 0,0 0 0,1 0 0,-1-1 0,0 1 0,0 0 0,0-1 0,0 0 0,0 1 0,0-1 0,0 0 0,0 0 0,0 0 0,0 0 0,0-1 0,-1 1 0,1 0 0,0-1 0,-1 1 0,1-1 0,-1 0 0,0 1-1,2-3 1,4-7 24,-1 0-1,0 0 0,-1-1 0,0 0 0,-1 0 0,-1 0 0,1 0 0,-2 0 0,2-17 0,3-114 258,-7 141-278,-5 32 317,6 14-161,2 0 0,2-1 0,1 1 1,23 77-1,-27-113-125,1-2 0,1 1 0,-1 0 1,6 7-1,-8-13-30,-1 0-1,1 0 1,0 0 0,0 0 0,0 0-1,0 0 1,0 0 0,0-1 0,0 1-1,0 0 1,0 0 0,0-1-1,3 1 1,-4-1-8,1 1 0,0-1-1,-1-1 1,1 1 0,0 0-1,-1 0 1,1 0 0,0 0-1,-1 0 1,1-1 0,0 1 0,-1 0-1,1 0 1,-1-1 0,1 1-1,-1-1 1,1 1 0,0 0-1,-1-1 1,1 1 0,-1-1 0,0 1-1,1-1 1,-1 0 0,1 1-1,-1-1 1,0 1 0,1-2-1,1-3-95,1-1-1,-1 1 1,0-1-1,-1 0 1,1 0-1,-1 0 0,0 0 1,-1 0-1,1 0 1,-1 0-1,-1-8 0,-2-14 176,-7-30-1,10 55-94,-16-69-203,-3-7-98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8.980"/>
    </inkml:context>
    <inkml:brush xml:id="br0">
      <inkml:brushProperty name="width" value="0.035" units="cm"/>
      <inkml:brushProperty name="height" value="0.035" units="cm"/>
    </inkml:brush>
  </inkml:definitions>
  <inkml:trace contextRef="#ctx0" brushRef="#br0">0 0 14307,'0'13'1696,"2"3"-1111,-1 1-361,2-2 1856,4-3-2328,2-2-192,4-1 352,2-2-184,5-2-88</inkml:trace>
  <inkml:trace contextRef="#ctx0" brushRef="#br0" timeOffset="1">257 148 16019,'2'5'305,"0"0"-1,0 0 1,-1 0-1,1 0 1,-1 1-1,0-1 1,-1 0-1,1 1 1,-1-1-1,0 1 1,0-1-1,-1 0 1,0 1-1,-2 9 1,-3 8 1021,-17 43 1,10-36-1090,12-44-1395,2 10 1024,0 1 0,0-1 0,1 0-1,-1 0 1,1 1 0,0-1 0,0 0 0,0 1-1,1 0 1,-1 0 0,1 0 0,0 0-1,0 0 1,0 0 0,0 0 0,0 1-1,1 0 1,-1 0 0,1 0 0,-1 0-1,1 0 1,0 1 0,0-1 0,-1 1 0,1 0-1,0 0 1,0 1 0,0-1 0,0 1-1,0 0 1,1 0 0,-1 0 0,5 1-1,-5 0 164,0 0-1,0 0 0,0 1 0,-1-1 1,1 1-1,0 0 0,-1 0 0,0 0 1,1 0-1,-1 1 0,0-1 0,0 1 1,0 0-1,0 0 0,-1 0 0,1 0 1,-1 0-1,0 1 0,0-1 0,0 1 1,0 0-1,1 4 0,-1 0 226,0-1 0,-1 1 0,0-1 0,0 1 0,-1 0 0,0-1-1,0 1 1,-1 0 0,0 0 0,0-1 0,-1 1 0,0-1 0,-5 13 0,3-11 74,1-1 0,-1 0 1,-1 1-1,1-2 1,-1 1-1,0-1 0,-1 0 1,0 0-1,0 0 0,-1-1 1,-10 9-1,16-14-323,0 0-1,-1 0 0,1 0 1,0-1-1,-1 1 1,1 0-1,-1 0 0,1-1 1,-1 1-1,1-1 1,-1 0-1,1 1 0,-1-1 1,0 0-1,1 0 1,-1 0-1,1 0 0,-1 0 1,1 0-1,-1 0 1,-2-1-1,3 0-64,-1 0-1,1 0 1,0 0 0,0 0-1,0 0 1,-1 0 0,1 0 0,0-1-1,1 1 1,-1 0 0,0-1-1,0 1 1,0-1 0,1 1-1,-1-1 1,1 1 0,-1-3-1,-1-6-268,0 0 0,1-1 0,0 1 0,2-22 0,3-7-420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5:39.464"/>
    </inkml:context>
    <inkml:brush xml:id="br0">
      <inkml:brushProperty name="width" value="0.035" units="cm"/>
      <inkml:brushProperty name="height" value="0.035" units="cm"/>
    </inkml:brush>
  </inkml:definitions>
  <inkml:trace contextRef="#ctx0" brushRef="#br0">230 444 16836,'-3'10'608,"-11"63"1287,13-65-1686,1-1 0,0 1 1,0-1-1,0 1 1,1-1-1,0 0 0,3 12 1,-4-18-188,0 0 1,0 0-1,0 0 0,1 0 1,-1 0-1,0 0 0,1 0 1,-1 0-1,1-1 0,-1 1 1,1 0-1,-1 0 0,1 0 1,0 0-1,-1-1 0,1 1 1,0 0-1,0-1 0,-1 1 1,1-1-1,0 1 1,0-1-1,0 1 0,0-1 1,0 1-1,0-1 0,0 0 1,0 0-1,0 1 0,0-1 1,0 0-1,0 0 0,0 0 1,0 0-1,0 0 0,0 0 1,0 0-1,0-1 1,0 1-1,0 0 0,0 0 1,0-1-1,-1 1 0,1-1 1,0 1-1,0-1 0,0 1 1,1-2-1,2-1-6,1 0 0,-1-1 0,0 0 0,0 1 0,0-2 0,0 1 0,3-6 0,4-7 34,-2-1 0,0 0 0,-1 0 0,-1-1 0,-1 0 0,0 0 0,-2 0 0,0-1 0,2-26 1,-5 18-37,0 1 0,-2-1 0,-1 0 0,-1 1 0,-1 0 0,-9-33 0,9 49-26,1 0 0,-2 0 1,1 0-1,-1 0 0,-1 1 1,0 0-1,-14-18 0,17 24 8,1 2-1,-1-1 0,0 0 1,0 1-1,0-1 0,0 1 1,0 0-1,-1 0 0,1 0 1,-1 0-1,1 1 0,-1-1 1,0 1-1,1 0 0,-1 0 1,0 0-1,0 1 0,0-1 1,0 1-1,0 0 0,0 0 1,1 0-1,-1 1 0,0-1 1,0 1-1,0 0 0,-6 3 1,1 0 7,1 0 1,0 1 0,1 0 0,-1 0 0,1 1 0,0 0 0,0 0 0,1 1 0,-11 13 0,3-1 75,1 0-1,-18 37 0,22-39 4,1 1 0,-9 34 0,15-46-62,1 0-1,0 0 1,0 0-1,0 0 1,1 0-1,0 0 1,0 0 0,0 0-1,1 0 1,0 0-1,0 0 1,4 12-1,-3-15-21,0-1-1,0 1 1,0 0-1,0 0 1,0-1-1,0 0 1,1 1-1,0-1 1,-1 0-1,1 0 1,0 0-1,0-1 1,0 1-1,0-1 1,0 1-1,0-1 1,0 0-1,1 0 1,-1 0-1,4 0 1,9 1-162,0 0 1,30-2 0,-42 0 131,90-4-529,-55 0 181,0 3 1,0 1 0,73 9 0,-102-7 311,1 0 0,-1 1-1,0 0 1,0 1 0,0 0 0,0 0-1,-1 1 1,1 1 0,-1-1 0,0 2-1,-1-1 1,0 1 0,0 0 0,0 1-1,-1 0 1,0 0 0,-1 0 0,11 18-1,-9-10 30,-1 0 0,0 0 0,-1 0 0,6 34-1,-10-35 19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0.020"/>
    </inkml:context>
    <inkml:brush xml:id="br0">
      <inkml:brushProperty name="width" value="0.035" units="cm"/>
      <inkml:brushProperty name="height" value="0.035" units="cm"/>
    </inkml:brush>
  </inkml:definitions>
  <inkml:trace contextRef="#ctx0" brushRef="#br0">8 112 15219,'-2'-12'617,"-1"-13"559,1 1 1,2-27-1,11 92 1428,67 660-1800,-85-737-2072,2-22 928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0.413"/>
    </inkml:context>
    <inkml:brush xml:id="br0">
      <inkml:brushProperty name="width" value="0.035" units="cm"/>
      <inkml:brushProperty name="height" value="0.035" units="cm"/>
    </inkml:brush>
  </inkml:definitions>
  <inkml:trace contextRef="#ctx0" brushRef="#br0">1 225 13499,'0'22'569,"2"-1"1,0 0-1,2 1 1,0-1-1,1-1 1,2 1-1,0-1 1,1 0-1,0 0 1,2-1-1,15 24 1,-18-33-425,1-1 0,-1 0-1,2 0 1,-1 0 0,1-1 0,0 0 0,1-1-1,0 0 1,15 8 0,-17-11-129,1-1-1,0 0 1,0 0-1,0 0 1,0-1 0,0-1-1,1 1 1,-1-2-1,1 1 1,-1-1 0,0-1-1,1 1 1,10-4-1,-12 3-3,-1-1 1,0 0-1,1 0 0,-1-1 0,0 0 0,0 0 0,0-1 0,-1 0 0,1 0 0,-1-1 0,0 0 0,0 0 0,0 0 0,6-8 0,-6 4 34,0 0 0,0 0-1,-1-1 1,0 1 0,0-1-1,-1-1 1,0 1 0,-1-1-1,2-11 1,-1-3 117,-1 0-1,-2 0 1,0 0 0,-2-1-1,-1 1 1,0 0 0,-2 1-1,-7-26 1,-16-35 519,23 75-546,-1-1 1,0 1-1,0 0 1,-1 0-1,-12-14 0,17 22-99,-1 0 0,0 0 0,0 1 0,0-1 0,0 0-1,-1 1 1,1-1 0,0 1 0,-1 0 0,1-1-1,-5 0 1,6 2-40,0 0 0,0-1 0,0 1 0,0 0-1,0 0 1,0 0 0,-1 0 0,1 0 0,0 0 0,0 0-1,0 1 1,0-1 0,0 0 0,0 1 0,0-1-1,0 0 1,0 1 0,0 0 0,0-1 0,0 1 0,0-1-1,0 1 1,0 0 0,0 0 0,0 0 0,-1 1 0,-15 12-2246,12-11 2018,-6 5-290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32:26.436"/>
    </inkml:context>
    <inkml:brush xml:id="br0">
      <inkml:brushProperty name="width" value="0.035" units="cm"/>
      <inkml:brushProperty name="height" value="0.035" units="cm"/>
    </inkml:brush>
  </inkml:definitions>
  <inkml:trace contextRef="#ctx0" brushRef="#br0">0 63 7442,'39'2'736,"-1"3"0,0 1 0,67 19 0,4 1 112,552 58 2627,-367-55-3185,174 9 201,-312-35-274,156-17-1,514-101 284,-152 16-401,308 46-48,-854 59-49,-1 5 0,0 5 0,234 62 0,-236-46 19,1-5-1,170 13 1,-219-36-89,1-2 0,-1-5 0,1-2-1,-1-4 1,86-21 0,-137 24-163,4-2-242,60-7 1,-61 15 201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16.605"/>
    </inkml:context>
    <inkml:brush xml:id="br0">
      <inkml:brushProperty name="width" value="0.035" units="cm"/>
      <inkml:brushProperty name="height" value="0.035" units="cm"/>
    </inkml:brush>
  </inkml:definitions>
  <inkml:trace contextRef="#ctx0" brushRef="#br0">2 364 12083,'-1'-12'366,"0"0"1,1 0 0,0 0 0,1 0-1,1 0 1,-1 0 0,2 0 0,0 0-1,0 1 1,1-1 0,0 1 0,1 0-1,1 0 1,-1 0 0,2 1-1,0 0 1,0 0 0,0 1 0,1 0-1,13-11 1,-4 6 60,0 0 0,1 2 0,1 0 0,0 2 1,1 0-1,27-10 0,-29 13-247,0 2 1,0 0-1,0 1 0,0 1 1,1 0-1,0 2 1,33 1-1,-46 0-171,-1 1-1,0-1 0,1 1 1,-1 1-1,0-1 1,0 1-1,0 0 1,0 0-1,0 0 0,0 1 1,-1 0-1,1 0 1,-1 0-1,1 0 1,-1 1-1,0-1 0,4 6 1,-5-4-6,0 0 1,0 0 0,0 0-1,-1 1 1,0-1-1,0 1 1,0-1 0,-1 1-1,1 0 1,-1-1 0,-1 1-1,1 0 1,-1 0-1,0 0 1,-2 10 0,0-1 77,-1 0 0,-1 0 0,-1 0 0,0 0 0,-1-1 0,0 1 0,-1-2 0,-1 1 1,0-1-1,-1 0 0,0 0 0,-21 20 0,17-20-190,0 0 1,0-2-1,-2 0 0,1 0 0,-1-1 1,-1-1-1,0-1 0,0 0 1,-1-1-1,-30 9 0,42-15 15,0 0 1,1 0-1,-1-1 0,0 1 1,1-1-1,-1 0 0,-6-1 1,3-4-454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0.838"/>
    </inkml:context>
    <inkml:brush xml:id="br0">
      <inkml:brushProperty name="width" value="0.035" units="cm"/>
      <inkml:brushProperty name="height" value="0.035" units="cm"/>
    </inkml:brush>
  </inkml:definitions>
  <inkml:trace contextRef="#ctx0" brushRef="#br0">0 279 15971,'5'1'274,"0"0"0,0 0 0,0 0 1,0-1-1,0 0 0,0 0 0,0 0 0,1-1 0,-1 0 0,0 0 0,-1 0 0,1 0 0,0-1 0,0 0 0,5-2 0,-4 0-70,0 0 1,0 0-1,0-1 0,0 0 1,-1 0-1,0 0 1,0 0-1,-1-1 0,8-11 1,-6 8-52,-1 0-1,-1 0 1,1-1 0,-2 1 0,1-1 0,-1 0 0,-1 0 0,0 0-1,0 0 1,-1-1 0,-1 1 0,1 0 0,-1-1 0,-1 1-1,-2-11 1,2 18-80,1 0 0,-1 1 0,0-1 0,0 0 0,-1 1-1,1-1 1,0 1 0,-1 0 0,0-1 0,1 1 0,-1 0 0,-2-2-1,3 3-46,0 1 0,0-1-1,0 0 1,0 1-1,1-1 1,-1 1-1,0 0 1,0-1-1,0 1 1,0 0-1,0-1 1,0 1-1,0 0 1,0 0-1,0 0 1,0 0-1,0 0 1,-1 0-1,1 0 1,0 0-1,0 1 1,0-1-1,0 0 1,0 1-1,1-1 1,-1 0-1,0 1 1,0-1-1,0 1 1,0 0-1,0-1 1,0 1-1,1 0 1,-1-1 0,-1 2-1,-3 4 34,0 0 1,1 0-1,-1 1 0,1 0 0,0-1 0,1 2 1,-1-1-1,2 0 0,-4 10 0,0 7-16,-6 40 0,11-59-55,-6 69 62,6-68-76,1-1-1,1 1 1,-1 0 0,1-1 0,0 1 0,0-1-1,0 1 1,1-1 0,-1 0 0,2 0 0,1 5-1,-2-8-91,0 0-1,0 0 0,0 0 0,0 0 0,0-1 0,0 1 0,1-1 0,-1 0 0,0 0 0,1 0 0,-1 0 0,1 0 0,-1 0 0,1 0 0,-1-1 0,1 0 0,0 1 0,-1-1 0,1 0 0,0 0 0,-1 0 0,1-1 0,-1 1 1,1 0-1,3-2 0,5-1-274,-1 0 1,0 0 0,0-1 0,-1 0-1,11-6 1,0-2-382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1.449"/>
    </inkml:context>
    <inkml:brush xml:id="br0">
      <inkml:brushProperty name="width" value="0.035" units="cm"/>
      <inkml:brushProperty name="height" value="0.035" units="cm"/>
    </inkml:brush>
  </inkml:definitions>
  <inkml:trace contextRef="#ctx0" brushRef="#br0">63 300 16700,'0'0'77,"-1"0"0,0 0 0,0 0 1,0 1-1,0-1 0,0 1 0,1-1 1,-1 0-1,0 1 0,0 0 0,1-1 1,-1 1-1,0-1 0,1 1 0,-1 0 1,1-1-1,-1 1 0,1 0 0,-1 0 1,1-1-1,-1 1 0,1 0 0,0 0 1,-1 0-1,1 0 0,0-1 0,0 1 1,0 2-1,-3 2 170,-6 17 436,2 1 1,0-1-1,1 1 1,-6 46-1,11-51-545,0 0 0,0 1 0,2-1 0,0 0 0,1 0 0,9 35 0,-10-50-125,0-1-1,0 1 0,0 0 0,0 0 0,0-1 0,0 1 0,1-1 0,0 1 1,-1-1-1,1 0 0,0 0 0,0 0 0,4 4 0,-4-6 0,-1 1 0,0-1 0,0 1-1,0-1 1,0 0 0,1 0 0,-1 0 0,0 0-1,0 0 1,0 0 0,1 0 0,-1 0 0,0 0-1,0 0 1,0-1 0,0 1 0,1 0 0,-1-1-1,0 1 1,0-1 0,0 1 0,0-1 0,0 0-1,0 1 1,0-1 0,0 0 0,0 0 0,-1 0-1,1 0 1,0 1 0,0-1 0,-1 0 0,1 0-1,0-2 1,6-7 86,-1 0 1,-1 0-1,1-1 0,-2 0 1,1 0-1,-2 0 0,5-17 0,-3 3 148,-1-1 0,1-36 0,-5 48-149,0 1 0,-1 0-1,-3-15 1,4 25-84,-1 0 1,1 0-1,-1 0 0,0 0 1,0 1-1,0-1 0,0 0 1,0 1-1,0-1 1,-1 0-1,1 1 0,-1 0 1,0-1-1,0 1 0,0 0 1,0 0-1,0 0 0,0 0 1,-1 0-1,-2-1 0,4 2-15,0 1-1,-1 0 0,1-1 1,0 1-1,0 0 0,-1 0 1,1 0-1,0 0 0,0 0 1,-1 0-1,1 0 0,0 0 1,0 0-1,0 1 0,-1-1 1,1 0-1,0 1 0,0-1 1,0 1-1,0 0 0,-2 0 1,1 1-20,0 0 0,-1 0 0,1 1 0,0-1 0,0 0 0,0 1 0,1 0 0,-3 3 0,-1 4-157,1-1 0,1 1-1,0 0 1,-3 12 0,5-14-252,-1-1 1,2 0-1,-1 1 0,1 10 0,0-18 391,0 1-1,0-1 0,0 0 1,0 0-1,0 1 1,0-1-1,0 0 1,0 0-1,0 1 0,0-1 1,0 0-1,0 0 1,0 0-1,1 1 0,-1-1 1,0 0-1,0 0 1,0 1-1,0-1 0,0 0 1,1 0-1,-1 0 1,0 0-1,0 1 1,0-1-1,1 0 0,-1 0 1,0 0-1,0 0 1,0 0-1,1 0 0,-1 1 1,0-1-1,0 0 1,1 0-1,-1 0 0,0 0 1,0 0-1,1 0 1,-1 0-1,9-8-1433,-4-3 645,0-1-1,0 0 0,-1 0 0,0 0 1,1-14-1,10-67-1320,-4-70 1806,-11 132 2036,-8-47-1,2 60 580,2 20-560,3 12-498,2 31-678,1 0 0,3-1 0,2 1 0,2-1 1,1 0-1,24 59 0,-31-94-507,1 1 0,1-2 0,0 1 0,0 0 0,8 9 0,-12-16-24,0-1 0,0 0 0,1 1 0,-1-1 0,0 0 0,1 0 1,-1 0-1,1 0 0,-1 0 0,1 0 0,-1 0 0,1-1 0,0 1 0,-1-1 1,4 1-1,-3-1-3,-1 0-1,1 0 1,-1-1 0,0 1 0,1 0 0,-1-1-1,1 1 1,-1-1 0,0 0 0,0 1-1,1-1 1,-1 0 0,0 0 0,0 0 0,0 0-1,0 0 1,0 0 0,0 0 0,0 0 0,0 0-1,-1-1 1,2-1 0,4-7 0,-1 0 1,-1-1-1,0 1 0,0-1 0,-1 0 1,-1 0-1,3-19 0,1-83 54,-5 97-40,-2-13-41,2-32 68,-1 57-148,0 0 0,1-1-1,0 1 1,0 0 0,0 0-1,1 0 1,-1 0-1,1 0 1,0 0 0,4-6-1,4 4-1916,-11 5 1553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1.936"/>
    </inkml:context>
    <inkml:brush xml:id="br0">
      <inkml:brushProperty name="width" value="0.035" units="cm"/>
      <inkml:brushProperty name="height" value="0.035" units="cm"/>
    </inkml:brush>
  </inkml:definitions>
  <inkml:trace contextRef="#ctx0" brushRef="#br0">0 1 18876,'12'57'1744,"3"-8"-1255,3-6-209,2-9 552,3-9-464,-5-17-848,1-8 1056,-6-11-592,-2-5-192,-7-16-56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2.433"/>
    </inkml:context>
    <inkml:brush xml:id="br0">
      <inkml:brushProperty name="width" value="0.035" units="cm"/>
      <inkml:brushProperty name="height" value="0.035" units="cm"/>
    </inkml:brush>
  </inkml:definitions>
  <inkml:trace contextRef="#ctx0" brushRef="#br0">1 0 19884,'0'0'1881,"0"4"-1441,1 21-184,5 8 936,4 11-616,3 8-144,3 5-176,2 1-64,4-7-32,-2-1-8,1-8-152,-1-5-160,0-11-504,-2-7-312,-3-12 1032,-2-4-288,-1-3-136,-1-6-184</inkml:trace>
  <inkml:trace contextRef="#ctx0" brushRef="#br0" timeOffset="1">343 224 14963,'-1'-1'111,"0"1"0,0 0 0,0 0 0,0-1 0,0 1 0,0 0 0,0 0 0,0 0 0,0 0 0,0 0 0,0 0 0,0 1 0,0-1 0,0 0-1,0 0 1,0 1 0,0-1 0,0 1 0,0-1 0,0 1 0,0-1 0,0 1 0,0 0 0,1-1 0,-1 1 0,0 0 0,0 0 0,1-1 0,-1 1 0,0 0 0,1 0 0,-1 0 0,1 0 0,-1 1 0,-3 5 532,0 0 1,1 0 0,-4 12 0,2-5-277,2 0 0,0 1 0,1 0 0,0 0 0,1 0 0,1 16 0,0-21-319,1 0 1,0 0-1,1 0 0,0 0 0,0 0 0,1 0 1,0-1-1,1 1 0,9 16 0,-12-25-40,-1 0 0,1 0 0,-1 0 0,1 0 0,0 0 0,0 0 0,-1 0 0,1 0 0,0 0 0,0 0 0,0 0 0,0-1 0,0 1 0,0 0 0,0-1 0,0 1 0,0-1 0,1 1 0,-1-1 0,0 1 0,0-1 0,0 0 0,1 0 0,-1 1 0,0-1 0,0 0 0,1 0 0,-1 0 0,0 0 0,0-1 0,1 1-1,-1 0 1,0 0 0,0-1 0,2 0 0,0-1 15,-1 0-1,1 0 0,-1 0 0,1 0 1,-1 0-1,0-1 0,1 1 0,-1-1 0,-1 0 1,1 0-1,0 1 0,1-6 0,4-11 55,0-1 1,-2 0-1,0 0 0,-2 0 0,0 0 0,-1-1 0,-1 1 0,-1-1 0,-1 0 0,-4-27 1,4 46-72,1 0 0,0 0 0,-1 0 0,1 0 0,-1 0 0,1 0 0,-1 0 0,0 0 0,0 0 0,0 0 0,-2-2 0,3 4-6,0 0 1,0 0 0,0 0 0,0 0 0,-1 0 0,1 0-1,0 0 1,0 0 0,0 0 0,0 0 0,0 0 0,0 0-1,-1 0 1,1 0 0,0 0 0,0 0 0,0 0 0,0 0-1,0 0 1,-1 0 0,1 0 0,0 0 0,0 0 0,0 1-1,0-1 1,0 0 0,0 0 0,0 0 0,-1 0 0,1 0-1,0 0 1,0 0 0,0 0 0,0 0 0,0 1 0,0-1-1,0 0 1,0 0 0,0 0 0,0 0 0,0 0 0,0 0-1,0 1 1,0-1 0,0 0 0,-3 17 18,2 6 25,1 0 1,4 27 0,-3-38-78,1 0 0,0-1 0,1 0 0,1 1 1,-1-1-1,7 12 0,-9-22-17,-1 0 0,0 0 0,0-1 0,1 1 0,-1 0 0,1 0 0,-1-1 0,0 1 0,1 0 0,-1 0 0,1-1 0,0 1 0,-1-1 0,1 1 0,0 0 0,-1-1 0,1 1 0,0-1 0,0 1 0,-1-1 0,1 0 0,0 1 0,0-1 0,0 0 0,-1 0 0,1 1 0,0-1 0,0 0 0,0 0 0,0 0 0,0 0 0,-1 0 0,1 0 0,0 0 0,0-1 0,0 1 0,0 0 0,0 0 0,-1-1 0,1 1 0,0 0 0,0-1 0,1 0 0,1-2-147,1 0 0,-1-1 0,0 1 1,0-1-1,0 0 0,5-7 0,8-15-503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2.905"/>
    </inkml:context>
    <inkml:brush xml:id="br0">
      <inkml:brushProperty name="width" value="0.035" units="cm"/>
      <inkml:brushProperty name="height" value="0.035" units="cm"/>
    </inkml:brush>
  </inkml:definitions>
  <inkml:trace contextRef="#ctx0" brushRef="#br0">76 20 18124,'-1'-2'143,"1"1"1,-1 0-1,0 0 1,0-1-1,0 1 1,0 0-1,0 0 0,0 0 1,-1 0-1,1 0 1,0 0-1,0 0 1,-1 1-1,1-1 1,0 0-1,-1 1 0,1-1 1,-1 1-1,1-1 1,-3 1-1,3 0-51,-1 1-1,1-1 1,0 1-1,-1 0 0,1-1 1,0 1-1,0 0 1,0 0-1,0 0 0,0 0 1,0 0-1,0 0 1,0 0-1,0 0 1,0 1-1,0-1 0,1 0 1,-1 0-1,0 1 1,1-1-1,-1 0 0,1 1 1,-1 1-1,-5 18 107,0 0 0,1 1 0,2 0-1,0 0 1,1 0 0,1 29 0,1-49-198,0-1 0,0 0 1,0 0-1,0 0 0,0 0 1,0 0-1,1 0 0,-1 0 1,0 0-1,0 0 0,1 0 1,-1 0-1,1 0 0,-1 0 1,1 0-1,-1 0 0,1 0 0,1 1 1,-2-1-3,1-1 0,-1 0 0,1 0 0,-1 0 0,1 0 0,0 0 1,-1 0-1,1 0 0,-1-1 0,1 1 0,-1 0 0,1 0 0,-1 0 0,1 0 0,-1-1 1,1 1-1,-1 0 0,1-1 0,-1 1 0,1 0 0,-1-1 0,0 1 0,1 0 0,-1-1 1,1 0-1,6-7-68,-1 0 0,11-17 1,-12 18-2,5-10-61,-7 11 76,0 0 0,1 1 0,-1-1 0,1 1 0,0 0 0,1 0 0,-1 0 0,1 1 0,6-5 0,-11 9 48,1 0 1,-1-1 0,1 1 0,0 0-1,-1 0 1,1-1 0,0 1-1,-1 0 1,1 0 0,0 0-1,-1 0 1,1 0 0,0 0 0,-1 0-1,1 0 1,0 0 0,-1 0-1,1 0 1,0 1 0,-1-1 0,1 0-1,0 0 1,-1 1 0,1-1-1,0 0 1,-1 1 0,1 0-1,1 0 11,-1 0-1,0 1 0,0-1 0,0 1 0,0-1 0,0 1 1,0 0-1,-1-1 0,1 1 0,0 2 0,1 4 94,0 1-1,-1-1 1,0 13-1,0 2 494,-5 42 0,3-59-495,0-1 1,0 1-1,0-1 1,0 1-1,-1-1 1,0 0-1,0 1 1,-1-1-1,1 0 1,-1 0-1,0-1 1,0 1-1,-6 6 1,8-11-117,1 1 0,-1 0 0,0-1 0,1 1-1,-1 0 1,0-1 0,0 1 0,1-1 0,-1 1 0,0-1 0,0 0 0,0 1 0,0-1 0,1 0 0,-1 0 0,0 1 0,0-1 0,0 0 0,0 0 0,0 0 0,0 0 0,0 0 0,0 0 0,0 0 0,1-1 0,-1 1 0,0 0 0,0 0 0,0-1 0,-1 0 0,1 0-84,-1-1 0,0 1 0,1-1-1,-1 0 1,1 1 0,0-1 0,-1 0 0,1 0 0,0 0 0,0 0 0,-1-4 0,-2-6-322,1 1-1,0-1 1,-1-18 0,2-3-412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3.453"/>
    </inkml:context>
    <inkml:brush xml:id="br0">
      <inkml:brushProperty name="width" value="0.035" units="cm"/>
      <inkml:brushProperty name="height" value="0.035" units="cm"/>
    </inkml:brush>
  </inkml:definitions>
  <inkml:trace contextRef="#ctx0" brushRef="#br0">111 0 17924,'-3'1'242,"1"0"0,-1 0 0,1 0 0,0 0 1,-1 0-1,1 1 0,0-1 0,0 1 0,0-1 0,0 1 0,-2 2 0,1 0 96,-5 2-76,1 1 0,0 0 0,1 0 0,-1 0 0,1 1 0,1 0 0,0 1 0,0-1 0,0 1 0,1 0 0,1 0 0,-1 0 0,-2 14 0,6-22-264,0-1 0,-1 1 0,1-1 0,0 1 1,0-1-1,0 1 0,0 0 0,0-1 0,0 1 0,0-1 1,0 1-1,0-1 0,0 1 0,1-1 0,-1 1 0,0-1 1,0 1-1,0 0 0,1-1 0,-1 1 0,0-1 1,1 1-1,9-3-61,14-17-53,-21 17 105,11-11-47,1 0 1,16-10 0,-27 21 48,0-1 0,0 1 0,0 0 0,0 0 0,0 0 0,0 0 0,1 1 0,-1 0 0,1 0 0,-1 0 0,1 0 0,0 1 0,-1 0 0,8 0 0,-10 0 19,0 0 0,-1 1 1,1-1-1,0 1 0,-1 0 0,1-1 1,0 1-1,-1 0 0,1 0 1,-1 0-1,0 0 0,1 0 0,-1 0 1,0 0-1,0 1 0,1-1 0,-1 0 1,0 1-1,1 1 0,-1 0 38,0 0-1,1 0 1,-1 0-1,-1 0 1,1 1 0,0-1-1,-1 0 1,0 0-1,0 6 1,0 3 137,-2-1-1,0 0 1,0 0 0,-8 22-1,-10 17 638,18-46-750,-1 0-1,1 0 1,-1 0-1,0 0 1,0-1 0,0 1-1,0-1 1,0 1-1,-6 3 1,9-7-107,-1 1 0,0-1 0,1 1 0,-1-1 0,0 0 0,0 1 0,0-1 0,1 0 0,-1 1 0,0-1 0,0 0 0,0 0 0,0 0 0,1 0 0,-1 0 0,0 0 0,0 0 0,0 0 0,0 0 0,0 0-1,1 0 1,-1 0 0,0-1 0,0 1 0,0 0 0,1-1 0,-1 1 0,0 0 0,0-1 0,1 1 0,-1-1 0,0 0 0,1 1 0,-1-1 0,1 1 0,-1-1 0,0 0 0,1 1 0,0-1 0,-2-1 0,0-2-114,1 0 0,-1 0 0,1 1 0,-1-1 0,1 0 0,0 0 1,0-7-1,0-11-473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3.953"/>
    </inkml:context>
    <inkml:brush xml:id="br0">
      <inkml:brushProperty name="width" value="0.035" units="cm"/>
      <inkml:brushProperty name="height" value="0.035" units="cm"/>
    </inkml:brush>
  </inkml:definitions>
  <inkml:trace contextRef="#ctx0" brushRef="#br0">5 5 17356,'-2'-4'1502,"0"4"-316,2 12 426,2 18-106,19 40-566,46 105-1,-37-102-819,37 97-13,-60-160-108,-5-20-4,-5-22-4,-17-74 85,19 100-29,0 8-118,0 15-502,-3 18-2440,2-34 2420,-4-2-169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4.531"/>
    </inkml:context>
    <inkml:brush xml:id="br0">
      <inkml:brushProperty name="width" value="0.035" units="cm"/>
      <inkml:brushProperty name="height" value="0.035" units="cm"/>
    </inkml:brush>
  </inkml:definitions>
  <inkml:trace contextRef="#ctx0" brushRef="#br0">339 143 19652,'7'11'1245,"-1"0"1,8 21-1,69 208 1533,-8-21-1722,-72-212-1023,-2-4-12,0 1 0,0 0 0,1-1 0,-1 0 0,1 1 0,0-1 0,0 0 0,0 0 0,0 0 0,1 0 0,0 0 0,3 3 1,-5-6-18,0 1 0,-1-1 0,1 0 0,0 1 1,0-1-1,-1 0 0,1 0 0,0 0 1,-1 0-1,1 0 0,0 0 0,0 0 0,-1 0 1,1 0-1,0 0 0,0 0 0,-1 0 1,1-1-1,0 1 0,0 0 0,-1 0 1,1-1-1,0 1 0,-1 0 0,1-1 0,-1 1 1,1-1-1,0 1 0,-1-1 0,1 1 1,-1-1-1,1 0 0,-1 1 0,0-1 0,1 1 1,-1-1-1,0 0 0,1 1 0,-1-1 1,0 0-1,1 0 0,10-35 82,-11 36-85,11-62 85,-3-1 0,1-104 1,-6 73-84,4-42-1500,-25 165-2265,7-10 2947</inkml:trace>
  <inkml:trace contextRef="#ctx0" brushRef="#br0" timeOffset="1">593 458 19836,'19'34'2449,"2"-2"-1505,2-3-416,4-6 1320,2-8-695,1 0-241,-1-5-560,-4-2-368,-5-5-928,-4 0-505,-14-3 1161,-1-1-280,-15 1-168</inkml:trace>
  <inkml:trace contextRef="#ctx0" brushRef="#br0" timeOffset="2">55 18 20636,'-11'-6'2017,"-2"1"-1673,0 2-976,0 0 2848,10 3-2208,2 0-224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5.439"/>
    </inkml:context>
    <inkml:brush xml:id="br0">
      <inkml:brushProperty name="width" value="0.035" units="cm"/>
      <inkml:brushProperty name="height" value="0.035" units="cm"/>
    </inkml:brush>
  </inkml:definitions>
  <inkml:trace contextRef="#ctx0" brushRef="#br0">140 4 17980,'-2'-1'224,"-1"1"1,0-1-1,0 0 1,0 1-1,0 0 0,0 0 1,1 0-1,-1 0 1,0 0-1,0 0 1,0 1-1,0-1 0,0 1 1,1 0-1,-1 0 1,0 0-1,1 0 1,-1 1-1,0-1 0,1 1 1,0-1-1,-1 1 1,1 0-1,0 0 1,0 0-1,0 0 0,0 0 1,0 0-1,1 1 1,-1-1-1,0 1 0,0 3 1,-6 9-24,1 0-1,1 1 1,0 0-1,-4 22 1,8-31-92,-3 11-228,1-1 0,0 1 0,2 0 0,0 0 0,1 0 0,0 1-1,4 21 1,-3-38 76,0-1-1,0 1 0,1-1 1,-1 1-1,1-1 0,-1 1 1,1-1-1,0 1 1,-1-1-1,1 1 0,0-1 1,0 0-1,0 1 0,0-1 1,2 1-1,-3-1 10,1-1 1,0 1 0,0-1-1,0 0 1,0 1-1,0-1 1,0 0-1,0 0 1,0 1 0,-1-1-1,1 0 1,0 0-1,0 0 1,0 0-1,0 0 1,0 0-1,0-1 1,2 1 0,3-3-123,1 0 1,-1 0-1,0-1 1,0 1 0,10-9-1,6-4-81,-18 14 227,0 0-1,0 0 0,0 0 1,0 1-1,0 0 1,0 0-1,0 0 0,1 0 1,-1 0-1,0 1 0,1 0 1,-1 0-1,0 0 1,1 0-1,4 2 0,-5-1 28,-1 0-1,1 1 0,-1-1 0,1 1 0,-1 0 0,0 0 0,0 0 0,0 1 0,0-1 0,0 1 1,0-1-1,-1 1 0,1 0 0,-1 0 0,0 0 0,0 0 0,3 6 0,-1 0 61,-1 0-1,1 0 0,-2 1 1,1-1-1,-1 1 0,-1-1 1,0 1-1,0 0 1,-1-1-1,0 1 0,0 0 1,-3 11-1,1-8 73,-1-1 0,0 0 0,-1 0 0,0 0 0,-1 0 0,0 0 0,-1-1 0,-14 21 0,17-29-116,0 1-1,0-1 1,0 1-1,0-1 0,-1 0 1,1 0-1,-1 0 1,0-1-1,0 0 1,0 1-1,0-1 1,-1-1-1,1 1 1,-6 1-1,8-3-88,0 1 1,0-1-1,-1 0 0,1 0 1,0 0-1,0 0 0,0-1 0,-1 1 1,1-1-1,0 1 0,0-1 0,0 0 1,0 1-1,0-1 0,0 0 1,0-1-1,0 1 0,0 0 0,1 0 1,-1-1-1,0 1 0,1-1 0,-1 1 1,1-1-1,-1 0 0,1 0 0,0 0 1,0 0-1,0 0 0,0 0 1,-1-3-1,-2-5-96,0-1 1,1 0 0,1 0-1,0 0 1,-1-12 0,3-19-464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5.956"/>
    </inkml:context>
    <inkml:brush xml:id="br0">
      <inkml:brushProperty name="width" value="0.035" units="cm"/>
      <inkml:brushProperty name="height" value="0.035" units="cm"/>
    </inkml:brush>
  </inkml:definitions>
  <inkml:trace contextRef="#ctx0" brushRef="#br0">1 39 18764,'7'12'306,"0"1"-1,-1 0 1,0 0-1,-1 1 1,4 15-1,7 18 81,-9-28-273,0 0 0,2 0 0,0-1 0,2 0 0,0-1 0,24 30 0,-33-45-112,0 0 0,0 0 1,0 0-1,0-1 0,0 1 0,1-1 1,-1 1-1,0-1 0,1 0 0,4 2 1,-6-3-1,0 0 1,0 0 0,0 0 0,0 0 0,1 0-1,-1 0 1,0 0 0,0-1 0,0 1 0,0 0-1,0 0 1,0-1 0,0 1 0,0-1 0,0 1 0,0-1-1,0 0 1,0 1 0,0-1 0,0 0 0,-1 0-1,1 1 1,0-1 0,0 0 0,-1 0 0,1 0 0,0 0-1,-1 0 1,1-2 0,4-7 60,0-1 0,-2 1 0,1-1 0,-1 0 1,-1 0-1,0-1 0,0 1 0,-1 0 0,-1-18 0,-1-13 457,-10-49 1,9 77-372,-6-24 270,5 25-72,3 18 375,10 32-664,2 0 1,0 0 0,3-1 0,1-1-1,2 0 1,24 36 0,-37-65-55,-1 0-1,1 0 1,1 0 0,-1-1-1,1 0 1,12 9 0,-16-13-3,-1 0 1,1 0 0,0 0-1,-1 0 1,1-1-1,0 1 1,0 0-1,-1-1 1,1 0-1,0 1 1,0-1 0,0 0-1,0 0 1,0 0-1,0 0 1,0 0-1,-1 0 1,1-1-1,0 1 1,0 0-1,0-1 1,0 0 0,-1 1-1,1-1 1,0 0-1,-1 0 1,1 0-1,-1 0 1,1 0-1,-1-1 1,1 1 0,1-2-1,1-3 7,1 0 0,-1 0 0,-1 0 0,1-1 0,-1 1 0,0-1 0,-1 0 0,1 0 0,-1 0 0,-1 0 0,1 0 0,-1-1 0,0-8 0,0-1 26,-1-1-1,-1 0 0,-1 1 1,-5-26-1,3 25 18,0 0-1,-2 0 1,0 0 0,-13-25-1,19 42-41,-1 0-1,1-1 0,-1 1 1,0 0-1,1 0 1,-1 0-1,0 0 0,0 0 1,0 0-1,0 0 1,0 0-1,0 0 0,0 1 1,0-1-1,-2 0 0,3 1-3,0 0-1,-1 0 1,1 0-1,0 0 1,-1 0-1,1 0 1,0 0-1,-1 0 0,1 1 1,0-1-1,-1 0 1,1 0-1,0 0 1,-1 1-1,1-1 0,0 0 1,0 0-1,-1 1 1,1-1-1,0 0 1,0 1-1,0-1 1,-1 0-1,1 1 0,0-1 1,0 0-1,0 1 1,0-1-1,0 0 1,0 1-1,-1 0 0,0 3 10,1 0 0,-1 1 0,1-1 0,0 1 0,0-1 0,1 9 0,10 31 6,-10-41-19,0 0 0,1 0-1,-1 0 1,0-1 0,1 1 0,0 0-1,-1-1 1,1 1 0,0-1 0,0 0-1,1 1 1,3 2 0,-5-5-10,-1 1 0,1-1 1,0 1-1,0-1 0,0 0 0,0 0 0,0 1 1,0-1-1,0 0 0,0 0 0,0 0 0,0 0 1,0 0-1,0 0 0,0 0 0,0 0 0,0-1 1,0 1-1,0 0 0,-1 0 0,1-1 0,0 1 1,0-1-1,0 1 0,0-1 0,0 1 0,-1-1 1,1 0-1,0 1 0,-1-1 0,1 0 0,0 1 1,-1-1-1,1 0 0,-1 0 0,1 0 0,-1 1 1,1-1-1,-1 0 0,0 0 0,1 0 0,-1-1 1,2-4 20,0 0 1,0 1-1,-1-1 1,1 0-1,-1-11 1,-1-16-57,-2 1-3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24.908"/>
    </inkml:context>
    <inkml:brush xml:id="br0">
      <inkml:brushProperty name="width" value="0.035" units="cm"/>
      <inkml:brushProperty name="height" value="0.035" units="cm"/>
    </inkml:brush>
  </inkml:definitions>
  <inkml:trace contextRef="#ctx0" brushRef="#br0">1811 54 8178,'-26'-4'1230,"1"-1"0,0-1 1,-38-15-1,49 17-1078,-1 0-1,0 1 1,1 0 0,-1 1-1,0 1 1,0 1 0,-23 2 0,-107 21 198,67-8-104,-34-2 150,-117-2 0,133-9-134,1 4 0,-120 22 0,185-21-192,0 0 0,0 3 0,1 0 0,1 2-1,0 0 1,0 2 0,1 2 0,1 0 0,1 2-1,0 0 1,-26 27 0,43-37-63,-103 110 28,100-104-45,0 1 0,0 0 1,1 1-1,1 0 0,1 0 0,-11 30 0,17-37 3,1-1 0,0 1 0,0-1 0,1 1 0,0-1-1,0 1 1,1-1 0,0 1 0,0-1 0,1 0-1,1 1 1,-1-1 0,1 0 0,0 0 0,1-1 0,8 14-1,2 1 2,0 0-1,2-2 0,1 0 0,23 22 0,-22-25 4,1-1-1,0-1 1,1-1 0,1-1-1,36 18 1,-24-16 5,2-2 1,-1-1 0,44 8-1,9-5-22,0-3 0,118-1 0,185-4-348,0-21-58,-329 8 403,-1-2 0,0-3 1,-1-2-1,-1-3 0,0-2 0,72-34 0,-100 37 28,0-1 0,0-1 0,-2-1 0,0-2 0,-2-1 0,0-1 0,-1-1 0,-1-1-1,-1-1 1,-2-1 0,0-1 0,29-53 0,-45 71 1,0 0-1,-1 0 1,-1 0-1,1 0 1,-2-1 0,1 0-1,-1 0 1,0 1-1,-1-1 1,-1 0 0,1 0-1,-1 0 1,-1 0-1,0 0 1,0 0-1,-1 0 1,-1 0 0,1 1-1,-1-1 1,-1 1-1,0 0 1,0 0-1,-1 0 1,0 1 0,-1-1-1,-7-8 1,-4-4 35,-1 1 1,-1 1-1,-1 1 1,-1 0-1,0 1 1,-1 2-1,-1 0 1,0 1-1,-28-11 1,8 6 7,-1 3 1,-1 1 0,-1 2 0,-64-10 0,68 17-113,0 3 0,0 1 0,0 2 0,0 2 0,-48 9 1,30-1-34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7.246"/>
    </inkml:context>
    <inkml:brush xml:id="br0">
      <inkml:brushProperty name="width" value="0.035" units="cm"/>
      <inkml:brushProperty name="height" value="0.035" units="cm"/>
    </inkml:brush>
  </inkml:definitions>
  <inkml:trace contextRef="#ctx0" brushRef="#br0">64 786 14155,'1'1'114,"1"-1"0,-1 1 1,0-1-1,1 1 0,-1-1 0,1 0 0,-1 1 1,1-1-1,-1 0 0,1 0 0,-1 0 0,1 0 1,-1 0-1,1 0 0,-1-1 0,1 1 0,-1 0 1,0-1-1,3 0 0,-1-1 87,0 0 1,-1 1-1,1-1 0,0 0 1,-1-1-1,0 1 1,1 0-1,2-5 0,3-4 353,-2 0 0,1 0-1,7-17 1,-9 14-163,1-1 0,-2 1 1,0-1-1,0 0 0,1-19 1,-4 30-295,-1-1 0,1 0 0,-1 0 0,0 1 0,0-1 0,-1 0 1,1 1-1,-1-1 0,0 0 0,0 1 0,-1-1 0,1 1 0,-1-1 0,0 1 1,-1 0-1,1 0 0,0 0 0,-1 0 0,0 0 0,-5-5 0,6 8-59,0-1 0,1 1-1,-1 0 1,0 0 0,1 0 0,-1 0-1,0 1 1,0-1 0,0 0 0,0 1-1,0-1 1,0 1 0,0 0-1,0 0 1,0 0 0,0 0 0,0 0-1,-3 0 1,1 1 0,1 0 0,0 0 0,0 1 0,0-1 1,0 1-1,0-1 0,1 1 0,-1 0 0,0 0 0,-3 4 0,-1 1 22,0 1 0,1-1 0,0 1 0,1 1 0,0-1-1,-7 17 1,6-11-52,0 1 0,2-1-1,0 1 1,1 0 0,0 1-1,1-1 1,1 0 0,0 1-1,1-1 1,1 0 0,0 1-1,1-1 1,1 0 0,0 0-1,7 19 1,-8-30-10,-1 0 0,1 0 0,1 0-1,-1-1 1,0 1 0,1 0 0,0-1 0,3 4 0,-4-6 1,-1 0-1,0 0 1,0 0 0,0 0-1,1-1 1,-1 1 0,0 0 0,1-1-1,-1 1 1,1-1 0,-1 1 0,1-1-1,-1 0 1,1 0 0,-1 1 0,1-1-1,-1 0 1,1 0 0,-1-1-1,0 1 1,1 0 0,-1 0 0,1-1-1,-1 1 1,1-1 0,-1 1 0,3-2-1,0-1 0,1-1-1,0 1 1,-1-1-1,0 0 1,0 0-1,0-1 1,0 1-1,-1-1 1,0 0-1,0 0 1,0 0-1,0 0 1,1-7-1,6-12-11,9-39-1,-19 60 15,8-32-5,3-37 0,2-18-11,-6 110-3,5 47-2,-6-31 9,1 1 0,2-1 1,14 37-1,-10-51 11,-4-19 11,-8-3-10,-1 0 0,1-1 1,-1 1-1,1-1 0,0 1 0,-1-1 0,1 1 0,-1-1 0,0 1 1,1-1-1,-1 1 0,1-1 0,-1 1 0,0-1 0,1 0 0,-1 1 1,0-1-1,1-1 0,4-18 5,-1-1 1,-1 0-1,0 0 1,-2 0-1,-2-34 0,2 14 4,-2 25 1,1 10-15,-1 1 0,1 0 0,0 0 0,0 0 0,1 0 1,-1 0-1,1 0 0,1 0 0,-1 0 0,3-7 0,-3 11 0,-1 1 0,1 0-1,-1 0 1,0 0-1,1-1 1,-1 1 0,0 0-1,1 0 1,-1 0 0,1 0-1,-1 0 1,1 0-1,-1 0 1,0 0 0,1 0-1,-1 0 1,1 0 0,-1 0-1,0 0 1,1 0 0,-1 1-1,1-1 1,-1 0-1,0 0 1,1 0 0,-1 1-1,0-1 1,1 0 0,-1 0-1,0 1 1,1-1-1,-1 0 1,0 0 0,1 1-1,-1-1 1,0 0 0,0 1-1,14 15-253,-13-15 202,2 3-25,0 1-148,1 0 0,0-1 0,0 0 0,0 0 0,8 7 0,-11-11 182,0 1 0,-1-1 0,1 1 0,0-1 0,0 0 0,0 0 0,-1 1 0,1-1 0,0 0 0,0 0 0,0 0-1,0 0 1,-1 0 0,1 0 0,0 0 0,0 0 0,0 0 0,0 0 0,0 0 0,1-1-7,-1 0 0,0 0 0,0 1 0,0-1 0,0 0 0,0 0 1,0 0-1,0 0 0,0 0 0,-1 0 0,1 0 0,0 0 0,0 0 0,-1-1 0,1 1 0,0-2 0,3-11-212,1 1 0,-2-1-1,0 0 1,-1 0 0,1-16-1,-1-76-409,-2 100 650,-1-38-9,-2 1 0,-2-1-1,-2 1 1,-1 1 0,-24-69 0,19 84 98,13 26-58,0 1-1,0 0 0,0-1 0,0 1 1,0 0-1,-1 0 0,1-1 1,0 1-1,0 0 0,0 0 1,-1-1-1,1 1 0,0 0 0,0 0 1,0-1-1,-1 1 0,1 0 1,0 0-1,0 0 0,-1 0 0,1 0 1,0-1-1,-1 1 0,1 0 1,0 0-1,-1 0 0,1 0 1,0 0-1,0 0 0,-1 0 0,1 0 1,0 0-1,-1 0 0,1 0 1,0 0-1,-1 0 0,1 0 1,0 0-1,0 1 0,-1-1 0,1 0 1,-1 0-1,-4 14 151,4 0-62,0 0 0,1 1 1,1-1-1,0 0 0,4 14 0,19 74 456,-18-81-410,35 116 645,-35-121-689,1-1 1,0 1-1,1-2 0,1 1 0,0-1 0,17 19 0,-22-28-74,1 0 0,0-1 0,0 0 0,9 6 0,-12-9-63,1 1 0,-1-1 1,1 0-1,-1 0 0,1 0 0,-1 0 1,1 0-1,0-1 0,-1 1 0,1-1 0,0 0 1,0 0-1,3 0 0,-5 0 22,-1 0 1,0 0-1,0 0 0,1 0 0,-1 0 1,0 0-1,1 0 0,-1 0 1,0 0-1,0 0 0,1 0 0,-1 0 1,0 0-1,0 0 0,1-1 0,-1 1 1,0 0-1,0 0 0,1 0 0,-1 0 1,0-1-1,0 1 0,0 0 1,1 0-1,-1 0 0,0-1 0,0 1 1,0 0-1,0 0 0,0-1 0,1 1 1,-1 0-1,0-1 0,-6-6-636,-14-5-196,-1 5 400,0 1 1,-32-6-1,31 8 1120,1-1 0,-29-10 0,49 15-597,0 0 1,0-1 0,0 1 0,0 0-1,0-1 1,0 1 0,0-1-1,0 1 1,0-1 0,0 1-1,0-1 1,0 0 0,0 1-1,0-1 1,1 0 0,-1 0-1,0 0 1,1 1 0,-1-1 0,0 0-1,1 0 1,-1 0 0,1 0-1,-1 0 1,1 0 0,0-1-1,-1 1 1,1 0 0,0 0-1,0 0 1,0 0 0,0 0-1,0 0 1,0 0 0,0-1 0,0 1-1,0 0 1,0 0 0,1 0-1,-1 0 1,0 0 0,1 0-1,-1 0 1,1 0 0,-1 0-1,1 0 1,0 0 0,-1 0-1,1 0 1,0 0 0,1 0 0,5-8 151,1 2 1,1-1-1,-1 1 1,13-7-1,-12 7-315,4-2-135,-1 0-15,0-1 0,16-15 0,-26 23 215,1-1-1,-1 1 0,0-1 1,1 0-1,-1 0 0,-1 0 1,1 0-1,0-1 0,-1 1 1,0 0-1,0-1 0,0 1 1,0-1-1,0 1 0,-1-1 1,1-3-1,-4-19-323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7.742"/>
    </inkml:context>
    <inkml:brush xml:id="br0">
      <inkml:brushProperty name="width" value="0.035" units="cm"/>
      <inkml:brushProperty name="height" value="0.035" units="cm"/>
    </inkml:brush>
  </inkml:definitions>
  <inkml:trace contextRef="#ctx0" brushRef="#br0">49 28 20860,'-30'0'1681,"18"-2"-1305,5 2-216,16-1-32,4-1-176,4-5 168,0 0-200,-4-2-232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8.323"/>
    </inkml:context>
    <inkml:brush xml:id="br0">
      <inkml:brushProperty name="width" value="0.035" units="cm"/>
      <inkml:brushProperty name="height" value="0.035" units="cm"/>
    </inkml:brush>
  </inkml:definitions>
  <inkml:trace contextRef="#ctx0" brushRef="#br0">19 290 14307,'3'2'257,"0"-1"0,0 0 0,0 0 0,0 0 0,1 0 0,-1-1 0,1 1 0,-1-1 0,0 0 1,1 0-1,-1 0 0,1-1 0,-1 1 0,0-1 0,1 1 0,-1-1 0,0 0 0,0 0 0,0-1 0,0 1 0,0-1 0,6-3 0,0-1 47,0 0-1,-1-1 1,1 0 0,-1 0-1,13-16 1,-15 15-226,0 1 0,-1-1 0,0 0 0,0 0 0,-1-1 0,0 1 0,0-1 0,-1 0 0,-1 0 0,1 0 0,-1-1-1,-1 1 1,1 0 0,-2-1 0,1 1 0,-1-1 0,-1 1 0,-2-13 0,3 19-60,-1 1 0,1 0 0,-1 0-1,1 0 1,-1-1 0,0 1 0,0 0-1,0 0 1,0 0 0,-1 0-1,1 0 1,-1 1 0,1-1 0,-1 0-1,1 0 1,-1 1 0,0 0 0,0-1-1,0 1 1,0 0 0,0-1 0,0 1-1,0 1 1,0-1 0,0 0 0,0 0-1,-1 1 1,1-1 0,0 1 0,-4-1-1,2 2 9,0-1 0,0 1-1,0 0 1,0 0 0,0 0 0,0 1-1,0-1 1,0 1 0,0 0-1,1 0 1,-1 0 0,1 0-1,-1 1 1,1 0 0,0-1 0,-4 5-1,-3 6 20,-1 1 0,2 0 0,0 0 0,1 1 0,0 1 0,1-1 0,0 1 0,2 0 0,0 0 0,1 1 0,0-1 0,1 1 0,1 0 0,1 0 0,1 0-1,2 32 1,-1-42-26,0 0 0,1-1 0,-1 1 0,1-1-1,1 1 1,-1-1 0,1 0 0,0 0 0,0 0 0,1 0-1,0-1 1,0 1 0,9 8 0,-9-11-27,-1 0-1,1 0 1,0-1 0,0 1-1,0-1 1,0 0-1,0 0 1,0-1 0,0 1-1,1-1 1,-1 0 0,1 0-1,-1-1 1,1 1 0,-1-1-1,1 0 1,-1 0 0,1 0-1,-1-1 1,1 1 0,6-3-1,2-1-60,-1 0-1,0-1 0,-1-1 0,1 0 0,-1 0 1,0-1-1,-1 0 0,0-1 0,0 0 0,0-1 1,11-14-1,4-14-145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9.146"/>
    </inkml:context>
    <inkml:brush xml:id="br0">
      <inkml:brushProperty name="width" value="0.035" units="cm"/>
      <inkml:brushProperty name="height" value="0.035" units="cm"/>
    </inkml:brush>
  </inkml:definitions>
  <inkml:trace contextRef="#ctx0" brushRef="#br0">154 25 12843,'1'-1'190,"-1"0"1,1 0-1,0 1 1,-1-1-1,1 0 1,-1 0 0,1 0-1,-1 0 1,1 0-1,-1 0 1,0-1-1,1 1 1,-1 0-1,0 0 1,0 0-1,0 0 1,0-2-1,0 2-48,-1 1 0,1 0 0,0-1-1,-1 1 1,1 0 0,0-1 0,-1 1-1,1 0 1,-1 0 0,1 0 0,-1-1-1,1 1 1,0 0 0,-1 0 0,1 0-1,-1 0 1,1 0 0,-1 0 0,1 0-1,-1 0 1,1 0 0,-1 0-1,1 0 1,-1 0 0,1 0 0,-1 0-1,0 0 1,-5 2 555,0 0 0,0 0 0,0 0 0,-11 6 0,9-3-582,1 1 0,-1-1 0,1 1 0,0 1 0,0 0 0,1-1 0,0 2 0,0-1 0,1 1 0,0 0 0,0 0-1,1 0 1,0 1 0,0 0 0,-3 14 0,4-14-106,1 0 0,0 1 0,0-1 0,1 1 0,0-1 0,1 1 0,0 0 0,1-1 0,0 1 0,0-1-1,1 1 1,0-1 0,1 0 0,0 0 0,6 12 0,-8-18-44,0-1-1,1 1 1,-1-1-1,1 1 1,0-1 0,0 1-1,0-1 1,0 0-1,0 0 1,0 0-1,0 0 1,1 0-1,-1 0 1,1-1 0,0 1-1,-1-1 1,1 0-1,0 0 1,0 0-1,0 0 1,-1 0-1,1-1 1,0 1 0,0-1-1,0 0 1,0 0-1,0 0 1,0 0-1,0 0 1,0-1-1,0 1 1,0-1 0,0 0-1,0 0 1,0 0-1,-1 0 1,1-1-1,0 1 1,-1-1-1,1 1 1,-1-1 0,1 0-1,-1 0 1,3-4-1,24-24-259,-2-10-94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39.615"/>
    </inkml:context>
    <inkml:brush xml:id="br0">
      <inkml:brushProperty name="width" value="0.035" units="cm"/>
      <inkml:brushProperty name="height" value="0.035" units="cm"/>
    </inkml:brush>
  </inkml:definitions>
  <inkml:trace contextRef="#ctx0" brushRef="#br0">68 0 15947,'-44'96'2610,"38"-79"-2302,1 0 0,1 1 0,-2 20 0,5-29-218,0-1 0,1 0 0,0 0 0,0 0 0,1 1 0,0-1-1,1 0 1,-1 0 0,5 9 0,-6-16-69,0 0 0,0-1-1,0 1 1,1 0-1,-1-1 1,0 1-1,1 0 1,-1-1-1,1 1 1,-1 0 0,1-1-1,-1 1 1,1-1-1,-1 1 1,1-1-1,-1 1 1,1-1-1,0 1 1,-1-1 0,1 0-1,0 1 1,-1-1-1,1 0 1,0 0-1,-1 1 1,1-1-1,0 0 1,0 0 0,1 0-1,-1 0 16,1-1 0,-1 1-1,1-1 1,-1 0-1,1 1 1,-1-1 0,1 0-1,-1 0 1,0 0 0,1 0-1,-1 0 1,2-3 0,5-5 163,-1 0-1,12-21 1,-18 28-166,22-40 385,13-22 179,-32 57-518,1 1 1,0 0 0,0 0-1,0 0 1,1 1 0,11-10-1,-16 15-64,1-1-1,-1 0 1,1 0-1,-1 1 1,1-1-1,-1 1 1,1-1-1,-1 1 1,1-1-1,0 1 1,-1 0-1,1 0 1,0 0-1,-1 0 1,1 0-1,-1 0 1,1 1-1,0-1 1,-1 0-1,1 1 1,-1 0-1,1-1 0,-1 1 1,1 0-1,-1-1 1,1 1-1,-1 0 1,0 0-1,1 0 1,-1 0-1,0 1 1,0-1-1,0 0 1,1 2-1,5 6 54,0 0 0,0 1 0,9 19 0,-10-18-17,-5-7-32,1-1 0,0 0 0,0 0 1,0 0-1,0 0 0,1 0 0,-1 0 0,1-1 0,2 3 0,-4-4-14,-1-1 0,1 0-1,-1 0 1,1 1-1,-1-1 1,1 0-1,0 0 1,-1 0-1,1 0 1,-1 0-1,1 0 1,-1 0-1,1 0 1,-1 0-1,1 0 1,0 0-1,-1 0 1,1 0-1,-1 0 1,1 0-1,-1-1 1,1 1-1,0-1 1,1 0 0,-1 0 0,1 0 0,-1-1 0,0 1 0,0-1 1,1 1-1,-1-1 0,0 0 0,0 1 0,1-4 0,20-55 91,-18 45-72,1 1 0,1-1 0,12-22 0,-18 36-23,1 0 0,0 0 0,-1 0 0,1 0 0,0-1 0,0 1 0,0 1 0,0-1 0,0 0 0,0 0 0,0 0 0,0 0 0,0 1 0,0-1 0,0 0 0,0 1 0,1-1 0,-1 1 0,0-1 0,0 1 0,1 0 0,1-1 0,-1 2-2,-1-1 1,1 0-1,-1 1 0,1-1 0,-1 1 1,1 0-1,-1 0 0,0-1 0,0 1 1,1 0-1,-1 0 0,0 0 0,0 0 1,0 0-1,0 1 0,0-1 0,0 0 1,0 0-1,1 2 0,5 10-10,0 0 0,8 25 0,5 6-13,-21-44 12,1 1 1,0-1-1,0 0 1,0 0-1,0 0 1,0 0-1,0 1 1,1-1-1,-1 0 1,0 0-1,0 0 1,0 0-1,0 1 1,0-1 0,0 0-1,0 0 1,0 0-1,0 0 1,0 0-1,0 1 1,1-1-1,-1 0 1,0 0-1,0 0 1,0 0-1,0 0 1,0 0-1,1 0 1,-1 1-1,0-1 1,0 0-1,0 0 1,0 0-1,1 0 1,-1 0-1,0 0 1,0 0-1,0 0 1,0 0-1,1 0 1,-1 0-1,0 0 1,0 0 0,0 0-1,1 0 1,-1 0-1,0 0 1,0 0-1,0 0 1,0 0-1,0-1 1,1 1-1,-1 0 1,0 0-1,4-14-880,-3-18-3,-2 7 504,2 0-141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0.325"/>
    </inkml:context>
    <inkml:brush xml:id="br0">
      <inkml:brushProperty name="width" value="0.035" units="cm"/>
      <inkml:brushProperty name="height" value="0.035" units="cm"/>
    </inkml:brush>
  </inkml:definitions>
  <inkml:trace contextRef="#ctx0" brushRef="#br0">66 272 14251,'-2'0'180,"0"0"0,0 1 0,0-1 0,0 1 0,0 0 0,0 0 0,0 0 0,1 0 0,-1 0 0,0 0 0,0 0 0,1 0 0,-1 1 0,1-1-1,0 1 1,-1-1 0,1 1 0,0 0 0,0-1 0,0 1 0,0 0 0,0 0 0,0 0 0,-1 2 0,-2 7 537,0 1 1,-3 19-1,3-15-456,1 0 0,1 0-1,0 0 1,2 0 0,0 0 0,0 0 0,4 19 0,-4-34-244,0 1 1,0-1-1,1 0 0,-1 1 1,0-1-1,1 1 0,-1-1 1,1 0-1,-1 0 0,1 1 1,0-1-1,-1 0 1,1 0-1,0 0 0,0 1 1,0-1-1,0 0 0,0 0 1,0-1-1,0 1 0,0 0 1,1 0-1,-1 0 0,3 0 1,-3-1-6,1 0-1,-1 0 1,1 0 0,-1-1 0,1 1-1,-1 0 1,0-1 0,1 0 0,-1 1-1,1-1 1,-1 0 0,0 0 0,0 1-1,1-1 1,-1 0 0,0 0 0,0 0 0,0-1-1,0 1 1,0 0 0,0 0 0,0-1-1,0 0 1,15-24 70,0-1-1,16-43 0,14-23 46,-45 91-125,-1 0 0,1 1 1,0-1-1,0 1 0,0-1 1,1 1-1,-1 0 0,0-1 1,0 1-1,1 0 0,-1 0 1,1 0-1,-1 0 0,1 0 1,-1 0-1,1 0 0,3-1 1,-4 2-2,1 0 1,-1 1 0,0-1 0,1 0-1,-1 0 1,0 1 0,0-1-1,0 1 1,0-1 0,1 1 0,-1 0-1,0-1 1,0 1 0,0 0-1,0 0 1,0 0 0,0-1-1,-1 1 1,1 0 0,0 0 0,0 0-1,-1 1 1,1-1 0,0 0-1,-1 0 1,1 2 0,25 58 44,-21-46 5,1 0 0,14 27 1,-19-42-48,-1 1 0,0-1 0,0 1 0,0-1 0,1 1 0,-1-1 0,0 1 0,1-1 0,-1 1 0,0-1 0,1 1 0,-1-1 0,0 0 0,1 1 0,-1-1 0,1 0 0,-1 1 0,1-1 0,-1 0 0,1 0-1,-1 1 1,1-1 0,-1 0 0,1 0 0,-1 0 0,1 0 0,0 0 0,-1 0 0,1 0 0,-1 0 0,1 0 0,-1 0 0,1 0 0,-1 0 0,1 0 0,0 0 0,-1 0 0,1 0 0,-1-1 0,1 1 0,-1 0 0,1 0 0,-1-1 0,1 1 0,-1 0 0,0-1 0,1 1 0,-1 0 0,1-1 0,-1 1 0,1-1 0,15-29 151,-15 29-149,27-74 199,-17 42-154,21-41 1,-31 71-59,1 0-1,0 1 1,0-1-1,0 0 1,0 0-1,0 1 1,1-1 0,-1 1-1,5-4 1,-6 6 3,0-1 0,0 1 0,0-1 1,0 1-1,0 0 0,0 0 0,0-1 0,-1 1 1,1 0-1,0 0 0,0 0 0,0 0 0,0 0 1,0 0-1,0 0 0,0 0 0,0 1 0,0-1 1,0 0-1,0 0 0,0 1 0,0-1 0,-1 1 1,1-1-1,0 1 0,0-1 0,0 1 0,-1-1 1,1 1-1,0 0 0,-1-1 0,1 1 0,0 0 0,-1 0 1,1 0-1,-1-1 0,1 3 0,4 5-17,-1 0 0,0 1-1,-1 0 1,0 0 0,0 0 0,-1 0-1,1 11 1,-1-11 21,-1-1-1,1 1 1,0 0-1,1-1 1,0 0-1,1 1 1,-1-1-1,8 10 1,-11-18 1,0 1 0,0-1 0,1 0 0,-1 1 0,0-1 0,1 0 0,-1 1 0,0-1 0,1 0 0,-1 0 0,1 1 0,-1-1 0,1 0 0,-1 0 0,0 1 0,1-1 0,-1 0 0,1 0-1,-1 0 1,1 0 0,-1 0 0,1 0 0,-1 0 0,1 0 0,-1 0 0,1 0 0,-1 0 0,1 0 0,-1 0 0,0 0 0,1-1 0,-1 1 0,1 0 0,-1 0 0,1 0 0,-1-1 0,0 1 0,1 0 0,-1 0 0,1-1 0,-1 1 0,0 0 0,1-1 0,-1 1 0,0-1 0,15-22 36,-2-10-3,-1-1 0,9-48 1,-12 46-24,1 0 1,18-42 0,-28 77-14,0 0 0,1 0 1,-1 0-1,0 0 0,1 0 0,-1 0 1,1 0-1,-1 0 0,1 1 1,-1-1-1,1 0 0,0 0 1,-1 0-1,1 1 0,0-1 0,0 0 1,-1 1-1,1-1 0,0 1 1,0-1-1,0 1 0,1-1 1,-1 1 0,-1 1 0,1-1 0,0 0 0,-1 1 0,1-1 0,0 1 1,-1-1-1,1 1 0,-1-1 0,1 1 0,-1 0 0,1-1 0,-1 1 0,1 0 1,-1-1-1,0 1 0,1 0 0,-1-1 0,0 1 0,0 0 0,1 1 1,2 10 15,0 1 0,1 17 0,-3-25 4,5 48 140,-4-25 36,2 0 0,10 38-1,-14-65-188,0-1-1,0 1 0,0-1 1,0 1-1,0-1 1,0 0-1,0 1 0,0-1 1,0 1-1,1-1 1,-1 1-1,0-1 1,0 0-1,0 1 0,1-1 1,-1 0-1,0 1 1,1-1-1,-1 0 0,0 1 1,1-1-1,-1 0 1,0 1-1,1-1 1,-1 0-1,0 0 0,1 1 1,4-11-215,-2-21-639,-4 6 70,-1 0 0,-1 0 0,-2 1 1,0 0-1,-15-40 0,1 4-358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0.850"/>
    </inkml:context>
    <inkml:brush xml:id="br0">
      <inkml:brushProperty name="width" value="0.035" units="cm"/>
      <inkml:brushProperty name="height" value="0.035" units="cm"/>
    </inkml:brush>
  </inkml:definitions>
  <inkml:trace contextRef="#ctx0" brushRef="#br0">0 3 17060,'0'16'1528,"2"4"-1096,-1-1-208,2-2 904,1-3-880,5-9-760,1-4-312,2-7 624,0-5-168,4-3-160</inkml:trace>
  <inkml:trace contextRef="#ctx0" brushRef="#br0" timeOffset="1">180 1 15987,'0'5'464,"0"1"-1,0-1 0,0 1 0,0-1 0,-1 1 0,0-1 0,0 1 0,0-1 1,-1 0-1,0 1 0,0-1 0,-3 6 0,2-5-210,0-1-1,1 1 1,0 0 0,1 0-1,-1 0 1,1 0 0,0 0-1,0 0 1,1 7 0,0-13-250,0 0 1,0 0-1,0 1 1,0-1-1,0 0 1,0 0-1,0 1 1,0-1-1,0 0 1,0 0-1,1 1 1,-1-1 0,0 0-1,0 0 1,0 0-1,0 1 1,1-1-1,-1 0 1,0 0-1,0 0 1,0 0-1,1 0 1,-1 1-1,0-1 1,0 0-1,1 0 1,-1 0-1,0 0 1,0 0 0,0 0-1,1 0 1,-1 0-1,0 0 1,1 0-1,-1 0 1,0 0-1,0 0 1,1 0-1,-1 0 1,0 0-1,0 0 1,0 0-1,1 0 1,-1 0 0,0 0-1,1-1 1,12-5-61,-11 5 48,32-18-476,61-22 0,-81 36 330,1 0 0,0 1 0,0 1 0,0 1 0,0 0 0,0 1 0,19 0 0,-31 1 137,1 0 0,-1 1-1,0-1 1,1 1 0,-1 0 0,0 0 0,1 0 0,-1 0 0,0 0 0,0 1-1,0-1 1,0 1 0,0 0 0,0 0 0,0 0 0,2 3 0,-3-2 49,-1-1 0,1 1 1,-1-1-1,1 1 0,-1-1 1,0 1-1,0 0 0,0 0 1,-1 0-1,1-1 0,-1 1 1,1 0-1,-1 0 0,0 0 1,0 0-1,0 0 1,-1 0-1,1 0 0,-2 4 1,0 2 95,-1 0 0,0 0 0,-1-1 0,0 1 0,0-1 0,-1 0 1,0 0-1,-1 0 0,0-1 0,0 0 0,0 0 0,-1 0 0,0-1 0,0 0 1,0-1-1,-1 1 0,0-1 0,0-1 0,0 0 0,-1 0 0,0 0 1,1-1-1,-19 4 0,25-7-200,1 1-1,0-1 1,-1 0 0,1 0-1,0 0 1,-1 0 0,1 0 0,-1 0-1,1 0 1,0 0 0,-1 0-1,1-1 1,0 1 0,-1 0 0,1-1-1,0 1 1,0-1 0,-1 0 0,1 1-1,0-1 1,0 0 0,0 0-1,0 0 1,0 0 0,0 0 0,0 0-1,0 0 1,0 0 0,1 0-1,-1 0 1,0 0 0,1-1 0,-1 1-1,1 0 1,-1-1 0,0-1-1,1-2-124,0 1-1,0 0 0,0-1 1,0 1-1,1 0 0,0-1 1,-1 1-1,2 0 0,-1 0 0,3-6 1,8-17-616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1.396"/>
    </inkml:context>
    <inkml:brush xml:id="br0">
      <inkml:brushProperty name="width" value="0.035" units="cm"/>
      <inkml:brushProperty name="height" value="0.035" units="cm"/>
    </inkml:brush>
  </inkml:definitions>
  <inkml:trace contextRef="#ctx0" brushRef="#br0">27 60 17820,'-1'-6'360,"-1"0"1,1-1-1,-1 1 1,-1 0-1,1 0 1,-1 0-1,0 1 1,-4-6 0,7 11-344,0 0 1,0 0 0,0 0 0,0 0 0,0 0 0,0 0 0,0 0 0,0 0 0,0 0 0,0 0 0,0 0 0,0 0 0,0 1 0,0-1 0,0 0 0,0 0 0,0 0 0,0 0 0,0 0 0,0 0 0,0 0 0,0 0 0,0 0 0,0 0 0,0 0 0,0 0-1,0 0 1,0 0 0,0 0 0,0 0 0,0 1 0,0-1 0,-1 0 0,1 0 0,0 0 0,0 0 0,0 0 0,0 0 0,0 0 0,0 0 0,0 0 0,0 0 0,0 0 0,0 0 0,0 0 0,0 0 0,-1 0 0,1 0 0,0 0 0,0 0 0,0 0 0,0 0 0,0 0-1,0 0 1,0 0 0,0-1 0,0 1 0,0 0 0,0 0 0,0 0 0,0 0 0,0 0 0,-1 0 0,2 12 394,3 12-114,13 55 375,3-1 1,4-1 0,3-1-1,4-1 1,40 72 0,-63-133-637,-2-3-29,0-1 0,0 0-1,1 0 1,0 0-1,1-1 1,10 11-1,-6-14-166,-10-12-214,-13-19-315,-3 5 155,0 0-1,-1 2 1,-1 0-1,-1 1 1,0 0 0,-1 1-1,-1 2 1,-1-1-1,-25-13 1,14 18 2249,33 8-1420,-1 0 1,1-1-1,0 1 0,0 0 0,1 0 0,-1 1 1,0-1-1,3-1 0,115-74-2706,-103 67 1877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1.959"/>
    </inkml:context>
    <inkml:brush xml:id="br0">
      <inkml:brushProperty name="width" value="0.035" units="cm"/>
      <inkml:brushProperty name="height" value="0.035" units="cm"/>
    </inkml:brush>
  </inkml:definitions>
  <inkml:trace contextRef="#ctx0" brushRef="#br0">66 50 21853,'2'-2'170,"-1"1"1,1-1 0,-1 0 0,1 0 0,-1 0-1,0 0 1,0 0 0,0 0 0,0 0-1,0-1 1,-1 1 0,1 0 0,-1 0-1,1-1 1,-1 1 0,0 0 0,0-1-1,0 1 1,0 0 0,-1-4 0,1 6-147,-1 0-1,1-1 1,0 1 0,0 0 0,-1 0 0,1 0 0,0 0-1,-1 0 1,1-1 0,0 1 0,-1 0 0,1 0 0,-1 0-1,1 0 1,0 0 0,-1 0 0,1 0 0,0 0 0,-1 0-1,1 0 1,0 1 0,-1-1 0,1 0 0,0 0 0,-1 0-1,1 0 1,0 0 0,-1 1 0,1-1 0,0 0 0,0 0-1,-1 1 1,1-1 0,0 0 0,0 0 0,-1 1 0,1-1-1,0 0 1,0 1 0,0-1 0,-1 1 0,-11 15 143,1 3-134,2 0-1,-12 31 1,18-40-44,0 0 1,0 0 0,1 0-1,0 0 1,1 0-1,0 1 1,1 12 0,0-22 6,0 0 0,0 1 0,0-1 0,0 0 1,1 0-1,-1 0 0,0 0 0,0 0 0,1 0 1,-1 0-1,1 0 0,-1 0 0,1 0 0,-1 0 0,1 0 1,0 0-1,-1 0 0,1 0 0,0 0 0,0-1 1,0 1-1,0 0 0,-1-1 0,1 1 0,0 0 0,0-1 1,0 1-1,0-1 0,0 0 0,1 1 0,-1-1 1,0 0-1,0 1 0,0-1 0,0 0 0,0 0 0,0 0 1,0 0-1,1 0 0,-1 0 0,0-1 0,0 1 1,1-1-1,7-1-64,-1-1 0,0 0 1,0 0-1,13-8 0,-10 6-51,20-11-266,50-22-1010,-73 34 1126,1 1 0,0 1 0,0-1 0,0 2 0,0-1 0,0 1 1,12 0-1,-19 1 208,0 0 1,-1 0-1,1 0 1,0 0-1,0 0 1,0 1-1,-1-1 1,1 1-1,0-1 0,0 1 1,-1-1-1,1 1 1,0 0-1,-1 0 1,1 0-1,-1 0 1,1 0-1,-1 0 1,0 0-1,1 1 1,-1-1-1,0 0 1,0 1-1,0-1 1,0 1-1,0-1 1,0 1-1,0 0 0,-1-1 1,1 1-1,0 0 1,-1-1-1,1 1 1,-1 0-1,0 0 1,0 0-1,0-1 1,0 1-1,0 0 1,0 0-1,0 2 1,-2 4-33,1-1 0,-1 1 0,-1-1 0,1 1-1,-1-1 1,0 0 0,-1 0 0,-5 8 0,-4 3 54,0 0 1,-1-2-1,-1 0 0,-1 0 0,0-1 0,-23 15 0,-11 2 46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08.207"/>
    </inkml:context>
    <inkml:brush xml:id="br0">
      <inkml:brushProperty name="width" value="0.035" units="cm"/>
      <inkml:brushProperty name="height" value="0.035" units="cm"/>
    </inkml:brush>
  </inkml:definitions>
  <inkml:trace contextRef="#ctx0" brushRef="#br0">6 15 3545,'-2'-6'136,"0"0"-88,1 3-64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25.957"/>
    </inkml:context>
    <inkml:brush xml:id="br0">
      <inkml:brushProperty name="width" value="0.035" units="cm"/>
      <inkml:brushProperty name="height" value="0.035" units="cm"/>
    </inkml:brush>
  </inkml:definitions>
  <inkml:trace contextRef="#ctx0" brushRef="#br0">299 3 12915,'-29'-3'4887,"20"5"-4654,0 0-1,1 0 0,-1 1 0,1 0 0,0 1 0,0-1 0,-12 9 1,-50 37 527,53-36-660,1 2-1,0 0 0,-15 18 0,27-28-94,-1 0 0,1 1-1,1-1 1,-1 1 0,1-1 0,0 1-1,0 0 1,1 1 0,0-1 0,0 0-1,0 1 1,1-1 0,0 1 0,0 10-1,1-14-30,0-1 0,1 1 0,0 0 0,-1 0 1,1-1-1,0 1 0,1 0 0,-1-1 0,0 1 0,1-1 0,-1 0 0,1 1 0,0-1 0,0 0 0,0 0 0,0 0 0,0 0 0,0 0 0,0-1 0,1 1 0,-1-1 0,1 1 0,-1-1 0,1 0 0,-1 0 0,1 0 0,0 0 0,0-1 0,3 1 0,4 1-157,0 0 1,-1-1 0,1-1 0,0 0-1,0 0 1,0-1 0,12-2 0,16-8-160,1-5-115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10.563"/>
    </inkml:context>
    <inkml:brush xml:id="br0">
      <inkml:brushProperty name="width" value="0.035" units="cm"/>
      <inkml:brushProperty name="height" value="0.035" units="cm"/>
    </inkml:brush>
  </inkml:definitions>
  <inkml:trace contextRef="#ctx0" brushRef="#br0">11 10 12227,'0'0'162,"0"-1"1,0 1-1,0-1 0,0 1 1,0 0-1,0-1 1,0 1-1,0-1 1,-1 1-1,1 0 1,0-1-1,0 1 0,0 0 1,0-1-1,-1 1 1,1 0-1,0-1 1,0 1-1,-1 0 1,1 0-1,0-1 0,-1 1 1,1 0-1,0 0 1,-1-1-1,1 1 1,0 0-1,-1 0 1,1 0-1,0 0 0,-1 0 1,1 0-1,-1-1 1,1 2-85,-1-1 0,1 1 0,0-1 0,0 1 0,-1-1 0,1 1 0,0-1 0,0 1 0,0-1 0,0 1 0,0-1 0,0 1 0,0-1 0,0 1 0,0-1 0,0 1 0,0-1 0,0 1 0,0 0 0,0-1 0,0 1 0,0-1 0,1 1 0,1 7 415,-1-1 0,-1 0 1,1 0-1,-1 1 1,-1 11-1,0 3 234,1-11-727,12 326-5,3-129 39,-12 223 1,-4-410-35,5 300-8,-3-304 8,44 319 3,-42-324-2,1 0 0,0-1 0,1 1 0,0-1 0,0 0 0,1 0 0,1 0-1,0-1 1,1 0 0,0-1 0,0 1 0,1-1 0,0-1 0,14 11 0,-6-10 1,1 0 0,-1-2 0,1 0 0,0-1 0,0-1 0,1 0-1,19 1 1,-9 0-2,50 16 0,-69-19 0,11 6 0,0-1 0,1-1-1,1-2 1,-1 0 0,26 2 0,-13-2 7,1 0 0,36 12 0,17 2-11,-14-7 15,145 2 1,-207-16-22,-12 2 12,0 0 1,0-1-1,1 1 1,-1 0-1,0 0 1,0 0-1,0 0 1,0 0 0,0 0-1,0 0 1,0 0-1,0 0 1,0 1-1,0-1 1,0 0-1,2 1 1,-3 0-2,0-1 0,1 0 0,-1 0 0,1 0-1,-1 1 1,0-1 0,1 0 0,-1 0 0,1 0 0,-1 0 0,0 0 0,1 0-1,-1 0 1,1 0 0,-1 0 0,0 0 0,1 0 0,-1 0 0,1 0 0,-1 0-1,0 0 1,1 0 0,-1 0 0,1 0 0,-1-1 0,0 1 0,1 0 0,-1 0-1,0 0 1,1-1 0,-1 1 0,0 0 0,1-1 0,-1 1 0,0 0 0,0-1-1,1 1 1,-1-1 0,0 1-11,0 0 0,0 0 0,0-1 1,0 1-1,1 0 0,-1 0 0,0 0 0,0-1 0,0 1 0,0 0 0,0 0 0,0-1 0,0 1 0,0 0 0,-1 0 0,1-1 0,0 1 0,0 0 1,0 0-1,0 0 0,0-1 0,0 1 0,0 0 0,0 0 0,-1 0 0,1-1 0,0 1 0,0 0 0,0 0 0,0 0 0,-1 0 0,1-1 0,0 1 1,0 0-1,0 0 0,-1 0 0,1 0 0,0 0 0,0 0 0,0 0 0,-1 0 0,1 0 0,0 0 0,0 0 0,-1 0 0,1 0 0,0 0 0,0 0 1,-1 0-1,1 0 0,0 0 0,0 0 0,0 0 0,-1 0 0,1 0 0,0 0 0,0 0 0,-1 0 0,1 0 0,0 1 0,0-1 0,0 0 0,-1 0 1,-31 16 571,20-14-579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11.876"/>
    </inkml:context>
    <inkml:brush xml:id="br0">
      <inkml:brushProperty name="width" value="0.035" units="cm"/>
      <inkml:brushProperty name="height" value="0.035" units="cm"/>
    </inkml:brush>
  </inkml:definitions>
  <inkml:trace contextRef="#ctx0" brushRef="#br0">54 18 10498,'1'-5'837,"1"-7"2226,-1 19-69,-19 456-654,1-148-1560,7 21 83,1-1-764,6-285-70,20-81-33,48-222 147,-48 173-167,3 1 0,38-94 0,-32 109-38,101-246-571,-118 285 562,1 1 0,1 0 0,1 1 1,18-26-1,-25 42 55,0 1-1,0-1 1,1 1 0,0 0 0,0 0 0,1 0 0,-1 1 0,1 0 0,0 0 0,1 1 0,-1 0-1,1 0 1,0 1 0,0 0 0,0 0 0,15-3 0,0 6-160,-22 1 214,0-1 1,-1 0-1,1 0 0,-1 1 0,1-1 1,-1 0-1,1 1 0,-1-1 0,1 0 1,-1 1-1,0-1 0,1 1 0,-1-1 0,0 1 1,1-1-1,-1 1 0,0-1 0,1 1 1,-1-1-1,0 1 0,0-1 0,0 1 1,1-1-1,-1 1 0,0 0 0,0-1 1,0 1-1,0-1 0,0 1 0,0 0 1,0 2 133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14.819"/>
    </inkml:context>
    <inkml:brush xml:id="br0">
      <inkml:brushProperty name="width" value="0.035" units="cm"/>
      <inkml:brushProperty name="height" value="0.035" units="cm"/>
    </inkml:brush>
  </inkml:definitions>
  <inkml:trace contextRef="#ctx0" brushRef="#br0">2 6 11002,'0'1'83,"0"-1"-1,-1 0 0,1 0 0,0 0 0,0 1 1,0-1-1,0 0 0,0 0 0,0 1 0,0-1 1,0 0-1,0 0 0,0 1 0,0-1 1,0 0-1,0 0 0,0 0 0,0 1 0,0-1 1,0 0-1,0 0 0,0 1 0,0-1 0,1 0 1,-1 0-1,0 0 0,0 1 0,0-1 0,0 0 1,0 0-1,1 0 0,-1 0 0,0 1 1,0-1-1,0 0 0,1 0 0,-1 0 0,0 0 1,0 0-1,0 0 0,1 1 0,14 1 1435,17-4-209,-5-4-357,-15 4-757,0-1 1,-1 2-1,1 0 0,23 0 1,-31 2-152,0 1 0,0 0 1,0 0-1,0 1 0,0-1 0,0 1 1,0 0-1,-1 0 0,1 0 0,-1 0 1,0 1-1,0-1 0,4 7 1,12 12 215,-13-17-190,0 0 0,1-1 1,-1 0-1,1 0 0,0 0 0,0 0 0,14 4 0,-1-3 92,37 5 0,-57-10-160,32 6 124,-1 2-1,57 22 0,-65-21-93,0 0 1,1-2-1,0 0 0,0-2 1,0 0-1,31 0 1,-11-4 19,131-6 67,-100-6-108,-42 5-12,36-1 0,-58 7 4,0 0 1,1 0-1,-1 1 0,0 1 1,0 0-1,0 1 1,12 4-1,-18-5 2,0-1 0,0 0 0,0 0 1,1 0-1,-1-1 0,0 1 0,0-1 0,0-1 0,0 1 0,1-1 0,-1 1 0,0-2 0,0 1 0,6-2 0,10-3-23,-17 5 20,-1 0 0,1 1 1,-1 0-1,1-1 0,0 1 1,-1 0-1,1 1 0,-1-1 1,1 0-1,0 1 0,-1 0 1,0 0-1,1 0 0,-1 0 1,1 1-1,3 2 0,-7-3 4,1 1 0,-1 0 0,1 0 0,-1 0 0,0-1 0,1 1 0,-1 0 0,0 0 0,0 0 0,0 0 0,-1-1 0,1 3 0,0 2 16,4 55 540,-1-77-136,-3 16-417,1 0 0,-1 0 0,1 0 0,-1 0-1,1 0 1,-1 0 0,1 0 0,-1 0 0,1 0 0,-1 0 0,1 0 0,-1 0 0,1 1 0,-1-1 0,0 0 0,1 0 0,-1 1-1,1-1 1,-1 0 0,1 1 0,-1-1 0,0 0 0,1 1 0,13 11-26,-11-10 17,-1 1 0,0-1 0,1 0 0,-1 0 0,1 0 0,0 0 0,0-1 0,0 1 0,0-1 0,0 1 0,0-1 0,0 0 0,1 0 0,-1 0 0,0-1 0,0 1 0,1-1 0,-1 0 0,0 0 0,5 0 0,-7 0 0,1 0-1,-1 0 1,1 0-1,-1 0 0,1 1 1,-1-1-1,1 1 1,-1-1-1,1 1 0,-1-1 1,0 1-1,1 0 1,-1 0-1,0 0 1,0 0-1,3 2 0,-3-2 5,1 1-1,0-1 1,0 1-1,0-1 1,0 0-1,0 0 1,1 0-1,-1 0 1,0 0-1,0-1 1,1 1-1,4 0 1,-6 0 10,-1-1-8,16 9 42,-16-9-47,0 0-1,0 0 1,0 0-1,1 0 1,-1 0-1,0 0 1,0 0 0,1 0-1,-1 0 1,0 0-1,0 0 1,0-1-1,1 1 1,-1 0-1,0 0 1,0 0-1,0 0 1,1 0 0,-1 0-1,0 0 1,0-1-1,0 1 1,1 0-1,-1 0 1,0 0-1,0 0 1,0-1 0,0 1-1,0 0 1,0 0-1,1 0 1,-1-1-1,0 1 1,0 0-1,0 0 1,0-1 0,0 1-1,0 0 1,0 0-1,0 0 1,0-1-1,0 0 12,22 1 46,-19 0-52,1-1-1,-1 1 0,0-1 1,1 0-1,-1 0 1,0 0-1,0 0 0,4-2 1,16-5 22,1 6-4,11-2 15,-31 3-40,0 0-1,0-1 0,0 2 0,0-1 0,0 0 1,0 1-1,0-1 0,0 1 0,0 0 1,0 1-1,8 1 0,-8-4 13,0 0 0,0 0-1,-1 0 1,1 0 0,-1-1 0,7-5 0,-3 3-20,-5 3 17,1 0 1,0 0 0,0 0-1,0 1 1,0-1 0,0 1-1,4-1 1,-6 2-11,-1 1 3,-31 13-3973,10-13 2663,2-3 607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19.878"/>
    </inkml:context>
    <inkml:brush xml:id="br0">
      <inkml:brushProperty name="width" value="0.035" units="cm"/>
      <inkml:brushProperty name="height" value="0.035" units="cm"/>
    </inkml:brush>
  </inkml:definitions>
  <inkml:trace contextRef="#ctx0" brushRef="#br0">0 3243 10802,'2'2'221,"-1"0"0,0 0-1,1 0 1,-1-1 0,1 1-1,-1 0 1,1-1-1,0 0 1,0 1 0,0-1-1,0 0 1,3 1 0,-2 0 106,3 2-191,1 0 1,-1-1-1,1 0 1,0 0 0,0 0-1,0-1 1,0 0-1,1-1 1,-1 0 0,0 0-1,1 0 1,-1-1-1,1 0 1,-1-1-1,0 1 1,13-4 0,3-3 21,-1 0-1,0-2 1,40-22 0,31-13-133,-83 40-9,0 1-1,0 0 1,0 1-1,0 0 1,1 0 0,-1 1-1,16 1 1,43 8 5,-46-5 2,0 0-1,32-1 0,76-17 252,-100 9-154,0 2 0,1 1 1,0 1-1,57 5 0,-10 13 117,-47-9-127,36 4 0,-51-9-80,-1 1 0,0 0 1,0 2-1,0 0 0,-1 1 0,0 0 0,16 9 0,-6 0 82,0 0 0,-1 2 1,26 23-1,-43-33-46,1 1 1,-2 0-1,1 0 1,-1 1-1,0 0 1,-1 0-1,9 20 1,-9-15 11,0 0 1,0 1-1,-1 0 1,-1 0-1,1 15 1,-4-17-39,-1 0 0,-1 0 1,0-1-1,0 1 0,-1 0 1,-1-1-1,0 0 0,-7 12 1,-5 21 62,11-32-89,0 0-1,-1 0 0,0-1 1,-1 0-1,-1 0 0,-12 15 0,-62 61 45,29-34-22,27-22-10,1 2-1,-34 61 0,26-39-17,1-3-4,2 1 0,3 2-1,2 1 1,3 1 0,-16 63 0,36-112-3,-4 11 3,1 1 0,1 1-1,1-1 1,1 1 0,0 28 0,2-48-4,0 0-1,1 1 1,-1-1 0,1 1 0,-1-1 0,1 0 0,0 1-1,0-1 1,0 0 0,0 0 0,1 1 0,-1-1 0,0 0-1,1 0 1,0-1 0,-1 1 0,1 0 0,0 0 0,0-1-1,2 2 1,-2-2 1,0 0-1,0-1 1,-1 1-1,1 0 1,0-1-1,0 0 1,0 1-1,0-1 0,0 0 1,1 0-1,-1 0 1,0 0-1,0 0 1,0-1-1,0 1 1,0-1-1,0 1 1,-1-1-1,1 0 1,0 1-1,0-1 0,0 0 1,0 0-1,1-2 1,38-20-5,-34 20 7,0-1 0,0 1 1,0-1-1,0-1 0,-1 1 0,1-1 1,-1 0-1,-1-1 0,1 0 1,-1 1-1,0-2 0,5-6 0,1-6-14,1 1-1,0 1 0,26-28 1,52-43 25,-46 47-16,-24 22 4,26-24-44,78-96 0,-105 109 29,0-1-1,-3-1 0,14-36 0,-16 37 9,11-37 7,-2-1-1,23-125 0,-7 29-213,11-53 58,-26 107 150,-17 80-37,-2 1 1,-1-1-1,-1 0 1,-1-35-1,-3 48-5,-1 0 0,-1 0 1,0 0-1,-1 1 0,-1 0 0,0 0 1,-2 0-1,-13-25 0,4 10-132,2-1-1,1 0 1,-10-39 0,-19-108-529,19 72 751,9 37-92,-5-110 1,10 71 19,-1 19 50,5-1-1,4 1 1,3-1-1,27-160 1,68-152 234,-81 356-163,2 2 0,1 0-1,3 1 1,2 1 0,2 1 0,39-51-1,54-54 331,-8 1 67,-86 112-441,0 0-1,29-60 1,-40 58-30,-12 31-18,0-1 0,0 1 1,1-1-1,0 1 1,0 0-1,0 0 0,1 0 1,4-5-1,6-10-16,-12 20 22,0-1-1,-1 0 0,1 0 0,0 0 1,-1 0-1,0 0 0,1 0 0,-1 0 1,0 0-1,0-1 0,0 1 0,0 0 1,-1-1-1,1 1 0,0-4 0,-1 5-2,0 1-1,0-1 1,0 0-1,0 0 0,0 0 1,0 1-1,-1-1 0,1 0 1,0 0-1,0 1 1,-1-1-1,1 0 0,0 1 1,-1-1-1,1 0 1,0 1-1,-1-1 0,1 0 1,-1 1-1,0-2 0,0 2-1,0-1 1,0 1-1,-1-1 0,1 1 0,0 0 0,0-1 0,0 1 0,0 0 0,-1 0 0,1-1 0,0 1 0,0 0 0,-1 1 0,1-1 0,0 0 0,0 0 0,-2 1 0,-50 15 18,43-12-8,1-1-1,-1 1 0,0-2 0,0 0 1,0 0-1,-14 0 0,-28 1 124,-54 8-1,103-10-133,-4 0 7,1 0 29,0-1 1,0 1 0,0-1 0,0 0 0,0 0 0,-10-2 0,-5 0 92,-1 0-1,0 1 1,0 2 0,-41 5-1,-27 1 138,43-8-86,-69 3 107,103-1-286,0 1-1,0 0 1,1 1 0,-1 0 0,0 1-1,-18 8 1,-25 24-102,19-22 116,32-13-25,0 1 0,0-1 1,0 1-1,0 0 0,0 1 1,0-1-1,0 1 0,-8 6 0,11-5-64,2-4 72,-1 1 0,1 0 0,-1 0 0,1 0 1,-1 0-1,1 0 0,-1-1 0,1 1 0,-1 0 1,0-1-1,1 1 0,-1 0 0,0-1 1,0 1-1,1-1 0,-1 1 0,0-1 0,0 1 1,0-1-1,0 1 0,0-1 0,0 0 0,0 0 1,0 1-1,0-1 0,1 0 0,-3 0 0,4 2-136,0 1-1,0-1 0,0 1 0,-1 0 1,1-1-1,0 1 0,-1 0 0,0-1 1,0 6-1,0-7 127,0-1 1,0 1-1,0 0 0,0 0 1,0 0-1,0-1 0,0 1 1,0 0-1,0 0 0,-1-1 0,1 1 1,0 0-1,-1 0 0,1-1 1,-1 1-1,1 0 0,-1 0 1,0-1-19,1 1 1,-1-1-1,0 0 1,1 0 0,-1 0-1,0 0 1,1 0-1,-1 0 1,1 0-1,-1 0 1,0 0 0,1-1-1,-1 1 1,1 0-1,-1 0 1,0 0-1,1-1 1,-1 1-1,1 0 1,-1-1 0,1 1-1,-1-1 1,1 1-1,-1 0 1,1-1-1,-1 1 1,0-2 0,-5-4-878,-17-11-1088,15 15 1280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21.192"/>
    </inkml:context>
    <inkml:brush xml:id="br0">
      <inkml:brushProperty name="width" value="0.035" units="cm"/>
      <inkml:brushProperty name="height" value="0.035" units="cm"/>
    </inkml:brush>
  </inkml:definitions>
  <inkml:trace contextRef="#ctx0" brushRef="#br0">698 99 10114,'2'-5'284,"0"1"-1,0-1 1,-1 0-1,1 0 1,-1 0-1,-1-1 1,1 1-1,0-9 1,-2 12-182,1 0 0,-1 0 0,1 1 0,-1-1 0,0 0 0,0 0 0,1 1 0,-1-1 0,-1 1 0,1-1 0,0 1 0,0-1 0,0 1 0,-1-1 0,1 1 0,-1 0 0,1 0 0,-1 0 0,1 0 0,-1 0-1,0 0 1,1 0 0,-1 1 0,0-1 0,0 0 0,1 1 0,-1 0 0,-2-1 0,-9-2 20,-1 1 0,1 0-1,0 1 1,-1 0 0,1 1-1,-1 1 1,1 0 0,-1 0-1,1 2 1,0 0 0,0 0-1,0 1 1,0 1 0,0 0-1,1 0 1,-19 13 0,12-5-128,1 0 0,0 2-1,0 0 1,2 1 0,0 1 0,1 0 0,0 1 0,-23 40 0,24-32 23,0 0 1,1 2-1,2 0 0,1 0 1,1 1-1,1 0 0,-5 47 1,11-59-14,0 0 0,2 0 0,0 0 0,0 0 0,2-1 0,0 1 0,1 0 0,1-1 1,0 1-1,2-1 0,-1 0 0,2-1 0,0 1 0,18 26 0,-20-35 20,1 0 0,0 0 0,0-1 0,0 0-1,1 0 1,0-1 0,0 1 0,0-1 0,1-1 0,0 0 0,-1 0-1,2 0 1,-1-1 0,0 0 0,1-1 0,-1 0 0,1 0-1,0-1 1,-1 0 0,1 0 0,0-1 0,14-2 0,-7 0 67,-1-1 1,1 0-1,-1-1 1,0-1 0,0 0-1,-1-1 1,0-1-1,0 0 1,0-1-1,-1-1 1,0 0 0,12-11-1,-6 2 51,0 0 0,-2-1 0,0-1 0,-2-1-1,0 0 1,-1-1 0,-1-1 0,-1 0 0,11-30 0,-17 35-62,0 0 1,-1 0 0,0 0 0,-2-1 0,0 1-1,-2-1 1,0 0 0,0 0 0,-2 0 0,0 0 0,-2 1-1,0-1 1,-8-26 0,7 35-57,0-1-1,-1 0 1,0 1 0,0 0-1,-1 1 1,-1-1 0,0 1 0,0 0-1,-1 1 1,0-1 0,0 2-1,-1-1 1,1 1 0,-2 0-1,1 1 1,-1 0 0,0 1-1,-1 0 1,1 1 0,-1-1-1,0 2 1,0 0 0,0 0-1,-19-1 1,9 2-64,-1 2-1,0 0 0,0 1 1,1 1-1,-1 2 0,1 0 1,0 1-1,-40 15 0,19-2-365,0 2-1,1 2 0,-43 32 1,77-50 266,-1 2-28,-1 1 0,-1-1 1,1-1-1,-1 0 0,0 0 0,0-1 1,0-1-1,-15 4 0,11-6-304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21.877"/>
    </inkml:context>
    <inkml:brush xml:id="br0">
      <inkml:brushProperty name="width" value="0.035" units="cm"/>
      <inkml:brushProperty name="height" value="0.035" units="cm"/>
    </inkml:brush>
  </inkml:definitions>
  <inkml:trace contextRef="#ctx0" brushRef="#br0">439 120 11634,'2'-6'185,"-1"0"0,1 0-1,-1 1 1,0-1-1,-1 0 1,1 0-1,-1 0 1,0 0-1,-1 0 1,-1-7-1,2 10-88,-1 1 0,0-1 0,0 1 0,0-1-1,-1 1 1,1 0 0,0-1 0,-1 1 0,0 0-1,1 0 1,-1 0 0,0 0 0,0 1 0,0-1-1,0 0 1,-1 1 0,1-1 0,0 1 0,-1 0 0,1 0-1,0 0 1,-1 0 0,1 0 0,-1 0 0,-4 0-1,-1 0 23,1 1 0,-1-1 0,0 2 0,0-1 0,1 1 0,-1 0 0,0 0 0,1 1 0,-1 0-1,1 1 1,0-1 0,0 1 0,0 1 0,0-1 0,0 1 0,1 1 0,-7 4 0,-4 5 21,1 0 1,0 1 0,0 1-1,-24 33 1,21-21-96,1 1 0,1 2 0,1-1 0,2 2 0,1 0 0,1 0 0,2 2 0,1-1 0,2 1 0,2 0 0,0 0 0,3 1 0,1-1 0,3 43 0,0-61-43,0-1 0,1 1 0,1-1-1,0 0 1,1 0 0,1 0 0,0-1-1,1 0 1,14 22 0,-16-28-1,1-1-1,0-1 1,0 1 0,0-1-1,1 0 1,-1 0 0,1-1-1,1 0 1,-1 0 0,1-1-1,0 0 1,0 0 0,0-1-1,0 0 1,1 0 0,-1-1-1,1 0 1,12 1 0,-9-3 1,-1 1 0,1-2 1,-1 1-1,0-2 1,0 1-1,1-1 0,-1-1 1,-1 0-1,1-1 0,0 0 1,17-10-1,-14 6 32,0-1 0,-1-1 0,-1 0-1,0 0 1,0-2 0,-1 1 0,17-24-1,-14 16 41,-2-1 0,0 0 0,-2-1 0,0 0-1,-1-1 1,-1 1 0,-1-2 0,-1 1-1,-1-1 1,-1 0 0,1-40 0,-5 39-36,-2-1 1,0 1-1,-2 0 0,0-1 1,-16-42-1,15 51-174,-2 0 0,0 0 1,0 1-1,-2 1 0,0-1 0,0 1 0,-2 1 0,0-1 0,-14-12 1,19 20-242,-1 0 1,0 1 0,0 0-1,-10-4 1,16 8 320,-1 0-1,0 0 1,0 0-1,1 0 1,-1 1-1,0-1 1,0 1-1,0-1 1,0 1-1,0 0 1,0 0-1,0 0 1,1 0-1,-1 0 1,0 0-1,0 0 1,0 0-1,0 1 1,0-1-1,0 1 1,0 0-1,-3 1 1,-8 12-809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22.748"/>
    </inkml:context>
    <inkml:brush xml:id="br0">
      <inkml:brushProperty name="width" value="0.035" units="cm"/>
      <inkml:brushProperty name="height" value="0.035" units="cm"/>
    </inkml:brush>
  </inkml:definitions>
  <inkml:trace contextRef="#ctx0" brushRef="#br0">3 770 10074,'-1'0'40,"1"0"0,0 0 0,0-1 0,0 1 0,0 0 0,-1 0 0,1 0 0,0 0 0,0-1 0,0 1 0,0 0 1,0 0-1,0 0 0,-1-1 0,1 1 0,0 0 0,0 0 0,0 0 0,0-1 0,0 1 0,0 0 0,0 0 0,0-1 0,0 1 0,0 0 0,0 0 0,0-1 0,0 1 0,0 0 0,0 0 0,1 0 0,-1-1 0,0 1 0,0 0 0,0 0 0,0 0 0,0-1 0,0 1 0,0 0 0,1 0 0,-1 0 0,0 0 0,0 0 1,0-1-1,1 1 0,-1 0 0,0 0 0,15-13 644,-4 3-339,6-9 256,0-1 0,-2-1 0,18-32-1,33-74 1126,-32 58-1031,-20 40-464,-10 19-172,1 0 0,0 1 0,0-1 1,1 1-1,0 0 0,13-14 1,-17 22-66,0-1 0,-1 1 0,1 0 0,0 0 1,0 0-1,1 0 0,-1 0 0,0 1 1,0-1-1,0 1 0,1-1 0,-1 1 0,0 0 1,0 0-1,4 0 0,37 7-103,-24-3 75,24 3 104,0-3 0,1-1 0,0-2 0,-1-2 0,1-2 0,-1-2 0,1-2 0,50-14 0,-80 16 53,1 0 0,-1-1 0,0-1 0,-1 0 0,0-1 0,0 0 0,-1-1-1,0 0 1,0-1 0,-1 0 0,13-16 0,2-7 246,-2-1 0,37-67 0,-48 84-974,-10 14-488,-9 11 45,1-2 596,-1-1-73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23.639"/>
    </inkml:context>
    <inkml:brush xml:id="br0">
      <inkml:brushProperty name="width" value="0.035" units="cm"/>
      <inkml:brushProperty name="height" value="0.035" units="cm"/>
    </inkml:brush>
  </inkml:definitions>
  <inkml:trace contextRef="#ctx0" brushRef="#br0">458 0 4113,'-4'4'76,"1"1"-1,0-1 1,-1 0 0,2 1 0,-4 7 0,4-9 300,1 1 0,-1-1 0,0 0 0,1 0 1,-1 0-1,-1 0 0,1-1 0,0 1 0,-1 0 0,1-1 0,-1 0 1,0 1-1,0-1 0,0 0 0,-4 2 0,-25 7 3398,27-9-3569,0-1 0,1 0 0,-1 1 0,0 0 0,1 0 0,0 1 0,-1-1 0,1 1 0,0 0 0,0 0 0,1 0 1,-1 1-1,1-1 0,-4 5 0,-28 39 485,-55 66 266,77-98-891,-1-2-1,0 1 1,-1-2-1,-1 0 1,-20 13-1,31-22-183,0 0 0,1 0-1,-1 1 1,1 0 0,0 0-1,0 0 1,0 0-1,0 0 1,1 1 0,0 0-1,0 0 1,0 0-1,0 0 1,1 0 0,0 0-1,-3 11 1,5-10-229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24.949"/>
    </inkml:context>
    <inkml:brush xml:id="br0">
      <inkml:brushProperty name="width" value="0.035" units="cm"/>
      <inkml:brushProperty name="height" value="0.035" units="cm"/>
    </inkml:brush>
  </inkml:definitions>
  <inkml:trace contextRef="#ctx0" brushRef="#br0">1523 503 11466,'12'-41'1756,"-7"27"-1259,-1-1-1,-1 0 0,0 0 0,2-25 0,-5 37-435,-1 1 0,1-1 0,-1 1 0,1-1 0,-1 1 0,0-1 0,0 1 0,0 0 0,0 0 0,0-1 0,-1 1 0,1 0 0,-1 0 0,1 0 0,-1 0 0,0 1 0,0-1 0,0 0 0,-3-2 0,-6-3 198,0 0 0,-21-8-1,7 3-59,-17-13-32,31 17-94,0 1 0,-1 0 0,0 1 0,0 0 0,0 1-1,0 1 1,-1 0 0,0 0 0,0 1 0,-17-1 0,-7 1 10,15 2-35,-1 0 0,-37 4-1,18 3-19,0 3 0,-53 18-1,-77 37 13,70-25 88,96-36-95,-1-1 0,0 0 0,0 0 0,0-1 0,0 0 0,0 0 0,0-1 0,0 1 0,0-2 0,0 1 0,0-1 0,0 0 0,0 0 0,0-1 0,0 0 0,0 0 0,-12-6 0,-15-5 123,-1 2 1,-67-12-1,-28-8 127,115 26-249,0-1 1,1 0 0,-1-1-1,1 0 1,1-2 0,-19-13-1,-69-56 300,100 78-369,-1-6-535,2 5 443,0 1 0,0 0 0,0-1 0,-1 1 0,1-1 0,0 1 0,0-1 0,0 1 0,0-1 0,0 1 0,0-1 0,0 1 0,0 0 0,0-1 0,0 1 0,1-1 0,-1 1 0,0-1 0,0 1 0,0 0 0,0-1 0,1 1 0,-1-1 0,0 1 0,0 0 0,1-1 0,-1 1 0,1-1 0,8-8-3519,12-16-630,-20 25 4245,-1-1 0,1 0 1,-1 1-1,1-1 0,-1 0 1,0 1-1,1-1 0,-1 0 1,0 0-1,1 1 0,-1-1 1,0 0-1,0 0 0,0 1 0,0-1 1,0 0-1,0 0 0,0 0 1,0 1-1,0-1 0,0 0 1,0 0-1,0 0 0,-1 1 1,1-1-1,0 0 0,0 1 0,-1-1 1,1 0-1,-1-1 0,-19-18 924,9 5-256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26.588"/>
    </inkml:context>
    <inkml:brush xml:id="br0">
      <inkml:brushProperty name="width" value="0.035" units="cm"/>
      <inkml:brushProperty name="height" value="0.035" units="cm"/>
    </inkml:brush>
  </inkml:definitions>
  <inkml:trace contextRef="#ctx0" brushRef="#br0">108 1083 8202,'-1'-4'939,"0"-1"0,1 1 0,0-1 1,0 1-1,0-1 0,2-6 0,0 2-640,-1 0-1,0 0 1,0 0-1,-1-12 1,0-2-90,2 3-62,0-82 994,-3 91-999,-1 0 0,1 0-1,-1 0 1,-1 0 0,0 0 0,-1 1-1,-5-13 1,-9-10-74,6 10-34,0-1 1,1 1-1,1-2 1,1 1-1,-10-51 1,19 59-23,0-1-1,1 1 1,0-1 0,1 1 0,1 0 0,9-27-1,-6 18 51,7-40 0,-11 44 14,1-16 85,12-50 0,-13 75-159,2 1-1,0 0 1,0 0 0,1 0-1,0 0 1,1 1-1,0-1 1,11-13 0,-16 23-11,0 0 0,0-1 1,0 1-1,0 0 1,0 0-1,0 0 1,0 0-1,0 0 0,0 0 1,1 0-1,-1 0 1,0 1-1,1-1 1,-1 0-1,0 1 0,1-1 1,-1 1-1,1 0 1,-1-1-1,1 1 1,-1 0-1,1 0 0,-1 0 1,1 0-1,-1 0 1,1 0-1,-1 0 1,1 1-1,-1-1 0,1 0 1,1 2-1,3 1-32,-1 1 0,0-1-1,0 1 1,0 1 0,0-1-1,5 8 1,-7-9 28,0 1 0,0-1 0,1 1 0,-1-1 0,1 0 0,0 0 0,0 0 0,0-1 0,0 1 0,0-1 0,0 0 0,6 2 0,-6-4 16,-1 0-1,1 0 0,-1-1 0,1 1 0,-1-1 0,1 1 0,-1-1 0,1 0 0,-1-1 1,0 1-1,1 0 0,4-4 0,39-29 29,-17 11-3,-26 20-31,-1 1 0,1 0 0,-1 0 0,1 0-1,0 1 1,0-1 0,0 1 0,-1 0 0,1 0 0,1 0 0,-1 1 0,0-1-1,0 1 1,0 0 0,0 0 0,0 1 0,5 0 0,-1 1-12,-1 1 0,1 0-1,-1 1 1,0 0 0,0 0 0,0 0 0,11 10 0,-8-6 5,0 0 0,1-1 1,15 8-1,-20-13 28,-1 0-1,1 0 1,0 0 0,-1-1 0,1 0-1,0 0 1,0-1 0,0 1 0,10-2-1,14-1 27,-14 0 27,0 2 0,0-1 0,17 3 0,-27-1-111,0 0 1,0 1-1,-1-1 1,1 1-1,-1 0 0,1 1 1,-1-1-1,0 1 1,0 0-1,0 0 1,0 1-1,5 4 1,-8-5-7,-1-3 37,0 1 0,-1 0 1,1 0-1,0 0 0,0-1 1,0 1-1,-1-1 0,1 1 1,0 0-1,0-1 1,0 0-1,0 1 0,0-1 1,0 1-1,0-1 0,0 0 1,0 0-1,0 0 1,0 1-1,0-1 0,2-1 1,6-2-147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27.454"/>
    </inkml:context>
    <inkml:brush xml:id="br0">
      <inkml:brushProperty name="width" value="0.035" units="cm"/>
      <inkml:brushProperty name="height" value="0.035" units="cm"/>
    </inkml:brush>
  </inkml:definitions>
  <inkml:trace contextRef="#ctx0" brushRef="#br0">209 38 15491,'1'-2'69,"-1"1"1,0 0-1,0-1 0,0 1 0,0-1 0,-1 1 0,1 0 0,0-1 0,-1 1 0,1 0 0,0-1 1,-1 1-1,0 0 0,1-1 0,-1 1 0,0 0 0,1 0 0,-1 0 0,0 0 0,0 0 0,0 0 1,0 0-1,0 0 0,0 0 0,0 0 0,-1 0 0,1 1 0,0-1 0,0 0 0,-1 1 1,1-1-1,0 1 0,-1-1 0,1 1 0,0 0 0,-1 0 0,1 0 0,-1 0 0,1 0 0,-1 0 1,1 0-1,0 0 0,-1 0 0,-2 1 0,-2 1 93,1 0 0,-1 0-1,0 1 1,1-1 0,0 1 0,-1 1 0,1-1-1,0 1 1,-5 5 0,-1 2-58,0 1 1,1 1-1,1-1 0,0 1 0,0 1 1,2 0-1,0 0 0,0 0 1,1 1-1,1 0 0,0 0 0,2 1 1,-1-1-1,0 22 0,3-34-95,1 0-1,0 0 1,0 0-1,1 0 0,-1 0 1,1 0-1,-1 0 1,1 0-1,1 3 0,-1-6-4,-1 1-1,1 0 1,-1 0 0,1-1-1,-1 1 1,1 0-1,0-1 1,0 1-1,-1 0 1,1-1-1,0 1 1,0-1-1,-1 1 1,1-1-1,0 0 1,0 1 0,0-1-1,0 0 1,0 0-1,0 1 1,-1-1-1,1 0 1,0 0-1,0 0 1,0 0-1,0 0 1,0 0 0,0-1-1,0 1 1,0 0-1,0 0 1,-1-1-1,1 1 1,2-1-1,4-2 23,0-1 0,1 0-1,-2 0 1,1-1-1,0 0 1,-1 0-1,0 0 1,0-1 0,5-6-1,47-62 268,-55 69-272,23-31 492,30-55 1,-69 122-714,2 0 0,2 1 0,1 0 0,1 0 1,-3 45-1,10-39-46,5-12-100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28.609"/>
    </inkml:context>
    <inkml:brush xml:id="br0">
      <inkml:brushProperty name="width" value="0.035" units="cm"/>
      <inkml:brushProperty name="height" value="0.035" units="cm"/>
    </inkml:brush>
  </inkml:definitions>
  <inkml:trace contextRef="#ctx0" brushRef="#br0">543 911 4793,'0'0'30,"-1"0"-1,1 0 1,-1 1 0,1-1 0,-1 0-1,1 0 1,0 1 0,-1-1 0,1 0-1,-1 0 1,1 1 0,0-1 0,-1 1-1,1-1 1,0 0 0,-1 1 0,1-1-1,0 1 1,0-1 0,-1 1-1,1-1 1,0 1 0,0-1 0,0 1-1,0-1 1,-1 1 0,1-1 0,0 1-1,0-1 1,0 1 0,0-1 0,0 1-1,0-1 1,1 1 0,-1-1-1,0 1 1,0-1 0,0 1 0,0-1-1,1 1 1,-1-1 0,0 0 0,0 1-1,1 0 1,11 22 1215,-10-22-1119,-1 0 0,1 0 0,-1 0 0,1 0 0,-1 0 0,1-1 0,0 1 0,-1-1 0,1 1 0,0-1 0,-1 0 0,1 0 0,0 0 0,0 1 0,-1-2 0,1 1-1,0 0 1,-1 0 0,1 0 0,2-1 0,37-15 1576,-24 10-1089,11-5 182,166-57 2277,-143 53-2565,98-15 0,-143 29-486,0 1-1,0-1 1,-1 0 0,1-1 0,0 1-1,-1-1 1,1 0 0,-1 0-1,0-1 1,0 0 0,0 0-1,0 0 1,0 0 0,-1-1 0,1 0-1,-1 0 1,0 0 0,0 0-1,-1-1 1,5-6 0,75-119 408,-24 35-173,-57 90-194,1 1-1,0-1 0,-1 0 0,0 0 1,0 0-1,-1-1 0,0 1 1,1 0-1,-2-1 0,1 1 1,-1 0-1,1-1 0,-1 1 0,-1-1 1,1 1-1,-1-1 0,0 1 1,0 0-1,-3-6 0,3 7-44,-1 0-1,0 0 0,0 0 1,0 0-1,0 1 0,-1-1 1,0 1-1,1 0 1,-1-1-1,0 1 0,-1 0 1,1 1-1,0-1 0,-1 1 1,0-1-1,1 1 0,-1 0 1,0 1-1,0-1 0,0 1 1,0-1-1,-1 1 1,1 0-1,-5 0 0,-3 1 6,0 0 0,-1 1 0,1 0-1,1 1 1,-1 0 0,0 1 0,0 1-1,1-1 1,-16 9 0,10-5 4,0-1 0,0-1 1,-23 5-1,34-10-16,-1 0 0,1 0 1,0 0-1,-1-1 0,1 0 0,0 0 1,-1 0-1,1-1 0,0 0 0,0 0 1,0-1-1,0 1 0,1-1 0,-8-5 1,-8-7 36,1 0 0,-23-24 1,20 18 1,-56-54 78,48 44-95,-2 1 0,0 1-1,-52-33 1,68 53-39,1 2 0,-1 0 1,0 0-1,-1 2 0,1 0 0,-35-5 1,-110-1-26,159 11 31,0 0 1,-17-1-8,-1 1-1,1 0 1,0 2 0,-30 6 0,45-7 0,0 0 0,0 1 1,0-1-1,0 1 0,1 1 0,-1-1 0,1 1 1,-1 0-1,1 0 0,0 0 0,0 0 0,0 1 1,1-1-1,-1 1 0,1 0 0,0 0 0,0 0 1,0 1-1,1-1 0,-1 1 0,1-1 0,0 1 1,-1 5-1,1 0-15,-1 0 0,2 0 1,-1 0-1,2 0 0,-1 0 1,1 0-1,1 0 0,0 1 1,0-1-1,1 0 0,0-1 1,1 1-1,0 0 0,0-1 1,1 1-1,0-1 0,1 0 1,0-1-1,1 1 0,-1-1 1,2 0-1,-1 0 0,1-1 1,0 1-1,1-2 0,-1 1 1,13 7-1,39 18-316,-38-22 129,-1 1 0,31 22 1,-45-28 169,0 1 0,-1 1 0,1-1 0,-1 1 0,0 0 0,-1 0 0,1 0 0,-2 1 0,1-1 0,3 13 0,3 10-9,7 44 1,-14-60 50,14 82-28,-6-33 40,32 109 0,-38-156-13,1 1 0,1-1 0,1 0-1,1 0 1,0-1 0,0 0 0,2 0 0,0-2-1,0 1 1,1-1 0,17 13 0,-27-24-20,1 0 0,-1 0 0,1 0 0,0 0 1,0-1-1,0 1 0,0-1 0,0 0 0,0 1 0,0-1 0,1-1 0,-1 1 1,0 0-1,1-1 0,-1 0 0,0 0 0,1 0 0,-1 0 0,0 0 0,1-1 1,-1 0-1,0 1 0,0-1 0,1 0 0,4-3 0,1-1-70,-1-1 0,1 0-1,-1 0 1,-1-1-1,1 0 1,-1 0 0,8-11-1,11-11-136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0.128"/>
    </inkml:context>
    <inkml:brush xml:id="br0">
      <inkml:brushProperty name="width" value="0.035" units="cm"/>
      <inkml:brushProperty name="height" value="0.035" units="cm"/>
    </inkml:brush>
  </inkml:definitions>
  <inkml:trace contextRef="#ctx0" brushRef="#br0">53 0 18220,'-1'0'36,"1"0"-1,0 0 1,0 0 0,-1 0 0,1 0 0,0 0-1,-1 0 1,1 0 0,0 0 0,0 0-1,-1 0 1,1 0 0,0 0 0,0 1 0,-1-1-1,1 0 1,0 0 0,0 0 0,-1 0-1,1 0 1,0 1 0,0-1 0,0 0 0,-1 0-1,1 0 1,0 1 0,0-1 0,0 0-1,0 0 1,-1 1 0,1-1 0,0 0 0,-7 16 233,-2 18-294,9-33 71,-10 46 233,2 1-1,-2 57 1,9-72-160,2-1 0,1 1 0,1-1 0,9 39 0,-10-64-85,-1-1 1,1 1-1,1-1 0,-1 1 1,1-1-1,0 0 1,1 0-1,-1-1 1,1 1-1,6 6 0,-9-11-17,1 1-1,0-1 0,-1 0 1,1 1-1,0-1 0,0 0 1,0 0-1,0 0 0,0 0 1,0-1-1,1 1 0,-1-1 1,0 1-1,0-1 0,0 0 1,1 1-1,-1-1 0,0 0 1,0-1-1,1 1 0,-1 0 0,0-1 1,0 1-1,0-1 0,1 1 1,-1-1-1,0 0 0,0 0 1,0 0-1,0 0 0,-1-1 1,1 1-1,3-3 0,6-5 49,-1-1-1,0 0 0,-1 0 0,0-1 0,-1 0 1,0-1-1,9-17 0,40-93 559,-47 99-450,-1 0 0,-2 0 1,0-1-1,-1 1 0,-2-2 1,2-24-1,-18 110 175,7-5-358,3 1 0,8 87 0,-6-143 9,9 72-49,-8-68 24,1 1-1,-1 0 1,1-1 0,0 1 0,0-1 0,1 1 0,0-1-1,0 0 1,0 0 0,4 5 0,-6-9 0,-1-1 0,1 1-1,0 0 1,-1-1 0,1 1 0,0-1 0,-1 1 0,1 0 0,0-1 0,0 0-1,0 1 1,-1-1 0,1 1 0,0-1 0,0 0 0,0 0 0,0 1-1,0-1 1,0 0 0,-1 0 0,1 0 0,0 0 0,0 0 0,0 0 0,0 0-1,0-1 1,0 1 0,0 0 0,0 0 0,-1-1 0,1 1 0,0 0-1,0-1 1,0 1 0,-1-1 0,1 1 0,0-1 0,0 1 0,-1-1 0,2-1-1,1-2-63,1 0 0,-1-1 0,0 0-1,0 0 1,3-6 0,-5 9 107,21-43-340,2-10-105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0.677"/>
    </inkml:context>
    <inkml:brush xml:id="br0">
      <inkml:brushProperty name="width" value="0.035" units="cm"/>
      <inkml:brushProperty name="height" value="0.035" units="cm"/>
    </inkml:brush>
  </inkml:definitions>
  <inkml:trace contextRef="#ctx0" brushRef="#br0">317 35 18076,'0'-2'103,"0"1"-1,0-1 1,-1 1 0,1 0-1,0-1 1,-1 1 0,0 0-1,1-1 1,-1 1 0,1 0-1,-1 0 1,0 0 0,0-1-1,0 1 1,0 0 0,0 0-1,0 0 1,0 0-1,0 1 1,0-1 0,0 0-1,-3-1 1,1 1 34,0 0 0,-1 0 1,1 0-1,-1 0 0,1 0 0,-1 1 0,1 0 0,-1 0 0,-3 0 0,-4 1 120,1 0 0,-1 1 0,1 0 0,-1 1 0,-12 5 0,8-1-129,1 0-1,0 1 0,0 1 1,1 0-1,0 1 0,-13 12 1,19-15-122,-1 1 1,1 0 0,1 0-1,-1 0 1,2 1-1,-1 0 1,1 0 0,0 0-1,1 1 1,-5 13 0,9-22-14,-1 0 0,1 1 0,-1-1 0,1 0 0,0 0 0,-1 0 0,1 0 0,0 1 0,0-1 0,0 0 1,0 0-1,0 0 0,0 1 0,0-1 0,1 0 0,-1 0 0,0 0 0,1 1 0,-1-1 0,1 0 1,-1 0-1,1 0 0,-1 0 0,1 0 0,0 0 0,0 0 0,-1 0 0,1 0 0,0-1 0,0 1 1,0 0-1,0 0 0,0-1 0,0 1 0,0 0 0,0-1 0,2 1 0,3 0-36,0 1-1,0-2 1,0 1-1,1-1 1,-1 0-1,8-1 0,3 1-78,-4-1 30,8 1-174,1 1-1,-1 0 1,36 7 0,-51-6 199,0 0-1,-1 0 1,1 0-1,-1 0 1,0 1-1,1 0 1,8 6 0,-11-6 42,-1-1 0,1 1 0,-1-1 0,0 1 0,0 0 0,1 0 0,-2 0 0,1 0 1,0 0-1,-1 0 0,1 0 0,-1 1 0,0-1 0,1 5 0,-2-2 69,0 0 0,0-1 0,0 1 0,0 0-1,-1-1 1,0 1 0,0-1 0,-1 1 0,0-1-1,0 1 1,0-1 0,0 0 0,-1 0 0,0 0 0,0 0-1,-7 8 1,-3 4 277,-2-1 0,0-1 0,-18 15 0,19-18-103,0-1-1,-1-1 1,0 0 0,-1 0 0,0-2 0,0 0 0,-26 8 0,40-15-257,1-1 0,-1 1 0,0-1 0,0 1 0,0-1 0,0 0 0,0 0 0,0 0 0,0 0 0,0 0 0,0 0 0,0 0 0,0-1 0,0 1 0,0-1 0,-3-1 0,3 1-22,1 0-1,0 0 1,0 0 0,0 0-1,1 0 1,-1 0-1,0 0 1,0 0 0,0 0-1,1 0 1,-1-1-1,1 1 1,-1 0 0,1 0-1,-1-1 1,1 1-1,0 0 1,-1-3 0,1-3-105,0 0 0,1 1 0,0-1 1,0 1-1,0-1 0,1 1 0,-1 0 1,7-13-1,10-19-499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1.289"/>
    </inkml:context>
    <inkml:brush xml:id="br0">
      <inkml:brushProperty name="width" value="0.035" units="cm"/>
      <inkml:brushProperty name="height" value="0.035" units="cm"/>
    </inkml:brush>
  </inkml:definitions>
  <inkml:trace contextRef="#ctx0" brushRef="#br0">200 33 17812,'-14'28'1472,"-9"12"-912,-3 6-208,2 7 529,-2 0-113,4 1-152,1-2-40,5-6-216,2-5-104,5-11-480,5-8-184,4-21-496,3-4-217,7-24 809,0-7-256,6-18-184</inkml:trace>
  <inkml:trace contextRef="#ctx0" brushRef="#br0" timeOffset="1">206 6 15843,'11'-5'1945,"-8"15"-1089,-1 11-304,-5 18 1849,0 7-1097,2 12-528,1 4-184,2 1-232,7-3-144,2-5-272,2-7-216,2-12-368,-2-10-208,-3-9-400,-3-8-929,-9-11 1553,-5-6-336,-7-15-24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1.726"/>
    </inkml:context>
    <inkml:brush xml:id="br0">
      <inkml:brushProperty name="width" value="0.035" units="cm"/>
      <inkml:brushProperty name="height" value="0.035" units="cm"/>
    </inkml:brush>
  </inkml:definitions>
  <inkml:trace contextRef="#ctx0" brushRef="#br0">6 117 17196,'-5'10'1776,"12"-8"-1016,6-2-248,11-8 1369,6-4-897,7-5-816,5-3-408,-3-4 400,-5-1-96,-11 2-184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3.212"/>
    </inkml:context>
    <inkml:brush xml:id="br0">
      <inkml:brushProperty name="width" value="0.035" units="cm"/>
      <inkml:brushProperty name="height" value="0.035" units="cm"/>
    </inkml:brush>
  </inkml:definitions>
  <inkml:trace contextRef="#ctx0" brushRef="#br0">24 72 15811,'-2'-37'1873,"-2"8"-1233,-2 23-312,1 11 1032,2 25-576,1 10-111,2 16-353,-1 4-136,2 9-144,1-1 16,3-6-136,1-6-152,0-13-280,-2-7-241,-2-16 609,-2-17-184,-3 1-56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3.618"/>
    </inkml:context>
    <inkml:brush xml:id="br0">
      <inkml:brushProperty name="width" value="0.035" units="cm"/>
      <inkml:brushProperty name="height" value="0.035" units="cm"/>
    </inkml:brush>
  </inkml:definitions>
  <inkml:trace contextRef="#ctx0" brushRef="#br0">0 204 14803,'4'17'598,"0"5"90,1 0 0,1-1 0,16 38-1,-20-55-566,-1 0 0,1 0 0,1 0 0,-1 0 0,0 0 0,1-1 0,0 1-1,0-1 1,0 0 0,0 0 0,1 0 0,-1 0 0,1-1 0,-1 1 0,1-1-1,0 0 1,0 0 0,0 0 0,0-1 0,1 1 0,-1-1 0,0 0 0,0 0-1,1 0 1,6-1 0,-5 0 5,-1-1 0,1 0 0,-1-1 0,1 1 0,-1-1 0,1 0-1,-1 0 1,0-1 0,0 0 0,0 0 0,0 0 0,-1 0 0,1-1 0,4-5 0,5-4 208,-2-1 0,23-31 1,-24 28-413,-1-2 1,0 1-1,-2-1 1,0-1 0,-1 0-1,-1 0 1,-1 0 0,0-1-1,-2 1 1,2-40 0,-5 58 33,1-1 0,-1 1 0,0 0 0,0-1 0,-1 1 0,1 0 0,0-1 0,-1 1 0,1 0 0,-1-1 0,0 1 0,0 0 1,0 0-1,0 0 0,0 0 0,-2-3 0,-10 0-532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4.509"/>
    </inkml:context>
    <inkml:brush xml:id="br0">
      <inkml:brushProperty name="width" value="0.035" units="cm"/>
      <inkml:brushProperty name="height" value="0.035" units="cm"/>
    </inkml:brush>
  </inkml:definitions>
  <inkml:trace contextRef="#ctx0" brushRef="#br0">201 29 18476,'-12'3'208,"0"0"1,1 1-1,-1 1 1,1 0-1,0 1 0,0 0 1,0 0-1,1 1 1,0 1-1,-9 8 1,12-10-166,1 1 1,-1 0 0,1 0-1,1 0 1,0 1 0,0 0 0,0 0-1,1 0 1,0 1 0,0-1-1,1 1 1,1 0 0,-4 17 0,6-26-44,0 1 0,-1-1 1,1 1-1,0-1 0,0 1 1,0-1-1,0 1 1,0-1-1,0 1 0,0-1 1,0 1-1,0-1 0,0 1 1,0-1-1,0 1 1,0-1-1,1 1 0,-1-1 1,0 0-1,0 1 0,0-1 1,1 1-1,-1-1 1,0 1-1,1 0 0,9-7 18,9-18 8,-14 16-20,3-6 16,1 0-1,0 1 0,1 0 1,0 1-1,13-12 1,-21 22-22,0 0 1,1 0-1,-1 0 1,1 1 0,-1-1-1,1 1 1,0-1 0,0 1-1,-1 0 1,1 0 0,0 0-1,0 0 1,0 0-1,0 1 1,0 0 0,0-1-1,0 1 1,0 0 0,1 0-1,-1 1 1,0-1-1,0 1 1,0-1 0,0 1-1,-1 0 1,1 0 0,0 0-1,0 1 1,0-1-1,-1 1 1,1-1 0,-1 1-1,4 3 1,2 3-6,0 0-1,0 0 1,-1 0 0,0 1-1,-1 0 1,0 1 0,8 16 0,-2 0-10,15 48 1,-21-55 122,-2 0 0,0 1 0,0 0-1,-2-1 1,-1 1 0,0 0 0,-1 0 0,-2 0-1,0-1 1,0 1 0,-11 35 0,11-50-34,0-1 1,1 0-1,-1 0 0,-1 0 0,1 0 1,0 0-1,-1-1 0,0 1 1,0-1-1,0 0 0,0 0 1,-1 0-1,1 0 0,-1 0 1,0-1-1,1 1 0,-8 2 1,9-4-36,0-1 0,0 1 0,0-1 1,0 0-1,0 1 0,0-1 0,0 0 0,0 0 1,0 0-1,0-1 0,0 1 0,0 0 1,0-1-1,0 1 0,0-1 0,-2-1 1,1 1-15,0-1 0,1 0 0,-1 0 0,0 0 1,1 0-1,0 0 0,0-1 0,-1 1 0,1-1 1,1 0-1,-1 1 0,-3-6 0,2-1-10,-1-1-1,1 1 0,1 0 0,0-1 0,0 1 0,0-1 1,2 0-1,-1 1 0,1-1 0,0 0 0,3-11 1,-1 4-21,1 0 1,1 0-1,0 0 1,1 1-1,11-23 1,-7 21-2,1 1 0,0 1 0,1 0 0,1 0 0,27-27 0,-33 37 2,1-1 0,-1 2 0,1-1 0,1 1 0,-1 0 0,1 1 0,-1-1 0,1 1 0,1 1 0,-1 0 0,0 0 0,1 1 0,0 0 0,-1 0 0,12-1 0,-18 4 0,0-1 0,0 0 0,1 0 0,-1 0 0,0 1 0,0 0-1,0-1 1,0 1 0,0 0 0,0 0 0,0 0 0,0 0 0,0 0-1,0 0 1,-1 1 0,1-1 0,0 1 0,-1-1 0,1 1 0,-1-1 0,1 1-1,-1 0 1,0 0 0,0 0 0,1 2 0,-1-1 13,0 0 1,0 0 0,0-1-1,0 1 1,-1 0-1,1 0 1,-1 0-1,0 0 1,0 0 0,0-1-1,0 1 1,-1 0-1,1 0 1,-1 0-1,0 0 1,1-1 0,-1 1-1,-2 4 1,3-7 1,0 0 1,-1 1-1,1-1 1,0 0-1,0 1 1,0-1 0,0 0-1,-1 1 1,1-1-1,0 0 1,0 1-1,0-1 1,-1 0 0,1 1-1,0-1 1,-1 0-1,1 0 1,0 0-1,-1 1 1,1-1-1,0 0 1,-1 0 0,1 0-1,0 0 1,-1 1-1,1-1 1,0 0-1,-1 0 1,1 0-1,-1 0 1,1 0 0,0 0-1,-1 0 1,1 0-1,0 0 1,-1 0-1,1-1 1,-1 1-1,-11-14 293,-3-27 85,15 39-366,-10-29 303,2-1 0,-8-58 0,17 90-366,0 0 0,0 0 0,0 0 0,0 0 0,0 0 0,0 0 0,0 0 0,0 1 0,0-1 0,0 0 0,0 1 0,0-1 0,0 0 0,0 1 0,2 0 0,1 1-313,1 0-1,0 0 1,-1-1 0,1 0-1,6 1 1,-6-3 155,0 0 1,0 0-1,0-1 0,0 1 1,0-1-1,0 0 1,0 0-1,0-1 0,-1 1 1,1-1-1,-1 0 1,6-5-1,16-13-691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5.200"/>
    </inkml:context>
    <inkml:brush xml:id="br0">
      <inkml:brushProperty name="width" value="0.035" units="cm"/>
      <inkml:brushProperty name="height" value="0.035" units="cm"/>
    </inkml:brush>
  </inkml:definitions>
  <inkml:trace contextRef="#ctx0" brushRef="#br0">61 298 17084,'-18'57'1776,"8"-28"-1008,1 0-1,2 0 1,1 1 0,-4 40-1,10-69-741,0 0-1,0 0 1,0 0 0,-1 0-1,1 0 1,0 0 0,1 0-1,-1 0 1,0 0-1,0 0 1,0 0 0,1 0-1,-1 0 1,0 0-1,1 0 1,-1-1 0,1 1-1,-1 0 1,1 0 0,0 1-1,0-2-6,-1 0-1,1 0 0,-1 0 1,1 0-1,0-1 1,-1 1-1,1 0 0,-1 0 1,1 0-1,-1 0 1,1-1-1,-1 1 0,1 0 1,-1-1-1,1 1 1,-1 0-1,1-1 0,-1 1 1,1 0-1,-1-1 1,0 1-1,1-1 0,0 0 1,25-38 301,23-55-87,-28 51-127,30-46 1,-47 84-107,0-1 0,0 1 0,0 0 1,1 1-1,6-6 0,-11 9-2,1 1 1,0-1-1,-1 1 0,1-1 0,0 1 1,-1-1-1,1 1 0,0-1 0,0 1 1,-1 0-1,1-1 0,0 1 0,0 0 0,0 0 1,-1 0-1,1 0 0,0-1 0,0 1 1,0 0-1,0 1 0,-1-1 0,1 0 1,0 0-1,0 0 0,0 0 0,0 1 1,-1-1-1,1 0 0,0 1 0,0-1 1,-1 0-1,1 1 0,0-1 0,-1 1 1,1-1-1,0 1 0,-1 0 0,1-1 1,-1 1-1,1-1 0,-1 1 0,1 0 1,-1 0-1,1-1 0,-1 1 0,0 0 0,1 0 1,-1 0-1,0 0 0,3 11-17,0-1 0,-1 1 0,-1 0 1,0 0-1,-1-1 0,-1 23 0,0-16 9,-4 65 106,-27 142 0,70-439 173,-23 118-241,47-161 0,-54 231-31,-4 13-4,0-1 0,1 1 0,1 0 0,12-21 1,-18 33 4,1 0 1,-1 0 0,1 0-1,-1 0 1,1 0 0,0 0-1,-1 1 1,1-1 0,0 0-1,0 0 1,0 1 0,0-1-1,-1 0 1,1 1 0,0-1-1,0 1 1,0 0 0,0-1-1,0 1 1,2-1 0,-2 1 0,0 1 0,-1-1 0,1 0 0,-1 1 0,1-1 0,0 0 0,-1 1 0,1-1 0,-1 1 0,1-1 0,0 1 0,-1-1 0,1 1 0,-1-1 0,0 1 0,1-1 0,-1 1 0,1 0 0,-1-1 0,0 1 0,0-1 0,1 2 0,1 4-3,-1-1 0,1 1 0,-1 0 1,0 0-1,0 8 0,-6 98 25,1-73 5,4-38-28,0 0-1,0 0 1,0 0 0,0 0 0,0 0 0,0 0-1,0 0 1,0-1 0,0 1 0,1 0-1,-1 0 1,0 0 0,0 0 0,1 0-1,-1 0 1,1-1 0,-1 1 0,1 0-1,-1 0 1,1-1 0,-1 1 0,1 0-1,0-1 1,0 1 0,-1 0 0,1-1 0,0 1-1,0-1 1,-1 1 0,1-1 0,0 0-1,0 1 1,0-1 0,0 0 0,0 0-1,0 1 1,-1-1 0,1 0 0,0 0-1,0 0 1,0 0 0,0 0 0,2-1-1,5 0-70,1 0 0,0-1-1,-1 0 1,10-4-1,5 0-206,-17 5 187,0 0-1,-1 1 0,1-1 0,0 1 0,-1 1 0,1-1 0,0 1 1,-1 0-1,9 2 0,-12-2 68,0 0 0,0 0 0,0 0 0,0 0 0,0 0 0,0 1 0,0-1 0,0 1 0,-1-1 0,1 1 0,-1 0 0,1-1 0,-1 1 0,0 0 0,1 0 0,-1 0 0,0 0 0,0 0 0,0 0 0,-1 0 0,1 1 0,0-1 0,-1 0 0,0 0 0,1 0 0,-1 4 0,0 5 159,-1-1 0,0 0-1,-1 1 1,0-1 0,0 0-1,-1 0 1,0 0 0,-1 0 0,0-1-1,-1 1 1,0-1 0,0 0 0,-1 0-1,0-1 1,-1 0 0,-7 8 0,13-15-100,-1 1 1,1-1 0,-1 0 0,1 0-1,-1 0 1,1 1 0,-1-2 0,1 1-1,-1 0 1,0 0 0,0 0 0,1-1-1,-1 1 1,0-1 0,0 0 0,0 1-1,0-1 1,0 0 0,1 0 0,-1 0 0,-4-1-1,4 0-89,0 0-1,0 0 0,0 0 1,0 0-1,0-1 1,0 1-1,0-1 0,0 1 1,1-1-1,-1 0 0,1 0 1,-1 1-1,1-1 0,0 0 1,-2-3-1,-1-4-387,-1-1-1,2 0 1,-1 0 0,1 0-1,1 0 1,-2-18 0,2-3-323,5 3-199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5.718"/>
    </inkml:context>
    <inkml:brush xml:id="br0">
      <inkml:brushProperty name="width" value="0.035" units="cm"/>
      <inkml:brushProperty name="height" value="0.035" units="cm"/>
    </inkml:brush>
  </inkml:definitions>
  <inkml:trace contextRef="#ctx0" brushRef="#br0">1 194 17236,'3'0'213,"1"0"1,0 0 0,-1 0-1,1 0 1,0 0-1,-1-1 1,1 0 0,0 1-1,-1-2 1,1 1-1,-1 0 1,1-1 0,-1 1-1,0-1 1,0 0 0,0 0-1,0 0 1,0-1-1,0 1 1,0-1 0,3-3-1,0-1-40,-1 1-1,1-1 0,-1 0 1,-1 0-1,1 0 0,-1 0 1,-1-1-1,5-11 0,-6 0 104,-3 18-261,1 1 0,0-1-1,0 1 1,0 0 0,0-1 0,0 1 0,-1-1 0,1 1 0,0 0-1,-1-1 1,1 1 0,0 0 0,0-1 0,-1 1 0,1 0-1,0-1 1,-1 1 0,1 0 0,-1 0 0,1-1 0,0 1-1,-1 0 1,0 0 0,0 0 4,-1 0 1,1 0-1,0 0 0,-1 0 1,1 0-1,0 1 0,0-1 1,-1 1-1,1-1 0,0 1 1,0-1-1,0 1 0,-1 0 1,1-1-1,0 1 0,0 0 1,0 0-1,0 0 0,1 0 1,-1 0-1,0 0 0,-1 2 1,-4 5 20,1 0 1,0 1-1,0 0 1,1 0-1,0 0 1,0 0-1,1 1 1,0-1-1,1 1 1,0 0 0,1 0-1,0 0 1,0 0-1,2 16 1,-1-25-31,0-1 1,0 1-1,0 0 1,0 0-1,1-1 0,-1 1 1,0 0-1,1 0 1,-1-1-1,0 1 1,1 0-1,-1-1 1,1 1-1,-1-1 1,1 1-1,-1 0 0,1-1 1,-1 1-1,1-1 1,0 1-1,-1-1 1,1 0-1,0 1 1,-1-1-1,1 0 1,0 1-1,1-1 0,-1 0 10,1 0 0,0 0-1,0 0 1,0 0-1,-1 0 1,1-1-1,0 1 1,0 0-1,-1-1 1,1 0-1,3-1 1,5-4 61,0 0 1,-1-1-1,10-7 1,-14 10-43,39-35 229,-34 29-233,1 0 1,0 0 0,1 1-1,0 0 1,0 1 0,1 1 0,16-8-1,-28 14-37,1 1 0,-1-1 0,1 1-1,-1-1 1,1 1 0,0 0 0,-1-1-1,1 1 1,-1 0 0,1 0 0,0 0-1,-1 0 1,1 0 0,0 1 0,-1-1-1,1 0 1,-1 1 0,1-1 0,-1 1-1,1 0 1,-1-1 0,1 1 0,-1 0-1,0 0 1,1 0 0,-1 0 0,0 0-1,0 0 1,0 0 0,1 1 0,0 0-1,1 5 0,0-1-1,0 1 0,0 0 1,-1 0-1,4 14 0,-5-15 29,0 0 0,0-1 0,1 1 0,0 0 0,0-1 0,1 0 0,0 1 0,4 6 0,-6-11-9,0 0 0,0-1-1,1 1 1,-1 0 0,0 0-1,1 0 1,-1-1 0,1 1 0,-1-1-1,0 1 1,1-1 0,-1 0 0,1 1-1,-1-1 1,1 0 0,-1 0 0,1 0-1,-1 0 1,1 0 0,-1-1 0,1 1-1,-1 0 1,1-1 0,-1 1 0,1-1-1,-1 1 1,0-1 0,3-1 0,3-2 33,-1 0 1,0 0-1,0 0 1,8-9-1,10-12 42,-1-2 0,30-45 1,-28 37-315,-4 12-162,-21 23 363,0-1-1,1 1 1,-1 0-1,0-1 1,1 1-1,-1 0 1,0 0-1,1-1 1,-1 1 0,0 0-1,1 0 1,-1 0-1,1-1 1,-1 1-1,0 0 1,1 0-1,-1 0 1,1 0 0,-1 0-1,1 0 1,-1 0-1,0 0 1,1 0-1,-1 0 1,1 0-1,-1 0 1,1 0 0,-1 0-1,0 0 1,1 1-1,-1-1 1,1 0-1,-1 0 1,0 0-1,1 1 1,-1-1-1,0 0 1,1 1 0,-1-1-1,0 0 1,0 1-1,1-1 1,-1 0-1,0 1 1,0-1-1,1 0 1,-1 1 0,0-1-1,0 1 1,0-1-1,0 0 1,1 1-1,-1-1 1,0 1-1,0-1 1,0 0 0,0 1-1,0-1 1,0 1-1,0-1 1,0 1-1,-1 0 1,3 18-1360,-2 31 1,-1-20 852,1-7-117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27.924"/>
    </inkml:context>
    <inkml:brush xml:id="br0">
      <inkml:brushProperty name="width" value="0.035" units="cm"/>
      <inkml:brushProperty name="height" value="0.035" units="cm"/>
    </inkml:brush>
  </inkml:definitions>
  <inkml:trace contextRef="#ctx0" brushRef="#br0">22 0 18332,'-9'40'1352,"2"-8"-1088,1-9-224,6-7 184,6-12-400,2-10-192,1-5 304,5-18-168,1-5-120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6.311"/>
    </inkml:context>
    <inkml:brush xml:id="br0">
      <inkml:brushProperty name="width" value="0.035" units="cm"/>
      <inkml:brushProperty name="height" value="0.035" units="cm"/>
    </inkml:brush>
  </inkml:definitions>
  <inkml:trace contextRef="#ctx0" brushRef="#br0">301 0 19588,'-8'0'250,"-1"1"0,1 0 1,0 0-1,0 1 0,-1 0 0,1 0 0,0 1 0,1 0 0,-1 1 0,1 0 0,-1 0 1,1 0-1,0 1 0,0 0 0,-9 9 0,-4 4 58,1 2 0,1 0 0,-23 34 1,31-40-301,0 1 1,1 0 0,1 0 0,0 1 0,2 1 0,-1-1-1,-3 20 1,9-35-14,1 0 0,0 1 0,-1-1 0,1 0 0,0 1-1,0-1 1,0 0 0,0 1 0,1-1 0,-1 0 0,0 1 0,0-1 0,1 0-1,-1 1 1,1-1 0,0 2 0,0-3 1,-1 1 0,1-1 0,-1 1 0,1-1 0,0 1 0,-1-1 0,1 1 0,0-1 0,-1 0 0,1 1 0,0-1 0,-1 0 0,1 0 0,0 1 0,0-1 0,0 0 0,-1 0 0,1 0 0,0 0 0,1 0 0,4-1-25,1 0-1,-1-1 0,0 0 0,0 0 1,9-4-1,-4 1-30,20-6-122,55-14 0,-78 23 155,0 0 1,1 1-1,-1 0 0,1 0 1,-1 1-1,1 1 0,0-1 1,-1 1-1,0 0 0,1 1 0,-1 0 1,10 4-1,-16-5 35,1 0 1,-1 1-1,1-1 0,-1 0 0,0 1 1,1 0-1,-1 0 0,0-1 1,0 1-1,-1 0 0,1 1 0,0-1 1,-1 0-1,1 0 0,-1 1 1,1-1-1,-1 1 0,0-1 0,1 4 1,-2-2 28,1 1 0,-1-1-1,1 0 1,-1 1 0,0-1 0,-1 0 0,1 1 0,-1-1 0,0 0 0,0 1 0,-2 3 0,-1 4 128,-1-1 0,-1 0 0,0-1 0,0 1 0,-1-1 1,0-1-1,-16 18 0,16-21-102,1 0-1,-1-1 1,-1 0 0,1 0 0,-1 0-1,0-1 1,0 0 0,-10 3 0,16-6-113,0-1 1,-1 1 0,1 0 0,-1-1-1,1 1 1,-1-1 0,1 0 0,-1 1-1,1-1 1,-1-1 0,1 1 0,-1 0-1,1 0 1,-1-1 0,1 0 0,-1 1-1,1-1 1,-1 0 0,1 0 0,0 0-1,0-1 1,0 1 0,-1-1 0,1 1-1,0-1 1,1 1 0,-1-1 0,0 0-1,0 0 1,1 0 0,-1 0 0,1 0-1,-2-3 1,-5-23-343,2-4-156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6.822"/>
    </inkml:context>
    <inkml:brush xml:id="br0">
      <inkml:brushProperty name="width" value="0.035" units="cm"/>
      <inkml:brushProperty name="height" value="0.035" units="cm"/>
    </inkml:brush>
  </inkml:definitions>
  <inkml:trace contextRef="#ctx0" brushRef="#br0">67 188 20404,'0'2'114,"4"20"2655,1-19-1316,4-13-462,-2-3-685,0 1 0,-1-1-1,-1-1 1,8-24 0,-11 30-277,0 0 0,-1 1 1,0-1-1,0 0 0,-1 0 0,1 0 0,-2 0 0,1 0 0,-1 0 0,-2-8 1,3 15-31,-1 0 1,1 0 0,0 0 0,0 0 0,-1 0 0,1 0 0,0 0 0,-1 0-1,1 0 1,-1 1 0,0-1 0,1 0 0,-1 0 0,1 0 0,-1 1 0,0-1-1,0 0 1,1 1 0,-1-1 0,0 1 0,0-1 0,0 1 0,0-1 0,0 1-1,0 0 1,-1-1 0,1 1 1,-1 0-1,1 1 0,-1-1 1,1 0-1,-1 1 1,1-1-1,-1 1 0,1-1 1,-1 1-1,1 0 1,0-1-1,-1 1 0,1 0 1,-2 2-1,-3 2 4,1 0-1,0 0 1,0 1-1,1 0 1,-8 12 0,4-2 5,1 1 1,0 0 0,1 0 0,1 1 0,1 0 0,0 0 0,1 0 0,1 0-1,1 26 1,1-41 0,0 0 0,0 0 0,1 0-1,-1 0 1,1 0 0,0 0 0,0 0 0,0 0 0,0 0-1,1 0 1,2 4 0,-3-5-11,0-1 0,0 0 0,0-1 0,0 1 0,0 0 0,1 0-1,-1 0 1,0-1 0,0 1 0,0 0 0,1-1 0,-1 1 0,0-1 0,1 0 0,-1 1 0,0-1 0,1 0 0,-1 0 0,1 0 0,-1 0 0,0 0-1,1 0 1,-1 0 0,0 0 0,1-1 0,-1 1 0,0 0 0,3-2 0,4-1-203,0-1 1,0-1 0,-1 1-1,1-1 1,-1 0-1,0-1 1,-1 0-1,12-12 1,-6 3-93,0 0 0,0-1 1,8-17-1,1-6-315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9:37.292"/>
    </inkml:context>
    <inkml:brush xml:id="br0">
      <inkml:brushProperty name="width" value="0.035" units="cm"/>
      <inkml:brushProperty name="height" value="0.035" units="cm"/>
    </inkml:brush>
  </inkml:definitions>
  <inkml:trace contextRef="#ctx0" brushRef="#br0">46 191 14371,'11'5'1622,"-6"-3"-760,0 0 0,0 0 0,0 0 0,1-1-1,-1 0 1,7 1 0,-9-2-707,-1 0 1,0 0-1,1-1 0,-1 1 1,1-1-1,-1 0 0,1 1 0,-1-1 1,0 0-1,0 0 0,1-1 1,-1 1-1,0 0 0,0-1 0,0 0 1,0 1-1,1-3 0,5-3-24,-2 0 0,1-1 0,-1 1 0,0-1 0,0 0-1,-1-1 1,0 0 0,-1 0 0,0 0 0,0 0 0,-1 0 0,0-1 0,0 1-1,-1-1 1,1-19 0,-3 27-117,0 1-1,0-1 1,0 1-1,0-1 0,0 1 1,-1-1-1,1 1 1,0 0-1,-1-1 1,1 1-1,-1-1 1,0 1-1,1 0 1,-1 0-1,0-1 1,0 1-1,0 0 1,-1-2-1,1 3-3,0-1-1,0 1 1,0-1 0,0 1-1,0-1 1,-1 1-1,1 0 1,0 0 0,0-1-1,0 1 1,0 0-1,-1 0 1,1 0 0,0 0-1,0 0 1,0 0 0,0 1-1,-2-1 1,-2 2 5,-1 0 1,1 0-1,0 1 0,0-1 1,0 1-1,0 0 1,1 1-1,-6 4 1,-4 5 3,1 0 0,1 1 0,0 1 1,1 0-1,-15 27 0,19-29-5,0 1-1,1-1 0,1 1 0,0 1 0,1-1 1,0 1-1,-2 22 0,5-35-10,1 0 0,0 1 1,0-1-1,0 0 0,0 1 0,0-1 1,0 0-1,1 0 0,-1 1 0,1-1 1,-1 0-1,1 0 0,0 1 0,0-1 1,0 0-1,0 0 0,0 0 0,1 0 1,-1 0-1,1-1 0,-1 1 0,3 2 1,-2-3-3,1 0 1,-1 0 0,1 0 0,0 0 0,-1-1 0,1 1 0,-1-1-1,1 1 1,0-1 0,0 0 0,-1 0 0,1 0 0,0-1 0,-1 1 0,1-1-1,0 1 1,-1-1 0,1 0 0,3-1 0,6-3-31,1-1-1,-1 0 1,0-1 0,0 0 0,13-12-1,53-50-242,-6 5-50,-70 63 308,-1-1-1,1 1 0,0 0 0,-1-1 0,1 1 0,0 0 0,0 0 0,0 0 1,0 0-1,0 0 0,0 1 0,0-1 0,0 1 0,1-1 0,-1 1 0,0 0 1,0 0-1,3 0 0,-4 0 11,0 1 0,1 0 0,-1 0 0,0 0 1,0 0-1,0 0 0,0 1 0,0-1 0,0 0 0,0 0 1,0 1-1,0-1 0,0 0 0,-1 1 0,1-1 0,-1 1 0,1-1 1,-1 1-1,1-1 0,-1 1 0,0 0 0,0-1 0,0 1 1,0 1-1,2 59 131,-3-49-49,1-1 0,0 1-1,1-1 1,1 1-1,0-1 1,5 16 0,-7-27-68,0 0 0,0-1 0,1 1 1,-1 0-1,0-1 0,1 1 0,-1 0 1,0-1-1,1 1 0,-1-1 1,1 1-1,-1 0 0,1-1 0,-1 1 1,1-1-1,0 0 0,-1 1 1,1-1-1,-1 1 0,1-1 0,0 0 1,-1 1-1,1-1 0,0 0 0,0 0 1,-1 0-1,1 0 0,0 1 1,0-1-1,-1 0 0,1 0 0,0 0 1,0-1-1,-1 1 0,1 0 1,0 0-1,-1 0 0,1 0 0,0-1 1,0 1-1,-1 0 0,1-1 1,0 1-1,-1 0 0,1-1 0,-1 1 1,1-1-1,-1 1 0,2-2 0,4-3 60,0-1 0,0 1 0,7-12-1,-10 13-47,62-87 181,3-5-719,-66 94 472,-1 0 1,1 0 0,0 0-1,1 0 1,-1 0-1,0 0 1,1 0-1,-1 1 1,1-1-1,-1 1 1,6-2-1,-7 3 27,0 0-1,0 0 0,-1 0 1,1 0-1,0 0 0,0 0 1,0 0-1,0 0 0,0 1 1,0-1-1,0 0 0,0 1 0,0-1 1,-1 0-1,1 1 0,0-1 1,0 1-1,0 0 0,-1-1 1,1 1-1,0 0 0,-1-1 1,1 1-1,0 0 0,-1 0 1,1-1-1,-1 1 0,0 0 1,1 0-1,-1 0 0,1 0 1,-1 0-1,0 0 0,0-1 0,0 1 1,1 0-1,-1 2 0,3 15-45,0 1 0,-1-1 0,-1 20 0,-1-23-2,1 0 1,0 0-1,1 0 1,1 0-1,0 0 1,5 15-1,-5-25-55,-1-5 66,-1-12-35,-2-12-51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1.966"/>
    </inkml:context>
    <inkml:brush xml:id="br0">
      <inkml:brushProperty name="width" value="0.035" units="cm"/>
      <inkml:brushProperty name="height" value="0.035" units="cm"/>
    </inkml:brush>
  </inkml:definitions>
  <inkml:trace contextRef="#ctx0" brushRef="#br0">60 105 16748,'1'-1'103,"0"0"0,0 0 0,0 0 0,0 1 0,0-1 1,0 0-1,0 0 0,1 1 0,-1-1 0,0 1 0,0-1 0,0 1 1,1 0-1,-1 0 0,0-1 0,1 1 0,-1 0 0,0 0 1,1 0-1,-1 0 0,0 0 0,0 0 0,1 1 0,-1-1 1,0 0-1,0 1 0,1-1 0,1 2 0,9 2 173,-9-3-203,1-1 0,-1 1 1,0-1-1,0 0 0,0 1 1,0-1-1,0 0 0,1-1 0,-1 1 1,0-1-1,0 1 0,0-1 1,0 0-1,0 0 0,0 0 0,0-1 1,0 1-1,-1-1 0,1 1 1,0-1-1,-1 0 0,0 0 0,1 0 1,-1 0-1,0-1 0,0 1 1,0-1-1,0 1 0,0-1 0,-1 0 1,1 1-1,-1-1 0,0 0 0,0 0 1,0 0-1,0 0 0,0 0 1,0-6-1,-1 8-26,1-1 1,-1 1 0,0 0-1,0-1 1,0 1-1,0 0 1,0-1-1,0 1 1,0 0 0,0 0-1,0-1 1,-1 1-1,1 0 1,-1-1-1,1 1 1,-1 0 0,1 0-1,-1 0 1,0 0-1,1-1 1,-1 1-1,0 0 1,0 0 0,0 0-1,0 1 1,0-1-1,0 0 1,0 0-1,0 0 1,-2 0 0,1 0-7,0 1 0,1-1 0,-1 1 1,0 0-1,0-1 0,0 1 1,1 0-1,-1 0 0,0 0 1,0 1-1,0-1 0,0 0 0,1 1 1,-1-1-1,0 1 0,1-1 1,-1 1-1,0 0 0,1 0 0,-1 0 1,0 0-1,-1 1 0,-5 5 116,-1 1-1,-13 15 0,19-20-143,1 0 0,-1 0 0,1 1 0,0-1 0,0 1 1,0 0-1,0 0 0,0 0 0,1 0 0,-2 7 0,4-9 1,3-7-11,2-5-3,-6 9 2,12-36 37,-12 35-34,1-1 0,0 0 0,-1 1-1,1-1 1,-1 1 0,0-1 0,0 0 0,0 1-1,0-1 1,-1 1 0,0-5 0,1 7-5,0-1 1,-1 1 0,1 0-1,0 0 1,0-1 0,-1 1-1,1 0 1,0-1 0,0 1 0,-1 0-1,1 0 1,0 0 0,-1-1-1,1 1 1,0 0 0,-1 0-1,1 0 1,0 0 0,-1 0 0,1-1-1,0 1 1,-1 0 0,1 0-1,0 0 1,-1 0 0,1 0 0,0 0-1,-1 0 1,1 0 0,-1 1-1,1-1 1,0 0 0,-1 0-1,1 0 1,0 0 0,-1 0 0,1 0-1,0 1 1,0-1 0,-1 0-1,1 0 1,0 1 0,-1-1-1,1 0 1,0 0 0,0 1 0,-1-1-1,1 0 1,0 1 0,-12 14 16,3 1-6,0 0 0,-10 30 1,15-37-14,2 0 0,-1 0 0,1 0 0,1 0 0,-1 0 0,1 1 0,1 9 0,0-19 2,0 0 1,0 0-1,0 0 0,0 0 0,0 0 0,0 0 0,0 0 0,0 1 0,0-1 1,0 0-1,0 0 0,0 0 0,0 0 0,0 0 0,0 0 0,0 0 1,0 0-1,0 0 0,0 0 0,0 0 0,0 1 0,0-1 0,0 0 0,0 0 1,0 0-1,0 0 0,0 0 0,0 0 0,0 0 0,0 0 0,0 0 1,0 0-1,0 0 0,0 0 0,0 0 0,1 1 0,-1-1 0,0 0 1,0 0-1,0 0 0,0 0 0,0 0 0,0 0 0,0 0 0,0 0 0,0 0 1,0 0-1,0 0 0,0 0 0,1 0 0,-1 0 0,0 0 0,0 0 1,0 0-1,0 0 0,0 0 0,0 0 0,0 0 0,0 0 0,0 0 0,0 0 1,1 0-1,-1 0 0,0-1 0,0 1 0,0 0 0,5-7 0,4-13 7,-7 12 0,0 1 0,0-1 0,0 0 0,-1 0-1,-1 0 1,1 0 0,-2-11 0,1 20-7,0-1 0,0 0 0,0 0 0,0 1 0,0-1 1,0 0-1,-1 0 0,1 1 0,0-1 0,0 0 0,0 0 0,0 1 0,-1-1 0,1 0 1,0 0-1,0 0 0,-1 1 0,1-1 0,0 0 0,0 0 0,-1 0 0,1 0 0,0 0 0,-1 0 1,1 1-1,0-1 0,0 0 0,-1 0 0,1 0 0,0 0 0,-1 0 0,1 0 0,0 0 1,-1 0-1,1 0 0,0 0 0,0-1 0,-1 1 0,1 0 0,0 0 0,-1 0 0,1 0 0,0 0 1,0 0-1,-1-1 0,1 1 0,0 0 0,0 0 0,-1 0 0,1-1 0,0 1 0,0 0 1,0 0-1,0-1 0,-1 1 0,1 0 0,0 0 0,0-1 0,0 1 0,0 0 0,0-1 0,0 1 1,0 0-1,0-1 0,0 1 0,0 0 0,0 0 0,0-1 0,0 1 0,-13 20-2,8-9-9,1-1 0,0 1 0,1 0-1,0 0 1,0 0 0,-1 23 0,4-35 10,0 1 1,0 0-1,0 0 1,0 0-1,0 0 1,0 0-1,0 0 1,0 0 0,0 0-1,0 0 1,0 0-1,1 0 1,-1 0-1,0 0 1,0 0 0,0 0-1,0 0 1,0 0-1,0 0 1,0 0-1,0 0 1,0 0-1,0 0 1,0 0 0,0 0-1,0 0 1,0 0-1,0 0 1,1 0-1,-1 0 1,0 0 0,0 0-1,0 0 1,0 0-1,0 0 1,0 0-1,0 0 1,0 0-1,0 0 1,0 0 0,0 0-1,0 0 1,0 0-1,0 0 1,0 0-1,0 0 1,0 0-1,0 0 1,0 0 0,0 1-1,1-1 1,4-11-8,5-15 8,-4 4 16,-2-1 0,-1 1 0,0-39 0,-5 46 2,-3 24-20,-3 23-1,8-15 10,1-11-262,1-8-806,1-43 535,-4 8 210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2.566"/>
    </inkml:context>
    <inkml:brush xml:id="br0">
      <inkml:brushProperty name="width" value="0.035" units="cm"/>
      <inkml:brushProperty name="height" value="0.035" units="cm"/>
    </inkml:brush>
  </inkml:definitions>
  <inkml:trace contextRef="#ctx0" brushRef="#br0">1126 1257 12995,'-1'0'86,"0"1"1,-1 0-1,1-1 0,0 1 1,-1-1-1,1 0 0,-1 0 1,1 1-1,-1-1 1,1 0-1,-1 0 0,1 0 1,-1 0-1,1-1 0,-1 1 1,1 0-1,-1-1 0,1 1 1,0-1-1,-1 1 1,1-1-1,0 0 0,-1 1 1,1-1-1,0 0 0,0 0 1,0 0-1,-2-2 1,-5-4 441,0-1 0,-13-17 1,8 10 136,-110-124 2520,-58-60-2462,21 35-358,-215-286 1,332 390-191,-88-89 1,129 147-263,0 0-113,0 1 1,0-1-1,0 0 0,1 0 1,-1 0-1,1-1 1,-1 1-1,1 0 0,0-1 1,-1 1-1,0-4 1,3 4-480,3 5 467,-2-1 45,9 9-485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3.456"/>
    </inkml:context>
    <inkml:brush xml:id="br0">
      <inkml:brushProperty name="width" value="0.035" units="cm"/>
      <inkml:brushProperty name="height" value="0.035" units="cm"/>
    </inkml:brush>
  </inkml:definitions>
  <inkml:trace contextRef="#ctx0" brushRef="#br0">224 62 16740,'2'-5'456,"-2"0"0,1-1 0,0 1 1,-1 0-1,0 0 0,-1-8 1,1 12-377,-1 0 0,1 0 0,0 1 0,0-1 1,-1 0-1,1 0 0,0 0 0,-1 0 0,1 1 1,-1-1-1,1 0 0,-1 0 0,0 1 0,1-1 1,-1 0-1,0 1 0,1-1 0,-1 1 0,0-1 0,0 1 1,1-1-1,-1 1 0,0 0 0,0-1 0,0 1 1,0 0-1,0 0 0,1-1 0,-1 1 0,0 0 1,0 0-1,0 0 0,0 0 0,0 0 0,0 0 1,0 0-1,0 1 0,1-1 0,-1 0 0,0 0 1,0 1-1,0-1 0,0 0 0,-1 2 0,-5 1 78,0 1 0,0 0 0,0 0 0,1 1 0,-1-1 0,1 1 0,0 1 0,1-1 0,-1 1 0,1 0 0,-5 9 0,-4 5-11,1 0-1,-14 32 1,17-30-78,0 0 1,1 1-1,2 0 1,0 1-1,2 0 1,0 0 0,2 0-1,0 0 1,2 1-1,2 25 1,-1-46-76,1 1-1,0-1 1,0 1-1,0-1 1,0 0 0,1 1-1,0-1 1,0 0-1,0 0 1,0 0 0,4 4-1,-4-6-35,-1-1 1,0 0-1,1 1 0,-1-1 0,1 0 0,-1 0 0,1 0 0,0 0 1,-1 0-1,1 0 0,0 0 0,0-1 0,0 1 0,-1 0 1,1-1-1,0 0 0,0 1 0,0-1 0,0 0 0,0 0 0,0 0 1,0 0-1,0-1 0,0 1 0,-1 0 0,1-1 0,0 1 0,0-1 1,2-1-1,2-1 53,-1-1 1,0 1 0,0-1-1,0 0 1,0-1-1,0 1 1,-1-1 0,0 0-1,0 0 1,0-1 0,-1 1-1,0-1 1,4-8-1,14-28-239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4.421"/>
    </inkml:context>
    <inkml:brush xml:id="br0">
      <inkml:brushProperty name="width" value="0.035" units="cm"/>
      <inkml:brushProperty name="height" value="0.035" units="cm"/>
    </inkml:brush>
  </inkml:definitions>
  <inkml:trace contextRef="#ctx0" brushRef="#br0">20 1 19684,'1'3'191,"-1"1"-1,1-1 0,-1 1 0,0 0 1,0-1-1,-1 1 0,1-1 1,-1 1-1,0-1 0,-1 6 0,-3 10 112,0 25 714,-1 73 0,6-94-838,2 0 0,0-1-1,1 0 1,2 1 0,7 24-1,-12-45-160,1-1-1,-1 1 0,1-1 0,-1 0 0,1 1 1,-1-1-1,1 1 0,0-1 0,0 0 0,0 0 0,-1 1 1,1-1-1,0 0 0,1 0 0,-1 0 0,0 0 1,0 0-1,0 0 0,1-1 0,-1 1 0,0 0 0,1-1 1,-1 1-1,3 0 0,-2-1 10,0 0-1,0-1 1,0 1-1,-1-1 1,1 1-1,0-1 1,0 0-1,0 0 1,-1 0-1,1 0 1,0 0-1,-1 0 1,1 0-1,-1 0 1,1-1-1,-1 1 1,0-1-1,0 1 1,2-3-1,8-12 297,19-33 0,-23 35-148,2 0 0,0 0-1,12-14 1,-21 27-169,0 1 0,1-1 0,-1 0-1,1 1 1,-1-1 0,1 0 0,-1 1 0,1-1 0,0 1-1,-1-1 1,1 1 0,-1-1 0,1 1 0,0-1 0,0 1-1,-1 0 1,1 0 0,0-1 0,0 1 0,-1 0-1,1 0 1,0 0 0,0 0 0,0-1 0,-1 1 0,1 0-1,0 1 1,0-1 0,0 0 0,-1 0 0,1 0-1,0 0 1,0 1 0,-1-1 0,1 0 0,0 1 0,-1-1-1,1 0 1,0 1 0,-1-1 0,1 1 0,0-1 0,-1 1-1,1-1 1,-1 1 0,1 0 0,-1-1 0,1 1-1,-1 0 1,1-1 0,-1 1 0,0 0 0,1 1 0,2 5 0,0 1 0,0 0 0,-1 0-1,2 9 1,-2-9-2,8 42 11,-6-27 32,13 40 0,-17-63-45,0 0 1,0 0 0,0 0-1,0 0 1,0 0 0,0 1 0,0-1-1,0 0 1,0 0 0,0 0 0,0 0-1,0 0 1,0 0 0,0 1-1,0-1 1,0 0 0,0 0 0,0 0-1,1 0 1,-1 0 0,0 0-1,0 0 1,0 0 0,0 1 0,0-1-1,0 0 1,0 0 0,0 0 0,0 0-1,1 0 1,-1 0 0,0 0-1,0 0 1,0 0 0,0 0 0,0 0-1,0 0 1,1 0 0,-1 0-1,0 0 1,0 0 0,0 0 0,0 0-1,0 0 1,0 0 0,1 0-1,-1 0 1,0 0 0,0 0 0,0 0-1,0 0 1,0 0 0,0 0 0,0 0-1,1 0 1,-1 0 0,5-11 42,2-19-116,-7 27 38,2-8-178,6-26-595,-7 36 656,-1-1-1,1 0 1,-1 1-1,1-1 1,0 1-1,-1-1 1,1 1-1,0-1 0,0 1 1,0-1-1,0 1 1,1 0-1,-1 0 1,0 0-1,1-1 1,-1 1-1,2-1 0,-3 2 65,1 0-1,-1 0 0,1 0 0,-1 0 0,1 0 1,-1 0-1,1 0 0,-1 0 0,1 0 0,-1 0 0,0 0 1,1 0-1,-1 0 0,1 1 0,-1-1 0,1 0 1,-1 0-1,0 0 0,1 1 0,-1-1 0,1 0 0,-1 0 1,0 1-1,1-1 0,-1 0 0,0 1 0,1-1 1,-1 0-1,0 1 0,9 14-915,-5-9 1264,-3-21 896,0-6 662,-2 33-1493,-1-4 214,1-10-163,1 1-245,0 9-324,11-149 667,-10 170-251,0 0 0,8 36-1,-7-50-156,2-1-1,0 0 1,0-1-1,1 1 0,1-1 1,11 20-1,-16-32-57,0 1 0,-1-1 0,1 0-1,0 0 1,0 0 0,-1 0-1,1 0 1,0 0 0,0 0 0,0 0-1,0-1 1,0 1 0,0 0 0,1 0-1,-1-1 1,0 1 0,0-1-1,0 1 1,1-1 0,-1 0 0,0 1-1,1-1 1,-1 0 0,2 0 0,-2 0-13,1-1 1,-1 1-1,0-1 1,0 1 0,1-1-1,-1 0 1,0 0 0,0 0-1,0 1 1,0-1-1,0 0 1,0 0 0,0 0-1,0-1 1,-1 1 0,1 0-1,0 0 1,0 0 0,-1-1-1,1 1 1,-1 0-1,1 0 1,-1-3 0,2-5-88,0-1 0,-1 0 0,0 0 1,0 1-1,-1-1 0,-1 0 0,0 0 0,0 1 1,-4-13-1,4 12-82,-5-25-115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5.046"/>
    </inkml:context>
    <inkml:brush xml:id="br0">
      <inkml:brushProperty name="width" value="0.035" units="cm"/>
      <inkml:brushProperty name="height" value="0.035" units="cm"/>
    </inkml:brush>
  </inkml:definitions>
  <inkml:trace contextRef="#ctx0" brushRef="#br0">6 9 21693,'0'-3'1968,"-3"2"-1400,0-1 872,3 1-623,2-1-577,2 2-384,-1 0-761,1 2-343,0 5 944,1 3-184,3 7-232</inkml:trace>
  <inkml:trace contextRef="#ctx0" brushRef="#br0" timeOffset="1">234 181 13755,'3'-5'823,"2"-1"51,-1 0-1,0 0 0,0-1 1,0 1-1,-1-1 0,0 1 1,0-1-1,-1 0 0,3-11 1,-5 17-838,0 1 1,0 0-1,0 0 1,0 0-1,0 0 1,0 0 0,0-1-1,0 1 1,0 0-1,0 0 1,1 0-1,-1 0 1,0-1-1,0 1 1,0 0 0,0 0-1,0 0 1,0 0-1,0-1 1,0 1-1,-1 0 1,1 0-1,0 0 1,0 0 0,0-1-1,0 1 1,0 0-1,0 0 1,0 0-1,0 0 1,0 0-1,0-1 1,0 1 0,-1 0-1,1 0 1,0 0-1,0 0 1,0 0-1,0 0 1,0 0 0,-1-1-1,1 1 1,0 0-1,0 0 1,0 0-1,0 0 1,-1 0-1,1 0 1,0 0 0,0 0-1,-1 0 1,-7 9 827,-9 17-371,6 1-456,2 0 1,1 1 0,0 0-1,3 1 1,0 0 0,2 0-1,0 41 1,3-67-36,0 0-1,0-1 1,0 1-1,0 0 1,1-1-1,-1 1 1,1 0-1,0-1 1,0 1-1,1 2 0,-2-5-5,1 1 0,-1-1 0,0 1-1,1-1 1,-1 0 0,0 0-1,0 1 1,1-1 0,-1 0-1,1 1 1,-1-1 0,0 0 0,1 0-1,-1 0 1,1 0 0,-1 1-1,0-1 1,1 0 0,-1 0-1,1 0 1,-1 0 0,1 0 0,-1 0-1,1 0 1,0 0-23,0-1 0,0 1 0,1-1 1,-1 1-1,0-1 0,0 1 0,0-1 0,0 0 0,0 1 1,0-1-1,0 0 0,1-1 0,11-14-869,-1 1 1,-1-2-1,-1 1 0,0-1 1,-1-1-1,11-32 1,-5 8-391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5.571"/>
    </inkml:context>
    <inkml:brush xml:id="br0">
      <inkml:brushProperty name="width" value="0.035" units="cm"/>
      <inkml:brushProperty name="height" value="0.035" units="cm"/>
    </inkml:brush>
  </inkml:definitions>
  <inkml:trace contextRef="#ctx0" brushRef="#br0">33 1 18844,'-7'15'862,"1"1"-1,1-1 1,-7 32-1,11-41-792,0 0 0,1 1-1,0-1 1,-1 0-1,2 0 1,-1 0-1,1 1 1,0-1-1,0 0 1,1 0 0,0 0-1,0 0 1,5 9-1,-7-14-61,0 0 0,1-1 0,-1 1 0,1 0-1,-1 0 1,1 0 0,-1-1 0,1 1 0,0 0-1,-1-1 1,1 1 0,0 0 0,0-1 0,-1 1-1,1-1 1,0 1 0,0-1 0,0 1 0,0-1 0,0 0-1,0 1 1,-1-1 0,1 0 0,0 0 0,0 0-1,0 0 1,0 0 0,0 0 0,0 0 0,0 0-1,0 0 1,0 0 0,0 0 0,0-1 0,0 1 0,0 0-1,0-1 1,-1 1 0,1-1 0,0 1 0,0-1-1,0 1 1,-1-1 0,1 1 0,0-1 0,-1 0-1,1 0 1,0 1 0,0-2 0,4-4 49,-1 1-1,1-1 1,-2 0 0,1 0-1,4-9 1,-5 8-9,7-13 151,-2-1 0,0 1 0,5-24 0,-18 70 163,2-1 1,0 1-1,2 0 1,2 32-1,-1-56-349,0 0 1,1 0-1,-1 0 1,0 0-1,1 0 1,0 0-1,0 0 1,-1 0-1,1 0 1,0 0-1,1-1 1,-1 1-1,2 2 1,-3-4-18,1 1 0,0-1 1,-1 1-1,1-1 0,0 0 0,-1 0 1,1 1-1,0-1 0,0 0 1,-1 0-1,1 0 0,0 0 1,-1 0-1,1 0 0,0 0 0,0 0 1,-1 0-1,1 0 0,0 0 1,0 0-1,-1 0 0,1-1 1,0 1-1,-1 0 0,1 0 0,0-1 1,-1 1-1,1-1 0,0 1 1,-1-1-1,1 1 0,-1-1 1,1 1-1,-1-1 0,1 1 0,-1-1 1,1 1-1,-1-1 0,1-1 1,5-6-364,0 0 1,0-1 0,-1 0-1,0 0 1,-1-1 0,0 1-1,3-14 1,0 0-449,-2 0 0,2-26 0,-4 20-231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1:06.083"/>
    </inkml:context>
    <inkml:brush xml:id="br0">
      <inkml:brushProperty name="width" value="0.035" units="cm"/>
      <inkml:brushProperty name="height" value="0.035" units="cm"/>
    </inkml:brush>
  </inkml:definitions>
  <inkml:trace contextRef="#ctx0" brushRef="#br0">23 132 14539,'-10'25'2433,"8"-20"-1715,0-1 1,0 1-1,0 0 0,1 0 0,0-1 0,-2 11 0,3-15-665,0-1 1,1 1-1,-1 0 0,0-1 0,0 1 0,0 0 0,0 0 0,0 0 0,1-1 0,-1 1 1,0 0-1,0 0 0,0 0 0,1-1 0,-1 1 0,0 0 0,0 0 0,1 0 0,-1 0 1,0 0-1,0-1 0,1 1 0,-1 0 0,0 0 0,0 0 0,1 0 0,-1 0 1,0 0-1,1 0 0,-1 0 0,0 0 0,0 0 0,1 0 0,-1 0 0,0 0 0,0 0 1,1 1-1,-1-1 0,0 0 0,1 0 0,-1 0 0,14 7 314,0 9-286,0 1 0,18 30-1,-23-32-76,1-1 0,-1-1-1,2 0 1,0 0 0,1-1 0,17 15-1,-19-20-4,-1 1-1,1 0 1,-2 0-1,1 1 1,11 16-1,-17-22 24,-1 0 0,0 0 0,0 1-1,0-1 1,-1 1 0,1-1 0,-1 1 0,0 0 0,0 0-1,0 0 1,0-1 0,0 1 0,-1 0 0,0 0-1,0 0 1,0 0 0,0 0 0,-1 0 0,0 0-1,0 0 1,-1 4 0,0-5 23,1-1 0,-1 1 0,0-1 0,0 1 0,0-1-1,0 0 1,0 0 0,-1 0 0,1 0 0,0 0 0,-1 0 0,0-1 0,1 1 0,-1-1-1,0 1 1,0-1 0,0 0 0,0-1 0,0 1 0,0 0 0,0-1 0,0 0 0,0 1 0,-5-2-1,-1 2 39,0-2 1,0 1-1,0-1 0,0-1 0,0 0 0,0 0 0,-9-4 0,15 6-71,0-1-1,0-1 1,1 1 0,-1 0-1,0-1 1,1 1-1,-1-1 1,1 0 0,-1 0-1,1 0 1,0 0-1,0 0 1,0-1-1,0 1 1,0-1 0,1 1-1,-1-1 1,1 0-1,-1 1 1,1-1 0,0 0-1,0 0 1,-1-5-1,2 3-47,0-1 0,1 1 0,-1 0 0,1 0 0,0 0-1,0 0 1,0 0 0,1 0 0,0 1 0,0-1 0,0 0-1,0 1 1,5-7 0,-5 8 26,90-157-8418,-81 137 6915,-2 0 0,10-36-1,-15 44 1947,-1 0 0,1-26 1,-4 40-73,1-1 0,-1 0 0,0 0-1,0 0 1,-1 1 0,1-1 0,0 0 0,0 0 0,-1 1 0,1-1 0,-1 0 0,0 0 0,0 1 0,1-1 0,-1 1 0,-2-3 0,3 3-259,-1 1 1,1 0-1,0 0 0,-1 0 0,1-1 0,0 1 0,-1 0 0,1 0 1,0 0-1,-1 0 0,1 0 0,0 0 0,-1 0 0,1 0 0,0 0 1,-1 0-1,1 0 0,0 0 0,-1 0 0,1 0 0,-1 0 0,1 0 1,0 0-1,-1 1 0,1-1 0,0 0 0,0 0 0,-1 1 0,-12 15 719,9-8-719,0 1 0,1-1-1,0 1 1,1-1 0,-1 1-1,2 0 1,-1 0 0,1 0 0,1 0-1,-1 0 1,2 0 0,-1 0 0,4 15-1,-4-23-91,0 0 1,0 0-1,1 0 0,-1-1 0,0 1 0,0 0 0,1 0 0,-1 0 1,1-1-1,-1 1 0,1 0 0,-1 0 0,1-1 0,-1 1 0,1 0 1,0-1-1,-1 1 0,1-1 0,0 1 0,0-1 0,-1 1 0,1-1 1,0 0-1,0 1 0,0-1 0,-1 0 0,1 1 0,0-1 0,0 0 1,0 0-1,0 0 0,0 0 0,0 0 0,-1 0 0,1 0 0,0 0 1,0 0-1,0-1 0,0 1 0,0 0 0,0 0 0,-1-1 0,1 1 1,0-1-1,0 1 0,-1 0 0,1-1 0,0 0 0,-1 1 0,1-1 1,0 1-1,0-2 0,5-3 48,0-1 1,-1 1-1,0-1 0,7-10 1,-3 4 25,-1-1 0,-1 1 0,0-2 0,-1 1 1,0-1-1,-1 0 0,-1 0 0,0 0 0,2-19 0,-5 31-75,-1 0-1,0 1 1,0-1-1,0 0 0,0 1 1,0-1-1,0 0 1,0 1-1,-1-1 0,1 0 1,0 1-1,-1-1 0,0 0 1,1 1-1,-1-1 1,0 1-1,0-1 0,-1 0 1,1 1-1,1 0-1,-1 1 1,0-1 0,0 1-1,0-1 1,0 1 0,0 0 0,0-1-1,0 1 1,0 0 0,0 0-1,0 0 1,0-1 0,0 1 0,0 0-1,0 0 1,0 0 0,0 1-1,0-1 1,0 0 0,-2 1 0,-1 0-86,-1 1 0,1 0 1,-1 0-1,1 0 1,0 1-1,0 0 1,0 0-1,0 0 0,0 0 1,-4 5-1,2-1-382,4-6 384,0 0 0,1 1 0,-1-1 0,1 1 0,0-1 0,-1 1 0,1 0 0,0-1 0,0 1 0,0 0 0,0 0 0,0 0 0,-1 3 0,7-2-390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0.450"/>
    </inkml:context>
    <inkml:brush xml:id="br0">
      <inkml:brushProperty name="width" value="0.035" units="cm"/>
      <inkml:brushProperty name="height" value="0.035" units="cm"/>
    </inkml:brush>
  </inkml:definitions>
  <inkml:trace contextRef="#ctx0" brushRef="#br0">0 95 11731,'8'-32'1665,"-5"22"-835,-1 0-1,1 0 1,0 1-1,7-13 1,-10 22-791,0 0 0,0 0 0,0 0 0,0 0 0,0 0 0,0 0 0,0 0 0,0 0 0,0 0 0,0 1 0,0-1 0,0 0 1,0 0-1,0 0 0,0 0 0,1 0 0,-1 0 0,0 0 0,0 0 0,0 0 0,0 0 0,0 0 0,0 0 0,0 0 0,0 0 0,0 0 0,1 0 0,-1 0 1,0 0-1,0 0 0,0 0 0,0 0 0,0 0 0,0 0 0,0 0 0,0 0 0,1 0 0,-1 0 0,0 0 0,0 0 0,0 0 0,0 0 0,0 0 0,0 0 1,0 0-1,0 0 0,0 0 0,0 0 0,0-1 0,1 1 0,-1 0 0,0 0 0,0 0 0,0 0 0,0 0 0,0 0 0,0 0 0,0 0 0,0 0 0,0-1 0,0 1 1,0 0-1,0 0 0,0 0 0,0 0 0,0 0 0,0 0 0,0 0 0,0 0 0,1 12 928,-2 18-282,0-22-547,-8 56-320,3 2 1,3 99-1,3-158 23,1 0 1,-1 0-1,1-1 0,1 1 0,-1-1 0,1 1 1,0-1-1,1 1 0,-1-1 0,1 0 0,6 9 1,1-5-568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08.690"/>
    </inkml:context>
    <inkml:brush xml:id="br0">
      <inkml:brushProperty name="width" value="0.035" units="cm"/>
      <inkml:brushProperty name="height" value="0.035" units="cm"/>
    </inkml:brush>
  </inkml:definitions>
  <inkml:trace contextRef="#ctx0" brushRef="#br0">409 86 11282,'-37'-7'857,"-4"1"-697,2-1-56,0-2 208,2 1-40,4-2-112,1 1-88,4-1-80,-1 2 0,0 0 8,-4 4-8,2 4-8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09.536"/>
    </inkml:context>
    <inkml:brush xml:id="br0">
      <inkml:brushProperty name="width" value="0.035" units="cm"/>
      <inkml:brushProperty name="height" value="0.035" units="cm"/>
    </inkml:brush>
  </inkml:definitions>
  <inkml:trace contextRef="#ctx0" brushRef="#br0">301 20 15227,'-2'-2'193,"-1"0"-1,1 0 1,-1 1-1,1-1 1,-1 0-1,0 1 1,1 0-1,-1-1 0,0 1 1,0 0-1,0 1 1,0-1-1,0 0 1,0 1-1,0 0 1,0 0-1,0 0 1,0 0-1,-1 0 1,-5 1-1,-3 2 340,-1-1-1,0 1 1,-18 8-1,13-4-269,1 1 0,0 0 0,0 1 0,1 1-1,0 0 1,1 2 0,0 0 0,-14 14 0,24-17-470,14-9-42,28-16-232,-23 10 307,-6 3 118,0 0 0,1 1 0,0 0 0,-1 1 0,1 0 0,0 1 1,0-1-1,0 2 0,15 1 0,-22-2 67,0 1-1,1 0 1,-1-1-1,0 1 1,1 0 0,-1 0-1,0 0 1,0 1-1,0-1 1,0 0-1,0 1 1,0-1 0,0 1-1,-1 0 1,1 0-1,1 2 1,-2-2 28,1 1 0,-1-1-1,-1 1 1,1 0 0,0 0 0,-1-1 0,1 1 0,-1 0-1,0 0 1,0-1 0,0 1 0,0 0 0,0 0-1,-1-1 1,1 1 0,-1 0 0,-1 3 0,-1 4 125,-1-1 1,-1 0 0,1 0-1,-1 0 1,-1-1 0,0 1 0,0-1-1,-9 9 1,2-4 200,0 0 1,-1-1-1,-26 17 1,39-28-371,-1 0 1,1 0-1,0-1 0,0 1 1,0 0-1,-1-1 1,1 1-1,0-1 0,0 1 1,-1-1-1,1 0 0,-1 0 1,1 1-1,0-1 1,-1 0-1,1 0 0,-3-1 1,0-6-672,9-9-155,-1 9 659,1-1 0,0 1 0,0 0 0,1 0 0,-1 1 0,2-1 0,8-6 0,12-7-471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10.400"/>
    </inkml:context>
    <inkml:brush xml:id="br0">
      <inkml:brushProperty name="width" value="0.035" units="cm"/>
      <inkml:brushProperty name="height" value="0.035" units="cm"/>
    </inkml:brush>
  </inkml:definitions>
  <inkml:trace contextRef="#ctx0" brushRef="#br0">17 337 20708,'-1'0'80,"1"0"-1,-1 0 1,0 0-1,0 0 1,1 1-1,-1-1 1,0 0-1,1 0 1,-1 1-1,0-1 1,1 1-1,-1-1 1,1 0-1,-1 1 0,0-1 1,1 1-1,-1-1 1,1 1-1,-1-1 1,1 1-1,0 0 1,-1-1-1,1 1 1,-1 0-1,1-1 1,0 1-1,0 0 1,-1-1-1,1 1 1,0 0-1,0 0 0,0-1 1,0 1-1,0 0 1,0-1-1,0 1 1,0 0-1,0 0 1,0-1-1,0 1 1,1 0-1,-1-1 1,1 3-1,-1-3-63,1 1-1,0 0 0,-1 0 1,1 0-1,0 0 1,0 0-1,0-1 1,-1 1-1,1 0 1,0 0-1,0-1 0,0 1 1,0-1-1,0 1 1,0-1-1,0 0 1,1 1-1,-1-1 1,0 0-1,0 0 0,0 1 1,0-1-1,0 0 1,0 0-1,1 0 1,-1 0-1,0-1 1,0 1-1,0 0 1,2-1-1,2-1-22,1-1 1,0 0-1,-1 0 0,0 0 1,0 0-1,0-1 0,0 0 1,0 0-1,5-6 0,1-3 93,-1 1 1,11-19-1,-21 30-73,1 0 0,-1 0 0,0 1 0,1-1 0,-1 0-1,1 1 1,-1-1 0,1 0 0,-1 1 0,1-1 0,-1 1 0,1-1 0,0 1 0,-1-1 0,1 1 0,0-1 0,-1 1-1,1 0 1,0-1 0,-1 1 0,1 0 0,0 0 0,0 0 0,0-1 0,0 2 4,0-1-1,-1 1 1,1-1 0,0 0 0,-1 1-1,1 0 1,-1-1 0,1 1 0,-1-1-1,1 1 1,-1 0 0,1-1 0,-1 1-1,0 0 1,1-1 0,-1 1 0,0 0-1,0 0 1,1 1 0,6 48 436,-7-43-430,1 6 33,5 36 133,-5-46-186,0 1 1,0 0-1,0-1 1,1 1-1,-1-1 1,1 1-1,0-1 1,0 0 0,0 1-1,3 2 1,-4-5-27,0 0 1,0 0 0,0-1-1,0 1 1,0 0 0,0-1-1,0 1 1,0-1 0,1 1-1,-1-1 1,0 1 0,0-1 0,1 0-1,-1 0 1,0 0 0,1 0-1,-1 0 1,0 0 0,1 0-1,-1 0 1,0 0 0,0 0-1,1-1 1,-1 1 0,0-1-1,0 1 1,0-1 0,1 1 0,-1-1-1,0 0 1,0 1 0,0-1-1,0 0 1,0 0 0,1-1-1,5-5-279,0 0 0,0 0 0,8-12-1,-14 18 278,22-34-2450,38-73 0,4-10-4068,-50 100 5062,-15 18 1462,1-1 0,-1 1 0,0 0 0,0 0 0,0 0 0,0 0 0,0 0 0,1-1 0,-1 1 0,0 0 0,0 0 0,0 0 0,1 0 0,-1 0 0,0 0 0,0 0 0,0 0 0,1 0 0,-1 0 0,0 0 0,0 0 0,0 0 0,1 0 0,-1 0 0,0 0 0,0 0 0,0 0 0,1 0 0,-1 0 0,0 0 0,0 0 0,0 0 0,1 0 0,-1 0 0,0 1 0,0-1 0,0 0 0,0 0 0,1 0 0,-1 0 0,0 0 0,0 1 0,0-1 0,0 0 0,0 0 0,1 1 0,2 14-146,-3 15 573,-5 8 1585,-12 47 1,-3 23 1400,18-94-3077,1 1 0,0-1 0,2 0 0,0 1 0,3 20 0,13 8-275,-14-37-44,0 0 1,-1 0-1,0 1 1,1-1 0,-2 0-1,1 1 1,0 9 0,-3-9 626,-3-12-105,-2-14 115,4-9-219,2 0-1,1 1 1,7-48-1,24-81-118,-32 154-293,4-16 1,7-31 12,2 0-1,23-59 1,-33 102-23,0 1 0,1-1 0,-1 0 1,1 1-1,6-7 0,-9 12 4,-1-1 0,1 0 0,-1 1 0,1-1-1,-1 1 1,1-1 0,0 1 0,-1 0 0,1-1 0,0 1 0,-1-1 0,1 1-1,0 0 1,-1 0 0,1-1 0,0 1 0,0 0 0,-1 0 0,1 0-1,0 0 1,1 0 0,-1 1 0,0-1 0,0 1 0,-1 0 0,1 0-1,0-1 1,0 1 0,-1 0 0,1 0 0,-1 0-1,1 0 1,-1 0 0,1 0 0,-1 0 0,1 0 0,-1 0-1,0 0 1,0 0 0,1 0 0,-1 0 0,0 0 0,0 2-1,5 119-7,-5-120 10,0-1-1,1 0 1,-1 0 0,0 1 0,0-1 0,1 0-1,-1 0 1,1 0 0,-1 0 0,1 0 0,-1 1 0,1-1-1,0 0 1,0 0 0,-1 0 0,1-1 0,0 1 0,0 0-1,0 0 1,0 0 0,0-1 0,0 1 0,0 0-1,0-1 1,0 1 0,1-1 0,-1 1 0,0-1 0,0 0-1,0 1 1,1-1 0,-1 0 0,0 0 0,2 0 0,4 0-23,1-1 1,-1 0 0,1-1-1,-1 0 1,8-2 0,-9 2-5,0 0 0,0 0 1,0 1-1,0 0 0,9 0 1,-14 1 29,1 0 0,-1 0 1,0 0-1,0 0 1,1 0-1,-1 1 0,0-1 1,0 1-1,1-1 0,-1 1 1,0-1-1,0 1 0,0 0 1,0 0-1,0-1 1,0 1-1,0 0 0,0 0 1,0 0-1,-1 0 0,1 0 1,0 0-1,0 0 1,0 2-1,0 0 36,0 0-1,-1 0 1,1-1 0,-1 1 0,0 0 0,1 0-1,-2 0 1,1-1 0,0 1 0,-1 5-1,-2 2 130,1-2-1,-1 1 1,0 0-1,-1-1 1,0 1-1,-6 8 1,4-9 54,-1 0 1,1 0-1,-1 0 1,0-1-1,-10 7 1,15-13-229,1 0 0,-1 0 0,1 0 0,-1 0 1,1 0-1,-1-1 0,0 1 0,1 0 0,-1-1 1,0 0-1,1 1 0,-1-1 0,0 0 0,0 0 1,-3 0-1,4 0-67,0-1 0,0 1 0,0-1 0,0 1 0,0-1 0,0 0 0,0 0 0,0 1 0,0-1 0,0 0 0,0 0 0,0 0 0,0 0 0,1 0 0,-1 0 0,0 0 0,1-1 0,-1 1 0,1 0 0,-1 0 0,1 0 0,0-1 0,-1 1 0,1 0 0,0-2 0,-1-3-81,0 0 0,0 0 1,1 0-1,0 0 1,0 0-1,1 0 1,-1 0-1,1 1 0,1-1 1,-1 0-1,1 0 1,3-7-1,11-24-695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10.885"/>
    </inkml:context>
    <inkml:brush xml:id="br0">
      <inkml:brushProperty name="width" value="0.035" units="cm"/>
      <inkml:brushProperty name="height" value="0.035" units="cm"/>
    </inkml:brush>
  </inkml:definitions>
  <inkml:trace contextRef="#ctx0" brushRef="#br0">43 69 19588,'-12'26'2002,"-13"27"-349,24-50-1479,0 1-1,0-1 1,0 1-1,0-1 1,1 1-1,0-1 1,-1 1-1,1-1 1,0 1-1,1 0 1,-1-1-1,2 6 1,-2-8-147,0 0 0,1 0 1,-1 0-1,1-1 0,-1 1 1,1 0-1,-1 0 0,1-1 1,0 1-1,-1 0 0,1-1 1,0 1-1,-1 0 0,1-1 1,0 1-1,0-1 0,0 1 1,-1-1-1,1 0 0,0 1 1,0-1-1,0 0 0,1 1 1,1-1-7,1 0 0,-1 0 0,0 0 0,0 0 0,1 0 1,-1 0-1,4-2 0,3-1-43,1 0 0,-1-1 0,13-6 0,-4 0-8,-1-1 0,0-1 0,0-1 1,17-16-1,-24 19 45,-1 0 1,0 0-1,-1-1 1,0 0-1,-1-1 1,0 0-1,7-14 1,-20 38-5,1 0 1,1 0-1,1 1 1,-1-1-1,2 1 0,0-1 1,1 20-1,0-24-7,1 0 0,0 0-1,0 0 1,1 0-1,0 0 1,4 10 0,-4-15 0,-1 1 1,1-1 0,0 1 0,0-1 0,1 1-1,-1-1 1,1 0 0,0 0 0,-1 0 0,1-1 0,0 1-1,1-1 1,4 4 0,-4-4-1,-1-1 0,0 0 0,1 1 0,-1-1 0,1 0 0,-1-1 1,1 1-1,-1-1 0,1 1 0,0-1 0,-1 0 0,1 0 0,6-2 0,-3 1-1,-1-1 1,0 0-1,0 0 0,0-1 0,0 0 1,0 0-1,6-5 0,0 0 5,-1-2 0,1 1 0,-2-1 1,0-1-1,0 0 0,9-14 0,-13 16 7,0 1 0,0-1 1,-1 0-1,0 0 0,-1-1 0,0 1 1,0-1-1,-1 0 0,-1 0 0,1 0 0,0-11 1,-3 20-12,0 0 0,0 0 1,0 0-1,0 1 0,0-1 0,0 0 1,0 0-1,0 0 0,0 0 1,-1 0-1,1 0 0,0 1 0,-1-1 1,1 0-1,0 0 0,-1 0 1,1 1-1,-1-1 0,1 0 0,-1 1 1,1-1-1,-1 0 0,-1 0 1,2 1 0,-1 0 1,0-1-1,0 1 1,0 0-1,1 0 1,-1 0 0,0 0-1,0 0 1,0 0-1,1 1 1,-1-1-1,0 0 1,0 0-1,1 1 1,-1-1 0,0 0-1,0 1 1,1-1-1,-2 1 1,-2 2-1,0 0 1,1 0 0,-1 0-1,1 0 1,0 0-1,0 1 1,-4 5-1,-4 19-788,10-27 725,1-1 0,0 0 0,0 1 0,0-1 0,0 1 0,0-1 0,0 1 0,0-1 0,-1 1 0,1-1 0,1 0 0,-1 1 0,0-1 0,0 1 0,0-1 0,0 1 0,0-1 0,0 1 0,0-1 0,1 0 0,-1 1 0,0-1 0,0 1 0,1-1 0,-1 0 0,0 1 0,0-1 0,1 0 0,-1 1 0,0-1 0,1 0 0,-1 0 0,1 1 0,-1-1 0,0 0 0,1 0 0,-1 1 0,1-1 0,-1 0 0,0 0 0,1 0 0,-1 0 0,1 0 0,-1 0 0,1 0 0,-1 0 0,1 0 0,-1 0 0,1 0 0,-1 0 0,0 0 0,1 0 0,-1 0 0,1 0 0,-1-1 0,1 1 0,-1 0 1,0 0-1,1-1 0,0 1 0,37-20-1523,-11 4 526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11.347"/>
    </inkml:context>
    <inkml:brush xml:id="br0">
      <inkml:brushProperty name="width" value="0.035" units="cm"/>
      <inkml:brushProperty name="height" value="0.035" units="cm"/>
    </inkml:brush>
  </inkml:definitions>
  <inkml:trace contextRef="#ctx0" brushRef="#br0">48 12 14643,'0'3'399,"-2"1"0,1-1-1,0 0 1,-1 0 0,1 0 0,-1 0-1,0 0 1,0 0 0,0-1 0,-4 5-1,-5 8 1391,9-12-1585,0-1 0,0 2 1,1-1-1,-1 0 0,1 0 1,0 0-1,-1 1 0,2-1 1,-1 1-1,0-1 0,1 1 1,-1 4-1,1-7-181,0 0 0,1-1 1,-1 1-1,0 0 0,0-1 0,0 1 0,1 0 0,-1-1 1,0 1-1,1-1 0,-1 1 0,1 0 0,-1-1 0,1 1 1,-1-1-1,1 0 0,-1 1 0,1-1 0,-1 1 0,1-1 0,0 0 1,-1 1-1,1-1 0,0 1 0,2-1-24,-1 0 0,0 1-1,1-1 1,-1 0 0,1 0 0,-1 0 0,0 0-1,1 0 1,-1-1 0,4 0 0,21-8-274,-2-1 0,1-1-1,-1-1 1,-1-2 0,32-22 0,-6 5-247,-67 58 1592,13-21-884,1-2-81,0-1-1,1 0 0,-1 1 1,1 0-1,0 0 1,0-1-1,0 1 0,0 1 1,1-1-1,0 0 1,-2 7-1,3-10-112,1-1 1,-1 1-1,0-1 1,0 1-1,0-1 1,1 1-1,-1-1 1,0 1-1,1-1 1,-1 1-1,0-1 1,1 1-1,-1-1 1,1 1-1,-1-1 1,0 0-1,1 1 1,-1-1-1,1 0 1,-1 1-1,1-1 1,-1 0-1,1 0 1,0 1-1,-1-1 1,1 0-1,-1 0 1,1 0-1,-1 0 1,1 0-1,0 0 1,-1 0-1,1 0 1,-1 0-1,1 0 1,0 0-1,-1 0 1,1 0-1,-1-1 1,1 1-1,-1 0 1,1 0-1,0-1 1,27-11-1145,22-20 416,-21 14 271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11.838"/>
    </inkml:context>
    <inkml:brush xml:id="br0">
      <inkml:brushProperty name="width" value="0.035" units="cm"/>
      <inkml:brushProperty name="height" value="0.035" units="cm"/>
    </inkml:brush>
  </inkml:definitions>
  <inkml:trace contextRef="#ctx0" brushRef="#br0">104 1 18628,'-7'1'412,"0"1"0,0 0 0,1 1 0,-1 0 0,1 0 0,-1 0 0,1 0 0,0 1 0,-5 5-1,8-7-369,0 1-1,1-1 0,-1 0 1,1 1-1,-1 0 0,1 0 0,0 0 1,0 0-1,1 0 0,-1 0 1,1 0-1,-1 0 0,1 1 0,0-1 1,0 1-1,0-1 0,1 1 1,-1-1-1,1 7 0,0-9-65,0 0-1,0 1 1,1-1-1,-1 1 1,1-1-1,-1 0 1,1 1 0,-1-1-1,1 0 1,0 0-1,-1 1 1,1-1-1,0 0 1,0 0 0,0 0-1,0 0 1,0 0-1,0 0 1,0 0-1,0 0 1,1-1 0,-1 1-1,0 0 1,0-1-1,1 1 1,-1-1-1,1 1 1,-1-1 0,0 0-1,3 1 1,4 0-113,1 0 0,0 0 0,16-2 0,-10 1 20,69-2 251,-83 2-108,-1 0 0,0 0 1,1 0-1,-1 0 0,0 0 1,1 0-1,-1 0 0,0 0 1,1 0-1,-1 0 0,0 0 0,1 0 1,-1 1-1,0-1 0,1 0 1,-1 0-1,0 0 0,1 0 1,-1 0-1,0 1 0,1-1 0,-1 0 1,0 0-1,0 1 0,1-1 1,-1 0-1,0 0 0,0 1 1,1-1-1,-7 8 567,-18 5 268,-25 9 510,-40 22-700,97-53-4835,25-19 2485,-5 8 662,7-5-81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12.315"/>
    </inkml:context>
    <inkml:brush xml:id="br0">
      <inkml:brushProperty name="width" value="0.035" units="cm"/>
      <inkml:brushProperty name="height" value="0.035" units="cm"/>
    </inkml:brush>
  </inkml:definitions>
  <inkml:trace contextRef="#ctx0" brushRef="#br0">126 177 19172,'-9'3'595,"0"0"1,0 0-1,0 1 0,0 1 0,0-1 0,1 1 1,0 1-1,0 0 0,0 0 0,1 0 0,0 1 1,-11 13-1,18-19-577,-1-1 1,0 1-1,1 0 0,-1-1 1,1 1-1,-1 0 0,1-1 1,-1 1-1,1 0 1,-1 0-1,1-1 0,0 1 1,-1 0-1,1 0 1,0 0-1,0 0 0,0 0 1,0-1-1,0 1 0,0 0 1,0 0-1,0 0 1,0 0-1,0 0 0,0 0 1,0-1-1,1 1 1,-1 0-1,0 0 0,1 0 1,-1-1-1,0 1 0,1 0 1,-1 0-1,1-1 1,0 1-1,-1 0 0,1-1 1,-1 1-1,1 0 1,0-1-1,-1 1 0,1-1 1,0 0-1,0 1 1,0-1-1,-1 1 0,1-1 1,0 0-1,0 0 0,0 1 1,1-1-1,4 1-44,0 1 0,1-2 0,-1 1 0,0-1 1,12 0-1,8-3-215,-2-2-1,45-13 1,-50 12 111,1 0 0,0 2-1,1 0 1,-1 1-1,26 0 1,-43 3 147,-1 0-1,1 1 1,-1-1 0,0 0 0,1 1-1,-1 0 1,0 0 0,0 0 0,0 0-1,1 0 1,-1 0 0,0 0-1,0 0 1,0 1 0,-1-1 0,1 1-1,2 2 1,13 10 306,-16-13-304,1 0 0,0 0 0,-1-1 0,1 1-1,0-1 1,0 1 0,0-1 0,0 0 0,-1 0 0,1 0 0,0 0 0,0 0 0,0 0-1,0 0 1,-1 0 0,1-1 0,0 1 0,0-1 0,-1 0 0,1 1 0,0-1 0,-1 0-1,1 0 1,0 0 0,-1 0 0,2-2 0,5-2 7,-1-1 0,0 0 1,11-13-1,-10 8-152,0-1 0,-1 0 1,0 0-1,-1 0 0,0-1 1,-1 0-1,-1 0 0,0 0 0,0-1 1,-2 0-1,1 1 0,-2-1 1,0 0-1,-1-24 0,0 38 126,0-1 0,0 1 1,0-1-1,0 1 0,0-1 0,0 0 0,0 1 0,0-1 1,0 1-1,0-1 0,0 1 0,0-1 0,-1 1 0,1-1 0,0 0 1,0 1-1,-1-1 0,1 1 0,0-1 0,-1 1 0,1 0 1,0-1-1,-1 1 0,1-1 0,-1 1 0,1 0 0,-1-1 1,1 1-1,-1 0 0,1-1 0,-1 1 0,1 0 0,-1-1 0,-3 4-192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13.208"/>
    </inkml:context>
    <inkml:brush xml:id="br0">
      <inkml:brushProperty name="width" value="0.035" units="cm"/>
      <inkml:brushProperty name="height" value="0.035" units="cm"/>
    </inkml:brush>
  </inkml:definitions>
  <inkml:trace contextRef="#ctx0" brushRef="#br0">6348 0 9906,'-66'20'3145,"33"-11"-2134,-58 25 1,-27 24 224,3 5 0,-185 136-1,-156 130-633,83-62-642,41-9 98,177-135-34,-195 171-3,118-94-24,-95 91-3,57-46 14,-444 380 115,556-487-100,-251 201 33,330-282-39,-496 330 163,153-165 206,309-172 112,-218 66 0,290-105-628,-1-2 1,0-3-1,0 0 0,-77-2 1,116-4 73,-1 0-1,0-1 1,1 1 0,-1-1 0,0 0 0,1 0 0,-1 0-1,-3-2 1,0-2-276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2:13.736"/>
    </inkml:context>
    <inkml:brush xml:id="br0">
      <inkml:brushProperty name="width" value="0.035" units="cm"/>
      <inkml:brushProperty name="height" value="0.035" units="cm"/>
    </inkml:brush>
  </inkml:definitions>
  <inkml:trace contextRef="#ctx0" brushRef="#br0">267 68 13379,'2'-6'621,"15"-33"1118,-17 37-1643,1 1-1,0 0 1,-1-1-1,1 1 0,0 0 1,0 0-1,0-1 1,0 1-1,0 0 0,0 0 1,0 0-1,0 0 1,1 1-1,-1-1 0,0 0 1,1 0-1,-1 1 1,0-1-1,1 1 1,-1-1-1,1 1 0,-1-1 1,2 1-1,-2 0-39,0 0 0,0 1 0,0-1 0,0 1 0,-1-1 0,1 1-1,0-1 1,0 1 0,-1-1 0,1 1 0,0 0 0,-1-1 0,1 1 0,-1 0 0,1 0 0,-1-1-1,1 1 1,-1 0 0,1 0 0,-1 0 0,0 0 0,1-1 0,-1 1 0,0 0 0,0 0 0,0 0 0,0 0-1,0 2 1,1 30 517,-3-9-360,-1 0 1,-1 0-1,-2-1 1,-15 46-1,-48 87 163,-109 144-219,162-275-161,13-19-1,-2 1-13,0 0 1,1 0-1,0 1 1,-2 8-1,5-15 14,1-1-1,-1 1 1,1 0 0,0 0 0,-1 0-1,1 0 1,0 0 0,0-1-1,0 1 1,0 0 0,0 0 0,0 0-1,0 0 1,0 0 0,0 0 0,0-1-1,0 1 1,1 0 0,-1 0 0,0 0-1,1 0 1,-1-1 0,0 1-1,1 0 1,-1 0 0,1-1 0,-1 1-1,1 0 1,0-1 0,-1 1 0,1 0-1,0-1 1,-1 1 0,1-1-1,0 1 1,0-1 0,-1 1 0,1-1-1,0 0 1,0 1 0,0-1 0,0 0-1,-1 0 1,1 0 0,0 0-1,0 1 1,0-1 0,1-1 0,13 1-32,0-1 0,0-1 0,0 0 0,-1-1 0,1 0 1,18-8-1,-2 1-56,252-76-372,-184 54 366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4.039"/>
    </inkml:context>
    <inkml:brush xml:id="br0">
      <inkml:brushProperty name="width" value="0.035" units="cm"/>
      <inkml:brushProperty name="height" value="0.035" units="cm"/>
    </inkml:brush>
  </inkml:definitions>
  <inkml:trace contextRef="#ctx0" brushRef="#br0">9 34 15731,'1'-27'2648,"1"20"-1007,-1 23 393,-6 291 984,-2-102-2934,8-184-286,-1-21 193,0 0-1,0 0 0,0 0 1,0 0-1,0 0 1,0 0-1,0 0 0,0 0 1,1 0-1,-1 0 1,0 0-1,0 0 0,0 0 1,0 0-1,0-1 0,0 1 1,0 0-1,0 0 1,0 0-1,0 0 0,1 0 1,-1 0-1,0 0 0,0 0 1,0 0-1,0 0 1,0 0-1,0 0 0,0 0 1,0 0-1,0 0 0,1 0 1,-1 1-1,0-1 1,0 0-1,0 0 0,0 0 1,0 0-1,0 0 0,0 0 1,0 0-1,0 0 1,0 0-1,0 0 0,0 0 1,0 0-1,1 0 0,-1 0 1,0 1-1,0-1 1,0 0-1,0 0 0,0 0 1,0 0-1,0 0 0,0 0 1,0 0-1,0 0 1,0 0-1,0 0 0,0 1 1,0-1-1,0 0 0,0 0 1,0 0-1,0 0 1,0 0-1,0 0 0,9-32-1470,9-67-1679,-4 19 370,27-90-1,-41 168 2888,0 1-1,1 0 0,-1 0 0,0-1 0,1 1 1,-1 0-1,1 0 0,-1 0 0,1 0 0,-1 0 1,1 0-1,0 0 0,0 0 0,0 0 0,1-2 1,-2 4-29,1-1 1,-1 1 0,1-1-1,-1 1 1,0-1 0,1 1-1,-1-1 1,0 1 0,1 0-1,-1-1 1,0 1 0,0-1-1,0 1 1,0 0 0,1-1 0,-1 1-1,0 0 1,0-1 0,0 1-1,0 0 1,1 48 1863,-2-47-1897,-1 282 2901,-14-307-4556,-16-43 674,-11-25 3359,43 90-2356,0 0-1,0 1 0,-1-1 0,1 1 1,0-1-1,1 0 0,-1 1 1,0-1-1,0 0 0,0 1 0,0-1 1,0 1-1,1-1 0,-1 0 0,0 1 1,0-1-1,1 1 0,-1-1 0,0 1 1,1-1-1,-1 1 0,1-1 1,-1 1-1,1-1 0,-1 1 0,1 0 1,-1-1-1,1 1 0,-1 0 0,1-1 1,-1 1-1,1 0 0,-1 0 1,2-1-1,27-9-677,-21 8 261,26-11-93,-15 9 156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0.935"/>
    </inkml:context>
    <inkml:brush xml:id="br0">
      <inkml:brushProperty name="width" value="0.035" units="cm"/>
      <inkml:brushProperty name="height" value="0.035" units="cm"/>
    </inkml:brush>
  </inkml:definitions>
  <inkml:trace contextRef="#ctx0" brushRef="#br0">6 301 14883,'-4'10'1665,"2"-3"-1105,2 2-152,5-2 840,6-3-304,5-1-104,10-3-223,5-8-137,11-14-80,7-5-80,5-13-248,-1-2-272,3-4-480,-4-1-233,-8 3 705,-8 3-176,-7 17-184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4.653"/>
    </inkml:context>
    <inkml:brush xml:id="br0">
      <inkml:brushProperty name="width" value="0.035" units="cm"/>
      <inkml:brushProperty name="height" value="0.035" units="cm"/>
    </inkml:brush>
  </inkml:definitions>
  <inkml:trace contextRef="#ctx0" brushRef="#br0">120 63 16780,'-4'1'197,"-1"-1"0,1 1 1,-1 0-1,1 0 0,-1 1 1,1-1-1,0 1 1,-1 0-1,1 0 0,0 1 1,0-1-1,1 1 0,-1 0 1,0 0-1,1 0 0,0 0 1,0 1-1,0 0 1,0-1-1,0 1 0,1 0 1,-1 0-1,-1 5 0,-1 1-143,0 0-1,1 1 0,1-1 0,0 1 0,0 0 1,1 0-1,0 0 0,-1 18 0,3-27-47,0-1 0,0 1-1,0 0 1,0 0-1,1 0 1,-1 0-1,0-1 1,1 1 0,-1 0-1,1 0 1,0-1-1,-1 1 1,1 0-1,0-1 1,0 1 0,0-1-1,0 1 1,0-1-1,1 0 1,1 3-1,-1-3 13,-1-1 0,1 1 0,-1-1 0,1 1-1,0-1 1,-1 0 0,1 0 0,-1 0 0,1 0-1,0 0 1,-1 0 0,1 0 0,-1 0 0,1 0-1,0-1 1,-1 1 0,1-1 0,-1 1 0,1-1-1,-1 0 1,1 1 0,-1-1 0,3-2-1,7-4 139,0-1 0,-1-1-1,0 0 1,-1 0 0,1-1-1,-2 0 1,9-12 0,47-81 1089,-59 95-1143,-1 3 57,-1 8-69,-2 19-54,-5 33-80,2-40 39,0 5-10,0 0 0,1 0 0,3 37 0,-2-57 15,0 1 0,0-1-1,0 1 1,0 0 0,0-1-1,0 1 1,0 0 0,0-1 0,0 1-1,1 0 1,-1-1 0,0 1-1,0-1 1,1 1 0,-1 0 0,0-1-1,1 1 1,-1-1 0,0 1-1,1-1 1,-1 1 0,1-1 0,-1 0-1,1 1 1,-1-1 0,1 1 0,-1-1-1,1 0 1,-1 1 0,1-1-1,0 0 1,0 0 0,0 0-1,0 0 0,0-1 0,1 0 0,-1 1 1,0-1-1,0 0 0,0 0 0,0 1 0,0-1 0,0 0 1,0 0-1,-1 0 0,1 0 0,1-2 0,23-42-16,-25 45 17,11-28 41,11-40 0,-13 40-2,13-31 0,-22 59-39,0 0 0,0 0 0,0 0 0,0 0 0,0 0 0,0 0 0,0 0 0,0 1 0,0-1 0,0 0 0,0 0 0,0 0 0,0 0 0,0 0 0,0 0 0,0 0 0,0 0 0,0 0 0,0 0 0,0 0 0,0 0 0,1 0 0,-1 0 0,0 0 0,0 0 0,0 0 0,0 0 0,0 0 0,0 0 0,0 0 0,0 0 0,0 0 0,0 0 0,0 0 0,0 0 0,0 0 0,0 0 0,0 0 0,1 0 0,-1 0 0,0 0 0,0 0 0,0 0 0,0 0 0,0 0 0,0 0 0,0 0 0,0 0 0,0 0 0,0 0 0,0 0 0,0 0 0,0-1 0,0 1 0,0 0 0,0 0 0,0 0 0,0 0 0,0 0 0,0 0 0,0 0 0,0 0 0,0 0 0,0 0 0,2 9-4,0 12-5,-2-21 9,1 22-23,-1-13 18,0 1 0,0 0 0,1 0 0,1-1-1,0 1 1,0-1 0,7 18 0,-9-26 10,0-1-1,0 0 0,0 1 1,1-1-1,-1 1 1,0-1-1,1 0 1,-1 1-1,0-1 1,1 0-1,-1 1 1,0-1-1,1 0 0,-1 0 1,1 1-1,-1-1 1,0 0-1,1 0 1,-1 0-1,1 1 1,-1-1-1,1 0 1,-1 0-1,1 0 0,-1 0 1,0 0-1,1 0 1,-1 0-1,1 0 1,-1 0-1,1 0 1,-1 0-1,1 0 1,-1-1-1,1 1 0,-1 0 1,0 0-1,1 0 1,-1-1-1,1 1 1,-1 0-1,0 0 1,1-1-1,-1 1 1,0 0-1,1-1 0,-1 1 1,0-1-1,1 1 1,-1 0-1,0-1 1,0 1-1,1-1 1,-1 1-1,0-1 1,13-25 264,-8 10-86,-1-1 0,-1 1 0,2-26 0,-4 34-182,0 1 0,-1-1 0,-1 0-1,1 0 1,-1 0 0,0 1 0,-1-1-1,0 1 1,-4-12 0,6 19-38,0 0 0,0 0 0,0 0 0,0 0 0,0 0 0,0 0 0,0 0 0,0 1 0,0-1 0,0 0 0,0 0 0,0 0 0,0 0 0,0 0 0,0 0 0,0 0 0,0 1 0,0-1 0,0 0 0,0 0 0,-1 0 0,1 0 0,0 0 0,0 0 0,0 0 0,0 0 0,0 0 0,0 1 1,0-1-1,0 0 0,0 0 0,0 0 0,0 0 0,-1 0 0,1 0 0,0 0 0,0 0 0,0 0 0,0 0 0,0 0 0,0 0 0,0 0 0,0 0 0,-1 0 0,1 0 0,0 0 0,0 0 0,0 0 0,0 0 0,0 0 0,0 0 0,0 0 0,-1 0 0,1 0 0,0 0 0,0 0 0,0 0 0,0 0 0,0 0 0,0 0 0,0 0 0,0 0 0,0 0 0,-1-1 0,1 1 0,0 0 0,0 0 0,0 0 0,0 1-61,0-1 1,0 1-1,0-1 0,0 1 1,0 0-1,0-1 0,0 1 1,0-1-1,0 1 0,0 0 1,1-1-1,-1 1 0,0-1 1,0 1-1,0-1 0,1 1 0,-1-1 1,0 1-1,1-1 0,-1 1 1,1 0-1,1 0-72,-1 0 0,1-1 0,-1 1 0,1 0 0,-1 0-1,1-1 1,0 1 0,-1-1 0,1 1 0,0-1 0,0 0 0,-1 0 0,1 0 0,0 0-1,0 0 1,-1 0 0,1 0 0,0 0 0,3-2 0,11-6-790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5.198"/>
    </inkml:context>
    <inkml:brush xml:id="br0">
      <inkml:brushProperty name="width" value="0.035" units="cm"/>
      <inkml:brushProperty name="height" value="0.035" units="cm"/>
    </inkml:brush>
  </inkml:definitions>
  <inkml:trace contextRef="#ctx0" brushRef="#br0">32 0 15795,'-10'30'1456,"-6"36"0,14-57-1249,0 1 0,1-1 0,1 1 0,-1 0 0,2-1 0,-1 1 0,1 0 0,3 9 0,-4-18-181,0 0 0,0 0 0,0 0 0,0-1 0,1 1 0,-1 0 0,0 0 0,1 0 1,-1 0-1,1-1 0,-1 1 0,1 0 0,-1 0 0,1-1 0,-1 1 0,1 0 0,0-1 0,-1 1 0,1 0 1,0-1-1,0 1 0,-1-1 0,1 1 0,0-1 0,0 0 0,0 1 0,0-1 0,1 0 0,0 0 3,-1 0 1,1 0-1,0-1 0,-1 1 0,1-1 0,0 1 0,-1-1 1,1 0-1,-1 0 0,1 0 0,-1 0 0,1 0 0,1-2 0,6-5 78,-1-1 0,0 0-1,8-12 1,-15 20-87,50-83 468,-51 84-491,0 0-1,0-1 1,0 1 0,1 0-1,-1 0 1,0 0 0,0 0-1,0 0 1,0-1 0,0 1 0,0 0-1,0 0 1,0 0 0,0 0-1,0 0 1,1-1 0,-1 1-1,0 0 1,0 0 0,0 0-1,0 0 1,0 0 0,1 0 0,-1 0-1,0 0 1,0 0 0,0 0-1,0 0 1,0 0 0,1 0-1,-1 0 1,0-1 0,0 1 0,0 0-1,0 1 1,1-1 0,-1 0-1,0 0 1,0 0 0,0 0-1,0 0 1,1 0 0,-1 0 0,0 0-1,0 0 1,0 0 0,0 0-1,0 0 1,1 0 0,-1 0-1,0 1 1,0-1 0,0 0 0,0 0-1,0 0 1,0 0 0,0 0-1,0 1 1,1-1 0,2 16-122,-3 23-67,0-39 184,-1 49-505,3-46-318,4-9 325,3-9-287,-8 15 762,46-77-1979,-25 43 1480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5.728"/>
    </inkml:context>
    <inkml:brush xml:id="br0">
      <inkml:brushProperty name="width" value="0.035" units="cm"/>
      <inkml:brushProperty name="height" value="0.035" units="cm"/>
    </inkml:brush>
  </inkml:definitions>
  <inkml:trace contextRef="#ctx0" brushRef="#br0">65 256 16243,'-15'25'1531,"8"-13"-1085,0 0 0,0 0 1,1 1-1,1 0 1,0 0-1,1 0 0,-4 18 1,8-30-440,0-1 0,0 0 1,0 0-1,0 0 1,0 0-1,0 0 0,0 1 1,0-1-1,0 0 1,0 0-1,0 0 0,0 0 1,0 0-1,0 0 1,0 1-1,0-1 0,0 0 1,0 0-1,0 0 1,0 0-1,0 0 1,0 0-1,0 1 0,0-1 1,1 0-1,-1 0 1,0 0-1,0 0 0,0 0 1,0 0-1,0 0 1,0 0-1,0 0 0,1 0 1,-1 1-1,0-1 1,0 0-1,0 0 0,0 0 1,0 0-1,1 0 1,-1 0-1,0 0 0,8-3 98,6-8-87,-4 2 12,-1-1 0,0 0 1,-1 0-1,0-1 0,10-19 0,26-61 241,-31 61-70,-2 0 1,0-1-1,-2 0 0,8-54 1,-17 72-26,-4 14 29,-5 22 82,0 13-62,2-1 0,-4 54 1,10-70-205,1 1 1,0 0-1,2-1 1,0 1 0,1 0-1,8 23 1,-10-37-132,1-2 1,0 1 0,0 0-1,1 0 1,4 7 0,-5-10 61,-1-1 0,0 1 0,1 0 0,-1-1 1,1 0-1,-1 1 0,1-1 0,0 0 0,0 0 1,-1 0-1,1 0 0,0 0 0,0-1 0,0 1 1,0 0-1,0-1 0,2 1 0,8-1-289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6.166"/>
    </inkml:context>
    <inkml:brush xml:id="br0">
      <inkml:brushProperty name="width" value="0.035" units="cm"/>
      <inkml:brushProperty name="height" value="0.035" units="cm"/>
    </inkml:brush>
  </inkml:definitions>
  <inkml:trace contextRef="#ctx0" brushRef="#br0">0 165 18412,'14'-11'1115,"-14"11"-1082,1 0 1,-1 0-1,1 0 1,-1-1 0,0 1-1,1 0 1,-1 0-1,1 0 1,-1 0 0,0 0-1,1 0 1,-1 0-1,1 0 1,-1 0-1,0 0 1,1 0 0,-1 1-1,0-1 1,1 0-1,-1 0 1,1 0 0,-1 0-1,1 1 1,0 1 57,0-1 1,1 1-1,-1 0 1,0 0 0,0 0-1,0 0 1,-1 0-1,1 0 1,0 0 0,-1 0-1,1 0 1,-1 3-1,16 130 1212,-7-38-801,-6-89-232,0-10 14,1-13 63,-3-9-115,-1-1 1,-1 1-1,-2-1 0,0 1 0,-1 0 0,-2 0 1,-13-37-1,18 60-229,0-5 10,-2 1 1,1-1 0,-1 0 0,1 1 0,-1 0 0,-5-6 0,8 10-15,0 1 1,0 0-1,0 0 0,0-1 0,0 1 1,-1 0-1,1 0 0,0 0 1,0-1-1,0 1 0,0 0 1,-1 0-1,1 0 0,0 0 1,0-1-1,0 1 0,-1 0 1,1 0-1,0 0 0,0 0 0,-1 0 1,1 0-1,0 0 0,0 0 1,-1 0-1,1 0 0,0 0 1,0 0-1,-1 0 0,1 0 1,0 0-1,0 0 0,-1 0 0,1 0 1,0 0-1,0 0 0,-1 0 1,1 0-1,0 0 0,0 0 1,-1 0-1,1 1 0,0-1 1,0 0-1,0 0 0,-1 0 0,1 0 1,0 1-1,0-1 0,0 0 1,0 0-1,-1 0 0,1 1 1,0-1-1,0 0 0,0 0 1,0 1-1,0-1 0,0 0 0,0 0 1,0 1-1,0-1 0,0 0 1,0 0-1,0 1 0,0-1 1,0 0-1,0 0 0,0 1 1,-1 23-63,3-7 18,1 1 0,6 22-1,-8-35 38,0 0 1,1 1-1,0-1 0,0-1 0,0 1 0,1 0 0,0 0 0,0-1 0,0 0 0,0 1 0,1-1 0,4 4 1,-7-7 6,1 0 0,-1 0 1,0-1-1,1 1 1,-1 0-1,0-1 1,1 1-1,-1-1 0,1 0 1,-1 1-1,1-1 1,-1 0-1,1 0 1,-1 0-1,1 0 1,-1 0-1,1 0 0,-1 0 1,0-1-1,1 1 1,1-1-1,0 0 3,0-1-1,0 0 1,0 1-1,0-1 1,0-1 0,0 1-1,0 0 1,4-5-1,0-2 19,1-1 0,-1 0-1,-1 0 1,8-16 0,-1-5 55,-1 0 0,-2 0 0,-1-1 0,6-43 1,-11 60-62,-1 30-48,0 83-68,-3-49-190,3 1 1,2-1-1,11 53 0,-16-101 237,1 0 0,-1 0 0,0 0-1,0 1 1,0-1 0,1 0 0,-1 0 0,1-1-1,-1 1 1,1 0 0,-1 0 0,1 0 0,-1 0-1,1 0 1,0 0 0,-1-1 0,1 1 0,0 0-1,0 0 1,1 0 0,-2-1-16,1 0 1,0 0-1,-1 0 1,1-1-1,-1 1 1,1 0-1,0 0 1,-1-1-1,1 1 1,-1 0-1,1-1 0,-1 1 1,1 0-1,-1-1 1,1 1-1,-1-1 1,0 1-1,1-1 1,-1 1-1,1-1 1,-1 1-1,0-1 1,1 0-1,2-5-279,0-1 1,0 1-1,-1 0 0,3-11 0,1-16-300,-1-8-24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6.617"/>
    </inkml:context>
    <inkml:brush xml:id="br0">
      <inkml:brushProperty name="width" value="0.035" units="cm"/>
      <inkml:brushProperty name="height" value="0.035" units="cm"/>
    </inkml:brush>
  </inkml:definitions>
  <inkml:trace contextRef="#ctx0" brushRef="#br0">1 33 14715,'1'-6'973,"8"-17"2337,-3 20-1288,1 15 443,2 22-1547,-2 1 0,4 43 0,-3-16-590,5 32-1231,-13-110-3376,-1 0 3298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7.087"/>
    </inkml:context>
    <inkml:brush xml:id="br0">
      <inkml:brushProperty name="width" value="0.035" units="cm"/>
      <inkml:brushProperty name="height" value="0.035" units="cm"/>
    </inkml:brush>
  </inkml:definitions>
  <inkml:trace contextRef="#ctx0" brushRef="#br0">170 107 17908,'5'-4'569,"12"-8"1282,-16 12-1789,0 0 1,-1 0-1,1 0 0,-1 0 0,1 0 1,0 0-1,-1 0 0,1 0 1,-1 0-1,1 1 0,0-1 0,-1 0 1,1 0-1,-1 0 0,1 1 1,-1-1-1,1 0 0,-1 1 0,1-1 1,-1 0-1,1 1 0,-1-1 1,1 1-1,-1-1 0,0 1 0,1-1 1,-1 1-1,0-1 0,1 1 1,-1-1-1,0 1 0,1 0 0,4 13 326,0 0-1,0 0 0,-1 1 1,-1-1-1,2 24 1,-1-13-149,5 43 123,-6-39-746,1 1 0,1-1 1,14 40-1,-25-82-1372,-2-2 1127</inkml:trace>
  <inkml:trace contextRef="#ctx0" brushRef="#br0" timeOffset="1">1 148 18188,'0'-12'1936,"6"1"-1088,4 0-303,7 0 991,6 1-264,7 1-416,4-1-207,4 0-265,-1 1-232,-3 1-801,-5-4 1474,-5 1-817,-5-1-48,-11 1-8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8.295"/>
    </inkml:context>
    <inkml:brush xml:id="br0">
      <inkml:brushProperty name="width" value="0.035" units="cm"/>
      <inkml:brushProperty name="height" value="0.035" units="cm"/>
    </inkml:brush>
  </inkml:definitions>
  <inkml:trace contextRef="#ctx0" brushRef="#br0">0 202 19468,'5'18'620,"2"-1"0,-1 0 1,2-1-1,0 0 0,13 19 0,-19-32-590,0-1 0,-1 1-1,1-1 1,0 0 0,1 1 0,-1-1 0,0 0-1,0 0 1,1-1 0,0 1 0,-1 0 0,1-1-1,0 0 1,-1 1 0,1-1 0,0 0 0,0 0 0,0-1-1,0 1 1,0-1 0,0 1 0,0-1 0,0 0-1,0 0 1,0 0 0,0-1 0,0 1 0,0-1-1,0 0 1,0 0 0,0 0 0,0 0 0,0 0-1,0 0 1,-1-1 0,1 1 0,-1-1 0,1 0-1,3-3 1,4-4-191,0 0 0,0-1-1,-1 0 1,-1-1 0,1 0-1,-2 0 1,1 0 0,-2-1 0,1-1-1,5-16 1,0-5-1030,-1-1 1,10-60-1,-18 77 622,-1 1 29,-1 27 921,-27 314 6088,12-211-6486,12-92-739,1-1 1,1 1 0,0 0 0,2-1-1,7 39 1,-3-40-260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9.016"/>
    </inkml:context>
    <inkml:brush xml:id="br0">
      <inkml:brushProperty name="width" value="0.035" units="cm"/>
      <inkml:brushProperty name="height" value="0.035" units="cm"/>
    </inkml:brush>
  </inkml:definitions>
  <inkml:trace contextRef="#ctx0" brushRef="#br0">137 57 11642,'-1'-32'6179,"1"32"-6105,0 0-1,-1 0 0,1-1 1,0 1-1,0 0 1,0 0-1,0 0 0,-1 0 1,1 0-1,0 0 1,0 0-1,0 0 1,0 0-1,-1 0 0,1 0 1,0 0-1,0 0 1,0 0-1,-1 0 0,1 0 1,0 0-1,0 0 1,0 0-1,0 0 1,-1 0-1,1 1 0,0-1 1,0 0-1,0 0 1,0 0-1,-1 0 0,1 0 1,0 0-1,0 1 1,0-1-1,0 0 1,0 0-1,0 0 0,0 0 1,0 0-1,-1 1 1,1-1-1,0 0 0,0 0 1,0 0-1,0 1 1,-7 9 947,-22 62 904,-22 85 1,9-25-2650,74-293-4420,-23 113 4091,18-106-2021,-19 199 4497,0-77 2559,-7 18-3407,4-20 556,-4 36-1187,-1-2 35,0 1-1,0-1 1,0 0-1,0 0 0,0 0 1,0 0-1,0 0 1,0 0-1,0 0 0,0 1 1,0-1-1,0 0 1,0 0-1,0 0 1,0 0-1,0 0 0,0 0 1,0 0-1,0 0 1,-1 1-1,1-1 0,0 0 1,0 0-1,0 0 1,0 0-1,0 0 0,0 0 1,0 0-1,0 0 1,-1 0-1,1 0 1,0 0-1,0 0 0,0 0 1,0 0-1,0 0 1,0 0-1,0 0 0,-1 0 1,1 0-1,0 0 1,0 0-1,0 0 0,0 0 1,0 0-1,0 0 1,0 0-1,-1 0 1,1 0-1,0 0 0,0 0 1,0 0-1,0 0 1,0 0-1,0 0 0,0-1 1,0 1-1,0 0 1,-1 0-1,1 0 0,0 0 1,0 0-1,0 0 1,0 0-1,0 0 1,0-1-1,-2 14-1797,1-5 1556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49.594"/>
    </inkml:context>
    <inkml:brush xml:id="br0">
      <inkml:brushProperty name="width" value="0.035" units="cm"/>
      <inkml:brushProperty name="height" value="0.035" units="cm"/>
    </inkml:brush>
  </inkml:definitions>
  <inkml:trace contextRef="#ctx0" brushRef="#br0">94 267 14139,'9'-56'4311,"-9"53"-3934,1-1 0,-1 0-1,0 0 1,-1 0 0,1 0 0,-1 0-1,1 1 1,-1-1 0,0 0-1,-1 0 1,1 1 0,-3-5 0,4 7-330,0 1 0,-1-1 0,1 1 0,-1 0 0,1-1 0,0 1 0,-1-1-1,1 1 1,-1 0 0,1-1 0,-1 1 0,1 0 0,-1 0 0,1-1 0,-1 1 0,0 0 0,1 0 0,-1 0 0,1 0 0,-1 0 0,0 0 0,1 0 0,-1 0 0,1 0 0,-1 0 0,1 0 0,-1 0 0,0 0 0,1 0 0,-1 1 0,1-1 0,-1 0 0,1 0 0,-1 1 0,1-1 0,-1 0 0,1 1 0,-1-1 0,1 0 0,-1 1 0,1-1 0,0 1 0,-1-1 0,1 1 0,0-1 0,-1 1 0,1 0 0,-18 26 389,8-6-404,1 1-1,2 0 1,0 1-1,1 0 1,1 0 0,-2 31-1,8-27-51,-1-27 20,0 0-1,0 0 0,0 0 1,0 1-1,1-1 1,-1 0-1,0 0 0,0 0 1,0 1-1,0-1 1,0 0-1,0 0 1,0 0-1,0 0 0,1 0 1,-1 1-1,0-1 1,0 0-1,0 0 0,0 0 1,0 0-1,1 0 1,-1 0-1,0 0 1,0 1-1,0-1 0,1 0 1,-1 0-1,0 0 1,0 0-1,0 0 0,1 0 1,-1 0-1,0 0 1,0 0-1,9-11-22,1-7 30,-2-1-1,0 0 0,-2 0 1,7-28-1,-5 8 70,3-50-1,-23 277 50,14-168-124,1-13-7,3-13-29,3-19-413,-1 0 0,0-1-1,3-27 1,8-84-1065,-16 114 1479,5-41-613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0.126"/>
    </inkml:context>
    <inkml:brush xml:id="br0">
      <inkml:brushProperty name="width" value="0.035" units="cm"/>
      <inkml:brushProperty name="height" value="0.035" units="cm"/>
    </inkml:brush>
  </inkml:definitions>
  <inkml:trace contextRef="#ctx0" brushRef="#br0">4 1 16948,'-2'29'1469,"1"1"0,1 0 1,2 0-1,6 37 0,2-15-236,24 75 0,-31-118-1181,10 27 123,-13-34-193,1-1 0,0 1-1,0 0 1,0 0 0,1-1 0,-1 1 0,0-1-1,1 1 1,-1-1 0,1 1 0,-1-1-1,1 0 1,-1 0 0,4 2 0,-4-3-12,0 1 0,-1-1 0,1 0 0,-1 0 0,1 0 0,0 0 0,-1 1 0,1-1 1,0 0-1,-1 0 0,1 0 0,0-1 0,-1 1 0,1 0 0,0 0 0,-1 0 0,1 0 0,-1-1 0,1 1 1,0 0-1,-1 0 0,1-1 0,-1 1 0,1-1 0,-1 1 0,2-1 0,8-18-802,-4-25-560,-5 26 645,-2 0-1,0 0 0,-1 0 0,0 0 0,-2 0 0,0 1 1,-12-32-1,2 28-505,7 19 523,4 14 199,3-9 537,0 1 1,0 0-1,0-1 0,0 1 0,1-1 1,0 1-1,-1-1 0,1 1 1,1-1-1,-1 0 0,0 1 1,1-1-1,0 0 0,0 0 0,0 0 1,2 3-1,-2-4 83,0-1 0,0 1 0,0-1 1,0 1-1,0-1 0,0 1 0,0-1 0,0 0 0,1 0 0,-1 0 0,0-1 0,1 1 1,-1 0-1,1-1 0,-1 0 0,1 1 0,-1-1 0,1 0 0,-1 0 0,1 0 0,-1-1 0,1 1 1,3-2-1,13-5 804,0 0 1,0-2-1,-1 0 1,0-1-1,20-15 1,-35 23-762,-2 2-83,0-1 1,1 0-1,-1 1 0,0-1 1,0 0-1,-1 0 0,1 0 1,0 1-1,0-1 0,0 0 0,-1 0 1,1 0-1,0 0 0,0-2 1,-1 2-33,0 1 1,0 0-1,0-1 0,0 1 1,0-1-1,0 1 1,0 0-1,0-1 1,0 1-1,0 0 0,0-1 1,-1 1-1,1 0 1,0 0-1,0-1 1,0 1-1,-1 0 0,1-1 1,0 1-1,0 0 1,-1 0-1,1 0 1,0-1-1,0 1 0,-1 0 1,1 0-1,0 0 1,-1-1-1,1 1 1,0 0-1,-1 0 0,-2-1 25,1 1 0,-1-1 0,1 1-1,-1 0 1,1-1 0,-1 1 0,0 1 0,1-1-1,-1 0 1,1 1 0,-1-1 0,-4 2-1,2 1 17,0-1 0,0 1 0,0 0 0,1 0 0,-1 1 0,1 0 0,-1-1 0,1 1 0,1 1 0,-1-1 0,0 0 1,1 1-1,0 0 0,0 0 0,-3 9 0,2-5 22,0 0 1,1 0-1,0 1 1,1 0 0,0 0-1,0-1 1,1 1-1,1 12 1,0-19-64,0 0 0,0 0 0,0 0 0,1 0 0,0 0 0,-1 0 0,1 0 0,0 0 0,0-1 0,1 1 0,-1 0 1,1-1-1,-1 1 0,4 3 0,-4-5-14,1 1 1,-1-1-1,1 0 1,0 1-1,0-1 1,0 0-1,-1 0 1,1 0-1,0-1 1,0 1 0,0 0-1,0-1 1,1 1-1,-1-1 1,0 0-1,0 0 1,0 1-1,0-2 1,0 1-1,0 0 1,4-1-1,2-1-139,-1 0 1,1-1-1,0 0 0,0 0 0,-1-1 0,0 0 0,0 0 0,0-1 0,0 1 0,9-11 1,3-3-187,-1 0 0,17-24 0,-4 0-125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1.403"/>
    </inkml:context>
    <inkml:brush xml:id="br0">
      <inkml:brushProperty name="width" value="0.035" units="cm"/>
      <inkml:brushProperty name="height" value="0.035" units="cm"/>
    </inkml:brush>
  </inkml:definitions>
  <inkml:trace contextRef="#ctx0" brushRef="#br0">177 1 15163,'-19'48'2578,"11"-22"-2066,-6 32-1,12-49-443,0 0 0,1 0 0,1 0 0,0 0 0,0 1 0,0-1 0,3 13 0,-3-22-65,1 1 0,-1-1 0,0 1 0,0-1 1,0 1-1,0-1 0,1 1 0,-1-1 0,0 1 0,0-1 0,1 1 0,-1-1 0,0 1 0,1-1 0,-1 0 0,0 1 0,1-1 0,-1 0 1,1 1-1,-1-1 0,1 0 0,-1 1 0,0-1 0,1 0 0,-1 0 0,1 0 0,-1 0 0,1 1 0,-1-1 0,2 0 0,-1 0 5,1-1-1,-1 1 0,1 0 0,-1 0 0,1-1 1,0 1-1,-1-1 0,0 0 0,1 1 1,1-3-1,34-26 182,-32 25-131,3-4 18,29-22 213,-36 29-270,0 0 1,0 0 0,1 0-1,-1 1 1,0-1-1,1 0 1,-1 1-1,1-1 1,-1 1 0,1-1-1,-1 1 1,1 0-1,-1 0 1,1 0 0,-1 0-1,1 0 1,-1 0-1,1 0 1,-1 0-1,1 0 1,-1 1 0,1-1-1,-1 1 1,3 0-1,-3 1 10,1-1 0,-1 0-1,0 1 1,0-1-1,0 1 1,0 0-1,0-1 1,-1 1-1,1-1 1,0 1-1,-1 0 1,0 0 0,1-1-1,-1 1 1,0 0-1,0 0 1,1-1-1,-2 5 1,-3 32 439,1-26-309,-1 0 0,0 0 0,-1 0 0,0-1 0,0 0 0,-1 0 0,-1 0 0,0-1 0,0 0-1,-16 16 1,17-20-158,0-1 0,0 0 0,0 0 0,0-1 0,-1 1-1,0-2 1,0 1 0,-8 3 0,10-6-117,0 1 0,1-1 0,-1 0 0,0 0 0,0-1 0,0 0 0,0 1 0,0-2 0,0 1 0,0 0 0,1-1 0,-1 0 0,-8-3 0,8 2-13,0 0 0,0-1-1,1 1 1,0-1 0,-1 0-1,1-1 1,0 1-1,1-1 1,-1 0 0,0 1-1,1-1 1,0-1 0,0 1-1,0-1 1,-3-8 0,-7-21-621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0.938"/>
    </inkml:context>
    <inkml:brush xml:id="br0">
      <inkml:brushProperty name="width" value="0.035" units="cm"/>
      <inkml:brushProperty name="height" value="0.035" units="cm"/>
    </inkml:brush>
  </inkml:definitions>
  <inkml:trace contextRef="#ctx0" brushRef="#br0">8 0 14907,'0'2'103,"-1"-1"0,0 0 1,0 1-1,0-1 0,1 1 0,-1-1 0,1 1 0,-1 0 0,1-1 0,-1 1 0,1-1 1,0 1-1,0 0 0,0-1 0,0 1 0,1 3 0,5 32 32,-3-24 110,57 346 1374,14 378 0,-45-365-1295,29-6-252,-54-343-243,2 0 1,1-1 0,10 23-1,-17-44 131,0 1-1,1-1 1,-1 0-1,1 0 1,-1 0-1,1 1 1,-1-1-1,1 0 1,0 0-1,0 0 1,-1 0-1,1 0 1,0 0-1,0 0 0,0 0 1,0-1-1,0 1 1,0 0-1,0 0 1,1-1-1,-1 1 1,1 0-1,-1-2-17,0 0 0,0-1 0,0 1 0,0 0 0,0 0 0,0-1 0,-1 1 0,1-1 0,0 1 0,-1 0 0,1-1 0,-1 1 0,0-1 0,1 1 0,-1-1 0,0 1 0,0-1 0,0 0 0,0 1 0,0-3 0,0-23-289,-1 0-1,-6-42 1,-7-29-250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1.418"/>
    </inkml:context>
    <inkml:brush xml:id="br0">
      <inkml:brushProperty name="width" value="0.035" units="cm"/>
      <inkml:brushProperty name="height" value="0.035" units="cm"/>
    </inkml:brush>
  </inkml:definitions>
  <inkml:trace contextRef="#ctx0" brushRef="#br0">0 970 13995,'11'-30'500,"0"0"-1,2 0 1,1 1-1,1 0 1,27-36-1,-15 30-92,0 1-1,3 2 0,49-44 1,-25 33-258,1 2 0,2 3 0,1 3 0,2 2 0,67-27 0,105-25-42,-126 48-68,107-52-1,-170 67 235,0-2-1,49-37 1,-75 50 140,-17 11-395,0 0 1,1-1-1,-1 1 0,0 0 0,1 0 1,-1 0-1,0 0 0,0 0 0,1 0 1,-1 0-1,0 0 0,1 0 0,-1 0 1,0 1-1,1-1 0,-1 0 0,0 0 0,0 0 1,1 0-1,-1 0 0,0 0 0,0 1 1,1-1-1,-1 0 0,0 0 0,0 0 1,1 1-1,-1-1 0,0 0 0,0 0 1,0 1-1,0-1 0,1 0 0,-1 0 1,0 1-1,0-1 0,0 0 0,0 1 1,0-1-1,0 0 0,0 0 0,0 1 1,0-1-1,0 0 0,0 1 0,0-1 0,0 0 1,0 1-1,0-1 0,0 1 0,0 20 326,0-18-238,1 87 473,3 0-1,32 169 0,68 171-9,-12-57-617,-72-272-48,12 176 0,-30-238-269,-1 0 0,-3 0 1,0 0-1,-11 49 0,0-45-33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1.918"/>
    </inkml:context>
    <inkml:brush xml:id="br0">
      <inkml:brushProperty name="width" value="0.035" units="cm"/>
      <inkml:brushProperty name="height" value="0.035" units="cm"/>
    </inkml:brush>
  </inkml:definitions>
  <inkml:trace contextRef="#ctx0" brushRef="#br0">1 297 16444,'28'5'1344,"12"-7"-792,6-5-136,14-3 432,9-3-160,13-7-48,8-3-15,3-6-201,-1-6-424,-3-10 88,0-5-72,-9-17-88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6.021"/>
    </inkml:context>
    <inkml:brush xml:id="br0">
      <inkml:brushProperty name="width" value="0.035" units="cm"/>
      <inkml:brushProperty name="height" value="0.035" units="cm"/>
    </inkml:brush>
  </inkml:definitions>
  <inkml:trace contextRef="#ctx0" brushRef="#br0">0 10 20004,'12'-10'1481,"-1"16"-1113,-3 14-128,0 10 408,4 4-200,-4 4-208,-1 0-136,-2-3-592,-5-2-184,-8-9 536,-6-2-168,-6-11-112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6.490"/>
    </inkml:context>
    <inkml:brush xml:id="br0">
      <inkml:brushProperty name="width" value="0.035" units="cm"/>
      <inkml:brushProperty name="height" value="0.035" units="cm"/>
    </inkml:brush>
  </inkml:definitions>
  <inkml:trace contextRef="#ctx0" brushRef="#br0">1 67 19876,'16'-11'1377,"1"0"1,34-17-1,-45 25-1182,1 1 1,0-1-1,-1 1 1,1 0 0,0 0-1,0 1 1,0 0 0,0 0-1,0 1 1,0 0-1,12 1 1,-17 0-185,-1-1 0,1 0 0,-1 0 0,1 1 0,-1-1 0,1 1 0,-1-1 0,1 1 0,-1 0 0,1 0 0,-1 0 0,0-1 1,1 1-1,-1 0 0,0 1 0,0-1 0,0 0 0,0 0 0,0 0 0,0 1 0,0-1 0,0 0 0,0 3 0,0-2-5,-1 0 0,0 0 0,0 1 0,0-1 0,0 0 0,0 0 0,0 1 0,0-1 0,-1 0 0,1 0 0,-1 0 0,0 1 0,0-1 0,-1 2 0,-4 8-28,0-1-1,-1-1 1,-1 1-1,-11 12 1,14-17 27,2-3-113,0 0-1,0 0 1,1 0-1,-1 1 1,1-1-1,0 1 1,-2 4-1,4-7 58,-1 0-1,1 1 0,0-1 0,0 0 0,0 0 0,0 0 0,0 1 1,0-1-1,0 0 0,1 0 0,-1 1 0,0-1 0,1 0 1,-1 0-1,1 0 0,-1 0 0,1 0 0,0 0 0,-1 0 0,1 0 1,0 0-1,0 0 0,-1 0 0,1 0 0,0 0 0,0-1 1,0 1-1,2 1 0,6 5-186,0 0 1,-1 0-1,0 1 1,0 1 0,7 9-1,-13-15 247,0-1-1,-1 1 1,0-1-1,1 1 0,-1 0 1,0 0-1,0-1 1,0 1-1,-1 0 1,1 0-1,-1 0 1,1 0-1,-1 0 1,0 0-1,0 0 1,-1 0-1,1 0 1,0 0-1,-1-1 1,0 1-1,0 0 1,0 0-1,0 0 1,0-1-1,-2 4 1,-5 5 175,-1 1 1,0-1-1,-1-1 1,0 0-1,0 0 1,-2-1-1,1 0 1,-1-1-1,0 0 1,-24 11-1,33-18-213,0 0 0,0 0 0,0 0 0,-1 0 0,1 0 0,0 0 0,0-1 0,-6 0 0,9 0-7,-1 0 0,1 0 0,-1 0 0,1 0 0,-1 0 0,1 0-1,0 0 1,-1 0 0,1-1 0,-1 1 0,1 0 0,-1 0 0,1-1 0,0 1 0,-1 0 0,1 0 0,0-1 0,-1 1 0,1 0 0,0-1 0,-1 1 0,1-1 0,0 1-1,0 0 1,-1-1 0,1-1-16,0 1 0,0 0 0,0 0 0,0 0-1,0-1 1,0 1 0,0 0 0,1 0 0,-1-1 0,0 1-1,1 0 1,-1 0 0,0 0 0,2-2 0,9-13-375,4 0-153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7.069"/>
    </inkml:context>
    <inkml:brush xml:id="br0">
      <inkml:brushProperty name="width" value="0.035" units="cm"/>
      <inkml:brushProperty name="height" value="0.035" units="cm"/>
    </inkml:brush>
  </inkml:definitions>
  <inkml:trace contextRef="#ctx0" brushRef="#br0">61 221 19204,'-6'6'323,"0"1"1,0 0-1,1 0 0,0 0 0,0 1 0,0-1 1,1 1-1,1 0 0,-1 1 0,1-1 0,1 1 1,-1-1-1,0 10 0,3-12-257,-1-1 0,1 1 0,0 0 0,1-1 0,0 1-1,0-1 1,2 10 0,-3-14-63,0 0-1,1 0 0,-1-1 0,0 1 1,0 0-1,1 0 0,-1 0 1,0 0-1,1-1 0,-1 1 1,1 0-1,-1 0 0,1-1 1,-1 1-1,1 0 0,0-1 0,-1 1 1,1-1-1,0 1 0,-1-1 1,1 1-1,0-1 0,0 1 1,-1-1-1,1 0 0,0 1 1,0-1-1,0 0 0,0 0 1,0 1-1,-1-1 0,1 0 0,0 0 1,0 0-1,0 0 0,0 0 1,0 0-1,0-1 0,0 1 1,-1 0-1,1 0 0,0-1 1,0 1-1,0 0 0,-1-1 0,1 1 1,0-1-1,0 1 0,-1-1 1,1 1-1,0-1 0,-1 0 1,1 1-1,0-1 0,-1 0 1,1 0-1,5-6 6,1 0 1,-2 0-1,1-1 0,-1 0 1,0 0-1,-1 0 1,0 0-1,0-1 0,3-13 1,-1 4 54,-2-1 1,0 1-1,1-34 0,-4 49-53,-1 0-1,0 0 0,0 0 0,-1 0 1,1 1-1,-1-1 0,1 0 1,-2-3-1,2 6-10,0-1 0,0 1 0,0 0 0,0 0-1,-1 0 1,1 0 0,0-1 0,0 1 0,0 0 0,0 0 0,0 0 0,0 0 0,-1 0 0,1 0 0,0-1 0,0 1 0,0 0-1,0 0 1,-1 0 0,1 0 0,0 0 0,0 0 0,0 0 0,-1 0 0,1 0 0,0 0 0,0 0 0,0 0 0,0 0-1,-1 0 1,1 0 0,0 0 0,0 0 0,0 0 0,-1 0 0,1 0 0,0 0 0,0 0 0,-11 13-182,7-4-186,0-1-1,0 1 1,1 0 0,0 0-1,1 0 1,0 1 0,0-1 0,1 0-1,0 1 1,1-1 0,1 16-1,-1-25 325,-1 0 1,1 1-1,0-1 0,0 0 0,0 0 0,0 0 0,0 0 0,1 1 0,-1-1 0,0 0 1,0 0-1,0 0 0,0 0 0,0 1 0,0-1 0,0 0 0,0 0 0,0 0 1,0 0-1,0 0 0,0 1 0,1-1 0,-1 0 0,0 0 0,0 0 0,0 0 0,0 0 1,0 0-1,1 0 0,-1 0 0,0 1 0,0-1 0,0 0 0,0 0 0,0 0 1,1 0-1,-1 0 0,0 0 0,0 0 0,0 0 0,0 0 0,1 0 0,-1 0 0,0 0 1,0 0-1,0 0 0,0 0 0,1 0 0,-1-1 0,8-8-1236,5-13-124,1-14 4,18-66 1,-6-40 4256,-29 166 602,0 1-2553,0 1 0,1-1-1,4 45 1,-2-70-902,0 0 0,0 0 0,0 1 0,0-1 0,0 0 0,0 0 0,0 0 0,0 0 0,0 0 0,0 0 0,0 0 0,0 0 0,0 0 0,0 0 0,0 0 0,0 1 0,0-1 0,0 0 0,0 0 0,0 0 0,0 0 0,0 0 0,0 0 0,0 0 0,0 0 0,1 0 0,-1 0 0,0 0 0,0 0 0,0 0 0,0 0 0,0 0 0,0 0 0,0 0 0,0 0 0,0 0 0,0 0 0,0 1 0,1-1 0,-1 0 0,0 0 0,0 0 0,0 0 0,0 0-1,0-1 1,0 1 0,0 0 0,0 0 0,0 0 0,0 0 0,0 0 0,1 0 0,-1 0 0,0 0 0,0 0 0,0 0 0,0 0 0,0 0 0,0 0 0,0 0 0,0 0 0,0 0 0,7-8 113,9-19-26,-9 14-74,-3 8-50,-1 1 0,0-1 0,1 1 0,0-1 0,0 1 0,1 0 0,9-6 0,-13 9 18,0 1 1,0-1-1,0 0 0,1 1 1,-1-1-1,0 1 1,1 0-1,-1-1 0,1 1 1,-1 0-1,0 0 1,1 0-1,-1 0 1,1 0-1,-1 0 0,0 0 1,1 0-1,-1 0 1,1 1-1,-1-1 0,0 1 1,1-1-1,-1 1 1,0-1-1,0 1 0,0 0 1,1 0-1,-1 0 1,0 0-1,0-1 0,0 1 1,0 0-1,0 1 1,0-1-1,-1 0 1,1 0-1,1 2 0,1 2-12,-1 0 0,0 0 0,0 0 0,0 0 0,-1 0 0,1 1 0,-1-1 0,0 0 0,-1 1 1,0-1-1,1 1 0,-2-1 0,1 0 0,-2 8 0,1-7-4,0 0 0,0 0-1,-1 0 1,0 0 0,0 0 0,-1 0 0,0 0 0,0-1 0,0 1 0,0-1 0,-9 10 0,11-15-20,1 1-1,-1 0 0,0-1 1,1 1-1,-1 0 0,0-1 1,1 1-1,-1-1 0,0 1 1,0-1-1,0 1 0,1-1 1,-1 1-1,0-1 1,0 0-1,0 0 0,0 1 1,0-1-1,0 0 0,0 0 1,1 0-1,-1 0 0,0 0 1,0 0-1,0 0 1,0 0-1,0-1 0,0 1 1,0 0-1,0-1 0,0 1 1,1 0-1,-1-1 0,0 1 1,0-1-1,0 1 1,1-1-1,-1 1 0,-1-2 1,0-1-39,-1 0 0,1 0 0,0-1 1,0 1-1,0 0 0,1-1 1,-1 0-1,1 1 0,-1-5 1,-7-30-549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7.603"/>
    </inkml:context>
    <inkml:brush xml:id="br0">
      <inkml:brushProperty name="width" value="0.035" units="cm"/>
      <inkml:brushProperty name="height" value="0.035" units="cm"/>
    </inkml:brush>
  </inkml:definitions>
  <inkml:trace contextRef="#ctx0" brushRef="#br0">0 2 17284,'1'0'47,"-1"0"0,0 0 1,0 0-1,0-1 1,0 1-1,1 0 0,-1 0 1,0 0-1,0 0 0,0 0 1,1 0-1,-1 0 1,0 0-1,0 0 0,0 0 1,1 0-1,-1-1 0,0 1 1,0 0-1,0 0 1,1 1-1,-1-1 0,0 0 1,0 0-1,1 0 1,-1 0-1,0 0 0,0 0 1,0 0-1,1 0 0,-1 0 1,0 0-1,0 0 1,0 1-1,0-1 0,1 0 1,-1 0-1,0 0 0,0 0 1,0 1-1,0-1 1,5 13 827,-1 22-146,-3-29-312,4 102 1387,-3-56-1406,2 0 0,14 70 0,-18-120-389,1 1 0,-1-1-1,1 0 1,-1 0 0,1 0 0,0 0 0,0 0-1,0 0 1,0 0 0,0 0 0,0 0-1,1 0 1,-1 0 0,1-1 0,2 4-1,-3-5-5,-1 0-1,1 0 0,-1 0 0,1 0 0,-1 0 0,1 0 0,-1 0 0,1 1 0,-1-1 0,1-1 0,-1 1 0,1 0 0,-1 0 0,1 0 0,-1 0 0,1 0 1,-1 0-1,1-1 0,-1 1 0,0 0 0,1 0 0,-1-1 0,1 1 0,0-1 0,13-18-15,-5-3-106,-1 0 1,-1 0-1,-1-1 1,-1 0-1,-1 0 1,1-36-1,-5 56-79,-2 6 159,-2 9 51,-1 60 90,4-65-69,2-1 1,-1 1-1,1-1 0,0 1 0,0-1 1,0 0-1,1 1 0,4 9 0,-5-15-18,0 0-1,-1 0 0,1 0 0,0 0 1,0 0-1,-1 0 0,1 0 0,0-1 0,0 1 1,0 0-1,0 0 0,0-1 0,0 1 1,0-1-1,0 1 0,0-1 0,1 0 1,-1 1-1,0-1 0,0 0 0,0 0 0,0 0 1,1 0-1,-1 0 0,0 0 0,0 0 1,0 0-1,0 0 0,1 0 0,-1-1 1,0 1-1,0 0 0,0-1 0,0 1 0,0-1 1,0 1-1,0-1 0,0 0 0,1-1 1,6-3 75,-1 0 1,0 0 0,13-13 0,45-58 409,-44 50-268,44-44 1,-63 69-229,-1-1 0,0 1 0,1 0 0,-1 0 0,0 0 0,1 0 0,0 0 0,-1 0 0,1 0 0,0 0 0,-1 1 0,1-1 0,0 0 0,0 1 0,-1 0 0,1-1 0,4 1 0,-5 1 1,0-1-1,0 1 1,0 0 0,0-1-1,0 1 1,0 0 0,0 0-1,0 0 1,0 0 0,0 0-1,-1 0 1,1 0 0,0 0-1,-1 0 1,1 0 0,-1 0 0,1 0-1,-1 1 1,1-1 0,-1 0-1,0 0 1,0 1 0,0-1-1,1 0 1,-1 3 0,1 14 116,-1 34 1,0-35 36,0-1-1,2 19 1,-2-34-152,0-1-1,0 0 1,0 0 0,0 0 0,0 1 0,0-1 0,0 0 0,0 0 0,0 1 0,0-1 0,0 0-1,0 0 1,0 1 0,0-1 0,0 0 0,0 0 0,0 1 0,0-1 0,0 0 0,1 0 0,-1 0-1,0 1 1,0-1 0,0 0 0,0 0 0,0 0 0,1 1 0,-1-1 0,0 0 0,0 0 0,0 0-1,1 0 1,-1 0 0,0 1 0,0-1 0,0 0 0,1 0 0,-1 0 0,0 0 0,0 0 0,1 0-1,-1 0 1,0 0 0,0 0 0,1 0 0,-1 0 0,0 0 0,0 0 0,1 0 0,-1 0-1,0 0 1,0 0 0,0 0 0,1 0 0,-1 0 0,0-1 0,0 1 0,1 0 0,-1 0 0,0 0-1,0 0 1,0 0 0,0-1 0,1 1 0,-1 0 0,0 0 0,0-1 0,10-12 174,19-50 97,-21 44-604,17-29 1,-14 35-693,-11 13 986,0 0 0,0 0 0,0 0 0,1 0 0,-1 0 1,0 0-1,0 0 0,0 0 0,0 0 0,1 0 0,-1 0 1,0 0-1,0 0 0,0 0 0,0 0 0,1 0 1,-1 0-1,0 0 0,0 0 0,0 0 0,0 1 0,1-1 1,-1 0-1,0 0 0,0 0 0,0 0 0,0 0 0,0 0 1,0 1-1,0-1 0,1 0 0,-1 0 0,0 0 0,0 0 1,0 0-1,0 1 0,0-1 0,0 0 0,0 0 1,0 0-1,0 1 0,2 26-1958,-2-21 1976,0 15-903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8.316"/>
    </inkml:context>
    <inkml:brush xml:id="br0">
      <inkml:brushProperty name="width" value="0.035" units="cm"/>
      <inkml:brushProperty name="height" value="0.035" units="cm"/>
    </inkml:brush>
  </inkml:definitions>
  <inkml:trace contextRef="#ctx0" brushRef="#br0">43 190 18124,'0'-3'1942,"1"7"-548,2 19 164,3 34-460,8 170 126,-12-292-2379,-10-16-527,-4 1 0,-23-81 0,27 136 1195,8 25 482,0 0 0,0-1 0,0 1 0,0 0 0,0 0 0,0 0 0,0 0 0,0-1 1,0 1-1,0 0 0,0 0 0,0 0 0,0 0 0,0-1 0,0 1 0,0 0 0,0 0 0,0 0 0,0 0 0,0 0 0,0-1 0,-1 1 0,1 0 0,0 0 1,0 0-1,0 0 0,0 0 0,0 0 0,0 0 0,0 0 0,-1-1 0,1 1 0,0 0 0,0 0 0,0 0 0,0 0 0,0 0 0,-1 0 0,1 0 0,0 0 1,0 0-1,0 0 0,0 0 0,-1 0 0,1 0 0,0 0 0,0 0 0,-1 0 0,0 10 12,3 17 187,9 22 494,1-1 1,38 94-1,-46-134-530,0 1-1,1-1 0,0 0 0,12 14 0,-16-21-107,0 1 0,0-1-1,0 0 1,1 1 0,-1-1 0,1 0 0,-1 0 0,1 0-1,-1 0 1,1 0 0,-1 0 0,1 0 0,0 0 0,0-1 0,-1 1-1,1-1 1,0 1 0,0-1 0,0 0 0,0 0 0,0 0-1,-1 0 1,1 0 0,0 0 0,0 0 0,0-1 0,0 1 0,0-1-1,-1 1 1,1-1 0,2 0 0,0-3 69,1 1-1,-1-1 1,0 0 0,0 0 0,-1-1-1,1 1 1,-1-1 0,0 0 0,0 1-1,0-1 1,-1-1 0,4-9-1,1-6 346,9-43-1,-11 38-293,-1 0 0,-2-1 0,-1 0 0,0 1 0,-2-1 0,-2 0 0,-5-31 0,7 55-184,0 1 0,0-1-1,0 0 1,0 0 0,0 1 0,0-1-1,-4-5 1,5 8 5,0 0 1,0 0-1,0 0 0,0 0 0,-1 0 1,1-1-1,0 1 0,0 0 1,0 0-1,0 0 0,0 0 0,-1 0 1,1 0-1,0 0 0,0-1 0,0 1 1,-1 0-1,1 0 0,0 0 1,0 0-1,0 0 0,-1 0 0,1 0 1,0 0-1,0 0 0,0 0 0,-1 0 1,1 0-1,0 0 0,0 0 1,0 1-1,-1-1 0,1 0 0,0 0 1,0 0-1,-1 0 0,-5 15-523,3-1-349,0 1 0,1 0 0,1 0 1,1 0-1,0-1 0,3 23 0,2-18-283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8.916"/>
    </inkml:context>
    <inkml:brush xml:id="br0">
      <inkml:brushProperty name="width" value="0.035" units="cm"/>
      <inkml:brushProperty name="height" value="0.035" units="cm"/>
    </inkml:brush>
  </inkml:definitions>
  <inkml:trace contextRef="#ctx0" brushRef="#br0">1 314 18636,'0'0'98,"0"1"0,0 0-1,0 0 1,0 0 0,0 0 0,0 0 0,0 0-1,0 0 1,1 0 0,-1-1 0,0 1-1,1 0 1,-1 0 0,0 0 0,1 0 0,-1-1-1,1 1 1,-1 0 0,1 0 0,0-1 0,-1 1-1,2 0 1,-1-1-30,-1 0 1,1 0-1,0 0 0,-1 0 0,1 0 0,0-1 0,-1 1 1,1 0-1,-1 0 0,1-1 0,0 1 0,-1 0 1,1-1-1,-1 1 0,1-1 0,-1 1 0,1-1 0,-1 1 1,1-1-1,-1 1 0,0-1 0,1 0 0,3-4 206,0-1 0,-1 0 0,0 0 0,5-12-1,-4 5-110,-1-1 0,0 1-1,1-21 1,-4 27-133,1 0 1,-2 0-1,1 0 1,-1 1-1,0-1 0,0 0 1,-1 1-1,-4-13 1,6 18-26,0 0 0,-1 1 0,1-1 0,-1 0 0,1 0 0,-1 0 0,1 0 1,-1 1-1,1-1 0,-1 0 0,0 0 0,0 1 0,1-1 0,-1 1 0,0-1 0,-1 0 1,2 1-3,-1 0 0,1 0 0,0 0 1,-1 0-1,1 0 0,-1 0 1,1 0-1,-1 0 0,1 0 0,-1 0 1,1 0-1,-1 0 0,1 0 1,-1 1-1,1-1 0,0 0 0,-1 0 1,1 0-1,-1 1 0,1-1 1,0 0-1,-1 1 0,1-1 0,-2 2 7,0 0 0,1 0 0,-1 0 0,1 1-1,0-1 1,0 0 0,0 0 0,0 1-1,0-1 1,-1 3 0,0 7 7,0-1-1,1 0 1,0 0-1,1 18 1,1-23-14,-1 0 1,1 0-1,0-1 0,0 1 1,1 0-1,0-1 1,0 1-1,0-1 0,0 0 1,6 9-1,-8-13-3,1 0 1,-1-1-1,1 1 1,0 0-1,-1 0 1,1-1-1,0 1 1,-1 0-1,1-1 0,0 1 1,0-1-1,0 1 1,-1-1-1,1 1 1,0-1-1,0 1 0,0-1 1,0 0-1,0 0 1,0 1-1,0-1 1,0 0-1,0 0 0,0 0 1,0 0-1,1 0 1,0-1 1,0 0-1,-1 0 1,1 0 0,0 1 0,-1-2 0,1 1 0,-1 0 0,1 0 0,-1 0 0,0-1-1,1 1 1,1-3 0,2-5 8,1 1 0,-1-1 0,-1 0 0,5-12-1,3-16-60,-2 0 0,10-61 0,-23 152-79,1-37 123,1 1 1,1 0-1,1 0 1,3 24-1,-4-42 9,0 1-1,0-1 0,0 0 1,0 0-1,0 1 0,0-1 1,0 0-1,0 1 1,0-1-1,0 0 0,0 0 1,0 1-1,0-1 0,0 0 1,0 1-1,0-1 0,0 0 1,1 0-1,-1 1 1,0-1-1,0 0 0,0 0 1,0 0-1,1 1 0,-1-1 1,0 0-1,0 0 0,0 0 1,1 1-1,-1-1 0,0 0 1,0 0-1,1 0 1,-1 0-1,0 0 0,0 0 1,1 0-1,-1 0 0,0 1 1,1-1-1,-1 0 0,0 0 1,0 0-1,1 0 1,-1 0-1,0 0 0,1-1 1,-1 1-1,0 0 0,0 0 1,1 0-1,-1 0 0,0 0 1,0 0-1,1 0 0,-1-1 1,0 1-1,0 0 1,1 0-1,-1 0 0,0 0 1,0-1-1,0 1 0,0 0 1,1 0-1,-1-1 0,0 1 1,0 0-1,10-18 51,4-25 12,11-58 0,-12 43-56,-13 57-10,0 0 0,0 0 0,0 0 0,0 0 0,0 0 0,1 0 0,-1 0 0,0 0 0,1 1 0,-1-1 0,1 0 0,-1 0 0,1 0 0,-1 1 0,1-1 0,-1 0 0,1 1 0,1-2 0,-2 3 1,0-1-1,1 0 1,-1 0 0,1 0 0,-1 1 0,0-1 0,1 0-1,-1 0 1,0 1 0,1-1 0,-1 0 0,0 1-1,1-1 1,-1 0 0,0 1 0,0-1 0,1 1-1,-1-1 1,0 0 0,0 1 0,0-1 0,0 1 0,1-1-1,-1 1 1,9 38-26,0 25 59,6 33 384,-15-97-411,1 0-1,-1 0 1,0 0-1,0 0 1,0 0-1,0 0 1,0-1-1,0 1 1,0 0-1,0 0 1,1 0-1,-1 0 1,0 0 0,0 0-1,0 0 1,0 0-1,0 0 1,0 0-1,1 0 1,-1 0-1,0 0 1,0 0-1,0 0 1,0 0-1,0 0 1,1 0-1,-1 0 1,0 0 0,0 0-1,0 0 1,0 0-1,1 0 1,-1 0-1,0 0 1,0 0-1,0 0 1,0 0-1,0 0 1,0 0-1,1 0 1,-1 0-1,0 0 1,0 1-1,0-1 1,0 0 0,0 0-1,0 0 1,0 0-1,0 0 1,0 0-1,1 1 1,-1-1-1,0 0 1,0 0-1,0 0 1,0 0-1,0 0 1,0 1-1,0-1 1,0 0 0,0 0-1,0 0 1,4-10 93,0-6-369,0-1 0,-1 0 0,1-26 0,-4 43 213,0 0 0,-1 0 0,1 0 0,0 0 0,-1 0 1,1 0-1,0 0 0,0 0 0,-1 0 0,1 0 0,0 1 0,-1-1 0,1 0 0,0 0 1,-1 0-1,1 0 0,0 0 0,0 1 0,-1-1 0,1 0 0,0 0 0,0 1 0,0-1 0,-1 0 1,1 0-1,0 1 0,0-1 0,0 0 0,0 0 0,-1 1 0,1-1 0,0 0 0,0 1 0,0-1 1,0 1-1,-5 4-289,-3 2-189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3:59.677"/>
    </inkml:context>
    <inkml:brush xml:id="br0">
      <inkml:brushProperty name="width" value="0.035" units="cm"/>
      <inkml:brushProperty name="height" value="0.035" units="cm"/>
    </inkml:brush>
  </inkml:definitions>
  <inkml:trace contextRef="#ctx0" brushRef="#br0">9 0 17924,'0'0'93,"0"0"-1,-1 1 1,1-1 0,-1 0 0,1 0-1,0 1 1,-1-1 0,1 0 0,-1 1-1,1-1 1,0 0 0,0 1 0,-1-1-1,1 1 1,0-1 0,0 0 0,-1 1-1,1-1 1,0 1 0,0-1 0,0 1-1,0-1 1,0 1 0,-1-1 0,1 0-1,0 1 1,0 0 0,-1 18 301,1-16-111,0 18 267,0 1 0,2-1 1,1 0-1,0 0 0,1 0 1,2 0-1,7 20 0,-12-39-533,-1-1 1,1 1-1,0 0 0,0 0 1,0-1-1,0 1 0,0-1 1,0 1-1,1-1 0,-1 1 1,0-1-1,1 0 0,-1 1 0,1-1 1,-1 0-1,3 1 0,-3-2-9,1 1-1,-1-1 1,0 0 0,0 0-1,0 0 1,1 0-1,-1 0 1,0 0-1,0 0 1,0 0-1,0 0 1,1-1-1,-1 1 1,0 0 0,0-1-1,0 1 1,0-1-1,0 0 1,2 0-1,1-3-43,1 0 0,-1 0 0,0 0 0,-1 0 0,1 0 0,-1-1 0,0 0 0,0 0 0,3-6 0,4-16-933,-1-2-1,6-28 0,-14 51-483,-2 36 1983,2-1 1,0 1-1,2-1 0,12 52 0,-13-77-448,-1 1-1,1-1 1,0 1-1,0-1 0,1 0 1,4 8-1,-6-12-75,0 1 0,-1 0 0,1 0 0,-1-1 0,1 1-1,0 0 1,0-1 0,-1 1 0,1 0 0,0-1 0,0 1 0,0-1-1,-1 0 1,1 1 0,0-1 0,0 0 0,0 1 0,0-1 0,0 0-1,0 0 1,0 0 0,0 0 0,0 0 0,0 0 0,0 0 0,0 0-1,0 0 1,0 0 0,0 0 0,0-1 0,-1 1 0,1 0 0,0-1-1,0 1 1,0-1 0,0 1 0,0-1 0,-1 1 0,2-2 0,2-1-6,-3 1-34,1 1-1,-1 0 1,1 0-1,-1-1 1,1 1-1,-1 0 0,1 0 1,0 1-1,2-2 1,3 5-169,-3 12 129,-1 29 465,-1 0 0,-3 0-1,-1 0 1,-9 47 0,11-90-354,0 1 0,0-1 0,0 0 0,-1 0 0,1 1 0,0-1 0,0 0 0,-1 0 1,1 0-1,-1 0 0,1 1 0,-1-1 0,0 0 0,1 0 0,-1 0 0,0 0 0,0 0 0,0-1 0,0 1 0,0 0 0,1 0 0,-3 1 1,2-3-20,0 1 1,-1 0 0,1 0 0,0-1 0,0 1-1,0 0 1,0-1 0,0 1 0,0-1 0,0 0-1,0 1 1,0-1 0,1 0 0,-1 1 0,0-1 0,0 0-1,0 0 1,1 0 0,-1 0 0,0 0 0,1 0-1,-1 0 1,1 0 0,-1-1 0,-9-16-277,0-1 1,1 0-1,1 0 0,-6-25 1,10 31-514,1-1 0,1 1 0,0 0 0,1-1 0,0 1 0,1-1 0,3-21 0,-2 29 438,1 0 0,0 0 0,0 0 1,0 0-1,1 0 0,0 0 0,6-8 1,10-12-1077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1.840"/>
    </inkml:context>
    <inkml:brush xml:id="br0">
      <inkml:brushProperty name="width" value="0.035" units="cm"/>
      <inkml:brushProperty name="height" value="0.035" units="cm"/>
    </inkml:brush>
  </inkml:definitions>
  <inkml:trace contextRef="#ctx0" brushRef="#br0">0 112 19060,'20'-9'1576,"-3"-1"-1168,5 3-223,-2-4 255,0-5-536,2-1 224,2-1-136,2-6-248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0.385"/>
    </inkml:context>
    <inkml:brush xml:id="br0">
      <inkml:brushProperty name="width" value="0.035" units="cm"/>
      <inkml:brushProperty name="height" value="0.035" units="cm"/>
    </inkml:brush>
  </inkml:definitions>
  <inkml:trace contextRef="#ctx0" brushRef="#br0">40 317 19980,'0'0'93,"0"0"1,0-1-1,0 1 0,0-1 0,0 1 0,0-1 0,0 1 0,1-1 1,-1 1-1,0 0 0,0-1 0,-1 1 0,1-1 0,0 1 0,0-1 0,0 1 1,0-1-1,0 1 0,0 0 0,-1-1 0,1 1 0,0-1 0,0 1 1,-1 0-1,1-1 0,-9 6 1388,-7 21 440,13-20-1785,1 0-1,0 1 1,0-1 0,1 0-1,0 1 1,0-1 0,1 1-1,0-1 1,1 13-1,-2-18-134,1-1-1,0 0 0,0 1 0,0-1 0,0 1 0,0-1 0,0 0 0,0 1 0,1-1 0,-1 0 1,0 1-1,0-1 0,0 0 0,0 1 0,0-1 0,0 0 0,1 1 0,-1-1 0,0 0 1,0 1-1,1-1 0,-1 0 0,0 0 0,0 1 0,1-1 0,-1 0 0,0 0 0,1 1 0,-1-1 1,0 0-1,1 0 0,-1 0 0,0 0 0,1 0 0,-1 0 0,0 1 0,1-1 0,-1 0 0,0 0 1,1 0-1,-1 0 0,1 0 0,-1 0 0,0 0 0,1-1 0,-1 1 0,0 0 0,1 0 0,-1 0 1,0 0-1,1 0 0,-1 0 0,0-1 0,1 1 0,-1 0 0,0 0 0,0-1 0,1 1 0,-1 0 1,0 0-1,1-1 0,16-19-49,-7 2 11,13-28 0,-1 0-126,-21 45 154,-1 0-1,0 1 1,0-1 0,0 1 0,1-1 0,-1 1 0,0-1 0,1 1-1,-1-1 1,0 1 0,1-1 0,-1 1 0,1-1 0,-1 1 0,1 0-1,-1-1 1,1 1 0,-1 0 0,1-1 0,-1 1 0,1 0 0,-1 0 0,2-1-1,-2 2 3,1-1-1,-1 0 1,1 1 0,-1-1-1,0 1 1,1-1-1,-1 1 1,0-1-1,1 1 1,-1-1-1,0 1 1,0-1-1,1 1 1,-1-1 0,0 1-1,0 0 1,0-1-1,0 1 1,0 0-1,2 41-257,-2-33 157,1 0-391,2-9 31,3-16-387,6-30-596,-11 38 1251,48-271-6640,-57 319 9755,2-17-1219,-4 46-1,10-61-1634,-1-1 0,2 1 0,-1 0 0,1-1 0,0 1 0,1 0 0,-1-1 0,1 1 0,1-1 0,6 13 0,-2-7-43,1 0 0,18 21 0,-24-30 3,1-1 1,-1 0 0,1 0 0,0-1 0,0 1 0,0-1 0,1 1 0,-1-1 0,1 0 0,-1 0 0,1-1 0,-1 1 0,1-1 0,0 1 0,7 0 0,-9-2-5,-1 0 1,1 0 0,0-1 0,-1 1 0,1 0 0,0-1 0,-1 1 0,1-1 0,-1 0-1,1 0 1,-1 1 0,1-1 0,-1 0 0,1 0 0,-1 0 0,0-1 0,0 1 0,1 0-1,-1 0 1,0-1 0,0 1 0,0-1 0,-1 1 0,1-1 0,0 1 0,0-1-1,-1 1 1,1-1 0,-1 1 0,1-4 0,1-4-5,0 0-1,-1 0 1,0 0-1,0-10 1,0 2-268,-1-1-1,-1 1 0,0 0 1,-1 0-1,-1 0 1,-1 0-1,-7-20 1,11 37 230,0-1-1,0 0 1,0 1 0,-1-1 0,1 0 0,0 1 0,-1-1 0,1 1 0,-1-1 0,1 0 0,-1 1 0,1-1-1,-1 1 1,1-1 0,-1 1 0,1 0 0,-1-1 0,1 1 0,-2-1 0,2 1 15,-1 0 1,1 0-1,0 0 1,-1 1-1,1-1 1,0 0-1,-1 0 1,1 0 0,0 0-1,-1 1 1,1-1-1,0 0 1,0 0-1,-1 1 1,1-1-1,0 0 1,0 1-1,0-1 1,-1 0-1,1 1 1,0-1-1,0 0 1,0 1-1,0-1 1,0 1-1,-5 28 24,6-10 235,1-1 0,1 0 1,1 0-1,7 20 0,-8-27-91,1-1 0,1 0 0,-1 0-1,2-1 1,-1 1 0,1-1 0,1 0 0,10 11 0,-16-19-135,0 0-1,1 0 1,-1 1 0,0-1 0,1 0 0,-1 0 0,1-1 0,-1 1 0,1 0 0,0 0 0,-1-1-1,1 1 1,0-1 0,-1 1 0,1-1 0,0 0 0,2 0 0,-3 0-54,0 0 1,0 0 0,0-1 0,0 1-1,0 0 1,0-1 0,0 1-1,-1-1 1,1 1 0,0-1 0,0 0-1,0 1 1,0-1 0,-1 0-1,1 1 1,0-1 0,-1 0-1,1 0 1,-1 0 0,1 1 0,-1-1-1,1 0 1,-1 0 0,1 0-1,-1 0 1,0 0 0,0 0-1,1 0 1,-1 0 0,0-1 0,-1-5-139,-3 3-71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1.194"/>
    </inkml:context>
    <inkml:brush xml:id="br0">
      <inkml:brushProperty name="width" value="0.035" units="cm"/>
      <inkml:brushProperty name="height" value="0.035" units="cm"/>
    </inkml:brush>
  </inkml:definitions>
  <inkml:trace contextRef="#ctx0" brushRef="#br0">87 0 18988,'-3'20'1416,"1"28"-968,-1 13-119,3 19 327,-2 11-120,0 12-32,1 4 0,1 0-144,-3-4-40,-1-14-208,-1-12-232,-1-20-752,-4-12-1433,0-31 2001,-2-14-344,-11-21-200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1.638"/>
    </inkml:context>
    <inkml:brush xml:id="br0">
      <inkml:brushProperty name="width" value="0.035" units="cm"/>
      <inkml:brushProperty name="height" value="0.035" units="cm"/>
    </inkml:brush>
  </inkml:definitions>
  <inkml:trace contextRef="#ctx0" brushRef="#br0">0 622 18476,'13'3'1997,"-12"-2"-1994,0-1 0,-1 0 0,1 1 0,0-1 0,-1 0 0,1 0 0,0 1 0,-1-1 0,1 0 0,0 0 0,0 0 0,-1 0 0,1 0 0,0 0 0,-1 0 0,1 0 0,0-1 0,0 1 0,-1 0 0,1 0 0,0 0 0,-1-1 0,1 1 0,0 0 0,-1-1 0,1 1 0,-1-1 0,1 1 0,-1-1 0,1 1 0,-1-1 0,2 0 0,7-9 4,1 0-1,-2-1 1,0 0-1,0 0 0,-1-1 1,7-13-1,30-80 48,-20 43 47,0 2 83,-10 23 162,25-48 1,-37 82-285,1 0 0,-1-1 0,1 1 0,0 0 0,-1 0 0,1 1 0,5-4 0,-5 4-44,0-1 0,0 1 0,-1 0 0,1-1 1,-1 1-1,0-1 0,0 0 0,0 0 0,2-3 0,2-6 20,-2 0-1,1 0 1,-2-1 0,0 0-1,0 1 1,-1-1 0,1-26 0,-3 78-332,6 40 1,-5-63-1121,-2-14 271,-1-10 587,1-8-160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2.156"/>
    </inkml:context>
    <inkml:brush xml:id="br0">
      <inkml:brushProperty name="width" value="0.035" units="cm"/>
      <inkml:brushProperty name="height" value="0.035" units="cm"/>
    </inkml:brush>
  </inkml:definitions>
  <inkml:trace contextRef="#ctx0" brushRef="#br0">1 81 15779,'6'-13'846,"-3"6"-370,0 0-1,1 0 0,0 0 1,0 0-1,1 1 1,6-8-1,-9 13-386,-1 0 1,1-1-1,-1 1 0,1 0 0,0 0 0,-1 0 0,1 1 0,0-1 1,0 0-1,0 1 0,0-1 0,-1 1 0,1-1 0,0 1 1,0 0-1,0 0 0,0 0 0,0 0 0,0 0 0,0 0 1,0 1-1,0-1 0,0 1 0,0-1 0,-1 1 0,1 0 0,0-1 1,0 1-1,-1 0 0,1 0 0,2 2 0,5 4 73,0 0 0,0 0-1,-1 1 1,0 0 0,-1 0-1,1 1 1,7 12 0,40 73 364,-42-72-395,9 19 57,-4-6-664,1 0 0,2-2 0,31 37 0,-37-57 127,-3-6-130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2.933"/>
    </inkml:context>
    <inkml:brush xml:id="br0">
      <inkml:brushProperty name="width" value="0.035" units="cm"/>
      <inkml:brushProperty name="height" value="0.035" units="cm"/>
    </inkml:brush>
  </inkml:definitions>
  <inkml:trace contextRef="#ctx0" brushRef="#br0">91 0 12019,'-6'5'1487,"-1"6"-1033,2 9-249,1-1 0,1 1 0,0-1 0,2 1 0,0 0 0,4 38-1,-1-13 123,-6 133 209,-35 237 1,29-347-745,10-68 204,0 0-1,0 0 1,-1 0-1,1 0 1,0 0-1,0 0 1,0 0-1,0 0 0,0 0 1,0 0-1,0 0 1,0-1-1,0 1 1,0 0-1,0 0 1,0 0-1,-1 0 1,1 0-1,0 0 1,0 0-1,0 0 1,0 0-1,0 0 1,0 0-1,0 0 1,0 0-1,-1 0 0,1 0 1,0 0-1,0 0 1,0 0-1,0 0 1,0 0-1,0 0 1,0 0-1,0 0 1,0 0-1,0 1 1,-1-1-1,1 0 1,0 0-1,0 0 1,0 0-1,0 0 0,0 0 1,0 0-1,0 0 1,0 0-1,0 0 1,0 0-1,0 0 1,0 1-1,0-1 1,0 0-1,0 0 1,0 0-1,0 0 1,0 0-1,0 0 1,0 0-1,0 0 1,0 0-1,0 1 0,0-1 1,0 0-1,-4-7-17,1-23-94,1-10-38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3.511"/>
    </inkml:context>
    <inkml:brush xml:id="br0">
      <inkml:brushProperty name="width" value="0.035" units="cm"/>
      <inkml:brushProperty name="height" value="0.035" units="cm"/>
    </inkml:brush>
  </inkml:definitions>
  <inkml:trace contextRef="#ctx0" brushRef="#br0">178 121 13875,'75'-105'4025,"-59"91"-2403,-16 14-1545,1-1 0,-1 1 0,0 0 0,1 0-1,-1 0 1,1 0 0,-1 0 0,0 0 0,1 0 0,-1-1-1,1 1 1,-1 0 0,1 0 0,-1 0 0,0 1 0,1-1-1,-1 0 1,1 0 0,-1 0 0,0 0 0,1 0 0,-1 0-1,1 1 1,0-1 0,-1 1 21,1 1 1,0-1-1,-1 0 0,1 0 0,-1 1 1,1-1-1,-1 0 0,1 1 0,-1-1 1,0 1-1,0-1 0,0 0 0,0 1 1,0-1-1,0 1 0,0-1 0,0 0 1,0 1-1,-1-1 0,0 3 0,-8 29 461,-2 0 0,-1 0 0,-25 47 0,-59 84-231,84-145-415,8-11-66,0 0 0,-1-1 0,0 1 1,-1-1-1,0 0 0,0-1 0,0 1 1,-1-1-1,0 0 0,-11 7 1,18-13 81,-1 1 0,1-1 0,-1 1 0,0-1 0,1 0 0,-1 1 1,0-1-1,1 0 0,-1 0 0,0 1 0,0-1 0,1 0 0,-1 0 1,0 0-1,0 0 0,1 0 0,-1 0 0,0 0 0,0 0 0,1 0 0,-1 0 1,0-1-1,0 1 0,1 0 0,-1 0 0,0-1 0,1 1 0,-1 0 1,0-1-1,1 1 0,-1-1 0,1 1 0,-1-1 0,1 1 0,-1-1 1,1 1-1,-1-1 0,1 0 0,-1 1 0,1-1 0,0 0 0,-1 1 1,1-1-1,0 0 0,-1-1 0,0-3-159,0 0 0,0 0 0,1 0 0,0-1 0,0 1 0,1-6 0,7-46-860,6-11-329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3.935"/>
    </inkml:context>
    <inkml:brush xml:id="br0">
      <inkml:brushProperty name="width" value="0.035" units="cm"/>
      <inkml:brushProperty name="height" value="0.035" units="cm"/>
    </inkml:brush>
  </inkml:definitions>
  <inkml:trace contextRef="#ctx0" brushRef="#br0">121 5 14555,'2'0'89,"-1"-1"-1,1 0 1,0 0-1,-1 1 1,1-1-1,0 1 1,-1 0 0,1-1-1,0 1 1,0 0-1,-1 0 1,1 0-1,0 0 1,0 0 0,-1 1-1,1-1 1,0 1-1,0-1 1,-1 1-1,1-1 1,0 1-1,-1 0 1,1 0 0,-1 0-1,1 0 1,-1 0-1,0 0 1,1 0-1,-1 0 1,0 0 0,0 1-1,0-1 1,0 1-1,0-1 1,0 1-1,0-1 1,1 3-1,3 6 225,-1 1-1,0 0 1,0 0 0,2 19-1,-3-21-44,43 239 2001,-13-63-2644,-32-181 349,0 0-213,0-1 0,-1 1-1,1 0 1,-1-1 0,0 1-1,0 5 1,0-9 195,-1 1-1,1 0 1,0-1-1,0 1 1,-1 0-1,1-1 0,0 1 1,-1 0-1,1-1 1,-1 1-1,1-1 1,-1 1-1,1-1 1,-1 1-1,1-1 1,-1 1-1,1-1 1,-1 1-1,0-1 1,1 0-1,-1 1 1,0-1-1,1 0 1,-1 0-1,0 1 1,1-1-1,-1 0 1,0 0-1,0 0 1,1 0-1,-1 0 1,0 0-1,1 0 0,-1 0 1,0 0-1,0 0 1,1 0-1,-2-1 1,-7-1-692,1 0 0,-1 0 0,1-1 0,-1 0 0,1-1 1,-14-8-1,-45-33-1672,57 37 2548,7 6-52,-11-7 596,0-1 0,1-1 0,0 0 1,0 0-1,2-1 0,-16-20 0,27 31-590,-1 1 0,0-1 0,1 0-1,-1 0 1,1 1 0,-1-1 0,1 0 0,-1 0 0,1 0 0,0 0 0,-1 0-1,1 0 1,0 0 0,0 1 0,0-1 0,-1 0 0,1 0 0,0 0-1,0 0 1,1 0 0,-1 0 0,0 0 0,0 0 0,0 0 0,1 0-1,-1 0 1,0 0 0,1 0 0,-1 1 0,1-1 0,-1 0 0,1 0 0,-1 0-1,1 1 1,-1-1 0,1 0 0,0 1 0,0-1 0,-1 0 0,1 1-1,0-1 1,0 1 0,0-1 0,0 1 0,-1 0 0,1-1 0,0 1-1,0 0 1,0-1 0,0 1 0,2 0 0,7-2 233,-1 1 1,1 1-1,0-1 1,11 2-1,-11-1-148,44 2 418,-23 0-874,1-1 0,54-6-1,-77 3 185,0 1 0,-1-1 1,1-1-1,-1 1 0,1-2 0,-1 1 0,0-1 0,0 0 0,0-1 0,-1 0 1,0 0-1,0 0 0,0-1 0,8-9 0,15-29-374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4.455"/>
    </inkml:context>
    <inkml:brush xml:id="br0">
      <inkml:brushProperty name="width" value="0.035" units="cm"/>
      <inkml:brushProperty name="height" value="0.035" units="cm"/>
    </inkml:brush>
  </inkml:definitions>
  <inkml:trace contextRef="#ctx0" brushRef="#br0">74 157 16468,'-9'74'1480,"3"1"1,3 0-1,12 119 1,-8-187-1416,1 23 226,1 0 0,2 0 0,1-1-1,11 35 1,-11-54-213,-2-11-55,-1-16-53,-9-11-180,-1 0 0,0 1 0,-2 0 0,-21-42-1,22 50 75,-10-17-149,12 25 104,0 0 0,1 0 1,-4-15-1,18 41 304,2-1 0,0 0 0,0-1-1,16 14 1,-26-25-146,1-1-1,0 1 1,1-1-1,-1 1 1,0-1-1,0 0 1,1 0-1,-1 0 1,0 0-1,1 0 1,-1 0-1,1-1 1,-1 1-1,1-1 1,0 0-1,-1 0 1,1 0-1,-1 0 1,1 0-1,0 0 1,4-2-1,-4 0-112,1 1 0,-1-1-1,0 0 1,0 0 0,0-1-1,0 1 1,0 0 0,0-1-1,0 0 1,-1 0 0,0 0 0,1 0-1,-1 0 1,2-4 0,2-5-162,-1 0 1,0 0 0,-1 0 0,0 0 0,-1-1 0,0 0 0,-1 1 0,1-18 0,-1-23-648</inkml:trace>
  <inkml:trace contextRef="#ctx0" brushRef="#br0" timeOffset="1">162 62 11923,'-4'-15'1054,"0"1"0,-1-18 1,7 32 944,2 5-1327,4 17 101,-1-1 0,-1 1 0,5 34 0,-4-20-323,17 89 560,18 82 65,-39-199-1064,-2 0-56,1-1-1,0 1 0,1-1 0,0 0 0,0 0 0,5 8 0,-8-15 17,0 0 0,0 1 0,1-1 0,-1 1-1,0-1 1,0 0 0,1 1 0,-1-1 0,0 1-1,0-1 1,1 0 0,-1 0 0,1 1 0,-1-1-1,0 0 1,1 1 0,-1-1 0,1 0 0,-1 0-1,0 0 1,1 0 0,-1 1 0,1-1 0,-1 0 0,1 0-1,-1 0 1,1 0 0,-1 0 0,1 0 0,-1 0-1,0 0 1,1 0 0,-1 0 0,1-1 0,-1 1-1,1 0 1,-1 0 0,1-1 0,1 0-29,-1 0-1,0-1 1,1 1 0,-1-1-1,0 1 1,0-1 0,0 0-1,0 1 1,0-1 0,0-2-1,13-46-553,-5 5-2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4.966"/>
    </inkml:context>
    <inkml:brush xml:id="br0">
      <inkml:brushProperty name="width" value="0.035" units="cm"/>
      <inkml:brushProperty name="height" value="0.035" units="cm"/>
    </inkml:brush>
  </inkml:definitions>
  <inkml:trace contextRef="#ctx0" brushRef="#br0">1 19 16604,'2'27'1514,"-2"45"1,-1-55-1115,0 0 0,2 0-1,0-1 1,0 1 0,2 0 0,7 30-1,-9-46-368,-1 0-1,0 0 1,1 0-1,-1 0 0,1 0 1,-1 1-1,1-1 0,0 0 1,-1 0-1,1-1 0,0 1 1,0 0-1,-1 0 0,1 0 1,0 0-1,0-1 0,0 1 1,0 0-1,0-1 0,0 1 1,0-1-1,1 1 1,-1-1-1,1 1 0,0-1-7,0 0-1,-1 0 0,1-1 1,0 1-1,-1 0 1,1-1-1,-1 1 0,1-1 1,-1 0-1,1 0 1,-1 1-1,1-1 0,-1 0 1,0 0-1,2-2 1,6-5 29,-1-1 0,0 0 0,12-18 0,-17 23-21,30-47 82,-20 30-50,1-1-1,24-26 1,-37 46-61,0 1 0,1 0 0,-1 0 0,0-1 0,1 1 0,-1 0 1,1 0-1,-1 0 0,1 0 0,-1 0 0,1 1 0,-1-1 0,1 0 0,0 1 0,0-1 0,-1 1 0,1 0 0,0-1 0,0 1 0,-1 0 0,1 0 0,3 1 0,-3-1 0,0 1 0,0 0 0,0 0 0,0 0 0,0 0 0,0 1 0,0-1 0,0 1 0,0-1 0,-1 1 0,1-1 0,-1 1-1,1 0 1,-1 0 0,0 0 0,2 4 0,4 6 0,-2 1 1,0 0-1,4 15 0,-5-16 5,0 1 0,0-1-1,9 15 1,-13-27-9,0 0 0,0 0 0,0 1 0,0-1 0,0 0 0,0 1 0,0-1 0,1 0 0,-1 0 0,0 1 0,0-1 0,0 0 0,1 0 0,-1 1 0,0-1 0,0 0 0,1 0 0,-1 0 0,0 1 0,0-1 0,1 0 0,-1 0 0,0 0 0,1 0 0,-1 0 0,0 0 0,0 0 0,1 0-1,-1 1 1,0-1 0,1 0 0,-1 0 0,0 0 0,1-1 0,-1 1 0,0 0 0,1 0 0,-1 0 0,0 0 0,0 0 0,1 0 0,-1 0 0,0 0 0,1-1 0,-1 1 0,0 0 0,0 0 0,1 0 0,-1-1 0,0 1 0,0 0 0,0 0 0,1-1 0,-1 1 0,0 0 0,0 0 0,0-1 0,8-16-339,-8 17 340,8-23-682,46-123-2285,-36 112 2229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5.454"/>
    </inkml:context>
    <inkml:brush xml:id="br0">
      <inkml:brushProperty name="width" value="0.035" units="cm"/>
      <inkml:brushProperty name="height" value="0.035" units="cm"/>
    </inkml:brush>
  </inkml:definitions>
  <inkml:trace contextRef="#ctx0" brushRef="#br0">39 261 14011,'-2'-47'1447,"-1"1"-1,-2 0 1,-15-58 0,13 87-222,6 39-177,22 118-22,-6-54-659,40 201 918,-54-283-1239,-1-2-34,0-1-1,0 0 0,0 0 1,0 1-1,1-1 0,-1 0 1,0 0-1,1 1 1,-1-1-1,1 0 0,-1 0 1,1 0-1,-1 0 0,1 0 1,0 0-1,0 0 0,-1 0 1,1 0-1,0 0 1,0 0-1,0 0 0,0-1 1,2 2-1,-2-2-8,-1 0-1,0 0 1,1 0-1,-1 0 1,0 0-1,1-1 1,-1 1-1,0 0 1,1 0 0,-1-1-1,0 1 1,1 0-1,-1 0 1,0-1-1,0 1 1,1 0 0,-1-1-1,0 1 1,0 0-1,0-1 1,0 1-1,1 0 1,-1-1-1,0 1 1,0 0 0,0-1-1,0 1 1,0-1-1,0 1 1,0-1-1,1-14 12,-1 11-3,-1-18 7,0-1 0,-1 1 0,-2 0 0,0 0 0,-1 1 0,-1-1 0,-1 1-1,-15-29 1,21 48-18,0 0-1,0 0 0,0 0 1,0 0-1,-1 0 0,1 1 0,-1-1 1,1 0-1,-1 1 0,-3-3 0,5 4 1,0 0 0,0 0 0,0 0 0,-1 0 0,1 0 0,0 0-1,0 0 1,0 0 0,0 0 0,-1 0 0,1 0 0,0 0 0,0 0 0,0 0-1,0 0 1,-1 0 0,1 0 0,0 0 0,0 0 0,0 0 0,0 0-1,-1 0 1,1 0 0,0 0 0,0 0 0,0 0 0,0 0 0,-1 0 0,1 1-1,0-1 1,0 0 0,0 0 0,0 0 0,0 0 0,0 0 0,0 1-1,0-1 1,-1 0 0,1 0 0,0 0 0,0 16-3,2-7-1,0 0-1,0 0 1,1-1-1,0 1 1,1-1-1,0 0 1,0 0-1,1 0 0,0-1 1,10 12-1,-13-16 4,0-1-1,0 0 1,0 0-1,0 0 1,1 0-1,-1-1 1,0 1-1,1-1 1,0 1-1,-1-1 1,1 0-1,0 0 1,0 0-1,-1 0 1,1 0-1,0-1 1,0 0-1,0 1 1,0-1-1,0 0 1,0 0-1,0-1 1,0 1-1,0 0 1,0-1-1,0 0 1,-1 0-1,1 0 1,0 0-1,0 0 1,-1 0-1,1-1 1,-1 1-1,1-1 1,3-3-1,3-3 2,0-1 0,0 0 0,-1 0-1,0-1 1,-1 0 0,0-1 0,0 1-1,7-18 1,-2 0 17,-1 0 0,10-38-1,-24 115 40,1-25-52,-1 4 7,1 0 0,1 0-1,1 0 1,6 41 0,-2-61-402,0-10-239,1-12-346,-1-5 599,0 0 0,0-30 0,-3 35 176,3-40-432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3.717"/>
    </inkml:context>
    <inkml:brush xml:id="br0">
      <inkml:brushProperty name="width" value="0.035" units="cm"/>
      <inkml:brushProperty name="height" value="0.035" units="cm"/>
    </inkml:brush>
  </inkml:definitions>
  <inkml:trace contextRef="#ctx0" brushRef="#br0">97 519 14531,'7'-26'729,"-2"-1"-1,4-40 1,-8 59-556,-1 0 1,0 1 0,-1-1 0,1 1-1,-1-1 1,-1 1 0,0-1 0,0 1 0,0-1-1,-1 1 1,0 0 0,0 0 0,-8-11-1,11 17-127,-1 0 0,1 0 0,-1 0 0,0 0 0,0 0 0,1 0 0,-1 0 0,0 1 0,0-1 0,0 0 0,0 0 0,0 1 0,0-1 0,0 0 0,0 1 0,-1-1 0,1 1 0,0 0 0,0-1 0,0 1 0,-1 0 0,1 0 0,0-1 0,0 1 0,0 0 0,-3 1 0,2-1 13,1 1-1,-1 0 1,0 0-1,0 0 0,1 1 1,-1-1-1,1 0 1,-1 1-1,1-1 0,0 1 1,-1-1-1,1 1 1,0-1-1,-2 4 0,-2 5 113,1 0 0,-1 0 0,1 1 0,-4 19 0,5-12-63,-3 30 0,6-44-107,0 0-1,-1 0 1,2 0-1,-1 0 0,0-1 1,1 1-1,0 0 1,0 0-1,0-1 1,0 1-1,1 0 0,-1-1 1,1 1-1,4 5 1,-5-8-2,0 0-1,0 0 1,0 0 0,0-1-1,0 1 1,0 0 0,0-1 0,0 1-1,1-1 1,-1 1 0,0-1-1,0 1 1,1-1 0,-1 0 0,0 0-1,1 1 1,-1-1 0,0 0-1,1 0 1,-1 0 0,0-1 0,0 1-1,1 0 1,-1 0 0,0-1 0,1 1-1,-1-1 1,0 1 0,2-2-1,3-1-2,-1 0-1,0-1 0,0 1 0,8-9 0,1-4 16,0 0 0,-1 0 1,0-1-1,-2-1 0,0 0 0,10-23 0,41-119 127,-54 136-15,-1 1 0,0-1 0,-2-1 0,3-32 0,-10 43 102,-4 20-28,-8 29 82,0 15-175,2-1 0,1 2 0,3-1 1,3 1-1,0 81 0,5-126-121,1 0 0,-1 0 0,1-1 0,0 1 0,1 0 0,0-1 0,0 1 0,0 0 0,3 5 1,-4-10 9,0 1 0,0-1 0,0 0 0,0 1 0,0-1 0,1 0 0,-1 0 0,0 0 0,1 0 0,-1 0 1,1 0-1,-1 0 0,1-1 0,-1 1 0,1 0 0,0-1 0,-1 1 0,1-1 0,0 0 0,-1 0 0,1 1 0,0-1 1,0 0-1,-1 0 0,1 0 0,0-1 0,-1 1 0,1 0 0,0-1 0,-1 1 0,1-1 0,0 0 0,2-1 0,5-2-14,0-2-1,-1 1 0,1-1 0,-1 0 0,-1-1 0,1 0 0,-1 0 1,0 0-1,0-1 0,-1 0 0,9-17 0,-2 4 23,-2 0 0,-1-1 0,15-43 0,-24 58 10,1 1 0,-1-1 1,-1 0-1,1-11 1,-1 17-8,0 0 1,0 0 0,0 0 0,0 0 0,-1 0-1,1 0 1,0 0 0,0 0 0,-1 0 0,1 0 0,-1 0-1,1 0 1,-1 0 0,1 0 0,-2-1 0,1 2-1,1 0 0,-1-1 0,1 1 0,-1 0 0,0 0 0,1 0 0,-1 0 0,0 0 0,1 0 0,-1 0 0,0 0 0,1 0 0,-1 0 0,1 0 0,-1 0 0,0 0 0,1 0 0,-1 1 0,0-1 0,1 0 0,-1 0 0,1 1 0,-1-1 0,1 0 0,-1 1 0,1-1 0,-1 1 0,0 0 0,-4 3 15,0 1 0,0 0-1,1 0 1,-1 0 0,1 1-1,-6 10 1,-20 42 78,18-32-42,2-7-79,2-1 0,0 1 0,1 0 0,1 1 0,-5 29 0,11-48-17,-1 0 0,1 1 0,0-1 0,0 0 0,0 0 1,0 0-1,0 0 0,0 0 0,0 0 0,0 1 0,0-1 0,1 0 0,-1 0 0,0 0 0,1 0 0,-1 0 0,1 0 0,-1 0 0,1 0 0,0 1 0,0-2-19,0 1-1,0-1 0,-1 1 0,1-1 0,0 0 0,0 0 1,0 1-1,-1-1 0,1 0 0,0 0 0,0 0 0,0 0 0,0 0 1,-1 0-1,1 0 0,0 0 0,0-1 0,0 1 0,0 0 0,0-1 1,6-2-230,0 0 1,0 0-1,-1-1 1,9-6-1,14-11-316,3-3-164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5.988"/>
    </inkml:context>
    <inkml:brush xml:id="br0">
      <inkml:brushProperty name="width" value="0.035" units="cm"/>
      <inkml:brushProperty name="height" value="0.035" units="cm"/>
    </inkml:brush>
  </inkml:definitions>
  <inkml:trace contextRef="#ctx0" brushRef="#br0">149 173 20268,'1'11'577,"0"-1"0,-1 1 0,-2 19-1,0 4 73,0 63 52,4 1 0,24 157 0,-24-247-687,0 1 1,0-1-1,1 0 1,5 13-1,-8-20-10,1 0 0,-1-1-1,0 1 1,1 0 0,-1-1 0,1 1-1,-1 0 1,1-1 0,-1 1-1,1-1 1,-1 1 0,1-1 0,0 1-1,-1-1 1,1 1 0,0-1-1,0 1 1,-1-1 0,1 0 0,0 0-1,0 1 1,-1-1 0,3 0 0,-2 0 2,0-1 1,1 1-1,-1-1 1,0 0 0,1 0-1,-1 1 1,0-1 0,0 0-1,0 0 1,0 0 0,0 0-1,0 0 1,0 0 0,0-1-1,0 1 1,0 0 0,-1 0-1,2-3 1,16-32 140,-2 0-1,-2-1 1,15-55 0,-10 29 35,8-24 50,49-139 407,-73 214-1601,-8 14 627,-16 21 428,9-9-389,-9 7-22</inkml:trace>
  <inkml:trace contextRef="#ctx0" brushRef="#br0" timeOffset="1">354 557 15659,'33'44'2289,"4"1"-1273,-1-11-400,2-5 1793,-7-9-1265,1-7-240,-12-15-736,-7-6-472,-6-11 328,-10-7-136,-17-9-144</inkml:trace>
  <inkml:trace contextRef="#ctx0" brushRef="#br0" timeOffset="2">16 1 21701,'-9'0'2176,"9"4"-1616,-3-2-272,1-1 1121,2 2-1826,-2 1-71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7.853"/>
    </inkml:context>
    <inkml:brush xml:id="br0">
      <inkml:brushProperty name="width" value="0.035" units="cm"/>
      <inkml:brushProperty name="height" value="0.035" units="cm"/>
    </inkml:brush>
  </inkml:definitions>
  <inkml:trace contextRef="#ctx0" brushRef="#br0">1 179 17156,'0'-2'153,"0"0"1,1 0 0,-1 0-1,1 0 1,-1 0 0,1 0-1,0 0 1,0 0 0,0 0-1,0 1 1,0-1 0,0 0-1,0 0 1,2-1 0,-3 3-121,1 0 0,-1-1 0,0 1 0,1 0 0,-1 0 0,1-1 0,-1 1 1,0 0-1,1 0 0,-1 0 0,1 0 0,-1 0 0,1 0 0,-1 0 0,1 0 0,-1 0 1,0 0-1,1 0 0,-1 0 0,1 0 0,-1 0 0,1 0 0,-1 0 0,1 1 0,-1-1 0,2 1 38,-1 0-1,0 0 1,1 0-1,-1 0 0,0 0 1,0 0-1,0 1 0,0-1 1,0 0-1,0 1 0,0 1 1,24 48 679,-3 1 0,26 89 0,-26-70-510,-18-60-243,35 94-498,-38-102 430,0-1 1,0 0 0,0 0 0,0 0-1,1 0 1,-1 0 0,0 0 0,1 0-1,0 0 1,-1-1 0,5 4 0,-6-5 35,1 0 1,-1 0 0,0 0-1,1 0 1,-1 0 0,1 0-1,-1 0 1,1 0 0,-1 0-1,0 0 1,1 0 0,-1 0-1,1 0 1,-1 0 0,0-1-1,1 1 1,-1 0 0,1 0-1,-1 0 1,0-1 0,1 1-1,-1 0 1,0 0 0,1-1-1,-1 1 1,0 0 0,1-1-1,-1 1 1,0 0 0,0-1-1,0 1 1,1 0 0,-1-1-1,0 1 1,0-1 0,0 0-1,3-6-295,-1-1-1,-1 1 1,1-1-1,-1 0 0,0-14 1,-4-59-671,-3 0 0,-4 0 0,-23-92 0,27 144 1096,4 16 146,0 0 0,-1 0 1,-1 0-1,0 0 1,0 0-1,-10-17 1,12 31 636,1 6-508,3 11 101,15 57 579,49 129 1,53 66-2099,-109-249 273,-9-21 755,-1 0-1,0 0 0,0 0 0,0 0 0,0 1 0,0-1 0,0 0 1,0 0-1,0 0 0,1 0 0,-1 0 0,0 0 0,0 0 0,0 0 1,0 0-1,0 1 0,0-1 0,0 0 0,0 0 0,0 0 1,0 0-1,0 0 0,0 0 0,0 1 0,0-1 0,0 0 0,0 0 1,0 0-1,0 0 0,0 0 0,0 0 0,0 0 0,0 1 0,0-1 1,0 0-1,0 0 0,0 0 0,0 0 0,0 0 0,0 0 1,0 0-1,-1 1 0,1-1 0,0 0 0,0 0 0,0 0 0,0 0 1,0 0-1,0 0 0,0 0 0,0 0 0,0 0 0,-1 0 1,1 0-1,0 0 0,0 0 0,0 0 0,0 0 0,0 0 0,0 0 1,0 0-1,-1 0 0,1 0 0,0 0 0,0 0 0,0 0 0,0 0 1,-1 0-1,-6-4-669,-94-88-1963,25 21 4560,61 56-283,15 10-371,11 5-602,0 2-793,0 0-1,1-1 1,0 0 0,-1-1 0,1 0 0,-1-1-1,1 0 1,-1-1 0,1-1 0,-1 1 0,0-2-1,0 1 1,0-2 0,-1 1 0,19-12 0,4-9-474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8.608"/>
    </inkml:context>
    <inkml:brush xml:id="br0">
      <inkml:brushProperty name="width" value="0.035" units="cm"/>
      <inkml:brushProperty name="height" value="0.035" units="cm"/>
    </inkml:brush>
  </inkml:definitions>
  <inkml:trace contextRef="#ctx0" brushRef="#br0">12 261 16852,'-4'14'348,"1"1"0,1-1 1,1 1-1,0-1 1,0 1-1,2 0 1,0 0-1,1-1 1,0 1-1,5 17 0,-5-25-258,1 0-1,-1 1 1,1-1 0,1-1-1,-1 1 1,1 0-1,0-1 1,5 6-1,-8-10-71,0-1 1,1 0-1,-1 0 0,0 0 0,0 0 0,1 0 0,-1 0 1,0 0-1,1 0 0,-1-1 0,1 1 0,-1-1 0,1 1 1,-1-1-1,1 1 0,0-1 0,2 1 0,-2-2-6,-1 1 0,1-1 0,0 1 0,0-1 1,-1 0-1,1 1 0,0-1 0,-1 0 0,1 0 0,-1 0 0,1 0 0,-1 0 0,0-1 0,1 1 0,-1 0 0,0-1 0,0 1 0,0-1 0,2-2 0,3-7 29,0 0 1,0-1-1,-1 0 0,-1 0 0,0 0 0,-1-1 1,4-21-1,4-90 221,-12 93-197,0 25-56,1-1-1,0 1 0,0-1 0,0 1 0,1 0 0,0-1 1,2-6-1,-3 13-8,0 0 0,1 0 0,-1 0 0,0 0 0,0 0 0,0 0 0,0-1 0,0 1 0,1 0 0,-1 0 0,0 0 0,0 0 0,0 0 0,0 0 0,1 0 0,-1 0 0,0 0 0,0 0 0,0 0 0,0 0 0,0 0 0,1 0 0,-1 0 0,0 1 0,0-1 0,0 0 0,0 0 0,0 0 0,1 0 0,-1 0 0,0 0 0,0 0 0,0 0 0,0 0 0,0 1 0,0-1 0,1 0 0,-1 0 0,0 0 0,0 0 0,0 0 0,0 1 0,0-1 0,0 0 0,0 0 0,0 0 0,0 0 0,0 0 0,0 1 0,0-1 0,0 0 0,0 0 0,0 0 0,0 0 1,0 1-1,5 11-4,18 69-39,-16-55 33,0 0-1,1 0 0,19 38 1,-27-63 7,1 0 0,-1 0 0,1 0 0,-1 0 0,1 0 1,-1 0-1,1 0 0,0 0 0,-1 0 0,1-1 0,0 1 0,0 0 1,0 0-1,0-1 0,0 1 0,-1 0 0,1-1 0,0 1 0,1-1 0,0 1 1,-1-1-2,0 0 1,0 0-1,-1-1 1,1 1-1,-1 0 1,1-1-1,0 1 1,-1-1 0,1 1-1,-1-1 1,1 1-1,-1-1 1,1 1-1,-1-1 1,1 1 0,-1-1-1,0 0 1,1 1-1,-1-1 1,0 0-1,1 1 1,-1-1-1,0 0 1,3-9-38,-1 1-1,1 0 1,0-15 0,6-102-762,-9 126 798,0 1-1,0-1 1,0 0-1,0 0 1,1 1-1,-1-1 1,0 0 0,0 0-1,0 0 1,0 1-1,0-1 1,1 0 0,-1 0-1,0 0 1,0 0-1,0 1 1,1-1 0,-1 0-1,0 0 1,0 0-1,1 0 1,-1 0 0,0 0-1,0 0 1,0 0-1,1 0 1,-1 0-1,0 0 1,0 0 0,1 0-1,-1 0 1,0 0-1,0 0 1,1 0 0,-1 0-1,0 0 1,0 0-1,1 0 1,-1 0 0,0 0-1,0 0 1,0 0-1,1-1 1,-1 1-1,0 0 1,0 0 0,0 0-1,1 0 1,-1-1-1,0 1 1,0 0 0,0 0-1,0 0 1,0-1-1,1 1 1,-1 0 0,0 0-1,0-1 1,0 1-1,0 0 1,0 0 0,0 0-1,0-1 1,0 1-1,0 0 1,0 0-1,0-1 1,11 19-121,-10-17 108,44 92 533,42 124 0,-10-23 914,-66-169-1236,2 3-55,-1 0-1,-2 0 1,0 1 0,9 50 0,-19-77-134,0 0 1,0 0 0,1 0 0,-1-1 0,-1 1-1,1 0 1,0 0 0,0 0 0,-1 0 0,1-1-1,-1 1 1,1 0 0,-1 0 0,0-1 0,0 1-1,0 0 1,0-1 0,-2 3 0,2-3-4,0 0 1,0-1 0,0 1-1,0-1 1,0 0 0,0 1 0,0-1-1,0 0 1,0 1 0,0-1-1,0 0 1,0 0 0,0 0-1,0 0 1,0 0 0,-1 0-1,1 0 1,0 0 0,0-1-1,0 1 1,0 0 0,0-1-1,0 1 1,0-1 0,0 1-1,0-1 1,0 1 0,0-1 0,1 0-1,-1 1 1,0-1 0,-1-1-1,-6-6 4,0 1-1,1-1 1,0-1-1,1 0 1,-1 0-1,2 0 1,-1 0-1,-4-13 0,-3-8-5,-12-47 0,13 31-21,3-1 1,1 0-1,3 0 1,1-93-1,10 48 9,26-145-1,-28 216 30,-1 8 38,0 0-1,-1 0 1,0 0 0,-1-1 0,-1 1-1,-2-26 1,-5 27 80,-1 13 39,6 0-156,1 0 0,0 1 0,-1-1 0,1 0 0,0 1 0,0-1 0,-1 1 0,1 0 0,1-1 0,-1 1 0,-1 2 0,-3 11-198,0 0 1,1 0 0,1 1-1,0 0 1,1 0-1,1 0 1,0 0 0,1 0-1,1-1 1,4 23-1,-5-35 84,1 0 0,0 1-1,0-1 1,0 0 0,0 0-1,0 0 1,3 3-1,1 0-416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9.149"/>
    </inkml:context>
    <inkml:brush xml:id="br0">
      <inkml:brushProperty name="width" value="0.035" units="cm"/>
      <inkml:brushProperty name="height" value="0.035" units="cm"/>
    </inkml:brush>
  </inkml:definitions>
  <inkml:trace contextRef="#ctx0" brushRef="#br0">0 26 20292,'2'0'125,"-1"1"0,1-1 0,0 0 0,-1 1 0,1 0 0,-1-1 0,1 1-1,-1 0 1,1 0 0,-1 0 0,0 0 0,0 0 0,1 0 0,-1 0 0,0 0-1,0 0 1,0 1 0,0-1 0,2 3 0,17 35 527,-14-24-50,99 199 1688,-102-208-2257,0-1 0,0 0 0,0 0 0,1-1 0,4 6 1,-8-10-31,1 1 1,-1-1-1,1 1 1,-1-1 0,1 0-1,-1 1 1,1-1 0,-1 0-1,1 1 1,-1-1-1,1 0 1,-1 0 0,1 1-1,0-1 1,-1 0 0,1 0-1,0 0 1,-1 0 0,1 0-1,-1 0 1,1 0-1,1 0 1,-2-1 0,1 1 0,0-1 0,0 0 0,0 1-1,-1-1 1,1 0 0,0 1 0,-1-1 0,1 0 0,0 0 0,-1 0 0,1 0-1,-1 0 1,0 0 0,1 0 0,-1 0 0,0 0 0,1-2 0,3-14 20,-1 0-1,0 0 1,-1-1 0,-1-17 0,-4-75 61,1 60-72,1 31-72,1 12-53,0-1-1,0 1 0,-1-1 1,0 1-1,-2-9 0,-1 25-1821,2 7 560,0-4-601,0 0 1,-8 24 0,7-26 869,0 0 0,1 1 1,0-1-1,-2 19 0,5-26 1259,-1 0 0,1 1 0,0-1 0,0 0 0,0 0 1,0 0-1,0 0 0,1 0 0,-1 0 0,1 0 0,0 0 0,0-1 0,0 1 0,0-1 0,1 1 0,3 3 0,7 4 1128,0 1 0,16 8 0,-12-8-495,0 0 76,-2 0-624,0 0 0,1-1-1,0-1 1,34 13 0,-29-20-246,-5-7-140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09.837"/>
    </inkml:context>
    <inkml:brush xml:id="br0">
      <inkml:brushProperty name="width" value="0.035" units="cm"/>
      <inkml:brushProperty name="height" value="0.035" units="cm"/>
    </inkml:brush>
  </inkml:definitions>
  <inkml:trace contextRef="#ctx0" brushRef="#br0">186 8 18948,'-1'-1'141,"-1"0"0,1 0 0,-1 1 0,0-1 0,0 0 0,1 1 0,-1-1 0,0 1 0,0-1 0,0 1 0,1 0 0,-1 0 0,0 0 0,0 0 0,0 0 1,0 0-1,0 0 0,-2 1 0,1 1 26,0-1-1,-1 0 1,1 1 0,0 0 0,0 0 0,1 0 0,-1 0 0,0 0 0,-3 4 0,-3 5 287,-1 1 0,2 0 0,-13 22 0,17-28-276,-6 10-72,1 1-1,1 0 1,0 0 0,1 1 0,1 0 0,1 1-1,0-1 1,-1 20 0,5-36-127,1-1 1,0 1-1,0 0 1,0-1-1,0 1 1,0-1-1,1 1 0,-1 0 1,0-1-1,1 1 1,-1-1-1,1 1 1,-1-1-1,1 1 0,2 2 1,-2-4-10,0 1 0,0 0 0,0 0 0,0-1-1,0 1 1,0-1 0,0 1 0,0-1 0,0 0 0,1 1 0,-1-1 0,0 0 0,0 0 0,1 0 0,-1 0 0,0 0-1,0 0 1,0 0 0,1 0 0,-1 0 0,2-1 0,25-4-455,1 1 0,57 0-1,-73 4 445,-1 2 0,0-1 0,0 2 0,0-1 0,0 2 0,0 0-1,-1 0 1,1 1 0,18 11 0,-21-10 86,1 1 0,-1 0 1,0 0-1,-1 1 0,0 0 0,0 1 1,-1-1-1,0 2 0,0-1 0,9 18 1,-13-19 38,1 0 1,-1 0-1,0 0 1,-1 0-1,0 0 1,0 0-1,-1 0 1,0 1-1,0-1 1,-1 1-1,0-1 1,-1 0-1,0 1 1,0-1-1,-4 12 1,5-18-65,0 0 0,-1 0-1,1-1 1,-1 1 0,0 0 0,1-1 0,-1 1 0,0-1 0,0 1 0,0-1 0,0 1 0,-1-1-1,1 0 1,0 1 0,0-1 0,-1 0 0,1 0 0,-1 0 0,1 0 0,-4 1 0,3-1-72,0-1 0,1 0 0,-1 0 0,0 0 0,0 0 0,0 0 0,0 0 0,1 0 0,-1-1 0,0 1 0,0-1 0,1 1 0,-1-1 0,0 0 0,1 0 0,-4-1 0,-1-2-152,0-1 1,0 0 0,1 0 0,-1 0-1,1 0 1,0-1 0,1 0 0,-7-10 0,-5-18-320,6 0-185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0.355"/>
    </inkml:context>
    <inkml:brush xml:id="br0">
      <inkml:brushProperty name="width" value="0.035" units="cm"/>
      <inkml:brushProperty name="height" value="0.035" units="cm"/>
    </inkml:brush>
  </inkml:definitions>
  <inkml:trace contextRef="#ctx0" brushRef="#br0">0 72 13475,'7'4'1464,"-5"-1"-792,-2-1 961,1-5-793,2-6-240,1 1-176,2-4-216,1 1-168,-1-1-416,0 4-184,-2 0-360,-2 7 712,-2-6-160,-6 5-136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1.144"/>
    </inkml:context>
    <inkml:brush xml:id="br0">
      <inkml:brushProperty name="width" value="0.035" units="cm"/>
      <inkml:brushProperty name="height" value="0.035" units="cm"/>
    </inkml:brush>
  </inkml:definitions>
  <inkml:trace contextRef="#ctx0" brushRef="#br0">75 533 15579,'0'-1'130,"-1"1"-1,1 0 0,0-1 0,-1 1 0,1 0 1,0-1-1,-1 1 0,1 0 0,0 0 0,-1-1 1,1 1-1,-1 0 0,1 0 0,-1 0 0,1-1 1,0 1-1,-1 0 0,1 0 0,-1 0 0,1 0 1,-1 0-1,1 0 0,-1 0 0,1 0 0,-1 0 1,1 0-1,-1 0 0,1 0 0,0 1 0,-1-1 1,1 0-1,-1 0 0,1 0 0,-1 1 0,1-1 0,0 0 1,-1 0-1,1 1 0,0-1 0,-1 0 0,1 1 1,0-1-1,-1 0 0,1 1 0,-18 19 2606,12-10-2495,1 0 1,0 0-1,1 1 0,0-1 1,1 1-1,0 0 1,1 1-1,0-1 0,-1 16 1,2-11-182,1 0 0,0 0 0,1 0 0,1 1 0,1-1 1,4 15-1,-5-25-46,-1-1 1,1 1 0,1-1-1,-1 0 1,1 0 0,0 0-1,4 6 1,-6-10-18,-1-1-1,1 1 1,0 0 0,0 0 0,-1-1 0,1 1 0,0 0-1,0-1 1,0 1 0,0-1 0,0 1 0,0-1 0,0 0-1,0 1 1,0-1 0,0 0 0,0 0 0,0 1 0,0-1-1,0 0 1,0 0 0,0 0 0,0 0 0,0 0-1,0-1 1,0 1 0,0 0 0,0 0 0,0-1 0,0 1-1,0-1 1,0 1 0,0-1 0,0 1 0,0-1 0,0 1-1,0-1 1,-1 0 0,1 1 0,0-1 0,0 0 0,-1 0-1,1 0 1,0-1 0,5-6-151,0 1 0,-1-2 0,0 1 0,-1 0 0,0-1 0,0 0 1,0 0-1,2-12 0,14-78-1756,-20 95 1845,9-58-2179,1-80 0,-10 111 1598,-1-1 1,-1 1-1,-2 0 0,-12-46 1,9 58 1000,7 19-333,0 0 1,0 0-1,-1 0 1,1 0-1,0-1 1,0 1-1,0 0 1,0 0-1,0 0 1,0 0-1,0 0 0,0 0 1,-1-1-1,1 1 1,0 0-1,0 0 1,0 0-1,0 0 1,0 0-1,0 0 1,-1 0-1,1 0 1,0 0-1,0 0 0,0 0 1,0 0-1,-1 0 1,1 0-1,0 0 1,0 0-1,0 0 1,0 0-1,0 0 1,-1 0-1,1 0 1,0 0-1,0 0 1,0 0-1,0 0 0,-1 0 1,1 0-1,0 0 1,0 0-1,0 0 1,0 1-1,0-1 1,-2 2 142,1 1 0,1-1 1,-1 1-1,0-1 1,1 1-1,-1-1 0,1 1 1,0 0-1,0-1 1,0 4-1,1 27 985,1 0 0,9 43-1,-7-55-810,1-1 0,1 0 0,1-1 0,17 36 0,-23-52-304,0 0 0,1-1 0,0 1 1,-1-1-1,1 1 0,0-1 0,0 0 0,0 1 1,1-1-1,-1 0 0,0 0 0,1-1 1,0 1-1,-1-1 0,5 3 0,-5-4-22,0 0 1,0 0-1,0 0 0,0 0 0,0 0 0,0 0 1,0 0-1,0 0 0,0-1 0,-1 1 0,1-1 1,0 0-1,0 1 0,0-1 0,0 0 0,0 0 1,-1 0-1,1 0 0,-1 0 0,1-1 0,0 1 1,-1 0-1,3-4 0,6-7 2,-1 0 0,1-1-1,-2 0 1,0-1 0,9-21 0,-11 21-4,1 0 0,1 0 0,0 1 1,0 0-1,20-21 0,-26 32-8,0 0 1,-1 0-1,1 0 1,0 0-1,0 1 0,1-1 1,-1 1-1,0 0 1,0-1-1,1 1 0,-1 0 1,1 0-1,-1 1 1,1-1-1,-1 0 0,1 1 1,-1 0-1,1-1 1,0 1-1,-1 0 0,1 0 1,-1 1-1,1-1 0,0 0 1,-1 1-1,1 0 1,-1 0-1,1-1 0,3 3 1,3 3 27,-1 0 1,0 1-1,0-1 1,0 2-1,-1-1 0,7 10 1,22 19 267,-36-36-287,1 1 0,0-1 0,-1 1 0,1-1-1,-1 1 1,1-1 0,0 1 0,0-1 0,-1 1 0,1-1 0,0 0 0,0 0 0,-1 1 0,1-1 0,0 0 0,0 0 0,0 0-1,-1 0 1,1 0 0,0 0 0,0 0 0,0 0 0,0 0 0,-1 0 0,1 0 0,0-1 0,0 1 0,0 0 0,-1 0 0,1-1-1,0 1 1,-1-1 0,1 1 0,0-1 0,-1 1 0,1-1 0,0 1 0,-1-1 0,1 1 0,-1-1 0,1 0 0,-1 1 0,1-1-1,-1-1 1,3-3 43,0-1 0,-1 1-1,0-1 1,2-12 0,-3 15-42,11-74 227,-9 53-264,1 2 0,0-1 0,10-28 0,-13 50 17,-1 0 0,0 0 0,0 1 0,0-1 0,0 0 0,1 1 0,-1-1 0,0 0 0,1 1 0,-1-1 0,0 1 0,1-1 0,-1 1 0,1-1 0,-1 0 0,1 1 0,-1 0 0,1-1 0,-1 1 0,1-1 0,0 1 0,-1 0 0,1-1 0,0 1 0,-1 0 0,1 0 0,1-1 0,-1 1-1,-1 1 0,1-1 1,0 1-1,0-1 0,0 1 1,0-1-1,-1 1 0,1 0 0,0-1 1,0 1-1,-1 0 0,1 0 0,-1-1 1,1 1-1,0 0 0,-1 0 1,1 1-1,4 9-54,0 1-1,5 16 1,-8-20 28,7 22-24,-6-21 0,-1 1-1,1-1 1,1 1 0,-1-1 0,2 0-1,-1-1 1,9 12 0,-13-20 48,0 1 0,0-1 0,0 0 0,1 0 1,-1 1-1,0-1 0,0 0 0,1 0 0,-1 0 1,0 1-1,1-1 0,-1 0 0,0 0 0,1 0 0,-1 0 1,0 0-1,1 0 0,-1 0 0,0 0 0,1 0 1,-1 0-1,0 0 0,1 0 0,-1 0 0,0 0 0,1 0 1,-1 0-1,0 0 0,1 0 0,-1 0 0,0 0 1,1-1-1,-1 1 0,0 0 0,0 0 0,1 0 0,-1 0 1,0-1-1,0 1 0,1 0 0,-1 0 0,0-1 1,0 1-1,1 0 0,-1-1 0,0 1 0,0 0 0,0 0 1,0-1-1,0 1 0,0 0 0,1-1 0,-1 1 1,0 0-1,0-1 0,0 1 0,0-1 0,4-20-325,0-103-907,-3 26 574,-1 97 664,0 0 0,0 0 0,0 0 0,-1 0 0,2 0 0,-1 0-1,0 1 1,0-1 0,0 0 0,0 0 0,1 0 0,-1 0-1,0 0 1,1 0 0,-1 1 0,0-1 0,1 0 0,-1 0 0,1 0-1,-1 1 1,1-1 0,1-1 0,-1 3 7,-1-1 1,1 0-1,0 0 1,-1 1-1,1-1 1,0 1-1,-1-1 0,1 0 1,0 1-1,-1-1 1,1 1-1,-1-1 1,1 1-1,-1 0 1,1-1-1,-1 1 0,1 0 1,-1-1-1,1 2 1,21 45 209,-4 1 50,60 138 943,-64-158-973,1 0 0,1-2 1,2 1-1,28 32 1,-41-54-201,0 0 0,0-1 0,11 8 1,-16-12-32,1 1 0,-1-1 0,1 0 0,-1 1-1,1-1 1,-1 0 0,1 1 0,0-1 0,-1 0 0,1 0 0,-1 0 0,1 0 0,0 0 0,-1 0 0,1 0 0,-1 0 0,1 0 0,0 0 0,-1 0 0,1 0 0,-1 0 0,2 0 0,-2-1-1,1 0 0,-1 0 1,1 0-1,-1 0 1,0 1-1,0-1 0,1 0 1,-1 0-1,0 0 0,0 0 1,0 0-1,0 0 0,0 1 1,0-1-1,0 0 0,0 0 1,0 0-1,-1 0 0,1 0 1,0 0-1,-1-1 0,-11-41-38,-31-72 0,6 18-99,29 74 102,-6-15-65,2 0-1,2-1 1,-10-72 0,19 106 82,1 0 0,0 0-1,0 1 1,1-1 0,1-8 0,-2 12 16,0 0 1,1 0 0,-1 0-1,0 0 1,1 0-1,-1 0 1,1 0 0,-1 0-1,1 1 1,-1-1-1,1 0 1,0 0-1,-1 1 1,1-1 0,0 0-1,0 1 1,0-1-1,-1 0 1,1 1 0,0-1-1,0 1 1,0 0-1,0-1 1,0 1-1,0 0 1,0-1 0,0 1-1,0 0 1,0 0-1,0 0 1,0 0 0,0 0-1,0 0 1,2 1-1,1 0 10,1 0-1,-1 1 1,0-1-1,0 1 1,0 0 0,0 0-1,-1 1 1,1-1-1,-1 1 1,1 0-1,-1 0 1,0 0-1,0 0 1,0 0 0,0 1-1,-1 0 1,1-1-1,-1 1 1,4 8-1,-2-3 55,0 1 0,0 0-1,-1 0 1,0 1-1,0-1 1,-1 1 0,0 13-1,-2-18-5,0 0 0,0 1 0,-1-1 0,0 0-1,0 0 1,0 0 0,-1 0 0,-3 8 0,4-12-66,0 0 1,0 0 0,0-1 0,0 1 0,0 0 0,0 0-1,0-1 1,-1 1 0,1-1 0,-1 1 0,1-1 0,-1 0-1,1 1 1,-1-1 0,0 0 0,0 0 0,0 0-1,1-1 1,-1 1 0,0 0 0,0-1 0,0 1 0,0-1-1,0 1 1,0-1 0,0 0 0,0 0 0,-4 0-1,4-1-14,-1 0 0,1 1-1,0-1 1,0 0-1,0 0 1,-1-1 0,1 1-1,0 0 1,0-1-1,1 1 1,-1-1-1,0 0 1,0 1 0,1-1-1,-1 0 1,1 0-1,0 0 1,-1 0 0,0-3-1,-1-1-18,0 0 0,0 0 0,1-1 0,0 1 0,-2-12 0,1-15-319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2.183"/>
    </inkml:context>
    <inkml:brush xml:id="br0">
      <inkml:brushProperty name="width" value="0.035" units="cm"/>
      <inkml:brushProperty name="height" value="0.035" units="cm"/>
    </inkml:brush>
  </inkml:definitions>
  <inkml:trace contextRef="#ctx0" brushRef="#br0">12 660 16604,'-6'44'4726,"4"-36"-3893,0 0-1,1 0 1,0 15-1,1-20-718,1 0 0,-1 0-1,1-1 1,-1 1 0,1 0 0,0 0 0,0 0-1,0-1 1,1 1 0,-1-1 0,1 1 0,-1-1-1,1 1 1,3 3 0,-4-5-89,0 0 0,-1-1 0,1 1-1,0 0 1,0 0 0,0-1 0,0 1 0,-1-1 0,1 1-1,0 0 1,0-1 0,0 0 0,0 1 0,0-1 0,0 0-1,1 1 1,-1-1 0,0 0 0,0 0 0,0 0 0,0 0-1,0 0 1,0 0 0,0 0 0,2-1 0,-1 0-7,0 0 0,-1 0 0,1 0 0,0 0 0,0 0 0,-1-1 0,1 1 0,0 0 0,-1-1 0,1 0 0,-1 1 0,2-3 0,2-4-5,0-1-1,-1 0 0,0 0 0,6-16 1,-2-10-62,-1 0 1,-1-1 0,-2 0 0,-2 0 0,-1 0 0,-2 0 0,-8-54 0,8 80-2,1 8 26,-1-1 0,1 1 0,0-1 0,-1 1 0,1-1 0,-1 1 0,0-1 0,0 1 0,-2-4 0,2 11-20,0-1 0,0 0 1,0 1-1,0-1 1,1 1-1,0 6 0,0 0 50,0 1-1,1 0 0,0 0 1,1-1-1,1 1 0,0-1 1,5 14-1,-8-25-4,0 0 1,0 1-1,1-1 0,-1 0 0,0 1 1,0-1-1,0 0 0,0 1 1,0-1-1,1 0 0,-1 1 1,0-1-1,0 0 0,0 0 0,1 1 1,-1-1-1,0 0 0,0 0 1,1 1-1,-1-1 0,0 0 1,1 0-1,-1 0 0,0 0 0,1 1 1,-1-1-1,0 0 0,1 0 1,-1 0-1,0 0 0,1 0 1,-1 0-1,0 0 0,1 0 0,-1 0 1,0 0-1,1 0 0,-1 0 1,0 0-1,1 0 0,-1 0 1,0-1-1,1 1 0,-1 0 0,0 0 1,0 0-1,1 0 0,-1-1 1,0 1-1,1 0 0,-1 0 1,0-1-1,0 1 0,1 0 0,-1 0 1,0-1-1,0 1 0,1-1 1,7-19 28,-1-6-22,-1-1 0,-2-1 0,2-31 0,-4-86 24,-2 97-24,-1 36-11,3 28-14,37 181 226,-31-168-125,1 0 0,1-1-1,2-1 1,26 46 0,-35-68-66,1 0 1,0 0-1,0 0 0,0-1 1,0 0-1,1 0 0,-1 0 1,1-1-1,8 6 0,-12-9-14,0 1-1,1-1 0,-1 1 0,0-1 1,0 0-1,0 1 0,1-1 0,-1 0 1,0 0-1,1 0 0,-1 1 0,0-1 1,0-1-1,1 1 0,-1 0 0,0 0 1,0 0-1,1-1 0,1 0 0,-2 0-3,1 0 1,-1 0-1,0-1 0,0 1 0,1 0 0,-1-1 0,0 1 0,0-1 0,0 1 0,-1-1 1,1 0-1,0 1 0,0-1 0,-1 0 0,1 1 0,-1-1 0,0 0 0,1-2 1,-1 0-23,1 0 1,-1 0 0,0 0-1,0-1 1,0 1 0,-1 0 0,1 0-1,-1 0 1,0 0 0,0 0-1,-1 0 1,1 1 0,-1-1 0,0 0-1,0 1 1,0-1 0,0 1-1,0-1 1,-1 1 0,0 0 0,1 0-1,-1 0 1,-1 1 0,1-1 0,0 1-1,-5-3 1,3 2-28,-1 0-1,1 0 1,-1 1-1,0-1 1,1 1-1,-1 1 1,0-1 0,0 1-1,0 0 1,-1 1-1,1-1 1,0 1-1,0 0 1,0 1 0,0 0-1,0 0 1,-7 1-1,-1 0 183,14-2-124,0 0 0,-1 0-1,1 0 1,0 0 0,0 0 0,0 0 0,0 0-1,0 0 1,-1 0 0,1 0 0,0 0 0,0 0 0,0 0-1,0-1 1,0 1 0,0 0 0,0 0 0,-1 0-1,1 0 1,0 0 0,0 0 0,0-1 0,0 1 0,0 0-1,0 0 1,0 0 0,0 0 0,0 0 0,0-1-1,0 1 1,0 0 0,0 0 0,0 0 0,0 0 0,0 0-1,0-1 1,0 1 0,0 0 0,0 0 0,0 0-1,0 0 1,1-2 20,0 1 0,0-1-1,0 1 1,0 0 0,0-1-1,0 1 1,0 0-1,0 0 1,1 0 0,-1 0-1,0 0 1,1 0 0,1 0-1,7-3-10,0 0 0,0 1-1,18-3 1,-17 4-61,1-1 0,-1 0 0,1-1 0,13-6 0,-23 9 26,0-1 0,1 1 0,-1 0 0,0-1 0,0 1 0,0-1 0,0 0 0,-1 0 0,1 1 1,0-1-1,-1 0 0,1-1 0,-1 1 0,0 0 0,0 0 0,0-1 0,0 1 0,0 0 0,0-1 0,-1 1 0,1-1 0,-1 1 0,1-1 0,-1-3 0,0 4 12,0 1 0,0-1-1,0 1 1,0-1-1,0 1 1,-1 0 0,1-1-1,0 1 1,-1-1 0,1 1-1,-1 0 1,0 0 0,1-1-1,-1 1 1,0 0 0,0 0-1,1 0 1,-1-1-1,0 1 1,0 0 0,-1 0-1,1 1 1,0-1 0,0 0-1,0 0 1,0 0 0,-1 1-1,1-1 1,0 1 0,-1-1-1,1 1 1,0-1-1,-1 1 1,-1 0 0,1 0 7,0-1 0,0 2 0,0-1 0,0 0 0,0 0 0,0 1 1,0-1-1,0 1 0,0-1 0,1 1 0,-1 0 0,0 0 0,0 0 0,1 0 0,-1 0 1,0 0-1,1 0 0,-1 1 0,1-1 0,-1 1 0,1-1 0,0 1 0,0-1 0,-2 4 1,1-1 2,0 0 0,0 1 0,1-1 0,-1 0 0,1 1 1,0 0-1,1-1 0,-1 1 0,1 0 0,0-1 0,0 1 1,0 0-1,1-1 0,-1 1 0,1 0 0,0-1 0,1 1 1,-1-1-1,4 8 0,-3-9 2,-1-1 1,1 1-1,-1-1 0,1 1 1,0-1-1,0 0 1,0 0-1,0 0 0,0 0 1,0 0-1,1-1 1,-1 1-1,1-1 0,-1 1 1,1-1-1,-1 0 1,1 0-1,0 0 0,0 0 1,-1 0-1,1-1 1,0 0-1,0 1 0,0-1 1,0 0-1,0 0 1,0 0-1,-1-1 0,1 1 1,0-1-1,0 1 1,0-1-1,3-2 0,11-5 40,0 0 0,-1-2-1,0 0 1,-1 0-1,22-20 1,-1 2-20,-16 12-6,-2 2-43,37-23-1,-51 35 19,1-1 0,0 1-1,-1 0 1,1 0 0,0 1 0,0-1-1,0 1 1,0 0 0,0 0-1,1 1 1,-1-1 0,0 1 0,0 0-1,6 1 1,-8 0 6,-1 0 0,1 0 0,-1 0 0,1 1 0,-1-1 0,1 0 0,-1 1 0,0 0 0,0-1 0,1 1-1,-2 0 1,1 0 0,2 3 0,-2-3 27,-1-1 0,0 1 0,0-1 0,0 1 0,0 0 0,0-1 0,-1 1 0,1 0 0,0 0 0,-1 0 0,0-1-1,1 1 1,-1 0 0,0 0 0,0 0 0,0 0 0,0 0 0,0 0 0,0 0 0,-1 2 0,1-4-14,0 0 0,0 1 0,-1-1 0,1 0 0,0 1 0,0-1 0,-1 0 0,1 1 0,0-1 0,0 0 0,-1 1 0,1-1-1,0 0 1,-1 0 0,1 0 0,0 1 0,-1-1 0,1 0 0,0 0 0,-1 0 0,1 0 0,0 0 0,-1 1 0,1-1 0,-1 0 0,1 0 0,0 0 0,-1 0 0,1 0 0,-1 0 0,1 0 0,0 0 0,-1-1 0,1 1 0,-1 0 0,1 0 0,0 0 0,-1 0 0,1 0 0,0-1 0,-1 1 0,0-1 0,-13-9 273,-8-10-156,1-1-1,1-2 1,1 1-1,2-2 1,-25-42 0,38 59-258,0-1 1,0 1-1,1 0 1,1-1-1,-1 0 1,-1-10-1,3 15 49,1 1 1,0 0-1,0 0 0,0 0 0,0 0 0,0 0 0,0 0 1,0 0-1,1 0 0,-1 0 0,1 0 0,-1 0 0,1 0 1,0 0-1,0 0 0,0 0 0,0 0 0,0 1 0,0-1 1,1 0-1,-1 1 0,1-1 0,-1 1 0,1-1 0,-1 1 1,1 0-1,0 0 0,-1 0 0,5-2 0,22-4-450,5 4-129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3.857"/>
    </inkml:context>
    <inkml:brush xml:id="br0">
      <inkml:brushProperty name="width" value="0.035" units="cm"/>
      <inkml:brushProperty name="height" value="0.035" units="cm"/>
    </inkml:brush>
  </inkml:definitions>
  <inkml:trace contextRef="#ctx0" brushRef="#br0">0 1 19524,'4'14'2017,"4"6"-1441,5 15-240,2 15 1000,7 13-648,2 1-136,3 4-280,1-5-48,-1-13-240,-4-7-88,-9-17-248,-4-9-168,-16-24-1720,-12-13 119,-8-8 1489,-10-9-232,-5-6-256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4.372"/>
    </inkml:context>
    <inkml:brush xml:id="br0">
      <inkml:brushProperty name="width" value="0.035" units="cm"/>
      <inkml:brushProperty name="height" value="0.035" units="cm"/>
    </inkml:brush>
  </inkml:definitions>
  <inkml:trace contextRef="#ctx0" brushRef="#br0">7 324 15915,'-7'-16'1833,"13"5"-865,5 2-264,8-7 985,5-2-161,4-8-232,0-4-88,4-4-367,-1-4-137,-3 1-256,-3 1-168,-9 8-464,-6 7-336,-10 20 1176,-1-2-728,-12 20 24,-3 8-96</inkml:trace>
  <inkml:trace contextRef="#ctx0" brushRef="#br0" timeOffset="1">63 509 19460,'10'-13'2065,"3"-13"-1233,1-1-352,5-6 920,0-3-248,4 0-423,2 3-401,0 6-800,1 6-449,-8 6 729,-1 1-152,-6 4-160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33:33.954"/>
    </inkml:context>
    <inkml:brush xml:id="br0">
      <inkml:brushProperty name="width" value="0.035" units="cm"/>
      <inkml:brushProperty name="height" value="0.035" units="cm"/>
    </inkml:brush>
  </inkml:definitions>
  <inkml:trace contextRef="#ctx0" brushRef="#br0">1 1 12451,'121'8'797,"137"-13"-825,106 4 46,225 52 116,434 20 46,-704-66-138,588 16-38,-311 25-47,-11 0 742,-452-36-1299,-132-10 485,-8 3-45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4.143"/>
    </inkml:context>
    <inkml:brush xml:id="br0">
      <inkml:brushProperty name="width" value="0.035" units="cm"/>
      <inkml:brushProperty name="height" value="0.035" units="cm"/>
    </inkml:brush>
  </inkml:definitions>
  <inkml:trace contextRef="#ctx0" brushRef="#br0">146 0 17084,'-19'11'682,"1"1"0,-26 22 0,36-27-568,1 0 1,0 0 0,0 1 0,0 0 0,1 0 0,1 1-1,-8 13 1,13-21-106,-1 0 1,0 1-1,1-1 0,-1 1 0,1-1 0,-1 1 1,1-1-1,0 1 0,0-1 0,0 1 0,-1-1 0,1 1 1,1-1-1,-1 1 0,0-1 0,1 3 0,-1-3-6,1 0-1,-1 0 1,1 0-1,0 0 1,-1-1-1,1 1 1,0 0-1,0 0 1,-1-1-1,1 1 1,0 0-1,0-1 1,0 1-1,0-1 0,0 1 1,0-1-1,0 1 1,1-1-1,5 2-4,1-1 0,-1 0 0,0-1 0,1 1 0,11-2 0,-4 0 23,-14 1-18,17 0 5,0 1 1,1 0 0,18 5 0,-33-6 9,-1 1 1,1 0 0,-1 0 0,0 0 0,1 0 0,-1 0-1,0 0 1,0 1 0,0 0 0,0 0 0,0-1 0,0 2-1,0-1 1,-1 0 0,1 1 0,-1-1 0,1 1 0,-1-1 0,0 1-1,0 0 1,0 0 0,-1 0 0,3 7 0,-3-8 6,-1-1 1,0 1-1,0 0 0,0 0 1,0 0-1,0-1 0,0 1 1,0 0-1,0 0 1,-1 0-1,1-1 0,-1 1 1,1 0-1,-1-1 0,0 1 1,0 0-1,-1 2 1,-1-1 18,0 0 1,1 0 0,-1 0-1,-1 0 1,1 0 0,0-1-1,-6 4 1,0 0-17,-1-2 1,0 1-1,-1-1 0,1 0 1,-12 2-1,16-5-151,0 0-1,0 0 1,0-1 0,0 1-1,-6-2 1,10 1 99,1 0 0,0 0 1,0 0-1,0 0 0,0 0 0,0 0 1,0-1-1,0 1 0,0 0 1,0-1-1,0 1 0,0-1 0,0 0 1,0 1-1,0-1 0,0 0 0,0 1 1,0-1-1,1 0 0,-1 0 0,0 0 1,0 0-1,1 1 0,-1-1 1,1 0-1,-1 0 0,1 0 0,-1 0 1,1-1-1,0 1 0,-1 0 0,1 0 1,0-2-1,2-14-359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4.933"/>
    </inkml:context>
    <inkml:brush xml:id="br0">
      <inkml:brushProperty name="width" value="0.035" units="cm"/>
      <inkml:brushProperty name="height" value="0.035" units="cm"/>
    </inkml:brush>
  </inkml:definitions>
  <inkml:trace contextRef="#ctx0" brushRef="#br0">1 271 18484,'47'91'2848,"-22"-42"-1366,45 68 0,-69-116-1466,-1 0 1,1 0-1,-1 0 0,1 0 1,0 0-1,-1 0 1,1 0-1,0 0 1,0 0-1,0-1 0,0 1 1,0 0-1,0-1 1,0 1-1,0 0 0,0-1 1,0 0-1,0 1 1,2 0-1,-2-2-2,-1 1 0,1 0-1,-1 0 1,1-1 0,0 1 0,-1-1 0,1 1-1,-1-1 1,0 1 0,1 0 0,-1-1 0,1 0-1,-1 1 1,0-1 0,1 1 0,-1-1 0,0 1-1,0-1 1,1 0 0,-1 1 0,0-1 0,0 1 0,0-1-1,0-1 1,1-5 64,0-1 1,-1 1-1,0-1 0,0 1 1,-2-9-1,-4-13 104,-2 0 0,0 1 0,-2 0 1,-1 0-1,-2 1 0,0 0 0,-20-27 0,18 35-75,14 19-105,1 0-1,0 0 1,0 0-1,0 1 0,0-1 1,-1 0-1,1 0 1,0 0-1,0 0 0,0 0 1,0 0-1,-1 0 1,1 0-1,0 1 0,0-1 1,0 0-1,0 0 1,0 0-1,0 0 1,-1 0-1,1 1 0,0-1 1,0 0-1,0 0 1,0 0-1,0 1 0,0-1 1,0 0-1,0 0 1,0 0-1,0 0 0,0 1 1,0-1-1,0 0 1,0 0-1,0 0 0,0 1 1,0-1-1,0 0 1,0 0-1,0 0 1,0 0-1,0 1 0,0-1 1,1 0-1,-1 0 1,0 0-1,0 1 0,13 39 9,-8-30-11,0 0-1,0 0 1,0-1 0,1 1 0,1-1 0,0-1-1,0 1 1,16 13 0,-23-21 4,1 0-1,0-1 1,0 1 0,0-1-1,0 1 1,-1-1-1,1 1 1,0-1 0,0 0-1,0 1 1,0-1-1,0 0 1,0 0 0,0 1-1,0-1 1,1 0-1,-1 0 1,0 0 0,0-1-1,0 1 1,0 0-1,0 0 1,0 0 0,0-1-1,0 1 1,0 0-1,0-1 1,0 1 0,-1-1-1,1 1 1,0-1-1,0 0 1,0 1 0,-1-1-1,1 0 1,0 0 0,0 1-1,-1-1 1,1 0-1,-1 0 1,1 0 0,-1 0-1,1 0 1,-1 0-1,1 0 1,-1 0 0,0 0-1,0-1 1,4-7 36,-2-1 1,1 0-1,1-19 1,-3 24-24,2-31 106,-2-49 1,0 4-76,-2 81-48,1 0 0,0-1-1,0 1 1,0 0 0,0 0 0,0 0 0,0-1 0,0 1 0,0 0 0,0 0 0,0-1 0,0 1 0,0 0 0,0 0 0,0-1 0,0 1 0,0 0 0,0 0 0,1 0 0,-1-1 0,0 1 0,0 0 0,0 0 0,0 0 0,0-1 0,0 1 0,1 0 0,-1 0 0,0 0-1,0 0 1,0-1 0,1 1 0,-1 0 0,0 0 0,0 0 0,0 0 0,1 0 0,-1 0 0,0 0 0,8 7-11,5 19-26,7 24-19,29 63 48,-48-111 11,0-1-1,0 1 0,0-1 1,0 1-1,0-1 0,0 1 1,0-1-1,0 0 0,0 1 0,1-1 1,-1 0-1,1 0 0,-1 0 1,1 0-1,1 1 0,-3-2 2,1 0-1,-1 0 0,1 0 1,-1 0-1,0 0 0,1 0 1,-1 0-1,0 0 0,1 0 0,-1 0 1,1 0-1,-1 0 0,0-1 1,1 1-1,-1 0 0,0 0 1,1 0-1,-1-1 0,0 1 0,1 0 1,-1 0-1,0-1 0,0 1 1,1-1-1,6-15 49,-2-27 17,-1 0 0,-2 0 0,-7-73 0,4 96-56,4 51-1,1 0 1,2 0-1,1-1 1,1 0-1,13 30 1,-20-59-25,-1 0 0,1 0 0,-1 0 0,1 1 0,-1-1 0,1 0 0,0 0 0,0 0 0,0 0 0,-1-1 0,1 1 0,0 0 0,0 0 0,0 0 0,0-1 0,0 1 0,1-1 0,-1 1 0,0-1 0,2 2 0,-2-3-13,0 1 0,0 0-1,0 0 1,0-1 0,0 1-1,0 0 1,0-1 0,0 1-1,0-1 1,0 1 0,0-1-1,-1 1 1,1-1 0,0 0-1,0 0 1,-1 1 0,1-1-1,0 0 1,-1 0-1,1 0 1,-1 0 0,1 1-1,-1-1 1,1 0 0,0-2-1,3-7-373,-1-1-1,1 1 1,-2-1-1,1 0 1,-2 0-1,1 0 1,-2 0-1,0-18 1,-1-8-463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5.431"/>
    </inkml:context>
    <inkml:brush xml:id="br0">
      <inkml:brushProperty name="width" value="0.035" units="cm"/>
      <inkml:brushProperty name="height" value="0.035" units="cm"/>
    </inkml:brush>
  </inkml:definitions>
  <inkml:trace contextRef="#ctx0" brushRef="#br0">8 216 19524,'-4'3'1833,"1"1"-1449,3 6-200,1-2 856,6 1-1064,5 1-352,5-3-680,2 0-609,1-4 1241,1 2-312,2-5-272</inkml:trace>
  <inkml:trace contextRef="#ctx0" brushRef="#br0" timeOffset="1">222 270 17324,'-9'24'1047,"2"0"1,1 0 0,-4 28 0,9-43-842,0-1 0,0 1 1,1 0-1,1-1 0,-1 1 1,1 0-1,1-1 0,0 1 1,0 0-1,0-1 0,1 0 1,5 10-1,-7-16-177,-1-1-1,1 0 0,-1 0 1,1 1-1,0-1 0,-1 0 1,1 0-1,0 0 1,0 0-1,0 0 0,0 0 1,0 0-1,0 0 0,0 0 1,0-1-1,0 1 1,1 0-1,-1-1 0,0 1 1,0-1-1,1 1 0,-1-1 1,0 1-1,1-1 1,-1 0-1,0 0 0,1 0 1,-1 0-1,1 0 0,-1 0 1,0 0-1,1 0 1,-1 0-1,0-1 0,1 1 1,-1-1-1,2 0 0,0-1 17,0 0-1,0 0 1,1-1-1,-2 1 1,1-1-1,0 0 1,0 0-1,-1 0 1,0 0-1,1 0 1,-1-1-1,2-3 1,6-16 68,-1-1 1,-1 0 0,-2 0-1,0-1 1,-1 0 0,-1 0-1,-2 0 1,0 0 0,-2 0-1,-1-1 1,0 1 0,-2 0-1,-1 0 1,-2 1 0,0-1-1,-15-38 1,20 60-102,-1 0-1,1 0 1,-1 0 0,1 1-1,-1-1 1,0 0 0,0 1-1,0 0 1,-1-1 0,1 1 0,-3-2-1,4 3-9,1 1-1,-1 0 1,1 0-1,0 0 0,-1-1 1,1 1-1,0 0 1,-1 0-1,1 0 0,-1 0 1,1 0-1,-1 0 1,1 0-1,0 0 1,-1 0-1,1 0 0,-1 0 1,1 0-1,0 0 1,-1 0-1,1 0 1,-1 1-1,1-1 0,0 0 1,-1 0-1,1 0 1,0 1-1,-1-1 1,1 0-1,-1 1 0,0 0 2,0 1-1,1-1 0,-1 1 0,0-1 0,0 1 0,1 0 0,-1-1 0,1 1 0,0 0 1,-1-1-1,1 1 0,0 2 0,-1 15 30,1 0 1,1 0-1,1 0 0,8 36 1,29 75 200,-38-127-229,33 82 219,-30-77-220,0 1 0,1-2 1,0 1-1,0 0 0,1-1 0,0 0 0,12 11 0,-17-17-69,1 0 0,0 1 0,0-1 0,0 0 0,0 0 1,0 0-1,0 0 0,0 0 0,0 0 0,0-1 0,0 1 0,0-1 1,0 1-1,0-1 0,1 0 0,-1 0 0,0 0 0,0 0 0,0 0 1,1-1-1,-1 1 0,0-1 0,3 0 0,0-2-98,0 1-1,-1-1 0,1 0 1,-1 0-1,0 0 1,0 0-1,0-1 0,6-7 1,5-7-470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6.269"/>
    </inkml:context>
    <inkml:brush xml:id="br0">
      <inkml:brushProperty name="width" value="0.035" units="cm"/>
      <inkml:brushProperty name="height" value="0.035" units="cm"/>
    </inkml:brush>
  </inkml:definitions>
  <inkml:trace contextRef="#ctx0" brushRef="#br0">21 597 19156,'-1'0'93,"1"0"0,-1 0 0,0 0 0,0 0 1,1 0-1,-1 0 0,0 0 0,0 1 0,1-1 0,-1 0 0,0 1 0,1-1 0,-1 0 0,0 1 0,1-1 0,-1 1 1,0-1-1,1 1 0,-1-1 0,1 1 0,-1 0 0,1-1 0,-1 1 0,1 0 0,0-1 0,-1 1 0,1 1 0,-1 0 98,0 1 0,1 0 0,-1 0-1,1-1 1,-1 1 0,1 0 0,1 5-1,0 5 301,1-1-1,6 18 1,10 25 240,-16-51-684,0 0 0,0 0 0,1 0 0,-1 0 0,1 0-1,0 0 1,0-1 0,0 1 0,0-1 0,5 3 0,-8-5-38,1-1 0,-1 1 0,1-1 0,0 0 0,-1 0 0,1 1 0,-1-1 0,1 0 0,0 0 0,-1 0 0,1 1 0,0-1 0,-1 0 0,1 0-1,-1 0 1,1 0 0,0 0 0,-1 0 0,1-1 0,0 1 0,-1 0 0,1 0 0,-1 0 0,1 0 0,0-1 0,-1 1 0,1-1 0,1 0 6,-1 0 0,1-1 0,-1 1 0,1 0 0,-1-1 0,0 1 0,0-1 0,0 0-1,1-2 1,14-41 122,-16 44-133,22-115 162,-6 24-90,-15 89-75,0 0 1,-1-1-1,2 1 1,-1 0 0,0 0-1,1 0 1,2-3-1,-4 5-1,0 1 0,0 0 0,0 0 1,0-1-1,1 1 0,-1 0 0,0 0 0,0-1 0,1 1 0,-1 0 0,0 0 0,0 0 0,1 0 0,-1 0 1,0-1-1,1 1 0,-1 0 0,0 0 0,0 0 0,1 0 0,-1 0 0,0 0 0,1 0 0,-1 0 0,0 0 1,1 0-1,-1 0 0,0 0 0,1 0 0,0 1 1,0 0 1,-1-1-1,1 1 0,0 0 1,0 0-1,-1-1 1,1 1-1,0 0 0,-1 0 1,1 0-1,-1 0 1,1 0-1,0 2 0,7 21 78,8 28 0,1 8 142,-17-59-214,1 0 0,-1 0 0,0-1 1,0 1-1,0 0 0,1 0 0,-1-1 0,0 1 0,1 0 0,-1 0 0,1-1 0,-1 1 0,1-1 0,-1 1 1,1 0-1,-1-1 0,1 1 0,-1-1 0,1 1 0,0-1 0,-1 1 0,1-1 0,1 1 0,-1-1-1,-1-1-1,1 1 1,0 0-1,-1-1 0,1 1 1,-1-1-1,1 1 1,-1-1-1,1 1 1,-1-1-1,1 1 0,-1-1 1,1 1-1,-1-1 1,0 0-1,1 1 1,-1-1-1,0 0 0,1 1 1,-1-2-1,13-45 90,-12 42-92,10-46-181,-6 23-468,1 1 0,18-51 0,-24 77 570,1-1-1,-1 1 0,1 0 0,-1-1 0,1 1 0,0 0 0,0 0 0,0 0 1,-1 0-1,1-1 0,0 1 0,0 0 0,1 1 0,-1-1 0,0 0 0,0 0 1,0 0-1,1 1 0,1-2 0,-2 2 17,1 0 0,-1 0-1,0 0 1,0 1 0,0-1 0,0 0 0,0 0-1,0 1 1,1-1 0,-1 1 0,0-1 0,0 1 0,0 0-1,-1-1 1,1 1 0,0 0 0,0 0 0,0-1 0,0 1-1,-1 0 1,1 0 0,0 0 0,-1 0 0,2 1-1,-1 1 24,1-1-1,0 1 0,0-1 1,0 1-1,0-1 0,0 0 1,0 0-1,1 0 0,4 3 0,-7-5 35,1 0 0,-1 0-1,1 1 1,-1-1-1,1 0 1,-1 0-1,1 0 1,-1 0-1,1 0 1,0 0-1,-1 0 1,1 0-1,-1 0 1,1-1-1,-1 1 1,1 0-1,-1 0 1,1 0-1,-1-1 1,1 1-1,-1 0 1,1-1-1,1 0-1,-1-1 0,0 1-1,0-1 1,1 1 0,-1-1-1,0 1 1,0-1-1,0 0 1,0-2 0,6-20 26,-2 1 1,-1-1 0,2-30-1,-6 51 405,0 12-280,1 0 1,0 0-1,0 0 1,0 0-1,1 0 1,1 0-1,0-1 1,0 1-1,0-1 1,1 0-1,0 1 1,6 7-1,-9-15-121,0 0-1,0 0 1,0 0 0,0 0-1,0 0 1,0-1 0,0 1-1,1 0 1,-1-1 0,0 1-1,0 0 1,0-1 0,1 0-1,-1 1 1,0-1 0,1 0-1,-1 1 1,0-1 0,1 0-1,-1 0 1,0 0-1,1 0 1,-1 0 0,0-1-1,0 1 1,1 0 0,-1-1-1,0 1 1,1-1 0,-1 1-1,0-1 1,0 1 0,0-1-1,0 0 1,0 0 0,1 1-1,-1-1 1,-1 0 0,1 0-1,0 0 1,1-1-1,4-6 60,1 0 0,-2 0 0,1 0-1,5-12 1,-8 16-61,35-75 140,-25 50-182,2 1 0,24-38 0,-38 65 13,0-1-1,1 1 1,-1-1-1,0 1 1,0-1-1,1 1 1,-1 0-1,1 0 1,-1-1-1,1 1 0,0 0 1,-1 1-1,1-1 1,0 0-1,0 0 1,3 0-1,-4 1 3,0 0-1,0 0 0,0 0 0,0 1 1,0-1-1,0 0 0,1 1 0,-1-1 1,0 0-1,0 1 0,0 0 0,0-1 1,-1 1-1,1-1 0,0 1 0,0 0 0,0 0 1,0 0-1,-1-1 0,1 1 0,0 0 1,-1 0-1,1 0 0,-1 0 0,1 0 1,-1 0-1,1 2 0,10 32-40,-10-28 54,1-1 1,0 1-1,0-1 0,1 0 1,-1 0-1,6 8 0,-8-13-6,0-1 1,1 0-1,-1 1 0,0-1 0,1 0 0,-1 0 1,0 0-1,1 1 0,-1-1 0,0 0 0,1 0 1,-1 0-1,0 0 0,1 0 0,-1 0 1,0 0-1,1 0 0,-1 1 0,1-1 0,-1 0 1,0-1-1,1 1 0,-1 0 0,0 0 0,1 0 1,-1 0-1,0 0 0,1 0 0,-1 0 0,1 0 1,-1-1-1,0 1 0,0 0 0,1 0 0,-1-1 1,0 1-1,1 0 0,-1 0 0,0-1 1,0 1-1,1 0 0,-1-1 0,0 1 0,0 0 1,0-1-1,0 1 0,1 0 0,-1-1 0,0 0 1,10-19 74,-10 18-67,23-66 177,-16 45-143,1 1-1,18-37 0,-25 57-48,0 0 1,0 0 0,0 0-1,0 0 1,1 0-1,-1 0 1,1 1-1,0-1 1,-1 0-1,1 1 1,0 0-1,0-1 1,4-1-1,-5 3-4,0 0 1,0-1-1,0 1 0,0 0 0,0 0 1,0 0-1,0 1 0,0-1 0,0 0 1,1 0-1,-1 0 0,0 1 0,0-1 0,0 1 1,-1-1-1,1 1 0,0-1 0,0 1 1,0-1-1,0 1 0,0 0 0,-1-1 0,1 1 1,0 0-1,0 0 0,-1 0 0,1-1 1,-1 1-1,1 0 0,-1 0 0,1 2 1,4 7-156,-1 0 0,0 0 0,-1 0 0,-1 0 0,1 1 0,-2-1 0,1 1 0,-1 19 0,-1-7-99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6.896"/>
    </inkml:context>
    <inkml:brush xml:id="br0">
      <inkml:brushProperty name="width" value="0.035" units="cm"/>
      <inkml:brushProperty name="height" value="0.035" units="cm"/>
    </inkml:brush>
  </inkml:definitions>
  <inkml:trace contextRef="#ctx0" brushRef="#br0">0 6 21213,'1'-1'72,"-1"1"1,0-1 0,1 1 0,-1-1-1,1 1 1,0 0 0,-1-1 0,1 1-1,-1 0 1,1 0 0,-1-1 0,1 1-1,0 0 1,-1 0 0,1 0 0,0 0-1,-1 0 1,1 0 0,0 0 0,-1 0-1,1 0 1,-1 0 0,1 0 0,0 0-1,-1 0 1,1 0 0,0 0 0,-1 1-1,1-1 1,-1 0 0,1 1 0,-1-1-1,1 0 1,-1 1 0,1-1 0,-1 1-1,1-1 1,-1 0 0,1 1 0,-1-1-1,1 1 1,-1 0 0,20 28 736,-18-26-548,14 27 321,-2 0 1,-1 1-1,12 41 1,19 100-6,-10-8-450,-34-163-145,0 0 0,0 0 0,0-1 0,1 1 0,-1 0 0,0 0 0,0 0 0,1 0 0,-1-1 0,0 1 0,1 0 1,-1 0-1,1-1 0,-1 1 0,1 0 0,-1-1 0,1 1 0,-1-1 0,1 1 0,0 0 0,-1-1 0,1 1 0,0-1 0,0 0 0,-1 1 0,1-1 0,0 0 1,0 1-1,0-1 0,-1 0 0,1 0 0,0 1 0,0-1 0,0 0 0,0 0 0,-1 0 0,1 0 0,0 0 0,0-1 0,0 1 0,0 0 0,-1 0 0,1 0 1,0-1-1,0 1 0,0 0 0,-1-1 0,1 1 0,0-1 0,-1 1 0,2-1 0,5-5-468,0 1 1,0-1-1,-1-1 0,7-7 0,-2 3-94,3-4-79,20-26 1,-8 3-235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7.411"/>
    </inkml:context>
    <inkml:brush xml:id="br0">
      <inkml:brushProperty name="width" value="0.035" units="cm"/>
      <inkml:brushProperty name="height" value="0.035" units="cm"/>
    </inkml:brush>
  </inkml:definitions>
  <inkml:trace contextRef="#ctx0" brushRef="#br0">56 20 17700,'0'-1'76,"0"0"0,0 0 1,-1 0-1,1 0 0,0 0 1,0 1-1,-1-1 0,1 0 1,-1 0-1,1 0 0,0 1 1,-1-1-1,1 0 0,-1 1 0,0-1 1,1 0-1,-1 1 0,1-1 1,-1 1-1,0-1 0,0 1 1,1-1-1,-1 1 0,0 0 1,0-1-1,0 1 0,1 0 1,-1-1-1,0 1 0,0 0 0,0 0 1,0 0-1,0 0 0,-1 1 20,1-1-1,-1 1 0,1 0 0,0 0 1,0 0-1,0 0 0,0 0 0,-1 0 1,1 1-1,0-1 0,1 0 0,-1 0 1,0 1-1,0-1 0,1 1 0,-1-1 1,0 1-1,1-1 0,-1 2 0,-3 13 281,0 0-1,1 1 0,1-1 0,0 1 0,1 24 1,3-6-63,8 53 0,-9-80-246,1-1-1,-1 1 0,2-1 1,4 12-1,-7-18-54,0-1 1,0 1 0,1-1-1,-1 1 1,0-1-1,0 1 1,1-1-1,-1 0 1,0 1 0,1-1-1,-1 1 1,1-1-1,-1 0 1,0 1-1,1-1 1,-1 0 0,1 0-1,-1 1 1,1-1-1,-1 0 1,1 0-1,-1 0 1,1 1 0,-1-1-1,1 0 1,-1 0-1,1 0 1,0 0-1,1-1 10,-1 0 0,0 0 1,0 0-1,0 0 0,1 0 0,-1 0 0,0 0 0,0 0 0,0 0 0,-1-1 0,1 1 0,0 0 0,0-1 0,-1 1 0,2-3 0,29-73 413,30-113 0,-59 174-452,-1 9 11,0 10 3,3 23 84,1-1-1,2 0 1,0 0 0,2 0 0,0-1 0,2 0-1,0-1 1,2 0 0,19 26 0,-30-46-66,0-1 0,0 1 0,0-1-1,1 1 1,-1-1 0,1 0 0,-1 0 0,5 2 0,-6-4-14,-1 1 1,1-1-1,0 0 0,-1 0 1,1 0-1,0 0 0,-1 0 1,1 0-1,-1 0 0,1 0 0,0 0 1,-1 0-1,1 0 0,0 0 1,-1 0-1,1 0 0,-1-1 1,1 1-1,0 0 0,-1 0 1,1-1-1,-1 1 0,1 0 1,-1-1-1,1 1 0,-1-1 1,1 1-1,-1 0 0,1-1 1,-1 1-1,0-1 0,1 1 0,-1-1 1,0 0-1,1 1 0,-1-1 1,0 1-1,0-1 0,0 0 1,1 1-1,-1-1 0,0 1 1,0-1-1,0 0 0,0-1 1,1-5-163,1 0 1,-1-1-1,-1 1 1,1 0-1,-2-1 1,1 1-1,-1-1 1,0 1-1,0-1 1,-1 1-1,-2-9 1,-1 9-151,-3 6-108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7.932"/>
    </inkml:context>
    <inkml:brush xml:id="br0">
      <inkml:brushProperty name="width" value="0.035" units="cm"/>
      <inkml:brushProperty name="height" value="0.035" units="cm"/>
    </inkml:brush>
  </inkml:definitions>
  <inkml:trace contextRef="#ctx0" brushRef="#br0">2 77 17684,'-2'-1'3506,"4"11"-2100,6 17-24,11 20-51,41 89 342,-50-116-1546,1-1 0,1 0 0,1-1 0,22 26 0,-32-41-107,0 0 0,0-1 1,0 1-1,0 0 1,1-1-1,-1 0 1,1 0-1,6 3 1,-9-4-14,1-1 0,0 0 0,-1 1 0,1-1 0,-1 0 0,1 0 0,0 0 0,-1 0 0,1 0 0,0 0 0,-1 0 0,1-1 0,0 1 0,-1-1 0,1 1-1,-1-1 1,1 0 0,-1 1 0,1-1 0,-1 0 0,1 0 0,-1 0 0,0 0 0,2-2 0,2-2 5,-1 0 0,-1 0 0,1 0 0,-1-1 0,0 1-1,0-1 1,0 0 0,-1 0 0,0 0 0,0 0 0,0 0-1,0-9 1,1-6 16,-1 0-1,-1-32 0,-2 28 4,0 0-1,-2 0 0,-1 1 1,-1-1-1,-1 1 0,-1 0 1,-19-42-1,15 50 2,7 16-7,5 13 6,17 45 17,2 0-1,3-2 1,44 81 0,-63-130-141,0 0 0,1 0 1,-1-1-1,8 7 0,-12-12 70,0-1 0,0 0-1,1 1 1,-1-1 0,0 0-1,1 1 1,-1-1 0,0 0 0,1 0-1,-1 1 1,1-1 0,-1 0 0,0 0-1,1 1 1,-1-1 0,1 0 0,-1 0-1,1 0 1,-1 0 0,0 0 0,1 0-1,-1 0 1,1 0 0,-1 0 0,1 0-1,-1 0 1,1 0 0,-1 0-1,1 0 1,-1 0 0,1-1 0,0 0 4,-1 0 0,1-1 0,0 1 0,-1-1 0,1 1 0,-1-1 0,1 1 0,-1-1 0,0 1 0,0-1 0,0 0 0,0 1 0,0-1 0,0 1-1,0-3 1,-1-10-103,-1 1-1,-6-25 0,-4-5-227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8.404"/>
    </inkml:context>
    <inkml:brush xml:id="br0">
      <inkml:brushProperty name="width" value="0.035" units="cm"/>
      <inkml:brushProperty name="height" value="0.035" units="cm"/>
    </inkml:brush>
  </inkml:definitions>
  <inkml:trace contextRef="#ctx0" brushRef="#br0">14 34 19060,'-6'-31'3104,"6"31"-3078,0 0 0,0 0 0,0 0 0,0 0 0,0 0 0,0 0 0,0 0 0,-1 0 0,1 0 0,0 0 1,0 0-1,0 0 0,0 0 0,0 0 0,0 0 0,0 0 0,0 0 0,0 0 0,-1 0 0,1 0 0,0 0 0,0 0 0,0 0 1,0 0-1,0 0 0,0 0 0,0 0 0,0 0 0,0 0 0,0 0 0,-1 0 0,1 0 0,0 0 0,0 0 0,0 0 1,0 0-1,0 0 0,0 0 0,0 0 0,0 0 0,0-1 0,0 1 0,0 0 0,0 0 0,0 0 0,0 0 0,0 0 1,0 0-1,0 0 0,-1 0 0,1 0 0,0 0 0,0-1 0,0 1 0,0 0 0,0 0 0,0 0 0,0 0 0,0 0 1,0 0-1,1 0 0,-1 0 0,0 0 0,0-1 0,0 1 0,0 0 0,0 0 0,0 0 0,-2 19 1540,1-2-1187,-1 165 1189,4-140-1547,1 1 0,12 52 0,-15-94-26,2 5 16,-1 1-1,1-1 1,0 0-1,4 8 1,-6-14-32,0 1 1,0 0 0,1-1 0,-1 1 0,0-1-1,1 1 1,-1-1 0,1 1 0,-1-1 0,0 1-1,1-1 1,-1 0 0,1 1 0,-1-1 0,1 0-1,0 1 1,-1-1 0,1 0 0,-1 1-1,1-1 1,-1 0 0,1 0 0,0 0 0,-1 0-1,1 0 1,0 0 0,-1 0 0,1 0 0,-1 0-1,1 0 1,0 0 0,-1 0 0,1 0 0,0 0-1,-1 0 1,1-1 0,-1 1 0,1 0 0,-1 0-1,1-1 1,0 1 0,-1 0 0,1-1-1,-1 1 1,1-1 0,-1 1 0,0-1 0,1 1-1,-1-1 1,1 1 0,-1-1 0,0 1 0,0-1-1,1 1 1,-1-2 0,7-8-802,-1 0 1,-1-1-1,0 0 1,0 0-1,-1 0 0,5-22 1,-2 9 344,5-16-906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8.940"/>
    </inkml:context>
    <inkml:brush xml:id="br0">
      <inkml:brushProperty name="width" value="0.035" units="cm"/>
      <inkml:brushProperty name="height" value="0.035" units="cm"/>
    </inkml:brush>
  </inkml:definitions>
  <inkml:trace contextRef="#ctx0" brushRef="#br0">95 1 21349,'-2'0'123,"0"0"1,-1 0 0,1 0 0,0 1 0,-1-1 0,1 1 0,0 0 0,0-1 0,-1 1 0,1 0 0,0 0 0,0 1 0,0-1 0,0 0 0,0 1 0,0-1-1,1 1 1,-1 0 0,0-1 0,1 1 0,-1 0 0,-1 3 0,-2 2 65,1 1 0,0-1 0,0 1-1,1-1 1,-4 11 0,2 0-21,1 0 0,0 0-1,1 1 1,1-1 0,1 1 0,1 0-1,0-1 1,1 1 0,6 27 0,4-18 39,-11-27-201,0-1 1,0 1 0,1 0 0,-1-1-1,0 1 1,1-1 0,-1 1 0,0-1-1,1 1 1,-1-1 0,1 1 0,-1-1-1,1 1 1,-1-1 0,1 1 0,-1-1 0,1 0-1,-1 1 1,1-1 0,0 0 0,-1 0-1,1 1 1,0-1 0,-1 0 0,1 0-1,0 0 1,-1 0 0,1 0 0,0 0-1,-1 0 1,1 0 0,0 0 0,-1 0-1,1 0 1,0 0 0,-1 0 0,1-1-1,0 1 1,-1 0 0,1 0 0,-1-1-1,1 1 1,0-1 0,3-3 3,-1 1 0,0-1 0,0 0 1,0-1-1,0 1 0,-1 0 0,0-1 0,0 0 0,0 1 0,0-1 1,1-7-1,11-61 33,-13 70-39,4-53 114,-1-72-1,13 191-4,12 40-352,-25-90-86,2 0 0,-1-1-1,1 0 1,1 0 0,13 18-1,-19-28 233,0-1 0,0 0-1,0 1 1,0-1 0,0 0 0,0 0-1,0 0 1,0 0 0,1 0 0,-1 0-1,0 0 1,1-1 0,-1 1-1,1 0 1,-1-1 0,0 1 0,1-1-1,-1 1 1,1-1 0,0 0 0,-1 0-1,1 0 1,-1 0 0,1 0 0,2 0-1,-2-1 19,0 0-1,0 0 1,0 0-1,-1 0 1,1-1-1,0 1 1,0 0-1,-1-1 1,1 0-1,-1 1 1,0-1-1,1 0 1,-1 1-1,0-1 1,0 0-1,0 0 1,0 0-1,1-3 1,8-32-894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19.487"/>
    </inkml:context>
    <inkml:brush xml:id="br0">
      <inkml:brushProperty name="width" value="0.035" units="cm"/>
      <inkml:brushProperty name="height" value="0.035" units="cm"/>
    </inkml:brush>
  </inkml:definitions>
  <inkml:trace contextRef="#ctx0" brushRef="#br0">1 19 17404,'7'-17'1673,"-7"17"-1654,0 0-1,0 0 1,0 0-1,0 0 1,1 0-1,-1-1 0,0 1 1,0 0-1,0 0 1,0 0-1,0 0 1,0 0-1,0 0 0,0 0 1,0 0-1,0 0 1,0 0-1,0 0 1,0 0-1,0 0 0,0 0 1,0 0-1,0-1 1,1 1-1,-1 0 1,0 0-1,0 0 0,0 0 1,0 0-1,0 0 1,0 0-1,0 0 1,0 0-1,0 0 0,0 0 1,1 0-1,-1 0 1,0 0-1,0 0 1,0 0-1,0 0 0,0 0 1,0 0-1,0 1 1,0-1-1,0 0 1,0 0-1,0 0 0,1 0 1,-1 0-1,0 0 1,0 0-1,0 0 1,0 0-1,0 0 0,0 0 1,0 0-1,0 0 1,0 0-1,0 0 1,0 1-1,0-1 0,0 0 1,0 0-1,0 0 1,0 0-1,3 10 651,-2 12 345,-2 33 813,-1-29-1317,2 1 1,4 33-1,-4-59-508,0 0 0,0-1 0,0 1 0,0-1-1,0 1 1,0-1 0,1 1 0,-1-1-1,0 1 1,0 0 0,1-1 0,-1 0 0,0 1-1,1-1 1,-1 1 0,0-1 0,1 1-1,-1-1 1,1 0 0,-1 1 0,1-1 0,-1 0-1,1 1 1,-1-1 0,1 0 0,0 1 0,18-3-118,21-17-281,-31 15 303,-3 0 39,1 0-1,0 1 1,0 0 0,0 1 0,0-1 0,1 1 0,-1 1 0,1-1 0,-1 1 0,1 1 0,-1-1 0,12 2-1,-17-1 84,-1 1 0,1-1-1,-1 1 1,0 0-1,1 0 1,-1-1-1,0 1 1,1 0-1,-1 0 1,0 0-1,0 0 1,0 1-1,0-1 1,0 0-1,0 0 1,0 1-1,0-1 1,0 0-1,-1 1 1,1-1-1,-1 1 1,1-1-1,-1 1 1,1-1-1,-1 1 1,0 0-1,0-1 1,0 1-1,0-1 1,0 4-1,0 4 158,-1 0-1,0-1 1,0 1-1,-3 10 1,0-7 0,0 1 0,-1-1 0,0 0 1,-1 0-1,0 0 0,-1-1 1,-11 14-1,15-20-341,-1 0 1,0-1-1,-1 1 1,1-1-1,-1 0 0,0 0 1,0 0-1,0 0 1,-1-1-1,1 0 1,-1 0-1,0-1 1,0 1-1,0-1 1,0-1-1,0 1 0,-6 0 1,3-3-472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21.739"/>
    </inkml:context>
    <inkml:brush xml:id="br0">
      <inkml:brushProperty name="width" value="0.035" units="cm"/>
      <inkml:brushProperty name="height" value="0.035" units="cm"/>
    </inkml:brush>
  </inkml:definitions>
  <inkml:trace contextRef="#ctx0" brushRef="#br0">1 452 14291,'14'-34'686,"2"0"1,2 2-1,43-61 0,-45 73-517,0 1-1,1 0 1,1 2-1,1 0 1,0 0-1,37-22 1,-42 31-108,1 1 0,-1 0 1,1 1-1,0 1 0,0 0 0,0 1 1,1 1-1,0 0 0,0 2 0,-1-1 1,26 2-1,-23 2-29,1 0 0,-1 1 0,0 1 0,0 1 0,-1 0 0,1 1 0,-1 1 0,0 1 0,27 17 0,0 7 45,-1 2 1,68 69-1,-46-41 240,-59-55-218,1-1 0,1 0-1,-1-1 1,1 0 0,0 0-1,0 0 1,0-1 0,0 0-1,18 5 1,-19-8-19,-1 0 0,1-1-1,0 1 1,-1-1 0,1 0 0,0-1-1,-1 0 1,1 0 0,-1 0 0,1-1-1,-1 0 1,0 0 0,0 0 0,10-6-1,9-6 265,-1-1-1,39-32 0,43-46 411,-57 48-509,-7 7-128,44-39-101,-72 66-140,0 1 0,1 0 0,0 1 0,19-8 0,-29 15 33,-1 0 0,0 1 0,1-1 0,-1 1-1,1 0 1,-1 1 0,1-1 0,0 1 0,-1 0 0,1 0 0,0 0 0,-1 0 0,1 1-1,-1 0 1,1 0 0,-1 0 0,1 1 0,-1 0 0,0-1 0,1 2 0,-1-1 0,0 0-1,0 1 1,4 3 0,6 8-452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4.628"/>
    </inkml:context>
    <inkml:brush xml:id="br0">
      <inkml:brushProperty name="width" value="0.035" units="cm"/>
      <inkml:brushProperty name="height" value="0.035" units="cm"/>
    </inkml:brush>
  </inkml:definitions>
  <inkml:trace contextRef="#ctx0" brushRef="#br0">1 5 15331,'10'-4'1721,"-3"8"-1017,-3 9-320,-3 13 1376,-1 7-800,-1 11-535,0 2-161,1 8-296,-2 1-192,2-3-481,2-4 833,0-9-248,0-6-104,-2-14-64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22.282"/>
    </inkml:context>
    <inkml:brush xml:id="br0">
      <inkml:brushProperty name="width" value="0.035" units="cm"/>
      <inkml:brushProperty name="height" value="0.035" units="cm"/>
    </inkml:brush>
  </inkml:definitions>
  <inkml:trace contextRef="#ctx0" brushRef="#br0">0 75 19076,'46'-13'1132,"1"1"1,64-7-1,-38 7-409,-46 7-473,-4 0 32,39-3 1,-56 8-236,0-1 0,0 2 0,0-1 0,-1 0 0,1 1 0,0 0 0,0 1 0,-1-1 0,1 1 0,-1 0 0,11 6 0,-14-7-27,0 1 0,0 0 1,0 0-1,0 0 0,-1 0 1,1 0-1,0 0 0,-1 1 1,1-1-1,-1 1 0,0-1 1,0 1-1,0-1 0,0 1 1,-1-1-1,1 1 0,-1 0 1,1 0-1,-1-1 0,0 1 1,0 0-1,0-1 1,0 1-1,-2 5 0,0 7 60,-2 0-1,0 0 1,-8 18 0,9-23-37,-6 14 83,-49 121-257,51-131 81,0-1 1,-1 1-1,-1-1 0,0 0 0,0-1 0,-1 0 0,-20 17 0,3-11-122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27.358"/>
    </inkml:context>
    <inkml:brush xml:id="br0">
      <inkml:brushProperty name="width" value="0.035" units="cm"/>
      <inkml:brushProperty name="height" value="0.035" units="cm"/>
    </inkml:brush>
  </inkml:definitions>
  <inkml:trace contextRef="#ctx0" brushRef="#br0">14 38 13691,'-4'-9'1095,"2"7"-713,1-1 0,0 0 0,0 0 0,-1 0 0,2 0 0,-1 0 0,-1-6 0,5 45 4232,1 2-3778,3 149 1299,15 194-936,-20-361-1202,1 1-1,6 20 1,-8-40 2,-1 0 0,0 0 0,0 0 0,0 0-1,1 0 1,-1-1 0,0 1 0,1 0 0,-1 0-1,1 0 1,-1-1 0,1 1 0,-1 0 0,1 0-1,-1-1 1,1 1 0,0-1 0,0 1 0,-1 0-1,1-1 1,1 1 0,-1-1 1,-1 0 0,1 0 1,0 0-1,-1-1 0,1 1 0,-1 0 0,1 0 1,0-1-1,-1 1 0,1 0 0,-1-1 0,1 1 1,-1-1-1,1 1 0,-1-1 0,1 1 0,-1-1 1,0 1-1,1-1 0,-1 1 0,0-1 0,1 0 0,3-7 1,-1 0-1,1 0 1,2-11-1,89-415 9,-85 379-47,10-60-1268,-20 115 1263,0 0 0,0-1-1,1 1 1,-1-1 0,0 1-1,0-1 1,0 1 0,0-1 0,0 1-1,0-1 1,0 1 0,0-1-1,0 1 1,0-1 0,0 1-1,0-1 1,0 1 0,0 0-1,-1-1 1,1 1 0,0-1-1,0 1 1,0-1 0,-1 1-1,1 0 1,0-1 0,-1 1-1,1-1 1,0 1 0,-1 0 0,1-1-1,0 1 1,-1 0 0,0 0-16,0 0 1,0 0-1,0 0 1,0 1-1,0-1 1,0 1-1,0-1 1,0 0-1,0 1 1,0 0 0,1-1-1,-1 1 1,-1 1-1,-8 7-594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27.800"/>
    </inkml:context>
    <inkml:brush xml:id="br0">
      <inkml:brushProperty name="width" value="0.035" units="cm"/>
      <inkml:brushProperty name="height" value="0.035" units="cm"/>
    </inkml:brush>
  </inkml:definitions>
  <inkml:trace contextRef="#ctx0" brushRef="#br0">1 0 12499,'0'39'1952,"4"1"-1048,2-1-248,1 1 1977,3-3-1545,1-1-152,1-6-239,1-3-121,0-8-312,0-8-248,-1-11-664,3-7-225,-4-12 673,1-2-168,-2-5-120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28.352"/>
    </inkml:context>
    <inkml:brush xml:id="br0">
      <inkml:brushProperty name="width" value="0.035" units="cm"/>
      <inkml:brushProperty name="height" value="0.035" units="cm"/>
    </inkml:brush>
  </inkml:definitions>
  <inkml:trace contextRef="#ctx0" brushRef="#br0">1 109 18460,'3'-13'3674,"-4"31"-1568,1-2-1458,-2 43 611,5 240-99,-2-291-1158,-1-2-6,0 0 0,1 0 1,0 0-1,0 0 0,1-1 1,2 7-1,-4-11 4,0-1 0,0 0-1,0 1 1,0-1 0,0 0-1,0 1 1,0-1 0,1 0-1,-1 0 1,0 1 0,0-1-1,0 0 1,0 0 0,1 1-1,-1-1 1,0 0 0,0 0-1,0 1 1,1-1 0,-1 0-1,0 0 1,0 0 0,1 0-1,-1 1 1,0-1 0,0 0-1,1 0 1,-1 0 0,0 0-1,1 0 1,-1 0 0,0 0-1,1 0 1,-1 0 0,0 0-1,0 0 1,1 0 0,-1 0-1,0 0 1,1 0 0,-1 0-1,0 0 1,1 0 0,-1 0-1,10-15-5,3-25 6,-8 8 26,0 0 1,-2-1 0,-1 1 0,-2-1-1,-5-45 1,5 76-22,-1 0-1,1 0 1,0-1 0,-1 1 0,0 0 0,1 0-1,-1 0 1,0 0 0,-1-1 0,2 2-4,0 1 0,0 0 0,0 0-1,0 0 1,0 0 0,-1 0 0,1 0 0,0 0 0,0 0 0,0 0 0,0 0 0,0 0 0,0 0 0,0 0-1,0 0 1,0 0 0,0 0 0,0 0 0,0 0 0,-1 0 0,1 0 0,0 0 0,0 0 0,0 0 0,0 0 0,0 0-1,0 0 1,0 0 0,0 0 0,0 0 0,0 0 0,0 0 0,0 0 0,-1 0 0,1 0 0,0 0 0,0 0-1,0 0 1,0 0 0,0 0 0,0 0 0,0 0 0,0 0 0,0 0 0,0 0 0,0 0 0,0 1 0,0-1 0,0 0-1,0 0 1,0 0 0,0 0 0,0 0 0,0 0 0,0 0 0,-1 0 0,1 0 0,0 0 0,0 0 0,0 1 0,0 13 47,0-5-43,2 1 0,-1-1 0,7 19 1,-7-24-10,0 0 0,1 0 0,-1 0 0,1 0 1,0 0-1,1 0 0,-1 0 0,1-1 0,-1 1 0,7 5 1,-8-9 2,0 1 1,-1-1 0,1 1-1,0-1 1,0 1 0,0-1 0,-1 0-1,1 1 1,0-1 0,0 0-1,0 0 1,0 0 0,0 0 0,0 0-1,-1 0 1,1 0 0,0 0-1,0 0 1,0 0 0,0 0 0,0-1-1,1 1 1,0-1 1,0-1 0,0 1 1,0 0-1,0 0 0,0-1 0,0 1 0,-1-1 1,3-3-1,2-2 12,0-1 0,-1 0 0,6-13 0,5-19 46,0-1 1,-3 0 0,16-83-1,-24 220-136,-4-37 39,14 80 0,-7-109 36,-8-30 2,0 1 0,0-1 0,1 1 0,-1-1 0,0 1 0,0-1 0,0 1 0,0-1 0,0 1 0,1-1 0,-1 0 0,0 1 0,0-1 0,1 1 0,-1-1 0,0 0 0,1 1 0,-1-1 0,0 0 0,1 1 0,-1-1 0,1 0 0,-1 0 0,1 1 0,-1-1 0,0 0 0,1 0 0,-1 0 0,1 1 0,-1-1 0,1 0 0,-1 0 0,1 0 0,-1 0 0,1 0 0,-1 0 0,1 0 0,-1 0 0,1 0 0,-1 0 0,1-1 0,-1 1 1,1 0-1,-1 0 0,1 0 0,-1 0 0,0-1 0,1 1 0,-1 0 0,1-1 0,-1 1 0,0 0 0,1 0 0,-1-1 0,0 1 0,1-1 0,-1 1 0,0 0 0,1-1 0,4-7 2,-1 0 0,1 0 0,-1 0 0,-1 0 0,6-17 0,10-51 26,-13 45-26,33-160 42,-34 177-73,-1 19 9,0 27-4,-4-24 17,6 84-28,-5-50 35,3-1 1,8 42 0,-12-81-22,0-1-1,0 0 1,1 0 0,-1 1 0,0-1-1,1 0 1,-1 0 0,1 1 0,-1-1-1,1 0 1,0 0 0,-1 0 0,1 0 0,0 0-1,0 0 1,0 0 0,0 1 0,0-2-22,-1 0 0,1 0 0,-1 0 0,1 0 0,-1-1 0,1 1 0,-1 0 0,1 0 0,-1 0 0,1 0 1,-1-1-1,1 1 0,-1 0 0,1 0 0,-1-1 0,0 1 0,1 0 0,-1-1 0,1 1 0,-1-1 0,0 1 1,0 0-1,1-1 0,-1 1 0,0-1 0,0 1 0,1-2 0,4-8-1085,0 0 0,5-19 0,-7 20 289,25-82-1504,-14 41 903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29.068"/>
    </inkml:context>
    <inkml:brush xml:id="br0">
      <inkml:brushProperty name="width" value="0.035" units="cm"/>
      <inkml:brushProperty name="height" value="0.035" units="cm"/>
    </inkml:brush>
  </inkml:definitions>
  <inkml:trace contextRef="#ctx0" brushRef="#br0">43 170 19124,'-20'69'2700,"16"-56"-2361,-1 1 0,1-1 1,1 1-1,1 0 0,0 0 0,-1 17 1,4-28-330,-1 0 0,1 0 0,0 0 1,0 0-1,0 0 0,0-1 0,0 1 1,1 0-1,-1 0 0,1-1 0,0 1 1,0-1-1,0 1 0,2 1 0,39 33-121,-17-16 102,-2 2 5,0 2 1,-1 1-1,32 48 0,-48-62 50,0-1 0,0 1 0,-2 1 0,1-1 1,-1 1-1,-1 0 0,0 0 0,-1 0 0,-1 1 0,0-1 0,0 1 0,-1 16 0,-2-25 38,1 0 0,-1 0 0,0-1 0,0 1 0,0 0 0,-1 0 0,1-1 0,-1 1 0,-1-1 0,1 0 0,0 1 0,-4 3 0,4-6-33,0 0-1,1 0 1,-1-1 0,0 1 0,0-1-1,0 1 1,0-1 0,0 0 0,0 0-1,-1 0 1,1 0 0,0 0 0,0 0-1,-1-1 1,1 1 0,-1-1-1,1 0 1,0 1 0,-1-1 0,1 0-1,-1-1 1,1 1 0,0 0 0,-1-1-1,1 1 1,-5-2 0,0-1 8,0-1 1,0 1-1,0-2 1,0 1-1,0-1 1,1 0-1,0 0 1,0 0-1,0-1 1,1 0-1,0 0 1,0-1-1,0 1 1,1-1-1,0 0 1,-6-14-1,2 2-69,1 0 1,0-1-1,2 0 0,0 0 0,-3-31 0,7 34-11,0-1-1,2 1 0,0 0 1,0-1-1,2 1 1,0 0-1,1 0 1,1 0-1,0 1 1,2 0-1,0 0 1,12-21-1,-8 19-117,2-1 0,0 1 0,1 1 0,0 0 0,2 2 0,0-1 0,1 2 0,0 0 0,24-14 0,-40 27 115,1 0-1,-1-1 1,1 1-1,-1 1 1,1-1-1,-1 0 1,1 0-1,0 0 1,0 1 0,-1-1-1,1 1 1,0 0-1,0-1 1,-1 1-1,1 0 1,0 0-1,0 0 1,0 0-1,0 0 1,2 1-1,-1 1 24,-1 0-1,0-1 0,-1 1 1,1 0-1,0 0 1,0 0-1,-1 0 1,1 0-1,-1 1 0,0-1 1,0 0-1,0 1 1,1 2-1,-1-2 17,0 0 0,0-1 0,1 1 0,-1-1 0,1 1 0,-1-1 0,1 0-1,0 0 1,3 4 0,-4-5-12,-1-1 0,1 0 0,-1 0 0,1 1 0,-1-1 0,1 0 0,0 0 0,-1 0 0,1 0 0,-1 0-1,1 0 1,-1 0 0,1 0 0,-1 0 0,1 0 0,-1 0 0,1 0 0,0 0 0,-1 0 0,2-1 0,13-12 5,2-8-10,-14 15-5,1 1 0,0 0 0,0 0 0,0 0 0,1 0 0,-1 1 0,1-1 0,0 1 0,0 1 0,7-4 0,-11 6 6,0 1 0,0-1-1,0 1 1,0 0 0,0 0-1,0 0 1,0 0 0,0-1 0,0 1-1,0 0 1,1 1 0,-1-1-1,0 0 1,0 0 0,0 0 0,0 1-1,0-1 1,0 1 0,0-1-1,0 0 1,0 1 0,0 0 0,-1-1-1,1 1 1,0 0 0,0-1-1,0 1 1,-1 0 0,1 0-1,1 1 1,2 4 9,-1 0 0,1 0 0,-1 0-1,2 8 1,-4-10 17,1 0 0,0-1 0,-1 1 0,1 0 0,0-1 0,1 1 0,-1-1 0,3 4 0,-4-7-14,0 0 0,-1 1 0,1-1 0,-1 0 0,1 1-1,0-1 1,0 0 0,-1 0 0,1 0 0,0 1 0,-1-1 0,1 0-1,0 0 1,0 0 0,-1 0 0,1 0 0,0 0 0,-1-1-1,1 1 1,0 0 0,0 0 0,-1 0 0,1-1 0,0 1 0,-1 0-1,1-1 1,-1 1 0,1-1 0,0 1 0,0-1 0,16-18 141,-15 16-131,35-47 222,-22 27-287,0 2-1,2 0 1,1 0-1,0 2 0,31-25 1,-46 42 18,0 0 1,0 0 0,0 0-1,0 0 1,0 1-1,0 0 1,1-1 0,-1 1-1,0 0 1,1 1 0,-1-1-1,0 1 1,1-1-1,-1 1 1,1 0 0,4 1-1,-5 0 7,0-1-1,-1 1 1,1 0-1,-1 0 1,0 1-1,1-1 1,-1 0-1,0 1 1,0-1-1,0 1 1,0 0-1,0 0 1,0 0-1,0 0 1,0 0-1,-1 0 1,1 0-1,-1 1 1,0-1 0,0 0-1,2 6 1,6 33 27,-8-34-64,0 0 0,1 0 0,4 14 0,-6-21 54,0 0 0,0 0 1,1 0-1,-1 1 1,0-1-1,0 0 1,0 0-1,0 0 0,0 0 1,0 0-1,0 1 1,1-1-1,-1 0 1,0 0-1,0 0 0,0 0 1,0 0-1,0 0 1,1 0-1,-1 0 1,0 0-1,0 1 0,0-1 1,0 0-1,1 0 1,-1 0-1,0 0 1,0 0-1,0 0 0,0 0 1,1 0-1,-1 0 1,0 0-1,0 0 1,0 0-1,1-1 0,-1 1 1,0 0-1,0 0 1,0 0-1,0 0 1,0 0-1,1 0 0,-1 0 1,0 0-1,0 0 1,0-1-1,0 1 1,0 0-1,0 0 1,1 0-1,-1 0 0,0 0 1,0-1-1,0 1 1,0 0-1,0 0 1,0 0-1,0 0 0,0-1 1,0 1-1,6-12 310,-5 11-398,8-17 52,6-2-20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29.523"/>
    </inkml:context>
    <inkml:brush xml:id="br0">
      <inkml:brushProperty name="width" value="0.035" units="cm"/>
      <inkml:brushProperty name="height" value="0.035" units="cm"/>
    </inkml:brush>
  </inkml:definitions>
  <inkml:trace contextRef="#ctx0" brushRef="#br0">87 54 22365,'-2'-1'123,"-1"0"1,1 0-1,-1 0 1,1 0-1,-1 1 1,1-1-1,-1 1 1,0 0-1,1 0 1,-1 0-1,0 0 0,1 0 1,-1 0-1,1 1 1,-1-1-1,0 1 1,1 0-1,-1 0 1,1 0-1,0 0 1,-1 0-1,1 0 1,-3 3-1,3-2-84,0 0-1,0 0 0,0 1 1,0-1-1,0 0 0,1 1 1,-1 0-1,1-1 0,-1 1 1,1 0-1,0 0 0,0 0 1,1-1-1,-1 1 0,1 0 1,-1 0-1,1 0 1,0 0-1,0 0 0,1 5 1,-2-7-35,1 0 1,0 0 0,0 0-1,1 0 1,-1 0 0,0 0-1,0 0 1,0 0 0,1 0 0,-1 0-1,0 0 1,1 0 0,-1 0-1,1 0 1,0 0 0,-1 0-1,1 0 1,-1 0 0,1-1 0,0 1-1,0 0 1,0-1 0,-1 1-1,1 0 1,1 0 0,0-1 0,-1 0 0,1 0 0,-1 0 0,1 0 0,-1 0 0,0 0 0,1 0 1,-1 0-1,1-1 0,-1 1 0,0 0 0,1-1 0,-1 1 0,0-1 0,3-1 0,4-3 2,-1 0-1,0 0 1,0-1-1,10-11 1,12-17-48,-17 18-78,29-27 0,-40 42 116,0 1 0,-1-1 0,1 0 0,0 1 0,-1-1 1,1 1-1,0-1 0,0 1 0,0-1 0,0 1 0,0-1 0,-1 1 0,1 0 0,0-1 0,0 1 1,0 0-1,0 0 0,0 0 0,0 0 0,0 0 0,0 0 0,0 0 0,0 0 0,0 0 0,0 0 1,0 1-1,0-1 0,0 0 0,0 1 0,-1-1 0,1 0 0,0 1 0,0-1 0,0 1 0,0-1 1,-1 1-1,1 0 0,0-1 0,-1 1 0,1 0 0,0 0 0,-1-1 0,1 1 0,-1 0 0,1 1 0,3 6 51,0 0 0,0 0 0,-1 1 0,3 11 0,4 8 173,-9-26-200,0-1 0,0 1 1,0-1-1,0 0 1,0 0-1,0 1 0,0-1 1,0 0-1,1 0 0,-1 0 1,1 0-1,-1 0 0,0 0 1,1-1-1,0 1 1,-1 0-1,1-1 0,-1 1 1,1-1-1,0 1 0,-1-1 1,1 0-1,0 0 1,-1 0-1,1 0 0,0 0 1,-1 0-1,1 0 0,0-1 1,-1 1-1,1-1 1,0 1-1,-1-1 0,1 1 1,-1-1-1,1 0 0,1-1 1,8-4-24,-1-1 1,1 0 0,-1-1 0,9-9-1,-4 4-302,-11 10 189,-2 1 34,1 0 0,0 0 0,-1 0 0,1 0-1,0 0 1,0 1 0,0-1 0,5 0 0,-8 2 74,0-1 1,0 1 0,0 0 0,0 0 0,0 0 0,1 0 0,-1 0 0,0 0-1,0 0 1,0 0 0,0 0 0,1 0 0,-1 0 0,0 0 0,0 0 0,0 0-1,0 0 1,1 0 0,-1 0 0,0 0 0,0 0 0,0 0 0,0 0-1,1 0 1,-1 0 0,0 1 0,0-1 0,0 0 0,0 0 0,0 0 0,1 0-1,-1 0 1,0 0 0,0 0 0,0 1 0,0-1 0,0 0 0,0 0 0,0 0-1,0 0 1,1 1 0,-6 10-365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0.216"/>
    </inkml:context>
    <inkml:brush xml:id="br0">
      <inkml:brushProperty name="width" value="0.035" units="cm"/>
      <inkml:brushProperty name="height" value="0.035" units="cm"/>
    </inkml:brush>
  </inkml:definitions>
  <inkml:trace contextRef="#ctx0" brushRef="#br0">261 20 18108,'-1'-2'143,"-1"1"0,1-1 1,-1 0-1,1 1 0,-1 0 1,0-1-1,0 1 0,1 0 1,-1 0-1,0 0 0,0 0 0,0 0 1,0 0-1,0 1 0,-1-1 1,1 1-1,-3-1 0,1 1 32,0 0 0,-1 0 1,1 1-1,0-1 0,0 1 0,-1 0 0,1 0 0,-5 2 0,-3 3 241,0-1-1,0 2 1,1 0 0,-19 14-1,16-9-74,1 0 1,-24 28-1,32-34-323,0 1-1,0-1 1,1 1 0,0 0-1,1 0 1,-1 0-1,1 1 1,1-1 0,-3 11-1,5-18-19,0 0-1,0 0 0,0 1 0,0-1 0,0 0 0,0 0 0,0 0 1,1 0-1,-1 1 0,0-1 0,0 0 0,0 0 0,0 0 0,1 0 0,-1 1 1,0-1-1,0 0 0,0 0 0,0 0 0,1 0 0,-1 0 0,0 0 1,0 0-1,1 0 0,-1 0 0,0 0 0,0 0 0,0 0 0,1 0 1,-1 0-1,0 0 0,0 0 0,1 0 0,-1 0 0,0 0 0,0 0 0,0 0 1,1 0-1,-1 0 0,0 0 0,0 0 0,0 0 0,1 0 0,-1-1 1,0 1-1,0 0 0,0 0 0,0 0 0,1 0 0,-1-1 0,19-8-79,-13 6 42,2 0 33,-1 0 0,1 0-1,0 0 1,0 1 0,0 1-1,0-1 1,0 1 0,0 1-1,0 0 1,0 0 0,0 0-1,1 1 1,-1 0-1,0 1 1,0-1 0,-1 2-1,1-1 1,0 1 0,-1 0-1,1 1 1,-1 0 0,0 0-1,0 0 1,-1 1 0,1 0-1,-1 0 1,0 1 0,0 0-1,-1 0 1,0 0 0,0 1-1,0-1 1,-1 1-1,0 0 1,0 1 0,-1-1-1,0 1 1,3 9 0,-4-5 61,0 0 0,0 0 0,-1 0 0,-1 0 1,0 0-1,-1 1 0,0-1 0,-4 16 0,4-21-4,-1 0-1,0 0 0,0 0 1,-1 0-1,0 0 0,0-1 0,0 1 1,-1-1-1,0 0 0,0 0 1,-1 0-1,0-1 0,0 0 0,0 0 1,-6 5-1,9-8-75,0-1 1,0 1-1,-1-1 1,1 0-1,0 0 0,0 0 1,-1 0-1,1 0 1,-1 0-1,1 0 0,-1-1 1,1 1-1,-1-1 1,1 0-1,-1 0 0,0 0 1,1 0-1,-1 0 1,1-1-1,-1 1 0,1-1 1,-1 1-1,1-1 1,-1 0-1,1 0 0,0 0 1,-1 0-1,1-1 1,-3-1-1,1-1-164,0 0-1,1 1 1,0-1-1,-1-1 1,2 1-1,-1 0 1,0-1-1,1 0 1,0 1 0,0-1-1,0 0 1,0 0-1,-1-8 1,1-1-64,0-1 1,1 1 0,0-1-1,1 0 1,3-19 0,7-27-804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0.708"/>
    </inkml:context>
    <inkml:brush xml:id="br0">
      <inkml:brushProperty name="width" value="0.035" units="cm"/>
      <inkml:brushProperty name="height" value="0.035" units="cm"/>
    </inkml:brush>
  </inkml:definitions>
  <inkml:trace contextRef="#ctx0" brushRef="#br0">0 0 16844,'4'8'352,"0"0"1,0 0 0,-1 1 0,0-1-1,-1 1 1,0 0 0,0-1 0,-1 1-1,0 14 1,3 5 551,4 29 366,-4-23-557,1 0-1,2-1 1,12 39 0,-18-71-685,-1 1 0,1-1 1,-1 1-1,1 0 0,0-1 0,0 0 0,0 1 1,0-1-1,0 1 0,0-1 0,0 0 0,0 0 0,2 2 1,-2-2-21,-1-1 0,1 0 1,-1 0-1,1 0 1,-1 0-1,0 0 0,1 0 1,-1 0-1,1 0 1,-1 0-1,1 0 0,-1 0 1,0 0-1,1-1 1,-1 1-1,1 0 1,-1 0-1,0 0 0,1 0 1,-1-1-1,1 1 1,-1 0-1,0 0 0,1-1 1,-1 1-1,0 0 1,0-1-1,1 1 0,-1 0 1,0-1-1,1 0 1,2-4 13,-1 1 1,0-1-1,0-1 1,0 1 0,0 0-1,1-9 1,11-94 92,-8 55-130,8 101-67,-13-44 78,15 47-43,-14-47 50,0 0 0,0 0 0,0 0 0,0-1 1,1 1-1,-1 0 0,1-1 0,0 0 0,6 6 0,-8-8 4,0 0-1,1-1 1,-1 1 0,0 0-1,1-1 1,-1 1-1,1-1 1,-1 1 0,1-1-1,-1 0 1,1 0-1,-1 1 1,1-1-1,-1 0 1,1 0 0,-1 0-1,1-1 1,-1 1-1,0 0 1,1-1 0,-1 1-1,1-1 1,-1 1-1,1-1 1,-1 1 0,0-1-1,0 0 1,1 0-1,-1 0 1,0 0-1,0 0 1,2-2 0,2-2 22,0-1 0,0 0 0,0 0 0,-1 0 0,4-8 0,8-19 95,-1 1 0,-2-2 0,15-58 0,-21 74-106,-7 18-18,0 0 0,0 0 1,0-1-1,0 1 0,0 0 1,1 0-1,-1 0 0,0 0 1,0 0-1,0 0 0,0 0 0,0 1 1,0-1-1,1 0 0,-1 0 1,0 0-1,0 0 0,0 0 1,0 0-1,0 0 0,0 0 1,1 0-1,-1 0 0,0 0 1,0 0-1,0 0 0,0 1 1,0-1-1,0 0 0,0 0 1,0 0-1,0 0 0,0 0 1,0 0-1,1 0 0,-1 1 1,0-1-1,0 0 0,0 0 1,0 0-1,0 0 0,0 0 1,0 0-1,0 1 0,0-1 1,0 0-1,0 0 0,0 0 1,0 0-1,0 0 0,0 1 1,-1-1-1,1 0 0,0 0 1,0 0-1,2 37 34,-2-28-25,2 30-44,-1-26-230,0 1-1,0-1 0,-2 1 1,0-1-1,-2 16 1,3-29 246,0 0-1,0 0 1,0 0 0,0 0 0,0-1 0,0 1 0,0 0-1,0 0 1,0 0 0,0 0 0,0 0 0,0 0 0,-1 0-1,1 0 1,0 0 0,0 0 0,0 0 0,0 0 0,0-1 0,0 1-1,0 0 1,0 0 0,0 0 0,0 0 0,0 0 0,0 0-1,0 0 1,0 0 0,0 0 0,-1 0 0,1 0 0,0 0-1,0 0 1,0 0 0,0 0 0,0 0 0,0 0 0,0 0-1,0 0 1,0 0 0,0 0 0,-1 0 0,1 0 0,0 0-1,0 0 1,0 0 0,0 0 0,0 0 0,0 0 0,0 0-1,0 0 1,0 0 0,0 0 0,0 0 0,0 0 0,-1 0-1,1 0 1,0 0 0,0 0 0,0 1 0,0-1 0,0 0-1,0 0 1,0 0 0,0 0 0,0 0 0,0 0 0,0 0 0,0 0-1,-4-8-189,-4-16-321,-2-8-147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1.414"/>
    </inkml:context>
    <inkml:brush xml:id="br0">
      <inkml:brushProperty name="width" value="0.035" units="cm"/>
      <inkml:brushProperty name="height" value="0.035" units="cm"/>
    </inkml:brush>
  </inkml:definitions>
  <inkml:trace contextRef="#ctx0" brushRef="#br0">0 124 13875,'8'19'419,"-2"-2"-121,1 0 1,16 27-1,-21-40-401,1-1 0,-1 1 0,1-1-1,-1 0 1,1 0 0,0 0 0,0 0-1,0-1 1,1 1 0,-1-1 0,1 0-1,-1 0 1,1 0 0,0 0 0,-1 0-1,1-1 1,6 2 0,-7-3-21,-1 0 1,0-1 0,1 1-1,-1 0 1,0-1-1,0 0 1,1 1-1,-1-1 1,3-2 0,15-4-191,-19 7 341,0 0 1,-1 0 0,1 0-1,0 0 1,-1 0-1,1 0 1,0 0-1,-1 0 1,1 0-1,0 0 1,-1 1 0,1-1-1,-1 0 1,1 0-1,0 1 1,-1-1-1,1 0 1,-1 1 0,1-1-1,-1 0 1,1 1-1,-1-1 1,1 1-1,0 0 1,35 55 2094,-2 0 0,-3 3-1,44 116 1,-64-144-1396,-1 0 0,-2 1-1,8 55 1,-14-64-483,0 0-1,-2-1 1,-1 1-1,0 0 1,-2-1 0,-6 28-1,9-49-231,-1 1 0,1 0 0,0-1 0,-1 1 0,1 0-1,-1-1 1,0 1 0,0-1 0,0 1 0,0-1 0,0 1 0,0-1 0,0 0-1,0 1 1,0-1 0,0 0 0,-1 0 0,-1 1 0,3-2-9,0 0 1,-1 0 0,1 0-1,-1 1 1,1-1 0,-1 0-1,1 0 1,-1-1 0,1 1-1,0 0 1,-1 0 0,1 0-1,-1 0 1,1 0 0,-1 0-1,1-1 1,0 1 0,-1 0-1,1 0 1,-1 0-1,1-1 1,0 1 0,-1 0-1,1-1 1,-11-19 24,4-6-38,0-1-1,2 1 0,1-2 1,0-27-1,3-113-124,2 141 118,45-479-1458,-35 417 970,-8 63 229,-5 47 192,-7 114 333,9-112-121,1 1-1,1 0 1,10 46-1,-11-65-102,0 1-1,1-1 0,0 0 0,0 0 0,1-1 0,-1 1 1,1 0-1,3 4 0,-5-8-20,0 0 0,0 0 1,0 0-1,0-1 0,0 1 0,0 0 0,0 0 1,0-1-1,0 1 0,0 0 0,0-1 1,1 1-1,-1-1 0,0 0 0,0 1 1,1-1-1,-1 0 0,0 0 0,0 0 1,1 0-1,-1 0 0,0 0 0,1 0 0,-1 0 1,0 0-1,0-1 0,1 1 0,-1 0 1,0-1-1,0 1 0,0-1 0,1 0 1,-1 1-1,0-1 0,0 0 0,2-1 1,3-4 4,0 1-1,0-1 1,0 0 0,-1-1 0,0 0 0,0 0 0,-1 0 0,0 0 0,6-13 0,1-9 19,10-35-1,-17 51-14,20-77 150,-23 88 62,1 8-131,1 10 22,-1 30 191,-2-9 15,3-1-1,1 1 1,9 37 0,-6-58-193,-7-16-134,0 0 0,1 0 0,-1 0 0,0 1 0,0-1 0,0 0 0,1 0 0,-1 0 0,0 0 0,0 0 0,0 0 0,1 0 0,-1 0 0,0 0 0,0 0 0,0 0-1,1 0 1,-1 0 0,0 0 0,0 0 0,0 0 0,1 0 0,-1 0 0,0 0 0,0-1 0,0 1 0,1 0 0,-1 0 0,0 0 0,0 0 0,0 0 0,0 0 0,1-1 0,-1 1-1,0 0 1,0 0 0,0 0 0,0 0 0,0-1 0,2-2-163,0-1-1,-1 1 1,1-1-1,-1 0 0,0 1 1,1-8-1,3-25-569,-1 0-1,-1-39 0,-3 9-1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1.960"/>
    </inkml:context>
    <inkml:brush xml:id="br0">
      <inkml:brushProperty name="width" value="0.035" units="cm"/>
      <inkml:brushProperty name="height" value="0.035" units="cm"/>
    </inkml:brush>
  </inkml:definitions>
  <inkml:trace contextRef="#ctx0" brushRef="#br0">8 0 18132,'1'25'2136,"-1"10"-1135,-4 4-369,1 1 1768,1-3-1128,2-5-847,0-3-393,2-14-985,2-5 585,0-10 144,1-5-272,-2-11-216</inkml:trace>
  <inkml:trace contextRef="#ctx0" brushRef="#br0" timeOffset="1">194 175 16804,'0'0'88,"1"1"1,-1-1-1,1 0 1,-1 1-1,1-1 1,-1 0-1,1 0 1,0 1-1,-1-1 1,1 0-1,-1 0 1,1 0-1,0 0 1,-1 0-1,1 0 1,-1 0-1,1 0 1,0 0-1,-1 0 1,1 0-1,-1 0 1,1-1-1,-1 1 1,1 0-1,0 0 1,0-1-1,15-13 1217,-16 13-1240,1 0 0,0 0 0,0 0 0,0 0 0,0 0 0,0 0 1,0 0-1,0 0 0,1 1 0,-1-1 0,0 0 0,0 1 0,1-1 0,-1 1 1,0-1-1,1 1 0,1-1 0,-2 1-58,0 1 1,-1-1-1,1 1 0,-1-1 0,1 1 1,-1-1-1,1 1 0,-1 0 0,1-1 1,-1 1-1,0 0 0,1-1 1,-1 1-1,0 0 0,0-1 0,1 1 1,-1 0-1,0-1 0,0 1 0,0 0 1,0 0-1,0-1 0,0 1 1,0 0-1,0 1 0,-1 23-26,1-22 32,-1 20 186,-1 0 0,-1 0 0,-1 0 0,-1 0 0,-9 25 1,8-38 553,2-10-179,-2-18 123,4-27-482,3 39-349,-1 0 0,-1-1 0,1 1 1,-1 0-1,0 0 0,0 0 0,-1 0 0,1 0 0,-1 0 1,-1 0-1,-3-6 0,-8-9-214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5.068"/>
    </inkml:context>
    <inkml:brush xml:id="br0">
      <inkml:brushProperty name="width" value="0.035" units="cm"/>
      <inkml:brushProperty name="height" value="0.035" units="cm"/>
    </inkml:brush>
  </inkml:definitions>
  <inkml:trace contextRef="#ctx0" brushRef="#br0">2 265 15971,'-1'-9'281,"1"0"1,-1-1-1,2 1 0,-1 0 0,1 0 0,1 0 0,0-1 0,0 1 0,0 1 0,1-1 0,1 0 0,0 1 0,0-1 1,0 1-1,11-14 0,-7 11-33,0 1 0,1 1 0,0 0 0,0 0 0,1 1 0,0 0 0,0 1 0,1 0 0,0 0 0,0 1 0,14-5 0,-22 10-216,0 0-1,0 0 1,0 0 0,1 0-1,-1 1 1,0-1-1,0 1 1,1 0 0,-1 0-1,4 0 1,-6 1-29,0-1 1,1 0 0,-1 1-1,0-1 1,0 1-1,0-1 1,-1 1-1,1-1 1,0 1 0,0 0-1,0-1 1,0 1-1,0 0 1,-1 0-1,1-1 1,0 1-1,-1 0 1,1 0 0,0 0-1,-1 0 1,0 0-1,1 0 1,-1 0-1,1 0 1,-1 0 0,0 0-1,0 0 1,0 1-1,1-1 1,-1 0-1,0 0 1,-1 2-1,0 9 4,-1 0-1,0 0 0,-1-1 0,0 1 0,-1-1 1,0 1-1,-1-1 0,-7 12 0,6-12-63,1 1 0,0-1 0,0 1 0,1 0 0,1 0 0,0 0 0,-2 20 0,5-30 31,0 0-1,0 0 0,0 0 0,1 1 0,-1-1 1,1 0-1,-1 0 0,1 0 0,0 0 1,0-1-1,0 1 0,0 0 0,0 0 0,0 0 1,0-1-1,1 1 0,-1 0 0,0-1 0,1 0 1,0 1-1,-1-1 0,1 0 0,0 0 1,-1 1-1,5 0 0,4 3-138,1-2 0,0 1 0,22 3 0,14 6-198,-37-8 278,1 1-1,-1 0 1,0 0 0,0 1-1,-1 0 1,0 1-1,0 0 1,14 17 0,-18-18 67,1 1 1,-1-1 0,0 1-1,0 0 1,-1 1 0,0-1 0,-1 1-1,0-1 1,0 1 0,-1 0-1,2 18 1,-3-23 47,-1-1 0,0 1-1,-1-1 1,1 1 0,0-1-1,-1 1 1,0-1 0,0 0 0,0 1-1,0-1 1,0 0 0,-1 1-1,1-1 1,-1 0 0,0 0-1,0 0 1,-5 4 0,3-3 35,-1 0 1,1-1-1,-1 1 1,0-1-1,0 0 1,0-1-1,0 1 1,0-1-1,-1 0 1,-7 1-1,2 0 19,-1-1-1,1-1 0,-1 0 0,0 0 0,1-1 0,-1 0 0,0-1 0,1-1 1,-1 0-1,-16-5 0,20 4-134,-1-1 1,1 0-1,0 0 1,-14-10-1,19 12-66,1 0 1,0 0-1,-1 0 1,1 0-1,0-1 1,0 1-1,0-1 0,0 1 1,0-1-1,1 0 1,-1 1-1,1-1 1,0 0-1,0 0 0,0 0 1,0 0-1,-1-5 1,2 7 68,0 0 1,0 0 0,0 1 0,0-1-1,0 0 1,0 0 0,1 1-1,-1-1 1,0 0 0,0 1-1,0-1 1,1 0 0,-1 1-1,0-1 1,1 0 0,-1 1 0,1-1-1,-1 1 1,1-1 0,-1 0-1,1 1 1,-1-1 0,1 1-1,-1 0 1,1-1 0,-1 1-1,1-1 1,0 1 0,-1 0 0,1-1-1,0 1 1,0 0 0,-1 0-1,1 0 1,0-1 0,10 1-520</inkml:trace>
  <inkml:trace contextRef="#ctx0" brushRef="#br0" timeOffset="1">638 155 18188,'6'-16'1656,"1"5"-1336,-5 11-136,-1 11 753,-1 15-529,0 5-144,-3 9-448,2 6-216,1 3-377,0 0-175,1-8 688,2-5-168,4-17-216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2.796"/>
    </inkml:context>
    <inkml:brush xml:id="br0">
      <inkml:brushProperty name="width" value="0.035" units="cm"/>
      <inkml:brushProperty name="height" value="0.035" units="cm"/>
    </inkml:brush>
  </inkml:definitions>
  <inkml:trace contextRef="#ctx0" brushRef="#br0">0 113 14907,'18'-24'2413,"-9"10"-200,21-23-1,-26 33-1853,0 0-1,1 1 1,-1-1 0,1 1 0,-1 0-1,1 0 1,0 1 0,0-1-1,9-2 1,-13 4-303,0 1 0,0-1-1,0 1 1,0 0 0,0-1 0,0 1-1,0 0 1,0 0 0,1 0 0,-1 0-1,0 0 1,0 0 0,0 0 0,0 0-1,0 0 1,0 1 0,1-1 0,-1 0-1,0 1 1,0-1 0,0 1 0,0-1-1,0 1 1,0-1 0,0 1 0,-1 0-1,2 1 1,-1 0-1,0-1-1,0 1 1,0 0-1,0 0 1,-1 0-1,1 0 1,-1 0-1,0 0 1,1 0-1,-1 0 1,0 1-1,0-1 1,-1 3-1,-1 8 140,0 0 1,-1-1-1,-8 21 0,-41 82 760,45-103-857,7-11-83,-1 1 1,0-1-1,1 1 1,-1-1-1,0 0 1,1 1-1,0-1 1,-1 1-1,1-1 1,0 1-1,0-1 1,0 1-1,0-1 1,0 1-1,0 0 1,0-1-1,1 1 1,-1-1-1,0 1 1,1-1-1,-1 0 1,2 4-1,0-4-3,-1 1-1,1 0 0,0 0 0,0-1 1,0 1-1,0-1 0,0 1 0,0-1 1,0 0-1,0 0 0,0 0 0,1 0 1,2 1-1,5 0-8,0 1 0,0-2 0,1 1 0,-1-1 0,19-1 0,-22-1-137,0 0 0,0-1 1,1 0-1,-2 0 0,1 0 0,0-1 0,0 0 0,-1 0 1,0-1-1,1 1 0,-2-1 0,1-1 0,0 1 0,-1-1 1,0 0-1,0-1 0,0 1 0,0-1 0,-1 0 0,0 0 1,0 0-1,-1 0 0,0-1 0,0 1 0,0-1 0,-1 0 1,0 0-1,1-10 0,1-11-531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3.267"/>
    </inkml:context>
    <inkml:brush xml:id="br0">
      <inkml:brushProperty name="width" value="0.035" units="cm"/>
      <inkml:brushProperty name="height" value="0.035" units="cm"/>
    </inkml:brush>
  </inkml:definitions>
  <inkml:trace contextRef="#ctx0" brushRef="#br0">1 140 16804,'0'0'2584,"1"-3"-1328,5-1-431,4-2 2711,7-3-2103,5-2-265,8-4-336,4 0-176,5-1-376,0-1-424,-5 2 200,-9 0-64,-21 2-96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5.827"/>
    </inkml:context>
    <inkml:brush xml:id="br0">
      <inkml:brushProperty name="width" value="0.035" units="cm"/>
      <inkml:brushProperty name="height" value="0.035" units="cm"/>
    </inkml:brush>
  </inkml:definitions>
  <inkml:trace contextRef="#ctx0" brushRef="#br0">1 0 12211,'3'0'244,"0"1"1,0 0-1,0-1 1,-1 1-1,1 0 1,0 0-1,0 0 1,0 1-1,-1-1 1,1 1-1,-1-1 1,1 1-1,3 4 1,30 31 1551,-28-27-1369,54 68 1013,-4 2 0,49 89 0,-36-54-1280,-65-102-583,-14-14-213,-17-17 93,5 0 188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6.277"/>
    </inkml:context>
    <inkml:brush xml:id="br0">
      <inkml:brushProperty name="width" value="0.035" units="cm"/>
      <inkml:brushProperty name="height" value="0.035" units="cm"/>
    </inkml:brush>
  </inkml:definitions>
  <inkml:trace contextRef="#ctx0" brushRef="#br0">14 599 16708,'-13'-3'2299,"19"7"-523,24 5-129,-22-8-1464,1 0-1,0-1 0,0-1 1,0 0-1,0 0 1,-1 0-1,1-1 0,0 0 1,-1-1-1,1 0 1,-1 0-1,0-1 1,13-8-1,-11 5-58,-1-1-1,1 0 1,-2 0 0,1-1 0,-1 0-1,0-1 1,-1 1 0,0-2 0,5-10-1,1-5 7,-2 0-1,-1 0 0,-1-1 0,-1-1 0,-2 1 0,0-1 0,2-50 0,-6 54-57,-1 0-1,-1 0 1,-2 0 0,0 1 0,-9-37 0,0 32-6,11 27-65,0 1 0,0 0 0,0 0 0,0-1 0,0 1 0,-1 0 0,1 0 0,0-1 0,0 1 0,0 0 0,-1 0 0,1 0 0,0-1 0,0 1 0,-1 0 0,1 0 0,0 0 0,0 0 0,-1 0 0,1-1-1,0 1 1,0 0 0,-1 0 0,1 0 0,0 0 0,-1 0 0,1 0 0,0 0 0,-1 0 0,1 0 0,0 0 0,0 0 0,-1 0 0,1 0 0,0 0 0,-1 1 0,1-1 0,0 0 0,0 0 0,-1 0 0,1 0 0,0 0 0,0 1 0,-1-1 0,1 0 0,0 0 0,0 0-1,0 1 1,-1-1 0,-5 16 46,5-3-47,0 0 0,1 0 0,1 0 0,0 0 0,0 0 1,2 0-1,-1 0 0,7 15 0,-1-3-202,2 0 0,1 0 0,15 24 0,-19-38 37,0-1 0,0 0 0,1 0-1,9 10 1,-13-17 131,-1 0-1,1 0 0,0 0 0,0 0 1,0 0-1,0-1 0,0 0 0,0 0 1,1 0-1,-1 0 0,1 0 0,-1-1 1,8 1-1,-8-2-25,1 0 1,-1 0-1,0-1 0,1 0 1,-1 1-1,7-3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7.189"/>
    </inkml:context>
    <inkml:brush xml:id="br0">
      <inkml:brushProperty name="width" value="0.035" units="cm"/>
      <inkml:brushProperty name="height" value="0.035" units="cm"/>
    </inkml:brush>
  </inkml:definitions>
  <inkml:trace contextRef="#ctx0" brushRef="#br0">1 113 17748,'8'17'2054,"24"89"81,31 194 0,-52-240-1800,-9-45-270,-2-12-40,1 1-1,-1 0 0,1 0 0,-1-1 1,1 1-1,1-1 0,-1 1 1,0-1-1,1 1 0,-1-1 0,1 0 1,3 4-1,-5-6-20,0-1 1,0 0-1,0 0 0,1 0 1,-1 0-1,0 1 1,0-1-1,0 0 0,1 0 1,-1 0-1,0 0 0,0 0 1,1 1-1,-1-1 1,0 0-1,0 0 0,1 0 1,-1 0-1,0 0 0,0 0 1,1 0-1,-1 0 1,0 0-1,0 0 0,1 0 1,-1 0-1,0 0 0,0 0 1,1 0-1,-1-1 1,0 1-1,0 0 0,0 0 1,1 0-1,-1 0 0,0 0 1,0 0-1,0-1 1,1 1-1,-1 0 0,0 0 1,0 0-1,0-1 0,0 1 1,1 0-1,-1 0 1,0 0-1,0-1 0,0 1 1,6-14 73,0 1-1,-1-1 1,0 0 0,-2 0 0,1-1 0,0-17-1,3-4 32,30-158 370,18-78-279,-47 241-520,-4 22-495,-1 15-14,-3 13-430,-1 0 379,-1 0 0,-1-1 0,-7 28 0,-2-4-176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7.701"/>
    </inkml:context>
    <inkml:brush xml:id="br0">
      <inkml:brushProperty name="width" value="0.035" units="cm"/>
      <inkml:brushProperty name="height" value="0.035" units="cm"/>
    </inkml:brush>
  </inkml:definitions>
  <inkml:trace contextRef="#ctx0" brushRef="#br0">1 0 14867,'15'33'1609,"7"3"-905,2 0-264,5 1 784,4-1-288,1-6-488,2-5-304,-2-15-656,-3-10 72,-6-19 272,-6-11-184,-9-14-152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8.423"/>
    </inkml:context>
    <inkml:brush xml:id="br0">
      <inkml:brushProperty name="width" value="0.035" units="cm"/>
      <inkml:brushProperty name="height" value="0.035" units="cm"/>
    </inkml:brush>
  </inkml:definitions>
  <inkml:trace contextRef="#ctx0" brushRef="#br0">0 234 12091,'5'11'793,"0"1"1,0-1-1,1 0 1,0 0-1,16 19 1,-20-28-647,0 1 1,-1-1-1,1 0 0,0 0 1,1-1-1,-1 1 1,0 0-1,0-1 0,1 1 1,-1-1-1,1 0 0,-1 0 1,1 0-1,0 0 1,-1 0-1,1 0 0,0-1 1,0 0-1,-1 1 0,1-1 1,0 0-1,0 0 1,0-1-1,-1 1 0,1 0 1,0-1-1,0 0 0,-1 1 1,1-1-1,-1 0 1,1-1-1,4-1 0,-2-1-16,0 0 0,-1 0-1,1-1 1,-1 1 0,0-1-1,0 0 1,-1 0-1,1 0 1,-1 0 0,0-1-1,0 0 1,-1 1 0,2-8-1,-2 9-97,-1 1-1,0-1 1,1 0-1,-2 1 1,1-1-1,0 0 0,-1 0 1,0 0-1,0 1 1,0-1-1,0 0 1,-1 0-1,1 0 1,-1 1-1,0-1 0,0 0 1,-1 1-1,1-1 1,-1 1-1,1-1 1,-1 1-1,-3-4 1,4 5-24,0 1 1,-1 0-1,1 0 1,0 0-1,-1-1 1,1 1-1,-1 1 1,1-1-1,-1 0 1,1 0-1,-1 0 1,0 1-1,1-1 1,-1 1 0,0 0-1,1-1 1,-1 1-1,0 0 1,0 0-1,0 0 1,1 0-1,-1 0 1,0 0-1,0 1 1,1-1-1,-1 1 1,0-1-1,1 1 1,-1-1 0,1 1-1,-1 0 1,0 0-1,1 0 1,-2 1-1,-1 2 8,0-1-1,0 1 1,0 0 0,0 0-1,1 0 1,0 0-1,0 1 1,0-1-1,1 1 1,-4 7 0,2 0 4,0 1 1,0-1 0,1 1 0,1 0 0,0 0-1,0 16 1,2-22-13,0 1-1,1-1 0,-1 0 1,1 1-1,1-1 0,-1 0 1,1 0-1,1 0 1,-1 0-1,1-1 0,0 1 1,7 10-1,-9-15 0,1 0 1,-1 0-1,1-1 0,-1 1 1,1 0-1,0-1 0,-1 1 1,1-1-1,0 0 1,0 1-1,0-1 0,0 0 1,0 0-1,0 0 0,0-1 1,1 1-1,-1 0 0,0-1 1,0 1-1,1-1 0,-1 0 1,0 0-1,1 0 0,-1 0 1,0 0-1,0-1 1,1 1-1,-1 0 0,0-1 1,0 0-1,0 0 0,1 1 1,-1-1-1,0-1 0,0 1 1,0 0-1,3-3 0,4-4 45,0-1-1,0 1 0,-1-2 0,0 1 1,-1-1-1,0 0 0,-1-1 0,0 0 1,0 0-1,6-19 0,0-4 128,-2 0-1,9-50 1,-13 37-53,-4 32-54,-1 48-62,0-15-14,8 151-9,-9-167 11,0 0 0,1 1 0,-1-1 0,0 0 0,1 0 0,-1 0 0,1 0 0,0 0 0,-1 0 0,1 0 0,3 4 0,3-8-15,5-10-21,-11 10 20,0 0 0,0 1 0,1-1-1,-1 0 1,0 1 0,1 0 0,-1-1 0,1 1 0,0 0 0,-1 0 0,1 0 0,0 0 0,0 0 0,0 0 0,0 1 0,-1-1 0,1 0 0,0 1 0,0 0 0,0-1 0,0 1 0,0 0-1,0 0 1,5 1 0,-4 0-6,0 0 0,1 0 0,-1 1 0,0 0 0,0-1 0,0 1 0,0 0 0,0 1 0,0-1 0,0 0-1,-1 1 1,1 0 0,2 4 0,14 19-52,-2 2-1,0 0 1,-2 1-1,-1 1 1,-2 0-1,-1 0 1,14 60-1,-22-79 96,5 28 79,-7-36-79,-1-1-1,0 1 1,1 0-1,-1-1 1,0 1 0,-1 0-1,1 0 1,0-1 0,-1 1-1,-1 4 1,2-7-19,0 0 1,0 1 0,0-1-1,-1 0 1,1 0 0,0 0-1,0 0 1,0 1 0,-1-1-1,1 0 1,0 0 0,0 0-1,0 0 1,-1 0 0,1 0-1,0 0 1,0 0-1,-1 0 1,1 1 0,0-1-1,0 0 1,-1 0 0,1 0-1,0 0 1,0-1 0,-1 1-1,1 0 1,0 0 0,0 0-1,0 0 1,-1 0 0,1 0-1,0 0 1,0 0-1,0 0 1,-1-1 0,1 1-1,0 0 1,0 0 0,0 0-1,-1 0 1,1 0 0,0-1-1,0 1 1,0 0 0,0 0-1,0-1 1,-10-11 5,1-4-72,1 0-1,1 0 0,1-1 0,0 0 0,-5-27 0,3 3-207,-2-52 0,7 51 15,3-49-1,1 75 208,1 1-1,0 0 0,1 0 0,1 0 1,0 0-1,10-22 0,-13 35 44,1-1 0,-1 0 0,1 1 0,0-1 0,0 1 0,0-1 0,0 1 0,0 0 0,3-3 0,-4 5 6,-1-1 1,1 1 0,-1 0-1,1-1 1,0 1 0,-1 0-1,1 0 1,0 0 0,-1-1-1,1 1 1,0 0 0,-1 0-1,1 0 1,0 0-1,-1 0 1,1 0 0,0 0-1,-1 0 1,1 0 0,0 0-1,-1 1 1,1-1 0,0 0-1,-1 0 1,1 1 0,-1-1-1,1 0 1,0 1-1,-1-1 1,1 0 0,-1 1-1,1-1 1,-1 1 0,1-1-1,-1 1 1,0-1 0,1 1-1,-1-1 1,1 1 0,-1 0-1,0-1 1,0 1-1,1 0 1,-1-1 0,0 2-1,3 5 25,-1 1-1,0 0 0,0 0 0,-1 0 0,0 0 1,-1 1-1,0 14 0,1 11 174,-2-33-186,1 0 0,0-1 0,0 1 0,0 0-1,0 0 1,0-1 0,1 1 0,-1 0 0,0 0 0,0-1 0,0 1 0,0 0 0,1-1 0,-1 1 0,0 0 0,1-1 0,-1 1 0,1 0 0,-1-1 0,1 1-1,-1-1 1,1 1 0,0 0 0,0-1 1,-1 0 0,1 0 0,0 0-1,-1-1 1,1 1 0,0 0 0,-1 0 0,1-1-1,-1 1 1,1 0 0,-1-1 0,1 1 0,-1-1-1,1 1 1,-1-1 0,1 1 0,-1-1 0,1 1-1,-1-1 1,1 0 0,21-36 228,-3-5-126,17-30 7,-36 71-115,1 1-1,-1-1 0,0 0 1,1 0-1,-1 1 1,1-1-1,0 0 0,-1 0 1,1 1-1,-1-1 1,1 1-1,0-1 0,-1 1 1,1-1-1,0 1 0,0-1 1,0 1-1,-1-1 1,1 1-1,1-1 0,-1 2 3,-1-1-1,1 0 1,0 0-1,-1 0 1,1 1-1,-1-1 1,1 0-1,-1 1 1,1-1-1,-1 0 1,1 1 0,-1-1-1,0 0 1,1 1-1,-1-1 1,1 1-1,-1-1 1,0 1-1,1-1 1,-1 1-1,0-1 1,1 2-1,1 5 59,0-1-1,0 1 1,2 12 0,-3-15-52,1 11 109,2-1 1,-1 0-1,11 24 0,-14-37-105,1 0 0,-1 0 0,1-1-1,-1 1 1,0 0 0,1 0 0,0 0-1,-1 0 1,1-1 0,-1 1 0,1 0 0,0 0-1,0-1 1,-1 1 0,1-1 0,0 1-1,0-1 1,0 1 0,0-1 0,0 1 0,-1-1-1,1 0 1,0 1 0,0-1 0,0 0-1,2 0 1,-1 0 5,-1 0 0,1-1 0,0 1-1,-1-1 1,1 0 0,-1 0 0,1 1-1,-1-1 1,1 0 0,-1 0 0,0 0 0,1-1-1,-1 1 1,1-2 0,4-4 64,0-1-1,0 0 1,-1 0 0,5-11-1,8-18 159,-2-1-1,19-70 0,-31 87-280,-3 15-14,-4 12-66,-39 125 89,43-131 34,-1 1 0,0-1 0,0 0 0,0 1 0,0-1 1,0 0-1,0 1 0,0-1 0,1 0 0,-1 0 0,0 1 0,0-1 1,0 0-1,1 0 0,-1 1 0,0-1 0,0 0 0,1 0 1,-1 0-1,0 1 0,0-1 0,1 0 0,-1 0 0,0 0 1,1 0-1,-1 0 0,0 0 0,1 1 0,-1-1 0,0 0 0,1 0 1,15 3-35,-10-1-39,17 9-776,8 2-167,-30-12 984,1-1 0,-1 0 0,0 1 0,1-1 1,-1 0-1,0 0 0,1 0 0,-1 0 0,0 0 0,1-1 0,-1 1 0,0 0 0,0-1 0,1 1 0,-1-1 1,0 1-1,0-1 0,0 1 0,1-1 0,-1 0 0,1-1 0,11-11-473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8.856"/>
    </inkml:context>
    <inkml:brush xml:id="br0">
      <inkml:brushProperty name="width" value="0.035" units="cm"/>
      <inkml:brushProperty name="height" value="0.035" units="cm"/>
    </inkml:brush>
  </inkml:definitions>
  <inkml:trace contextRef="#ctx0" brushRef="#br0">26 0 16748,'-9'36'1614,"4"-22"-1050,2 1-1,0-1 1,-3 29-1,6-42-551,0-1-1,0 0 0,0 1 0,0-1 0,0 0 0,0 1 0,0-1 0,0 0 0,0 1 1,0-1-1,0 0 0,0 0 0,0 1 0,0-1 0,1 0 0,-1 1 0,0-1 0,0 0 1,0 0-1,0 1 0,0-1 0,1 0 0,-1 0 0,0 1 0,0-1 0,1 0 0,-1 0 1,0 0-1,0 1 0,1-1 0,-1 0 0,0 0 0,0 0 0,1 0 0,-1 0 0,0 0 1,1 0-1,-1 1 0,0-1 0,0 0 0,1 0 0,-1 0 0,0 0 0,1 0 0,-1 0 1,0-1-1,1 1 0,-1 0 0,0 0 0,0 0 0,1 0 0,-1 0 0,0 0 0,1 0 1,-1-1-1,0 1 0,0 0 0,1 0 0,-1 0 0,0-1 0,23-16-117,-14 10 115,-5 4-14,0 1 0,1 0 0,0 0 0,-1 0 1,1 0-1,0 1 0,0 0 0,0 0 0,0 0 1,0 0-1,0 1 0,0 0 0,7 1 0,-10-1 24,0 0 0,-1 0 0,1 1 0,0-1 0,0 1-1,0 0 1,-1-1 0,1 1 0,0 0 0,-1 0 0,1 0 0,-1 0-1,1 0 1,-1 0 0,0 1 0,1-1 0,-1 0 0,0 1-1,0-1 1,0 1 0,0-1 0,0 1 0,0 0 0,0-1 0,0 1-1,-1 0 1,1-1 0,-1 1 0,1 0 0,-1 0 0,0 0 0,0 0-1,0-1 1,0 1 0,0 0 0,0 0 0,0 0 0,-1 0-1,0 2 1,0 4 105,-1 0 0,-1-1-1,1 1 1,-1 0 0,-1-1-1,1 0 1,-1 0 0,-7 9-1,9-12-101,-1 0 0,0 0-1,-1 0 1,1-1 0,-1 1-1,0-1 1,0 0 0,0 0-1,0 0 1,0 0-1,0-1 1,-1 0 0,0 0-1,-5 2 1,-8-3 22,6-7-100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39.388"/>
    </inkml:context>
    <inkml:brush xml:id="br0">
      <inkml:brushProperty name="width" value="0.035" units="cm"/>
      <inkml:brushProperty name="height" value="0.035" units="cm"/>
    </inkml:brush>
  </inkml:definitions>
  <inkml:trace contextRef="#ctx0" brushRef="#br0">110 195 17140,'23'-7'2072,"0"20"-1080,-4 7-400,-6 10 2185,1 3-1721,1 1-472,0 2 25,-3-4-305,-1-5-272,-5-11-376,-5-6-393,-5-10 1153,-7-6-552,-14-13-80,-6-6-96</inkml:trace>
  <inkml:trace contextRef="#ctx0" brushRef="#br0" timeOffset="1">0 0 19460,'9'17'1536,"-2"3"-1151,1 0-209,7 2 656,2-1-480,6-2-624,1 0-328,5-6-817,2-2 1169,0-5-288,-4 0-160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0.113"/>
    </inkml:context>
    <inkml:brush xml:id="br0">
      <inkml:brushProperty name="width" value="0.035" units="cm"/>
      <inkml:brushProperty name="height" value="0.035" units="cm"/>
    </inkml:brush>
  </inkml:definitions>
  <inkml:trace contextRef="#ctx0" brushRef="#br0">2 267 17700,'0'78'3211,"-1"-62"-2778,0-1-1,2 0 1,-1 0-1,2 1 1,0-1-1,5 18 0,-7-31-391,0-1 0,1 1 0,-1-1 0,1 1 0,0-1 0,-1 0-1,1 1 1,0-1 0,0 0 0,0 0 0,-1 1 0,1-1-1,1 0 1,-1 0 0,0 0 0,0 0 0,0 0 0,1 0 0,0 0-1,-1-1-7,1 1-1,-1-1 1,0 0-1,0 0 1,0 0-1,0-1 1,0 1-1,0 0 1,0 0-1,0 0 1,0-1-1,0 1 1,0-1-1,0 1 1,0 0-1,-1-1 0,1 0 1,0 1-1,0-1 1,1-1-1,3-3 73,0-1-1,0 1 1,0-1-1,-1 0 1,7-14-1,24-61 349,-24 54-279,22-42 1,-33 68-175,0 1 0,1 0 0,-1-1 0,0 1 0,0-1 0,0 1 0,0-1 1,1 1-1,-1 0 0,0-1 0,0 1 0,1-1 0,-1 1 0,0 0 0,1-1 0,-1 1 0,0 0 1,1 0-1,-1-1 0,1 1 0,-1 0 0,0 0 0,1 0 0,-1-1 0,1 1 0,-1 0 1,1 0-1,-1 0 0,1 0 0,-1 0 0,1 0 0,-1 0 0,0 0 0,1 0 0,-1 0 0,1 0 1,-1 0-1,1 0 0,0 1-2,0 1 1,0-1-1,0 0 1,0 0-1,0 1 1,-1-1-1,1 0 1,0 1-1,-1-1 1,1 1-1,-1 2 1,8 46-45,-8-48 44,2 40 4,-1-23 23,4 30-1,-5-48-23,0-1 0,0 0 0,-1 0 0,1 0-1,0 0 1,0 0 0,0 0 0,0 0 0,0 1 0,0-1 0,0 0-1,0 0 1,0 0 0,0 0 0,0 0 0,0 1 0,0-1 0,0 0 0,0 0-1,0 0 1,0 0 0,0 0 0,0 0 0,0 1 0,0-1 0,1 0-1,-1 0 1,0 0 0,0 0 0,0 0 0,0 0 0,0 0 0,0 1-1,0-1 1,0 0 0,0 0 0,1 0 0,-1 0 0,0 0 0,0 0 0,0 0-1,0 0 1,0 0 0,0 0 0,1 0 0,-1 0 0,0 0 0,0 0-1,0 0 1,0 0 0,0 0 0,0 0 0,1 0 0,-1 0 0,0 0 0,0 0-1,0 0 1,0 0 0,0 0 0,1 0 0,-1 0 0,0 0 0,0 0-1,0 0 1,0 0 0,0 0 0,0 0 0,1-1 0,5-14 16,7-29-94,-11 39 50,9-43-317,-7 27-143,0 1 1,2 0 0,12-29 0,-18 49 440,1-1 0,-1 0 0,0 1-1,0-1 1,1 1 0,-1-1 0,0 1 0,1-1 0,-1 1 0,0-1 0,1 1 0,-1-1 0,1 1 0,-1-1 0,1 1 0,-1 0 0,1-1 0,-1 1 0,1 0 0,-1-1 0,1 1 0,0 0 0,0 0 18,-1 0 1,1 0-1,-1 0 0,1 1 0,-1-1 1,0 0-1,1 1 0,-1-1 0,0 0 1,1 1-1,-1-1 0,0 1 0,1-1 0,-1 1 1,0-1-1,0 0 0,0 1 0,1-1 1,-1 1-1,0-1 0,0 2 0,6 33-340,-6-31 364,2 18 116,-2-16 40,0 1 1,1-1 0,0 1-1,0-1 1,0 1-1,4 8 1,-2-15 377,1-8-252,1-9 22,15-129 426,-16 197-862,-4-41 124,0 7 14,0 0 0,2 0-1,0 0 1,5 20 0,-7-37 2,1 1 0,-1 0 0,0 0 0,0-1 0,0 1 0,0 0 0,0 0 0,1-1 0,-1 1-1,0 0 1,1-1 0,-1 1 0,0 0 0,1-1 0,-1 1 0,1-1 0,-1 1 0,1-1 0,-1 1 0,1-1 0,0 1 0,-1-1 0,1 1 0,0-1-1,-1 1 1,1-1 0,0 0 0,-1 0 0,1 1 0,0-1 0,0 0 0,-1 0 0,1 0 0,0 0 0,0 0 0,-1 0 0,1 0 0,0 0 0,0 0 0,-1 0-1,1 0 1,0 0 0,0-1 0,-1 1 0,1 0 0,0 0 0,-1-1 0,1 1 0,0-1 0,0 0 0,5-3 31,-1-1 1,1 0-1,-1 0 1,7-10 0,-4 6-12,14-17 49,26-28-45,-43 49-38,0 0 0,1 1-1,0-1 1,0 1 0,0 0-1,0 0 1,9-3 0,-14 7 15,0-1 0,1 1 0,-1-1 1,0 1-1,1-1 0,-1 1 1,0 0-1,1 0 0,-1 0 1,0 0-1,1 0 0,-1 0 1,1 0-1,-1 0 0,0 0 1,1 1-1,-1-1 0,0 0 0,1 1 1,-1-1-1,0 1 0,0 0 1,1-1-1,-1 1 0,0 0 1,0 0-1,0 0 0,0 0 1,0 0-1,0 0 0,0 0 1,0 0-1,-1 0 0,1 0 0,0 0 1,-1 1-1,1-1 0,0 0 1,-1 0-1,0 1 0,1-1 1,-1 0-1,0 1 0,0-1 1,1 1-1,-1-1 0,0 0 1,-1 1-1,1-1 0,0 1 0,0-1 1,0 0-1,-1 1 0,1-1 1,-1 0-1,1 0 0,-1 1 1,-1 1-1,2-3 15,0 1 1,0-1 0,0 1-1,0-1 1,-1 1-1,1-1 1,0 0-1,0 1 1,0-1-1,-1 1 1,1-1-1,0 0 1,-1 1-1,1-1 1,0 0-1,-1 0 1,1 1 0,0-1-1,-1 0 1,1 0-1,-1 1 1,1-1-1,0 0 1,-1 0-1,1 0 1,-1 0-1,1 0 1,-1 0-1,0 1 1,-10-10 415,-6-22 123,16 30-516,-20-45 406,-37-71 92,52 105-528,10 16-128,13 15-283,-15-17 279,1 0 0,0-1 0,0 1 0,0 0 0,0-1 0,0 0 0,0 0 0,0 0 0,0 0 1,0 0-1,1 0 0,-1-1 0,0 0 0,1 1 0,-1-1 0,0-1 0,1 1 0,-1 0 0,6-2 0,-3 0 7,1-1 0,-1 0 1,0 0-1,0 0 0,0-1 1,0 0-1,0 0 0,6-7 1,6-5-255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5.503"/>
    </inkml:context>
    <inkml:brush xml:id="br0">
      <inkml:brushProperty name="width" value="0.035" units="cm"/>
      <inkml:brushProperty name="height" value="0.035" units="cm"/>
    </inkml:brush>
  </inkml:definitions>
  <inkml:trace contextRef="#ctx0" brushRef="#br0">30 0 20588,'7'10'1337,"-8"15"-1185,-6 8-96,-2 10 344,0 7-240,2 7-112,4 3-104,2-4-304,1-3-144,6-8-433,-1-8-175,0-13 792,-4-9-256,-5-15-200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0.757"/>
    </inkml:context>
    <inkml:brush xml:id="br0">
      <inkml:brushProperty name="width" value="0.035" units="cm"/>
      <inkml:brushProperty name="height" value="0.035" units="cm"/>
    </inkml:brush>
  </inkml:definitions>
  <inkml:trace contextRef="#ctx0" brushRef="#br0">0 1 12435,'14'10'4325,"-8"-3"-3518,0 0 0,-1 0 1,0 0-1,0 1 1,-1 0-1,0 0 1,4 9-1,17 30 1297,-25-46-2090,0-1 1,0 0 0,0 1 0,0-1-1,0 0 1,1 1 0,-1-1 0,0 0-1,0 1 1,0-1 0,1 0-1,-1 0 1,0 1 0,0-1 0,1 0-1,-1 0 1,0 0 0,0 1 0,1-1-1,-1 0 1,0 0 0,1 0-1,-1 0 1,0 0 0,1 0 0,-1 1-1,0-1 1,1 0 0,-1 0 0,0 0-1,1 0 1,-1 0 0,0 0-1,1 0 1,-1 0 0,0-1 0,1 1-1,4-13 371,-3-20 146,-7 6-5,5 26-488,-1 0-1,1-1 1,-1 1 0,1 0-1,-1 0 1,1 0-1,-1-1 1,0 1-1,1 0 1,-1 0 0,0 0-1,0 0 1,0 0-1,0 0 1,0 0 0,0 0-1,-2 0 1,2 2-88,0 1 0,0 0 0,0 0 0,0 0 1,0 0-1,0 0 0,1 0 0,-1 0 0,0 4 1,-3 5-870,-4 0-2843,8-11 3689,-1 0 0,1 0 0,-1 0 0,1 0 0,0 0 0,-1 0-1,1 0 1,-1 0 0,1-1 0,0 1 0,-1 0 0,1 0 0,0-1 0,-1 1 0,1 0 0,0 0 0,-1-1-1,1 1 1,0 0 0,0-1 0,-1 1 0,1 0 0,0-1 0,0 1 0,0 0 0,0-1 0,-1 1-1,1-1 1,0 1 0,0 0 0,0-1 0,0 1 0,0-1 0,0 1 0,0 0 0,0-2 0,-3-8-809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8:53.826"/>
    </inkml:context>
    <inkml:brush xml:id="br0">
      <inkml:brushProperty name="width" value="0.035" units="cm"/>
      <inkml:brushProperty name="height" value="0.035" units="cm"/>
    </inkml:brush>
  </inkml:definitions>
  <inkml:trace contextRef="#ctx0" brushRef="#br0">61 8 18620,'3'-7'1832,"-4"10"-721,-3 24-324,-4 20-481,-11 98-88,-13 157-360,35-279-973,2-20 377,1-14 354,1-12-147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8:54.325"/>
    </inkml:context>
    <inkml:brush xml:id="br0">
      <inkml:brushProperty name="width" value="0.035" units="cm"/>
      <inkml:brushProperty name="height" value="0.035" units="cm"/>
    </inkml:brush>
  </inkml:definitions>
  <inkml:trace contextRef="#ctx0" brushRef="#br0">267 52 15555,'11'-19'866,"9"-12"-167,-20 31-687,0 0 0,0 0 0,1 0 0,-1 0 0,0 0 0,0 0 0,0 0 0,0 0 0,0-1 1,0 1-1,0 0 0,0 0 0,1 0 0,-1 0 0,0 0 0,0 0 0,0 0 0,0 0 0,0 0 1,0 0-1,0 0 0,1 0 0,-1 0 0,0 0 0,0 0 0,0 0 0,0 0 0,0 0 0,0 0 0,1 0 1,-1 0-1,0 0 0,0 0 0,0 0 0,0 0 0,0 0 0,0 1 0,0-1 0,0 0 0,1 0 0,-1 0 1,0 0-1,0 0 0,0 0 0,0 0 0,0 0 0,0 0 0,0 1 0,3 8 288,-1 10 15,-3 43 419,-3 0 0,-12 61 0,-5 85 423,22-131-1908,-2-77 596,0 0 0,0 0 0,0 0 0,0 0 0,0-1 0,0 1 0,0 0 0,0 0 0,0-1 0,0 1 0,0-1-1,0 1 1,1-1 0,-1 1 0,0-1 0,0 0 0,0 1 0,1-1 0,-1 0 0,0 0 0,-27-22-1051,6 4 384</inkml:trace>
  <inkml:trace contextRef="#ctx0" brushRef="#br0" timeOffset="1">23 344 15451,'-10'-10'1553,"3"3"-961,1 1 1520,10 8-1576,5 1-120,1-2-248,4 1-64,8-4-64,5-1 24,5-7 17,2-1-9,3-5-585,1-1-47,-8 0 456,0 1-72,-7 3-96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8:56.243"/>
    </inkml:context>
    <inkml:brush xml:id="br0">
      <inkml:brushProperty name="width" value="0.035" units="cm"/>
      <inkml:brushProperty name="height" value="0.035" units="cm"/>
    </inkml:brush>
  </inkml:definitions>
  <inkml:trace contextRef="#ctx0" brushRef="#br0">246 125 14443,'-1'-1'318,"1"0"1,-1 0-1,1 0 0,-1 0 1,1 0-1,-1 0 0,0 0 1,1 1-1,-1-1 0,0 0 0,1 0 1,-1 1-1,0-1 0,0 0 1,0 1-1,0-1 0,0 1 1,0-1-1,0 1 0,0-1 1,-2 1-1,-24-7 1598,27 7-1908,1 4-285,-1-3 385,-2-3-31,0 0 0,0 1 0,0-1 0,-1 1 1,1 0-1,-1-1 0,1 1 0,-1 0 0,0 1 0,1-1 0,-1 0 0,0 1 0,0 0 0,1-1 0,-6 1 1,3 2-57,-1-1-1,1 1 1,0 1 0,0-1 0,0 1 0,0-1 0,1 1 0,-1 1 0,1-1 0,-1 1 0,1-1 0,0 1 0,1 1 0,-1-1 0,1 0 0,-3 6 0,-6 7-21,1 2 0,-15 34 0,21-43-9,1 1-1,0-1 1,0 1 0,1-1 0,1 1 0,-1 0 0,2 0 0,0 0 0,0 15 0,1-24 7,0-1 1,0 0-1,0 0 1,0 1-1,0-1 0,1 0 1,-1 0-1,1 0 1,-1 1-1,1-1 1,-1 0-1,1 0 0,-1 0 1,1 0-1,0 0 1,0 0-1,-1 0 0,1 0 1,0 0-1,0-1 1,0 1-1,0 0 1,2 0-1,-2 0 0,1-1 1,0 1-1,0-1 1,0 0-1,0 0 1,0 1-1,-1-1 0,1 0 1,0-1-1,0 1 1,0 0-1,0-1 1,3 0-1,3-2-4,1-1 0,-1 1 0,0-2-1,15-9 1,-5-1 10,0 0 1,-1-2-1,-1 0 0,0-1 0,-2 0 0,0-1 0,-1-1 0,-1 0 0,0 0 0,16-45 1,-21 39 63,-6 20-15,-5 16 32,-2 7-60,0 1-1,2-1 1,0 1 0,2 0-1,-1 0 1,2 29-1,1-46-23,0-1-1,0 1 0,0-1 0,0 1 1,0 0-1,0-1 0,0 1 0,0 0 1,0-1-1,1 1 0,-1-1 0,0 1 1,0 0-1,1-1 0,-1 1 1,0-1-1,1 1 0,-1-1 0,1 1 1,-1-1-1,1 1 0,-1-1 0,1 0 1,-1 1-1,1-1 0,-1 0 0,1 1 1,-1-1-1,1 0 0,-1 1 0,1-1 1,0 0-1,-1 0 0,1 0 1,0 0-1,-1 0 0,1 0 0,-1 0 1,1 0-1,0 0 0,-1 0 0,1 0 1,0 0-1,-1 0 0,1 0 0,0-1 1,-1 1-1,1 0 0,-1 0 0,1-1 1,-1 1-1,1 0 0,0-1 0,4-2 4,0 0-1,-1 0 1,0-1-1,1 1 1,3-5-1,14-18 38,35-51 0,-28 35 5,-28 42-45,-1 0-1,0 0 1,0 0-1,0 0 0,1 0 1,-1 0-1,0 0 1,0 0-1,1 0 1,-1 0-1,0 0 1,0 0-1,0 0 1,1 0-1,-1 0 1,0 0-1,0 0 1,0 0-1,1 0 1,-1 0-1,0 0 1,0 0-1,0 1 1,1-1-1,-1 0 1,0 0-1,0 0 1,0 0-1,0 1 1,0-1-1,0 0 1,1 0-1,-1 0 1,0 0-1,0 1 0,0-1 1,0 0-1,0 0 1,0 1-1,0-1 1,0 0-1,0 0 1,0 0-1,0 1 1,0-1-1,0 0 1,0 0-1,0 0 1,0 1-1,0-1 1,0 0-1,0 0 1,0 1-1,0-1 1,0 14 6,-1 0 1,0 0 0,-1 0 0,-5 18-1,0 7 31,2-11 6,1-8 22,1 0 1,1 0-1,1 29 0,1-49-59,-1 1 0,1 0 0,0 0 0,1 0 1,-1-1-1,0 1 0,0 0 0,0 0 0,0 0 0,1-1 0,-1 1 0,0 0 0,1 0 0,-1-1 1,0 1-1,1 0 0,-1-1 0,1 1 0,-1 0 0,1-1 0,-1 1 0,1-1 0,0 1 0,-1-1 0,1 1 1,1 0-1,-1-1 1,0 0 0,0 0 0,0 0 0,0 0 0,0 0 0,1 0 0,-1-1 0,0 1 0,0 0 0,0-1 0,0 1 0,0 0 0,0-1 1,0 1-1,0-1 0,1 0 0,5-5 20,0 1 1,0-1-1,8-10 1,-15 16-29,37-37 39,-21 21-54,0 0 0,-1-1 0,26-38 0,-39 50-17,-1 0 1,0 0-1,0 1 1,0-1-1,-1 0 1,1 0 0,-1 0-1,-1 0 1,1 0-1,-2-6 1,1-12-34,1 12 62,1-1-1,1 1 1,0-1 0,1 1 0,0 0-1,0 0 1,1 0 0,9-16-1,-25 49 37,2 0-1,0 1 0,-6 26 1,15-44 43,3-8-40,-2 2-34,0 0 0,1 0 1,-1 0-1,1 0 0,-1 0 0,1 0 1,-1 0-1,1 1 0,0-1 1,-1 0-1,1 0 0,0 1 0,0-1 1,-1 0-1,1 1 0,1-2 1,-7 5 242,2-3 57,1-12-404,2 11 56,0 1 0,0 0 0,0-1 0,0 1 0,0-1 1,-1 1-1,1 0 0,0-1 0,0 1 0,0 0 0,-1-1 0,1 1 0,0 0 0,-1-1 0,1 1 1,0 0-1,-1 0 0,1-1 0,0 1 0,-1 0 0,1 0 0,0 0 0,-1 0 0,1-1 1,0 1-1,-1 0 0,1 0 0,-1 0 0,1 0 0,0 0 0,-1 0 0,1 0 0,-1 0 0,1 0 1,0 0-1,-1 0 0,1 0 0,-1 1 0,-20 3-1007,15-3 1001,-12 2-459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8:56.822"/>
    </inkml:context>
    <inkml:brush xml:id="br0">
      <inkml:brushProperty name="width" value="0.035" units="cm"/>
      <inkml:brushProperty name="height" value="0.035" units="cm"/>
    </inkml:brush>
  </inkml:definitions>
  <inkml:trace contextRef="#ctx0" brushRef="#br0">13 317 14179,'-4'9'929,"-5"12"2538,10-18-1571,7-11-352,10-17-766,-1 0 1,14-30-1,-5 10-215,20-39 275,11-19 6,-57 103-841,0 0 0,0 0 0,0 0 0,0 0 0,0-1-1,0 1 1,0 0 0,0 0 0,0 0 0,0 0 0,0 0 0,0-1 0,0 1 0,0 0 0,0 0 0,0 0-1,0 0 1,0 0 0,0-1 0,0 1 0,0 0 0,0 0 0,1 0 0,-1 0 0,0 0 0,0 0 0,0 0 0,0 0-1,0-1 1,0 1 0,1 0 0,-1 0 0,0 0 0,0 0 0,0 0 0,0 0 0,0 0 0,0 0 0,1 0-1,-1 0 1,0 0 0,0 0 0,0 0 0,0 0 0,0 0 0,1 0 0,-1 0 0,0 0 0,0 0 0,0 0-1,0 0 1,0 0 0,1 0 0,-1 0 0,0 0 0,0 1 0,0-1 0,0 0 0,0 0 0,0 0 0,1 0-1,-1 14 59,-5 19-23,-18 65-41,13-61 16,1 1-1,2 0 1,2 0-1,-1 47 1,6-83-11,0 0 1,0 0-1,0 0 1,0 0-1,0 0 1,0 0-1,1 0 1,-1 0-1,1 0 1,-1 0-1,1 0 0,0 0 1,0 0-1,0 0 1,0-1-1,0 1 1,0 0-1,0-1 1,1 1-1,-1-1 1,1 1-1,-1-1 1,3 2-1,-2-2 0,1-1 0,-1 1 0,1-1 0,-1 0 0,1 0 0,-1 0 0,0 0 0,1 0 0,-1 0-1,1-1 1,-1 1 0,1-1 0,-1 0 0,0 0 0,1 1 0,-1-2 0,0 1 0,4-3 0,6-2-76,0-1 1,-1 0-1,0-1 0,0-1 1,12-12-1,-19 17 29,0-1-1,0 0 1,0 0-1,-1 0 1,0 0 0,0 0-1,0-1 1,-1 1-1,0-1 1,0 0 0,0 0-1,-1 0 1,0 0-1,1-8 1,-1-10-177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28:57.338"/>
    </inkml:context>
    <inkml:brush xml:id="br0">
      <inkml:brushProperty name="width" value="0.035" units="cm"/>
      <inkml:brushProperty name="height" value="0.035" units="cm"/>
    </inkml:brush>
  </inkml:definitions>
  <inkml:trace contextRef="#ctx0" brushRef="#br0">53 56 18644,'1'-22'3703,"-4"20"-2289,-5 12-294,-9 23-541,17-30-579,-1-1 1,0 0-1,0 0 0,1 1 0,-1-1 0,1 0 1,-1 0-1,1 1 0,0-1 0,0 0 0,0 1 0,1-1 1,-1 4-1,1-6 0,-1 0 1,0 0-1,0 1 0,0-1 1,1 0-1,-1 0 1,0 0-1,0 0 0,1 1 1,-1-1-1,0 0 1,1 0-1,-1 0 0,0 0 1,0 0-1,1 0 1,-1 0-1,0 0 0,1 0 1,-1 0-1,0 0 1,0 0-1,1 0 0,-1 0 1,0 0-1,1 0 1,-1 0-1,0 0 1,1 0-1,-1 0 0,0 0 1,0 0-1,1 0 1,-1-1-1,0 1 0,0 0 1,1 0-1,-1 0 1,0-1-1,11-7 15,-10 8-14,4-4 46,0-1 0,0-1 1,0 1-1,-1 0 0,0-1 0,0 0 1,0 0-1,-1 0 0,1-1 1,3-12-1,-7 19-42,0 0 1,0 0-1,0 0 1,0 0-1,0 0 1,0 0-1,0-1 0,0 1 1,0 0-1,0 0 1,0 0-1,0 0 1,0 0-1,0 0 1,0-1-1,0 1 0,0 0 1,0 0-1,0 0 1,0 0-1,0 0 1,0 0-1,0-1 1,0 1-1,0 0 1,0 0-1,0 0 0,0 0 1,-1 0-1,1 0 1,0 0-1,0 0 1,0-1-1,0 1 1,0 0-1,0 0 0,0 0 1,0 0-1,-1 0 1,1 0-1,0 0 1,0 0-1,0 0 1,0 0-1,0 0 0,0 0 1,-1 0-1,1 0 1,0 0-1,0 0 1,0 0-1,0 0 1,0 0-1,-1 0 0,1 0 1,0 0-1,0 0 1,0 0-1,0 0 1,0 0-1,0 0 1,0 0-1,-1 1 1,-14 5 162,-15 14-32,25-15-47,-12 7-509,16-12 406,1 0 0,-1 0-1,1 0 1,-1 0 0,1 0 0,0 0 0,-1 0-1,1 0 1,-1 0 0,1 0 0,-1 0-1,1 0 1,-1-1 0,1 1 0,0 0 0,-1 0-1,1 0 1,-1-1 0,1 1 0,0 0-1,-1 0 1,1-1 0,0 1 0,-1 0 0,1-1-1,0 1 1,0 0 0,-1-1 0,1 1-1,0-1 1,0 1 0,-1 0 0,1-1 0,0 1-1,0-1 1,0 1 0,0-1 0,0 1-1,0-1 1,0 1 0,0 0 0,0-1 0,-5-23-141,0-9-83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0.138"/>
    </inkml:context>
    <inkml:brush xml:id="br0">
      <inkml:brushProperty name="width" value="0.035" units="cm"/>
      <inkml:brushProperty name="height" value="0.035" units="cm"/>
    </inkml:brush>
  </inkml:definitions>
  <inkml:trace contextRef="#ctx0" brushRef="#br0">12 56 27094,'-12'2'80,"55"-4"-64,-1-2 8,-6 1 0,-6-3 8,-6 2 0,-1 0-24,-6-3-72,-10 1-480,-1 0-384,-7 2 791,-2-2-135,-2 0-152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1.374"/>
    </inkml:context>
    <inkml:brush xml:id="br0">
      <inkml:brushProperty name="width" value="0.035" units="cm"/>
      <inkml:brushProperty name="height" value="0.035" units="cm"/>
    </inkml:brush>
  </inkml:definitions>
  <inkml:trace contextRef="#ctx0" brushRef="#br0">81 1 16852,'-12'12'1030,"1"0"0,0 1 0,0 0 0,1 1 1,-11 21-1,20-34-976,1-1 1,0 1-1,-1-1 0,1 1 1,0-1-1,-1 1 1,1-1-1,0 1 0,0 0 1,-1-1-1,1 1 0,0 0 1,0-1-1,0 1 1,0-1-1,0 1 0,0 0 1,0-1-1,0 1 0,0 0 1,0-1-1,0 1 1,0-1-1,1 1 0,-1 0 1,0-1-1,0 1 0,1-1 1,-1 1-1,0-1 0,1 1 1,-1 0-1,1 0 1,1-1 8,-1 1-1,0-1 1,1 0 0,-1 1 0,1-1 0,-1 0 0,1 0 0,-1 0 0,1 0 0,-1 0-1,1 0 1,-1-1 0,3 0 0,9-2 154,0-1-1,14-7 0,-27 11-201,46-20 335,-5 1 52,60-18-1,-89 33-337,1 1 0,0 1 1,-1 0-1,1 0 0,0 1 1,0 1-1,0 0 0,-1 1 1,22 4-1,-28-4-47,0 1 1,-1 0-1,1 0 1,-1 1-1,1 0 1,-1 0-1,0 0 0,0 0 1,0 1-1,4 4 1,3 4-11,0 1 0,10 17 0,-5-9-52,-17-20 0,1 0 0,-1-1 1,1 1-1,0 0 0,-1 0 0,1 0 1,0-1-1,0 1 0,0 0 0,-1-1 0,1 1 1,0-1-1,0 1 0,0-1 0,0 1 0,2-1 1,-3 0-10,1 0 1,-1 0 0,0 0 0,1 0 0,-1 0-1,1-1 1,-1 1 0,0 0 0,1 0 0,-1-1-1,0 1 1,1 0 0,-1 0 0,0-1-1,0 1 1,1 0 0,-1-1 0,0 1 0,0 0-1,1-1 1,-1 1 0,0-1 0,0 1 0,0 0-1,0-1 1,0 1 0,0-1 0,3-40-2293,-2 32 2457,-1-17-946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2.067"/>
    </inkml:context>
    <inkml:brush xml:id="br0">
      <inkml:brushProperty name="width" value="0.035" units="cm"/>
      <inkml:brushProperty name="height" value="0.035" units="cm"/>
    </inkml:brush>
  </inkml:definitions>
  <inkml:trace contextRef="#ctx0" brushRef="#br0">287 109 14611,'8'-19'1426,"-5"14"-1048,0 0 0,-1-1 0,0 1 0,0-1 1,-1 1-1,1-1 0,-1 0 0,0 0 0,-1 1 1,1-1-1,-2-9 0,1 14-315,0 1-1,0-1 1,0 0-1,-1 1 1,1-1-1,0 0 1,-1 1-1,1-1 1,0 1 0,-1-1-1,1 0 1,-1 1-1,1-1 1,-1 1-1,1-1 1,-1 1-1,1-1 1,-1 1 0,0 0-1,1-1 1,-1 1-1,0 0 1,1-1-1,-1 1 1,0 0-1,1 0 1,-1 0-1,0-1 1,1 1 0,-1 0-1,0 0 1,0 0-1,1 0 1,-1 0-1,0 1 1,1-1-1,-1 0 1,0 0 0,0 0-1,0 1 1,-4 0 78,1 1-1,0 0 1,0 0 0,0 0 0,-5 4 0,-7 5-10,0 0 0,1 2 0,0-1 0,1 2 0,0 0 0,1 1 0,1 0 0,1 1 0,0 0 0,1 1 0,-9 18 0,18-31-138,0-1 0,0 1 0,0 0 0,1 0 0,-1 0 0,1 0 0,0 0 0,0 0 0,0 0 0,0 0 0,1 0 0,0 0 0,0 0 0,0 0-1,0 0 1,1 0 0,3 6 0,3 5-83,1-1 0,1 0 0,12 14 0,13 19-225,-30-38 291,0 0 1,-1 0 0,0 1 0,-1-1 0,1 1 0,-2 0-1,1 0 1,-2 0 0,1 0 0,-1 0 0,-1 0 0,0 0-1,0 0 1,-2 13 0,0-15 109,0 0-1,0 0 1,-1-1-1,0 1 0,0-1 1,-1 0-1,0 0 1,0 0-1,-1-1 1,0 1-1,0-1 1,0 0-1,-1 0 1,1-1-1,-1 0 1,-1 0-1,1 0 0,-12 6 1,8-6 108,-1 0 0,0-1 0,-13 5 0,20-8-181,0 0 1,0 0 0,0 0-1,1 0 1,-1-1 0,0 0-1,-1 0 1,1 0 0,0 0-1,0-1 1,0 1 0,-6-3-1,10 3-39,-1 0 0,1 0 0,0 0 0,-1 0 0,1 0 0,0-1-1,-1 1 1,1 0 0,0 0 0,0 0 0,-1 0 0,1-1-1,0 1 1,0 0 0,-1 0 0,1-1 0,0 1 0,0 0 0,0 0-1,-1-1 1,1 1 0,0 0 0,0-1 0,0 1 0,0 0-1,0-1 1,0 1 0,-1 0 0,1-1 0,0 1 0,0 0 0,0-1-1,0 1 1,0 0 0,0-1 0,1 1 0,-1 0 0,0 0 0,0-1-1,0 1 1,0 0 0,0-1 0,0 1 0,0 0 0,1-1-1,-1 1 1,0 0 0,0 0 0,0-1 0,1 1 0,-1 0 0,0 0-1,0-1 1,1 1 0,-1 0 0,0 0 0,1 0 0,-1 0-1,0-1 1,0 1 0,1 0 0,-1 0 0,0 0 0,1 0 0,-1 0-1,1 0 1,21-10-1550,26-6 249,-18 3 523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2.499"/>
    </inkml:context>
    <inkml:brush xml:id="br0">
      <inkml:brushProperty name="width" value="0.035" units="cm"/>
      <inkml:brushProperty name="height" value="0.035" units="cm"/>
    </inkml:brush>
  </inkml:definitions>
  <inkml:trace contextRef="#ctx0" brushRef="#br0">128 43 18716,'0'-2'170,"0"0"1,0 0-1,0 0 0,-1 0 0,1 0 1,-1 1-1,1-1 0,-1 0 0,1 0 1,-3-3-1,3 4-140,-1 1-1,1-1 1,-1 1-1,1-1 1,-1 1 0,1 0-1,-1-1 1,0 1 0,1-1-1,-1 1 1,0 0-1,1-1 1,-1 1 0,0 0-1,1 0 1,-1 0 0,0 0-1,1-1 1,-1 1-1,0 0 1,1 0 0,-1 0-1,0 0 1,0 1 0,1-1-1,-1 0 1,0 0 0,1 0-1,-1 1 1,0-1-1,1 0 1,-1 0 0,0 1-1,0 0 1,-4 2 149,1 0-1,0 0 1,0 1 0,0-1-1,1 1 1,-1 0 0,1 0-1,0 0 1,0 1 0,0-1-1,1 1 1,-4 7 0,-3 9 390,-9 34 0,11-28-200,-6 36 0,12-53-286,0 0 0,0 0 0,1 0 0,0 1 0,1-1 0,3 18 0,-4-27-72,0 1 1,1-1 0,-1 0-1,0 0 1,0 0 0,1 0-1,-1 0 1,1 0 0,-1 0-1,1 1 1,-1-1 0,1-1-1,0 1 1,-1 0 0,1 0-1,0 0 1,0 0-1,-1 0 1,1-1 0,0 1-1,0 0 1,0-1 0,0 1-1,0 0 1,0-1 0,0 0-1,0 1 1,1-1 0,-1 1-1,0-1 1,0 0 0,0 0-1,0 0 1,0 0 0,1 0-1,-1 0 1,0 0 0,0 0-1,0 0 1,0 0 0,0-1-1,1 1 1,-1-1 0,0 1-1,0 0 1,0-1 0,0 0-1,0 1 1,0-1 0,1-1-1,6-4 54,0 0-1,-1 0 1,1-1 0,10-13-1,13-18 149,-2-2 0,-2-1 1,-2-1-1,-1-1 0,21-55 0,-57 158-61,0-11-171,-15 76 34,24-108-117,1 0-1,1 0 0,0 0 0,1 0 1,3 20-1,-3-36 63,0 0 0,0 0 0,0 0 0,1 0 0,-1 0 1,0 0-1,0 0 0,1 0 0,-1 0 0,0 0 0,1 0 0,-1 0 0,1-1 0,-1 1 0,1 0 0,-1 0 0,1-1 1,0 1-1,-1 0 0,1-1 0,0 1 0,0 0 0,0 0 0,0-1-20,0 0-1,0 0 1,0 0 0,0 0-1,0-1 1,0 1 0,-1 0-1,1 0 1,0 0 0,0-1-1,0 1 1,-1-1-1,1 1 1,0 0 0,0-1-1,-1 1 1,1-1 0,0 0-1,0 0 1,4-5-326,0 1-1,0-1 1,-1 1-1,7-13 1,33-86-1194,-20 37 672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4:35.929"/>
    </inkml:context>
    <inkml:brush xml:id="br0">
      <inkml:brushProperty name="width" value="0.035" units="cm"/>
      <inkml:brushProperty name="height" value="0.035" units="cm"/>
    </inkml:brush>
  </inkml:definitions>
  <inkml:trace contextRef="#ctx0" brushRef="#br0">0 311 15027,'4'-15'344,"1"1"0,0-1 0,1 1 0,0 0 0,1 1 0,1 0 0,0 0-1,1 0 1,0 1 0,1 1 0,17-17 0,-10 12 117,1 0 1,1 1-1,1 2 0,0-1 1,1 2-1,35-15 0,-45 22-309,1 1-1,-1 1 0,1 0 0,0 0 0,0 1 0,0 1 0,0 0 0,14 0 0,-22 1-135,0 1 0,0-1 0,0 1 0,1 0-1,-1 0 1,0 0 0,0 0 0,0 1 0,-1-1 0,1 1-1,0 0 1,0 0 0,-1 1 0,1-1 0,-1 1-1,0 0 1,0 0 0,0 0 0,0 0 0,-1 0 0,1 1-1,-1-1 1,0 1 0,0-1 0,0 1 0,2 5 0,-2-3-2,-1 0 1,1 0-1,-1 0 1,0 0-1,-1 0 1,1 0 0,-1 0-1,-1 0 1,1 0-1,-1 0 1,-2 8 0,0-4 20,0 0 0,-1 0 0,0 0 0,-1-1 0,-11 19 0,1-8 32,0-1 0,-2-1 0,0 0 0,-35 28 0,33-31-454,-1-1 1,0 0 0,-1-2-1,0 0 1,-25 9 0,45-20 318,-1 0 0,0-1 1,1 1-1,-1-1 0,0 1 0,0-1 1,0 0-1,1 0 0,-1 1 1,0-1-1,0-1 0,0 1 0,-2 0 1,1-6-602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2.990"/>
    </inkml:context>
    <inkml:brush xml:id="br0">
      <inkml:brushProperty name="width" value="0.035" units="cm"/>
      <inkml:brushProperty name="height" value="0.035" units="cm"/>
    </inkml:brush>
  </inkml:definitions>
  <inkml:trace contextRef="#ctx0" brushRef="#br0">60 1 18644,'0'5'487,"-1"-1"0,0 1 1,0 0-1,-1-1 0,1 1 0,-3 4 0,-4 15 673,-7 56-12,3 1 0,4 1 0,3 96 0,4-162-1086,0 0 0,2 1 0,0-1 0,1 0 0,1 1 0,0-1 0,1-1-1,6 17 1,-10-31-59,1 0-1,-1 0 0,0-1 0,0 1 0,0-1 0,1 1 1,-1 0-1,0-1 0,1 1 0,-1 0 0,1-1 0,-1 1 1,1-1-1,-1 1 0,1-1 0,-1 1 0,1-1 0,-1 0 0,1 1 1,-1-1-1,1 0 0,0 1 0,-1-1 0,1 0 0,0 0 1,-1 1-1,1-1 0,0 0 0,-1 0 0,1 0 0,0 0 1,0 0-1,-1 0 0,1 0 0,0 0 0,-1 0 0,1 0 1,0-1-1,-1 1 0,1 0 0,0 0 0,-1-1 0,1 1 1,0 0-1,-1-1 0,1 1 0,-1-1 0,1 1 0,-1-1 0,1 1 1,-1-1-1,1 0 0,4-4 0,-1-1 0,1 1-1,-2-1 1,5-7 0,-7 11 0,26-45 15,49-81-15,-61 106-6,1 1 0,2 0 0,29-28-1,-9 20-21,-35 27 25,-1 0 1,1 1 0,0 0 0,0-1 0,-1 1 0,1 0 0,0 0 0,0 1 0,0-1 0,0 1 0,1-1-1,4 1 1,-8 0 1,1 1 1,0-1-1,0 0 0,-1 0 0,1 1 0,0-1 0,0 1 0,-1-1 0,1 0 0,0 1 0,-1-1 0,1 1 0,-1-1 1,1 1-1,-1 0 0,1-1 0,-1 1 0,1 0 0,-1-1 0,0 1 0,1 0 0,-1-1 0,0 1 0,1 0 0,-1 0 1,0-1-1,0 1 0,0 0 0,0 0 0,0 0 0,0-1 0,0 1 0,0 1 0,-4 27 36,-4-6 22,-1-1 0,-1 0 0,0-1 1,-20 29-1,-2 7 82,26-48-122,3-4 16,0 0 0,0 0 0,1 1-1,-4 10 1,6-15-39,0-1 1,-1 1-1,1 0 0,0-1 0,0 1 0,0 0 1,0 0-1,0-1 0,0 1 0,0 0 0,0-1 1,1 1-1,-1 0 0,0-1 0,0 1 0,1 0 1,-1-1-1,0 1 0,1 0 0,-1-1 0,0 1 1,1-1-1,-1 1 0,1-1 0,-1 1 0,1-1 1,-1 1-1,1-1 0,-1 1 0,1-1 0,0 0 1,-1 1-1,1-1 0,0 0 0,-1 0 0,1 1 0,0-1 1,-1 0-1,1 0 0,0 0 0,-1 0 0,1 0 1,0 0-1,0 0 0,-1 0 0,1 0 0,0 0 1,0 0-1,12 0-900,0 2 0,22 4 0,-21-3-124,-1 0 0,25 0 0,-28-3 745,0 0 1,0-1-1,0-1 0,-1 0 0,11-3 1,20-11-691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3.868"/>
    </inkml:context>
    <inkml:brush xml:id="br0">
      <inkml:brushProperty name="width" value="0.035" units="cm"/>
      <inkml:brushProperty name="height" value="0.035" units="cm"/>
    </inkml:brush>
  </inkml:definitions>
  <inkml:trace contextRef="#ctx0" brushRef="#br0">33 84 14115,'3'-18'2301,"0"0"-1,0-30 0,-14 69 801,3 6-2846,1 0-1,1 1 1,2 0-1,1 0 1,1 0-1,2 31 1,0-54-213,0 0 0,1-1 0,0 1 0,0-1 0,0 1 0,0-1 0,1 1 0,2 4-1,-3-8-27,-1 0 0,1 0-1,-1-1 1,1 1 0,0 0-1,-1 0 1,1-1 0,0 1-1,0-1 1,0 1 0,-1 0-1,1-1 1,0 1 0,0-1-1,0 0 1,0 1 0,0-1-1,0 0 1,0 0 0,0 1-1,0-1 1,0 0 0,0 0-1,0 0 1,0 0 0,0 0-1,0 0 1,0-1 0,0 1-1,0 0 1,0 0 0,0-1-1,0 1 1,-1 0 0,1-1-1,0 1 1,0-1 0,0 0-1,0 1 1,-1-1 0,1 1-1,0-1 1,1-1 0,6-6 63,0 0 0,0 0-1,-1 0 1,0-1 0,0 0 0,-1-1 0,6-11 0,33-75 361,-26 27-194,-26 90-185,2 0-1,0 0 0,1 0 0,0 1 0,2-1 0,1 1 1,2 28-1,-1-46-47,0 1 0,1-1 1,-1 0-1,1 1 0,0-1 1,0 0-1,0 0 0,1 0 0,-1 0 1,1 0-1,4 7 0,-4-10-6,-1 0-1,0 1 1,1-1-1,-1 0 1,1 0-1,-1 0 1,1 0-1,0 0 1,-1 0-1,1 0 1,0-1-1,0 1 1,-1-1-1,1 1 1,0-1-1,0 1 1,0-1-1,0 0 1,0 0-1,0 0 1,-1 0-1,1-1 1,0 1-1,0 0 1,0-1-1,0 1 1,-1-1-1,1 0 1,2 0 0,10-6 18,-1 0 1,0-1-1,-1-1 1,1 0 0,-2 0-1,1-1 1,-1-1-1,-1 0 1,17-22 0,-25 31-23,-1 0 0,1 0 1,-1 0-1,0 0 0,0 0 1,0 0-1,0 0 1,0 0-1,0-1 0,0 1 1,-1 0-1,1-1 1,-1 1-1,0 0 0,0-1 1,0 1-1,0 0 0,0-1 1,0 1-1,0-1 1,-1 1-1,0-3 0,-2 1-3,1-1-1,-1 1 0,0-1 0,0 1 0,0 0 1,-1 1-1,1-1 0,-1 0 0,-5-3 1,-5-4-10,0 1 0,-18-9 0,-4-2-1502,62 20-1927,22 1 1902,-14-3 674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4.417"/>
    </inkml:context>
    <inkml:brush xml:id="br0">
      <inkml:brushProperty name="width" value="0.035" units="cm"/>
      <inkml:brushProperty name="height" value="0.035" units="cm"/>
    </inkml:brush>
  </inkml:definitions>
  <inkml:trace contextRef="#ctx0" brushRef="#br0">103 1 17012,'-12'9'1222,"0"1"1,1 1 0,0 0-1,-17 23 1,24-28-987,1 0-1,-1 0 1,1 0 0,1 0-1,-1 0 1,1 1 0,0-1-1,0 1 1,1-1 0,0 1-1,0 0 1,1-1 0,0 11-1,0-15-208,0-1 0,0 0-1,0 1 1,0-1 0,0 0-1,0 1 1,1-1 0,-1 0 0,1 1-1,-1-1 1,0 0 0,1 0-1,0 0 1,-1 1 0,1-1-1,0 0 1,0 0 0,0 0-1,-1 0 1,1 0 0,0 0-1,0 0 1,2 0 0,-2 0-15,0-1 1,1 0-1,-1 1 1,1-1-1,-1 0 1,1 0-1,-1 0 1,0 0-1,1-1 1,-1 1-1,1 0 1,-1-1-1,0 1 1,1 0 0,-1-1-1,0 0 1,3-1-1,2-1 0,-1-1-1,1 0 0,-1 0 1,0 0-1,0-1 1,0 0-1,7-10 1,21-44 109,-31 53-102,1 0-1,-1 0 0,0 0 0,0 0 0,-1 0 1,0 0-1,0-1 0,0-9 0,-4 13 0,-3 8 8,-5 13 22,1 3-118,0 1-1,2 0 0,1 0 1,0 1-1,2 0 0,-4 37 0,9-60 15,0 1 0,0 0 0,0 0-1,-1 0 1,2-1 0,-1 1 0,0 0-1,0 0 1,0-1 0,0 1-1,0 0 1,1 0 0,-1 0 0,0-1-1,0 1 1,1 0 0,-1-1-1,1 1 1,-1 0 0,1-1 0,0 2-1,0-2-3,-1 0 0,1 0-1,-1 0 1,1 1 0,0-1-1,-1 0 1,1 0 0,-1 0-1,1 0 1,0 0 0,-1-1-1,1 1 1,0 0 0,-1 0-1,1 0 1,-1 0 0,1-1-1,-1 1 1,1 0 0,-1-1-1,1 1 1,4-3-165,-1 0 1,0-1-1,0 1 1,0-1-1,4-4 1,43-64-1217,-23 29 542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4.884"/>
    </inkml:context>
    <inkml:brush xml:id="br0">
      <inkml:brushProperty name="width" value="0.035" units="cm"/>
      <inkml:brushProperty name="height" value="0.035" units="cm"/>
    </inkml:brush>
  </inkml:definitions>
  <inkml:trace contextRef="#ctx0" brushRef="#br0">86 88 17732,'-13'14'1220,"0"0"1,1 1-1,1 0 1,0 1-1,-12 26 1,23-42-1171,-1 1 0,1-1 0,0 1 0,0-1 0,-1 1 0,1-1 0,0 1 0,0-1 0,0 1 0,0-1 0,-1 1 0,1-1 0,0 1 0,0 0 1,0-1-1,0 1 0,1-1 0,-1 1 0,0-1 0,0 1 0,0 0 0,0-1 0,0 1 0,1 0 0,0-1-25,-1 1-1,1-1 0,-1 0 1,1 0-1,0 0 0,-1 0 1,1 1-1,0-1 1,-1 0-1,1 0 0,-1 0 1,1 0-1,0 0 1,-1-1-1,1 1 0,-1 0 1,1 0-1,1-1 1,36-16-262,-28 11 134,6 0-153,-1 0 1,2 0 0,-1 2-1,0 0 1,27-3 0,-38 6 202,0 1-1,1-1 1,-1 1 0,1 1-1,-1-1 1,1 1 0,-1 0-1,1 0 1,-1 0 0,0 1-1,1 0 1,-1 0 0,0 0 0,0 0-1,-1 1 1,1 0 0,0 0-1,-1 1 1,0-1 0,7 7-1,-9-7 109,-1 0 0,1 0 0,0 0 0,-1 0 0,1 1 0,-1-1 0,0 1 0,0-1 0,-1 0 0,1 1 0,-1 0 0,1-1 0,-1 1 0,0-1-1,-1 1 1,1-1 0,0 1 0,-1-1 0,0 1 0,0-1 0,0 1 0,0-1 0,-1 0 0,1 0 0,-1 0 0,0 0 0,0 0 0,0 0 0,-4 4 0,3-3 32,0 0 1,0 0 0,0 0 0,-1-1 0,0 0 0,0 0 0,0 0 0,0 0 0,0 0 0,0-1-1,-1 0 1,1 0 0,-1 0 0,0 0 0,1-1 0,-1 0 0,0 0 0,0 0 0,0 0 0,-9-1-1,12 0-171,-1-1-1,1 0 1,0 1-1,0-1 1,-1 0-1,1 0 1,0 0-1,0 0 0,0-1 1,0 1-1,0-1 1,1 1-1,-1-1 1,0 1-1,1-1 1,-1 0-1,1 0 0,-1 0 1,1 0-1,0 0 1,0 0-1,0 0 1,0 0-1,0 0 1,1-1-1,-1 1 0,0-3 1,0 0-145,0-1 0,1 0 0,-1 1 0,1-1 1,0 0-1,1 0 0,-1 1 0,1-1 0,0 1 0,3-7 0,6-12-713</inkml:trace>
  <inkml:trace contextRef="#ctx0" brushRef="#br0" timeOffset="1">497 0 17636,'-22'6'3609,"-8"15"-2363,19-13-129,0 0-685,0 1 0,1-1 0,0 2-1,0-1 1,1 1 0,0 1 0,1 0 0,-11 18 0,19-28-428,-1-1 0,1 1 0,0-1 0,-1 1 0,1-1 0,0 1 0,0-1 0,-1 1 0,1-1 0,0 1 0,0-1-1,0 1 1,0-1 0,0 1 0,0 0 0,0-1 0,0 1 0,0-1 0,0 1 0,0-1 0,0 1 0,0 0 0,0-1 0,1 1 0,-1-1 0,0 1-1,0-1 1,1 1 0,-1-1 0,0 1 0,1-1 0,-1 0 0,1 1 0,0 0-15,1 0-1,-1-1 1,1 1 0,-1-1-1,1 1 1,-1-1 0,1 0-1,-1 0 1,1 0-1,0 0 1,-1 0 0,3 0-1,47-10-629,-48 9 581,16-4-376,0 0-1,1 2 1,30-3-1,-44 6 362,-1 0 0,1 1-1,-1-1 1,0 1 0,1 0 0,-1 0-1,0 1 1,6 2 0,-9-3 72,1 0 0,-1 0 1,0 1-1,0-1 1,0 1-1,0 0 0,0 0 1,0 0-1,0 0 0,0 0 1,0 0-1,-1 0 0,1 0 1,-1 1-1,0-1 0,0 0 1,1 4-1,-1-2 106,0 1 0,0-1 0,-1 1 0,0-1 0,0 1 0,0-1 0,0 1 0,-1-1 0,0 1 0,0-1 0,0 0 0,0 1 0,-1-1 0,0 0 0,0 0 0,0 0 0,0 0 0,-5 7 0,-2 0 321,1 0-1,-2 0 1,1-1-1,-21 17 0,27-25-359,0 0-1,0 1 0,0-1 1,0-1-1,-1 1 0,1 0 1,-1-1-1,1 1 0,-1-1 1,0 0-1,1 0 0,-1-1 1,0 1-1,0-1 0,1 0 1,-1 0-1,-7-1 0,9 1-142,-1-1 0,1 0 0,0 0 0,0 0 0,0 0 0,0 0 0,-1-1 0,1 1 0,1-1 0,-1 1 0,0-1 0,0 1 0,1-1 0,-1 0 0,1 0 0,-1 0 0,1 0 0,0 0 0,0 0 0,0-1-1,0 1 1,0 0 0,0 0 0,0-1 0,1 1 0,0-1 0,-1 1 0,1-4 0,-1-2-225,1 1-1,0-1 0,0 1 1,0-1-1,1 0 1,1 1-1,-1 0 0,1-1 1,4-9-1,9-8-739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5.353"/>
    </inkml:context>
    <inkml:brush xml:id="br0">
      <inkml:brushProperty name="width" value="0.035" units="cm"/>
      <inkml:brushProperty name="height" value="0.035" units="cm"/>
    </inkml:brush>
  </inkml:definitions>
  <inkml:trace contextRef="#ctx0" brushRef="#br0">1 122 16628,'0'1'215,"1"0"1,0-1 0,0 1 0,0 0 0,0-1 0,0 1-1,0-1 1,0 0 0,0 1 0,0-1 0,0 0 0,0 0 0,0 1-1,0-1 1,0 0 0,0 0 0,0 0 0,0 0 0,0 0-1,1-1 1,-1 1 0,0 0 0,0 0 0,0-1 0,0 1 0,0 0-1,0-1 1,0 1 0,0-1 0,-1 0 0,1 1 0,0-1 0,0 0-1,1-1 1,36-31 1252,-31 26-1128,31-29 49,-45 46-275,0 1-1,0 0 1,1 0-1,1 0 1,-5 14-1,6-17-23,1 1 0,0 1 0,0-1-1,1 0 1,0 1 0,0 10-1,2-18-74,0-1-1,0 0 1,0 1-1,0-1 1,0 0-1,0 0 1,1 1-1,-1-1 1,0 0-1,1 0 1,-1 1-1,1-1 1,-1 0-1,1 0 1,0 0-1,0 0 1,-1 0-1,1 0 1,0 0-1,0 0 1,1 1-1,0-1-8,0-1 1,0 1-1,1-1 1,-1 1-1,0-1 0,0 0 1,0 0-1,0 1 1,0-2-1,0 1 0,1 0 1,-1 0-1,0-1 0,0 1 1,0-1-1,0 0 1,3-1-1,38-17-178,-1-1 1,76-51-1,-118 71 178,0 0 0,1 0-1,-1 0 1,0-1-1,1 1 1,-1 0 0,0 0-1,1 0 1,-1-1 0,0 1-1,1 0 1,-1 0 0,0-1-1,1 1 1,-1 0 0,0-1-1,0 1 1,0 0-1,1-1 1,-1 1 0,0 0-1,0-1 1,0 1 0,0-1-1,0 1 1,0 0 0,1-1-1,-1 1 1,0-1 0,0 1-1,0 0 1,0-1-1,-1 1 1,1 0 0,0-1-1,0 1 1,0-1 0,0 1-1,0 0 1,0-1 0,0 1-1,-1 0 1,1-1 0,0 1-1,0 0 1,-1-1 0,1 1-1,0 0 1,0-1-1,-1 1 1,1 0 0,0 0-1,-1 0 1,1-1 0,0 1-1,-1 0 1,1 0 0,0 0-1,-1 0 1,1-1 0,-1 1-1,-34-12 433,18 7-136,-11-14 238,28 19-529,-1 0 0,1 0 0,-1-1 0,1 1 0,-1 0 0,1-1 0,-1 1 0,1-1 0,-1 1 0,1 0 0,-1-1 0,1 1 0,0-1 0,-1 0 0,1 1 0,0-1 0,0 1 0,-1-1 0,1 1 0,0-1 0,0 1-1,0-1 1,0 0 0,0 1 0,0-1 0,0 0 0,0 1 0,0-1 0,0 1 0,0-1 0,0 0 0,0 1 0,0-1 0,1 1 0,-1-1 0,0 1 0,0-1 0,1 0 0,-1 1 0,0-1 0,1 1 0,-1-1 0,0 1 0,1 0 0,-1-1 0,1 1 0,-1-1 0,1 1 0,-1 0 0,1-1 0,0 1 0,12-5-62,1 1 1,-1 0-1,1 1 1,0 0-1,0 1 1,0 1-1,19 0 1,6-1-573,114-5 317,-105 6-27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6.170"/>
    </inkml:context>
    <inkml:brush xml:id="br0">
      <inkml:brushProperty name="width" value="0.035" units="cm"/>
      <inkml:brushProperty name="height" value="0.035" units="cm"/>
    </inkml:brush>
  </inkml:definitions>
  <inkml:trace contextRef="#ctx0" brushRef="#br0">47 43 17260,'0'-11'685,"1"9"-492,-1-1 0,0 0 1,0 1-1,0-1 0,0 0 0,0 0 1,-1 1-1,1-1 0,-2-3 1,2 6-176,0 0 1,0 0 0,-1-1 0,1 1 0,0 0-1,0 0 1,0 0 0,0 0 0,0 0 0,0 0-1,0 0 1,-1 0 0,1 0 0,0-1 0,0 1-1,0 0 1,0 0 0,0 0 0,0 0 0,-1 0-1,1 0 1,0 0 0,0 0 0,0 0-1,0 0 1,-1 0 0,1 0 0,0 0 0,0 0-1,0 0 1,0 0 0,0 0 0,0 0 0,-1 0-1,1 1 1,0-1 0,0 0 0,0 0 0,0 0-1,0 0 1,0 0 0,-1 0 0,1 0 0,0 0-1,0 0 1,0 1 0,0-1 0,0 0 0,0 0-1,0 0 1,0 0 0,0 0 0,0 1 0,0-1-1,0 0 1,0 0 0,-1 0 0,1 0 0,0 0-1,0 1 1,0-1 0,0 0 0,1 0 0,-6 13 906,-5 51 1588,-4 113 1,11-130-2022,-2 45 169,3 2 0,12 95 1,-9-177-650,0-1 1,1 0-1,0 0 1,1 0-1,0 0 1,1 0-1,0-1 1,9 16-1,-13-25-12,1 0 1,-1 0-1,1 0 0,-1 0 0,1 0 1,0 0-1,-1-1 0,1 1 0,0 0 1,0 0-1,0-1 0,-1 1 1,1 0-1,0-1 0,0 1 0,0-1 1,0 1-1,0-1 0,0 0 0,0 1 1,0-1-1,1 0 0,-1 0 1,0 0-1,0 0 0,0 0 0,2 0 1,-2-1-1,1 1 1,-1-1 0,0 0 0,1 0 0,-1 0 0,0 0 0,1-1 0,-1 1 0,0 0-1,0-1 1,0 1 0,0 0 0,0-1 0,0 1 0,0-3 0,4-7 4,-1 0 0,0 0-1,3-20 1,7-97-135,-11 86 29,13-68-1,-16 109 96,0 0 0,0 0-1,0 0 1,1-1 0,-1 1 0,0 0-1,1 0 1,-1 0 0,1 0 0,0 0 0,-1 0-1,1 0 1,0 0 0,-1 0 0,1 0 0,1-1-1,-1 2 4,-1 0 0,0 0 1,1 0-1,-1 0 0,1 0 0,-1 0 0,1 0 0,-1 0 0,1 0 0,-1 0 0,0 1 0,1-1 0,-1 0 0,1 0 0,-1 0 0,0 1 1,1-1-1,-1 0 0,1 0 0,-1 1 0,0-1 0,1 0 0,-1 0 0,0 1 0,0-1 0,1 1 0,-1-1 0,0 1 0,5 6-16,0 1 0,-1 0 0,4 11 0,-2-4 38,-4-12-19,-1-1 0,1 1-1,0 0 1,-1 0 0,1-1 0,1 1 0,-1-1 0,0 1 0,0-1 0,1 0-1,0 0 1,-1 0 0,1 0 0,0-1 0,0 1 0,0-1 0,0 0 0,0 0-1,0 0 1,0 0 0,0 0 0,7 0 0,-5-1 4,1 0 0,0-1 0,-1 1 0,1-1 1,-1-1-1,1 1 0,-1-1 0,1 0 0,-1 0 0,0-1 0,0 1 0,7-6 1,10-9-32,0-2 1,-2 1 0,-1-2 0,0-1 0,22-32 0,-39 51 25,-7 14 91,0-1-1,-4 21 0,2-6 39,4-16-75,-8 20 113,2 0 1,2 0 0,0 0-1,-3 49 1,10-77-159,0-1 0,0 1 1,0 0-1,0-1 0,0 1 1,1-1-1,-1 1 0,1 0 0,-1-1 1,1 1-1,-1-1 0,1 1 1,0-1-1,-1 1 0,2 0 0,-1-1-13,-1-1-1,1 1 0,-1-1 0,1 0 0,-1 1 0,1-1 0,0 0 0,-1 0 0,1 1 0,-1-1 0,1 0 0,0 0 0,-1 0 0,1 0 0,-1 0 0,1 0 0,0 0 0,-1 0 0,1 0 0,0 0 0,-1 0 0,1 0 1,-1 0-1,1-1 0,1 1 0,0-2-72,1 1 0,-1-1-1,1 1 1,-1-1 0,0 0 0,0 0 0,0 0 0,0 0 0,0 0 0,0-1 0,0 1 0,-1-1 0,4-4 0,-2-4-261,1 0 0,-1 0 0,-1 0 0,0 0 0,0 0 0,-1 0 1,-1-19-1,-10-78-730,-1 34 137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6.660"/>
    </inkml:context>
    <inkml:brush xml:id="br0">
      <inkml:brushProperty name="width" value="0.035" units="cm"/>
      <inkml:brushProperty name="height" value="0.035" units="cm"/>
    </inkml:brush>
  </inkml:definitions>
  <inkml:trace contextRef="#ctx0" brushRef="#br0">12 0 16820,'-3'17'2104,"-1"-4"-1200,1-1-432,2-8 1833,2-2-1337,9-4-1152,5-1-512,3-3 568,5-1-216,10 2-184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7.158"/>
    </inkml:context>
    <inkml:brush xml:id="br0">
      <inkml:brushProperty name="width" value="0.035" units="cm"/>
      <inkml:brushProperty name="height" value="0.035" units="cm"/>
    </inkml:brush>
  </inkml:definitions>
  <inkml:trace contextRef="#ctx0" brushRef="#br0">157 0 17476,'-1'4'328,"0"0"0,0 0 0,-1 0 0,1 0 0,-1 0 1,0-1-1,0 1 0,0-1 0,-1 1 0,1-1 0,-1 0 0,0 0 1,0 0-1,0 0 0,-7 4 0,-2 1 606,-1-1-1,0 0 1,-18 6 0,-9 4 98,34-11-843,11-3-172,17 1-201,-15-4 134,120 24-1149,-108-19 1021,-1 0 0,1 2-1,-1 0 1,27 15 0,-42-20 190,0-1 0,0 1 0,-1-1 0,1 1-1,-1 0 1,0 0 0,1 0 0,-1 1 0,0-1 0,0 0 0,0 1 0,-1-1 0,1 1 0,0 0 0,-1-1 0,0 1 0,0 0 0,1 3 0,-2-4 32,0 1 0,0-1 0,0 0 0,-1 0 0,1 0 0,-1 0 0,0 0 0,0 0 0,0 0 0,1 0 0,-2 0 0,1 0 0,0 0 0,0-1 0,-1 1 0,1 0 0,-1-1 0,1 1 0,-1-1 0,0 1 0,1-1 0,-1 0 0,0 0 0,0 0 0,-3 2 0,-6 2 229,0 1 0,0-2 0,0 1-1,-20 3 1,25-6-249,1-1 1,0 0-1,-1 0 0,1-1 0,-1 0 0,1 0 0,-1 0 0,1-1 0,0 1 0,-1-1 0,1-1 0,-9-2 0,13 4-99,0-1 0,0 1 0,0 0 0,0-1 0,0 1 0,0-1 0,1 0 0,-1 1 0,0-1-1,0 0 1,0 1 0,1-1 0,-1 0 0,0 0 0,1 0 0,-1 0 0,0 0 0,1 0 0,-1 1-1,1-1 1,0 0 0,-1-2 0,1 1-44,0 1 0,0 0 0,1 0 1,-1 0-1,0 0 0,1 0 0,-1 0 0,1 0 0,-1 0 0,1 0 0,-1 0 0,1 0 0,0 0 1,-1 0-1,1 0 0,0 1 0,1-2 0,3-2-238,1 0-1,-1 0 1,1 1-1,0 0 1,0 0-1,6-2 1,21-5-693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3:57.631"/>
    </inkml:context>
    <inkml:brush xml:id="br0">
      <inkml:brushProperty name="width" value="0.035" units="cm"/>
      <inkml:brushProperty name="height" value="0.035" units="cm"/>
    </inkml:brush>
  </inkml:definitions>
  <inkml:trace contextRef="#ctx0" brushRef="#br0">126 473 17340,'-23'20'1856,"-35"37"2346,52-51-3727,1 0 0,0 1-1,0-1 1,1 1-1,0 1 1,0-1 0,-3 10-1,6-16-443,0 0-1,1 0 1,-1 0 0,1 0-1,0 0 1,-1 0-1,1 1 1,0-1-1,0 0 1,0 0 0,0 0-1,0 0 1,0 1-1,0-1 1,0 0 0,0 0-1,0 0 1,1 0-1,-1 0 1,0 0 0,1 1-1,-1-1 1,1 0-1,-1 0 1,1 0-1,0 0 1,-1 0 0,1-1-1,0 1 1,0 0-1,-1 0 1,1 0 0,0-1-1,0 1 1,0 0-1,0-1 1,0 1 0,0-1-1,0 1 1,0-1-1,0 1 1,1-1-1,-1 0 1,0 0 0,0 1-1,0-1 1,0 0-1,2 0 1,4 0-4,1 0 0,-1-1 0,1 1 0,-1-1 0,1-1 0,7-2 1,3-2-99,-1-1 1,0-1-1,-1 0 1,1-1 0,-2-1-1,27-21 1,-19 12-42,-1-2 0,-1 0 0,26-33 0,-31 31-37,0 0 0,-2-1 0,-1 0 0,21-51 0,-29 61 83,0 0 0,-2-1 0,1 1 1,-2 0-1,1-1 0,-2 0 0,0 1 0,-1-1 1,-1 0-1,0 0 0,-3-14 0,3 24 47,-1 0-1,1 0 0,-1 0 0,0 0 0,0 0 1,0 1-1,-1-1 0,0 1 0,0 0 1,0 0-1,0 0 0,-1 0 0,1 0 1,-1 1-1,0 0 0,0-1 0,-8-3 0,7 4 17,-1 1-1,1 0 1,-1 0-1,1 1 1,-1-1-1,0 1 1,0 0-1,0 1 1,1 0-1,-1-1 1,0 2-1,0-1 1,0 1-1,0 0 1,-7 2-1,1 1 86,-1 0 1,1 1-1,0 1 0,1 0 1,-1 0-1,1 1 0,0 1 0,1 0 1,-13 12-1,15-13 10,1 1 1,-1 0-1,1 1 1,1 0-1,-1 0 1,2 1-1,-1-1 1,1 1-1,1 0 1,0 0-1,-4 16 1,7-24-81,1 0 0,-1 0 0,1 1 0,0-1 0,0 1 0,0-1 0,0 0 0,0 1 0,1-1 0,-1 0 0,1 1 0,-1-1 0,1 0 0,0 0 0,0 0 0,0 1 0,0-1 0,2 2 0,0-1-31,-1 0 0,1 0 0,0-1 0,0 1 0,0-1 0,0 0 0,1 0 0,-1 0 0,0 0 0,6 2 0,9 1-211,0 0-1,0 0 1,36 2-1,-29-4 20,-21-2 180,34 4-361,0 2-1,43 14 1,-72-18 332,0 0 1,0 1-1,0 0 0,0 0 1,0 1-1,-1 0 0,0 0 1,0 1-1,-1 0 0,1 1 1,-1 0-1,-1 0 0,1 0 1,6 11-1,-11-14-20,0 1 0,0 0 0,0 1-1,0-1 1,-1 0 0,0 0 0,0 1 0,0-1 0,-1 0 0,0 1 0,0-1-1,0 0 1,-1 1 0,0-1 0,0 0 0,0 1 0,-1-1 0,1 0-1,-1 0 1,0 0 0,-1 0 0,1-1 0,-1 1 0,0 0 0,0-1 0,-1 0-1,1 0 1,-1 0 0,0 0 0,0-1 0,0 1 0,0-1 0,-1 0 0,1 0-1,-6 2 1,-19 9-390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2.871"/>
    </inkml:context>
    <inkml:brush xml:id="br0">
      <inkml:brushProperty name="width" value="0.035" units="cm"/>
      <inkml:brushProperty name="height" value="0.035" units="cm"/>
    </inkml:brush>
  </inkml:definitions>
  <inkml:trace contextRef="#ctx0" brushRef="#br0">244 36 18604,'0'-2'87,"0"1"-1,0 0 1,0 0-1,0-1 1,0 1-1,0 0 1,0-1-1,0 1 1,-1 0 0,1 0-1,-1-1 1,1 1-1,-1 0 1,1 0-1,-1 0 1,1-1 0,-1 1-1,0 0 1,0 0-1,0 0 1,0 0-1,1 0 1,-3-1 0,1 1 6,0 0 0,0 1 1,0-1-1,0 0 0,0 1 1,0-1-1,-1 1 0,1-1 1,0 1-1,0 0 1,0 0-1,-1 0 0,-1 1 1,-4 0 85,1 0-1,-1 1 1,1 0 0,0 1 0,0-1 0,0 1 0,-12 7 0,8-2-174,1 1 1,-1 0 0,2 0 0,-1 1 0,1 0-1,1 1 1,0 0 0,1 0 0,0 1-1,0 0 1,1 0 0,1 0 0,0 1 0,1 0-1,0 0 1,1 0 0,-2 14 0,5-23-17,0-1 1,0 1 0,0 0-1,0-1 1,1 1 0,0 0-1,-1-1 1,1 1 0,1-1-1,-1 1 1,0-1 0,1 0-1,0 1 1,0-1 0,0 0-1,0 0 1,0 0 0,4 3 0,5 4-31,0 0 1,0-1 0,18 11 0,9 7-3,-26-17 34,-1 0 0,0 1 0,0 0 1,-1 1-1,-1 0 0,0 1 0,14 26 1,-21-36 47,0 1-1,-1 0 1,1 0 0,-1 0 0,0 0 0,0 0-1,0 0 1,-1 0 0,1 1 0,-1-1 0,0 0-1,-1 0 1,1 0 0,0 1 0,-1-1 0,0 0-1,0 0 1,-1 0 0,1 0 0,-1 0 0,1-1-1,-1 1 1,0 0 0,-1-1 0,1 1 0,-1-1 0,1 0-1,-1 0 1,0 0 0,0 0 0,-1 0 0,1-1-1,-6 4 1,2-2 92,0 1 0,0-2 0,0 1 0,-1-1 0,0 0 0,1 0 0,-1-1 0,0 0 0,0-1 0,-1 0 1,1 0-1,0-1 0,0 0 0,0 0 0,-11-2 0,18 2-142,0 0 1,-1 0-1,1-1 0,-1 1 1,1 0-1,-1-1 1,1 0-1,0 1 1,-1-1-1,1 0 1,0 1-1,-1-1 1,1 0-1,0 0 0,0 0 1,0 0-1,0 0 1,0 0-1,0 0 1,0-1-1,0 0 1,0 1-71,1-1 0,0 1 0,0 0 0,0-1 0,0 1 0,0 0 0,0-1 0,0 1 1,0-1-1,0 1 0,1 0 0,-1 0 0,1-1 0,-1 1 0,1 0 0,-1 0 0,1-1 0,1 0 0,2-5-311,1 1-1,1 0 0,-1 0 1,1 0-1,0 0 0,8-5 0,7-3-394,29-15-1,-7 6-240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02.386"/>
    </inkml:context>
    <inkml:brush xml:id="br0">
      <inkml:brushProperty name="width" value="0.035" units="cm"/>
      <inkml:brushProperty name="height" value="0.035" units="cm"/>
    </inkml:brush>
  </inkml:definitions>
  <inkml:trace contextRef="#ctx0" brushRef="#br0">1 4278 6513,'60'-41'605,"63"-56"0,-81 61-357,2 1-1,1 3 0,74-40 1,155-48 510,-22 12-328,186-118-181,-204 102-237,1669-855-20,-740 423 761,-888 428-400,83-37 163,545-259 899,279-129 697,-921 429-1871,301-196 0,-530 300-264,17-12-199,100-49 0,-137 76 149,-21 11-33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3.556"/>
    </inkml:context>
    <inkml:brush xml:id="br0">
      <inkml:brushProperty name="width" value="0.035" units="cm"/>
      <inkml:brushProperty name="height" value="0.035" units="cm"/>
    </inkml:brush>
  </inkml:definitions>
  <inkml:trace contextRef="#ctx0" brushRef="#br0">83 534 15995,'-3'11'2425,"-15"34"-620,-23 86 0,35-102-1559,0 0 0,2 1 0,2 0 1,0 38-1,2-64-214,0 0 0,1 1 0,0-1 1,-1 0-1,2 0 0,-1 1 0,0-1 0,3 6 0,-3-9-24,0 0 0,0 0 0,-1 0 0,1 0 0,0 0 0,0 0 0,0-1 0,0 1 0,0 0 0,0 0 0,0-1 0,0 1 0,0 0 0,0-1 0,0 1 0,1-1 0,-1 0 0,0 1 0,0-1 0,1 0 0,-1 0 0,0 0 0,0 0 0,1 0-1,-1 0 1,0 0 0,0 0 0,1 0 0,-1 0 0,0-1 0,0 1 0,0-1 0,1 1 0,-1-1 0,1 0 0,6-3 6,-1 0-1,0-1 1,0 0-1,0 0 1,-1-1 0,0 0-1,0 0 1,0 0-1,-1-1 1,1 0-1,4-10 1,5-8 20,-1-1-1,11-30 1,-9 16 53,-2-1 0,-1 0-1,-3-1 1,8-62 0,-17 67 69,-4 30-50,-4 21 5,-1 23-20,1 0 0,2 0 0,-1 45 1,4-49-52,1-16-21,-2 18 50,1 0 0,7 67 0,-5-100-59,0-1 0,0 1-1,0 0 1,0-1 0,1 1 0,-1-1 0,1 1 0,-1-1 0,1 1-1,-1-1 1,1 0 0,0 1 0,0-1 0,0 0 0,0 1 0,0-1-1,0 0 1,0 0 0,0 0 0,2 2 0,-2-3-1,0 0 0,0 0 1,0 0-1,0 0 0,1 0 0,-1 0 1,0 0-1,0-1 0,0 1 0,0 0 1,0 0-1,0-1 0,0 1 0,0-1 1,0 1-1,0-1 0,0 0 0,-1 1 1,1-1-1,0 0 0,0 1 0,0-2 1,8-7 61,-2 0 1,1 0 0,11-21 0,21-40 122,-3 0 1,44-123 0,21-162-274,-97 334 48,11-56-89,-15 68 82,0-1 0,0 0 0,-1 1-1,0-1 1,-3-14 0,3 24 35,0 0-1,0 1 1,0-1-1,0 0 1,0 0-1,0 0 1,0 0-1,0 0 1,0 1-1,0-1 1,0 0-1,-1 0 1,1 0 0,0 0-1,0 0 1,0 0-1,0 0 1,0 0-1,0 1 1,-1-1-1,1 0 1,0 0-1,0 0 1,0 0-1,0 0 1,0 0 0,-1 0-1,1 0 1,0 0-1,0 0 1,0 0-1,0 0 1,0 0-1,-1 0 1,1 0-1,0 0 1,0 0-1,0 0 1,0 0 0,0 0-1,-1 0 1,1-1-1,0 1 1,0 0-1,0 0 1,0 0-1,0 0 1,0 0-1,-1 0 1,1 0-1,0 0 1,0-1 0,0 1-1,0 0 1,0 0-1,0 0 1,0 0-1,0-1 1,-7 20-80,-9 65 217,4 1 0,4 1-1,2 96 1,7-162-67,0 0-1,1 0 1,2 0-1,0 0 1,1-1 0,8 22-1,-12-36-65,1 0-1,1-1 0,-1 1 0,1 0 1,-1-1-1,1 0 0,1 1 1,-1-1-1,1-1 0,-1 1 1,1 0-1,0-1 0,0 0 1,1 0-1,-1 0 0,1 0 0,-1-1 1,1 0-1,0 0 0,0 0 1,0 0-1,0-1 0,0 0 1,0 0-1,1 0 0,-1-1 0,9 0 1,-12 1-43,-1-1 1,1 0-1,-1-1 1,1 1 0,-1 0-1,1 0 1,-1-1-1,1 1 1,-1 0-1,1-1 1,-1 0-1,0 1 1,1-1 0,-1 0-1,0 0 1,0 1-1,1-1 1,-1 0-1,0 0 1,2-3-1,-3 3-21,0 0-1,1 0 0,-1 0 0,0-1 0,0 1 0,1 0 0,-1 0 0,0-1 1,-1 1-1,1 0 0,0 0 0,0-1 0,0 1 0,-1 0 0,1 0 0,-1-1 0,1 1 1,-1 0-1,1 0 0,-1 0 0,1 0 0,-1 0 0,0 0 0,0 0 0,-1-1 1,-17-20-571,-2 2 0,0 0 0,-1 1 0,-1 1 0,-25-14 1,17 10 1348,0 0 1,-31-32-1,61 54-653,0-1 0,0 1-1,1-1 1,-1 0 0,0 0-1,1 1 1,-1-1 0,1 0-1,-1 0 1,1 0 0,-1 0-1,1 0 1,-1 0-1,1 0 1,0 0 0,0 1-1,0-1 1,-1 0 0,1 0-1,0 0 1,0 0 0,0 0-1,0 0 1,0 0 0,1-2-1,0 1-18,0 1 0,0-1 1,0 1-1,0-1 0,0 1 0,0 0 0,1-1 0,-1 1 0,0 0 0,1 0 0,-1 0 0,1 0 0,2-1 0,5-2-48,1 0 0,0 0 0,17-3 0,5 2-52,3 5-93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4.241"/>
    </inkml:context>
    <inkml:brush xml:id="br0">
      <inkml:brushProperty name="width" value="0.035" units="cm"/>
      <inkml:brushProperty name="height" value="0.035" units="cm"/>
    </inkml:brush>
  </inkml:definitions>
  <inkml:trace contextRef="#ctx0" brushRef="#br0">21 2 14123,'0'0'51,"0"0"1,0 0-1,0 0 0,-1 0 1,1-1-1,0 1 1,0 0-1,0 0 0,0 0 1,0 0-1,0 0 0,-1 0 1,1 0-1,0 0 1,0 0-1,0 0 0,0 0 1,0 0-1,0 0 0,-1 0 1,1 0-1,0 0 0,0 0 1,0 0-1,0 0 1,0 0-1,-1 0 0,1 0 1,0 0-1,0 0 0,0 0 1,0 0-1,0 0 1,0 0-1,-1 0 0,1 1 1,0-1-1,0 0 0,0 0 1,0 0-1,0 0 0,0 0 1,0 0-1,0 0 1,0 1-1,0-1 0,0 0 1,-1 0-1,1 0 0,0 0 1,0 0-1,0 0 0,0 1 1,0-1-1,0 0 1,0 0-1,0 0 0,-4 17 1335,-2 17 628,3 39-295,2 0 0,17 140-1,47 145-552,-45-266-908,-12-62-245,-3-11-200,0 0-1,13 35 0,-16-54 137,0 1 0,0 0 0,0-1 0,0 1-1,1-1 1,-1 1 0,0 0 0,0-1 0,1 1-1,-1-1 1,0 1 0,1-1 0,-1 1 0,1-1 0,-1 1-1,1-1 1,-1 1 0,1-1 0,-1 1 0,1-1-1,-1 0 1,1 1 0,-1-1 0,1 0 0,0 0-1,-1 1 1,1-1 0,-1 0 0,1 0 0,0 0 0,-1 0-1,1 0 1,0 0 0,-1 0 0,1 0 0,0 0-1,-1 0 1,2 0 0,-1-1-21,1 0-1,-1 0 1,0 0 0,0 0-1,0 0 1,0 0 0,0-1-1,0 1 1,0 0 0,0 0-1,0-1 1,-1 1 0,1-1-1,0 1 1,-1-1 0,1-1-1,7-29-571,-1-14-173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5.056"/>
    </inkml:context>
    <inkml:brush xml:id="br0">
      <inkml:brushProperty name="width" value="0.035" units="cm"/>
      <inkml:brushProperty name="height" value="0.035" units="cm"/>
    </inkml:brush>
  </inkml:definitions>
  <inkml:trace contextRef="#ctx0" brushRef="#br0">4 31 16115,'-3'43'1380,"2"-1"0,2 1 0,12 78 0,-13-120-1356,11 33 492,-10-33-501,-1 0 0,0 0 1,1 0-1,-1-1 0,0 1 0,1 0 1,0 0-1,-1-1 0,1 1 0,-1 0 0,1 0 1,0-1-1,-1 1 0,1-1 0,0 1 1,0-1-1,-1 1 0,1-1 0,0 1 0,0-1 1,0 0-1,0 1 0,0-1 0,0 0 1,-1 0-1,1 0 0,0 0 0,0 0 0,0 0 1,0 0-1,0 0 0,0 0 0,0 0 1,0 0-1,0-1 0,0 1 0,4-3 7,0 0-1,-1 0 1,0 0-1,0-1 1,0 1 0,0-1-1,0 0 1,-1 0-1,1-1 1,-1 1-1,0-1 1,2-4 0,7-15 26,10-26 1,-19 43-39,12-33 187,15-71 0,-20 68 107,-13 64-228,0 1 0,2-1 1,1 0-1,0 0 0,7 38 0,-4-29-8,0-5 1,0 0 1,8 25-1,-9-42-26,1 0 0,-1 0 0,2 0 0,-1-1 0,1 1 0,0-1 0,1 0 0,0 0 0,11 12 0,-14-17-16,0 0-1,0 0 1,1-1 0,-1 1 0,1-1 0,-1 0-1,1 1 1,-1-1 0,1 0 0,0 0 0,-1-1 0,1 1-1,0-1 1,0 1 0,0-1 0,-1 0 0,1 0 0,0 0-1,0 0 1,0-1 0,0 1 0,-1-1 0,1 0-1,0 1 1,-1-1 0,1-1 0,0 1 0,-1 0 0,1 0-1,-1-1 1,4-3 0,6-3 85,-1-1-1,-1-1 1,0 0-1,18-22 1,-16 18-22,-1-1 0,-1-1 0,0 0 0,-1 0 0,-1-1 0,-1 0 0,0-1 0,-1 0 0,-1 0 0,3-18 0,-8 33-75,1 1 1,-1-1-1,0 0 1,0 1-1,0-1 1,-1 1-1,1-1 1,0 1 0,-1-1-1,0 1 1,0-1-1,1 1 1,-1-1-1,-1 1 1,1 0 0,0 0-1,-1 0 1,1-1-1,-1 1 1,-2-2-1,2 2 8,-1 0-1,0 0 1,0 1-1,0-1 1,-1 1-1,1-1 1,0 1-1,0 0 1,-1 0-1,1 1 1,0-1-1,-1 1 1,1-1-1,-7 1 1,-50 8-647,73-17-2699,12-2 2094,-4 8 305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5.876"/>
    </inkml:context>
    <inkml:brush xml:id="br0">
      <inkml:brushProperty name="width" value="0.035" units="cm"/>
      <inkml:brushProperty name="height" value="0.035" units="cm"/>
    </inkml:brush>
  </inkml:definitions>
  <inkml:trace contextRef="#ctx0" brushRef="#br0">119 279 18756,'-3'0'165,"0"0"0,0 0 0,1 0 1,-1 0-1,0 1 0,0-1 0,1 1 0,-1 0 0,0 0 1,1 0-1,-1 0 0,1 0 0,-1 1 0,1-1 0,0 1 0,-1-1 1,1 1-1,0 0 0,0 0 0,0 0 0,0 0 0,1 0 1,-1 0-1,1 1 0,-3 3 0,-3 6 263,0 0-1,1 1 0,-7 19 1,7-17-128,2 0-1,-6 31 1,9-39-231,0 1 0,1-1 0,0 1-1,0-1 1,1 1 0,-1-1 0,2 1 0,2 9 0,-4-16-59,0 0 1,0 0 0,0 0-1,1 0 1,-1 0-1,0 0 1,1 0-1,-1-1 1,1 1-1,-1 0 1,1 0-1,-1 0 1,1 0-1,0 0 1,-1-1-1,1 1 1,0 0-1,0-1 1,0 1-1,-1 0 1,1-1 0,0 1-1,0-1 1,0 1-1,0-1 1,0 0-1,0 1 1,0-1-1,0 0 1,0 0-1,0 0 1,0 0-1,0 0 1,0 0-1,0 0 1,0 0-1,0 0 1,0 0 0,0 0-1,0-1 1,0 1-1,0 0 1,0-1-1,0 1 1,1-1-1,3-2 36,0-1-1,0 1 0,-1-1 0,1 0 1,-1 0-1,7-9 0,14-22 129,-3 0 0,0-2 0,19-44 0,-20 37-89,-21 43-87,0 1 0,0-1 0,1 1 0,-1-1 1,0 1-1,0-1 0,0 1 0,1-1 0,-1 1 1,0-1-1,1 1 0,-1-1 0,0 1 0,1 0 0,-1-1 1,0 1-1,1 0 0,-1-1 0,1 1 0,-1 0 1,1 0-1,-1-1 0,1 1 0,0 12-38,-7 36-27,4-36 48,-1 4-4,2 0-1,-1-1 1,2 1-1,3 31 1,-3-46 21,0 0 0,0 0 0,0 0 0,0 0 0,1 0 0,-1 0 0,0 1 0,1-1 0,-1 0-1,1 0 1,-1 0 0,1 0 0,0-1 0,-1 1 0,1 0 0,0 0 0,-1 0 0,1 0 0,0-1 0,0 1 0,0 0 0,1 0 0,-1-1-1,0 0 0,1 1 0,-1-1 0,0 0 0,0 0 0,0 0 0,0-1 0,0 1 1,1 0-1,-1 0 0,0-1 0,0 1 0,0 0 0,0-1 0,0 1 0,0-1 0,2-1 0,3-2-7,0-1-1,0 0 1,0 0-1,-1-1 1,7-8-1,7-10 0,-2-2-1,0 0 1,-2-1-1,23-53 1,-30 58 22,0 0 0,-2-1-1,0 0 1,-2 0 0,0-1 0,0-44 0,-4 64-10,0 0 0,0 0 1,-1 0-1,0 0 0,1 1 0,-2-1 1,1 0-1,0 0 0,-3-4 0,4 7-1,0 1 0,-1 0-1,1-1 1,0 1 0,-1-1-1,1 1 1,0 0-1,-1-1 1,1 1 0,-1-1-1,1 1 1,-1 0 0,1 0-1,0-1 1,-1 1 0,1 0-1,-1 0 1,1 0 0,-1 0-1,1-1 1,-1 1-1,1 0 1,-1 0 0,0 0-1,1 0 1,-1 0 0,-1 1-1,1 0 0,0-1-1,-1 1 1,1 0 0,0 0 0,0-1 0,-1 1 0,1 0 0,0 0 0,0 0 0,0 1 0,0-1 0,0 0 0,0 2 0,-6 7-4,2 1 1,-1 0 0,1 0 0,1 0 0,-4 16-1,-13 64 45,19-78-29,-2 4 12,1 1 0,1-1-1,1 0 1,0 1 0,3 21 0,-2-35-18,1 0 1,-1 0 0,1-1-1,0 1 1,0 0 0,0 0-1,0-1 1,1 1 0,-1-1-1,1 1 1,0-1 0,0 0-1,1 0 1,-1 0 0,0 0-1,1 0 1,0 0 0,0-1-1,0 1 1,0-1 0,0 0-1,0 0 1,1 0 0,-1 0-1,1 0 1,-1-1 0,1 0-1,-1 1 1,8 0 0,0-1-3,0 0 1,0-1 0,0-1-1,0 0 1,0 0 0,0-1-1,-1 0 1,1-1 0,0 0 0,13-7-1,-8 3-2,0 0-1,-1-2 1,0 0-1,0-1 1,24-21 0,-24 15-5,-14 15 1,0 0 1,-1 1 0,1-1-1,0 0 1,-1 0-1,1 0 1,-1 1 0,1-1-1,-1 0 1,0 0-1,1 0 1,-1 0 0,0 0-1,0 0 1,1 0-1,-1 0 1,0 0 0,0-2-1,-1 3 1,1 0-1,-1 0 1,0 0 0,1 1-1,-1-1 1,1 0-1,-1 0 1,1 0 0,-1 0-1,1 1 1,-1-1-1,1 0 1,-1 0 0,1 1-1,-1-1 1,1 0-1,-1 1 1,1-1-1,-1 0 1,1 1 0,0-1-1,-1 1 1,1-1-1,0 1 1,-1 0 0,-8 11 3,1-1 1,1 2-1,-1-1 1,2 1-1,0 0 1,0 0 0,2 1-1,-1 0 1,2 0-1,-3 17 1,5-29 0,1-1 1,0 1-1,0-1 0,0 1 1,0-1-1,0 1 1,0-1-1,1 1 0,-1-1 1,0 1-1,1-1 1,-1 1-1,1-1 0,-1 1 1,1-1-1,1 3 1,-1-4-1,0 1 0,-1-1 0,1 1 0,0-1 0,0 1 0,-1-1 0,1 0 1,0 1-1,0-1 0,0 0 0,0 0 0,-1 1 0,1-1 0,0 0 0,0 0 1,0 0-1,0 0 0,0 0 0,-1 0 0,1-1 0,1 1 0,4-2-1,0 0-1,0-1 0,0 1 0,-1-1 1,1 0-1,6-6 0,150-102-985,-161 111 983,-1-1-1,0 1 1,0 0 0,0 0 0,0 0-1,0 0 1,0-1 0,0 1 0,0 0 0,0 0-1,0 0 1,1-1 0,-1 1 0,0 0 0,0 0-1,0 0 1,0-1 0,0 1 0,0 0-1,0 0 1,-1 0 0,1 0 0,0-1 0,0 1-1,0 0 1,0 0 0,0 0 0,0-1 0,0 1-1,0 0 1,0 0 0,0 0 0,-1 0-1,1 0 1,0-1 0,0 1 0,0 0 0,0 0-1,0 0 1,-1 0 0,1 0 0,0 0 0,0 0-1,0 0 1,-1-1 0,1 1 0,0 0 0,0 0-1,0 0 1,0 0 0,-1 0 0,1 0-1,-10-4 26,0 1 54,1 0 0,-1-1 0,-12-7 0,19 10-54,1-1 1,-1 0 0,0 0-1,0 0 1,1 0-1,-1 0 1,1-1-1,0 1 1,-1-1 0,1 1-1,1-1 1,-1 0-1,0 0 1,-1-4 0,3 6-23,-1 1 0,1-1 0,0 0 0,0 0 0,0 0 0,-1 0 0,1 0 0,0 0 0,0 0 1,1 0-1,-1 1 0,0-1 0,0 0 0,0 0 0,1 0 0,-1 0 0,0 0 0,1 0 1,-1 1-1,0-1 0,1 0 0,0-1 0,1 1-35,-1-1-1,1 1 1,0-1-1,0 1 1,-1 0 0,1 0-1,0 0 1,0 0 0,3-1-1,6-2-344,0 1 0,24-3 0,-25 4 113,102-15-476,-44 2 226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6.389"/>
    </inkml:context>
    <inkml:brush xml:id="br0">
      <inkml:brushProperty name="width" value="0.035" units="cm"/>
      <inkml:brushProperty name="height" value="0.035" units="cm"/>
    </inkml:brush>
  </inkml:definitions>
  <inkml:trace contextRef="#ctx0" brushRef="#br0">21 226 18212,'12'2'362,"0"-1"0,1 0 1,-1-1-1,0 0 0,1 0 0,-1-2 1,0 1-1,0-2 0,0 0 0,0 0 1,0-1-1,19-9 0,-20 8-266,0 0-1,-1-1 1,0-1 0,0 0 0,-1 0-1,0-1 1,0 0 0,0 0 0,-1-1-1,-1 0 1,1 0 0,-1-1-1,6-13 1,-12 21-81,1-1 0,-1 1 1,0-1-1,0 0 0,0 1 0,-1-1 0,1 0 0,-1 1 0,1-1 1,-1 0-1,0 0 0,0 1 0,0-1 0,0 0 0,-1 0 0,1 0 0,-1 1 1,-1-5-1,1 5-4,0 0 0,-1 0 1,1 1-1,0-1 0,-1 1 0,0-1 1,1 1-1,-1-1 0,0 1 0,1 0 1,-1 0-1,0 0 0,0 0 1,0 0-1,0 0 0,0 0 0,0 1 1,0-1-1,0 1 0,-1-1 1,1 1-1,0 0 0,0 0 0,-2 0 1,-6 1 46,1 0 1,0 0 0,0 1 0,0 0 0,0 1 0,1 0 0,-1 0-1,0 1 1,1 0 0,0 0 0,0 1 0,-11 8 0,3 0 88,-1 1 0,2 0 0,0 1 0,-18 24 0,23-25-18,0 0 0,1 1 0,-13 27 0,19-36-112,1-1 1,0 1 0,0 0 0,0 0 0,1 0 0,-1 0 0,2 1-1,-1-1 1,1 0 0,0 0 0,0 1 0,0-1 0,3 9-1,-3-13-57,1 0-1,0 0 0,-1 0 1,1 0-1,0 0 0,0 0 1,0 0-1,1 0 0,-1 0 0,0-1 1,1 1-1,-1-1 0,1 1 1,-1-1-1,1 1 0,0-1 0,0 0 1,-1 0-1,1 0 0,4 2 1,-2-2-49,-1-1 1,1 1-1,0-1 1,0 1-1,-1-1 1,1 0-1,0-1 1,0 1-1,-1-1 1,8-1 0,4-3-93,0-1 0,-1 0 0,0 0 0,20-14 0,20-16-353,1-9-99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6.915"/>
    </inkml:context>
    <inkml:brush xml:id="br0">
      <inkml:brushProperty name="width" value="0.035" units="cm"/>
      <inkml:brushProperty name="height" value="0.035" units="cm"/>
    </inkml:brush>
  </inkml:definitions>
  <inkml:trace contextRef="#ctx0" brushRef="#br0">107 0 19588,'-12'48'1889,"-11"3"-1049,-1 1-288,4-2 784,6-6-256,5-12-327,5-9-153,8-16-232,5-7-120,5-11-432,2-8-232,1-7-545,0-1-327,0-2 968,0 2-216,-2 4-168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7.448"/>
    </inkml:context>
    <inkml:brush xml:id="br0">
      <inkml:brushProperty name="width" value="0.035" units="cm"/>
      <inkml:brushProperty name="height" value="0.035" units="cm"/>
    </inkml:brush>
  </inkml:definitions>
  <inkml:trace contextRef="#ctx0" brushRef="#br0">151 25 11378,'1'-1'106,"-1"1"-1,1 0 0,-1-1 0,1 1 0,-1-1 0,1 1 0,-1 0 1,0-1-1,1 1 0,-1-1 0,1 0 0,-1 1 0,0-1 0,0 1 1,1-1-1,-1 1 0,0-1 0,0 0 0,0 1 0,1-1 0,-1 1 1,0-1-1,0 0 0,0 1 0,0-1 0,0 0 0,0 1 0,-1-1 1,1 0-1,0 1 0,0-1 0,0 1 0,-1-1 0,1 1 0,0-1 0,0 0 1,-1 0-1,0 1 46,0-1 0,0 1 1,0 0-1,0-1 1,0 1-1,0 0 0,0-1 1,0 1-1,0 0 0,0 0 1,0 0-1,0 0 1,0 0-1,0 0 0,0 0 1,0 1-1,0-1 0,0 0 1,1 0-1,-1 1 1,0-1-1,0 1 0,0-1 1,0 1-1,-1 0 0,-6 5 378,-1 0-1,1 0 0,0 1 0,1 0 0,0 0 1,0 1-1,0 0 0,-7 12 0,5-6-118,0 2 1,1-1-1,0 1 1,-5 17-1,12-27-295,-1 0 1,1 0-1,-1 0 0,2 0 1,-1 0-1,1 9 0,0-14-97,0 0-1,0 0 0,0 1 1,0-1-1,0 0 0,0 0 1,1 0-1,-1 1 0,0-1 1,1 0-1,-1 0 0,1 0 0,0 0 1,-1 0-1,1 0 0,0 0 1,-1 0-1,1 0 0,0 0 1,0 0-1,0 0 0,0-1 1,0 1-1,0 0 0,0-1 1,0 1-1,0-1 0,0 1 1,0-1-1,1 1 0,-1-1 1,0 0-1,0 0 0,0 1 1,1-1-1,-1 0 0,2 0 1,5-1-1,-1-1 1,1 1-1,-1-1 1,0-1-1,0 1 1,0-1-1,0 0 1,0-1-1,-1 0 1,1 0 0,8-7-1,11-10-44,27-29 0,-47 44 21,18-18-19,-10 10-72,29-25 1,-43 39 88,1-1 1,-1 1-1,1 0 1,0-1 0,-1 1-1,1-1 1,0 1-1,-1 0 1,1-1-1,0 1 1,-1 0 0,1 0-1,0 0 1,0 0-1,-1-1 1,1 1 0,1 0-1,-2 1 6,0-1-1,1 0 1,-1 0-1,0 0 0,1 1 1,-1-1-1,0 0 1,0 0-1,1 1 1,-1-1-1,0 0 0,0 0 1,0 1-1,1-1 1,-1 0-1,0 1 1,0-1-1,0 0 0,0 1 1,0-1-1,0 0 1,0 1-1,0-1 1,0 0-1,0 1 0,-3 28-37,2-23 28,-6 27 31,3-16 40,1 1-1,1 0 0,-1 21 1,3-38-51,0 1 1,0-1-1,0 0 1,0 1-1,0-1 1,1 1-1,-1-1 1,0 0-1,1 1 1,-1-1-1,1 0 1,0 1-1,-1-1 1,1 0-1,0 0 1,0 0-1,0 0 1,1 2-1,-1-2 0,0-1-1,0 1 0,0-1 0,0 1 1,1-1-1,-1 1 0,0-1 0,0 0 1,0 0-1,0 0 0,1 0 0,-1 0 1,0 0-1,0 0 0,0 0 0,0 0 1,2-1-1,5-1 4,-1-1 0,1 0 0,-1 0 0,0-1 0,7-5 0,-12 8-16,84-59-507,21-12-942,-102 69 1337,0 0 0,0 1 0,0-1-1,1 1 1,-1 1 0,0-1 0,1 1 0,6-1 0,-11 2 100,1 0 0,-1 0 1,0 0-1,1 0 0,-1 0 1,1 1-1,-1-1 0,1 0 1,-1 1-1,1-1 1,-1 1-1,0 0 0,1-1 1,-1 1-1,0 0 0,0 0 1,0 0-1,1 0 0,-1 0 1,0 0-1,0 0 1,0 0-1,0 0 0,-1 1 1,1-1-1,0 0 0,0 0 1,-1 1-1,1-1 0,-1 1 1,1-1-1,-1 0 1,1 3-1,3 22 334,-3-20-166,0 1-1,0 0 1,1-1-1,0 1 1,0-1-1,0 0 1,4 7-1,-5-12-116,1 1-1,-1-1 1,0 1 0,0-1-1,1 0 1,-1 0 0,1 0-1,-1 0 1,1 0-1,-1 0 1,1 0 0,0 0-1,-1-1 1,1 1 0,0-1-1,0 1 1,0-1 0,-1 0-1,1 0 1,0 1 0,0-1-1,0 0 1,0-1 0,-1 1-1,1 0 1,0 0-1,0-1 1,-1 1 0,1-1-1,0 0 1,3-1 0,8-4 14,-1-1 0,0 0 0,0 0 1,0-1-1,-1-1 0,0 0 0,-1-1 0,13-14 1,-5 6-74,25-20 1,-42 38 22,-1-1 1,0 1-1,1 0 0,-1-1 0,1 1 0,-1 0 0,1-1 1,-1 1-1,0 0 0,1 0 0,-1-1 0,1 1 1,-1 0-1,1 0 0,0 0 0,-1 0 0,1 0 0,-1-1 1,1 1-1,-1 0 0,1 0 0,-1 0 0,1 1 1,-1-1-1,1 0 0,-1 0 0,1 0 0,-1 0 0,2 1 1,-2-1-1,1 1 1,-1 0-1,0 0 1,1-1 0,-1 1-1,1 0 1,-1 0-1,0 0 1,0 0-1,1 0 1,-1 0 0,0-1-1,0 1 1,0 0-1,0 2 1,-6 39-26,6-39 19,-7 23-13,4-16-169,1 0 1,0 0 0,0 13-1,20-45-3181,-4-4 1783,16-40 1,-15 24 581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7.983"/>
    </inkml:context>
    <inkml:brush xml:id="br0">
      <inkml:brushProperty name="width" value="0.035" units="cm"/>
      <inkml:brushProperty name="height" value="0.035" units="cm"/>
    </inkml:brush>
  </inkml:definitions>
  <inkml:trace contextRef="#ctx0" brushRef="#br0">81 0 13907,'-2'1'182,"0"0"-1,1 0 1,-1 0-1,0 1 1,0-1-1,1 0 1,-1 1-1,1-1 1,-1 1 0,1-1-1,0 1 1,0-1-1,-1 1 1,1 0-1,0 0 1,0 0-1,1 0 1,-2 3 0,-1 1 278,-6 9 490,2 1 1,-1 0-1,2 0 0,0 0 1,1 1-1,-3 23 0,7-39-919,1 0 0,0 0 0,0 0 0,0 1 0,0-1-1,0 0 1,0 0 0,0 0 0,0 1 0,0-1 0,1 0 0,-1 0-1,0 0 1,1 0 0,-1 0 0,1 0 0,-1 1 0,1-1 0,0 0-1,-1 0 1,1-1 0,0 1 0,0 0 0,0 0 0,0 0 0,0 0-1,0-1 1,0 1 0,0 0 0,0-1 0,0 1 0,0-1 0,0 1-1,0-1 1,0 0 0,0 1 0,1-1 0,-1 0 0,2 0 0,5 1-69,0-1 1,-1-1 0,1 0-1,0 0 1,8-2 0,-6 1-35,12-2-54,-1 0-151,1 0-1,0 1 1,35 1-1,-51 2 247,-1 1-1,1 0 0,0 0 0,0 0 1,-1 0-1,1 1 0,-1 0 0,1 0 1,-1 0-1,0 1 0,0 0 0,0 0 1,0 0-1,-1 1 0,1-1 0,-1 1 1,0 0-1,7 8 0,-8-7 70,1-1 1,-1 1-1,1-1 1,0 0-1,0 0 0,8 5 1,-9-8-23,-1 1 0,1-1 0,-1 0 0,1 0 0,-1 0 0,1-1 1,0 1-1,0-1 0,-1 1 0,1-1 0,0 0 0,0 0 0,-1 0 0,1-1 1,0 1-1,3-1 0,3-2-18,-1 1 0,1-1 1,-1-1-1,0 0 0,0 0 0,0 0 1,12-10-1,48-45-249,-42 35 110,-25 23 146,-1 0 0,1 1 0,0-1 0,-1 0 0,1 1 0,0-1 0,0 1-1,-1-1 1,1 1 0,0 0 0,0-1 0,0 1 0,0 0 0,-1-1 0,1 1 0,0 0-1,0 0 1,2 0 0,-3 0 8,1 0-1,-1 1 0,1-1 1,-1 0-1,0 1 1,1-1-1,-1 0 0,1 1 1,-1-1-1,0 0 1,1 1-1,-1-1 0,0 1 1,1-1-1,-1 1 1,0-1-1,0 1 0,0-1 1,1 1-1,-1-1 1,0 1-1,0-1 0,0 1 1,1 6 183,0 1 1,-1-1-1,-1 13 0,0-6 57,1-9-119,1 0-1,-1 0 1,1 0 0,0 0 0,3 8 0,-4-12-107,0 0 1,1 0-1,-1 0 1,1 0-1,0 1 1,-1-1-1,1 0 1,0-1-1,0 1 1,-1 0-1,1 0 1,0 0-1,0 0 1,0-1-1,0 1 1,0 0-1,0-1 1,0 1-1,0-1 1,1 1-1,-1-1 1,0 0-1,0 1 1,0-1-1,0 0 1,1 0 0,-1 0-1,0 0 1,2 0-1,3-1 17,1 0 0,-1-1 0,0 1 0,-1-2 0,1 1 0,0 0 0,-1-1 0,1 0 0,5-5 0,49-38 103,-49 37-124,46-41 63,-31 25-49,45-31 0,-69 55-29,0 0 0,0-1 0,0 1 0,0 0 0,1 0 0,-1 0 0,0 0 0,0 1 0,1-1 0,-1 0 0,3 1 0,-4 0 0,0 0-1,0 0 1,-1 0 0,1 0 0,0 0 0,-1 1-1,1-1 1,0 0 0,-1 0 0,1 1 0,-1-1-1,1 0 1,0 1 0,-1-1 0,1 1 0,-1-1 0,1 1-1,-1-1 1,1 1 0,-1-1 0,1 1 0,-1-1-1,0 1 1,1 1 0,1 3 37,-1 0 1,0 0-1,0 0 0,-1 0 1,1 1-1,-1-1 0,-1 9 1,1-8-28,-1 27 136,0 38 200,1-64-329,1 0 0,0 0-1,0-1 1,1 1 0,0 0 0,0-1 0,5 11 0,-6-16-58,-1 0 0,0 0 0,1 0 0,0 0 0,-1 0 0,1 0 0,0 0 0,-1 0 0,1-1 1,0 1-1,0 0 0,0 0 0,-1-1 0,1 1 0,0-1 0,0 1 0,0-1 0,0 1 0,0-1 1,0 1-1,0-1 0,0 0 0,1 0 0,-1 1 0,0-1 0,0 0 0,0 0 0,0 0 1,0 0-1,0 0 0,0-1 0,0 1 0,1 0 0,-1 0 0,0-1 0,0 1 0,0-1 0,0 1 1,0-1-1,0 1 0,-1-1 0,1 0 0,0 1 0,0-1 0,0 0 0,0 0 0,-1 1 1,2-2-1,3-3-181,0-1 0,-1 1 1,1-1-1,-1 0 0,0 0 1,3-7-1,9-27-307,-1-11-173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8.498"/>
    </inkml:context>
    <inkml:brush xml:id="br0">
      <inkml:brushProperty name="width" value="0.035" units="cm"/>
      <inkml:brushProperty name="height" value="0.035" units="cm"/>
    </inkml:brush>
  </inkml:definitions>
  <inkml:trace contextRef="#ctx0" brushRef="#br0">3 0 18820,'-1'8'617,"0"0"-1,1 0 1,0 0-1,0 0 1,1 0-1,2 8 1,-3-14-571,1-1 0,0 1 0,-1 0 0,1-1 0,0 1 0,0-1 0,0 1 0,0-1 0,0 0 0,0 1 0,0-1 0,1 0 0,-1 0 0,0 1 0,1-1 0,-1 0 0,1-1 0,-1 1 0,1 0 0,0 0 0,-1-1 0,1 1 0,0 0 0,-1-1 0,1 0 0,0 1 0,0-1 0,-1 0 0,1 0 0,0 0 0,0 0 0,-1 0 0,4-1 0,6-1-320,1-1 1,0 0-1,-1-1 0,0 0 0,0-1 1,11-6-1,1 0-355,-22 11 610,0-1 0,-1 1 0,1 0 0,0-1-1,-1 1 1,1 0 0,0 0 0,0 0 0,-1-1-1,1 1 1,0 0 0,0 0 0,0 0-1,-1 0 1,1 0 0,0 0 0,0 0 0,0 1-1,0-1 30,-1 0 0,0 1-1,0-1 1,1 0-1,-1 1 1,0-1-1,0 0 1,0 1 0,0-1-1,1 1 1,-1-1-1,0 0 1,0 1-1,0-1 1,0 0 0,0 1-1,0-1 1,0 1-1,0-1 1,0 0-1,0 1 1,0-1 0,0 1-1,0-1 1,-1 1-1,-12 30 1082,9-25-901,-9 20 649,5-11-105,1 0 0,0 1 1,-8 29-1,15-45-728,0 0-1,0 0 0,-1 0 1,1 0-1,0 0 0,0 0 1,0 0-1,0 1 0,0-1 0,0 0 1,0 0-1,0 0 0,0 0 1,0 0-1,0 0 0,0 0 1,0 1-1,0-1 0,0 0 0,0 0 1,0 0-1,0 0 0,0 0 1,0 0-1,0 0 0,0 0 1,0 1-1,0-1 0,0 0 0,0 0 1,0 0-1,1 0 0,-1 0 1,0 0-1,0 0 0,0 0 0,0 0 1,0 1-1,0-1 0,0 0 1,0 0-1,0 0 0,0 0 1,1 0-1,-1 0 0,0 0 0,0 0 1,0 0-1,0 0 0,0 0 1,0 0-1,0 0 0,0 0 1,1 0-1,-1 0 0,0 0 0,0 0 1,0 0-1,0 0 0,0 0 1,0 0-1,10-7-179,13-15-802,-20 20 803,3-4-193,23-22-1096,-27 27 1352,-1 0 1,1-1-1,-1 1 1,1 0-1,0 0 0,0 0 1,-1 1-1,1-1 1,0 0-1,0 0 1,0 1-1,0 0 1,0-1-1,0 1 1,0 0-1,2 0 0,-3 0 93,-1 0-1,1 1 0,0-1 1,-1 0-1,1 1 1,-1-1-1,1 1 0,0-1 1,-1 1-1,1-1 0,-1 1 1,1-1-1,-1 1 0,1-1 1,-1 1-1,0 0 0,1-1 1,-1 1-1,0 0 0,1-1 1,-1 1-1,0 0 0,0-1 1,0 1-1,0 0 0,0 0 1,0-1-1,0 1 0,0 0 1,0 0-1,0 1 0,-5 27 327,-4-6 449,-1 0-1,0-1 1,-2-1-1,0 0 1,-24 30-1,33-46-579,2-4-122,0 1 1,0-1 0,0 1 0,0-1 0,-1 1-1,1-1 1,0 0 0,-1 0 0,1 1-1,-1-1 1,1 0 0,-1 0 0,-1 0 0,2-1-67,1-1 0,0 1 0,-1 0 0,1-1 0,0 1 0,0-1 1,0 1-1,-1-1 0,1 1 0,0-1 0,0 1 0,0-1 1,0 1-1,0-1 0,0 1 0,0-1 0,0 1 0,0-1 0,0 1 1,0-1-1,0 1 0,0-1 0,1 1 0,-1-1 0,0 1 1,0 0-1,0-1 0,1 1 0,-1-1 0,0 1 0,1-1 0,7-23-721,92-203-4729,-84 194 5073,16-35-740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4:49.045"/>
    </inkml:context>
    <inkml:brush xml:id="br0">
      <inkml:brushProperty name="width" value="0.035" units="cm"/>
      <inkml:brushProperty name="height" value="0.035" units="cm"/>
    </inkml:brush>
  </inkml:definitions>
  <inkml:trace contextRef="#ctx0" brushRef="#br0">90 0 17932,'-12'21'1002,"0"0"0,2 1 0,0 0 0,1 0 0,1 1 1,2 0-1,-6 29 0,8-23-544,0 0 1,2 0-1,1 0 1,2 0-1,5 46 0,-5-71-486,0 0 0,-1-1 0,1 1-1,1 0 1,-1-1 0,0 1-1,1-1 1,0 1 0,0-1-1,0 0 1,0 1 0,4 3-1,-5-6-6,0-1 0,-1 1 0,1 0-1,0-1 1,0 1 0,0-1-1,0 1 1,0-1 0,0 1 0,0-1-1,0 0 1,0 0 0,0 1 0,0-1-1,0 0 1,1 0 0,-1 0 0,2 0-1,-1-1-33,0 0 0,0 1 0,0-1 0,0 0 0,0 0 0,-1 0 0,1 0 0,0 0 0,0-1 0,-1 1 0,1 0 0,2-4 0,0 0-47,0 0-1,-1 0 0,0 0 1,0 0-1,-1-1 0,1 1 1,-1-1-1,0 0 1,0 0-1,-1 0 0,0 1 1,0-1-1,0-1 0,-1 1 1,0 0-1,0 0 0,-1-7 1,0 6 198,0 1 1,0-1 0,-1 0 0,1 1 0,-1-1-1,-1 1 1,1-1 0,-1 1 0,0 0 0,-1 0 0,1 0-1,-1 1 1,0-1 0,-1 1 0,-5-6 0,8 10 0,1 0 1,0 1-1,-1-1 1,1 0-1,-1 1 1,0-1-1,1 1 1,-1-1-1,1 1 1,-1 0-1,0 0 1,1-1-1,-1 1 1,0 1-1,1-1 1,-4 0-1,5 0-61,-1 0-1,1 0 1,0 1-1,-1-1 0,1 0 1,-1 0-1,1 0 1,-1 0-1,1 1 1,-1-1-1,1 0 1,0 0-1,-1 1 0,1-1 1,0 0-1,-1 1 1,1-1-1,0 1 1,-1-1-1,1 0 1,0 1-1,0-1 0,-1 1 1,1-1-1,0 0 1,0 1-1,0-1 1,0 1-1,-1-1 0,1 1 1,0-1-1,0 1 1,0-1-1,0 1 1,0-1-1,0 1 1,0-1-1,1 1 0,-1-1 1,0 1-1,0-1 1,0 0-1,0 1 1,0-1-1,1 1 1,-1-1-1,0 1 0,1-1 1,-1 0-1,0 1 1,0-1-1,1 0 1,-1 1-1,1-1 1,-1 0-1,1 1 0,1 0-47,-1 0-1,1 0 1,-1 0 0,1 0-1,-1 0 1,1 0-1,0 0 1,-1-1-1,1 1 1,0-1-1,0 1 1,0-1-1,0 0 1,-1 1-1,1-1 1,0 0-1,0 0 1,3-1-1,38-6-1179,-37 5 943,43-12-2226,0-3 0,-1-2 0,83-45 0,-45 21 462,-86 43 2105,1-1 0,-1 1-1,0 0 1,0 0 0,0 0-1,0-1 1,1 1 0,-1 0-1,0 0 1,0 0 0,0 0-1,1 0 1,-1-1-1,0 1 1,0 0 0,0 0-1,1 0 1,-1 0 0,0 0-1,0 0 1,1 0 0,-1 0-1,0 0 1,0 0 0,1 0-1,-1 0 1,0 0 0,0 0-1,1 0 1,-1 0-1,0 0 1,0 0 0,1 0-1,-1 0 1,0 0 0,0 1-1,0-1 1,1 0 0,-1 0-1,0 0 1,0 0 0,0 0-1,1 1 1,-1-1-1,-7 13 1477,-22 20 211,26-30-1107,-14 15 778,-28 32 947,42-45-2228,-1-1 0,2 1 0,-1-1 0,0 1 0,1 0 0,0 0-1,0 0 1,0 0 0,-1 8 0,3-12-141,-1 0-1,1 0 1,0-1-1,0 1 1,0 0-1,0 0 1,1 0-1,-1-1 0,0 1 1,0 0-1,0 0 1,0 0-1,1-1 1,-1 1-1,0 0 1,1-1-1,-1 1 1,1 0-1,-1-1 1,1 1-1,-1 0 1,1-1-1,-1 1 1,1-1-1,0 1 0,-1-1 1,1 1-1,0-1 1,-1 1-1,1-1 1,0 0-1,0 1 1,-1-1-1,1 0 1,0 0-1,0 0 1,-1 0-1,3 1 1,3-1-33,0 0 1,0 0 0,0 0 0,8-2 0,-6 1-15,41-5-288,75-5-545,-108 11 750,-1 1-1,1 0 1,-1 1-1,1 0 1,-1 1-1,15 6 1,-27-8 111,0 0 0,0 0 0,0 1 0,0-1 0,0 1 1,-1 0-1,1 0 0,0 0 0,1 2 0,-3-3 17,0 0-1,0 0 1,-1 0 0,1 0-1,0 0 1,-1 0 0,1 0-1,-1 0 1,1 0 0,-1 1-1,0-1 1,1 0 0,-1 0-1,0 0 1,0 0 0,0 1-1,0-1 1,0 0 0,0 0-1,0 0 1,0 1 0,-1-1-1,1 0 1,0 0 0,-1 0-1,1 0 1,-1 0 0,0 2-1,-2 2 66,0-1-1,-1 0 0,1 0 0,-1 0 1,0 0-1,0 0 0,0-1 0,-9 6 1,-42 21 602,45-25-544,-138 62 1321,126-58-1749,-1-2 0,0-1 0,0 0 0,-41 3 1,59-9-102,4-2-167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03.360"/>
    </inkml:context>
    <inkml:brush xml:id="br0">
      <inkml:brushProperty name="width" value="0.035" units="cm"/>
      <inkml:brushProperty name="height" value="0.035" units="cm"/>
    </inkml:brush>
  </inkml:definitions>
  <inkml:trace contextRef="#ctx0" brushRef="#br0">1 0 9122,'74'26'263,"115"25"-1,79-2 58,65 16 615,329 132 1123,-73-19-1286,-52-43-556,378 106-166,189 104 279,-173-61 530,12-53-252,-642-171-581,609 140 272,-438-68 274,-12 31 227,-446-157-757,16 6-71,48 27 0,-72-35 8,1 0 0,-1 0 0,0 0 0,0 1 0,-1 0 0,0 0 0,1 0 0,-2 1 0,1 0 0,-1 0 0,0 0 0,0 0 0,4 9 0,-7-13 13,-1 1 0,1 0-1,0-1 1,-1 1 0,1 0 0,-1-1-1,0 1 1,0 5 0,-10 15-92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6:11.067"/>
    </inkml:context>
    <inkml:brush xml:id="br0">
      <inkml:brushProperty name="width" value="0.035" units="cm"/>
      <inkml:brushProperty name="height" value="0.035" units="cm"/>
    </inkml:brush>
  </inkml:definitions>
  <inkml:trace contextRef="#ctx0" brushRef="#br0">2 0 18108,'-1'37'4742,"2"65"-3356,0-26-797,1 36 13,5 0-1,38 196 1,-21-223-2189,-62-142-478,22 30 1380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6:11.504"/>
    </inkml:context>
    <inkml:brush xml:id="br0">
      <inkml:brushProperty name="width" value="0.035" units="cm"/>
      <inkml:brushProperty name="height" value="0.035" units="cm"/>
    </inkml:brush>
  </inkml:definitions>
  <inkml:trace contextRef="#ctx0" brushRef="#br0">0 140 16203,'0'-2'156,"1"1"-1,-1-1 0,0 1 1,1-1-1,-1 1 0,1-1 1,-1 1-1,1-1 0,0 1 1,0 0-1,0-1 0,0 1 0,0 0 1,0 0-1,0 0 0,0 0 1,0 0-1,0 0 0,0 0 1,1 0-1,-1 0 0,0 0 0,1 1 1,1-2-1,44-13 1519,-29 10-1281,39-13 234,-5 0-625,0 3 0,1 1 1,70-7-1,-115 20-293,-5 1 108,0-1 0,1 1 0,-1 0-1,1-1 1,-1 2 0,0-1 0,1 0 0,-1 1-1,0-1 1,7 3 0,-7 1-377,-4 1-167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6:12.005"/>
    </inkml:context>
    <inkml:brush xml:id="br0">
      <inkml:brushProperty name="width" value="0.035" units="cm"/>
      <inkml:brushProperty name="height" value="0.035" units="cm"/>
    </inkml:brush>
  </inkml:definitions>
  <inkml:trace contextRef="#ctx0" brushRef="#br0">1 211 17980,'1'3'1576,"8"1"-1024,-1-4-160,17-5 897,5-5-257,10-8-288,0-2-64,12-6-168,-2 2-40,3-5-184,-3 1-160,-7 5-472,-4 6-336,-9 7-552,-4 4 72,-12 6 728,-5-2-272,-9 7-169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6:12.536"/>
    </inkml:context>
    <inkml:brush xml:id="br0">
      <inkml:brushProperty name="width" value="0.035" units="cm"/>
      <inkml:brushProperty name="height" value="0.035" units="cm"/>
    </inkml:brush>
  </inkml:definitions>
  <inkml:trace contextRef="#ctx0" brushRef="#br0">9 1 15651,'-8'96'3853,"7"152"-1138,5-188-2110,2 0 0,15 67 0,-17-109-467,1 0 0,0-1 0,1 1 0,1-1 0,14 24 0,-19-37-110,1 1 0,0-1-1,0 0 1,0 0 0,1 0 0,-1 0 0,1-1-1,0 1 1,0-1 0,0 0 0,1 0 0,-1 0 0,1-1-1,0 1 1,-1-1 0,1 0 0,0-1 0,0 1 0,0-1-1,0 0 1,1 0 0,-1-1 0,0 1 0,6-1-1,-8-1-19,0 1-1,0 0 0,0-1 0,0 0 0,0 0 0,0 0 0,0 0 0,0 0 0,0-1 0,0 1 0,-1-1 0,1 0 0,0 1 0,-1-1 0,1-1 1,1-1-1,0-1 0,-1 1 1,0-1 0,0 1 0,0-1 0,-1 0 0,1 0 0,-1 0 0,2-10 0,-1 2 12,0 0 0,-2 0 0,1-1 0,-2 1 0,0 0 0,-3-27 1,-1 27 4,0 16-2,-2 21-10,5 52 3,1-68-14,1 0 0,0 0 0,0-1-1,1 1 1,0 0 0,1-1 0,3 10 0,-6-16-2,1-1 1,-1 1-1,0 0 1,1 0-1,-1-1 1,1 1 0,-1 0-1,1-1 1,-1 1-1,1-1 1,-1 1-1,1 0 1,-1-1 0,1 0-1,0 1 1,-1-1-1,1 1 1,0-1-1,0 0 1,-1 1 0,1-1-1,0 0 1,0 0-1,-1 1 1,1-1-1,0 0 1,0 0 0,0 0-1,-1 0 1,1 0-1,0 0 1,0 0 0,0-1-1,-1 1 1,1 0-1,0 0 1,0 0-1,-1-1 1,1 1 0,0-1-1,-1 1 1,1 0-1,0-1 1,-1 1-1,1-1 1,0 0 0,3-2 8,-1-1 0,0 1 0,1-1 1,-2 1-1,1-1 0,4-6 1,7-23 212,0 1 0,17-67 0,-26 81-56,-5 18-161,0 0 0,0 1 0,0-1 1,0 0-1,0 0 0,0 0 0,0 0 1,0 0-1,0 0 0,0 1 0,0-1 0,0 0 1,0 0-1,0 0 0,1 0 0,-1 0 1,0 0-1,0 0 0,0 0 0,0 0 0,0 1 1,0-1-1,0 0 0,0 0 0,1 0 0,-1 0 1,0 0-1,0 0 0,0 0 0,0 0 1,0 0-1,0 0 0,1 0 0,-1 0 0,0 0 1,0 0-1,0 0 0,0 0 0,0 0 1,0 0-1,1 0 0,-1 0 0,0 0 0,0 0 1,0 0-1,0 0 0,0 0 0,0-1 1,0 1-1,1 0 0,-1 0 0,0 0 0,0 0 1,0 0-1,0 0 0,0 0 0,0 0 1,0-1-1,3 23 146,1 32 1,-4-36-122,2 1 0,0-1 1,4 20-1,-6-37-28,1 0 0,-1 0 0,0 0 1,0 0-1,0 0 0,1 0 0,-1 0 0,0 0 0,1 0 1,-1 0-1,1 0 0,-1 0 0,1 0 0,0 0 1,-1 0-1,1 0 0,0 0 0,0-1 0,0 1 0,-1 0 1,1-1-1,0 1 0,0 0 0,0-1 0,0 1 0,0-1 1,0 0-1,0 1 0,0-1 0,0 0 0,1 1 1,-1-1-1,0 0 0,0 0 0,0 0 0,0 0 0,0 0 1,0 0-1,0 0 0,0-1 0,0 1 0,1 0 0,-1-1 1,0 1-1,0-1 0,0 1 0,0-1 0,0 1 1,0-1-1,7-4 9,-1-1 0,0 1 0,0-1 1,10-12-1,-15 16-15,21-22 10,47-47 78,-61 63-75,1 0-1,-1 1 1,1 0-1,1 1 1,19-10 0,-27 15-10,-1 0 1,1 0 0,-1 0 0,1 0 0,-1 0 0,1 1-1,0-1 1,-1 1 0,1 0 0,0-1 0,-1 1 0,1 1-1,0-1 1,-1 0 0,1 1 0,0-1 0,-1 1 0,1 0-1,-1 0 1,1 0 0,-1 0 0,0 0 0,1 0 0,-1 1-1,0-1 1,0 1 0,1 0 0,-2-1 0,1 1-1,3 3 1,1 4-5,-1 1 0,0-1 0,0 1 0,-1 0-1,0 0 1,3 12 0,4 11-112,-11-33 71,0 1 1,0 0-1,1-1 1,-1 1-1,0 0 0,0-1 1,1 1-1,-1-1 1,1 1-1,-1-1 0,0 1 1,1 0-1,-1-1 1,1 0-1,-1 1 1,1-1-1,0 1 0,-1-1 1,1 0-1,0 1 1,0-1-11,-1 0 1,0 0-1,1 0 1,-1 0-1,1 0 1,-1 0-1,1-1 1,-1 1 0,1 0-1,-1 0 1,1 0-1,-1-1 1,0 1-1,1 0 1,-1 0-1,1-1 1,-1 1 0,0 0-1,1-1 1,-1 1-1,1-1 1,15-29-1778,-12 22 1787,10-20-646,3-5-217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6:13.239"/>
    </inkml:context>
    <inkml:brush xml:id="br0">
      <inkml:brushProperty name="width" value="0.035" units="cm"/>
      <inkml:brushProperty name="height" value="0.035" units="cm"/>
    </inkml:brush>
  </inkml:definitions>
  <inkml:trace contextRef="#ctx0" brushRef="#br0">69 433 18220,'-2'9'457,"0"0"1,-1 0-1,0-1 1,-1 1-1,-5 10 1,-6 14 430,9-18-611,0 0 1,2 1 0,0-1 0,0 1-1,2 0 1,0 0 0,0 20-1,2-34-257,0 0 0,0 0 0,0 0 0,1 0 0,-1 0 0,1 0 0,-1 0 0,1 0 0,0-1 0,0 1 0,-1 0 0,4 3 0,-4-5-17,1 1 1,0-1-1,-1 1 0,1-1 0,0 1 0,0-1 0,0 0 1,-1 1-1,1-1 0,0 0 0,0 0 0,0 0 1,0 1-1,0-1 0,-1 0 0,1 0 0,0 0 1,0-1-1,0 1 0,0 0 0,0 0 0,-1 0 0,1 0 1,0-1-1,0 1 0,0-1 0,-1 1 0,1 0 1,0-1-1,0 1 0,-1-1 0,1 1 0,0-2 1,9-5-4,-2 0 1,1-1 0,-1 0 0,0-1 0,-1 0 0,0 0 0,7-13 0,41-77 8,-51 91-4,25-52 134,-2-2 1,-2-1 0,-4 0-1,-2-2 1,13-83-1,-32 148-138,3-38 189,-6 24-46,3 14-140,-1 0 1,1 0-1,0 0 1,0 0-1,-1 0 1,1 0-1,0 0 1,-1 0-1,1 0 1,0 0-1,-1 0 1,1 0-1,0 0 1,-1 0-1,1 0 1,0 0-1,-1 0 1,1 0-1,0 0 1,-1 1-1,1-1 1,0 0-1,-1 0 1,1 0-1,0 1 1,0-1-1,-1 0 1,1 0-1,0 0 1,0 1-1,0-1 1,-1 0-1,1 1 1,0-1-1,0 1 0,-7 8 44,1 0-1,1 0 0,0 0 0,0 1 1,1 0-1,0 0 0,1 0 0,-3 11 0,1-1 38,-8 18 138,3 1-1,1 1 1,-5 57-1,13-83-195,1 1 0,0-1 0,1 0 0,0 1 0,1-1 0,1 0 0,0 0 0,1 0 0,0-1 0,1 1 0,1-1 0,0 0 0,11 16 0,8 4-436,45 45 0,-49-55 196,-16-18 153,0 0-1,0 0 0,0 0 0,1-1 1,10 7-1,-14-10 57,-1 0 0,1-1 1,0 1-1,-1 0 0,1-1 0,0 1 1,0-1-1,-1 0 0,1 0 0,0 0 1,0 1-1,-1-2 0,1 1 0,0 0 0,0 0 1,0 0-1,-1-1 0,1 1 0,0-1 1,-1 0-1,1 1 0,0-1 0,-1 0 1,1 0-1,-1 0 0,1 0 0,-1 0 1,2-2-1,4-5 14,0 0 0,0 0-1,-1-1 1,0 0 0,-1 0 0,0 0 0,-1-1 0,7-18-1,0-9 45,7-38 0,-12 50 20,-2 0 1,0 0-1,-1-38 0,-3 62-66,0 0 1,1 0-1,-1-1 0,0 1 0,0 0 0,-1-1 0,1 1 0,0 0 1,0-1-1,0 1 0,-1 0 0,1-1 0,-1 1 0,1 0 0,-1 0 1,0 0-1,1 0 0,-1-1 0,0 1 0,0 0 0,0 0 0,-1-1 0,1 2-1,0 0 0,0 1-1,0-1 1,0 0 0,0 0-1,0 1 1,1-1 0,-1 0-1,0 1 1,0-1 0,0 1-1,0-1 1,0 1 0,1 0-1,-1-1 1,0 1 0,0 0-1,1-1 1,-1 1 0,1 0-1,-2 1 1,-6 10 50,0-1 0,-9 21-1,4-3 33,-13 38 0,21-54-63,2-1-1,0 1 0,1 0 0,0 1 1,0 20-1,2-33-23,0 0 1,0 0-1,0 0 1,0 0 0,0 0-1,0 1 1,0-1-1,1 0 1,-1 0-1,0 0 1,1 0-1,-1 0 1,1 0-1,-1 0 1,1 0-1,-1 0 1,1-1-1,0 1 1,0 0-1,-1 0 1,1 0 0,0-1-1,0 1 1,0 0-1,0-1 1,0 1-1,0-1 1,0 1-1,0-1 1,0 0-1,0 1 1,0-1-1,0 0 1,0 1-1,0-1 1,0 0 0,0 0-1,0 0 1,0 0-1,1 0 1,-1 0-1,0-1 1,0 1-1,0 0 1,2-1-1,6-2 7,0 0-1,0 0 1,0-1-1,10-5 0,-12 5-5,43-20-5,57-20 0,-90 38 13,-1 1 0,1 1 0,0 1 1,0 0-1,1 1 0,-1 1 0,32 2 1,-44 0 11,1 0 0,-1 0 0,0 0 0,1 1 0,6 3 1,-11-4-2,0-1 0,1 1 0,-1-1 0,0 1 0,0-1 0,0 1 0,0 0 0,0 0 0,0 0 0,0-1 0,0 1-1,0 0 1,0 0 0,0 0 0,-1 1 0,1-1 0,0 0 0,-1 0 0,1 0 0,-1 0 0,1 1 0,-1-1 0,1 0 0,-1 0 0,0 3 0,0-4-11,0 1 0,0-1 0,0 0 0,0 0 0,0 1 0,0-1 0,0 0 0,0 0 0,0 0 0,-1 1 0,1-1 0,0 0 0,0 0 0,0 1 0,0-1 0,-1 0 0,1 0 0,0 0 0,0 0 0,0 1 0,-1-1 0,1 0 0,0 0 0,0 0 0,-1 0 0,1 0 0,0 0 0,0 0 0,-1 0 0,1 0 0,0 0 0,0 0 0,-1 0 0,1 0 0,0 0 0,0 0 0,-1 0 0,1 0 0,0 0 0,0 0 0,-1 0 0,1 0 0,0 0 0,0 0 0,0 0 0,-1 0 0,1-1 0,0 1 0,0 0 0,0 0 0,-1 0 0,1 0 0,0-1 0,0 1 0,0 0 0,0 0 0,-1 0 0,1-1 0,0 1 0,0 0 0,0-1 0,-13-11 220,-17-31 31,1-2 0,-42-90 0,45 84-287,19 39 6,-8-18-23,14 28 35,1 1 0,-1 0 0,1-1 0,-1 1 1,1 0-1,0-1 0,-1 1 0,1 0 0,0-1 0,0 1 1,0-1-1,0 1 0,0-1 0,1 1 0,-1 0 1,1-3-1,0 3-7,-1 0 0,1 0 0,0 1 1,0-1-1,0 0 0,0 1 0,0-1 1,0 0-1,0 1 0,0 0 0,0-1 0,0 1 1,0-1-1,0 1 0,0 0 0,0 0 1,0 0-1,0 0 0,2 0 0,27 0-324,-20 1 146,188-8-2691,-140 2 2261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1.831"/>
    </inkml:context>
    <inkml:brush xml:id="br0">
      <inkml:brushProperty name="width" value="0.035" units="cm"/>
      <inkml:brushProperty name="height" value="0.035" units="cm"/>
    </inkml:brush>
  </inkml:definitions>
  <inkml:trace contextRef="#ctx0" brushRef="#br0">6 1 17388,'-4'0'1544,"3"8"-995,1 13-97,0-20-350,33 237 1780,-14-126-1302,9 138-1964,-28-246 1179,-1 20-541,1-24 715,0 1 0,0 0 0,0-1 0,0 1 0,0-1 0,-1 1 0,1 0 0,0-1 0,0 1 0,0-1 0,-1 1 0,1-1 0,0 1 1,-1-1-1,1 1 0,0-1 0,-1 1 0,1-1 0,-1 1 0,1-1 0,-1 0 0,1 1 0,-1-1 0,1 0 0,-1 1 0,1-1 0,-1 0 0,1 0 0,-1 0 0,1 1 0,-2-1 0,-7-3-728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2.346"/>
    </inkml:context>
    <inkml:brush xml:id="br0">
      <inkml:brushProperty name="width" value="0.035" units="cm"/>
      <inkml:brushProperty name="height" value="0.035" units="cm"/>
    </inkml:brush>
  </inkml:definitions>
  <inkml:trace contextRef="#ctx0" brushRef="#br0">0 395 18244,'8'-21'476,"0"0"1,1 1-1,1 0 1,1 0-1,1 1 1,1 1-1,0 0 1,17-16-1,-6 8-173,2 2-1,1 0 1,1 2 0,39-24-1,-52 37-248,0 0 0,1 1 0,1 0 1,-1 1-1,1 1 0,21-4 0,-33 9-51,0 0 1,0 0 0,0 0-1,0 1 1,0 0-1,0 0 1,0 0-1,0 0 1,0 1-1,0 0 1,0 0 0,0 1-1,0-1 1,-1 1-1,1 0 1,0 0-1,-1 0 1,0 1-1,1 0 1,-1 0 0,0 0-1,-1 0 1,1 0-1,0 1 1,-1 0-1,6 7 1,-4 0 24,0-1 0,0 1 0,-1 0-1,0 0 1,-1 1 0,0-1 0,-1 0 0,-1 1 0,1 0 0,-2-1 0,0 1-1,-2 19 1,-2 7 194,-2 1 0,-16 53 0,9-54-2,9-31-195,1 1-1,1 0 1,-1 0 0,1 0 0,1 0 0,-2 10 0,4-16-78,0 1 1,0-1-1,0 0 1,0 0-1,1 1 1,-1-1-1,1 0 1,-1 0-1,1 0 1,0-1-1,-1 1 1,1 0-1,0-1 1,0 1-1,0-1 1,4 3-1,5 4-205,15 16-206,-1 0 1,-1 1 0,29 42-1,-45-55 429,0 0 0,0 1 0,-1 1 0,-1-1 0,0 1 1,-1 0-1,0 0 0,-1 1 0,-1-1 0,2 25 0,-4-31 105,-1 0 0,-1 0 0,1-1 0,-1 1 0,-1 0 0,1-1 0,-1 1 0,-1-1 0,1 1 0,-1-1 0,-1 0 0,1 0 0,-7 9 0,4-8 74,-1-1 1,1 1 0,-1-1-1,0-1 1,-1 1 0,0-1-1,0 0 1,0-1 0,-16 8-1,12-8-25,0 0-1,0-1 0,0 0 1,-1-1-1,0 0 1,1-1-1,-1 0 1,0-1-1,0 0 0,0-2 1,0 1-1,0-1 1,0-1-1,0-1 1,1 1-1,-16-7 0,21 7-173,-1-1 0,1-1 0,0 1 0,0-1 0,1-1 0,-1 1 0,1-1 0,0 0 1,0 0-1,0-1 0,1 0 0,0 0 0,0 0 0,1 0 0,-1-1 0,-4-10 0,9 15-26,-1 1 1,1 0 0,-1 0-1,1 0 1,0 0 0,0-1-1,-1 1 1,1 0 0,0 0-1,0-1 1,0 1 0,1 0 0,-1 0-1,0 0 1,0-1 0,1 1-1,-1 0 1,0 0 0,1 0-1,-1 0 1,1 0 0,0 0-1,-1 0 1,1 0 0,0 0 0,0 0-1,-1 0 1,1 0 0,0 0-1,0 0 1,0 1 0,0-1-1,2-1 1,3-1-268,0 1 0,0-1 0,1 1 0,-1 1 0,8-2 0,-2 0 171,20-6-785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2.833"/>
    </inkml:context>
    <inkml:brush xml:id="br0">
      <inkml:brushProperty name="width" value="0.035" units="cm"/>
      <inkml:brushProperty name="height" value="0.035" units="cm"/>
    </inkml:brush>
  </inkml:definitions>
  <inkml:trace contextRef="#ctx0" brushRef="#br0">12 9 19548,'12'-8'1183,"-3"11"-358,-8 0-693,1 0 0,-1-1-1,0 2 1,0-1 0,0 0 0,0 0-1,0 3 1,24 123 1235,23 93 1,-48-222-1158,-32-99 1581,21 72-1601,-1 1-1,-29-46 1,30 62-215,11 10 24,0 0 1,0 0 0,0 0-1,0 0 1,-1 0-1,1 0 1,0-1 0,0 1-1,0 0 1,-1 0-1,1 0 1,0 1 0,0-1-1,-1 0 1,1 0-1,0 0 1,0 0 0,0 0-1,0 0 1,-1 0-1,1 0 1,0 0 0,0 0-1,0 0 1,0 1-1,-1-1 1,1 0 0,0 0-1,0 0 1,0 0-1,0 0 1,0 1-1,-1-1 1,1 0 0,0 2-1,-1-1 0,1 0 0,0 1 0,0-1 1,-1 1-1,1-1 0,0 1 0,0-1 1,0 1-1,1-1 0,-1 0 0,0 1 0,1 2 1,0-1-3,0-1 1,0 1 0,0-1-1,0 1 1,0-1 0,0 0-1,0 0 1,1 1 0,0-1-1,-1 0 1,1 0 0,0 0 0,0-1-1,0 1 1,0 0 0,0-1-1,0 1 1,0-1 0,1 0-1,-1 1 1,0-1 0,6 1-1,-4-1-3,-1-1 0,1 0-1,0 0 1,0 0 0,0 0-1,0-1 1,0 1 0,-1-1-1,1 0 1,0 0 0,-1-1-1,1 1 1,0-1 0,-1 0-1,4-2 1,14-11-597,-2 0 0,0-1-1,0-1 1,-2-1 0,17-20 0,-3 2-280,-14 21-8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3.364"/>
    </inkml:context>
    <inkml:brush xml:id="br0">
      <inkml:brushProperty name="width" value="0.035" units="cm"/>
      <inkml:brushProperty name="height" value="0.035" units="cm"/>
    </inkml:brush>
  </inkml:definitions>
  <inkml:trace contextRef="#ctx0" brushRef="#br0">128 93 17972,'0'0'81,"0"0"-1,0-1 1,1 1 0,-1-1 0,0 1-1,0-1 1,0 1 0,1-1-1,-1 1 1,0-1 0,0 1 0,0-1-1,0 1 1,0-1 0,0 1 0,0-1-1,0 1 1,0-1 0,-1 0 0,1 1-1,0-1 1,0 1 0,0 0-1,-1-1 1,1 1 0,0-1 0,0 1-1,-1-1 1,1 1 0,0 0 0,-1-1-1,1 1 1,0-1 0,-1 1 0,1 0-1,-1 0 1,1-1 0,-1 1 0,1 0-1,-1 0 1,1-1 0,-1 1-1,1 0 1,-1 0 0,1 0 0,-1 0-1,1 0 1,-1 0 0,1 0 0,-1 0-1,-2-1 91,1 1-1,-1-1 1,1 1-1,-1 0 0,1 0 1,-1 0-1,1 0 1,0 0-1,-1 1 0,-2 0 1,1 1-98,0 0 0,0 1-1,0 0 1,0 0 0,1 0 0,-1 0 0,1 0 0,0 1 0,0-1 0,0 1-1,1 0 1,-1 0 0,1 0 0,-3 7 0,-1 4 51,0 0-1,-7 29 1,10-28-46,0 0-1,-1 20 1,4-32-60,-1 0-1,1-1 1,0 1-1,1-1 1,-1 1 0,0 0-1,1-1 1,0 1-1,0-1 1,0 1 0,0-1-1,1 0 1,-1 0-1,1 1 1,0-1 0,2 3-1,-3-5-10,0 0-1,0 0 1,0-1-1,1 1 0,-1 0 1,0-1-1,0 1 1,0-1-1,1 1 1,-1-1-1,0 0 1,0 0-1,1 0 1,-1 1-1,0-1 0,0 0 1,1 0-1,-1-1 1,0 1-1,0 0 1,1 0-1,-1-1 1,0 1-1,0 0 0,1-1 1,-1 1-1,0-1 1,0 0-1,0 1 1,1-2-1,3-1 7,0-1 0,0 0 0,-1 0 1,8-9-1,4-6 50,-2-1 1,0 0-1,-1-1 1,16-37-1,-22 44 6,-1-1 0,-1-1 0,0 1 0,-2-1 0,1 0 0,-2 0 0,2-31 0,-4 46-60,0 1 0,0-1 0,0 0 0,0 1-1,0-1 1,0 0 0,0 1 0,0-1 0,0 0 0,-1 1 0,1-1-1,0 0 1,0 1 0,0-1 0,-1 0 0,1 1 0,0-1 0,-1 1 0,1-1-1,-1 0 1,-8 7 86,-5 22-58,10-11-37,0 0 0,1 0 0,1 0 1,1 1-1,0-1 0,1 0 1,1 1-1,5 27 0,-5-43 0,-1 0-1,0-1 1,1 1-1,-1 0 1,1-1 0,-1 1-1,1-1 1,0 1-1,0-1 1,0 1 0,0-1-1,0 0 1,0 0-1,0 1 1,0-1-1,0 0 1,1 0 0,-1 0-1,0 0 1,1 0-1,-1 0 1,1 0-1,-1-1 1,1 1 0,-1-1-1,1 1 1,2 0-1,-1-1-75,0 0-1,0 0 1,0 0-1,-1-1 1,1 1-1,0-1 1,-1 0-1,1 0 1,0 0-1,-1 0 1,1 0-1,-1 0 1,1-1-1,-1 1 1,0-1-1,4-2 1,30-28-487,-21 20 196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3.905"/>
    </inkml:context>
    <inkml:brush xml:id="br0">
      <inkml:brushProperty name="width" value="0.035" units="cm"/>
      <inkml:brushProperty name="height" value="0.035" units="cm"/>
    </inkml:brush>
  </inkml:definitions>
  <inkml:trace contextRef="#ctx0" brushRef="#br0">176 76 15643,'2'-3'263,"-1"-1"-1,1 0 1,0 1-1,-1-1 1,0 0 0,0 1-1,0-1 1,0 0-1,-1 0 1,1 0-1,-1 0 1,0-5-1,-1 8-164,1 0-1,0 0 0,0 0 1,-1 0-1,1 0 0,0 0 1,-1 0-1,1 0 0,-1 0 1,1 0-1,-1 0 0,0 0 1,1 0-1,-1 1 0,0-1 1,0 0-1,1 0 0,-1 1 1,-2-2-1,2 2 17,-1-1 0,0 1-1,0-1 1,0 1 0,0-1-1,1 1 1,-1 0 0,0 0 0,0 0-1,0 0 1,0 0 0,0 1-1,0-1 1,-3 2 0,-2 0-19,0 1 1,0 0-1,0 0 0,0 1 1,1 0-1,-1 0 1,1 0-1,0 1 0,0 0 1,1 0-1,0 1 1,-1-1-1,2 1 0,-1 1 1,1-1-1,0 0 1,-6 13-1,4-5-57,0 1 0,0 0 1,2 0-1,0 0 0,1 0 0,0 1 1,-1 26-1,4-30-23,1 0-1,-1 0 1,2 0-1,0 0 1,0 0 0,1 0-1,7 17 1,-9-26-14,1 0-1,0 1 1,-1-1 0,1 0 0,1 0 0,-1 0-1,0 0 1,1-1 0,-1 1 0,1-1 0,0 1-1,5 2 1,-6-3-12,1-1 0,0 0-1,-1 0 1,1-1 0,0 1 0,-1-1-1,1 1 1,0-1 0,0 0 0,0 0-1,-1 0 1,1 0 0,0-1 0,0 1-1,-1-1 1,1 1 0,0-1 0,4-2-1,0 0 15,0-1-1,-1 1 0,0-1 0,0 0 1,0-1-1,0 1 0,0-1 1,-1 0-1,9-12 0,-7 7 42,0 0 1,0 0-1,-1-1 0,0 0 0,5-17 0,6-30-44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14.078"/>
    </inkml:context>
    <inkml:brush xml:id="br0">
      <inkml:brushProperty name="width" value="0.035" units="cm"/>
      <inkml:brushProperty name="height" value="0.035" units="cm"/>
    </inkml:brush>
  </inkml:definitions>
  <inkml:trace contextRef="#ctx0" brushRef="#br0">0 528 14507,'1'-27'208,"2"0"-1,1 0 0,1 1 1,1 0-1,1 0 1,1 0-1,2 1 1,0 0-1,2 0 0,0 2 1,2-1-1,27-34 1,-22 33-272,2 2 0,38-35 0,-53 52 19,1 0 1,0 0 0,1 1-1,0 0 1,-1 1-1,1 0 1,1 0 0,-1 1-1,1 0 1,-1 0-1,1 1 1,0 0 0,16-1-1,-23 3 51,-1 0 0,1 0-1,0 0 1,0 0 0,-1 1 0,1-1-1,0 1 1,-1-1 0,1 1 0,-1 0-1,1-1 1,0 1 0,-1 0 0,0 0-1,1 0 1,-1 0 0,0 1-1,1-1 1,-1 0 0,0 0 0,0 1-1,0-1 1,0 1 0,0-1 0,0 1-1,-1-1 1,1 1 0,0 0 0,-1-1-1,1 1 1,0 3 0,0 3 86,0 0 1,0 0-1,-1 0 1,0 0-1,-2 12 1,-7 33 492,-30 103 0,0-1-223,34-132-376,2 1 1,1-1-1,1 1 0,3 40 0,-1-56-57,0 0 0,0 1 0,1-1 0,1 0 0,-1 0 0,1 0 0,1 0-1,-1 0 1,2-1 0,4 8 0,-5-10-3,-1-1 0,2 1 0,-1-1 0,0 1 0,1-1-1,0-1 1,0 1 0,0-1 0,1 0 0,-1 0 0,1 0 0,-1-1 0,1 0-1,9 3 1,31 1-258,3-7-111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4.462"/>
    </inkml:context>
    <inkml:brush xml:id="br0">
      <inkml:brushProperty name="width" value="0.035" units="cm"/>
      <inkml:brushProperty name="height" value="0.035" units="cm"/>
    </inkml:brush>
  </inkml:definitions>
  <inkml:trace contextRef="#ctx0" brushRef="#br0">18 3 17852,'-1'2'1353,"-3"9"-1054,1 0 0,0 0 0,1 0 0,0 0 0,1 1-1,0-1 1,1 13 0,7 83 602,-6-100-839,6 57 462,18 66 0,-20-107-365,2-1-1,0 0 0,1-1 0,1 0 0,2 0 0,18 28 1,-26-44-106,0 0 0,1-1 0,0 0 0,0 0 0,0 0 0,0-1 0,0 1 0,1-1 0,0 0 0,6 3 0,-9-5-24,1 0-1,0 0 0,0 0 1,0 0-1,0-1 0,0 1 1,0-1-1,-1 0 0,1 0 1,0 0-1,0 0 0,0-1 1,0 1-1,0-1 0,0 0 1,0 1-1,-1-1 0,1-1 1,0 1-1,3-2 1,1-2 31,-1 0 0,1 0 1,-1-1-1,-1 0 1,1 0-1,-1 0 0,0 0 1,0-1-1,-1 0 1,5-10-1,6-14 135,11-36 0,-21 54-152,25-70-69,-4-3 1,24-137-1,-49 220-52,1-34-1195,-1 37 1240,-1-1 0,0 1-1,0-1 1,0 0-1,0 1 1,0-1-1,0 1 1,0-1 0,-1 1-1,1-1 1,0 1-1,0-1 1,0 0 0,0 1-1,-1-1 1,1 1-1,0-1 1,0 1 0,-1 0-1,1-1 1,0 1-1,-1-1 1,1 1 0,-1-1-1,1 1 1,-1 0-1,1-1 1,-1 1 0,1 0-1,-1 0 1,1-1-1,-1 1 1,1 0 0,-1 0-1,1 0 1,-1 0-1,1-1 1,-1 1 0,1 0-1,-1 0 1,0 0-1,1 0 1,-1 0 0,1 0-1,-1 1 1,1-1-1,-1 0 1,1 0-1,-2 1 1,-10 6-623</inkml:trace>
  <inkml:trace contextRef="#ctx0" brushRef="#br0" timeOffset="1">343 487 19572,'10'29'1953,"3"-5"-1473,2-11-232,3-3 1160,2-7-1040,2-3-432,-4-1 136,1-2-120,-5 3-72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5.201"/>
    </inkml:context>
    <inkml:brush xml:id="br0">
      <inkml:brushProperty name="width" value="0.035" units="cm"/>
      <inkml:brushProperty name="height" value="0.035" units="cm"/>
    </inkml:brush>
  </inkml:definitions>
  <inkml:trace contextRef="#ctx0" brushRef="#br0">63 13 14843,'-1'-1'125,"0"1"-1,1-1 1,-1 0-1,0 0 1,0 1-1,0-1 0,1 0 1,-1 1-1,0-1 1,0 0-1,0 1 1,0-1-1,0 1 1,0 0-1,0-1 1,0 1-1,0 0 1,0 0-1,0 0 1,-1 0-1,1-1 1,0 1-1,0 1 1,0-1-1,0 0 1,0 0-1,0 0 0,0 1 1,0-1-1,0 0 1,0 1-1,0-1 1,0 1-1,0-1 1,0 1-1,0-1 1,0 1-1,0 0 1,1-1-1,-1 1 1,-1 2-1,0 0 44,-1 0 0,1 0 0,0 1 0,0-1 0,1 1 0,-1 0 0,1-1 0,0 1 0,0 0 0,-1 6 0,1 6-68,0 1-1,1 0 1,0 0-1,5 23 0,-4-31-82,1 0-1,0-1 0,0 1 0,1-1 1,0 0-1,1 0 0,0 0 1,0 0-1,0 0 0,7 7 1,-9-13 3,-1-1 1,0 1-1,0-1 1,1 0-1,-1 0 1,1 1-1,-1-1 1,1 0-1,-1 0 1,1 0-1,0-1 1,-1 1 0,1 0-1,0-1 1,0 1-1,-1-1 1,1 1-1,0-1 1,0 0-1,0 0 1,0 0-1,0 0 1,-1 0 0,1 0-1,0 0 1,0-1-1,0 1 1,0-1-1,-1 1 1,1-1-1,0 0 1,0 0-1,-1 0 1,1 0 0,-1 0-1,1 0 1,-1 0-1,3-2 1,2-3 84,1-1 0,-1 1 0,0-2 0,-1 1 0,1 0 0,4-12 0,1-2 107,-2-1 1,-1 0-1,0 0 1,-2-1-1,6-35 1,-12 58-212,0-1-1,0 1 1,0 0 0,0 0 0,0 0-1,1-1 1,-1 1 0,0 0 0,0 0 0,0 0-1,0 0 1,0-1 0,1 1 0,-1 0-1,0 0 1,0 0 0,0 0 0,1 0-1,-1-1 1,0 1 0,0 0 0,0 0 0,1 0-1,-1 0 1,0 0 0,0 0 0,0 0-1,1 0 1,-1 0 0,0 0 0,0 0 0,1 0-1,-1 0 1,0 0 0,0 0 0,1 0-1,-1 0 1,0 0 0,0 0 0,0 1 0,1-1-1,-1 0 1,0 0 0,0 0 0,0 0-1,0 0 1,1 0 0,-1 1 0,0-1 0,0 0-1,0 0 1,0 0 0,0 1 0,1-1-1,-1 0 1,0 0 0,0 0 0,0 1 0,0-1-1,0 0 1,0 0 0,0 0 0,0 1-1,0-1 1,0 0 0,0 1 0,8 15-12,-1 0 1,7 24 0,9 24-21,-17-52 29,0 0-1,1-1 1,0 0-1,1 0 0,0 0 1,16 16-1,-22-26 6,0 1 1,0 0-1,1 0 0,-1-1 0,0 0 0,1 1 0,-1-1 0,1 0 1,-1 0-1,1 0 0,-1 0 0,1-1 0,0 1 0,-1-1 0,1 0 0,3 1 1,-3-2 4,0 0 1,-1 0 0,1 1 0,0-2-1,-1 1 1,1 0 0,-1 0 0,1-1 0,-1 1-1,0-1 1,0 0 0,1 0 0,-1 0-1,0 0 1,-1 0 0,1 0 0,0-1 0,-1 1-1,2-3 1,2-4 43,0 0 1,0 0-1,-1 0 0,-1-1 1,0 0-1,0 0 0,-1 0 0,0 0 1,0 0-1,-1-13 0,-1 16-11,0-1 0,0 0 0,0 1 0,-1-1 0,-1 1 0,1-1 0,-1 1 0,-1 0 0,1 0 0,-1 0 0,0 0 0,-1 0 0,1 1 0,-8-10 0,10 14-34,0 1 0,-1-1-1,1 1 1,-1-1 0,1 1 0,-1 0 0,1 0 0,-1-1 0,0 1 0,0 0-1,1 1 1,-1-1 0,0 0 0,0 0 0,0 1 0,-3-1 0,3 1-2,1 0 1,-1 0-1,1 0 0,0 0 1,-1 1-1,1-1 1,0 0-1,-1 1 1,1-1-1,0 1 1,-1 0-1,1-1 0,0 1 1,0 0-1,0 0 1,0 0-1,0 0 1,-2 1-1,1 2-44,0-1 1,-1 0-1,1 1 1,0-1-1,1 1 0,-1 0 1,1-1-1,-1 1 1,1 0-1,0 0 0,0 0 1,1 0-1,0 0 1,-1 7-1,1-11-12,0 1 0,0-1 1,0 0-1,0 0 0,0 1 0,0-1 1,0 0-1,0 0 0,0 1 0,0-1 1,0 0-1,0 0 0,0 1 0,0-1 1,0 0-1,0 1 0,0-1 0,0 0 1,0 0-1,1 0 0,-1 1 0,0-1 0,0 0 1,0 0-1,0 1 0,1-1 0,-1 0 1,0 0-1,0 0 0,0 0 0,1 1 1,-1-1-1,0 0 0,0 0 0,1 0 1,-1 0-1,0 0 0,0 0 0,1 0 1,-1 1-1,1-1 0,9-10-975,7-17 180,-3 3 16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5.634"/>
    </inkml:context>
    <inkml:brush xml:id="br0">
      <inkml:brushProperty name="width" value="0.035" units="cm"/>
      <inkml:brushProperty name="height" value="0.035" units="cm"/>
    </inkml:brush>
  </inkml:definitions>
  <inkml:trace contextRef="#ctx0" brushRef="#br0">87 50 19316,'-11'18'699,"-6"13"606,-22 50 1,35-71-1209,0 1 0,1 0 0,0 0 0,1 0 0,0 0 0,1 0 0,0 0 0,1 0 0,1 13 0,-1-23-90,0 0 0,0 1 0,0-1 1,1 0-1,-1 1 0,0-1 0,0 0 0,1 1 1,-1-1-1,1 0 0,-1 0 0,1 1 0,0-1 1,-1 0-1,1 0 0,0 0 0,0 0 0,0 0 1,0 0-1,0 0 0,0 0 0,0 0 0,2 1 1,-1-2-1,-1 0 0,0 0 0,1 0-1,-1 0 1,0 0 0,1-1 0,-1 1 0,0 0 0,0-1 0,1 1 0,-1-1 0,0 1 0,0-1 0,0 1 0,0-1 0,1 0 0,-1 0 0,0 0 0,0 0 0,0 1 0,-1-1 0,1 0 0,0-1-1,1 0 1,6-9 51,-1 0 0,-1 0 0,1 0 0,-2-1 0,1 1 0,4-20 0,0-2 208,5-40 1,-12 60-159,-1 0-1,-1 0 0,0 0 1,0 0-1,-4-23 0,0 25 11,-2 11-26,4 2-86,0-1-1,0 0 1,0 0-1,0 1 1,0-1-1,1 1 1,-1-1-1,0 1 1,1-1-1,-1 1 1,1 1 0,-4 16-30,1 1 0,0 0 1,2 0-1,0 0 0,2 0 0,0 0 1,6 32-1,-6-48-43,1 1-1,-1-1 0,1 0 1,-1 1-1,1-1 1,0 0-1,4 4 1,-6-7 2,1 0 1,0 1 0,0-1 0,0 0 0,0 0 0,0 0 0,0-1-1,0 1 1,1 0 0,-1 0 0,0-1 0,0 1 0,1 0 0,-1-1-1,0 1 1,1-1 0,-1 0 0,1 1 0,-1-1 0,0 0 0,1 0-1,-1 0 1,1 0 0,-1 0 0,0 0 0,1 0 0,1-1 0,1-1-108,0 1 0,0-1 1,-1 0-1,1 0 0,0 0 1,-1-1-1,1 1 0,-1-1 1,0 0-1,0 0 0,3-4 1,29-41-565,-31 42 551,26-42-850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6.167"/>
    </inkml:context>
    <inkml:brush xml:id="br0">
      <inkml:brushProperty name="width" value="0.035" units="cm"/>
      <inkml:brushProperty name="height" value="0.035" units="cm"/>
    </inkml:brush>
  </inkml:definitions>
  <inkml:trace contextRef="#ctx0" brushRef="#br0">81 1 18332,'-75'145'5242,"70"-133"-4918,14-14-204,3-3-125,6-2-11,-1 1 0,1 2 1,0-1-1,1 2 0,-1 0 0,0 2 0,1 0 0,25 2 0,-41-1 11,0 0-1,0 1 0,0-1 0,0 1 1,-1 0-1,1 0 0,0 0 0,-1 0 1,1 1-1,0-1 0,-1 1 0,1-1 1,-1 1-1,0 0 0,0 0 0,0 0 1,0 0-1,0 0 0,0 1 0,2 3 1,-2-2 29,-1 0 1,1 0 0,-1 0-1,0 0 1,0 0-1,-1 1 1,0-1 0,1 0-1,-1 0 1,0 0 0,-1 1-1,-1 7 1,-1-1 120,0 1 0,0-1 1,-2 0-1,1 0 0,-1 0 1,-1 0-1,0-1 0,-1 0 0,-9 12 1,12-18-70,0-1 0,1 0 0,-1 1 0,-1-1 0,1-1 0,0 1 0,-1 0 0,1-1 0,-1 0 0,1 0 1,-1-1-1,-9 3 0,12-4-117,0 0 0,1 0 0,-1 0 1,0 0-1,0 0 0,0 0 0,0 0 1,0 0-1,0-1 0,0 1 0,0-1 1,0 0-1,1 1 0,-1-1 0,0 0 1,1 0-1,-1 0 0,0 0 0,1 0 1,-1-1-1,1 1 0,-1 0 0,1-1 1,0 1-1,0-1 0,0 1 0,0-1 1,0 0-1,0 1 0,0-1 0,0 0 1,0 0-1,1 0 0,-1 0 0,1 1 1,-1-5-1,0 1-230,1-1 0,-1 0 0,1 0 0,0 1 0,1-1 0,-1 0 0,1 0 0,0 0 0,1 1 0,-1-1 0,1 1 0,0-1 0,1 1 0,3-7 0,12-13-672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6.715"/>
    </inkml:context>
    <inkml:brush xml:id="br0">
      <inkml:brushProperty name="width" value="0.035" units="cm"/>
      <inkml:brushProperty name="height" value="0.035" units="cm"/>
    </inkml:brush>
  </inkml:definitions>
  <inkml:trace contextRef="#ctx0" brushRef="#br0">134 3 19108,'0'0'72,"-1"-1"-1,0 1 1,1 0 0,-1-1-1,1 1 1,-1 0 0,0 0-1,1 0 1,-1-1 0,1 1 0,-1 0-1,0 0 1,1 0 0,-1 0-1,0 0 1,1 0 0,-1 0-1,0 0 1,1 1 0,-1-1-1,1 0 1,-1 0 0,0 0-1,1 1 1,-1-1 0,1 0-1,-1 1 1,1-1 0,-1 0-1,0 1 1,-19 14 287,11-6-197,0 0 1,1 0-1,-1 1 1,2 0-1,-1 1 1,2 0-1,-1 0 1,2 0-1,-1 1 1,2 0-1,-1 0 1,2 0-1,-5 22 1,8-34-163,0 1 0,0-1 0,0 1 1,0-1-1,0 1 0,0 0 0,0-1 1,0 1-1,0-1 0,0 1 0,0 0 0,0-1 1,1 1-1,-1-1 0,0 1 0,0-1 0,1 1 1,-1-1-1,0 1 0,1-1 0,-1 1 1,0-1-1,1 1 0,-1-1 0,1 0 0,0 2 1,0-2-1,0 0 1,1 1-1,-1-1 0,0 0 1,0 0-1,0 0 1,1 0-1,-1 0 1,0 0-1,0 0 1,1 0-1,1-1 1,6-1 1,1-2 1,16-7-1,-15 6-3,2 0-46,0 0-1,1 1 1,-1 1-1,1 0 1,0 1-1,26-1 1,-36 3 45,-1 0 1,1 0 0,-1 1 0,1-1 0,-1 1 0,1 0 0,-1 0-1,1 0 1,-1 0 0,0 0 0,0 1 0,0 0 0,1-1 0,-2 1-1,1 0 1,0 1 0,0-1 0,-1 0 0,1 1 0,-1-1-1,0 1 1,1 0 0,-1 0 0,-1 0 0,1 0 0,0 0 0,-1 0-1,1 1 1,-1-1 0,0 0 0,0 1 0,0 3 0,0 5 159,0 0 0,-1 0-1,-1 0 1,0 1 0,0-2 0,-1 1 0,-1 0 0,0 0 0,-1-1 0,0 1 0,0-1 0,-1 0 0,-1 0 0,0-1-1,0 0 1,-11 13 0,15-21-121,0 1-1,0-1 1,0 0-1,-1 0 0,1 0 1,0 0-1,-1-1 1,1 1-1,-1-1 1,0 1-1,0-1 0,1 0 1,-1 0-1,0 0 1,-4 0-1,5 0-89,-1-1 0,1 0-1,0-1 1,0 1-1,0 0 1,0-1 0,0 1-1,-1-1 1,1 0 0,0 1-1,0-1 1,0 0 0,1 0-1,-1-1 1,0 1 0,0 0-1,1 0 1,-1-1 0,0 1-1,1-1 1,-1 0 0,-1-2-1,0-1-215,0 0-1,0 0 1,0 0-1,1 0 1,0-1-1,0 1 1,0-1-1,1 1 1,0-1-1,0 0 1,0 0-1,1 1 1,-1-1-1,2-9 1,4-8-721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38:57.216"/>
    </inkml:context>
    <inkml:brush xml:id="br0">
      <inkml:brushProperty name="width" value="0.035" units="cm"/>
      <inkml:brushProperty name="height" value="0.035" units="cm"/>
    </inkml:brush>
  </inkml:definitions>
  <inkml:trace contextRef="#ctx0" brushRef="#br0">58 536 17908,'2'0'218,"-1"0"1,1 1-1,-1-1 0,0-1 1,1 1-1,-1 0 0,0 0 1,1 0-1,-1-1 1,0 1-1,1-1 0,-1 1 1,0-1-1,0 1 1,2-2-1,-2 0-2,0 1 1,0-1-1,0 0 1,0 1-1,0-1 1,0 0-1,-1 0 1,1 0-1,-1 1 1,0-1-1,1-3 1,0-1-138,4-20 430,-1 0-1,0-50 1,-4 76-509,0-1 0,1 0 0,-1 0 0,0 1-1,0-1 1,0 0 0,0 0 0,0 1 0,-1-1-1,1 0 1,0 0 0,0 1 0,0-1 0,-1 0-1,1 0 1,0 1 0,-1-1 0,1 0 0,0 1-1,-1-1 1,1 1 0,-1-1 0,1 1 0,-1-1-1,1 1 1,-1-1 0,-1 0 0,1 1-1,0 0 0,0 1 1,0-1-1,1 0 0,-1 1 1,0-1-1,0 1 0,0-1 0,0 1 1,0-1-1,1 1 0,-1 0 1,0-1-1,0 1 0,1 0 1,-1 0-1,0 0 0,-26 42-19,18-25 19,0 1 0,2 1 0,0-1 0,1 1 0,1 0 0,-4 35 0,8-54 2,1 0-1,0 0 1,0 0-1,0-1 1,0 1-1,0 0 1,0 0-1,0 0 1,0-1-1,0 1 1,0 0-1,0 0 1,0 0-1,0-1 1,1 1-1,-1 0 1,0 0-1,1-1 1,-1 1-1,1 0 1,-1-1-1,1 1 1,-1 0-1,1-1 1,-1 1-1,1-1 1,-1 1-1,1-1 1,0 1-1,-1-1 1,1 1-1,0-1 1,-1 0-1,1 1 0,0-1 1,0 0-1,-1 0 1,1 1-1,0-1 1,0 0-1,0 0 1,-1 0-1,1 0 1,0 0-1,0 0 1,0 0-1,-1 0 1,1 0-1,1-1 1,5-1 3,-1 0-1,1 0 1,0-1 0,9-5 0,-13 7-4,63-34 4,-28 14-7,72-29 1,-97 46 5,0 0 0,0 0 1,0 1-1,1 1 0,0 0 1,-1 1-1,1 1 0,0 0 1,25 3-1,-38-2 19,0-1 0,0 0 0,0 0-1,0 0 1,0 1 0,0-1 0,0 0 0,0 0 0,0 0 0,0-1-1,-1 1 1,1 0 0,0 0 0,0-1 0,0 1 0,2-1-1,-3 1-7,0-1 0,0 1-1,0 0 1,1-1 0,-1 1-1,0 0 1,0-1-1,0 1 1,0-1 0,0 1-1,0 0 1,0-1 0,0 1-1,1-1 1,-1 1-1,-1 0 1,1-1 0,0 1-1,0-1 1,0 1 0,0 0-1,0-1 1,0 1 0,0-1-1,-1 1 1,1-1-1,-23-32 585,12 20-433,-38-66 514,44 70-649,1-1 1,0 0-1,0 0 1,1 0-1,0 0 1,-2-19-1,4 26-28,1 1 1,0-1-1,0 1 0,1-1 1,-1 1-1,0-1 0,1 1 0,0-1 1,-1 1-1,1 0 0,0-1 1,0 1-1,1 0 0,-1 0 1,0 0-1,1 0 0,-1 0 0,1 0 1,0 0-1,-1 0 0,1 0 1,4-2-1,2-1-9,1-1 1,1 2-1,-1-1 1,13-4-1,-2 2-58,5-4-156,185-86-915,-148 59 874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45.543"/>
    </inkml:context>
    <inkml:brush xml:id="br0">
      <inkml:brushProperty name="width" value="0.035" units="cm"/>
      <inkml:brushProperty name="height" value="0.035" units="cm"/>
    </inkml:brush>
  </inkml:definitions>
  <inkml:trace contextRef="#ctx0" brushRef="#br0">1 0 24949,'24'162'1199,"-6"-42"-1015,43 246 296,-54-345-328,-6-21-147,-1 0 0,0 0 1,0 0-1,0 0 0,0 0 0,0 1 0,0-1 0,1 0 1,-1 0-1,0 0 0,0 0 0,0 0 0,0 0 0,1 0 1,-1 0-1,0 0 0,0 0 0,0 0 0,0 0 0,1 0 0,-1 0 1,0 0-1,0 0 0,0 0 0,0 0 0,1 0 0,-1 0 1,0 0-1,0 0 0,0 0 0,0 0 0,0 0 0,1 0 0,-1 0 1,0 0-1,0-1 0,0 1 0,0 0 0,0 0 0,1 0 1,-1 0-1,0 0 0,0 0 0,0-1 0,0 1 0,0 0 0,0 0 1,0 0-1,0-1 0,3-5 70,-1 1 0,0-2 1,0 1-1,1-8 0,45-222 721,-22 98-2127,-24 128 957,-1 6 197,0 0-1,0 0 1,0 0-1,-1 0 1,0 0-1,0-7 1,0 10 165,0 1 0,0 0 0,0 0 0,0 0-1,0 0 1,0 0 0,0-1 0,0 1 0,0 0 0,0 0 0,0 0 0,0 0 0,0 0 0,0-1 0,0 1 0,-1 0 0,1 0 0,0 0 0,0 0-1,0 0 1,0 0 0,0 0 0,0-1 0,0 1 0,0 0 0,-1 0 0,1 0 0,0 0 0,0 0 0,0 0 0,0 0 0,0 0 0,0 0 0,-1 0 0,1 0-1,0 0 1,0 0 0,0 0 0,0 0 0,0 0 0,-1 0 0,1 0 0,-9 5-695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45.999"/>
    </inkml:context>
    <inkml:brush xml:id="br0">
      <inkml:brushProperty name="width" value="0.035" units="cm"/>
      <inkml:brushProperty name="height" value="0.035" units="cm"/>
    </inkml:brush>
  </inkml:definitions>
  <inkml:trace contextRef="#ctx0" brushRef="#br0">1 0 20924,'14'28'2057,"-3"4"-1345,2 1-344,5-1 1513,2-2-1113,1-4-440,3-5-144,-1-8-440,0-1-224,-3-12-441,-4-3-231,-4-9-2096,-5-3 2583,-2-8-463,1-2-264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46.487"/>
    </inkml:context>
    <inkml:brush xml:id="br0">
      <inkml:brushProperty name="width" value="0.035" units="cm"/>
      <inkml:brushProperty name="height" value="0.035" units="cm"/>
    </inkml:brush>
  </inkml:definitions>
  <inkml:trace contextRef="#ctx0" brushRef="#br0">158 101 16548,'1'-5'673,"3"-42"2090,-4 45-2480,0-1 1,0 0 0,0 0 0,0 1 0,-1-1 0,1 0-1,-1 1 1,0-1 0,0 0 0,0 1 0,0-1-1,0 1 1,-4-5 0,5 7-174,-1-1 1,0 0-1,0 0 1,1 1-1,-1-1 0,0 1 1,0-1-1,0 1 0,0-1 1,0 1-1,0 0 0,0 0 1,0-1-1,0 1 0,0 0 1,0 0-1,0 0 0,0 0 1,0 0-1,0 0 1,0 0-1,0 0 0,0 0 1,0 1-1,0-1 0,0 0 1,0 1-1,0-1 0,0 1 1,0-1-1,0 1 0,0-1 1,0 1-1,1 0 0,-1-1 1,-1 2-1,-4 3 165,1 0 0,0 1 0,-8 10 0,11-14-178,-10 13 39,2 0 1,0 1-1,1 1 0,0-1 1,-6 20-1,11-24-147,0 0 0,1 0 0,0 1-1,1-1 1,0 1 0,1-1 0,0 1 0,2 16-1,-1-28 2,0 1 0,0-1 0,0 1 0,0-1-1,0 1 1,1-1 0,-1 1 0,1-1 0,-1 1-1,1-1 1,0 0 0,-1 1 0,1-1 0,0 0 0,0 1-1,0-1 1,2 2 0,-2-3 0,-1 1-1,1-1 1,0 0 0,0 0 0,0 1-1,0-1 1,-1 0 0,1 0-1,0 0 1,0 0 0,0 0 0,0 0-1,0 0 1,-1-1 0,1 1 0,0 0-1,0 0 1,0-1 0,0 1-1,-1 0 1,1-1 0,1 0 0,6-5-105,-1 0 0,0 0 1,0 0-1,10-12 0,-6 6-115,-9 10 190,0 0 0,0 0-1,0 0 1,1 0-1,-1 1 1,0 0-1,1-1 1,-1 1-1,1 0 1,0 0-1,-1 0 1,1 0 0,0 0-1,-1 1 1,1 0-1,3-1 1,-4 1 21,0 1 0,0-1 0,0 0 0,-1 1 0,1 0 0,0-1 0,0 1 0,-1 0 0,1 0 0,0 0 0,-1 0 0,1 0 0,-1 0 0,1 1 0,-1-1 0,0 0 0,1 1 0,-1-1 0,0 1 0,0-1 0,0 1 0,0 0 0,0-1 0,1 4 0,0 2 98,1 0 1,-1 0 0,-1 1 0,1-1 0,-1 1 0,0-1 0,-1 1-1,0 0 1,0-1 0,-1 1 0,1 0 0,-2-1 0,1 0 0,-1 1-1,0-1 1,-1 0 0,0 0 0,0 0 0,-6 10 0,6-11-110,-1 0 0,1-1 1,-1 1-1,-1-1 0,1 0 1,-1 0-1,0 0 0,0-1 1,0 1-1,-1-1 0,1 0 1,-1-1-1,0 0 0,0 0 1,0 0-1,0 0 0,-1-1 1,1 0-1,-1-1 0,0 1 1,1-1-1,-8 0 0,14-1-16,0 0 0,-1 0 0,1 0 0,0 0-1,0 0 1,-1 0 0,1 0 0,0 0 0,0-1-1,-1 1 1,1 0 0,0 0 0,0 0 0,0 0-1,-1 0 1,1-1 0,0 1 0,0 0 0,0 0-1,-1 0 1,1-1 0,0 1 0,0 0 0,0 0 0,0-1-1,0 1 1,0 0 0,0 0 0,0 0 0,-1-1-1,1 1 1,0 0 0,0 0 0,0-1 0,0 1-1,0 0 1,0 0 0,0-1 0,1 1 0,-1 0-1,0 0 1,0-1 0,0 1 0,0 0 0,0 0-1,0-1 1,0 1 0,0 0 0,1 0 0,-1 0-1,0-1 1,0 1 0,0 0 0,0 0 0,1 0-1,-1-1 1,13-17 1,-10 13-456,7-11-46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47.368"/>
    </inkml:context>
    <inkml:brush xml:id="br0">
      <inkml:brushProperty name="width" value="0.035" units="cm"/>
      <inkml:brushProperty name="height" value="0.035" units="cm"/>
    </inkml:brush>
  </inkml:definitions>
  <inkml:trace contextRef="#ctx0" brushRef="#br0">107 49 17396,'1'-1'184,"-1"1"1,0-1 0,0 0-1,0 1 1,1-1 0,-1 1 0,0-1-1,0 0 1,0 1 0,0-1-1,0 0 1,0 1 0,0-1-1,0 1 1,-1-1 0,1 0-1,0 1 1,0-1 0,0 1-1,-1-1 1,1 0 0,-1 0-48,1 1 0,-1 0 1,1 0-1,0 0 0,-1 0 0,1 0 1,-1 0-1,1 0 0,-1 0 1,1 0-1,-1 0 0,1 0 0,0 0 1,-1 0-1,1 0 0,-1 0 0,1 0 1,0 0-1,-1 1 0,1-1 1,-1 0-1,0 1 0,-21 16 2083,14-6-2074,0 1 0,1-1 1,0 1-1,0 1 0,2-1 0,-1 1 0,2 0 0,0 0 0,-3 17 0,3-9-114,1 1 1,1-1 0,1 0-1,1 1 1,3 26 0,-3-43-30,1 0 1,0 0 0,0 0-1,1 0 1,-1 0-1,1 0 1,0 0-1,1-1 1,-1 1 0,1 0-1,0-1 1,3 5-1,-5-8 5,1 0 0,-1 0-1,0 0 1,0 0-1,1 0 1,-1-1 0,0 1-1,1 0 1,-1 0-1,1-1 1,-1 1-1,1-1 1,-1 0 0,1 1-1,-1-1 1,1 0-1,2 0 1,-1 0 11,-1-1 0,1 1 1,-1-1-1,1 0 0,-1 0 0,1 0 0,-1 0 1,0 0-1,1-1 0,-1 1 0,0-1 0,0 1 1,4-5-1,3-4 94,1-1 0,-1 0 0,-1-1 0,0 0 0,-1 0 0,0-1 0,9-23 0,-2-2 418,13-61 0,-26 97-515,3-16 212,-1 0 0,2-22 0,-4 36-189,-1 0 0,0 1-1,0-1 1,0 0 0,-1 1 0,1-1 0,-1 1 0,0-1 0,1 1 0,-2-1-1,1 1 1,0-1 0,-1 1 0,0 0 0,1 0 0,-1 0 0,-1 0 0,-2-4 0,4 6-30,0 0 0,-1 1 1,1-1-1,0 1 1,0-1-1,-1 1 0,1-1 1,0 1-1,0 0 1,-1-1-1,1 1 0,0 0 1,-1 0-1,1 0 1,-1 0-1,1 0 1,0 1-1,-1-1 0,1 0 1,0 0-1,0 1 1,-1-1-1,1 1 0,0-1 1,0 1-1,0 0 1,-1 0-1,1-1 0,0 1 1,0 0-1,0 0 1,0 0-1,-1 2 1,-5 4 11,1 0 0,-1 1 0,-6 11 0,10-16-15,-15 28-954,-28 66 0,41-86-1449,11-25 1143,1 0 0,12-16 0,-2 5 114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11.966"/>
    </inkml:context>
    <inkml:brush xml:id="br0">
      <inkml:brushProperty name="width" value="0.035" units="cm"/>
      <inkml:brushProperty name="height" value="0.035" units="cm"/>
    </inkml:brush>
  </inkml:definitions>
  <inkml:trace contextRef="#ctx0" brushRef="#br0">144 150 12027,'-30'-3'916,"-25"-3"-211,51 6-633,0-1 0,0 0 0,0 0 0,0 0 0,0-1 0,1 0 0,-1 1 0,0-1 0,-5-4 0,8 4-181,-1 0-1,1 0 1,-1 0-1,1 0 0,0 0 1,0 0-1,0 0 1,0 0-1,0 0 0,1 0 1,-1-1-1,0 1 0,1 0 1,0 0-1,0-1 1,0 1-1,0 0 0,0-1 1,0 1-1,1-4 1,0-1-202,1 0 1,0 0 0,0 0-1,0 0 1,4-8 0,-5 15 349,0-1 0,-1 0 0,1 1 1,0-1-1,-1 0 0,1 1 0,0-1 0,0 1 0,-1-1 1,1 1-1,0-1 0,0 1 0,0 0 0,0-1 0,0 1 1,0 0-1,-1 0 0,1 0 0,0 0 0,0-1 0,0 1 1,0 1-1,2-1 0,26 4 1095,-16-2-696,525 17 1341,-128-12-1883,-251 4 186,597 17 68,-254-58-204,169-3 75,-525 34 93,465-16 1010,-514 5 2446,-96 10-3019,-14 6 225,-55 24-2523,36-18 1316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47.851"/>
    </inkml:context>
    <inkml:brush xml:id="br0">
      <inkml:brushProperty name="width" value="0.035" units="cm"/>
      <inkml:brushProperty name="height" value="0.035" units="cm"/>
    </inkml:brush>
  </inkml:definitions>
  <inkml:trace contextRef="#ctx0" brushRef="#br0">135 1 21317,'-3'0'176,"1"0"-1,0-1 1,0 1 0,0 0 0,0 0 0,0 0 0,0 1 0,-1-1 0,1 0 0,0 1 0,0-1 0,0 1 0,0 0 0,0 0 0,-3 2 0,0-1 67,1 1 0,0 0 0,1 0 1,-1 1-1,0-1 0,-4 7 0,0 2 164,0 0-1,1 0 1,-11 24 0,17-34-390,-3 6 50,1 0-1,-1 0 1,1 1 0,1-1 0,0 1 0,0 0 0,1 0 0,-1 12-1,2-20-66,0-1 0,0 1 0,0-1-1,0 1 1,0-1 0,1 1-1,-1-1 1,0 1 0,0-1 0,1 0-1,-1 1 1,0-1 0,0 1 0,1-1-1,-1 0 1,1 1 0,-1-1-1,0 0 1,1 1 0,-1-1 0,1 0-1,-1 0 1,0 1 0,1-1 0,-1 0-1,1 0 1,-1 0 0,1 0 0,-1 0-1,1 0 1,-1 0 0,1 1-1,-1-1 1,1 0 0,-1-1 0,1 1-1,-1 0 1,1 0 0,-1 0 0,1 0-1,-1 0 1,1 0 0,-1-1-1,0 1 1,1 0 0,-1 0 0,1-1-1,0 1 1,23-15-48,-22 13 37,8-5-24,4-3-32,0 1 0,0 0 1,0 1-1,22-9 1,-32 16 53,-1 0 1,1 0 0,-1 0-1,1 0 1,0 1 0,-1 0 0,1-1-1,0 1 1,-1 1 0,1-1-1,4 1 1,-6 0 8,1 0 0,-1 0 1,0 0-1,0 0 0,1 0 0,-1 0 1,0 1-1,0-1 0,0 1 0,0 0 0,-1-1 1,1 1-1,0 0 0,-1 0 0,1 0 1,-1 0-1,0 0 0,2 3 0,-1 0 67,-1-1 0,1 1 0,-1 0 0,0 0 0,0 0 0,-1 0 0,1-1 0,-1 1 0,0 0 0,-1 0 0,1 0 0,-1 0 0,0 0 0,0 0 0,0 0 0,-1-1 0,1 1 0,-1 0 0,-3 4 0,-6 11 393,0 0-1,-26 32 0,31-44-328,-3 4-75,0 0-1,0-1 1,-1 0 0,0-1 0,-1 0 0,-15 10 0,25-19-103,1-1 1,-1 0 0,1 1-1,-1-1 1,1 0 0,-1 1-1,1-1 1,-1 0 0,1 0-1,-1 1 1,1-1 0,-1 0-1,1 0 1,-1 0 0,1 0-1,-1 0 1,0 0 0,1 0-1,-1 0 1,1 0 0,-1 0-1,1 0 1,-1 0 0,0 0-1,1-1 1,-1 1 0,1 0-1,-1 0 1,1-1 0,-1 1-1,0-1 1,0 0-72,1 0 1,-1 0-1,1 0 0,-1-1 1,1 1-1,-1 0 0,1 0 1,0-1-1,-1 1 0,1 0 1,0-1-1,0 1 0,0-2 1,1-9-695,0 0 1,4-17 0,-4 23 647,20-107-1730,-8 43 754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48.486"/>
    </inkml:context>
    <inkml:brush xml:id="br0">
      <inkml:brushProperty name="width" value="0.035" units="cm"/>
      <inkml:brushProperty name="height" value="0.035" units="cm"/>
    </inkml:brush>
  </inkml:definitions>
  <inkml:trace contextRef="#ctx0" brushRef="#br0">11 0 19388,'-5'37'3144,"0"46"-1,9 52-1405,4-51-1451,23 101-1,-15-124-10,-10-52-86,-1-13-4,-1-16 30,-2-16 174,-5-53-1,-1 11-245,4 78-145,0 0-1,0 0 1,0 0 0,0 0-1,0 0 1,0 0 0,0 0 0,0 0-1,0-1 1,0 1 0,0 0-1,0 0 1,0 0 0,0 0-1,0 0 1,0 0 0,1 0-1,-1 0 1,0 0 0,0 0-1,0 0 1,0 0 0,0 0 0,0 0-1,0 0 1,0 0 0,0 0-1,0 0 1,0 0 0,0-1-1,0 1 1,0 0 0,0 0-1,0 0 1,1 0 0,-1 0-1,0 0 1,0 0 0,0 0 0,0 0-1,0 0 1,0 0 0,0 0-1,0 0 1,0 0 0,0 0-1,0 1 1,0-1 0,0 0-1,1 0 1,-1 0 0,0 0-1,0 0 1,0 0 0,0 0 0,0 0-1,0 0 1,0 0 0,0 0-1,0 0 1,0 0 0,0 0-1,0 0 1,0 0 0,0 0-1,0 0 1,7 7-44,6 9-1,-13-16 45,3 5-7,0-1 0,1 0 0,-1 0 0,1 0 0,0-1 0,0 1 0,0-1 0,10 6 0,-13-9 6,1 1 0,0 0 0,-1-1 1,1 0-1,0 1 0,0-1 0,0 0 1,-1 0-1,1 0 0,0 0 0,0 0 1,0 0-1,-1-1 0,1 1 0,0 0 1,-1-1-1,1 0 0,0 1 0,-1-1 1,1 0-1,0 0 0,-1 0 0,1 0 1,-1 0-1,0 0 0,1 0 0,-1 0 1,0-1-1,0 1 0,2-3 0,3-5 13,0 1 0,0-1-1,-1-1 1,0 1 0,-1-1-1,0 0 1,0 0 0,-1 0-1,-1 0 1,1-1 0,-2 1-1,1-1 1,-2 1 0,0-15-1,0 24-5,1 1-1,-1-1 1,0 1-1,0-1 0,0 1 1,0-1-1,0 0 0,0 1 1,-1-1-1,1 1 1,0-1-1,0 1 0,0 0 1,0-1-1,-1 1 1,1-1-1,0 1 0,0-1 1,-1 1-1,1-1 1,0 1-1,-1 0 0,1-1 1,-1 1-1,-6 7 60,-4 21-15,6-8-45,1 1-1,0 0 1,2-1 0,0 1-1,2 0 1,2 27-1,-2-46-5,0 0 0,0 0 0,1-1 0,-1 1-1,0 0 1,1-1 0,-1 1 0,1 0 0,0-1-1,0 1 1,-1-1 0,1 1 0,0-1 0,0 1-1,0-1 1,1 0 0,-1 0 0,0 1-1,3 1 1,-2-2 0,0-1-1,0 1 0,0-1 0,0 1 1,0-1-1,0 0 0,0 0 0,0 0 1,0 0-1,0 0 0,0 0 0,0 0 1,0-1-1,0 1 0,0-1 0,4-1 1,73-32-61,-54 21 50,47-15 0,-65 25 15,1 1 0,0 1 1,0-1-1,0 1 0,0 1 0,0-1 1,0 1-1,0 1 0,0-1 0,13 4 1,1 8 112,-15-4 127,-7-7-229,0-1 1,0 0 0,0 1-1,0-1 1,0 0 0,0 0-1,0 1 1,0-1-1,0 0 1,0 1 0,0-1-1,-1 0 1,1 0-1,0 1 1,0-1 0,0 0-1,0 0 1,-1 1 0,1-1-1,0 0 1,0 0-1,-1 0 1,1 1 0,0-1-1,0 0 1,-1 0 0,1 0-1,0 0 1,0 0-1,-1 0 1,1 1 0,0-1-1,-1 0 1,-1 0 25,1 0 1,-1 0-1,1 1 1,-1-1-1,0 0 1,1 0-1,-1-1 1,1 1-1,-1 0 1,1-1-1,-1 1 1,1 0-1,-1-1 1,1 0-1,-1 1 1,-1-2-1,-24-16 279,23 15-246,-25-18 18,1-2 0,1 0 0,1-2 0,1-1-1,-29-39 1,53 63-116,0 1 1,0-1-1,0 0 0,0 1 0,0-1 1,1 0-1,-1 1 0,0-1 0,1 0 1,-1 0-1,1 0 0,0 1 0,0-3 1,0 3-9,0 0 0,0 0 0,0 0 0,0 0 0,1 0 0,-1 0 0,1 0 0,-1 1 0,0-1 0,1 0 0,-1 0 0,1 1 0,0-1 0,-1 0 0,1 1 0,-1-1 0,1 0 0,0 1 0,1-1 0,3-2-273,0 1-1,0 0 0,1 0 1,-1 0-1,1 1 0,10-2 1,-2 1-498,112-30-3516,-82 20 3085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49.097"/>
    </inkml:context>
    <inkml:brush xml:id="br0">
      <inkml:brushProperty name="width" value="0.035" units="cm"/>
      <inkml:brushProperty name="height" value="0.035" units="cm"/>
    </inkml:brush>
  </inkml:definitions>
  <inkml:trace contextRef="#ctx0" brushRef="#br0">1 180 19940,'1'-1'2859,"3"4"-1281,3 8-301,-6-9-812,0-1-448,-1 0-1,0-1 1,1 1 0,-1 0-1,1-1 1,-1 1 0,1 0 0,-1-1-1,1 1 1,0-1 0,-1 1-1,1-1 1,0 1 0,-1-1 0,1 1-1,0-1 1,0 0 0,-1 1-1,1-1 1,0 0 0,0 0 0,-1 1-1,1-1 1,0 0 0,0 0-1,0 0 1,0 0 0,-1 0 0,1 0-1,0 0 1,0-1 0,0 1-1,-1 0 1,1 0 0,0-1-1,0 1 1,-1 0 0,1-1 0,0 1-1,0-1 1,-1 1 0,1-1-1,-1 1 1,1-1 0,0 1 0,-1-1-1,1 0 1,-1 1 0,1-1-1,-1 0 1,1 0 0,3-5-60,-1 0-1,0 0 1,0 0-1,4-13 1,-2 0 20,5-33-1,-8 38 117,1 0 0,0-1-1,8-20 1,-11 35-90,0 0 0,0 0 0,0 0-1,0 0 1,0 0 0,0-1 0,0 1 0,0 0 0,0 0 0,0 0-1,0 0 1,0 0 0,0-1 0,0 1 0,0 0 0,1 0-1,-1 0 1,0 0 0,0 0 0,0 0 0,0 0 0,0 0-1,0-1 1,0 1 0,1 0 0,-1 0 0,0 0 0,0 0-1,0 0 1,0 0 0,0 0 0,0 0 0,1 0 0,-1 0 0,0 0-1,0 0 1,0 0 0,0 0 0,0 0 0,1 0 0,-1 0-1,0 0 1,0 0 0,0 0 0,0 0 0,0 0 0,1 0-1,-1 0 1,0 0 0,0 0 0,0 1 0,0-1 0,0 0-1,0 0 1,1 0 0,3 9 106,30 122-1590,-27-99 928,-3-12 195,-3-16-128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7:46:57.668"/>
    </inkml:context>
    <inkml:brush xml:id="br0">
      <inkml:brushProperty name="width" value="0.035" units="cm"/>
      <inkml:brushProperty name="height" value="0.035" units="cm"/>
    </inkml:brush>
  </inkml:definitions>
  <inkml:trace contextRef="#ctx0" brushRef="#br0">54 1208 17692,'-8'10'1066,"10"-10"-695,8-5-181,60-35 200,79-34 1,-74 39-405,265-117-290,-19 8-30,-10-23 129,246-219 389,-521 359-169,108-75 70,-117 85-71,0 1-1,1 2 1,45-17 0,-48 25 3,-24 5-16,-1 1 0,0 0 0,1 0 0,-1 0 0,0 0 0,1 0 0,-1 0 0,0 0 0,1 0 1,-1 0-1,0 0 0,1 0 0,-1 0 0,1 0 0,-1 0 0,0 0 0,1 0 0,-1 0 0,0 0 0,1 1 0,-1-1 0,0 0 0,1 0 0,-1 0 0,0 1 1,0-1-1,1 0 0,-1 0 0,0 1 0,0-1 0,1 1 0,-6 9 20,-14 9 7,-11 4-10,-1-1 0,-44 23 1,-73 28 39,93-47-51,-514 213-130,113-52-47,316-123 120,-154 98-1,73-16 35,65-42-11,152-102-18,0 1-1,0-1 0,0 0 0,0 0 0,0 0 0,-1-1 0,1 1 0,-6 0 0,10-2 34,0 0 1,-1 0-1,1 0 1,0 0-1,-1 0 0,1 0 1,0 0-1,-1 0 0,1 0 1,0 0-1,-1 0 0,1 0 1,0 0-1,-1-1 0,1 1 1,0 0-1,-1 0 0,1 0 1,0 0-1,0-1 0,-1 1 1,1 0-1,0 0 0,0-1 1,-1 1-1,1 0 0,0 0 1,0-1-1,0 1 0,-1 0 1,1-1-1,0 1 0,0 0 1,0-1-1,0 0 1,0 0-20,0-1 0,0 0 0,1 0 0,-1 0 0,1 0 0,-1 1 0,1-1 0,0 0 0,0 0 0,0 1 0,1-3 0,10-14-126,1 1 0,0 0-1,1 1 1,1 1 0,0 0-1,26-19 1,112-68-209,425-212-811,-176 102-46,-231 111 812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13.220"/>
    </inkml:context>
    <inkml:brush xml:id="br0">
      <inkml:brushProperty name="width" value="0.035" units="cm"/>
      <inkml:brushProperty name="height" value="0.035" units="cm"/>
    </inkml:brush>
  </inkml:definitions>
  <inkml:trace contextRef="#ctx0" brushRef="#br0">28 737 13819,'-9'3'693,"-7"2"-57,13-8-511,8-6-20,116-181-986,-72 111 171,22-39 141,69-155 0,-124 229 1481,-7 21 276,-7 18-312,-1 7 231,-6 5-1261,3-11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33:38.992"/>
    </inkml:context>
    <inkml:brush xml:id="br0">
      <inkml:brushProperty name="width" value="0.035" units="cm"/>
      <inkml:brushProperty name="height" value="0.035" units="cm"/>
    </inkml:brush>
  </inkml:definitions>
  <inkml:trace contextRef="#ctx0" brushRef="#br0">19372 429 9298,'-66'-4'390,"-102"-17"0,30 3-827,-72-10-1986,-110-8 4236,-86 6 1179,-203-39-2875,449 49 86,-604-88-390,585 80 106,-338-7 1,235 37-211,-403-11 418,-982-15-34,926 61 983,-496 12-233,356-39-812,-664 4-17,789-29-406,-250 3 520,226 38 260,30 0-519,0-23 38,41-4 126,206 3 6,116-11-30,-14 0 48,0 22 183,-546 73 285,883-81-523,-355 35 52,324-25-43,1 3-1,-125 42 0,188-49-11,1 1-1,1 1 1,0 2 0,1 1 0,0 1-1,1 1 1,1 1 0,1 2 0,1 1 0,1 0-1,-28 35 1,19-16 71,-43 71 0,66-97-63,1 0 1,0 1-1,2 0 1,0 1-1,0-1 1,2 1-1,0 0 0,-3 29 1,7-30-14,1-1-1,1 0 1,0 0 0,0 0-1,2 0 1,0-1 0,9 22-1,52 98-37,-49-103 36,4 4 9,1-1 0,1-1-1,2-1 1,2-1 0,1-1 0,1-1-1,1-1 1,37 26 0,-16-19 2,1-2 0,2-3 0,0-1 0,99 35 0,356 95-31,-431-138 26,57 14-9,213 25 0,141-25-15,561 6 31,-508-54-183,-2-46-268,-272 33 170,516 16-1,205 4 376,90-47-170,550 26 75,-384 7 32,45 9-27,304 9 19,32-48-197,-416 14-191,377-152-350,-625-5-747,-710 121 672,421-181 0,-421 135 1316,-185 82 56,102-72-1,-138 87-365,29-23 324,-54 40-471,0 0 0,0-1 0,-1 0-1,1 0 1,-1-1 0,-1 1 0,1-1-1,3-7 1,-6 10-59,0 0 1,0-1-1,-1 1 0,1 0 1,-1 0-1,0-1 0,0 1 0,0 0 1,0-1-1,-1 1 0,1 0 1,-1 0-1,0-1 0,-2-4 1,-1-3-8,-1 0 1,-12-19 0,2 7-29,-1 1-1,-1 0 1,-1 2-1,0 0 1,-2 1-1,0 0 1,-2 2-1,0 1 1,0 0-1,-48-23 1,24 18 64,-2 2 1,0 2-1,-1 2 1,-99-16-1,-210-2 412,-2 30 534,214 4-778,0-1-28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13.649"/>
    </inkml:context>
    <inkml:brush xml:id="br0">
      <inkml:brushProperty name="width" value="0.035" units="cm"/>
      <inkml:brushProperty name="height" value="0.035" units="cm"/>
    </inkml:brush>
  </inkml:definitions>
  <inkml:trace contextRef="#ctx0" brushRef="#br0">31 224 16227,'-5'5'423,"-16"16"140,17-16-635,12-9-263,12-12-13,0-2-1,0 0 1,21-27-1,46-67-415,-57 72 803,-30 40-25,0 0 0,0 0-1,0 0 1,0 0 0,0 0 0,0 0-1,0 0 1,0-1 0,0 1-1,0 0 1,0 0 0,0 0 0,1 0-1,-1 0 1,0 0 0,0 0 0,0 0-1,0 0 1,0 0 0,0 0 0,0 0-1,0 0 1,0 0 0,1 0-1,-1 0 1,0 0 0,0 0 0,0 0-1,0 0 1,0 0 0,0 0 0,0 0-1,1 0 1,-1 0 0,0 0 0,0 0-1,0 0 1,0 0 0,0 0-1,0 0 1,0 0 0,0 0 0,0 0-1,1 0 1,-1 0 0,0 0 0,0 0-1,0 1 1,0-1 0,0 0 0,0 0-1,0 0 1,4 9 462,0 18 98,-4-21-374,13 108-278,-4 154 0,-9-262-292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14.539"/>
    </inkml:context>
    <inkml:brush xml:id="br0">
      <inkml:brushProperty name="width" value="0.035" units="cm"/>
      <inkml:brushProperty name="height" value="0.035" units="cm"/>
    </inkml:brush>
  </inkml:definitions>
  <inkml:trace contextRef="#ctx0" brushRef="#br0">85 0 20572,'-4'0'1025,"-4"0"-1738,-4 0 329,1 6 296,-4 0-104,-19-5-168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57.682"/>
    </inkml:context>
    <inkml:brush xml:id="br0">
      <inkml:brushProperty name="width" value="0.035" units="cm"/>
      <inkml:brushProperty name="height" value="0.035" units="cm"/>
    </inkml:brush>
  </inkml:definitions>
  <inkml:trace contextRef="#ctx0" brushRef="#br0">0 190 14531,'35'-161'2806,"-29"137"-2120,-6 24-673,0 0 1,0 0-1,0-1 1,0 1-1,0 0 1,0 0-1,1 0 1,-1-1-1,0 1 1,0 0-1,0 0 1,0 0-1,0-1 1,0 1 0,0 0-1,0 0 1,0 0-1,1 0 1,-1 0-1,0-1 1,0 1-1,0 0 1,0 0-1,0 0 1,1 0-1,-1 0 1,0 0-1,0-1 1,0 1 0,0 0-1,1 0 1,-1 0-1,0 0 1,0 0-1,0 0 1,1 0-1,-1 0 1,0 0-1,0 0 1,0 0-1,1 0 1,-1 0 0,0 0-1,0 0 1,0 0-1,1 0 1,-1 0-1,0 1 1,0-1-1,0 0 1,0 0-1,1 0 1,-1 0-1,6 12 391,1 17 208,7 51 0,-2-6-87,-9-64-469,35 154 580,-29-133-577,1 0 0,2-1 0,18 35 0,-27-60-56,0-1 1,-1 1-1,2 0 0,-1-1 1,1 1-1,-1-1 0,6 4 1,-9-7-3,2-1 0,-1 1 0,0-1 1,0 1-1,0 0 0,0-1 1,0 0-1,0 1 0,0-1 1,1 0-1,-1 1 0,0-1 0,0 0 1,1 0-1,-1 0 0,0 0 1,0 0-1,0-1 0,1 1 1,-1 0-1,0 0 0,0-1 0,0 1 1,0-1-1,1 1 0,-1-1 1,0 1-1,0-1 0,0 0 1,0 0-1,0 1 0,0-1 1,-1 0-1,1 0 0,0 0 0,0 0 1,0-2-1,7-7 28,-1 0 0,0-1-1,0 0 1,-1 0 0,-1-1 0,5-15 0,21-80 274,-23 75-216,0 0-125,-1-1-1,-1 0 1,0-33 0,-6 64-50,0 0 1,0 0-1,0-1 0,0 1 1,0 0-1,-1 0 1,1 0-1,-1-1 1,0 1-1,1 0 0,-3-3 1,2 3-231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58.325"/>
    </inkml:context>
    <inkml:brush xml:id="br0">
      <inkml:brushProperty name="width" value="0.035" units="cm"/>
      <inkml:brushProperty name="height" value="0.035" units="cm"/>
    </inkml:brush>
  </inkml:definitions>
  <inkml:trace contextRef="#ctx0" brushRef="#br0">123 159 16420,'-11'18'504,"-63"103"1025,68-109-1383,0 0-1,1 1 1,0-1 0,1 1-1,1 0 1,0 1 0,1-1 0,-1 16-1,3-27-119,0 0-1,0 1 0,0-1 1,0 0-1,0 1 1,0-1-1,1 0 0,-1 0 1,1 1-1,0-1 1,-1 0-1,1 0 1,0 0-1,0 0 0,1 0 1,-1 0-1,0 0 1,3 2-1,-3-3-13,0 0 0,1 0 0,-1 0 0,1-1 0,-1 1 0,1-1-1,-1 1 1,1-1 0,0 1 0,-1-1 0,1 0 0,0 0 0,-1 0 0,1 0 0,0 0 0,-1 0 0,1 0 0,-1-1 0,3 0-1,4-1 0,0-1-1,-1-1 0,1 1 0,-1-1 0,0 0 0,0-1 0,0 0 0,8-8 0,8-10-12,36-48 0,-18 18 33,-40 52-29,0-1 1,1 1-1,-1 0 1,0 0-1,0-1 0,1 1 1,-1 0-1,0 0 1,1 0-1,-1 0 0,1 1 1,0-1-1,-1 0 1,1 1-1,1-1 0,-2 1 1,0 0-1,0 0 0,0 1 0,0-1 1,0 1-1,-1-1 0,1 1 0,0-1 1,0 1-1,-1-1 0,1 1 0,0-1 1,-1 1-1,1 0 0,0 0 0,-1-1 1,1 1-1,-1 0 0,1 0 0,-1 0 1,0 0-1,1-1 0,-1 1 0,0 0 1,1 0-1,-1 0 0,0 0 0,0 0 1,0 0-1,0 2 0,5 37 139,-1 0-1,-3 77 0,-2-58 23,-7 286 856,2-277-822,-2 1 1,-3-1-1,-21 67 1,24-109-158,-22 48 0,26-67-36,0 1 0,0-1 0,0 0 1,-1 0-1,0 0 0,-1 0 0,0-1 0,0 0 0,0 0 0,-9 6 0,14-12-4,0 1-1,1-1 1,-1 1 0,0-1-1,0 1 1,0-1 0,0 0-1,1 1 1,-1-1 0,0 0-1,0 0 1,0 1-1,0-1 1,0 0 0,0 0-1,0 0 1,1 0 0,-1 0-1,0-1 1,0 1 0,0 0-1,0 0 1,0 0 0,0-1-1,-1 0 1,1 0-2,0 0 1,0 0-1,0 0 0,0 0 1,0 0-1,0 0 0,1-1 1,-1 1-1,0 0 0,1-1 0,-1 1 1,1-1-1,-1-2 0,-1-6-15,0 0-1,1 0 1,1-16 0,0 24 14,2-50-59,2 0 0,2 0 0,22-82 0,59-149-74,-71 236 122,140-399 85,-143 411-32,-1-1 0,-2 0 0,-2-1 0,7-58 0,-16 69 7,2 26-44,-1-1 0,0 1 0,0 0 0,0 0 0,0-1 0,0 1 0,0 0-1,0 0 1,-1-1 0,1 1 0,0 0 0,0 0 0,0-1 0,0 1 0,0 0 0,0 0-1,0-1 1,0 1 0,-1 0 0,1 0 0,0 0 0,0-1 0,0 1 0,0 0 0,-1 0-1,1 0 1,0 0 0,0-1 0,-1 1 0,1 0 0,0 0 0,0 0 0,-1 0 0,1 0-1,0 0 1,0 0 0,-1 0 0,-7 7 39,-4 16 2,1 15-45,1 0 0,1 0-1,2 1 1,2 0 0,2 0-1,1 1 1,4 41 0,-1-69-294,0 0 0,1 0 1,0 0-1,1 0 0,0 0 0,8 19 1,-9-26 122,0-1 0,1 0 0,-1 0 0,1 0 1,0 0-1,0-1 0,0 1 0,1-1 0,-1 1 0,1-1 0,0 0 0,-1-1 1,1 1-1,1-1 0,-1 1 0,0-1 0,1-1 0,-1 1 0,1-1 1,5 2-1,29 0-972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58.825"/>
    </inkml:context>
    <inkml:brush xml:id="br0">
      <inkml:brushProperty name="width" value="0.035" units="cm"/>
      <inkml:brushProperty name="height" value="0.035" units="cm"/>
    </inkml:brush>
  </inkml:definitions>
  <inkml:trace contextRef="#ctx0" brushRef="#br0">25 1 22845,'-6'10'2104,"1"1"-1640,-2-1-344,1-1 849,7-6-1473,1-3 1376,8 0-864,0-4-144,4-8-48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5:59.544"/>
    </inkml:context>
    <inkml:brush xml:id="br0">
      <inkml:brushProperty name="width" value="0.035" units="cm"/>
      <inkml:brushProperty name="height" value="0.035" units="cm"/>
    </inkml:brush>
  </inkml:definitions>
  <inkml:trace contextRef="#ctx0" brushRef="#br0">30 227 13827,'-9'-26'1470,"2"19"-691,6 7-733,1 1 0,-1-1 0,1 0 0,0 1 1,-1-1-1,1 0 0,-1 1 0,1-1 0,0 1 0,-1-1 0,1 1 0,0-1 0,0 0 0,-1 1 0,1-1 1,0 1-1,0-1 0,0 1 0,-1-1 0,1 1 0,0 0 0,0-1 0,0 2 0,-3 16 258,1 1 0,1 0 1,1 0-1,0 0 0,1 0 0,1 0 0,7 26 0,-7-34-218,0-1 1,1 1-1,0-1 0,1 0 1,0 0-1,1 0 1,0 0-1,7 9 1,-10-16-63,0 0 0,1 0 0,0 0 0,-1-1 0,1 1 0,0 0 1,0-1-1,1 0 0,-1 0 0,0 0 0,1 0 0,-1-1 1,1 1-1,0-1 0,-1 0 0,1 0 0,0 0 0,0 0 0,0-1 1,-1 0-1,1 0 0,0 0 0,0 0 0,0 0 0,7-2 0,0-1 37,-1-1 0,0 0 0,0 0 0,-1-1 0,1 0-1,-1-1 1,0 0 0,-1-1 0,1 1 0,-1-2-1,-1 1 1,1-1 0,6-9 0,3-5 170,0-2 0,-2 0 0,23-45 0,-26 41 75,13-39 0,-22 56-201,0-1 0,0 1 1,-1-1-1,-1 1 0,0-1 1,0-17-1,-1 29-100,0 0-1,0 0 1,-1 0-1,1 0 1,0 1-1,0-1 1,0 0-1,0 0 0,0 0 1,0 0-1,0 0 1,0 0-1,-1 0 1,1 0-1,0 0 1,0 1-1,0-1 1,0 0-1,0 0 1,0 0-1,-1 0 1,1 0-1,0 0 1,0 0-1,0 0 1,0 0-1,0 0 1,-1 0-1,1 0 1,0 0-1,0 0 1,0 0-1,0 0 0,0 0 1,0 0-1,-1 0 1,1 0-1,0-1 1,0 1-1,0 0 1,0 0-1,0 0 1,0 0-1,-1 0 1,1 0-1,0 0 1,0 0-1,0 0 1,0-1-1,0 1 1,0 0-1,0 0 1,0 0-1,0 0 1,0 0-1,0 0 1,0-1-1,-1 1 0,-6 14 39,-2 12-7,2 1 1,1 0-1,1 0 1,1 0-1,0 30 1,1-20-16,2-33-20,-2 27-137,0 0 1,2 0-1,2 0 0,4 35 0,-5-64 51,0 1 0,1-1 0,-1 1 0,1-1 0,0 1 0,0-1 0,0 1 0,0-1 0,0 1 0,0-1 0,0 0 0,1 0-1,-1 0 1,1 1 0,0-2 0,0 1 0,-1 0 0,1 0 0,5 2 0,-6-3 2,0-1 1,0 0-1,0 1 1,0-1-1,1 0 1,-1 0-1,0 0 1,0 0-1,0 0 1,0 0-1,1 0 1,-1 0-1,0-1 1,0 1-1,0 0 0,2-2 1,0 1-75,0-1-1,0 0 1,0 0 0,-1 0 0,1 0 0,-1 0-1,0-1 1,3-2 0,7-11-752,-1-1 0,0 0 0,-1-1 0,-1 0 0,0-1 0,7-26 0,30-124-2523,-42 152 3359,10-46 464,5-64 0,-19 98 1406,0 29-1752,0 0-1,0-1 1,0 1-1,0 0 1,0 0 0,0 0-1,0 0 1,0 0 0,0 0-1,-1-1 1,1 1 0,0 0-1,0 0 1,0 0 0,0 0-1,0 0 1,0 0-1,-1 0 1,1 0 0,0 0-1,0 0 1,0 0 0,0 0-1,0 0 1,-1 0 0,1 0-1,0 0 1,0 0 0,0 0-1,0 0 1,0 0-1,-1 0 1,1 0 0,0 0-1,0 0 1,0 0 0,0 0-1,0 0 1,-1 0 0,1 0-1,0 0 1,0 0 0,0 0-1,0 0 1,0 1-1,0-1 1,0 0 0,-1 0-1,1 0 1,0 0 0,0 0-1,0 0 1,0 0 0,0 1-1,0-1 1,0 0-1,0 0 1,0 0 0,0 0-1,0 0 1,0 1 0,0-1-1,0 0 1,0 0 0,0 1-1,-4 7 933,0 0 0,0 1 0,-3 13 0,-5 19 88,2 1-1,1 0 1,3 0-1,-3 76 1,9-112-1000,0 0 1,1-1-1,-1 1 1,1 0 0,1-1-1,-1 1 1,1 0 0,3 6-1,-4-10-57,0 0-1,0 0 1,1 0 0,-1-1-1,1 1 1,-1-1-1,1 1 1,-1-1 0,1 0-1,0 1 1,0-1-1,-1 0 1,1 0 0,0 0-1,0 0 1,0-1-1,0 1 1,0 0 0,0-1-1,1 0 1,-1 1-1,0-1 1,0 0 0,0 0-1,2 0 1,11-2-112,0 0 1,0-1-1,-1-1 0,1 0 1,-1-1-1,15-7 0,-12 4-170,1 2-1,0 0 0,21-4 0,-37 10 248,0 0-1,-1-1 1,1 1-1,0 0 1,-1 0-1,1 0 1,0 0-1,0 0 1,-1 0-1,1 1 1,0-1-1,-1 0 1,1 1 0,0-1-1,-1 1 1,1 0-1,-1 0 1,1 0-1,-1-1 1,1 1-1,-1 0 1,2 2-1,-2-2 25,0 1 0,-1-1-1,1 1 1,0 0 0,-1-1-1,1 1 1,-1 0-1,0-1 1,1 1 0,-1 0-1,0-1 1,0 1 0,0 0-1,0 0 1,-1-1 0,1 1-1,0 0 1,-1-1 0,1 1-1,-1 0 1,-1 2 0,-4 10 137,0 0-1,-1-1 1,-1 0 0,-1 0 0,-14 17-1,-2-1 394,-29 25-1,51-51-490,-33 26 362,34-27-394,-1 0 1,0-1 0,1 1 0,-1-1 0,0 0 0,0 0 0,0 0 0,0 0 0,0 0 0,0-1 0,0 0-1,-4 1 1,6-1-40,0-1-1,0 1 0,-1 0 0,1-1 0,0 1 0,0 0 0,0-1 1,0 0-1,0 1 0,1-1 0,-1 1 0,0-1 0,0 0 1,0 0-1,0 1 0,1-1 0,-1 0 0,0 0 0,1 0 1,-1 0-1,1 0 0,-1 0 0,1 0 0,-1 0 0,1 0 0,0 0 1,-1 0-1,1 0 0,0-1 0,0 1 0,0 0 0,0 0 1,0 0-1,0 0 0,0-1 0,1-6-483,-1 0 0,1 0-1,3-13 1,-2 14 248,-1 0-1,2 1 1,-1-1-1,1 1 1,0-1-1,0 1 1,1 0-1,-1 1 1,1-1 0,1 1-1,-1-1 1,7-5-1,19-9-757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0.018"/>
    </inkml:context>
    <inkml:brush xml:id="br0">
      <inkml:brushProperty name="width" value="0.035" units="cm"/>
      <inkml:brushProperty name="height" value="0.035" units="cm"/>
    </inkml:brush>
  </inkml:definitions>
  <inkml:trace contextRef="#ctx0" brushRef="#br0">1 13 16604,'37'-5'1866,"-17"2"-404,33-2 0,-46 5-1427,1 1 1,0 0-1,0 0 0,-1 0 1,1 1-1,0 0 0,11 5 1,2 3-178,-1 1 1,0 1-1,-1 1 1,0 0-1,-1 2 1,0 0-1,18 20 1,-15-11 97,-1 0 1,-2 1 0,0 1 0,25 49-1,-35-56 149,0 0-1,-1 0 1,-1 0-1,-1 1 1,3 24-1,-6-29 143,0-1-1,-1 1 1,-1 0-1,-1 0 1,0 0-1,-1 0 1,-7 26 0,8-37-148,-1 0 1,1 1-1,-1-1 1,0 0-1,0 0 1,0 0 0,-1-1-1,0 1 1,1-1-1,-1 1 1,0-1 0,-1 0-1,1 0 1,-1 0-1,1 0 1,-1-1-1,-6 4 1,5-4-14,-1 0-1,0 0 1,1 0 0,-1-1-1,0 0 1,0 0 0,0 0-1,0-1 1,0 0 0,0 0-1,0-1 1,-6 0-1,4-1-53,0 1 0,1-1 0,-1 0 0,1-1 1,0 1-1,0-2 0,0 1 0,0-1 0,1 0 0,-1 0 0,1-1 0,0 0 0,0 0 0,1 0 0,-1-1 0,1 0 0,1 0 0,-1 0 0,1 0 0,-6-12 0,7 10-27,1 0 0,0 0 0,0 0 1,1-1-1,0 1 0,1 0 1,0 0-1,0-1 0,1 1 0,0 0 1,0 0-1,1 0 0,0 0 0,0 0 1,1 0-1,0 0 0,5-9 1,8-11-124,1 2 0,1-1 1,26-28-1,-1 1-837,-39 49 844,1-1 0,-1 0 1,-1 1-1,1-2 0,-1 1 1,0 0-1,0-1 0,-1 1 0,0-1 1,0 0-1,-1 0 0,1 1 1,-1-1-1,-1 0 0,1 0 1,-2-13-1,-14-23-505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0.566"/>
    </inkml:context>
    <inkml:brush xml:id="br0">
      <inkml:brushProperty name="width" value="0.035" units="cm"/>
      <inkml:brushProperty name="height" value="0.035" units="cm"/>
    </inkml:brush>
  </inkml:definitions>
  <inkml:trace contextRef="#ctx0" brushRef="#br0">95 225 15363,'-50'-43'1745,"14"4"-1137,27 10-104,9 3 896,16 5-496,7 2-183,9 1-233,4 3-208,7 5-600,7 6-296,7 8 503,3 13-191,10 14-160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1.050"/>
    </inkml:context>
    <inkml:brush xml:id="br0">
      <inkml:brushProperty name="width" value="0.035" units="cm"/>
      <inkml:brushProperty name="height" value="0.035" units="cm"/>
    </inkml:brush>
  </inkml:definitions>
  <inkml:trace contextRef="#ctx0" brushRef="#br0">100 0 13691,'6'10'344,"-1"-4"212,-1 0-1,0 0 1,-1 1 0,1-1-1,3 11 1,-7-16-395,1 1 0,-1 0 0,0 0 0,0-1 0,1 1 0,-1 0 1,0 0-1,0-1 0,-1 1 0,1 0 0,0 0 0,-1-1 0,1 1 0,-1 0 0,1-1 0,-1 1 1,0 0-1,1-1 0,-1 1 0,0-1 0,0 1 0,0-1 0,-1 0 0,1 1 0,0-1 0,0 0 0,-1 0 1,-1 2-1,-11 6 582,0-1 1,-21 9-1,-14 8-266,49-25-478,0 0 0,-1 0 0,1 0 0,0 0 0,0 0 1,0 0-1,0 0 0,0 0 0,0 0 0,0 0 0,0 0 0,-1 0 0,1 0 0,0 0 0,0 0 0,0 0 1,0 0-1,0 1 0,0-1 0,0 0 0,0 0 0,0 0 0,0 0 0,-1 0 0,1 0 0,0 0 0,0 0 1,0 0-1,0 0 0,0 0 0,0 0 0,0 1 0,0-1 0,0 0 0,0 0 0,0 0 0,0 0 1,0 0-1,0 0 0,0 0 0,0 0 0,0 0 0,0 1 0,0-1 0,0 0 0,0 0 0,0 0 0,0 0 1,0 0-1,0 0 0,0 0 0,0 0 0,0 0 0,0 1 0,0-1 0,0 0 0,0 0 0,0 0 0,0 0 1,1 0-1,-1 0 0,0 0 0,0 0 0,0 0 0,0 0 0,0 0 0,0 1 0,11-1-47,15-3-79,-8 1-56,14-4-349,0 2 0,1 2 0,33 1-1,-65 1 522,1 0 1,-1 0-1,1 1 0,-1-1 0,1 0 0,-1 1 0,1-1 0,-1 1 0,0-1 0,1 1 0,-1-1 0,0 1 0,1 0 0,-1 0 0,2 2 0,-3-3 29,1 1 0,-1 0 0,0-1-1,1 1 1,-1 0 0,0 0 0,0-1-1,0 1 1,0 0 0,0 0 0,0-1-1,0 1 1,0 0 0,0 0 0,0-1 0,0 1-1,0 0 1,0 0 0,-1-1 0,1 1-1,0 0 1,0 0 0,-1-1 0,1 1-1,-1 0 1,1-1 0,-1 1 0,1-1 0,-1 1-1,1 0 1,-2 0 0,-8 9 132,0 1 1,-1-2-1,-1 0 0,1 0 1,-2-1-1,1 0 1,-1-1-1,-24 10 0,37-18-177,0 1-1,0 0 1,0 0-1,0 0 0,1 0 1,-1 0-1,0 0 0,0 0 1,0 0-1,0-1 1,0 1-1,0 0 0,0 0 1,0 0-1,0 0 1,0 0-1,0 0 0,0-1 1,0 1-1,0 0 0,0 0 1,0 0-1,0 0 1,0 0-1,0 0 0,0 0 1,0-1-1,0 1 0,0 0 1,0 0-1,0 0 1,0 0-1,0 0 0,0 0 1,-1 0-1,1-1 1,0 1-1,0 0 0,0 0 1,0 0-1,0 0 0,0 0 1,0 0-1,0 0 1,-1 0-1,1 0 0,0 0 1,0 0-1,0 0 0,0 0 1,0 0-1,0-1 1,0 1-1,-1 0 0,1 0 1,0 0-1,0 0 0,0 0 1,0 0-1,0 1 1,0-1-1,-1 0 0,1 0 1,0 0-1,0 0 1,0 0-1,5-9-385,7-3-183,4 0-159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1.645"/>
    </inkml:context>
    <inkml:brush xml:id="br0">
      <inkml:brushProperty name="width" value="0.035" units="cm"/>
      <inkml:brushProperty name="height" value="0.035" units="cm"/>
    </inkml:brush>
  </inkml:definitions>
  <inkml:trace contextRef="#ctx0" brushRef="#br0">150 501 17452,'-12'5'529,"-1"2"1,0-1-1,1 2 1,1 0-1,-17 13 1,22-16-313,1 0 1,-1 1-1,1-1 1,0 1-1,0 1 0,1-1 1,-1 0-1,1 1 1,1 0-1,0 0 1,-4 11-1,6-17-194,1 0 0,0 0 0,-1 0 0,1 0 0,0 0 0,0 0 1,0 0-1,0 1 0,-1-1 0,2 0 0,-1 0 0,0 0 0,0 0 0,0 1 0,0-1 0,1 0 0,-1 0 0,1 0 0,-1 0 0,1 0 0,-1 0 0,1 0 0,0 0 0,-1 0 0,1 0 0,0 0 0,0 0 0,-1-1 0,1 1 0,0 0 0,0-1 0,0 1 0,0 0 0,0-1 0,0 1 0,0-1 0,0 1 0,0-1 1,1 0-1,-1 1 0,0-1 0,0 0 0,0 0 0,0 0 0,0 0 0,1 0 0,-1 0 0,0 0 0,1-1 0,6 1 5,-1-1 0,0 0 0,0-1-1,0 1 1,0-1 0,12-6 0,-7 2-40,0-1 0,0 0 0,-1-1 0,0 0 0,0-1 0,16-17 0,-20 18-35,0 0-1,-1 1 1,0-2 0,-1 1-1,0-1 1,0 0-1,-1 0 1,0 0 0,-1-1-1,3-9 1,-7 10-157,-6 14 126,-8 17 80,10-10 73,-1 1 0,-6 22 1,11-31-33,-1 1 1,1 0-1,0 0 1,1 0 0,-1 0-1,1 0 1,0 0-1,0-1 1,1 1 0,0 8-1,0-12-35,-1 0 0,1-1-1,-1 1 1,1 0 0,-1 0-1,1 0 1,-1-1 0,1 1 0,0 0-1,0 0 1,-1-1 0,1 1-1,0-1 1,0 1 0,0-1 0,-1 1-1,1-1 1,0 1 0,0-1-1,0 0 1,0 0 0,0 1 0,0-1-1,0 0 1,0 0 0,0 0-1,0 0 1,0 0 0,0 0 0,0 0-1,0 0 1,0 0 0,0-1-1,0 1 1,-1 0 0,2-1 0,4-1 9,-1 0 1,0 0-1,0-1 1,0 1-1,5-5 1,8-7-74,0-1-1,-1-1 1,-1 0-1,0-2 1,14-20-1,13-15-550,-43 53 602,0 0 0,0 0-1,0 0 1,0-1-1,0 1 1,1 0-1,-1 0 1,0 0-1,0 0 1,0 0-1,0 0 1,0 0-1,0-1 1,0 1 0,0 0-1,0 0 1,0 0-1,1 0 1,-1 0-1,0 0 1,0 0-1,0 0 1,0 0-1,0 0 1,0 0 0,1-1-1,-1 1 1,0 0-1,0 0 1,0 0-1,0 0 1,0 0-1,1 0 1,-1 0-1,0 0 1,0 0 0,0 0-1,0 0 1,0 1-1,1-1 1,-1 0-1,0 0 1,0 0-1,0 0 1,0 0-1,0 0 1,0 0 0,0 0-1,1 0 1,-1 0-1,0 0 1,0 1-1,0-1 1,0 0-1,0 0 1,0 0-1,0 0 1,0 0-1,0 0 1,0 0 0,0 1-1,1-1 1,-1 0-1,0 0 1,0 0-1,0 0 1,0 0-1,0 1 1,0-1-1,0 11-29,-11 33 172,9-37-56,-1 0-1,1 1 1,0 0-1,1-1 1,0 1 0,0 0-1,1 0 1,0-1-1,1 9 1,-1-15-75,0-1 0,1 0 1,-1 1-1,0-1 0,0 0 0,0 1 1,0-1-1,1 0 0,-1 0 1,0 1-1,0-1 0,1 0 0,-1 0 1,0 1-1,0-1 0,1 0 0,-1 0 1,0 1-1,1-1 0,-1 0 0,0 0 1,1 0-1,-1 0 0,0 0 1,1 0-1,-1 0 0,0 0 0,1 1 1,-1-1-1,1 0 0,-1 0 0,0-1 1,1 1-1,-1 0 0,0 0 1,1 0-1,-1 0 0,0 0 0,1 0 1,-1 0-1,1-1 0,13-6 59,-2-1-160,-1-1 1,16-17-1,-19 18-79,0 0-1,1 1 1,-1 0-1,1 0 1,14-7-1,-23 13 160,1 1 1,-1 0-1,1-1 1,-1 1-1,1 0 1,-1 0-1,1 0 1,-1-1-1,0 1 1,1 0-1,-1 0 1,1 0-1,-1 0 1,1 0-1,-1 0 1,1 0-1,0 0 1,-1 0-1,1 0 1,-1 0-1,1 0 1,-1 0-1,1 0 1,-1 0-1,0 1 1,1-1-1,-1 0 0,1 0 1,-1 1-1,1-1 1,-1 0-1,0 1 1,1-1-1,-1 0 1,1 1-1,-1-1 1,0 0-1,0 1 1,1-1-1,-1 1 1,0-1-1,0 1 1,1-1-1,-1 1 1,0-1-1,0 1 1,0 0-1,2 32 21,-3-30 37,1 0 0,0 0-1,0-1 1,0 1 0,0 0-1,1 0 1,0 4 0,0-6-29,-1-1 0,1 1 0,-1-1 1,1 0-1,-1 1 0,1-1 0,0 0 0,-1 1 1,1-1-1,0 0 0,-1 0 0,1 1 1,0-1-1,-1 0 0,1 0 0,0 0 1,-1 0-1,1 0 0,0 0 0,-1 0 1,1 0-1,0 0 0,0-1 0,-1 1 0,1 0 1,-1 0-1,1-1 0,0 1 0,-1 0 1,1-1-1,0 1 0,-1 0 0,1-1 1,0 0-1,24-17 148,-23 15-134,24-20 126,-1-2 1,0-1-1,-3-2 1,39-58-1,57-129 231,-103 183-322,-1 0 1,11-40-1,-41 167 571,1-4-30,-5 138-1,20-173-483,1 0-1,4 0 0,19 96 1,-7-88-205,10 53-206,-25-105 233,0 0 0,-1 1 0,-1-1 0,0 1 0,-1-1 0,0 1 0,-3 12 0,4-23 46,-1 0 0,1-1 0,0 1 0,-1-1 0,1 1 0,-1-1 0,0 1 0,1-1 0,-1 1 0,0-1 0,0 1 0,0-1 0,0 0 0,0 0 0,0 1 0,0-1 0,-1 0 0,1 0 0,0 0 0,0 0 0,-1 0 0,1-1 0,-1 1 0,1 0 0,-1-1 0,1 1 0,-1-1 0,0 1 0,1-1 0,-1 0 0,1 0 0,-1 0 0,0 0 0,1 0 0,-1 0 0,0 0 0,1 0 0,-1 0 0,1-1 0,-1 1 0,1-1 0,-1 1 0,1-1 0,-1 0 0,-2-1 0,-1-2-28,1 0 0,-1 0 0,1-1 0,-1 1 0,1-1 0,1 0 0,-1 0 0,1-1 0,0 1 0,0-1 0,0 1 1,1-1-1,-3-9 0,0-1-46,1 1 0,1-1 0,0 0 0,0-18 0,3 19 12,1-1 0,0 1 0,1 0-1,0-1 1,1 1 0,1 1 0,0-1-1,1 0 1,1 1 0,0 0 0,11-16-1,-11 19-10,1 0 1,1 1-1,0 0 0,0 0 0,1 1 0,0 0 0,1 1 0,0 0 0,0 1 0,1 0 0,0 0 1,0 1-1,0 0 0,13-4 0,1 4-271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0.986"/>
    </inkml:context>
    <inkml:brush xml:id="br0">
      <inkml:brushProperty name="width" value="0.035" units="cm"/>
      <inkml:brushProperty name="height" value="0.035" units="cm"/>
    </inkml:brush>
  </inkml:definitions>
  <inkml:trace contextRef="#ctx0" brushRef="#br0">1 414 17156,'4'18'1398,"12"41"-502,-14-51-750,0-1 0,1 0 0,0 0 0,0-1 0,1 1 0,4 6 0,-7-12-123,-1-1 0,0 1 0,1-1 1,-1 1-1,0-1 0,1 1 0,-1-1 0,1 1 0,-1-1 0,1 0 0,-1 1 0,1-1 0,-1 0 0,1 1 0,-1-1 0,1 0 0,-1 0 0,1 0 0,-1 1 0,1-1 0,0 0 0,-1 0 0,1 0 0,-1 0 0,1 0 0,0 0 0,-1 0 0,1 0 0,-1 0 0,1 0 0,0-1 0,-1 1 0,1 0 0,-1 0 1,1 0-1,-1-1 0,1 1 0,-1 0 0,1-1 0,-1 1 0,1-1 0,1-1 43,0 0-1,0-1 1,-1 1 0,1 0 0,-1-1-1,0 1 1,2-6 0,10-31 672,15-78-1,-3-46 271,-25 163-1005,18-172 697,-17 169-783,-1 0 0,0-1 0,0 1 0,-1 0 0,1 0 0,-1 0 0,-1-6 0,2 9 57,0 0 1,0 0-1,0-1 0,0 1 1,0 0-1,0 0 0,-1 0 1,1 0-1,0-1 0,0 1 1,0 0-1,0 0 0,0 0 1,0 0-1,-1-1 0,1 1 1,0 0-1,0 0 0,0 0 1,-1 0-1,1 0 0,0 0 1,0 0-1,0 0 0,-1 0 1,1 0-1,0 0 1,0 0-1,0 0 0,-1 0 1,1 0-1,0 0 0,0 0 1,0 0-1,-1 0 0,1 0 1,-10 11-529,2 7 186,0 3-140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2.081"/>
    </inkml:context>
    <inkml:brush xml:id="br0">
      <inkml:brushProperty name="width" value="0.035" units="cm"/>
      <inkml:brushProperty name="height" value="0.035" units="cm"/>
    </inkml:brush>
  </inkml:definitions>
  <inkml:trace contextRef="#ctx0" brushRef="#br0">116 1 17884,'-7'2'302,"0"1"1,0 0-1,1 0 1,-1 1-1,1 0 1,0 0-1,0 0 1,0 1-1,0 0 1,1 0-1,0 0 1,-6 9-1,7-9-147,1-1 0,0 1 0,0 0 0,0 0 0,0 1 0,1-1 0,0 1 0,0-1 0,1 1 0,-1 0 0,1-1 0,0 1 0,1 0 0,0 0 0,0 0 0,0 5 0,1-8-133,-1 0 0,1-1 0,0 1 0,0-1 0,0 0 0,0 1 0,0-1 0,1 0 0,-1 1 0,1-1 0,-1 0 0,1 0 0,0 0 0,0 0 0,0-1 0,0 1 1,0-1-1,0 1 0,1-1 0,-1 1 0,0-1 0,1 0 0,-1 0 0,1 0 0,-1-1 0,5 2 0,7 0-131,1 1 0,-1-2 0,27 0 1,-12 0-172,-15-1 122,-1 2 0,1 0 1,-1 1-1,1 0 0,-1 1 1,0 0-1,17 8 1,-27-10 149,0 0 1,1-1 0,-1 1 0,0 0-1,0 1 1,0-1 0,0 0-1,-1 1 1,1 0 0,-1 0 0,1-1-1,-1 2 1,0-1 0,0 0 0,0 0-1,-1 0 1,1 1 0,-1-1-1,1 1 1,-1 0 0,-1-1 0,1 1-1,0 0 1,-1-1 0,0 1 0,0 0-1,0-1 1,0 1 0,0 0-1,-1 0 1,-1 5 0,-1 1 106,-1-2 1,0 1-1,0 0 0,0-1 1,-1 0-1,-1 0 1,1 0-1,-1 0 0,-11 9 1,5-5 147,-1 0 1,-1-1-1,1-1 1,-22 12-1,30-19-189,0 0-1,-1-1 1,1 0 0,0 0-1,-1 0 1,1 0 0,-1-1-1,1 0 1,-1 0-1,0-1 1,1 0 0,-1 0-1,-7 0 1,9-1-80,1 0 1,0 0-1,0 0 0,-1 0 1,1-1-1,0 1 0,0-1 1,0 0-1,1 1 0,-1-1 0,0-1 1,1 1-1,-1 0 0,1-1 1,0 1-1,-1-1 0,1 0 1,1 1-1,-1-1 0,0 0 1,1 0-1,-3-7 0,0-2-280,0-1-1,1 0 1,1 0-1,0 0 1,1-1-1,0 1 1,1 0-1,1 0 1,0-1-1,0 1 1,1 0-1,1 0 1,1 0-1,-1 1 1,2-1-1,0 1 1,0 0-1,1 0 1,1 0-1,0 1 1,1 0-1,14-16 1,18-12-433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2.572"/>
    </inkml:context>
    <inkml:brush xml:id="br0">
      <inkml:brushProperty name="width" value="0.035" units="cm"/>
      <inkml:brushProperty name="height" value="0.035" units="cm"/>
    </inkml:brush>
  </inkml:definitions>
  <inkml:trace contextRef="#ctx0" brushRef="#br0">87 367 16572,'-15'20'1612,"-30"50"2417,40-62-3705,2 0 0,-1 0-1,1 0 1,0 0 0,1 1-1,0-1 1,-2 11 0,4-16-273,0-1 0,0 1 0,-1-1 1,1 0-1,1 1 0,-1-1 0,0 1 1,1-1-1,-1 0 0,1 1 0,0-1 0,0 0 1,-1 0-1,2 1 0,-1-1 0,2 3 1,-2-4-31,1 0 1,-1 1-1,0-1 1,1 0-1,0 0 1,-1 0-1,1 0 1,0 0-1,-1 0 1,1-1-1,0 1 1,0-1-1,0 1 1,0-1-1,-1 1 1,4-1-1,1 0-38,-1 0-1,1-1 1,-1 0-1,0 0 1,1 0-1,-1 0 1,0-1 0,0 0-1,0 0 1,0 0-1,0-1 1,0 1-1,4-5 1,0 0-104,0-2 1,-1 1-1,1-1 1,-2 0 0,1-1-1,-2 0 1,12-21-1,-11 17-152,0-1 0,-1 0 1,-1 0-1,-1 0 0,5-23 0,-9 27-20,-4 12 107,-5 15 155,1 6 197,0 1 1,2 0 0,1 1 0,0-1 0,2 1 0,1 0-1,0 0 1,4 33 0,-2-55-188,0 0-1,0 0 0,0 0 1,1 0-1,-1 0 1,1 0-1,-1 0 0,1-1 1,0 1-1,0 0 1,-1-1-1,1 1 1,0 0-1,1-1 0,-1 1 1,0-1-1,0 1 1,2 0-1,-2-1-29,1-1 0,-1 0 1,0 0-1,0 0 0,0 0 0,0 0 1,1 0-1,-1 0 0,0 0 0,0 0 0,0 0 1,0-1-1,0 1 0,0 0 0,1-1 1,-1 1-1,0-1 0,0 1 0,0-1 0,0 0 1,-1 1-1,1-1 0,0 0 0,0 0 0,0 0 1,0 1-1,-1-1 0,1 0 0,0 0 1,0-2-1,7-8-414,0 0-1,-1 0 1,0-1 0,-1 0 0,7-20 0,18-69-1363,-27 89 1618,55-228-2590,-33 78 3819,-25 158-1004,1-14 1197,-3 14-19,-2 12 323,-3 11-550,1 0 0,1 0 0,0 1 0,2-1 0,-1 22 1,3-35-948,0 0 1,1 1 0,-1-1 0,2 1 0,-1-1 0,0 0-1,1 0 1,0 1 0,1-1 0,-1-1 0,1 1 0,0 0-1,1-1 1,-1 1 0,1-1 0,0 0 0,1 0 0,-1-1-1,8 7 1,3-2-403,0 0-1,0-1 1,0-1-1,1 0 1,30 7-1,-32-10 92,1 1-1,0 0 1,-1 1-1,0 1 1,-1 0-1,1 0 1,14 12-1,-25-16 298,0 0 0,0 0-1,0 0 1,0 0 0,-1 1-1,1-1 1,-1 1 0,0-1 0,0 1-1,0 0 1,-1 0 0,1 0 0,-1 0-1,0 0 1,1 7 0,-2-5 82,0 1 1,0-1 0,0 0 0,-1 0 0,0 0-1,0 0 1,-1 0 0,0-1 0,-5 12-1,1-4 215,-1-1-1,0 0 0,-1-1 1,0 0-1,-1 0 0,0-1 0,-1 0 1,-20 16-1,25-22-182,-1 0 0,0 0-1,-1-1 1,1 1 0,0-1 0,-1-1-1,0 1 1,1-1 0,-1-1 0,-11 3 0,16-4-166,0 0 0,-1 0 1,1 0-1,0 0 0,0-1 0,-1 1 1,1-1-1,0 1 0,0-1 1,0 0-1,-1 0 0,1 0 0,0 0 1,0 0-1,1 0 0,-1 0 1,0-1-1,0 1 0,0-1 1,1 1-1,-1-1 0,1 0 0,-1 0 1,1 0-1,0 0 0,0 0 1,0 0-1,0 0 0,0 0 0,0 0 1,1 0-1,-1 0 0,0 0 1,1-1-1,0 1 0,-1-3 1,1-2-81,-1-1 1,1 1 0,0-1 0,0 1 0,1-1-1,0 1 1,4-13 0,11-21-550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3.002"/>
    </inkml:context>
    <inkml:brush xml:id="br0">
      <inkml:brushProperty name="width" value="0.035" units="cm"/>
      <inkml:brushProperty name="height" value="0.035" units="cm"/>
    </inkml:brush>
  </inkml:definitions>
  <inkml:trace contextRef="#ctx0" brushRef="#br0">0 160 19124,'5'4'522,"-1"-1"-25,0-1 0,1 1 1,-1-1-1,0 0 1,1 0-1,7 2 0,-10-4-356,1 1 0,-1-1 0,1 0 0,-1-1 0,0 1 0,1 0 0,-1-1 0,1 1 0,-1-1 0,0 0 0,0 0 0,1 0 0,-1 0 0,0 0 0,0 0 0,3-3 0,13-7-158,-1-1 1,-1-1-1,0-1 0,-1 0 1,0-1-1,-1 0 0,17-26 1,-30 39-3,0 1 0,0 0-1,0-1 1,0 1 0,0-1 0,-1 1 0,1-1 0,-1 0 0,1 1-1,-1-1 1,0 1 0,1-1 0,-1 0 0,0 1 0,0-4 0,-1 5 14,1-1 1,0 1 0,-1-1 0,1 1-1,0-1 1,-1 1 0,1 0-1,0-1 1,-1 1 0,1 0 0,-1-1-1,1 1 1,-1 0 0,1-1 0,-1 1-1,1 0 1,-1 0 0,1 0-1,-1 0 1,1-1 0,-1 1 0,1 0-1,-1 0 1,1 0 0,-1 0-1,0 0 1,1 0 0,-1 0 0,0 1-1,-4-1 35,1 1 1,-1 1-1,1-1 0,0 1 0,-1 0 0,1-1 0,0 2 0,0-1 0,-5 4 0,-3 5 160,0 0 0,1 0 0,0 1 0,0 1 0,2 0-1,-1 0 1,2 1 0,0 0 0,1 0 0,0 1 0,1 0 0,0 0-1,1 1 1,1-1 0,1 1 0,-2 22 0,4-35-156,1 1-1,0-1 1,1 0 0,-1 1 0,0-1-1,1 0 1,0 1 0,0-1 0,0 0 0,0 0-1,0 1 1,0-1 0,1 0 0,0 0 0,0-1-1,4 6 1,-4-6-68,1 0 0,-1 0 0,1 0 0,0 0 0,0-1 0,-1 1 1,1-1-1,0 0 0,0 0 0,0 0 0,1-1 0,-1 1 0,0-1 0,0 1 0,0-1 0,0 0 0,1 0 0,4-1 0,4-1-108,0-1 1,0 0-1,0-1 0,0 0 0,-1-1 1,0 0-1,0-1 0,0 0 1,0-1-1,15-12 0,27-25-331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03.566"/>
    </inkml:context>
    <inkml:brush xml:id="br0">
      <inkml:brushProperty name="width" value="0.035" units="cm"/>
      <inkml:brushProperty name="height" value="0.035" units="cm"/>
    </inkml:brush>
  </inkml:definitions>
  <inkml:trace contextRef="#ctx0" brushRef="#br0">7 884 19452,'-1'2'159,"0"1"30,0 0 1,0 0-1,0 0 1,1 0 0,-1 0-1,1 0 1,0 6-1,0-8-174,1 1-1,-1-1 1,0 0-1,1 0 1,0 0 0,-1 0-1,1 0 1,0 1-1,-1-1 1,1 0-1,0-1 1,0 1-1,0 0 1,0 0 0,0 0-1,0 0 1,0-1-1,0 1 1,0 0-1,0-1 1,0 1 0,1-1-1,-1 0 1,1 1-1,18 5 92,0-1-1,0-1 1,0-1 0,1-1-1,25 0 1,-6 0-208,153 6-1054,255-23 0,188-73 596,-8-57 1214,-11-33 670,154-45-1686,9 40-2160,-280 111 1003,0 30 1346,-453 38 269,59-5 115,-20-1-91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6:14.921"/>
    </inkml:context>
    <inkml:brush xml:id="br0">
      <inkml:brushProperty name="width" value="0.035" units="cm"/>
      <inkml:brushProperty name="height" value="0.035" units="cm"/>
    </inkml:brush>
  </inkml:definitions>
  <inkml:trace contextRef="#ctx0" brushRef="#br0">2471 72 12403,'-38'3'236,"-1"-2"1,1-2 0,-1-1 0,1-2-1,-54-13 1,28 0-129,-53-11-229,103 26 67,-1 0 0,0 1 1,0 1-1,0 0 0,0 1 0,-16 4 1,-2 3-60,-1 1 0,1 2 1,1 2-1,-52 27 1,-118 82-79,149-88 222,-93 56 162,-63 42-100,159-98-115,3 3 0,-48 47 0,52-39 30,2 2-1,2 3 1,-38 61 0,-83 171 111,65-109 3,60-114-83,-205 395 214,213-394-242,4 2 1,1 0 0,4 1-1,2 0 1,-12 117-1,25-143-47,3 0 0,0 1 0,3-1-1,1 0 1,2 0 0,1 0 0,2-1-1,2 0 1,1-1 0,1 0 0,2-1-1,2-1 1,1 0 0,1-1 0,2-1 0,1-1-1,30 31 1,-9-18-63,2-1 0,1-3 1,3-1-1,1-3 0,1-1 0,2-4 0,1-1 1,67 25-1,-40-25 203,2-3 0,0-4 0,2-4 1,0-3-1,105 4 0,4-13 163,336-32-1,190-72-471,-28 3-12,232 54 236,-44 3 39,350-134 0,-861 113-31,-200 33-18,671-122-39,-668 107 28,-2-7 0,298-128-1,-370 130 20,-2-4-1,-3-4 0,88-66 1,-141 89-12,0-2 0,-2-2 0,-2-1 1,-2-2-1,-1-1 0,-1-2 0,-3-1 0,37-71 0,-48 77 4,-1-2-1,-2 0 0,-2-1 1,15-74-1,-24 90-1,-1-1 0,-2 0 0,0 0 0,-1-1-1,-2 1 1,-1 0 0,0 1 0,-2-1 0,-12-37 0,6 30-1,-2 1-1,-1 1 1,-2 0-1,0 2 1,-39-51 0,26 45-8,-1 1 1,-2 1 0,-67-50-1,7 17-28,-3 4-1,-104-47 1,-216-75-226,270 127-620,-286-66 0,-164 31-1358,-10 57 579,0 29 1642,286 3 1037,-1236-74-825,1287 48-1089,-446-31-724,557 54 1663,0 7 0,-242 34 0,-203 109 870,458-106-533,-30 6-210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7:57.840"/>
    </inkml:context>
    <inkml:brush xml:id="br0">
      <inkml:brushProperty name="width" value="0.035" units="cm"/>
      <inkml:brushProperty name="height" value="0.035" units="cm"/>
    </inkml:brush>
  </inkml:definitions>
  <inkml:trace contextRef="#ctx0" brushRef="#br0">4287 174 12091,'-80'-2'800,"-98"-15"1,26 2-517,-127-8-235,-328-15-323,558 38 183,1 3 1,0 1-1,0 3 1,-85 23-1,65-8-673,0 3 0,-100 53 0,14 4-834,-220 103-1502,131-90 3391,-238 104 3507,405-161-3213,1 3-1,2 3 0,2 3 1,-68 60-1,99-70-474,2 2 1,1 1-1,-48 71 1,-74 145-120,102-152-86,-81 210-1,108-225 117,3 0 0,-28 181 0,50-232 20,3 0 0,1 0 0,1 1 0,2-1 0,8 42 0,-4-51-7,1-1-1,1-1 0,1 1 1,1-2-1,2 1 1,0-1-1,25 36 1,-5-19-13,1-1 1,3-1-1,1-2 0,2-2 1,1-1-1,65 44 1,-36-35-31,3-3 0,1-3 0,119 46 0,-69-43-135,1-6 0,2-5 0,177 21-1,394 3-865,-599-49 868,1101 46-490,-2-62 1198,-434-59-308,-6-40-4,28 2-47,-563 77-174,-2-11 1,-2-9-1,332-121 1,-474 139-25,-1-2 1,-1-4 0,-3-2 0,113-86-1,-127 80 4,-3-2 0,-1-3 0,-3-1 0,-2-3 0,64-96 0,-86 110 54,-1-1 0,-2-1 0,22-60 0,-35 75 0,-2-1 0,0 0 0,-2 0 0,-2 0 0,0-1-1,-1-50 1,-6 41 20,-2-1 0,-1 1 0,-2 1 0,-1-1 0,-3 2 0,-19-46 0,-116-208 497,-14 39-137,129 210-446,-2 2 1,-1 1-1,-68-58 1,56 61-82,-1 2 0,-1 2 0,-2 2-1,-85-35 1,57 34-53,-2 4-1,-132-27 1,-259-14-117,-7 33 123,296 23 53,-611-53-427,7-68-801,374 22 127,-315-67-375,511 150 1156,190 25 344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9:58.693"/>
    </inkml:context>
    <inkml:brush xml:id="br0">
      <inkml:brushProperty name="width" value="0.035" units="cm"/>
      <inkml:brushProperty name="height" value="0.035" units="cm"/>
    </inkml:brush>
  </inkml:definitions>
  <inkml:trace contextRef="#ctx0" brushRef="#br0">0 13 12587,'7'-2'-71,"0"-1"0,0 1 0,1 1 0,-1-1 0,1 1 0,-1 0 0,1 1 0,-1 0-1,1 0 1,-1 1 0,0 0 0,9 2 0,1-1-32,184 19-1377,231 36 1852,-22 49 1169,-87-19-1083,-124-47-352,1-9 0,263 8 0,-427-38-111,888 65 314,-752-45-111,401 44 467,4-26-291,1567-121-116,-1628 37-33,264-27 162,-4-28-217,-714 90-208,248-44-161,-7-21-355,-294 72 393,1 0 0,-1 1 0,18-2 0,-18 4-7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06.750"/>
    </inkml:context>
    <inkml:brush xml:id="br0">
      <inkml:brushProperty name="width" value="0.035" units="cm"/>
      <inkml:brushProperty name="height" value="0.035" units="cm"/>
    </inkml:brush>
  </inkml:definitions>
  <inkml:trace contextRef="#ctx0" brushRef="#br0">202 15 24469,'19'-14'104,"-25"16"-21,-35 29 78,22-12-163,1 1 0,1 0 0,0 1 0,2 1 0,0 1-1,2 0 1,-21 47 0,29-57-18,0 0 0,1 1 0,1-1 1,0 1-1,0 0 0,2 0 0,0 0 0,0 0 0,1 0 1,1 0-1,0-1 0,1 1 0,1 0 0,0 0 0,1-1 0,9 23 1,-11-32 12,0 0 1,0 0 0,0 0-1,1 0 1,0-1 0,-1 1-1,1-1 1,1 0 0,-1 0 0,0 0-1,1 0 1,0 0 0,4 2-1,-6-4 4,1 0 1,0 0-1,-1 0 0,1 0 0,0-1 0,0 1 0,-1-1 0,1 0 0,0 0 0,0 0 0,0 0 0,-1 0 0,1 0 0,0-1 0,0 0 0,0 1 0,-1-1 0,1 0 0,0 0 0,-1 0 0,5-4 0,2-1 2,-1 0 0,0-1 0,-1 0 0,0 0 0,0-1-1,0 0 1,-1 0 0,0-1 0,-1 1 0,1-1 0,-2-1 0,7-17-1,-4 8-23,-1 0 0,-1-1 0,-1 1 0,0-1 0,1-35 0,-5 49-164,0 0 1,0 0-1,-1 0 1,1 0-1,-1 0 1,-1 1-1,-2-10 0,3 13 90,-1-1 0,1 0 0,-1 1-1,1-1 1,-1 1 0,0-1-1,0 1 1,0 0 0,-1 0 0,1 0-1,0 0 1,-1 0 0,1 1 0,-1-1-1,0 1 1,1-1 0,-4 0-1,-22-7-544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07.202"/>
    </inkml:context>
    <inkml:brush xml:id="br0">
      <inkml:brushProperty name="width" value="0.035" units="cm"/>
      <inkml:brushProperty name="height" value="0.035" units="cm"/>
    </inkml:brush>
  </inkml:definitions>
  <inkml:trace contextRef="#ctx0" brushRef="#br0">20 11 16347,'0'-1'111,"-1"1"0,0-1 0,1 0 0,-1 0 0,0 1-1,0-1 1,0 0 0,1 1 0,-1-1 0,0 0-1,0 1 1,0-1 0,0 1 0,0 0 0,0-1-1,0 1 1,-2-1 0,3 2-69,0-1-1,-1 1 0,1-1 1,0 0-1,-1 1 1,1-1-1,0 1 1,0-1-1,0 1 0,0-1 1,-1 1-1,1-1 1,0 0-1,0 1 1,0-1-1,0 1 0,0-1 1,0 1-1,0-1 1,0 1-1,0-1 1,0 1-1,1-1 1,-1 1-1,0 0 0,14 42 1024,8 2-610,2-1-1,45 63 0,71 76-98,-80-107-164,27 32-49,98 133-1761,-180-234 882,-3-6 260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07.670"/>
    </inkml:context>
    <inkml:brush xml:id="br0">
      <inkml:brushProperty name="width" value="0.035" units="cm"/>
      <inkml:brushProperty name="height" value="0.035" units="cm"/>
    </inkml:brush>
  </inkml:definitions>
  <inkml:trace contextRef="#ctx0" brushRef="#br0">0 65 17596,'6'8'1672,"5"-2"-1024,2-5-192,9-8 689,5-4-153,7-7-272,2 3-88,3 0-208,-3 4-224,1 8-680,-2 3-528,-7 10 840,-2 4-144,-9 1-120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1.632"/>
    </inkml:context>
    <inkml:brush xml:id="br0">
      <inkml:brushProperty name="width" value="0.035" units="cm"/>
      <inkml:brushProperty name="height" value="0.035" units="cm"/>
    </inkml:brush>
  </inkml:definitions>
  <inkml:trace contextRef="#ctx0" brushRef="#br0">43 0 12307,'-1'0'91,"-1"0"0,1 0 0,0 0 1,0 0-1,-1 0 0,1 1 0,0-1 1,0 0-1,0 0 0,-1 1 0,1-1 1,0 1-1,0-1 0,0 1 0,0-1 1,0 1-1,0 0 0,0 0 0,0-1 1,0 1-1,0 0 0,-1 1 0,0 1 109,1-1 0,-1 1 0,1 0-1,-1 0 1,1 0 0,0-1 0,0 1-1,-1 6 1,1 0 92,0 0-1,0 0 0,1 1 1,0-1-1,2 14 1,12 35 520,34 97 0,-30-103-594,54 142 458,-70-190-644,1 1-1,-1-1 1,1 1 0,-1-1 0,5 4 0,-7-7-29,1-1 1,-1 1 0,0-1 0,1 0-1,-1 1 1,1-1 0,-1 0 0,1 1-1,-1-1 1,1 0 0,-1 1-1,1-1 1,-1 0 0,1 0 0,-1 0-1,1 0 1,-1 0 0,1 1-1,-1-1 1,1 0 0,0 0 0,0-1-9,0 1 0,-1-1 1,1 1-1,0-1 1,-1 1-1,1-1 0,-1 1 1,1-1-1,0 1 1,-1-1-1,0 0 0,1 1 1,-1-1-1,1 0 0,-1 0 1,0 1-1,1-1 1,-1 0-1,0 0 0,0 0 1,4-17-977,0 1 1,1-27 0,0 2 413,1 6-135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08.657"/>
    </inkml:context>
    <inkml:brush xml:id="br0">
      <inkml:brushProperty name="width" value="0.035" units="cm"/>
      <inkml:brushProperty name="height" value="0.035" units="cm"/>
    </inkml:brush>
  </inkml:definitions>
  <inkml:trace contextRef="#ctx0" brushRef="#br0">12 31 15371,'-6'-23'1628,"2"15"-912,3 15 281,2 40-426,3 0 0,12 61 0,30 89-712,-44-190 165,5 24-21,-1-8 17,0 1 0,1-1-1,2 0 1,12 25 0,-21-46-2,1-1 1,0 1 0,0-1 0,0 1-1,0 0 1,0-1 0,0 0-1,0 1 1,0-1 0,0 0-1,1 0 1,-1 1 0,1-1 0,-1 0-1,1 0 1,-1-1 0,1 1-1,0 0 1,1 0 0,-1-1 11,-1 0 1,0-1 0,1 1-1,-1-1 1,1 1 0,-1-1-1,0 1 1,0-1 0,1 0-1,-1 0 1,0 0 0,0 0-1,0 0 1,0 0-1,0 0 1,0 0 0,0 0-1,0 0 1,0 0 0,0-1-1,-1 1 1,1 0 0,0-1-1,-1 1 1,1-3 0,8-17 348,-1-1 1,-1 0 0,8-38 0,5-74 924,-20 128-1251,9-69 964,-1-139 0,-11 201-1438,-2 17-232,-3 15-840,-6 39-1196,10-40 1722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09.207"/>
    </inkml:context>
    <inkml:brush xml:id="br0">
      <inkml:brushProperty name="width" value="0.035" units="cm"/>
      <inkml:brushProperty name="height" value="0.035" units="cm"/>
    </inkml:brush>
  </inkml:definitions>
  <inkml:trace contextRef="#ctx0" brushRef="#br0">35 322 14635,'2'1'159,"1"-1"-1,0 0 1,0 0-1,0 0 0,0-1 1,0 1-1,-1-1 1,1 0-1,0 1 1,0-1-1,-1 0 1,1-1-1,-1 1 1,1 0-1,3-3 1,-2 0 88,1 1 0,-1-1 0,0-1 0,-1 1 1,1 0-1,-1-1 0,5-7 0,-2 1 162,0 0 0,-1-1 0,-1 0 0,0 0-1,0-1 1,2-17 0,-5 24-316,-1 0 0,0 0-1,0 0 1,-1 1 0,1-1 0,-1 0-1,0 0 1,-1 1 0,1-1 0,-1 1-1,0-1 1,-4-5 0,5 9-72,0 1 0,0-1-1,0 1 1,0-1 0,0 1 0,0 0 0,0-1 0,-1 1 0,1 0-1,-1 0 1,1 0 0,-1 0 0,1 0 0,-1 1 0,1-1-1,-1 0 1,-3 0 0,3 1-12,0 0 1,-1 0-1,1 0 0,0 0 0,0 1 0,-1-1 1,1 1-1,0-1 0,0 1 0,0 0 1,0 0-1,-1 0 0,1 0 0,0 0 0,1 0 1,-1 1-1,-2 1 0,-2 3-2,0 0 0,0 0-1,1 0 1,0 1 0,1 0 0,-1 0-1,1 0 1,1 0 0,-1 1 0,1-1-1,0 1 1,-2 11 0,2-4-15,0 0 1,1-1-1,0 1 1,1 0-1,2 29 1,0-41 7,-1 0-1,0 0 1,1 0 0,0 0 0,0 0 0,0 0 0,0 0 0,0-1-1,0 1 1,1 0 0,-1-1 0,4 5 0,-4-6 2,0-1 1,0 1-1,0 0 1,0-1-1,0 1 1,0-1-1,0 1 1,0-1 0,1 1-1,-1-1 1,0 0-1,0 0 1,0 0-1,0 0 1,1 1-1,-1-1 1,0-1-1,0 1 1,0 0-1,1 0 1,-1 0-1,0-1 1,0 1-1,0 0 1,0-1 0,0 1-1,0-1 1,0 0-1,0 1 1,0-1-1,0 0 1,0 1-1,1-3 1,11-8 49,-1 0 0,0-2 0,17-22 1,12-14 90,-30 38-105,0 0 0,1 1-1,0 0 1,1 0 0,25-14 0,-34 23-35,-1-1 0,1 0 0,-1 1 1,1 0-1,-1 0 0,1 0 0,0 0 0,0 1 0,-1-1 0,1 1 1,0 0-1,0 0 0,0 0 0,-1 1 0,1-1 0,0 1 0,-1 0 1,1 0-1,0 0 0,-1 1 0,1-1 0,-1 1 0,0 0 0,1 0 1,-1 0-1,0 0 0,0 0 0,0 1 0,4 5 0,-2-4 418,-3-7-113,-5-13 69,-10-22 88,-33-71 94,49 111-645,-1 0-1,1 0 1,0 0 0,0 0 0,0 0-1,0-1 1,0 1 0,1-1-1,3 1 1,14 0-141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09.726"/>
    </inkml:context>
    <inkml:brush xml:id="br0">
      <inkml:brushProperty name="width" value="0.035" units="cm"/>
      <inkml:brushProperty name="height" value="0.035" units="cm"/>
    </inkml:brush>
  </inkml:definitions>
  <inkml:trace contextRef="#ctx0" brushRef="#br0">96 15 17948,'-15'16'525,"1"1"-1,1 0 1,-21 36 0,31-48-468,1 0 1,-1 0-1,1 1 0,0-1 1,0 1-1,1-1 0,-1 1 1,1 0-1,1 0 0,-1-1 1,1 1-1,0 0 0,0 0 1,1 0-1,-1 0 0,1 0 1,1-1-1,-1 1 0,4 7 1,-5-12-51,1 1 0,-1-1 1,0 0-1,1 0 0,-1 0 0,1 0 0,0 0 1,-1 0-1,1 0 0,0 0 0,0 0 0,-1 0 1,1-1-1,0 1 0,0 0 0,0 0 1,0-1-1,0 1 0,0-1 0,0 1 0,0-1 1,0 1-1,0-1 0,1 0 0,-1 1 1,0-1-1,0 0 0,0 0 0,0 0 0,1 0 1,-1 0-1,0 0 0,0 0 0,0 0 1,1 0-1,-1-1 0,0 1 0,0-1 0,0 1 1,0 0-1,0-1 0,0 0 0,0 1 0,0-1 1,0 0-1,0 1 0,0-1 0,0 0 1,1-1-1,3-3 27,0 0 0,0-1 0,0 0 0,-1 0 1,1 0-1,4-10 0,-1-3 107,0 0-1,-1-1 1,5-29 0,-6 24 114,14-36-1,-20 61-251,0 0 0,0 0 0,0-1 0,0 1 0,0 0 0,0 0 0,0-1 0,0 1 0,1 0 0,-1 0 0,0-1 0,0 1 0,0 0 0,0 0 0,0 0 0,1-1 0,-1 1 0,0 0 0,0 0 0,0 0 0,1 0 0,-1-1 0,0 1 0,0 0 0,1 0 0,-1 0 0,0 0 0,0 0 0,1 0 0,-1 0 0,0 0 0,0 0 0,1 0 0,-1 0 0,0 0 0,1 0 0,-1 0 0,1 0 0,7 10 27,7 20-46,-15-28 20,22 68-8,-17-47 67,14 32-1,-18-54-52,-1 0 0,0 0 0,1 1 0,-1-1 0,1 0 0,0 0 0,-1-1 0,1 1 0,0 0 0,0 0 0,-1 0 0,1 0 0,0-1 0,0 1 0,0 0 0,0-1 0,1 2 0,-1-2-1,0 0 0,0 0 0,-1 0 0,1 0-1,0 0 1,0 0 0,-1 0 0,1 0 0,0 0-1,0-1 1,-1 1 0,1 0 0,0 0 0,-1-1-1,1 1 1,0 0 0,-1-1 0,1 1 0,-1 0-1,2-2 1,2-2 36,0 0 0,0-1-1,0 0 1,0 0 0,3-6-1,-2 3-18,-5 7-23,7-10 66,1 0 1,1 0-1,18-18 1,-26 27-67,1 0 0,-1 1 1,1-1-1,0 1 0,0 0 0,-1-1 1,1 1-1,0 0 0,0 0 1,0 0-1,0 0 0,1 0 0,-1 1 1,0-1-1,0 1 0,0-1 0,1 1 1,-1 0-1,0 0 0,0 0 1,1 0-1,-1 0 0,0 1 0,0-1 1,1 1-1,-1-1 0,0 1 0,0 0 1,0 0-1,0 0 0,4 2 1,3 5 4,0 1 1,-1 0 0,0 0 0,0 1 0,-1 0 0,8 15 0,-8-13 11,1-1 0,0 0-1,1 0 1,14 15 0,-22-25-23,0 0-1,0 0 1,0 0 0,0 0 0,0 0 0,0 0 0,0 0-1,0-1 1,0 1 0,1 0 0,-1-1 0,0 1-1,1-1 1,-1 1 0,0-1 0,1 1 0,-1-1-1,0 0 1,1 0 0,-1 0 0,1 0 0,-1 0 0,0 0-1,1 0 1,-1 0 0,1-1 0,-1 1 0,0-1-1,1 1 1,-1-1 0,0 1 0,0-1 0,1 0-1,-1 1 1,0-1 0,0 0 0,0 0 0,0 0-1,0 0 1,0 0 0,0 0 0,0 0 0,0 0 0,-1 0-1,1-1 1,1-1 0,1-4-109,1 0 0,-1-1 0,0 0-1,-1 1 1,0-1 0,2-14 0,0-16-51,-3-1-70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0.995"/>
    </inkml:context>
    <inkml:brush xml:id="br0">
      <inkml:brushProperty name="width" value="0.035" units="cm"/>
      <inkml:brushProperty name="height" value="0.035" units="cm"/>
    </inkml:brush>
  </inkml:definitions>
  <inkml:trace contextRef="#ctx0" brushRef="#br0">155 267 16724,'-11'-6'422,"1"1"0,0 1 0,-1 0 0,0 1 0,1 0-1,-17-3 1,24 6-368,1 0 0,0 0-1,-1 0 1,1 0 0,0 0-1,0 0 1,-1 1-1,1-1 1,0 1 0,0 0-1,-1-1 1,1 1 0,0 0-1,0 0 1,0 0 0,0 1-1,0-1 1,0 0-1,1 1 1,-1-1 0,0 1-1,1 0 1,-1-1 0,1 1-1,-1 0 1,1 0-1,0 0 1,0 0 0,0 0-1,0 0 1,0 0 0,1 1-1,-1-1 1,0 0-1,1 0 1,0 1 0,-1 3-1,0 5 54,0 1 0,1-1 1,1 21-1,0-28-91,-1 0 0,1 0 0,0 0 0,0 0 0,0 0 0,0 0 0,1 0 0,0 0 0,-1 0 0,1 0 1,1-1-1,-1 1 0,4 3 0,-5-6-10,-1-1 0,1 1-1,0 0 1,0-1 0,-1 1 0,1-1 0,0 1 0,0-1 0,0 0 0,0 1-1,0-1 1,0 0 0,0 0 0,-1 1 0,1-1 0,0 0 0,0 0 0,0 0 0,0 0-1,0 0 1,0 0 0,0 0 0,1-1 0,0 0 10,0 0 0,0 0 1,0 0-1,0 0 0,0 0 1,0 0-1,0-1 0,-1 1 0,4-4 1,0-1 39,0-1 1,0 0-1,0 0 1,5-11 0,0-7 47,0 0 1,-2 0-1,-1-1 0,-1 0 1,-1 0-1,-1 0 1,-1-1-1,-2 0 1,0 1-1,-2-1 1,-5-31-1,2 45-64,1 11-6,-1 26 6,4 2-33,1 0 0,1 1 0,6 29 0,25 80-10,-29-121 2,1-1 0,1 1 0,0-1 1,1 0-1,16 25 0,-20-36 1,-1 0 0,0 0 0,1 0 0,0-1 0,-1 1 0,1-1 0,0 0 0,0 0 0,1 0 0,-1 0 0,0 0 1,1 0-1,3 0 0,-4-1 1,0-1 0,-1 0 1,1 1-1,-1-2 1,1 1-1,0 0 0,-1 0 1,1-1-1,0 1 1,-1-1-1,1 0 0,-1 0 1,1 0-1,-1 0 1,0 0-1,1-1 1,-1 1-1,0-1 0,0 1 1,0-1-1,2-2 1,2-1 7,-1-1 0,1 0 0,-1 0 0,0-1 0,-1 0 1,0 0-1,6-11 0,-1-3 24,7-29 0,-1 4 4,-15 45-37,0 1 0,0-1 1,1 1-1,-1-1 0,0 1 1,0-1-1,0 1 0,0-1 1,1 1-1,-1 0 0,0-1 1,0 1-1,1-1 0,-1 1 1,0 0-1,1-1 0,-1 1 1,1 0-1,-1-1 0,0 1 1,1 0-1,-1 0 0,1-1 1,-1 1-1,1 0 0,-1 0 1,1 0-1,0 0 0,-1 0 0,1 0-1,0 0 0,0 1 0,-1-1 1,1 1-1,0-1 0,-1 0 0,1 1 1,-1-1-1,1 1 0,-1 0 0,1-1 1,-1 1-1,1-1 0,-1 1 0,1 1 1,17 35-37,-15-30 35,4 11-7,2 3-3,1 1 0,19 31 0,-29-52 13,1 0 0,0 0 0,0 1 0,0-1-1,-1 0 1,1 0 0,0 0 0,0 0 0,0-1 0,1 1 0,-1 0 0,0 0 0,0-1 0,0 1 0,1 0 0,-1-1-1,0 1 1,2-1 0,-2 0 0,0 0 0,0 0 1,0 0-1,0 0 0,-1-1 0,1 1 0,0 0 0,0-1 0,0 1 0,0 0 0,0-1 0,-1 1 1,1-1-1,0 1 0,0-1 0,-1 0 0,1 1 0,0-1 0,-1 0 0,1 0 0,4-6 6,-1 0 0,-1 0-1,1 0 1,4-15 0,-4 10-8,0 3 10,-1 1-1,0 1-1,1-1 1,0 1 0,9-14 0,-12 20-9,-1 0 1,1 0-1,0-1 1,0 2 0,0-1-1,0 0 1,0 0-1,1 0 1,-1 0-1,0 0 1,0 1 0,0-1-1,1 1 1,-1-1-1,0 1 1,1-1 0,-1 1-1,0 0 1,1 0-1,-1-1 1,1 1-1,-1 0 1,0 0 0,1 1-1,-1-1 1,1 0-1,-1 0 1,0 1 0,1-1-1,-1 0 1,0 1-1,0 0 1,1-1 0,-1 1-1,0 0 1,2 1-1,3 3-10,0 0 0,0 0-1,8 11 1,-11-12 8,0 0-1,-1-1 1,1 1 0,1-1-1,-1 0 1,0 0 0,1 0-1,0 0 1,0-1 0,0 0-1,0 1 1,0-1 0,0-1-1,0 1 1,9 2 0,-11-4 4,0-1 0,1 1 0,-1 0 0,0-1 0,0 0 0,0 1 0,0-1 0,0 0 0,0 0 0,-1 0 1,1 0-1,0 0 0,0-1 0,-1 1 0,1 0 0,-1-1 0,2-1 0,26-34 28,-16 19-23,-10 14-18,1 0 0,0 0 0,0 0 0,0 0 0,0 1-1,10-7 1,-13 10 8,1-1 0,-1 0-1,1 1 1,-1-1 0,1 1 0,0-1-1,-1 1 1,1 0 0,0-1 0,-1 1-1,1 0 1,0 0 0,-1 0 0,1 0-1,-1 1 1,1-1 0,0 0 0,-1 1-1,1-1 1,-1 1 0,1 0 0,0-1-1,-1 1 1,0 0 0,1 0 0,-1 0-1,2 2 1,4 3-18,-1 0-1,-1 1 1,1 0-1,7 14 1,-7-13-8,-1 1 0,15 15-1,-19-23 28,-1-1 0,1 1 0,0 0 0,0-1 0,0 1 0,-1-1 0,1 1-1,0-1 1,0 1 0,0-1 0,0 1 0,0-1 0,0 0 0,0 0-1,0 0 1,0 1 0,0-1 0,0 0 0,0 0 0,0-1 0,0 1-1,0 0 1,0 0 0,0 0 0,0-1 0,0 1 0,0 0 0,0-1 0,0 1-1,0-1 1,0 1 0,0-1 0,-1 1 0,1-1 0,0 0 0,0 1-1,-1-1 1,1 0 0,0 0 0,-1 1 0,1-1 0,0-1 0,5-7-186,0 0-1,0 0 1,6-14 0,-1 2-452,-10 19 557,0 0 1,0 1-1,0-1 0,1 0 1,-1 1-1,1-1 0,-1 1 0,1-1 1,0 1-1,-1 0 0,1 0 1,3-2-1,-4 3 48,0 0 1,0 0 0,0 0-1,-1 0 1,1 0-1,0 0 1,0 0-1,0 1 1,0-1-1,0 0 1,0 0 0,0 1-1,0-1 1,0 1-1,-1-1 1,1 1-1,0-1 1,0 1-1,-1-1 1,1 1 0,0 0-1,-1-1 1,1 1-1,0 0 1,-1 0-1,1-1 1,-1 1-1,1 0 1,-1 0-1,1 2 1,7 11-4,-1 1 0,-1 1 0,0-1 0,5 21 0,10 70 789,-9-42-233,6 12 169,-9-43-359,-1 1 1,-2 1-1,3 54 0,-8-87-313,-1 0-1,0 1 0,-1-1 0,1 0 1,0 1-1,-1-1 0,1 0 1,-1 1-1,0-1 0,0 0 1,0 0-1,0 0 0,0 0 0,0 0 1,0 0-1,-1 0 0,1 0 1,-3 3-1,2-5 0,1 1-1,-1 0 1,1-1 0,-1 1 0,1 0 0,-1-1-1,0 0 1,1 1 0,-1-1 0,1 0 0,-1 0-1,0 0 1,1 0 0,-1 0 0,1 0 0,-1-1-1,0 1 1,1 0 0,-1-1 0,1 1 0,-1-1-1,1 0 1,-1 1 0,1-1 0,-1 0 0,1 0-1,-3-2 1,-3-3 17,0 0 0,0-1 1,0 1-1,1-1 0,0-1 0,0 1 0,1-1 1,-8-16-1,2 1 8,1 0 0,-8-27 0,14 38-143,0 1 0,1-1 0,1 0 0,0 0 0,1 0 0,0 1 0,0-2 0,1 1 0,1 0 0,0 0 0,1 1 0,0-1 0,1 0 0,0 0 0,1 1 0,0 0 0,1 0 0,0 0 0,1 0 0,8-11 0,11-11-264,0 1-115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1.419"/>
    </inkml:context>
    <inkml:brush xml:id="br0">
      <inkml:brushProperty name="width" value="0.035" units="cm"/>
      <inkml:brushProperty name="height" value="0.035" units="cm"/>
    </inkml:brush>
  </inkml:definitions>
  <inkml:trace contextRef="#ctx0" brushRef="#br0">103 1 18244,'-26'45'1994,"16"-30"-1511,2 0 0,0 0 0,0 1 0,-7 26 0,15-42-477,-1 0 1,1 1-1,0-1 0,0 0 1,0 1-1,0-1 0,-1 0 1,1 1-1,0-1 0,0 0 1,0 1-1,0-1 0,0 0 1,0 1-1,0-1 1,0 1-1,0-1 0,0 0 1,0 1-1,0-1 0,0 0 1,1 1-1,-1-1 0,0 0 1,0 1-1,0-1 0,0 0 1,1 1-1,-1-1 1,0 0-1,0 0 0,1 1 1,-1-1-1,0 0 0,0 0 1,1 1-1,-1-1 0,0 0 1,1 0-1,-1 0 0,0 1 1,1-1-1,-1 0 1,0 0-1,1 0 0,-1 0 1,0 0-1,1 0 0,-1 0 1,0 0-1,1 0 0,-1 0 1,1 0-1,-1 0 1,0 0-1,1 0 0,-1 0 1,0 0-1,1 0 0,-1 0 1,0-1-1,1 1 0,-1 0 1,0 0-1,1 0 0,-1-1 1,33-16-10,-17 8 49,-1 3-48,1 1-1,1 0 1,19-3-1,-31 7 2,-1 1-1,1-1 1,-1 1-1,1 0 1,-1 0-1,1 0 1,0 1 0,-1-1-1,1 1 1,-1 0-1,0 1 1,1-1-1,-1 1 1,0-1-1,0 1 1,8 5 0,-11-5 6,0-1 1,1 1 0,-1 0 0,0-1 0,0 1 0,0 0 0,0-1 0,0 1-1,-1 0 1,1 0 0,0 0 0,-1 0 0,1 0 0,-1 0 0,0 0 0,0 0-1,0 0 1,0 0 0,0 0 0,0 0 0,0 0 0,-1 0 0,1 0-1,-1 0 1,1 0 0,-2 2 0,-1 3 48,0-1 1,0 1-1,0-1 0,-1 0 0,-8 11 1,7-11-111,-1 0 0,1 0 1,-1-1-1,0 0 0,0 0 1,-1-1-1,1 1 0,-1-1 1,0-1-1,0 1 0,-1-1 1,1-1-1,-1 1 0,1-1 1,-1-1-1,0 1 0,0-1 1,0 0-1,0-1 0,1 0 0,-1-1 1,0 1-1,0-1 0,0-1 1,0 1-1,1-1 0,-9-4 1,-12-10-393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2.107"/>
    </inkml:context>
    <inkml:brush xml:id="br0">
      <inkml:brushProperty name="width" value="0.035" units="cm"/>
      <inkml:brushProperty name="height" value="0.035" units="cm"/>
    </inkml:brush>
  </inkml:definitions>
  <inkml:trace contextRef="#ctx0" brushRef="#br0">1 79 13755,'74'28'7634,"-73"-28"-7589,0 0 0,0 0 1,0 0-1,0 0 0,-1 0 1,1-1-1,0 1 0,0 0 1,0-1-1,0 1 1,-1 0-1,1-1 0,0 1 1,0-1-1,-1 0 0,1 1 1,0-1-1,-1 1 0,1-1 1,-1 0-1,1 1 0,0-1 1,-1 0-1,0 0 1,1 0-1,-1 1 0,1-2 1,10-28 206,-9 24-178,15-44 35,-17 50-109,0 0 0,0-1 1,0 1-1,1 0 0,-1-1 0,0 1 0,0 0 0,0 0 0,0-1 0,0 1 1,0 0-1,1 0 0,-1-1 0,0 1 0,0 0 0,0 0 0,1-1 0,-1 1 0,0 0 1,0 0-1,1 0 0,-1 0 0,0 0 0,0-1 0,1 1 0,-1 0 0,0 0 0,0 0 1,1 0-1,-1 0 0,0 0 0,1 0 0,-1 0 0,0 0 0,0 0 0,1 0 0,6 10-3,1 18-7,-8-28 10,6 28 152,1-1 1,13 34-1,-19-59-101,5 9 105,-6-10-154,0-1 0,0 0 1,0 0-1,0 0 0,0 0 1,0 0-1,1 0 0,-1 1 0,0-1 1,0 0-1,0 0 0,0 0 1,0 0-1,1 0 0,-1 0 0,0 0 1,0 0-1,0 0 0,0 0 0,1 0 1,-1 0-1,0 0 0,0 0 1,0 0-1,1 0 0,-1 0 0,0 0 1,0 0-1,0 0 0,0 0 1,1 0-1,-1 0 0,0 0 0,0 0 1,0 0-1,0 0 0,1 0 1,-1 0-1,0 0 0,0-1 0,0 1 1,0 0-1,0 0 0,0 0 0,1 0 1,-1 0-1,0-1 0,0 1 1,0 0-1,0 0 0,0 0 0,0 0 1,0-1-1,0 1 0,0 0 1,0 0-1,0-1 0,5-11 138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2.876"/>
    </inkml:context>
    <inkml:brush xml:id="br0">
      <inkml:brushProperty name="width" value="0.035" units="cm"/>
      <inkml:brushProperty name="height" value="0.035" units="cm"/>
    </inkml:brush>
  </inkml:definitions>
  <inkml:trace contextRef="#ctx0" brushRef="#br0">14 12 18484,'-6'-11'1290,"2"11"-289,1 18 313,7 33-199,0-25-865,2 0 1,0 0-1,2-1 0,16 35 1,-24-58-229,1 0 0,0-1-1,0 1 1,0-1 0,0 1 0,0-1 0,0 1 0,0-1-1,1 1 1,0 0 0,-1-2-12,-1 0-1,0 0 1,0 0-1,0 1 1,1-1 0,-1 0-1,0 0 1,1 0-1,-1 0 1,0 0-1,0 0 1,1 0 0,-1 0-1,0 0 1,0 0-1,1 0 1,-1 0-1,0 0 1,0 0 0,1 0-1,-1 0 1,0 0-1,0-1 1,1 1-1,-1 0 1,0 0 0,0 0-1,0 0 1,1 0-1,-1-1 1,0 1 0,0 0-1,0 0 1,1 0-1,-1-1 1,0 1-1,0 0 1,1-3 39,0 1 0,0-1 0,0 0 0,0 1 0,-1-1 0,1 0 0,-1 0 0,0 1 0,0-1 0,0-4 0,-1-10 150,-1 1-1,-1 0 1,0 0 0,-1 0-1,-1 0 1,0 0 0,-10-17-1,11 27-60,6 13-372,-1-5 78,0 0 1,0 0-1,0 0 0,0 0 0,0 0 1,1-1-1,-1 1 0,1 0 0,-1-1 1,3 3-1,-1-3-53,0 0 0,-1 0 0,1-1 0,-1 1 0,1-1 0,0 1 0,-1-1 0,1 0 1,0 0-1,-1 0 0,1 0 0,0-1 0,-1 1 0,1-1 0,0 0 0,-1 1 0,1-1 0,-1 0 0,1-1 0,-1 1 1,0 0-1,5-4 0,15-7-1025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3.562"/>
    </inkml:context>
    <inkml:brush xml:id="br0">
      <inkml:brushProperty name="width" value="0.035" units="cm"/>
      <inkml:brushProperty name="height" value="0.035" units="cm"/>
    </inkml:brush>
  </inkml:definitions>
  <inkml:trace contextRef="#ctx0" brushRef="#br0">86 352 15115,'-1'4'291,"-1"1"0,0-1 0,1 1 0,-2-1 0,1 0 0,0 0 0,-1 0 0,0 0 0,1 0 0,-2-1 0,-3 5 0,-8 11 910,-12 28 667,25-43-1753,0 0 1,0 1-1,1-1 0,-1 1 0,1-1 1,1 1-1,-1-1 0,0 1 1,1 7-1,0-12-105,0 1 0,0 0 0,0-1 0,0 1 0,0-1 1,1 1-1,-1 0 0,0-1 0,0 1 0,0-1 0,1 1 0,-1-1 0,0 1 0,0-1 1,1 1-1,-1-1 0,0 1 0,1-1 0,-1 1 0,1-1 0,-1 1 0,1-1 0,-1 0 1,1 1-1,-1-1 0,1 0 0,-1 0 0,1 1 0,-1-1 0,1 0 0,-1 0 0,1 0 0,0 1 1,-1-1-1,1 0 0,-1 0 0,1 0 0,0 0 0,-1 0 0,1 0 0,-1-1 0,1 1 1,0 0-1,-1 0 0,1 0 0,-1 0 0,1-1 0,-1 1 0,1 0 0,-1 0 0,1-1 1,-1 1-1,1-1 0,-1 1 0,1-1 0,4-2 15,0 0 1,-1-1-1,1 1 1,6-9-1,6-11 0,0-1 1,-2 0-1,-1-2 0,-1 1 0,15-46 0,-28 70-24,1 0 0,-1 0 0,0 0 0,0 1-1,1-1 1,-1 0 0,0 1 0,1-1 0,-1 0 0,1 1 0,-1-1 0,1 0 0,-1 1-1,1-1 1,-1 1 0,2-2 0,-1 2 0,-1 1-1,0-1 1,1 0-1,-1 0 1,0 0-1,1 0 1,-1 0-1,0 1 1,0-1-1,1 0 1,-1 0-1,0 1 1,0-1-1,0 0 1,1 0-1,-1 1 1,0-1-1,0 0 1,0 0-1,1 1 1,-1-1-1,0 0 1,0 1-1,0-1 1,0 0-1,0 1 1,0-1-1,7 40 11,-5-24-23,2 6 4,-2-7 10,1-1-1,0 0 1,1 1 0,0-2 0,1 1-1,8 15 1,-12-28 0,-1 0 0,1 0 0,0 1 0,-1-1 0,1 0 0,0 0 0,0 0 0,0 0-1,0 0 1,0 0 0,0-1 0,0 1 0,0 0 0,0 0 0,0-1 0,0 1 0,1 0 0,-1-1 0,0 0 0,0 1 0,1-1 0,-1 0 0,0 1 0,2-1-1,-1 0 5,0-1-1,-1 0 1,1 1-1,-1-1 0,0 0 1,1 0-1,-1 1 1,1-1-1,-1 0 0,0-1 1,0 1-1,0 0 0,1 0 1,-1 0-1,0-1 1,1-1-1,3-7 33,1 0 1,-1 0-1,-1 0 1,4-14-1,9-41 125,-3-1 0,-3-1 0,-2 0 0,-2-87 0,-5 135-171,2 30-6,1 33 4,0 22 4,11 89 44,-11-132-27,0 0 0,1-1 0,1 1 0,18 36 0,-17-42 1,18 34 5,-23-47-6,-1 0-1,1 0 0,0-1 0,0 1 0,0-1 0,0 1 0,1-1 0,7 5 0,-11-8-8,0 0 1,1 0-1,-1 0 1,0 0-1,0 0 1,1 0-1,-1 0 1,0 0-1,0 0 1,0 0-1,1 0 1,-1 0-1,0 0 1,0 0-1,0-1 1,0 1-1,1 0 0,-1 0 1,0 0-1,0 0 1,0-1-1,0 1 1,0 0-1,1 0 1,-1 0-1,0 0 1,0-1-1,0 1 1,0 0-1,0 0 1,0 0-1,0-1 1,0 1-1,0 0 1,0 0-1,0-1 1,0 1-1,0 0 1,0 0-1,0 0 1,0-1-1,0 1 1,0 0-1,0 0 1,0 0-1,0-1 1,0 1-1,0 0 1,-1 0-1,0-14 32,-3 3-10,0 0-1,0-1 0,-1 2 1,-1-1-1,0 0 0,-10-12 1,1 2-1,-35-34 1,35 41-17,0 1 0,0 1 0,-1 1 0,-21-12 0,55 18 47,-16 5-14,30-5-380,42-10-1,-66 13 12,0-1 0,0 0 1,-1 0-1,1 0 0,-1-1 0,1 0 0,-1-1 0,-1 1 0,1-1 0,11-11 0,-6-2-493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4.814"/>
    </inkml:context>
    <inkml:brush xml:id="br0">
      <inkml:brushProperty name="width" value="0.035" units="cm"/>
      <inkml:brushProperty name="height" value="0.035" units="cm"/>
    </inkml:brush>
  </inkml:definitions>
  <inkml:trace contextRef="#ctx0" brushRef="#br0">23 174 16155,'-1'0'81,"0"0"0,0 1 0,1-1 0,-1 0 0,0 1-1,0-1 1,1 0 0,-1 1 0,0-1 0,1 1-1,-1-1 1,0 1 0,1-1 0,-1 1 0,1 0 0,-1-1-1,1 1 1,-1 0 0,1-1 0,0 1 0,-1 0-1,1 0 1,0-1 0,-1 1 0,1 0 0,0 0 0,0 0-1,0-1 1,0 1 0,0 0 0,0 1 0,-1 0 54,1 1 0,0-1 1,0 1-1,0-1 0,0 1 1,1-1-1,-1 1 0,1-1 1,0 4-1,0-5-91,-1 0 0,1 0-1,0 1 1,-1-1 0,1 0 0,0 0 0,0 0 0,0 0-1,0 0 1,0 0 0,0 0 0,0 0 0,0 0-1,1 0 1,-1 0 0,0-1 0,1 1 0,-1-1 0,0 1-1,1-1 1,1 1 0,-1-1 11,1 0 0,-1 0 1,0 0-1,1 0 0,-1 0 0,1-1 0,-1 1 1,0-1-1,0 0 0,1 0 0,3-1 1,0-2 51,1 0 0,-1 0 1,0-1-1,0 1 1,-1-1-1,1-1 0,6-8 1,-5 4 14,-1 0 0,0 0 0,-1 0 1,0-1-1,7-19 0,-11 25-79,1 0 1,-1 0-1,0 0 0,0 0 1,0 0-1,-1 0 0,0 0 1,0 0-1,0 0 1,-1 0-1,1 0 0,-1 0 1,0 0-1,-1 0 0,-2-7 1,3 10-32,0 1 0,1 0 0,-1-1 1,0 1-1,0 0 0,0 0 0,0-1 0,0 1 1,0 0-1,-1 0 0,1 0 0,0 1 0,0-1 1,-1 0-1,1 0 0,0 1 0,-1-1 0,1 1 1,-1-1-1,1 1 0,-1-1 0,-1 1 0,0 0-2,0 0 0,1 1-1,-1-1 1,1 1 0,0-1-1,-1 1 1,1 0 0,-1 0-1,1 0 1,0 0 0,0 1-1,-3 1 1,-2 3 3,0-1 1,0 1-1,1 1 0,0-1 0,0 1 0,-7 12 1,6-7-3,1 0 1,0 1 0,0 0 0,2 0 0,-7 25 0,10-30-14,-1 1 0,1 0 0,0 0 0,1 0 0,0 0 0,1 0 0,0 0 0,0 0 1,4 16-1,-4-23 2,0 0 1,-1 0-1,1 0 1,0 0 0,0 0-1,0 0 1,0 0 0,0 0-1,1 0 1,-1 0 0,1 0-1,-1-1 1,1 1-1,0-1 1,-1 1 0,1-1-1,3 2 1,-3-2-1,0-1 0,0 1 1,-1-1-1,1 0 0,0 0 0,0 0 0,-1 0 1,1 0-1,0 0 0,0 0 0,-1 0 0,1-1 1,0 1-1,0-1 0,-1 1 0,1-1 0,2-1 1,4-3-2,-1 0 1,1-1 0,-1 1 0,0-2 0,-1 1-1,1-1 1,5-8 0,13-20-8,11-13 0,-35 47 7,0 0 0,0 0 0,0 0 0,0 0 0,0 0 0,1 0 0,-1 0 0,0 0 0,0 1 0,0-1 0,1 0-1,-1 1 1,0-1 0,1 1 0,-1-1 0,1 1 0,-1 0 0,0 0 0,1 0 0,-1 0 0,3 0 0,-2 0 0,0 1-1,0 0 0,0-1 1,-1 1-1,1 0 1,0 0-1,0 0 0,-1 0 1,1 1-1,0-1 0,-1 0 1,1 1-1,1 2 1,5 6-9,-1 1 0,0 1 0,10 23 0,-9-20 2,-5-7 8,2 1-1,0 0-1,0 0 1,0 0 0,9 10-1,-13-18 6,0 0 0,-1 0 0,1 0 0,0 0-1,0-1 1,0 1 0,0 0 0,-1 0 0,1-1 0,0 1 0,0 0-1,1-1 1,-1 1 0,0-1 0,0 1 0,0-1 0,0 0-1,0 1 1,0-1 0,1 0 0,-1 0 0,0 0 0,0 0 0,0 0-1,1 0 1,-1 0 0,0 0 0,0-1 0,0 1 0,0 0 0,1-1-1,-1 1 1,0 0 0,0-1 0,0 0 0,0 1 0,0-1 0,0 0-1,0 1 1,0-1 0,0 0 0,-1 0 0,1 0 0,0 0 0,0 0-1,0-1 1,8-12 67,-1-1 0,-1 0 0,0 0 0,-2 0-1,1-1 1,4-23 0,-4 15 65,17-41 0,-23 64-132,1 0 0,-1 0 0,0-1 0,1 1 0,0 0 0,-1 0 0,1 0 0,-1 0 0,1 0 0,0 0 0,0 0 0,0 0 0,0 1 0,-1-1 0,1 0 0,0 0 0,0 1 0,1-1 0,-1 0 0,0 1 0,2-1-1,-2 1-1,0 0-1,-1 0 0,1 1 0,0-1 1,0 0-1,0 1 0,0-1 0,-1 1 0,1-1 1,0 1-1,-1-1 0,1 1 0,0 0 1,-1-1-1,1 1 0,0 0 0,-1 0 0,1-1 1,-1 1-1,0 0 0,1 1 0,4 8-4,-1 0 0,0 1 0,2 14 0,-5-21 4,16 71 7,8 29-812,-20-92 25,-4-10 392,-2-5 45,-3-5-65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6.652"/>
    </inkml:context>
    <inkml:brush xml:id="br0">
      <inkml:brushProperty name="width" value="0.035" units="cm"/>
      <inkml:brushProperty name="height" value="0.035" units="cm"/>
    </inkml:brush>
  </inkml:definitions>
  <inkml:trace contextRef="#ctx0" brushRef="#br0">15 131 15499,'-6'3'1713,"2"0"-833,0 0 936,5-3-639,12-4-281,7-1-208,12-3-320,4-1-120,11-1-176,3-1-48,4-2-344,0-2-176,-6 1-360,-5 1-169,-10 2 729,-7-4-200,-10 4-232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43:32.450"/>
    </inkml:context>
    <inkml:brush xml:id="br0">
      <inkml:brushProperty name="width" value="0.035" units="cm"/>
      <inkml:brushProperty name="height" value="0.035" units="cm"/>
    </inkml:brush>
  </inkml:definitions>
  <inkml:trace contextRef="#ctx0" brushRef="#br0">149 414 16500,'-3'-3'228,"-1"1"0,1 0 0,-1-1 0,0 1 0,0 1 0,0-1 0,0 0 0,0 1-1,0 0 1,0 0 0,0 0 0,0 1 0,-6-1 0,7 1-119,0 1-1,1-1 1,-1 1-1,0-1 0,0 1 1,0 0-1,1 0 0,-1 0 1,0 0-1,1 1 1,-1-1-1,1 1 0,0 0 1,-1-1-1,1 1 0,0 0 1,0 1-1,0-1 1,0 0-1,-2 4 0,-1 3-27,0 0 0,1 1 0,0 0 0,0 0 0,1 0 0,0 0 0,1 0 0,0 1 0,1-1-1,0 1 1,1 19 0,1-12-89,0 1 0,1-1 0,1 0-1,1 0 1,12 34 0,-14-49-6,-1 1 0,1-1 0,-1 0 0,1 0 0,0 0 0,0 0 0,0 0 0,0-1 0,1 1 0,-1-1 0,1 1 0,0-1 0,0 0 0,4 3 0,-5-4 0,0-1 0,1 1 0,-1 0 0,0 0 0,1-1 0,-1 1 0,0-1 0,1 0 0,-1 0 0,1 0-1,-1 0 1,1 0 0,-1-1 0,0 1 0,1-1 0,-1 1 0,0-1 0,1 0 0,-1 0 0,0 0 0,3-1 0,3-3-36,-4 2 19,-1 1 0,2 0 1,-1 0-1,0 0 0,6-1 0,-9 3 26,0 0 0,0-1 0,1 1 1,-1 0-1,0 0 0,0 0 0,1 0 1,-1 0-1,0 1 0,0-1 0,1 0 0,-1 1 1,0-1-1,0 1 0,0-1 0,1 1 1,-1-1-1,0 1 0,0 0 0,0-1 0,0 1 1,0 0-1,0 0 0,0 1 0,5 6 1,-2 0 0,1 0 0,-1 1 0,0-1 0,-1 1 0,0 0-1,0 0 1,-1 0 0,2 17 0,2 3 1,28 127 625,-7 2-1,8 205 1,-34-343-499,0-11-52,0 1 0,-1-1 1,0 1-1,0-1 0,-1 1 0,-1-1 1,1 1-1,-2-1 0,1 0 0,-5 10 1,7-19-68,0 1 0,0-1 0,-1 1 0,1 0 0,0-1 1,-1 1-1,1-1 0,0 1 0,-1-1 0,1 1 1,-1-1-1,1 1 0,-1-1 0,1 0 0,-1 1 0,1-1 1,-1 0-1,0 1 0,1-1 0,-1 0 0,1 0 0,-1 1 1,0-1-1,1 0 0,-1 0 0,0 0 0,1 0 0,-1 0 1,0 0-1,1 0 0,-1 0 0,0 0 0,1 0 1,-1 0-1,1-1 0,-1 1 0,0 0 0,1 0 0,-1-1 1,1 1-1,-1 0 0,0-1 0,1 1 0,-1 0 0,1-1 1,-1 1-1,1-1 0,0 1 0,-1-1 0,1 1 0,-1-1 1,1 0-1,-5-4-16,1 0 1,1-1 0,-1 0-1,-4-8 1,-5-15-69,1-1-1,1-1 1,-11-55 0,12 33-80,-4-83-1,14 99 151,0-1 0,3 0 0,1 1 0,2-1 0,1 1-1,2 1 1,2-1 0,1 2 0,27-56 0,52-87 61,35-79 119,-104 205-110,-3 0-1,-1-2 1,10-58 0,-25 101-43,-1 0 0,0 0 0,-1-1 0,0 1 0,0 0 0,-2-1-1,1 1 1,-1-1 0,-3-10 0,4 20-13,0 1 0,-1 0 0,1-1 0,0 1 0,-1 0 0,1-1 0,-1 1 0,1 0 0,-1 0 0,0 0 0,0-1 0,1 1 0,-1 0 0,0 0 0,0 0 0,0 0 0,0 0 0,0 1 0,0-1 0,0 0 1,0 0-1,-1 1 0,1-1 0,0 0 0,0 1 0,-1 0 0,1-1 0,0 1 0,-1 0 0,1-1 0,0 1 0,-1 0 0,1 0 0,0 0 0,-2 0 0,-1 2 0,0-1 1,1 0 0,-1 1 0,1 0 0,-1 0-1,1 0 1,0 0 0,0 1 0,0-1 0,0 1-1,0-1 1,-4 7 0,-6 8 0,1 1-1,0 0 1,2 1-1,0 0 1,-13 36-1,6-5 4,-13 65 0,20-63-11,-6 68 1,15-95-120,0 0 1,2 0 0,0 1 0,10 42 0,-10-61-8,1 1-1,1-1 1,-1 0-1,1 0 1,1-1 0,-1 1-1,1-1 1,0 1-1,0-1 1,8 8 0,-8-10 50,1 0 1,-1-1 0,1 1 0,-1-1-1,1 0 1,0 0 0,0-1-1,0 1 1,1-1 0,-1 0 0,1-1-1,-1 1 1,11 1 0,29-4-518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7.085"/>
    </inkml:context>
    <inkml:brush xml:id="br0">
      <inkml:brushProperty name="width" value="0.035" units="cm"/>
      <inkml:brushProperty name="height" value="0.035" units="cm"/>
    </inkml:brush>
  </inkml:definitions>
  <inkml:trace contextRef="#ctx0" brushRef="#br0">1 0 14043,'0'1'108,"0"0"1,0 0-1,0 0 0,0-1 1,0 1-1,0 0 0,0 0 0,0 0 1,0 0-1,1 0 0,-1-1 1,0 1-1,1 0 0,-1 0 1,0 0-1,1-1 0,-1 1 0,1 0 1,-1-1-1,1 1 0,0 0 1,-1-1-1,1 1 0,0-1 1,-1 1-1,1-1 0,0 1 1,0-1-1,-1 1 0,1-1 0,0 0 1,0 1-1,0-1 0,-1 0 1,1 0-1,0 0 0,0 0 1,1 1-1,43 6 1465,-33-6-1689,13 1 164,0 2 1,0 1-1,-1 1 0,33 13 1,-51-17-40,0 1 0,0 0 1,-1 0-1,1 0 0,-1 0 1,0 1-1,0 0 0,0 0 1,0 1-1,-1-1 0,1 1 1,-1 0-1,-1 0 0,1 0 1,-1 1-1,0-1 0,0 1 1,0 0-1,-1 0 0,0 0 1,0 0-1,2 11 0,-3-4 10,-1 0-1,0 1 0,-1-1 0,0 0 1,-1 0-1,-1 0 0,0 0 0,0 0 1,-6 12-1,0-4-127,0 0 0,-2 0 1,0-1-1,-19 25 0,25-38 70,0-1 0,0 1 0,-1-1-1,0 0 1,-11 9 0,-3-4-117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8.142"/>
    </inkml:context>
    <inkml:brush xml:id="br0">
      <inkml:brushProperty name="width" value="0.035" units="cm"/>
      <inkml:brushProperty name="height" value="0.035" units="cm"/>
    </inkml:brush>
  </inkml:definitions>
  <inkml:trace contextRef="#ctx0" brushRef="#br0">1 47 9098,'1'-23'7512,"-2"17"-3363,1 15-2046,3 30-1549,1-1 0,14 61 0,-14-81-507,-2-6-42,-1-4-4,1-1-1,-1 1 0,1 0 0,1-1 0,-1 0 0,1 1 0,1-1 0,7 12 0,-11-18 1,1-1 0,-1 1 0,0-1-1,0 0 1,1 1 0,-1-1 0,0 0 0,1 1 0,-1-1-1,1 0 1,-1 1 0,1-1 0,-1 0 0,0 0-1,1 0 1,-1 0 0,1 1 0,-1-1 0,1 0-1,-1 0 1,1 0 0,-1 0 0,1 0 0,-1 0-1,1 0 1,-1 0 0,1 0 0,-1 0 0,1 0 0,-1-1-1,1 1 1,-1 0 0,1 0 0,-1 0 0,0-1-1,1 1 1,-1 0 0,1 0 0,-1-1 0,0 1-1,1 0 1,-1-1 0,0 1 0,1 0 0,-1-1-1,0 1 1,1-1 0,-1 1 0,0-1 0,0 0-1,13-27 18,-13 28-18,38-148 86,-23 78-63,-13 62-33,0 1 1,0 0-1,7-12 0,-9 18 7,0 0 1,0 0 0,1 0-1,-1 1 1,0-1 0,1 0-1,-1 1 1,0-1-1,1 0 1,-1 1 0,1-1-1,0 0 1,-1 1 0,1-1-1,-1 1 1,1-1-1,0 1 1,-1 0 0,1-1-1,0 1 1,0-1 0,-1 1-1,1 0 1,0 0 0,0-1-1,-1 1 1,1 0-1,0 0 1,0 0 0,0 0-1,-1 0 1,1 0 0,0 0-1,0 0 1,0 0-1,-1 1 1,1-1 0,0 0-1,0 0 1,-1 1 0,1-1-1,0 1 1,0-1-1,-1 0 1,1 1 0,0-1-1,0 2 1,4 3-17,1 1 0,-2 0 0,1 1 0,-1-1 0,0 1 0,0 0 0,4 9 0,18 56-62,-18-49 75,-1 0 14,-6-17-1,0-1-1,1 1 1,0-1-1,0 0 1,0 0-1,0 0 1,5 6-1,-7-12-2,1 1-1,-1 0 0,1-1 0,-1 1 1,1 0-1,-1-1 0,1 1 1,-1-1-1,1 1 0,-1-1 1,1 1-1,-1-1 0,0 1 0,1-1 1,-1 1-1,0-1 0,0 0 1,1 1-1,-1-1 0,0 1 1,0-1-1,0 0 0,0 1 1,0-1-1,0 0 0,0 1 0,0-2 1,6-24 49,1-19 13,-5 26-56,1 0 1,1 0 0,0 0 0,2 0-1,8-20 1,-14 38-12,0 0-1,1 0 0,-1 0 0,1 0 1,-1 0-1,1 0 0,0 0 1,-1 0-1,1 0 0,0 0 1,0 1-1,-1-1 0,1 0 0,0 0 1,0 1-1,0-1 0,0 1 1,0-1-1,0 1 0,0-1 0,0 1 1,0-1-1,1 1 0,-1 0 1,2-1-1,-2 2-1,1-1-1,-1 1 1,1-1 0,0 1 0,-1 0-1,1-1 1,-1 1 0,1 0 0,-1 0-1,0 0 1,1 0 0,-1 0-1,0 0 1,0 1 0,2 1 0,4 7-13,1 0 1,-2 1 0,10 18-1,-15-26 17,13 27-164,9 31 1,-22-70-3087,-4-14 2779,0-9-175,1-3-210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9.124"/>
    </inkml:context>
    <inkml:brush xml:id="br0">
      <inkml:brushProperty name="width" value="0.035" units="cm"/>
      <inkml:brushProperty name="height" value="0.035" units="cm"/>
    </inkml:brush>
  </inkml:definitions>
  <inkml:trace contextRef="#ctx0" brushRef="#br0">82 499 16035,'1'3'160,"-1"0"0,0 0-1,1 0 1,-1 0 0,0 0-1,0 0 1,-1 0-1,1 1 1,0-1 0,-1 0-1,0-1 1,0 1-1,0 0 1,0 0 0,-2 3-1,-2 3 317,-1 0 0,-1 0-1,-7 8 1,-17 25 517,29-39-990,1 1 0,-1-1 0,1 0 0,0 0 1,-1 1-1,2-1 0,-1 1 0,0-1 0,1 1 0,-1-1 1,1 1-1,1 4 0,-1-7-8,0 0 0,0 0 0,0-1 1,0 1-1,0 0 0,0 0 0,0 0 0,0 0 0,1 0 0,-1-1 1,0 1-1,1 0 0,-1 0 0,1 0 0,-1-1 0,1 1 0,-1 0 1,1-1-1,-1 1 0,1 0 0,0-1 0,-1 1 0,1-1 0,0 1 1,-1-1-1,1 1 0,0-1 0,0 0 0,0 1 0,-1-1 0,1 0 1,0 1-1,0-1 0,0 0 0,0 0 0,0 0 0,-1 0 1,1 0-1,0 0 0,0 0 0,0 0 0,0 0 0,0-1 0,0 1 1,-1 0-1,1 0 0,0-1 0,0 1 0,1-1 0,3-2-14,0 1-1,-1-1 1,1 0 0,0 0-1,-1 0 1,8-8-1,-1-2 98,0-1 0,-1 0-1,-1-1 1,0 0 0,-1 0 0,0-1-1,-2 0 1,0-1 0,0 1 0,-2-1-1,0 0 1,-1 0 0,2-28-1,-8 32 344,2 13-402,1 0 1,-1 1 0,1-1-1,0 1 1,-1-1-1,1 0 1,0 1 0,-1-1-1,1 1 1,0-1 0,0 1-1,-1-1 1,1 1-1,0-1 1,0 1 0,0-1-1,0 1 1,0-1 0,-1 1-1,1-1 1,0 1-1,0 0 1,1-1 0,-1 2-1,-2 17 94,2 0 0,0 0 0,3 25 0,-1-33-149,0 0 0,0 0 0,1 0 0,0 0 0,1 0 0,9 18 0,-13-28 3,1 0 0,-1 0 0,1 0 1,-1 0-1,1 0 0,0-1 0,-1 1 0,1 0 0,0 0 0,0 0 0,-1-1 0,1 1 0,0-1 0,0 1 0,0 0 0,0-1 0,0 0 0,0 1 0,0-1 0,1 1 1,-1-1-13,0 0 0,0 0 0,0-1 0,0 1 0,0 0 0,0 0 0,-1-1 1,1 1-1,0 0 0,0-1 0,-1 1 0,1-1 0,0 1 0,0-1 1,-1 0-1,1 1 0,-1-1 0,1 0 0,0 0 0,3-4-247,-1-1-1,0 1 0,0-1 1,0 0-1,2-10 1,6-22-1549,-1-1 1,-3-1-1,5-70 1,-9-123-1949,-3 205 3797,-7-64 1881,6 85 641,12 99 1774,11 48-2104,-15-96-1500,5 26 196,2-2 0,24 69 0,-36-131-831,-2-5-54,0 1 1,1-1 0,-1 0-1,0 1 1,1-1 0,-1 0 0,1 0-1,-1 1 1,1-1 0,0 0-1,0 0 1,-1 0 0,1 0-1,0 0 1,0 0 0,0 0 0,0 0-1,2 1 1,-3-2-10,0-1-1,1 1 1,-1 0 0,1-1-1,-1 1 1,0 0 0,0-1 0,1 1-1,-1 0 1,0-1 0,1 1-1,-1-1 1,0 1 0,0-1-1,0 1 1,0 0 0,1-1 0,-1 1-1,0-1 1,0 1 0,0-1-1,0 1 1,0-1 0,0 1-1,0-1 1,0 1 0,0-1 0,0 1-1,-1 0 1,1-1 0,0 1-1,0-1 1,0 1 0,-1-1-1,-3-20 49,-15-44 23,10 37-137,-7-41-1,16 69 61,0 0-1,0 0 0,0 1 0,1-1 0,-1 0 1,0 0-1,0 0 0,0 1 0,1-1 0,-1 0 0,0 0 1,0 0-1,0 0 0,1 0 0,-1 0 0,0 1 1,0-1-1,1 0 0,-1 0 0,0 0 0,1 0 1,-1 0-1,0 0 0,0 0 0,1 0 0,-1 0 1,0 0-1,0 0 0,1 0 0,-1 0 0,0-1 1,0 1-1,1 0 0,-1 0 0,0 0 0,0 0 1,1 0-1,-1 0 0,0-1 0,0 1 0,0 0 1,1 0-1,-1 0 0,0-1 0,0 1 0,0 0 1,0 0-1,0 0 0,1-1 0,-1 1 0,0 0 1,0 0-1,0-1 0,0 1 0,0 0 0,0 0 0,0-1 1,0 1-1,0 0 0,0-1 0,0 1 0,0 0 1,0 0-1,0-1 0,0 1 0,0 0 0,0-1 1,22 19-140,-16-12 105,-4-4 39,0-1-1,1 1 1,-1 0 0,0-1-1,1 0 1,-1 1 0,1-1 0,0 0-1,-1 0 1,1 0 0,0-1-1,0 1 1,-1-1 0,1 1 0,0-1-1,0 0 1,0 0 0,-1 0-1,1-1 1,0 1 0,0-1-1,-1 1 1,1-1 0,0 0 0,-1 0-1,1 0 1,0 0 0,-1-1-1,0 1 1,1-1 0,-1 1 0,0-1-1,0 0 1,0 0 0,0 0-1,0 0 1,0 0 0,0 0-1,-1-1 1,3-3 0,5-10 51,0 0 0,-2 0-1,1 0 1,-2-1 0,-1 0 0,0-1 0,-1 1 0,0-1-1,-2 0 1,0 0 0,-1 0 0,-1 0 0,0 0 0,-2 0-1,0 0 1,-6-24 0,6 37-39,1 0 0,-1 0 1,0 0-1,-1 0 0,1 1 0,-1-1 0,-4-5 0,6 9-11,1 1-1,-1-1 1,0 0-1,1 1 1,-1-1-1,0 0 1,1 1-1,-1-1 0,0 1 1,0-1-1,0 1 1,0 0-1,1-1 1,-1 1-1,0 0 1,0 0-1,0-1 1,0 1-1,0 0 0,0 0 1,0 0-1,0 0 1,0 0-1,0 0 1,0 0-1,0 1 1,1-1-1,-1 0 1,0 0-1,0 1 0,0-1 1,0 1-1,0-1 1,1 1-1,-1-1 1,0 1-1,0-1 1,1 1-1,-1 0 1,0-1-1,1 1 1,-1 0-1,1-1 0,-1 1 1,1 0-1,-2 2 1,-3 5-5,1 1 0,0 1 0,0-1 0,0 0 0,1 1 0,1 0 0,0 0 0,0 0 0,1 0 1,0 13-1,-1-9-5,-7 131-39,9-123 41,1 0 1,1 0 0,1 0 0,9 32 0,-12-52 6,1 0 0,-1 0-1,1 0 1,0 0 0,-1 0-1,1-1 1,0 1 0,0 0 0,0-1-1,1 1 1,-1 0 0,0-1 0,3 2-1,-3-2 2,0-1-1,0 0 1,0 1-1,0-1 0,0 0 1,-1 0-1,1 0 1,0 0-1,0 0 1,0 0-1,0 0 0,0 0 1,0-1-1,0 1 1,0 0-1,0 0 1,0-1-1,0 1 0,0-1 1,-1 1-1,1 0 1,0-1-1,0 0 0,-1 1 1,1-1-1,0 0 1,0 1-1,-1-1 1,1 0-1,0-1 0,9-10 0,-1 0 0,-1-1-1,0 0 1,11-24 0,-14 26-34,0 0 1,1 0 0,0 0-1,1 1 1,0 0 0,0 0 0,1 1-1,10-10 1,-16 18 18,-1 0 0,1 0-1,-1 0 1,1 0 0,-1 1 0,1-1 0,0 0-1,-1 1 1,1-1 0,0 1 0,0-1 0,-1 1-1,1 0 1,0 0 0,0 0 0,0 0-1,-1 0 1,1 0 0,0 0 0,0 0 0,-1 1-1,1-1 1,0 1 0,-1 0 0,1-1 0,0 1-1,-1 0 1,1 0 0,-1 0 0,1 0 0,-1 0-1,1 0 1,-1 0 0,0 1 0,0-1-1,1 0 1,0 3 0,5 6-234,0-1-1,-1 1 1,-1 1 0,7 15-1,-9-21 68,3 12-327,-5-13 293,1 0-1,-1 1 1,1-1-1,0 0 1,0 0-1,0 0 1,4 3-1,-4-9-333,-2-10-117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19.627"/>
    </inkml:context>
    <inkml:brush xml:id="br0">
      <inkml:brushProperty name="width" value="0.035" units="cm"/>
      <inkml:brushProperty name="height" value="0.035" units="cm"/>
    </inkml:brush>
  </inkml:definitions>
  <inkml:trace contextRef="#ctx0" brushRef="#br0">1 41 14555,'33'33'2107,"-27"-27"-1647,0 0 0,0 0-1,0 0 1,0-1 0,13 8-1,-19-12-399,1-1 0,-1 0-1,1 1 1,0-1 0,-1 1-1,1-1 1,0 0 0,0 1-1,-1-1 1,1 0 0,0 0 0,0 0-1,0 1 1,-1-1 0,1 0-1,0 0 1,0 0 0,0 0 0,-1-1-1,1 1 1,0 0 0,0 0-1,-1 0 1,1-1 0,0 1-1,0 0 1,-1-1 0,2 0 0,-1 0 9,-1 0 0,1 0 0,0 0 0,-1 0 0,0-1 1,1 1-1,-1 0 0,0 0 0,1-1 0,-1 1 0,0 0 1,0 0-1,0-1 0,0 1 0,0-2 0,-1-4 109,0 0 0,-1 0 0,0 0 0,0 0 0,-4-9 0,4 12-117,0-1 0,-1 1 0,0-1 0,0 1 0,-1 0 0,1 0 0,-5-3 0,7 6-58,1 0 0,-1 1 0,0-1 0,0 0 0,0 1-1,0-1 1,1 1 0,-1-1 0,0 1 0,0 0 0,0-1 0,0 1-1,0 0 1,0 0 0,0 0 0,0 0 0,0 0 0,0 0-1,0 0 1,0 0 0,0 0 0,0 0 0,0 0 0,0 0 0,0 1-1,0-1 1,0 0 0,0 1 0,0-1 0,0 1 0,1-1-1,-1 1 1,0 0 0,0-1 0,1 1 0,-1 0 0,0-1 0,0 1-1,1 0 1,-1 0 0,1 0 0,-1 0 0,1-1 0,-1 2-1,-2 4-1,0 0 0,1 0-1,0 1 1,0-1-1,0 1 1,1-1-1,0 1 1,0-1-1,1 1 1,0 0-1,0 6 1,2 9 4,8 43 1,-8-54-34,0-1 0,1 1 0,1-1 0,0 0 0,0 0 1,9 15-1,-11-23-12,-1 0 1,1 1 0,-1-2-1,1 1 1,0 0-1,-1 0 1,1 0 0,0-1-1,0 1 1,0-1 0,1 0-1,-1 1 1,0-1 0,0 0-1,1 0 1,-1-1-1,1 1 1,-1 0 0,1-1-1,-1 1 1,1-1 0,-1 0-1,1 0 1,-1 0-1,1 0 1,-1 0 0,1-1-1,-1 1 1,1-1 0,-1 0-1,0 1 1,1-1-1,2-2 1,14-6-278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0.082"/>
    </inkml:context>
    <inkml:brush xml:id="br0">
      <inkml:brushProperty name="width" value="0.035" units="cm"/>
      <inkml:brushProperty name="height" value="0.035" units="cm"/>
    </inkml:brush>
  </inkml:definitions>
  <inkml:trace contextRef="#ctx0" brushRef="#br0">9 64 14315,'-1'2'212,"0"-1"-1,0 1 1,0 0 0,0 0-1,0 0 1,1 0 0,-1 0-1,1 0 1,-1 0 0,1 0-1,-1 0 1,1 0 0,0 3-1,1 33 1082,0-23-13,-1-14-1250,0 13 383,0 0 0,1 0 0,1 0-1,0-1 1,0 1 0,2 0 0,5 16 0,-9-29-391,1 0 1,-1 0-1,0 0 1,1-1-1,-1 1 1,0 0-1,1 0 1,-1 0-1,1 0 1,0-1-1,-1 1 1,1 0-1,-1 0 1,1-1-1,0 1 1,0-1-1,-1 1 1,1 0-1,0-1 1,0 1-1,0-1 1,0 0-1,0 1 1,0-1-1,-1 0 1,2 1-1,0-2-1,-1 1 1,0-1-1,0 1 0,0-1 0,0 1 0,0-1 0,0 0 0,0 1 1,0-1-1,0 0 0,0 0 0,0 0 0,-1 0 0,1 0 1,0 0-1,-1 0 0,2-1 0,4-10 95,-1 0 0,8-23 0,-11 32-99,20-76 229,7-17 36,-28 92-271,0 1 0,1-1 0,-1 1 0,1 0 0,0 0 0,0 0 0,0 0 0,0 0 0,0 0 0,3-2 0,-4 5-8,-1-1-1,1 1 1,0 0-1,-1-1 1,1 1 0,-1 0-1,1 0 1,0-1-1,-1 1 1,1 0 0,0 0-1,-1 0 1,1 0-1,-1 0 1,1 0 0,0 0-1,-1 0 1,1 0-1,0 0 1,-1 0 0,2 1-1,-1-1 1,1 1 0,-1 0-1,0 0 1,1 0 0,-1 0 0,0 0-1,0 0 1,0 0 0,0 0 0,0 1-1,0-1 1,1 3 0,9 15 0,-2 1 0,0 1 0,-1-1 0,5 23 0,-6-16 21,22 48-1,-29-75-22,1 1-1,-1-1 0,0 1 1,0-1-1,0 0 0,0 1 1,0-1-1,1 0 0,-1 1 1,0-1-1,0 0 0,0 1 1,1-1-1,-1 0 0,0 0 1,0 1-1,1-1 0,-1 0 1,0 0-1,1 0 0,-1 1 1,0-1-1,1 0 0,-1 0 1,0 0-1,1 0 0,0 1 1,3-10-80,-1-26-375,-3 29 228,0-5-204,1 1 1,0-1 0,1 1-1,0 0 1,1 0-1,5-15 1,1 14-281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0.896"/>
    </inkml:context>
    <inkml:brush xml:id="br0">
      <inkml:brushProperty name="width" value="0.035" units="cm"/>
      <inkml:brushProperty name="height" value="0.035" units="cm"/>
    </inkml:brush>
  </inkml:definitions>
  <inkml:trace contextRef="#ctx0" brushRef="#br0">9 450 15347,'6'-14'1012,"4"-6"621,-10 20-1622,0 0 1,0 0 0,0 0 0,0 0-1,0 0 1,0 1 0,0-1 0,0 0-1,0 0 1,0 0 0,0 0 0,0 0-1,0 0 1,0 0 0,0 0 0,0 0-1,0 0 1,0 0 0,0 0 0,0 0-1,0 0 1,0 0 0,0 0 0,1 0-1,-1 0 1,0 0 0,0 0 0,0 0-1,0 0 1,0 0 0,0 0 0,0 1-1,0-1 1,0 0 0,0 0 0,0 0-1,0 0 1,0 0 0,0 0 0,0 0-1,0 0 1,0 0 0,0 0 0,1 0-1,-1 0 1,0-1 0,0 1 0,0 0-1,0 0 1,0 0 0,0 0 0,0 0-1,0 0 1,0 0 0,0 0 0,0 0-1,0 0 1,0 0 0,0 0 0,0 0-1,-1 14 541,-8 39 58,3-30-377,2 1 0,1 0 0,1 0 0,1 0 0,2 31 1,4-44-13,1-12 19,8-19 75,-6 1-228,-1 0 1,0 0 0,-2-1 0,5-26 0,6-84 213,-13 99-244,-1 18-66,1 14-6,4 20-9,-5-14 23,9 35-24,-8-27 11,1 0 0,0 0 0,1 0-1,1-1 1,0 1 0,12 18 0,-18-32 14,1 0 1,-1 0 0,1 0-1,0 0 1,-1-1-1,1 1 1,0 0 0,0 0-1,0-1 1,0 1-1,0 0 1,-1-1 0,1 1-1,0-1 1,0 1-1,0-1 1,0 0 0,1 1-1,0-1 1,-1 0 0,-1 0 1,1 0-1,0-1 1,0 1-1,0 0 1,-1 0-1,1-1 1,0 1-1,-1 0 1,1-1-1,0 1 1,-1-1 0,1 1-1,0-1 1,-1 1-1,1-1 1,-1 0-1,1 1 1,0-2-1,2-4 13,0 1 0,0-1 0,0 0 0,-1 0 0,2-9 1,7-29 143,-2-1 0,-2-1 0,2-59 0,-12-138 487,1 223-585,1 24-44,2 36-36,8 51 49,4 0 0,4-1 0,36 114 0,-49-192-18,15 37 22,-17-46-28,-1 1-1,1-1 1,0 0-1,0 0 1,0 0-1,1 0 1,-1 0-1,1 0 1,0-1-1,5 5 1,-8-7-3,1 0 0,-1 1 0,1-1 1,-1 0-1,1 0 0,-1 1 0,1-1 1,-1 0-1,1 0 0,-1 0 0,1 0 1,-1 0-1,1 1 0,-1-1 0,1 0 1,0 0-1,-1-1 0,1 1 0,-1 0 1,1 0-1,-1 0 0,1 0 0,-1 0 1,1 0-1,-1-1 0,1 1 0,-1 0 1,1 0-1,-1-1 0,1 1 0,-1 0 1,1-1-1,-1 1 0,0-1 0,1 1 1,-1 0-1,0-1 0,1 1 1,-1-1-1,0 1 0,0-1 0,1 1 1,-1-1-1,0 1 0,0-1 0,0 1 1,0-2-1,4-25 54,-5 14-38,-1 1 0,0-1 0,-1 0 0,0 1 0,-1 0 0,-8-19 0,-4-1 12,-20-33 0,31 56-28,2 4-14,1 0 1,-1 1 0,0-1 0,0 0 0,-1 1 0,0 0 0,1 0 0,-1 0 0,-1 0-1,1 0 1,-9-4 0,13 7 9,0 1-1,0 0 1,-1 0-1,1 0 1,0 0-1,0 0 1,-1 0 0,1 0-1,0-1 1,0 1-1,-1 0 1,1 0-1,0 0 1,0 0-1,-1 0 1,1 0-1,0 0 1,0 0-1,-1 1 1,1-1 0,0 0-1,0 0 1,-1 0-1,1 0 1,0 0-1,0 0 1,-1 0-1,1 0 1,0 1-1,0-1 1,0 0-1,-1 0 1,1 0 0,0 1-1,0-1 1,0 0-1,0 0 1,-1 0-1,1 1 1,0-1-1,0 0 1,0 0-1,0 1 1,0-1-1,0 0 1,1 19-79,10 17-23,-8-27 91,1-1 0,0 1 0,0-1 1,1 0-1,0-1 0,10 12 0,-13-17 14,-1 0 0,1-1 0,0 1 0,0-1 0,0 1 0,0-1 0,0 0 0,0 1 0,0-1 0,0 0 0,0-1 0,0 1 0,1 0 0,-1-1-1,0 1 1,1-1 0,-1 0 0,0 1 0,1-1 0,-1 0 0,0-1 0,1 1 0,-1 0 0,0-1 0,1 1 0,-1-1 0,0 0 0,0 1 0,0-1 0,4-2 0,0-1 4,-1 1 1,0-1 0,0 0 0,0 0 0,0-1 0,-1 0-1,1 0 1,-1 0 0,6-9 0,0-5 6,14-32 0,-17 33-7,1 2-1,15-24 1,-23 40-6,0-1 1,0 1 0,0 0 0,0 0 0,1-1 0,-1 1 0,0 0 0,0 0 0,0-1 0,0 1 0,1 0 0,-1 0-1,0 0 1,0 0 0,1-1 0,-1 1 0,0 0 0,0 0 0,1 0 0,-1 0 0,0 0 0,0 0 0,1 0 0,-1 0 0,0 0-1,1 0 1,-1 0 0,0 0 0,0 0 0,1 0 0,-1 0 0,0 0 0,1 0 0,-1 0 0,0 0 0,0 0 0,1 0-1,-1 0 1,0 0 0,0 1 0,1-1 0,-1 0 0,0 0 0,0 0 0,0 0 0,1 1 0,-1-1 0,0 0 0,0 0 0,0 1-1,0-1 1,1 0 0,-1 1 0,8 16-2,23 87 137,-24-76-54,1 1 0,1-2 0,23 49 0,-30-73-70,-1-1-1,1 1 1,0-1 0,-1 1 0,1-1 0,0 0 0,1 0 0,-1 1 0,0-2 0,4 4 0,-5-5-19,-1 0 0,1 1 0,0-1 0,-1 0 0,1 0 1,-1 0-1,1 1 0,-1-1 0,1 0 0,0 0 1,-1 0-1,1 0 0,-1 0 0,1 0 0,0 0 1,-1-1-1,1 1 0,-1 0 0,1 0 0,-1 0 1,2-1-1,-1 0-26,0 1 0,-1-1 0,1 0 0,0 0 0,0 0 0,-1 0 0,1 0 0,0 0 0,-1 0 0,1 0 0,-1 0 0,1 0 0,-1 0 0,0 0 0,1-1-1,1-9-168,-1-1 0,1 1 0,-2 0 0,0 0 0,0-1 0,-1 1 0,-1 0 0,0 0-1,0 0 1,-1 0 0,0 0 0,-5-10 0,-13-35-463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1.348"/>
    </inkml:context>
    <inkml:brush xml:id="br0">
      <inkml:brushProperty name="width" value="0.035" units="cm"/>
      <inkml:brushProperty name="height" value="0.035" units="cm"/>
    </inkml:brush>
  </inkml:definitions>
  <inkml:trace contextRef="#ctx0" brushRef="#br0">1 1 14427,'2'9'1712,"1"2"-1183,3 2-257,1-2 1960,5-1-2032,-1-1-312,5-3-352,0-2-408,2-1 672,5-2-120,0 1-160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1.862"/>
    </inkml:context>
    <inkml:brush xml:id="br0">
      <inkml:brushProperty name="width" value="0.035" units="cm"/>
      <inkml:brushProperty name="height" value="0.035" units="cm"/>
    </inkml:brush>
  </inkml:definitions>
  <inkml:trace contextRef="#ctx0" brushRef="#br0">11 274 17164,'2'-4'2058,"-6"7"-768,3-3-1197,1 1 0,-1 0 0,0 0 0,1 0 1,-1-1-1,1 1 0,-1 0 0,1 0 1,-1 0-1,1 0 0,0 0 0,-1 0 0,1 2 1,-1 2 57,1-1 0,0 1 0,0 0 0,0 0 0,2 8 0,-1-11-144,-1 0 0,1 0 0,0-1 0,0 1 1,0 0-1,0 0 0,0-1 0,0 1 0,1-1 1,-1 1-1,0-1 0,1 0 0,-1 1 0,1-1 0,0 0 1,2 2-1,18 9-24,48 30-203,-64-38 236,0 1-1,0 0 1,0 0 0,-1 0-1,0 0 1,0 1 0,-1 0-1,6 8 1,-9-12 43,0 0 1,0 0-1,0 0 1,-1 0-1,1 0 1,-1 0-1,1 0 0,-1 0 1,0 0-1,0 0 1,0 0-1,0 0 1,0 1-1,0-1 1,-1 0-1,1 0 1,-2 3-1,0-1 51,1 0-1,-1-1 1,0 1 0,-1-1 0,1 0-1,0 1 1,-1-1 0,-5 5-1,2-3 11,0 0 1,-1-1-1,1 1 0,-1-1 0,0 0 0,0-1 0,0 0 0,0 0 0,-9 2 0,14-4-125,1-1 1,-1 0-1,0 1 1,0-1 0,1 0-1,-1 0 1,0 0-1,0 0 1,0 0-1,1-1 1,-1 1-1,0-1 1,-3 0-1,5 0-41,-1 1-1,0-1 0,0 1 0,1-1 0,-1 1 0,1-1 1,-1 0-1,0 1 0,1-1 0,-1 0 0,1 1 0,0-1 1,-1 0-1,1 0 0,-1 1 0,1-1 0,0 0 0,0 0 1,0 0-1,-1-1 0,1-1-155,0 0 1,1-1 0,-1 1-1,1 0 1,-1 0-1,1 0 1,0 0-1,0 0 1,1 0-1,-1 0 1,1 0 0,-1 0-1,4-4 1,4-4-725,1-1 1,1 1-1,-1 1 1,23-17 0,56-32-1769,-33 24 358,0-5 1160,-23 12 4084,-41 37-2032,0-1 0,0 1 0,1 0-1,0 1 1,0-1 0,1 2 0,-6 12-1,9-16-664,-1 1-1,1 0 1,0 0 0,1 0-1,0 0 1,1 0-1,-1 1 1,1-1-1,1 0 1,0 1 0,0 8-1,1-15-182,-1 0-1,0-1 1,0 1-1,1 0 1,-1-1-1,1 1 1,-1-1 0,1 1-1,0-1 1,-1 1-1,1-1 1,0 1-1,0-1 1,0 0 0,0 1-1,0-1 1,0 0-1,1 0 1,1 2-1,-1-2-14,-1-1 0,0 0-1,1 1 1,-1-1-1,0 0 1,1 0 0,-1 0-1,1 0 1,-1 0-1,0 0 1,1 0 0,-1 0-1,0-1 1,1 1-1,-1 0 1,0-1 0,1 1-1,1-2 1,3-1 0,0-1-1,0 0 1,-1 0 0,1-1-1,-1 0 1,0 0 0,8-10-1,0-3 3,-1 0 0,-1-1 0,-1 0 0,0-1 0,-2 0 0,0-1 0,5-26 0,-8 29-38,-2 0-1,0-1 1,-1 0 0,-1 1 0,-1-1 0,0 0-1,-1 1 1,-7-34 0,7 47 5,-1 1-1,1-1 1,-1 1-1,0-1 1,0 1 0,0-1-1,0 1 1,-1 0 0,0 0-1,0 1 1,0-1 0,0 0-1,-1 1 1,-6-6-1,8 8 5,-1 0 0,1-1 0,-1 1 0,1 0 0,-1 0 0,0 0 0,1 1 0,-1-1 0,0 1 0,0 0 0,1-1 0,-1 1 0,0 0 0,0 0 0,1 1 0,-1-1 0,0 1 0,0-1 0,1 1 0,-1 0 0,0 0 0,1 0 0,-1 0 0,1 1 0,0-1 0,-5 4 0,-3 3 30,1 0 0,0 1 0,0 1 0,1-1 0,0 1 0,0 0 0,1 1 0,1 0 0,0 0 0,0 1 0,1-1 0,1 1-1,0 0 1,0 1 0,1-1 0,-1 17 0,4-28-12,-1 0 1,1 0-1,0 0 0,0 0 1,0 0-1,0 1 0,1-1 1,-1 0-1,0 0 0,0 0 0,1 0 1,-1 0-1,1 0 0,-1 0 1,1 0-1,-1 0 0,1 0 0,-1-1 1,1 1-1,0 0 0,-1 0 1,1 0-1,0-1 0,0 1 1,0 0-1,0-1 0,0 1 0,0-1 1,-1 1-1,1-1 0,0 1 1,1-1-1,-1 0 0,1 1 0,5 0-7,-1 0-1,1-1 0,-1 0 0,13-1 0,-4 0-25,-2 1-36,1 0 1,-1 1 0,0 0 0,0 1-1,1 0 1,21 8 0,-26-6-35,-1-1 0,0 2 0,0-1 0,0 1 0,0 0 0,-1 1 0,1 0 0,-2 0 0,1 0 0,9 13 0,7 17-1015,-20-29 906,1 0 0,-1-1 1,2 0-1,-1 0 0,7 7 0,-4-10-271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2.415"/>
    </inkml:context>
    <inkml:brush xml:id="br0">
      <inkml:brushProperty name="width" value="0.035" units="cm"/>
      <inkml:brushProperty name="height" value="0.035" units="cm"/>
    </inkml:brush>
  </inkml:definitions>
  <inkml:trace contextRef="#ctx0" brushRef="#br0">42 319 16363,'1'1'82,"0"0"0,0 0 0,0 0-1,0 0 1,0 0 0,0 0-1,1 0 1,-1 0 0,0 0-1,0-1 1,1 1 0,-1 0-1,0-1 1,1 1 0,-1-1-1,0 1 1,1-1 0,-1 0-1,1 0 1,1 0 0,0 0 25,0 0 1,0 0 0,1-1-1,-1 1 1,0-1-1,0 0 1,0 0 0,5-3-1,2-2 107,-1 1-1,0-2 1,0 1-1,11-12 1,-9 8-41,-1-2 1,-1 1-1,0-1 1,0 0-1,-1-1 1,-1 0-1,0 0 1,7-19-1,-12 26-91,0 0 0,-1-1 0,0 1-1,1 0 1,-2-1 0,1 1 0,-1-1-1,0 1 1,-2-11 0,1 13-27,0 0 1,0 0-1,0 0 0,-1 0 1,0 0-1,1 0 0,-2 0 1,1 1-1,0-1 1,-1 1-1,1-1 0,-1 1 1,0 0-1,0 0 0,-7-4 1,7 4-28,0 1 1,-1 0-1,1 0 1,-1 1 0,1-1-1,-1 1 1,0 0-1,0 0 1,0 0-1,0 0 1,0 0 0,0 1-1,0 0 1,1 0-1,-1 0 1,0 0-1,0 1 1,0-1 0,0 1-1,0 0 1,0 0-1,0 1 1,1-1-1,-1 1 1,1 0 0,-1 0-1,1 0 1,-1 0-1,-2 3 1,-2 2-5,0-1 0,1 1 0,0 0 0,1 1 0,-1-1 0,1 1 0,1 1 0,0-1 0,0 1 0,-6 16 0,6-10-23,0 1 1,1 0-1,1 0 0,1 1 0,1-1 1,0 1-1,1-1 0,0 0 0,1 1 1,1-1-1,1 0 0,1 1 0,10 30 1,-12-43-40,0 0-1,0 0 1,0-1 0,0 1 0,1 0 0,0-1 0,0 1 0,0-1 0,0 0 0,0 0 0,1 0 0,0-1 0,6 4 0,-8-4-118,1-1 0,1 0 1,-1 0-1,0 0 0,0 0 0,0-1 0,0 1 1,1-1-1,-1 0 0,0 0 0,0 0 0,1 0 0,-1-1 1,0 1-1,0-1 0,0 0 0,0 0 0,1 0 1,2-2-1,6-3-100,0-2-1,0 1 1,-1-2 0,0 1-1,10-11 1,22-23-680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30T06:58:22.880"/>
    </inkml:context>
    <inkml:brush xml:id="br0">
      <inkml:brushProperty name="width" value="0.035" units="cm"/>
      <inkml:brushProperty name="height" value="0.035" units="cm"/>
    </inkml:brush>
  </inkml:definitions>
  <inkml:trace contextRef="#ctx0" brushRef="#br0">202 0 14659,'-25'387'7370,"23"-366"-7325,1-8-13,-4 33-93,5-44-14,0 1 1,-1 0-1,0 0 1,0-1-1,0 1 0,0 0 1,0-1-1,0 1 1,-1-1-1,1 0 0,-1 1 1,-2 2-1,3-5 12,0 0 1,1 0-1,-1 0 0,0 1 0,1-1 1,-1 0-1,0 0 0,1 0 0,-1 0 0,0 0 1,0-1-1,1 1 0,-1 0 0,0 0 1,1 0-1,-1-1 0,0 1 0,1 0 1,-1 0-1,0-1 0,1 1 0,-1-1 1,1 1-1,-1-1 0,1 1 0,-1-1 0,1 1 1,-1-1-1,1 1 0,-1-1 0,1 1 1,0-1-1,-1-1 0,-17-24-1565,16 22 1279,-17-28-561,0-2 1,3 0-1,0-1 1,3-1-1,-12-43 0,24 74 1253,0 0 0,0 0 0,1 0-1,-1 0 1,1 0 0,1-6 0,-1 10-263,0 0 0,0 1 0,0-1-1,0 0 1,0 0 0,1 0 0,-1 1 0,0-1 0,1 0 0,-1 0 0,1 1 0,-1-1 0,1 0 0,-1 1 0,1-1 0,-1 0 0,1 1 0,-1-1 0,1 1 0,0-1 0,0 1 0,-1-1 0,1 1 0,0 0 0,-1-1 0,1 1-1,0 0 1,0 0 0,0-1 0,-1 1 0,1 0 0,0 0 0,0 0 0,0 0 0,0 0 0,-1 0 0,1 0 0,0 0 0,0 0 0,0 1 0,0-1 0,-1 0 0,2 1 0,8 3 584,0 0-1,0 0 1,-1 1 0,17 11 0,8 4 615,-12-10-1134,0-1 0,1-1 1,0-2-1,0 0 0,1-1 0,32 2 0,-31-3-246,-7 2-87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30.05.2024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126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126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133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133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141</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141</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149</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149</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150</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150</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151</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151</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152</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152</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153</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153</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169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169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171</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172</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173</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176</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177</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178</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179</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182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198</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198</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40</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42</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50</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51</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63</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66</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67</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68</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69</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70</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71</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72</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73</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74</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75</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76</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77</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78</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79</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80</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81</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82</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82</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83</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83</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84</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84</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85</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85</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86</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86</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87</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87</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93</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94</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94</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95</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95</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96</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96</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97</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97</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99</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30.05.2024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30.05.2024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216.png"/><Relationship Id="rId4" Type="http://schemas.openxmlformats.org/officeDocument/2006/relationships/customXml" Target="../ink/ink185.xml"/></Relationships>
</file>

<file path=ppt/slides/_rels/slide107.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customXml" Target="../ink/ink186.xml"/><Relationship Id="rId7" Type="http://schemas.openxmlformats.org/officeDocument/2006/relationships/customXml" Target="../ink/ink188.xml"/><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218.png"/><Relationship Id="rId5" Type="http://schemas.openxmlformats.org/officeDocument/2006/relationships/customXml" Target="../ink/ink187.xml"/><Relationship Id="rId4" Type="http://schemas.openxmlformats.org/officeDocument/2006/relationships/image" Target="../media/image217.png"/></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ustomXml" Target="../ink/ink4.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customXml" Target="../ink/ink189.xml"/><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221.png"/></Relationships>
</file>

<file path=ppt/slides/_rels/slide112.xml.rels><?xml version="1.0" encoding="UTF-8" standalone="yes"?>
<Relationships xmlns="http://schemas.openxmlformats.org/package/2006/relationships"><Relationship Id="rId3" Type="http://schemas.openxmlformats.org/officeDocument/2006/relationships/customXml" Target="../ink/ink190.xm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222.png"/></Relationships>
</file>

<file path=ppt/slides/_rels/slide113.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223.png"/><Relationship Id="rId4" Type="http://schemas.openxmlformats.org/officeDocument/2006/relationships/customXml" Target="../ink/ink191.xml"/></Relationships>
</file>

<file path=ppt/slides/_rels/slide114.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customXml" Target="../ink/ink192.xml"/><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224.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25.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customXml" Target="../ink/ink193.xm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image" Target="../media/image226.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customXml" Target="../ink/ink194.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image" Target="../media/image227.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customXml" Target="../ink/ink200.xml"/><Relationship Id="rId3" Type="http://schemas.openxmlformats.org/officeDocument/2006/relationships/customXml" Target="../ink/ink195.xml"/><Relationship Id="rId7" Type="http://schemas.openxmlformats.org/officeDocument/2006/relationships/customXml" Target="../ink/ink197.xml"/><Relationship Id="rId12" Type="http://schemas.openxmlformats.org/officeDocument/2006/relationships/image" Target="../media/image232.png"/><Relationship Id="rId2" Type="http://schemas.openxmlformats.org/officeDocument/2006/relationships/notesSlide" Target="../notesSlides/notesSlide123.xml"/><Relationship Id="rId16" Type="http://schemas.openxmlformats.org/officeDocument/2006/relationships/image" Target="../media/image234.png"/><Relationship Id="rId1" Type="http://schemas.openxmlformats.org/officeDocument/2006/relationships/slideLayout" Target="../slideLayouts/slideLayout7.xml"/><Relationship Id="rId6" Type="http://schemas.openxmlformats.org/officeDocument/2006/relationships/image" Target="../media/image229.png"/><Relationship Id="rId11" Type="http://schemas.openxmlformats.org/officeDocument/2006/relationships/customXml" Target="../ink/ink199.xml"/><Relationship Id="rId5" Type="http://schemas.openxmlformats.org/officeDocument/2006/relationships/customXml" Target="../ink/ink196.xml"/><Relationship Id="rId15" Type="http://schemas.openxmlformats.org/officeDocument/2006/relationships/customXml" Target="../ink/ink201.xml"/><Relationship Id="rId10" Type="http://schemas.openxmlformats.org/officeDocument/2006/relationships/image" Target="../media/image231.png"/><Relationship Id="rId4" Type="http://schemas.openxmlformats.org/officeDocument/2006/relationships/image" Target="../media/image228.png"/><Relationship Id="rId9" Type="http://schemas.openxmlformats.org/officeDocument/2006/relationships/customXml" Target="../ink/ink198.xml"/><Relationship Id="rId14" Type="http://schemas.openxmlformats.org/officeDocument/2006/relationships/image" Target="../media/image233.png"/></Relationships>
</file>

<file path=ppt/slides/_rels/slide1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6.xml"/><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8" Type="http://schemas.openxmlformats.org/officeDocument/2006/relationships/customXml" Target="../ink/ink204.xml"/><Relationship Id="rId13" Type="http://schemas.openxmlformats.org/officeDocument/2006/relationships/image" Target="../media/image241.png"/><Relationship Id="rId3" Type="http://schemas.openxmlformats.org/officeDocument/2006/relationships/image" Target="../media/image236.png"/><Relationship Id="rId7" Type="http://schemas.openxmlformats.org/officeDocument/2006/relationships/image" Target="../media/image238.png"/><Relationship Id="rId12" Type="http://schemas.openxmlformats.org/officeDocument/2006/relationships/customXml" Target="../ink/ink206.xml"/><Relationship Id="rId17" Type="http://schemas.openxmlformats.org/officeDocument/2006/relationships/image" Target="../media/image243.png"/><Relationship Id="rId2" Type="http://schemas.openxmlformats.org/officeDocument/2006/relationships/notesSlide" Target="../notesSlides/notesSlide127.xml"/><Relationship Id="rId16" Type="http://schemas.openxmlformats.org/officeDocument/2006/relationships/customXml" Target="../ink/ink208.xml"/><Relationship Id="rId1" Type="http://schemas.openxmlformats.org/officeDocument/2006/relationships/slideLayout" Target="../slideLayouts/slideLayout7.xml"/><Relationship Id="rId6" Type="http://schemas.openxmlformats.org/officeDocument/2006/relationships/customXml" Target="../ink/ink203.xml"/><Relationship Id="rId11" Type="http://schemas.openxmlformats.org/officeDocument/2006/relationships/image" Target="../media/image240.png"/><Relationship Id="rId5" Type="http://schemas.openxmlformats.org/officeDocument/2006/relationships/image" Target="../media/image237.png"/><Relationship Id="rId15" Type="http://schemas.openxmlformats.org/officeDocument/2006/relationships/image" Target="../media/image242.png"/><Relationship Id="rId10" Type="http://schemas.openxmlformats.org/officeDocument/2006/relationships/customXml" Target="../ink/ink205.xml"/><Relationship Id="rId4" Type="http://schemas.openxmlformats.org/officeDocument/2006/relationships/customXml" Target="../ink/ink202.xml"/><Relationship Id="rId9" Type="http://schemas.openxmlformats.org/officeDocument/2006/relationships/image" Target="../media/image239.png"/><Relationship Id="rId14" Type="http://schemas.openxmlformats.org/officeDocument/2006/relationships/customXml" Target="../ink/ink207.xml"/></Relationships>
</file>

<file path=ppt/slides/_rels/slide134.xml.rels><?xml version="1.0" encoding="UTF-8" standalone="yes"?>
<Relationships xmlns="http://schemas.openxmlformats.org/package/2006/relationships"><Relationship Id="rId3" Type="http://schemas.openxmlformats.org/officeDocument/2006/relationships/customXml" Target="../ink/ink209.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image" Target="../media/image244.png"/></Relationships>
</file>

<file path=ppt/slides/_rels/slide135.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notesSlide" Target="../notesSlides/notesSlide130.xml"/><Relationship Id="rId1" Type="http://schemas.openxmlformats.org/officeDocument/2006/relationships/slideLayout" Target="../slideLayouts/slideLayout7.xml"/><Relationship Id="rId5" Type="http://schemas.openxmlformats.org/officeDocument/2006/relationships/image" Target="../media/image246.png"/><Relationship Id="rId4" Type="http://schemas.openxmlformats.org/officeDocument/2006/relationships/customXml" Target="../ink/ink210.xml"/></Relationships>
</file>

<file path=ppt/slides/_rels/slide137.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image" Target="../media/image247.png"/></Relationships>
</file>

<file path=ppt/slides/_rels/slide138.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250.png"/><Relationship Id="rId4" Type="http://schemas.openxmlformats.org/officeDocument/2006/relationships/customXml" Target="../ink/ink2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customXml" Target="../ink/ink216.xml"/><Relationship Id="rId18" Type="http://schemas.openxmlformats.org/officeDocument/2006/relationships/image" Target="../media/image257.png"/><Relationship Id="rId26" Type="http://schemas.openxmlformats.org/officeDocument/2006/relationships/image" Target="../media/image261.png"/><Relationship Id="rId3" Type="http://schemas.openxmlformats.org/officeDocument/2006/relationships/image" Target="NULL"/><Relationship Id="rId21" Type="http://schemas.openxmlformats.org/officeDocument/2006/relationships/customXml" Target="../ink/ink220.xml"/><Relationship Id="rId7" Type="http://schemas.openxmlformats.org/officeDocument/2006/relationships/customXml" Target="../ink/ink213.xml"/><Relationship Id="rId12" Type="http://schemas.openxmlformats.org/officeDocument/2006/relationships/image" Target="../media/image254.png"/><Relationship Id="rId17" Type="http://schemas.openxmlformats.org/officeDocument/2006/relationships/customXml" Target="../ink/ink218.xml"/><Relationship Id="rId25" Type="http://schemas.openxmlformats.org/officeDocument/2006/relationships/customXml" Target="../ink/ink222.xml"/><Relationship Id="rId2" Type="http://schemas.openxmlformats.org/officeDocument/2006/relationships/notesSlide" Target="../notesSlides/notesSlide140.xml"/><Relationship Id="rId16" Type="http://schemas.openxmlformats.org/officeDocument/2006/relationships/image" Target="../media/image256.png"/><Relationship Id="rId20" Type="http://schemas.openxmlformats.org/officeDocument/2006/relationships/image" Target="../media/image258.png"/><Relationship Id="rId1" Type="http://schemas.openxmlformats.org/officeDocument/2006/relationships/slideLayout" Target="../slideLayouts/slideLayout7.xml"/><Relationship Id="rId6" Type="http://schemas.openxmlformats.org/officeDocument/2006/relationships/image" Target="../media/image251.png"/><Relationship Id="rId11" Type="http://schemas.openxmlformats.org/officeDocument/2006/relationships/customXml" Target="../ink/ink215.xml"/><Relationship Id="rId24" Type="http://schemas.openxmlformats.org/officeDocument/2006/relationships/image" Target="../media/image260.png"/><Relationship Id="rId5" Type="http://schemas.openxmlformats.org/officeDocument/2006/relationships/customXml" Target="../ink/ink212.xml"/><Relationship Id="rId15" Type="http://schemas.openxmlformats.org/officeDocument/2006/relationships/customXml" Target="../ink/ink217.xml"/><Relationship Id="rId23" Type="http://schemas.openxmlformats.org/officeDocument/2006/relationships/customXml" Target="../ink/ink221.xml"/><Relationship Id="rId28" Type="http://schemas.openxmlformats.org/officeDocument/2006/relationships/image" Target="../media/image262.png"/><Relationship Id="rId10" Type="http://schemas.openxmlformats.org/officeDocument/2006/relationships/image" Target="../media/image253.png"/><Relationship Id="rId19" Type="http://schemas.openxmlformats.org/officeDocument/2006/relationships/customXml" Target="../ink/ink219.xml"/><Relationship Id="rId4" Type="http://schemas.openxmlformats.org/officeDocument/2006/relationships/image" Target="NULL"/><Relationship Id="rId9" Type="http://schemas.openxmlformats.org/officeDocument/2006/relationships/customXml" Target="../ink/ink214.xml"/><Relationship Id="rId14" Type="http://schemas.openxmlformats.org/officeDocument/2006/relationships/image" Target="../media/image255.png"/><Relationship Id="rId22" Type="http://schemas.openxmlformats.org/officeDocument/2006/relationships/image" Target="../media/image259.png"/><Relationship Id="rId27" Type="http://schemas.openxmlformats.org/officeDocument/2006/relationships/customXml" Target="../ink/ink223.xml"/></Relationships>
</file>

<file path=ppt/slides/_rels/slide147.xml.rels><?xml version="1.0" encoding="UTF-8" standalone="yes"?>
<Relationships xmlns="http://schemas.openxmlformats.org/package/2006/relationships"><Relationship Id="rId3" Type="http://schemas.openxmlformats.org/officeDocument/2006/relationships/image" Target="../media/image263.png"/><Relationship Id="rId2" Type="http://schemas.openxmlformats.org/officeDocument/2006/relationships/notesSlide" Target="../notesSlides/notesSlide141.xml"/><Relationship Id="rId1" Type="http://schemas.openxmlformats.org/officeDocument/2006/relationships/slideLayout" Target="../slideLayouts/slideLayout7.xml"/><Relationship Id="rId4" Type="http://schemas.openxmlformats.org/officeDocument/2006/relationships/image" Target="../media/image264.png"/></Relationships>
</file>

<file path=ppt/slides/_rels/slide1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10.png"/><Relationship Id="rId9" Type="http://schemas.openxmlformats.org/officeDocument/2006/relationships/image" Target="NUL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 Id="rId4" Type="http://schemas.openxmlformats.org/officeDocument/2006/relationships/image" Target="NUL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3" Type="http://schemas.openxmlformats.org/officeDocument/2006/relationships/image" Target="../media/image269.png"/><Relationship Id="rId18" Type="http://schemas.openxmlformats.org/officeDocument/2006/relationships/customXml" Target="../ink/ink231.xml"/><Relationship Id="rId26" Type="http://schemas.openxmlformats.org/officeDocument/2006/relationships/customXml" Target="../ink/ink235.xml"/><Relationship Id="rId39" Type="http://schemas.openxmlformats.org/officeDocument/2006/relationships/image" Target="../media/image282.png"/><Relationship Id="rId21" Type="http://schemas.openxmlformats.org/officeDocument/2006/relationships/image" Target="../media/image273.png"/><Relationship Id="rId34" Type="http://schemas.openxmlformats.org/officeDocument/2006/relationships/customXml" Target="../ink/ink239.xml"/><Relationship Id="rId42" Type="http://schemas.openxmlformats.org/officeDocument/2006/relationships/customXml" Target="../ink/ink243.xml"/><Relationship Id="rId47" Type="http://schemas.openxmlformats.org/officeDocument/2006/relationships/image" Target="../media/image286.png"/><Relationship Id="rId7" Type="http://schemas.openxmlformats.org/officeDocument/2006/relationships/image" Target="../media/image266.png"/><Relationship Id="rId2" Type="http://schemas.openxmlformats.org/officeDocument/2006/relationships/notesSlide" Target="../notesSlides/notesSlide154.xml"/><Relationship Id="rId16" Type="http://schemas.openxmlformats.org/officeDocument/2006/relationships/customXml" Target="../ink/ink230.xml"/><Relationship Id="rId29" Type="http://schemas.openxmlformats.org/officeDocument/2006/relationships/image" Target="../media/image277.png"/><Relationship Id="rId1" Type="http://schemas.openxmlformats.org/officeDocument/2006/relationships/slideLayout" Target="../slideLayouts/slideLayout7.xml"/><Relationship Id="rId6" Type="http://schemas.openxmlformats.org/officeDocument/2006/relationships/customXml" Target="../ink/ink225.xml"/><Relationship Id="rId11" Type="http://schemas.openxmlformats.org/officeDocument/2006/relationships/image" Target="../media/image268.png"/><Relationship Id="rId24" Type="http://schemas.openxmlformats.org/officeDocument/2006/relationships/customXml" Target="../ink/ink234.xml"/><Relationship Id="rId32" Type="http://schemas.openxmlformats.org/officeDocument/2006/relationships/customXml" Target="../ink/ink238.xml"/><Relationship Id="rId37" Type="http://schemas.openxmlformats.org/officeDocument/2006/relationships/image" Target="../media/image281.png"/><Relationship Id="rId40" Type="http://schemas.openxmlformats.org/officeDocument/2006/relationships/customXml" Target="../ink/ink242.xml"/><Relationship Id="rId45" Type="http://schemas.openxmlformats.org/officeDocument/2006/relationships/image" Target="../media/image285.png"/><Relationship Id="rId5" Type="http://schemas.openxmlformats.org/officeDocument/2006/relationships/image" Target="../media/image265.png"/><Relationship Id="rId15" Type="http://schemas.openxmlformats.org/officeDocument/2006/relationships/image" Target="../media/image270.png"/><Relationship Id="rId23" Type="http://schemas.openxmlformats.org/officeDocument/2006/relationships/image" Target="../media/image274.png"/><Relationship Id="rId28" Type="http://schemas.openxmlformats.org/officeDocument/2006/relationships/customXml" Target="../ink/ink236.xml"/><Relationship Id="rId36" Type="http://schemas.openxmlformats.org/officeDocument/2006/relationships/customXml" Target="../ink/ink240.xml"/><Relationship Id="rId10" Type="http://schemas.openxmlformats.org/officeDocument/2006/relationships/customXml" Target="../ink/ink227.xml"/><Relationship Id="rId19" Type="http://schemas.openxmlformats.org/officeDocument/2006/relationships/image" Target="../media/image272.png"/><Relationship Id="rId31" Type="http://schemas.openxmlformats.org/officeDocument/2006/relationships/image" Target="../media/image278.png"/><Relationship Id="rId44" Type="http://schemas.openxmlformats.org/officeDocument/2006/relationships/customXml" Target="../ink/ink244.xml"/><Relationship Id="rId4" Type="http://schemas.openxmlformats.org/officeDocument/2006/relationships/customXml" Target="../ink/ink224.xml"/><Relationship Id="rId9" Type="http://schemas.openxmlformats.org/officeDocument/2006/relationships/image" Target="../media/image267.png"/><Relationship Id="rId14" Type="http://schemas.openxmlformats.org/officeDocument/2006/relationships/customXml" Target="../ink/ink229.xml"/><Relationship Id="rId22" Type="http://schemas.openxmlformats.org/officeDocument/2006/relationships/customXml" Target="../ink/ink233.xml"/><Relationship Id="rId27" Type="http://schemas.openxmlformats.org/officeDocument/2006/relationships/image" Target="../media/image276.png"/><Relationship Id="rId30" Type="http://schemas.openxmlformats.org/officeDocument/2006/relationships/customXml" Target="../ink/ink237.xml"/><Relationship Id="rId35" Type="http://schemas.openxmlformats.org/officeDocument/2006/relationships/image" Target="../media/image280.png"/><Relationship Id="rId43" Type="http://schemas.openxmlformats.org/officeDocument/2006/relationships/image" Target="../media/image284.png"/><Relationship Id="rId8" Type="http://schemas.openxmlformats.org/officeDocument/2006/relationships/customXml" Target="../ink/ink226.xml"/><Relationship Id="rId3" Type="http://schemas.openxmlformats.org/officeDocument/2006/relationships/hyperlink" Target="https://www.youtube.com/watch?v=vDBmYhP91Vs&amp;feature=youtu.be" TargetMode="External"/><Relationship Id="rId12" Type="http://schemas.openxmlformats.org/officeDocument/2006/relationships/customXml" Target="../ink/ink228.xml"/><Relationship Id="rId17" Type="http://schemas.openxmlformats.org/officeDocument/2006/relationships/image" Target="../media/image271.png"/><Relationship Id="rId25" Type="http://schemas.openxmlformats.org/officeDocument/2006/relationships/image" Target="../media/image275.png"/><Relationship Id="rId33" Type="http://schemas.openxmlformats.org/officeDocument/2006/relationships/image" Target="../media/image279.png"/><Relationship Id="rId38" Type="http://schemas.openxmlformats.org/officeDocument/2006/relationships/customXml" Target="../ink/ink241.xml"/><Relationship Id="rId46" Type="http://schemas.openxmlformats.org/officeDocument/2006/relationships/customXml" Target="../ink/ink245.xml"/><Relationship Id="rId20" Type="http://schemas.openxmlformats.org/officeDocument/2006/relationships/customXml" Target="../ink/ink232.xml"/><Relationship Id="rId41" Type="http://schemas.openxmlformats.org/officeDocument/2006/relationships/image" Target="../media/image28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5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0.xml"/><Relationship Id="rId1" Type="http://schemas.openxmlformats.org/officeDocument/2006/relationships/slideLayout" Target="../slideLayouts/slideLayout7.xml"/><Relationship Id="rId5" Type="http://schemas.openxmlformats.org/officeDocument/2006/relationships/image" Target="../media/image287.png"/><Relationship Id="rId4" Type="http://schemas.openxmlformats.org/officeDocument/2006/relationships/customXml" Target="../ink/ink24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4.xml"/><Relationship Id="rId1" Type="http://schemas.openxmlformats.org/officeDocument/2006/relationships/slideLayout" Target="../slideLayouts/slideLayout7.xml"/><Relationship Id="rId4" Type="http://schemas.openxmlformats.org/officeDocument/2006/relationships/image" Target="../media/image760.png"/></Relationships>
</file>

<file path=ppt/slides/_rels/slide17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customXml" Target="../ink/ink247.xml"/><Relationship Id="rId2" Type="http://schemas.openxmlformats.org/officeDocument/2006/relationships/notesSlide" Target="../notesSlides/notesSlide166.xml"/><Relationship Id="rId1" Type="http://schemas.openxmlformats.org/officeDocument/2006/relationships/slideLayout" Target="../slideLayouts/slideLayout7.xml"/><Relationship Id="rId6" Type="http://schemas.openxmlformats.org/officeDocument/2006/relationships/image" Target="../media/image289.png"/><Relationship Id="rId5" Type="http://schemas.openxmlformats.org/officeDocument/2006/relationships/customXml" Target="../ink/ink248.xml"/><Relationship Id="rId4" Type="http://schemas.openxmlformats.org/officeDocument/2006/relationships/image" Target="../media/image288.pn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3" Type="http://schemas.openxmlformats.org/officeDocument/2006/relationships/customXml" Target="../ink/ink254.xml"/><Relationship Id="rId18" Type="http://schemas.openxmlformats.org/officeDocument/2006/relationships/image" Target="../media/image297.png"/><Relationship Id="rId26" Type="http://schemas.openxmlformats.org/officeDocument/2006/relationships/image" Target="../media/image301.png"/><Relationship Id="rId39" Type="http://schemas.openxmlformats.org/officeDocument/2006/relationships/customXml" Target="../ink/ink267.xml"/><Relationship Id="rId21" Type="http://schemas.openxmlformats.org/officeDocument/2006/relationships/customXml" Target="../ink/ink258.xml"/><Relationship Id="rId34" Type="http://schemas.openxmlformats.org/officeDocument/2006/relationships/image" Target="../media/image305.png"/><Relationship Id="rId42" Type="http://schemas.openxmlformats.org/officeDocument/2006/relationships/image" Target="../media/image309.png"/><Relationship Id="rId47" Type="http://schemas.openxmlformats.org/officeDocument/2006/relationships/customXml" Target="../ink/ink271.xml"/><Relationship Id="rId50" Type="http://schemas.openxmlformats.org/officeDocument/2006/relationships/image" Target="../media/image313.png"/><Relationship Id="rId55" Type="http://schemas.openxmlformats.org/officeDocument/2006/relationships/customXml" Target="../ink/ink275.xml"/><Relationship Id="rId63" Type="http://schemas.openxmlformats.org/officeDocument/2006/relationships/customXml" Target="../ink/ink279.xml"/><Relationship Id="rId7" Type="http://schemas.openxmlformats.org/officeDocument/2006/relationships/customXml" Target="../ink/ink251.xml"/><Relationship Id="rId2" Type="http://schemas.openxmlformats.org/officeDocument/2006/relationships/notesSlide" Target="../notesSlides/notesSlide168.xml"/><Relationship Id="rId16" Type="http://schemas.openxmlformats.org/officeDocument/2006/relationships/image" Target="../media/image296.png"/><Relationship Id="rId29" Type="http://schemas.openxmlformats.org/officeDocument/2006/relationships/customXml" Target="../ink/ink262.xml"/><Relationship Id="rId11" Type="http://schemas.openxmlformats.org/officeDocument/2006/relationships/customXml" Target="../ink/ink253.xml"/><Relationship Id="rId24" Type="http://schemas.openxmlformats.org/officeDocument/2006/relationships/image" Target="../media/image300.png"/><Relationship Id="rId32" Type="http://schemas.openxmlformats.org/officeDocument/2006/relationships/image" Target="../media/image304.png"/><Relationship Id="rId37" Type="http://schemas.openxmlformats.org/officeDocument/2006/relationships/customXml" Target="../ink/ink266.xml"/><Relationship Id="rId40" Type="http://schemas.openxmlformats.org/officeDocument/2006/relationships/image" Target="../media/image308.png"/><Relationship Id="rId45" Type="http://schemas.openxmlformats.org/officeDocument/2006/relationships/customXml" Target="../ink/ink270.xml"/><Relationship Id="rId53" Type="http://schemas.openxmlformats.org/officeDocument/2006/relationships/customXml" Target="../ink/ink274.xml"/><Relationship Id="rId58" Type="http://schemas.openxmlformats.org/officeDocument/2006/relationships/image" Target="../media/image317.png"/><Relationship Id="rId5" Type="http://schemas.openxmlformats.org/officeDocument/2006/relationships/customXml" Target="../ink/ink250.xml"/><Relationship Id="rId61" Type="http://schemas.openxmlformats.org/officeDocument/2006/relationships/customXml" Target="../ink/ink278.xml"/><Relationship Id="rId19" Type="http://schemas.openxmlformats.org/officeDocument/2006/relationships/customXml" Target="../ink/ink257.xml"/><Relationship Id="rId14" Type="http://schemas.openxmlformats.org/officeDocument/2006/relationships/image" Target="../media/image295.png"/><Relationship Id="rId22" Type="http://schemas.openxmlformats.org/officeDocument/2006/relationships/image" Target="../media/image299.png"/><Relationship Id="rId27" Type="http://schemas.openxmlformats.org/officeDocument/2006/relationships/customXml" Target="../ink/ink261.xml"/><Relationship Id="rId30" Type="http://schemas.openxmlformats.org/officeDocument/2006/relationships/image" Target="../media/image303.png"/><Relationship Id="rId35" Type="http://schemas.openxmlformats.org/officeDocument/2006/relationships/customXml" Target="../ink/ink265.xml"/><Relationship Id="rId43" Type="http://schemas.openxmlformats.org/officeDocument/2006/relationships/customXml" Target="../ink/ink269.xml"/><Relationship Id="rId48" Type="http://schemas.openxmlformats.org/officeDocument/2006/relationships/image" Target="../media/image312.png"/><Relationship Id="rId56" Type="http://schemas.openxmlformats.org/officeDocument/2006/relationships/image" Target="../media/image316.png"/><Relationship Id="rId64" Type="http://schemas.openxmlformats.org/officeDocument/2006/relationships/image" Target="../media/image320.png"/><Relationship Id="rId8" Type="http://schemas.openxmlformats.org/officeDocument/2006/relationships/image" Target="../media/image292.png"/><Relationship Id="rId51" Type="http://schemas.openxmlformats.org/officeDocument/2006/relationships/customXml" Target="../ink/ink273.xml"/><Relationship Id="rId3" Type="http://schemas.openxmlformats.org/officeDocument/2006/relationships/customXml" Target="../ink/ink249.xml"/><Relationship Id="rId12" Type="http://schemas.openxmlformats.org/officeDocument/2006/relationships/image" Target="../media/image294.png"/><Relationship Id="rId17" Type="http://schemas.openxmlformats.org/officeDocument/2006/relationships/customXml" Target="../ink/ink256.xml"/><Relationship Id="rId25" Type="http://schemas.openxmlformats.org/officeDocument/2006/relationships/customXml" Target="../ink/ink260.xml"/><Relationship Id="rId33" Type="http://schemas.openxmlformats.org/officeDocument/2006/relationships/customXml" Target="../ink/ink264.xml"/><Relationship Id="rId38" Type="http://schemas.openxmlformats.org/officeDocument/2006/relationships/image" Target="../media/image307.png"/><Relationship Id="rId46" Type="http://schemas.openxmlformats.org/officeDocument/2006/relationships/image" Target="../media/image311.png"/><Relationship Id="rId59" Type="http://schemas.openxmlformats.org/officeDocument/2006/relationships/customXml" Target="../ink/ink277.xml"/><Relationship Id="rId20" Type="http://schemas.openxmlformats.org/officeDocument/2006/relationships/image" Target="../media/image298.png"/><Relationship Id="rId41" Type="http://schemas.openxmlformats.org/officeDocument/2006/relationships/customXml" Target="../ink/ink268.xml"/><Relationship Id="rId54" Type="http://schemas.openxmlformats.org/officeDocument/2006/relationships/image" Target="../media/image315.png"/><Relationship Id="rId62" Type="http://schemas.openxmlformats.org/officeDocument/2006/relationships/image" Target="../media/image319.png"/><Relationship Id="rId1" Type="http://schemas.openxmlformats.org/officeDocument/2006/relationships/slideLayout" Target="../slideLayouts/slideLayout7.xml"/><Relationship Id="rId6" Type="http://schemas.openxmlformats.org/officeDocument/2006/relationships/image" Target="../media/image291.png"/><Relationship Id="rId15" Type="http://schemas.openxmlformats.org/officeDocument/2006/relationships/customXml" Target="../ink/ink255.xml"/><Relationship Id="rId23" Type="http://schemas.openxmlformats.org/officeDocument/2006/relationships/customXml" Target="../ink/ink259.xml"/><Relationship Id="rId28" Type="http://schemas.openxmlformats.org/officeDocument/2006/relationships/image" Target="../media/image302.png"/><Relationship Id="rId36" Type="http://schemas.openxmlformats.org/officeDocument/2006/relationships/image" Target="../media/image306.png"/><Relationship Id="rId49" Type="http://schemas.openxmlformats.org/officeDocument/2006/relationships/customXml" Target="../ink/ink272.xml"/><Relationship Id="rId57" Type="http://schemas.openxmlformats.org/officeDocument/2006/relationships/customXml" Target="../ink/ink276.xml"/><Relationship Id="rId10" Type="http://schemas.openxmlformats.org/officeDocument/2006/relationships/image" Target="../media/image293.png"/><Relationship Id="rId31" Type="http://schemas.openxmlformats.org/officeDocument/2006/relationships/customXml" Target="../ink/ink263.xml"/><Relationship Id="rId44" Type="http://schemas.openxmlformats.org/officeDocument/2006/relationships/image" Target="../media/image310.png"/><Relationship Id="rId52" Type="http://schemas.openxmlformats.org/officeDocument/2006/relationships/image" Target="../media/image314.png"/><Relationship Id="rId60" Type="http://schemas.openxmlformats.org/officeDocument/2006/relationships/image" Target="../media/image318.png"/><Relationship Id="rId4" Type="http://schemas.openxmlformats.org/officeDocument/2006/relationships/image" Target="../media/image290.png"/><Relationship Id="rId9" Type="http://schemas.openxmlformats.org/officeDocument/2006/relationships/customXml" Target="../ink/ink25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321.emf"/><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322.emf"/><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4410.png"/><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image" Target="../media/image4710.png"/></Relationships>
</file>

<file path=ppt/slides/_rels/slide186.xml.rels><?xml version="1.0" encoding="UTF-8" standalone="yes"?>
<Relationships xmlns="http://schemas.openxmlformats.org/package/2006/relationships"><Relationship Id="rId3" Type="http://schemas.openxmlformats.org/officeDocument/2006/relationships/image" Target="../media/image323.emf"/><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323.emf"/><Relationship Id="rId7" Type="http://schemas.openxmlformats.org/officeDocument/2006/relationships/image" Target="../media/image810.png"/><Relationship Id="rId2" Type="http://schemas.openxmlformats.org/officeDocument/2006/relationships/notesSlide" Target="../notesSlides/notesSlide175.xml"/><Relationship Id="rId1" Type="http://schemas.openxmlformats.org/officeDocument/2006/relationships/slideLayout" Target="../slideLayouts/slideLayout7.xml"/><Relationship Id="rId6" Type="http://schemas.openxmlformats.org/officeDocument/2006/relationships/image" Target="../media/image870.png"/><Relationship Id="rId5" Type="http://schemas.openxmlformats.org/officeDocument/2006/relationships/image" Target="../media/image860.png"/><Relationship Id="rId4" Type="http://schemas.openxmlformats.org/officeDocument/2006/relationships/image" Target="../media/image790.png"/><Relationship Id="rId9" Type="http://schemas.openxmlformats.org/officeDocument/2006/relationships/image" Target="../media/image4910.png"/></Relationships>
</file>

<file path=ppt/slides/_rels/slide188.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176.xml"/><Relationship Id="rId1" Type="http://schemas.openxmlformats.org/officeDocument/2006/relationships/slideLayout" Target="../slideLayouts/slideLayout7.xml"/><Relationship Id="rId5" Type="http://schemas.openxmlformats.org/officeDocument/2006/relationships/image" Target="../media/image326.png"/><Relationship Id="rId4" Type="http://schemas.openxmlformats.org/officeDocument/2006/relationships/image" Target="../media/image325.png"/></Relationships>
</file>

<file path=ppt/slides/_rels/slide189.xml.rels><?xml version="1.0" encoding="UTF-8" standalone="yes"?>
<Relationships xmlns="http://schemas.openxmlformats.org/package/2006/relationships"><Relationship Id="rId26" Type="http://schemas.openxmlformats.org/officeDocument/2006/relationships/image" Target="../media/image338.png"/><Relationship Id="rId21" Type="http://schemas.openxmlformats.org/officeDocument/2006/relationships/customXml" Target="../ink/ink289.xml"/><Relationship Id="rId42" Type="http://schemas.openxmlformats.org/officeDocument/2006/relationships/image" Target="../media/image346.png"/><Relationship Id="rId47" Type="http://schemas.openxmlformats.org/officeDocument/2006/relationships/customXml" Target="../ink/ink302.xml"/><Relationship Id="rId63" Type="http://schemas.openxmlformats.org/officeDocument/2006/relationships/customXml" Target="../ink/ink310.xml"/><Relationship Id="rId68" Type="http://schemas.openxmlformats.org/officeDocument/2006/relationships/image" Target="../media/image359.png"/><Relationship Id="rId16" Type="http://schemas.openxmlformats.org/officeDocument/2006/relationships/image" Target="../media/image333.png"/><Relationship Id="rId11" Type="http://schemas.openxmlformats.org/officeDocument/2006/relationships/customXml" Target="../ink/ink284.xml"/><Relationship Id="rId32" Type="http://schemas.openxmlformats.org/officeDocument/2006/relationships/image" Target="../media/image341.png"/><Relationship Id="rId37" Type="http://schemas.openxmlformats.org/officeDocument/2006/relationships/customXml" Target="../ink/ink297.xml"/><Relationship Id="rId53" Type="http://schemas.openxmlformats.org/officeDocument/2006/relationships/customXml" Target="../ink/ink305.xml"/><Relationship Id="rId58" Type="http://schemas.openxmlformats.org/officeDocument/2006/relationships/image" Target="../media/image354.png"/><Relationship Id="rId74" Type="http://schemas.openxmlformats.org/officeDocument/2006/relationships/image" Target="../media/image362.png"/><Relationship Id="rId79" Type="http://schemas.openxmlformats.org/officeDocument/2006/relationships/customXml" Target="../ink/ink318.xml"/><Relationship Id="rId5" Type="http://schemas.openxmlformats.org/officeDocument/2006/relationships/customXml" Target="../ink/ink281.xml"/><Relationship Id="rId61" Type="http://schemas.openxmlformats.org/officeDocument/2006/relationships/customXml" Target="../ink/ink309.xml"/><Relationship Id="rId82" Type="http://schemas.openxmlformats.org/officeDocument/2006/relationships/image" Target="../media/image366.png"/><Relationship Id="rId19" Type="http://schemas.openxmlformats.org/officeDocument/2006/relationships/customXml" Target="../ink/ink288.xml"/><Relationship Id="rId14" Type="http://schemas.openxmlformats.org/officeDocument/2006/relationships/image" Target="../media/image332.png"/><Relationship Id="rId22" Type="http://schemas.openxmlformats.org/officeDocument/2006/relationships/image" Target="../media/image336.png"/><Relationship Id="rId27" Type="http://schemas.openxmlformats.org/officeDocument/2006/relationships/customXml" Target="../ink/ink292.xml"/><Relationship Id="rId30" Type="http://schemas.openxmlformats.org/officeDocument/2006/relationships/image" Target="../media/image340.png"/><Relationship Id="rId35" Type="http://schemas.openxmlformats.org/officeDocument/2006/relationships/customXml" Target="../ink/ink296.xml"/><Relationship Id="rId43" Type="http://schemas.openxmlformats.org/officeDocument/2006/relationships/customXml" Target="../ink/ink300.xml"/><Relationship Id="rId48" Type="http://schemas.openxmlformats.org/officeDocument/2006/relationships/image" Target="../media/image349.png"/><Relationship Id="rId56" Type="http://schemas.openxmlformats.org/officeDocument/2006/relationships/image" Target="../media/image353.png"/><Relationship Id="rId64" Type="http://schemas.openxmlformats.org/officeDocument/2006/relationships/image" Target="../media/image357.png"/><Relationship Id="rId69" Type="http://schemas.openxmlformats.org/officeDocument/2006/relationships/customXml" Target="../ink/ink313.xml"/><Relationship Id="rId77" Type="http://schemas.openxmlformats.org/officeDocument/2006/relationships/customXml" Target="../ink/ink317.xml"/><Relationship Id="rId8" Type="http://schemas.openxmlformats.org/officeDocument/2006/relationships/image" Target="../media/image329.png"/><Relationship Id="rId51" Type="http://schemas.openxmlformats.org/officeDocument/2006/relationships/customXml" Target="../ink/ink304.xml"/><Relationship Id="rId72" Type="http://schemas.openxmlformats.org/officeDocument/2006/relationships/image" Target="../media/image361.png"/><Relationship Id="rId80" Type="http://schemas.openxmlformats.org/officeDocument/2006/relationships/image" Target="../media/image365.png"/><Relationship Id="rId3" Type="http://schemas.openxmlformats.org/officeDocument/2006/relationships/customXml" Target="../ink/ink280.xml"/><Relationship Id="rId12" Type="http://schemas.openxmlformats.org/officeDocument/2006/relationships/image" Target="../media/image331.png"/><Relationship Id="rId17" Type="http://schemas.openxmlformats.org/officeDocument/2006/relationships/customXml" Target="../ink/ink287.xml"/><Relationship Id="rId25" Type="http://schemas.openxmlformats.org/officeDocument/2006/relationships/customXml" Target="../ink/ink291.xml"/><Relationship Id="rId33" Type="http://schemas.openxmlformats.org/officeDocument/2006/relationships/customXml" Target="../ink/ink295.xml"/><Relationship Id="rId38" Type="http://schemas.openxmlformats.org/officeDocument/2006/relationships/image" Target="../media/image344.png"/><Relationship Id="rId46" Type="http://schemas.openxmlformats.org/officeDocument/2006/relationships/image" Target="../media/image348.png"/><Relationship Id="rId59" Type="http://schemas.openxmlformats.org/officeDocument/2006/relationships/customXml" Target="../ink/ink308.xml"/><Relationship Id="rId67" Type="http://schemas.openxmlformats.org/officeDocument/2006/relationships/customXml" Target="../ink/ink312.xml"/><Relationship Id="rId20" Type="http://schemas.openxmlformats.org/officeDocument/2006/relationships/image" Target="../media/image335.png"/><Relationship Id="rId41" Type="http://schemas.openxmlformats.org/officeDocument/2006/relationships/customXml" Target="../ink/ink299.xml"/><Relationship Id="rId54" Type="http://schemas.openxmlformats.org/officeDocument/2006/relationships/image" Target="../media/image352.png"/><Relationship Id="rId62" Type="http://schemas.openxmlformats.org/officeDocument/2006/relationships/image" Target="../media/image356.png"/><Relationship Id="rId70" Type="http://schemas.openxmlformats.org/officeDocument/2006/relationships/image" Target="../media/image360.png"/><Relationship Id="rId75" Type="http://schemas.openxmlformats.org/officeDocument/2006/relationships/customXml" Target="../ink/ink316.xml"/><Relationship Id="rId1" Type="http://schemas.openxmlformats.org/officeDocument/2006/relationships/slideLayout" Target="../slideLayouts/slideLayout7.xml"/><Relationship Id="rId6" Type="http://schemas.openxmlformats.org/officeDocument/2006/relationships/image" Target="../media/image328.png"/><Relationship Id="rId15" Type="http://schemas.openxmlformats.org/officeDocument/2006/relationships/customXml" Target="../ink/ink286.xml"/><Relationship Id="rId23" Type="http://schemas.openxmlformats.org/officeDocument/2006/relationships/customXml" Target="../ink/ink290.xml"/><Relationship Id="rId28" Type="http://schemas.openxmlformats.org/officeDocument/2006/relationships/image" Target="../media/image339.png"/><Relationship Id="rId36" Type="http://schemas.openxmlformats.org/officeDocument/2006/relationships/image" Target="../media/image343.png"/><Relationship Id="rId49" Type="http://schemas.openxmlformats.org/officeDocument/2006/relationships/customXml" Target="../ink/ink303.xml"/><Relationship Id="rId57" Type="http://schemas.openxmlformats.org/officeDocument/2006/relationships/customXml" Target="../ink/ink307.xml"/><Relationship Id="rId10" Type="http://schemas.openxmlformats.org/officeDocument/2006/relationships/image" Target="../media/image330.png"/><Relationship Id="rId31" Type="http://schemas.openxmlformats.org/officeDocument/2006/relationships/customXml" Target="../ink/ink294.xml"/><Relationship Id="rId44" Type="http://schemas.openxmlformats.org/officeDocument/2006/relationships/image" Target="../media/image347.png"/><Relationship Id="rId52" Type="http://schemas.openxmlformats.org/officeDocument/2006/relationships/image" Target="../media/image351.png"/><Relationship Id="rId60" Type="http://schemas.openxmlformats.org/officeDocument/2006/relationships/image" Target="../media/image355.png"/><Relationship Id="rId65" Type="http://schemas.openxmlformats.org/officeDocument/2006/relationships/customXml" Target="../ink/ink311.xml"/><Relationship Id="rId73" Type="http://schemas.openxmlformats.org/officeDocument/2006/relationships/customXml" Target="../ink/ink315.xml"/><Relationship Id="rId78" Type="http://schemas.openxmlformats.org/officeDocument/2006/relationships/image" Target="../media/image364.png"/><Relationship Id="rId81" Type="http://schemas.openxmlformats.org/officeDocument/2006/relationships/customXml" Target="../ink/ink319.xml"/><Relationship Id="rId4" Type="http://schemas.openxmlformats.org/officeDocument/2006/relationships/image" Target="../media/image327.png"/><Relationship Id="rId9" Type="http://schemas.openxmlformats.org/officeDocument/2006/relationships/customXml" Target="../ink/ink283.xml"/><Relationship Id="rId13" Type="http://schemas.openxmlformats.org/officeDocument/2006/relationships/customXml" Target="../ink/ink285.xml"/><Relationship Id="rId18" Type="http://schemas.openxmlformats.org/officeDocument/2006/relationships/image" Target="../media/image334.png"/><Relationship Id="rId39" Type="http://schemas.openxmlformats.org/officeDocument/2006/relationships/customXml" Target="../ink/ink298.xml"/><Relationship Id="rId34" Type="http://schemas.openxmlformats.org/officeDocument/2006/relationships/image" Target="../media/image342.png"/><Relationship Id="rId50" Type="http://schemas.openxmlformats.org/officeDocument/2006/relationships/image" Target="../media/image350.png"/><Relationship Id="rId55" Type="http://schemas.openxmlformats.org/officeDocument/2006/relationships/customXml" Target="../ink/ink306.xml"/><Relationship Id="rId76" Type="http://schemas.openxmlformats.org/officeDocument/2006/relationships/image" Target="../media/image363.png"/><Relationship Id="rId7" Type="http://schemas.openxmlformats.org/officeDocument/2006/relationships/customXml" Target="../ink/ink282.xml"/><Relationship Id="rId71" Type="http://schemas.openxmlformats.org/officeDocument/2006/relationships/customXml" Target="../ink/ink314.xml"/><Relationship Id="rId2" Type="http://schemas.openxmlformats.org/officeDocument/2006/relationships/notesSlide" Target="../notesSlides/notesSlide177.xml"/><Relationship Id="rId29" Type="http://schemas.openxmlformats.org/officeDocument/2006/relationships/customXml" Target="../ink/ink293.xml"/><Relationship Id="rId24" Type="http://schemas.openxmlformats.org/officeDocument/2006/relationships/image" Target="../media/image337.png"/><Relationship Id="rId40" Type="http://schemas.openxmlformats.org/officeDocument/2006/relationships/image" Target="../media/image345.png"/><Relationship Id="rId45" Type="http://schemas.openxmlformats.org/officeDocument/2006/relationships/customXml" Target="../ink/ink301.xml"/><Relationship Id="rId66" Type="http://schemas.openxmlformats.org/officeDocument/2006/relationships/image" Target="../media/image35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367.emf"/><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324.png"/><Relationship Id="rId2" Type="http://schemas.openxmlformats.org/officeDocument/2006/relationships/notesSlide" Target="../notesSlides/notesSlide180.xml"/><Relationship Id="rId1" Type="http://schemas.openxmlformats.org/officeDocument/2006/relationships/slideLayout" Target="../slideLayouts/slideLayout7.xml"/><Relationship Id="rId5" Type="http://schemas.openxmlformats.org/officeDocument/2006/relationships/image" Target="../media/image326.png"/><Relationship Id="rId4" Type="http://schemas.openxmlformats.org/officeDocument/2006/relationships/image" Target="../media/image325.png"/></Relationships>
</file>

<file path=ppt/slides/_rels/slide1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368.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369.emf"/><Relationship Id="rId2" Type="http://schemas.openxmlformats.org/officeDocument/2006/relationships/notesSlide" Target="../notesSlides/notesSlide184.xml"/><Relationship Id="rId1" Type="http://schemas.openxmlformats.org/officeDocument/2006/relationships/slideLayout" Target="../slideLayouts/slideLayout7.xml"/><Relationship Id="rId5" Type="http://schemas.openxmlformats.org/officeDocument/2006/relationships/image" Target="../media/image370.png"/><Relationship Id="rId4" Type="http://schemas.openxmlformats.org/officeDocument/2006/relationships/customXml" Target="../ink/ink320.xml"/></Relationships>
</file>

<file path=ppt/slides/_rels/slide197.xml.rels><?xml version="1.0" encoding="UTF-8" standalone="yes"?>
<Relationships xmlns="http://schemas.openxmlformats.org/package/2006/relationships"><Relationship Id="rId3" Type="http://schemas.openxmlformats.org/officeDocument/2006/relationships/image" Target="../media/image371.emf"/><Relationship Id="rId2" Type="http://schemas.openxmlformats.org/officeDocument/2006/relationships/notesSlide" Target="../notesSlides/notesSlide185.xml"/><Relationship Id="rId1" Type="http://schemas.openxmlformats.org/officeDocument/2006/relationships/slideLayout" Target="../slideLayouts/slideLayout7.xml"/><Relationship Id="rId5" Type="http://schemas.openxmlformats.org/officeDocument/2006/relationships/image" Target="../media/image372.png"/><Relationship Id="rId4" Type="http://schemas.openxmlformats.org/officeDocument/2006/relationships/customXml" Target="../ink/ink321.xml"/></Relationships>
</file>

<file path=ppt/slides/_rels/slide198.xml.rels><?xml version="1.0" encoding="UTF-8" standalone="yes"?>
<Relationships xmlns="http://schemas.openxmlformats.org/package/2006/relationships"><Relationship Id="rId3" Type="http://schemas.openxmlformats.org/officeDocument/2006/relationships/image" Target="../media/image373.png"/><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image" Target="../media/image1400.png"/><Relationship Id="rId1" Type="http://schemas.openxmlformats.org/officeDocument/2006/relationships/slideLayout" Target="../slideLayouts/slideLayout1.xml"/><Relationship Id="rId5" Type="http://schemas.openxmlformats.org/officeDocument/2006/relationships/image" Target="../media/image1700.png"/><Relationship Id="rId4" Type="http://schemas.openxmlformats.org/officeDocument/2006/relationships/image" Target="../media/image160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6" Type="http://schemas.openxmlformats.org/officeDocument/2006/relationships/customXml" Target="../ink/ink327.xml"/><Relationship Id="rId117" Type="http://schemas.openxmlformats.org/officeDocument/2006/relationships/image" Target="../media/image424.png"/><Relationship Id="rId21" Type="http://schemas.openxmlformats.org/officeDocument/2006/relationships/image" Target="../media/image376.png"/><Relationship Id="rId42" Type="http://schemas.openxmlformats.org/officeDocument/2006/relationships/customXml" Target="../ink/ink335.xml"/><Relationship Id="rId47" Type="http://schemas.openxmlformats.org/officeDocument/2006/relationships/image" Target="../media/image389.png"/><Relationship Id="rId63" Type="http://schemas.openxmlformats.org/officeDocument/2006/relationships/image" Target="../media/image397.png"/><Relationship Id="rId68" Type="http://schemas.openxmlformats.org/officeDocument/2006/relationships/customXml" Target="../ink/ink348.xml"/><Relationship Id="rId84" Type="http://schemas.openxmlformats.org/officeDocument/2006/relationships/customXml" Target="../ink/ink356.xml"/><Relationship Id="rId89" Type="http://schemas.openxmlformats.org/officeDocument/2006/relationships/image" Target="../media/image410.png"/><Relationship Id="rId112" Type="http://schemas.openxmlformats.org/officeDocument/2006/relationships/customXml" Target="../ink/ink370.xml"/><Relationship Id="rId16" Type="http://schemas.openxmlformats.org/officeDocument/2006/relationships/customXml" Target="../ink/ink322.xml"/><Relationship Id="rId107" Type="http://schemas.openxmlformats.org/officeDocument/2006/relationships/image" Target="../media/image419.png"/><Relationship Id="rId11" Type="http://schemas.openxmlformats.org/officeDocument/2006/relationships/image" Target="../media/image2900.png"/><Relationship Id="rId32" Type="http://schemas.openxmlformats.org/officeDocument/2006/relationships/customXml" Target="../ink/ink330.xml"/><Relationship Id="rId37" Type="http://schemas.openxmlformats.org/officeDocument/2006/relationships/image" Target="../media/image384.png"/><Relationship Id="rId53" Type="http://schemas.openxmlformats.org/officeDocument/2006/relationships/image" Target="../media/image392.png"/><Relationship Id="rId58" Type="http://schemas.openxmlformats.org/officeDocument/2006/relationships/customXml" Target="../ink/ink343.xml"/><Relationship Id="rId74" Type="http://schemas.openxmlformats.org/officeDocument/2006/relationships/customXml" Target="../ink/ink351.xml"/><Relationship Id="rId79" Type="http://schemas.openxmlformats.org/officeDocument/2006/relationships/image" Target="../media/image405.png"/><Relationship Id="rId102" Type="http://schemas.openxmlformats.org/officeDocument/2006/relationships/customXml" Target="../ink/ink365.xml"/><Relationship Id="rId123" Type="http://schemas.openxmlformats.org/officeDocument/2006/relationships/image" Target="../media/image427.png"/><Relationship Id="rId128" Type="http://schemas.openxmlformats.org/officeDocument/2006/relationships/customXml" Target="../ink/ink378.xml"/><Relationship Id="rId5" Type="http://schemas.openxmlformats.org/officeDocument/2006/relationships/image" Target="../media/image2300.png"/><Relationship Id="rId90" Type="http://schemas.openxmlformats.org/officeDocument/2006/relationships/customXml" Target="../ink/ink359.xml"/><Relationship Id="rId95" Type="http://schemas.openxmlformats.org/officeDocument/2006/relationships/image" Target="../media/image413.png"/><Relationship Id="rId22" Type="http://schemas.openxmlformats.org/officeDocument/2006/relationships/customXml" Target="../ink/ink325.xml"/><Relationship Id="rId27" Type="http://schemas.openxmlformats.org/officeDocument/2006/relationships/image" Target="../media/image379.png"/><Relationship Id="rId43" Type="http://schemas.openxmlformats.org/officeDocument/2006/relationships/image" Target="../media/image387.png"/><Relationship Id="rId48" Type="http://schemas.openxmlformats.org/officeDocument/2006/relationships/customXml" Target="../ink/ink338.xml"/><Relationship Id="rId64" Type="http://schemas.openxmlformats.org/officeDocument/2006/relationships/customXml" Target="../ink/ink346.xml"/><Relationship Id="rId69" Type="http://schemas.openxmlformats.org/officeDocument/2006/relationships/image" Target="../media/image400.png"/><Relationship Id="rId113" Type="http://schemas.openxmlformats.org/officeDocument/2006/relationships/image" Target="../media/image422.png"/><Relationship Id="rId118" Type="http://schemas.openxmlformats.org/officeDocument/2006/relationships/customXml" Target="../ink/ink373.xml"/><Relationship Id="rId80" Type="http://schemas.openxmlformats.org/officeDocument/2006/relationships/customXml" Target="../ink/ink354.xml"/><Relationship Id="rId85" Type="http://schemas.openxmlformats.org/officeDocument/2006/relationships/image" Target="../media/image408.png"/><Relationship Id="rId12" Type="http://schemas.openxmlformats.org/officeDocument/2006/relationships/image" Target="../media/image3000.png"/><Relationship Id="rId17" Type="http://schemas.openxmlformats.org/officeDocument/2006/relationships/image" Target="../media/image374.png"/><Relationship Id="rId33" Type="http://schemas.openxmlformats.org/officeDocument/2006/relationships/image" Target="../media/image382.png"/><Relationship Id="rId38" Type="http://schemas.openxmlformats.org/officeDocument/2006/relationships/customXml" Target="../ink/ink333.xml"/><Relationship Id="rId59" Type="http://schemas.openxmlformats.org/officeDocument/2006/relationships/image" Target="../media/image395.png"/><Relationship Id="rId103" Type="http://schemas.openxmlformats.org/officeDocument/2006/relationships/image" Target="../media/image417.png"/><Relationship Id="rId108" Type="http://schemas.openxmlformats.org/officeDocument/2006/relationships/customXml" Target="../ink/ink368.xml"/><Relationship Id="rId124" Type="http://schemas.openxmlformats.org/officeDocument/2006/relationships/customXml" Target="../ink/ink376.xml"/><Relationship Id="rId129" Type="http://schemas.openxmlformats.org/officeDocument/2006/relationships/image" Target="../media/image430.png"/><Relationship Id="rId54" Type="http://schemas.openxmlformats.org/officeDocument/2006/relationships/customXml" Target="../ink/ink341.xml"/><Relationship Id="rId70" Type="http://schemas.openxmlformats.org/officeDocument/2006/relationships/customXml" Target="../ink/ink349.xml"/><Relationship Id="rId75" Type="http://schemas.openxmlformats.org/officeDocument/2006/relationships/image" Target="../media/image403.png"/><Relationship Id="rId91" Type="http://schemas.openxmlformats.org/officeDocument/2006/relationships/image" Target="../media/image411.png"/><Relationship Id="rId96" Type="http://schemas.openxmlformats.org/officeDocument/2006/relationships/customXml" Target="../ink/ink362.xml"/><Relationship Id="rId1" Type="http://schemas.openxmlformats.org/officeDocument/2006/relationships/slideLayout" Target="../slideLayouts/slideLayout1.xml"/><Relationship Id="rId6" Type="http://schemas.openxmlformats.org/officeDocument/2006/relationships/image" Target="../media/image2400.png"/><Relationship Id="rId23" Type="http://schemas.openxmlformats.org/officeDocument/2006/relationships/image" Target="../media/image377.png"/><Relationship Id="rId28" Type="http://schemas.openxmlformats.org/officeDocument/2006/relationships/customXml" Target="../ink/ink328.xml"/><Relationship Id="rId49" Type="http://schemas.openxmlformats.org/officeDocument/2006/relationships/image" Target="../media/image390.png"/><Relationship Id="rId114" Type="http://schemas.openxmlformats.org/officeDocument/2006/relationships/customXml" Target="../ink/ink371.xml"/><Relationship Id="rId119" Type="http://schemas.openxmlformats.org/officeDocument/2006/relationships/image" Target="../media/image425.png"/><Relationship Id="rId44" Type="http://schemas.openxmlformats.org/officeDocument/2006/relationships/customXml" Target="../ink/ink336.xml"/><Relationship Id="rId60" Type="http://schemas.openxmlformats.org/officeDocument/2006/relationships/customXml" Target="../ink/ink344.xml"/><Relationship Id="rId65" Type="http://schemas.openxmlformats.org/officeDocument/2006/relationships/image" Target="../media/image398.png"/><Relationship Id="rId81" Type="http://schemas.openxmlformats.org/officeDocument/2006/relationships/image" Target="../media/image406.png"/><Relationship Id="rId86" Type="http://schemas.openxmlformats.org/officeDocument/2006/relationships/customXml" Target="../ink/ink357.xml"/><Relationship Id="rId13" Type="http://schemas.openxmlformats.org/officeDocument/2006/relationships/image" Target="../media/image3100.png"/><Relationship Id="rId18" Type="http://schemas.openxmlformats.org/officeDocument/2006/relationships/customXml" Target="../ink/ink323.xml"/><Relationship Id="rId39" Type="http://schemas.openxmlformats.org/officeDocument/2006/relationships/image" Target="../media/image385.png"/><Relationship Id="rId109" Type="http://schemas.openxmlformats.org/officeDocument/2006/relationships/image" Target="../media/image420.png"/><Relationship Id="rId34" Type="http://schemas.openxmlformats.org/officeDocument/2006/relationships/customXml" Target="../ink/ink331.xml"/><Relationship Id="rId50" Type="http://schemas.openxmlformats.org/officeDocument/2006/relationships/customXml" Target="../ink/ink339.xml"/><Relationship Id="rId55" Type="http://schemas.openxmlformats.org/officeDocument/2006/relationships/image" Target="../media/image393.png"/><Relationship Id="rId76" Type="http://schemas.openxmlformats.org/officeDocument/2006/relationships/customXml" Target="../ink/ink352.xml"/><Relationship Id="rId97" Type="http://schemas.openxmlformats.org/officeDocument/2006/relationships/image" Target="../media/image414.png"/><Relationship Id="rId104" Type="http://schemas.openxmlformats.org/officeDocument/2006/relationships/customXml" Target="../ink/ink366.xml"/><Relationship Id="rId120" Type="http://schemas.openxmlformats.org/officeDocument/2006/relationships/customXml" Target="../ink/ink374.xml"/><Relationship Id="rId125" Type="http://schemas.openxmlformats.org/officeDocument/2006/relationships/image" Target="../media/image428.png"/><Relationship Id="rId7" Type="http://schemas.openxmlformats.org/officeDocument/2006/relationships/image" Target="../media/image2500.png"/><Relationship Id="rId71" Type="http://schemas.openxmlformats.org/officeDocument/2006/relationships/image" Target="../media/image401.png"/><Relationship Id="rId92" Type="http://schemas.openxmlformats.org/officeDocument/2006/relationships/customXml" Target="../ink/ink360.xml"/><Relationship Id="rId2" Type="http://schemas.openxmlformats.org/officeDocument/2006/relationships/image" Target="../media/image2000.png"/><Relationship Id="rId29" Type="http://schemas.openxmlformats.org/officeDocument/2006/relationships/image" Target="../media/image380.png"/><Relationship Id="rId24" Type="http://schemas.openxmlformats.org/officeDocument/2006/relationships/customXml" Target="../ink/ink326.xml"/><Relationship Id="rId40" Type="http://schemas.openxmlformats.org/officeDocument/2006/relationships/customXml" Target="../ink/ink334.xml"/><Relationship Id="rId45" Type="http://schemas.openxmlformats.org/officeDocument/2006/relationships/image" Target="../media/image388.png"/><Relationship Id="rId66" Type="http://schemas.openxmlformats.org/officeDocument/2006/relationships/customXml" Target="../ink/ink347.xml"/><Relationship Id="rId87" Type="http://schemas.openxmlformats.org/officeDocument/2006/relationships/image" Target="../media/image409.png"/><Relationship Id="rId110" Type="http://schemas.openxmlformats.org/officeDocument/2006/relationships/customXml" Target="../ink/ink369.xml"/><Relationship Id="rId115" Type="http://schemas.openxmlformats.org/officeDocument/2006/relationships/image" Target="../media/image423.png"/><Relationship Id="rId61" Type="http://schemas.openxmlformats.org/officeDocument/2006/relationships/image" Target="../media/image396.png"/><Relationship Id="rId82" Type="http://schemas.openxmlformats.org/officeDocument/2006/relationships/customXml" Target="../ink/ink355.xml"/><Relationship Id="rId19" Type="http://schemas.openxmlformats.org/officeDocument/2006/relationships/image" Target="../media/image375.png"/><Relationship Id="rId14" Type="http://schemas.openxmlformats.org/officeDocument/2006/relationships/image" Target="../media/image3200.png"/><Relationship Id="rId30" Type="http://schemas.openxmlformats.org/officeDocument/2006/relationships/customXml" Target="../ink/ink329.xml"/><Relationship Id="rId35" Type="http://schemas.openxmlformats.org/officeDocument/2006/relationships/image" Target="../media/image383.png"/><Relationship Id="rId56" Type="http://schemas.openxmlformats.org/officeDocument/2006/relationships/customXml" Target="../ink/ink342.xml"/><Relationship Id="rId77" Type="http://schemas.openxmlformats.org/officeDocument/2006/relationships/image" Target="../media/image404.png"/><Relationship Id="rId100" Type="http://schemas.openxmlformats.org/officeDocument/2006/relationships/customXml" Target="../ink/ink364.xml"/><Relationship Id="rId105" Type="http://schemas.openxmlformats.org/officeDocument/2006/relationships/image" Target="../media/image418.png"/><Relationship Id="rId126" Type="http://schemas.openxmlformats.org/officeDocument/2006/relationships/customXml" Target="../ink/ink377.xml"/><Relationship Id="rId8" Type="http://schemas.openxmlformats.org/officeDocument/2006/relationships/image" Target="../media/image2600.png"/><Relationship Id="rId51" Type="http://schemas.openxmlformats.org/officeDocument/2006/relationships/image" Target="../media/image391.png"/><Relationship Id="rId72" Type="http://schemas.openxmlformats.org/officeDocument/2006/relationships/customXml" Target="../ink/ink350.xml"/><Relationship Id="rId93" Type="http://schemas.openxmlformats.org/officeDocument/2006/relationships/image" Target="../media/image412.png"/><Relationship Id="rId98" Type="http://schemas.openxmlformats.org/officeDocument/2006/relationships/customXml" Target="../ink/ink363.xml"/><Relationship Id="rId121" Type="http://schemas.openxmlformats.org/officeDocument/2006/relationships/image" Target="../media/image426.png"/><Relationship Id="rId25" Type="http://schemas.openxmlformats.org/officeDocument/2006/relationships/image" Target="../media/image378.png"/><Relationship Id="rId46" Type="http://schemas.openxmlformats.org/officeDocument/2006/relationships/customXml" Target="../ink/ink337.xml"/><Relationship Id="rId67" Type="http://schemas.openxmlformats.org/officeDocument/2006/relationships/image" Target="../media/image399.png"/><Relationship Id="rId116" Type="http://schemas.openxmlformats.org/officeDocument/2006/relationships/customXml" Target="../ink/ink372.xml"/><Relationship Id="rId20" Type="http://schemas.openxmlformats.org/officeDocument/2006/relationships/customXml" Target="../ink/ink324.xml"/><Relationship Id="rId41" Type="http://schemas.openxmlformats.org/officeDocument/2006/relationships/image" Target="../media/image386.png"/><Relationship Id="rId62" Type="http://schemas.openxmlformats.org/officeDocument/2006/relationships/customXml" Target="../ink/ink345.xml"/><Relationship Id="rId83" Type="http://schemas.openxmlformats.org/officeDocument/2006/relationships/image" Target="../media/image407.png"/><Relationship Id="rId88" Type="http://schemas.openxmlformats.org/officeDocument/2006/relationships/customXml" Target="../ink/ink358.xml"/><Relationship Id="rId111" Type="http://schemas.openxmlformats.org/officeDocument/2006/relationships/image" Target="../media/image421.png"/><Relationship Id="rId15" Type="http://schemas.openxmlformats.org/officeDocument/2006/relationships/image" Target="../media/image570.png"/><Relationship Id="rId36" Type="http://schemas.openxmlformats.org/officeDocument/2006/relationships/customXml" Target="../ink/ink332.xml"/><Relationship Id="rId57" Type="http://schemas.openxmlformats.org/officeDocument/2006/relationships/image" Target="../media/image394.png"/><Relationship Id="rId106" Type="http://schemas.openxmlformats.org/officeDocument/2006/relationships/customXml" Target="../ink/ink367.xml"/><Relationship Id="rId127" Type="http://schemas.openxmlformats.org/officeDocument/2006/relationships/image" Target="../media/image429.png"/><Relationship Id="rId10" Type="http://schemas.openxmlformats.org/officeDocument/2006/relationships/image" Target="../media/image2800.png"/><Relationship Id="rId31" Type="http://schemas.openxmlformats.org/officeDocument/2006/relationships/image" Target="../media/image381.png"/><Relationship Id="rId52" Type="http://schemas.openxmlformats.org/officeDocument/2006/relationships/customXml" Target="../ink/ink340.xml"/><Relationship Id="rId73" Type="http://schemas.openxmlformats.org/officeDocument/2006/relationships/image" Target="../media/image402.png"/><Relationship Id="rId78" Type="http://schemas.openxmlformats.org/officeDocument/2006/relationships/customXml" Target="../ink/ink353.xml"/><Relationship Id="rId94" Type="http://schemas.openxmlformats.org/officeDocument/2006/relationships/customXml" Target="../ink/ink361.xml"/><Relationship Id="rId99" Type="http://schemas.openxmlformats.org/officeDocument/2006/relationships/image" Target="../media/image415.png"/><Relationship Id="rId101" Type="http://schemas.openxmlformats.org/officeDocument/2006/relationships/image" Target="../media/image416.png"/><Relationship Id="rId122" Type="http://schemas.openxmlformats.org/officeDocument/2006/relationships/customXml" Target="../ink/ink375.xml"/><Relationship Id="rId4" Type="http://schemas.openxmlformats.org/officeDocument/2006/relationships/image" Target="../media/image220.png"/><Relationship Id="rId9" Type="http://schemas.openxmlformats.org/officeDocument/2006/relationships/image" Target="../media/image2700.png"/></Relationships>
</file>

<file path=ppt/slides/_rels/slide201.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187.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17" Type="http://schemas.openxmlformats.org/officeDocument/2006/relationships/image" Target="../media/image486.png"/><Relationship Id="rId299" Type="http://schemas.openxmlformats.org/officeDocument/2006/relationships/image" Target="../media/image578.png"/><Relationship Id="rId21" Type="http://schemas.openxmlformats.org/officeDocument/2006/relationships/image" Target="../media/image438.png"/><Relationship Id="rId63" Type="http://schemas.openxmlformats.org/officeDocument/2006/relationships/image" Target="../media/image459.png"/><Relationship Id="rId159" Type="http://schemas.openxmlformats.org/officeDocument/2006/relationships/image" Target="../media/image507.png"/><Relationship Id="rId324" Type="http://schemas.openxmlformats.org/officeDocument/2006/relationships/customXml" Target="../ink/ink535.xml"/><Relationship Id="rId366" Type="http://schemas.openxmlformats.org/officeDocument/2006/relationships/customXml" Target="../ink/ink556.xml"/><Relationship Id="rId170" Type="http://schemas.openxmlformats.org/officeDocument/2006/relationships/customXml" Target="../ink/ink458.xml"/><Relationship Id="rId226" Type="http://schemas.openxmlformats.org/officeDocument/2006/relationships/customXml" Target="../ink/ink486.xml"/><Relationship Id="rId268" Type="http://schemas.openxmlformats.org/officeDocument/2006/relationships/customXml" Target="../ink/ink507.xml"/><Relationship Id="rId32" Type="http://schemas.openxmlformats.org/officeDocument/2006/relationships/customXml" Target="../ink/ink389.xml"/><Relationship Id="rId74" Type="http://schemas.openxmlformats.org/officeDocument/2006/relationships/customXml" Target="../ink/ink410.xml"/><Relationship Id="rId128" Type="http://schemas.openxmlformats.org/officeDocument/2006/relationships/customXml" Target="../ink/ink437.xml"/><Relationship Id="rId335" Type="http://schemas.openxmlformats.org/officeDocument/2006/relationships/image" Target="../media/image596.png"/><Relationship Id="rId377" Type="http://schemas.openxmlformats.org/officeDocument/2006/relationships/image" Target="../media/image617.png"/><Relationship Id="rId5" Type="http://schemas.openxmlformats.org/officeDocument/2006/relationships/hyperlink" Target="https://commons.wikimedia.org/wiki/File:Salmo_trutta_fario-1.jpg" TargetMode="External"/><Relationship Id="rId181" Type="http://schemas.openxmlformats.org/officeDocument/2006/relationships/image" Target="../media/image518.png"/><Relationship Id="rId237" Type="http://schemas.openxmlformats.org/officeDocument/2006/relationships/image" Target="../media/image546.png"/><Relationship Id="rId402" Type="http://schemas.openxmlformats.org/officeDocument/2006/relationships/customXml" Target="../ink/ink574.xml"/><Relationship Id="rId279" Type="http://schemas.openxmlformats.org/officeDocument/2006/relationships/image" Target="../media/image567.png"/><Relationship Id="rId43" Type="http://schemas.openxmlformats.org/officeDocument/2006/relationships/image" Target="../media/image449.png"/><Relationship Id="rId139" Type="http://schemas.openxmlformats.org/officeDocument/2006/relationships/image" Target="../media/image497.png"/><Relationship Id="rId290" Type="http://schemas.openxmlformats.org/officeDocument/2006/relationships/customXml" Target="../ink/ink518.xml"/><Relationship Id="rId304" Type="http://schemas.openxmlformats.org/officeDocument/2006/relationships/customXml" Target="../ink/ink525.xml"/><Relationship Id="rId346" Type="http://schemas.openxmlformats.org/officeDocument/2006/relationships/customXml" Target="../ink/ink546.xml"/><Relationship Id="rId388" Type="http://schemas.openxmlformats.org/officeDocument/2006/relationships/customXml" Target="../ink/ink567.xml"/><Relationship Id="rId85" Type="http://schemas.openxmlformats.org/officeDocument/2006/relationships/image" Target="../media/image470.png"/><Relationship Id="rId150" Type="http://schemas.openxmlformats.org/officeDocument/2006/relationships/customXml" Target="../ink/ink448.xml"/><Relationship Id="rId192" Type="http://schemas.openxmlformats.org/officeDocument/2006/relationships/customXml" Target="../ink/ink469.xml"/><Relationship Id="rId206" Type="http://schemas.openxmlformats.org/officeDocument/2006/relationships/customXml" Target="../ink/ink476.xml"/><Relationship Id="rId413" Type="http://schemas.openxmlformats.org/officeDocument/2006/relationships/image" Target="../media/image635.png"/><Relationship Id="rId248" Type="http://schemas.openxmlformats.org/officeDocument/2006/relationships/customXml" Target="../ink/ink497.xml"/><Relationship Id="rId12" Type="http://schemas.openxmlformats.org/officeDocument/2006/relationships/customXml" Target="../ink/ink379.xml"/><Relationship Id="rId108" Type="http://schemas.openxmlformats.org/officeDocument/2006/relationships/customXml" Target="../ink/ink427.xml"/><Relationship Id="rId315" Type="http://schemas.openxmlformats.org/officeDocument/2006/relationships/image" Target="../media/image586.png"/><Relationship Id="rId357" Type="http://schemas.openxmlformats.org/officeDocument/2006/relationships/image" Target="../media/image607.png"/><Relationship Id="rId54" Type="http://schemas.openxmlformats.org/officeDocument/2006/relationships/customXml" Target="../ink/ink400.xml"/><Relationship Id="rId96" Type="http://schemas.openxmlformats.org/officeDocument/2006/relationships/customXml" Target="../ink/ink421.xml"/><Relationship Id="rId161" Type="http://schemas.openxmlformats.org/officeDocument/2006/relationships/image" Target="../media/image508.png"/><Relationship Id="rId217" Type="http://schemas.openxmlformats.org/officeDocument/2006/relationships/image" Target="../media/image536.png"/><Relationship Id="rId399" Type="http://schemas.openxmlformats.org/officeDocument/2006/relationships/image" Target="../media/image628.png"/><Relationship Id="rId259" Type="http://schemas.openxmlformats.org/officeDocument/2006/relationships/image" Target="../media/image557.png"/><Relationship Id="rId23" Type="http://schemas.openxmlformats.org/officeDocument/2006/relationships/image" Target="../media/image439.png"/><Relationship Id="rId119" Type="http://schemas.openxmlformats.org/officeDocument/2006/relationships/image" Target="../media/image487.png"/><Relationship Id="rId270" Type="http://schemas.openxmlformats.org/officeDocument/2006/relationships/customXml" Target="../ink/ink508.xml"/><Relationship Id="rId326" Type="http://schemas.openxmlformats.org/officeDocument/2006/relationships/customXml" Target="../ink/ink536.xml"/><Relationship Id="rId65" Type="http://schemas.openxmlformats.org/officeDocument/2006/relationships/image" Target="../media/image460.png"/><Relationship Id="rId130" Type="http://schemas.openxmlformats.org/officeDocument/2006/relationships/customXml" Target="../ink/ink438.xml"/><Relationship Id="rId368" Type="http://schemas.openxmlformats.org/officeDocument/2006/relationships/customXml" Target="../ink/ink557.xml"/><Relationship Id="rId172" Type="http://schemas.openxmlformats.org/officeDocument/2006/relationships/customXml" Target="../ink/ink459.xml"/><Relationship Id="rId228" Type="http://schemas.openxmlformats.org/officeDocument/2006/relationships/customXml" Target="../ink/ink487.xml"/><Relationship Id="rId281" Type="http://schemas.openxmlformats.org/officeDocument/2006/relationships/image" Target="../media/image568.png"/><Relationship Id="rId337" Type="http://schemas.openxmlformats.org/officeDocument/2006/relationships/image" Target="../media/image597.png"/><Relationship Id="rId34" Type="http://schemas.openxmlformats.org/officeDocument/2006/relationships/customXml" Target="../ink/ink390.xml"/><Relationship Id="rId76" Type="http://schemas.openxmlformats.org/officeDocument/2006/relationships/customXml" Target="../ink/ink411.xml"/><Relationship Id="rId141" Type="http://schemas.openxmlformats.org/officeDocument/2006/relationships/image" Target="../media/image498.png"/><Relationship Id="rId379" Type="http://schemas.openxmlformats.org/officeDocument/2006/relationships/image" Target="../media/image618.png"/><Relationship Id="rId7" Type="http://schemas.openxmlformats.org/officeDocument/2006/relationships/hyperlink" Target="https://www.britannica.com/animal/shark" TargetMode="External"/><Relationship Id="rId183" Type="http://schemas.openxmlformats.org/officeDocument/2006/relationships/image" Target="../media/image519.png"/><Relationship Id="rId239" Type="http://schemas.openxmlformats.org/officeDocument/2006/relationships/image" Target="../media/image547.png"/><Relationship Id="rId390" Type="http://schemas.openxmlformats.org/officeDocument/2006/relationships/customXml" Target="../ink/ink568.xml"/><Relationship Id="rId404" Type="http://schemas.openxmlformats.org/officeDocument/2006/relationships/customXml" Target="../ink/ink575.xml"/><Relationship Id="rId250" Type="http://schemas.openxmlformats.org/officeDocument/2006/relationships/customXml" Target="../ink/ink498.xml"/><Relationship Id="rId292" Type="http://schemas.openxmlformats.org/officeDocument/2006/relationships/customXml" Target="../ink/ink519.xml"/><Relationship Id="rId306" Type="http://schemas.openxmlformats.org/officeDocument/2006/relationships/customXml" Target="../ink/ink526.xml"/><Relationship Id="rId45" Type="http://schemas.openxmlformats.org/officeDocument/2006/relationships/image" Target="../media/image450.png"/><Relationship Id="rId87" Type="http://schemas.openxmlformats.org/officeDocument/2006/relationships/image" Target="../media/image471.png"/><Relationship Id="rId110" Type="http://schemas.openxmlformats.org/officeDocument/2006/relationships/customXml" Target="../ink/ink428.xml"/><Relationship Id="rId348" Type="http://schemas.openxmlformats.org/officeDocument/2006/relationships/customXml" Target="../ink/ink547.xml"/><Relationship Id="rId152" Type="http://schemas.openxmlformats.org/officeDocument/2006/relationships/customXml" Target="../ink/ink449.xml"/><Relationship Id="rId194" Type="http://schemas.openxmlformats.org/officeDocument/2006/relationships/customXml" Target="../ink/ink470.xml"/><Relationship Id="rId208" Type="http://schemas.openxmlformats.org/officeDocument/2006/relationships/customXml" Target="../ink/ink477.xml"/><Relationship Id="rId415" Type="http://schemas.openxmlformats.org/officeDocument/2006/relationships/image" Target="../media/image636.png"/><Relationship Id="rId261" Type="http://schemas.openxmlformats.org/officeDocument/2006/relationships/image" Target="../media/image558.png"/><Relationship Id="rId14" Type="http://schemas.openxmlformats.org/officeDocument/2006/relationships/customXml" Target="../ink/ink380.xml"/><Relationship Id="rId56" Type="http://schemas.openxmlformats.org/officeDocument/2006/relationships/customXml" Target="../ink/ink401.xml"/><Relationship Id="rId317" Type="http://schemas.openxmlformats.org/officeDocument/2006/relationships/image" Target="../media/image587.png"/><Relationship Id="rId359" Type="http://schemas.openxmlformats.org/officeDocument/2006/relationships/image" Target="../media/image608.png"/><Relationship Id="rId98" Type="http://schemas.openxmlformats.org/officeDocument/2006/relationships/customXml" Target="../ink/ink422.xml"/><Relationship Id="rId121" Type="http://schemas.openxmlformats.org/officeDocument/2006/relationships/image" Target="../media/image488.png"/><Relationship Id="rId163" Type="http://schemas.openxmlformats.org/officeDocument/2006/relationships/image" Target="../media/image509.png"/><Relationship Id="rId219" Type="http://schemas.openxmlformats.org/officeDocument/2006/relationships/image" Target="../media/image537.png"/><Relationship Id="rId370" Type="http://schemas.openxmlformats.org/officeDocument/2006/relationships/customXml" Target="../ink/ink558.xml"/><Relationship Id="rId230" Type="http://schemas.openxmlformats.org/officeDocument/2006/relationships/customXml" Target="../ink/ink488.xml"/><Relationship Id="rId25" Type="http://schemas.openxmlformats.org/officeDocument/2006/relationships/image" Target="../media/image440.png"/><Relationship Id="rId67" Type="http://schemas.openxmlformats.org/officeDocument/2006/relationships/image" Target="../media/image461.png"/><Relationship Id="rId272" Type="http://schemas.openxmlformats.org/officeDocument/2006/relationships/customXml" Target="../ink/ink509.xml"/><Relationship Id="rId328" Type="http://schemas.openxmlformats.org/officeDocument/2006/relationships/customXml" Target="../ink/ink537.xml"/><Relationship Id="rId132" Type="http://schemas.openxmlformats.org/officeDocument/2006/relationships/customXml" Target="../ink/ink439.xml"/><Relationship Id="rId174" Type="http://schemas.openxmlformats.org/officeDocument/2006/relationships/customXml" Target="../ink/ink460.xml"/><Relationship Id="rId381" Type="http://schemas.openxmlformats.org/officeDocument/2006/relationships/image" Target="../media/image619.png"/><Relationship Id="rId241" Type="http://schemas.openxmlformats.org/officeDocument/2006/relationships/image" Target="../media/image548.png"/><Relationship Id="rId36" Type="http://schemas.openxmlformats.org/officeDocument/2006/relationships/customXml" Target="../ink/ink391.xml"/><Relationship Id="rId283" Type="http://schemas.openxmlformats.org/officeDocument/2006/relationships/image" Target="../media/image569.png"/><Relationship Id="rId339" Type="http://schemas.openxmlformats.org/officeDocument/2006/relationships/image" Target="../media/image598.png"/><Relationship Id="rId78" Type="http://schemas.openxmlformats.org/officeDocument/2006/relationships/customXml" Target="../ink/ink412.xml"/><Relationship Id="rId101" Type="http://schemas.openxmlformats.org/officeDocument/2006/relationships/image" Target="../media/image478.png"/><Relationship Id="rId143" Type="http://schemas.openxmlformats.org/officeDocument/2006/relationships/image" Target="../media/image499.png"/><Relationship Id="rId185" Type="http://schemas.openxmlformats.org/officeDocument/2006/relationships/image" Target="../media/image520.png"/><Relationship Id="rId350" Type="http://schemas.openxmlformats.org/officeDocument/2006/relationships/customXml" Target="../ink/ink548.xml"/><Relationship Id="rId406" Type="http://schemas.openxmlformats.org/officeDocument/2006/relationships/customXml" Target="../ink/ink576.xml"/><Relationship Id="rId9" Type="http://schemas.openxmlformats.org/officeDocument/2006/relationships/hyperlink" Target="https://creativecommons.org/licenses/by-sa/4.0/legalcode" TargetMode="External"/><Relationship Id="rId210" Type="http://schemas.openxmlformats.org/officeDocument/2006/relationships/customXml" Target="../ink/ink478.xml"/><Relationship Id="rId392" Type="http://schemas.openxmlformats.org/officeDocument/2006/relationships/customXml" Target="../ink/ink569.xml"/><Relationship Id="rId252" Type="http://schemas.openxmlformats.org/officeDocument/2006/relationships/customXml" Target="../ink/ink499.xml"/><Relationship Id="rId294" Type="http://schemas.openxmlformats.org/officeDocument/2006/relationships/customXml" Target="../ink/ink520.xml"/><Relationship Id="rId308" Type="http://schemas.openxmlformats.org/officeDocument/2006/relationships/customXml" Target="../ink/ink527.xml"/><Relationship Id="rId47" Type="http://schemas.openxmlformats.org/officeDocument/2006/relationships/image" Target="../media/image451.png"/><Relationship Id="rId89" Type="http://schemas.openxmlformats.org/officeDocument/2006/relationships/image" Target="../media/image472.png"/><Relationship Id="rId112" Type="http://schemas.openxmlformats.org/officeDocument/2006/relationships/customXml" Target="../ink/ink429.xml"/><Relationship Id="rId154" Type="http://schemas.openxmlformats.org/officeDocument/2006/relationships/customXml" Target="../ink/ink450.xml"/><Relationship Id="rId361" Type="http://schemas.openxmlformats.org/officeDocument/2006/relationships/image" Target="../media/image609.png"/><Relationship Id="rId196" Type="http://schemas.openxmlformats.org/officeDocument/2006/relationships/customXml" Target="../ink/ink471.xml"/><Relationship Id="rId417" Type="http://schemas.openxmlformats.org/officeDocument/2006/relationships/image" Target="../media/image637.png"/><Relationship Id="rId16" Type="http://schemas.openxmlformats.org/officeDocument/2006/relationships/customXml" Target="../ink/ink381.xml"/><Relationship Id="rId221" Type="http://schemas.openxmlformats.org/officeDocument/2006/relationships/image" Target="../media/image538.png"/><Relationship Id="rId263" Type="http://schemas.openxmlformats.org/officeDocument/2006/relationships/image" Target="../media/image559.png"/><Relationship Id="rId319" Type="http://schemas.openxmlformats.org/officeDocument/2006/relationships/image" Target="../media/image588.png"/><Relationship Id="rId58" Type="http://schemas.openxmlformats.org/officeDocument/2006/relationships/customXml" Target="../ink/ink402.xml"/><Relationship Id="rId123" Type="http://schemas.openxmlformats.org/officeDocument/2006/relationships/image" Target="../media/image489.png"/><Relationship Id="rId330" Type="http://schemas.openxmlformats.org/officeDocument/2006/relationships/customXml" Target="../ink/ink538.xml"/><Relationship Id="rId165" Type="http://schemas.openxmlformats.org/officeDocument/2006/relationships/image" Target="../media/image510.png"/><Relationship Id="rId372" Type="http://schemas.openxmlformats.org/officeDocument/2006/relationships/customXml" Target="../ink/ink559.xml"/><Relationship Id="rId232" Type="http://schemas.openxmlformats.org/officeDocument/2006/relationships/customXml" Target="../ink/ink489.xml"/><Relationship Id="rId274" Type="http://schemas.openxmlformats.org/officeDocument/2006/relationships/customXml" Target="../ink/ink510.xml"/><Relationship Id="rId27" Type="http://schemas.openxmlformats.org/officeDocument/2006/relationships/image" Target="../media/image441.png"/><Relationship Id="rId69" Type="http://schemas.openxmlformats.org/officeDocument/2006/relationships/image" Target="../media/image462.png"/><Relationship Id="rId134" Type="http://schemas.openxmlformats.org/officeDocument/2006/relationships/customXml" Target="../ink/ink440.xml"/><Relationship Id="rId80" Type="http://schemas.openxmlformats.org/officeDocument/2006/relationships/customXml" Target="../ink/ink413.xml"/><Relationship Id="rId176" Type="http://schemas.openxmlformats.org/officeDocument/2006/relationships/customXml" Target="../ink/ink461.xml"/><Relationship Id="rId341" Type="http://schemas.openxmlformats.org/officeDocument/2006/relationships/image" Target="../media/image599.png"/><Relationship Id="rId383" Type="http://schemas.openxmlformats.org/officeDocument/2006/relationships/image" Target="../media/image620.png"/><Relationship Id="rId201" Type="http://schemas.openxmlformats.org/officeDocument/2006/relationships/image" Target="../media/image528.png"/><Relationship Id="rId243" Type="http://schemas.openxmlformats.org/officeDocument/2006/relationships/image" Target="../media/image549.png"/><Relationship Id="rId285" Type="http://schemas.openxmlformats.org/officeDocument/2006/relationships/image" Target="../media/image571.png"/><Relationship Id="rId17" Type="http://schemas.openxmlformats.org/officeDocument/2006/relationships/image" Target="../media/image436.png"/><Relationship Id="rId38" Type="http://schemas.openxmlformats.org/officeDocument/2006/relationships/customXml" Target="../ink/ink392.xml"/><Relationship Id="rId59" Type="http://schemas.openxmlformats.org/officeDocument/2006/relationships/image" Target="../media/image457.png"/><Relationship Id="rId103" Type="http://schemas.openxmlformats.org/officeDocument/2006/relationships/image" Target="../media/image479.png"/><Relationship Id="rId124" Type="http://schemas.openxmlformats.org/officeDocument/2006/relationships/customXml" Target="../ink/ink435.xml"/><Relationship Id="rId310" Type="http://schemas.openxmlformats.org/officeDocument/2006/relationships/customXml" Target="../ink/ink528.xml"/><Relationship Id="rId70" Type="http://schemas.openxmlformats.org/officeDocument/2006/relationships/customXml" Target="../ink/ink408.xml"/><Relationship Id="rId91" Type="http://schemas.openxmlformats.org/officeDocument/2006/relationships/image" Target="../media/image473.png"/><Relationship Id="rId145" Type="http://schemas.openxmlformats.org/officeDocument/2006/relationships/image" Target="../media/image500.png"/><Relationship Id="rId166" Type="http://schemas.openxmlformats.org/officeDocument/2006/relationships/customXml" Target="../ink/ink456.xml"/><Relationship Id="rId187" Type="http://schemas.openxmlformats.org/officeDocument/2006/relationships/image" Target="../media/image521.png"/><Relationship Id="rId331" Type="http://schemas.openxmlformats.org/officeDocument/2006/relationships/image" Target="../media/image594.png"/><Relationship Id="rId352" Type="http://schemas.openxmlformats.org/officeDocument/2006/relationships/customXml" Target="../ink/ink549.xml"/><Relationship Id="rId373" Type="http://schemas.openxmlformats.org/officeDocument/2006/relationships/image" Target="../media/image615.png"/><Relationship Id="rId394" Type="http://schemas.openxmlformats.org/officeDocument/2006/relationships/customXml" Target="../ink/ink570.xml"/><Relationship Id="rId408" Type="http://schemas.openxmlformats.org/officeDocument/2006/relationships/customXml" Target="../ink/ink577.xml"/><Relationship Id="rId1" Type="http://schemas.openxmlformats.org/officeDocument/2006/relationships/slideLayout" Target="../slideLayouts/slideLayout7.xml"/><Relationship Id="rId212" Type="http://schemas.openxmlformats.org/officeDocument/2006/relationships/customXml" Target="../ink/ink479.xml"/><Relationship Id="rId233" Type="http://schemas.openxmlformats.org/officeDocument/2006/relationships/image" Target="../media/image544.png"/><Relationship Id="rId254" Type="http://schemas.openxmlformats.org/officeDocument/2006/relationships/customXml" Target="../ink/ink500.xml"/><Relationship Id="rId28" Type="http://schemas.openxmlformats.org/officeDocument/2006/relationships/customXml" Target="../ink/ink387.xml"/><Relationship Id="rId49" Type="http://schemas.openxmlformats.org/officeDocument/2006/relationships/image" Target="../media/image452.png"/><Relationship Id="rId114" Type="http://schemas.openxmlformats.org/officeDocument/2006/relationships/customXml" Target="../ink/ink430.xml"/><Relationship Id="rId275" Type="http://schemas.openxmlformats.org/officeDocument/2006/relationships/image" Target="../media/image565.png"/><Relationship Id="rId296" Type="http://schemas.openxmlformats.org/officeDocument/2006/relationships/customXml" Target="../ink/ink521.xml"/><Relationship Id="rId300" Type="http://schemas.openxmlformats.org/officeDocument/2006/relationships/customXml" Target="../ink/ink523.xml"/><Relationship Id="rId60" Type="http://schemas.openxmlformats.org/officeDocument/2006/relationships/customXml" Target="../ink/ink403.xml"/><Relationship Id="rId81" Type="http://schemas.openxmlformats.org/officeDocument/2006/relationships/image" Target="../media/image468.png"/><Relationship Id="rId135" Type="http://schemas.openxmlformats.org/officeDocument/2006/relationships/image" Target="../media/image495.png"/><Relationship Id="rId156" Type="http://schemas.openxmlformats.org/officeDocument/2006/relationships/customXml" Target="../ink/ink451.xml"/><Relationship Id="rId177" Type="http://schemas.openxmlformats.org/officeDocument/2006/relationships/image" Target="../media/image516.png"/><Relationship Id="rId198" Type="http://schemas.openxmlformats.org/officeDocument/2006/relationships/customXml" Target="../ink/ink472.xml"/><Relationship Id="rId321" Type="http://schemas.openxmlformats.org/officeDocument/2006/relationships/image" Target="../media/image589.png"/><Relationship Id="rId342" Type="http://schemas.openxmlformats.org/officeDocument/2006/relationships/customXml" Target="../ink/ink544.xml"/><Relationship Id="rId363" Type="http://schemas.openxmlformats.org/officeDocument/2006/relationships/image" Target="../media/image610.png"/><Relationship Id="rId384" Type="http://schemas.openxmlformats.org/officeDocument/2006/relationships/customXml" Target="../ink/ink565.xml"/><Relationship Id="rId419" Type="http://schemas.openxmlformats.org/officeDocument/2006/relationships/image" Target="../media/image638.png"/><Relationship Id="rId202" Type="http://schemas.openxmlformats.org/officeDocument/2006/relationships/customXml" Target="../ink/ink474.xml"/><Relationship Id="rId223" Type="http://schemas.openxmlformats.org/officeDocument/2006/relationships/image" Target="../media/image539.png"/><Relationship Id="rId244" Type="http://schemas.openxmlformats.org/officeDocument/2006/relationships/customXml" Target="../ink/ink495.xml"/><Relationship Id="rId18" Type="http://schemas.openxmlformats.org/officeDocument/2006/relationships/customXml" Target="../ink/ink382.xml"/><Relationship Id="rId39" Type="http://schemas.openxmlformats.org/officeDocument/2006/relationships/image" Target="../media/image447.png"/><Relationship Id="rId265" Type="http://schemas.openxmlformats.org/officeDocument/2006/relationships/image" Target="../media/image560.png"/><Relationship Id="rId286" Type="http://schemas.openxmlformats.org/officeDocument/2006/relationships/customXml" Target="../ink/ink516.xml"/><Relationship Id="rId50" Type="http://schemas.openxmlformats.org/officeDocument/2006/relationships/customXml" Target="../ink/ink398.xml"/><Relationship Id="rId104" Type="http://schemas.openxmlformats.org/officeDocument/2006/relationships/customXml" Target="../ink/ink425.xml"/><Relationship Id="rId125" Type="http://schemas.openxmlformats.org/officeDocument/2006/relationships/image" Target="../media/image490.png"/><Relationship Id="rId146" Type="http://schemas.openxmlformats.org/officeDocument/2006/relationships/customXml" Target="../ink/ink446.xml"/><Relationship Id="rId167" Type="http://schemas.openxmlformats.org/officeDocument/2006/relationships/image" Target="../media/image511.png"/><Relationship Id="rId188" Type="http://schemas.openxmlformats.org/officeDocument/2006/relationships/customXml" Target="../ink/ink467.xml"/><Relationship Id="rId311" Type="http://schemas.openxmlformats.org/officeDocument/2006/relationships/image" Target="../media/image584.png"/><Relationship Id="rId332" Type="http://schemas.openxmlformats.org/officeDocument/2006/relationships/customXml" Target="../ink/ink539.xml"/><Relationship Id="rId353" Type="http://schemas.openxmlformats.org/officeDocument/2006/relationships/image" Target="../media/image605.png"/><Relationship Id="rId374" Type="http://schemas.openxmlformats.org/officeDocument/2006/relationships/customXml" Target="../ink/ink560.xml"/><Relationship Id="rId395" Type="http://schemas.openxmlformats.org/officeDocument/2006/relationships/image" Target="../media/image626.png"/><Relationship Id="rId409" Type="http://schemas.openxmlformats.org/officeDocument/2006/relationships/image" Target="../media/image633.png"/><Relationship Id="rId71" Type="http://schemas.openxmlformats.org/officeDocument/2006/relationships/image" Target="../media/image463.png"/><Relationship Id="rId92" Type="http://schemas.openxmlformats.org/officeDocument/2006/relationships/customXml" Target="../ink/ink419.xml"/><Relationship Id="rId213" Type="http://schemas.openxmlformats.org/officeDocument/2006/relationships/image" Target="../media/image534.png"/><Relationship Id="rId234" Type="http://schemas.openxmlformats.org/officeDocument/2006/relationships/customXml" Target="../ink/ink490.xml"/><Relationship Id="rId420" Type="http://schemas.openxmlformats.org/officeDocument/2006/relationships/customXml" Target="../ink/ink583.xml"/><Relationship Id="rId2" Type="http://schemas.openxmlformats.org/officeDocument/2006/relationships/notesSlide" Target="../notesSlides/notesSlide189.xml"/><Relationship Id="rId29" Type="http://schemas.openxmlformats.org/officeDocument/2006/relationships/image" Target="../media/image442.png"/><Relationship Id="rId255" Type="http://schemas.openxmlformats.org/officeDocument/2006/relationships/image" Target="../media/image555.png"/><Relationship Id="rId276" Type="http://schemas.openxmlformats.org/officeDocument/2006/relationships/customXml" Target="../ink/ink511.xml"/><Relationship Id="rId297" Type="http://schemas.openxmlformats.org/officeDocument/2006/relationships/image" Target="../media/image577.png"/><Relationship Id="rId40" Type="http://schemas.openxmlformats.org/officeDocument/2006/relationships/customXml" Target="../ink/ink393.xml"/><Relationship Id="rId115" Type="http://schemas.openxmlformats.org/officeDocument/2006/relationships/image" Target="../media/image485.png"/><Relationship Id="rId136" Type="http://schemas.openxmlformats.org/officeDocument/2006/relationships/customXml" Target="../ink/ink441.xml"/><Relationship Id="rId157" Type="http://schemas.openxmlformats.org/officeDocument/2006/relationships/image" Target="../media/image506.png"/><Relationship Id="rId178" Type="http://schemas.openxmlformats.org/officeDocument/2006/relationships/customXml" Target="../ink/ink462.xml"/><Relationship Id="rId301" Type="http://schemas.openxmlformats.org/officeDocument/2006/relationships/image" Target="../media/image579.png"/><Relationship Id="rId322" Type="http://schemas.openxmlformats.org/officeDocument/2006/relationships/customXml" Target="../ink/ink534.xml"/><Relationship Id="rId343" Type="http://schemas.openxmlformats.org/officeDocument/2006/relationships/image" Target="../media/image600.png"/><Relationship Id="rId364" Type="http://schemas.openxmlformats.org/officeDocument/2006/relationships/customXml" Target="../ink/ink555.xml"/><Relationship Id="rId61" Type="http://schemas.openxmlformats.org/officeDocument/2006/relationships/image" Target="../media/image458.png"/><Relationship Id="rId82" Type="http://schemas.openxmlformats.org/officeDocument/2006/relationships/customXml" Target="../ink/ink414.xml"/><Relationship Id="rId199" Type="http://schemas.openxmlformats.org/officeDocument/2006/relationships/image" Target="../media/image527.png"/><Relationship Id="rId203" Type="http://schemas.openxmlformats.org/officeDocument/2006/relationships/image" Target="../media/image529.png"/><Relationship Id="rId385" Type="http://schemas.openxmlformats.org/officeDocument/2006/relationships/image" Target="../media/image621.png"/><Relationship Id="rId19" Type="http://schemas.openxmlformats.org/officeDocument/2006/relationships/image" Target="../media/image437.png"/><Relationship Id="rId224" Type="http://schemas.openxmlformats.org/officeDocument/2006/relationships/customXml" Target="../ink/ink485.xml"/><Relationship Id="rId245" Type="http://schemas.openxmlformats.org/officeDocument/2006/relationships/image" Target="../media/image550.png"/><Relationship Id="rId266" Type="http://schemas.openxmlformats.org/officeDocument/2006/relationships/customXml" Target="../ink/ink506.xml"/><Relationship Id="rId287" Type="http://schemas.openxmlformats.org/officeDocument/2006/relationships/image" Target="../media/image572.png"/><Relationship Id="rId410" Type="http://schemas.openxmlformats.org/officeDocument/2006/relationships/customXml" Target="../ink/ink578.xml"/><Relationship Id="rId30" Type="http://schemas.openxmlformats.org/officeDocument/2006/relationships/customXml" Target="../ink/ink388.xml"/><Relationship Id="rId105" Type="http://schemas.openxmlformats.org/officeDocument/2006/relationships/image" Target="../media/image480.png"/><Relationship Id="rId126" Type="http://schemas.openxmlformats.org/officeDocument/2006/relationships/customXml" Target="../ink/ink436.xml"/><Relationship Id="rId147" Type="http://schemas.openxmlformats.org/officeDocument/2006/relationships/image" Target="../media/image501.png"/><Relationship Id="rId168" Type="http://schemas.openxmlformats.org/officeDocument/2006/relationships/customXml" Target="../ink/ink457.xml"/><Relationship Id="rId312" Type="http://schemas.openxmlformats.org/officeDocument/2006/relationships/customXml" Target="../ink/ink529.xml"/><Relationship Id="rId333" Type="http://schemas.openxmlformats.org/officeDocument/2006/relationships/image" Target="../media/image595.png"/><Relationship Id="rId354" Type="http://schemas.openxmlformats.org/officeDocument/2006/relationships/customXml" Target="../ink/ink550.xml"/><Relationship Id="rId51" Type="http://schemas.openxmlformats.org/officeDocument/2006/relationships/image" Target="../media/image453.png"/><Relationship Id="rId72" Type="http://schemas.openxmlformats.org/officeDocument/2006/relationships/customXml" Target="../ink/ink409.xml"/><Relationship Id="rId93" Type="http://schemas.openxmlformats.org/officeDocument/2006/relationships/image" Target="../media/image474.png"/><Relationship Id="rId189" Type="http://schemas.openxmlformats.org/officeDocument/2006/relationships/image" Target="../media/image522.png"/><Relationship Id="rId375" Type="http://schemas.openxmlformats.org/officeDocument/2006/relationships/image" Target="../media/image616.png"/><Relationship Id="rId396" Type="http://schemas.openxmlformats.org/officeDocument/2006/relationships/customXml" Target="../ink/ink571.xml"/><Relationship Id="rId3" Type="http://schemas.openxmlformats.org/officeDocument/2006/relationships/image" Target="../media/image431.jpeg"/><Relationship Id="rId214" Type="http://schemas.openxmlformats.org/officeDocument/2006/relationships/customXml" Target="../ink/ink480.xml"/><Relationship Id="rId235" Type="http://schemas.openxmlformats.org/officeDocument/2006/relationships/image" Target="../media/image545.png"/><Relationship Id="rId256" Type="http://schemas.openxmlformats.org/officeDocument/2006/relationships/customXml" Target="../ink/ink501.xml"/><Relationship Id="rId277" Type="http://schemas.openxmlformats.org/officeDocument/2006/relationships/image" Target="../media/image566.png"/><Relationship Id="rId298" Type="http://schemas.openxmlformats.org/officeDocument/2006/relationships/customXml" Target="../ink/ink522.xml"/><Relationship Id="rId400" Type="http://schemas.openxmlformats.org/officeDocument/2006/relationships/customXml" Target="../ink/ink573.xml"/><Relationship Id="rId421" Type="http://schemas.openxmlformats.org/officeDocument/2006/relationships/image" Target="../media/image639.png"/><Relationship Id="rId116" Type="http://schemas.openxmlformats.org/officeDocument/2006/relationships/customXml" Target="../ink/ink431.xml"/><Relationship Id="rId137" Type="http://schemas.openxmlformats.org/officeDocument/2006/relationships/image" Target="../media/image496.png"/><Relationship Id="rId158" Type="http://schemas.openxmlformats.org/officeDocument/2006/relationships/customXml" Target="../ink/ink452.xml"/><Relationship Id="rId302" Type="http://schemas.openxmlformats.org/officeDocument/2006/relationships/customXml" Target="../ink/ink524.xml"/><Relationship Id="rId323" Type="http://schemas.openxmlformats.org/officeDocument/2006/relationships/image" Target="../media/image590.png"/><Relationship Id="rId344" Type="http://schemas.openxmlformats.org/officeDocument/2006/relationships/customXml" Target="../ink/ink545.xml"/><Relationship Id="rId20" Type="http://schemas.openxmlformats.org/officeDocument/2006/relationships/customXml" Target="../ink/ink383.xml"/><Relationship Id="rId41" Type="http://schemas.openxmlformats.org/officeDocument/2006/relationships/image" Target="../media/image448.png"/><Relationship Id="rId62" Type="http://schemas.openxmlformats.org/officeDocument/2006/relationships/customXml" Target="../ink/ink404.xml"/><Relationship Id="rId83" Type="http://schemas.openxmlformats.org/officeDocument/2006/relationships/image" Target="../media/image469.png"/><Relationship Id="rId179" Type="http://schemas.openxmlformats.org/officeDocument/2006/relationships/image" Target="../media/image517.png"/><Relationship Id="rId365" Type="http://schemas.openxmlformats.org/officeDocument/2006/relationships/image" Target="../media/image611.png"/><Relationship Id="rId386" Type="http://schemas.openxmlformats.org/officeDocument/2006/relationships/customXml" Target="../ink/ink566.xml"/><Relationship Id="rId190" Type="http://schemas.openxmlformats.org/officeDocument/2006/relationships/customXml" Target="../ink/ink468.xml"/><Relationship Id="rId204" Type="http://schemas.openxmlformats.org/officeDocument/2006/relationships/customXml" Target="../ink/ink475.xml"/><Relationship Id="rId225" Type="http://schemas.openxmlformats.org/officeDocument/2006/relationships/image" Target="../media/image540.png"/><Relationship Id="rId246" Type="http://schemas.openxmlformats.org/officeDocument/2006/relationships/customXml" Target="../ink/ink496.xml"/><Relationship Id="rId267" Type="http://schemas.openxmlformats.org/officeDocument/2006/relationships/image" Target="../media/image561.png"/><Relationship Id="rId288" Type="http://schemas.openxmlformats.org/officeDocument/2006/relationships/customXml" Target="../ink/ink517.xml"/><Relationship Id="rId411" Type="http://schemas.openxmlformats.org/officeDocument/2006/relationships/image" Target="../media/image634.png"/><Relationship Id="rId106" Type="http://schemas.openxmlformats.org/officeDocument/2006/relationships/customXml" Target="../ink/ink426.xml"/><Relationship Id="rId127" Type="http://schemas.openxmlformats.org/officeDocument/2006/relationships/image" Target="../media/image491.png"/><Relationship Id="rId313" Type="http://schemas.openxmlformats.org/officeDocument/2006/relationships/image" Target="../media/image585.png"/><Relationship Id="rId10" Type="http://schemas.openxmlformats.org/officeDocument/2006/relationships/image" Target="../media/image432.jpeg"/><Relationship Id="rId31" Type="http://schemas.openxmlformats.org/officeDocument/2006/relationships/image" Target="../media/image443.png"/><Relationship Id="rId52" Type="http://schemas.openxmlformats.org/officeDocument/2006/relationships/customXml" Target="../ink/ink399.xml"/><Relationship Id="rId73" Type="http://schemas.openxmlformats.org/officeDocument/2006/relationships/image" Target="../media/image464.png"/><Relationship Id="rId94" Type="http://schemas.openxmlformats.org/officeDocument/2006/relationships/customXml" Target="../ink/ink420.xml"/><Relationship Id="rId148" Type="http://schemas.openxmlformats.org/officeDocument/2006/relationships/customXml" Target="../ink/ink447.xml"/><Relationship Id="rId169" Type="http://schemas.openxmlformats.org/officeDocument/2006/relationships/image" Target="../media/image512.png"/><Relationship Id="rId334" Type="http://schemas.openxmlformats.org/officeDocument/2006/relationships/customXml" Target="../ink/ink540.xml"/><Relationship Id="rId355" Type="http://schemas.openxmlformats.org/officeDocument/2006/relationships/image" Target="../media/image606.png"/><Relationship Id="rId376" Type="http://schemas.openxmlformats.org/officeDocument/2006/relationships/customXml" Target="../ink/ink561.xml"/><Relationship Id="rId397" Type="http://schemas.openxmlformats.org/officeDocument/2006/relationships/image" Target="../media/image627.png"/><Relationship Id="rId4" Type="http://schemas.openxmlformats.org/officeDocument/2006/relationships/hyperlink" Target="https://commons.wikimedia.org/wiki/User:Apple2000" TargetMode="External"/><Relationship Id="rId180" Type="http://schemas.openxmlformats.org/officeDocument/2006/relationships/customXml" Target="../ink/ink463.xml"/><Relationship Id="rId215" Type="http://schemas.openxmlformats.org/officeDocument/2006/relationships/image" Target="../media/image535.png"/><Relationship Id="rId236" Type="http://schemas.openxmlformats.org/officeDocument/2006/relationships/customXml" Target="../ink/ink491.xml"/><Relationship Id="rId257" Type="http://schemas.openxmlformats.org/officeDocument/2006/relationships/image" Target="../media/image556.png"/><Relationship Id="rId278" Type="http://schemas.openxmlformats.org/officeDocument/2006/relationships/customXml" Target="../ink/ink512.xml"/><Relationship Id="rId401" Type="http://schemas.openxmlformats.org/officeDocument/2006/relationships/image" Target="../media/image629.png"/><Relationship Id="rId303" Type="http://schemas.openxmlformats.org/officeDocument/2006/relationships/image" Target="../media/image580.png"/><Relationship Id="rId42" Type="http://schemas.openxmlformats.org/officeDocument/2006/relationships/customXml" Target="../ink/ink394.xml"/><Relationship Id="rId84" Type="http://schemas.openxmlformats.org/officeDocument/2006/relationships/customXml" Target="../ink/ink415.xml"/><Relationship Id="rId138" Type="http://schemas.openxmlformats.org/officeDocument/2006/relationships/customXml" Target="../ink/ink442.xml"/><Relationship Id="rId345" Type="http://schemas.openxmlformats.org/officeDocument/2006/relationships/image" Target="../media/image601.png"/><Relationship Id="rId387" Type="http://schemas.openxmlformats.org/officeDocument/2006/relationships/image" Target="../media/image622.png"/><Relationship Id="rId191" Type="http://schemas.openxmlformats.org/officeDocument/2006/relationships/image" Target="../media/image523.png"/><Relationship Id="rId205" Type="http://schemas.openxmlformats.org/officeDocument/2006/relationships/image" Target="../media/image530.png"/><Relationship Id="rId247" Type="http://schemas.openxmlformats.org/officeDocument/2006/relationships/image" Target="../media/image551.png"/><Relationship Id="rId412" Type="http://schemas.openxmlformats.org/officeDocument/2006/relationships/customXml" Target="../ink/ink579.xml"/><Relationship Id="rId107" Type="http://schemas.openxmlformats.org/officeDocument/2006/relationships/image" Target="../media/image481.png"/><Relationship Id="rId289" Type="http://schemas.openxmlformats.org/officeDocument/2006/relationships/image" Target="../media/image573.png"/><Relationship Id="rId11" Type="http://schemas.openxmlformats.org/officeDocument/2006/relationships/image" Target="../media/image433.png"/><Relationship Id="rId53" Type="http://schemas.openxmlformats.org/officeDocument/2006/relationships/image" Target="../media/image454.png"/><Relationship Id="rId149" Type="http://schemas.openxmlformats.org/officeDocument/2006/relationships/image" Target="../media/image502.png"/><Relationship Id="rId314" Type="http://schemas.openxmlformats.org/officeDocument/2006/relationships/customXml" Target="../ink/ink530.xml"/><Relationship Id="rId356" Type="http://schemas.openxmlformats.org/officeDocument/2006/relationships/customXml" Target="../ink/ink551.xml"/><Relationship Id="rId398" Type="http://schemas.openxmlformats.org/officeDocument/2006/relationships/customXml" Target="../ink/ink572.xml"/><Relationship Id="rId95" Type="http://schemas.openxmlformats.org/officeDocument/2006/relationships/image" Target="../media/image475.png"/><Relationship Id="rId160" Type="http://schemas.openxmlformats.org/officeDocument/2006/relationships/customXml" Target="../ink/ink453.xml"/><Relationship Id="rId216" Type="http://schemas.openxmlformats.org/officeDocument/2006/relationships/customXml" Target="../ink/ink481.xml"/><Relationship Id="rId258" Type="http://schemas.openxmlformats.org/officeDocument/2006/relationships/customXml" Target="../ink/ink502.xml"/><Relationship Id="rId22" Type="http://schemas.openxmlformats.org/officeDocument/2006/relationships/customXml" Target="../ink/ink384.xml"/><Relationship Id="rId64" Type="http://schemas.openxmlformats.org/officeDocument/2006/relationships/customXml" Target="../ink/ink405.xml"/><Relationship Id="rId118" Type="http://schemas.openxmlformats.org/officeDocument/2006/relationships/customXml" Target="../ink/ink432.xml"/><Relationship Id="rId325" Type="http://schemas.openxmlformats.org/officeDocument/2006/relationships/image" Target="../media/image591.png"/><Relationship Id="rId367" Type="http://schemas.openxmlformats.org/officeDocument/2006/relationships/image" Target="../media/image612.png"/><Relationship Id="rId171" Type="http://schemas.openxmlformats.org/officeDocument/2006/relationships/image" Target="../media/image513.png"/><Relationship Id="rId227" Type="http://schemas.openxmlformats.org/officeDocument/2006/relationships/image" Target="../media/image541.png"/><Relationship Id="rId269" Type="http://schemas.openxmlformats.org/officeDocument/2006/relationships/image" Target="../media/image562.png"/><Relationship Id="rId33" Type="http://schemas.openxmlformats.org/officeDocument/2006/relationships/image" Target="../media/image444.png"/><Relationship Id="rId129" Type="http://schemas.openxmlformats.org/officeDocument/2006/relationships/image" Target="../media/image492.png"/><Relationship Id="rId280" Type="http://schemas.openxmlformats.org/officeDocument/2006/relationships/customXml" Target="../ink/ink513.xml"/><Relationship Id="rId336" Type="http://schemas.openxmlformats.org/officeDocument/2006/relationships/customXml" Target="../ink/ink541.xml"/><Relationship Id="rId75" Type="http://schemas.openxmlformats.org/officeDocument/2006/relationships/image" Target="../media/image465.png"/><Relationship Id="rId140" Type="http://schemas.openxmlformats.org/officeDocument/2006/relationships/customXml" Target="../ink/ink443.xml"/><Relationship Id="rId182" Type="http://schemas.openxmlformats.org/officeDocument/2006/relationships/customXml" Target="../ink/ink464.xml"/><Relationship Id="rId378" Type="http://schemas.openxmlformats.org/officeDocument/2006/relationships/customXml" Target="../ink/ink562.xml"/><Relationship Id="rId403" Type="http://schemas.openxmlformats.org/officeDocument/2006/relationships/image" Target="../media/image630.png"/><Relationship Id="rId6" Type="http://schemas.openxmlformats.org/officeDocument/2006/relationships/hyperlink" Target="https://creativecommons.org/licenses/by-sa/3.0/legalcode" TargetMode="External"/><Relationship Id="rId238" Type="http://schemas.openxmlformats.org/officeDocument/2006/relationships/customXml" Target="../ink/ink492.xml"/><Relationship Id="rId291" Type="http://schemas.openxmlformats.org/officeDocument/2006/relationships/image" Target="../media/image574.png"/><Relationship Id="rId305" Type="http://schemas.openxmlformats.org/officeDocument/2006/relationships/image" Target="../media/image581.png"/><Relationship Id="rId347" Type="http://schemas.openxmlformats.org/officeDocument/2006/relationships/image" Target="../media/image602.png"/><Relationship Id="rId44" Type="http://schemas.openxmlformats.org/officeDocument/2006/relationships/customXml" Target="../ink/ink395.xml"/><Relationship Id="rId86" Type="http://schemas.openxmlformats.org/officeDocument/2006/relationships/customXml" Target="../ink/ink416.xml"/><Relationship Id="rId151" Type="http://schemas.openxmlformats.org/officeDocument/2006/relationships/image" Target="../media/image503.png"/><Relationship Id="rId389" Type="http://schemas.openxmlformats.org/officeDocument/2006/relationships/image" Target="../media/image623.png"/><Relationship Id="rId193" Type="http://schemas.openxmlformats.org/officeDocument/2006/relationships/image" Target="../media/image524.png"/><Relationship Id="rId207" Type="http://schemas.openxmlformats.org/officeDocument/2006/relationships/image" Target="../media/image531.png"/><Relationship Id="rId249" Type="http://schemas.openxmlformats.org/officeDocument/2006/relationships/image" Target="../media/image552.png"/><Relationship Id="rId414" Type="http://schemas.openxmlformats.org/officeDocument/2006/relationships/customXml" Target="../ink/ink580.xml"/><Relationship Id="rId13" Type="http://schemas.openxmlformats.org/officeDocument/2006/relationships/image" Target="../media/image434.png"/><Relationship Id="rId109" Type="http://schemas.openxmlformats.org/officeDocument/2006/relationships/image" Target="../media/image482.png"/><Relationship Id="rId260" Type="http://schemas.openxmlformats.org/officeDocument/2006/relationships/customXml" Target="../ink/ink503.xml"/><Relationship Id="rId316" Type="http://schemas.openxmlformats.org/officeDocument/2006/relationships/customXml" Target="../ink/ink531.xml"/><Relationship Id="rId55" Type="http://schemas.openxmlformats.org/officeDocument/2006/relationships/image" Target="../media/image455.png"/><Relationship Id="rId97" Type="http://schemas.openxmlformats.org/officeDocument/2006/relationships/image" Target="../media/image476.png"/><Relationship Id="rId120" Type="http://schemas.openxmlformats.org/officeDocument/2006/relationships/customXml" Target="../ink/ink433.xml"/><Relationship Id="rId358" Type="http://schemas.openxmlformats.org/officeDocument/2006/relationships/customXml" Target="../ink/ink552.xml"/><Relationship Id="rId162" Type="http://schemas.openxmlformats.org/officeDocument/2006/relationships/customXml" Target="../ink/ink454.xml"/><Relationship Id="rId218" Type="http://schemas.openxmlformats.org/officeDocument/2006/relationships/customXml" Target="../ink/ink482.xml"/><Relationship Id="rId271" Type="http://schemas.openxmlformats.org/officeDocument/2006/relationships/image" Target="../media/image563.png"/><Relationship Id="rId24" Type="http://schemas.openxmlformats.org/officeDocument/2006/relationships/customXml" Target="../ink/ink385.xml"/><Relationship Id="rId66" Type="http://schemas.openxmlformats.org/officeDocument/2006/relationships/customXml" Target="../ink/ink406.xml"/><Relationship Id="rId131" Type="http://schemas.openxmlformats.org/officeDocument/2006/relationships/image" Target="../media/image493.png"/><Relationship Id="rId327" Type="http://schemas.openxmlformats.org/officeDocument/2006/relationships/image" Target="../media/image592.png"/><Relationship Id="rId369" Type="http://schemas.openxmlformats.org/officeDocument/2006/relationships/image" Target="../media/image613.png"/><Relationship Id="rId173" Type="http://schemas.openxmlformats.org/officeDocument/2006/relationships/image" Target="../media/image514.png"/><Relationship Id="rId229" Type="http://schemas.openxmlformats.org/officeDocument/2006/relationships/image" Target="../media/image542.png"/><Relationship Id="rId380" Type="http://schemas.openxmlformats.org/officeDocument/2006/relationships/customXml" Target="../ink/ink563.xml"/><Relationship Id="rId240" Type="http://schemas.openxmlformats.org/officeDocument/2006/relationships/customXml" Target="../ink/ink493.xml"/><Relationship Id="rId35" Type="http://schemas.openxmlformats.org/officeDocument/2006/relationships/image" Target="../media/image445.png"/><Relationship Id="rId77" Type="http://schemas.openxmlformats.org/officeDocument/2006/relationships/image" Target="../media/image466.png"/><Relationship Id="rId100" Type="http://schemas.openxmlformats.org/officeDocument/2006/relationships/customXml" Target="../ink/ink423.xml"/><Relationship Id="rId282" Type="http://schemas.openxmlformats.org/officeDocument/2006/relationships/customXml" Target="../ink/ink514.xml"/><Relationship Id="rId338" Type="http://schemas.openxmlformats.org/officeDocument/2006/relationships/customXml" Target="../ink/ink542.xml"/><Relationship Id="rId8" Type="http://schemas.openxmlformats.org/officeDocument/2006/relationships/hyperlink" Target="https://commons.wikimedia.org/wiki/File:Platichthys_flesus_1.jpg" TargetMode="External"/><Relationship Id="rId142" Type="http://schemas.openxmlformats.org/officeDocument/2006/relationships/customXml" Target="../ink/ink444.xml"/><Relationship Id="rId184" Type="http://schemas.openxmlformats.org/officeDocument/2006/relationships/customXml" Target="../ink/ink465.xml"/><Relationship Id="rId391" Type="http://schemas.openxmlformats.org/officeDocument/2006/relationships/image" Target="../media/image624.png"/><Relationship Id="rId405" Type="http://schemas.openxmlformats.org/officeDocument/2006/relationships/image" Target="../media/image631.png"/><Relationship Id="rId251" Type="http://schemas.openxmlformats.org/officeDocument/2006/relationships/image" Target="../media/image553.png"/><Relationship Id="rId46" Type="http://schemas.openxmlformats.org/officeDocument/2006/relationships/customXml" Target="../ink/ink396.xml"/><Relationship Id="rId293" Type="http://schemas.openxmlformats.org/officeDocument/2006/relationships/image" Target="../media/image575.png"/><Relationship Id="rId307" Type="http://schemas.openxmlformats.org/officeDocument/2006/relationships/image" Target="../media/image582.png"/><Relationship Id="rId349" Type="http://schemas.openxmlformats.org/officeDocument/2006/relationships/image" Target="../media/image603.png"/><Relationship Id="rId88" Type="http://schemas.openxmlformats.org/officeDocument/2006/relationships/customXml" Target="../ink/ink417.xml"/><Relationship Id="rId111" Type="http://schemas.openxmlformats.org/officeDocument/2006/relationships/image" Target="../media/image483.png"/><Relationship Id="rId153" Type="http://schemas.openxmlformats.org/officeDocument/2006/relationships/image" Target="../media/image504.png"/><Relationship Id="rId195" Type="http://schemas.openxmlformats.org/officeDocument/2006/relationships/image" Target="../media/image525.png"/><Relationship Id="rId209" Type="http://schemas.openxmlformats.org/officeDocument/2006/relationships/image" Target="../media/image532.png"/><Relationship Id="rId360" Type="http://schemas.openxmlformats.org/officeDocument/2006/relationships/customXml" Target="../ink/ink553.xml"/><Relationship Id="rId416" Type="http://schemas.openxmlformats.org/officeDocument/2006/relationships/customXml" Target="../ink/ink581.xml"/><Relationship Id="rId220" Type="http://schemas.openxmlformats.org/officeDocument/2006/relationships/customXml" Target="../ink/ink483.xml"/><Relationship Id="rId15" Type="http://schemas.openxmlformats.org/officeDocument/2006/relationships/image" Target="../media/image435.png"/><Relationship Id="rId57" Type="http://schemas.openxmlformats.org/officeDocument/2006/relationships/image" Target="../media/image456.png"/><Relationship Id="rId262" Type="http://schemas.openxmlformats.org/officeDocument/2006/relationships/customXml" Target="../ink/ink504.xml"/><Relationship Id="rId318" Type="http://schemas.openxmlformats.org/officeDocument/2006/relationships/customXml" Target="../ink/ink532.xml"/><Relationship Id="rId99" Type="http://schemas.openxmlformats.org/officeDocument/2006/relationships/image" Target="../media/image477.png"/><Relationship Id="rId122" Type="http://schemas.openxmlformats.org/officeDocument/2006/relationships/customXml" Target="../ink/ink434.xml"/><Relationship Id="rId164" Type="http://schemas.openxmlformats.org/officeDocument/2006/relationships/customXml" Target="../ink/ink455.xml"/><Relationship Id="rId371" Type="http://schemas.openxmlformats.org/officeDocument/2006/relationships/image" Target="../media/image614.png"/><Relationship Id="rId26" Type="http://schemas.openxmlformats.org/officeDocument/2006/relationships/customXml" Target="../ink/ink386.xml"/><Relationship Id="rId231" Type="http://schemas.openxmlformats.org/officeDocument/2006/relationships/image" Target="../media/image543.png"/><Relationship Id="rId273" Type="http://schemas.openxmlformats.org/officeDocument/2006/relationships/image" Target="../media/image564.png"/><Relationship Id="rId329" Type="http://schemas.openxmlformats.org/officeDocument/2006/relationships/image" Target="../media/image593.png"/><Relationship Id="rId68" Type="http://schemas.openxmlformats.org/officeDocument/2006/relationships/customXml" Target="../ink/ink407.xml"/><Relationship Id="rId133" Type="http://schemas.openxmlformats.org/officeDocument/2006/relationships/image" Target="../media/image494.png"/><Relationship Id="rId175" Type="http://schemas.openxmlformats.org/officeDocument/2006/relationships/image" Target="../media/image515.png"/><Relationship Id="rId340" Type="http://schemas.openxmlformats.org/officeDocument/2006/relationships/customXml" Target="../ink/ink543.xml"/><Relationship Id="rId200" Type="http://schemas.openxmlformats.org/officeDocument/2006/relationships/customXml" Target="../ink/ink473.xml"/><Relationship Id="rId382" Type="http://schemas.openxmlformats.org/officeDocument/2006/relationships/customXml" Target="../ink/ink564.xml"/><Relationship Id="rId242" Type="http://schemas.openxmlformats.org/officeDocument/2006/relationships/customXml" Target="../ink/ink494.xml"/><Relationship Id="rId284" Type="http://schemas.openxmlformats.org/officeDocument/2006/relationships/customXml" Target="../ink/ink515.xml"/><Relationship Id="rId37" Type="http://schemas.openxmlformats.org/officeDocument/2006/relationships/image" Target="../media/image446.png"/><Relationship Id="rId79" Type="http://schemas.openxmlformats.org/officeDocument/2006/relationships/image" Target="../media/image467.png"/><Relationship Id="rId102" Type="http://schemas.openxmlformats.org/officeDocument/2006/relationships/customXml" Target="../ink/ink424.xml"/><Relationship Id="rId144" Type="http://schemas.openxmlformats.org/officeDocument/2006/relationships/customXml" Target="../ink/ink445.xml"/><Relationship Id="rId90" Type="http://schemas.openxmlformats.org/officeDocument/2006/relationships/customXml" Target="../ink/ink418.xml"/><Relationship Id="rId186" Type="http://schemas.openxmlformats.org/officeDocument/2006/relationships/customXml" Target="../ink/ink466.xml"/><Relationship Id="rId351" Type="http://schemas.openxmlformats.org/officeDocument/2006/relationships/image" Target="../media/image604.png"/><Relationship Id="rId393" Type="http://schemas.openxmlformats.org/officeDocument/2006/relationships/image" Target="../media/image625.png"/><Relationship Id="rId407" Type="http://schemas.openxmlformats.org/officeDocument/2006/relationships/image" Target="../media/image632.png"/><Relationship Id="rId211" Type="http://schemas.openxmlformats.org/officeDocument/2006/relationships/image" Target="../media/image533.png"/><Relationship Id="rId253" Type="http://schemas.openxmlformats.org/officeDocument/2006/relationships/image" Target="../media/image554.png"/><Relationship Id="rId295" Type="http://schemas.openxmlformats.org/officeDocument/2006/relationships/image" Target="../media/image576.png"/><Relationship Id="rId309" Type="http://schemas.openxmlformats.org/officeDocument/2006/relationships/image" Target="../media/image583.png"/><Relationship Id="rId48" Type="http://schemas.openxmlformats.org/officeDocument/2006/relationships/customXml" Target="../ink/ink397.xml"/><Relationship Id="rId113" Type="http://schemas.openxmlformats.org/officeDocument/2006/relationships/image" Target="../media/image484.png"/><Relationship Id="rId320" Type="http://schemas.openxmlformats.org/officeDocument/2006/relationships/customXml" Target="../ink/ink533.xml"/><Relationship Id="rId155" Type="http://schemas.openxmlformats.org/officeDocument/2006/relationships/image" Target="../media/image505.png"/><Relationship Id="rId197" Type="http://schemas.openxmlformats.org/officeDocument/2006/relationships/image" Target="../media/image526.png"/><Relationship Id="rId362" Type="http://schemas.openxmlformats.org/officeDocument/2006/relationships/customXml" Target="../ink/ink554.xml"/><Relationship Id="rId418" Type="http://schemas.openxmlformats.org/officeDocument/2006/relationships/customXml" Target="../ink/ink582.xml"/><Relationship Id="rId222" Type="http://schemas.openxmlformats.org/officeDocument/2006/relationships/customXml" Target="../ink/ink484.xml"/><Relationship Id="rId264" Type="http://schemas.openxmlformats.org/officeDocument/2006/relationships/customXml" Target="../ink/ink50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2.xml"/><Relationship Id="rId18" Type="http://schemas.openxmlformats.org/officeDocument/2006/relationships/image" Target="../media/image17.png"/><Relationship Id="rId26" Type="http://schemas.openxmlformats.org/officeDocument/2006/relationships/image" Target="../media/image21.png"/><Relationship Id="rId3" Type="http://schemas.openxmlformats.org/officeDocument/2006/relationships/customXml" Target="../ink/ink7.xml"/><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14.png"/><Relationship Id="rId17" Type="http://schemas.openxmlformats.org/officeDocument/2006/relationships/customXml" Target="../ink/ink14.xml"/><Relationship Id="rId25" Type="http://schemas.openxmlformats.org/officeDocument/2006/relationships/customXml" Target="../ink/ink18.xml"/><Relationship Id="rId2" Type="http://schemas.openxmlformats.org/officeDocument/2006/relationships/notesSlide" Target="../notesSlides/notesSlide27.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11.xml"/><Relationship Id="rId24" Type="http://schemas.openxmlformats.org/officeDocument/2006/relationships/image" Target="../media/image20.png"/><Relationship Id="rId5" Type="http://schemas.openxmlformats.org/officeDocument/2006/relationships/customXml" Target="../ink/ink8.xml"/><Relationship Id="rId1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customXml" Target="../ink/ink15.xml"/><Relationship Id="rId4" Type="http://schemas.openxmlformats.org/officeDocument/2006/relationships/image" Target="../media/image10.png"/><Relationship Id="rId9" Type="http://schemas.openxmlformats.org/officeDocument/2006/relationships/customXml" Target="../ink/ink10.xml"/><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customXml" Target="../ink/ink19.xml"/></Relationships>
</file>

<file path=ppt/slides/_rels/slide32.xml.rels><?xml version="1.0" encoding="UTF-8" standalone="yes"?>
<Relationships xmlns="http://schemas.openxmlformats.org/package/2006/relationships"><Relationship Id="rId26" Type="http://schemas.openxmlformats.org/officeDocument/2006/relationships/customXml" Target="../ink/ink31.xml"/><Relationship Id="rId21" Type="http://schemas.openxmlformats.org/officeDocument/2006/relationships/image" Target="../media/image32.png"/><Relationship Id="rId42" Type="http://schemas.openxmlformats.org/officeDocument/2006/relationships/customXml" Target="../ink/ink39.xml"/><Relationship Id="rId47" Type="http://schemas.openxmlformats.org/officeDocument/2006/relationships/image" Target="../media/image45.png"/><Relationship Id="rId63" Type="http://schemas.openxmlformats.org/officeDocument/2006/relationships/image" Target="../media/image53.png"/><Relationship Id="rId68" Type="http://schemas.openxmlformats.org/officeDocument/2006/relationships/customXml" Target="../ink/ink52.xml"/><Relationship Id="rId2" Type="http://schemas.openxmlformats.org/officeDocument/2006/relationships/notesSlide" Target="../notesSlides/notesSlide28.xml"/><Relationship Id="rId16" Type="http://schemas.openxmlformats.org/officeDocument/2006/relationships/customXml" Target="../ink/ink26.xml"/><Relationship Id="rId29" Type="http://schemas.openxmlformats.org/officeDocument/2006/relationships/image" Target="../media/image36.png"/><Relationship Id="rId11" Type="http://schemas.openxmlformats.org/officeDocument/2006/relationships/image" Target="../media/image27.png"/><Relationship Id="rId24" Type="http://schemas.openxmlformats.org/officeDocument/2006/relationships/customXml" Target="../ink/ink30.xml"/><Relationship Id="rId32" Type="http://schemas.openxmlformats.org/officeDocument/2006/relationships/customXml" Target="../ink/ink34.xml"/><Relationship Id="rId37" Type="http://schemas.openxmlformats.org/officeDocument/2006/relationships/image" Target="../media/image40.png"/><Relationship Id="rId40" Type="http://schemas.openxmlformats.org/officeDocument/2006/relationships/customXml" Target="../ink/ink38.xml"/><Relationship Id="rId45" Type="http://schemas.openxmlformats.org/officeDocument/2006/relationships/image" Target="../media/image44.png"/><Relationship Id="rId53" Type="http://schemas.openxmlformats.org/officeDocument/2006/relationships/image" Target="../media/image48.png"/><Relationship Id="rId58" Type="http://schemas.openxmlformats.org/officeDocument/2006/relationships/customXml" Target="../ink/ink47.xml"/><Relationship Id="rId66" Type="http://schemas.openxmlformats.org/officeDocument/2006/relationships/customXml" Target="../ink/ink51.xml"/><Relationship Id="rId5" Type="http://schemas.openxmlformats.org/officeDocument/2006/relationships/image" Target="../media/image24.png"/><Relationship Id="rId61" Type="http://schemas.openxmlformats.org/officeDocument/2006/relationships/image" Target="../media/image52.png"/><Relationship Id="rId19" Type="http://schemas.openxmlformats.org/officeDocument/2006/relationships/image" Target="../media/image31.png"/><Relationship Id="rId14" Type="http://schemas.openxmlformats.org/officeDocument/2006/relationships/customXml" Target="../ink/ink25.xml"/><Relationship Id="rId22" Type="http://schemas.openxmlformats.org/officeDocument/2006/relationships/customXml" Target="../ink/ink29.xml"/><Relationship Id="rId27" Type="http://schemas.openxmlformats.org/officeDocument/2006/relationships/image" Target="../media/image35.png"/><Relationship Id="rId30" Type="http://schemas.openxmlformats.org/officeDocument/2006/relationships/customXml" Target="../ink/ink33.xml"/><Relationship Id="rId35" Type="http://schemas.openxmlformats.org/officeDocument/2006/relationships/image" Target="../media/image39.png"/><Relationship Id="rId43" Type="http://schemas.openxmlformats.org/officeDocument/2006/relationships/image" Target="../media/image43.png"/><Relationship Id="rId48" Type="http://schemas.openxmlformats.org/officeDocument/2006/relationships/customXml" Target="../ink/ink42.xml"/><Relationship Id="rId56" Type="http://schemas.openxmlformats.org/officeDocument/2006/relationships/customXml" Target="../ink/ink46.xml"/><Relationship Id="rId64" Type="http://schemas.openxmlformats.org/officeDocument/2006/relationships/customXml" Target="../ink/ink50.xml"/><Relationship Id="rId69" Type="http://schemas.openxmlformats.org/officeDocument/2006/relationships/image" Target="../media/image56.png"/><Relationship Id="rId8" Type="http://schemas.openxmlformats.org/officeDocument/2006/relationships/customXml" Target="../ink/ink22.xml"/><Relationship Id="rId51" Type="http://schemas.openxmlformats.org/officeDocument/2006/relationships/image" Target="../media/image47.png"/><Relationship Id="rId72" Type="http://schemas.openxmlformats.org/officeDocument/2006/relationships/customXml" Target="../ink/ink54.xml"/><Relationship Id="rId3" Type="http://schemas.openxmlformats.org/officeDocument/2006/relationships/image" Target="../media/image23.emf"/><Relationship Id="rId12" Type="http://schemas.openxmlformats.org/officeDocument/2006/relationships/customXml" Target="../ink/ink24.xml"/><Relationship Id="rId17" Type="http://schemas.openxmlformats.org/officeDocument/2006/relationships/image" Target="../media/image30.png"/><Relationship Id="rId25" Type="http://schemas.openxmlformats.org/officeDocument/2006/relationships/image" Target="../media/image34.png"/><Relationship Id="rId33" Type="http://schemas.openxmlformats.org/officeDocument/2006/relationships/image" Target="../media/image38.png"/><Relationship Id="rId38" Type="http://schemas.openxmlformats.org/officeDocument/2006/relationships/customXml" Target="../ink/ink37.xml"/><Relationship Id="rId46" Type="http://schemas.openxmlformats.org/officeDocument/2006/relationships/customXml" Target="../ink/ink41.xml"/><Relationship Id="rId59" Type="http://schemas.openxmlformats.org/officeDocument/2006/relationships/image" Target="../media/image51.png"/><Relationship Id="rId67" Type="http://schemas.openxmlformats.org/officeDocument/2006/relationships/image" Target="../media/image55.png"/><Relationship Id="rId20" Type="http://schemas.openxmlformats.org/officeDocument/2006/relationships/customXml" Target="../ink/ink28.xml"/><Relationship Id="rId41" Type="http://schemas.openxmlformats.org/officeDocument/2006/relationships/image" Target="../media/image42.png"/><Relationship Id="rId54" Type="http://schemas.openxmlformats.org/officeDocument/2006/relationships/customXml" Target="../ink/ink45.xml"/><Relationship Id="rId62" Type="http://schemas.openxmlformats.org/officeDocument/2006/relationships/customXml" Target="../ink/ink49.xml"/><Relationship Id="rId70" Type="http://schemas.openxmlformats.org/officeDocument/2006/relationships/customXml" Target="../ink/ink53.xml"/><Relationship Id="rId1" Type="http://schemas.openxmlformats.org/officeDocument/2006/relationships/slideLayout" Target="../slideLayouts/slideLayout7.xml"/><Relationship Id="rId6" Type="http://schemas.openxmlformats.org/officeDocument/2006/relationships/customXml" Target="../ink/ink21.xml"/><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customXml" Target="../ink/ink32.xml"/><Relationship Id="rId36" Type="http://schemas.openxmlformats.org/officeDocument/2006/relationships/customXml" Target="../ink/ink36.xml"/><Relationship Id="rId49" Type="http://schemas.openxmlformats.org/officeDocument/2006/relationships/image" Target="../media/image46.png"/><Relationship Id="rId57" Type="http://schemas.openxmlformats.org/officeDocument/2006/relationships/image" Target="../media/image50.png"/><Relationship Id="rId10" Type="http://schemas.openxmlformats.org/officeDocument/2006/relationships/customXml" Target="../ink/ink23.xml"/><Relationship Id="rId31" Type="http://schemas.openxmlformats.org/officeDocument/2006/relationships/image" Target="../media/image37.png"/><Relationship Id="rId44" Type="http://schemas.openxmlformats.org/officeDocument/2006/relationships/customXml" Target="../ink/ink40.xml"/><Relationship Id="rId52" Type="http://schemas.openxmlformats.org/officeDocument/2006/relationships/customXml" Target="../ink/ink44.xml"/><Relationship Id="rId60" Type="http://schemas.openxmlformats.org/officeDocument/2006/relationships/customXml" Target="../ink/ink48.xml"/><Relationship Id="rId65" Type="http://schemas.openxmlformats.org/officeDocument/2006/relationships/image" Target="../media/image54.png"/><Relationship Id="rId73" Type="http://schemas.openxmlformats.org/officeDocument/2006/relationships/image" Target="../media/image58.png"/><Relationship Id="rId4" Type="http://schemas.openxmlformats.org/officeDocument/2006/relationships/customXml" Target="../ink/ink20.xml"/><Relationship Id="rId9" Type="http://schemas.openxmlformats.org/officeDocument/2006/relationships/image" Target="../media/image26.png"/><Relationship Id="rId13" Type="http://schemas.openxmlformats.org/officeDocument/2006/relationships/image" Target="../media/image28.png"/><Relationship Id="rId18" Type="http://schemas.openxmlformats.org/officeDocument/2006/relationships/customXml" Target="../ink/ink27.xml"/><Relationship Id="rId39" Type="http://schemas.openxmlformats.org/officeDocument/2006/relationships/image" Target="../media/image41.png"/><Relationship Id="rId34" Type="http://schemas.openxmlformats.org/officeDocument/2006/relationships/customXml" Target="../ink/ink35.xml"/><Relationship Id="rId50" Type="http://schemas.openxmlformats.org/officeDocument/2006/relationships/customXml" Target="../ink/ink43.xml"/><Relationship Id="rId55" Type="http://schemas.openxmlformats.org/officeDocument/2006/relationships/image" Target="../media/image49.png"/><Relationship Id="rId7" Type="http://schemas.openxmlformats.org/officeDocument/2006/relationships/image" Target="../media/image25.png"/><Relationship Id="rId71"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customXml" Target="../ink/ink57.xml"/><Relationship Id="rId13"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customXml" Target="../ink/ink59.xml"/><Relationship Id="rId17" Type="http://schemas.openxmlformats.org/officeDocument/2006/relationships/image" Target="../media/image68.png"/><Relationship Id="rId2" Type="http://schemas.openxmlformats.org/officeDocument/2006/relationships/notesSlide" Target="../notesSlides/notesSlide31.xml"/><Relationship Id="rId16" Type="http://schemas.openxmlformats.org/officeDocument/2006/relationships/customXml" Target="../ink/ink61.xml"/><Relationship Id="rId1" Type="http://schemas.openxmlformats.org/officeDocument/2006/relationships/slideLayout" Target="../slideLayouts/slideLayout7.xml"/><Relationship Id="rId6" Type="http://schemas.openxmlformats.org/officeDocument/2006/relationships/customXml" Target="../ink/ink56.xml"/><Relationship Id="rId11" Type="http://schemas.openxmlformats.org/officeDocument/2006/relationships/image" Target="../media/image65.png"/><Relationship Id="rId5" Type="http://schemas.openxmlformats.org/officeDocument/2006/relationships/image" Target="../media/image62.png"/><Relationship Id="rId15" Type="http://schemas.openxmlformats.org/officeDocument/2006/relationships/image" Target="../media/image67.png"/><Relationship Id="rId10" Type="http://schemas.openxmlformats.org/officeDocument/2006/relationships/customXml" Target="../ink/ink58.xml"/><Relationship Id="rId4" Type="http://schemas.openxmlformats.org/officeDocument/2006/relationships/customXml" Target="../ink/ink55.xml"/><Relationship Id="rId9" Type="http://schemas.openxmlformats.org/officeDocument/2006/relationships/image" Target="../media/image64.png"/><Relationship Id="rId14" Type="http://schemas.openxmlformats.org/officeDocument/2006/relationships/customXml" Target="../ink/ink60.xml"/></Relationships>
</file>

<file path=ppt/slides/_rels/slide3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customXml" Target="../ink/ink67.xml"/><Relationship Id="rId18" Type="http://schemas.openxmlformats.org/officeDocument/2006/relationships/image" Target="../media/image79.png"/><Relationship Id="rId26" Type="http://schemas.openxmlformats.org/officeDocument/2006/relationships/image" Target="../media/image83.png"/><Relationship Id="rId3" Type="http://schemas.openxmlformats.org/officeDocument/2006/relationships/customXml" Target="../ink/ink62.xml"/><Relationship Id="rId21" Type="http://schemas.openxmlformats.org/officeDocument/2006/relationships/customXml" Target="../ink/ink71.xml"/><Relationship Id="rId7" Type="http://schemas.openxmlformats.org/officeDocument/2006/relationships/customXml" Target="../ink/ink64.xml"/><Relationship Id="rId12" Type="http://schemas.openxmlformats.org/officeDocument/2006/relationships/image" Target="../media/image76.png"/><Relationship Id="rId17" Type="http://schemas.openxmlformats.org/officeDocument/2006/relationships/customXml" Target="../ink/ink69.xml"/><Relationship Id="rId25" Type="http://schemas.openxmlformats.org/officeDocument/2006/relationships/customXml" Target="../ink/ink73.xml"/><Relationship Id="rId2" Type="http://schemas.openxmlformats.org/officeDocument/2006/relationships/notesSlide" Target="../notesSlides/notesSlide36.xml"/><Relationship Id="rId16" Type="http://schemas.openxmlformats.org/officeDocument/2006/relationships/image" Target="../media/image78.png"/><Relationship Id="rId20" Type="http://schemas.openxmlformats.org/officeDocument/2006/relationships/image" Target="../media/image80.png"/><Relationship Id="rId29" Type="http://schemas.openxmlformats.org/officeDocument/2006/relationships/customXml" Target="../ink/ink75.xml"/><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customXml" Target="../ink/ink66.xml"/><Relationship Id="rId24" Type="http://schemas.openxmlformats.org/officeDocument/2006/relationships/image" Target="../media/image82.png"/><Relationship Id="rId5" Type="http://schemas.openxmlformats.org/officeDocument/2006/relationships/customXml" Target="../ink/ink63.xml"/><Relationship Id="rId15" Type="http://schemas.openxmlformats.org/officeDocument/2006/relationships/customXml" Target="../ink/ink68.xml"/><Relationship Id="rId23" Type="http://schemas.openxmlformats.org/officeDocument/2006/relationships/customXml" Target="../ink/ink72.xml"/><Relationship Id="rId28" Type="http://schemas.openxmlformats.org/officeDocument/2006/relationships/image" Target="../media/image84.png"/><Relationship Id="rId10" Type="http://schemas.openxmlformats.org/officeDocument/2006/relationships/image" Target="../media/image75.png"/><Relationship Id="rId19" Type="http://schemas.openxmlformats.org/officeDocument/2006/relationships/customXml" Target="../ink/ink70.xml"/><Relationship Id="rId4" Type="http://schemas.openxmlformats.org/officeDocument/2006/relationships/image" Target="../media/image72.png"/><Relationship Id="rId9" Type="http://schemas.openxmlformats.org/officeDocument/2006/relationships/customXml" Target="../ink/ink65.xml"/><Relationship Id="rId14" Type="http://schemas.openxmlformats.org/officeDocument/2006/relationships/image" Target="../media/image77.png"/><Relationship Id="rId22" Type="http://schemas.openxmlformats.org/officeDocument/2006/relationships/image" Target="../media/image81.png"/><Relationship Id="rId27" Type="http://schemas.openxmlformats.org/officeDocument/2006/relationships/customXml" Target="../ink/ink74.xml"/><Relationship Id="rId30" Type="http://schemas.openxmlformats.org/officeDocument/2006/relationships/image" Target="../media/image8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8.emf"/></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3" Type="http://schemas.openxmlformats.org/officeDocument/2006/relationships/customXml" Target="../ink/ink81.xml"/><Relationship Id="rId18" Type="http://schemas.openxmlformats.org/officeDocument/2006/relationships/image" Target="../media/image99.png"/><Relationship Id="rId26" Type="http://schemas.openxmlformats.org/officeDocument/2006/relationships/image" Target="../media/image103.png"/><Relationship Id="rId39" Type="http://schemas.openxmlformats.org/officeDocument/2006/relationships/customXml" Target="../ink/ink94.xml"/><Relationship Id="rId21" Type="http://schemas.openxmlformats.org/officeDocument/2006/relationships/customXml" Target="../ink/ink85.xml"/><Relationship Id="rId34" Type="http://schemas.openxmlformats.org/officeDocument/2006/relationships/image" Target="../media/image107.png"/><Relationship Id="rId42" Type="http://schemas.openxmlformats.org/officeDocument/2006/relationships/image" Target="../media/image111.png"/><Relationship Id="rId47" Type="http://schemas.openxmlformats.org/officeDocument/2006/relationships/customXml" Target="../ink/ink98.xml"/><Relationship Id="rId50" Type="http://schemas.openxmlformats.org/officeDocument/2006/relationships/image" Target="../media/image115.png"/><Relationship Id="rId55" Type="http://schemas.openxmlformats.org/officeDocument/2006/relationships/customXml" Target="../ink/ink102.xml"/><Relationship Id="rId7" Type="http://schemas.openxmlformats.org/officeDocument/2006/relationships/customXml" Target="../ink/ink78.xml"/><Relationship Id="rId2" Type="http://schemas.openxmlformats.org/officeDocument/2006/relationships/notesSlide" Target="../notesSlides/notesSlide54.xml"/><Relationship Id="rId16" Type="http://schemas.openxmlformats.org/officeDocument/2006/relationships/image" Target="../media/image98.png"/><Relationship Id="rId29" Type="http://schemas.openxmlformats.org/officeDocument/2006/relationships/customXml" Target="../ink/ink89.xml"/><Relationship Id="rId11" Type="http://schemas.openxmlformats.org/officeDocument/2006/relationships/customXml" Target="../ink/ink80.xml"/><Relationship Id="rId24" Type="http://schemas.openxmlformats.org/officeDocument/2006/relationships/image" Target="../media/image102.png"/><Relationship Id="rId32" Type="http://schemas.openxmlformats.org/officeDocument/2006/relationships/image" Target="../media/image106.png"/><Relationship Id="rId37" Type="http://schemas.openxmlformats.org/officeDocument/2006/relationships/customXml" Target="../ink/ink93.xml"/><Relationship Id="rId40" Type="http://schemas.openxmlformats.org/officeDocument/2006/relationships/image" Target="../media/image110.png"/><Relationship Id="rId45" Type="http://schemas.openxmlformats.org/officeDocument/2006/relationships/customXml" Target="../ink/ink97.xml"/><Relationship Id="rId53" Type="http://schemas.openxmlformats.org/officeDocument/2006/relationships/customXml" Target="../ink/ink101.xml"/><Relationship Id="rId58" Type="http://schemas.openxmlformats.org/officeDocument/2006/relationships/image" Target="../media/image119.png"/><Relationship Id="rId5" Type="http://schemas.openxmlformats.org/officeDocument/2006/relationships/customXml" Target="../ink/ink77.xml"/><Relationship Id="rId19" Type="http://schemas.openxmlformats.org/officeDocument/2006/relationships/customXml" Target="../ink/ink84.xml"/><Relationship Id="rId4" Type="http://schemas.openxmlformats.org/officeDocument/2006/relationships/image" Target="../media/image92.emf"/><Relationship Id="rId9" Type="http://schemas.openxmlformats.org/officeDocument/2006/relationships/customXml" Target="../ink/ink79.xml"/><Relationship Id="rId14" Type="http://schemas.openxmlformats.org/officeDocument/2006/relationships/image" Target="../media/image97.png"/><Relationship Id="rId22" Type="http://schemas.openxmlformats.org/officeDocument/2006/relationships/image" Target="../media/image101.png"/><Relationship Id="rId27" Type="http://schemas.openxmlformats.org/officeDocument/2006/relationships/customXml" Target="../ink/ink88.xml"/><Relationship Id="rId30" Type="http://schemas.openxmlformats.org/officeDocument/2006/relationships/image" Target="../media/image105.png"/><Relationship Id="rId35" Type="http://schemas.openxmlformats.org/officeDocument/2006/relationships/customXml" Target="../ink/ink92.xml"/><Relationship Id="rId43" Type="http://schemas.openxmlformats.org/officeDocument/2006/relationships/customXml" Target="../ink/ink96.xml"/><Relationship Id="rId48" Type="http://schemas.openxmlformats.org/officeDocument/2006/relationships/image" Target="../media/image114.png"/><Relationship Id="rId56" Type="http://schemas.openxmlformats.org/officeDocument/2006/relationships/image" Target="../media/image118.png"/><Relationship Id="rId8" Type="http://schemas.openxmlformats.org/officeDocument/2006/relationships/image" Target="../media/image94.png"/><Relationship Id="rId51" Type="http://schemas.openxmlformats.org/officeDocument/2006/relationships/customXml" Target="../ink/ink100.xml"/><Relationship Id="rId3" Type="http://schemas.openxmlformats.org/officeDocument/2006/relationships/oleObject" Target="../embeddings/oleObject1.bin"/><Relationship Id="rId12" Type="http://schemas.openxmlformats.org/officeDocument/2006/relationships/image" Target="../media/image96.png"/><Relationship Id="rId17" Type="http://schemas.openxmlformats.org/officeDocument/2006/relationships/customXml" Target="../ink/ink83.xml"/><Relationship Id="rId25" Type="http://schemas.openxmlformats.org/officeDocument/2006/relationships/customXml" Target="../ink/ink87.xml"/><Relationship Id="rId33" Type="http://schemas.openxmlformats.org/officeDocument/2006/relationships/customXml" Target="../ink/ink91.xml"/><Relationship Id="rId38" Type="http://schemas.openxmlformats.org/officeDocument/2006/relationships/image" Target="../media/image109.png"/><Relationship Id="rId46" Type="http://schemas.openxmlformats.org/officeDocument/2006/relationships/image" Target="../media/image113.png"/><Relationship Id="rId20" Type="http://schemas.openxmlformats.org/officeDocument/2006/relationships/image" Target="../media/image100.png"/><Relationship Id="rId41" Type="http://schemas.openxmlformats.org/officeDocument/2006/relationships/customXml" Target="../ink/ink95.xml"/><Relationship Id="rId54"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93.png"/><Relationship Id="rId15" Type="http://schemas.openxmlformats.org/officeDocument/2006/relationships/customXml" Target="../ink/ink82.xml"/><Relationship Id="rId23" Type="http://schemas.openxmlformats.org/officeDocument/2006/relationships/customXml" Target="../ink/ink86.xml"/><Relationship Id="rId28" Type="http://schemas.openxmlformats.org/officeDocument/2006/relationships/image" Target="../media/image104.png"/><Relationship Id="rId36" Type="http://schemas.openxmlformats.org/officeDocument/2006/relationships/image" Target="../media/image108.png"/><Relationship Id="rId49" Type="http://schemas.openxmlformats.org/officeDocument/2006/relationships/customXml" Target="../ink/ink99.xml"/><Relationship Id="rId57" Type="http://schemas.openxmlformats.org/officeDocument/2006/relationships/customXml" Target="../ink/ink103.xml"/><Relationship Id="rId10" Type="http://schemas.openxmlformats.org/officeDocument/2006/relationships/image" Target="../media/image95.png"/><Relationship Id="rId31" Type="http://schemas.openxmlformats.org/officeDocument/2006/relationships/customXml" Target="../ink/ink90.xml"/><Relationship Id="rId44" Type="http://schemas.openxmlformats.org/officeDocument/2006/relationships/image" Target="../media/image112.png"/><Relationship Id="rId52" Type="http://schemas.openxmlformats.org/officeDocument/2006/relationships/image" Target="../media/image11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60.xml.rels><?xml version="1.0" encoding="UTF-8" standalone="yes"?>
<Relationships xmlns="http://schemas.openxmlformats.org/package/2006/relationships"><Relationship Id="rId8" Type="http://schemas.openxmlformats.org/officeDocument/2006/relationships/customXml" Target="../ink/ink106.xml"/><Relationship Id="rId13" Type="http://schemas.openxmlformats.org/officeDocument/2006/relationships/image" Target="../media/image125.png"/><Relationship Id="rId18" Type="http://schemas.openxmlformats.org/officeDocument/2006/relationships/customXml" Target="../ink/ink111.xml"/><Relationship Id="rId3" Type="http://schemas.openxmlformats.org/officeDocument/2006/relationships/image" Target="../media/image120.png"/><Relationship Id="rId21" Type="http://schemas.openxmlformats.org/officeDocument/2006/relationships/image" Target="../media/image129.png"/><Relationship Id="rId7" Type="http://schemas.openxmlformats.org/officeDocument/2006/relationships/image" Target="../media/image122.png"/><Relationship Id="rId12" Type="http://schemas.openxmlformats.org/officeDocument/2006/relationships/customXml" Target="../ink/ink108.xml"/><Relationship Id="rId17" Type="http://schemas.openxmlformats.org/officeDocument/2006/relationships/image" Target="../media/image127.png"/><Relationship Id="rId2" Type="http://schemas.openxmlformats.org/officeDocument/2006/relationships/notesSlide" Target="../notesSlides/notesSlide56.xml"/><Relationship Id="rId16" Type="http://schemas.openxmlformats.org/officeDocument/2006/relationships/customXml" Target="../ink/ink110.xml"/><Relationship Id="rId20" Type="http://schemas.openxmlformats.org/officeDocument/2006/relationships/customXml" Target="../ink/ink112.xml"/><Relationship Id="rId1" Type="http://schemas.openxmlformats.org/officeDocument/2006/relationships/slideLayout" Target="../slideLayouts/slideLayout7.xml"/><Relationship Id="rId6" Type="http://schemas.openxmlformats.org/officeDocument/2006/relationships/customXml" Target="../ink/ink105.xml"/><Relationship Id="rId11" Type="http://schemas.openxmlformats.org/officeDocument/2006/relationships/image" Target="../media/image124.png"/><Relationship Id="rId5" Type="http://schemas.openxmlformats.org/officeDocument/2006/relationships/image" Target="../media/image121.png"/><Relationship Id="rId15" Type="http://schemas.openxmlformats.org/officeDocument/2006/relationships/image" Target="../media/image126.png"/><Relationship Id="rId23" Type="http://schemas.openxmlformats.org/officeDocument/2006/relationships/image" Target="../media/image130.png"/><Relationship Id="rId10" Type="http://schemas.openxmlformats.org/officeDocument/2006/relationships/customXml" Target="../ink/ink107.xml"/><Relationship Id="rId19" Type="http://schemas.openxmlformats.org/officeDocument/2006/relationships/image" Target="../media/image128.png"/><Relationship Id="rId4" Type="http://schemas.openxmlformats.org/officeDocument/2006/relationships/customXml" Target="../ink/ink104.xml"/><Relationship Id="rId9" Type="http://schemas.openxmlformats.org/officeDocument/2006/relationships/image" Target="../media/image123.png"/><Relationship Id="rId14" Type="http://schemas.openxmlformats.org/officeDocument/2006/relationships/customXml" Target="../ink/ink109.xml"/><Relationship Id="rId22" Type="http://schemas.openxmlformats.org/officeDocument/2006/relationships/customXml" Target="../ink/ink113.xml"/></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32.png"/></Relationships>
</file>

<file path=ppt/slides/_rels/slide62.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customXml" Target="../ink/ink11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customXml" Target="../ink/ink115.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customXml" Target="../ink/ink119.xml"/><Relationship Id="rId3" Type="http://schemas.openxmlformats.org/officeDocument/2006/relationships/image" Target="../media/image141.png"/><Relationship Id="rId7" Type="http://schemas.openxmlformats.org/officeDocument/2006/relationships/image" Target="../media/image143.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customXml" Target="../ink/ink118.xml"/><Relationship Id="rId5" Type="http://schemas.openxmlformats.org/officeDocument/2006/relationships/image" Target="../media/image142.png"/><Relationship Id="rId4" Type="http://schemas.openxmlformats.org/officeDocument/2006/relationships/customXml" Target="../ink/ink117.xml"/><Relationship Id="rId9" Type="http://schemas.openxmlformats.org/officeDocument/2006/relationships/image" Target="../media/image144.png"/></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3" Type="http://schemas.openxmlformats.org/officeDocument/2006/relationships/customXml" Target="../ink/ink125.xml"/><Relationship Id="rId18" Type="http://schemas.openxmlformats.org/officeDocument/2006/relationships/image" Target="../media/image154.png"/><Relationship Id="rId26" Type="http://schemas.openxmlformats.org/officeDocument/2006/relationships/image" Target="../media/image158.png"/><Relationship Id="rId3" Type="http://schemas.openxmlformats.org/officeDocument/2006/relationships/customXml" Target="../ink/ink120.xml"/><Relationship Id="rId21" Type="http://schemas.openxmlformats.org/officeDocument/2006/relationships/customXml" Target="../ink/ink129.xml"/><Relationship Id="rId34" Type="http://schemas.openxmlformats.org/officeDocument/2006/relationships/image" Target="../media/image162.png"/><Relationship Id="rId7" Type="http://schemas.openxmlformats.org/officeDocument/2006/relationships/customXml" Target="../ink/ink122.xml"/><Relationship Id="rId12" Type="http://schemas.openxmlformats.org/officeDocument/2006/relationships/image" Target="../media/image151.png"/><Relationship Id="rId17" Type="http://schemas.openxmlformats.org/officeDocument/2006/relationships/customXml" Target="../ink/ink127.xml"/><Relationship Id="rId25" Type="http://schemas.openxmlformats.org/officeDocument/2006/relationships/customXml" Target="../ink/ink131.xml"/><Relationship Id="rId33" Type="http://schemas.openxmlformats.org/officeDocument/2006/relationships/customXml" Target="../ink/ink135.xml"/><Relationship Id="rId2" Type="http://schemas.openxmlformats.org/officeDocument/2006/relationships/notesSlide" Target="../notesSlides/notesSlide86.xml"/><Relationship Id="rId16" Type="http://schemas.openxmlformats.org/officeDocument/2006/relationships/image" Target="../media/image153.png"/><Relationship Id="rId20" Type="http://schemas.openxmlformats.org/officeDocument/2006/relationships/image" Target="../media/image155.png"/><Relationship Id="rId29" Type="http://schemas.openxmlformats.org/officeDocument/2006/relationships/customXml" Target="../ink/ink133.xml"/><Relationship Id="rId1" Type="http://schemas.openxmlformats.org/officeDocument/2006/relationships/slideLayout" Target="../slideLayouts/slideLayout7.xml"/><Relationship Id="rId6" Type="http://schemas.openxmlformats.org/officeDocument/2006/relationships/image" Target="../media/image148.png"/><Relationship Id="rId11" Type="http://schemas.openxmlformats.org/officeDocument/2006/relationships/customXml" Target="../ink/ink124.xml"/><Relationship Id="rId24" Type="http://schemas.openxmlformats.org/officeDocument/2006/relationships/image" Target="../media/image157.png"/><Relationship Id="rId32" Type="http://schemas.openxmlformats.org/officeDocument/2006/relationships/image" Target="../media/image161.png"/><Relationship Id="rId5" Type="http://schemas.openxmlformats.org/officeDocument/2006/relationships/customXml" Target="../ink/ink121.xml"/><Relationship Id="rId15" Type="http://schemas.openxmlformats.org/officeDocument/2006/relationships/customXml" Target="../ink/ink126.xml"/><Relationship Id="rId23" Type="http://schemas.openxmlformats.org/officeDocument/2006/relationships/customXml" Target="../ink/ink130.xml"/><Relationship Id="rId28" Type="http://schemas.openxmlformats.org/officeDocument/2006/relationships/image" Target="../media/image159.png"/><Relationship Id="rId36" Type="http://schemas.openxmlformats.org/officeDocument/2006/relationships/image" Target="../media/image163.png"/><Relationship Id="rId10" Type="http://schemas.openxmlformats.org/officeDocument/2006/relationships/image" Target="../media/image150.png"/><Relationship Id="rId19" Type="http://schemas.openxmlformats.org/officeDocument/2006/relationships/customXml" Target="../ink/ink128.xml"/><Relationship Id="rId31" Type="http://schemas.openxmlformats.org/officeDocument/2006/relationships/customXml" Target="../ink/ink134.xml"/><Relationship Id="rId4" Type="http://schemas.openxmlformats.org/officeDocument/2006/relationships/image" Target="../media/image147.png"/><Relationship Id="rId9" Type="http://schemas.openxmlformats.org/officeDocument/2006/relationships/customXml" Target="../ink/ink123.xml"/><Relationship Id="rId14" Type="http://schemas.openxmlformats.org/officeDocument/2006/relationships/image" Target="../media/image152.png"/><Relationship Id="rId22" Type="http://schemas.openxmlformats.org/officeDocument/2006/relationships/image" Target="../media/image156.png"/><Relationship Id="rId27" Type="http://schemas.openxmlformats.org/officeDocument/2006/relationships/customXml" Target="../ink/ink132.xml"/><Relationship Id="rId30" Type="http://schemas.openxmlformats.org/officeDocument/2006/relationships/image" Target="../media/image160.png"/><Relationship Id="rId35" Type="http://schemas.openxmlformats.org/officeDocument/2006/relationships/customXml" Target="../ink/ink136.xml"/><Relationship Id="rId8" Type="http://schemas.openxmlformats.org/officeDocument/2006/relationships/image" Target="../media/image149.png"/></Relationships>
</file>

<file path=ppt/slides/_rels/slide92.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6" Type="http://schemas.openxmlformats.org/officeDocument/2006/relationships/image" Target="../media/image176.png"/><Relationship Id="rId21" Type="http://schemas.openxmlformats.org/officeDocument/2006/relationships/customXml" Target="../ink/ink146.xml"/><Relationship Id="rId42" Type="http://schemas.openxmlformats.org/officeDocument/2006/relationships/image" Target="../media/image184.png"/><Relationship Id="rId47" Type="http://schemas.openxmlformats.org/officeDocument/2006/relationships/customXml" Target="../ink/ink159.xml"/><Relationship Id="rId63" Type="http://schemas.openxmlformats.org/officeDocument/2006/relationships/customXml" Target="../ink/ink167.xml"/><Relationship Id="rId68" Type="http://schemas.openxmlformats.org/officeDocument/2006/relationships/image" Target="../media/image197.png"/><Relationship Id="rId84" Type="http://schemas.openxmlformats.org/officeDocument/2006/relationships/image" Target="../media/image205.png"/><Relationship Id="rId89" Type="http://schemas.openxmlformats.org/officeDocument/2006/relationships/customXml" Target="../ink/ink180.xml"/><Relationship Id="rId16" Type="http://schemas.openxmlformats.org/officeDocument/2006/relationships/image" Target="../media/image171.png"/><Relationship Id="rId11" Type="http://schemas.openxmlformats.org/officeDocument/2006/relationships/customXml" Target="../ink/ink141.xml"/><Relationship Id="rId32" Type="http://schemas.openxmlformats.org/officeDocument/2006/relationships/image" Target="../media/image179.png"/><Relationship Id="rId37" Type="http://schemas.openxmlformats.org/officeDocument/2006/relationships/customXml" Target="../ink/ink154.xml"/><Relationship Id="rId53" Type="http://schemas.openxmlformats.org/officeDocument/2006/relationships/customXml" Target="../ink/ink162.xml"/><Relationship Id="rId58" Type="http://schemas.openxmlformats.org/officeDocument/2006/relationships/image" Target="../media/image192.png"/><Relationship Id="rId74" Type="http://schemas.openxmlformats.org/officeDocument/2006/relationships/image" Target="../media/image200.png"/><Relationship Id="rId79" Type="http://schemas.openxmlformats.org/officeDocument/2006/relationships/customXml" Target="../ink/ink175.xml"/><Relationship Id="rId5" Type="http://schemas.openxmlformats.org/officeDocument/2006/relationships/customXml" Target="../ink/ink138.xml"/><Relationship Id="rId90" Type="http://schemas.openxmlformats.org/officeDocument/2006/relationships/image" Target="../media/image208.png"/><Relationship Id="rId95" Type="http://schemas.openxmlformats.org/officeDocument/2006/relationships/customXml" Target="../ink/ink183.xml"/><Relationship Id="rId22" Type="http://schemas.openxmlformats.org/officeDocument/2006/relationships/image" Target="../media/image174.png"/><Relationship Id="rId27" Type="http://schemas.openxmlformats.org/officeDocument/2006/relationships/customXml" Target="../ink/ink149.xml"/><Relationship Id="rId43" Type="http://schemas.openxmlformats.org/officeDocument/2006/relationships/customXml" Target="../ink/ink157.xml"/><Relationship Id="rId48" Type="http://schemas.openxmlformats.org/officeDocument/2006/relationships/image" Target="../media/image187.png"/><Relationship Id="rId64" Type="http://schemas.openxmlformats.org/officeDocument/2006/relationships/image" Target="../media/image195.png"/><Relationship Id="rId69" Type="http://schemas.openxmlformats.org/officeDocument/2006/relationships/customXml" Target="../ink/ink170.xml"/><Relationship Id="rId80" Type="http://schemas.openxmlformats.org/officeDocument/2006/relationships/image" Target="../media/image203.png"/><Relationship Id="rId85" Type="http://schemas.openxmlformats.org/officeDocument/2006/relationships/customXml" Target="../ink/ink178.xml"/><Relationship Id="rId3" Type="http://schemas.openxmlformats.org/officeDocument/2006/relationships/customXml" Target="../ink/ink137.xml"/><Relationship Id="rId12" Type="http://schemas.openxmlformats.org/officeDocument/2006/relationships/image" Target="../media/image169.png"/><Relationship Id="rId17" Type="http://schemas.openxmlformats.org/officeDocument/2006/relationships/customXml" Target="../ink/ink144.xml"/><Relationship Id="rId25" Type="http://schemas.openxmlformats.org/officeDocument/2006/relationships/customXml" Target="../ink/ink148.xml"/><Relationship Id="rId33" Type="http://schemas.openxmlformats.org/officeDocument/2006/relationships/customXml" Target="../ink/ink152.xml"/><Relationship Id="rId38" Type="http://schemas.openxmlformats.org/officeDocument/2006/relationships/image" Target="../media/image182.png"/><Relationship Id="rId46" Type="http://schemas.openxmlformats.org/officeDocument/2006/relationships/image" Target="../media/image186.png"/><Relationship Id="rId59" Type="http://schemas.openxmlformats.org/officeDocument/2006/relationships/customXml" Target="../ink/ink165.xml"/><Relationship Id="rId67" Type="http://schemas.openxmlformats.org/officeDocument/2006/relationships/customXml" Target="../ink/ink169.xml"/><Relationship Id="rId20" Type="http://schemas.openxmlformats.org/officeDocument/2006/relationships/image" Target="../media/image173.png"/><Relationship Id="rId41" Type="http://schemas.openxmlformats.org/officeDocument/2006/relationships/customXml" Target="../ink/ink156.xml"/><Relationship Id="rId54" Type="http://schemas.openxmlformats.org/officeDocument/2006/relationships/image" Target="../media/image190.png"/><Relationship Id="rId62" Type="http://schemas.openxmlformats.org/officeDocument/2006/relationships/image" Target="../media/image194.png"/><Relationship Id="rId70" Type="http://schemas.openxmlformats.org/officeDocument/2006/relationships/image" Target="../media/image198.png"/><Relationship Id="rId75" Type="http://schemas.openxmlformats.org/officeDocument/2006/relationships/customXml" Target="../ink/ink173.xml"/><Relationship Id="rId83" Type="http://schemas.openxmlformats.org/officeDocument/2006/relationships/customXml" Target="../ink/ink177.xml"/><Relationship Id="rId88" Type="http://schemas.openxmlformats.org/officeDocument/2006/relationships/image" Target="../media/image207.png"/><Relationship Id="rId91" Type="http://schemas.openxmlformats.org/officeDocument/2006/relationships/customXml" Target="../ink/ink181.xml"/><Relationship Id="rId96" Type="http://schemas.openxmlformats.org/officeDocument/2006/relationships/image" Target="../media/image211.png"/><Relationship Id="rId1" Type="http://schemas.openxmlformats.org/officeDocument/2006/relationships/slideLayout" Target="../slideLayouts/slideLayout7.xml"/><Relationship Id="rId6" Type="http://schemas.openxmlformats.org/officeDocument/2006/relationships/image" Target="../media/image166.png"/><Relationship Id="rId15" Type="http://schemas.openxmlformats.org/officeDocument/2006/relationships/customXml" Target="../ink/ink143.xml"/><Relationship Id="rId23" Type="http://schemas.openxmlformats.org/officeDocument/2006/relationships/customXml" Target="../ink/ink147.xml"/><Relationship Id="rId28" Type="http://schemas.openxmlformats.org/officeDocument/2006/relationships/image" Target="../media/image177.png"/><Relationship Id="rId36" Type="http://schemas.openxmlformats.org/officeDocument/2006/relationships/image" Target="../media/image181.png"/><Relationship Id="rId49" Type="http://schemas.openxmlformats.org/officeDocument/2006/relationships/customXml" Target="../ink/ink160.xml"/><Relationship Id="rId57" Type="http://schemas.openxmlformats.org/officeDocument/2006/relationships/customXml" Target="../ink/ink164.xml"/><Relationship Id="rId10" Type="http://schemas.openxmlformats.org/officeDocument/2006/relationships/image" Target="../media/image168.png"/><Relationship Id="rId31" Type="http://schemas.openxmlformats.org/officeDocument/2006/relationships/customXml" Target="../ink/ink151.xml"/><Relationship Id="rId44" Type="http://schemas.openxmlformats.org/officeDocument/2006/relationships/image" Target="../media/image185.png"/><Relationship Id="rId52" Type="http://schemas.openxmlformats.org/officeDocument/2006/relationships/image" Target="../media/image189.png"/><Relationship Id="rId60" Type="http://schemas.openxmlformats.org/officeDocument/2006/relationships/image" Target="../media/image193.png"/><Relationship Id="rId65" Type="http://schemas.openxmlformats.org/officeDocument/2006/relationships/customXml" Target="../ink/ink168.xml"/><Relationship Id="rId73" Type="http://schemas.openxmlformats.org/officeDocument/2006/relationships/customXml" Target="../ink/ink172.xml"/><Relationship Id="rId78" Type="http://schemas.openxmlformats.org/officeDocument/2006/relationships/image" Target="../media/image202.png"/><Relationship Id="rId81" Type="http://schemas.openxmlformats.org/officeDocument/2006/relationships/customXml" Target="../ink/ink176.xml"/><Relationship Id="rId86" Type="http://schemas.openxmlformats.org/officeDocument/2006/relationships/image" Target="../media/image206.png"/><Relationship Id="rId94" Type="http://schemas.openxmlformats.org/officeDocument/2006/relationships/image" Target="../media/image210.png"/><Relationship Id="rId4" Type="http://schemas.openxmlformats.org/officeDocument/2006/relationships/image" Target="../media/image165.png"/><Relationship Id="rId9" Type="http://schemas.openxmlformats.org/officeDocument/2006/relationships/customXml" Target="../ink/ink140.xml"/><Relationship Id="rId13" Type="http://schemas.openxmlformats.org/officeDocument/2006/relationships/customXml" Target="../ink/ink142.xml"/><Relationship Id="rId18" Type="http://schemas.openxmlformats.org/officeDocument/2006/relationships/image" Target="../media/image172.png"/><Relationship Id="rId39" Type="http://schemas.openxmlformats.org/officeDocument/2006/relationships/customXml" Target="../ink/ink155.xml"/><Relationship Id="rId34" Type="http://schemas.openxmlformats.org/officeDocument/2006/relationships/image" Target="../media/image180.png"/><Relationship Id="rId50" Type="http://schemas.openxmlformats.org/officeDocument/2006/relationships/image" Target="../media/image188.png"/><Relationship Id="rId55" Type="http://schemas.openxmlformats.org/officeDocument/2006/relationships/customXml" Target="../ink/ink163.xml"/><Relationship Id="rId76" Type="http://schemas.openxmlformats.org/officeDocument/2006/relationships/image" Target="../media/image201.png"/><Relationship Id="rId97" Type="http://schemas.openxmlformats.org/officeDocument/2006/relationships/customXml" Target="../ink/ink184.xml"/><Relationship Id="rId7" Type="http://schemas.openxmlformats.org/officeDocument/2006/relationships/customXml" Target="../ink/ink139.xml"/><Relationship Id="rId71" Type="http://schemas.openxmlformats.org/officeDocument/2006/relationships/customXml" Target="../ink/ink171.xml"/><Relationship Id="rId92" Type="http://schemas.openxmlformats.org/officeDocument/2006/relationships/image" Target="../media/image209.png"/><Relationship Id="rId2" Type="http://schemas.openxmlformats.org/officeDocument/2006/relationships/notesSlide" Target="../notesSlides/notesSlide88.xml"/><Relationship Id="rId29" Type="http://schemas.openxmlformats.org/officeDocument/2006/relationships/customXml" Target="../ink/ink150.xml"/><Relationship Id="rId24" Type="http://schemas.openxmlformats.org/officeDocument/2006/relationships/image" Target="../media/image175.png"/><Relationship Id="rId40" Type="http://schemas.openxmlformats.org/officeDocument/2006/relationships/image" Target="../media/image183.png"/><Relationship Id="rId45" Type="http://schemas.openxmlformats.org/officeDocument/2006/relationships/customXml" Target="../ink/ink158.xml"/><Relationship Id="rId66" Type="http://schemas.openxmlformats.org/officeDocument/2006/relationships/image" Target="../media/image196.png"/><Relationship Id="rId87" Type="http://schemas.openxmlformats.org/officeDocument/2006/relationships/customXml" Target="../ink/ink179.xml"/><Relationship Id="rId61" Type="http://schemas.openxmlformats.org/officeDocument/2006/relationships/customXml" Target="../ink/ink166.xml"/><Relationship Id="rId82" Type="http://schemas.openxmlformats.org/officeDocument/2006/relationships/image" Target="../media/image204.png"/><Relationship Id="rId19" Type="http://schemas.openxmlformats.org/officeDocument/2006/relationships/customXml" Target="../ink/ink145.xml"/><Relationship Id="rId14" Type="http://schemas.openxmlformats.org/officeDocument/2006/relationships/image" Target="../media/image170.png"/><Relationship Id="rId30" Type="http://schemas.openxmlformats.org/officeDocument/2006/relationships/image" Target="../media/image178.png"/><Relationship Id="rId35" Type="http://schemas.openxmlformats.org/officeDocument/2006/relationships/customXml" Target="../ink/ink153.xml"/><Relationship Id="rId56" Type="http://schemas.openxmlformats.org/officeDocument/2006/relationships/image" Target="../media/image191.png"/><Relationship Id="rId77" Type="http://schemas.openxmlformats.org/officeDocument/2006/relationships/customXml" Target="../ink/ink174.xml"/><Relationship Id="rId8" Type="http://schemas.openxmlformats.org/officeDocument/2006/relationships/image" Target="../media/image167.png"/><Relationship Id="rId51" Type="http://schemas.openxmlformats.org/officeDocument/2006/relationships/customXml" Target="../ink/ink161.xml"/><Relationship Id="rId72" Type="http://schemas.openxmlformats.org/officeDocument/2006/relationships/image" Target="../media/image199.png"/><Relationship Id="rId93" Type="http://schemas.openxmlformats.org/officeDocument/2006/relationships/customXml" Target="../ink/ink182.xml"/><Relationship Id="rId98" Type="http://schemas.openxmlformats.org/officeDocument/2006/relationships/image" Target="../media/image21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41917E44-DA74-9316-3BB0-9358790BF364}"/>
              </a:ext>
            </a:extLst>
          </p:cNvPr>
          <p:cNvGrpSpPr/>
          <p:nvPr/>
        </p:nvGrpSpPr>
        <p:grpSpPr>
          <a:xfrm>
            <a:off x="2295458" y="1308502"/>
            <a:ext cx="89640" cy="138240"/>
            <a:chOff x="2295458" y="1308502"/>
            <a:chExt cx="89640" cy="13824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B74259B1-A46E-4C2A-5393-F5A214691329}"/>
                    </a:ext>
                  </a:extLst>
                </p14:cNvPr>
                <p14:cNvContentPartPr/>
                <p14:nvPr/>
              </p14:nvContentPartPr>
              <p14:xfrm>
                <a:off x="2303738" y="1323622"/>
                <a:ext cx="74160" cy="110160"/>
              </p14:xfrm>
            </p:contentPart>
          </mc:Choice>
          <mc:Fallback>
            <p:pic>
              <p:nvPicPr>
                <p:cNvPr id="2" name="Freihand 1">
                  <a:extLst>
                    <a:ext uri="{FF2B5EF4-FFF2-40B4-BE49-F238E27FC236}">
                      <a16:creationId xmlns:a16="http://schemas.microsoft.com/office/drawing/2014/main" id="{B74259B1-A46E-4C2A-5393-F5A214691329}"/>
                    </a:ext>
                  </a:extLst>
                </p:cNvPr>
                <p:cNvPicPr/>
                <p:nvPr/>
              </p:nvPicPr>
              <p:blipFill>
                <a:blip r:embed="rId6"/>
                <a:stretch>
                  <a:fillRect/>
                </a:stretch>
              </p:blipFill>
              <p:spPr>
                <a:xfrm>
                  <a:off x="2297618" y="1317502"/>
                  <a:ext cx="86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B78B1581-F6F0-8041-E19A-973FBC4C0E75}"/>
                    </a:ext>
                  </a:extLst>
                </p14:cNvPr>
                <p14:cNvContentPartPr/>
                <p14:nvPr/>
              </p14:nvContentPartPr>
              <p14:xfrm>
                <a:off x="2295458" y="1308502"/>
                <a:ext cx="89640" cy="138240"/>
              </p14:xfrm>
            </p:contentPart>
          </mc:Choice>
          <mc:Fallback>
            <p:pic>
              <p:nvPicPr>
                <p:cNvPr id="3" name="Freihand 2">
                  <a:extLst>
                    <a:ext uri="{FF2B5EF4-FFF2-40B4-BE49-F238E27FC236}">
                      <a16:creationId xmlns:a16="http://schemas.microsoft.com/office/drawing/2014/main" id="{B78B1581-F6F0-8041-E19A-973FBC4C0E75}"/>
                    </a:ext>
                  </a:extLst>
                </p:cNvPr>
                <p:cNvPicPr/>
                <p:nvPr/>
              </p:nvPicPr>
              <p:blipFill>
                <a:blip r:embed="rId8"/>
                <a:stretch>
                  <a:fillRect/>
                </a:stretch>
              </p:blipFill>
              <p:spPr>
                <a:xfrm>
                  <a:off x="2289338" y="1302382"/>
                  <a:ext cx="101880" cy="1504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32BD5E9-490E-1E69-54ED-0AC8D0413F66}"/>
                  </a:ext>
                </a:extLst>
              </p14:cNvPr>
              <p14:cNvContentPartPr/>
              <p14:nvPr/>
            </p14:nvContentPartPr>
            <p14:xfrm>
              <a:off x="6363098" y="4739662"/>
              <a:ext cx="442080" cy="687600"/>
            </p14:xfrm>
          </p:contentPart>
        </mc:Choice>
        <mc:Fallback>
          <p:pic>
            <p:nvPicPr>
              <p:cNvPr id="3" name="Freihand 2">
                <a:extLst>
                  <a:ext uri="{FF2B5EF4-FFF2-40B4-BE49-F238E27FC236}">
                    <a16:creationId xmlns:a16="http://schemas.microsoft.com/office/drawing/2014/main" id="{032BD5E9-490E-1E69-54ED-0AC8D0413F66}"/>
                  </a:ext>
                </a:extLst>
              </p:cNvPr>
              <p:cNvPicPr/>
              <p:nvPr/>
            </p:nvPicPr>
            <p:blipFill>
              <a:blip r:embed="rId5"/>
              <a:stretch>
                <a:fillRect/>
              </a:stretch>
            </p:blipFill>
            <p:spPr>
              <a:xfrm>
                <a:off x="6356978" y="4733542"/>
                <a:ext cx="454320" cy="69984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107</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4522A8C3-7891-D59F-E145-BE17ED6B1CA3}"/>
              </a:ext>
            </a:extLst>
          </p:cNvPr>
          <p:cNvGrpSpPr/>
          <p:nvPr/>
        </p:nvGrpSpPr>
        <p:grpSpPr>
          <a:xfrm>
            <a:off x="1752938" y="1108342"/>
            <a:ext cx="4780440" cy="4862520"/>
            <a:chOff x="1752938" y="1108342"/>
            <a:chExt cx="4780440" cy="4862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6793444-ECC0-9BFF-81E3-320DD0B9653F}"/>
                    </a:ext>
                  </a:extLst>
                </p14:cNvPr>
                <p14:cNvContentPartPr/>
                <p14:nvPr/>
              </p14:nvContentPartPr>
              <p14:xfrm>
                <a:off x="4726178" y="1108342"/>
                <a:ext cx="399240" cy="61200"/>
              </p14:xfrm>
            </p:contentPart>
          </mc:Choice>
          <mc:Fallback>
            <p:pic>
              <p:nvPicPr>
                <p:cNvPr id="2" name="Freihand 1">
                  <a:extLst>
                    <a:ext uri="{FF2B5EF4-FFF2-40B4-BE49-F238E27FC236}">
                      <a16:creationId xmlns:a16="http://schemas.microsoft.com/office/drawing/2014/main" id="{66793444-ECC0-9BFF-81E3-320DD0B9653F}"/>
                    </a:ext>
                  </a:extLst>
                </p:cNvPr>
                <p:cNvPicPr/>
                <p:nvPr/>
              </p:nvPicPr>
              <p:blipFill>
                <a:blip r:embed="rId4"/>
                <a:stretch>
                  <a:fillRect/>
                </a:stretch>
              </p:blipFill>
              <p:spPr>
                <a:xfrm>
                  <a:off x="4720058" y="1102222"/>
                  <a:ext cx="411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D4FD489-61D9-3B80-1E77-546F1EB4FF0A}"/>
                    </a:ext>
                  </a:extLst>
                </p14:cNvPr>
                <p14:cNvContentPartPr/>
                <p14:nvPr/>
              </p14:nvContentPartPr>
              <p14:xfrm>
                <a:off x="3077738" y="1140382"/>
                <a:ext cx="476640" cy="102600"/>
              </p14:xfrm>
            </p:contentPart>
          </mc:Choice>
          <mc:Fallback>
            <p:pic>
              <p:nvPicPr>
                <p:cNvPr id="5" name="Freihand 4">
                  <a:extLst>
                    <a:ext uri="{FF2B5EF4-FFF2-40B4-BE49-F238E27FC236}">
                      <a16:creationId xmlns:a16="http://schemas.microsoft.com/office/drawing/2014/main" id="{CD4FD489-61D9-3B80-1E77-546F1EB4FF0A}"/>
                    </a:ext>
                  </a:extLst>
                </p:cNvPr>
                <p:cNvPicPr/>
                <p:nvPr/>
              </p:nvPicPr>
              <p:blipFill>
                <a:blip r:embed="rId6"/>
                <a:stretch>
                  <a:fillRect/>
                </a:stretch>
              </p:blipFill>
              <p:spPr>
                <a:xfrm>
                  <a:off x="3071618" y="1134262"/>
                  <a:ext cx="488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F47A7CB-18EE-7585-5F6B-77B2B594B833}"/>
                    </a:ext>
                  </a:extLst>
                </p14:cNvPr>
                <p14:cNvContentPartPr/>
                <p14:nvPr/>
              </p14:nvContentPartPr>
              <p14:xfrm>
                <a:off x="1752938" y="1188262"/>
                <a:ext cx="4780440" cy="4782600"/>
              </p14:xfrm>
            </p:contentPart>
          </mc:Choice>
          <mc:Fallback>
            <p:pic>
              <p:nvPicPr>
                <p:cNvPr id="6" name="Freihand 5">
                  <a:extLst>
                    <a:ext uri="{FF2B5EF4-FFF2-40B4-BE49-F238E27FC236}">
                      <a16:creationId xmlns:a16="http://schemas.microsoft.com/office/drawing/2014/main" id="{EF47A7CB-18EE-7585-5F6B-77B2B594B833}"/>
                    </a:ext>
                  </a:extLst>
                </p:cNvPr>
                <p:cNvPicPr/>
                <p:nvPr/>
              </p:nvPicPr>
              <p:blipFill>
                <a:blip r:embed="rId8"/>
                <a:stretch>
                  <a:fillRect/>
                </a:stretch>
              </p:blipFill>
              <p:spPr>
                <a:xfrm>
                  <a:off x="1746818" y="1182142"/>
                  <a:ext cx="4792680" cy="479484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D2E9F7C-24BE-7BF4-A491-FC3424935E19}"/>
                  </a:ext>
                </a:extLst>
              </p14:cNvPr>
              <p14:cNvContentPartPr/>
              <p14:nvPr/>
            </p14:nvContentPartPr>
            <p14:xfrm>
              <a:off x="706058" y="1953262"/>
              <a:ext cx="2096280" cy="120600"/>
            </p14:xfrm>
          </p:contentPart>
        </mc:Choice>
        <mc:Fallback>
          <p:pic>
            <p:nvPicPr>
              <p:cNvPr id="2" name="Freihand 1">
                <a:extLst>
                  <a:ext uri="{FF2B5EF4-FFF2-40B4-BE49-F238E27FC236}">
                    <a16:creationId xmlns:a16="http://schemas.microsoft.com/office/drawing/2014/main" id="{BD2E9F7C-24BE-7BF4-A491-FC3424935E19}"/>
                  </a:ext>
                </a:extLst>
              </p:cNvPr>
              <p:cNvPicPr/>
              <p:nvPr/>
            </p:nvPicPr>
            <p:blipFill>
              <a:blip r:embed="rId4"/>
              <a:stretch>
                <a:fillRect/>
              </a:stretch>
            </p:blipFill>
            <p:spPr>
              <a:xfrm>
                <a:off x="699938" y="1947142"/>
                <a:ext cx="2108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099922E-8E7F-6307-158F-576F2C7E0FA1}"/>
                  </a:ext>
                </a:extLst>
              </p14:cNvPr>
              <p14:cNvContentPartPr/>
              <p14:nvPr/>
            </p14:nvContentPartPr>
            <p14:xfrm>
              <a:off x="628298" y="3637342"/>
              <a:ext cx="2418120" cy="101160"/>
            </p14:xfrm>
          </p:contentPart>
        </mc:Choice>
        <mc:Fallback>
          <p:pic>
            <p:nvPicPr>
              <p:cNvPr id="3" name="Freihand 2">
                <a:extLst>
                  <a:ext uri="{FF2B5EF4-FFF2-40B4-BE49-F238E27FC236}">
                    <a16:creationId xmlns:a16="http://schemas.microsoft.com/office/drawing/2014/main" id="{5099922E-8E7F-6307-158F-576F2C7E0FA1}"/>
                  </a:ext>
                </a:extLst>
              </p:cNvPr>
              <p:cNvPicPr/>
              <p:nvPr/>
            </p:nvPicPr>
            <p:blipFill>
              <a:blip r:embed="rId6"/>
              <a:stretch>
                <a:fillRect/>
              </a:stretch>
            </p:blipFill>
            <p:spPr>
              <a:xfrm>
                <a:off x="622178" y="3631222"/>
                <a:ext cx="2430360" cy="11340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a:t>Feb. 2024</a:t>
            </a:r>
            <a:endParaRPr lang="de-DE" sz="2177" dirty="0"/>
          </a:p>
          <a:p>
            <a:endParaRPr lang="de-DE" sz="2177" dirty="0"/>
          </a:p>
          <a:p>
            <a:r>
              <a:rPr lang="de-DE" sz="2177" dirty="0"/>
              <a:t>M3</a:t>
            </a:r>
            <a:r>
              <a:rPr lang="de-DE" sz="2177"/>
              <a:t>: 16,1 </a:t>
            </a:r>
            <a:r>
              <a:rPr lang="de-DE" sz="2177" dirty="0"/>
              <a:t>Bio.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7" name="Grafik 6">
            <a:extLst>
              <a:ext uri="{FF2B5EF4-FFF2-40B4-BE49-F238E27FC236}">
                <a16:creationId xmlns:a16="http://schemas.microsoft.com/office/drawing/2014/main" id="{38437613-CBC7-4D67-5F82-F9F329A881A2}"/>
              </a:ext>
            </a:extLst>
          </p:cNvPr>
          <p:cNvPicPr>
            <a:picLocks noChangeAspect="1"/>
          </p:cNvPicPr>
          <p:nvPr/>
        </p:nvPicPr>
        <p:blipFill>
          <a:blip r:embed="rId3"/>
          <a:stretch>
            <a:fillRect/>
          </a:stretch>
        </p:blipFill>
        <p:spPr>
          <a:xfrm>
            <a:off x="0" y="704299"/>
            <a:ext cx="8415482" cy="4186199"/>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7356752-4FA0-3A9B-B8CF-4179D01363FE}"/>
                  </a:ext>
                </a:extLst>
              </p14:cNvPr>
              <p14:cNvContentPartPr/>
              <p14:nvPr/>
            </p14:nvContentPartPr>
            <p14:xfrm>
              <a:off x="3475538" y="754822"/>
              <a:ext cx="3150000" cy="87120"/>
            </p14:xfrm>
          </p:contentPart>
        </mc:Choice>
        <mc:Fallback>
          <p:pic>
            <p:nvPicPr>
              <p:cNvPr id="2" name="Freihand 1">
                <a:extLst>
                  <a:ext uri="{FF2B5EF4-FFF2-40B4-BE49-F238E27FC236}">
                    <a16:creationId xmlns:a16="http://schemas.microsoft.com/office/drawing/2014/main" id="{77356752-4FA0-3A9B-B8CF-4179D01363FE}"/>
                  </a:ext>
                </a:extLst>
              </p:cNvPr>
              <p:cNvPicPr/>
              <p:nvPr/>
            </p:nvPicPr>
            <p:blipFill>
              <a:blip r:embed="rId4"/>
              <a:stretch>
                <a:fillRect/>
              </a:stretch>
            </p:blipFill>
            <p:spPr>
              <a:xfrm>
                <a:off x="3469418" y="748702"/>
                <a:ext cx="3162240" cy="9936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AE3305B-9E3D-62F4-0D06-0CB5202FCFB5}"/>
                  </a:ext>
                </a:extLst>
              </p14:cNvPr>
              <p14:cNvContentPartPr/>
              <p14:nvPr/>
            </p14:nvContentPartPr>
            <p14:xfrm>
              <a:off x="3650498" y="3934604"/>
              <a:ext cx="6887880" cy="133560"/>
            </p14:xfrm>
          </p:contentPart>
        </mc:Choice>
        <mc:Fallback>
          <p:pic>
            <p:nvPicPr>
              <p:cNvPr id="2" name="Freihand 1">
                <a:extLst>
                  <a:ext uri="{FF2B5EF4-FFF2-40B4-BE49-F238E27FC236}">
                    <a16:creationId xmlns:a16="http://schemas.microsoft.com/office/drawing/2014/main" id="{2AE3305B-9E3D-62F4-0D06-0CB5202FCFB5}"/>
                  </a:ext>
                </a:extLst>
              </p:cNvPr>
              <p:cNvPicPr/>
              <p:nvPr/>
            </p:nvPicPr>
            <p:blipFill>
              <a:blip r:embed="rId4"/>
              <a:stretch>
                <a:fillRect/>
              </a:stretch>
            </p:blipFill>
            <p:spPr>
              <a:xfrm>
                <a:off x="3644378" y="3928484"/>
                <a:ext cx="6900120" cy="145800"/>
              </a:xfrm>
              <a:prstGeom prst="rect">
                <a:avLst/>
              </a:prstGeom>
            </p:spPr>
          </p:pic>
        </mc:Fallback>
      </mc:AlternateContent>
    </p:spTree>
    <p:extLst>
      <p:ext uri="{BB962C8B-B14F-4D97-AF65-F5344CB8AC3E}">
        <p14:creationId xmlns:p14="http://schemas.microsoft.com/office/powerpoint/2010/main" val="10681286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5CC8439-6AE1-8E3D-F8E3-CD88B9C99D2A}"/>
                  </a:ext>
                </a:extLst>
              </p14:cNvPr>
              <p14:cNvContentPartPr/>
              <p14:nvPr/>
            </p14:nvContentPartPr>
            <p14:xfrm>
              <a:off x="5198858" y="6579982"/>
              <a:ext cx="1555560" cy="118080"/>
            </p14:xfrm>
          </p:contentPart>
        </mc:Choice>
        <mc:Fallback>
          <p:pic>
            <p:nvPicPr>
              <p:cNvPr id="2" name="Freihand 1">
                <a:extLst>
                  <a:ext uri="{FF2B5EF4-FFF2-40B4-BE49-F238E27FC236}">
                    <a16:creationId xmlns:a16="http://schemas.microsoft.com/office/drawing/2014/main" id="{A5CC8439-6AE1-8E3D-F8E3-CD88B9C99D2A}"/>
                  </a:ext>
                </a:extLst>
              </p:cNvPr>
              <p:cNvPicPr/>
              <p:nvPr/>
            </p:nvPicPr>
            <p:blipFill>
              <a:blip r:embed="rId5"/>
              <a:stretch>
                <a:fillRect/>
              </a:stretch>
            </p:blipFill>
            <p:spPr>
              <a:xfrm>
                <a:off x="5192738" y="6573862"/>
                <a:ext cx="1567800" cy="13032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682B0CD-F91D-AD0C-B7BB-8A2071A8B6A8}"/>
                  </a:ext>
                </a:extLst>
              </p14:cNvPr>
              <p14:cNvContentPartPr/>
              <p14:nvPr/>
            </p14:nvContentPartPr>
            <p14:xfrm>
              <a:off x="150775" y="408142"/>
              <a:ext cx="2824560" cy="4365360"/>
            </p14:xfrm>
          </p:contentPart>
        </mc:Choice>
        <mc:Fallback>
          <p:pic>
            <p:nvPicPr>
              <p:cNvPr id="2" name="Freihand 1">
                <a:extLst>
                  <a:ext uri="{FF2B5EF4-FFF2-40B4-BE49-F238E27FC236}">
                    <a16:creationId xmlns:a16="http://schemas.microsoft.com/office/drawing/2014/main" id="{A682B0CD-F91D-AD0C-B7BB-8A2071A8B6A8}"/>
                  </a:ext>
                </a:extLst>
              </p:cNvPr>
              <p:cNvPicPr/>
              <p:nvPr/>
            </p:nvPicPr>
            <p:blipFill>
              <a:blip r:embed="rId4"/>
              <a:stretch>
                <a:fillRect/>
              </a:stretch>
            </p:blipFill>
            <p:spPr>
              <a:xfrm>
                <a:off x="144655" y="402022"/>
                <a:ext cx="2836800" cy="437760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3279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B5D9CFF-6A50-9946-F641-1D56D6F2A95A}"/>
                  </a:ext>
                </a:extLst>
              </p14:cNvPr>
              <p14:cNvContentPartPr/>
              <p14:nvPr/>
            </p14:nvContentPartPr>
            <p14:xfrm>
              <a:off x="6858098" y="4450942"/>
              <a:ext cx="1423080" cy="1056240"/>
            </p14:xfrm>
          </p:contentPart>
        </mc:Choice>
        <mc:Fallback>
          <p:pic>
            <p:nvPicPr>
              <p:cNvPr id="2" name="Freihand 1">
                <a:extLst>
                  <a:ext uri="{FF2B5EF4-FFF2-40B4-BE49-F238E27FC236}">
                    <a16:creationId xmlns:a16="http://schemas.microsoft.com/office/drawing/2014/main" id="{9B5D9CFF-6A50-9946-F641-1D56D6F2A95A}"/>
                  </a:ext>
                </a:extLst>
              </p:cNvPr>
              <p:cNvPicPr/>
              <p:nvPr/>
            </p:nvPicPr>
            <p:blipFill>
              <a:blip r:embed="rId4"/>
              <a:stretch>
                <a:fillRect/>
              </a:stretch>
            </p:blipFill>
            <p:spPr>
              <a:xfrm>
                <a:off x="6851978" y="4444822"/>
                <a:ext cx="1435320" cy="106848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821DC35-DA7A-2139-9AEC-A907E27F46C8}"/>
                  </a:ext>
                </a:extLst>
              </p14:cNvPr>
              <p14:cNvContentPartPr/>
              <p14:nvPr/>
            </p14:nvContentPartPr>
            <p14:xfrm>
              <a:off x="5191658" y="3642382"/>
              <a:ext cx="4839840" cy="104400"/>
            </p14:xfrm>
          </p:contentPart>
        </mc:Choice>
        <mc:Fallback>
          <p:pic>
            <p:nvPicPr>
              <p:cNvPr id="2" name="Freihand 1">
                <a:extLst>
                  <a:ext uri="{FF2B5EF4-FFF2-40B4-BE49-F238E27FC236}">
                    <a16:creationId xmlns:a16="http://schemas.microsoft.com/office/drawing/2014/main" id="{7821DC35-DA7A-2139-9AEC-A907E27F46C8}"/>
                  </a:ext>
                </a:extLst>
              </p:cNvPr>
              <p:cNvPicPr/>
              <p:nvPr/>
            </p:nvPicPr>
            <p:blipFill>
              <a:blip r:embed="rId4"/>
              <a:stretch>
                <a:fillRect/>
              </a:stretch>
            </p:blipFill>
            <p:spPr>
              <a:xfrm>
                <a:off x="5185538" y="3636262"/>
                <a:ext cx="4852080" cy="11664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AC6830E2-B0EA-73A9-C27B-EA593887C9D1}"/>
              </a:ext>
            </a:extLst>
          </p:cNvPr>
          <p:cNvGrpSpPr/>
          <p:nvPr/>
        </p:nvGrpSpPr>
        <p:grpSpPr>
          <a:xfrm>
            <a:off x="9156338" y="1225865"/>
            <a:ext cx="1713600" cy="641160"/>
            <a:chOff x="9156338" y="1225865"/>
            <a:chExt cx="1713600" cy="641160"/>
          </a:xfrm>
        </p:grpSpPr>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CFE9A9BB-1AAF-AB86-B0C7-CC6B7E6CF9B4}"/>
                    </a:ext>
                  </a:extLst>
                </p14:cNvPr>
                <p14:cNvContentPartPr/>
                <p14:nvPr/>
              </p14:nvContentPartPr>
              <p14:xfrm>
                <a:off x="9156338" y="1273385"/>
                <a:ext cx="338760" cy="453600"/>
              </p14:xfrm>
            </p:contentPart>
          </mc:Choice>
          <mc:Fallback>
            <p:pic>
              <p:nvPicPr>
                <p:cNvPr id="5" name="Freihand 4">
                  <a:extLst>
                    <a:ext uri="{FF2B5EF4-FFF2-40B4-BE49-F238E27FC236}">
                      <a16:creationId xmlns:a16="http://schemas.microsoft.com/office/drawing/2014/main" id="{CFE9A9BB-1AAF-AB86-B0C7-CC6B7E6CF9B4}"/>
                    </a:ext>
                  </a:extLst>
                </p:cNvPr>
                <p:cNvPicPr/>
                <p:nvPr/>
              </p:nvPicPr>
              <p:blipFill>
                <a:blip r:embed="rId4"/>
                <a:stretch>
                  <a:fillRect/>
                </a:stretch>
              </p:blipFill>
              <p:spPr>
                <a:xfrm>
                  <a:off x="9150218" y="1267265"/>
                  <a:ext cx="35100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2FEA8FAB-50D4-B526-5E8F-BF387E5E20D1}"/>
                    </a:ext>
                  </a:extLst>
                </p14:cNvPr>
                <p14:cNvContentPartPr/>
                <p14:nvPr/>
              </p14:nvContentPartPr>
              <p14:xfrm>
                <a:off x="9599858" y="1466345"/>
                <a:ext cx="20880" cy="18000"/>
              </p14:xfrm>
            </p:contentPart>
          </mc:Choice>
          <mc:Fallback>
            <p:pic>
              <p:nvPicPr>
                <p:cNvPr id="6" name="Freihand 5">
                  <a:extLst>
                    <a:ext uri="{FF2B5EF4-FFF2-40B4-BE49-F238E27FC236}">
                      <a16:creationId xmlns:a16="http://schemas.microsoft.com/office/drawing/2014/main" id="{2FEA8FAB-50D4-B526-5E8F-BF387E5E20D1}"/>
                    </a:ext>
                  </a:extLst>
                </p:cNvPr>
                <p:cNvPicPr/>
                <p:nvPr/>
              </p:nvPicPr>
              <p:blipFill>
                <a:blip r:embed="rId6"/>
                <a:stretch>
                  <a:fillRect/>
                </a:stretch>
              </p:blipFill>
              <p:spPr>
                <a:xfrm>
                  <a:off x="9593738" y="1460225"/>
                  <a:ext cx="33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AB0CDB2C-13C8-2A59-C83D-0D6329463FE9}"/>
                    </a:ext>
                  </a:extLst>
                </p14:cNvPr>
                <p14:cNvContentPartPr/>
                <p14:nvPr/>
              </p14:nvContentPartPr>
              <p14:xfrm>
                <a:off x="9890378" y="1225865"/>
                <a:ext cx="288000" cy="286560"/>
              </p14:xfrm>
            </p:contentPart>
          </mc:Choice>
          <mc:Fallback>
            <p:pic>
              <p:nvPicPr>
                <p:cNvPr id="9" name="Freihand 8">
                  <a:extLst>
                    <a:ext uri="{FF2B5EF4-FFF2-40B4-BE49-F238E27FC236}">
                      <a16:creationId xmlns:a16="http://schemas.microsoft.com/office/drawing/2014/main" id="{AB0CDB2C-13C8-2A59-C83D-0D6329463FE9}"/>
                    </a:ext>
                  </a:extLst>
                </p:cNvPr>
                <p:cNvPicPr/>
                <p:nvPr/>
              </p:nvPicPr>
              <p:blipFill>
                <a:blip r:embed="rId8"/>
                <a:stretch>
                  <a:fillRect/>
                </a:stretch>
              </p:blipFill>
              <p:spPr>
                <a:xfrm>
                  <a:off x="9884258" y="1219745"/>
                  <a:ext cx="3002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9A69830C-8A28-F4E4-D1BC-E48D8F1BBEBD}"/>
                    </a:ext>
                  </a:extLst>
                </p14:cNvPr>
                <p14:cNvContentPartPr/>
                <p14:nvPr/>
              </p14:nvContentPartPr>
              <p14:xfrm>
                <a:off x="10164698" y="1245305"/>
                <a:ext cx="282240" cy="249120"/>
              </p14:xfrm>
            </p:contentPart>
          </mc:Choice>
          <mc:Fallback>
            <p:pic>
              <p:nvPicPr>
                <p:cNvPr id="10" name="Freihand 9">
                  <a:extLst>
                    <a:ext uri="{FF2B5EF4-FFF2-40B4-BE49-F238E27FC236}">
                      <a16:creationId xmlns:a16="http://schemas.microsoft.com/office/drawing/2014/main" id="{9A69830C-8A28-F4E4-D1BC-E48D8F1BBEBD}"/>
                    </a:ext>
                  </a:extLst>
                </p:cNvPr>
                <p:cNvPicPr/>
                <p:nvPr/>
              </p:nvPicPr>
              <p:blipFill>
                <a:blip r:embed="rId10"/>
                <a:stretch>
                  <a:fillRect/>
                </a:stretch>
              </p:blipFill>
              <p:spPr>
                <a:xfrm>
                  <a:off x="10158578" y="1239185"/>
                  <a:ext cx="2944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2B486A29-D2D8-84CC-65E4-5D2BE0F9201B}"/>
                    </a:ext>
                  </a:extLst>
                </p14:cNvPr>
                <p14:cNvContentPartPr/>
                <p14:nvPr/>
              </p14:nvContentPartPr>
              <p14:xfrm>
                <a:off x="10521098" y="1333865"/>
                <a:ext cx="163800" cy="110160"/>
              </p14:xfrm>
            </p:contentPart>
          </mc:Choice>
          <mc:Fallback>
            <p:pic>
              <p:nvPicPr>
                <p:cNvPr id="13" name="Freihand 12">
                  <a:extLst>
                    <a:ext uri="{FF2B5EF4-FFF2-40B4-BE49-F238E27FC236}">
                      <a16:creationId xmlns:a16="http://schemas.microsoft.com/office/drawing/2014/main" id="{2B486A29-D2D8-84CC-65E4-5D2BE0F9201B}"/>
                    </a:ext>
                  </a:extLst>
                </p:cNvPr>
                <p:cNvPicPr/>
                <p:nvPr/>
              </p:nvPicPr>
              <p:blipFill>
                <a:blip r:embed="rId12"/>
                <a:stretch>
                  <a:fillRect/>
                </a:stretch>
              </p:blipFill>
              <p:spPr>
                <a:xfrm>
                  <a:off x="10514978" y="1327745"/>
                  <a:ext cx="176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0DBF1BD5-ACF3-224A-D2D3-F6C5850B7F43}"/>
                    </a:ext>
                  </a:extLst>
                </p14:cNvPr>
                <p14:cNvContentPartPr/>
                <p14:nvPr/>
              </p14:nvContentPartPr>
              <p14:xfrm>
                <a:off x="10681298" y="1302545"/>
                <a:ext cx="128520" cy="151560"/>
              </p14:xfrm>
            </p:contentPart>
          </mc:Choice>
          <mc:Fallback>
            <p:pic>
              <p:nvPicPr>
                <p:cNvPr id="14" name="Freihand 13">
                  <a:extLst>
                    <a:ext uri="{FF2B5EF4-FFF2-40B4-BE49-F238E27FC236}">
                      <a16:creationId xmlns:a16="http://schemas.microsoft.com/office/drawing/2014/main" id="{0DBF1BD5-ACF3-224A-D2D3-F6C5850B7F43}"/>
                    </a:ext>
                  </a:extLst>
                </p:cNvPr>
                <p:cNvPicPr/>
                <p:nvPr/>
              </p:nvPicPr>
              <p:blipFill>
                <a:blip r:embed="rId14"/>
                <a:stretch>
                  <a:fillRect/>
                </a:stretch>
              </p:blipFill>
              <p:spPr>
                <a:xfrm>
                  <a:off x="10675178" y="1296425"/>
                  <a:ext cx="140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18BA034A-8F2C-EC71-FAF9-ED35F61D29D3}"/>
                    </a:ext>
                  </a:extLst>
                </p14:cNvPr>
                <p14:cNvContentPartPr/>
                <p14:nvPr/>
              </p14:nvContentPartPr>
              <p14:xfrm>
                <a:off x="9324458" y="1438265"/>
                <a:ext cx="1545480" cy="428760"/>
              </p14:xfrm>
            </p:contentPart>
          </mc:Choice>
          <mc:Fallback>
            <p:pic>
              <p:nvPicPr>
                <p:cNvPr id="18" name="Freihand 17">
                  <a:extLst>
                    <a:ext uri="{FF2B5EF4-FFF2-40B4-BE49-F238E27FC236}">
                      <a16:creationId xmlns:a16="http://schemas.microsoft.com/office/drawing/2014/main" id="{18BA034A-8F2C-EC71-FAF9-ED35F61D29D3}"/>
                    </a:ext>
                  </a:extLst>
                </p:cNvPr>
                <p:cNvPicPr/>
                <p:nvPr/>
              </p:nvPicPr>
              <p:blipFill>
                <a:blip r:embed="rId16"/>
                <a:stretch>
                  <a:fillRect/>
                </a:stretch>
              </p:blipFill>
              <p:spPr>
                <a:xfrm>
                  <a:off x="9318338" y="1432145"/>
                  <a:ext cx="1557720" cy="44100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E76AF1-47EE-4E87-FBE7-78E544DF314D}"/>
                  </a:ext>
                </a:extLst>
              </p14:cNvPr>
              <p14:cNvContentPartPr/>
              <p14:nvPr/>
            </p14:nvContentPartPr>
            <p14:xfrm>
              <a:off x="7997498" y="465349"/>
              <a:ext cx="1762920" cy="92160"/>
            </p14:xfrm>
          </p:contentPart>
        </mc:Choice>
        <mc:Fallback>
          <p:pic>
            <p:nvPicPr>
              <p:cNvPr id="2" name="Freihand 1">
                <a:extLst>
                  <a:ext uri="{FF2B5EF4-FFF2-40B4-BE49-F238E27FC236}">
                    <a16:creationId xmlns:a16="http://schemas.microsoft.com/office/drawing/2014/main" id="{8DE76AF1-47EE-4E87-FBE7-78E544DF314D}"/>
                  </a:ext>
                </a:extLst>
              </p:cNvPr>
              <p:cNvPicPr/>
              <p:nvPr/>
            </p:nvPicPr>
            <p:blipFill>
              <a:blip r:embed="rId4"/>
              <a:stretch>
                <a:fillRect/>
              </a:stretch>
            </p:blipFill>
            <p:spPr>
              <a:xfrm>
                <a:off x="7991378" y="459229"/>
                <a:ext cx="1775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E97B189-C960-D646-6379-B59166CE0EE0}"/>
                  </a:ext>
                </a:extLst>
              </p14:cNvPr>
              <p14:cNvContentPartPr/>
              <p14:nvPr/>
            </p14:nvContentPartPr>
            <p14:xfrm>
              <a:off x="177578" y="4778509"/>
              <a:ext cx="7275240" cy="750240"/>
            </p14:xfrm>
          </p:contentPart>
        </mc:Choice>
        <mc:Fallback>
          <p:pic>
            <p:nvPicPr>
              <p:cNvPr id="3" name="Freihand 2">
                <a:extLst>
                  <a:ext uri="{FF2B5EF4-FFF2-40B4-BE49-F238E27FC236}">
                    <a16:creationId xmlns:a16="http://schemas.microsoft.com/office/drawing/2014/main" id="{EE97B189-C960-D646-6379-B59166CE0EE0}"/>
                  </a:ext>
                </a:extLst>
              </p:cNvPr>
              <p:cNvPicPr/>
              <p:nvPr/>
            </p:nvPicPr>
            <p:blipFill>
              <a:blip r:embed="rId6"/>
              <a:stretch>
                <a:fillRect/>
              </a:stretch>
            </p:blipFill>
            <p:spPr>
              <a:xfrm>
                <a:off x="171458" y="4772389"/>
                <a:ext cx="7287480" cy="76248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141A98C8-423E-5017-2D65-722FE645E74A}"/>
              </a:ext>
            </a:extLst>
          </p:cNvPr>
          <p:cNvPicPr>
            <a:picLocks noChangeAspect="1"/>
          </p:cNvPicPr>
          <p:nvPr/>
        </p:nvPicPr>
        <p:blipFill>
          <a:blip r:embed="rId3"/>
          <a:stretch>
            <a:fillRect/>
          </a:stretch>
        </p:blipFill>
        <p:spPr>
          <a:xfrm>
            <a:off x="352934" y="1449855"/>
            <a:ext cx="8058127" cy="4929174"/>
          </a:xfrm>
          <a:prstGeom prst="rect">
            <a:avLst/>
          </a:prstGeom>
        </p:spPr>
      </p:pic>
      <p:grpSp>
        <p:nvGrpSpPr>
          <p:cNvPr id="10" name="Gruppieren 9">
            <a:extLst>
              <a:ext uri="{FF2B5EF4-FFF2-40B4-BE49-F238E27FC236}">
                <a16:creationId xmlns:a16="http://schemas.microsoft.com/office/drawing/2014/main" id="{053E49CD-6540-2ADB-C291-10E85D59AAD7}"/>
              </a:ext>
            </a:extLst>
          </p:cNvPr>
          <p:cNvGrpSpPr/>
          <p:nvPr/>
        </p:nvGrpSpPr>
        <p:grpSpPr>
          <a:xfrm>
            <a:off x="1358378" y="2720062"/>
            <a:ext cx="1995840" cy="711000"/>
            <a:chOff x="1358378" y="2720062"/>
            <a:chExt cx="1995840" cy="71100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EFFD13F-F6E9-2E0C-149F-4E18B385F998}"/>
                    </a:ext>
                  </a:extLst>
                </p14:cNvPr>
                <p14:cNvContentPartPr/>
                <p14:nvPr/>
              </p14:nvContentPartPr>
              <p14:xfrm>
                <a:off x="1358378" y="2720062"/>
                <a:ext cx="859680" cy="711000"/>
              </p14:xfrm>
            </p:contentPart>
          </mc:Choice>
          <mc:Fallback>
            <p:pic>
              <p:nvPicPr>
                <p:cNvPr id="3" name="Freihand 2">
                  <a:extLst>
                    <a:ext uri="{FF2B5EF4-FFF2-40B4-BE49-F238E27FC236}">
                      <a16:creationId xmlns:a16="http://schemas.microsoft.com/office/drawing/2014/main" id="{2EFFD13F-F6E9-2E0C-149F-4E18B385F998}"/>
                    </a:ext>
                  </a:extLst>
                </p:cNvPr>
                <p:cNvPicPr/>
                <p:nvPr/>
              </p:nvPicPr>
              <p:blipFill>
                <a:blip r:embed="rId5"/>
                <a:stretch>
                  <a:fillRect/>
                </a:stretch>
              </p:blipFill>
              <p:spPr>
                <a:xfrm>
                  <a:off x="1352258" y="2713942"/>
                  <a:ext cx="871920" cy="72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6F1ACB91-FCE0-67CC-4A5D-77035E704E39}"/>
                    </a:ext>
                  </a:extLst>
                </p14:cNvPr>
                <p14:cNvContentPartPr/>
                <p14:nvPr/>
              </p14:nvContentPartPr>
              <p14:xfrm>
                <a:off x="2122658" y="3033262"/>
                <a:ext cx="211320" cy="79920"/>
              </p14:xfrm>
            </p:contentPart>
          </mc:Choice>
          <mc:Fallback>
            <p:pic>
              <p:nvPicPr>
                <p:cNvPr id="4" name="Freihand 3">
                  <a:extLst>
                    <a:ext uri="{FF2B5EF4-FFF2-40B4-BE49-F238E27FC236}">
                      <a16:creationId xmlns:a16="http://schemas.microsoft.com/office/drawing/2014/main" id="{6F1ACB91-FCE0-67CC-4A5D-77035E704E39}"/>
                    </a:ext>
                  </a:extLst>
                </p:cNvPr>
                <p:cNvPicPr/>
                <p:nvPr/>
              </p:nvPicPr>
              <p:blipFill>
                <a:blip r:embed="rId7"/>
                <a:stretch>
                  <a:fillRect/>
                </a:stretch>
              </p:blipFill>
              <p:spPr>
                <a:xfrm>
                  <a:off x="2116538" y="3027142"/>
                  <a:ext cx="223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0C12EFC-24D4-68EB-C7C0-A64D93E9AE11}"/>
                    </a:ext>
                  </a:extLst>
                </p14:cNvPr>
                <p14:cNvContentPartPr/>
                <p14:nvPr/>
              </p14:nvContentPartPr>
              <p14:xfrm>
                <a:off x="2056058" y="2999062"/>
                <a:ext cx="142560" cy="245880"/>
              </p14:xfrm>
            </p:contentPart>
          </mc:Choice>
          <mc:Fallback>
            <p:pic>
              <p:nvPicPr>
                <p:cNvPr id="5" name="Freihand 4">
                  <a:extLst>
                    <a:ext uri="{FF2B5EF4-FFF2-40B4-BE49-F238E27FC236}">
                      <a16:creationId xmlns:a16="http://schemas.microsoft.com/office/drawing/2014/main" id="{80C12EFC-24D4-68EB-C7C0-A64D93E9AE11}"/>
                    </a:ext>
                  </a:extLst>
                </p:cNvPr>
                <p:cNvPicPr/>
                <p:nvPr/>
              </p:nvPicPr>
              <p:blipFill>
                <a:blip r:embed="rId9"/>
                <a:stretch>
                  <a:fillRect/>
                </a:stretch>
              </p:blipFill>
              <p:spPr>
                <a:xfrm>
                  <a:off x="2049938" y="2992942"/>
                  <a:ext cx="1548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B4E15F5E-D444-6FFE-E07B-F0DAAEA81BB9}"/>
                    </a:ext>
                  </a:extLst>
                </p14:cNvPr>
                <p14:cNvContentPartPr/>
                <p14:nvPr/>
              </p14:nvContentPartPr>
              <p14:xfrm>
                <a:off x="2530178" y="2920942"/>
                <a:ext cx="119520" cy="274320"/>
              </p14:xfrm>
            </p:contentPart>
          </mc:Choice>
          <mc:Fallback>
            <p:pic>
              <p:nvPicPr>
                <p:cNvPr id="6" name="Freihand 5">
                  <a:extLst>
                    <a:ext uri="{FF2B5EF4-FFF2-40B4-BE49-F238E27FC236}">
                      <a16:creationId xmlns:a16="http://schemas.microsoft.com/office/drawing/2014/main" id="{B4E15F5E-D444-6FFE-E07B-F0DAAEA81BB9}"/>
                    </a:ext>
                  </a:extLst>
                </p:cNvPr>
                <p:cNvPicPr/>
                <p:nvPr/>
              </p:nvPicPr>
              <p:blipFill>
                <a:blip r:embed="rId11"/>
                <a:stretch>
                  <a:fillRect/>
                </a:stretch>
              </p:blipFill>
              <p:spPr>
                <a:xfrm>
                  <a:off x="2524058" y="2914822"/>
                  <a:ext cx="1317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6AF8194A-4F5D-4526-AB98-42DDF8A8CF90}"/>
                    </a:ext>
                  </a:extLst>
                </p14:cNvPr>
                <p14:cNvContentPartPr/>
                <p14:nvPr/>
              </p14:nvContentPartPr>
              <p14:xfrm>
                <a:off x="2445578" y="2882062"/>
                <a:ext cx="350280" cy="190800"/>
              </p14:xfrm>
            </p:contentPart>
          </mc:Choice>
          <mc:Fallback>
            <p:pic>
              <p:nvPicPr>
                <p:cNvPr id="7" name="Freihand 6">
                  <a:extLst>
                    <a:ext uri="{FF2B5EF4-FFF2-40B4-BE49-F238E27FC236}">
                      <a16:creationId xmlns:a16="http://schemas.microsoft.com/office/drawing/2014/main" id="{6AF8194A-4F5D-4526-AB98-42DDF8A8CF90}"/>
                    </a:ext>
                  </a:extLst>
                </p:cNvPr>
                <p:cNvPicPr/>
                <p:nvPr/>
              </p:nvPicPr>
              <p:blipFill>
                <a:blip r:embed="rId13"/>
                <a:stretch>
                  <a:fillRect/>
                </a:stretch>
              </p:blipFill>
              <p:spPr>
                <a:xfrm>
                  <a:off x="2439458" y="2875942"/>
                  <a:ext cx="362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B9205BA6-FB48-7AD5-8258-1DF00EA0ED16}"/>
                    </a:ext>
                  </a:extLst>
                </p14:cNvPr>
                <p14:cNvContentPartPr/>
                <p14:nvPr/>
              </p14:nvContentPartPr>
              <p14:xfrm>
                <a:off x="2800538" y="2872342"/>
                <a:ext cx="343440" cy="215640"/>
              </p14:xfrm>
            </p:contentPart>
          </mc:Choice>
          <mc:Fallback>
            <p:pic>
              <p:nvPicPr>
                <p:cNvPr id="8" name="Freihand 7">
                  <a:extLst>
                    <a:ext uri="{FF2B5EF4-FFF2-40B4-BE49-F238E27FC236}">
                      <a16:creationId xmlns:a16="http://schemas.microsoft.com/office/drawing/2014/main" id="{B9205BA6-FB48-7AD5-8258-1DF00EA0ED16}"/>
                    </a:ext>
                  </a:extLst>
                </p:cNvPr>
                <p:cNvPicPr/>
                <p:nvPr/>
              </p:nvPicPr>
              <p:blipFill>
                <a:blip r:embed="rId15"/>
                <a:stretch>
                  <a:fillRect/>
                </a:stretch>
              </p:blipFill>
              <p:spPr>
                <a:xfrm>
                  <a:off x="2794418" y="2866222"/>
                  <a:ext cx="355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EF081E18-EF88-88BE-8A1D-BE23234CA9D2}"/>
                    </a:ext>
                  </a:extLst>
                </p14:cNvPr>
                <p14:cNvContentPartPr/>
                <p14:nvPr/>
              </p14:nvContentPartPr>
              <p14:xfrm>
                <a:off x="2587058" y="2918422"/>
                <a:ext cx="767160" cy="487800"/>
              </p14:xfrm>
            </p:contentPart>
          </mc:Choice>
          <mc:Fallback>
            <p:pic>
              <p:nvPicPr>
                <p:cNvPr id="9" name="Freihand 8">
                  <a:extLst>
                    <a:ext uri="{FF2B5EF4-FFF2-40B4-BE49-F238E27FC236}">
                      <a16:creationId xmlns:a16="http://schemas.microsoft.com/office/drawing/2014/main" id="{EF081E18-EF88-88BE-8A1D-BE23234CA9D2}"/>
                    </a:ext>
                  </a:extLst>
                </p:cNvPr>
                <p:cNvPicPr/>
                <p:nvPr/>
              </p:nvPicPr>
              <p:blipFill>
                <a:blip r:embed="rId17"/>
                <a:stretch>
                  <a:fillRect/>
                </a:stretch>
              </p:blipFill>
              <p:spPr>
                <a:xfrm>
                  <a:off x="2580938" y="2912302"/>
                  <a:ext cx="779400" cy="50004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459AC5E-F617-753A-612F-D62BA844CA11}"/>
                  </a:ext>
                </a:extLst>
              </p14:cNvPr>
              <p14:cNvContentPartPr/>
              <p14:nvPr/>
            </p14:nvContentPartPr>
            <p14:xfrm>
              <a:off x="605978" y="2082796"/>
              <a:ext cx="2207160" cy="76680"/>
            </p14:xfrm>
          </p:contentPart>
        </mc:Choice>
        <mc:Fallback>
          <p:pic>
            <p:nvPicPr>
              <p:cNvPr id="2" name="Freihand 1">
                <a:extLst>
                  <a:ext uri="{FF2B5EF4-FFF2-40B4-BE49-F238E27FC236}">
                    <a16:creationId xmlns:a16="http://schemas.microsoft.com/office/drawing/2014/main" id="{3459AC5E-F617-753A-612F-D62BA844CA11}"/>
                  </a:ext>
                </a:extLst>
              </p:cNvPr>
              <p:cNvPicPr/>
              <p:nvPr/>
            </p:nvPicPr>
            <p:blipFill>
              <a:blip r:embed="rId4"/>
              <a:stretch>
                <a:fillRect/>
              </a:stretch>
            </p:blipFill>
            <p:spPr>
              <a:xfrm>
                <a:off x="599858" y="2076676"/>
                <a:ext cx="2219400" cy="8892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FC78B27-5AAC-A51E-9CB7-0084A2FE8416}"/>
              </a:ext>
            </a:extLst>
          </p:cNvPr>
          <p:cNvPicPr>
            <a:picLocks noChangeAspect="1"/>
          </p:cNvPicPr>
          <p:nvPr/>
        </p:nvPicPr>
        <p:blipFill>
          <a:blip r:embed="rId3"/>
          <a:stretch>
            <a:fillRect/>
          </a:stretch>
        </p:blipFill>
        <p:spPr>
          <a:xfrm>
            <a:off x="430869" y="905977"/>
            <a:ext cx="7409264" cy="538596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202C3B2-1CC9-3863-8464-C2437EC1B56C}"/>
                  </a:ext>
                </a:extLst>
              </p14:cNvPr>
              <p14:cNvContentPartPr/>
              <p14:nvPr/>
            </p14:nvContentPartPr>
            <p14:xfrm>
              <a:off x="7128098" y="2434222"/>
              <a:ext cx="662040" cy="531720"/>
            </p14:xfrm>
          </p:contentPart>
        </mc:Choice>
        <mc:Fallback>
          <p:pic>
            <p:nvPicPr>
              <p:cNvPr id="2" name="Freihand 1">
                <a:extLst>
                  <a:ext uri="{FF2B5EF4-FFF2-40B4-BE49-F238E27FC236}">
                    <a16:creationId xmlns:a16="http://schemas.microsoft.com/office/drawing/2014/main" id="{3202C3B2-1CC9-3863-8464-C2437EC1B56C}"/>
                  </a:ext>
                </a:extLst>
              </p:cNvPr>
              <p:cNvPicPr/>
              <p:nvPr/>
            </p:nvPicPr>
            <p:blipFill>
              <a:blip r:embed="rId5"/>
              <a:stretch>
                <a:fillRect/>
              </a:stretch>
            </p:blipFill>
            <p:spPr>
              <a:xfrm>
                <a:off x="7121978" y="2428102"/>
                <a:ext cx="674280" cy="543960"/>
              </a:xfrm>
              <a:prstGeom prst="rect">
                <a:avLst/>
              </a:prstGeom>
            </p:spPr>
          </p:pic>
        </mc:Fallback>
      </mc:AlternateContent>
    </p:spTree>
    <p:extLst>
      <p:ext uri="{BB962C8B-B14F-4D97-AF65-F5344CB8AC3E}">
        <p14:creationId xmlns:p14="http://schemas.microsoft.com/office/powerpoint/2010/main" val="2743596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9FAD399-95F7-D985-38F3-972CF1B9A85A}"/>
              </a:ext>
            </a:extLst>
          </p:cNvPr>
          <p:cNvPicPr>
            <a:picLocks noChangeAspect="1"/>
          </p:cNvPicPr>
          <p:nvPr/>
        </p:nvPicPr>
        <p:blipFill>
          <a:blip r:embed="rId4"/>
          <a:stretch>
            <a:fillRect/>
          </a:stretch>
        </p:blipFill>
        <p:spPr>
          <a:xfrm>
            <a:off x="97972" y="820819"/>
            <a:ext cx="8550608" cy="5296952"/>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36EED0-B0D9-CA7B-70C5-76681009ED22}"/>
              </a:ext>
            </a:extLst>
          </p:cNvPr>
          <p:cNvPicPr>
            <a:picLocks noChangeAspect="1"/>
          </p:cNvPicPr>
          <p:nvPr/>
        </p:nvPicPr>
        <p:blipFill>
          <a:blip r:embed="rId3"/>
          <a:stretch>
            <a:fillRect/>
          </a:stretch>
        </p:blipFill>
        <p:spPr>
          <a:xfrm>
            <a:off x="805410" y="859881"/>
            <a:ext cx="7675980" cy="5192575"/>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E196357-4752-30B8-A7C4-167A97649586}"/>
                  </a:ext>
                </a:extLst>
              </p14:cNvPr>
              <p14:cNvContentPartPr/>
              <p14:nvPr/>
            </p14:nvContentPartPr>
            <p14:xfrm>
              <a:off x="2170538" y="4150342"/>
              <a:ext cx="2053800" cy="228960"/>
            </p14:xfrm>
          </p:contentPart>
        </mc:Choice>
        <mc:Fallback>
          <p:pic>
            <p:nvPicPr>
              <p:cNvPr id="2" name="Freihand 1">
                <a:extLst>
                  <a:ext uri="{FF2B5EF4-FFF2-40B4-BE49-F238E27FC236}">
                    <a16:creationId xmlns:a16="http://schemas.microsoft.com/office/drawing/2014/main" id="{2E196357-4752-30B8-A7C4-167A97649586}"/>
                  </a:ext>
                </a:extLst>
              </p:cNvPr>
              <p:cNvPicPr/>
              <p:nvPr/>
            </p:nvPicPr>
            <p:blipFill>
              <a:blip r:embed="rId5"/>
              <a:stretch>
                <a:fillRect/>
              </a:stretch>
            </p:blipFill>
            <p:spPr>
              <a:xfrm>
                <a:off x="2164418" y="4144222"/>
                <a:ext cx="2066040" cy="24120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73919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114738"/>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3A95ABBB-406B-4257-487C-9C97CA70A7D5}"/>
                  </a:ext>
                </a:extLst>
              </p14:cNvPr>
              <p14:cNvContentPartPr/>
              <p14:nvPr/>
            </p14:nvContentPartPr>
            <p14:xfrm>
              <a:off x="833858" y="749422"/>
              <a:ext cx="6482160" cy="5189760"/>
            </p14:xfrm>
          </p:contentPart>
        </mc:Choice>
        <mc:Fallback>
          <p:pic>
            <p:nvPicPr>
              <p:cNvPr id="2" name="Freihand 1">
                <a:extLst>
                  <a:ext uri="{FF2B5EF4-FFF2-40B4-BE49-F238E27FC236}">
                    <a16:creationId xmlns:a16="http://schemas.microsoft.com/office/drawing/2014/main" id="{3A95ABBB-406B-4257-487C-9C97CA70A7D5}"/>
                  </a:ext>
                </a:extLst>
              </p:cNvPr>
              <p:cNvPicPr/>
              <p:nvPr/>
            </p:nvPicPr>
            <p:blipFill>
              <a:blip r:embed="rId6"/>
              <a:stretch>
                <a:fillRect/>
              </a:stretch>
            </p:blipFill>
            <p:spPr>
              <a:xfrm>
                <a:off x="827738" y="743302"/>
                <a:ext cx="6494400" cy="520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BF123468-376F-6394-A946-926CF4C92DB2}"/>
                  </a:ext>
                </a:extLst>
              </p14:cNvPr>
              <p14:cNvContentPartPr/>
              <p14:nvPr/>
            </p14:nvContentPartPr>
            <p14:xfrm>
              <a:off x="3609818" y="2368702"/>
              <a:ext cx="193680" cy="492840"/>
            </p14:xfrm>
          </p:contentPart>
        </mc:Choice>
        <mc:Fallback>
          <p:pic>
            <p:nvPicPr>
              <p:cNvPr id="3" name="Freihand 2">
                <a:extLst>
                  <a:ext uri="{FF2B5EF4-FFF2-40B4-BE49-F238E27FC236}">
                    <a16:creationId xmlns:a16="http://schemas.microsoft.com/office/drawing/2014/main" id="{BF123468-376F-6394-A946-926CF4C92DB2}"/>
                  </a:ext>
                </a:extLst>
              </p:cNvPr>
              <p:cNvPicPr/>
              <p:nvPr/>
            </p:nvPicPr>
            <p:blipFill>
              <a:blip r:embed="rId8"/>
              <a:stretch>
                <a:fillRect/>
              </a:stretch>
            </p:blipFill>
            <p:spPr>
              <a:xfrm>
                <a:off x="3603698" y="2362582"/>
                <a:ext cx="20592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C4B672D4-239B-CEA5-52E1-C62EBAE3C44E}"/>
                  </a:ext>
                </a:extLst>
              </p14:cNvPr>
              <p14:cNvContentPartPr/>
              <p14:nvPr/>
            </p14:nvContentPartPr>
            <p14:xfrm>
              <a:off x="3484178" y="2184742"/>
              <a:ext cx="166680" cy="385200"/>
            </p14:xfrm>
          </p:contentPart>
        </mc:Choice>
        <mc:Fallback>
          <p:pic>
            <p:nvPicPr>
              <p:cNvPr id="4" name="Freihand 3">
                <a:extLst>
                  <a:ext uri="{FF2B5EF4-FFF2-40B4-BE49-F238E27FC236}">
                    <a16:creationId xmlns:a16="http://schemas.microsoft.com/office/drawing/2014/main" id="{C4B672D4-239B-CEA5-52E1-C62EBAE3C44E}"/>
                  </a:ext>
                </a:extLst>
              </p:cNvPr>
              <p:cNvPicPr/>
              <p:nvPr/>
            </p:nvPicPr>
            <p:blipFill>
              <a:blip r:embed="rId10"/>
              <a:stretch>
                <a:fillRect/>
              </a:stretch>
            </p:blipFill>
            <p:spPr>
              <a:xfrm>
                <a:off x="3478058" y="2178622"/>
                <a:ext cx="17892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FD0E26D-668D-6B01-AB19-C0817807F19F}"/>
                  </a:ext>
                </a:extLst>
              </p14:cNvPr>
              <p14:cNvContentPartPr/>
              <p14:nvPr/>
            </p14:nvContentPartPr>
            <p14:xfrm>
              <a:off x="1624418" y="350902"/>
              <a:ext cx="5469840" cy="2759040"/>
            </p14:xfrm>
          </p:contentPart>
        </mc:Choice>
        <mc:Fallback>
          <p:pic>
            <p:nvPicPr>
              <p:cNvPr id="6" name="Freihand 5">
                <a:extLst>
                  <a:ext uri="{FF2B5EF4-FFF2-40B4-BE49-F238E27FC236}">
                    <a16:creationId xmlns:a16="http://schemas.microsoft.com/office/drawing/2014/main" id="{8FD0E26D-668D-6B01-AB19-C0817807F19F}"/>
                  </a:ext>
                </a:extLst>
              </p:cNvPr>
              <p:cNvPicPr/>
              <p:nvPr/>
            </p:nvPicPr>
            <p:blipFill>
              <a:blip r:embed="rId12"/>
              <a:stretch>
                <a:fillRect/>
              </a:stretch>
            </p:blipFill>
            <p:spPr>
              <a:xfrm>
                <a:off x="1618298" y="344782"/>
                <a:ext cx="5482080" cy="2771280"/>
              </a:xfrm>
              <a:prstGeom prst="rect">
                <a:avLst/>
              </a:prstGeom>
            </p:spPr>
          </p:pic>
        </mc:Fallback>
      </mc:AlternateContent>
      <p:grpSp>
        <p:nvGrpSpPr>
          <p:cNvPr id="32" name="Gruppieren 31">
            <a:extLst>
              <a:ext uri="{FF2B5EF4-FFF2-40B4-BE49-F238E27FC236}">
                <a16:creationId xmlns:a16="http://schemas.microsoft.com/office/drawing/2014/main" id="{30C60E12-E06E-DAEF-9631-3E0E2E155663}"/>
              </a:ext>
            </a:extLst>
          </p:cNvPr>
          <p:cNvGrpSpPr/>
          <p:nvPr/>
        </p:nvGrpSpPr>
        <p:grpSpPr>
          <a:xfrm>
            <a:off x="7406738" y="86302"/>
            <a:ext cx="1153800" cy="443160"/>
            <a:chOff x="7406738" y="86302"/>
            <a:chExt cx="1153800" cy="443160"/>
          </a:xfrm>
        </p:grpSpPr>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00684A47-79D4-8CCA-082C-234B9D8F834B}"/>
                    </a:ext>
                  </a:extLst>
                </p14:cNvPr>
                <p14:cNvContentPartPr/>
                <p14:nvPr/>
              </p14:nvContentPartPr>
              <p14:xfrm>
                <a:off x="7406738" y="276022"/>
                <a:ext cx="149400" cy="237240"/>
              </p14:xfrm>
            </p:contentPart>
          </mc:Choice>
          <mc:Fallback>
            <p:pic>
              <p:nvPicPr>
                <p:cNvPr id="7" name="Freihand 6">
                  <a:extLst>
                    <a:ext uri="{FF2B5EF4-FFF2-40B4-BE49-F238E27FC236}">
                      <a16:creationId xmlns:a16="http://schemas.microsoft.com/office/drawing/2014/main" id="{00684A47-79D4-8CCA-082C-234B9D8F834B}"/>
                    </a:ext>
                  </a:extLst>
                </p:cNvPr>
                <p:cNvPicPr/>
                <p:nvPr/>
              </p:nvPicPr>
              <p:blipFill>
                <a:blip r:embed="rId14"/>
                <a:stretch>
                  <a:fillRect/>
                </a:stretch>
              </p:blipFill>
              <p:spPr>
                <a:xfrm>
                  <a:off x="7400618" y="269902"/>
                  <a:ext cx="1616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327E8251-7F58-F3D4-E352-66EDA5930367}"/>
                    </a:ext>
                  </a:extLst>
                </p14:cNvPr>
                <p14:cNvContentPartPr/>
                <p14:nvPr/>
              </p14:nvContentPartPr>
              <p14:xfrm>
                <a:off x="7708778" y="200422"/>
                <a:ext cx="9000" cy="83880"/>
              </p14:xfrm>
            </p:contentPart>
          </mc:Choice>
          <mc:Fallback>
            <p:pic>
              <p:nvPicPr>
                <p:cNvPr id="19" name="Freihand 18">
                  <a:extLst>
                    <a:ext uri="{FF2B5EF4-FFF2-40B4-BE49-F238E27FC236}">
                      <a16:creationId xmlns:a16="http://schemas.microsoft.com/office/drawing/2014/main" id="{327E8251-7F58-F3D4-E352-66EDA5930367}"/>
                    </a:ext>
                  </a:extLst>
                </p:cNvPr>
                <p:cNvPicPr/>
                <p:nvPr/>
              </p:nvPicPr>
              <p:blipFill>
                <a:blip r:embed="rId16"/>
                <a:stretch>
                  <a:fillRect/>
                </a:stretch>
              </p:blipFill>
              <p:spPr>
                <a:xfrm>
                  <a:off x="7702658" y="194302"/>
                  <a:ext cx="21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573AE73E-A7A8-D562-1E1B-720ADFF5D1E6}"/>
                    </a:ext>
                  </a:extLst>
                </p14:cNvPr>
                <p14:cNvContentPartPr/>
                <p14:nvPr/>
              </p14:nvContentPartPr>
              <p14:xfrm>
                <a:off x="7558298" y="157222"/>
                <a:ext cx="196200" cy="151560"/>
              </p14:xfrm>
            </p:contentPart>
          </mc:Choice>
          <mc:Fallback>
            <p:pic>
              <p:nvPicPr>
                <p:cNvPr id="25" name="Freihand 24">
                  <a:extLst>
                    <a:ext uri="{FF2B5EF4-FFF2-40B4-BE49-F238E27FC236}">
                      <a16:creationId xmlns:a16="http://schemas.microsoft.com/office/drawing/2014/main" id="{573AE73E-A7A8-D562-1E1B-720ADFF5D1E6}"/>
                    </a:ext>
                  </a:extLst>
                </p:cNvPr>
                <p:cNvPicPr/>
                <p:nvPr/>
              </p:nvPicPr>
              <p:blipFill>
                <a:blip r:embed="rId18"/>
                <a:stretch>
                  <a:fillRect/>
                </a:stretch>
              </p:blipFill>
              <p:spPr>
                <a:xfrm>
                  <a:off x="7552178" y="151102"/>
                  <a:ext cx="208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AEB3BDCD-6CF3-91AF-30C4-51C3DBF41D34}"/>
                    </a:ext>
                  </a:extLst>
                </p14:cNvPr>
                <p14:cNvContentPartPr/>
                <p14:nvPr/>
              </p14:nvContentPartPr>
              <p14:xfrm>
                <a:off x="7910018" y="166582"/>
                <a:ext cx="73080" cy="330480"/>
              </p14:xfrm>
            </p:contentPart>
          </mc:Choice>
          <mc:Fallback>
            <p:pic>
              <p:nvPicPr>
                <p:cNvPr id="26" name="Freihand 25">
                  <a:extLst>
                    <a:ext uri="{FF2B5EF4-FFF2-40B4-BE49-F238E27FC236}">
                      <a16:creationId xmlns:a16="http://schemas.microsoft.com/office/drawing/2014/main" id="{AEB3BDCD-6CF3-91AF-30C4-51C3DBF41D34}"/>
                    </a:ext>
                  </a:extLst>
                </p:cNvPr>
                <p:cNvPicPr/>
                <p:nvPr/>
              </p:nvPicPr>
              <p:blipFill>
                <a:blip r:embed="rId20"/>
                <a:stretch>
                  <a:fillRect/>
                </a:stretch>
              </p:blipFill>
              <p:spPr>
                <a:xfrm>
                  <a:off x="7903898" y="160462"/>
                  <a:ext cx="853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27ED2943-B412-11FA-2184-2A2963D41BFA}"/>
                    </a:ext>
                  </a:extLst>
                </p14:cNvPr>
                <p14:cNvContentPartPr/>
                <p14:nvPr/>
              </p14:nvContentPartPr>
              <p14:xfrm>
                <a:off x="8094338" y="217702"/>
                <a:ext cx="117360" cy="197640"/>
              </p14:xfrm>
            </p:contentPart>
          </mc:Choice>
          <mc:Fallback>
            <p:pic>
              <p:nvPicPr>
                <p:cNvPr id="27" name="Freihand 26">
                  <a:extLst>
                    <a:ext uri="{FF2B5EF4-FFF2-40B4-BE49-F238E27FC236}">
                      <a16:creationId xmlns:a16="http://schemas.microsoft.com/office/drawing/2014/main" id="{27ED2943-B412-11FA-2184-2A2963D41BFA}"/>
                    </a:ext>
                  </a:extLst>
                </p:cNvPr>
                <p:cNvPicPr/>
                <p:nvPr/>
              </p:nvPicPr>
              <p:blipFill>
                <a:blip r:embed="rId22"/>
                <a:stretch>
                  <a:fillRect/>
                </a:stretch>
              </p:blipFill>
              <p:spPr>
                <a:xfrm>
                  <a:off x="8088218" y="211582"/>
                  <a:ext cx="129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EF45E473-12A1-A53A-12B9-4DEED7A2CAFC}"/>
                    </a:ext>
                  </a:extLst>
                </p14:cNvPr>
                <p14:cNvContentPartPr/>
                <p14:nvPr/>
              </p14:nvContentPartPr>
              <p14:xfrm>
                <a:off x="8099378" y="366742"/>
                <a:ext cx="117000" cy="72000"/>
              </p14:xfrm>
            </p:contentPart>
          </mc:Choice>
          <mc:Fallback>
            <p:pic>
              <p:nvPicPr>
                <p:cNvPr id="28" name="Freihand 27">
                  <a:extLst>
                    <a:ext uri="{FF2B5EF4-FFF2-40B4-BE49-F238E27FC236}">
                      <a16:creationId xmlns:a16="http://schemas.microsoft.com/office/drawing/2014/main" id="{EF45E473-12A1-A53A-12B9-4DEED7A2CAFC}"/>
                    </a:ext>
                  </a:extLst>
                </p:cNvPr>
                <p:cNvPicPr/>
                <p:nvPr/>
              </p:nvPicPr>
              <p:blipFill>
                <a:blip r:embed="rId24"/>
                <a:stretch>
                  <a:fillRect/>
                </a:stretch>
              </p:blipFill>
              <p:spPr>
                <a:xfrm>
                  <a:off x="8093258" y="360622"/>
                  <a:ext cx="129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C9920FC7-30FE-1AF0-F454-DF5505ACE047}"/>
                    </a:ext>
                  </a:extLst>
                </p14:cNvPr>
                <p14:cNvContentPartPr/>
                <p14:nvPr/>
              </p14:nvContentPartPr>
              <p14:xfrm>
                <a:off x="8259578" y="164782"/>
                <a:ext cx="229680" cy="234000"/>
              </p14:xfrm>
            </p:contentPart>
          </mc:Choice>
          <mc:Fallback>
            <p:pic>
              <p:nvPicPr>
                <p:cNvPr id="29" name="Freihand 28">
                  <a:extLst>
                    <a:ext uri="{FF2B5EF4-FFF2-40B4-BE49-F238E27FC236}">
                      <a16:creationId xmlns:a16="http://schemas.microsoft.com/office/drawing/2014/main" id="{C9920FC7-30FE-1AF0-F454-DF5505ACE047}"/>
                    </a:ext>
                  </a:extLst>
                </p:cNvPr>
                <p:cNvPicPr/>
                <p:nvPr/>
              </p:nvPicPr>
              <p:blipFill>
                <a:blip r:embed="rId26"/>
                <a:stretch>
                  <a:fillRect/>
                </a:stretch>
              </p:blipFill>
              <p:spPr>
                <a:xfrm>
                  <a:off x="8253458" y="158662"/>
                  <a:ext cx="2419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13370263-2F3B-34CC-33CD-AA21D55793B2}"/>
                    </a:ext>
                  </a:extLst>
                </p14:cNvPr>
                <p14:cNvContentPartPr/>
                <p14:nvPr/>
              </p14:nvContentPartPr>
              <p14:xfrm>
                <a:off x="8485298" y="86302"/>
                <a:ext cx="75240" cy="443160"/>
              </p14:xfrm>
            </p:contentPart>
          </mc:Choice>
          <mc:Fallback>
            <p:pic>
              <p:nvPicPr>
                <p:cNvPr id="31" name="Freihand 30">
                  <a:extLst>
                    <a:ext uri="{FF2B5EF4-FFF2-40B4-BE49-F238E27FC236}">
                      <a16:creationId xmlns:a16="http://schemas.microsoft.com/office/drawing/2014/main" id="{13370263-2F3B-34CC-33CD-AA21D55793B2}"/>
                    </a:ext>
                  </a:extLst>
                </p:cNvPr>
                <p:cNvPicPr/>
                <p:nvPr/>
              </p:nvPicPr>
              <p:blipFill>
                <a:blip r:embed="rId28"/>
                <a:stretch>
                  <a:fillRect/>
                </a:stretch>
              </p:blipFill>
              <p:spPr>
                <a:xfrm>
                  <a:off x="8479178" y="80182"/>
                  <a:ext cx="87480" cy="45540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2023 -0,3%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2023 bei 5,9%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2022 </a:t>
            </a:r>
            <a:r>
              <a:rPr lang="de-DE" altLang="de-DE" sz="2177" dirty="0">
                <a:solidFill>
                  <a:srgbClr val="000000"/>
                </a:solidFill>
              </a:rPr>
              <a:t>bei </a:t>
            </a:r>
            <a:r>
              <a:rPr lang="de-DE" altLang="de-DE" sz="2177">
                <a:solidFill>
                  <a:srgbClr val="000000"/>
                </a:solidFill>
              </a:rPr>
              <a:t>gut 2,6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2024 bei 4,5%</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ist im April 2023 das </a:t>
            </a:r>
            <a:r>
              <a:rPr lang="de-DE" altLang="de-DE" sz="2177" dirty="0">
                <a:solidFill>
                  <a:srgbClr val="000000"/>
                </a:solidFill>
              </a:rPr>
              <a:t>letzte </a:t>
            </a:r>
            <a:r>
              <a:rPr lang="de-DE" altLang="de-DE" sz="2177">
                <a:solidFill>
                  <a:srgbClr val="000000"/>
                </a:solidFill>
              </a:rPr>
              <a:t>Atomkraftwerk abgeschaltet worden.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5" name="Gruppieren 44">
            <a:extLst>
              <a:ext uri="{FF2B5EF4-FFF2-40B4-BE49-F238E27FC236}">
                <a16:creationId xmlns:a16="http://schemas.microsoft.com/office/drawing/2014/main" id="{0F05AC1F-E2B1-E0AA-DD93-ED725B7F94BB}"/>
              </a:ext>
            </a:extLst>
          </p:cNvPr>
          <p:cNvGrpSpPr/>
          <p:nvPr/>
        </p:nvGrpSpPr>
        <p:grpSpPr>
          <a:xfrm>
            <a:off x="1743218" y="673462"/>
            <a:ext cx="7626240" cy="3979080"/>
            <a:chOff x="1743218" y="673462"/>
            <a:chExt cx="7626240" cy="397908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1E3E8A0-968F-0CA6-F556-F548768A3933}"/>
                    </a:ext>
                  </a:extLst>
                </p14:cNvPr>
                <p14:cNvContentPartPr/>
                <p14:nvPr/>
              </p14:nvContentPartPr>
              <p14:xfrm>
                <a:off x="4703498" y="673462"/>
                <a:ext cx="2500920" cy="467280"/>
              </p14:xfrm>
            </p:contentPart>
          </mc:Choice>
          <mc:Fallback>
            <p:pic>
              <p:nvPicPr>
                <p:cNvPr id="3" name="Freihand 2">
                  <a:extLst>
                    <a:ext uri="{FF2B5EF4-FFF2-40B4-BE49-F238E27FC236}">
                      <a16:creationId xmlns:a16="http://schemas.microsoft.com/office/drawing/2014/main" id="{D1E3E8A0-968F-0CA6-F556-F548768A3933}"/>
                    </a:ext>
                  </a:extLst>
                </p:cNvPr>
                <p:cNvPicPr/>
                <p:nvPr/>
              </p:nvPicPr>
              <p:blipFill>
                <a:blip r:embed="rId5"/>
                <a:stretch>
                  <a:fillRect/>
                </a:stretch>
              </p:blipFill>
              <p:spPr>
                <a:xfrm>
                  <a:off x="4697378" y="667342"/>
                  <a:ext cx="251316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67B85557-71C1-649F-62B7-06A6650F4109}"/>
                    </a:ext>
                  </a:extLst>
                </p14:cNvPr>
                <p14:cNvContentPartPr/>
                <p14:nvPr/>
              </p14:nvContentPartPr>
              <p14:xfrm>
                <a:off x="1743218" y="694702"/>
                <a:ext cx="6897960" cy="3957840"/>
              </p14:xfrm>
            </p:contentPart>
          </mc:Choice>
          <mc:Fallback>
            <p:pic>
              <p:nvPicPr>
                <p:cNvPr id="5" name="Freihand 4">
                  <a:extLst>
                    <a:ext uri="{FF2B5EF4-FFF2-40B4-BE49-F238E27FC236}">
                      <a16:creationId xmlns:a16="http://schemas.microsoft.com/office/drawing/2014/main" id="{67B85557-71C1-649F-62B7-06A6650F4109}"/>
                    </a:ext>
                  </a:extLst>
                </p:cNvPr>
                <p:cNvPicPr/>
                <p:nvPr/>
              </p:nvPicPr>
              <p:blipFill>
                <a:blip r:embed="rId7"/>
                <a:stretch>
                  <a:fillRect/>
                </a:stretch>
              </p:blipFill>
              <p:spPr>
                <a:xfrm>
                  <a:off x="1737098" y="688582"/>
                  <a:ext cx="6910200" cy="397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Freihand 14">
                  <a:extLst>
                    <a:ext uri="{FF2B5EF4-FFF2-40B4-BE49-F238E27FC236}">
                      <a16:creationId xmlns:a16="http://schemas.microsoft.com/office/drawing/2014/main" id="{0FF930B6-E559-9034-7CF2-C733818D3C84}"/>
                    </a:ext>
                  </a:extLst>
                </p14:cNvPr>
                <p14:cNvContentPartPr/>
                <p14:nvPr/>
              </p14:nvContentPartPr>
              <p14:xfrm>
                <a:off x="4723298" y="1455382"/>
                <a:ext cx="2320920" cy="1753560"/>
              </p14:xfrm>
            </p:contentPart>
          </mc:Choice>
          <mc:Fallback>
            <p:pic>
              <p:nvPicPr>
                <p:cNvPr id="15" name="Freihand 14">
                  <a:extLst>
                    <a:ext uri="{FF2B5EF4-FFF2-40B4-BE49-F238E27FC236}">
                      <a16:creationId xmlns:a16="http://schemas.microsoft.com/office/drawing/2014/main" id="{0FF930B6-E559-9034-7CF2-C733818D3C84}"/>
                    </a:ext>
                  </a:extLst>
                </p:cNvPr>
                <p:cNvPicPr/>
                <p:nvPr/>
              </p:nvPicPr>
              <p:blipFill>
                <a:blip r:embed="rId9"/>
                <a:stretch>
                  <a:fillRect/>
                </a:stretch>
              </p:blipFill>
              <p:spPr>
                <a:xfrm>
                  <a:off x="4717178" y="1449262"/>
                  <a:ext cx="2333160" cy="1765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1F4CF0CB-7C3F-B77C-63DF-39C057A8D3FC}"/>
                    </a:ext>
                  </a:extLst>
                </p14:cNvPr>
                <p14:cNvContentPartPr/>
                <p14:nvPr/>
              </p14:nvContentPartPr>
              <p14:xfrm>
                <a:off x="4575698" y="2082502"/>
                <a:ext cx="335160" cy="77760"/>
              </p14:xfrm>
            </p:contentPart>
          </mc:Choice>
          <mc:Fallback>
            <p:pic>
              <p:nvPicPr>
                <p:cNvPr id="17" name="Freihand 16">
                  <a:extLst>
                    <a:ext uri="{FF2B5EF4-FFF2-40B4-BE49-F238E27FC236}">
                      <a16:creationId xmlns:a16="http://schemas.microsoft.com/office/drawing/2014/main" id="{1F4CF0CB-7C3F-B77C-63DF-39C057A8D3FC}"/>
                    </a:ext>
                  </a:extLst>
                </p:cNvPr>
                <p:cNvPicPr/>
                <p:nvPr/>
              </p:nvPicPr>
              <p:blipFill>
                <a:blip r:embed="rId11"/>
                <a:stretch>
                  <a:fillRect/>
                </a:stretch>
              </p:blipFill>
              <p:spPr>
                <a:xfrm>
                  <a:off x="4569578" y="2076382"/>
                  <a:ext cx="347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B1A8B9BA-405C-9746-BA41-37F9B1E6BCDE}"/>
                    </a:ext>
                  </a:extLst>
                </p14:cNvPr>
                <p14:cNvContentPartPr/>
                <p14:nvPr/>
              </p14:nvContentPartPr>
              <p14:xfrm>
                <a:off x="4867658" y="1942822"/>
                <a:ext cx="163440" cy="365760"/>
              </p14:xfrm>
            </p:contentPart>
          </mc:Choice>
          <mc:Fallback>
            <p:pic>
              <p:nvPicPr>
                <p:cNvPr id="18" name="Freihand 17">
                  <a:extLst>
                    <a:ext uri="{FF2B5EF4-FFF2-40B4-BE49-F238E27FC236}">
                      <a16:creationId xmlns:a16="http://schemas.microsoft.com/office/drawing/2014/main" id="{B1A8B9BA-405C-9746-BA41-37F9B1E6BCDE}"/>
                    </a:ext>
                  </a:extLst>
                </p:cNvPr>
                <p:cNvPicPr/>
                <p:nvPr/>
              </p:nvPicPr>
              <p:blipFill>
                <a:blip r:embed="rId13"/>
                <a:stretch>
                  <a:fillRect/>
                </a:stretch>
              </p:blipFill>
              <p:spPr>
                <a:xfrm>
                  <a:off x="4861538" y="1936702"/>
                  <a:ext cx="1756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5D70F3E1-B360-D563-069F-42A01CB488FF}"/>
                    </a:ext>
                  </a:extLst>
                </p14:cNvPr>
                <p14:cNvContentPartPr/>
                <p14:nvPr/>
              </p14:nvContentPartPr>
              <p14:xfrm>
                <a:off x="7053938" y="2504422"/>
                <a:ext cx="27720" cy="160200"/>
              </p14:xfrm>
            </p:contentPart>
          </mc:Choice>
          <mc:Fallback>
            <p:pic>
              <p:nvPicPr>
                <p:cNvPr id="23" name="Freihand 22">
                  <a:extLst>
                    <a:ext uri="{FF2B5EF4-FFF2-40B4-BE49-F238E27FC236}">
                      <a16:creationId xmlns:a16="http://schemas.microsoft.com/office/drawing/2014/main" id="{5D70F3E1-B360-D563-069F-42A01CB488FF}"/>
                    </a:ext>
                  </a:extLst>
                </p:cNvPr>
                <p:cNvPicPr/>
                <p:nvPr/>
              </p:nvPicPr>
              <p:blipFill>
                <a:blip r:embed="rId15"/>
                <a:stretch>
                  <a:fillRect/>
                </a:stretch>
              </p:blipFill>
              <p:spPr>
                <a:xfrm>
                  <a:off x="7047818" y="2498302"/>
                  <a:ext cx="39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FC70A57B-5E32-BAF5-F015-1C281796259A}"/>
                    </a:ext>
                  </a:extLst>
                </p14:cNvPr>
                <p14:cNvContentPartPr/>
                <p14:nvPr/>
              </p14:nvContentPartPr>
              <p14:xfrm>
                <a:off x="6947378" y="2395702"/>
                <a:ext cx="196920" cy="322200"/>
              </p14:xfrm>
            </p:contentPart>
          </mc:Choice>
          <mc:Fallback>
            <p:pic>
              <p:nvPicPr>
                <p:cNvPr id="26" name="Freihand 25">
                  <a:extLst>
                    <a:ext uri="{FF2B5EF4-FFF2-40B4-BE49-F238E27FC236}">
                      <a16:creationId xmlns:a16="http://schemas.microsoft.com/office/drawing/2014/main" id="{FC70A57B-5E32-BAF5-F015-1C281796259A}"/>
                    </a:ext>
                  </a:extLst>
                </p:cNvPr>
                <p:cNvPicPr/>
                <p:nvPr/>
              </p:nvPicPr>
              <p:blipFill>
                <a:blip r:embed="rId17"/>
                <a:stretch>
                  <a:fillRect/>
                </a:stretch>
              </p:blipFill>
              <p:spPr>
                <a:xfrm>
                  <a:off x="6941258" y="2389582"/>
                  <a:ext cx="2091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2E26060C-FBAB-5AED-4C88-6B7CEAF012DF}"/>
                    </a:ext>
                  </a:extLst>
                </p14:cNvPr>
                <p14:cNvContentPartPr/>
                <p14:nvPr/>
              </p14:nvContentPartPr>
              <p14:xfrm>
                <a:off x="7173458" y="2339542"/>
                <a:ext cx="132480" cy="268200"/>
              </p14:xfrm>
            </p:contentPart>
          </mc:Choice>
          <mc:Fallback>
            <p:pic>
              <p:nvPicPr>
                <p:cNvPr id="27" name="Freihand 26">
                  <a:extLst>
                    <a:ext uri="{FF2B5EF4-FFF2-40B4-BE49-F238E27FC236}">
                      <a16:creationId xmlns:a16="http://schemas.microsoft.com/office/drawing/2014/main" id="{2E26060C-FBAB-5AED-4C88-6B7CEAF012DF}"/>
                    </a:ext>
                  </a:extLst>
                </p:cNvPr>
                <p:cNvPicPr/>
                <p:nvPr/>
              </p:nvPicPr>
              <p:blipFill>
                <a:blip r:embed="rId19"/>
                <a:stretch>
                  <a:fillRect/>
                </a:stretch>
              </p:blipFill>
              <p:spPr>
                <a:xfrm>
                  <a:off x="7167338" y="2333422"/>
                  <a:ext cx="1447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EF9C85B7-9AB1-9A34-24FF-100E0E9801E1}"/>
                    </a:ext>
                  </a:extLst>
                </p14:cNvPr>
                <p14:cNvContentPartPr/>
                <p14:nvPr/>
              </p14:nvContentPartPr>
              <p14:xfrm>
                <a:off x="7439138" y="2110582"/>
                <a:ext cx="124920" cy="413640"/>
              </p14:xfrm>
            </p:contentPart>
          </mc:Choice>
          <mc:Fallback>
            <p:pic>
              <p:nvPicPr>
                <p:cNvPr id="28" name="Freihand 27">
                  <a:extLst>
                    <a:ext uri="{FF2B5EF4-FFF2-40B4-BE49-F238E27FC236}">
                      <a16:creationId xmlns:a16="http://schemas.microsoft.com/office/drawing/2014/main" id="{EF9C85B7-9AB1-9A34-24FF-100E0E9801E1}"/>
                    </a:ext>
                  </a:extLst>
                </p:cNvPr>
                <p:cNvPicPr/>
                <p:nvPr/>
              </p:nvPicPr>
              <p:blipFill>
                <a:blip r:embed="rId21"/>
                <a:stretch>
                  <a:fillRect/>
                </a:stretch>
              </p:blipFill>
              <p:spPr>
                <a:xfrm>
                  <a:off x="7433018" y="2104462"/>
                  <a:ext cx="13716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B48454F5-0C45-EE0F-F1BE-74590EFF3DC4}"/>
                    </a:ext>
                  </a:extLst>
                </p14:cNvPr>
                <p14:cNvContentPartPr/>
                <p14:nvPr/>
              </p14:nvContentPartPr>
              <p14:xfrm>
                <a:off x="7638938" y="2175742"/>
                <a:ext cx="127440" cy="195840"/>
              </p14:xfrm>
            </p:contentPart>
          </mc:Choice>
          <mc:Fallback>
            <p:pic>
              <p:nvPicPr>
                <p:cNvPr id="29" name="Freihand 28">
                  <a:extLst>
                    <a:ext uri="{FF2B5EF4-FFF2-40B4-BE49-F238E27FC236}">
                      <a16:creationId xmlns:a16="http://schemas.microsoft.com/office/drawing/2014/main" id="{B48454F5-0C45-EE0F-F1BE-74590EFF3DC4}"/>
                    </a:ext>
                  </a:extLst>
                </p:cNvPr>
                <p:cNvPicPr/>
                <p:nvPr/>
              </p:nvPicPr>
              <p:blipFill>
                <a:blip r:embed="rId23"/>
                <a:stretch>
                  <a:fillRect/>
                </a:stretch>
              </p:blipFill>
              <p:spPr>
                <a:xfrm>
                  <a:off x="7632818" y="2169622"/>
                  <a:ext cx="139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5E305A35-4013-B2D0-B208-7474F5827471}"/>
                    </a:ext>
                  </a:extLst>
                </p14:cNvPr>
                <p14:cNvContentPartPr/>
                <p14:nvPr/>
              </p14:nvContentPartPr>
              <p14:xfrm>
                <a:off x="7648658" y="2337742"/>
                <a:ext cx="132840" cy="50760"/>
              </p14:xfrm>
            </p:contentPart>
          </mc:Choice>
          <mc:Fallback>
            <p:pic>
              <p:nvPicPr>
                <p:cNvPr id="30" name="Freihand 29">
                  <a:extLst>
                    <a:ext uri="{FF2B5EF4-FFF2-40B4-BE49-F238E27FC236}">
                      <a16:creationId xmlns:a16="http://schemas.microsoft.com/office/drawing/2014/main" id="{5E305A35-4013-B2D0-B208-7474F5827471}"/>
                    </a:ext>
                  </a:extLst>
                </p:cNvPr>
                <p:cNvPicPr/>
                <p:nvPr/>
              </p:nvPicPr>
              <p:blipFill>
                <a:blip r:embed="rId25"/>
                <a:stretch>
                  <a:fillRect/>
                </a:stretch>
              </p:blipFill>
              <p:spPr>
                <a:xfrm>
                  <a:off x="7642538" y="2331622"/>
                  <a:ext cx="145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BEF15929-95BA-9EA2-6610-30BC07CA70D0}"/>
                    </a:ext>
                  </a:extLst>
                </p14:cNvPr>
                <p14:cNvContentPartPr/>
                <p14:nvPr/>
              </p14:nvContentPartPr>
              <p14:xfrm>
                <a:off x="7825058" y="1980982"/>
                <a:ext cx="301320" cy="518040"/>
              </p14:xfrm>
            </p:contentPart>
          </mc:Choice>
          <mc:Fallback>
            <p:pic>
              <p:nvPicPr>
                <p:cNvPr id="31" name="Freihand 30">
                  <a:extLst>
                    <a:ext uri="{FF2B5EF4-FFF2-40B4-BE49-F238E27FC236}">
                      <a16:creationId xmlns:a16="http://schemas.microsoft.com/office/drawing/2014/main" id="{BEF15929-95BA-9EA2-6610-30BC07CA70D0}"/>
                    </a:ext>
                  </a:extLst>
                </p:cNvPr>
                <p:cNvPicPr/>
                <p:nvPr/>
              </p:nvPicPr>
              <p:blipFill>
                <a:blip r:embed="rId27"/>
                <a:stretch>
                  <a:fillRect/>
                </a:stretch>
              </p:blipFill>
              <p:spPr>
                <a:xfrm>
                  <a:off x="7818938" y="1974862"/>
                  <a:ext cx="31356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a:extLst>
                    <a:ext uri="{FF2B5EF4-FFF2-40B4-BE49-F238E27FC236}">
                      <a16:creationId xmlns:a16="http://schemas.microsoft.com/office/drawing/2014/main" id="{B0C4398F-4EAE-66C3-FCD9-30BFDB7D98E0}"/>
                    </a:ext>
                  </a:extLst>
                </p14:cNvPr>
                <p14:cNvContentPartPr/>
                <p14:nvPr/>
              </p14:nvContentPartPr>
              <p14:xfrm>
                <a:off x="4374098" y="1409302"/>
                <a:ext cx="3528360" cy="2856240"/>
              </p14:xfrm>
            </p:contentPart>
          </mc:Choice>
          <mc:Fallback>
            <p:pic>
              <p:nvPicPr>
                <p:cNvPr id="33" name="Freihand 32">
                  <a:extLst>
                    <a:ext uri="{FF2B5EF4-FFF2-40B4-BE49-F238E27FC236}">
                      <a16:creationId xmlns:a16="http://schemas.microsoft.com/office/drawing/2014/main" id="{B0C4398F-4EAE-66C3-FCD9-30BFDB7D98E0}"/>
                    </a:ext>
                  </a:extLst>
                </p:cNvPr>
                <p:cNvPicPr/>
                <p:nvPr/>
              </p:nvPicPr>
              <p:blipFill>
                <a:blip r:embed="rId29"/>
                <a:stretch>
                  <a:fillRect/>
                </a:stretch>
              </p:blipFill>
              <p:spPr>
                <a:xfrm>
                  <a:off x="4367978" y="1403182"/>
                  <a:ext cx="3540600" cy="2868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847B6F91-5359-9968-5247-913573573AE4}"/>
                    </a:ext>
                  </a:extLst>
                </p14:cNvPr>
                <p14:cNvContentPartPr/>
                <p14:nvPr/>
              </p14:nvContentPartPr>
              <p14:xfrm>
                <a:off x="7983458" y="1353502"/>
                <a:ext cx="120600" cy="226800"/>
              </p14:xfrm>
            </p:contentPart>
          </mc:Choice>
          <mc:Fallback>
            <p:pic>
              <p:nvPicPr>
                <p:cNvPr id="35" name="Freihand 34">
                  <a:extLst>
                    <a:ext uri="{FF2B5EF4-FFF2-40B4-BE49-F238E27FC236}">
                      <a16:creationId xmlns:a16="http://schemas.microsoft.com/office/drawing/2014/main" id="{847B6F91-5359-9968-5247-913573573AE4}"/>
                    </a:ext>
                  </a:extLst>
                </p:cNvPr>
                <p:cNvPicPr/>
                <p:nvPr/>
              </p:nvPicPr>
              <p:blipFill>
                <a:blip r:embed="rId31"/>
                <a:stretch>
                  <a:fillRect/>
                </a:stretch>
              </p:blipFill>
              <p:spPr>
                <a:xfrm>
                  <a:off x="7977338" y="1347382"/>
                  <a:ext cx="132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A73AEF6F-9627-41A6-98DE-4B64164D7537}"/>
                    </a:ext>
                  </a:extLst>
                </p14:cNvPr>
                <p14:cNvContentPartPr/>
                <p14:nvPr/>
              </p14:nvContentPartPr>
              <p14:xfrm>
                <a:off x="8164898" y="1285462"/>
                <a:ext cx="257040" cy="222840"/>
              </p14:xfrm>
            </p:contentPart>
          </mc:Choice>
          <mc:Fallback>
            <p:pic>
              <p:nvPicPr>
                <p:cNvPr id="36" name="Freihand 35">
                  <a:extLst>
                    <a:ext uri="{FF2B5EF4-FFF2-40B4-BE49-F238E27FC236}">
                      <a16:creationId xmlns:a16="http://schemas.microsoft.com/office/drawing/2014/main" id="{A73AEF6F-9627-41A6-98DE-4B64164D7537}"/>
                    </a:ext>
                  </a:extLst>
                </p:cNvPr>
                <p:cNvPicPr/>
                <p:nvPr/>
              </p:nvPicPr>
              <p:blipFill>
                <a:blip r:embed="rId33"/>
                <a:stretch>
                  <a:fillRect/>
                </a:stretch>
              </p:blipFill>
              <p:spPr>
                <a:xfrm>
                  <a:off x="8158778" y="1279342"/>
                  <a:ext cx="269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2B721D92-F3A9-0A89-8BE2-5CEEEB89D2FA}"/>
                    </a:ext>
                  </a:extLst>
                </p14:cNvPr>
                <p14:cNvContentPartPr/>
                <p14:nvPr/>
              </p14:nvContentPartPr>
              <p14:xfrm>
                <a:off x="6671618" y="1807102"/>
                <a:ext cx="20880" cy="220320"/>
              </p14:xfrm>
            </p:contentPart>
          </mc:Choice>
          <mc:Fallback>
            <p:pic>
              <p:nvPicPr>
                <p:cNvPr id="37" name="Freihand 36">
                  <a:extLst>
                    <a:ext uri="{FF2B5EF4-FFF2-40B4-BE49-F238E27FC236}">
                      <a16:creationId xmlns:a16="http://schemas.microsoft.com/office/drawing/2014/main" id="{2B721D92-F3A9-0A89-8BE2-5CEEEB89D2FA}"/>
                    </a:ext>
                  </a:extLst>
                </p:cNvPr>
                <p:cNvPicPr/>
                <p:nvPr/>
              </p:nvPicPr>
              <p:blipFill>
                <a:blip r:embed="rId35"/>
                <a:stretch>
                  <a:fillRect/>
                </a:stretch>
              </p:blipFill>
              <p:spPr>
                <a:xfrm>
                  <a:off x="6665498" y="1800982"/>
                  <a:ext cx="33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1FA77B8C-6EEF-2408-9C34-DF2F9333EA18}"/>
                    </a:ext>
                  </a:extLst>
                </p14:cNvPr>
                <p14:cNvContentPartPr/>
                <p14:nvPr/>
              </p14:nvContentPartPr>
              <p14:xfrm>
                <a:off x="6597818" y="1878022"/>
                <a:ext cx="226800" cy="247680"/>
              </p14:xfrm>
            </p:contentPart>
          </mc:Choice>
          <mc:Fallback>
            <p:pic>
              <p:nvPicPr>
                <p:cNvPr id="38" name="Freihand 37">
                  <a:extLst>
                    <a:ext uri="{FF2B5EF4-FFF2-40B4-BE49-F238E27FC236}">
                      <a16:creationId xmlns:a16="http://schemas.microsoft.com/office/drawing/2014/main" id="{1FA77B8C-6EEF-2408-9C34-DF2F9333EA18}"/>
                    </a:ext>
                  </a:extLst>
                </p:cNvPr>
                <p:cNvPicPr/>
                <p:nvPr/>
              </p:nvPicPr>
              <p:blipFill>
                <a:blip r:embed="rId37"/>
                <a:stretch>
                  <a:fillRect/>
                </a:stretch>
              </p:blipFill>
              <p:spPr>
                <a:xfrm>
                  <a:off x="6591698" y="1871902"/>
                  <a:ext cx="2390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12117842-D788-F627-E6B1-700079E81618}"/>
                    </a:ext>
                  </a:extLst>
                </p14:cNvPr>
                <p14:cNvContentPartPr/>
                <p14:nvPr/>
              </p14:nvContentPartPr>
              <p14:xfrm>
                <a:off x="8582858" y="1147582"/>
                <a:ext cx="83880" cy="411840"/>
              </p14:xfrm>
            </p:contentPart>
          </mc:Choice>
          <mc:Fallback>
            <p:pic>
              <p:nvPicPr>
                <p:cNvPr id="39" name="Freihand 38">
                  <a:extLst>
                    <a:ext uri="{FF2B5EF4-FFF2-40B4-BE49-F238E27FC236}">
                      <a16:creationId xmlns:a16="http://schemas.microsoft.com/office/drawing/2014/main" id="{12117842-D788-F627-E6B1-700079E81618}"/>
                    </a:ext>
                  </a:extLst>
                </p:cNvPr>
                <p:cNvPicPr/>
                <p:nvPr/>
              </p:nvPicPr>
              <p:blipFill>
                <a:blip r:embed="rId39"/>
                <a:stretch>
                  <a:fillRect/>
                </a:stretch>
              </p:blipFill>
              <p:spPr>
                <a:xfrm>
                  <a:off x="8576738" y="1141462"/>
                  <a:ext cx="9612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Freihand 40">
                  <a:extLst>
                    <a:ext uri="{FF2B5EF4-FFF2-40B4-BE49-F238E27FC236}">
                      <a16:creationId xmlns:a16="http://schemas.microsoft.com/office/drawing/2014/main" id="{F9C762A0-648F-6A11-7B5F-59C17F522605}"/>
                    </a:ext>
                  </a:extLst>
                </p14:cNvPr>
                <p14:cNvContentPartPr/>
                <p14:nvPr/>
              </p14:nvContentPartPr>
              <p14:xfrm>
                <a:off x="8790938" y="1151182"/>
                <a:ext cx="126000" cy="239400"/>
              </p14:xfrm>
            </p:contentPart>
          </mc:Choice>
          <mc:Fallback>
            <p:pic>
              <p:nvPicPr>
                <p:cNvPr id="41" name="Freihand 40">
                  <a:extLst>
                    <a:ext uri="{FF2B5EF4-FFF2-40B4-BE49-F238E27FC236}">
                      <a16:creationId xmlns:a16="http://schemas.microsoft.com/office/drawing/2014/main" id="{F9C762A0-648F-6A11-7B5F-59C17F522605}"/>
                    </a:ext>
                  </a:extLst>
                </p:cNvPr>
                <p:cNvPicPr/>
                <p:nvPr/>
              </p:nvPicPr>
              <p:blipFill>
                <a:blip r:embed="rId41"/>
                <a:stretch>
                  <a:fillRect/>
                </a:stretch>
              </p:blipFill>
              <p:spPr>
                <a:xfrm>
                  <a:off x="8784818" y="1145062"/>
                  <a:ext cx="1382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2" name="Freihand 41">
                  <a:extLst>
                    <a:ext uri="{FF2B5EF4-FFF2-40B4-BE49-F238E27FC236}">
                      <a16:creationId xmlns:a16="http://schemas.microsoft.com/office/drawing/2014/main" id="{4B7E8DAB-08CF-6C14-0B5A-3689AD3B916B}"/>
                    </a:ext>
                  </a:extLst>
                </p14:cNvPr>
                <p14:cNvContentPartPr/>
                <p14:nvPr/>
              </p14:nvContentPartPr>
              <p14:xfrm>
                <a:off x="8799938" y="1147582"/>
                <a:ext cx="231480" cy="266040"/>
              </p14:xfrm>
            </p:contentPart>
          </mc:Choice>
          <mc:Fallback>
            <p:pic>
              <p:nvPicPr>
                <p:cNvPr id="42" name="Freihand 41">
                  <a:extLst>
                    <a:ext uri="{FF2B5EF4-FFF2-40B4-BE49-F238E27FC236}">
                      <a16:creationId xmlns:a16="http://schemas.microsoft.com/office/drawing/2014/main" id="{4B7E8DAB-08CF-6C14-0B5A-3689AD3B916B}"/>
                    </a:ext>
                  </a:extLst>
                </p:cNvPr>
                <p:cNvPicPr/>
                <p:nvPr/>
              </p:nvPicPr>
              <p:blipFill>
                <a:blip r:embed="rId43"/>
                <a:stretch>
                  <a:fillRect/>
                </a:stretch>
              </p:blipFill>
              <p:spPr>
                <a:xfrm>
                  <a:off x="8793818" y="1141462"/>
                  <a:ext cx="2437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3" name="Freihand 42">
                  <a:extLst>
                    <a:ext uri="{FF2B5EF4-FFF2-40B4-BE49-F238E27FC236}">
                      <a16:creationId xmlns:a16="http://schemas.microsoft.com/office/drawing/2014/main" id="{55BBF51C-4A9F-D3D6-ADD5-2E2193AC1128}"/>
                    </a:ext>
                  </a:extLst>
                </p14:cNvPr>
                <p14:cNvContentPartPr/>
                <p14:nvPr/>
              </p14:nvContentPartPr>
              <p14:xfrm>
                <a:off x="9038618" y="1126342"/>
                <a:ext cx="214920" cy="272880"/>
              </p14:xfrm>
            </p:contentPart>
          </mc:Choice>
          <mc:Fallback>
            <p:pic>
              <p:nvPicPr>
                <p:cNvPr id="43" name="Freihand 42">
                  <a:extLst>
                    <a:ext uri="{FF2B5EF4-FFF2-40B4-BE49-F238E27FC236}">
                      <a16:creationId xmlns:a16="http://schemas.microsoft.com/office/drawing/2014/main" id="{55BBF51C-4A9F-D3D6-ADD5-2E2193AC1128}"/>
                    </a:ext>
                  </a:extLst>
                </p:cNvPr>
                <p:cNvPicPr/>
                <p:nvPr/>
              </p:nvPicPr>
              <p:blipFill>
                <a:blip r:embed="rId45"/>
                <a:stretch>
                  <a:fillRect/>
                </a:stretch>
              </p:blipFill>
              <p:spPr>
                <a:xfrm>
                  <a:off x="9032498" y="1120222"/>
                  <a:ext cx="2271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4" name="Freihand 43">
                  <a:extLst>
                    <a:ext uri="{FF2B5EF4-FFF2-40B4-BE49-F238E27FC236}">
                      <a16:creationId xmlns:a16="http://schemas.microsoft.com/office/drawing/2014/main" id="{01AAA22B-8C14-231E-BA79-278B459BAD0E}"/>
                    </a:ext>
                  </a:extLst>
                </p14:cNvPr>
                <p14:cNvContentPartPr/>
                <p14:nvPr/>
              </p14:nvContentPartPr>
              <p14:xfrm>
                <a:off x="9242738" y="1012942"/>
                <a:ext cx="126720" cy="494280"/>
              </p14:xfrm>
            </p:contentPart>
          </mc:Choice>
          <mc:Fallback>
            <p:pic>
              <p:nvPicPr>
                <p:cNvPr id="44" name="Freihand 43">
                  <a:extLst>
                    <a:ext uri="{FF2B5EF4-FFF2-40B4-BE49-F238E27FC236}">
                      <a16:creationId xmlns:a16="http://schemas.microsoft.com/office/drawing/2014/main" id="{01AAA22B-8C14-231E-BA79-278B459BAD0E}"/>
                    </a:ext>
                  </a:extLst>
                </p:cNvPr>
                <p:cNvPicPr/>
                <p:nvPr/>
              </p:nvPicPr>
              <p:blipFill>
                <a:blip r:embed="rId47"/>
                <a:stretch>
                  <a:fillRect/>
                </a:stretch>
              </p:blipFill>
              <p:spPr>
                <a:xfrm>
                  <a:off x="9236618" y="1006822"/>
                  <a:ext cx="138960" cy="506520"/>
                </a:xfrm>
                <a:prstGeom prst="rect">
                  <a:avLst/>
                </a:prstGeom>
              </p:spPr>
            </p:pic>
          </mc:Fallback>
        </mc:AlternateContent>
      </p:grpSp>
    </p:spTree>
    <p:extLst>
      <p:ext uri="{BB962C8B-B14F-4D97-AF65-F5344CB8AC3E}">
        <p14:creationId xmlns:p14="http://schemas.microsoft.com/office/powerpoint/2010/main" val="24690650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02F61CB-7919-9834-0376-D2291FDEF9C6}"/>
                  </a:ext>
                </a:extLst>
              </p14:cNvPr>
              <p14:cNvContentPartPr/>
              <p14:nvPr/>
            </p14:nvContentPartPr>
            <p14:xfrm>
              <a:off x="260738" y="2070262"/>
              <a:ext cx="6877440" cy="3820320"/>
            </p14:xfrm>
          </p:contentPart>
        </mc:Choice>
        <mc:Fallback>
          <p:pic>
            <p:nvPicPr>
              <p:cNvPr id="2" name="Freihand 1">
                <a:extLst>
                  <a:ext uri="{FF2B5EF4-FFF2-40B4-BE49-F238E27FC236}">
                    <a16:creationId xmlns:a16="http://schemas.microsoft.com/office/drawing/2014/main" id="{C02F61CB-7919-9834-0376-D2291FDEF9C6}"/>
                  </a:ext>
                </a:extLst>
              </p:cNvPr>
              <p:cNvPicPr/>
              <p:nvPr/>
            </p:nvPicPr>
            <p:blipFill>
              <a:blip r:embed="rId5"/>
              <a:stretch>
                <a:fillRect/>
              </a:stretch>
            </p:blipFill>
            <p:spPr>
              <a:xfrm>
                <a:off x="254618" y="2064142"/>
                <a:ext cx="6889680" cy="383256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grpSp>
        <p:nvGrpSpPr>
          <p:cNvPr id="21" name="Gruppieren 20">
            <a:extLst>
              <a:ext uri="{FF2B5EF4-FFF2-40B4-BE49-F238E27FC236}">
                <a16:creationId xmlns:a16="http://schemas.microsoft.com/office/drawing/2014/main" id="{48A2D963-AA24-D3BA-F45D-21007A725A73}"/>
              </a:ext>
            </a:extLst>
          </p:cNvPr>
          <p:cNvGrpSpPr/>
          <p:nvPr/>
        </p:nvGrpSpPr>
        <p:grpSpPr>
          <a:xfrm>
            <a:off x="6235298" y="566084"/>
            <a:ext cx="860400" cy="870120"/>
            <a:chOff x="6235298" y="566084"/>
            <a:chExt cx="860400" cy="870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FB1A5C1-EC5E-2E0A-2EAD-529C789B9A60}"/>
                    </a:ext>
                  </a:extLst>
                </p14:cNvPr>
                <p14:cNvContentPartPr/>
                <p14:nvPr/>
              </p14:nvContentPartPr>
              <p14:xfrm>
                <a:off x="6961418" y="761564"/>
                <a:ext cx="63360" cy="60120"/>
              </p14:xfrm>
            </p:contentPart>
          </mc:Choice>
          <mc:Fallback>
            <p:pic>
              <p:nvPicPr>
                <p:cNvPr id="2" name="Freihand 1">
                  <a:extLst>
                    <a:ext uri="{FF2B5EF4-FFF2-40B4-BE49-F238E27FC236}">
                      <a16:creationId xmlns:a16="http://schemas.microsoft.com/office/drawing/2014/main" id="{7FB1A5C1-EC5E-2E0A-2EAD-529C789B9A60}"/>
                    </a:ext>
                  </a:extLst>
                </p:cNvPr>
                <p:cNvPicPr/>
                <p:nvPr/>
              </p:nvPicPr>
              <p:blipFill>
                <a:blip r:embed="rId4"/>
                <a:stretch>
                  <a:fillRect/>
                </a:stretch>
              </p:blipFill>
              <p:spPr>
                <a:xfrm>
                  <a:off x="6955298" y="755444"/>
                  <a:ext cx="75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Freihand 19">
                  <a:extLst>
                    <a:ext uri="{FF2B5EF4-FFF2-40B4-BE49-F238E27FC236}">
                      <a16:creationId xmlns:a16="http://schemas.microsoft.com/office/drawing/2014/main" id="{E69466EE-0795-CC67-BFF4-2548E19EE206}"/>
                    </a:ext>
                  </a:extLst>
                </p14:cNvPr>
                <p14:cNvContentPartPr/>
                <p14:nvPr/>
              </p14:nvContentPartPr>
              <p14:xfrm>
                <a:off x="6235298" y="566084"/>
                <a:ext cx="860400" cy="870120"/>
              </p14:xfrm>
            </p:contentPart>
          </mc:Choice>
          <mc:Fallback>
            <p:pic>
              <p:nvPicPr>
                <p:cNvPr id="20" name="Freihand 19">
                  <a:extLst>
                    <a:ext uri="{FF2B5EF4-FFF2-40B4-BE49-F238E27FC236}">
                      <a16:creationId xmlns:a16="http://schemas.microsoft.com/office/drawing/2014/main" id="{E69466EE-0795-CC67-BFF4-2548E19EE206}"/>
                    </a:ext>
                  </a:extLst>
                </p:cNvPr>
                <p:cNvPicPr/>
                <p:nvPr/>
              </p:nvPicPr>
              <p:blipFill>
                <a:blip r:embed="rId6"/>
                <a:stretch>
                  <a:fillRect/>
                </a:stretch>
              </p:blipFill>
              <p:spPr>
                <a:xfrm>
                  <a:off x="6229178" y="559964"/>
                  <a:ext cx="872640" cy="88236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6C29D86-6503-09A8-9FEE-7DD38B94C389}"/>
                  </a:ext>
                </a:extLst>
              </p14:cNvPr>
              <p14:cNvContentPartPr/>
              <p14:nvPr/>
            </p14:nvContentPartPr>
            <p14:xfrm>
              <a:off x="5553818" y="819622"/>
              <a:ext cx="103680" cy="2953800"/>
            </p14:xfrm>
          </p:contentPart>
        </mc:Choice>
        <mc:Fallback>
          <p:pic>
            <p:nvPicPr>
              <p:cNvPr id="2" name="Freihand 1">
                <a:extLst>
                  <a:ext uri="{FF2B5EF4-FFF2-40B4-BE49-F238E27FC236}">
                    <a16:creationId xmlns:a16="http://schemas.microsoft.com/office/drawing/2014/main" id="{26C29D86-6503-09A8-9FEE-7DD38B94C389}"/>
                  </a:ext>
                </a:extLst>
              </p:cNvPr>
              <p:cNvPicPr/>
              <p:nvPr/>
            </p:nvPicPr>
            <p:blipFill>
              <a:blip r:embed="rId4"/>
              <a:stretch>
                <a:fillRect/>
              </a:stretch>
            </p:blipFill>
            <p:spPr>
              <a:xfrm>
                <a:off x="5547698" y="813502"/>
                <a:ext cx="115920" cy="296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0" name="Freihand 49">
                <a:extLst>
                  <a:ext uri="{FF2B5EF4-FFF2-40B4-BE49-F238E27FC236}">
                    <a16:creationId xmlns:a16="http://schemas.microsoft.com/office/drawing/2014/main" id="{9DB93E79-6B47-2275-AB96-8653C7A3F7B8}"/>
                  </a:ext>
                </a:extLst>
              </p14:cNvPr>
              <p14:cNvContentPartPr/>
              <p14:nvPr/>
            </p14:nvContentPartPr>
            <p14:xfrm>
              <a:off x="3835178" y="1691542"/>
              <a:ext cx="260280" cy="20520"/>
            </p14:xfrm>
          </p:contentPart>
        </mc:Choice>
        <mc:Fallback>
          <p:pic>
            <p:nvPicPr>
              <p:cNvPr id="50" name="Freihand 49">
                <a:extLst>
                  <a:ext uri="{FF2B5EF4-FFF2-40B4-BE49-F238E27FC236}">
                    <a16:creationId xmlns:a16="http://schemas.microsoft.com/office/drawing/2014/main" id="{9DB93E79-6B47-2275-AB96-8653C7A3F7B8}"/>
                  </a:ext>
                </a:extLst>
              </p:cNvPr>
              <p:cNvPicPr/>
              <p:nvPr/>
            </p:nvPicPr>
            <p:blipFill>
              <a:blip r:embed="rId6"/>
              <a:stretch>
                <a:fillRect/>
              </a:stretch>
            </p:blipFill>
            <p:spPr>
              <a:xfrm>
                <a:off x="3829058" y="1685422"/>
                <a:ext cx="2725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2" name="Freihand 51">
                <a:extLst>
                  <a:ext uri="{FF2B5EF4-FFF2-40B4-BE49-F238E27FC236}">
                    <a16:creationId xmlns:a16="http://schemas.microsoft.com/office/drawing/2014/main" id="{FDC11299-2E68-6FB7-98F7-D91EC6CE1F1E}"/>
                  </a:ext>
                </a:extLst>
              </p14:cNvPr>
              <p14:cNvContentPartPr/>
              <p14:nvPr/>
            </p14:nvContentPartPr>
            <p14:xfrm>
              <a:off x="3462938" y="1621342"/>
              <a:ext cx="98280" cy="264240"/>
            </p14:xfrm>
          </p:contentPart>
        </mc:Choice>
        <mc:Fallback>
          <p:pic>
            <p:nvPicPr>
              <p:cNvPr id="52" name="Freihand 51">
                <a:extLst>
                  <a:ext uri="{FF2B5EF4-FFF2-40B4-BE49-F238E27FC236}">
                    <a16:creationId xmlns:a16="http://schemas.microsoft.com/office/drawing/2014/main" id="{FDC11299-2E68-6FB7-98F7-D91EC6CE1F1E}"/>
                  </a:ext>
                </a:extLst>
              </p:cNvPr>
              <p:cNvPicPr/>
              <p:nvPr/>
            </p:nvPicPr>
            <p:blipFill>
              <a:blip r:embed="rId8"/>
              <a:stretch>
                <a:fillRect/>
              </a:stretch>
            </p:blipFill>
            <p:spPr>
              <a:xfrm>
                <a:off x="3456818" y="1615222"/>
                <a:ext cx="1105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5" name="Freihand 54">
                <a:extLst>
                  <a:ext uri="{FF2B5EF4-FFF2-40B4-BE49-F238E27FC236}">
                    <a16:creationId xmlns:a16="http://schemas.microsoft.com/office/drawing/2014/main" id="{0F5D2D7F-2418-0189-8421-AA57D37AF1A7}"/>
                  </a:ext>
                </a:extLst>
              </p14:cNvPr>
              <p14:cNvContentPartPr/>
              <p14:nvPr/>
            </p14:nvContentPartPr>
            <p14:xfrm>
              <a:off x="3674258" y="1830142"/>
              <a:ext cx="6480" cy="205200"/>
            </p14:xfrm>
          </p:contentPart>
        </mc:Choice>
        <mc:Fallback>
          <p:pic>
            <p:nvPicPr>
              <p:cNvPr id="55" name="Freihand 54">
                <a:extLst>
                  <a:ext uri="{FF2B5EF4-FFF2-40B4-BE49-F238E27FC236}">
                    <a16:creationId xmlns:a16="http://schemas.microsoft.com/office/drawing/2014/main" id="{0F5D2D7F-2418-0189-8421-AA57D37AF1A7}"/>
                  </a:ext>
                </a:extLst>
              </p:cNvPr>
              <p:cNvPicPr/>
              <p:nvPr/>
            </p:nvPicPr>
            <p:blipFill>
              <a:blip r:embed="rId10"/>
              <a:stretch>
                <a:fillRect/>
              </a:stretch>
            </p:blipFill>
            <p:spPr>
              <a:xfrm>
                <a:off x="3668138" y="1824022"/>
                <a:ext cx="18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6" name="Freihand 55">
                <a:extLst>
                  <a:ext uri="{FF2B5EF4-FFF2-40B4-BE49-F238E27FC236}">
                    <a16:creationId xmlns:a16="http://schemas.microsoft.com/office/drawing/2014/main" id="{B0A56F69-4009-491F-3FC8-FB3A1CF59243}"/>
                  </a:ext>
                </a:extLst>
              </p14:cNvPr>
              <p14:cNvContentPartPr/>
              <p14:nvPr/>
            </p14:nvContentPartPr>
            <p14:xfrm>
              <a:off x="3621338" y="1739782"/>
              <a:ext cx="122760" cy="203040"/>
            </p14:xfrm>
          </p:contentPart>
        </mc:Choice>
        <mc:Fallback>
          <p:pic>
            <p:nvPicPr>
              <p:cNvPr id="56" name="Freihand 55">
                <a:extLst>
                  <a:ext uri="{FF2B5EF4-FFF2-40B4-BE49-F238E27FC236}">
                    <a16:creationId xmlns:a16="http://schemas.microsoft.com/office/drawing/2014/main" id="{B0A56F69-4009-491F-3FC8-FB3A1CF59243}"/>
                  </a:ext>
                </a:extLst>
              </p:cNvPr>
              <p:cNvPicPr/>
              <p:nvPr/>
            </p:nvPicPr>
            <p:blipFill>
              <a:blip r:embed="rId12"/>
              <a:stretch>
                <a:fillRect/>
              </a:stretch>
            </p:blipFill>
            <p:spPr>
              <a:xfrm>
                <a:off x="3615218" y="1733662"/>
                <a:ext cx="135000" cy="215280"/>
              </a:xfrm>
              <a:prstGeom prst="rect">
                <a:avLst/>
              </a:prstGeom>
            </p:spPr>
          </p:pic>
        </mc:Fallback>
      </mc:AlternateContent>
      <p:grpSp>
        <p:nvGrpSpPr>
          <p:cNvPr id="59" name="Gruppieren 58">
            <a:extLst>
              <a:ext uri="{FF2B5EF4-FFF2-40B4-BE49-F238E27FC236}">
                <a16:creationId xmlns:a16="http://schemas.microsoft.com/office/drawing/2014/main" id="{E23370A3-5D53-5647-3298-C43B22E23E05}"/>
              </a:ext>
            </a:extLst>
          </p:cNvPr>
          <p:cNvGrpSpPr/>
          <p:nvPr/>
        </p:nvGrpSpPr>
        <p:grpSpPr>
          <a:xfrm>
            <a:off x="4478138" y="1004302"/>
            <a:ext cx="5196240" cy="2530440"/>
            <a:chOff x="4478138" y="1004302"/>
            <a:chExt cx="5196240" cy="2530440"/>
          </a:xfrm>
        </p:grpSpPr>
        <mc:AlternateContent xmlns:mc="http://schemas.openxmlformats.org/markup-compatibility/2006">
          <mc:Choice xmlns:p14="http://schemas.microsoft.com/office/powerpoint/2010/main" Requires="p14">
            <p:contentPart p14:bwMode="auto" r:id="rId13">
              <p14:nvContentPartPr>
                <p14:cNvPr id="19" name="Freihand 18">
                  <a:extLst>
                    <a:ext uri="{FF2B5EF4-FFF2-40B4-BE49-F238E27FC236}">
                      <a16:creationId xmlns:a16="http://schemas.microsoft.com/office/drawing/2014/main" id="{3A64C5CD-2D25-1143-7A2E-B69FD51E617F}"/>
                    </a:ext>
                  </a:extLst>
                </p14:cNvPr>
                <p14:cNvContentPartPr/>
                <p14:nvPr/>
              </p14:nvContentPartPr>
              <p14:xfrm>
                <a:off x="4594418" y="1004302"/>
                <a:ext cx="2592720" cy="1670760"/>
              </p14:xfrm>
            </p:contentPart>
          </mc:Choice>
          <mc:Fallback>
            <p:pic>
              <p:nvPicPr>
                <p:cNvPr id="19" name="Freihand 18">
                  <a:extLst>
                    <a:ext uri="{FF2B5EF4-FFF2-40B4-BE49-F238E27FC236}">
                      <a16:creationId xmlns:a16="http://schemas.microsoft.com/office/drawing/2014/main" id="{3A64C5CD-2D25-1143-7A2E-B69FD51E617F}"/>
                    </a:ext>
                  </a:extLst>
                </p:cNvPr>
                <p:cNvPicPr/>
                <p:nvPr/>
              </p:nvPicPr>
              <p:blipFill>
                <a:blip r:embed="rId14"/>
                <a:stretch>
                  <a:fillRect/>
                </a:stretch>
              </p:blipFill>
              <p:spPr>
                <a:xfrm>
                  <a:off x="4588298" y="998182"/>
                  <a:ext cx="2604960" cy="1683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a:extLst>
                    <a:ext uri="{FF2B5EF4-FFF2-40B4-BE49-F238E27FC236}">
                      <a16:creationId xmlns:a16="http://schemas.microsoft.com/office/drawing/2014/main" id="{71F44797-C5BB-BE5D-EB8F-A32B4378F50E}"/>
                    </a:ext>
                  </a:extLst>
                </p14:cNvPr>
                <p14:cNvContentPartPr/>
                <p14:nvPr/>
              </p14:nvContentPartPr>
              <p14:xfrm>
                <a:off x="7536338" y="2300302"/>
                <a:ext cx="122760" cy="180720"/>
              </p14:xfrm>
            </p:contentPart>
          </mc:Choice>
          <mc:Fallback>
            <p:pic>
              <p:nvPicPr>
                <p:cNvPr id="22" name="Freihand 21">
                  <a:extLst>
                    <a:ext uri="{FF2B5EF4-FFF2-40B4-BE49-F238E27FC236}">
                      <a16:creationId xmlns:a16="http://schemas.microsoft.com/office/drawing/2014/main" id="{71F44797-C5BB-BE5D-EB8F-A32B4378F50E}"/>
                    </a:ext>
                  </a:extLst>
                </p:cNvPr>
                <p:cNvPicPr/>
                <p:nvPr/>
              </p:nvPicPr>
              <p:blipFill>
                <a:blip r:embed="rId16"/>
                <a:stretch>
                  <a:fillRect/>
                </a:stretch>
              </p:blipFill>
              <p:spPr>
                <a:xfrm>
                  <a:off x="7530218" y="2294182"/>
                  <a:ext cx="135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Freihand 22">
                  <a:extLst>
                    <a:ext uri="{FF2B5EF4-FFF2-40B4-BE49-F238E27FC236}">
                      <a16:creationId xmlns:a16="http://schemas.microsoft.com/office/drawing/2014/main" id="{F3FA49AD-38D8-C80E-4904-CD0693FB4678}"/>
                    </a:ext>
                  </a:extLst>
                </p14:cNvPr>
                <p14:cNvContentPartPr/>
                <p14:nvPr/>
              </p14:nvContentPartPr>
              <p14:xfrm>
                <a:off x="7509338" y="2301382"/>
                <a:ext cx="193320" cy="227880"/>
              </p14:xfrm>
            </p:contentPart>
          </mc:Choice>
          <mc:Fallback>
            <p:pic>
              <p:nvPicPr>
                <p:cNvPr id="23" name="Freihand 22">
                  <a:extLst>
                    <a:ext uri="{FF2B5EF4-FFF2-40B4-BE49-F238E27FC236}">
                      <a16:creationId xmlns:a16="http://schemas.microsoft.com/office/drawing/2014/main" id="{F3FA49AD-38D8-C80E-4904-CD0693FB4678}"/>
                    </a:ext>
                  </a:extLst>
                </p:cNvPr>
                <p:cNvPicPr/>
                <p:nvPr/>
              </p:nvPicPr>
              <p:blipFill>
                <a:blip r:embed="rId18"/>
                <a:stretch>
                  <a:fillRect/>
                </a:stretch>
              </p:blipFill>
              <p:spPr>
                <a:xfrm>
                  <a:off x="7503218" y="2295262"/>
                  <a:ext cx="205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 name="Freihand 24">
                  <a:extLst>
                    <a:ext uri="{FF2B5EF4-FFF2-40B4-BE49-F238E27FC236}">
                      <a16:creationId xmlns:a16="http://schemas.microsoft.com/office/drawing/2014/main" id="{0CCE8995-18E4-0DBC-B55E-E2F6275605D9}"/>
                    </a:ext>
                  </a:extLst>
                </p14:cNvPr>
                <p14:cNvContentPartPr/>
                <p14:nvPr/>
              </p14:nvContentPartPr>
              <p14:xfrm>
                <a:off x="7714538" y="2262142"/>
                <a:ext cx="224280" cy="232920"/>
              </p14:xfrm>
            </p:contentPart>
          </mc:Choice>
          <mc:Fallback>
            <p:pic>
              <p:nvPicPr>
                <p:cNvPr id="25" name="Freihand 24">
                  <a:extLst>
                    <a:ext uri="{FF2B5EF4-FFF2-40B4-BE49-F238E27FC236}">
                      <a16:creationId xmlns:a16="http://schemas.microsoft.com/office/drawing/2014/main" id="{0CCE8995-18E4-0DBC-B55E-E2F6275605D9}"/>
                    </a:ext>
                  </a:extLst>
                </p:cNvPr>
                <p:cNvPicPr/>
                <p:nvPr/>
              </p:nvPicPr>
              <p:blipFill>
                <a:blip r:embed="rId20"/>
                <a:stretch>
                  <a:fillRect/>
                </a:stretch>
              </p:blipFill>
              <p:spPr>
                <a:xfrm>
                  <a:off x="7708418" y="2256022"/>
                  <a:ext cx="2365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E4399B21-2DE3-1D1D-764D-8C41CE4E7C23}"/>
                    </a:ext>
                  </a:extLst>
                </p14:cNvPr>
                <p14:cNvContentPartPr/>
                <p14:nvPr/>
              </p14:nvContentPartPr>
              <p14:xfrm>
                <a:off x="7976618" y="2130742"/>
                <a:ext cx="101520" cy="358560"/>
              </p14:xfrm>
            </p:contentPart>
          </mc:Choice>
          <mc:Fallback>
            <p:pic>
              <p:nvPicPr>
                <p:cNvPr id="26" name="Freihand 25">
                  <a:extLst>
                    <a:ext uri="{FF2B5EF4-FFF2-40B4-BE49-F238E27FC236}">
                      <a16:creationId xmlns:a16="http://schemas.microsoft.com/office/drawing/2014/main" id="{E4399B21-2DE3-1D1D-764D-8C41CE4E7C23}"/>
                    </a:ext>
                  </a:extLst>
                </p:cNvPr>
                <p:cNvPicPr/>
                <p:nvPr/>
              </p:nvPicPr>
              <p:blipFill>
                <a:blip r:embed="rId22"/>
                <a:stretch>
                  <a:fillRect/>
                </a:stretch>
              </p:blipFill>
              <p:spPr>
                <a:xfrm>
                  <a:off x="7970498" y="2124622"/>
                  <a:ext cx="1137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E5F8BE51-817B-928B-FA2A-6D573E2BCEC5}"/>
                    </a:ext>
                  </a:extLst>
                </p14:cNvPr>
                <p14:cNvContentPartPr/>
                <p14:nvPr/>
              </p14:nvContentPartPr>
              <p14:xfrm>
                <a:off x="8180738" y="2199142"/>
                <a:ext cx="68040" cy="173880"/>
              </p14:xfrm>
            </p:contentPart>
          </mc:Choice>
          <mc:Fallback>
            <p:pic>
              <p:nvPicPr>
                <p:cNvPr id="27" name="Freihand 26">
                  <a:extLst>
                    <a:ext uri="{FF2B5EF4-FFF2-40B4-BE49-F238E27FC236}">
                      <a16:creationId xmlns:a16="http://schemas.microsoft.com/office/drawing/2014/main" id="{E5F8BE51-817B-928B-FA2A-6D573E2BCEC5}"/>
                    </a:ext>
                  </a:extLst>
                </p:cNvPr>
                <p:cNvPicPr/>
                <p:nvPr/>
              </p:nvPicPr>
              <p:blipFill>
                <a:blip r:embed="rId24"/>
                <a:stretch>
                  <a:fillRect/>
                </a:stretch>
              </p:blipFill>
              <p:spPr>
                <a:xfrm>
                  <a:off x="8174618" y="2193022"/>
                  <a:ext cx="80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D1586380-C43E-C343-A721-029186396DB4}"/>
                    </a:ext>
                  </a:extLst>
                </p14:cNvPr>
                <p14:cNvContentPartPr/>
                <p14:nvPr/>
              </p14:nvContentPartPr>
              <p14:xfrm>
                <a:off x="8195858" y="2235502"/>
                <a:ext cx="150120" cy="176400"/>
              </p14:xfrm>
            </p:contentPart>
          </mc:Choice>
          <mc:Fallback>
            <p:pic>
              <p:nvPicPr>
                <p:cNvPr id="28" name="Freihand 27">
                  <a:extLst>
                    <a:ext uri="{FF2B5EF4-FFF2-40B4-BE49-F238E27FC236}">
                      <a16:creationId xmlns:a16="http://schemas.microsoft.com/office/drawing/2014/main" id="{D1586380-C43E-C343-A721-029186396DB4}"/>
                    </a:ext>
                  </a:extLst>
                </p:cNvPr>
                <p:cNvPicPr/>
                <p:nvPr/>
              </p:nvPicPr>
              <p:blipFill>
                <a:blip r:embed="rId26"/>
                <a:stretch>
                  <a:fillRect/>
                </a:stretch>
              </p:blipFill>
              <p:spPr>
                <a:xfrm>
                  <a:off x="8189738" y="2229382"/>
                  <a:ext cx="162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a:extLst>
                    <a:ext uri="{FF2B5EF4-FFF2-40B4-BE49-F238E27FC236}">
                      <a16:creationId xmlns:a16="http://schemas.microsoft.com/office/drawing/2014/main" id="{EAC68230-2C9F-A51A-054C-1513C5A14D1B}"/>
                    </a:ext>
                  </a:extLst>
                </p14:cNvPr>
                <p14:cNvContentPartPr/>
                <p14:nvPr/>
              </p14:nvContentPartPr>
              <p14:xfrm>
                <a:off x="8370818" y="2158822"/>
                <a:ext cx="78840" cy="177840"/>
              </p14:xfrm>
            </p:contentPart>
          </mc:Choice>
          <mc:Fallback>
            <p:pic>
              <p:nvPicPr>
                <p:cNvPr id="29" name="Freihand 28">
                  <a:extLst>
                    <a:ext uri="{FF2B5EF4-FFF2-40B4-BE49-F238E27FC236}">
                      <a16:creationId xmlns:a16="http://schemas.microsoft.com/office/drawing/2014/main" id="{EAC68230-2C9F-A51A-054C-1513C5A14D1B}"/>
                    </a:ext>
                  </a:extLst>
                </p:cNvPr>
                <p:cNvPicPr/>
                <p:nvPr/>
              </p:nvPicPr>
              <p:blipFill>
                <a:blip r:embed="rId28"/>
                <a:stretch>
                  <a:fillRect/>
                </a:stretch>
              </p:blipFill>
              <p:spPr>
                <a:xfrm>
                  <a:off x="8364698" y="2152702"/>
                  <a:ext cx="91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0" name="Freihand 29">
                  <a:extLst>
                    <a:ext uri="{FF2B5EF4-FFF2-40B4-BE49-F238E27FC236}">
                      <a16:creationId xmlns:a16="http://schemas.microsoft.com/office/drawing/2014/main" id="{03E79FA4-F3EA-CF1A-179E-FD73BE2AFB64}"/>
                    </a:ext>
                  </a:extLst>
                </p14:cNvPr>
                <p14:cNvContentPartPr/>
                <p14:nvPr/>
              </p14:nvContentPartPr>
              <p14:xfrm>
                <a:off x="8565578" y="2298142"/>
                <a:ext cx="28800" cy="59040"/>
              </p14:xfrm>
            </p:contentPart>
          </mc:Choice>
          <mc:Fallback>
            <p:pic>
              <p:nvPicPr>
                <p:cNvPr id="30" name="Freihand 29">
                  <a:extLst>
                    <a:ext uri="{FF2B5EF4-FFF2-40B4-BE49-F238E27FC236}">
                      <a16:creationId xmlns:a16="http://schemas.microsoft.com/office/drawing/2014/main" id="{03E79FA4-F3EA-CF1A-179E-FD73BE2AFB64}"/>
                    </a:ext>
                  </a:extLst>
                </p:cNvPr>
                <p:cNvPicPr/>
                <p:nvPr/>
              </p:nvPicPr>
              <p:blipFill>
                <a:blip r:embed="rId30"/>
                <a:stretch>
                  <a:fillRect/>
                </a:stretch>
              </p:blipFill>
              <p:spPr>
                <a:xfrm>
                  <a:off x="8559458" y="2292022"/>
                  <a:ext cx="41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 name="Freihand 30">
                  <a:extLst>
                    <a:ext uri="{FF2B5EF4-FFF2-40B4-BE49-F238E27FC236}">
                      <a16:creationId xmlns:a16="http://schemas.microsoft.com/office/drawing/2014/main" id="{02171CC2-E960-4F59-E05B-95D8DAAB622B}"/>
                    </a:ext>
                  </a:extLst>
                </p14:cNvPr>
                <p14:cNvContentPartPr/>
                <p14:nvPr/>
              </p14:nvContentPartPr>
              <p14:xfrm>
                <a:off x="8542898" y="2105542"/>
                <a:ext cx="106560" cy="248040"/>
              </p14:xfrm>
            </p:contentPart>
          </mc:Choice>
          <mc:Fallback>
            <p:pic>
              <p:nvPicPr>
                <p:cNvPr id="31" name="Freihand 30">
                  <a:extLst>
                    <a:ext uri="{FF2B5EF4-FFF2-40B4-BE49-F238E27FC236}">
                      <a16:creationId xmlns:a16="http://schemas.microsoft.com/office/drawing/2014/main" id="{02171CC2-E960-4F59-E05B-95D8DAAB622B}"/>
                    </a:ext>
                  </a:extLst>
                </p:cNvPr>
                <p:cNvPicPr/>
                <p:nvPr/>
              </p:nvPicPr>
              <p:blipFill>
                <a:blip r:embed="rId32"/>
                <a:stretch>
                  <a:fillRect/>
                </a:stretch>
              </p:blipFill>
              <p:spPr>
                <a:xfrm>
                  <a:off x="8536778" y="2099422"/>
                  <a:ext cx="1188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2" name="Freihand 31">
                  <a:extLst>
                    <a:ext uri="{FF2B5EF4-FFF2-40B4-BE49-F238E27FC236}">
                      <a16:creationId xmlns:a16="http://schemas.microsoft.com/office/drawing/2014/main" id="{1C1C62A4-9C96-4A32-B807-7C11FD1034AB}"/>
                    </a:ext>
                  </a:extLst>
                </p14:cNvPr>
                <p14:cNvContentPartPr/>
                <p14:nvPr/>
              </p14:nvContentPartPr>
              <p14:xfrm>
                <a:off x="8710658" y="2171062"/>
                <a:ext cx="249480" cy="122760"/>
              </p14:xfrm>
            </p:contentPart>
          </mc:Choice>
          <mc:Fallback>
            <p:pic>
              <p:nvPicPr>
                <p:cNvPr id="32" name="Freihand 31">
                  <a:extLst>
                    <a:ext uri="{FF2B5EF4-FFF2-40B4-BE49-F238E27FC236}">
                      <a16:creationId xmlns:a16="http://schemas.microsoft.com/office/drawing/2014/main" id="{1C1C62A4-9C96-4A32-B807-7C11FD1034AB}"/>
                    </a:ext>
                  </a:extLst>
                </p:cNvPr>
                <p:cNvPicPr/>
                <p:nvPr/>
              </p:nvPicPr>
              <p:blipFill>
                <a:blip r:embed="rId34"/>
                <a:stretch>
                  <a:fillRect/>
                </a:stretch>
              </p:blipFill>
              <p:spPr>
                <a:xfrm>
                  <a:off x="8704538" y="2164942"/>
                  <a:ext cx="261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3" name="Freihand 32">
                  <a:extLst>
                    <a:ext uri="{FF2B5EF4-FFF2-40B4-BE49-F238E27FC236}">
                      <a16:creationId xmlns:a16="http://schemas.microsoft.com/office/drawing/2014/main" id="{E04519DE-50FB-C2BB-8516-9F8CB8FD0E4C}"/>
                    </a:ext>
                  </a:extLst>
                </p14:cNvPr>
                <p14:cNvContentPartPr/>
                <p14:nvPr/>
              </p14:nvContentPartPr>
              <p14:xfrm>
                <a:off x="9121778" y="2036422"/>
                <a:ext cx="173880" cy="209880"/>
              </p14:xfrm>
            </p:contentPart>
          </mc:Choice>
          <mc:Fallback>
            <p:pic>
              <p:nvPicPr>
                <p:cNvPr id="33" name="Freihand 32">
                  <a:extLst>
                    <a:ext uri="{FF2B5EF4-FFF2-40B4-BE49-F238E27FC236}">
                      <a16:creationId xmlns:a16="http://schemas.microsoft.com/office/drawing/2014/main" id="{E04519DE-50FB-C2BB-8516-9F8CB8FD0E4C}"/>
                    </a:ext>
                  </a:extLst>
                </p:cNvPr>
                <p:cNvPicPr/>
                <p:nvPr/>
              </p:nvPicPr>
              <p:blipFill>
                <a:blip r:embed="rId36"/>
                <a:stretch>
                  <a:fillRect/>
                </a:stretch>
              </p:blipFill>
              <p:spPr>
                <a:xfrm>
                  <a:off x="9115658" y="2030302"/>
                  <a:ext cx="1861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Freihand 33">
                  <a:extLst>
                    <a:ext uri="{FF2B5EF4-FFF2-40B4-BE49-F238E27FC236}">
                      <a16:creationId xmlns:a16="http://schemas.microsoft.com/office/drawing/2014/main" id="{CC80BA99-2C17-A213-749A-D2C0938823DB}"/>
                    </a:ext>
                  </a:extLst>
                </p14:cNvPr>
                <p14:cNvContentPartPr/>
                <p14:nvPr/>
              </p14:nvContentPartPr>
              <p14:xfrm>
                <a:off x="9144458" y="2181502"/>
                <a:ext cx="168480" cy="87480"/>
              </p14:xfrm>
            </p:contentPart>
          </mc:Choice>
          <mc:Fallback>
            <p:pic>
              <p:nvPicPr>
                <p:cNvPr id="34" name="Freihand 33">
                  <a:extLst>
                    <a:ext uri="{FF2B5EF4-FFF2-40B4-BE49-F238E27FC236}">
                      <a16:creationId xmlns:a16="http://schemas.microsoft.com/office/drawing/2014/main" id="{CC80BA99-2C17-A213-749A-D2C0938823DB}"/>
                    </a:ext>
                  </a:extLst>
                </p:cNvPr>
                <p:cNvPicPr/>
                <p:nvPr/>
              </p:nvPicPr>
              <p:blipFill>
                <a:blip r:embed="rId38"/>
                <a:stretch>
                  <a:fillRect/>
                </a:stretch>
              </p:blipFill>
              <p:spPr>
                <a:xfrm>
                  <a:off x="9138338" y="2175382"/>
                  <a:ext cx="180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5" name="Freihand 34">
                  <a:extLst>
                    <a:ext uri="{FF2B5EF4-FFF2-40B4-BE49-F238E27FC236}">
                      <a16:creationId xmlns:a16="http://schemas.microsoft.com/office/drawing/2014/main" id="{A061CF9F-F96D-6499-1428-953226FAD164}"/>
                    </a:ext>
                  </a:extLst>
                </p14:cNvPr>
                <p14:cNvContentPartPr/>
                <p14:nvPr/>
              </p14:nvContentPartPr>
              <p14:xfrm>
                <a:off x="9372338" y="1942462"/>
                <a:ext cx="185040" cy="233280"/>
              </p14:xfrm>
            </p:contentPart>
          </mc:Choice>
          <mc:Fallback>
            <p:pic>
              <p:nvPicPr>
                <p:cNvPr id="35" name="Freihand 34">
                  <a:extLst>
                    <a:ext uri="{FF2B5EF4-FFF2-40B4-BE49-F238E27FC236}">
                      <a16:creationId xmlns:a16="http://schemas.microsoft.com/office/drawing/2014/main" id="{A061CF9F-F96D-6499-1428-953226FAD164}"/>
                    </a:ext>
                  </a:extLst>
                </p:cNvPr>
                <p:cNvPicPr/>
                <p:nvPr/>
              </p:nvPicPr>
              <p:blipFill>
                <a:blip r:embed="rId40"/>
                <a:stretch>
                  <a:fillRect/>
                </a:stretch>
              </p:blipFill>
              <p:spPr>
                <a:xfrm>
                  <a:off x="9366218" y="1936342"/>
                  <a:ext cx="197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2E2766DD-43D3-E459-0287-D04755111B0D}"/>
                    </a:ext>
                  </a:extLst>
                </p14:cNvPr>
                <p14:cNvContentPartPr/>
                <p14:nvPr/>
              </p14:nvContentPartPr>
              <p14:xfrm>
                <a:off x="9528578" y="1895662"/>
                <a:ext cx="145800" cy="442440"/>
              </p14:xfrm>
            </p:contentPart>
          </mc:Choice>
          <mc:Fallback>
            <p:pic>
              <p:nvPicPr>
                <p:cNvPr id="36" name="Freihand 35">
                  <a:extLst>
                    <a:ext uri="{FF2B5EF4-FFF2-40B4-BE49-F238E27FC236}">
                      <a16:creationId xmlns:a16="http://schemas.microsoft.com/office/drawing/2014/main" id="{2E2766DD-43D3-E459-0287-D04755111B0D}"/>
                    </a:ext>
                  </a:extLst>
                </p:cNvPr>
                <p:cNvPicPr/>
                <p:nvPr/>
              </p:nvPicPr>
              <p:blipFill>
                <a:blip r:embed="rId42"/>
                <a:stretch>
                  <a:fillRect/>
                </a:stretch>
              </p:blipFill>
              <p:spPr>
                <a:xfrm>
                  <a:off x="9522458" y="1889542"/>
                  <a:ext cx="15804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D8351EFF-9291-982B-2284-CF4B6DB18EE5}"/>
                    </a:ext>
                  </a:extLst>
                </p14:cNvPr>
                <p14:cNvContentPartPr/>
                <p14:nvPr/>
              </p14:nvContentPartPr>
              <p14:xfrm>
                <a:off x="6464978" y="2473102"/>
                <a:ext cx="120240" cy="119160"/>
              </p14:xfrm>
            </p:contentPart>
          </mc:Choice>
          <mc:Fallback>
            <p:pic>
              <p:nvPicPr>
                <p:cNvPr id="37" name="Freihand 36">
                  <a:extLst>
                    <a:ext uri="{FF2B5EF4-FFF2-40B4-BE49-F238E27FC236}">
                      <a16:creationId xmlns:a16="http://schemas.microsoft.com/office/drawing/2014/main" id="{D8351EFF-9291-982B-2284-CF4B6DB18EE5}"/>
                    </a:ext>
                  </a:extLst>
                </p:cNvPr>
                <p:cNvPicPr/>
                <p:nvPr/>
              </p:nvPicPr>
              <p:blipFill>
                <a:blip r:embed="rId44"/>
                <a:stretch>
                  <a:fillRect/>
                </a:stretch>
              </p:blipFill>
              <p:spPr>
                <a:xfrm>
                  <a:off x="6458858" y="2466982"/>
                  <a:ext cx="132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8" name="Freihand 37">
                  <a:extLst>
                    <a:ext uri="{FF2B5EF4-FFF2-40B4-BE49-F238E27FC236}">
                      <a16:creationId xmlns:a16="http://schemas.microsoft.com/office/drawing/2014/main" id="{304E27D4-71E0-8A85-B379-C320734FE1C2}"/>
                    </a:ext>
                  </a:extLst>
                </p14:cNvPr>
                <p14:cNvContentPartPr/>
                <p14:nvPr/>
              </p14:nvContentPartPr>
              <p14:xfrm>
                <a:off x="6539498" y="2460142"/>
                <a:ext cx="83880" cy="108360"/>
              </p14:xfrm>
            </p:contentPart>
          </mc:Choice>
          <mc:Fallback>
            <p:pic>
              <p:nvPicPr>
                <p:cNvPr id="38" name="Freihand 37">
                  <a:extLst>
                    <a:ext uri="{FF2B5EF4-FFF2-40B4-BE49-F238E27FC236}">
                      <a16:creationId xmlns:a16="http://schemas.microsoft.com/office/drawing/2014/main" id="{304E27D4-71E0-8A85-B379-C320734FE1C2}"/>
                    </a:ext>
                  </a:extLst>
                </p:cNvPr>
                <p:cNvPicPr/>
                <p:nvPr/>
              </p:nvPicPr>
              <p:blipFill>
                <a:blip r:embed="rId46"/>
                <a:stretch>
                  <a:fillRect/>
                </a:stretch>
              </p:blipFill>
              <p:spPr>
                <a:xfrm>
                  <a:off x="6533378" y="2454022"/>
                  <a:ext cx="96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Freihand 41">
                  <a:extLst>
                    <a:ext uri="{FF2B5EF4-FFF2-40B4-BE49-F238E27FC236}">
                      <a16:creationId xmlns:a16="http://schemas.microsoft.com/office/drawing/2014/main" id="{655EED9F-D82A-9D8D-0358-9FD928349554}"/>
                    </a:ext>
                  </a:extLst>
                </p14:cNvPr>
                <p14:cNvContentPartPr/>
                <p14:nvPr/>
              </p14:nvContentPartPr>
              <p14:xfrm>
                <a:off x="5617538" y="1960822"/>
                <a:ext cx="294480" cy="236520"/>
              </p14:xfrm>
            </p:contentPart>
          </mc:Choice>
          <mc:Fallback>
            <p:pic>
              <p:nvPicPr>
                <p:cNvPr id="42" name="Freihand 41">
                  <a:extLst>
                    <a:ext uri="{FF2B5EF4-FFF2-40B4-BE49-F238E27FC236}">
                      <a16:creationId xmlns:a16="http://schemas.microsoft.com/office/drawing/2014/main" id="{655EED9F-D82A-9D8D-0358-9FD928349554}"/>
                    </a:ext>
                  </a:extLst>
                </p:cNvPr>
                <p:cNvPicPr/>
                <p:nvPr/>
              </p:nvPicPr>
              <p:blipFill>
                <a:blip r:embed="rId48"/>
                <a:stretch>
                  <a:fillRect/>
                </a:stretch>
              </p:blipFill>
              <p:spPr>
                <a:xfrm>
                  <a:off x="5611418" y="1954702"/>
                  <a:ext cx="306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FC1E8BB6-31F3-73D7-FAE1-EFAAE0919D0A}"/>
                    </a:ext>
                  </a:extLst>
                </p14:cNvPr>
                <p14:cNvContentPartPr/>
                <p14:nvPr/>
              </p14:nvContentPartPr>
              <p14:xfrm>
                <a:off x="4478138" y="1210582"/>
                <a:ext cx="1710360" cy="1402200"/>
              </p14:xfrm>
            </p:contentPart>
          </mc:Choice>
          <mc:Fallback>
            <p:pic>
              <p:nvPicPr>
                <p:cNvPr id="43" name="Freihand 42">
                  <a:extLst>
                    <a:ext uri="{FF2B5EF4-FFF2-40B4-BE49-F238E27FC236}">
                      <a16:creationId xmlns:a16="http://schemas.microsoft.com/office/drawing/2014/main" id="{FC1E8BB6-31F3-73D7-FAE1-EFAAE0919D0A}"/>
                    </a:ext>
                  </a:extLst>
                </p:cNvPr>
                <p:cNvPicPr/>
                <p:nvPr/>
              </p:nvPicPr>
              <p:blipFill>
                <a:blip r:embed="rId50"/>
                <a:stretch>
                  <a:fillRect/>
                </a:stretch>
              </p:blipFill>
              <p:spPr>
                <a:xfrm>
                  <a:off x="4472018" y="1204462"/>
                  <a:ext cx="1722600" cy="1414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 name="Freihand 44">
                  <a:extLst>
                    <a:ext uri="{FF2B5EF4-FFF2-40B4-BE49-F238E27FC236}">
                      <a16:creationId xmlns:a16="http://schemas.microsoft.com/office/drawing/2014/main" id="{324FE912-2E17-5DFD-149D-79594BA7114A}"/>
                    </a:ext>
                  </a:extLst>
                </p14:cNvPr>
                <p14:cNvContentPartPr/>
                <p14:nvPr/>
              </p14:nvContentPartPr>
              <p14:xfrm>
                <a:off x="6062498" y="1537462"/>
                <a:ext cx="59760" cy="171720"/>
              </p14:xfrm>
            </p:contentPart>
          </mc:Choice>
          <mc:Fallback>
            <p:pic>
              <p:nvPicPr>
                <p:cNvPr id="45" name="Freihand 44">
                  <a:extLst>
                    <a:ext uri="{FF2B5EF4-FFF2-40B4-BE49-F238E27FC236}">
                      <a16:creationId xmlns:a16="http://schemas.microsoft.com/office/drawing/2014/main" id="{324FE912-2E17-5DFD-149D-79594BA7114A}"/>
                    </a:ext>
                  </a:extLst>
                </p:cNvPr>
                <p:cNvPicPr/>
                <p:nvPr/>
              </p:nvPicPr>
              <p:blipFill>
                <a:blip r:embed="rId52"/>
                <a:stretch>
                  <a:fillRect/>
                </a:stretch>
              </p:blipFill>
              <p:spPr>
                <a:xfrm>
                  <a:off x="6056378" y="1531342"/>
                  <a:ext cx="72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AF5AA38E-309E-0A50-F2D7-8839408C78F6}"/>
                    </a:ext>
                  </a:extLst>
                </p14:cNvPr>
                <p14:cNvContentPartPr/>
                <p14:nvPr/>
              </p14:nvContentPartPr>
              <p14:xfrm>
                <a:off x="5970338" y="1469062"/>
                <a:ext cx="192240" cy="200160"/>
              </p14:xfrm>
            </p:contentPart>
          </mc:Choice>
          <mc:Fallback>
            <p:pic>
              <p:nvPicPr>
                <p:cNvPr id="46" name="Freihand 45">
                  <a:extLst>
                    <a:ext uri="{FF2B5EF4-FFF2-40B4-BE49-F238E27FC236}">
                      <a16:creationId xmlns:a16="http://schemas.microsoft.com/office/drawing/2014/main" id="{AF5AA38E-309E-0A50-F2D7-8839408C78F6}"/>
                    </a:ext>
                  </a:extLst>
                </p:cNvPr>
                <p:cNvPicPr/>
                <p:nvPr/>
              </p:nvPicPr>
              <p:blipFill>
                <a:blip r:embed="rId54"/>
                <a:stretch>
                  <a:fillRect/>
                </a:stretch>
              </p:blipFill>
              <p:spPr>
                <a:xfrm>
                  <a:off x="5964218" y="1462942"/>
                  <a:ext cx="2044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 name="Freihand 46">
                  <a:extLst>
                    <a:ext uri="{FF2B5EF4-FFF2-40B4-BE49-F238E27FC236}">
                      <a16:creationId xmlns:a16="http://schemas.microsoft.com/office/drawing/2014/main" id="{BB1805AB-AB37-6824-58B5-51624CBB4F00}"/>
                    </a:ext>
                  </a:extLst>
                </p14:cNvPr>
                <p14:cNvContentPartPr/>
                <p14:nvPr/>
              </p14:nvContentPartPr>
              <p14:xfrm>
                <a:off x="5788898" y="1206262"/>
                <a:ext cx="83520" cy="188640"/>
              </p14:xfrm>
            </p:contentPart>
          </mc:Choice>
          <mc:Fallback>
            <p:pic>
              <p:nvPicPr>
                <p:cNvPr id="47" name="Freihand 46">
                  <a:extLst>
                    <a:ext uri="{FF2B5EF4-FFF2-40B4-BE49-F238E27FC236}">
                      <a16:creationId xmlns:a16="http://schemas.microsoft.com/office/drawing/2014/main" id="{BB1805AB-AB37-6824-58B5-51624CBB4F00}"/>
                    </a:ext>
                  </a:extLst>
                </p:cNvPr>
                <p:cNvPicPr/>
                <p:nvPr/>
              </p:nvPicPr>
              <p:blipFill>
                <a:blip r:embed="rId56"/>
                <a:stretch>
                  <a:fillRect/>
                </a:stretch>
              </p:blipFill>
              <p:spPr>
                <a:xfrm>
                  <a:off x="5782778" y="1200142"/>
                  <a:ext cx="95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8" name="Freihand 47">
                  <a:extLst>
                    <a:ext uri="{FF2B5EF4-FFF2-40B4-BE49-F238E27FC236}">
                      <a16:creationId xmlns:a16="http://schemas.microsoft.com/office/drawing/2014/main" id="{DF2C96C0-0912-E74A-816F-D19B45EF241E}"/>
                    </a:ext>
                  </a:extLst>
                </p14:cNvPr>
                <p14:cNvContentPartPr/>
                <p14:nvPr/>
              </p14:nvContentPartPr>
              <p14:xfrm>
                <a:off x="5793938" y="1157302"/>
                <a:ext cx="182160" cy="187560"/>
              </p14:xfrm>
            </p:contentPart>
          </mc:Choice>
          <mc:Fallback>
            <p:pic>
              <p:nvPicPr>
                <p:cNvPr id="48" name="Freihand 47">
                  <a:extLst>
                    <a:ext uri="{FF2B5EF4-FFF2-40B4-BE49-F238E27FC236}">
                      <a16:creationId xmlns:a16="http://schemas.microsoft.com/office/drawing/2014/main" id="{DF2C96C0-0912-E74A-816F-D19B45EF241E}"/>
                    </a:ext>
                  </a:extLst>
                </p:cNvPr>
                <p:cNvPicPr/>
                <p:nvPr/>
              </p:nvPicPr>
              <p:blipFill>
                <a:blip r:embed="rId58"/>
                <a:stretch>
                  <a:fillRect/>
                </a:stretch>
              </p:blipFill>
              <p:spPr>
                <a:xfrm>
                  <a:off x="5787818" y="1151182"/>
                  <a:ext cx="194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 name="Freihand 48">
                  <a:extLst>
                    <a:ext uri="{FF2B5EF4-FFF2-40B4-BE49-F238E27FC236}">
                      <a16:creationId xmlns:a16="http://schemas.microsoft.com/office/drawing/2014/main" id="{5993582D-F229-C342-9746-2280D5239D7C}"/>
                    </a:ext>
                  </a:extLst>
                </p14:cNvPr>
                <p14:cNvContentPartPr/>
                <p14:nvPr/>
              </p14:nvContentPartPr>
              <p14:xfrm>
                <a:off x="5976818" y="1058302"/>
                <a:ext cx="10800" cy="96840"/>
              </p14:xfrm>
            </p:contentPart>
          </mc:Choice>
          <mc:Fallback>
            <p:pic>
              <p:nvPicPr>
                <p:cNvPr id="49" name="Freihand 48">
                  <a:extLst>
                    <a:ext uri="{FF2B5EF4-FFF2-40B4-BE49-F238E27FC236}">
                      <a16:creationId xmlns:a16="http://schemas.microsoft.com/office/drawing/2014/main" id="{5993582D-F229-C342-9746-2280D5239D7C}"/>
                    </a:ext>
                  </a:extLst>
                </p:cNvPr>
                <p:cNvPicPr/>
                <p:nvPr/>
              </p:nvPicPr>
              <p:blipFill>
                <a:blip r:embed="rId60"/>
                <a:stretch>
                  <a:fillRect/>
                </a:stretch>
              </p:blipFill>
              <p:spPr>
                <a:xfrm>
                  <a:off x="5970698" y="1052182"/>
                  <a:ext cx="23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57CEE817-FE5A-A0DC-DCD0-72DFB5FF64DE}"/>
                    </a:ext>
                  </a:extLst>
                </p14:cNvPr>
                <p14:cNvContentPartPr/>
                <p14:nvPr/>
              </p14:nvContentPartPr>
              <p14:xfrm>
                <a:off x="4508018" y="1607302"/>
                <a:ext cx="1091520" cy="69480"/>
              </p14:xfrm>
            </p:contentPart>
          </mc:Choice>
          <mc:Fallback>
            <p:pic>
              <p:nvPicPr>
                <p:cNvPr id="51" name="Freihand 50">
                  <a:extLst>
                    <a:ext uri="{FF2B5EF4-FFF2-40B4-BE49-F238E27FC236}">
                      <a16:creationId xmlns:a16="http://schemas.microsoft.com/office/drawing/2014/main" id="{57CEE817-FE5A-A0DC-DCD0-72DFB5FF64DE}"/>
                    </a:ext>
                  </a:extLst>
                </p:cNvPr>
                <p:cNvPicPr/>
                <p:nvPr/>
              </p:nvPicPr>
              <p:blipFill>
                <a:blip r:embed="rId62"/>
                <a:stretch>
                  <a:fillRect/>
                </a:stretch>
              </p:blipFill>
              <p:spPr>
                <a:xfrm>
                  <a:off x="4501898" y="1601182"/>
                  <a:ext cx="1103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8" name="Freihand 57">
                  <a:extLst>
                    <a:ext uri="{FF2B5EF4-FFF2-40B4-BE49-F238E27FC236}">
                      <a16:creationId xmlns:a16="http://schemas.microsoft.com/office/drawing/2014/main" id="{DE438EAB-B220-2B0E-F6C0-A37AD3D6B65A}"/>
                    </a:ext>
                  </a:extLst>
                </p14:cNvPr>
                <p14:cNvContentPartPr/>
                <p14:nvPr/>
              </p14:nvContentPartPr>
              <p14:xfrm>
                <a:off x="4586138" y="1012582"/>
                <a:ext cx="2752920" cy="2522160"/>
              </p14:xfrm>
            </p:contentPart>
          </mc:Choice>
          <mc:Fallback>
            <p:pic>
              <p:nvPicPr>
                <p:cNvPr id="58" name="Freihand 57">
                  <a:extLst>
                    <a:ext uri="{FF2B5EF4-FFF2-40B4-BE49-F238E27FC236}">
                      <a16:creationId xmlns:a16="http://schemas.microsoft.com/office/drawing/2014/main" id="{DE438EAB-B220-2B0E-F6C0-A37AD3D6B65A}"/>
                    </a:ext>
                  </a:extLst>
                </p:cNvPr>
                <p:cNvPicPr/>
                <p:nvPr/>
              </p:nvPicPr>
              <p:blipFill>
                <a:blip r:embed="rId64"/>
                <a:stretch>
                  <a:fillRect/>
                </a:stretch>
              </p:blipFill>
              <p:spPr>
                <a:xfrm>
                  <a:off x="4580018" y="1006462"/>
                  <a:ext cx="2765160" cy="253440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grpSp>
        <p:nvGrpSpPr>
          <p:cNvPr id="58" name="Gruppieren 57">
            <a:extLst>
              <a:ext uri="{FF2B5EF4-FFF2-40B4-BE49-F238E27FC236}">
                <a16:creationId xmlns:a16="http://schemas.microsoft.com/office/drawing/2014/main" id="{10E756B9-3057-AA05-92EF-5D0DBB501598}"/>
              </a:ext>
            </a:extLst>
          </p:cNvPr>
          <p:cNvGrpSpPr/>
          <p:nvPr/>
        </p:nvGrpSpPr>
        <p:grpSpPr>
          <a:xfrm>
            <a:off x="408698" y="482302"/>
            <a:ext cx="5812560" cy="4505040"/>
            <a:chOff x="408698" y="482302"/>
            <a:chExt cx="5812560" cy="4505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7FB543C-015B-5ED8-A9C2-72F269AA27A5}"/>
                    </a:ext>
                  </a:extLst>
                </p14:cNvPr>
                <p14:cNvContentPartPr/>
                <p14:nvPr/>
              </p14:nvContentPartPr>
              <p14:xfrm>
                <a:off x="1571498" y="2087542"/>
                <a:ext cx="3223440" cy="2792520"/>
              </p14:xfrm>
            </p:contentPart>
          </mc:Choice>
          <mc:Fallback>
            <p:pic>
              <p:nvPicPr>
                <p:cNvPr id="2" name="Freihand 1">
                  <a:extLst>
                    <a:ext uri="{FF2B5EF4-FFF2-40B4-BE49-F238E27FC236}">
                      <a16:creationId xmlns:a16="http://schemas.microsoft.com/office/drawing/2014/main" id="{27FB543C-015B-5ED8-A9C2-72F269AA27A5}"/>
                    </a:ext>
                  </a:extLst>
                </p:cNvPr>
                <p:cNvPicPr/>
                <p:nvPr/>
              </p:nvPicPr>
              <p:blipFill>
                <a:blip r:embed="rId4"/>
                <a:stretch>
                  <a:fillRect/>
                </a:stretch>
              </p:blipFill>
              <p:spPr>
                <a:xfrm>
                  <a:off x="1565378" y="2081422"/>
                  <a:ext cx="3235680" cy="280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6A8DA6F-D3B1-7BFC-DA89-A9C36C4ADA55}"/>
                    </a:ext>
                  </a:extLst>
                </p14:cNvPr>
                <p14:cNvContentPartPr/>
                <p14:nvPr/>
              </p14:nvContentPartPr>
              <p14:xfrm>
                <a:off x="2146778" y="1118422"/>
                <a:ext cx="3458520" cy="3040200"/>
              </p14:xfrm>
            </p:contentPart>
          </mc:Choice>
          <mc:Fallback>
            <p:pic>
              <p:nvPicPr>
                <p:cNvPr id="3" name="Freihand 2">
                  <a:extLst>
                    <a:ext uri="{FF2B5EF4-FFF2-40B4-BE49-F238E27FC236}">
                      <a16:creationId xmlns:a16="http://schemas.microsoft.com/office/drawing/2014/main" id="{76A8DA6F-D3B1-7BFC-DA89-A9C36C4ADA55}"/>
                    </a:ext>
                  </a:extLst>
                </p:cNvPr>
                <p:cNvPicPr/>
                <p:nvPr/>
              </p:nvPicPr>
              <p:blipFill>
                <a:blip r:embed="rId6"/>
                <a:stretch>
                  <a:fillRect/>
                </a:stretch>
              </p:blipFill>
              <p:spPr>
                <a:xfrm>
                  <a:off x="2140658" y="1112302"/>
                  <a:ext cx="3470760" cy="305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198559E-99DF-92EC-AABF-85A708469676}"/>
                    </a:ext>
                  </a:extLst>
                </p14:cNvPr>
                <p14:cNvContentPartPr/>
                <p14:nvPr/>
              </p14:nvContentPartPr>
              <p14:xfrm>
                <a:off x="1549178" y="1360702"/>
                <a:ext cx="3214440" cy="3626640"/>
              </p14:xfrm>
            </p:contentPart>
          </mc:Choice>
          <mc:Fallback>
            <p:pic>
              <p:nvPicPr>
                <p:cNvPr id="4" name="Freihand 3">
                  <a:extLst>
                    <a:ext uri="{FF2B5EF4-FFF2-40B4-BE49-F238E27FC236}">
                      <a16:creationId xmlns:a16="http://schemas.microsoft.com/office/drawing/2014/main" id="{1198559E-99DF-92EC-AABF-85A708469676}"/>
                    </a:ext>
                  </a:extLst>
                </p:cNvPr>
                <p:cNvPicPr/>
                <p:nvPr/>
              </p:nvPicPr>
              <p:blipFill>
                <a:blip r:embed="rId8"/>
                <a:stretch>
                  <a:fillRect/>
                </a:stretch>
              </p:blipFill>
              <p:spPr>
                <a:xfrm>
                  <a:off x="1543058" y="1354582"/>
                  <a:ext cx="3226680" cy="3638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84F2852-B6B6-D1D4-4E8B-29CA138CF864}"/>
                    </a:ext>
                  </a:extLst>
                </p14:cNvPr>
                <p14:cNvContentPartPr/>
                <p14:nvPr/>
              </p14:nvContentPartPr>
              <p14:xfrm>
                <a:off x="972818" y="2067022"/>
                <a:ext cx="160560" cy="139680"/>
              </p14:xfrm>
            </p:contentPart>
          </mc:Choice>
          <mc:Fallback>
            <p:pic>
              <p:nvPicPr>
                <p:cNvPr id="7" name="Freihand 6">
                  <a:extLst>
                    <a:ext uri="{FF2B5EF4-FFF2-40B4-BE49-F238E27FC236}">
                      <a16:creationId xmlns:a16="http://schemas.microsoft.com/office/drawing/2014/main" id="{584F2852-B6B6-D1D4-4E8B-29CA138CF864}"/>
                    </a:ext>
                  </a:extLst>
                </p:cNvPr>
                <p:cNvPicPr/>
                <p:nvPr/>
              </p:nvPicPr>
              <p:blipFill>
                <a:blip r:embed="rId10"/>
                <a:stretch>
                  <a:fillRect/>
                </a:stretch>
              </p:blipFill>
              <p:spPr>
                <a:xfrm>
                  <a:off x="966698" y="2060902"/>
                  <a:ext cx="172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6389C1AB-C2E1-1369-0BF5-F0B69C005264}"/>
                    </a:ext>
                  </a:extLst>
                </p14:cNvPr>
                <p14:cNvContentPartPr/>
                <p14:nvPr/>
              </p14:nvContentPartPr>
              <p14:xfrm>
                <a:off x="1203218" y="1960822"/>
                <a:ext cx="96840" cy="206640"/>
              </p14:xfrm>
            </p:contentPart>
          </mc:Choice>
          <mc:Fallback>
            <p:pic>
              <p:nvPicPr>
                <p:cNvPr id="15" name="Freihand 14">
                  <a:extLst>
                    <a:ext uri="{FF2B5EF4-FFF2-40B4-BE49-F238E27FC236}">
                      <a16:creationId xmlns:a16="http://schemas.microsoft.com/office/drawing/2014/main" id="{6389C1AB-C2E1-1369-0BF5-F0B69C005264}"/>
                    </a:ext>
                  </a:extLst>
                </p:cNvPr>
                <p:cNvPicPr/>
                <p:nvPr/>
              </p:nvPicPr>
              <p:blipFill>
                <a:blip r:embed="rId12"/>
                <a:stretch>
                  <a:fillRect/>
                </a:stretch>
              </p:blipFill>
              <p:spPr>
                <a:xfrm>
                  <a:off x="1197098" y="1954702"/>
                  <a:ext cx="109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F4C3D333-8418-47AD-E007-EB6D8B2C3DBF}"/>
                    </a:ext>
                  </a:extLst>
                </p14:cNvPr>
                <p14:cNvContentPartPr/>
                <p14:nvPr/>
              </p14:nvContentPartPr>
              <p14:xfrm>
                <a:off x="1151018" y="1870462"/>
                <a:ext cx="167040" cy="65520"/>
              </p14:xfrm>
            </p:contentPart>
          </mc:Choice>
          <mc:Fallback>
            <p:pic>
              <p:nvPicPr>
                <p:cNvPr id="16" name="Freihand 15">
                  <a:extLst>
                    <a:ext uri="{FF2B5EF4-FFF2-40B4-BE49-F238E27FC236}">
                      <a16:creationId xmlns:a16="http://schemas.microsoft.com/office/drawing/2014/main" id="{F4C3D333-8418-47AD-E007-EB6D8B2C3DBF}"/>
                    </a:ext>
                  </a:extLst>
                </p:cNvPr>
                <p:cNvPicPr/>
                <p:nvPr/>
              </p:nvPicPr>
              <p:blipFill>
                <a:blip r:embed="rId14"/>
                <a:stretch>
                  <a:fillRect/>
                </a:stretch>
              </p:blipFill>
              <p:spPr>
                <a:xfrm>
                  <a:off x="1144898" y="1864342"/>
                  <a:ext cx="179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151E6165-BB11-DE51-CB63-D28E061C8747}"/>
                    </a:ext>
                  </a:extLst>
                </p14:cNvPr>
                <p14:cNvContentPartPr/>
                <p14:nvPr/>
              </p14:nvContentPartPr>
              <p14:xfrm>
                <a:off x="903698" y="1452862"/>
                <a:ext cx="190440" cy="153000"/>
              </p14:xfrm>
            </p:contentPart>
          </mc:Choice>
          <mc:Fallback>
            <p:pic>
              <p:nvPicPr>
                <p:cNvPr id="18" name="Freihand 17">
                  <a:extLst>
                    <a:ext uri="{FF2B5EF4-FFF2-40B4-BE49-F238E27FC236}">
                      <a16:creationId xmlns:a16="http://schemas.microsoft.com/office/drawing/2014/main" id="{151E6165-BB11-DE51-CB63-D28E061C8747}"/>
                    </a:ext>
                  </a:extLst>
                </p:cNvPr>
                <p:cNvPicPr/>
                <p:nvPr/>
              </p:nvPicPr>
              <p:blipFill>
                <a:blip r:embed="rId16"/>
                <a:stretch>
                  <a:fillRect/>
                </a:stretch>
              </p:blipFill>
              <p:spPr>
                <a:xfrm>
                  <a:off x="897578" y="1446742"/>
                  <a:ext cx="202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470402D0-D4E4-63C0-6B44-A6DBC36CB05F}"/>
                    </a:ext>
                  </a:extLst>
                </p14:cNvPr>
                <p14:cNvContentPartPr/>
                <p14:nvPr/>
              </p14:nvContentPartPr>
              <p14:xfrm>
                <a:off x="4577138" y="772462"/>
                <a:ext cx="248040" cy="190800"/>
              </p14:xfrm>
            </p:contentPart>
          </mc:Choice>
          <mc:Fallback>
            <p:pic>
              <p:nvPicPr>
                <p:cNvPr id="19" name="Freihand 18">
                  <a:extLst>
                    <a:ext uri="{FF2B5EF4-FFF2-40B4-BE49-F238E27FC236}">
                      <a16:creationId xmlns:a16="http://schemas.microsoft.com/office/drawing/2014/main" id="{470402D0-D4E4-63C0-6B44-A6DBC36CB05F}"/>
                    </a:ext>
                  </a:extLst>
                </p:cNvPr>
                <p:cNvPicPr/>
                <p:nvPr/>
              </p:nvPicPr>
              <p:blipFill>
                <a:blip r:embed="rId18"/>
                <a:stretch>
                  <a:fillRect/>
                </a:stretch>
              </p:blipFill>
              <p:spPr>
                <a:xfrm>
                  <a:off x="4571018" y="766342"/>
                  <a:ext cx="2602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0CE5455F-11EC-1840-A37E-D98BE453A3D5}"/>
                    </a:ext>
                  </a:extLst>
                </p14:cNvPr>
                <p14:cNvContentPartPr/>
                <p14:nvPr/>
              </p14:nvContentPartPr>
              <p14:xfrm>
                <a:off x="5010938" y="724582"/>
                <a:ext cx="197640" cy="44640"/>
              </p14:xfrm>
            </p:contentPart>
          </mc:Choice>
          <mc:Fallback>
            <p:pic>
              <p:nvPicPr>
                <p:cNvPr id="20" name="Freihand 19">
                  <a:extLst>
                    <a:ext uri="{FF2B5EF4-FFF2-40B4-BE49-F238E27FC236}">
                      <a16:creationId xmlns:a16="http://schemas.microsoft.com/office/drawing/2014/main" id="{0CE5455F-11EC-1840-A37E-D98BE453A3D5}"/>
                    </a:ext>
                  </a:extLst>
                </p:cNvPr>
                <p:cNvPicPr/>
                <p:nvPr/>
              </p:nvPicPr>
              <p:blipFill>
                <a:blip r:embed="rId20"/>
                <a:stretch>
                  <a:fillRect/>
                </a:stretch>
              </p:blipFill>
              <p:spPr>
                <a:xfrm>
                  <a:off x="5004818" y="718462"/>
                  <a:ext cx="209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B803701F-EADA-A7C8-F9E2-9174777765C2}"/>
                    </a:ext>
                  </a:extLst>
                </p14:cNvPr>
                <p14:cNvContentPartPr/>
                <p14:nvPr/>
              </p14:nvContentPartPr>
              <p14:xfrm>
                <a:off x="5060618" y="791182"/>
                <a:ext cx="163440" cy="56160"/>
              </p14:xfrm>
            </p:contentPart>
          </mc:Choice>
          <mc:Fallback>
            <p:pic>
              <p:nvPicPr>
                <p:cNvPr id="21" name="Freihand 20">
                  <a:extLst>
                    <a:ext uri="{FF2B5EF4-FFF2-40B4-BE49-F238E27FC236}">
                      <a16:creationId xmlns:a16="http://schemas.microsoft.com/office/drawing/2014/main" id="{B803701F-EADA-A7C8-F9E2-9174777765C2}"/>
                    </a:ext>
                  </a:extLst>
                </p:cNvPr>
                <p:cNvPicPr/>
                <p:nvPr/>
              </p:nvPicPr>
              <p:blipFill>
                <a:blip r:embed="rId22"/>
                <a:stretch>
                  <a:fillRect/>
                </a:stretch>
              </p:blipFill>
              <p:spPr>
                <a:xfrm>
                  <a:off x="5054498" y="785062"/>
                  <a:ext cx="175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7B38A7EC-B228-B5FD-A7C3-350DE4551CFE}"/>
                    </a:ext>
                  </a:extLst>
                </p14:cNvPr>
                <p14:cNvContentPartPr/>
                <p14:nvPr/>
              </p14:nvContentPartPr>
              <p14:xfrm>
                <a:off x="5422418" y="482302"/>
                <a:ext cx="237240" cy="155880"/>
              </p14:xfrm>
            </p:contentPart>
          </mc:Choice>
          <mc:Fallback>
            <p:pic>
              <p:nvPicPr>
                <p:cNvPr id="22" name="Freihand 21">
                  <a:extLst>
                    <a:ext uri="{FF2B5EF4-FFF2-40B4-BE49-F238E27FC236}">
                      <a16:creationId xmlns:a16="http://schemas.microsoft.com/office/drawing/2014/main" id="{7B38A7EC-B228-B5FD-A7C3-350DE4551CFE}"/>
                    </a:ext>
                  </a:extLst>
                </p:cNvPr>
                <p:cNvPicPr/>
                <p:nvPr/>
              </p:nvPicPr>
              <p:blipFill>
                <a:blip r:embed="rId24"/>
                <a:stretch>
                  <a:fillRect/>
                </a:stretch>
              </p:blipFill>
              <p:spPr>
                <a:xfrm>
                  <a:off x="5416298" y="476182"/>
                  <a:ext cx="249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EACBBAB7-900C-4D42-AE87-23844D02FA6B}"/>
                    </a:ext>
                  </a:extLst>
                </p14:cNvPr>
                <p14:cNvContentPartPr/>
                <p14:nvPr/>
              </p14:nvContentPartPr>
              <p14:xfrm>
                <a:off x="5369498" y="577342"/>
                <a:ext cx="398520" cy="225720"/>
              </p14:xfrm>
            </p:contentPart>
          </mc:Choice>
          <mc:Fallback>
            <p:pic>
              <p:nvPicPr>
                <p:cNvPr id="23" name="Freihand 22">
                  <a:extLst>
                    <a:ext uri="{FF2B5EF4-FFF2-40B4-BE49-F238E27FC236}">
                      <a16:creationId xmlns:a16="http://schemas.microsoft.com/office/drawing/2014/main" id="{EACBBAB7-900C-4D42-AE87-23844D02FA6B}"/>
                    </a:ext>
                  </a:extLst>
                </p:cNvPr>
                <p:cNvPicPr/>
                <p:nvPr/>
              </p:nvPicPr>
              <p:blipFill>
                <a:blip r:embed="rId26"/>
                <a:stretch>
                  <a:fillRect/>
                </a:stretch>
              </p:blipFill>
              <p:spPr>
                <a:xfrm>
                  <a:off x="5363378" y="571222"/>
                  <a:ext cx="410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D23B433D-07D9-E943-235F-F52CC510E052}"/>
                    </a:ext>
                  </a:extLst>
                </p14:cNvPr>
                <p14:cNvContentPartPr/>
                <p14:nvPr/>
              </p14:nvContentPartPr>
              <p14:xfrm>
                <a:off x="5542658" y="800182"/>
                <a:ext cx="120240" cy="257760"/>
              </p14:xfrm>
            </p:contentPart>
          </mc:Choice>
          <mc:Fallback>
            <p:pic>
              <p:nvPicPr>
                <p:cNvPr id="25" name="Freihand 24">
                  <a:extLst>
                    <a:ext uri="{FF2B5EF4-FFF2-40B4-BE49-F238E27FC236}">
                      <a16:creationId xmlns:a16="http://schemas.microsoft.com/office/drawing/2014/main" id="{D23B433D-07D9-E943-235F-F52CC510E052}"/>
                    </a:ext>
                  </a:extLst>
                </p:cNvPr>
                <p:cNvPicPr/>
                <p:nvPr/>
              </p:nvPicPr>
              <p:blipFill>
                <a:blip r:embed="rId28"/>
                <a:stretch>
                  <a:fillRect/>
                </a:stretch>
              </p:blipFill>
              <p:spPr>
                <a:xfrm>
                  <a:off x="5536538" y="794062"/>
                  <a:ext cx="1324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A2E669C3-F876-7CCA-B744-4CA357231A32}"/>
                    </a:ext>
                  </a:extLst>
                </p14:cNvPr>
                <p14:cNvContentPartPr/>
                <p14:nvPr/>
              </p14:nvContentPartPr>
              <p14:xfrm>
                <a:off x="1085858" y="1300222"/>
                <a:ext cx="56160" cy="135000"/>
              </p14:xfrm>
            </p:contentPart>
          </mc:Choice>
          <mc:Fallback>
            <p:pic>
              <p:nvPicPr>
                <p:cNvPr id="27" name="Freihand 26">
                  <a:extLst>
                    <a:ext uri="{FF2B5EF4-FFF2-40B4-BE49-F238E27FC236}">
                      <a16:creationId xmlns:a16="http://schemas.microsoft.com/office/drawing/2014/main" id="{A2E669C3-F876-7CCA-B744-4CA357231A32}"/>
                    </a:ext>
                  </a:extLst>
                </p:cNvPr>
                <p:cNvPicPr/>
                <p:nvPr/>
              </p:nvPicPr>
              <p:blipFill>
                <a:blip r:embed="rId30"/>
                <a:stretch>
                  <a:fillRect/>
                </a:stretch>
              </p:blipFill>
              <p:spPr>
                <a:xfrm>
                  <a:off x="1079738" y="1294102"/>
                  <a:ext cx="68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161468EE-8A2B-40EE-A9BF-08BC385D7BE2}"/>
                    </a:ext>
                  </a:extLst>
                </p14:cNvPr>
                <p14:cNvContentPartPr/>
                <p14:nvPr/>
              </p14:nvContentPartPr>
              <p14:xfrm>
                <a:off x="408698" y="837982"/>
                <a:ext cx="245880" cy="194400"/>
              </p14:xfrm>
            </p:contentPart>
          </mc:Choice>
          <mc:Fallback>
            <p:pic>
              <p:nvPicPr>
                <p:cNvPr id="28" name="Freihand 27">
                  <a:extLst>
                    <a:ext uri="{FF2B5EF4-FFF2-40B4-BE49-F238E27FC236}">
                      <a16:creationId xmlns:a16="http://schemas.microsoft.com/office/drawing/2014/main" id="{161468EE-8A2B-40EE-A9BF-08BC385D7BE2}"/>
                    </a:ext>
                  </a:extLst>
                </p:cNvPr>
                <p:cNvPicPr/>
                <p:nvPr/>
              </p:nvPicPr>
              <p:blipFill>
                <a:blip r:embed="rId32"/>
                <a:stretch>
                  <a:fillRect/>
                </a:stretch>
              </p:blipFill>
              <p:spPr>
                <a:xfrm>
                  <a:off x="402578" y="831862"/>
                  <a:ext cx="258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82778611-123D-BDAB-8BB8-B9C5D0637ACB}"/>
                    </a:ext>
                  </a:extLst>
                </p14:cNvPr>
                <p14:cNvContentPartPr/>
                <p14:nvPr/>
              </p14:nvContentPartPr>
              <p14:xfrm>
                <a:off x="644858" y="710542"/>
                <a:ext cx="32400" cy="71640"/>
              </p14:xfrm>
            </p:contentPart>
          </mc:Choice>
          <mc:Fallback>
            <p:pic>
              <p:nvPicPr>
                <p:cNvPr id="29" name="Freihand 28">
                  <a:extLst>
                    <a:ext uri="{FF2B5EF4-FFF2-40B4-BE49-F238E27FC236}">
                      <a16:creationId xmlns:a16="http://schemas.microsoft.com/office/drawing/2014/main" id="{82778611-123D-BDAB-8BB8-B9C5D0637ACB}"/>
                    </a:ext>
                  </a:extLst>
                </p:cNvPr>
                <p:cNvPicPr/>
                <p:nvPr/>
              </p:nvPicPr>
              <p:blipFill>
                <a:blip r:embed="rId34"/>
                <a:stretch>
                  <a:fillRect/>
                </a:stretch>
              </p:blipFill>
              <p:spPr>
                <a:xfrm>
                  <a:off x="638738" y="704422"/>
                  <a:ext cx="44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594CC13E-BDD8-F87E-5196-A4CFE0F8703E}"/>
                    </a:ext>
                  </a:extLst>
                </p14:cNvPr>
                <p14:cNvContentPartPr/>
                <p14:nvPr/>
              </p14:nvContentPartPr>
              <p14:xfrm>
                <a:off x="785258" y="688222"/>
                <a:ext cx="156600" cy="171360"/>
              </p14:xfrm>
            </p:contentPart>
          </mc:Choice>
          <mc:Fallback>
            <p:pic>
              <p:nvPicPr>
                <p:cNvPr id="30" name="Freihand 29">
                  <a:extLst>
                    <a:ext uri="{FF2B5EF4-FFF2-40B4-BE49-F238E27FC236}">
                      <a16:creationId xmlns:a16="http://schemas.microsoft.com/office/drawing/2014/main" id="{594CC13E-BDD8-F87E-5196-A4CFE0F8703E}"/>
                    </a:ext>
                  </a:extLst>
                </p:cNvPr>
                <p:cNvPicPr/>
                <p:nvPr/>
              </p:nvPicPr>
              <p:blipFill>
                <a:blip r:embed="rId36"/>
                <a:stretch>
                  <a:fillRect/>
                </a:stretch>
              </p:blipFill>
              <p:spPr>
                <a:xfrm>
                  <a:off x="779138" y="682102"/>
                  <a:ext cx="168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8FD4CF8A-47CF-22C8-76C2-E37D8106B633}"/>
                    </a:ext>
                  </a:extLst>
                </p14:cNvPr>
                <p14:cNvContentPartPr/>
                <p14:nvPr/>
              </p14:nvContentPartPr>
              <p14:xfrm>
                <a:off x="1064618" y="577342"/>
                <a:ext cx="203400" cy="147600"/>
              </p14:xfrm>
            </p:contentPart>
          </mc:Choice>
          <mc:Fallback>
            <p:pic>
              <p:nvPicPr>
                <p:cNvPr id="31" name="Freihand 30">
                  <a:extLst>
                    <a:ext uri="{FF2B5EF4-FFF2-40B4-BE49-F238E27FC236}">
                      <a16:creationId xmlns:a16="http://schemas.microsoft.com/office/drawing/2014/main" id="{8FD4CF8A-47CF-22C8-76C2-E37D8106B633}"/>
                    </a:ext>
                  </a:extLst>
                </p:cNvPr>
                <p:cNvPicPr/>
                <p:nvPr/>
              </p:nvPicPr>
              <p:blipFill>
                <a:blip r:embed="rId38"/>
                <a:stretch>
                  <a:fillRect/>
                </a:stretch>
              </p:blipFill>
              <p:spPr>
                <a:xfrm>
                  <a:off x="1058498" y="571222"/>
                  <a:ext cx="215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0504B38E-C8D3-BD2A-D2B1-AF233370AF5E}"/>
                    </a:ext>
                  </a:extLst>
                </p14:cNvPr>
                <p14:cNvContentPartPr/>
                <p14:nvPr/>
              </p14:nvContentPartPr>
              <p14:xfrm>
                <a:off x="1925018" y="1018702"/>
                <a:ext cx="1240560" cy="1645200"/>
              </p14:xfrm>
            </p:contentPart>
          </mc:Choice>
          <mc:Fallback>
            <p:pic>
              <p:nvPicPr>
                <p:cNvPr id="33" name="Freihand 32">
                  <a:extLst>
                    <a:ext uri="{FF2B5EF4-FFF2-40B4-BE49-F238E27FC236}">
                      <a16:creationId xmlns:a16="http://schemas.microsoft.com/office/drawing/2014/main" id="{0504B38E-C8D3-BD2A-D2B1-AF233370AF5E}"/>
                    </a:ext>
                  </a:extLst>
                </p:cNvPr>
                <p:cNvPicPr/>
                <p:nvPr/>
              </p:nvPicPr>
              <p:blipFill>
                <a:blip r:embed="rId40"/>
                <a:stretch>
                  <a:fillRect/>
                </a:stretch>
              </p:blipFill>
              <p:spPr>
                <a:xfrm>
                  <a:off x="1918898" y="1012582"/>
                  <a:ext cx="1252800" cy="1657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45D5B682-FC59-F74A-E5C8-9D44134F6F24}"/>
                    </a:ext>
                  </a:extLst>
                </p14:cNvPr>
                <p14:cNvContentPartPr/>
                <p14:nvPr/>
              </p14:nvContentPartPr>
              <p14:xfrm>
                <a:off x="2247578" y="2184382"/>
                <a:ext cx="65520" cy="98640"/>
              </p14:xfrm>
            </p:contentPart>
          </mc:Choice>
          <mc:Fallback>
            <p:pic>
              <p:nvPicPr>
                <p:cNvPr id="34" name="Freihand 33">
                  <a:extLst>
                    <a:ext uri="{FF2B5EF4-FFF2-40B4-BE49-F238E27FC236}">
                      <a16:creationId xmlns:a16="http://schemas.microsoft.com/office/drawing/2014/main" id="{45D5B682-FC59-F74A-E5C8-9D44134F6F24}"/>
                    </a:ext>
                  </a:extLst>
                </p:cNvPr>
                <p:cNvPicPr/>
                <p:nvPr/>
              </p:nvPicPr>
              <p:blipFill>
                <a:blip r:embed="rId42"/>
                <a:stretch>
                  <a:fillRect/>
                </a:stretch>
              </p:blipFill>
              <p:spPr>
                <a:xfrm>
                  <a:off x="2241458" y="2178262"/>
                  <a:ext cx="77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E91B1B4B-7BE5-7E52-6945-1CFCC271CDD9}"/>
                    </a:ext>
                  </a:extLst>
                </p14:cNvPr>
                <p14:cNvContentPartPr/>
                <p14:nvPr/>
              </p14:nvContentPartPr>
              <p14:xfrm>
                <a:off x="3660218" y="3242782"/>
                <a:ext cx="687600" cy="1161360"/>
              </p14:xfrm>
            </p:contentPart>
          </mc:Choice>
          <mc:Fallback>
            <p:pic>
              <p:nvPicPr>
                <p:cNvPr id="35" name="Freihand 34">
                  <a:extLst>
                    <a:ext uri="{FF2B5EF4-FFF2-40B4-BE49-F238E27FC236}">
                      <a16:creationId xmlns:a16="http://schemas.microsoft.com/office/drawing/2014/main" id="{E91B1B4B-7BE5-7E52-6945-1CFCC271CDD9}"/>
                    </a:ext>
                  </a:extLst>
                </p:cNvPr>
                <p:cNvPicPr/>
                <p:nvPr/>
              </p:nvPicPr>
              <p:blipFill>
                <a:blip r:embed="rId44"/>
                <a:stretch>
                  <a:fillRect/>
                </a:stretch>
              </p:blipFill>
              <p:spPr>
                <a:xfrm>
                  <a:off x="3654098" y="3236662"/>
                  <a:ext cx="699840" cy="1173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3162C252-FF09-1384-1D93-05D80C340ED2}"/>
                    </a:ext>
                  </a:extLst>
                </p14:cNvPr>
                <p14:cNvContentPartPr/>
                <p14:nvPr/>
              </p14:nvContentPartPr>
              <p14:xfrm>
                <a:off x="3922298" y="4071862"/>
                <a:ext cx="43920" cy="119160"/>
              </p14:xfrm>
            </p:contentPart>
          </mc:Choice>
          <mc:Fallback>
            <p:pic>
              <p:nvPicPr>
                <p:cNvPr id="36" name="Freihand 35">
                  <a:extLst>
                    <a:ext uri="{FF2B5EF4-FFF2-40B4-BE49-F238E27FC236}">
                      <a16:creationId xmlns:a16="http://schemas.microsoft.com/office/drawing/2014/main" id="{3162C252-FF09-1384-1D93-05D80C340ED2}"/>
                    </a:ext>
                  </a:extLst>
                </p:cNvPr>
                <p:cNvPicPr/>
                <p:nvPr/>
              </p:nvPicPr>
              <p:blipFill>
                <a:blip r:embed="rId46"/>
                <a:stretch>
                  <a:fillRect/>
                </a:stretch>
              </p:blipFill>
              <p:spPr>
                <a:xfrm>
                  <a:off x="3916178" y="4065742"/>
                  <a:ext cx="56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8" name="Freihand 37">
                  <a:extLst>
                    <a:ext uri="{FF2B5EF4-FFF2-40B4-BE49-F238E27FC236}">
                      <a16:creationId xmlns:a16="http://schemas.microsoft.com/office/drawing/2014/main" id="{A22BFDF6-8A6F-075E-462D-A2CB407CEF25}"/>
                    </a:ext>
                  </a:extLst>
                </p14:cNvPr>
                <p14:cNvContentPartPr/>
                <p14:nvPr/>
              </p14:nvContentPartPr>
              <p14:xfrm>
                <a:off x="2621258" y="1824742"/>
                <a:ext cx="90720" cy="235800"/>
              </p14:xfrm>
            </p:contentPart>
          </mc:Choice>
          <mc:Fallback>
            <p:pic>
              <p:nvPicPr>
                <p:cNvPr id="38" name="Freihand 37">
                  <a:extLst>
                    <a:ext uri="{FF2B5EF4-FFF2-40B4-BE49-F238E27FC236}">
                      <a16:creationId xmlns:a16="http://schemas.microsoft.com/office/drawing/2014/main" id="{A22BFDF6-8A6F-075E-462D-A2CB407CEF25}"/>
                    </a:ext>
                  </a:extLst>
                </p:cNvPr>
                <p:cNvPicPr/>
                <p:nvPr/>
              </p:nvPicPr>
              <p:blipFill>
                <a:blip r:embed="rId48"/>
                <a:stretch>
                  <a:fillRect/>
                </a:stretch>
              </p:blipFill>
              <p:spPr>
                <a:xfrm>
                  <a:off x="2615138" y="1818622"/>
                  <a:ext cx="102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9" name="Freihand 38">
                  <a:extLst>
                    <a:ext uri="{FF2B5EF4-FFF2-40B4-BE49-F238E27FC236}">
                      <a16:creationId xmlns:a16="http://schemas.microsoft.com/office/drawing/2014/main" id="{72857D64-FDB6-F557-2A5F-E85FE659EB8E}"/>
                    </a:ext>
                  </a:extLst>
                </p14:cNvPr>
                <p14:cNvContentPartPr/>
                <p14:nvPr/>
              </p14:nvContentPartPr>
              <p14:xfrm>
                <a:off x="2775338" y="1671382"/>
                <a:ext cx="117360" cy="224280"/>
              </p14:xfrm>
            </p:contentPart>
          </mc:Choice>
          <mc:Fallback>
            <p:pic>
              <p:nvPicPr>
                <p:cNvPr id="39" name="Freihand 38">
                  <a:extLst>
                    <a:ext uri="{FF2B5EF4-FFF2-40B4-BE49-F238E27FC236}">
                      <a16:creationId xmlns:a16="http://schemas.microsoft.com/office/drawing/2014/main" id="{72857D64-FDB6-F557-2A5F-E85FE659EB8E}"/>
                    </a:ext>
                  </a:extLst>
                </p:cNvPr>
                <p:cNvPicPr/>
                <p:nvPr/>
              </p:nvPicPr>
              <p:blipFill>
                <a:blip r:embed="rId50"/>
                <a:stretch>
                  <a:fillRect/>
                </a:stretch>
              </p:blipFill>
              <p:spPr>
                <a:xfrm>
                  <a:off x="2769218" y="1665262"/>
                  <a:ext cx="129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Freihand 39">
                  <a:extLst>
                    <a:ext uri="{FF2B5EF4-FFF2-40B4-BE49-F238E27FC236}">
                      <a16:creationId xmlns:a16="http://schemas.microsoft.com/office/drawing/2014/main" id="{F6CEA67A-2317-4146-4386-0D18267B045B}"/>
                    </a:ext>
                  </a:extLst>
                </p14:cNvPr>
                <p14:cNvContentPartPr/>
                <p14:nvPr/>
              </p14:nvContentPartPr>
              <p14:xfrm>
                <a:off x="2795858" y="1646902"/>
                <a:ext cx="261720" cy="259920"/>
              </p14:xfrm>
            </p:contentPart>
          </mc:Choice>
          <mc:Fallback>
            <p:pic>
              <p:nvPicPr>
                <p:cNvPr id="40" name="Freihand 39">
                  <a:extLst>
                    <a:ext uri="{FF2B5EF4-FFF2-40B4-BE49-F238E27FC236}">
                      <a16:creationId xmlns:a16="http://schemas.microsoft.com/office/drawing/2014/main" id="{F6CEA67A-2317-4146-4386-0D18267B045B}"/>
                    </a:ext>
                  </a:extLst>
                </p:cNvPr>
                <p:cNvPicPr/>
                <p:nvPr/>
              </p:nvPicPr>
              <p:blipFill>
                <a:blip r:embed="rId52"/>
                <a:stretch>
                  <a:fillRect/>
                </a:stretch>
              </p:blipFill>
              <p:spPr>
                <a:xfrm>
                  <a:off x="2789738" y="1640782"/>
                  <a:ext cx="2739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E7424260-F6E7-0147-D66A-6CBD5B57A28A}"/>
                    </a:ext>
                  </a:extLst>
                </p14:cNvPr>
                <p14:cNvContentPartPr/>
                <p14:nvPr/>
              </p14:nvContentPartPr>
              <p14:xfrm>
                <a:off x="3264938" y="1376182"/>
                <a:ext cx="155520" cy="250200"/>
              </p14:xfrm>
            </p:contentPart>
          </mc:Choice>
          <mc:Fallback>
            <p:pic>
              <p:nvPicPr>
                <p:cNvPr id="41" name="Freihand 40">
                  <a:extLst>
                    <a:ext uri="{FF2B5EF4-FFF2-40B4-BE49-F238E27FC236}">
                      <a16:creationId xmlns:a16="http://schemas.microsoft.com/office/drawing/2014/main" id="{E7424260-F6E7-0147-D66A-6CBD5B57A28A}"/>
                    </a:ext>
                  </a:extLst>
                </p:cNvPr>
                <p:cNvPicPr/>
                <p:nvPr/>
              </p:nvPicPr>
              <p:blipFill>
                <a:blip r:embed="rId54"/>
                <a:stretch>
                  <a:fillRect/>
                </a:stretch>
              </p:blipFill>
              <p:spPr>
                <a:xfrm>
                  <a:off x="3258818" y="1370062"/>
                  <a:ext cx="1677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D540386E-4440-2873-69CD-3CAB799EBA0A}"/>
                    </a:ext>
                  </a:extLst>
                </p14:cNvPr>
                <p14:cNvContentPartPr/>
                <p14:nvPr/>
              </p14:nvContentPartPr>
              <p14:xfrm>
                <a:off x="3328298" y="1442782"/>
                <a:ext cx="147960" cy="205560"/>
              </p14:xfrm>
            </p:contentPart>
          </mc:Choice>
          <mc:Fallback>
            <p:pic>
              <p:nvPicPr>
                <p:cNvPr id="42" name="Freihand 41">
                  <a:extLst>
                    <a:ext uri="{FF2B5EF4-FFF2-40B4-BE49-F238E27FC236}">
                      <a16:creationId xmlns:a16="http://schemas.microsoft.com/office/drawing/2014/main" id="{D540386E-4440-2873-69CD-3CAB799EBA0A}"/>
                    </a:ext>
                  </a:extLst>
                </p:cNvPr>
                <p:cNvPicPr/>
                <p:nvPr/>
              </p:nvPicPr>
              <p:blipFill>
                <a:blip r:embed="rId56"/>
                <a:stretch>
                  <a:fillRect/>
                </a:stretch>
              </p:blipFill>
              <p:spPr>
                <a:xfrm>
                  <a:off x="3322178" y="1436662"/>
                  <a:ext cx="1602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Freihand 43">
                  <a:extLst>
                    <a:ext uri="{FF2B5EF4-FFF2-40B4-BE49-F238E27FC236}">
                      <a16:creationId xmlns:a16="http://schemas.microsoft.com/office/drawing/2014/main" id="{43BAEF7F-3D6C-2872-2F5A-36A7EF95A597}"/>
                    </a:ext>
                  </a:extLst>
                </p14:cNvPr>
                <p14:cNvContentPartPr/>
                <p14:nvPr/>
              </p14:nvContentPartPr>
              <p14:xfrm>
                <a:off x="3543218" y="1221382"/>
                <a:ext cx="157680" cy="260280"/>
              </p14:xfrm>
            </p:contentPart>
          </mc:Choice>
          <mc:Fallback>
            <p:pic>
              <p:nvPicPr>
                <p:cNvPr id="44" name="Freihand 43">
                  <a:extLst>
                    <a:ext uri="{FF2B5EF4-FFF2-40B4-BE49-F238E27FC236}">
                      <a16:creationId xmlns:a16="http://schemas.microsoft.com/office/drawing/2014/main" id="{43BAEF7F-3D6C-2872-2F5A-36A7EF95A597}"/>
                    </a:ext>
                  </a:extLst>
                </p:cNvPr>
                <p:cNvPicPr/>
                <p:nvPr/>
              </p:nvPicPr>
              <p:blipFill>
                <a:blip r:embed="rId58"/>
                <a:stretch>
                  <a:fillRect/>
                </a:stretch>
              </p:blipFill>
              <p:spPr>
                <a:xfrm>
                  <a:off x="3537098" y="1215262"/>
                  <a:ext cx="1699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Freihand 44">
                  <a:extLst>
                    <a:ext uri="{FF2B5EF4-FFF2-40B4-BE49-F238E27FC236}">
                      <a16:creationId xmlns:a16="http://schemas.microsoft.com/office/drawing/2014/main" id="{F3E2C094-8BBC-387B-7F1E-F5FE4A59CA69}"/>
                    </a:ext>
                  </a:extLst>
                </p14:cNvPr>
                <p14:cNvContentPartPr/>
                <p14:nvPr/>
              </p14:nvContentPartPr>
              <p14:xfrm>
                <a:off x="3617018" y="1453942"/>
                <a:ext cx="127440" cy="71640"/>
              </p14:xfrm>
            </p:contentPart>
          </mc:Choice>
          <mc:Fallback>
            <p:pic>
              <p:nvPicPr>
                <p:cNvPr id="45" name="Freihand 44">
                  <a:extLst>
                    <a:ext uri="{FF2B5EF4-FFF2-40B4-BE49-F238E27FC236}">
                      <a16:creationId xmlns:a16="http://schemas.microsoft.com/office/drawing/2014/main" id="{F3E2C094-8BBC-387B-7F1E-F5FE4A59CA69}"/>
                    </a:ext>
                  </a:extLst>
                </p:cNvPr>
                <p:cNvPicPr/>
                <p:nvPr/>
              </p:nvPicPr>
              <p:blipFill>
                <a:blip r:embed="rId60"/>
                <a:stretch>
                  <a:fillRect/>
                </a:stretch>
              </p:blipFill>
              <p:spPr>
                <a:xfrm>
                  <a:off x="3610898" y="1447822"/>
                  <a:ext cx="139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 name="Freihand 45">
                  <a:extLst>
                    <a:ext uri="{FF2B5EF4-FFF2-40B4-BE49-F238E27FC236}">
                      <a16:creationId xmlns:a16="http://schemas.microsoft.com/office/drawing/2014/main" id="{D574D551-75A8-8D63-23BF-50F6F690D252}"/>
                    </a:ext>
                  </a:extLst>
                </p14:cNvPr>
                <p14:cNvContentPartPr/>
                <p14:nvPr/>
              </p14:nvContentPartPr>
              <p14:xfrm>
                <a:off x="4236938" y="3483262"/>
                <a:ext cx="322560" cy="497520"/>
              </p14:xfrm>
            </p:contentPart>
          </mc:Choice>
          <mc:Fallback>
            <p:pic>
              <p:nvPicPr>
                <p:cNvPr id="46" name="Freihand 45">
                  <a:extLst>
                    <a:ext uri="{FF2B5EF4-FFF2-40B4-BE49-F238E27FC236}">
                      <a16:creationId xmlns:a16="http://schemas.microsoft.com/office/drawing/2014/main" id="{D574D551-75A8-8D63-23BF-50F6F690D252}"/>
                    </a:ext>
                  </a:extLst>
                </p:cNvPr>
                <p:cNvPicPr/>
                <p:nvPr/>
              </p:nvPicPr>
              <p:blipFill>
                <a:blip r:embed="rId62"/>
                <a:stretch>
                  <a:fillRect/>
                </a:stretch>
              </p:blipFill>
              <p:spPr>
                <a:xfrm>
                  <a:off x="4230818" y="3477142"/>
                  <a:ext cx="33480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20DB90F8-9F00-913F-AC0D-12CB089D8559}"/>
                    </a:ext>
                  </a:extLst>
                </p14:cNvPr>
                <p14:cNvContentPartPr/>
                <p14:nvPr/>
              </p14:nvContentPartPr>
              <p14:xfrm>
                <a:off x="4787738" y="3078622"/>
                <a:ext cx="173520" cy="307440"/>
              </p14:xfrm>
            </p:contentPart>
          </mc:Choice>
          <mc:Fallback>
            <p:pic>
              <p:nvPicPr>
                <p:cNvPr id="47" name="Freihand 46">
                  <a:extLst>
                    <a:ext uri="{FF2B5EF4-FFF2-40B4-BE49-F238E27FC236}">
                      <a16:creationId xmlns:a16="http://schemas.microsoft.com/office/drawing/2014/main" id="{20DB90F8-9F00-913F-AC0D-12CB089D8559}"/>
                    </a:ext>
                  </a:extLst>
                </p:cNvPr>
                <p:cNvPicPr/>
                <p:nvPr/>
              </p:nvPicPr>
              <p:blipFill>
                <a:blip r:embed="rId64"/>
                <a:stretch>
                  <a:fillRect/>
                </a:stretch>
              </p:blipFill>
              <p:spPr>
                <a:xfrm>
                  <a:off x="4781618" y="3072502"/>
                  <a:ext cx="1857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EF7E03AC-1791-0CC2-51DB-FDC79C55C73C}"/>
                    </a:ext>
                  </a:extLst>
                </p14:cNvPr>
                <p14:cNvContentPartPr/>
                <p14:nvPr/>
              </p14:nvContentPartPr>
              <p14:xfrm>
                <a:off x="5019938" y="3041542"/>
                <a:ext cx="80280" cy="193320"/>
              </p14:xfrm>
            </p:contentPart>
          </mc:Choice>
          <mc:Fallback>
            <p:pic>
              <p:nvPicPr>
                <p:cNvPr id="48" name="Freihand 47">
                  <a:extLst>
                    <a:ext uri="{FF2B5EF4-FFF2-40B4-BE49-F238E27FC236}">
                      <a16:creationId xmlns:a16="http://schemas.microsoft.com/office/drawing/2014/main" id="{EF7E03AC-1791-0CC2-51DB-FDC79C55C73C}"/>
                    </a:ext>
                  </a:extLst>
                </p:cNvPr>
                <p:cNvPicPr/>
                <p:nvPr/>
              </p:nvPicPr>
              <p:blipFill>
                <a:blip r:embed="rId66"/>
                <a:stretch>
                  <a:fillRect/>
                </a:stretch>
              </p:blipFill>
              <p:spPr>
                <a:xfrm>
                  <a:off x="5013818" y="3035422"/>
                  <a:ext cx="92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A758FAFD-02A0-8A9C-0284-F9809EC6398F}"/>
                    </a:ext>
                  </a:extLst>
                </p14:cNvPr>
                <p14:cNvContentPartPr/>
                <p14:nvPr/>
              </p14:nvContentPartPr>
              <p14:xfrm>
                <a:off x="5038298" y="2916622"/>
                <a:ext cx="193320" cy="374040"/>
              </p14:xfrm>
            </p:contentPart>
          </mc:Choice>
          <mc:Fallback>
            <p:pic>
              <p:nvPicPr>
                <p:cNvPr id="49" name="Freihand 48">
                  <a:extLst>
                    <a:ext uri="{FF2B5EF4-FFF2-40B4-BE49-F238E27FC236}">
                      <a16:creationId xmlns:a16="http://schemas.microsoft.com/office/drawing/2014/main" id="{A758FAFD-02A0-8A9C-0284-F9809EC6398F}"/>
                    </a:ext>
                  </a:extLst>
                </p:cNvPr>
                <p:cNvPicPr/>
                <p:nvPr/>
              </p:nvPicPr>
              <p:blipFill>
                <a:blip r:embed="rId68"/>
                <a:stretch>
                  <a:fillRect/>
                </a:stretch>
              </p:blipFill>
              <p:spPr>
                <a:xfrm>
                  <a:off x="5032178" y="2910502"/>
                  <a:ext cx="20556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4E39139F-5F6C-B841-C905-3B58B94D86B5}"/>
                    </a:ext>
                  </a:extLst>
                </p14:cNvPr>
                <p14:cNvContentPartPr/>
                <p14:nvPr/>
              </p14:nvContentPartPr>
              <p14:xfrm>
                <a:off x="5328818" y="2740222"/>
                <a:ext cx="175320" cy="309240"/>
              </p14:xfrm>
            </p:contentPart>
          </mc:Choice>
          <mc:Fallback>
            <p:pic>
              <p:nvPicPr>
                <p:cNvPr id="50" name="Freihand 49">
                  <a:extLst>
                    <a:ext uri="{FF2B5EF4-FFF2-40B4-BE49-F238E27FC236}">
                      <a16:creationId xmlns:a16="http://schemas.microsoft.com/office/drawing/2014/main" id="{4E39139F-5F6C-B841-C905-3B58B94D86B5}"/>
                    </a:ext>
                  </a:extLst>
                </p:cNvPr>
                <p:cNvPicPr/>
                <p:nvPr/>
              </p:nvPicPr>
              <p:blipFill>
                <a:blip r:embed="rId70"/>
                <a:stretch>
                  <a:fillRect/>
                </a:stretch>
              </p:blipFill>
              <p:spPr>
                <a:xfrm>
                  <a:off x="5322698" y="2734102"/>
                  <a:ext cx="1875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6610EE60-23CD-C683-3E67-DB28499F00D3}"/>
                    </a:ext>
                  </a:extLst>
                </p14:cNvPr>
                <p14:cNvContentPartPr/>
                <p14:nvPr/>
              </p14:nvContentPartPr>
              <p14:xfrm>
                <a:off x="5694218" y="2684422"/>
                <a:ext cx="46080" cy="148320"/>
              </p14:xfrm>
            </p:contentPart>
          </mc:Choice>
          <mc:Fallback>
            <p:pic>
              <p:nvPicPr>
                <p:cNvPr id="51" name="Freihand 50">
                  <a:extLst>
                    <a:ext uri="{FF2B5EF4-FFF2-40B4-BE49-F238E27FC236}">
                      <a16:creationId xmlns:a16="http://schemas.microsoft.com/office/drawing/2014/main" id="{6610EE60-23CD-C683-3E67-DB28499F00D3}"/>
                    </a:ext>
                  </a:extLst>
                </p:cNvPr>
                <p:cNvPicPr/>
                <p:nvPr/>
              </p:nvPicPr>
              <p:blipFill>
                <a:blip r:embed="rId72"/>
                <a:stretch>
                  <a:fillRect/>
                </a:stretch>
              </p:blipFill>
              <p:spPr>
                <a:xfrm>
                  <a:off x="5688098" y="2678302"/>
                  <a:ext cx="58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4E5273E3-C007-24AF-B378-F2F136C6FD99}"/>
                    </a:ext>
                  </a:extLst>
                </p14:cNvPr>
                <p14:cNvContentPartPr/>
                <p14:nvPr/>
              </p14:nvContentPartPr>
              <p14:xfrm>
                <a:off x="5703938" y="2499382"/>
                <a:ext cx="158760" cy="205200"/>
              </p14:xfrm>
            </p:contentPart>
          </mc:Choice>
          <mc:Fallback>
            <p:pic>
              <p:nvPicPr>
                <p:cNvPr id="52" name="Freihand 51">
                  <a:extLst>
                    <a:ext uri="{FF2B5EF4-FFF2-40B4-BE49-F238E27FC236}">
                      <a16:creationId xmlns:a16="http://schemas.microsoft.com/office/drawing/2014/main" id="{4E5273E3-C007-24AF-B378-F2F136C6FD99}"/>
                    </a:ext>
                  </a:extLst>
                </p:cNvPr>
                <p:cNvPicPr/>
                <p:nvPr/>
              </p:nvPicPr>
              <p:blipFill>
                <a:blip r:embed="rId74"/>
                <a:stretch>
                  <a:fillRect/>
                </a:stretch>
              </p:blipFill>
              <p:spPr>
                <a:xfrm>
                  <a:off x="5697818" y="2493262"/>
                  <a:ext cx="1710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A01E5CC0-5526-4B50-AEBE-5EADFDDAF4EC}"/>
                    </a:ext>
                  </a:extLst>
                </p14:cNvPr>
                <p14:cNvContentPartPr/>
                <p14:nvPr/>
              </p14:nvContentPartPr>
              <p14:xfrm>
                <a:off x="5760098" y="2800342"/>
                <a:ext cx="171000" cy="92880"/>
              </p14:xfrm>
            </p:contentPart>
          </mc:Choice>
          <mc:Fallback>
            <p:pic>
              <p:nvPicPr>
                <p:cNvPr id="53" name="Freihand 52">
                  <a:extLst>
                    <a:ext uri="{FF2B5EF4-FFF2-40B4-BE49-F238E27FC236}">
                      <a16:creationId xmlns:a16="http://schemas.microsoft.com/office/drawing/2014/main" id="{A01E5CC0-5526-4B50-AEBE-5EADFDDAF4EC}"/>
                    </a:ext>
                  </a:extLst>
                </p:cNvPr>
                <p:cNvPicPr/>
                <p:nvPr/>
              </p:nvPicPr>
              <p:blipFill>
                <a:blip r:embed="rId76"/>
                <a:stretch>
                  <a:fillRect/>
                </a:stretch>
              </p:blipFill>
              <p:spPr>
                <a:xfrm>
                  <a:off x="5753978" y="2794222"/>
                  <a:ext cx="183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3C916772-3232-6DA0-FED6-E84870190891}"/>
                    </a:ext>
                  </a:extLst>
                </p14:cNvPr>
                <p14:cNvContentPartPr/>
                <p14:nvPr/>
              </p14:nvContentPartPr>
              <p14:xfrm>
                <a:off x="6001658" y="2480302"/>
                <a:ext cx="58680" cy="200520"/>
              </p14:xfrm>
            </p:contentPart>
          </mc:Choice>
          <mc:Fallback>
            <p:pic>
              <p:nvPicPr>
                <p:cNvPr id="54" name="Freihand 53">
                  <a:extLst>
                    <a:ext uri="{FF2B5EF4-FFF2-40B4-BE49-F238E27FC236}">
                      <a16:creationId xmlns:a16="http://schemas.microsoft.com/office/drawing/2014/main" id="{3C916772-3232-6DA0-FED6-E84870190891}"/>
                    </a:ext>
                  </a:extLst>
                </p:cNvPr>
                <p:cNvPicPr/>
                <p:nvPr/>
              </p:nvPicPr>
              <p:blipFill>
                <a:blip r:embed="rId78"/>
                <a:stretch>
                  <a:fillRect/>
                </a:stretch>
              </p:blipFill>
              <p:spPr>
                <a:xfrm>
                  <a:off x="5995538" y="2474182"/>
                  <a:ext cx="70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304F58B5-6F26-E35E-6EC3-29F604D1F0F1}"/>
                    </a:ext>
                  </a:extLst>
                </p14:cNvPr>
                <p14:cNvContentPartPr/>
                <p14:nvPr/>
              </p14:nvContentPartPr>
              <p14:xfrm>
                <a:off x="6011378" y="2344942"/>
                <a:ext cx="168480" cy="164880"/>
              </p14:xfrm>
            </p:contentPart>
          </mc:Choice>
          <mc:Fallback>
            <p:pic>
              <p:nvPicPr>
                <p:cNvPr id="55" name="Freihand 54">
                  <a:extLst>
                    <a:ext uri="{FF2B5EF4-FFF2-40B4-BE49-F238E27FC236}">
                      <a16:creationId xmlns:a16="http://schemas.microsoft.com/office/drawing/2014/main" id="{304F58B5-6F26-E35E-6EC3-29F604D1F0F1}"/>
                    </a:ext>
                  </a:extLst>
                </p:cNvPr>
                <p:cNvPicPr/>
                <p:nvPr/>
              </p:nvPicPr>
              <p:blipFill>
                <a:blip r:embed="rId80"/>
                <a:stretch>
                  <a:fillRect/>
                </a:stretch>
              </p:blipFill>
              <p:spPr>
                <a:xfrm>
                  <a:off x="6005258" y="2338822"/>
                  <a:ext cx="180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D7375EF3-56DF-2DA3-BE6C-F456414D7111}"/>
                    </a:ext>
                  </a:extLst>
                </p14:cNvPr>
                <p14:cNvContentPartPr/>
                <p14:nvPr/>
              </p14:nvContentPartPr>
              <p14:xfrm>
                <a:off x="6075458" y="2563462"/>
                <a:ext cx="145800" cy="101520"/>
              </p14:xfrm>
            </p:contentPart>
          </mc:Choice>
          <mc:Fallback>
            <p:pic>
              <p:nvPicPr>
                <p:cNvPr id="56" name="Freihand 55">
                  <a:extLst>
                    <a:ext uri="{FF2B5EF4-FFF2-40B4-BE49-F238E27FC236}">
                      <a16:creationId xmlns:a16="http://schemas.microsoft.com/office/drawing/2014/main" id="{D7375EF3-56DF-2DA3-BE6C-F456414D7111}"/>
                    </a:ext>
                  </a:extLst>
                </p:cNvPr>
                <p:cNvPicPr/>
                <p:nvPr/>
              </p:nvPicPr>
              <p:blipFill>
                <a:blip r:embed="rId82"/>
                <a:stretch>
                  <a:fillRect/>
                </a:stretch>
              </p:blipFill>
              <p:spPr>
                <a:xfrm>
                  <a:off x="6069338" y="2557342"/>
                  <a:ext cx="158040" cy="113760"/>
                </a:xfrm>
                <a:prstGeom prst="rect">
                  <a:avLst/>
                </a:prstGeom>
              </p:spPr>
            </p:pic>
          </mc:Fallback>
        </mc:AlternateContent>
      </p:grpSp>
    </p:spTree>
    <p:extLst>
      <p:ext uri="{BB962C8B-B14F-4D97-AF65-F5344CB8AC3E}">
        <p14:creationId xmlns:p14="http://schemas.microsoft.com/office/powerpoint/2010/main" val="405423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5FA72D1F-CBEC-7001-7537-FDAB4B8E00F4}"/>
                  </a:ext>
                </a:extLst>
              </p14:cNvPr>
              <p14:cNvContentPartPr/>
              <p14:nvPr/>
            </p14:nvContentPartPr>
            <p14:xfrm>
              <a:off x="3874418" y="339709"/>
              <a:ext cx="2621880" cy="165960"/>
            </p14:xfrm>
          </p:contentPart>
        </mc:Choice>
        <mc:Fallback>
          <p:pic>
            <p:nvPicPr>
              <p:cNvPr id="5" name="Freihand 4">
                <a:extLst>
                  <a:ext uri="{FF2B5EF4-FFF2-40B4-BE49-F238E27FC236}">
                    <a16:creationId xmlns:a16="http://schemas.microsoft.com/office/drawing/2014/main" id="{5FA72D1F-CBEC-7001-7537-FDAB4B8E00F4}"/>
                  </a:ext>
                </a:extLst>
              </p:cNvPr>
              <p:cNvPicPr/>
              <p:nvPr/>
            </p:nvPicPr>
            <p:blipFill>
              <a:blip r:embed="rId5"/>
              <a:stretch>
                <a:fillRect/>
              </a:stretch>
            </p:blipFill>
            <p:spPr>
              <a:xfrm>
                <a:off x="3868298" y="333589"/>
                <a:ext cx="2634120" cy="17820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7638A0E3-C228-DE85-4E84-A92D666F4244}"/>
                  </a:ext>
                </a:extLst>
              </p14:cNvPr>
              <p14:cNvContentPartPr/>
              <p14:nvPr/>
            </p14:nvContentPartPr>
            <p14:xfrm>
              <a:off x="3416138" y="567622"/>
              <a:ext cx="4574160" cy="84600"/>
            </p14:xfrm>
          </p:contentPart>
        </mc:Choice>
        <mc:Fallback>
          <p:pic>
            <p:nvPicPr>
              <p:cNvPr id="5" name="Freihand 4">
                <a:extLst>
                  <a:ext uri="{FF2B5EF4-FFF2-40B4-BE49-F238E27FC236}">
                    <a16:creationId xmlns:a16="http://schemas.microsoft.com/office/drawing/2014/main" id="{7638A0E3-C228-DE85-4E84-A92D666F4244}"/>
                  </a:ext>
                </a:extLst>
              </p:cNvPr>
              <p:cNvPicPr/>
              <p:nvPr/>
            </p:nvPicPr>
            <p:blipFill>
              <a:blip r:embed="rId5"/>
              <a:stretch>
                <a:fillRect/>
              </a:stretch>
            </p:blipFill>
            <p:spPr>
              <a:xfrm>
                <a:off x="3410018" y="561502"/>
                <a:ext cx="4586400" cy="9684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198</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7455FDF7-502F-B381-2D5E-CDD71910BDBD}"/>
                  </a:ext>
                </a:extLst>
              </p14:cNvPr>
              <p14:cNvContentPartPr/>
              <p14:nvPr/>
            </p14:nvContentPartPr>
            <p14:xfrm>
              <a:off x="591578" y="612524"/>
              <a:ext cx="5466240" cy="4989960"/>
            </p14:xfrm>
          </p:contentPart>
        </mc:Choice>
        <mc:Fallback>
          <p:pic>
            <p:nvPicPr>
              <p:cNvPr id="3" name="Freihand 2">
                <a:extLst>
                  <a:ext uri="{FF2B5EF4-FFF2-40B4-BE49-F238E27FC236}">
                    <a16:creationId xmlns:a16="http://schemas.microsoft.com/office/drawing/2014/main" id="{7455FDF7-502F-B381-2D5E-CDD71910BDBD}"/>
                  </a:ext>
                </a:extLst>
              </p:cNvPr>
              <p:cNvPicPr/>
              <p:nvPr/>
            </p:nvPicPr>
            <p:blipFill>
              <a:blip r:embed="rId17"/>
              <a:stretch>
                <a:fillRect/>
              </a:stretch>
            </p:blipFill>
            <p:spPr>
              <a:xfrm>
                <a:off x="585458" y="606404"/>
                <a:ext cx="5478480" cy="500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16E7337C-0C0F-08D7-D33D-5D089A978A1E}"/>
                  </a:ext>
                </a:extLst>
              </p14:cNvPr>
              <p14:cNvContentPartPr/>
              <p14:nvPr/>
            </p14:nvContentPartPr>
            <p14:xfrm>
              <a:off x="3664178" y="934004"/>
              <a:ext cx="1744200" cy="1264320"/>
            </p14:xfrm>
          </p:contentPart>
        </mc:Choice>
        <mc:Fallback>
          <p:pic>
            <p:nvPicPr>
              <p:cNvPr id="4" name="Freihand 3">
                <a:extLst>
                  <a:ext uri="{FF2B5EF4-FFF2-40B4-BE49-F238E27FC236}">
                    <a16:creationId xmlns:a16="http://schemas.microsoft.com/office/drawing/2014/main" id="{16E7337C-0C0F-08D7-D33D-5D089A978A1E}"/>
                  </a:ext>
                </a:extLst>
              </p:cNvPr>
              <p:cNvPicPr/>
              <p:nvPr/>
            </p:nvPicPr>
            <p:blipFill>
              <a:blip r:embed="rId19"/>
              <a:stretch>
                <a:fillRect/>
              </a:stretch>
            </p:blipFill>
            <p:spPr>
              <a:xfrm>
                <a:off x="3658058" y="927884"/>
                <a:ext cx="1756440" cy="1276560"/>
              </a:xfrm>
              <a:prstGeom prst="rect">
                <a:avLst/>
              </a:prstGeom>
            </p:spPr>
          </p:pic>
        </mc:Fallback>
      </mc:AlternateContent>
      <p:grpSp>
        <p:nvGrpSpPr>
          <p:cNvPr id="47" name="Gruppieren 46">
            <a:extLst>
              <a:ext uri="{FF2B5EF4-FFF2-40B4-BE49-F238E27FC236}">
                <a16:creationId xmlns:a16="http://schemas.microsoft.com/office/drawing/2014/main" id="{3991C740-D487-BE9D-276E-DF42F924B75E}"/>
              </a:ext>
            </a:extLst>
          </p:cNvPr>
          <p:cNvGrpSpPr/>
          <p:nvPr/>
        </p:nvGrpSpPr>
        <p:grpSpPr>
          <a:xfrm>
            <a:off x="753578" y="928244"/>
            <a:ext cx="3391560" cy="1446480"/>
            <a:chOff x="753578" y="928244"/>
            <a:chExt cx="3391560" cy="1446480"/>
          </a:xfrm>
        </p:grpSpPr>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FF1DFD73-7F94-1ECF-A5A5-75C861221FB6}"/>
                    </a:ext>
                  </a:extLst>
                </p14:cNvPr>
                <p14:cNvContentPartPr/>
                <p14:nvPr/>
              </p14:nvContentPartPr>
              <p14:xfrm>
                <a:off x="3920858" y="1550684"/>
                <a:ext cx="224280" cy="53640"/>
              </p14:xfrm>
            </p:contentPart>
          </mc:Choice>
          <mc:Fallback>
            <p:pic>
              <p:nvPicPr>
                <p:cNvPr id="29" name="Freihand 28">
                  <a:extLst>
                    <a:ext uri="{FF2B5EF4-FFF2-40B4-BE49-F238E27FC236}">
                      <a16:creationId xmlns:a16="http://schemas.microsoft.com/office/drawing/2014/main" id="{FF1DFD73-7F94-1ECF-A5A5-75C861221FB6}"/>
                    </a:ext>
                  </a:extLst>
                </p:cNvPr>
                <p:cNvPicPr/>
                <p:nvPr/>
              </p:nvPicPr>
              <p:blipFill>
                <a:blip r:embed="rId21"/>
                <a:stretch>
                  <a:fillRect/>
                </a:stretch>
              </p:blipFill>
              <p:spPr>
                <a:xfrm>
                  <a:off x="3914738" y="1544564"/>
                  <a:ext cx="236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CA46183C-D420-DC78-C8B1-CF0A7D1185F7}"/>
                    </a:ext>
                  </a:extLst>
                </p14:cNvPr>
                <p14:cNvContentPartPr/>
                <p14:nvPr/>
              </p14:nvContentPartPr>
              <p14:xfrm>
                <a:off x="3418298" y="1573724"/>
                <a:ext cx="148320" cy="11880"/>
              </p14:xfrm>
            </p:contentPart>
          </mc:Choice>
          <mc:Fallback>
            <p:pic>
              <p:nvPicPr>
                <p:cNvPr id="30" name="Freihand 29">
                  <a:extLst>
                    <a:ext uri="{FF2B5EF4-FFF2-40B4-BE49-F238E27FC236}">
                      <a16:creationId xmlns:a16="http://schemas.microsoft.com/office/drawing/2014/main" id="{CA46183C-D420-DC78-C8B1-CF0A7D1185F7}"/>
                    </a:ext>
                  </a:extLst>
                </p:cNvPr>
                <p:cNvPicPr/>
                <p:nvPr/>
              </p:nvPicPr>
              <p:blipFill>
                <a:blip r:embed="rId23"/>
                <a:stretch>
                  <a:fillRect/>
                </a:stretch>
              </p:blipFill>
              <p:spPr>
                <a:xfrm>
                  <a:off x="3412178" y="1567604"/>
                  <a:ext cx="160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2D484855-45A7-224D-6CDE-489C2F1A8375}"/>
                    </a:ext>
                  </a:extLst>
                </p14:cNvPr>
                <p14:cNvContentPartPr/>
                <p14:nvPr/>
              </p14:nvContentPartPr>
              <p14:xfrm>
                <a:off x="1980098" y="1651844"/>
                <a:ext cx="315000" cy="23040"/>
              </p14:xfrm>
            </p:contentPart>
          </mc:Choice>
          <mc:Fallback>
            <p:pic>
              <p:nvPicPr>
                <p:cNvPr id="31" name="Freihand 30">
                  <a:extLst>
                    <a:ext uri="{FF2B5EF4-FFF2-40B4-BE49-F238E27FC236}">
                      <a16:creationId xmlns:a16="http://schemas.microsoft.com/office/drawing/2014/main" id="{2D484855-45A7-224D-6CDE-489C2F1A8375}"/>
                    </a:ext>
                  </a:extLst>
                </p:cNvPr>
                <p:cNvPicPr/>
                <p:nvPr/>
              </p:nvPicPr>
              <p:blipFill>
                <a:blip r:embed="rId25"/>
                <a:stretch>
                  <a:fillRect/>
                </a:stretch>
              </p:blipFill>
              <p:spPr>
                <a:xfrm>
                  <a:off x="1973978" y="1645724"/>
                  <a:ext cx="327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CDD881F5-00DF-449D-B6E4-C4D0E0BA5D7A}"/>
                    </a:ext>
                  </a:extLst>
                </p14:cNvPr>
                <p14:cNvContentPartPr/>
                <p14:nvPr/>
              </p14:nvContentPartPr>
              <p14:xfrm>
                <a:off x="753578" y="1038404"/>
                <a:ext cx="1435680" cy="1336320"/>
              </p14:xfrm>
            </p:contentPart>
          </mc:Choice>
          <mc:Fallback>
            <p:pic>
              <p:nvPicPr>
                <p:cNvPr id="32" name="Freihand 31">
                  <a:extLst>
                    <a:ext uri="{FF2B5EF4-FFF2-40B4-BE49-F238E27FC236}">
                      <a16:creationId xmlns:a16="http://schemas.microsoft.com/office/drawing/2014/main" id="{CDD881F5-00DF-449D-B6E4-C4D0E0BA5D7A}"/>
                    </a:ext>
                  </a:extLst>
                </p:cNvPr>
                <p:cNvPicPr/>
                <p:nvPr/>
              </p:nvPicPr>
              <p:blipFill>
                <a:blip r:embed="rId27"/>
                <a:stretch>
                  <a:fillRect/>
                </a:stretch>
              </p:blipFill>
              <p:spPr>
                <a:xfrm>
                  <a:off x="747458" y="1032284"/>
                  <a:ext cx="1447920" cy="1348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5" name="Freihand 34">
                  <a:extLst>
                    <a:ext uri="{FF2B5EF4-FFF2-40B4-BE49-F238E27FC236}">
                      <a16:creationId xmlns:a16="http://schemas.microsoft.com/office/drawing/2014/main" id="{3F90A9AB-B215-5419-D690-F8852F35056C}"/>
                    </a:ext>
                  </a:extLst>
                </p14:cNvPr>
                <p14:cNvContentPartPr/>
                <p14:nvPr/>
              </p14:nvContentPartPr>
              <p14:xfrm>
                <a:off x="1605338" y="1317764"/>
                <a:ext cx="198000" cy="289440"/>
              </p14:xfrm>
            </p:contentPart>
          </mc:Choice>
          <mc:Fallback>
            <p:pic>
              <p:nvPicPr>
                <p:cNvPr id="35" name="Freihand 34">
                  <a:extLst>
                    <a:ext uri="{FF2B5EF4-FFF2-40B4-BE49-F238E27FC236}">
                      <a16:creationId xmlns:a16="http://schemas.microsoft.com/office/drawing/2014/main" id="{3F90A9AB-B215-5419-D690-F8852F35056C}"/>
                    </a:ext>
                  </a:extLst>
                </p:cNvPr>
                <p:cNvPicPr/>
                <p:nvPr/>
              </p:nvPicPr>
              <p:blipFill>
                <a:blip r:embed="rId29"/>
                <a:stretch>
                  <a:fillRect/>
                </a:stretch>
              </p:blipFill>
              <p:spPr>
                <a:xfrm>
                  <a:off x="1599218" y="1311644"/>
                  <a:ext cx="2102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Freihand 37">
                  <a:extLst>
                    <a:ext uri="{FF2B5EF4-FFF2-40B4-BE49-F238E27FC236}">
                      <a16:creationId xmlns:a16="http://schemas.microsoft.com/office/drawing/2014/main" id="{F4D72E2E-5AD9-3A97-1890-8A43819038E9}"/>
                    </a:ext>
                  </a:extLst>
                </p14:cNvPr>
                <p14:cNvContentPartPr/>
                <p14:nvPr/>
              </p14:nvContentPartPr>
              <p14:xfrm>
                <a:off x="1844738" y="1118684"/>
                <a:ext cx="99720" cy="205200"/>
              </p14:xfrm>
            </p:contentPart>
          </mc:Choice>
          <mc:Fallback>
            <p:pic>
              <p:nvPicPr>
                <p:cNvPr id="38" name="Freihand 37">
                  <a:extLst>
                    <a:ext uri="{FF2B5EF4-FFF2-40B4-BE49-F238E27FC236}">
                      <a16:creationId xmlns:a16="http://schemas.microsoft.com/office/drawing/2014/main" id="{F4D72E2E-5AD9-3A97-1890-8A43819038E9}"/>
                    </a:ext>
                  </a:extLst>
                </p:cNvPr>
                <p:cNvPicPr/>
                <p:nvPr/>
              </p:nvPicPr>
              <p:blipFill>
                <a:blip r:embed="rId31"/>
                <a:stretch>
                  <a:fillRect/>
                </a:stretch>
              </p:blipFill>
              <p:spPr>
                <a:xfrm>
                  <a:off x="1838618" y="1112564"/>
                  <a:ext cx="1119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Freihand 38">
                  <a:extLst>
                    <a:ext uri="{FF2B5EF4-FFF2-40B4-BE49-F238E27FC236}">
                      <a16:creationId xmlns:a16="http://schemas.microsoft.com/office/drawing/2014/main" id="{FD2E731C-1B4D-FB24-AD0E-0B6A137A677C}"/>
                    </a:ext>
                  </a:extLst>
                </p14:cNvPr>
                <p14:cNvContentPartPr/>
                <p14:nvPr/>
              </p14:nvContentPartPr>
              <p14:xfrm>
                <a:off x="1878938" y="928244"/>
                <a:ext cx="85320" cy="142920"/>
              </p14:xfrm>
            </p:contentPart>
          </mc:Choice>
          <mc:Fallback>
            <p:pic>
              <p:nvPicPr>
                <p:cNvPr id="39" name="Freihand 38">
                  <a:extLst>
                    <a:ext uri="{FF2B5EF4-FFF2-40B4-BE49-F238E27FC236}">
                      <a16:creationId xmlns:a16="http://schemas.microsoft.com/office/drawing/2014/main" id="{FD2E731C-1B4D-FB24-AD0E-0B6A137A677C}"/>
                    </a:ext>
                  </a:extLst>
                </p:cNvPr>
                <p:cNvPicPr/>
                <p:nvPr/>
              </p:nvPicPr>
              <p:blipFill>
                <a:blip r:embed="rId33"/>
                <a:stretch>
                  <a:fillRect/>
                </a:stretch>
              </p:blipFill>
              <p:spPr>
                <a:xfrm>
                  <a:off x="1872818" y="922124"/>
                  <a:ext cx="97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Freihand 39">
                  <a:extLst>
                    <a:ext uri="{FF2B5EF4-FFF2-40B4-BE49-F238E27FC236}">
                      <a16:creationId xmlns:a16="http://schemas.microsoft.com/office/drawing/2014/main" id="{C0A5F6EF-50F0-2AAB-1B59-77FD20311D77}"/>
                    </a:ext>
                  </a:extLst>
                </p14:cNvPr>
                <p14:cNvContentPartPr/>
                <p14:nvPr/>
              </p14:nvContentPartPr>
              <p14:xfrm>
                <a:off x="3863618" y="1620884"/>
                <a:ext cx="198360" cy="25560"/>
              </p14:xfrm>
            </p:contentPart>
          </mc:Choice>
          <mc:Fallback>
            <p:pic>
              <p:nvPicPr>
                <p:cNvPr id="40" name="Freihand 39">
                  <a:extLst>
                    <a:ext uri="{FF2B5EF4-FFF2-40B4-BE49-F238E27FC236}">
                      <a16:creationId xmlns:a16="http://schemas.microsoft.com/office/drawing/2014/main" id="{C0A5F6EF-50F0-2AAB-1B59-77FD20311D77}"/>
                    </a:ext>
                  </a:extLst>
                </p:cNvPr>
                <p:cNvPicPr/>
                <p:nvPr/>
              </p:nvPicPr>
              <p:blipFill>
                <a:blip r:embed="rId35"/>
                <a:stretch>
                  <a:fillRect/>
                </a:stretch>
              </p:blipFill>
              <p:spPr>
                <a:xfrm>
                  <a:off x="3857498" y="1614764"/>
                  <a:ext cx="210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Freihand 40">
                  <a:extLst>
                    <a:ext uri="{FF2B5EF4-FFF2-40B4-BE49-F238E27FC236}">
                      <a16:creationId xmlns:a16="http://schemas.microsoft.com/office/drawing/2014/main" id="{070D9FD8-0493-DC83-B5A4-C917B556FACC}"/>
                    </a:ext>
                  </a:extLst>
                </p14:cNvPr>
                <p14:cNvContentPartPr/>
                <p14:nvPr/>
              </p14:nvContentPartPr>
              <p14:xfrm>
                <a:off x="2965418" y="1620524"/>
                <a:ext cx="519120" cy="84240"/>
              </p14:xfrm>
            </p:contentPart>
          </mc:Choice>
          <mc:Fallback>
            <p:pic>
              <p:nvPicPr>
                <p:cNvPr id="41" name="Freihand 40">
                  <a:extLst>
                    <a:ext uri="{FF2B5EF4-FFF2-40B4-BE49-F238E27FC236}">
                      <a16:creationId xmlns:a16="http://schemas.microsoft.com/office/drawing/2014/main" id="{070D9FD8-0493-DC83-B5A4-C917B556FACC}"/>
                    </a:ext>
                  </a:extLst>
                </p:cNvPr>
                <p:cNvPicPr/>
                <p:nvPr/>
              </p:nvPicPr>
              <p:blipFill>
                <a:blip r:embed="rId37"/>
                <a:stretch>
                  <a:fillRect/>
                </a:stretch>
              </p:blipFill>
              <p:spPr>
                <a:xfrm>
                  <a:off x="2959298" y="1614404"/>
                  <a:ext cx="531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Freihand 41">
                  <a:extLst>
                    <a:ext uri="{FF2B5EF4-FFF2-40B4-BE49-F238E27FC236}">
                      <a16:creationId xmlns:a16="http://schemas.microsoft.com/office/drawing/2014/main" id="{D070C5FF-084A-B7CF-ED84-F93827DDEA1F}"/>
                    </a:ext>
                  </a:extLst>
                </p14:cNvPr>
                <p14:cNvContentPartPr/>
                <p14:nvPr/>
              </p14:nvContentPartPr>
              <p14:xfrm>
                <a:off x="2692178" y="1661924"/>
                <a:ext cx="84960" cy="276840"/>
              </p14:xfrm>
            </p:contentPart>
          </mc:Choice>
          <mc:Fallback>
            <p:pic>
              <p:nvPicPr>
                <p:cNvPr id="42" name="Freihand 41">
                  <a:extLst>
                    <a:ext uri="{FF2B5EF4-FFF2-40B4-BE49-F238E27FC236}">
                      <a16:creationId xmlns:a16="http://schemas.microsoft.com/office/drawing/2014/main" id="{D070C5FF-084A-B7CF-ED84-F93827DDEA1F}"/>
                    </a:ext>
                  </a:extLst>
                </p:cNvPr>
                <p:cNvPicPr/>
                <p:nvPr/>
              </p:nvPicPr>
              <p:blipFill>
                <a:blip r:embed="rId39"/>
                <a:stretch>
                  <a:fillRect/>
                </a:stretch>
              </p:blipFill>
              <p:spPr>
                <a:xfrm>
                  <a:off x="2686058" y="1655804"/>
                  <a:ext cx="972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 name="Freihand 42">
                  <a:extLst>
                    <a:ext uri="{FF2B5EF4-FFF2-40B4-BE49-F238E27FC236}">
                      <a16:creationId xmlns:a16="http://schemas.microsoft.com/office/drawing/2014/main" id="{23D913B9-9563-6889-6329-1769105B1913}"/>
                    </a:ext>
                  </a:extLst>
                </p14:cNvPr>
                <p14:cNvContentPartPr/>
                <p14:nvPr/>
              </p14:nvContentPartPr>
              <p14:xfrm>
                <a:off x="2740778" y="1547084"/>
                <a:ext cx="104760" cy="149400"/>
              </p14:xfrm>
            </p:contentPart>
          </mc:Choice>
          <mc:Fallback>
            <p:pic>
              <p:nvPicPr>
                <p:cNvPr id="43" name="Freihand 42">
                  <a:extLst>
                    <a:ext uri="{FF2B5EF4-FFF2-40B4-BE49-F238E27FC236}">
                      <a16:creationId xmlns:a16="http://schemas.microsoft.com/office/drawing/2014/main" id="{23D913B9-9563-6889-6329-1769105B1913}"/>
                    </a:ext>
                  </a:extLst>
                </p:cNvPr>
                <p:cNvPicPr/>
                <p:nvPr/>
              </p:nvPicPr>
              <p:blipFill>
                <a:blip r:embed="rId41"/>
                <a:stretch>
                  <a:fillRect/>
                </a:stretch>
              </p:blipFill>
              <p:spPr>
                <a:xfrm>
                  <a:off x="2734658" y="1540964"/>
                  <a:ext cx="117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D7FFEF52-88FD-B6F3-F7D6-481547F40169}"/>
                    </a:ext>
                  </a:extLst>
                </p14:cNvPr>
                <p14:cNvContentPartPr/>
                <p14:nvPr/>
              </p14:nvContentPartPr>
              <p14:xfrm>
                <a:off x="2814578" y="1458884"/>
                <a:ext cx="82440" cy="138600"/>
              </p14:xfrm>
            </p:contentPart>
          </mc:Choice>
          <mc:Fallback>
            <p:pic>
              <p:nvPicPr>
                <p:cNvPr id="44" name="Freihand 43">
                  <a:extLst>
                    <a:ext uri="{FF2B5EF4-FFF2-40B4-BE49-F238E27FC236}">
                      <a16:creationId xmlns:a16="http://schemas.microsoft.com/office/drawing/2014/main" id="{D7FFEF52-88FD-B6F3-F7D6-481547F40169}"/>
                    </a:ext>
                  </a:extLst>
                </p:cNvPr>
                <p:cNvPicPr/>
                <p:nvPr/>
              </p:nvPicPr>
              <p:blipFill>
                <a:blip r:embed="rId43"/>
                <a:stretch>
                  <a:fillRect/>
                </a:stretch>
              </p:blipFill>
              <p:spPr>
                <a:xfrm>
                  <a:off x="2808458" y="1452764"/>
                  <a:ext cx="94680" cy="150840"/>
                </a:xfrm>
                <a:prstGeom prst="rect">
                  <a:avLst/>
                </a:prstGeom>
              </p:spPr>
            </p:pic>
          </mc:Fallback>
        </mc:AlternateContent>
      </p:grpSp>
      <p:grpSp>
        <p:nvGrpSpPr>
          <p:cNvPr id="104" name="Gruppieren 103">
            <a:extLst>
              <a:ext uri="{FF2B5EF4-FFF2-40B4-BE49-F238E27FC236}">
                <a16:creationId xmlns:a16="http://schemas.microsoft.com/office/drawing/2014/main" id="{5648978E-2CCA-CC5C-8F22-4C73C27188F0}"/>
              </a:ext>
            </a:extLst>
          </p:cNvPr>
          <p:cNvGrpSpPr/>
          <p:nvPr/>
        </p:nvGrpSpPr>
        <p:grpSpPr>
          <a:xfrm>
            <a:off x="5682338" y="872804"/>
            <a:ext cx="5497920" cy="2894400"/>
            <a:chOff x="5682338" y="872804"/>
            <a:chExt cx="5497920" cy="2894400"/>
          </a:xfrm>
        </p:grpSpPr>
        <mc:AlternateContent xmlns:mc="http://schemas.openxmlformats.org/markup-compatibility/2006">
          <mc:Choice xmlns:p14="http://schemas.microsoft.com/office/powerpoint/2010/main" Requires="p14">
            <p:contentPart p14:bwMode="auto" r:id="rId44">
              <p14:nvContentPartPr>
                <p14:cNvPr id="6" name="Freihand 5">
                  <a:extLst>
                    <a:ext uri="{FF2B5EF4-FFF2-40B4-BE49-F238E27FC236}">
                      <a16:creationId xmlns:a16="http://schemas.microsoft.com/office/drawing/2014/main" id="{52132D33-07A8-136F-379A-6A4665AFCC27}"/>
                    </a:ext>
                  </a:extLst>
                </p14:cNvPr>
                <p14:cNvContentPartPr/>
                <p14:nvPr/>
              </p14:nvContentPartPr>
              <p14:xfrm>
                <a:off x="5682338" y="1956404"/>
                <a:ext cx="147240" cy="227160"/>
              </p14:xfrm>
            </p:contentPart>
          </mc:Choice>
          <mc:Fallback>
            <p:pic>
              <p:nvPicPr>
                <p:cNvPr id="6" name="Freihand 5">
                  <a:extLst>
                    <a:ext uri="{FF2B5EF4-FFF2-40B4-BE49-F238E27FC236}">
                      <a16:creationId xmlns:a16="http://schemas.microsoft.com/office/drawing/2014/main" id="{52132D33-07A8-136F-379A-6A4665AFCC27}"/>
                    </a:ext>
                  </a:extLst>
                </p:cNvPr>
                <p:cNvPicPr/>
                <p:nvPr/>
              </p:nvPicPr>
              <p:blipFill>
                <a:blip r:embed="rId45"/>
                <a:stretch>
                  <a:fillRect/>
                </a:stretch>
              </p:blipFill>
              <p:spPr>
                <a:xfrm>
                  <a:off x="5676218" y="1950284"/>
                  <a:ext cx="1594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Freihand 6">
                  <a:extLst>
                    <a:ext uri="{FF2B5EF4-FFF2-40B4-BE49-F238E27FC236}">
                      <a16:creationId xmlns:a16="http://schemas.microsoft.com/office/drawing/2014/main" id="{A601DA85-06AC-66AF-0235-F9A98C9E494B}"/>
                    </a:ext>
                  </a:extLst>
                </p14:cNvPr>
                <p14:cNvContentPartPr/>
                <p14:nvPr/>
              </p14:nvContentPartPr>
              <p14:xfrm>
                <a:off x="5837138" y="1728884"/>
                <a:ext cx="159840" cy="229320"/>
              </p14:xfrm>
            </p:contentPart>
          </mc:Choice>
          <mc:Fallback>
            <p:pic>
              <p:nvPicPr>
                <p:cNvPr id="7" name="Freihand 6">
                  <a:extLst>
                    <a:ext uri="{FF2B5EF4-FFF2-40B4-BE49-F238E27FC236}">
                      <a16:creationId xmlns:a16="http://schemas.microsoft.com/office/drawing/2014/main" id="{A601DA85-06AC-66AF-0235-F9A98C9E494B}"/>
                    </a:ext>
                  </a:extLst>
                </p:cNvPr>
                <p:cNvPicPr/>
                <p:nvPr/>
              </p:nvPicPr>
              <p:blipFill>
                <a:blip r:embed="rId47"/>
                <a:stretch>
                  <a:fillRect/>
                </a:stretch>
              </p:blipFill>
              <p:spPr>
                <a:xfrm>
                  <a:off x="5831018" y="1722764"/>
                  <a:ext cx="1720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Freihand 8">
                  <a:extLst>
                    <a:ext uri="{FF2B5EF4-FFF2-40B4-BE49-F238E27FC236}">
                      <a16:creationId xmlns:a16="http://schemas.microsoft.com/office/drawing/2014/main" id="{DD656967-777F-5671-E700-6A18DAFC68D3}"/>
                    </a:ext>
                  </a:extLst>
                </p14:cNvPr>
                <p14:cNvContentPartPr/>
                <p14:nvPr/>
              </p14:nvContentPartPr>
              <p14:xfrm>
                <a:off x="6162218" y="1575884"/>
                <a:ext cx="130320" cy="446760"/>
              </p14:xfrm>
            </p:contentPart>
          </mc:Choice>
          <mc:Fallback>
            <p:pic>
              <p:nvPicPr>
                <p:cNvPr id="9" name="Freihand 8">
                  <a:extLst>
                    <a:ext uri="{FF2B5EF4-FFF2-40B4-BE49-F238E27FC236}">
                      <a16:creationId xmlns:a16="http://schemas.microsoft.com/office/drawing/2014/main" id="{DD656967-777F-5671-E700-6A18DAFC68D3}"/>
                    </a:ext>
                  </a:extLst>
                </p:cNvPr>
                <p:cNvPicPr/>
                <p:nvPr/>
              </p:nvPicPr>
              <p:blipFill>
                <a:blip r:embed="rId49"/>
                <a:stretch>
                  <a:fillRect/>
                </a:stretch>
              </p:blipFill>
              <p:spPr>
                <a:xfrm>
                  <a:off x="6156098" y="1569764"/>
                  <a:ext cx="14256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 name="Freihand 12">
                  <a:extLst>
                    <a:ext uri="{FF2B5EF4-FFF2-40B4-BE49-F238E27FC236}">
                      <a16:creationId xmlns:a16="http://schemas.microsoft.com/office/drawing/2014/main" id="{C17D1A54-2152-1D18-A3DC-D4FF62C986C9}"/>
                    </a:ext>
                  </a:extLst>
                </p14:cNvPr>
                <p14:cNvContentPartPr/>
                <p14:nvPr/>
              </p14:nvContentPartPr>
              <p14:xfrm>
                <a:off x="6366698" y="1629884"/>
                <a:ext cx="34200" cy="175320"/>
              </p14:xfrm>
            </p:contentPart>
          </mc:Choice>
          <mc:Fallback>
            <p:pic>
              <p:nvPicPr>
                <p:cNvPr id="13" name="Freihand 12">
                  <a:extLst>
                    <a:ext uri="{FF2B5EF4-FFF2-40B4-BE49-F238E27FC236}">
                      <a16:creationId xmlns:a16="http://schemas.microsoft.com/office/drawing/2014/main" id="{C17D1A54-2152-1D18-A3DC-D4FF62C986C9}"/>
                    </a:ext>
                  </a:extLst>
                </p:cNvPr>
                <p:cNvPicPr/>
                <p:nvPr/>
              </p:nvPicPr>
              <p:blipFill>
                <a:blip r:embed="rId51"/>
                <a:stretch>
                  <a:fillRect/>
                </a:stretch>
              </p:blipFill>
              <p:spPr>
                <a:xfrm>
                  <a:off x="6360578" y="1623764"/>
                  <a:ext cx="46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4" name="Freihand 13">
                  <a:extLst>
                    <a:ext uri="{FF2B5EF4-FFF2-40B4-BE49-F238E27FC236}">
                      <a16:creationId xmlns:a16="http://schemas.microsoft.com/office/drawing/2014/main" id="{8EE19DB1-0529-BBAD-0DA4-90E2627CE5D3}"/>
                    </a:ext>
                  </a:extLst>
                </p14:cNvPr>
                <p14:cNvContentPartPr/>
                <p14:nvPr/>
              </p14:nvContentPartPr>
              <p14:xfrm>
                <a:off x="6356618" y="1649324"/>
                <a:ext cx="131400" cy="195480"/>
              </p14:xfrm>
            </p:contentPart>
          </mc:Choice>
          <mc:Fallback>
            <p:pic>
              <p:nvPicPr>
                <p:cNvPr id="14" name="Freihand 13">
                  <a:extLst>
                    <a:ext uri="{FF2B5EF4-FFF2-40B4-BE49-F238E27FC236}">
                      <a16:creationId xmlns:a16="http://schemas.microsoft.com/office/drawing/2014/main" id="{8EE19DB1-0529-BBAD-0DA4-90E2627CE5D3}"/>
                    </a:ext>
                  </a:extLst>
                </p:cNvPr>
                <p:cNvPicPr/>
                <p:nvPr/>
              </p:nvPicPr>
              <p:blipFill>
                <a:blip r:embed="rId53"/>
                <a:stretch>
                  <a:fillRect/>
                </a:stretch>
              </p:blipFill>
              <p:spPr>
                <a:xfrm>
                  <a:off x="6350498" y="1643204"/>
                  <a:ext cx="143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 name="Freihand 18">
                  <a:extLst>
                    <a:ext uri="{FF2B5EF4-FFF2-40B4-BE49-F238E27FC236}">
                      <a16:creationId xmlns:a16="http://schemas.microsoft.com/office/drawing/2014/main" id="{0AC61DE9-1F83-9952-1CED-66B35CA5EFC4}"/>
                    </a:ext>
                  </a:extLst>
                </p14:cNvPr>
                <p14:cNvContentPartPr/>
                <p14:nvPr/>
              </p14:nvContentPartPr>
              <p14:xfrm>
                <a:off x="6506738" y="1553204"/>
                <a:ext cx="114840" cy="222840"/>
              </p14:xfrm>
            </p:contentPart>
          </mc:Choice>
          <mc:Fallback>
            <p:pic>
              <p:nvPicPr>
                <p:cNvPr id="19" name="Freihand 18">
                  <a:extLst>
                    <a:ext uri="{FF2B5EF4-FFF2-40B4-BE49-F238E27FC236}">
                      <a16:creationId xmlns:a16="http://schemas.microsoft.com/office/drawing/2014/main" id="{0AC61DE9-1F83-9952-1CED-66B35CA5EFC4}"/>
                    </a:ext>
                  </a:extLst>
                </p:cNvPr>
                <p:cNvPicPr/>
                <p:nvPr/>
              </p:nvPicPr>
              <p:blipFill>
                <a:blip r:embed="rId55"/>
                <a:stretch>
                  <a:fillRect/>
                </a:stretch>
              </p:blipFill>
              <p:spPr>
                <a:xfrm>
                  <a:off x="6500618" y="1547084"/>
                  <a:ext cx="127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0" name="Freihand 19">
                  <a:extLst>
                    <a:ext uri="{FF2B5EF4-FFF2-40B4-BE49-F238E27FC236}">
                      <a16:creationId xmlns:a16="http://schemas.microsoft.com/office/drawing/2014/main" id="{69288EC5-BA56-A97B-B0F6-EE74C5C2021A}"/>
                    </a:ext>
                  </a:extLst>
                </p14:cNvPr>
                <p14:cNvContentPartPr/>
                <p14:nvPr/>
              </p14:nvContentPartPr>
              <p14:xfrm>
                <a:off x="6749378" y="1701164"/>
                <a:ext cx="54000" cy="137160"/>
              </p14:xfrm>
            </p:contentPart>
          </mc:Choice>
          <mc:Fallback>
            <p:pic>
              <p:nvPicPr>
                <p:cNvPr id="20" name="Freihand 19">
                  <a:extLst>
                    <a:ext uri="{FF2B5EF4-FFF2-40B4-BE49-F238E27FC236}">
                      <a16:creationId xmlns:a16="http://schemas.microsoft.com/office/drawing/2014/main" id="{69288EC5-BA56-A97B-B0F6-EE74C5C2021A}"/>
                    </a:ext>
                  </a:extLst>
                </p:cNvPr>
                <p:cNvPicPr/>
                <p:nvPr/>
              </p:nvPicPr>
              <p:blipFill>
                <a:blip r:embed="rId57"/>
                <a:stretch>
                  <a:fillRect/>
                </a:stretch>
              </p:blipFill>
              <p:spPr>
                <a:xfrm>
                  <a:off x="6743258" y="1695044"/>
                  <a:ext cx="66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 name="Freihand 20">
                  <a:extLst>
                    <a:ext uri="{FF2B5EF4-FFF2-40B4-BE49-F238E27FC236}">
                      <a16:creationId xmlns:a16="http://schemas.microsoft.com/office/drawing/2014/main" id="{2270882B-E051-FC89-2CD2-6DC1D19E219C}"/>
                    </a:ext>
                  </a:extLst>
                </p14:cNvPr>
                <p14:cNvContentPartPr/>
                <p14:nvPr/>
              </p14:nvContentPartPr>
              <p14:xfrm>
                <a:off x="6766298" y="1500284"/>
                <a:ext cx="122400" cy="167760"/>
              </p14:xfrm>
            </p:contentPart>
          </mc:Choice>
          <mc:Fallback>
            <p:pic>
              <p:nvPicPr>
                <p:cNvPr id="21" name="Freihand 20">
                  <a:extLst>
                    <a:ext uri="{FF2B5EF4-FFF2-40B4-BE49-F238E27FC236}">
                      <a16:creationId xmlns:a16="http://schemas.microsoft.com/office/drawing/2014/main" id="{2270882B-E051-FC89-2CD2-6DC1D19E219C}"/>
                    </a:ext>
                  </a:extLst>
                </p:cNvPr>
                <p:cNvPicPr/>
                <p:nvPr/>
              </p:nvPicPr>
              <p:blipFill>
                <a:blip r:embed="rId59"/>
                <a:stretch>
                  <a:fillRect/>
                </a:stretch>
              </p:blipFill>
              <p:spPr>
                <a:xfrm>
                  <a:off x="6760178" y="1494164"/>
                  <a:ext cx="134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2" name="Freihand 21">
                  <a:extLst>
                    <a:ext uri="{FF2B5EF4-FFF2-40B4-BE49-F238E27FC236}">
                      <a16:creationId xmlns:a16="http://schemas.microsoft.com/office/drawing/2014/main" id="{4DD2BEAD-D68F-BE00-CBD5-00B8D39CBE23}"/>
                    </a:ext>
                  </a:extLst>
                </p14:cNvPr>
                <p14:cNvContentPartPr/>
                <p14:nvPr/>
              </p14:nvContentPartPr>
              <p14:xfrm>
                <a:off x="6964658" y="1539524"/>
                <a:ext cx="101160" cy="109440"/>
              </p14:xfrm>
            </p:contentPart>
          </mc:Choice>
          <mc:Fallback>
            <p:pic>
              <p:nvPicPr>
                <p:cNvPr id="22" name="Freihand 21">
                  <a:extLst>
                    <a:ext uri="{FF2B5EF4-FFF2-40B4-BE49-F238E27FC236}">
                      <a16:creationId xmlns:a16="http://schemas.microsoft.com/office/drawing/2014/main" id="{4DD2BEAD-D68F-BE00-CBD5-00B8D39CBE23}"/>
                    </a:ext>
                  </a:extLst>
                </p:cNvPr>
                <p:cNvPicPr/>
                <p:nvPr/>
              </p:nvPicPr>
              <p:blipFill>
                <a:blip r:embed="rId61"/>
                <a:stretch>
                  <a:fillRect/>
                </a:stretch>
              </p:blipFill>
              <p:spPr>
                <a:xfrm>
                  <a:off x="6958538" y="1533404"/>
                  <a:ext cx="113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3" name="Freihand 22">
                  <a:extLst>
                    <a:ext uri="{FF2B5EF4-FFF2-40B4-BE49-F238E27FC236}">
                      <a16:creationId xmlns:a16="http://schemas.microsoft.com/office/drawing/2014/main" id="{E810EBED-5E63-110D-88B1-EAD6AB8053C6}"/>
                    </a:ext>
                  </a:extLst>
                </p14:cNvPr>
                <p14:cNvContentPartPr/>
                <p14:nvPr/>
              </p14:nvContentPartPr>
              <p14:xfrm>
                <a:off x="6955658" y="1462124"/>
                <a:ext cx="289080" cy="141840"/>
              </p14:xfrm>
            </p:contentPart>
          </mc:Choice>
          <mc:Fallback>
            <p:pic>
              <p:nvPicPr>
                <p:cNvPr id="23" name="Freihand 22">
                  <a:extLst>
                    <a:ext uri="{FF2B5EF4-FFF2-40B4-BE49-F238E27FC236}">
                      <a16:creationId xmlns:a16="http://schemas.microsoft.com/office/drawing/2014/main" id="{E810EBED-5E63-110D-88B1-EAD6AB8053C6}"/>
                    </a:ext>
                  </a:extLst>
                </p:cNvPr>
                <p:cNvPicPr/>
                <p:nvPr/>
              </p:nvPicPr>
              <p:blipFill>
                <a:blip r:embed="rId63"/>
                <a:stretch>
                  <a:fillRect/>
                </a:stretch>
              </p:blipFill>
              <p:spPr>
                <a:xfrm>
                  <a:off x="6949538" y="1456004"/>
                  <a:ext cx="301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4" name="Freihand 23">
                  <a:extLst>
                    <a:ext uri="{FF2B5EF4-FFF2-40B4-BE49-F238E27FC236}">
                      <a16:creationId xmlns:a16="http://schemas.microsoft.com/office/drawing/2014/main" id="{C6E2E865-A26E-BB34-59D3-E355E113952D}"/>
                    </a:ext>
                  </a:extLst>
                </p14:cNvPr>
                <p14:cNvContentPartPr/>
                <p14:nvPr/>
              </p14:nvContentPartPr>
              <p14:xfrm>
                <a:off x="7377218" y="1252244"/>
                <a:ext cx="39600" cy="232560"/>
              </p14:xfrm>
            </p:contentPart>
          </mc:Choice>
          <mc:Fallback>
            <p:pic>
              <p:nvPicPr>
                <p:cNvPr id="24" name="Freihand 23">
                  <a:extLst>
                    <a:ext uri="{FF2B5EF4-FFF2-40B4-BE49-F238E27FC236}">
                      <a16:creationId xmlns:a16="http://schemas.microsoft.com/office/drawing/2014/main" id="{C6E2E865-A26E-BB34-59D3-E355E113952D}"/>
                    </a:ext>
                  </a:extLst>
                </p:cNvPr>
                <p:cNvPicPr/>
                <p:nvPr/>
              </p:nvPicPr>
              <p:blipFill>
                <a:blip r:embed="rId65"/>
                <a:stretch>
                  <a:fillRect/>
                </a:stretch>
              </p:blipFill>
              <p:spPr>
                <a:xfrm>
                  <a:off x="7371098" y="1246124"/>
                  <a:ext cx="518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5" name="Freihand 24">
                  <a:extLst>
                    <a:ext uri="{FF2B5EF4-FFF2-40B4-BE49-F238E27FC236}">
                      <a16:creationId xmlns:a16="http://schemas.microsoft.com/office/drawing/2014/main" id="{23A6BBCB-0404-6A12-4CAA-4FE1E69C2100}"/>
                    </a:ext>
                  </a:extLst>
                </p14:cNvPr>
                <p14:cNvContentPartPr/>
                <p14:nvPr/>
              </p14:nvContentPartPr>
              <p14:xfrm>
                <a:off x="7392338" y="1255844"/>
                <a:ext cx="117360" cy="218520"/>
              </p14:xfrm>
            </p:contentPart>
          </mc:Choice>
          <mc:Fallback>
            <p:pic>
              <p:nvPicPr>
                <p:cNvPr id="25" name="Freihand 24">
                  <a:extLst>
                    <a:ext uri="{FF2B5EF4-FFF2-40B4-BE49-F238E27FC236}">
                      <a16:creationId xmlns:a16="http://schemas.microsoft.com/office/drawing/2014/main" id="{23A6BBCB-0404-6A12-4CAA-4FE1E69C2100}"/>
                    </a:ext>
                  </a:extLst>
                </p:cNvPr>
                <p:cNvPicPr/>
                <p:nvPr/>
              </p:nvPicPr>
              <p:blipFill>
                <a:blip r:embed="rId67"/>
                <a:stretch>
                  <a:fillRect/>
                </a:stretch>
              </p:blipFill>
              <p:spPr>
                <a:xfrm>
                  <a:off x="7386218" y="1249724"/>
                  <a:ext cx="129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 name="Freihand 25">
                  <a:extLst>
                    <a:ext uri="{FF2B5EF4-FFF2-40B4-BE49-F238E27FC236}">
                      <a16:creationId xmlns:a16="http://schemas.microsoft.com/office/drawing/2014/main" id="{501CB3E4-1127-A2FA-2A71-8FEBF1A74198}"/>
                    </a:ext>
                  </a:extLst>
                </p14:cNvPr>
                <p14:cNvContentPartPr/>
                <p14:nvPr/>
              </p14:nvContentPartPr>
              <p14:xfrm>
                <a:off x="7501778" y="1171244"/>
                <a:ext cx="229320" cy="267120"/>
              </p14:xfrm>
            </p:contentPart>
          </mc:Choice>
          <mc:Fallback>
            <p:pic>
              <p:nvPicPr>
                <p:cNvPr id="26" name="Freihand 25">
                  <a:extLst>
                    <a:ext uri="{FF2B5EF4-FFF2-40B4-BE49-F238E27FC236}">
                      <a16:creationId xmlns:a16="http://schemas.microsoft.com/office/drawing/2014/main" id="{501CB3E4-1127-A2FA-2A71-8FEBF1A74198}"/>
                    </a:ext>
                  </a:extLst>
                </p:cNvPr>
                <p:cNvPicPr/>
                <p:nvPr/>
              </p:nvPicPr>
              <p:blipFill>
                <a:blip r:embed="rId69"/>
                <a:stretch>
                  <a:fillRect/>
                </a:stretch>
              </p:blipFill>
              <p:spPr>
                <a:xfrm>
                  <a:off x="7495658" y="1165124"/>
                  <a:ext cx="241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Freihand 26">
                  <a:extLst>
                    <a:ext uri="{FF2B5EF4-FFF2-40B4-BE49-F238E27FC236}">
                      <a16:creationId xmlns:a16="http://schemas.microsoft.com/office/drawing/2014/main" id="{23D8FDA8-4C05-90A3-23D5-8E313AAB0C38}"/>
                    </a:ext>
                  </a:extLst>
                </p14:cNvPr>
                <p14:cNvContentPartPr/>
                <p14:nvPr/>
              </p14:nvContentPartPr>
              <p14:xfrm>
                <a:off x="7703378" y="961004"/>
                <a:ext cx="122040" cy="564480"/>
              </p14:xfrm>
            </p:contentPart>
          </mc:Choice>
          <mc:Fallback>
            <p:pic>
              <p:nvPicPr>
                <p:cNvPr id="27" name="Freihand 26">
                  <a:extLst>
                    <a:ext uri="{FF2B5EF4-FFF2-40B4-BE49-F238E27FC236}">
                      <a16:creationId xmlns:a16="http://schemas.microsoft.com/office/drawing/2014/main" id="{23D8FDA8-4C05-90A3-23D5-8E313AAB0C38}"/>
                    </a:ext>
                  </a:extLst>
                </p:cNvPr>
                <p:cNvPicPr/>
                <p:nvPr/>
              </p:nvPicPr>
              <p:blipFill>
                <a:blip r:embed="rId71"/>
                <a:stretch>
                  <a:fillRect/>
                </a:stretch>
              </p:blipFill>
              <p:spPr>
                <a:xfrm>
                  <a:off x="7697258" y="954884"/>
                  <a:ext cx="13428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3163AEC5-D7F0-FC67-7495-03B4A4FB5475}"/>
                    </a:ext>
                  </a:extLst>
                </p14:cNvPr>
                <p14:cNvContentPartPr/>
                <p14:nvPr/>
              </p14:nvContentPartPr>
              <p14:xfrm>
                <a:off x="6148538" y="918524"/>
                <a:ext cx="2777040" cy="1606320"/>
              </p14:xfrm>
            </p:contentPart>
          </mc:Choice>
          <mc:Fallback>
            <p:pic>
              <p:nvPicPr>
                <p:cNvPr id="48" name="Freihand 47">
                  <a:extLst>
                    <a:ext uri="{FF2B5EF4-FFF2-40B4-BE49-F238E27FC236}">
                      <a16:creationId xmlns:a16="http://schemas.microsoft.com/office/drawing/2014/main" id="{3163AEC5-D7F0-FC67-7495-03B4A4FB5475}"/>
                    </a:ext>
                  </a:extLst>
                </p:cNvPr>
                <p:cNvPicPr/>
                <p:nvPr/>
              </p:nvPicPr>
              <p:blipFill>
                <a:blip r:embed="rId73"/>
                <a:stretch>
                  <a:fillRect/>
                </a:stretch>
              </p:blipFill>
              <p:spPr>
                <a:xfrm>
                  <a:off x="6142418" y="912404"/>
                  <a:ext cx="2789280" cy="1618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DF9A9DD5-CC88-072E-6136-796A0CAAB809}"/>
                    </a:ext>
                  </a:extLst>
                </p14:cNvPr>
                <p14:cNvContentPartPr/>
                <p14:nvPr/>
              </p14:nvContentPartPr>
              <p14:xfrm>
                <a:off x="6029018" y="872804"/>
                <a:ext cx="269280" cy="391320"/>
              </p14:xfrm>
            </p:contentPart>
          </mc:Choice>
          <mc:Fallback>
            <p:pic>
              <p:nvPicPr>
                <p:cNvPr id="52" name="Freihand 51">
                  <a:extLst>
                    <a:ext uri="{FF2B5EF4-FFF2-40B4-BE49-F238E27FC236}">
                      <a16:creationId xmlns:a16="http://schemas.microsoft.com/office/drawing/2014/main" id="{DF9A9DD5-CC88-072E-6136-796A0CAAB809}"/>
                    </a:ext>
                  </a:extLst>
                </p:cNvPr>
                <p:cNvPicPr/>
                <p:nvPr/>
              </p:nvPicPr>
              <p:blipFill>
                <a:blip r:embed="rId75"/>
                <a:stretch>
                  <a:fillRect/>
                </a:stretch>
              </p:blipFill>
              <p:spPr>
                <a:xfrm>
                  <a:off x="6022898" y="866684"/>
                  <a:ext cx="2815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Freihand 55">
                  <a:extLst>
                    <a:ext uri="{FF2B5EF4-FFF2-40B4-BE49-F238E27FC236}">
                      <a16:creationId xmlns:a16="http://schemas.microsoft.com/office/drawing/2014/main" id="{FCA387E0-287A-D44F-FE11-45F08B01853D}"/>
                    </a:ext>
                  </a:extLst>
                </p14:cNvPr>
                <p14:cNvContentPartPr/>
                <p14:nvPr/>
              </p14:nvContentPartPr>
              <p14:xfrm>
                <a:off x="8442458" y="2770724"/>
                <a:ext cx="79920" cy="281160"/>
              </p14:xfrm>
            </p:contentPart>
          </mc:Choice>
          <mc:Fallback>
            <p:pic>
              <p:nvPicPr>
                <p:cNvPr id="56" name="Freihand 55">
                  <a:extLst>
                    <a:ext uri="{FF2B5EF4-FFF2-40B4-BE49-F238E27FC236}">
                      <a16:creationId xmlns:a16="http://schemas.microsoft.com/office/drawing/2014/main" id="{FCA387E0-287A-D44F-FE11-45F08B01853D}"/>
                    </a:ext>
                  </a:extLst>
                </p:cNvPr>
                <p:cNvPicPr/>
                <p:nvPr/>
              </p:nvPicPr>
              <p:blipFill>
                <a:blip r:embed="rId77"/>
                <a:stretch>
                  <a:fillRect/>
                </a:stretch>
              </p:blipFill>
              <p:spPr>
                <a:xfrm>
                  <a:off x="8436338" y="2764604"/>
                  <a:ext cx="921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Freihand 56">
                  <a:extLst>
                    <a:ext uri="{FF2B5EF4-FFF2-40B4-BE49-F238E27FC236}">
                      <a16:creationId xmlns:a16="http://schemas.microsoft.com/office/drawing/2014/main" id="{FF5095B8-E16E-582E-7EB4-78C4341B102D}"/>
                    </a:ext>
                  </a:extLst>
                </p14:cNvPr>
                <p14:cNvContentPartPr/>
                <p14:nvPr/>
              </p14:nvContentPartPr>
              <p14:xfrm>
                <a:off x="8282258" y="2804564"/>
                <a:ext cx="333720" cy="310320"/>
              </p14:xfrm>
            </p:contentPart>
          </mc:Choice>
          <mc:Fallback>
            <p:pic>
              <p:nvPicPr>
                <p:cNvPr id="57" name="Freihand 56">
                  <a:extLst>
                    <a:ext uri="{FF2B5EF4-FFF2-40B4-BE49-F238E27FC236}">
                      <a16:creationId xmlns:a16="http://schemas.microsoft.com/office/drawing/2014/main" id="{FF5095B8-E16E-582E-7EB4-78C4341B102D}"/>
                    </a:ext>
                  </a:extLst>
                </p:cNvPr>
                <p:cNvPicPr/>
                <p:nvPr/>
              </p:nvPicPr>
              <p:blipFill>
                <a:blip r:embed="rId79"/>
                <a:stretch>
                  <a:fillRect/>
                </a:stretch>
              </p:blipFill>
              <p:spPr>
                <a:xfrm>
                  <a:off x="8276138" y="2798444"/>
                  <a:ext cx="3459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3" name="Freihand 62">
                  <a:extLst>
                    <a:ext uri="{FF2B5EF4-FFF2-40B4-BE49-F238E27FC236}">
                      <a16:creationId xmlns:a16="http://schemas.microsoft.com/office/drawing/2014/main" id="{AC52A68F-C397-8C6E-1A51-44F1CA9CFF50}"/>
                    </a:ext>
                  </a:extLst>
                </p14:cNvPr>
                <p14:cNvContentPartPr/>
                <p14:nvPr/>
              </p14:nvContentPartPr>
              <p14:xfrm>
                <a:off x="8758538" y="2736164"/>
                <a:ext cx="82800" cy="261720"/>
              </p14:xfrm>
            </p:contentPart>
          </mc:Choice>
          <mc:Fallback>
            <p:pic>
              <p:nvPicPr>
                <p:cNvPr id="63" name="Freihand 62">
                  <a:extLst>
                    <a:ext uri="{FF2B5EF4-FFF2-40B4-BE49-F238E27FC236}">
                      <a16:creationId xmlns:a16="http://schemas.microsoft.com/office/drawing/2014/main" id="{AC52A68F-C397-8C6E-1A51-44F1CA9CFF50}"/>
                    </a:ext>
                  </a:extLst>
                </p:cNvPr>
                <p:cNvPicPr/>
                <p:nvPr/>
              </p:nvPicPr>
              <p:blipFill>
                <a:blip r:embed="rId81"/>
                <a:stretch>
                  <a:fillRect/>
                </a:stretch>
              </p:blipFill>
              <p:spPr>
                <a:xfrm>
                  <a:off x="8752418" y="2730044"/>
                  <a:ext cx="950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4" name="Freihand 63">
                  <a:extLst>
                    <a:ext uri="{FF2B5EF4-FFF2-40B4-BE49-F238E27FC236}">
                      <a16:creationId xmlns:a16="http://schemas.microsoft.com/office/drawing/2014/main" id="{67ED7CBE-8526-FEA4-F59B-D7607CFE7A92}"/>
                    </a:ext>
                  </a:extLst>
                </p14:cNvPr>
                <p14:cNvContentPartPr/>
                <p14:nvPr/>
              </p14:nvContentPartPr>
              <p14:xfrm>
                <a:off x="8884898" y="2595044"/>
                <a:ext cx="194760" cy="323280"/>
              </p14:xfrm>
            </p:contentPart>
          </mc:Choice>
          <mc:Fallback>
            <p:pic>
              <p:nvPicPr>
                <p:cNvPr id="64" name="Freihand 63">
                  <a:extLst>
                    <a:ext uri="{FF2B5EF4-FFF2-40B4-BE49-F238E27FC236}">
                      <a16:creationId xmlns:a16="http://schemas.microsoft.com/office/drawing/2014/main" id="{67ED7CBE-8526-FEA4-F59B-D7607CFE7A92}"/>
                    </a:ext>
                  </a:extLst>
                </p:cNvPr>
                <p:cNvPicPr/>
                <p:nvPr/>
              </p:nvPicPr>
              <p:blipFill>
                <a:blip r:embed="rId83"/>
                <a:stretch>
                  <a:fillRect/>
                </a:stretch>
              </p:blipFill>
              <p:spPr>
                <a:xfrm>
                  <a:off x="8878778" y="2588924"/>
                  <a:ext cx="2070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0" name="Freihand 69">
                  <a:extLst>
                    <a:ext uri="{FF2B5EF4-FFF2-40B4-BE49-F238E27FC236}">
                      <a16:creationId xmlns:a16="http://schemas.microsoft.com/office/drawing/2014/main" id="{DE123C1D-9E78-4C0A-6CBC-255D760E0C72}"/>
                    </a:ext>
                  </a:extLst>
                </p14:cNvPr>
                <p14:cNvContentPartPr/>
                <p14:nvPr/>
              </p14:nvContentPartPr>
              <p14:xfrm>
                <a:off x="9110618" y="2724284"/>
                <a:ext cx="105120" cy="125280"/>
              </p14:xfrm>
            </p:contentPart>
          </mc:Choice>
          <mc:Fallback>
            <p:pic>
              <p:nvPicPr>
                <p:cNvPr id="70" name="Freihand 69">
                  <a:extLst>
                    <a:ext uri="{FF2B5EF4-FFF2-40B4-BE49-F238E27FC236}">
                      <a16:creationId xmlns:a16="http://schemas.microsoft.com/office/drawing/2014/main" id="{DE123C1D-9E78-4C0A-6CBC-255D760E0C72}"/>
                    </a:ext>
                  </a:extLst>
                </p:cNvPr>
                <p:cNvPicPr/>
                <p:nvPr/>
              </p:nvPicPr>
              <p:blipFill>
                <a:blip r:embed="rId85"/>
                <a:stretch>
                  <a:fillRect/>
                </a:stretch>
              </p:blipFill>
              <p:spPr>
                <a:xfrm>
                  <a:off x="9104498" y="2718164"/>
                  <a:ext cx="117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1" name="Freihand 70">
                  <a:extLst>
                    <a:ext uri="{FF2B5EF4-FFF2-40B4-BE49-F238E27FC236}">
                      <a16:creationId xmlns:a16="http://schemas.microsoft.com/office/drawing/2014/main" id="{83B2AC32-D0B5-B947-3F39-E0E6FCE46421}"/>
                    </a:ext>
                  </a:extLst>
                </p14:cNvPr>
                <p14:cNvContentPartPr/>
                <p14:nvPr/>
              </p14:nvContentPartPr>
              <p14:xfrm>
                <a:off x="9204578" y="2520884"/>
                <a:ext cx="106200" cy="230040"/>
              </p14:xfrm>
            </p:contentPart>
          </mc:Choice>
          <mc:Fallback>
            <p:pic>
              <p:nvPicPr>
                <p:cNvPr id="71" name="Freihand 70">
                  <a:extLst>
                    <a:ext uri="{FF2B5EF4-FFF2-40B4-BE49-F238E27FC236}">
                      <a16:creationId xmlns:a16="http://schemas.microsoft.com/office/drawing/2014/main" id="{83B2AC32-D0B5-B947-3F39-E0E6FCE46421}"/>
                    </a:ext>
                  </a:extLst>
                </p:cNvPr>
                <p:cNvPicPr/>
                <p:nvPr/>
              </p:nvPicPr>
              <p:blipFill>
                <a:blip r:embed="rId87"/>
                <a:stretch>
                  <a:fillRect/>
                </a:stretch>
              </p:blipFill>
              <p:spPr>
                <a:xfrm>
                  <a:off x="9198458" y="2514764"/>
                  <a:ext cx="1184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3" name="Freihand 72">
                  <a:extLst>
                    <a:ext uri="{FF2B5EF4-FFF2-40B4-BE49-F238E27FC236}">
                      <a16:creationId xmlns:a16="http://schemas.microsoft.com/office/drawing/2014/main" id="{56B3074C-2468-CC9B-352B-EA66FA926561}"/>
                    </a:ext>
                  </a:extLst>
                </p14:cNvPr>
                <p14:cNvContentPartPr/>
                <p14:nvPr/>
              </p14:nvContentPartPr>
              <p14:xfrm>
                <a:off x="9336338" y="2570924"/>
                <a:ext cx="72720" cy="158040"/>
              </p14:xfrm>
            </p:contentPart>
          </mc:Choice>
          <mc:Fallback>
            <p:pic>
              <p:nvPicPr>
                <p:cNvPr id="73" name="Freihand 72">
                  <a:extLst>
                    <a:ext uri="{FF2B5EF4-FFF2-40B4-BE49-F238E27FC236}">
                      <a16:creationId xmlns:a16="http://schemas.microsoft.com/office/drawing/2014/main" id="{56B3074C-2468-CC9B-352B-EA66FA926561}"/>
                    </a:ext>
                  </a:extLst>
                </p:cNvPr>
                <p:cNvPicPr/>
                <p:nvPr/>
              </p:nvPicPr>
              <p:blipFill>
                <a:blip r:embed="rId89"/>
                <a:stretch>
                  <a:fillRect/>
                </a:stretch>
              </p:blipFill>
              <p:spPr>
                <a:xfrm>
                  <a:off x="9330218" y="2564804"/>
                  <a:ext cx="84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Freihand 73">
                  <a:extLst>
                    <a:ext uri="{FF2B5EF4-FFF2-40B4-BE49-F238E27FC236}">
                      <a16:creationId xmlns:a16="http://schemas.microsoft.com/office/drawing/2014/main" id="{73DD2581-2568-BE78-AB46-8A76AEA8623B}"/>
                    </a:ext>
                  </a:extLst>
                </p14:cNvPr>
                <p14:cNvContentPartPr/>
                <p14:nvPr/>
              </p14:nvContentPartPr>
              <p14:xfrm>
                <a:off x="9461978" y="2455004"/>
                <a:ext cx="344880" cy="195120"/>
              </p14:xfrm>
            </p:contentPart>
          </mc:Choice>
          <mc:Fallback>
            <p:pic>
              <p:nvPicPr>
                <p:cNvPr id="74" name="Freihand 73">
                  <a:extLst>
                    <a:ext uri="{FF2B5EF4-FFF2-40B4-BE49-F238E27FC236}">
                      <a16:creationId xmlns:a16="http://schemas.microsoft.com/office/drawing/2014/main" id="{73DD2581-2568-BE78-AB46-8A76AEA8623B}"/>
                    </a:ext>
                  </a:extLst>
                </p:cNvPr>
                <p:cNvPicPr/>
                <p:nvPr/>
              </p:nvPicPr>
              <p:blipFill>
                <a:blip r:embed="rId91"/>
                <a:stretch>
                  <a:fillRect/>
                </a:stretch>
              </p:blipFill>
              <p:spPr>
                <a:xfrm>
                  <a:off x="9455858" y="2448884"/>
                  <a:ext cx="3571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5" name="Freihand 74">
                  <a:extLst>
                    <a:ext uri="{FF2B5EF4-FFF2-40B4-BE49-F238E27FC236}">
                      <a16:creationId xmlns:a16="http://schemas.microsoft.com/office/drawing/2014/main" id="{12C0874B-4A6D-DE42-CADB-E0771126E38D}"/>
                    </a:ext>
                  </a:extLst>
                </p14:cNvPr>
                <p14:cNvContentPartPr/>
                <p14:nvPr/>
              </p14:nvContentPartPr>
              <p14:xfrm>
                <a:off x="9832058" y="2315684"/>
                <a:ext cx="241920" cy="192960"/>
              </p14:xfrm>
            </p:contentPart>
          </mc:Choice>
          <mc:Fallback>
            <p:pic>
              <p:nvPicPr>
                <p:cNvPr id="75" name="Freihand 74">
                  <a:extLst>
                    <a:ext uri="{FF2B5EF4-FFF2-40B4-BE49-F238E27FC236}">
                      <a16:creationId xmlns:a16="http://schemas.microsoft.com/office/drawing/2014/main" id="{12C0874B-4A6D-DE42-CADB-E0771126E38D}"/>
                    </a:ext>
                  </a:extLst>
                </p:cNvPr>
                <p:cNvPicPr/>
                <p:nvPr/>
              </p:nvPicPr>
              <p:blipFill>
                <a:blip r:embed="rId93"/>
                <a:stretch>
                  <a:fillRect/>
                </a:stretch>
              </p:blipFill>
              <p:spPr>
                <a:xfrm>
                  <a:off x="9825938" y="2309564"/>
                  <a:ext cx="254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6DCC2E2F-BBA9-D332-B569-E03961E6C739}"/>
                    </a:ext>
                  </a:extLst>
                </p14:cNvPr>
                <p14:cNvContentPartPr/>
                <p14:nvPr/>
              </p14:nvContentPartPr>
              <p14:xfrm>
                <a:off x="9853658" y="2158724"/>
                <a:ext cx="12600" cy="13320"/>
              </p14:xfrm>
            </p:contentPart>
          </mc:Choice>
          <mc:Fallback>
            <p:pic>
              <p:nvPicPr>
                <p:cNvPr id="77" name="Freihand 76">
                  <a:extLst>
                    <a:ext uri="{FF2B5EF4-FFF2-40B4-BE49-F238E27FC236}">
                      <a16:creationId xmlns:a16="http://schemas.microsoft.com/office/drawing/2014/main" id="{6DCC2E2F-BBA9-D332-B569-E03961E6C739}"/>
                    </a:ext>
                  </a:extLst>
                </p:cNvPr>
                <p:cNvPicPr/>
                <p:nvPr/>
              </p:nvPicPr>
              <p:blipFill>
                <a:blip r:embed="rId95"/>
                <a:stretch>
                  <a:fillRect/>
                </a:stretch>
              </p:blipFill>
              <p:spPr>
                <a:xfrm>
                  <a:off x="9847538" y="2152604"/>
                  <a:ext cx="24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9" name="Freihand 78">
                  <a:extLst>
                    <a:ext uri="{FF2B5EF4-FFF2-40B4-BE49-F238E27FC236}">
                      <a16:creationId xmlns:a16="http://schemas.microsoft.com/office/drawing/2014/main" id="{F1E84CE9-50B1-30DD-5AF8-36411F77D454}"/>
                    </a:ext>
                  </a:extLst>
                </p14:cNvPr>
                <p14:cNvContentPartPr/>
                <p14:nvPr/>
              </p14:nvContentPartPr>
              <p14:xfrm>
                <a:off x="9085418" y="3094004"/>
                <a:ext cx="180360" cy="149040"/>
              </p14:xfrm>
            </p:contentPart>
          </mc:Choice>
          <mc:Fallback>
            <p:pic>
              <p:nvPicPr>
                <p:cNvPr id="79" name="Freihand 78">
                  <a:extLst>
                    <a:ext uri="{FF2B5EF4-FFF2-40B4-BE49-F238E27FC236}">
                      <a16:creationId xmlns:a16="http://schemas.microsoft.com/office/drawing/2014/main" id="{F1E84CE9-50B1-30DD-5AF8-36411F77D454}"/>
                    </a:ext>
                  </a:extLst>
                </p:cNvPr>
                <p:cNvPicPr/>
                <p:nvPr/>
              </p:nvPicPr>
              <p:blipFill>
                <a:blip r:embed="rId97"/>
                <a:stretch>
                  <a:fillRect/>
                </a:stretch>
              </p:blipFill>
              <p:spPr>
                <a:xfrm>
                  <a:off x="9079298" y="3087884"/>
                  <a:ext cx="192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 name="Freihand 79">
                  <a:extLst>
                    <a:ext uri="{FF2B5EF4-FFF2-40B4-BE49-F238E27FC236}">
                      <a16:creationId xmlns:a16="http://schemas.microsoft.com/office/drawing/2014/main" id="{FA9472C7-4B11-FBDB-A897-3DF17397AEA2}"/>
                    </a:ext>
                  </a:extLst>
                </p14:cNvPr>
                <p14:cNvContentPartPr/>
                <p14:nvPr/>
              </p14:nvContentPartPr>
              <p14:xfrm>
                <a:off x="9282698" y="3014444"/>
                <a:ext cx="209880" cy="150480"/>
              </p14:xfrm>
            </p:contentPart>
          </mc:Choice>
          <mc:Fallback>
            <p:pic>
              <p:nvPicPr>
                <p:cNvPr id="80" name="Freihand 79">
                  <a:extLst>
                    <a:ext uri="{FF2B5EF4-FFF2-40B4-BE49-F238E27FC236}">
                      <a16:creationId xmlns:a16="http://schemas.microsoft.com/office/drawing/2014/main" id="{FA9472C7-4B11-FBDB-A897-3DF17397AEA2}"/>
                    </a:ext>
                  </a:extLst>
                </p:cNvPr>
                <p:cNvPicPr/>
                <p:nvPr/>
              </p:nvPicPr>
              <p:blipFill>
                <a:blip r:embed="rId99"/>
                <a:stretch>
                  <a:fillRect/>
                </a:stretch>
              </p:blipFill>
              <p:spPr>
                <a:xfrm>
                  <a:off x="9276578" y="3008324"/>
                  <a:ext cx="222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Freihand 80">
                  <a:extLst>
                    <a:ext uri="{FF2B5EF4-FFF2-40B4-BE49-F238E27FC236}">
                      <a16:creationId xmlns:a16="http://schemas.microsoft.com/office/drawing/2014/main" id="{8704CDF4-D264-B460-85AF-330B89C809F8}"/>
                    </a:ext>
                  </a:extLst>
                </p14:cNvPr>
                <p14:cNvContentPartPr/>
                <p14:nvPr/>
              </p14:nvContentPartPr>
              <p14:xfrm>
                <a:off x="9663218" y="2799884"/>
                <a:ext cx="155160" cy="205200"/>
              </p14:xfrm>
            </p:contentPart>
          </mc:Choice>
          <mc:Fallback>
            <p:pic>
              <p:nvPicPr>
                <p:cNvPr id="81" name="Freihand 80">
                  <a:extLst>
                    <a:ext uri="{FF2B5EF4-FFF2-40B4-BE49-F238E27FC236}">
                      <a16:creationId xmlns:a16="http://schemas.microsoft.com/office/drawing/2014/main" id="{8704CDF4-D264-B460-85AF-330B89C809F8}"/>
                    </a:ext>
                  </a:extLst>
                </p:cNvPr>
                <p:cNvPicPr/>
                <p:nvPr/>
              </p:nvPicPr>
              <p:blipFill>
                <a:blip r:embed="rId101"/>
                <a:stretch>
                  <a:fillRect/>
                </a:stretch>
              </p:blipFill>
              <p:spPr>
                <a:xfrm>
                  <a:off x="9657098" y="2793764"/>
                  <a:ext cx="1674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Freihand 81">
                  <a:extLst>
                    <a:ext uri="{FF2B5EF4-FFF2-40B4-BE49-F238E27FC236}">
                      <a16:creationId xmlns:a16="http://schemas.microsoft.com/office/drawing/2014/main" id="{83728280-78AF-8B38-02C9-8A8A18177B13}"/>
                    </a:ext>
                  </a:extLst>
                </p14:cNvPr>
                <p14:cNvContentPartPr/>
                <p14:nvPr/>
              </p14:nvContentPartPr>
              <p14:xfrm>
                <a:off x="9814418" y="2612684"/>
                <a:ext cx="230760" cy="274680"/>
              </p14:xfrm>
            </p:contentPart>
          </mc:Choice>
          <mc:Fallback>
            <p:pic>
              <p:nvPicPr>
                <p:cNvPr id="82" name="Freihand 81">
                  <a:extLst>
                    <a:ext uri="{FF2B5EF4-FFF2-40B4-BE49-F238E27FC236}">
                      <a16:creationId xmlns:a16="http://schemas.microsoft.com/office/drawing/2014/main" id="{83728280-78AF-8B38-02C9-8A8A18177B13}"/>
                    </a:ext>
                  </a:extLst>
                </p:cNvPr>
                <p:cNvPicPr/>
                <p:nvPr/>
              </p:nvPicPr>
              <p:blipFill>
                <a:blip r:embed="rId103"/>
                <a:stretch>
                  <a:fillRect/>
                </a:stretch>
              </p:blipFill>
              <p:spPr>
                <a:xfrm>
                  <a:off x="9808298" y="2606564"/>
                  <a:ext cx="2430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Freihand 82">
                  <a:extLst>
                    <a:ext uri="{FF2B5EF4-FFF2-40B4-BE49-F238E27FC236}">
                      <a16:creationId xmlns:a16="http://schemas.microsoft.com/office/drawing/2014/main" id="{D4119DDA-2A9A-6A69-AAE5-5401DAFD43AF}"/>
                    </a:ext>
                  </a:extLst>
                </p14:cNvPr>
                <p14:cNvContentPartPr/>
                <p14:nvPr/>
              </p14:nvContentPartPr>
              <p14:xfrm>
                <a:off x="10031858" y="2624924"/>
                <a:ext cx="273240" cy="116280"/>
              </p14:xfrm>
            </p:contentPart>
          </mc:Choice>
          <mc:Fallback>
            <p:pic>
              <p:nvPicPr>
                <p:cNvPr id="83" name="Freihand 82">
                  <a:extLst>
                    <a:ext uri="{FF2B5EF4-FFF2-40B4-BE49-F238E27FC236}">
                      <a16:creationId xmlns:a16="http://schemas.microsoft.com/office/drawing/2014/main" id="{D4119DDA-2A9A-6A69-AAE5-5401DAFD43AF}"/>
                    </a:ext>
                  </a:extLst>
                </p:cNvPr>
                <p:cNvPicPr/>
                <p:nvPr/>
              </p:nvPicPr>
              <p:blipFill>
                <a:blip r:embed="rId105"/>
                <a:stretch>
                  <a:fillRect/>
                </a:stretch>
              </p:blipFill>
              <p:spPr>
                <a:xfrm>
                  <a:off x="10025738" y="2618804"/>
                  <a:ext cx="285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Freihand 83">
                  <a:extLst>
                    <a:ext uri="{FF2B5EF4-FFF2-40B4-BE49-F238E27FC236}">
                      <a16:creationId xmlns:a16="http://schemas.microsoft.com/office/drawing/2014/main" id="{8B01978E-A190-B1EC-C59D-2BC7702B9EFB}"/>
                    </a:ext>
                  </a:extLst>
                </p14:cNvPr>
                <p14:cNvContentPartPr/>
                <p14:nvPr/>
              </p14:nvContentPartPr>
              <p14:xfrm>
                <a:off x="9409418" y="3359324"/>
                <a:ext cx="198360" cy="98280"/>
              </p14:xfrm>
            </p:contentPart>
          </mc:Choice>
          <mc:Fallback>
            <p:pic>
              <p:nvPicPr>
                <p:cNvPr id="84" name="Freihand 83">
                  <a:extLst>
                    <a:ext uri="{FF2B5EF4-FFF2-40B4-BE49-F238E27FC236}">
                      <a16:creationId xmlns:a16="http://schemas.microsoft.com/office/drawing/2014/main" id="{8B01978E-A190-B1EC-C59D-2BC7702B9EFB}"/>
                    </a:ext>
                  </a:extLst>
                </p:cNvPr>
                <p:cNvPicPr/>
                <p:nvPr/>
              </p:nvPicPr>
              <p:blipFill>
                <a:blip r:embed="rId107"/>
                <a:stretch>
                  <a:fillRect/>
                </a:stretch>
              </p:blipFill>
              <p:spPr>
                <a:xfrm>
                  <a:off x="9403298" y="3353204"/>
                  <a:ext cx="210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Freihand 84">
                  <a:extLst>
                    <a:ext uri="{FF2B5EF4-FFF2-40B4-BE49-F238E27FC236}">
                      <a16:creationId xmlns:a16="http://schemas.microsoft.com/office/drawing/2014/main" id="{C7A7866A-F612-B8F7-490A-9850AD1C164C}"/>
                    </a:ext>
                  </a:extLst>
                </p14:cNvPr>
                <p14:cNvContentPartPr/>
                <p14:nvPr/>
              </p14:nvContentPartPr>
              <p14:xfrm>
                <a:off x="9646658" y="3210644"/>
                <a:ext cx="150480" cy="173880"/>
              </p14:xfrm>
            </p:contentPart>
          </mc:Choice>
          <mc:Fallback>
            <p:pic>
              <p:nvPicPr>
                <p:cNvPr id="85" name="Freihand 84">
                  <a:extLst>
                    <a:ext uri="{FF2B5EF4-FFF2-40B4-BE49-F238E27FC236}">
                      <a16:creationId xmlns:a16="http://schemas.microsoft.com/office/drawing/2014/main" id="{C7A7866A-F612-B8F7-490A-9850AD1C164C}"/>
                    </a:ext>
                  </a:extLst>
                </p:cNvPr>
                <p:cNvPicPr/>
                <p:nvPr/>
              </p:nvPicPr>
              <p:blipFill>
                <a:blip r:embed="rId109"/>
                <a:stretch>
                  <a:fillRect/>
                </a:stretch>
              </p:blipFill>
              <p:spPr>
                <a:xfrm>
                  <a:off x="9640538" y="3204524"/>
                  <a:ext cx="162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Freihand 85">
                  <a:extLst>
                    <a:ext uri="{FF2B5EF4-FFF2-40B4-BE49-F238E27FC236}">
                      <a16:creationId xmlns:a16="http://schemas.microsoft.com/office/drawing/2014/main" id="{6E820995-0C21-9099-3535-87A62EE08868}"/>
                    </a:ext>
                  </a:extLst>
                </p14:cNvPr>
                <p14:cNvContentPartPr/>
                <p14:nvPr/>
              </p14:nvContentPartPr>
              <p14:xfrm>
                <a:off x="9981098" y="3103364"/>
                <a:ext cx="176040" cy="128160"/>
              </p14:xfrm>
            </p:contentPart>
          </mc:Choice>
          <mc:Fallback>
            <p:pic>
              <p:nvPicPr>
                <p:cNvPr id="86" name="Freihand 85">
                  <a:extLst>
                    <a:ext uri="{FF2B5EF4-FFF2-40B4-BE49-F238E27FC236}">
                      <a16:creationId xmlns:a16="http://schemas.microsoft.com/office/drawing/2014/main" id="{6E820995-0C21-9099-3535-87A62EE08868}"/>
                    </a:ext>
                  </a:extLst>
                </p:cNvPr>
                <p:cNvPicPr/>
                <p:nvPr/>
              </p:nvPicPr>
              <p:blipFill>
                <a:blip r:embed="rId111"/>
                <a:stretch>
                  <a:fillRect/>
                </a:stretch>
              </p:blipFill>
              <p:spPr>
                <a:xfrm>
                  <a:off x="9974978" y="3097244"/>
                  <a:ext cx="188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4" name="Freihand 93">
                  <a:extLst>
                    <a:ext uri="{FF2B5EF4-FFF2-40B4-BE49-F238E27FC236}">
                      <a16:creationId xmlns:a16="http://schemas.microsoft.com/office/drawing/2014/main" id="{705C18BE-D4B1-C63B-8FFC-00797334BCAE}"/>
                    </a:ext>
                  </a:extLst>
                </p14:cNvPr>
                <p14:cNvContentPartPr/>
                <p14:nvPr/>
              </p14:nvContentPartPr>
              <p14:xfrm>
                <a:off x="10181258" y="2934164"/>
                <a:ext cx="320760" cy="201240"/>
              </p14:xfrm>
            </p:contentPart>
          </mc:Choice>
          <mc:Fallback>
            <p:pic>
              <p:nvPicPr>
                <p:cNvPr id="94" name="Freihand 93">
                  <a:extLst>
                    <a:ext uri="{FF2B5EF4-FFF2-40B4-BE49-F238E27FC236}">
                      <a16:creationId xmlns:a16="http://schemas.microsoft.com/office/drawing/2014/main" id="{705C18BE-D4B1-C63B-8FFC-00797334BCAE}"/>
                    </a:ext>
                  </a:extLst>
                </p:cNvPr>
                <p:cNvPicPr/>
                <p:nvPr/>
              </p:nvPicPr>
              <p:blipFill>
                <a:blip r:embed="rId113"/>
                <a:stretch>
                  <a:fillRect/>
                </a:stretch>
              </p:blipFill>
              <p:spPr>
                <a:xfrm>
                  <a:off x="10175138" y="2928044"/>
                  <a:ext cx="333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5" name="Freihand 94">
                  <a:extLst>
                    <a:ext uri="{FF2B5EF4-FFF2-40B4-BE49-F238E27FC236}">
                      <a16:creationId xmlns:a16="http://schemas.microsoft.com/office/drawing/2014/main" id="{A49760F7-B7F6-0DAD-80D7-6C146555BA1C}"/>
                    </a:ext>
                  </a:extLst>
                </p14:cNvPr>
                <p14:cNvContentPartPr/>
                <p14:nvPr/>
              </p14:nvContentPartPr>
              <p14:xfrm>
                <a:off x="10492298" y="2833364"/>
                <a:ext cx="14400" cy="60120"/>
              </p14:xfrm>
            </p:contentPart>
          </mc:Choice>
          <mc:Fallback>
            <p:pic>
              <p:nvPicPr>
                <p:cNvPr id="95" name="Freihand 94">
                  <a:extLst>
                    <a:ext uri="{FF2B5EF4-FFF2-40B4-BE49-F238E27FC236}">
                      <a16:creationId xmlns:a16="http://schemas.microsoft.com/office/drawing/2014/main" id="{A49760F7-B7F6-0DAD-80D7-6C146555BA1C}"/>
                    </a:ext>
                  </a:extLst>
                </p:cNvPr>
                <p:cNvPicPr/>
                <p:nvPr/>
              </p:nvPicPr>
              <p:blipFill>
                <a:blip r:embed="rId115"/>
                <a:stretch>
                  <a:fillRect/>
                </a:stretch>
              </p:blipFill>
              <p:spPr>
                <a:xfrm>
                  <a:off x="10486178" y="2827244"/>
                  <a:ext cx="26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6" name="Freihand 95">
                  <a:extLst>
                    <a:ext uri="{FF2B5EF4-FFF2-40B4-BE49-F238E27FC236}">
                      <a16:creationId xmlns:a16="http://schemas.microsoft.com/office/drawing/2014/main" id="{B891697E-800B-9C9C-E415-0637801B6856}"/>
                    </a:ext>
                  </a:extLst>
                </p14:cNvPr>
                <p14:cNvContentPartPr/>
                <p14:nvPr/>
              </p14:nvContentPartPr>
              <p14:xfrm>
                <a:off x="10597418" y="2848484"/>
                <a:ext cx="178200" cy="114840"/>
              </p14:xfrm>
            </p:contentPart>
          </mc:Choice>
          <mc:Fallback>
            <p:pic>
              <p:nvPicPr>
                <p:cNvPr id="96" name="Freihand 95">
                  <a:extLst>
                    <a:ext uri="{FF2B5EF4-FFF2-40B4-BE49-F238E27FC236}">
                      <a16:creationId xmlns:a16="http://schemas.microsoft.com/office/drawing/2014/main" id="{B891697E-800B-9C9C-E415-0637801B6856}"/>
                    </a:ext>
                  </a:extLst>
                </p:cNvPr>
                <p:cNvPicPr/>
                <p:nvPr/>
              </p:nvPicPr>
              <p:blipFill>
                <a:blip r:embed="rId117"/>
                <a:stretch>
                  <a:fillRect/>
                </a:stretch>
              </p:blipFill>
              <p:spPr>
                <a:xfrm>
                  <a:off x="10591298" y="2842364"/>
                  <a:ext cx="190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7" name="Freihand 96">
                  <a:extLst>
                    <a:ext uri="{FF2B5EF4-FFF2-40B4-BE49-F238E27FC236}">
                      <a16:creationId xmlns:a16="http://schemas.microsoft.com/office/drawing/2014/main" id="{401C28FE-7CDD-83F1-5184-D79DB56B6EB7}"/>
                    </a:ext>
                  </a:extLst>
                </p14:cNvPr>
                <p14:cNvContentPartPr/>
                <p14:nvPr/>
              </p14:nvContentPartPr>
              <p14:xfrm>
                <a:off x="10779938" y="2608004"/>
                <a:ext cx="400320" cy="279360"/>
              </p14:xfrm>
            </p:contentPart>
          </mc:Choice>
          <mc:Fallback>
            <p:pic>
              <p:nvPicPr>
                <p:cNvPr id="97" name="Freihand 96">
                  <a:extLst>
                    <a:ext uri="{FF2B5EF4-FFF2-40B4-BE49-F238E27FC236}">
                      <a16:creationId xmlns:a16="http://schemas.microsoft.com/office/drawing/2014/main" id="{401C28FE-7CDD-83F1-5184-D79DB56B6EB7}"/>
                    </a:ext>
                  </a:extLst>
                </p:cNvPr>
                <p:cNvPicPr/>
                <p:nvPr/>
              </p:nvPicPr>
              <p:blipFill>
                <a:blip r:embed="rId119"/>
                <a:stretch>
                  <a:fillRect/>
                </a:stretch>
              </p:blipFill>
              <p:spPr>
                <a:xfrm>
                  <a:off x="10773818" y="2601884"/>
                  <a:ext cx="4125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9" name="Freihand 98">
                  <a:extLst>
                    <a:ext uri="{FF2B5EF4-FFF2-40B4-BE49-F238E27FC236}">
                      <a16:creationId xmlns:a16="http://schemas.microsoft.com/office/drawing/2014/main" id="{A15BE49E-583E-5343-6B41-E4FF8D10893C}"/>
                    </a:ext>
                  </a:extLst>
                </p14:cNvPr>
                <p14:cNvContentPartPr/>
                <p14:nvPr/>
              </p14:nvContentPartPr>
              <p14:xfrm>
                <a:off x="9998738" y="3185804"/>
                <a:ext cx="636480" cy="419400"/>
              </p14:xfrm>
            </p:contentPart>
          </mc:Choice>
          <mc:Fallback>
            <p:pic>
              <p:nvPicPr>
                <p:cNvPr id="99" name="Freihand 98">
                  <a:extLst>
                    <a:ext uri="{FF2B5EF4-FFF2-40B4-BE49-F238E27FC236}">
                      <a16:creationId xmlns:a16="http://schemas.microsoft.com/office/drawing/2014/main" id="{A15BE49E-583E-5343-6B41-E4FF8D10893C}"/>
                    </a:ext>
                  </a:extLst>
                </p:cNvPr>
                <p:cNvPicPr/>
                <p:nvPr/>
              </p:nvPicPr>
              <p:blipFill>
                <a:blip r:embed="rId121"/>
                <a:stretch>
                  <a:fillRect/>
                </a:stretch>
              </p:blipFill>
              <p:spPr>
                <a:xfrm>
                  <a:off x="9992618" y="3179684"/>
                  <a:ext cx="64872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 name="Freihand 99">
                  <a:extLst>
                    <a:ext uri="{FF2B5EF4-FFF2-40B4-BE49-F238E27FC236}">
                      <a16:creationId xmlns:a16="http://schemas.microsoft.com/office/drawing/2014/main" id="{F537871C-AA5D-4A43-4007-63702531C592}"/>
                    </a:ext>
                  </a:extLst>
                </p14:cNvPr>
                <p14:cNvContentPartPr/>
                <p14:nvPr/>
              </p14:nvContentPartPr>
              <p14:xfrm>
                <a:off x="10649978" y="3202724"/>
                <a:ext cx="239760" cy="64080"/>
              </p14:xfrm>
            </p:contentPart>
          </mc:Choice>
          <mc:Fallback>
            <p:pic>
              <p:nvPicPr>
                <p:cNvPr id="100" name="Freihand 99">
                  <a:extLst>
                    <a:ext uri="{FF2B5EF4-FFF2-40B4-BE49-F238E27FC236}">
                      <a16:creationId xmlns:a16="http://schemas.microsoft.com/office/drawing/2014/main" id="{F537871C-AA5D-4A43-4007-63702531C592}"/>
                    </a:ext>
                  </a:extLst>
                </p:cNvPr>
                <p:cNvPicPr/>
                <p:nvPr/>
              </p:nvPicPr>
              <p:blipFill>
                <a:blip r:embed="rId123"/>
                <a:stretch>
                  <a:fillRect/>
                </a:stretch>
              </p:blipFill>
              <p:spPr>
                <a:xfrm>
                  <a:off x="10643858" y="3196604"/>
                  <a:ext cx="252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1" name="Freihand 100">
                  <a:extLst>
                    <a:ext uri="{FF2B5EF4-FFF2-40B4-BE49-F238E27FC236}">
                      <a16:creationId xmlns:a16="http://schemas.microsoft.com/office/drawing/2014/main" id="{2CF6ABE7-8D6A-9DF9-6E83-870EFB622352}"/>
                    </a:ext>
                  </a:extLst>
                </p14:cNvPr>
                <p14:cNvContentPartPr/>
                <p14:nvPr/>
              </p14:nvContentPartPr>
              <p14:xfrm>
                <a:off x="10340018" y="3261404"/>
                <a:ext cx="158400" cy="64440"/>
              </p14:xfrm>
            </p:contentPart>
          </mc:Choice>
          <mc:Fallback>
            <p:pic>
              <p:nvPicPr>
                <p:cNvPr id="101" name="Freihand 100">
                  <a:extLst>
                    <a:ext uri="{FF2B5EF4-FFF2-40B4-BE49-F238E27FC236}">
                      <a16:creationId xmlns:a16="http://schemas.microsoft.com/office/drawing/2014/main" id="{2CF6ABE7-8D6A-9DF9-6E83-870EFB622352}"/>
                    </a:ext>
                  </a:extLst>
                </p:cNvPr>
                <p:cNvPicPr/>
                <p:nvPr/>
              </p:nvPicPr>
              <p:blipFill>
                <a:blip r:embed="rId125"/>
                <a:stretch>
                  <a:fillRect/>
                </a:stretch>
              </p:blipFill>
              <p:spPr>
                <a:xfrm>
                  <a:off x="10333898" y="3255284"/>
                  <a:ext cx="170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2" name="Freihand 101">
                  <a:extLst>
                    <a:ext uri="{FF2B5EF4-FFF2-40B4-BE49-F238E27FC236}">
                      <a16:creationId xmlns:a16="http://schemas.microsoft.com/office/drawing/2014/main" id="{30AE438F-9020-5645-D73E-944443971343}"/>
                    </a:ext>
                  </a:extLst>
                </p14:cNvPr>
                <p14:cNvContentPartPr/>
                <p14:nvPr/>
              </p14:nvContentPartPr>
              <p14:xfrm>
                <a:off x="9959138" y="3364004"/>
                <a:ext cx="746280" cy="403200"/>
              </p14:xfrm>
            </p:contentPart>
          </mc:Choice>
          <mc:Fallback>
            <p:pic>
              <p:nvPicPr>
                <p:cNvPr id="102" name="Freihand 101">
                  <a:extLst>
                    <a:ext uri="{FF2B5EF4-FFF2-40B4-BE49-F238E27FC236}">
                      <a16:creationId xmlns:a16="http://schemas.microsoft.com/office/drawing/2014/main" id="{30AE438F-9020-5645-D73E-944443971343}"/>
                    </a:ext>
                  </a:extLst>
                </p:cNvPr>
                <p:cNvPicPr/>
                <p:nvPr/>
              </p:nvPicPr>
              <p:blipFill>
                <a:blip r:embed="rId127"/>
                <a:stretch>
                  <a:fillRect/>
                </a:stretch>
              </p:blipFill>
              <p:spPr>
                <a:xfrm>
                  <a:off x="9953018" y="3357884"/>
                  <a:ext cx="75852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3" name="Freihand 102">
                  <a:extLst>
                    <a:ext uri="{FF2B5EF4-FFF2-40B4-BE49-F238E27FC236}">
                      <a16:creationId xmlns:a16="http://schemas.microsoft.com/office/drawing/2014/main" id="{631037BA-1050-1879-2EB7-40ECDD515927}"/>
                    </a:ext>
                  </a:extLst>
                </p14:cNvPr>
                <p14:cNvContentPartPr/>
                <p14:nvPr/>
              </p14:nvContentPartPr>
              <p14:xfrm>
                <a:off x="7256978" y="896924"/>
                <a:ext cx="560160" cy="795960"/>
              </p14:xfrm>
            </p:contentPart>
          </mc:Choice>
          <mc:Fallback>
            <p:pic>
              <p:nvPicPr>
                <p:cNvPr id="103" name="Freihand 102">
                  <a:extLst>
                    <a:ext uri="{FF2B5EF4-FFF2-40B4-BE49-F238E27FC236}">
                      <a16:creationId xmlns:a16="http://schemas.microsoft.com/office/drawing/2014/main" id="{631037BA-1050-1879-2EB7-40ECDD515927}"/>
                    </a:ext>
                  </a:extLst>
                </p:cNvPr>
                <p:cNvPicPr/>
                <p:nvPr/>
              </p:nvPicPr>
              <p:blipFill>
                <a:blip r:embed="rId129"/>
                <a:stretch>
                  <a:fillRect/>
                </a:stretch>
              </p:blipFill>
              <p:spPr>
                <a:xfrm>
                  <a:off x="7250858" y="890804"/>
                  <a:ext cx="572400" cy="808200"/>
                </a:xfrm>
                <a:prstGeom prst="rect">
                  <a:avLst/>
                </a:prstGeom>
              </p:spPr>
            </p:pic>
          </mc:Fallback>
        </mc:AlternateContent>
      </p:gr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mc:AlternateContent xmlns:mc="http://schemas.openxmlformats.org/markup-compatibility/2006">
        <mc:Choice xmlns:p14="http://schemas.microsoft.com/office/powerpoint/2010/main" Requires="p14">
          <p:contentPart p14:bwMode="auto" r:id="rId12">
            <p14:nvContentPartPr>
              <p14:cNvPr id="30" name="Freihand 29">
                <a:extLst>
                  <a:ext uri="{FF2B5EF4-FFF2-40B4-BE49-F238E27FC236}">
                    <a16:creationId xmlns:a16="http://schemas.microsoft.com/office/drawing/2014/main" id="{120BEB38-5D50-7079-FCB2-3A9B4181F166}"/>
                  </a:ext>
                </a:extLst>
              </p14:cNvPr>
              <p14:cNvContentPartPr/>
              <p14:nvPr/>
            </p14:nvContentPartPr>
            <p14:xfrm>
              <a:off x="922778" y="1799542"/>
              <a:ext cx="3493080" cy="73440"/>
            </p14:xfrm>
          </p:contentPart>
        </mc:Choice>
        <mc:Fallback>
          <p:pic>
            <p:nvPicPr>
              <p:cNvPr id="30" name="Freihand 29">
                <a:extLst>
                  <a:ext uri="{FF2B5EF4-FFF2-40B4-BE49-F238E27FC236}">
                    <a16:creationId xmlns:a16="http://schemas.microsoft.com/office/drawing/2014/main" id="{120BEB38-5D50-7079-FCB2-3A9B4181F166}"/>
                  </a:ext>
                </a:extLst>
              </p:cNvPr>
              <p:cNvPicPr/>
              <p:nvPr/>
            </p:nvPicPr>
            <p:blipFill>
              <a:blip r:embed="rId13"/>
              <a:stretch>
                <a:fillRect/>
              </a:stretch>
            </p:blipFill>
            <p:spPr>
              <a:xfrm>
                <a:off x="916658" y="1793422"/>
                <a:ext cx="3505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9" name="Freihand 108">
                <a:extLst>
                  <a:ext uri="{FF2B5EF4-FFF2-40B4-BE49-F238E27FC236}">
                    <a16:creationId xmlns:a16="http://schemas.microsoft.com/office/drawing/2014/main" id="{7252C4C3-FE22-1904-539E-01E8518E3E20}"/>
                  </a:ext>
                </a:extLst>
              </p14:cNvPr>
              <p14:cNvContentPartPr/>
              <p14:nvPr/>
            </p14:nvContentPartPr>
            <p14:xfrm>
              <a:off x="5073218" y="285742"/>
              <a:ext cx="794160" cy="593280"/>
            </p14:xfrm>
          </p:contentPart>
        </mc:Choice>
        <mc:Fallback>
          <p:pic>
            <p:nvPicPr>
              <p:cNvPr id="109" name="Freihand 108">
                <a:extLst>
                  <a:ext uri="{FF2B5EF4-FFF2-40B4-BE49-F238E27FC236}">
                    <a16:creationId xmlns:a16="http://schemas.microsoft.com/office/drawing/2014/main" id="{7252C4C3-FE22-1904-539E-01E8518E3E20}"/>
                  </a:ext>
                </a:extLst>
              </p:cNvPr>
              <p:cNvPicPr/>
              <p:nvPr/>
            </p:nvPicPr>
            <p:blipFill>
              <a:blip r:embed="rId15"/>
              <a:stretch>
                <a:fillRect/>
              </a:stretch>
            </p:blipFill>
            <p:spPr>
              <a:xfrm>
                <a:off x="5067098" y="279622"/>
                <a:ext cx="806400" cy="605520"/>
              </a:xfrm>
              <a:prstGeom prst="rect">
                <a:avLst/>
              </a:prstGeom>
            </p:spPr>
          </p:pic>
        </mc:Fallback>
      </mc:AlternateContent>
      <p:grpSp>
        <p:nvGrpSpPr>
          <p:cNvPr id="202" name="Gruppieren 201">
            <a:extLst>
              <a:ext uri="{FF2B5EF4-FFF2-40B4-BE49-F238E27FC236}">
                <a16:creationId xmlns:a16="http://schemas.microsoft.com/office/drawing/2014/main" id="{4BCAF649-2929-E072-9D86-BB33CC159A7A}"/>
              </a:ext>
            </a:extLst>
          </p:cNvPr>
          <p:cNvGrpSpPr/>
          <p:nvPr/>
        </p:nvGrpSpPr>
        <p:grpSpPr>
          <a:xfrm>
            <a:off x="441818" y="76942"/>
            <a:ext cx="7470720" cy="4178160"/>
            <a:chOff x="441818" y="76942"/>
            <a:chExt cx="7470720" cy="4178160"/>
          </a:xfrm>
        </p:grpSpPr>
        <mc:AlternateContent xmlns:mc="http://schemas.openxmlformats.org/markup-compatibility/2006">
          <mc:Choice xmlns:p14="http://schemas.microsoft.com/office/powerpoint/2010/main" Requires="p14">
            <p:contentPart p14:bwMode="auto" r:id="rId16">
              <p14:nvContentPartPr>
                <p14:cNvPr id="31" name="Freihand 30">
                  <a:extLst>
                    <a:ext uri="{FF2B5EF4-FFF2-40B4-BE49-F238E27FC236}">
                      <a16:creationId xmlns:a16="http://schemas.microsoft.com/office/drawing/2014/main" id="{77C0B50B-16B4-6729-6326-0C2A16398A3D}"/>
                    </a:ext>
                  </a:extLst>
                </p14:cNvPr>
                <p14:cNvContentPartPr/>
                <p14:nvPr/>
              </p14:nvContentPartPr>
              <p14:xfrm>
                <a:off x="1881098" y="2663902"/>
                <a:ext cx="54000" cy="306000"/>
              </p14:xfrm>
            </p:contentPart>
          </mc:Choice>
          <mc:Fallback>
            <p:pic>
              <p:nvPicPr>
                <p:cNvPr id="31" name="Freihand 30">
                  <a:extLst>
                    <a:ext uri="{FF2B5EF4-FFF2-40B4-BE49-F238E27FC236}">
                      <a16:creationId xmlns:a16="http://schemas.microsoft.com/office/drawing/2014/main" id="{77C0B50B-16B4-6729-6326-0C2A16398A3D}"/>
                    </a:ext>
                  </a:extLst>
                </p:cNvPr>
                <p:cNvPicPr/>
                <p:nvPr/>
              </p:nvPicPr>
              <p:blipFill>
                <a:blip r:embed="rId17"/>
                <a:stretch>
                  <a:fillRect/>
                </a:stretch>
              </p:blipFill>
              <p:spPr>
                <a:xfrm>
                  <a:off x="1874978" y="2657782"/>
                  <a:ext cx="662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2" name="Freihand 31">
                  <a:extLst>
                    <a:ext uri="{FF2B5EF4-FFF2-40B4-BE49-F238E27FC236}">
                      <a16:creationId xmlns:a16="http://schemas.microsoft.com/office/drawing/2014/main" id="{73ECB6B5-962D-4FF4-2109-5E20A5B1C3FC}"/>
                    </a:ext>
                  </a:extLst>
                </p14:cNvPr>
                <p14:cNvContentPartPr/>
                <p14:nvPr/>
              </p14:nvContentPartPr>
              <p14:xfrm>
                <a:off x="1821698" y="2654182"/>
                <a:ext cx="207360" cy="59040"/>
              </p14:xfrm>
            </p:contentPart>
          </mc:Choice>
          <mc:Fallback>
            <p:pic>
              <p:nvPicPr>
                <p:cNvPr id="32" name="Freihand 31">
                  <a:extLst>
                    <a:ext uri="{FF2B5EF4-FFF2-40B4-BE49-F238E27FC236}">
                      <a16:creationId xmlns:a16="http://schemas.microsoft.com/office/drawing/2014/main" id="{73ECB6B5-962D-4FF4-2109-5E20A5B1C3FC}"/>
                    </a:ext>
                  </a:extLst>
                </p:cNvPr>
                <p:cNvPicPr/>
                <p:nvPr/>
              </p:nvPicPr>
              <p:blipFill>
                <a:blip r:embed="rId19"/>
                <a:stretch>
                  <a:fillRect/>
                </a:stretch>
              </p:blipFill>
              <p:spPr>
                <a:xfrm>
                  <a:off x="1815578" y="2648062"/>
                  <a:ext cx="219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3" name="Freihand 32">
                  <a:extLst>
                    <a:ext uri="{FF2B5EF4-FFF2-40B4-BE49-F238E27FC236}">
                      <a16:creationId xmlns:a16="http://schemas.microsoft.com/office/drawing/2014/main" id="{4F45C3F2-8EBF-D1F1-46B3-98FE308C4F6D}"/>
                    </a:ext>
                  </a:extLst>
                </p14:cNvPr>
                <p14:cNvContentPartPr/>
                <p14:nvPr/>
              </p14:nvContentPartPr>
              <p14:xfrm>
                <a:off x="1824218" y="2807902"/>
                <a:ext cx="130320" cy="11160"/>
              </p14:xfrm>
            </p:contentPart>
          </mc:Choice>
          <mc:Fallback>
            <p:pic>
              <p:nvPicPr>
                <p:cNvPr id="33" name="Freihand 32">
                  <a:extLst>
                    <a:ext uri="{FF2B5EF4-FFF2-40B4-BE49-F238E27FC236}">
                      <a16:creationId xmlns:a16="http://schemas.microsoft.com/office/drawing/2014/main" id="{4F45C3F2-8EBF-D1F1-46B3-98FE308C4F6D}"/>
                    </a:ext>
                  </a:extLst>
                </p:cNvPr>
                <p:cNvPicPr/>
                <p:nvPr/>
              </p:nvPicPr>
              <p:blipFill>
                <a:blip r:embed="rId21"/>
                <a:stretch>
                  <a:fillRect/>
                </a:stretch>
              </p:blipFill>
              <p:spPr>
                <a:xfrm>
                  <a:off x="1818098" y="2801782"/>
                  <a:ext cx="142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4" name="Freihand 33">
                  <a:extLst>
                    <a:ext uri="{FF2B5EF4-FFF2-40B4-BE49-F238E27FC236}">
                      <a16:creationId xmlns:a16="http://schemas.microsoft.com/office/drawing/2014/main" id="{287BECAA-FFD4-CB14-BC77-8DAF5EB98E84}"/>
                    </a:ext>
                  </a:extLst>
                </p14:cNvPr>
                <p14:cNvContentPartPr/>
                <p14:nvPr/>
              </p14:nvContentPartPr>
              <p14:xfrm>
                <a:off x="2051738" y="2779822"/>
                <a:ext cx="57600" cy="168480"/>
              </p14:xfrm>
            </p:contentPart>
          </mc:Choice>
          <mc:Fallback>
            <p:pic>
              <p:nvPicPr>
                <p:cNvPr id="34" name="Freihand 33">
                  <a:extLst>
                    <a:ext uri="{FF2B5EF4-FFF2-40B4-BE49-F238E27FC236}">
                      <a16:creationId xmlns:a16="http://schemas.microsoft.com/office/drawing/2014/main" id="{287BECAA-FFD4-CB14-BC77-8DAF5EB98E84}"/>
                    </a:ext>
                  </a:extLst>
                </p:cNvPr>
                <p:cNvPicPr/>
                <p:nvPr/>
              </p:nvPicPr>
              <p:blipFill>
                <a:blip r:embed="rId23"/>
                <a:stretch>
                  <a:fillRect/>
                </a:stretch>
              </p:blipFill>
              <p:spPr>
                <a:xfrm>
                  <a:off x="2045618" y="2773702"/>
                  <a:ext cx="69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5" name="Freihand 34">
                  <a:extLst>
                    <a:ext uri="{FF2B5EF4-FFF2-40B4-BE49-F238E27FC236}">
                      <a16:creationId xmlns:a16="http://schemas.microsoft.com/office/drawing/2014/main" id="{B0063CE6-95AB-8A6F-A6CB-E4729944B183}"/>
                    </a:ext>
                  </a:extLst>
                </p14:cNvPr>
                <p14:cNvContentPartPr/>
                <p14:nvPr/>
              </p14:nvContentPartPr>
              <p14:xfrm>
                <a:off x="2052818" y="2794582"/>
                <a:ext cx="118080" cy="192600"/>
              </p14:xfrm>
            </p:contentPart>
          </mc:Choice>
          <mc:Fallback>
            <p:pic>
              <p:nvPicPr>
                <p:cNvPr id="35" name="Freihand 34">
                  <a:extLst>
                    <a:ext uri="{FF2B5EF4-FFF2-40B4-BE49-F238E27FC236}">
                      <a16:creationId xmlns:a16="http://schemas.microsoft.com/office/drawing/2014/main" id="{B0063CE6-95AB-8A6F-A6CB-E4729944B183}"/>
                    </a:ext>
                  </a:extLst>
                </p:cNvPr>
                <p:cNvPicPr/>
                <p:nvPr/>
              </p:nvPicPr>
              <p:blipFill>
                <a:blip r:embed="rId25"/>
                <a:stretch>
                  <a:fillRect/>
                </a:stretch>
              </p:blipFill>
              <p:spPr>
                <a:xfrm>
                  <a:off x="2046698" y="2788462"/>
                  <a:ext cx="130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 name="Freihand 35">
                  <a:extLst>
                    <a:ext uri="{FF2B5EF4-FFF2-40B4-BE49-F238E27FC236}">
                      <a16:creationId xmlns:a16="http://schemas.microsoft.com/office/drawing/2014/main" id="{3822994A-E562-11A3-1895-E6AE3AF69354}"/>
                    </a:ext>
                  </a:extLst>
                </p14:cNvPr>
                <p14:cNvContentPartPr/>
                <p14:nvPr/>
              </p14:nvContentPartPr>
              <p14:xfrm>
                <a:off x="2197898" y="2535022"/>
                <a:ext cx="570600" cy="410400"/>
              </p14:xfrm>
            </p:contentPart>
          </mc:Choice>
          <mc:Fallback>
            <p:pic>
              <p:nvPicPr>
                <p:cNvPr id="36" name="Freihand 35">
                  <a:extLst>
                    <a:ext uri="{FF2B5EF4-FFF2-40B4-BE49-F238E27FC236}">
                      <a16:creationId xmlns:a16="http://schemas.microsoft.com/office/drawing/2014/main" id="{3822994A-E562-11A3-1895-E6AE3AF69354}"/>
                    </a:ext>
                  </a:extLst>
                </p:cNvPr>
                <p:cNvPicPr/>
                <p:nvPr/>
              </p:nvPicPr>
              <p:blipFill>
                <a:blip r:embed="rId27"/>
                <a:stretch>
                  <a:fillRect/>
                </a:stretch>
              </p:blipFill>
              <p:spPr>
                <a:xfrm>
                  <a:off x="2191778" y="2528902"/>
                  <a:ext cx="58284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8" name="Freihand 37">
                  <a:extLst>
                    <a:ext uri="{FF2B5EF4-FFF2-40B4-BE49-F238E27FC236}">
                      <a16:creationId xmlns:a16="http://schemas.microsoft.com/office/drawing/2014/main" id="{FC6B3BA3-62FD-EC28-00C8-02CACBA35DB0}"/>
                    </a:ext>
                  </a:extLst>
                </p14:cNvPr>
                <p14:cNvContentPartPr/>
                <p14:nvPr/>
              </p14:nvContentPartPr>
              <p14:xfrm>
                <a:off x="1608938" y="3122182"/>
                <a:ext cx="194400" cy="270360"/>
              </p14:xfrm>
            </p:contentPart>
          </mc:Choice>
          <mc:Fallback>
            <p:pic>
              <p:nvPicPr>
                <p:cNvPr id="38" name="Freihand 37">
                  <a:extLst>
                    <a:ext uri="{FF2B5EF4-FFF2-40B4-BE49-F238E27FC236}">
                      <a16:creationId xmlns:a16="http://schemas.microsoft.com/office/drawing/2014/main" id="{FC6B3BA3-62FD-EC28-00C8-02CACBA35DB0}"/>
                    </a:ext>
                  </a:extLst>
                </p:cNvPr>
                <p:cNvPicPr/>
                <p:nvPr/>
              </p:nvPicPr>
              <p:blipFill>
                <a:blip r:embed="rId29"/>
                <a:stretch>
                  <a:fillRect/>
                </a:stretch>
              </p:blipFill>
              <p:spPr>
                <a:xfrm>
                  <a:off x="1602818" y="3116062"/>
                  <a:ext cx="2066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9" name="Freihand 38">
                  <a:extLst>
                    <a:ext uri="{FF2B5EF4-FFF2-40B4-BE49-F238E27FC236}">
                      <a16:creationId xmlns:a16="http://schemas.microsoft.com/office/drawing/2014/main" id="{05E1D897-E1D8-B790-2838-AC693E384FD1}"/>
                    </a:ext>
                  </a:extLst>
                </p14:cNvPr>
                <p14:cNvContentPartPr/>
                <p14:nvPr/>
              </p14:nvContentPartPr>
              <p14:xfrm>
                <a:off x="1825298" y="3256102"/>
                <a:ext cx="105840" cy="117720"/>
              </p14:xfrm>
            </p:contentPart>
          </mc:Choice>
          <mc:Fallback>
            <p:pic>
              <p:nvPicPr>
                <p:cNvPr id="39" name="Freihand 38">
                  <a:extLst>
                    <a:ext uri="{FF2B5EF4-FFF2-40B4-BE49-F238E27FC236}">
                      <a16:creationId xmlns:a16="http://schemas.microsoft.com/office/drawing/2014/main" id="{05E1D897-E1D8-B790-2838-AC693E384FD1}"/>
                    </a:ext>
                  </a:extLst>
                </p:cNvPr>
                <p:cNvPicPr/>
                <p:nvPr/>
              </p:nvPicPr>
              <p:blipFill>
                <a:blip r:embed="rId31"/>
                <a:stretch>
                  <a:fillRect/>
                </a:stretch>
              </p:blipFill>
              <p:spPr>
                <a:xfrm>
                  <a:off x="1819178" y="3249982"/>
                  <a:ext cx="118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0" name="Freihand 39">
                  <a:extLst>
                    <a:ext uri="{FF2B5EF4-FFF2-40B4-BE49-F238E27FC236}">
                      <a16:creationId xmlns:a16="http://schemas.microsoft.com/office/drawing/2014/main" id="{1FAF33AC-A8C8-E85C-65A0-F701461D1C14}"/>
                    </a:ext>
                  </a:extLst>
                </p14:cNvPr>
                <p14:cNvContentPartPr/>
                <p14:nvPr/>
              </p14:nvContentPartPr>
              <p14:xfrm>
                <a:off x="1966778" y="3186622"/>
                <a:ext cx="138600" cy="308160"/>
              </p14:xfrm>
            </p:contentPart>
          </mc:Choice>
          <mc:Fallback>
            <p:pic>
              <p:nvPicPr>
                <p:cNvPr id="40" name="Freihand 39">
                  <a:extLst>
                    <a:ext uri="{FF2B5EF4-FFF2-40B4-BE49-F238E27FC236}">
                      <a16:creationId xmlns:a16="http://schemas.microsoft.com/office/drawing/2014/main" id="{1FAF33AC-A8C8-E85C-65A0-F701461D1C14}"/>
                    </a:ext>
                  </a:extLst>
                </p:cNvPr>
                <p:cNvPicPr/>
                <p:nvPr/>
              </p:nvPicPr>
              <p:blipFill>
                <a:blip r:embed="rId33"/>
                <a:stretch>
                  <a:fillRect/>
                </a:stretch>
              </p:blipFill>
              <p:spPr>
                <a:xfrm>
                  <a:off x="1960658" y="3180502"/>
                  <a:ext cx="1508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Freihand 41">
                  <a:extLst>
                    <a:ext uri="{FF2B5EF4-FFF2-40B4-BE49-F238E27FC236}">
                      <a16:creationId xmlns:a16="http://schemas.microsoft.com/office/drawing/2014/main" id="{EC930493-1CA7-DCA6-A748-BC636842F225}"/>
                    </a:ext>
                  </a:extLst>
                </p14:cNvPr>
                <p14:cNvContentPartPr/>
                <p14:nvPr/>
              </p14:nvContentPartPr>
              <p14:xfrm>
                <a:off x="1857338" y="3130462"/>
                <a:ext cx="86040" cy="23400"/>
              </p14:xfrm>
            </p:contentPart>
          </mc:Choice>
          <mc:Fallback>
            <p:pic>
              <p:nvPicPr>
                <p:cNvPr id="42" name="Freihand 41">
                  <a:extLst>
                    <a:ext uri="{FF2B5EF4-FFF2-40B4-BE49-F238E27FC236}">
                      <a16:creationId xmlns:a16="http://schemas.microsoft.com/office/drawing/2014/main" id="{EC930493-1CA7-DCA6-A748-BC636842F225}"/>
                    </a:ext>
                  </a:extLst>
                </p:cNvPr>
                <p:cNvPicPr/>
                <p:nvPr/>
              </p:nvPicPr>
              <p:blipFill>
                <a:blip r:embed="rId35"/>
                <a:stretch>
                  <a:fillRect/>
                </a:stretch>
              </p:blipFill>
              <p:spPr>
                <a:xfrm>
                  <a:off x="1851218" y="3124342"/>
                  <a:ext cx="98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Freihand 42">
                  <a:extLst>
                    <a:ext uri="{FF2B5EF4-FFF2-40B4-BE49-F238E27FC236}">
                      <a16:creationId xmlns:a16="http://schemas.microsoft.com/office/drawing/2014/main" id="{4659EEEF-C7C9-68AC-9AAB-F2B5D0F3E9AD}"/>
                    </a:ext>
                  </a:extLst>
                </p14:cNvPr>
                <p14:cNvContentPartPr/>
                <p14:nvPr/>
              </p14:nvContentPartPr>
              <p14:xfrm>
                <a:off x="2174858" y="3225142"/>
                <a:ext cx="150120" cy="132120"/>
              </p14:xfrm>
            </p:contentPart>
          </mc:Choice>
          <mc:Fallback>
            <p:pic>
              <p:nvPicPr>
                <p:cNvPr id="43" name="Freihand 42">
                  <a:extLst>
                    <a:ext uri="{FF2B5EF4-FFF2-40B4-BE49-F238E27FC236}">
                      <a16:creationId xmlns:a16="http://schemas.microsoft.com/office/drawing/2014/main" id="{4659EEEF-C7C9-68AC-9AAB-F2B5D0F3E9AD}"/>
                    </a:ext>
                  </a:extLst>
                </p:cNvPr>
                <p:cNvPicPr/>
                <p:nvPr/>
              </p:nvPicPr>
              <p:blipFill>
                <a:blip r:embed="rId37"/>
                <a:stretch>
                  <a:fillRect/>
                </a:stretch>
              </p:blipFill>
              <p:spPr>
                <a:xfrm>
                  <a:off x="2168738" y="3219022"/>
                  <a:ext cx="1623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Freihand 43">
                  <a:extLst>
                    <a:ext uri="{FF2B5EF4-FFF2-40B4-BE49-F238E27FC236}">
                      <a16:creationId xmlns:a16="http://schemas.microsoft.com/office/drawing/2014/main" id="{2D961B8B-975C-E62B-90B7-FAF651E00B2E}"/>
                    </a:ext>
                  </a:extLst>
                </p14:cNvPr>
                <p14:cNvContentPartPr/>
                <p14:nvPr/>
              </p14:nvContentPartPr>
              <p14:xfrm>
                <a:off x="2384018" y="3226222"/>
                <a:ext cx="72000" cy="84240"/>
              </p14:xfrm>
            </p:contentPart>
          </mc:Choice>
          <mc:Fallback>
            <p:pic>
              <p:nvPicPr>
                <p:cNvPr id="44" name="Freihand 43">
                  <a:extLst>
                    <a:ext uri="{FF2B5EF4-FFF2-40B4-BE49-F238E27FC236}">
                      <a16:creationId xmlns:a16="http://schemas.microsoft.com/office/drawing/2014/main" id="{2D961B8B-975C-E62B-90B7-FAF651E00B2E}"/>
                    </a:ext>
                  </a:extLst>
                </p:cNvPr>
                <p:cNvPicPr/>
                <p:nvPr/>
              </p:nvPicPr>
              <p:blipFill>
                <a:blip r:embed="rId39"/>
                <a:stretch>
                  <a:fillRect/>
                </a:stretch>
              </p:blipFill>
              <p:spPr>
                <a:xfrm>
                  <a:off x="2377898" y="3220102"/>
                  <a:ext cx="84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FDE6CFBB-D733-F87D-1A6D-AF01498B187B}"/>
                    </a:ext>
                  </a:extLst>
                </p14:cNvPr>
                <p14:cNvContentPartPr/>
                <p14:nvPr/>
              </p14:nvContentPartPr>
              <p14:xfrm>
                <a:off x="2493098" y="3170782"/>
                <a:ext cx="204840" cy="138600"/>
              </p14:xfrm>
            </p:contentPart>
          </mc:Choice>
          <mc:Fallback>
            <p:pic>
              <p:nvPicPr>
                <p:cNvPr id="45" name="Freihand 44">
                  <a:extLst>
                    <a:ext uri="{FF2B5EF4-FFF2-40B4-BE49-F238E27FC236}">
                      <a16:creationId xmlns:a16="http://schemas.microsoft.com/office/drawing/2014/main" id="{FDE6CFBB-D733-F87D-1A6D-AF01498B187B}"/>
                    </a:ext>
                  </a:extLst>
                </p:cNvPr>
                <p:cNvPicPr/>
                <p:nvPr/>
              </p:nvPicPr>
              <p:blipFill>
                <a:blip r:embed="rId41"/>
                <a:stretch>
                  <a:fillRect/>
                </a:stretch>
              </p:blipFill>
              <p:spPr>
                <a:xfrm>
                  <a:off x="2486978" y="3164662"/>
                  <a:ext cx="217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6FE12316-8281-2129-89B5-6F0361129443}"/>
                    </a:ext>
                  </a:extLst>
                </p14:cNvPr>
                <p14:cNvContentPartPr/>
                <p14:nvPr/>
              </p14:nvContentPartPr>
              <p14:xfrm>
                <a:off x="2704418" y="3140542"/>
                <a:ext cx="117000" cy="106920"/>
              </p14:xfrm>
            </p:contentPart>
          </mc:Choice>
          <mc:Fallback>
            <p:pic>
              <p:nvPicPr>
                <p:cNvPr id="46" name="Freihand 45">
                  <a:extLst>
                    <a:ext uri="{FF2B5EF4-FFF2-40B4-BE49-F238E27FC236}">
                      <a16:creationId xmlns:a16="http://schemas.microsoft.com/office/drawing/2014/main" id="{6FE12316-8281-2129-89B5-6F0361129443}"/>
                    </a:ext>
                  </a:extLst>
                </p:cNvPr>
                <p:cNvPicPr/>
                <p:nvPr/>
              </p:nvPicPr>
              <p:blipFill>
                <a:blip r:embed="rId43"/>
                <a:stretch>
                  <a:fillRect/>
                </a:stretch>
              </p:blipFill>
              <p:spPr>
                <a:xfrm>
                  <a:off x="2698298" y="3134422"/>
                  <a:ext cx="129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761A9188-09B8-A7C6-CBC0-476D2A8666EF}"/>
                    </a:ext>
                  </a:extLst>
                </p14:cNvPr>
                <p14:cNvContentPartPr/>
                <p14:nvPr/>
              </p14:nvContentPartPr>
              <p14:xfrm>
                <a:off x="2824658" y="2974582"/>
                <a:ext cx="185040" cy="337680"/>
              </p14:xfrm>
            </p:contentPart>
          </mc:Choice>
          <mc:Fallback>
            <p:pic>
              <p:nvPicPr>
                <p:cNvPr id="47" name="Freihand 46">
                  <a:extLst>
                    <a:ext uri="{FF2B5EF4-FFF2-40B4-BE49-F238E27FC236}">
                      <a16:creationId xmlns:a16="http://schemas.microsoft.com/office/drawing/2014/main" id="{761A9188-09B8-A7C6-CBC0-476D2A8666EF}"/>
                    </a:ext>
                  </a:extLst>
                </p:cNvPr>
                <p:cNvPicPr/>
                <p:nvPr/>
              </p:nvPicPr>
              <p:blipFill>
                <a:blip r:embed="rId45"/>
                <a:stretch>
                  <a:fillRect/>
                </a:stretch>
              </p:blipFill>
              <p:spPr>
                <a:xfrm>
                  <a:off x="2818538" y="2968462"/>
                  <a:ext cx="1972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BC58F847-3CFE-CF95-F68D-8491D13E65CA}"/>
                    </a:ext>
                  </a:extLst>
                </p14:cNvPr>
                <p14:cNvContentPartPr/>
                <p14:nvPr/>
              </p14:nvContentPartPr>
              <p14:xfrm>
                <a:off x="2954978" y="2991142"/>
                <a:ext cx="146520" cy="201240"/>
              </p14:xfrm>
            </p:contentPart>
          </mc:Choice>
          <mc:Fallback>
            <p:pic>
              <p:nvPicPr>
                <p:cNvPr id="48" name="Freihand 47">
                  <a:extLst>
                    <a:ext uri="{FF2B5EF4-FFF2-40B4-BE49-F238E27FC236}">
                      <a16:creationId xmlns:a16="http://schemas.microsoft.com/office/drawing/2014/main" id="{BC58F847-3CFE-CF95-F68D-8491D13E65CA}"/>
                    </a:ext>
                  </a:extLst>
                </p:cNvPr>
                <p:cNvPicPr/>
                <p:nvPr/>
              </p:nvPicPr>
              <p:blipFill>
                <a:blip r:embed="rId47"/>
                <a:stretch>
                  <a:fillRect/>
                </a:stretch>
              </p:blipFill>
              <p:spPr>
                <a:xfrm>
                  <a:off x="2948858" y="2985022"/>
                  <a:ext cx="158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FA777715-FD0B-584B-A1E8-18CC040B6DA3}"/>
                    </a:ext>
                  </a:extLst>
                </p14:cNvPr>
                <p14:cNvContentPartPr/>
                <p14:nvPr/>
              </p14:nvContentPartPr>
              <p14:xfrm>
                <a:off x="3118418" y="2898622"/>
                <a:ext cx="249480" cy="231480"/>
              </p14:xfrm>
            </p:contentPart>
          </mc:Choice>
          <mc:Fallback>
            <p:pic>
              <p:nvPicPr>
                <p:cNvPr id="49" name="Freihand 48">
                  <a:extLst>
                    <a:ext uri="{FF2B5EF4-FFF2-40B4-BE49-F238E27FC236}">
                      <a16:creationId xmlns:a16="http://schemas.microsoft.com/office/drawing/2014/main" id="{FA777715-FD0B-584B-A1E8-18CC040B6DA3}"/>
                    </a:ext>
                  </a:extLst>
                </p:cNvPr>
                <p:cNvPicPr/>
                <p:nvPr/>
              </p:nvPicPr>
              <p:blipFill>
                <a:blip r:embed="rId49"/>
                <a:stretch>
                  <a:fillRect/>
                </a:stretch>
              </p:blipFill>
              <p:spPr>
                <a:xfrm>
                  <a:off x="3112298" y="2892502"/>
                  <a:ext cx="2617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21" name="Freihand 120">
                  <a:extLst>
                    <a:ext uri="{FF2B5EF4-FFF2-40B4-BE49-F238E27FC236}">
                      <a16:creationId xmlns:a16="http://schemas.microsoft.com/office/drawing/2014/main" id="{E12F56A2-5936-EB12-E145-F54AEC713DD9}"/>
                    </a:ext>
                  </a:extLst>
                </p14:cNvPr>
                <p14:cNvContentPartPr/>
                <p14:nvPr/>
              </p14:nvContentPartPr>
              <p14:xfrm>
                <a:off x="2747978" y="3424222"/>
                <a:ext cx="32760" cy="267480"/>
              </p14:xfrm>
            </p:contentPart>
          </mc:Choice>
          <mc:Fallback>
            <p:pic>
              <p:nvPicPr>
                <p:cNvPr id="121" name="Freihand 120">
                  <a:extLst>
                    <a:ext uri="{FF2B5EF4-FFF2-40B4-BE49-F238E27FC236}">
                      <a16:creationId xmlns:a16="http://schemas.microsoft.com/office/drawing/2014/main" id="{E12F56A2-5936-EB12-E145-F54AEC713DD9}"/>
                    </a:ext>
                  </a:extLst>
                </p:cNvPr>
                <p:cNvPicPr/>
                <p:nvPr/>
              </p:nvPicPr>
              <p:blipFill>
                <a:blip r:embed="rId51"/>
                <a:stretch>
                  <a:fillRect/>
                </a:stretch>
              </p:blipFill>
              <p:spPr>
                <a:xfrm>
                  <a:off x="2741858" y="3418102"/>
                  <a:ext cx="450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2" name="Freihand 121">
                  <a:extLst>
                    <a:ext uri="{FF2B5EF4-FFF2-40B4-BE49-F238E27FC236}">
                      <a16:creationId xmlns:a16="http://schemas.microsoft.com/office/drawing/2014/main" id="{C03D5EC5-BE6C-AD61-B4B7-0D871FD51FF2}"/>
                    </a:ext>
                  </a:extLst>
                </p14:cNvPr>
                <p14:cNvContentPartPr/>
                <p14:nvPr/>
              </p14:nvContentPartPr>
              <p14:xfrm>
                <a:off x="2741138" y="3405502"/>
                <a:ext cx="176040" cy="218880"/>
              </p14:xfrm>
            </p:contentPart>
          </mc:Choice>
          <mc:Fallback>
            <p:pic>
              <p:nvPicPr>
                <p:cNvPr id="122" name="Freihand 121">
                  <a:extLst>
                    <a:ext uri="{FF2B5EF4-FFF2-40B4-BE49-F238E27FC236}">
                      <a16:creationId xmlns:a16="http://schemas.microsoft.com/office/drawing/2014/main" id="{C03D5EC5-BE6C-AD61-B4B7-0D871FD51FF2}"/>
                    </a:ext>
                  </a:extLst>
                </p:cNvPr>
                <p:cNvPicPr/>
                <p:nvPr/>
              </p:nvPicPr>
              <p:blipFill>
                <a:blip r:embed="rId53"/>
                <a:stretch>
                  <a:fillRect/>
                </a:stretch>
              </p:blipFill>
              <p:spPr>
                <a:xfrm>
                  <a:off x="2735018" y="3399382"/>
                  <a:ext cx="1882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3" name="Freihand 122">
                  <a:extLst>
                    <a:ext uri="{FF2B5EF4-FFF2-40B4-BE49-F238E27FC236}">
                      <a16:creationId xmlns:a16="http://schemas.microsoft.com/office/drawing/2014/main" id="{FA854F3D-443E-C218-2766-CA551E5A3179}"/>
                    </a:ext>
                  </a:extLst>
                </p14:cNvPr>
                <p14:cNvContentPartPr/>
                <p14:nvPr/>
              </p14:nvContentPartPr>
              <p14:xfrm>
                <a:off x="2953898" y="3408742"/>
                <a:ext cx="82440" cy="124560"/>
              </p14:xfrm>
            </p:contentPart>
          </mc:Choice>
          <mc:Fallback>
            <p:pic>
              <p:nvPicPr>
                <p:cNvPr id="123" name="Freihand 122">
                  <a:extLst>
                    <a:ext uri="{FF2B5EF4-FFF2-40B4-BE49-F238E27FC236}">
                      <a16:creationId xmlns:a16="http://schemas.microsoft.com/office/drawing/2014/main" id="{FA854F3D-443E-C218-2766-CA551E5A3179}"/>
                    </a:ext>
                  </a:extLst>
                </p:cNvPr>
                <p:cNvPicPr/>
                <p:nvPr/>
              </p:nvPicPr>
              <p:blipFill>
                <a:blip r:embed="rId55"/>
                <a:stretch>
                  <a:fillRect/>
                </a:stretch>
              </p:blipFill>
              <p:spPr>
                <a:xfrm>
                  <a:off x="2947778" y="3402622"/>
                  <a:ext cx="94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4" name="Freihand 123">
                  <a:extLst>
                    <a:ext uri="{FF2B5EF4-FFF2-40B4-BE49-F238E27FC236}">
                      <a16:creationId xmlns:a16="http://schemas.microsoft.com/office/drawing/2014/main" id="{A4E3B4D8-9554-CB20-2095-42767A51B396}"/>
                    </a:ext>
                  </a:extLst>
                </p14:cNvPr>
                <p14:cNvContentPartPr/>
                <p14:nvPr/>
              </p14:nvContentPartPr>
              <p14:xfrm>
                <a:off x="3073058" y="3299302"/>
                <a:ext cx="106920" cy="246960"/>
              </p14:xfrm>
            </p:contentPart>
          </mc:Choice>
          <mc:Fallback>
            <p:pic>
              <p:nvPicPr>
                <p:cNvPr id="124" name="Freihand 123">
                  <a:extLst>
                    <a:ext uri="{FF2B5EF4-FFF2-40B4-BE49-F238E27FC236}">
                      <a16:creationId xmlns:a16="http://schemas.microsoft.com/office/drawing/2014/main" id="{A4E3B4D8-9554-CB20-2095-42767A51B396}"/>
                    </a:ext>
                  </a:extLst>
                </p:cNvPr>
                <p:cNvPicPr/>
                <p:nvPr/>
              </p:nvPicPr>
              <p:blipFill>
                <a:blip r:embed="rId57"/>
                <a:stretch>
                  <a:fillRect/>
                </a:stretch>
              </p:blipFill>
              <p:spPr>
                <a:xfrm>
                  <a:off x="3066938" y="3293182"/>
                  <a:ext cx="1191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25" name="Freihand 124">
                  <a:extLst>
                    <a:ext uri="{FF2B5EF4-FFF2-40B4-BE49-F238E27FC236}">
                      <a16:creationId xmlns:a16="http://schemas.microsoft.com/office/drawing/2014/main" id="{9BFD564E-EBDF-BF3B-2F38-BBB84477E42A}"/>
                    </a:ext>
                  </a:extLst>
                </p14:cNvPr>
                <p14:cNvContentPartPr/>
                <p14:nvPr/>
              </p14:nvContentPartPr>
              <p14:xfrm>
                <a:off x="3171698" y="3409462"/>
                <a:ext cx="55440" cy="78120"/>
              </p14:xfrm>
            </p:contentPart>
          </mc:Choice>
          <mc:Fallback>
            <p:pic>
              <p:nvPicPr>
                <p:cNvPr id="125" name="Freihand 124">
                  <a:extLst>
                    <a:ext uri="{FF2B5EF4-FFF2-40B4-BE49-F238E27FC236}">
                      <a16:creationId xmlns:a16="http://schemas.microsoft.com/office/drawing/2014/main" id="{9BFD564E-EBDF-BF3B-2F38-BBB84477E42A}"/>
                    </a:ext>
                  </a:extLst>
                </p:cNvPr>
                <p:cNvPicPr/>
                <p:nvPr/>
              </p:nvPicPr>
              <p:blipFill>
                <a:blip r:embed="rId59"/>
                <a:stretch>
                  <a:fillRect/>
                </a:stretch>
              </p:blipFill>
              <p:spPr>
                <a:xfrm>
                  <a:off x="3165578" y="3403342"/>
                  <a:ext cx="67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6" name="Freihand 125">
                  <a:extLst>
                    <a:ext uri="{FF2B5EF4-FFF2-40B4-BE49-F238E27FC236}">
                      <a16:creationId xmlns:a16="http://schemas.microsoft.com/office/drawing/2014/main" id="{A1A943E2-72A8-9D4E-43C2-9520B9B91683}"/>
                    </a:ext>
                  </a:extLst>
                </p14:cNvPr>
                <p14:cNvContentPartPr/>
                <p14:nvPr/>
              </p14:nvContentPartPr>
              <p14:xfrm>
                <a:off x="3209138" y="3243502"/>
                <a:ext cx="176760" cy="191160"/>
              </p14:xfrm>
            </p:contentPart>
          </mc:Choice>
          <mc:Fallback>
            <p:pic>
              <p:nvPicPr>
                <p:cNvPr id="126" name="Freihand 125">
                  <a:extLst>
                    <a:ext uri="{FF2B5EF4-FFF2-40B4-BE49-F238E27FC236}">
                      <a16:creationId xmlns:a16="http://schemas.microsoft.com/office/drawing/2014/main" id="{A1A943E2-72A8-9D4E-43C2-9520B9B91683}"/>
                    </a:ext>
                  </a:extLst>
                </p:cNvPr>
                <p:cNvPicPr/>
                <p:nvPr/>
              </p:nvPicPr>
              <p:blipFill>
                <a:blip r:embed="rId61"/>
                <a:stretch>
                  <a:fillRect/>
                </a:stretch>
              </p:blipFill>
              <p:spPr>
                <a:xfrm>
                  <a:off x="3203018" y="3237382"/>
                  <a:ext cx="189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27" name="Freihand 126">
                  <a:extLst>
                    <a:ext uri="{FF2B5EF4-FFF2-40B4-BE49-F238E27FC236}">
                      <a16:creationId xmlns:a16="http://schemas.microsoft.com/office/drawing/2014/main" id="{973B643C-DA34-D17A-F375-04F6FB2EA5FC}"/>
                    </a:ext>
                  </a:extLst>
                </p14:cNvPr>
                <p14:cNvContentPartPr/>
                <p14:nvPr/>
              </p14:nvContentPartPr>
              <p14:xfrm>
                <a:off x="3395618" y="3270502"/>
                <a:ext cx="53280" cy="124200"/>
              </p14:xfrm>
            </p:contentPart>
          </mc:Choice>
          <mc:Fallback>
            <p:pic>
              <p:nvPicPr>
                <p:cNvPr id="127" name="Freihand 126">
                  <a:extLst>
                    <a:ext uri="{FF2B5EF4-FFF2-40B4-BE49-F238E27FC236}">
                      <a16:creationId xmlns:a16="http://schemas.microsoft.com/office/drawing/2014/main" id="{973B643C-DA34-D17A-F375-04F6FB2EA5FC}"/>
                    </a:ext>
                  </a:extLst>
                </p:cNvPr>
                <p:cNvPicPr/>
                <p:nvPr/>
              </p:nvPicPr>
              <p:blipFill>
                <a:blip r:embed="rId63"/>
                <a:stretch>
                  <a:fillRect/>
                </a:stretch>
              </p:blipFill>
              <p:spPr>
                <a:xfrm>
                  <a:off x="3389498" y="3264382"/>
                  <a:ext cx="65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8" name="Freihand 127">
                  <a:extLst>
                    <a:ext uri="{FF2B5EF4-FFF2-40B4-BE49-F238E27FC236}">
                      <a16:creationId xmlns:a16="http://schemas.microsoft.com/office/drawing/2014/main" id="{6BB32DAF-AE0C-B146-5F99-13CE37FED454}"/>
                    </a:ext>
                  </a:extLst>
                </p14:cNvPr>
                <p14:cNvContentPartPr/>
                <p14:nvPr/>
              </p14:nvContentPartPr>
              <p14:xfrm>
                <a:off x="3440978" y="3242422"/>
                <a:ext cx="75600" cy="108000"/>
              </p14:xfrm>
            </p:contentPart>
          </mc:Choice>
          <mc:Fallback>
            <p:pic>
              <p:nvPicPr>
                <p:cNvPr id="128" name="Freihand 127">
                  <a:extLst>
                    <a:ext uri="{FF2B5EF4-FFF2-40B4-BE49-F238E27FC236}">
                      <a16:creationId xmlns:a16="http://schemas.microsoft.com/office/drawing/2014/main" id="{6BB32DAF-AE0C-B146-5F99-13CE37FED454}"/>
                    </a:ext>
                  </a:extLst>
                </p:cNvPr>
                <p:cNvPicPr/>
                <p:nvPr/>
              </p:nvPicPr>
              <p:blipFill>
                <a:blip r:embed="rId65"/>
                <a:stretch>
                  <a:fillRect/>
                </a:stretch>
              </p:blipFill>
              <p:spPr>
                <a:xfrm>
                  <a:off x="3434858" y="3236302"/>
                  <a:ext cx="87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29" name="Freihand 128">
                  <a:extLst>
                    <a:ext uri="{FF2B5EF4-FFF2-40B4-BE49-F238E27FC236}">
                      <a16:creationId xmlns:a16="http://schemas.microsoft.com/office/drawing/2014/main" id="{8A2456C1-1ED1-9B0F-5E3D-73773572F97A}"/>
                    </a:ext>
                  </a:extLst>
                </p14:cNvPr>
                <p14:cNvContentPartPr/>
                <p14:nvPr/>
              </p14:nvContentPartPr>
              <p14:xfrm>
                <a:off x="3517298" y="3112102"/>
                <a:ext cx="70920" cy="195120"/>
              </p14:xfrm>
            </p:contentPart>
          </mc:Choice>
          <mc:Fallback>
            <p:pic>
              <p:nvPicPr>
                <p:cNvPr id="129" name="Freihand 128">
                  <a:extLst>
                    <a:ext uri="{FF2B5EF4-FFF2-40B4-BE49-F238E27FC236}">
                      <a16:creationId xmlns:a16="http://schemas.microsoft.com/office/drawing/2014/main" id="{8A2456C1-1ED1-9B0F-5E3D-73773572F97A}"/>
                    </a:ext>
                  </a:extLst>
                </p:cNvPr>
                <p:cNvPicPr/>
                <p:nvPr/>
              </p:nvPicPr>
              <p:blipFill>
                <a:blip r:embed="rId67"/>
                <a:stretch>
                  <a:fillRect/>
                </a:stretch>
              </p:blipFill>
              <p:spPr>
                <a:xfrm>
                  <a:off x="3511178" y="3105982"/>
                  <a:ext cx="83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1" name="Freihand 130">
                  <a:extLst>
                    <a:ext uri="{FF2B5EF4-FFF2-40B4-BE49-F238E27FC236}">
                      <a16:creationId xmlns:a16="http://schemas.microsoft.com/office/drawing/2014/main" id="{338384A4-C27B-D744-885B-4EAC81635ED4}"/>
                    </a:ext>
                  </a:extLst>
                </p14:cNvPr>
                <p14:cNvContentPartPr/>
                <p14:nvPr/>
              </p14:nvContentPartPr>
              <p14:xfrm>
                <a:off x="3435578" y="2995102"/>
                <a:ext cx="300600" cy="255960"/>
              </p14:xfrm>
            </p:contentPart>
          </mc:Choice>
          <mc:Fallback>
            <p:pic>
              <p:nvPicPr>
                <p:cNvPr id="131" name="Freihand 130">
                  <a:extLst>
                    <a:ext uri="{FF2B5EF4-FFF2-40B4-BE49-F238E27FC236}">
                      <a16:creationId xmlns:a16="http://schemas.microsoft.com/office/drawing/2014/main" id="{338384A4-C27B-D744-885B-4EAC81635ED4}"/>
                    </a:ext>
                  </a:extLst>
                </p:cNvPr>
                <p:cNvPicPr/>
                <p:nvPr/>
              </p:nvPicPr>
              <p:blipFill>
                <a:blip r:embed="rId69"/>
                <a:stretch>
                  <a:fillRect/>
                </a:stretch>
              </p:blipFill>
              <p:spPr>
                <a:xfrm>
                  <a:off x="3429458" y="2988982"/>
                  <a:ext cx="3128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2" name="Freihand 131">
                  <a:extLst>
                    <a:ext uri="{FF2B5EF4-FFF2-40B4-BE49-F238E27FC236}">
                      <a16:creationId xmlns:a16="http://schemas.microsoft.com/office/drawing/2014/main" id="{169F7359-EB3D-C91A-2F1F-1FAF62FD890B}"/>
                    </a:ext>
                  </a:extLst>
                </p14:cNvPr>
                <p14:cNvContentPartPr/>
                <p14:nvPr/>
              </p14:nvContentPartPr>
              <p14:xfrm>
                <a:off x="2276018" y="4025782"/>
                <a:ext cx="90720" cy="229320"/>
              </p14:xfrm>
            </p:contentPart>
          </mc:Choice>
          <mc:Fallback>
            <p:pic>
              <p:nvPicPr>
                <p:cNvPr id="132" name="Freihand 131">
                  <a:extLst>
                    <a:ext uri="{FF2B5EF4-FFF2-40B4-BE49-F238E27FC236}">
                      <a16:creationId xmlns:a16="http://schemas.microsoft.com/office/drawing/2014/main" id="{169F7359-EB3D-C91A-2F1F-1FAF62FD890B}"/>
                    </a:ext>
                  </a:extLst>
                </p:cNvPr>
                <p:cNvPicPr/>
                <p:nvPr/>
              </p:nvPicPr>
              <p:blipFill>
                <a:blip r:embed="rId71"/>
                <a:stretch>
                  <a:fillRect/>
                </a:stretch>
              </p:blipFill>
              <p:spPr>
                <a:xfrm>
                  <a:off x="2269898" y="4019662"/>
                  <a:ext cx="1029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3" name="Freihand 132">
                  <a:extLst>
                    <a:ext uri="{FF2B5EF4-FFF2-40B4-BE49-F238E27FC236}">
                      <a16:creationId xmlns:a16="http://schemas.microsoft.com/office/drawing/2014/main" id="{44069692-B48C-21F6-2411-84F516D1EF40}"/>
                    </a:ext>
                  </a:extLst>
                </p14:cNvPr>
                <p14:cNvContentPartPr/>
                <p14:nvPr/>
              </p14:nvContentPartPr>
              <p14:xfrm>
                <a:off x="2390858" y="4049542"/>
                <a:ext cx="174600" cy="131040"/>
              </p14:xfrm>
            </p:contentPart>
          </mc:Choice>
          <mc:Fallback>
            <p:pic>
              <p:nvPicPr>
                <p:cNvPr id="133" name="Freihand 132">
                  <a:extLst>
                    <a:ext uri="{FF2B5EF4-FFF2-40B4-BE49-F238E27FC236}">
                      <a16:creationId xmlns:a16="http://schemas.microsoft.com/office/drawing/2014/main" id="{44069692-B48C-21F6-2411-84F516D1EF40}"/>
                    </a:ext>
                  </a:extLst>
                </p:cNvPr>
                <p:cNvPicPr/>
                <p:nvPr/>
              </p:nvPicPr>
              <p:blipFill>
                <a:blip r:embed="rId73"/>
                <a:stretch>
                  <a:fillRect/>
                </a:stretch>
              </p:blipFill>
              <p:spPr>
                <a:xfrm>
                  <a:off x="2384738" y="4043422"/>
                  <a:ext cx="186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4" name="Freihand 133">
                  <a:extLst>
                    <a:ext uri="{FF2B5EF4-FFF2-40B4-BE49-F238E27FC236}">
                      <a16:creationId xmlns:a16="http://schemas.microsoft.com/office/drawing/2014/main" id="{0E6B88C3-0379-5B5D-7E86-8AEE37D1C342}"/>
                    </a:ext>
                  </a:extLst>
                </p14:cNvPr>
                <p14:cNvContentPartPr/>
                <p14:nvPr/>
              </p14:nvContentPartPr>
              <p14:xfrm>
                <a:off x="2605418" y="3792862"/>
                <a:ext cx="209160" cy="319320"/>
              </p14:xfrm>
            </p:contentPart>
          </mc:Choice>
          <mc:Fallback>
            <p:pic>
              <p:nvPicPr>
                <p:cNvPr id="134" name="Freihand 133">
                  <a:extLst>
                    <a:ext uri="{FF2B5EF4-FFF2-40B4-BE49-F238E27FC236}">
                      <a16:creationId xmlns:a16="http://schemas.microsoft.com/office/drawing/2014/main" id="{0E6B88C3-0379-5B5D-7E86-8AEE37D1C342}"/>
                    </a:ext>
                  </a:extLst>
                </p:cNvPr>
                <p:cNvPicPr/>
                <p:nvPr/>
              </p:nvPicPr>
              <p:blipFill>
                <a:blip r:embed="rId75"/>
                <a:stretch>
                  <a:fillRect/>
                </a:stretch>
              </p:blipFill>
              <p:spPr>
                <a:xfrm>
                  <a:off x="2599298" y="3786742"/>
                  <a:ext cx="2214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5" name="Freihand 134">
                  <a:extLst>
                    <a:ext uri="{FF2B5EF4-FFF2-40B4-BE49-F238E27FC236}">
                      <a16:creationId xmlns:a16="http://schemas.microsoft.com/office/drawing/2014/main" id="{283AA9C4-E99A-72DC-6B82-802DC6E613C0}"/>
                    </a:ext>
                  </a:extLst>
                </p14:cNvPr>
                <p14:cNvContentPartPr/>
                <p14:nvPr/>
              </p14:nvContentPartPr>
              <p14:xfrm>
                <a:off x="2619098" y="3790342"/>
                <a:ext cx="25200" cy="10080"/>
              </p14:xfrm>
            </p:contentPart>
          </mc:Choice>
          <mc:Fallback>
            <p:pic>
              <p:nvPicPr>
                <p:cNvPr id="135" name="Freihand 134">
                  <a:extLst>
                    <a:ext uri="{FF2B5EF4-FFF2-40B4-BE49-F238E27FC236}">
                      <a16:creationId xmlns:a16="http://schemas.microsoft.com/office/drawing/2014/main" id="{283AA9C4-E99A-72DC-6B82-802DC6E613C0}"/>
                    </a:ext>
                  </a:extLst>
                </p:cNvPr>
                <p:cNvPicPr/>
                <p:nvPr/>
              </p:nvPicPr>
              <p:blipFill>
                <a:blip r:embed="rId77"/>
                <a:stretch>
                  <a:fillRect/>
                </a:stretch>
              </p:blipFill>
              <p:spPr>
                <a:xfrm>
                  <a:off x="2612978" y="3784222"/>
                  <a:ext cx="37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6" name="Freihand 135">
                  <a:extLst>
                    <a:ext uri="{FF2B5EF4-FFF2-40B4-BE49-F238E27FC236}">
                      <a16:creationId xmlns:a16="http://schemas.microsoft.com/office/drawing/2014/main" id="{8CF0E7E6-6F03-CCE0-A970-621A4FBF1D4B}"/>
                    </a:ext>
                  </a:extLst>
                </p14:cNvPr>
                <p14:cNvContentPartPr/>
                <p14:nvPr/>
              </p14:nvContentPartPr>
              <p14:xfrm>
                <a:off x="2976218" y="3765502"/>
                <a:ext cx="114120" cy="163800"/>
              </p14:xfrm>
            </p:contentPart>
          </mc:Choice>
          <mc:Fallback>
            <p:pic>
              <p:nvPicPr>
                <p:cNvPr id="136" name="Freihand 135">
                  <a:extLst>
                    <a:ext uri="{FF2B5EF4-FFF2-40B4-BE49-F238E27FC236}">
                      <a16:creationId xmlns:a16="http://schemas.microsoft.com/office/drawing/2014/main" id="{8CF0E7E6-6F03-CCE0-A970-621A4FBF1D4B}"/>
                    </a:ext>
                  </a:extLst>
                </p:cNvPr>
                <p:cNvPicPr/>
                <p:nvPr/>
              </p:nvPicPr>
              <p:blipFill>
                <a:blip r:embed="rId79"/>
                <a:stretch>
                  <a:fillRect/>
                </a:stretch>
              </p:blipFill>
              <p:spPr>
                <a:xfrm>
                  <a:off x="2970098" y="3759382"/>
                  <a:ext cx="126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7" name="Freihand 136">
                  <a:extLst>
                    <a:ext uri="{FF2B5EF4-FFF2-40B4-BE49-F238E27FC236}">
                      <a16:creationId xmlns:a16="http://schemas.microsoft.com/office/drawing/2014/main" id="{434F39A2-A79D-0195-1318-96527C9DB79F}"/>
                    </a:ext>
                  </a:extLst>
                </p14:cNvPr>
                <p14:cNvContentPartPr/>
                <p14:nvPr/>
              </p14:nvContentPartPr>
              <p14:xfrm>
                <a:off x="3137498" y="3726262"/>
                <a:ext cx="69480" cy="126720"/>
              </p14:xfrm>
            </p:contentPart>
          </mc:Choice>
          <mc:Fallback>
            <p:pic>
              <p:nvPicPr>
                <p:cNvPr id="137" name="Freihand 136">
                  <a:extLst>
                    <a:ext uri="{FF2B5EF4-FFF2-40B4-BE49-F238E27FC236}">
                      <a16:creationId xmlns:a16="http://schemas.microsoft.com/office/drawing/2014/main" id="{434F39A2-A79D-0195-1318-96527C9DB79F}"/>
                    </a:ext>
                  </a:extLst>
                </p:cNvPr>
                <p:cNvPicPr/>
                <p:nvPr/>
              </p:nvPicPr>
              <p:blipFill>
                <a:blip r:embed="rId81"/>
                <a:stretch>
                  <a:fillRect/>
                </a:stretch>
              </p:blipFill>
              <p:spPr>
                <a:xfrm>
                  <a:off x="3131378" y="3720142"/>
                  <a:ext cx="81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8" name="Freihand 137">
                  <a:extLst>
                    <a:ext uri="{FF2B5EF4-FFF2-40B4-BE49-F238E27FC236}">
                      <a16:creationId xmlns:a16="http://schemas.microsoft.com/office/drawing/2014/main" id="{7D345D2D-0FD9-1F93-6FB3-028783D551D8}"/>
                    </a:ext>
                  </a:extLst>
                </p14:cNvPr>
                <p14:cNvContentPartPr/>
                <p14:nvPr/>
              </p14:nvContentPartPr>
              <p14:xfrm>
                <a:off x="3252338" y="3700702"/>
                <a:ext cx="181440" cy="105120"/>
              </p14:xfrm>
            </p:contentPart>
          </mc:Choice>
          <mc:Fallback>
            <p:pic>
              <p:nvPicPr>
                <p:cNvPr id="138" name="Freihand 137">
                  <a:extLst>
                    <a:ext uri="{FF2B5EF4-FFF2-40B4-BE49-F238E27FC236}">
                      <a16:creationId xmlns:a16="http://schemas.microsoft.com/office/drawing/2014/main" id="{7D345D2D-0FD9-1F93-6FB3-028783D551D8}"/>
                    </a:ext>
                  </a:extLst>
                </p:cNvPr>
                <p:cNvPicPr/>
                <p:nvPr/>
              </p:nvPicPr>
              <p:blipFill>
                <a:blip r:embed="rId83"/>
                <a:stretch>
                  <a:fillRect/>
                </a:stretch>
              </p:blipFill>
              <p:spPr>
                <a:xfrm>
                  <a:off x="3246218" y="3694582"/>
                  <a:ext cx="193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9" name="Freihand 138">
                  <a:extLst>
                    <a:ext uri="{FF2B5EF4-FFF2-40B4-BE49-F238E27FC236}">
                      <a16:creationId xmlns:a16="http://schemas.microsoft.com/office/drawing/2014/main" id="{17D91989-4FCB-C5CA-1C1F-9EEADE0BBF23}"/>
                    </a:ext>
                  </a:extLst>
                </p14:cNvPr>
                <p14:cNvContentPartPr/>
                <p14:nvPr/>
              </p14:nvContentPartPr>
              <p14:xfrm>
                <a:off x="3452498" y="3514222"/>
                <a:ext cx="254520" cy="192960"/>
              </p14:xfrm>
            </p:contentPart>
          </mc:Choice>
          <mc:Fallback>
            <p:pic>
              <p:nvPicPr>
                <p:cNvPr id="139" name="Freihand 138">
                  <a:extLst>
                    <a:ext uri="{FF2B5EF4-FFF2-40B4-BE49-F238E27FC236}">
                      <a16:creationId xmlns:a16="http://schemas.microsoft.com/office/drawing/2014/main" id="{17D91989-4FCB-C5CA-1C1F-9EEADE0BBF23}"/>
                    </a:ext>
                  </a:extLst>
                </p:cNvPr>
                <p:cNvPicPr/>
                <p:nvPr/>
              </p:nvPicPr>
              <p:blipFill>
                <a:blip r:embed="rId85"/>
                <a:stretch>
                  <a:fillRect/>
                </a:stretch>
              </p:blipFill>
              <p:spPr>
                <a:xfrm>
                  <a:off x="3446378" y="3508102"/>
                  <a:ext cx="266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40" name="Freihand 139">
                  <a:extLst>
                    <a:ext uri="{FF2B5EF4-FFF2-40B4-BE49-F238E27FC236}">
                      <a16:creationId xmlns:a16="http://schemas.microsoft.com/office/drawing/2014/main" id="{8A8C87D6-61C0-DBD7-637B-D3EF29D2027F}"/>
                    </a:ext>
                  </a:extLst>
                </p14:cNvPr>
                <p14:cNvContentPartPr/>
                <p14:nvPr/>
              </p14:nvContentPartPr>
              <p14:xfrm>
                <a:off x="3656618" y="3445102"/>
                <a:ext cx="183960" cy="108000"/>
              </p14:xfrm>
            </p:contentPart>
          </mc:Choice>
          <mc:Fallback>
            <p:pic>
              <p:nvPicPr>
                <p:cNvPr id="140" name="Freihand 139">
                  <a:extLst>
                    <a:ext uri="{FF2B5EF4-FFF2-40B4-BE49-F238E27FC236}">
                      <a16:creationId xmlns:a16="http://schemas.microsoft.com/office/drawing/2014/main" id="{8A8C87D6-61C0-DBD7-637B-D3EF29D2027F}"/>
                    </a:ext>
                  </a:extLst>
                </p:cNvPr>
                <p:cNvPicPr/>
                <p:nvPr/>
              </p:nvPicPr>
              <p:blipFill>
                <a:blip r:embed="rId87"/>
                <a:stretch>
                  <a:fillRect/>
                </a:stretch>
              </p:blipFill>
              <p:spPr>
                <a:xfrm>
                  <a:off x="3650498" y="3438982"/>
                  <a:ext cx="196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41" name="Freihand 140">
                  <a:extLst>
                    <a:ext uri="{FF2B5EF4-FFF2-40B4-BE49-F238E27FC236}">
                      <a16:creationId xmlns:a16="http://schemas.microsoft.com/office/drawing/2014/main" id="{2D9DB555-3CD4-65D7-2E59-9BDBBA121208}"/>
                    </a:ext>
                  </a:extLst>
                </p14:cNvPr>
                <p14:cNvContentPartPr/>
                <p14:nvPr/>
              </p14:nvContentPartPr>
              <p14:xfrm>
                <a:off x="3804938" y="3282742"/>
                <a:ext cx="99360" cy="241560"/>
              </p14:xfrm>
            </p:contentPart>
          </mc:Choice>
          <mc:Fallback>
            <p:pic>
              <p:nvPicPr>
                <p:cNvPr id="141" name="Freihand 140">
                  <a:extLst>
                    <a:ext uri="{FF2B5EF4-FFF2-40B4-BE49-F238E27FC236}">
                      <a16:creationId xmlns:a16="http://schemas.microsoft.com/office/drawing/2014/main" id="{2D9DB555-3CD4-65D7-2E59-9BDBBA121208}"/>
                    </a:ext>
                  </a:extLst>
                </p:cNvPr>
                <p:cNvPicPr/>
                <p:nvPr/>
              </p:nvPicPr>
              <p:blipFill>
                <a:blip r:embed="rId89"/>
                <a:stretch>
                  <a:fillRect/>
                </a:stretch>
              </p:blipFill>
              <p:spPr>
                <a:xfrm>
                  <a:off x="3798818" y="3276622"/>
                  <a:ext cx="1116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42" name="Freihand 141">
                  <a:extLst>
                    <a:ext uri="{FF2B5EF4-FFF2-40B4-BE49-F238E27FC236}">
                      <a16:creationId xmlns:a16="http://schemas.microsoft.com/office/drawing/2014/main" id="{BABB4667-DC62-6B3E-F489-96C58334339A}"/>
                    </a:ext>
                  </a:extLst>
                </p14:cNvPr>
                <p14:cNvContentPartPr/>
                <p14:nvPr/>
              </p14:nvContentPartPr>
              <p14:xfrm>
                <a:off x="3916178" y="3307582"/>
                <a:ext cx="122760" cy="150480"/>
              </p14:xfrm>
            </p:contentPart>
          </mc:Choice>
          <mc:Fallback>
            <p:pic>
              <p:nvPicPr>
                <p:cNvPr id="142" name="Freihand 141">
                  <a:extLst>
                    <a:ext uri="{FF2B5EF4-FFF2-40B4-BE49-F238E27FC236}">
                      <a16:creationId xmlns:a16="http://schemas.microsoft.com/office/drawing/2014/main" id="{BABB4667-DC62-6B3E-F489-96C58334339A}"/>
                    </a:ext>
                  </a:extLst>
                </p:cNvPr>
                <p:cNvPicPr/>
                <p:nvPr/>
              </p:nvPicPr>
              <p:blipFill>
                <a:blip r:embed="rId91"/>
                <a:stretch>
                  <a:fillRect/>
                </a:stretch>
              </p:blipFill>
              <p:spPr>
                <a:xfrm>
                  <a:off x="3910058" y="3301462"/>
                  <a:ext cx="135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Freihand 69">
                  <a:extLst>
                    <a:ext uri="{FF2B5EF4-FFF2-40B4-BE49-F238E27FC236}">
                      <a16:creationId xmlns:a16="http://schemas.microsoft.com/office/drawing/2014/main" id="{00ECC992-8C71-2E41-B985-FAAE252EC037}"/>
                    </a:ext>
                  </a:extLst>
                </p14:cNvPr>
                <p14:cNvContentPartPr/>
                <p14:nvPr/>
              </p14:nvContentPartPr>
              <p14:xfrm>
                <a:off x="5266898" y="1143982"/>
                <a:ext cx="2520" cy="5400"/>
              </p14:xfrm>
            </p:contentPart>
          </mc:Choice>
          <mc:Fallback>
            <p:pic>
              <p:nvPicPr>
                <p:cNvPr id="70" name="Freihand 69">
                  <a:extLst>
                    <a:ext uri="{FF2B5EF4-FFF2-40B4-BE49-F238E27FC236}">
                      <a16:creationId xmlns:a16="http://schemas.microsoft.com/office/drawing/2014/main" id="{00ECC992-8C71-2E41-B985-FAAE252EC037}"/>
                    </a:ext>
                  </a:extLst>
                </p:cNvPr>
                <p:cNvPicPr/>
                <p:nvPr/>
              </p:nvPicPr>
              <p:blipFill>
                <a:blip r:embed="rId93"/>
                <a:stretch>
                  <a:fillRect/>
                </a:stretch>
              </p:blipFill>
              <p:spPr>
                <a:xfrm>
                  <a:off x="5260778" y="1137862"/>
                  <a:ext cx="14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Freihand 70">
                  <a:extLst>
                    <a:ext uri="{FF2B5EF4-FFF2-40B4-BE49-F238E27FC236}">
                      <a16:creationId xmlns:a16="http://schemas.microsoft.com/office/drawing/2014/main" id="{85DA5F7D-8F9E-59F4-2D7E-05B77B056D97}"/>
                    </a:ext>
                  </a:extLst>
                </p14:cNvPr>
                <p14:cNvContentPartPr/>
                <p14:nvPr/>
              </p14:nvContentPartPr>
              <p14:xfrm>
                <a:off x="5237378" y="1136422"/>
                <a:ext cx="434520" cy="772560"/>
              </p14:xfrm>
            </p:contentPart>
          </mc:Choice>
          <mc:Fallback>
            <p:pic>
              <p:nvPicPr>
                <p:cNvPr id="71" name="Freihand 70">
                  <a:extLst>
                    <a:ext uri="{FF2B5EF4-FFF2-40B4-BE49-F238E27FC236}">
                      <a16:creationId xmlns:a16="http://schemas.microsoft.com/office/drawing/2014/main" id="{85DA5F7D-8F9E-59F4-2D7E-05B77B056D97}"/>
                    </a:ext>
                  </a:extLst>
                </p:cNvPr>
                <p:cNvPicPr/>
                <p:nvPr/>
              </p:nvPicPr>
              <p:blipFill>
                <a:blip r:embed="rId95"/>
                <a:stretch>
                  <a:fillRect/>
                </a:stretch>
              </p:blipFill>
              <p:spPr>
                <a:xfrm>
                  <a:off x="5231258" y="1130302"/>
                  <a:ext cx="446760" cy="784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Freihand 71">
                  <a:extLst>
                    <a:ext uri="{FF2B5EF4-FFF2-40B4-BE49-F238E27FC236}">
                      <a16:creationId xmlns:a16="http://schemas.microsoft.com/office/drawing/2014/main" id="{3D5213EC-2EFE-D6D7-AD12-BA2218F39B09}"/>
                    </a:ext>
                  </a:extLst>
                </p14:cNvPr>
                <p14:cNvContentPartPr/>
                <p14:nvPr/>
              </p14:nvContentPartPr>
              <p14:xfrm>
                <a:off x="5252858" y="1771822"/>
                <a:ext cx="203760" cy="542520"/>
              </p14:xfrm>
            </p:contentPart>
          </mc:Choice>
          <mc:Fallback>
            <p:pic>
              <p:nvPicPr>
                <p:cNvPr id="72" name="Freihand 71">
                  <a:extLst>
                    <a:ext uri="{FF2B5EF4-FFF2-40B4-BE49-F238E27FC236}">
                      <a16:creationId xmlns:a16="http://schemas.microsoft.com/office/drawing/2014/main" id="{3D5213EC-2EFE-D6D7-AD12-BA2218F39B09}"/>
                    </a:ext>
                  </a:extLst>
                </p:cNvPr>
                <p:cNvPicPr/>
                <p:nvPr/>
              </p:nvPicPr>
              <p:blipFill>
                <a:blip r:embed="rId97"/>
                <a:stretch>
                  <a:fillRect/>
                </a:stretch>
              </p:blipFill>
              <p:spPr>
                <a:xfrm>
                  <a:off x="5246738" y="1765702"/>
                  <a:ext cx="21600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Freihand 72">
                  <a:extLst>
                    <a:ext uri="{FF2B5EF4-FFF2-40B4-BE49-F238E27FC236}">
                      <a16:creationId xmlns:a16="http://schemas.microsoft.com/office/drawing/2014/main" id="{4204565D-959B-7DAF-2612-686FCBD37116}"/>
                    </a:ext>
                  </a:extLst>
                </p14:cNvPr>
                <p14:cNvContentPartPr/>
                <p14:nvPr/>
              </p14:nvContentPartPr>
              <p14:xfrm>
                <a:off x="5621498" y="1902862"/>
                <a:ext cx="660240" cy="127080"/>
              </p14:xfrm>
            </p:contentPart>
          </mc:Choice>
          <mc:Fallback>
            <p:pic>
              <p:nvPicPr>
                <p:cNvPr id="73" name="Freihand 72">
                  <a:extLst>
                    <a:ext uri="{FF2B5EF4-FFF2-40B4-BE49-F238E27FC236}">
                      <a16:creationId xmlns:a16="http://schemas.microsoft.com/office/drawing/2014/main" id="{4204565D-959B-7DAF-2612-686FCBD37116}"/>
                    </a:ext>
                  </a:extLst>
                </p:cNvPr>
                <p:cNvPicPr/>
                <p:nvPr/>
              </p:nvPicPr>
              <p:blipFill>
                <a:blip r:embed="rId99"/>
                <a:stretch>
                  <a:fillRect/>
                </a:stretch>
              </p:blipFill>
              <p:spPr>
                <a:xfrm>
                  <a:off x="5615378" y="1896742"/>
                  <a:ext cx="672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Freihand 74">
                  <a:extLst>
                    <a:ext uri="{FF2B5EF4-FFF2-40B4-BE49-F238E27FC236}">
                      <a16:creationId xmlns:a16="http://schemas.microsoft.com/office/drawing/2014/main" id="{EC850275-25F6-00E6-8350-B2F728BEB3F4}"/>
                    </a:ext>
                  </a:extLst>
                </p14:cNvPr>
                <p14:cNvContentPartPr/>
                <p14:nvPr/>
              </p14:nvContentPartPr>
              <p14:xfrm>
                <a:off x="6209738" y="860302"/>
                <a:ext cx="851400" cy="1715400"/>
              </p14:xfrm>
            </p:contentPart>
          </mc:Choice>
          <mc:Fallback>
            <p:pic>
              <p:nvPicPr>
                <p:cNvPr id="75" name="Freihand 74">
                  <a:extLst>
                    <a:ext uri="{FF2B5EF4-FFF2-40B4-BE49-F238E27FC236}">
                      <a16:creationId xmlns:a16="http://schemas.microsoft.com/office/drawing/2014/main" id="{EC850275-25F6-00E6-8350-B2F728BEB3F4}"/>
                    </a:ext>
                  </a:extLst>
                </p:cNvPr>
                <p:cNvPicPr/>
                <p:nvPr/>
              </p:nvPicPr>
              <p:blipFill>
                <a:blip r:embed="rId101"/>
                <a:stretch>
                  <a:fillRect/>
                </a:stretch>
              </p:blipFill>
              <p:spPr>
                <a:xfrm>
                  <a:off x="6203618" y="854182"/>
                  <a:ext cx="863640" cy="1727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Freihand 75">
                  <a:extLst>
                    <a:ext uri="{FF2B5EF4-FFF2-40B4-BE49-F238E27FC236}">
                      <a16:creationId xmlns:a16="http://schemas.microsoft.com/office/drawing/2014/main" id="{44E1D919-15E6-33E1-44D6-C339D261F652}"/>
                    </a:ext>
                  </a:extLst>
                </p14:cNvPr>
                <p14:cNvContentPartPr/>
                <p14:nvPr/>
              </p14:nvContentPartPr>
              <p14:xfrm>
                <a:off x="6265538" y="831862"/>
                <a:ext cx="291240" cy="309960"/>
              </p14:xfrm>
            </p:contentPart>
          </mc:Choice>
          <mc:Fallback>
            <p:pic>
              <p:nvPicPr>
                <p:cNvPr id="76" name="Freihand 75">
                  <a:extLst>
                    <a:ext uri="{FF2B5EF4-FFF2-40B4-BE49-F238E27FC236}">
                      <a16:creationId xmlns:a16="http://schemas.microsoft.com/office/drawing/2014/main" id="{44E1D919-15E6-33E1-44D6-C339D261F652}"/>
                    </a:ext>
                  </a:extLst>
                </p:cNvPr>
                <p:cNvPicPr/>
                <p:nvPr/>
              </p:nvPicPr>
              <p:blipFill>
                <a:blip r:embed="rId103"/>
                <a:stretch>
                  <a:fillRect/>
                </a:stretch>
              </p:blipFill>
              <p:spPr>
                <a:xfrm>
                  <a:off x="6259418" y="825742"/>
                  <a:ext cx="3034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Freihand 77">
                  <a:extLst>
                    <a:ext uri="{FF2B5EF4-FFF2-40B4-BE49-F238E27FC236}">
                      <a16:creationId xmlns:a16="http://schemas.microsoft.com/office/drawing/2014/main" id="{EC9598C0-538C-D2B4-7552-511C686DAD9C}"/>
                    </a:ext>
                  </a:extLst>
                </p14:cNvPr>
                <p14:cNvContentPartPr/>
                <p14:nvPr/>
              </p14:nvContentPartPr>
              <p14:xfrm>
                <a:off x="6040538" y="866782"/>
                <a:ext cx="210240" cy="338040"/>
              </p14:xfrm>
            </p:contentPart>
          </mc:Choice>
          <mc:Fallback>
            <p:pic>
              <p:nvPicPr>
                <p:cNvPr id="78" name="Freihand 77">
                  <a:extLst>
                    <a:ext uri="{FF2B5EF4-FFF2-40B4-BE49-F238E27FC236}">
                      <a16:creationId xmlns:a16="http://schemas.microsoft.com/office/drawing/2014/main" id="{EC9598C0-538C-D2B4-7552-511C686DAD9C}"/>
                    </a:ext>
                  </a:extLst>
                </p:cNvPr>
                <p:cNvPicPr/>
                <p:nvPr/>
              </p:nvPicPr>
              <p:blipFill>
                <a:blip r:embed="rId105"/>
                <a:stretch>
                  <a:fillRect/>
                </a:stretch>
              </p:blipFill>
              <p:spPr>
                <a:xfrm>
                  <a:off x="6034418" y="860662"/>
                  <a:ext cx="2224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Freihand 78">
                  <a:extLst>
                    <a:ext uri="{FF2B5EF4-FFF2-40B4-BE49-F238E27FC236}">
                      <a16:creationId xmlns:a16="http://schemas.microsoft.com/office/drawing/2014/main" id="{005AA8FA-9162-40D4-8D36-592799D39E03}"/>
                    </a:ext>
                  </a:extLst>
                </p14:cNvPr>
                <p14:cNvContentPartPr/>
                <p14:nvPr/>
              </p14:nvContentPartPr>
              <p14:xfrm>
                <a:off x="6702218" y="425782"/>
                <a:ext cx="399960" cy="277560"/>
              </p14:xfrm>
            </p:contentPart>
          </mc:Choice>
          <mc:Fallback>
            <p:pic>
              <p:nvPicPr>
                <p:cNvPr id="79" name="Freihand 78">
                  <a:extLst>
                    <a:ext uri="{FF2B5EF4-FFF2-40B4-BE49-F238E27FC236}">
                      <a16:creationId xmlns:a16="http://schemas.microsoft.com/office/drawing/2014/main" id="{005AA8FA-9162-40D4-8D36-592799D39E03}"/>
                    </a:ext>
                  </a:extLst>
                </p:cNvPr>
                <p:cNvPicPr/>
                <p:nvPr/>
              </p:nvPicPr>
              <p:blipFill>
                <a:blip r:embed="rId107"/>
                <a:stretch>
                  <a:fillRect/>
                </a:stretch>
              </p:blipFill>
              <p:spPr>
                <a:xfrm>
                  <a:off x="6696098" y="419662"/>
                  <a:ext cx="4122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Freihand 79">
                  <a:extLst>
                    <a:ext uri="{FF2B5EF4-FFF2-40B4-BE49-F238E27FC236}">
                      <a16:creationId xmlns:a16="http://schemas.microsoft.com/office/drawing/2014/main" id="{670AA036-839E-F9D2-0872-119968AA0D11}"/>
                    </a:ext>
                  </a:extLst>
                </p14:cNvPr>
                <p14:cNvContentPartPr/>
                <p14:nvPr/>
              </p14:nvContentPartPr>
              <p14:xfrm>
                <a:off x="6532658" y="723502"/>
                <a:ext cx="164880" cy="170640"/>
              </p14:xfrm>
            </p:contentPart>
          </mc:Choice>
          <mc:Fallback>
            <p:pic>
              <p:nvPicPr>
                <p:cNvPr id="80" name="Freihand 79">
                  <a:extLst>
                    <a:ext uri="{FF2B5EF4-FFF2-40B4-BE49-F238E27FC236}">
                      <a16:creationId xmlns:a16="http://schemas.microsoft.com/office/drawing/2014/main" id="{670AA036-839E-F9D2-0872-119968AA0D11}"/>
                    </a:ext>
                  </a:extLst>
                </p:cNvPr>
                <p:cNvPicPr/>
                <p:nvPr/>
              </p:nvPicPr>
              <p:blipFill>
                <a:blip r:embed="rId109"/>
                <a:stretch>
                  <a:fillRect/>
                </a:stretch>
              </p:blipFill>
              <p:spPr>
                <a:xfrm>
                  <a:off x="6526538" y="717382"/>
                  <a:ext cx="177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DDC85591-224D-399B-B79E-89109933434A}"/>
                    </a:ext>
                  </a:extLst>
                </p14:cNvPr>
                <p14:cNvContentPartPr/>
                <p14:nvPr/>
              </p14:nvContentPartPr>
              <p14:xfrm>
                <a:off x="5456618" y="841942"/>
                <a:ext cx="560160" cy="181080"/>
              </p14:xfrm>
            </p:contentPart>
          </mc:Choice>
          <mc:Fallback>
            <p:pic>
              <p:nvPicPr>
                <p:cNvPr id="81" name="Freihand 80">
                  <a:extLst>
                    <a:ext uri="{FF2B5EF4-FFF2-40B4-BE49-F238E27FC236}">
                      <a16:creationId xmlns:a16="http://schemas.microsoft.com/office/drawing/2014/main" id="{DDC85591-224D-399B-B79E-89109933434A}"/>
                    </a:ext>
                  </a:extLst>
                </p:cNvPr>
                <p:cNvPicPr/>
                <p:nvPr/>
              </p:nvPicPr>
              <p:blipFill>
                <a:blip r:embed="rId111"/>
                <a:stretch>
                  <a:fillRect/>
                </a:stretch>
              </p:blipFill>
              <p:spPr>
                <a:xfrm>
                  <a:off x="5450498" y="835822"/>
                  <a:ext cx="572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9DCC1349-3872-C84C-4092-5121482CE119}"/>
                    </a:ext>
                  </a:extLst>
                </p14:cNvPr>
                <p14:cNvContentPartPr/>
                <p14:nvPr/>
              </p14:nvContentPartPr>
              <p14:xfrm>
                <a:off x="5190218" y="776422"/>
                <a:ext cx="311760" cy="390240"/>
              </p14:xfrm>
            </p:contentPart>
          </mc:Choice>
          <mc:Fallback>
            <p:pic>
              <p:nvPicPr>
                <p:cNvPr id="82" name="Freihand 81">
                  <a:extLst>
                    <a:ext uri="{FF2B5EF4-FFF2-40B4-BE49-F238E27FC236}">
                      <a16:creationId xmlns:a16="http://schemas.microsoft.com/office/drawing/2014/main" id="{9DCC1349-3872-C84C-4092-5121482CE119}"/>
                    </a:ext>
                  </a:extLst>
                </p:cNvPr>
                <p:cNvPicPr/>
                <p:nvPr/>
              </p:nvPicPr>
              <p:blipFill>
                <a:blip r:embed="rId113"/>
                <a:stretch>
                  <a:fillRect/>
                </a:stretch>
              </p:blipFill>
              <p:spPr>
                <a:xfrm>
                  <a:off x="5184098" y="770302"/>
                  <a:ext cx="32400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Freihand 83">
                  <a:extLst>
                    <a:ext uri="{FF2B5EF4-FFF2-40B4-BE49-F238E27FC236}">
                      <a16:creationId xmlns:a16="http://schemas.microsoft.com/office/drawing/2014/main" id="{7335F3AB-18B3-E574-8196-E488937903A0}"/>
                    </a:ext>
                  </a:extLst>
                </p14:cNvPr>
                <p14:cNvContentPartPr/>
                <p14:nvPr/>
              </p14:nvContentPartPr>
              <p14:xfrm>
                <a:off x="4835258" y="155782"/>
                <a:ext cx="481320" cy="427680"/>
              </p14:xfrm>
            </p:contentPart>
          </mc:Choice>
          <mc:Fallback>
            <p:pic>
              <p:nvPicPr>
                <p:cNvPr id="84" name="Freihand 83">
                  <a:extLst>
                    <a:ext uri="{FF2B5EF4-FFF2-40B4-BE49-F238E27FC236}">
                      <a16:creationId xmlns:a16="http://schemas.microsoft.com/office/drawing/2014/main" id="{7335F3AB-18B3-E574-8196-E488937903A0}"/>
                    </a:ext>
                  </a:extLst>
                </p:cNvPr>
                <p:cNvPicPr/>
                <p:nvPr/>
              </p:nvPicPr>
              <p:blipFill>
                <a:blip r:embed="rId115"/>
                <a:stretch>
                  <a:fillRect/>
                </a:stretch>
              </p:blipFill>
              <p:spPr>
                <a:xfrm>
                  <a:off x="4829138" y="149662"/>
                  <a:ext cx="49356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Freihand 84">
                  <a:extLst>
                    <a:ext uri="{FF2B5EF4-FFF2-40B4-BE49-F238E27FC236}">
                      <a16:creationId xmlns:a16="http://schemas.microsoft.com/office/drawing/2014/main" id="{EE6462F2-6906-436F-B7F4-48CEC29475D2}"/>
                    </a:ext>
                  </a:extLst>
                </p14:cNvPr>
                <p14:cNvContentPartPr/>
                <p14:nvPr/>
              </p14:nvContentPartPr>
              <p14:xfrm>
                <a:off x="5716178" y="1396342"/>
                <a:ext cx="159480" cy="209520"/>
              </p14:xfrm>
            </p:contentPart>
          </mc:Choice>
          <mc:Fallback>
            <p:pic>
              <p:nvPicPr>
                <p:cNvPr id="85" name="Freihand 84">
                  <a:extLst>
                    <a:ext uri="{FF2B5EF4-FFF2-40B4-BE49-F238E27FC236}">
                      <a16:creationId xmlns:a16="http://schemas.microsoft.com/office/drawing/2014/main" id="{EE6462F2-6906-436F-B7F4-48CEC29475D2}"/>
                    </a:ext>
                  </a:extLst>
                </p:cNvPr>
                <p:cNvPicPr/>
                <p:nvPr/>
              </p:nvPicPr>
              <p:blipFill>
                <a:blip r:embed="rId117"/>
                <a:stretch>
                  <a:fillRect/>
                </a:stretch>
              </p:blipFill>
              <p:spPr>
                <a:xfrm>
                  <a:off x="5710058" y="1390222"/>
                  <a:ext cx="171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Freihand 85">
                  <a:extLst>
                    <a:ext uri="{FF2B5EF4-FFF2-40B4-BE49-F238E27FC236}">
                      <a16:creationId xmlns:a16="http://schemas.microsoft.com/office/drawing/2014/main" id="{C7293597-A25D-B8B4-AAE4-BA5239CD8DEB}"/>
                    </a:ext>
                  </a:extLst>
                </p14:cNvPr>
                <p14:cNvContentPartPr/>
                <p14:nvPr/>
              </p14:nvContentPartPr>
              <p14:xfrm>
                <a:off x="5919218" y="1408222"/>
                <a:ext cx="114480" cy="212400"/>
              </p14:xfrm>
            </p:contentPart>
          </mc:Choice>
          <mc:Fallback>
            <p:pic>
              <p:nvPicPr>
                <p:cNvPr id="86" name="Freihand 85">
                  <a:extLst>
                    <a:ext uri="{FF2B5EF4-FFF2-40B4-BE49-F238E27FC236}">
                      <a16:creationId xmlns:a16="http://schemas.microsoft.com/office/drawing/2014/main" id="{C7293597-A25D-B8B4-AAE4-BA5239CD8DEB}"/>
                    </a:ext>
                  </a:extLst>
                </p:cNvPr>
                <p:cNvPicPr/>
                <p:nvPr/>
              </p:nvPicPr>
              <p:blipFill>
                <a:blip r:embed="rId119"/>
                <a:stretch>
                  <a:fillRect/>
                </a:stretch>
              </p:blipFill>
              <p:spPr>
                <a:xfrm>
                  <a:off x="5913098" y="1402102"/>
                  <a:ext cx="126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Freihand 86">
                  <a:extLst>
                    <a:ext uri="{FF2B5EF4-FFF2-40B4-BE49-F238E27FC236}">
                      <a16:creationId xmlns:a16="http://schemas.microsoft.com/office/drawing/2014/main" id="{19966EA1-733D-746E-DB5C-9D36F2E90322}"/>
                    </a:ext>
                  </a:extLst>
                </p14:cNvPr>
                <p14:cNvContentPartPr/>
                <p14:nvPr/>
              </p14:nvContentPartPr>
              <p14:xfrm>
                <a:off x="6095978" y="1397782"/>
                <a:ext cx="106200" cy="198360"/>
              </p14:xfrm>
            </p:contentPart>
          </mc:Choice>
          <mc:Fallback>
            <p:pic>
              <p:nvPicPr>
                <p:cNvPr id="87" name="Freihand 86">
                  <a:extLst>
                    <a:ext uri="{FF2B5EF4-FFF2-40B4-BE49-F238E27FC236}">
                      <a16:creationId xmlns:a16="http://schemas.microsoft.com/office/drawing/2014/main" id="{19966EA1-733D-746E-DB5C-9D36F2E90322}"/>
                    </a:ext>
                  </a:extLst>
                </p:cNvPr>
                <p:cNvPicPr/>
                <p:nvPr/>
              </p:nvPicPr>
              <p:blipFill>
                <a:blip r:embed="rId121"/>
                <a:stretch>
                  <a:fillRect/>
                </a:stretch>
              </p:blipFill>
              <p:spPr>
                <a:xfrm>
                  <a:off x="6089858" y="1391662"/>
                  <a:ext cx="118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8" name="Freihand 87">
                  <a:extLst>
                    <a:ext uri="{FF2B5EF4-FFF2-40B4-BE49-F238E27FC236}">
                      <a16:creationId xmlns:a16="http://schemas.microsoft.com/office/drawing/2014/main" id="{BE1AC0EA-66C1-23E8-D9F9-C78221076A56}"/>
                    </a:ext>
                  </a:extLst>
                </p14:cNvPr>
                <p14:cNvContentPartPr/>
                <p14:nvPr/>
              </p14:nvContentPartPr>
              <p14:xfrm>
                <a:off x="6114698" y="1483462"/>
                <a:ext cx="90000" cy="46800"/>
              </p14:xfrm>
            </p:contentPart>
          </mc:Choice>
          <mc:Fallback>
            <p:pic>
              <p:nvPicPr>
                <p:cNvPr id="88" name="Freihand 87">
                  <a:extLst>
                    <a:ext uri="{FF2B5EF4-FFF2-40B4-BE49-F238E27FC236}">
                      <a16:creationId xmlns:a16="http://schemas.microsoft.com/office/drawing/2014/main" id="{BE1AC0EA-66C1-23E8-D9F9-C78221076A56}"/>
                    </a:ext>
                  </a:extLst>
                </p:cNvPr>
                <p:cNvPicPr/>
                <p:nvPr/>
              </p:nvPicPr>
              <p:blipFill>
                <a:blip r:embed="rId123"/>
                <a:stretch>
                  <a:fillRect/>
                </a:stretch>
              </p:blipFill>
              <p:spPr>
                <a:xfrm>
                  <a:off x="6108578" y="1477342"/>
                  <a:ext cx="102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Freihand 89">
                  <a:extLst>
                    <a:ext uri="{FF2B5EF4-FFF2-40B4-BE49-F238E27FC236}">
                      <a16:creationId xmlns:a16="http://schemas.microsoft.com/office/drawing/2014/main" id="{F75E50AE-439E-1E81-9BAC-9E9E6AF78055}"/>
                    </a:ext>
                  </a:extLst>
                </p14:cNvPr>
                <p14:cNvContentPartPr/>
                <p14:nvPr/>
              </p14:nvContentPartPr>
              <p14:xfrm>
                <a:off x="6217298" y="596062"/>
                <a:ext cx="9720" cy="199080"/>
              </p14:xfrm>
            </p:contentPart>
          </mc:Choice>
          <mc:Fallback>
            <p:pic>
              <p:nvPicPr>
                <p:cNvPr id="90" name="Freihand 89">
                  <a:extLst>
                    <a:ext uri="{FF2B5EF4-FFF2-40B4-BE49-F238E27FC236}">
                      <a16:creationId xmlns:a16="http://schemas.microsoft.com/office/drawing/2014/main" id="{F75E50AE-439E-1E81-9BAC-9E9E6AF78055}"/>
                    </a:ext>
                  </a:extLst>
                </p:cNvPr>
                <p:cNvPicPr/>
                <p:nvPr/>
              </p:nvPicPr>
              <p:blipFill>
                <a:blip r:embed="rId125"/>
                <a:stretch>
                  <a:fillRect/>
                </a:stretch>
              </p:blipFill>
              <p:spPr>
                <a:xfrm>
                  <a:off x="6211178" y="589942"/>
                  <a:ext cx="219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Freihand 90">
                  <a:extLst>
                    <a:ext uri="{FF2B5EF4-FFF2-40B4-BE49-F238E27FC236}">
                      <a16:creationId xmlns:a16="http://schemas.microsoft.com/office/drawing/2014/main" id="{69D41665-4F9A-643D-34FA-9DA85323E8FA}"/>
                    </a:ext>
                  </a:extLst>
                </p14:cNvPr>
                <p14:cNvContentPartPr/>
                <p14:nvPr/>
              </p14:nvContentPartPr>
              <p14:xfrm>
                <a:off x="6185978" y="685342"/>
                <a:ext cx="128520" cy="148320"/>
              </p14:xfrm>
            </p:contentPart>
          </mc:Choice>
          <mc:Fallback>
            <p:pic>
              <p:nvPicPr>
                <p:cNvPr id="91" name="Freihand 90">
                  <a:extLst>
                    <a:ext uri="{FF2B5EF4-FFF2-40B4-BE49-F238E27FC236}">
                      <a16:creationId xmlns:a16="http://schemas.microsoft.com/office/drawing/2014/main" id="{69D41665-4F9A-643D-34FA-9DA85323E8FA}"/>
                    </a:ext>
                  </a:extLst>
                </p:cNvPr>
                <p:cNvPicPr/>
                <p:nvPr/>
              </p:nvPicPr>
              <p:blipFill>
                <a:blip r:embed="rId127"/>
                <a:stretch>
                  <a:fillRect/>
                </a:stretch>
              </p:blipFill>
              <p:spPr>
                <a:xfrm>
                  <a:off x="6179858" y="679222"/>
                  <a:ext cx="140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Freihand 91">
                  <a:extLst>
                    <a:ext uri="{FF2B5EF4-FFF2-40B4-BE49-F238E27FC236}">
                      <a16:creationId xmlns:a16="http://schemas.microsoft.com/office/drawing/2014/main" id="{4EB7A52E-85F1-3A2C-22A9-B1A7674D7E7B}"/>
                    </a:ext>
                  </a:extLst>
                </p14:cNvPr>
                <p14:cNvContentPartPr/>
                <p14:nvPr/>
              </p14:nvContentPartPr>
              <p14:xfrm>
                <a:off x="5943338" y="326782"/>
                <a:ext cx="196920" cy="227880"/>
              </p14:xfrm>
            </p:contentPart>
          </mc:Choice>
          <mc:Fallback>
            <p:pic>
              <p:nvPicPr>
                <p:cNvPr id="92" name="Freihand 91">
                  <a:extLst>
                    <a:ext uri="{FF2B5EF4-FFF2-40B4-BE49-F238E27FC236}">
                      <a16:creationId xmlns:a16="http://schemas.microsoft.com/office/drawing/2014/main" id="{4EB7A52E-85F1-3A2C-22A9-B1A7674D7E7B}"/>
                    </a:ext>
                  </a:extLst>
                </p:cNvPr>
                <p:cNvPicPr/>
                <p:nvPr/>
              </p:nvPicPr>
              <p:blipFill>
                <a:blip r:embed="rId129"/>
                <a:stretch>
                  <a:fillRect/>
                </a:stretch>
              </p:blipFill>
              <p:spPr>
                <a:xfrm>
                  <a:off x="5937218" y="320662"/>
                  <a:ext cx="2091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Freihand 92">
                  <a:extLst>
                    <a:ext uri="{FF2B5EF4-FFF2-40B4-BE49-F238E27FC236}">
                      <a16:creationId xmlns:a16="http://schemas.microsoft.com/office/drawing/2014/main" id="{B63C17FF-5FBE-02D8-4512-6B015BD9F231}"/>
                    </a:ext>
                  </a:extLst>
                </p14:cNvPr>
                <p14:cNvContentPartPr/>
                <p14:nvPr/>
              </p14:nvContentPartPr>
              <p14:xfrm>
                <a:off x="6162218" y="186382"/>
                <a:ext cx="213120" cy="250560"/>
              </p14:xfrm>
            </p:contentPart>
          </mc:Choice>
          <mc:Fallback>
            <p:pic>
              <p:nvPicPr>
                <p:cNvPr id="93" name="Freihand 92">
                  <a:extLst>
                    <a:ext uri="{FF2B5EF4-FFF2-40B4-BE49-F238E27FC236}">
                      <a16:creationId xmlns:a16="http://schemas.microsoft.com/office/drawing/2014/main" id="{B63C17FF-5FBE-02D8-4512-6B015BD9F231}"/>
                    </a:ext>
                  </a:extLst>
                </p:cNvPr>
                <p:cNvPicPr/>
                <p:nvPr/>
              </p:nvPicPr>
              <p:blipFill>
                <a:blip r:embed="rId131"/>
                <a:stretch>
                  <a:fillRect/>
                </a:stretch>
              </p:blipFill>
              <p:spPr>
                <a:xfrm>
                  <a:off x="6156098" y="180262"/>
                  <a:ext cx="2253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4" name="Freihand 93">
                  <a:extLst>
                    <a:ext uri="{FF2B5EF4-FFF2-40B4-BE49-F238E27FC236}">
                      <a16:creationId xmlns:a16="http://schemas.microsoft.com/office/drawing/2014/main" id="{63E311F8-EB9C-F314-FFE1-CE725B64C633}"/>
                    </a:ext>
                  </a:extLst>
                </p14:cNvPr>
                <p14:cNvContentPartPr/>
                <p14:nvPr/>
              </p14:nvContentPartPr>
              <p14:xfrm>
                <a:off x="6373178" y="198262"/>
                <a:ext cx="226080" cy="89640"/>
              </p14:xfrm>
            </p:contentPart>
          </mc:Choice>
          <mc:Fallback>
            <p:pic>
              <p:nvPicPr>
                <p:cNvPr id="94" name="Freihand 93">
                  <a:extLst>
                    <a:ext uri="{FF2B5EF4-FFF2-40B4-BE49-F238E27FC236}">
                      <a16:creationId xmlns:a16="http://schemas.microsoft.com/office/drawing/2014/main" id="{63E311F8-EB9C-F314-FFE1-CE725B64C633}"/>
                    </a:ext>
                  </a:extLst>
                </p:cNvPr>
                <p:cNvPicPr/>
                <p:nvPr/>
              </p:nvPicPr>
              <p:blipFill>
                <a:blip r:embed="rId133"/>
                <a:stretch>
                  <a:fillRect/>
                </a:stretch>
              </p:blipFill>
              <p:spPr>
                <a:xfrm>
                  <a:off x="6367058" y="192142"/>
                  <a:ext cx="238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4026D3B9-6F6E-EC96-57EC-88F9A2412941}"/>
                    </a:ext>
                  </a:extLst>
                </p14:cNvPr>
                <p14:cNvContentPartPr/>
                <p14:nvPr/>
              </p14:nvContentPartPr>
              <p14:xfrm>
                <a:off x="6651458" y="80182"/>
                <a:ext cx="127080" cy="195840"/>
              </p14:xfrm>
            </p:contentPart>
          </mc:Choice>
          <mc:Fallback>
            <p:pic>
              <p:nvPicPr>
                <p:cNvPr id="96" name="Freihand 95">
                  <a:extLst>
                    <a:ext uri="{FF2B5EF4-FFF2-40B4-BE49-F238E27FC236}">
                      <a16:creationId xmlns:a16="http://schemas.microsoft.com/office/drawing/2014/main" id="{4026D3B9-6F6E-EC96-57EC-88F9A2412941}"/>
                    </a:ext>
                  </a:extLst>
                </p:cNvPr>
                <p:cNvPicPr/>
                <p:nvPr/>
              </p:nvPicPr>
              <p:blipFill>
                <a:blip r:embed="rId135"/>
                <a:stretch>
                  <a:fillRect/>
                </a:stretch>
              </p:blipFill>
              <p:spPr>
                <a:xfrm>
                  <a:off x="6645338" y="74062"/>
                  <a:ext cx="139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Freihand 96">
                  <a:extLst>
                    <a:ext uri="{FF2B5EF4-FFF2-40B4-BE49-F238E27FC236}">
                      <a16:creationId xmlns:a16="http://schemas.microsoft.com/office/drawing/2014/main" id="{F7671F48-1AD3-B45C-0E23-569E4CBD2F26}"/>
                    </a:ext>
                  </a:extLst>
                </p14:cNvPr>
                <p14:cNvContentPartPr/>
                <p14:nvPr/>
              </p14:nvContentPartPr>
              <p14:xfrm>
                <a:off x="6822458" y="115102"/>
                <a:ext cx="74160" cy="111240"/>
              </p14:xfrm>
            </p:contentPart>
          </mc:Choice>
          <mc:Fallback>
            <p:pic>
              <p:nvPicPr>
                <p:cNvPr id="97" name="Freihand 96">
                  <a:extLst>
                    <a:ext uri="{FF2B5EF4-FFF2-40B4-BE49-F238E27FC236}">
                      <a16:creationId xmlns:a16="http://schemas.microsoft.com/office/drawing/2014/main" id="{F7671F48-1AD3-B45C-0E23-569E4CBD2F26}"/>
                    </a:ext>
                  </a:extLst>
                </p:cNvPr>
                <p:cNvPicPr/>
                <p:nvPr/>
              </p:nvPicPr>
              <p:blipFill>
                <a:blip r:embed="rId137"/>
                <a:stretch>
                  <a:fillRect/>
                </a:stretch>
              </p:blipFill>
              <p:spPr>
                <a:xfrm>
                  <a:off x="6816338" y="108982"/>
                  <a:ext cx="86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Freihand 97">
                  <a:extLst>
                    <a:ext uri="{FF2B5EF4-FFF2-40B4-BE49-F238E27FC236}">
                      <a16:creationId xmlns:a16="http://schemas.microsoft.com/office/drawing/2014/main" id="{746BABBA-7535-4B9C-D3F0-6BAA905DA6EF}"/>
                    </a:ext>
                  </a:extLst>
                </p14:cNvPr>
                <p14:cNvContentPartPr/>
                <p14:nvPr/>
              </p14:nvContentPartPr>
              <p14:xfrm>
                <a:off x="6920378" y="76942"/>
                <a:ext cx="240840" cy="124200"/>
              </p14:xfrm>
            </p:contentPart>
          </mc:Choice>
          <mc:Fallback>
            <p:pic>
              <p:nvPicPr>
                <p:cNvPr id="98" name="Freihand 97">
                  <a:extLst>
                    <a:ext uri="{FF2B5EF4-FFF2-40B4-BE49-F238E27FC236}">
                      <a16:creationId xmlns:a16="http://schemas.microsoft.com/office/drawing/2014/main" id="{746BABBA-7535-4B9C-D3F0-6BAA905DA6EF}"/>
                    </a:ext>
                  </a:extLst>
                </p:cNvPr>
                <p:cNvPicPr/>
                <p:nvPr/>
              </p:nvPicPr>
              <p:blipFill>
                <a:blip r:embed="rId139"/>
                <a:stretch>
                  <a:fillRect/>
                </a:stretch>
              </p:blipFill>
              <p:spPr>
                <a:xfrm>
                  <a:off x="6914258" y="70822"/>
                  <a:ext cx="253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0" name="Freihand 99">
                  <a:extLst>
                    <a:ext uri="{FF2B5EF4-FFF2-40B4-BE49-F238E27FC236}">
                      <a16:creationId xmlns:a16="http://schemas.microsoft.com/office/drawing/2014/main" id="{0B43FE42-89E2-1A4F-2AB8-453986470CB2}"/>
                    </a:ext>
                  </a:extLst>
                </p14:cNvPr>
                <p14:cNvContentPartPr/>
                <p14:nvPr/>
              </p14:nvContentPartPr>
              <p14:xfrm>
                <a:off x="5976098" y="1110502"/>
                <a:ext cx="73440" cy="73080"/>
              </p14:xfrm>
            </p:contentPart>
          </mc:Choice>
          <mc:Fallback>
            <p:pic>
              <p:nvPicPr>
                <p:cNvPr id="100" name="Freihand 99">
                  <a:extLst>
                    <a:ext uri="{FF2B5EF4-FFF2-40B4-BE49-F238E27FC236}">
                      <a16:creationId xmlns:a16="http://schemas.microsoft.com/office/drawing/2014/main" id="{0B43FE42-89E2-1A4F-2AB8-453986470CB2}"/>
                    </a:ext>
                  </a:extLst>
                </p:cNvPr>
                <p:cNvPicPr/>
                <p:nvPr/>
              </p:nvPicPr>
              <p:blipFill>
                <a:blip r:embed="rId141"/>
                <a:stretch>
                  <a:fillRect/>
                </a:stretch>
              </p:blipFill>
              <p:spPr>
                <a:xfrm>
                  <a:off x="5969978" y="1104382"/>
                  <a:ext cx="85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Freihand 100">
                  <a:extLst>
                    <a:ext uri="{FF2B5EF4-FFF2-40B4-BE49-F238E27FC236}">
                      <a16:creationId xmlns:a16="http://schemas.microsoft.com/office/drawing/2014/main" id="{B49A3926-3505-05E9-97C2-CD76E047BD5A}"/>
                    </a:ext>
                  </a:extLst>
                </p14:cNvPr>
                <p14:cNvContentPartPr/>
                <p14:nvPr/>
              </p14:nvContentPartPr>
              <p14:xfrm>
                <a:off x="5613938" y="707662"/>
                <a:ext cx="405720" cy="454320"/>
              </p14:xfrm>
            </p:contentPart>
          </mc:Choice>
          <mc:Fallback>
            <p:pic>
              <p:nvPicPr>
                <p:cNvPr id="101" name="Freihand 100">
                  <a:extLst>
                    <a:ext uri="{FF2B5EF4-FFF2-40B4-BE49-F238E27FC236}">
                      <a16:creationId xmlns:a16="http://schemas.microsoft.com/office/drawing/2014/main" id="{B49A3926-3505-05E9-97C2-CD76E047BD5A}"/>
                    </a:ext>
                  </a:extLst>
                </p:cNvPr>
                <p:cNvPicPr/>
                <p:nvPr/>
              </p:nvPicPr>
              <p:blipFill>
                <a:blip r:embed="rId143"/>
                <a:stretch>
                  <a:fillRect/>
                </a:stretch>
              </p:blipFill>
              <p:spPr>
                <a:xfrm>
                  <a:off x="5607818" y="701542"/>
                  <a:ext cx="41796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Freihand 101">
                  <a:extLst>
                    <a:ext uri="{FF2B5EF4-FFF2-40B4-BE49-F238E27FC236}">
                      <a16:creationId xmlns:a16="http://schemas.microsoft.com/office/drawing/2014/main" id="{FDE1EB73-0FA7-0351-D481-EE72D4BD419E}"/>
                    </a:ext>
                  </a:extLst>
                </p14:cNvPr>
                <p14:cNvContentPartPr/>
                <p14:nvPr/>
              </p14:nvContentPartPr>
              <p14:xfrm>
                <a:off x="5203898" y="532702"/>
                <a:ext cx="82080" cy="187560"/>
              </p14:xfrm>
            </p:contentPart>
          </mc:Choice>
          <mc:Fallback>
            <p:pic>
              <p:nvPicPr>
                <p:cNvPr id="102" name="Freihand 101">
                  <a:extLst>
                    <a:ext uri="{FF2B5EF4-FFF2-40B4-BE49-F238E27FC236}">
                      <a16:creationId xmlns:a16="http://schemas.microsoft.com/office/drawing/2014/main" id="{FDE1EB73-0FA7-0351-D481-EE72D4BD419E}"/>
                    </a:ext>
                  </a:extLst>
                </p:cNvPr>
                <p:cNvPicPr/>
                <p:nvPr/>
              </p:nvPicPr>
              <p:blipFill>
                <a:blip r:embed="rId145"/>
                <a:stretch>
                  <a:fillRect/>
                </a:stretch>
              </p:blipFill>
              <p:spPr>
                <a:xfrm>
                  <a:off x="5197778" y="526582"/>
                  <a:ext cx="94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Freihand 102">
                  <a:extLst>
                    <a:ext uri="{FF2B5EF4-FFF2-40B4-BE49-F238E27FC236}">
                      <a16:creationId xmlns:a16="http://schemas.microsoft.com/office/drawing/2014/main" id="{7E38A1A7-1840-F78B-113F-69094EB9B982}"/>
                    </a:ext>
                  </a:extLst>
                </p14:cNvPr>
                <p14:cNvContentPartPr/>
                <p14:nvPr/>
              </p14:nvContentPartPr>
              <p14:xfrm>
                <a:off x="5296418" y="496342"/>
                <a:ext cx="159840" cy="168840"/>
              </p14:xfrm>
            </p:contentPart>
          </mc:Choice>
          <mc:Fallback>
            <p:pic>
              <p:nvPicPr>
                <p:cNvPr id="103" name="Freihand 102">
                  <a:extLst>
                    <a:ext uri="{FF2B5EF4-FFF2-40B4-BE49-F238E27FC236}">
                      <a16:creationId xmlns:a16="http://schemas.microsoft.com/office/drawing/2014/main" id="{7E38A1A7-1840-F78B-113F-69094EB9B982}"/>
                    </a:ext>
                  </a:extLst>
                </p:cNvPr>
                <p:cNvPicPr/>
                <p:nvPr/>
              </p:nvPicPr>
              <p:blipFill>
                <a:blip r:embed="rId147"/>
                <a:stretch>
                  <a:fillRect/>
                </a:stretch>
              </p:blipFill>
              <p:spPr>
                <a:xfrm>
                  <a:off x="5290298" y="490222"/>
                  <a:ext cx="172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D8EDB029-6D7B-7889-BE98-A32859589CE4}"/>
                    </a:ext>
                  </a:extLst>
                </p14:cNvPr>
                <p14:cNvContentPartPr/>
                <p14:nvPr/>
              </p14:nvContentPartPr>
              <p14:xfrm>
                <a:off x="5406938" y="495982"/>
                <a:ext cx="117000" cy="155880"/>
              </p14:xfrm>
            </p:contentPart>
          </mc:Choice>
          <mc:Fallback>
            <p:pic>
              <p:nvPicPr>
                <p:cNvPr id="105" name="Freihand 104">
                  <a:extLst>
                    <a:ext uri="{FF2B5EF4-FFF2-40B4-BE49-F238E27FC236}">
                      <a16:creationId xmlns:a16="http://schemas.microsoft.com/office/drawing/2014/main" id="{D8EDB029-6D7B-7889-BE98-A32859589CE4}"/>
                    </a:ext>
                  </a:extLst>
                </p:cNvPr>
                <p:cNvPicPr/>
                <p:nvPr/>
              </p:nvPicPr>
              <p:blipFill>
                <a:blip r:embed="rId149"/>
                <a:stretch>
                  <a:fillRect/>
                </a:stretch>
              </p:blipFill>
              <p:spPr>
                <a:xfrm>
                  <a:off x="5400818" y="489862"/>
                  <a:ext cx="129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DD9491AB-2C84-18A0-CB69-915098C20B8C}"/>
                    </a:ext>
                  </a:extLst>
                </p14:cNvPr>
                <p14:cNvContentPartPr/>
                <p14:nvPr/>
              </p14:nvContentPartPr>
              <p14:xfrm>
                <a:off x="5530778" y="519022"/>
                <a:ext cx="79200" cy="83160"/>
              </p14:xfrm>
            </p:contentPart>
          </mc:Choice>
          <mc:Fallback>
            <p:pic>
              <p:nvPicPr>
                <p:cNvPr id="106" name="Freihand 105">
                  <a:extLst>
                    <a:ext uri="{FF2B5EF4-FFF2-40B4-BE49-F238E27FC236}">
                      <a16:creationId xmlns:a16="http://schemas.microsoft.com/office/drawing/2014/main" id="{DD9491AB-2C84-18A0-CB69-915098C20B8C}"/>
                    </a:ext>
                  </a:extLst>
                </p:cNvPr>
                <p:cNvPicPr/>
                <p:nvPr/>
              </p:nvPicPr>
              <p:blipFill>
                <a:blip r:embed="rId151"/>
                <a:stretch>
                  <a:fillRect/>
                </a:stretch>
              </p:blipFill>
              <p:spPr>
                <a:xfrm>
                  <a:off x="5524658" y="512902"/>
                  <a:ext cx="91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7E6B81DF-01B9-85CB-423A-113C4763C04E}"/>
                    </a:ext>
                  </a:extLst>
                </p14:cNvPr>
                <p14:cNvContentPartPr/>
                <p14:nvPr/>
              </p14:nvContentPartPr>
              <p14:xfrm>
                <a:off x="5594858" y="468262"/>
                <a:ext cx="110520" cy="208440"/>
              </p14:xfrm>
            </p:contentPart>
          </mc:Choice>
          <mc:Fallback>
            <p:pic>
              <p:nvPicPr>
                <p:cNvPr id="107" name="Freihand 106">
                  <a:extLst>
                    <a:ext uri="{FF2B5EF4-FFF2-40B4-BE49-F238E27FC236}">
                      <a16:creationId xmlns:a16="http://schemas.microsoft.com/office/drawing/2014/main" id="{7E6B81DF-01B9-85CB-423A-113C4763C04E}"/>
                    </a:ext>
                  </a:extLst>
                </p:cNvPr>
                <p:cNvPicPr/>
                <p:nvPr/>
              </p:nvPicPr>
              <p:blipFill>
                <a:blip r:embed="rId153"/>
                <a:stretch>
                  <a:fillRect/>
                </a:stretch>
              </p:blipFill>
              <p:spPr>
                <a:xfrm>
                  <a:off x="5588738" y="462142"/>
                  <a:ext cx="122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1" name="Freihand 110">
                  <a:extLst>
                    <a:ext uri="{FF2B5EF4-FFF2-40B4-BE49-F238E27FC236}">
                      <a16:creationId xmlns:a16="http://schemas.microsoft.com/office/drawing/2014/main" id="{46A0BE66-7FB0-F9A5-CD79-6982D607153E}"/>
                    </a:ext>
                  </a:extLst>
                </p14:cNvPr>
                <p14:cNvContentPartPr/>
                <p14:nvPr/>
              </p14:nvContentPartPr>
              <p14:xfrm>
                <a:off x="6359138" y="682822"/>
                <a:ext cx="147240" cy="31320"/>
              </p14:xfrm>
            </p:contentPart>
          </mc:Choice>
          <mc:Fallback>
            <p:pic>
              <p:nvPicPr>
                <p:cNvPr id="111" name="Freihand 110">
                  <a:extLst>
                    <a:ext uri="{FF2B5EF4-FFF2-40B4-BE49-F238E27FC236}">
                      <a16:creationId xmlns:a16="http://schemas.microsoft.com/office/drawing/2014/main" id="{46A0BE66-7FB0-F9A5-CD79-6982D607153E}"/>
                    </a:ext>
                  </a:extLst>
                </p:cNvPr>
                <p:cNvPicPr/>
                <p:nvPr/>
              </p:nvPicPr>
              <p:blipFill>
                <a:blip r:embed="rId155"/>
                <a:stretch>
                  <a:fillRect/>
                </a:stretch>
              </p:blipFill>
              <p:spPr>
                <a:xfrm>
                  <a:off x="6353018" y="676702"/>
                  <a:ext cx="159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2" name="Freihand 111">
                  <a:extLst>
                    <a:ext uri="{FF2B5EF4-FFF2-40B4-BE49-F238E27FC236}">
                      <a16:creationId xmlns:a16="http://schemas.microsoft.com/office/drawing/2014/main" id="{BF9F2688-7331-A491-D8EB-AFF62C0DB15A}"/>
                    </a:ext>
                  </a:extLst>
                </p14:cNvPr>
                <p14:cNvContentPartPr/>
                <p14:nvPr/>
              </p14:nvContentPartPr>
              <p14:xfrm>
                <a:off x="6391538" y="422182"/>
                <a:ext cx="108360" cy="121680"/>
              </p14:xfrm>
            </p:contentPart>
          </mc:Choice>
          <mc:Fallback>
            <p:pic>
              <p:nvPicPr>
                <p:cNvPr id="112" name="Freihand 111">
                  <a:extLst>
                    <a:ext uri="{FF2B5EF4-FFF2-40B4-BE49-F238E27FC236}">
                      <a16:creationId xmlns:a16="http://schemas.microsoft.com/office/drawing/2014/main" id="{BF9F2688-7331-A491-D8EB-AFF62C0DB15A}"/>
                    </a:ext>
                  </a:extLst>
                </p:cNvPr>
                <p:cNvPicPr/>
                <p:nvPr/>
              </p:nvPicPr>
              <p:blipFill>
                <a:blip r:embed="rId157"/>
                <a:stretch>
                  <a:fillRect/>
                </a:stretch>
              </p:blipFill>
              <p:spPr>
                <a:xfrm>
                  <a:off x="6385418" y="416062"/>
                  <a:ext cx="120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3" name="Freihand 112">
                  <a:extLst>
                    <a:ext uri="{FF2B5EF4-FFF2-40B4-BE49-F238E27FC236}">
                      <a16:creationId xmlns:a16="http://schemas.microsoft.com/office/drawing/2014/main" id="{356FB068-FE61-3125-4354-A46FB690D3D2}"/>
                    </a:ext>
                  </a:extLst>
                </p14:cNvPr>
                <p14:cNvContentPartPr/>
                <p14:nvPr/>
              </p14:nvContentPartPr>
              <p14:xfrm>
                <a:off x="6553538" y="307702"/>
                <a:ext cx="271080" cy="220320"/>
              </p14:xfrm>
            </p:contentPart>
          </mc:Choice>
          <mc:Fallback>
            <p:pic>
              <p:nvPicPr>
                <p:cNvPr id="113" name="Freihand 112">
                  <a:extLst>
                    <a:ext uri="{FF2B5EF4-FFF2-40B4-BE49-F238E27FC236}">
                      <a16:creationId xmlns:a16="http://schemas.microsoft.com/office/drawing/2014/main" id="{356FB068-FE61-3125-4354-A46FB690D3D2}"/>
                    </a:ext>
                  </a:extLst>
                </p:cNvPr>
                <p:cNvPicPr/>
                <p:nvPr/>
              </p:nvPicPr>
              <p:blipFill>
                <a:blip r:embed="rId159"/>
                <a:stretch>
                  <a:fillRect/>
                </a:stretch>
              </p:blipFill>
              <p:spPr>
                <a:xfrm>
                  <a:off x="6547418" y="301582"/>
                  <a:ext cx="2833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4" name="Freihand 113">
                  <a:extLst>
                    <a:ext uri="{FF2B5EF4-FFF2-40B4-BE49-F238E27FC236}">
                      <a16:creationId xmlns:a16="http://schemas.microsoft.com/office/drawing/2014/main" id="{9FB216E3-1000-3D13-53F1-A5D59FB5A655}"/>
                    </a:ext>
                  </a:extLst>
                </p14:cNvPr>
                <p14:cNvContentPartPr/>
                <p14:nvPr/>
              </p14:nvContentPartPr>
              <p14:xfrm>
                <a:off x="6870698" y="297982"/>
                <a:ext cx="211320" cy="92160"/>
              </p14:xfrm>
            </p:contentPart>
          </mc:Choice>
          <mc:Fallback>
            <p:pic>
              <p:nvPicPr>
                <p:cNvPr id="114" name="Freihand 113">
                  <a:extLst>
                    <a:ext uri="{FF2B5EF4-FFF2-40B4-BE49-F238E27FC236}">
                      <a16:creationId xmlns:a16="http://schemas.microsoft.com/office/drawing/2014/main" id="{9FB216E3-1000-3D13-53F1-A5D59FB5A655}"/>
                    </a:ext>
                  </a:extLst>
                </p:cNvPr>
                <p:cNvPicPr/>
                <p:nvPr/>
              </p:nvPicPr>
              <p:blipFill>
                <a:blip r:embed="rId161"/>
                <a:stretch>
                  <a:fillRect/>
                </a:stretch>
              </p:blipFill>
              <p:spPr>
                <a:xfrm>
                  <a:off x="6864578" y="291862"/>
                  <a:ext cx="223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5" name="Freihand 114">
                  <a:extLst>
                    <a:ext uri="{FF2B5EF4-FFF2-40B4-BE49-F238E27FC236}">
                      <a16:creationId xmlns:a16="http://schemas.microsoft.com/office/drawing/2014/main" id="{F53FB92F-497D-66D1-A8FE-C4539422A809}"/>
                    </a:ext>
                  </a:extLst>
                </p14:cNvPr>
                <p14:cNvContentPartPr/>
                <p14:nvPr/>
              </p14:nvContentPartPr>
              <p14:xfrm>
                <a:off x="7127378" y="277102"/>
                <a:ext cx="128160" cy="45720"/>
              </p14:xfrm>
            </p:contentPart>
          </mc:Choice>
          <mc:Fallback>
            <p:pic>
              <p:nvPicPr>
                <p:cNvPr id="115" name="Freihand 114">
                  <a:extLst>
                    <a:ext uri="{FF2B5EF4-FFF2-40B4-BE49-F238E27FC236}">
                      <a16:creationId xmlns:a16="http://schemas.microsoft.com/office/drawing/2014/main" id="{F53FB92F-497D-66D1-A8FE-C4539422A809}"/>
                    </a:ext>
                  </a:extLst>
                </p:cNvPr>
                <p:cNvPicPr/>
                <p:nvPr/>
              </p:nvPicPr>
              <p:blipFill>
                <a:blip r:embed="rId163"/>
                <a:stretch>
                  <a:fillRect/>
                </a:stretch>
              </p:blipFill>
              <p:spPr>
                <a:xfrm>
                  <a:off x="7121258" y="270982"/>
                  <a:ext cx="140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6" name="Freihand 115">
                  <a:extLst>
                    <a:ext uri="{FF2B5EF4-FFF2-40B4-BE49-F238E27FC236}">
                      <a16:creationId xmlns:a16="http://schemas.microsoft.com/office/drawing/2014/main" id="{42498500-B752-0C33-A4BD-90318DC037DE}"/>
                    </a:ext>
                  </a:extLst>
                </p14:cNvPr>
                <p14:cNvContentPartPr/>
                <p14:nvPr/>
              </p14:nvContentPartPr>
              <p14:xfrm>
                <a:off x="7278218" y="236782"/>
                <a:ext cx="68760" cy="79920"/>
              </p14:xfrm>
            </p:contentPart>
          </mc:Choice>
          <mc:Fallback>
            <p:pic>
              <p:nvPicPr>
                <p:cNvPr id="116" name="Freihand 115">
                  <a:extLst>
                    <a:ext uri="{FF2B5EF4-FFF2-40B4-BE49-F238E27FC236}">
                      <a16:creationId xmlns:a16="http://schemas.microsoft.com/office/drawing/2014/main" id="{42498500-B752-0C33-A4BD-90318DC037DE}"/>
                    </a:ext>
                  </a:extLst>
                </p:cNvPr>
                <p:cNvPicPr/>
                <p:nvPr/>
              </p:nvPicPr>
              <p:blipFill>
                <a:blip r:embed="rId165"/>
                <a:stretch>
                  <a:fillRect/>
                </a:stretch>
              </p:blipFill>
              <p:spPr>
                <a:xfrm>
                  <a:off x="7272098" y="230662"/>
                  <a:ext cx="81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7" name="Freihand 116">
                  <a:extLst>
                    <a:ext uri="{FF2B5EF4-FFF2-40B4-BE49-F238E27FC236}">
                      <a16:creationId xmlns:a16="http://schemas.microsoft.com/office/drawing/2014/main" id="{35418AE3-B3DB-6E59-FCA7-9CDFB78A4E4C}"/>
                    </a:ext>
                  </a:extLst>
                </p14:cNvPr>
                <p14:cNvContentPartPr/>
                <p14:nvPr/>
              </p14:nvContentPartPr>
              <p14:xfrm>
                <a:off x="7354178" y="173422"/>
                <a:ext cx="196560" cy="106560"/>
              </p14:xfrm>
            </p:contentPart>
          </mc:Choice>
          <mc:Fallback>
            <p:pic>
              <p:nvPicPr>
                <p:cNvPr id="117" name="Freihand 116">
                  <a:extLst>
                    <a:ext uri="{FF2B5EF4-FFF2-40B4-BE49-F238E27FC236}">
                      <a16:creationId xmlns:a16="http://schemas.microsoft.com/office/drawing/2014/main" id="{35418AE3-B3DB-6E59-FCA7-9CDFB78A4E4C}"/>
                    </a:ext>
                  </a:extLst>
                </p:cNvPr>
                <p:cNvPicPr/>
                <p:nvPr/>
              </p:nvPicPr>
              <p:blipFill>
                <a:blip r:embed="rId167"/>
                <a:stretch>
                  <a:fillRect/>
                </a:stretch>
              </p:blipFill>
              <p:spPr>
                <a:xfrm>
                  <a:off x="7348058" y="167302"/>
                  <a:ext cx="208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8" name="Freihand 117">
                  <a:extLst>
                    <a:ext uri="{FF2B5EF4-FFF2-40B4-BE49-F238E27FC236}">
                      <a16:creationId xmlns:a16="http://schemas.microsoft.com/office/drawing/2014/main" id="{9EA7C2E1-304F-8113-6FD7-207A82F3984F}"/>
                    </a:ext>
                  </a:extLst>
                </p14:cNvPr>
                <p14:cNvContentPartPr/>
                <p14:nvPr/>
              </p14:nvContentPartPr>
              <p14:xfrm>
                <a:off x="3674258" y="1190422"/>
                <a:ext cx="2285640" cy="1569960"/>
              </p14:xfrm>
            </p:contentPart>
          </mc:Choice>
          <mc:Fallback>
            <p:pic>
              <p:nvPicPr>
                <p:cNvPr id="118" name="Freihand 117">
                  <a:extLst>
                    <a:ext uri="{FF2B5EF4-FFF2-40B4-BE49-F238E27FC236}">
                      <a16:creationId xmlns:a16="http://schemas.microsoft.com/office/drawing/2014/main" id="{9EA7C2E1-304F-8113-6FD7-207A82F3984F}"/>
                    </a:ext>
                  </a:extLst>
                </p:cNvPr>
                <p:cNvPicPr/>
                <p:nvPr/>
              </p:nvPicPr>
              <p:blipFill>
                <a:blip r:embed="rId169"/>
                <a:stretch>
                  <a:fillRect/>
                </a:stretch>
              </p:blipFill>
              <p:spPr>
                <a:xfrm>
                  <a:off x="3668138" y="1184302"/>
                  <a:ext cx="2297880" cy="1582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9" name="Freihand 118">
                  <a:extLst>
                    <a:ext uri="{FF2B5EF4-FFF2-40B4-BE49-F238E27FC236}">
                      <a16:creationId xmlns:a16="http://schemas.microsoft.com/office/drawing/2014/main" id="{E9C179E5-F8D8-8B74-42CF-E9EFC982569D}"/>
                    </a:ext>
                  </a:extLst>
                </p14:cNvPr>
                <p14:cNvContentPartPr/>
                <p14:nvPr/>
              </p14:nvContentPartPr>
              <p14:xfrm>
                <a:off x="3588938" y="2590822"/>
                <a:ext cx="200880" cy="281880"/>
              </p14:xfrm>
            </p:contentPart>
          </mc:Choice>
          <mc:Fallback>
            <p:pic>
              <p:nvPicPr>
                <p:cNvPr id="119" name="Freihand 118">
                  <a:extLst>
                    <a:ext uri="{FF2B5EF4-FFF2-40B4-BE49-F238E27FC236}">
                      <a16:creationId xmlns:a16="http://schemas.microsoft.com/office/drawing/2014/main" id="{E9C179E5-F8D8-8B74-42CF-E9EFC982569D}"/>
                    </a:ext>
                  </a:extLst>
                </p:cNvPr>
                <p:cNvPicPr/>
                <p:nvPr/>
              </p:nvPicPr>
              <p:blipFill>
                <a:blip r:embed="rId171"/>
                <a:stretch>
                  <a:fillRect/>
                </a:stretch>
              </p:blipFill>
              <p:spPr>
                <a:xfrm>
                  <a:off x="3582818" y="2584702"/>
                  <a:ext cx="2131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4" name="Freihand 143">
                  <a:extLst>
                    <a:ext uri="{FF2B5EF4-FFF2-40B4-BE49-F238E27FC236}">
                      <a16:creationId xmlns:a16="http://schemas.microsoft.com/office/drawing/2014/main" id="{FF404DC8-68B1-7A60-DF39-D48B37B3E5F0}"/>
                    </a:ext>
                  </a:extLst>
                </p14:cNvPr>
                <p14:cNvContentPartPr/>
                <p14:nvPr/>
              </p14:nvContentPartPr>
              <p14:xfrm>
                <a:off x="6811298" y="1102942"/>
                <a:ext cx="39960" cy="198720"/>
              </p14:xfrm>
            </p:contentPart>
          </mc:Choice>
          <mc:Fallback>
            <p:pic>
              <p:nvPicPr>
                <p:cNvPr id="144" name="Freihand 143">
                  <a:extLst>
                    <a:ext uri="{FF2B5EF4-FFF2-40B4-BE49-F238E27FC236}">
                      <a16:creationId xmlns:a16="http://schemas.microsoft.com/office/drawing/2014/main" id="{FF404DC8-68B1-7A60-DF39-D48B37B3E5F0}"/>
                    </a:ext>
                  </a:extLst>
                </p:cNvPr>
                <p:cNvPicPr/>
                <p:nvPr/>
              </p:nvPicPr>
              <p:blipFill>
                <a:blip r:embed="rId173"/>
                <a:stretch>
                  <a:fillRect/>
                </a:stretch>
              </p:blipFill>
              <p:spPr>
                <a:xfrm>
                  <a:off x="6805178" y="1096822"/>
                  <a:ext cx="52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5" name="Freihand 144">
                  <a:extLst>
                    <a:ext uri="{FF2B5EF4-FFF2-40B4-BE49-F238E27FC236}">
                      <a16:creationId xmlns:a16="http://schemas.microsoft.com/office/drawing/2014/main" id="{18E533FB-B8BC-595F-476D-B0BDCB50B0D4}"/>
                    </a:ext>
                  </a:extLst>
                </p14:cNvPr>
                <p14:cNvContentPartPr/>
                <p14:nvPr/>
              </p14:nvContentPartPr>
              <p14:xfrm>
                <a:off x="6865658" y="1161622"/>
                <a:ext cx="158040" cy="109080"/>
              </p14:xfrm>
            </p:contentPart>
          </mc:Choice>
          <mc:Fallback>
            <p:pic>
              <p:nvPicPr>
                <p:cNvPr id="145" name="Freihand 144">
                  <a:extLst>
                    <a:ext uri="{FF2B5EF4-FFF2-40B4-BE49-F238E27FC236}">
                      <a16:creationId xmlns:a16="http://schemas.microsoft.com/office/drawing/2014/main" id="{18E533FB-B8BC-595F-476D-B0BDCB50B0D4}"/>
                    </a:ext>
                  </a:extLst>
                </p:cNvPr>
                <p:cNvPicPr/>
                <p:nvPr/>
              </p:nvPicPr>
              <p:blipFill>
                <a:blip r:embed="rId175"/>
                <a:stretch>
                  <a:fillRect/>
                </a:stretch>
              </p:blipFill>
              <p:spPr>
                <a:xfrm>
                  <a:off x="6859538" y="1155502"/>
                  <a:ext cx="170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6" name="Freihand 145">
                  <a:extLst>
                    <a:ext uri="{FF2B5EF4-FFF2-40B4-BE49-F238E27FC236}">
                      <a16:creationId xmlns:a16="http://schemas.microsoft.com/office/drawing/2014/main" id="{C0C1E16B-0CB3-8946-5AA2-055C4067D30E}"/>
                    </a:ext>
                  </a:extLst>
                </p14:cNvPr>
                <p14:cNvContentPartPr/>
                <p14:nvPr/>
              </p14:nvContentPartPr>
              <p14:xfrm>
                <a:off x="7038818" y="1136782"/>
                <a:ext cx="85680" cy="76320"/>
              </p14:xfrm>
            </p:contentPart>
          </mc:Choice>
          <mc:Fallback>
            <p:pic>
              <p:nvPicPr>
                <p:cNvPr id="146" name="Freihand 145">
                  <a:extLst>
                    <a:ext uri="{FF2B5EF4-FFF2-40B4-BE49-F238E27FC236}">
                      <a16:creationId xmlns:a16="http://schemas.microsoft.com/office/drawing/2014/main" id="{C0C1E16B-0CB3-8946-5AA2-055C4067D30E}"/>
                    </a:ext>
                  </a:extLst>
                </p:cNvPr>
                <p:cNvPicPr/>
                <p:nvPr/>
              </p:nvPicPr>
              <p:blipFill>
                <a:blip r:embed="rId177"/>
                <a:stretch>
                  <a:fillRect/>
                </a:stretch>
              </p:blipFill>
              <p:spPr>
                <a:xfrm>
                  <a:off x="7032698" y="1130662"/>
                  <a:ext cx="97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7" name="Freihand 146">
                  <a:extLst>
                    <a:ext uri="{FF2B5EF4-FFF2-40B4-BE49-F238E27FC236}">
                      <a16:creationId xmlns:a16="http://schemas.microsoft.com/office/drawing/2014/main" id="{8D89BC6A-927C-B123-05F3-DC96EFA1FC90}"/>
                    </a:ext>
                  </a:extLst>
                </p14:cNvPr>
                <p14:cNvContentPartPr/>
                <p14:nvPr/>
              </p14:nvContentPartPr>
              <p14:xfrm>
                <a:off x="7143218" y="1011142"/>
                <a:ext cx="83880" cy="146160"/>
              </p14:xfrm>
            </p:contentPart>
          </mc:Choice>
          <mc:Fallback>
            <p:pic>
              <p:nvPicPr>
                <p:cNvPr id="147" name="Freihand 146">
                  <a:extLst>
                    <a:ext uri="{FF2B5EF4-FFF2-40B4-BE49-F238E27FC236}">
                      <a16:creationId xmlns:a16="http://schemas.microsoft.com/office/drawing/2014/main" id="{8D89BC6A-927C-B123-05F3-DC96EFA1FC90}"/>
                    </a:ext>
                  </a:extLst>
                </p:cNvPr>
                <p:cNvPicPr/>
                <p:nvPr/>
              </p:nvPicPr>
              <p:blipFill>
                <a:blip r:embed="rId179"/>
                <a:stretch>
                  <a:fillRect/>
                </a:stretch>
              </p:blipFill>
              <p:spPr>
                <a:xfrm>
                  <a:off x="7137098" y="1005022"/>
                  <a:ext cx="96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8" name="Freihand 147">
                  <a:extLst>
                    <a:ext uri="{FF2B5EF4-FFF2-40B4-BE49-F238E27FC236}">
                      <a16:creationId xmlns:a16="http://schemas.microsoft.com/office/drawing/2014/main" id="{535098C2-E0E3-F2F1-3C5D-6A248188DCC3}"/>
                    </a:ext>
                  </a:extLst>
                </p14:cNvPr>
                <p14:cNvContentPartPr/>
                <p14:nvPr/>
              </p14:nvContentPartPr>
              <p14:xfrm>
                <a:off x="6931538" y="1305982"/>
                <a:ext cx="108720" cy="152640"/>
              </p14:xfrm>
            </p:contentPart>
          </mc:Choice>
          <mc:Fallback>
            <p:pic>
              <p:nvPicPr>
                <p:cNvPr id="148" name="Freihand 147">
                  <a:extLst>
                    <a:ext uri="{FF2B5EF4-FFF2-40B4-BE49-F238E27FC236}">
                      <a16:creationId xmlns:a16="http://schemas.microsoft.com/office/drawing/2014/main" id="{535098C2-E0E3-F2F1-3C5D-6A248188DCC3}"/>
                    </a:ext>
                  </a:extLst>
                </p:cNvPr>
                <p:cNvPicPr/>
                <p:nvPr/>
              </p:nvPicPr>
              <p:blipFill>
                <a:blip r:embed="rId181"/>
                <a:stretch>
                  <a:fillRect/>
                </a:stretch>
              </p:blipFill>
              <p:spPr>
                <a:xfrm>
                  <a:off x="6925418" y="1299862"/>
                  <a:ext cx="120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9" name="Freihand 148">
                  <a:extLst>
                    <a:ext uri="{FF2B5EF4-FFF2-40B4-BE49-F238E27FC236}">
                      <a16:creationId xmlns:a16="http://schemas.microsoft.com/office/drawing/2014/main" id="{2B0B33C0-3A38-DDDF-8955-A26F7A16A2D0}"/>
                    </a:ext>
                  </a:extLst>
                </p14:cNvPr>
                <p14:cNvContentPartPr/>
                <p14:nvPr/>
              </p14:nvContentPartPr>
              <p14:xfrm>
                <a:off x="7068698" y="1291222"/>
                <a:ext cx="26280" cy="113760"/>
              </p14:xfrm>
            </p:contentPart>
          </mc:Choice>
          <mc:Fallback>
            <p:pic>
              <p:nvPicPr>
                <p:cNvPr id="149" name="Freihand 148">
                  <a:extLst>
                    <a:ext uri="{FF2B5EF4-FFF2-40B4-BE49-F238E27FC236}">
                      <a16:creationId xmlns:a16="http://schemas.microsoft.com/office/drawing/2014/main" id="{2B0B33C0-3A38-DDDF-8955-A26F7A16A2D0}"/>
                    </a:ext>
                  </a:extLst>
                </p:cNvPr>
                <p:cNvPicPr/>
                <p:nvPr/>
              </p:nvPicPr>
              <p:blipFill>
                <a:blip r:embed="rId183"/>
                <a:stretch>
                  <a:fillRect/>
                </a:stretch>
              </p:blipFill>
              <p:spPr>
                <a:xfrm>
                  <a:off x="7062578" y="1285102"/>
                  <a:ext cx="38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0" name="Freihand 149">
                  <a:extLst>
                    <a:ext uri="{FF2B5EF4-FFF2-40B4-BE49-F238E27FC236}">
                      <a16:creationId xmlns:a16="http://schemas.microsoft.com/office/drawing/2014/main" id="{AADD592D-6BE9-10B6-E560-A6EA08437CF2}"/>
                    </a:ext>
                  </a:extLst>
                </p14:cNvPr>
                <p14:cNvContentPartPr/>
                <p14:nvPr/>
              </p14:nvContentPartPr>
              <p14:xfrm>
                <a:off x="7086698" y="1221742"/>
                <a:ext cx="111960" cy="165960"/>
              </p14:xfrm>
            </p:contentPart>
          </mc:Choice>
          <mc:Fallback>
            <p:pic>
              <p:nvPicPr>
                <p:cNvPr id="150" name="Freihand 149">
                  <a:extLst>
                    <a:ext uri="{FF2B5EF4-FFF2-40B4-BE49-F238E27FC236}">
                      <a16:creationId xmlns:a16="http://schemas.microsoft.com/office/drawing/2014/main" id="{AADD592D-6BE9-10B6-E560-A6EA08437CF2}"/>
                    </a:ext>
                  </a:extLst>
                </p:cNvPr>
                <p:cNvPicPr/>
                <p:nvPr/>
              </p:nvPicPr>
              <p:blipFill>
                <a:blip r:embed="rId185"/>
                <a:stretch>
                  <a:fillRect/>
                </a:stretch>
              </p:blipFill>
              <p:spPr>
                <a:xfrm>
                  <a:off x="7080578" y="1215622"/>
                  <a:ext cx="124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1" name="Freihand 150">
                  <a:extLst>
                    <a:ext uri="{FF2B5EF4-FFF2-40B4-BE49-F238E27FC236}">
                      <a16:creationId xmlns:a16="http://schemas.microsoft.com/office/drawing/2014/main" id="{306AF3C2-5E09-8694-E325-1A67269A26BD}"/>
                    </a:ext>
                  </a:extLst>
                </p14:cNvPr>
                <p14:cNvContentPartPr/>
                <p14:nvPr/>
              </p14:nvContentPartPr>
              <p14:xfrm>
                <a:off x="6860978" y="1516582"/>
                <a:ext cx="112320" cy="226440"/>
              </p14:xfrm>
            </p:contentPart>
          </mc:Choice>
          <mc:Fallback>
            <p:pic>
              <p:nvPicPr>
                <p:cNvPr id="151" name="Freihand 150">
                  <a:extLst>
                    <a:ext uri="{FF2B5EF4-FFF2-40B4-BE49-F238E27FC236}">
                      <a16:creationId xmlns:a16="http://schemas.microsoft.com/office/drawing/2014/main" id="{306AF3C2-5E09-8694-E325-1A67269A26BD}"/>
                    </a:ext>
                  </a:extLst>
                </p:cNvPr>
                <p:cNvPicPr/>
                <p:nvPr/>
              </p:nvPicPr>
              <p:blipFill>
                <a:blip r:embed="rId187"/>
                <a:stretch>
                  <a:fillRect/>
                </a:stretch>
              </p:blipFill>
              <p:spPr>
                <a:xfrm>
                  <a:off x="6854858" y="1510462"/>
                  <a:ext cx="124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2" name="Freihand 151">
                  <a:extLst>
                    <a:ext uri="{FF2B5EF4-FFF2-40B4-BE49-F238E27FC236}">
                      <a16:creationId xmlns:a16="http://schemas.microsoft.com/office/drawing/2014/main" id="{58A46573-1C49-3546-6839-90259C517AC5}"/>
                    </a:ext>
                  </a:extLst>
                </p14:cNvPr>
                <p14:cNvContentPartPr/>
                <p14:nvPr/>
              </p14:nvContentPartPr>
              <p14:xfrm>
                <a:off x="7016498" y="1510102"/>
                <a:ext cx="49680" cy="143640"/>
              </p14:xfrm>
            </p:contentPart>
          </mc:Choice>
          <mc:Fallback>
            <p:pic>
              <p:nvPicPr>
                <p:cNvPr id="152" name="Freihand 151">
                  <a:extLst>
                    <a:ext uri="{FF2B5EF4-FFF2-40B4-BE49-F238E27FC236}">
                      <a16:creationId xmlns:a16="http://schemas.microsoft.com/office/drawing/2014/main" id="{58A46573-1C49-3546-6839-90259C517AC5}"/>
                    </a:ext>
                  </a:extLst>
                </p:cNvPr>
                <p:cNvPicPr/>
                <p:nvPr/>
              </p:nvPicPr>
              <p:blipFill>
                <a:blip r:embed="rId189"/>
                <a:stretch>
                  <a:fillRect/>
                </a:stretch>
              </p:blipFill>
              <p:spPr>
                <a:xfrm>
                  <a:off x="7010378" y="1503982"/>
                  <a:ext cx="61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3" name="Freihand 152">
                  <a:extLst>
                    <a:ext uri="{FF2B5EF4-FFF2-40B4-BE49-F238E27FC236}">
                      <a16:creationId xmlns:a16="http://schemas.microsoft.com/office/drawing/2014/main" id="{598C340E-0238-3976-34C7-CE19B4D82C15}"/>
                    </a:ext>
                  </a:extLst>
                </p14:cNvPr>
                <p14:cNvContentPartPr/>
                <p14:nvPr/>
              </p14:nvContentPartPr>
              <p14:xfrm>
                <a:off x="7017218" y="1502902"/>
                <a:ext cx="52560" cy="146160"/>
              </p14:xfrm>
            </p:contentPart>
          </mc:Choice>
          <mc:Fallback>
            <p:pic>
              <p:nvPicPr>
                <p:cNvPr id="153" name="Freihand 152">
                  <a:extLst>
                    <a:ext uri="{FF2B5EF4-FFF2-40B4-BE49-F238E27FC236}">
                      <a16:creationId xmlns:a16="http://schemas.microsoft.com/office/drawing/2014/main" id="{598C340E-0238-3976-34C7-CE19B4D82C15}"/>
                    </a:ext>
                  </a:extLst>
                </p:cNvPr>
                <p:cNvPicPr/>
                <p:nvPr/>
              </p:nvPicPr>
              <p:blipFill>
                <a:blip r:embed="rId191"/>
                <a:stretch>
                  <a:fillRect/>
                </a:stretch>
              </p:blipFill>
              <p:spPr>
                <a:xfrm>
                  <a:off x="7011098" y="1496782"/>
                  <a:ext cx="64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2B3DAE3F-CAD1-FFD4-0897-C8A570443C55}"/>
                    </a:ext>
                  </a:extLst>
                </p14:cNvPr>
                <p14:cNvContentPartPr/>
                <p14:nvPr/>
              </p14:nvContentPartPr>
              <p14:xfrm>
                <a:off x="7081298" y="1465822"/>
                <a:ext cx="151920" cy="157320"/>
              </p14:xfrm>
            </p:contentPart>
          </mc:Choice>
          <mc:Fallback>
            <p:pic>
              <p:nvPicPr>
                <p:cNvPr id="154" name="Freihand 153">
                  <a:extLst>
                    <a:ext uri="{FF2B5EF4-FFF2-40B4-BE49-F238E27FC236}">
                      <a16:creationId xmlns:a16="http://schemas.microsoft.com/office/drawing/2014/main" id="{2B3DAE3F-CAD1-FFD4-0897-C8A570443C55}"/>
                    </a:ext>
                  </a:extLst>
                </p:cNvPr>
                <p:cNvPicPr/>
                <p:nvPr/>
              </p:nvPicPr>
              <p:blipFill>
                <a:blip r:embed="rId193"/>
                <a:stretch>
                  <a:fillRect/>
                </a:stretch>
              </p:blipFill>
              <p:spPr>
                <a:xfrm>
                  <a:off x="7075178" y="1459702"/>
                  <a:ext cx="1641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84389D86-830C-EEAD-50C2-9B76470B9C18}"/>
                    </a:ext>
                  </a:extLst>
                </p14:cNvPr>
                <p14:cNvContentPartPr/>
                <p14:nvPr/>
              </p14:nvContentPartPr>
              <p14:xfrm>
                <a:off x="6708338" y="1064062"/>
                <a:ext cx="106560" cy="738360"/>
              </p14:xfrm>
            </p:contentPart>
          </mc:Choice>
          <mc:Fallback>
            <p:pic>
              <p:nvPicPr>
                <p:cNvPr id="155" name="Freihand 154">
                  <a:extLst>
                    <a:ext uri="{FF2B5EF4-FFF2-40B4-BE49-F238E27FC236}">
                      <a16:creationId xmlns:a16="http://schemas.microsoft.com/office/drawing/2014/main" id="{84389D86-830C-EEAD-50C2-9B76470B9C18}"/>
                    </a:ext>
                  </a:extLst>
                </p:cNvPr>
                <p:cNvPicPr/>
                <p:nvPr/>
              </p:nvPicPr>
              <p:blipFill>
                <a:blip r:embed="rId195"/>
                <a:stretch>
                  <a:fillRect/>
                </a:stretch>
              </p:blipFill>
              <p:spPr>
                <a:xfrm>
                  <a:off x="6702218" y="1057942"/>
                  <a:ext cx="11880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6" name="Freihand 155">
                  <a:extLst>
                    <a:ext uri="{FF2B5EF4-FFF2-40B4-BE49-F238E27FC236}">
                      <a16:creationId xmlns:a16="http://schemas.microsoft.com/office/drawing/2014/main" id="{36D3142A-992E-9A30-2B33-479CF98310C4}"/>
                    </a:ext>
                  </a:extLst>
                </p14:cNvPr>
                <p14:cNvContentPartPr/>
                <p14:nvPr/>
              </p14:nvContentPartPr>
              <p14:xfrm>
                <a:off x="6719498" y="887662"/>
                <a:ext cx="621720" cy="698760"/>
              </p14:xfrm>
            </p:contentPart>
          </mc:Choice>
          <mc:Fallback>
            <p:pic>
              <p:nvPicPr>
                <p:cNvPr id="156" name="Freihand 155">
                  <a:extLst>
                    <a:ext uri="{FF2B5EF4-FFF2-40B4-BE49-F238E27FC236}">
                      <a16:creationId xmlns:a16="http://schemas.microsoft.com/office/drawing/2014/main" id="{36D3142A-992E-9A30-2B33-479CF98310C4}"/>
                    </a:ext>
                  </a:extLst>
                </p:cNvPr>
                <p:cNvPicPr/>
                <p:nvPr/>
              </p:nvPicPr>
              <p:blipFill>
                <a:blip r:embed="rId197"/>
                <a:stretch>
                  <a:fillRect/>
                </a:stretch>
              </p:blipFill>
              <p:spPr>
                <a:xfrm>
                  <a:off x="6713378" y="881542"/>
                  <a:ext cx="63396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7" name="Freihand 156">
                  <a:extLst>
                    <a:ext uri="{FF2B5EF4-FFF2-40B4-BE49-F238E27FC236}">
                      <a16:creationId xmlns:a16="http://schemas.microsoft.com/office/drawing/2014/main" id="{8F2E4118-4F17-98C4-A4FC-69017A7E0168}"/>
                    </a:ext>
                  </a:extLst>
                </p14:cNvPr>
                <p14:cNvContentPartPr/>
                <p14:nvPr/>
              </p14:nvContentPartPr>
              <p14:xfrm>
                <a:off x="6899498" y="1609822"/>
                <a:ext cx="309600" cy="108720"/>
              </p14:xfrm>
            </p:contentPart>
          </mc:Choice>
          <mc:Fallback>
            <p:pic>
              <p:nvPicPr>
                <p:cNvPr id="157" name="Freihand 156">
                  <a:extLst>
                    <a:ext uri="{FF2B5EF4-FFF2-40B4-BE49-F238E27FC236}">
                      <a16:creationId xmlns:a16="http://schemas.microsoft.com/office/drawing/2014/main" id="{8F2E4118-4F17-98C4-A4FC-69017A7E0168}"/>
                    </a:ext>
                  </a:extLst>
                </p:cNvPr>
                <p:cNvPicPr/>
                <p:nvPr/>
              </p:nvPicPr>
              <p:blipFill>
                <a:blip r:embed="rId199"/>
                <a:stretch>
                  <a:fillRect/>
                </a:stretch>
              </p:blipFill>
              <p:spPr>
                <a:xfrm>
                  <a:off x="6893378" y="1603702"/>
                  <a:ext cx="321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9" name="Freihand 158">
                  <a:extLst>
                    <a:ext uri="{FF2B5EF4-FFF2-40B4-BE49-F238E27FC236}">
                      <a16:creationId xmlns:a16="http://schemas.microsoft.com/office/drawing/2014/main" id="{10E86A19-93AA-FE04-7A53-DE022AD55C8E}"/>
                    </a:ext>
                  </a:extLst>
                </p14:cNvPr>
                <p14:cNvContentPartPr/>
                <p14:nvPr/>
              </p14:nvContentPartPr>
              <p14:xfrm>
                <a:off x="7361378" y="1092502"/>
                <a:ext cx="25560" cy="105120"/>
              </p14:xfrm>
            </p:contentPart>
          </mc:Choice>
          <mc:Fallback>
            <p:pic>
              <p:nvPicPr>
                <p:cNvPr id="159" name="Freihand 158">
                  <a:extLst>
                    <a:ext uri="{FF2B5EF4-FFF2-40B4-BE49-F238E27FC236}">
                      <a16:creationId xmlns:a16="http://schemas.microsoft.com/office/drawing/2014/main" id="{10E86A19-93AA-FE04-7A53-DE022AD55C8E}"/>
                    </a:ext>
                  </a:extLst>
                </p:cNvPr>
                <p:cNvPicPr/>
                <p:nvPr/>
              </p:nvPicPr>
              <p:blipFill>
                <a:blip r:embed="rId201"/>
                <a:stretch>
                  <a:fillRect/>
                </a:stretch>
              </p:blipFill>
              <p:spPr>
                <a:xfrm>
                  <a:off x="7355258" y="1086382"/>
                  <a:ext cx="37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0" name="Freihand 159">
                  <a:extLst>
                    <a:ext uri="{FF2B5EF4-FFF2-40B4-BE49-F238E27FC236}">
                      <a16:creationId xmlns:a16="http://schemas.microsoft.com/office/drawing/2014/main" id="{261571FF-022A-41B6-0635-BD4AAF71905A}"/>
                    </a:ext>
                  </a:extLst>
                </p14:cNvPr>
                <p14:cNvContentPartPr/>
                <p14:nvPr/>
              </p14:nvContentPartPr>
              <p14:xfrm>
                <a:off x="7324658" y="1054342"/>
                <a:ext cx="78120" cy="162720"/>
              </p14:xfrm>
            </p:contentPart>
          </mc:Choice>
          <mc:Fallback>
            <p:pic>
              <p:nvPicPr>
                <p:cNvPr id="160" name="Freihand 159">
                  <a:extLst>
                    <a:ext uri="{FF2B5EF4-FFF2-40B4-BE49-F238E27FC236}">
                      <a16:creationId xmlns:a16="http://schemas.microsoft.com/office/drawing/2014/main" id="{261571FF-022A-41B6-0635-BD4AAF71905A}"/>
                    </a:ext>
                  </a:extLst>
                </p:cNvPr>
                <p:cNvPicPr/>
                <p:nvPr/>
              </p:nvPicPr>
              <p:blipFill>
                <a:blip r:embed="rId203"/>
                <a:stretch>
                  <a:fillRect/>
                </a:stretch>
              </p:blipFill>
              <p:spPr>
                <a:xfrm>
                  <a:off x="7318538" y="1048222"/>
                  <a:ext cx="90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1" name="Freihand 160">
                  <a:extLst>
                    <a:ext uri="{FF2B5EF4-FFF2-40B4-BE49-F238E27FC236}">
                      <a16:creationId xmlns:a16="http://schemas.microsoft.com/office/drawing/2014/main" id="{CF039A2A-EBF6-E3F2-88DD-1F5DFB112608}"/>
                    </a:ext>
                  </a:extLst>
                </p14:cNvPr>
                <p14:cNvContentPartPr/>
                <p14:nvPr/>
              </p14:nvContentPartPr>
              <p14:xfrm>
                <a:off x="7435538" y="1044982"/>
                <a:ext cx="107280" cy="147960"/>
              </p14:xfrm>
            </p:contentPart>
          </mc:Choice>
          <mc:Fallback>
            <p:pic>
              <p:nvPicPr>
                <p:cNvPr id="161" name="Freihand 160">
                  <a:extLst>
                    <a:ext uri="{FF2B5EF4-FFF2-40B4-BE49-F238E27FC236}">
                      <a16:creationId xmlns:a16="http://schemas.microsoft.com/office/drawing/2014/main" id="{CF039A2A-EBF6-E3F2-88DD-1F5DFB112608}"/>
                    </a:ext>
                  </a:extLst>
                </p:cNvPr>
                <p:cNvPicPr/>
                <p:nvPr/>
              </p:nvPicPr>
              <p:blipFill>
                <a:blip r:embed="rId205"/>
                <a:stretch>
                  <a:fillRect/>
                </a:stretch>
              </p:blipFill>
              <p:spPr>
                <a:xfrm>
                  <a:off x="7429418" y="1038862"/>
                  <a:ext cx="119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2" name="Freihand 161">
                  <a:extLst>
                    <a:ext uri="{FF2B5EF4-FFF2-40B4-BE49-F238E27FC236}">
                      <a16:creationId xmlns:a16="http://schemas.microsoft.com/office/drawing/2014/main" id="{CC49ACA3-D098-309B-ABE1-A1369D89E39D}"/>
                    </a:ext>
                  </a:extLst>
                </p14:cNvPr>
                <p14:cNvContentPartPr/>
                <p14:nvPr/>
              </p14:nvContentPartPr>
              <p14:xfrm>
                <a:off x="7528058" y="947782"/>
                <a:ext cx="189360" cy="153720"/>
              </p14:xfrm>
            </p:contentPart>
          </mc:Choice>
          <mc:Fallback>
            <p:pic>
              <p:nvPicPr>
                <p:cNvPr id="162" name="Freihand 161">
                  <a:extLst>
                    <a:ext uri="{FF2B5EF4-FFF2-40B4-BE49-F238E27FC236}">
                      <a16:creationId xmlns:a16="http://schemas.microsoft.com/office/drawing/2014/main" id="{CC49ACA3-D098-309B-ABE1-A1369D89E39D}"/>
                    </a:ext>
                  </a:extLst>
                </p:cNvPr>
                <p:cNvPicPr/>
                <p:nvPr/>
              </p:nvPicPr>
              <p:blipFill>
                <a:blip r:embed="rId207"/>
                <a:stretch>
                  <a:fillRect/>
                </a:stretch>
              </p:blipFill>
              <p:spPr>
                <a:xfrm>
                  <a:off x="7521938" y="941662"/>
                  <a:ext cx="201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3" name="Freihand 162">
                  <a:extLst>
                    <a:ext uri="{FF2B5EF4-FFF2-40B4-BE49-F238E27FC236}">
                      <a16:creationId xmlns:a16="http://schemas.microsoft.com/office/drawing/2014/main" id="{528B4C43-EA41-8649-D02B-E2BB219A34B4}"/>
                    </a:ext>
                  </a:extLst>
                </p14:cNvPr>
                <p14:cNvContentPartPr/>
                <p14:nvPr/>
              </p14:nvContentPartPr>
              <p14:xfrm>
                <a:off x="7393058" y="1293022"/>
                <a:ext cx="89640" cy="179640"/>
              </p14:xfrm>
            </p:contentPart>
          </mc:Choice>
          <mc:Fallback>
            <p:pic>
              <p:nvPicPr>
                <p:cNvPr id="163" name="Freihand 162">
                  <a:extLst>
                    <a:ext uri="{FF2B5EF4-FFF2-40B4-BE49-F238E27FC236}">
                      <a16:creationId xmlns:a16="http://schemas.microsoft.com/office/drawing/2014/main" id="{528B4C43-EA41-8649-D02B-E2BB219A34B4}"/>
                    </a:ext>
                  </a:extLst>
                </p:cNvPr>
                <p:cNvPicPr/>
                <p:nvPr/>
              </p:nvPicPr>
              <p:blipFill>
                <a:blip r:embed="rId209"/>
                <a:stretch>
                  <a:fillRect/>
                </a:stretch>
              </p:blipFill>
              <p:spPr>
                <a:xfrm>
                  <a:off x="7386938" y="1286902"/>
                  <a:ext cx="101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4" name="Freihand 163">
                  <a:extLst>
                    <a:ext uri="{FF2B5EF4-FFF2-40B4-BE49-F238E27FC236}">
                      <a16:creationId xmlns:a16="http://schemas.microsoft.com/office/drawing/2014/main" id="{60762262-0BDF-FF82-981A-35491BE47A7A}"/>
                    </a:ext>
                  </a:extLst>
                </p14:cNvPr>
                <p14:cNvContentPartPr/>
                <p14:nvPr/>
              </p14:nvContentPartPr>
              <p14:xfrm>
                <a:off x="7508258" y="1269622"/>
                <a:ext cx="104760" cy="120240"/>
              </p14:xfrm>
            </p:contentPart>
          </mc:Choice>
          <mc:Fallback>
            <p:pic>
              <p:nvPicPr>
                <p:cNvPr id="164" name="Freihand 163">
                  <a:extLst>
                    <a:ext uri="{FF2B5EF4-FFF2-40B4-BE49-F238E27FC236}">
                      <a16:creationId xmlns:a16="http://schemas.microsoft.com/office/drawing/2014/main" id="{60762262-0BDF-FF82-981A-35491BE47A7A}"/>
                    </a:ext>
                  </a:extLst>
                </p:cNvPr>
                <p:cNvPicPr/>
                <p:nvPr/>
              </p:nvPicPr>
              <p:blipFill>
                <a:blip r:embed="rId211"/>
                <a:stretch>
                  <a:fillRect/>
                </a:stretch>
              </p:blipFill>
              <p:spPr>
                <a:xfrm>
                  <a:off x="7502138" y="1263502"/>
                  <a:ext cx="117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5" name="Freihand 164">
                  <a:extLst>
                    <a:ext uri="{FF2B5EF4-FFF2-40B4-BE49-F238E27FC236}">
                      <a16:creationId xmlns:a16="http://schemas.microsoft.com/office/drawing/2014/main" id="{9250D90C-8B51-650F-A5EF-A626384F9DB6}"/>
                    </a:ext>
                  </a:extLst>
                </p14:cNvPr>
                <p14:cNvContentPartPr/>
                <p14:nvPr/>
              </p14:nvContentPartPr>
              <p14:xfrm>
                <a:off x="7624898" y="1188982"/>
                <a:ext cx="95040" cy="220680"/>
              </p14:xfrm>
            </p:contentPart>
          </mc:Choice>
          <mc:Fallback>
            <p:pic>
              <p:nvPicPr>
                <p:cNvPr id="165" name="Freihand 164">
                  <a:extLst>
                    <a:ext uri="{FF2B5EF4-FFF2-40B4-BE49-F238E27FC236}">
                      <a16:creationId xmlns:a16="http://schemas.microsoft.com/office/drawing/2014/main" id="{9250D90C-8B51-650F-A5EF-A626384F9DB6}"/>
                    </a:ext>
                  </a:extLst>
                </p:cNvPr>
                <p:cNvPicPr/>
                <p:nvPr/>
              </p:nvPicPr>
              <p:blipFill>
                <a:blip r:embed="rId213"/>
                <a:stretch>
                  <a:fillRect/>
                </a:stretch>
              </p:blipFill>
              <p:spPr>
                <a:xfrm>
                  <a:off x="7618778" y="1182862"/>
                  <a:ext cx="107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6" name="Freihand 165">
                  <a:extLst>
                    <a:ext uri="{FF2B5EF4-FFF2-40B4-BE49-F238E27FC236}">
                      <a16:creationId xmlns:a16="http://schemas.microsoft.com/office/drawing/2014/main" id="{70C6F9DE-1FF0-1CF6-E7F6-826889FBF450}"/>
                    </a:ext>
                  </a:extLst>
                </p14:cNvPr>
                <p14:cNvContentPartPr/>
                <p14:nvPr/>
              </p14:nvContentPartPr>
              <p14:xfrm>
                <a:off x="7733258" y="1107262"/>
                <a:ext cx="146160" cy="152640"/>
              </p14:xfrm>
            </p:contentPart>
          </mc:Choice>
          <mc:Fallback>
            <p:pic>
              <p:nvPicPr>
                <p:cNvPr id="166" name="Freihand 165">
                  <a:extLst>
                    <a:ext uri="{FF2B5EF4-FFF2-40B4-BE49-F238E27FC236}">
                      <a16:creationId xmlns:a16="http://schemas.microsoft.com/office/drawing/2014/main" id="{70C6F9DE-1FF0-1CF6-E7F6-826889FBF450}"/>
                    </a:ext>
                  </a:extLst>
                </p:cNvPr>
                <p:cNvPicPr/>
                <p:nvPr/>
              </p:nvPicPr>
              <p:blipFill>
                <a:blip r:embed="rId215"/>
                <a:stretch>
                  <a:fillRect/>
                </a:stretch>
              </p:blipFill>
              <p:spPr>
                <a:xfrm>
                  <a:off x="7727138" y="1101142"/>
                  <a:ext cx="158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8" name="Freihand 167">
                  <a:extLst>
                    <a:ext uri="{FF2B5EF4-FFF2-40B4-BE49-F238E27FC236}">
                      <a16:creationId xmlns:a16="http://schemas.microsoft.com/office/drawing/2014/main" id="{C11FBB5A-D23A-8DFE-70F4-4B9FC70B48DD}"/>
                    </a:ext>
                  </a:extLst>
                </p14:cNvPr>
                <p14:cNvContentPartPr/>
                <p14:nvPr/>
              </p14:nvContentPartPr>
              <p14:xfrm>
                <a:off x="7456778" y="1635742"/>
                <a:ext cx="31320" cy="361080"/>
              </p14:xfrm>
            </p:contentPart>
          </mc:Choice>
          <mc:Fallback>
            <p:pic>
              <p:nvPicPr>
                <p:cNvPr id="168" name="Freihand 167">
                  <a:extLst>
                    <a:ext uri="{FF2B5EF4-FFF2-40B4-BE49-F238E27FC236}">
                      <a16:creationId xmlns:a16="http://schemas.microsoft.com/office/drawing/2014/main" id="{C11FBB5A-D23A-8DFE-70F4-4B9FC70B48DD}"/>
                    </a:ext>
                  </a:extLst>
                </p:cNvPr>
                <p:cNvPicPr/>
                <p:nvPr/>
              </p:nvPicPr>
              <p:blipFill>
                <a:blip r:embed="rId217"/>
                <a:stretch>
                  <a:fillRect/>
                </a:stretch>
              </p:blipFill>
              <p:spPr>
                <a:xfrm>
                  <a:off x="7450658" y="1629622"/>
                  <a:ext cx="435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Freihand 168">
                  <a:extLst>
                    <a:ext uri="{FF2B5EF4-FFF2-40B4-BE49-F238E27FC236}">
                      <a16:creationId xmlns:a16="http://schemas.microsoft.com/office/drawing/2014/main" id="{A25B8ABB-1C4B-2BA9-5BB9-F2965D5DECA8}"/>
                    </a:ext>
                  </a:extLst>
                </p14:cNvPr>
                <p14:cNvContentPartPr/>
                <p14:nvPr/>
              </p14:nvContentPartPr>
              <p14:xfrm>
                <a:off x="7342298" y="1529542"/>
                <a:ext cx="120240" cy="226440"/>
              </p14:xfrm>
            </p:contentPart>
          </mc:Choice>
          <mc:Fallback>
            <p:pic>
              <p:nvPicPr>
                <p:cNvPr id="169" name="Freihand 168">
                  <a:extLst>
                    <a:ext uri="{FF2B5EF4-FFF2-40B4-BE49-F238E27FC236}">
                      <a16:creationId xmlns:a16="http://schemas.microsoft.com/office/drawing/2014/main" id="{A25B8ABB-1C4B-2BA9-5BB9-F2965D5DECA8}"/>
                    </a:ext>
                  </a:extLst>
                </p:cNvPr>
                <p:cNvPicPr/>
                <p:nvPr/>
              </p:nvPicPr>
              <p:blipFill>
                <a:blip r:embed="rId219"/>
                <a:stretch>
                  <a:fillRect/>
                </a:stretch>
              </p:blipFill>
              <p:spPr>
                <a:xfrm>
                  <a:off x="7336178" y="1523422"/>
                  <a:ext cx="132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 name="Freihand 169">
                  <a:extLst>
                    <a:ext uri="{FF2B5EF4-FFF2-40B4-BE49-F238E27FC236}">
                      <a16:creationId xmlns:a16="http://schemas.microsoft.com/office/drawing/2014/main" id="{58277948-9027-B5B4-5E16-1BE087230DE1}"/>
                    </a:ext>
                  </a:extLst>
                </p14:cNvPr>
                <p14:cNvContentPartPr/>
                <p14:nvPr/>
              </p14:nvContentPartPr>
              <p14:xfrm>
                <a:off x="7424738" y="1573822"/>
                <a:ext cx="144360" cy="156960"/>
              </p14:xfrm>
            </p:contentPart>
          </mc:Choice>
          <mc:Fallback>
            <p:pic>
              <p:nvPicPr>
                <p:cNvPr id="170" name="Freihand 169">
                  <a:extLst>
                    <a:ext uri="{FF2B5EF4-FFF2-40B4-BE49-F238E27FC236}">
                      <a16:creationId xmlns:a16="http://schemas.microsoft.com/office/drawing/2014/main" id="{58277948-9027-B5B4-5E16-1BE087230DE1}"/>
                    </a:ext>
                  </a:extLst>
                </p:cNvPr>
                <p:cNvPicPr/>
                <p:nvPr/>
              </p:nvPicPr>
              <p:blipFill>
                <a:blip r:embed="rId221"/>
                <a:stretch>
                  <a:fillRect/>
                </a:stretch>
              </p:blipFill>
              <p:spPr>
                <a:xfrm>
                  <a:off x="7418618" y="1567702"/>
                  <a:ext cx="156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Freihand 170">
                  <a:extLst>
                    <a:ext uri="{FF2B5EF4-FFF2-40B4-BE49-F238E27FC236}">
                      <a16:creationId xmlns:a16="http://schemas.microsoft.com/office/drawing/2014/main" id="{FDA76D28-DBA4-D6F6-2D59-D969FF812AB9}"/>
                    </a:ext>
                  </a:extLst>
                </p14:cNvPr>
                <p14:cNvContentPartPr/>
                <p14:nvPr/>
              </p14:nvContentPartPr>
              <p14:xfrm>
                <a:off x="7501778" y="2169262"/>
                <a:ext cx="32760" cy="324360"/>
              </p14:xfrm>
            </p:contentPart>
          </mc:Choice>
          <mc:Fallback>
            <p:pic>
              <p:nvPicPr>
                <p:cNvPr id="171" name="Freihand 170">
                  <a:extLst>
                    <a:ext uri="{FF2B5EF4-FFF2-40B4-BE49-F238E27FC236}">
                      <a16:creationId xmlns:a16="http://schemas.microsoft.com/office/drawing/2014/main" id="{FDA76D28-DBA4-D6F6-2D59-D969FF812AB9}"/>
                    </a:ext>
                  </a:extLst>
                </p:cNvPr>
                <p:cNvPicPr/>
                <p:nvPr/>
              </p:nvPicPr>
              <p:blipFill>
                <a:blip r:embed="rId223"/>
                <a:stretch>
                  <a:fillRect/>
                </a:stretch>
              </p:blipFill>
              <p:spPr>
                <a:xfrm>
                  <a:off x="7495658" y="2163142"/>
                  <a:ext cx="4500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Freihand 171">
                  <a:extLst>
                    <a:ext uri="{FF2B5EF4-FFF2-40B4-BE49-F238E27FC236}">
                      <a16:creationId xmlns:a16="http://schemas.microsoft.com/office/drawing/2014/main" id="{E9E68276-12D5-574D-BB68-B20371D7669A}"/>
                    </a:ext>
                  </a:extLst>
                </p14:cNvPr>
                <p14:cNvContentPartPr/>
                <p14:nvPr/>
              </p14:nvContentPartPr>
              <p14:xfrm>
                <a:off x="7094258" y="2460502"/>
                <a:ext cx="102960" cy="173880"/>
              </p14:xfrm>
            </p:contentPart>
          </mc:Choice>
          <mc:Fallback>
            <p:pic>
              <p:nvPicPr>
                <p:cNvPr id="172" name="Freihand 171">
                  <a:extLst>
                    <a:ext uri="{FF2B5EF4-FFF2-40B4-BE49-F238E27FC236}">
                      <a16:creationId xmlns:a16="http://schemas.microsoft.com/office/drawing/2014/main" id="{E9E68276-12D5-574D-BB68-B20371D7669A}"/>
                    </a:ext>
                  </a:extLst>
                </p:cNvPr>
                <p:cNvPicPr/>
                <p:nvPr/>
              </p:nvPicPr>
              <p:blipFill>
                <a:blip r:embed="rId225"/>
                <a:stretch>
                  <a:fillRect/>
                </a:stretch>
              </p:blipFill>
              <p:spPr>
                <a:xfrm>
                  <a:off x="7088138" y="2454382"/>
                  <a:ext cx="115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3" name="Freihand 172">
                  <a:extLst>
                    <a:ext uri="{FF2B5EF4-FFF2-40B4-BE49-F238E27FC236}">
                      <a16:creationId xmlns:a16="http://schemas.microsoft.com/office/drawing/2014/main" id="{8843BB07-1AD8-50A9-7A62-E884FE1A20FF}"/>
                    </a:ext>
                  </a:extLst>
                </p14:cNvPr>
                <p14:cNvContentPartPr/>
                <p14:nvPr/>
              </p14:nvContentPartPr>
              <p14:xfrm>
                <a:off x="7122338" y="2432062"/>
                <a:ext cx="163080" cy="212400"/>
              </p14:xfrm>
            </p:contentPart>
          </mc:Choice>
          <mc:Fallback>
            <p:pic>
              <p:nvPicPr>
                <p:cNvPr id="173" name="Freihand 172">
                  <a:extLst>
                    <a:ext uri="{FF2B5EF4-FFF2-40B4-BE49-F238E27FC236}">
                      <a16:creationId xmlns:a16="http://schemas.microsoft.com/office/drawing/2014/main" id="{8843BB07-1AD8-50A9-7A62-E884FE1A20FF}"/>
                    </a:ext>
                  </a:extLst>
                </p:cNvPr>
                <p:cNvPicPr/>
                <p:nvPr/>
              </p:nvPicPr>
              <p:blipFill>
                <a:blip r:embed="rId227"/>
                <a:stretch>
                  <a:fillRect/>
                </a:stretch>
              </p:blipFill>
              <p:spPr>
                <a:xfrm>
                  <a:off x="7116218" y="2425942"/>
                  <a:ext cx="1753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 name="Freihand 173">
                  <a:extLst>
                    <a:ext uri="{FF2B5EF4-FFF2-40B4-BE49-F238E27FC236}">
                      <a16:creationId xmlns:a16="http://schemas.microsoft.com/office/drawing/2014/main" id="{60086E88-3365-D1F1-F46E-CE94A47C7523}"/>
                    </a:ext>
                  </a:extLst>
                </p14:cNvPr>
                <p14:cNvContentPartPr/>
                <p14:nvPr/>
              </p14:nvContentPartPr>
              <p14:xfrm>
                <a:off x="7279298" y="2325502"/>
                <a:ext cx="120960" cy="279000"/>
              </p14:xfrm>
            </p:contentPart>
          </mc:Choice>
          <mc:Fallback>
            <p:pic>
              <p:nvPicPr>
                <p:cNvPr id="174" name="Freihand 173">
                  <a:extLst>
                    <a:ext uri="{FF2B5EF4-FFF2-40B4-BE49-F238E27FC236}">
                      <a16:creationId xmlns:a16="http://schemas.microsoft.com/office/drawing/2014/main" id="{60086E88-3365-D1F1-F46E-CE94A47C7523}"/>
                    </a:ext>
                  </a:extLst>
                </p:cNvPr>
                <p:cNvPicPr/>
                <p:nvPr/>
              </p:nvPicPr>
              <p:blipFill>
                <a:blip r:embed="rId229"/>
                <a:stretch>
                  <a:fillRect/>
                </a:stretch>
              </p:blipFill>
              <p:spPr>
                <a:xfrm>
                  <a:off x="7273178" y="2319382"/>
                  <a:ext cx="1332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5" name="Freihand 174">
                  <a:extLst>
                    <a:ext uri="{FF2B5EF4-FFF2-40B4-BE49-F238E27FC236}">
                      <a16:creationId xmlns:a16="http://schemas.microsoft.com/office/drawing/2014/main" id="{43534277-951C-C267-2493-AD42F3E063DE}"/>
                    </a:ext>
                  </a:extLst>
                </p14:cNvPr>
                <p14:cNvContentPartPr/>
                <p14:nvPr/>
              </p14:nvContentPartPr>
              <p14:xfrm>
                <a:off x="7434458" y="2402902"/>
                <a:ext cx="155520" cy="103680"/>
              </p14:xfrm>
            </p:contentPart>
          </mc:Choice>
          <mc:Fallback>
            <p:pic>
              <p:nvPicPr>
                <p:cNvPr id="175" name="Freihand 174">
                  <a:extLst>
                    <a:ext uri="{FF2B5EF4-FFF2-40B4-BE49-F238E27FC236}">
                      <a16:creationId xmlns:a16="http://schemas.microsoft.com/office/drawing/2014/main" id="{43534277-951C-C267-2493-AD42F3E063DE}"/>
                    </a:ext>
                  </a:extLst>
                </p:cNvPr>
                <p:cNvPicPr/>
                <p:nvPr/>
              </p:nvPicPr>
              <p:blipFill>
                <a:blip r:embed="rId231"/>
                <a:stretch>
                  <a:fillRect/>
                </a:stretch>
              </p:blipFill>
              <p:spPr>
                <a:xfrm>
                  <a:off x="7428338" y="2396782"/>
                  <a:ext cx="167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6" name="Freihand 175">
                  <a:extLst>
                    <a:ext uri="{FF2B5EF4-FFF2-40B4-BE49-F238E27FC236}">
                      <a16:creationId xmlns:a16="http://schemas.microsoft.com/office/drawing/2014/main" id="{B70CB9ED-B410-3441-9980-5252FA1C785B}"/>
                    </a:ext>
                  </a:extLst>
                </p14:cNvPr>
                <p14:cNvContentPartPr/>
                <p14:nvPr/>
              </p14:nvContentPartPr>
              <p14:xfrm>
                <a:off x="7613378" y="2222542"/>
                <a:ext cx="120600" cy="204480"/>
              </p14:xfrm>
            </p:contentPart>
          </mc:Choice>
          <mc:Fallback>
            <p:pic>
              <p:nvPicPr>
                <p:cNvPr id="176" name="Freihand 175">
                  <a:extLst>
                    <a:ext uri="{FF2B5EF4-FFF2-40B4-BE49-F238E27FC236}">
                      <a16:creationId xmlns:a16="http://schemas.microsoft.com/office/drawing/2014/main" id="{B70CB9ED-B410-3441-9980-5252FA1C785B}"/>
                    </a:ext>
                  </a:extLst>
                </p:cNvPr>
                <p:cNvPicPr/>
                <p:nvPr/>
              </p:nvPicPr>
              <p:blipFill>
                <a:blip r:embed="rId233"/>
                <a:stretch>
                  <a:fillRect/>
                </a:stretch>
              </p:blipFill>
              <p:spPr>
                <a:xfrm>
                  <a:off x="7607258" y="2216422"/>
                  <a:ext cx="1328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7" name="Freihand 176">
                  <a:extLst>
                    <a:ext uri="{FF2B5EF4-FFF2-40B4-BE49-F238E27FC236}">
                      <a16:creationId xmlns:a16="http://schemas.microsoft.com/office/drawing/2014/main" id="{ED9C7A3D-FD42-01FC-994B-45E4CB8F41A0}"/>
                    </a:ext>
                  </a:extLst>
                </p14:cNvPr>
                <p14:cNvContentPartPr/>
                <p14:nvPr/>
              </p14:nvContentPartPr>
              <p14:xfrm>
                <a:off x="7695818" y="2109142"/>
                <a:ext cx="216720" cy="282600"/>
              </p14:xfrm>
            </p:contentPart>
          </mc:Choice>
          <mc:Fallback>
            <p:pic>
              <p:nvPicPr>
                <p:cNvPr id="177" name="Freihand 176">
                  <a:extLst>
                    <a:ext uri="{FF2B5EF4-FFF2-40B4-BE49-F238E27FC236}">
                      <a16:creationId xmlns:a16="http://schemas.microsoft.com/office/drawing/2014/main" id="{ED9C7A3D-FD42-01FC-994B-45E4CB8F41A0}"/>
                    </a:ext>
                  </a:extLst>
                </p:cNvPr>
                <p:cNvPicPr/>
                <p:nvPr/>
              </p:nvPicPr>
              <p:blipFill>
                <a:blip r:embed="rId235"/>
                <a:stretch>
                  <a:fillRect/>
                </a:stretch>
              </p:blipFill>
              <p:spPr>
                <a:xfrm>
                  <a:off x="7689698" y="2103022"/>
                  <a:ext cx="2289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0" name="Freihand 179">
                  <a:extLst>
                    <a:ext uri="{FF2B5EF4-FFF2-40B4-BE49-F238E27FC236}">
                      <a16:creationId xmlns:a16="http://schemas.microsoft.com/office/drawing/2014/main" id="{62752A0D-21EF-BA82-46EA-A6DE2339D4CD}"/>
                    </a:ext>
                  </a:extLst>
                </p14:cNvPr>
                <p14:cNvContentPartPr/>
                <p14:nvPr/>
              </p14:nvContentPartPr>
              <p14:xfrm>
                <a:off x="441818" y="2893222"/>
                <a:ext cx="144720" cy="223920"/>
              </p14:xfrm>
            </p:contentPart>
          </mc:Choice>
          <mc:Fallback>
            <p:pic>
              <p:nvPicPr>
                <p:cNvPr id="180" name="Freihand 179">
                  <a:extLst>
                    <a:ext uri="{FF2B5EF4-FFF2-40B4-BE49-F238E27FC236}">
                      <a16:creationId xmlns:a16="http://schemas.microsoft.com/office/drawing/2014/main" id="{62752A0D-21EF-BA82-46EA-A6DE2339D4CD}"/>
                    </a:ext>
                  </a:extLst>
                </p:cNvPr>
                <p:cNvPicPr/>
                <p:nvPr/>
              </p:nvPicPr>
              <p:blipFill>
                <a:blip r:embed="rId237"/>
                <a:stretch>
                  <a:fillRect/>
                </a:stretch>
              </p:blipFill>
              <p:spPr>
                <a:xfrm>
                  <a:off x="435698" y="2887102"/>
                  <a:ext cx="1569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1" name="Freihand 180">
                  <a:extLst>
                    <a:ext uri="{FF2B5EF4-FFF2-40B4-BE49-F238E27FC236}">
                      <a16:creationId xmlns:a16="http://schemas.microsoft.com/office/drawing/2014/main" id="{D91D809D-32E0-9492-6AAB-F1F4031D7BFA}"/>
                    </a:ext>
                  </a:extLst>
                </p14:cNvPr>
                <p14:cNvContentPartPr/>
                <p14:nvPr/>
              </p14:nvContentPartPr>
              <p14:xfrm>
                <a:off x="618578" y="2866942"/>
                <a:ext cx="216360" cy="365040"/>
              </p14:xfrm>
            </p:contentPart>
          </mc:Choice>
          <mc:Fallback>
            <p:pic>
              <p:nvPicPr>
                <p:cNvPr id="181" name="Freihand 180">
                  <a:extLst>
                    <a:ext uri="{FF2B5EF4-FFF2-40B4-BE49-F238E27FC236}">
                      <a16:creationId xmlns:a16="http://schemas.microsoft.com/office/drawing/2014/main" id="{D91D809D-32E0-9492-6AAB-F1F4031D7BFA}"/>
                    </a:ext>
                  </a:extLst>
                </p:cNvPr>
                <p:cNvPicPr/>
                <p:nvPr/>
              </p:nvPicPr>
              <p:blipFill>
                <a:blip r:embed="rId239"/>
                <a:stretch>
                  <a:fillRect/>
                </a:stretch>
              </p:blipFill>
              <p:spPr>
                <a:xfrm>
                  <a:off x="612458" y="2860822"/>
                  <a:ext cx="22860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2" name="Freihand 181">
                  <a:extLst>
                    <a:ext uri="{FF2B5EF4-FFF2-40B4-BE49-F238E27FC236}">
                      <a16:creationId xmlns:a16="http://schemas.microsoft.com/office/drawing/2014/main" id="{731C3772-301A-4502-A784-BE7C53B9B622}"/>
                    </a:ext>
                  </a:extLst>
                </p14:cNvPr>
                <p14:cNvContentPartPr/>
                <p14:nvPr/>
              </p14:nvContentPartPr>
              <p14:xfrm>
                <a:off x="804338" y="2764702"/>
                <a:ext cx="160200" cy="127800"/>
              </p14:xfrm>
            </p:contentPart>
          </mc:Choice>
          <mc:Fallback>
            <p:pic>
              <p:nvPicPr>
                <p:cNvPr id="182" name="Freihand 181">
                  <a:extLst>
                    <a:ext uri="{FF2B5EF4-FFF2-40B4-BE49-F238E27FC236}">
                      <a16:creationId xmlns:a16="http://schemas.microsoft.com/office/drawing/2014/main" id="{731C3772-301A-4502-A784-BE7C53B9B622}"/>
                    </a:ext>
                  </a:extLst>
                </p:cNvPr>
                <p:cNvPicPr/>
                <p:nvPr/>
              </p:nvPicPr>
              <p:blipFill>
                <a:blip r:embed="rId241"/>
                <a:stretch>
                  <a:fillRect/>
                </a:stretch>
              </p:blipFill>
              <p:spPr>
                <a:xfrm>
                  <a:off x="798218" y="2758582"/>
                  <a:ext cx="172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3" name="Freihand 182">
                  <a:extLst>
                    <a:ext uri="{FF2B5EF4-FFF2-40B4-BE49-F238E27FC236}">
                      <a16:creationId xmlns:a16="http://schemas.microsoft.com/office/drawing/2014/main" id="{684600F4-0250-F59A-88ED-E7BC06939F6C}"/>
                    </a:ext>
                  </a:extLst>
                </p14:cNvPr>
                <p14:cNvContentPartPr/>
                <p14:nvPr/>
              </p14:nvContentPartPr>
              <p14:xfrm>
                <a:off x="533978" y="3185902"/>
                <a:ext cx="156960" cy="223200"/>
              </p14:xfrm>
            </p:contentPart>
          </mc:Choice>
          <mc:Fallback>
            <p:pic>
              <p:nvPicPr>
                <p:cNvPr id="183" name="Freihand 182">
                  <a:extLst>
                    <a:ext uri="{FF2B5EF4-FFF2-40B4-BE49-F238E27FC236}">
                      <a16:creationId xmlns:a16="http://schemas.microsoft.com/office/drawing/2014/main" id="{684600F4-0250-F59A-88ED-E7BC06939F6C}"/>
                    </a:ext>
                  </a:extLst>
                </p:cNvPr>
                <p:cNvPicPr/>
                <p:nvPr/>
              </p:nvPicPr>
              <p:blipFill>
                <a:blip r:embed="rId243"/>
                <a:stretch>
                  <a:fillRect/>
                </a:stretch>
              </p:blipFill>
              <p:spPr>
                <a:xfrm>
                  <a:off x="527858" y="3179782"/>
                  <a:ext cx="1692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4" name="Freihand 183">
                  <a:extLst>
                    <a:ext uri="{FF2B5EF4-FFF2-40B4-BE49-F238E27FC236}">
                      <a16:creationId xmlns:a16="http://schemas.microsoft.com/office/drawing/2014/main" id="{984FB9A7-5734-D641-F175-9029BC764453}"/>
                    </a:ext>
                  </a:extLst>
                </p14:cNvPr>
                <p14:cNvContentPartPr/>
                <p14:nvPr/>
              </p14:nvContentPartPr>
              <p14:xfrm>
                <a:off x="703178" y="3288862"/>
                <a:ext cx="17280" cy="29160"/>
              </p14:xfrm>
            </p:contentPart>
          </mc:Choice>
          <mc:Fallback>
            <p:pic>
              <p:nvPicPr>
                <p:cNvPr id="184" name="Freihand 183">
                  <a:extLst>
                    <a:ext uri="{FF2B5EF4-FFF2-40B4-BE49-F238E27FC236}">
                      <a16:creationId xmlns:a16="http://schemas.microsoft.com/office/drawing/2014/main" id="{984FB9A7-5734-D641-F175-9029BC764453}"/>
                    </a:ext>
                  </a:extLst>
                </p:cNvPr>
                <p:cNvPicPr/>
                <p:nvPr/>
              </p:nvPicPr>
              <p:blipFill>
                <a:blip r:embed="rId245"/>
                <a:stretch>
                  <a:fillRect/>
                </a:stretch>
              </p:blipFill>
              <p:spPr>
                <a:xfrm>
                  <a:off x="697058" y="3282742"/>
                  <a:ext cx="29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5" name="Freihand 184">
                  <a:extLst>
                    <a:ext uri="{FF2B5EF4-FFF2-40B4-BE49-F238E27FC236}">
                      <a16:creationId xmlns:a16="http://schemas.microsoft.com/office/drawing/2014/main" id="{4598DB19-4E2C-CDAC-A48C-8979B44F4FB1}"/>
                    </a:ext>
                  </a:extLst>
                </p14:cNvPr>
                <p14:cNvContentPartPr/>
                <p14:nvPr/>
              </p14:nvContentPartPr>
              <p14:xfrm>
                <a:off x="697418" y="3062062"/>
                <a:ext cx="380520" cy="310680"/>
              </p14:xfrm>
            </p:contentPart>
          </mc:Choice>
          <mc:Fallback>
            <p:pic>
              <p:nvPicPr>
                <p:cNvPr id="185" name="Freihand 184">
                  <a:extLst>
                    <a:ext uri="{FF2B5EF4-FFF2-40B4-BE49-F238E27FC236}">
                      <a16:creationId xmlns:a16="http://schemas.microsoft.com/office/drawing/2014/main" id="{4598DB19-4E2C-CDAC-A48C-8979B44F4FB1}"/>
                    </a:ext>
                  </a:extLst>
                </p:cNvPr>
                <p:cNvPicPr/>
                <p:nvPr/>
              </p:nvPicPr>
              <p:blipFill>
                <a:blip r:embed="rId247"/>
                <a:stretch>
                  <a:fillRect/>
                </a:stretch>
              </p:blipFill>
              <p:spPr>
                <a:xfrm>
                  <a:off x="691298" y="3055942"/>
                  <a:ext cx="3927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6" name="Freihand 185">
                  <a:extLst>
                    <a:ext uri="{FF2B5EF4-FFF2-40B4-BE49-F238E27FC236}">
                      <a16:creationId xmlns:a16="http://schemas.microsoft.com/office/drawing/2014/main" id="{D887F6B2-5A65-CD77-BD1E-2688C4460FC4}"/>
                    </a:ext>
                  </a:extLst>
                </p14:cNvPr>
                <p14:cNvContentPartPr/>
                <p14:nvPr/>
              </p14:nvContentPartPr>
              <p14:xfrm>
                <a:off x="1098458" y="2787742"/>
                <a:ext cx="276480" cy="289800"/>
              </p14:xfrm>
            </p:contentPart>
          </mc:Choice>
          <mc:Fallback>
            <p:pic>
              <p:nvPicPr>
                <p:cNvPr id="186" name="Freihand 185">
                  <a:extLst>
                    <a:ext uri="{FF2B5EF4-FFF2-40B4-BE49-F238E27FC236}">
                      <a16:creationId xmlns:a16="http://schemas.microsoft.com/office/drawing/2014/main" id="{D887F6B2-5A65-CD77-BD1E-2688C4460FC4}"/>
                    </a:ext>
                  </a:extLst>
                </p:cNvPr>
                <p:cNvPicPr/>
                <p:nvPr/>
              </p:nvPicPr>
              <p:blipFill>
                <a:blip r:embed="rId249"/>
                <a:stretch>
                  <a:fillRect/>
                </a:stretch>
              </p:blipFill>
              <p:spPr>
                <a:xfrm>
                  <a:off x="1092338" y="2781622"/>
                  <a:ext cx="2887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8" name="Freihand 187">
                  <a:extLst>
                    <a:ext uri="{FF2B5EF4-FFF2-40B4-BE49-F238E27FC236}">
                      <a16:creationId xmlns:a16="http://schemas.microsoft.com/office/drawing/2014/main" id="{A429BE8B-7862-F5E7-199F-40456ED644CF}"/>
                    </a:ext>
                  </a:extLst>
                </p14:cNvPr>
                <p14:cNvContentPartPr/>
                <p14:nvPr/>
              </p14:nvContentPartPr>
              <p14:xfrm>
                <a:off x="726938" y="3540502"/>
                <a:ext cx="77760" cy="185040"/>
              </p14:xfrm>
            </p:contentPart>
          </mc:Choice>
          <mc:Fallback>
            <p:pic>
              <p:nvPicPr>
                <p:cNvPr id="188" name="Freihand 187">
                  <a:extLst>
                    <a:ext uri="{FF2B5EF4-FFF2-40B4-BE49-F238E27FC236}">
                      <a16:creationId xmlns:a16="http://schemas.microsoft.com/office/drawing/2014/main" id="{A429BE8B-7862-F5E7-199F-40456ED644CF}"/>
                    </a:ext>
                  </a:extLst>
                </p:cNvPr>
                <p:cNvPicPr/>
                <p:nvPr/>
              </p:nvPicPr>
              <p:blipFill>
                <a:blip r:embed="rId251"/>
                <a:stretch>
                  <a:fillRect/>
                </a:stretch>
              </p:blipFill>
              <p:spPr>
                <a:xfrm>
                  <a:off x="720818" y="3534382"/>
                  <a:ext cx="90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9" name="Freihand 188">
                  <a:extLst>
                    <a:ext uri="{FF2B5EF4-FFF2-40B4-BE49-F238E27FC236}">
                      <a16:creationId xmlns:a16="http://schemas.microsoft.com/office/drawing/2014/main" id="{25BB1A38-0C7B-63C6-ECDD-A9CEB82766B9}"/>
                    </a:ext>
                  </a:extLst>
                </p14:cNvPr>
                <p14:cNvContentPartPr/>
                <p14:nvPr/>
              </p14:nvContentPartPr>
              <p14:xfrm>
                <a:off x="665018" y="3460222"/>
                <a:ext cx="101880" cy="183600"/>
              </p14:xfrm>
            </p:contentPart>
          </mc:Choice>
          <mc:Fallback>
            <p:pic>
              <p:nvPicPr>
                <p:cNvPr id="189" name="Freihand 188">
                  <a:extLst>
                    <a:ext uri="{FF2B5EF4-FFF2-40B4-BE49-F238E27FC236}">
                      <a16:creationId xmlns:a16="http://schemas.microsoft.com/office/drawing/2014/main" id="{25BB1A38-0C7B-63C6-ECDD-A9CEB82766B9}"/>
                    </a:ext>
                  </a:extLst>
                </p:cNvPr>
                <p:cNvPicPr/>
                <p:nvPr/>
              </p:nvPicPr>
              <p:blipFill>
                <a:blip r:embed="rId253"/>
                <a:stretch>
                  <a:fillRect/>
                </a:stretch>
              </p:blipFill>
              <p:spPr>
                <a:xfrm>
                  <a:off x="658898" y="3454102"/>
                  <a:ext cx="114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0" name="Freihand 189">
                  <a:extLst>
                    <a:ext uri="{FF2B5EF4-FFF2-40B4-BE49-F238E27FC236}">
                      <a16:creationId xmlns:a16="http://schemas.microsoft.com/office/drawing/2014/main" id="{0A68D235-5015-9D2D-189C-D8461D8615D4}"/>
                    </a:ext>
                  </a:extLst>
                </p14:cNvPr>
                <p14:cNvContentPartPr/>
                <p14:nvPr/>
              </p14:nvContentPartPr>
              <p14:xfrm>
                <a:off x="815498" y="3466342"/>
                <a:ext cx="157320" cy="196200"/>
              </p14:xfrm>
            </p:contentPart>
          </mc:Choice>
          <mc:Fallback>
            <p:pic>
              <p:nvPicPr>
                <p:cNvPr id="190" name="Freihand 189">
                  <a:extLst>
                    <a:ext uri="{FF2B5EF4-FFF2-40B4-BE49-F238E27FC236}">
                      <a16:creationId xmlns:a16="http://schemas.microsoft.com/office/drawing/2014/main" id="{0A68D235-5015-9D2D-189C-D8461D8615D4}"/>
                    </a:ext>
                  </a:extLst>
                </p:cNvPr>
                <p:cNvPicPr/>
                <p:nvPr/>
              </p:nvPicPr>
              <p:blipFill>
                <a:blip r:embed="rId255"/>
                <a:stretch>
                  <a:fillRect/>
                </a:stretch>
              </p:blipFill>
              <p:spPr>
                <a:xfrm>
                  <a:off x="809378" y="3460222"/>
                  <a:ext cx="169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1" name="Freihand 190">
                  <a:extLst>
                    <a:ext uri="{FF2B5EF4-FFF2-40B4-BE49-F238E27FC236}">
                      <a16:creationId xmlns:a16="http://schemas.microsoft.com/office/drawing/2014/main" id="{8E5731BA-2A63-38D0-9ACC-29C40F5F120A}"/>
                    </a:ext>
                  </a:extLst>
                </p14:cNvPr>
                <p14:cNvContentPartPr/>
                <p14:nvPr/>
              </p14:nvContentPartPr>
              <p14:xfrm>
                <a:off x="922778" y="3312982"/>
                <a:ext cx="182160" cy="193680"/>
              </p14:xfrm>
            </p:contentPart>
          </mc:Choice>
          <mc:Fallback>
            <p:pic>
              <p:nvPicPr>
                <p:cNvPr id="191" name="Freihand 190">
                  <a:extLst>
                    <a:ext uri="{FF2B5EF4-FFF2-40B4-BE49-F238E27FC236}">
                      <a16:creationId xmlns:a16="http://schemas.microsoft.com/office/drawing/2014/main" id="{8E5731BA-2A63-38D0-9ACC-29C40F5F120A}"/>
                    </a:ext>
                  </a:extLst>
                </p:cNvPr>
                <p:cNvPicPr/>
                <p:nvPr/>
              </p:nvPicPr>
              <p:blipFill>
                <a:blip r:embed="rId257"/>
                <a:stretch>
                  <a:fillRect/>
                </a:stretch>
              </p:blipFill>
              <p:spPr>
                <a:xfrm>
                  <a:off x="916658" y="3306862"/>
                  <a:ext cx="194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2" name="Freihand 191">
                  <a:extLst>
                    <a:ext uri="{FF2B5EF4-FFF2-40B4-BE49-F238E27FC236}">
                      <a16:creationId xmlns:a16="http://schemas.microsoft.com/office/drawing/2014/main" id="{BA77902A-A074-17E7-E728-3093CF36FD2C}"/>
                    </a:ext>
                  </a:extLst>
                </p14:cNvPr>
                <p14:cNvContentPartPr/>
                <p14:nvPr/>
              </p14:nvContentPartPr>
              <p14:xfrm>
                <a:off x="1109978" y="3148462"/>
                <a:ext cx="323640" cy="285840"/>
              </p14:xfrm>
            </p:contentPart>
          </mc:Choice>
          <mc:Fallback>
            <p:pic>
              <p:nvPicPr>
                <p:cNvPr id="192" name="Freihand 191">
                  <a:extLst>
                    <a:ext uri="{FF2B5EF4-FFF2-40B4-BE49-F238E27FC236}">
                      <a16:creationId xmlns:a16="http://schemas.microsoft.com/office/drawing/2014/main" id="{BA77902A-A074-17E7-E728-3093CF36FD2C}"/>
                    </a:ext>
                  </a:extLst>
                </p:cNvPr>
                <p:cNvPicPr/>
                <p:nvPr/>
              </p:nvPicPr>
              <p:blipFill>
                <a:blip r:embed="rId259"/>
                <a:stretch>
                  <a:fillRect/>
                </a:stretch>
              </p:blipFill>
              <p:spPr>
                <a:xfrm>
                  <a:off x="1103858" y="3142342"/>
                  <a:ext cx="3358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3" name="Freihand 192">
                  <a:extLst>
                    <a:ext uri="{FF2B5EF4-FFF2-40B4-BE49-F238E27FC236}">
                      <a16:creationId xmlns:a16="http://schemas.microsoft.com/office/drawing/2014/main" id="{2212B23F-4FD0-E488-EA14-A15DE947E821}"/>
                    </a:ext>
                  </a:extLst>
                </p14:cNvPr>
                <p14:cNvContentPartPr/>
                <p14:nvPr/>
              </p14:nvContentPartPr>
              <p14:xfrm>
                <a:off x="847178" y="3801862"/>
                <a:ext cx="126360" cy="201240"/>
              </p14:xfrm>
            </p:contentPart>
          </mc:Choice>
          <mc:Fallback>
            <p:pic>
              <p:nvPicPr>
                <p:cNvPr id="193" name="Freihand 192">
                  <a:extLst>
                    <a:ext uri="{FF2B5EF4-FFF2-40B4-BE49-F238E27FC236}">
                      <a16:creationId xmlns:a16="http://schemas.microsoft.com/office/drawing/2014/main" id="{2212B23F-4FD0-E488-EA14-A15DE947E821}"/>
                    </a:ext>
                  </a:extLst>
                </p:cNvPr>
                <p:cNvPicPr/>
                <p:nvPr/>
              </p:nvPicPr>
              <p:blipFill>
                <a:blip r:embed="rId261"/>
                <a:stretch>
                  <a:fillRect/>
                </a:stretch>
              </p:blipFill>
              <p:spPr>
                <a:xfrm>
                  <a:off x="841058" y="3795742"/>
                  <a:ext cx="138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4" name="Freihand 193">
                  <a:extLst>
                    <a:ext uri="{FF2B5EF4-FFF2-40B4-BE49-F238E27FC236}">
                      <a16:creationId xmlns:a16="http://schemas.microsoft.com/office/drawing/2014/main" id="{064971A9-0A55-55B6-A309-4A52329EC4EA}"/>
                    </a:ext>
                  </a:extLst>
                </p14:cNvPr>
                <p14:cNvContentPartPr/>
                <p14:nvPr/>
              </p14:nvContentPartPr>
              <p14:xfrm>
                <a:off x="987578" y="3809782"/>
                <a:ext cx="111600" cy="118800"/>
              </p14:xfrm>
            </p:contentPart>
          </mc:Choice>
          <mc:Fallback>
            <p:pic>
              <p:nvPicPr>
                <p:cNvPr id="194" name="Freihand 193">
                  <a:extLst>
                    <a:ext uri="{FF2B5EF4-FFF2-40B4-BE49-F238E27FC236}">
                      <a16:creationId xmlns:a16="http://schemas.microsoft.com/office/drawing/2014/main" id="{064971A9-0A55-55B6-A309-4A52329EC4EA}"/>
                    </a:ext>
                  </a:extLst>
                </p:cNvPr>
                <p:cNvPicPr/>
                <p:nvPr/>
              </p:nvPicPr>
              <p:blipFill>
                <a:blip r:embed="rId263"/>
                <a:stretch>
                  <a:fillRect/>
                </a:stretch>
              </p:blipFill>
              <p:spPr>
                <a:xfrm>
                  <a:off x="981458" y="3803662"/>
                  <a:ext cx="123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5" name="Freihand 194">
                  <a:extLst>
                    <a:ext uri="{FF2B5EF4-FFF2-40B4-BE49-F238E27FC236}">
                      <a16:creationId xmlns:a16="http://schemas.microsoft.com/office/drawing/2014/main" id="{4687F757-27F6-04C8-709B-35AFA1EF5353}"/>
                    </a:ext>
                  </a:extLst>
                </p14:cNvPr>
                <p14:cNvContentPartPr/>
                <p14:nvPr/>
              </p14:nvContentPartPr>
              <p14:xfrm>
                <a:off x="967778" y="3768382"/>
                <a:ext cx="143640" cy="159840"/>
              </p14:xfrm>
            </p:contentPart>
          </mc:Choice>
          <mc:Fallback>
            <p:pic>
              <p:nvPicPr>
                <p:cNvPr id="195" name="Freihand 194">
                  <a:extLst>
                    <a:ext uri="{FF2B5EF4-FFF2-40B4-BE49-F238E27FC236}">
                      <a16:creationId xmlns:a16="http://schemas.microsoft.com/office/drawing/2014/main" id="{4687F757-27F6-04C8-709B-35AFA1EF5353}"/>
                    </a:ext>
                  </a:extLst>
                </p:cNvPr>
                <p:cNvPicPr/>
                <p:nvPr/>
              </p:nvPicPr>
              <p:blipFill>
                <a:blip r:embed="rId265"/>
                <a:stretch>
                  <a:fillRect/>
                </a:stretch>
              </p:blipFill>
              <p:spPr>
                <a:xfrm>
                  <a:off x="961658" y="3762262"/>
                  <a:ext cx="155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6" name="Freihand 195">
                  <a:extLst>
                    <a:ext uri="{FF2B5EF4-FFF2-40B4-BE49-F238E27FC236}">
                      <a16:creationId xmlns:a16="http://schemas.microsoft.com/office/drawing/2014/main" id="{657FB8EF-F06A-0454-1D57-82086D42AA05}"/>
                    </a:ext>
                  </a:extLst>
                </p14:cNvPr>
                <p14:cNvContentPartPr/>
                <p14:nvPr/>
              </p14:nvContentPartPr>
              <p14:xfrm>
                <a:off x="1124378" y="3705022"/>
                <a:ext cx="43560" cy="161280"/>
              </p14:xfrm>
            </p:contentPart>
          </mc:Choice>
          <mc:Fallback>
            <p:pic>
              <p:nvPicPr>
                <p:cNvPr id="196" name="Freihand 195">
                  <a:extLst>
                    <a:ext uri="{FF2B5EF4-FFF2-40B4-BE49-F238E27FC236}">
                      <a16:creationId xmlns:a16="http://schemas.microsoft.com/office/drawing/2014/main" id="{657FB8EF-F06A-0454-1D57-82086D42AA05}"/>
                    </a:ext>
                  </a:extLst>
                </p:cNvPr>
                <p:cNvPicPr/>
                <p:nvPr/>
              </p:nvPicPr>
              <p:blipFill>
                <a:blip r:embed="rId267"/>
                <a:stretch>
                  <a:fillRect/>
                </a:stretch>
              </p:blipFill>
              <p:spPr>
                <a:xfrm>
                  <a:off x="1118258" y="3698902"/>
                  <a:ext cx="55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7" name="Freihand 196">
                  <a:extLst>
                    <a:ext uri="{FF2B5EF4-FFF2-40B4-BE49-F238E27FC236}">
                      <a16:creationId xmlns:a16="http://schemas.microsoft.com/office/drawing/2014/main" id="{EF3258A0-C053-3B6E-14C6-B4C0C7C710E7}"/>
                    </a:ext>
                  </a:extLst>
                </p14:cNvPr>
                <p14:cNvContentPartPr/>
                <p14:nvPr/>
              </p14:nvContentPartPr>
              <p14:xfrm>
                <a:off x="1189538" y="3652462"/>
                <a:ext cx="97560" cy="120600"/>
              </p14:xfrm>
            </p:contentPart>
          </mc:Choice>
          <mc:Fallback>
            <p:pic>
              <p:nvPicPr>
                <p:cNvPr id="197" name="Freihand 196">
                  <a:extLst>
                    <a:ext uri="{FF2B5EF4-FFF2-40B4-BE49-F238E27FC236}">
                      <a16:creationId xmlns:a16="http://schemas.microsoft.com/office/drawing/2014/main" id="{EF3258A0-C053-3B6E-14C6-B4C0C7C710E7}"/>
                    </a:ext>
                  </a:extLst>
                </p:cNvPr>
                <p:cNvPicPr/>
                <p:nvPr/>
              </p:nvPicPr>
              <p:blipFill>
                <a:blip r:embed="rId269"/>
                <a:stretch>
                  <a:fillRect/>
                </a:stretch>
              </p:blipFill>
              <p:spPr>
                <a:xfrm>
                  <a:off x="1183418" y="3646342"/>
                  <a:ext cx="109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8" name="Freihand 197">
                  <a:extLst>
                    <a:ext uri="{FF2B5EF4-FFF2-40B4-BE49-F238E27FC236}">
                      <a16:creationId xmlns:a16="http://schemas.microsoft.com/office/drawing/2014/main" id="{EA35238B-CCCF-B745-1BAD-E20BA99A2388}"/>
                    </a:ext>
                  </a:extLst>
                </p14:cNvPr>
                <p14:cNvContentPartPr/>
                <p14:nvPr/>
              </p14:nvContentPartPr>
              <p14:xfrm>
                <a:off x="1311938" y="3566422"/>
                <a:ext cx="81360" cy="154440"/>
              </p14:xfrm>
            </p:contentPart>
          </mc:Choice>
          <mc:Fallback>
            <p:pic>
              <p:nvPicPr>
                <p:cNvPr id="198" name="Freihand 197">
                  <a:extLst>
                    <a:ext uri="{FF2B5EF4-FFF2-40B4-BE49-F238E27FC236}">
                      <a16:creationId xmlns:a16="http://schemas.microsoft.com/office/drawing/2014/main" id="{EA35238B-CCCF-B745-1BAD-E20BA99A2388}"/>
                    </a:ext>
                  </a:extLst>
                </p:cNvPr>
                <p:cNvPicPr/>
                <p:nvPr/>
              </p:nvPicPr>
              <p:blipFill>
                <a:blip r:embed="rId271"/>
                <a:stretch>
                  <a:fillRect/>
                </a:stretch>
              </p:blipFill>
              <p:spPr>
                <a:xfrm>
                  <a:off x="1305818" y="3560302"/>
                  <a:ext cx="93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0" name="Freihand 199">
                  <a:extLst>
                    <a:ext uri="{FF2B5EF4-FFF2-40B4-BE49-F238E27FC236}">
                      <a16:creationId xmlns:a16="http://schemas.microsoft.com/office/drawing/2014/main" id="{D29CC07A-2ADE-DAF9-A8FD-000F02D5950A}"/>
                    </a:ext>
                  </a:extLst>
                </p14:cNvPr>
                <p14:cNvContentPartPr/>
                <p14:nvPr/>
              </p14:nvContentPartPr>
              <p14:xfrm>
                <a:off x="1706138" y="3737782"/>
                <a:ext cx="634680" cy="162720"/>
              </p14:xfrm>
            </p:contentPart>
          </mc:Choice>
          <mc:Fallback>
            <p:pic>
              <p:nvPicPr>
                <p:cNvPr id="200" name="Freihand 199">
                  <a:extLst>
                    <a:ext uri="{FF2B5EF4-FFF2-40B4-BE49-F238E27FC236}">
                      <a16:creationId xmlns:a16="http://schemas.microsoft.com/office/drawing/2014/main" id="{D29CC07A-2ADE-DAF9-A8FD-000F02D5950A}"/>
                    </a:ext>
                  </a:extLst>
                </p:cNvPr>
                <p:cNvPicPr/>
                <p:nvPr/>
              </p:nvPicPr>
              <p:blipFill>
                <a:blip r:embed="rId273"/>
                <a:stretch>
                  <a:fillRect/>
                </a:stretch>
              </p:blipFill>
              <p:spPr>
                <a:xfrm>
                  <a:off x="1700018" y="3731662"/>
                  <a:ext cx="646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1" name="Freihand 200">
                  <a:extLst>
                    <a:ext uri="{FF2B5EF4-FFF2-40B4-BE49-F238E27FC236}">
                      <a16:creationId xmlns:a16="http://schemas.microsoft.com/office/drawing/2014/main" id="{2F249B23-C113-CFAE-EBB3-0D749F1C900E}"/>
                    </a:ext>
                  </a:extLst>
                </p14:cNvPr>
                <p14:cNvContentPartPr/>
                <p14:nvPr/>
              </p14:nvContentPartPr>
              <p14:xfrm>
                <a:off x="2302658" y="3638062"/>
                <a:ext cx="177840" cy="172080"/>
              </p14:xfrm>
            </p:contentPart>
          </mc:Choice>
          <mc:Fallback>
            <p:pic>
              <p:nvPicPr>
                <p:cNvPr id="201" name="Freihand 200">
                  <a:extLst>
                    <a:ext uri="{FF2B5EF4-FFF2-40B4-BE49-F238E27FC236}">
                      <a16:creationId xmlns:a16="http://schemas.microsoft.com/office/drawing/2014/main" id="{2F249B23-C113-CFAE-EBB3-0D749F1C900E}"/>
                    </a:ext>
                  </a:extLst>
                </p:cNvPr>
                <p:cNvPicPr/>
                <p:nvPr/>
              </p:nvPicPr>
              <p:blipFill>
                <a:blip r:embed="rId275"/>
                <a:stretch>
                  <a:fillRect/>
                </a:stretch>
              </p:blipFill>
              <p:spPr>
                <a:xfrm>
                  <a:off x="2296538" y="3631942"/>
                  <a:ext cx="190080" cy="184320"/>
                </a:xfrm>
                <a:prstGeom prst="rect">
                  <a:avLst/>
                </a:prstGeom>
              </p:spPr>
            </p:pic>
          </mc:Fallback>
        </mc:AlternateContent>
      </p:grpSp>
      <p:grpSp>
        <p:nvGrpSpPr>
          <p:cNvPr id="226" name="Gruppieren 225">
            <a:extLst>
              <a:ext uri="{FF2B5EF4-FFF2-40B4-BE49-F238E27FC236}">
                <a16:creationId xmlns:a16="http://schemas.microsoft.com/office/drawing/2014/main" id="{B7A01D55-539A-E313-790F-45CA70E24899}"/>
              </a:ext>
            </a:extLst>
          </p:cNvPr>
          <p:cNvGrpSpPr/>
          <p:nvPr/>
        </p:nvGrpSpPr>
        <p:grpSpPr>
          <a:xfrm>
            <a:off x="6795458" y="2759302"/>
            <a:ext cx="1356480" cy="1231920"/>
            <a:chOff x="6795458" y="2759302"/>
            <a:chExt cx="1356480" cy="1231920"/>
          </a:xfrm>
        </p:grpSpPr>
        <mc:AlternateContent xmlns:mc="http://schemas.openxmlformats.org/markup-compatibility/2006">
          <mc:Choice xmlns:p14="http://schemas.microsoft.com/office/powerpoint/2010/main" Requires="p14">
            <p:contentPart p14:bwMode="auto" r:id="rId276">
              <p14:nvContentPartPr>
                <p14:cNvPr id="203" name="Freihand 202">
                  <a:extLst>
                    <a:ext uri="{FF2B5EF4-FFF2-40B4-BE49-F238E27FC236}">
                      <a16:creationId xmlns:a16="http://schemas.microsoft.com/office/drawing/2014/main" id="{26D62813-BF5F-356F-9069-BA587DFC89F9}"/>
                    </a:ext>
                  </a:extLst>
                </p14:cNvPr>
                <p14:cNvContentPartPr/>
                <p14:nvPr/>
              </p14:nvContentPartPr>
              <p14:xfrm>
                <a:off x="6795458" y="2841742"/>
                <a:ext cx="78480" cy="267120"/>
              </p14:xfrm>
            </p:contentPart>
          </mc:Choice>
          <mc:Fallback>
            <p:pic>
              <p:nvPicPr>
                <p:cNvPr id="203" name="Freihand 202">
                  <a:extLst>
                    <a:ext uri="{FF2B5EF4-FFF2-40B4-BE49-F238E27FC236}">
                      <a16:creationId xmlns:a16="http://schemas.microsoft.com/office/drawing/2014/main" id="{26D62813-BF5F-356F-9069-BA587DFC89F9}"/>
                    </a:ext>
                  </a:extLst>
                </p:cNvPr>
                <p:cNvPicPr/>
                <p:nvPr/>
              </p:nvPicPr>
              <p:blipFill>
                <a:blip r:embed="rId277"/>
                <a:stretch>
                  <a:fillRect/>
                </a:stretch>
              </p:blipFill>
              <p:spPr>
                <a:xfrm>
                  <a:off x="6789338" y="2835622"/>
                  <a:ext cx="907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4" name="Freihand 203">
                  <a:extLst>
                    <a:ext uri="{FF2B5EF4-FFF2-40B4-BE49-F238E27FC236}">
                      <a16:creationId xmlns:a16="http://schemas.microsoft.com/office/drawing/2014/main" id="{C43D46B4-C389-39A3-32E8-7535657B3D35}"/>
                    </a:ext>
                  </a:extLst>
                </p14:cNvPr>
                <p14:cNvContentPartPr/>
                <p14:nvPr/>
              </p14:nvContentPartPr>
              <p14:xfrm>
                <a:off x="6832898" y="2962342"/>
                <a:ext cx="54000" cy="114840"/>
              </p14:xfrm>
            </p:contentPart>
          </mc:Choice>
          <mc:Fallback>
            <p:pic>
              <p:nvPicPr>
                <p:cNvPr id="204" name="Freihand 203">
                  <a:extLst>
                    <a:ext uri="{FF2B5EF4-FFF2-40B4-BE49-F238E27FC236}">
                      <a16:creationId xmlns:a16="http://schemas.microsoft.com/office/drawing/2014/main" id="{C43D46B4-C389-39A3-32E8-7535657B3D35}"/>
                    </a:ext>
                  </a:extLst>
                </p:cNvPr>
                <p:cNvPicPr/>
                <p:nvPr/>
              </p:nvPicPr>
              <p:blipFill>
                <a:blip r:embed="rId279"/>
                <a:stretch>
                  <a:fillRect/>
                </a:stretch>
              </p:blipFill>
              <p:spPr>
                <a:xfrm>
                  <a:off x="6826778" y="2956222"/>
                  <a:ext cx="66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6" name="Freihand 205">
                  <a:extLst>
                    <a:ext uri="{FF2B5EF4-FFF2-40B4-BE49-F238E27FC236}">
                      <a16:creationId xmlns:a16="http://schemas.microsoft.com/office/drawing/2014/main" id="{1FC73EEE-F6DC-951D-D015-0E6A2347C6D0}"/>
                    </a:ext>
                  </a:extLst>
                </p14:cNvPr>
                <p14:cNvContentPartPr/>
                <p14:nvPr/>
              </p14:nvContentPartPr>
              <p14:xfrm>
                <a:off x="6928298" y="2883862"/>
                <a:ext cx="178200" cy="198000"/>
              </p14:xfrm>
            </p:contentPart>
          </mc:Choice>
          <mc:Fallback>
            <p:pic>
              <p:nvPicPr>
                <p:cNvPr id="206" name="Freihand 205">
                  <a:extLst>
                    <a:ext uri="{FF2B5EF4-FFF2-40B4-BE49-F238E27FC236}">
                      <a16:creationId xmlns:a16="http://schemas.microsoft.com/office/drawing/2014/main" id="{1FC73EEE-F6DC-951D-D015-0E6A2347C6D0}"/>
                    </a:ext>
                  </a:extLst>
                </p:cNvPr>
                <p:cNvPicPr/>
                <p:nvPr/>
              </p:nvPicPr>
              <p:blipFill>
                <a:blip r:embed="rId281"/>
                <a:stretch>
                  <a:fillRect/>
                </a:stretch>
              </p:blipFill>
              <p:spPr>
                <a:xfrm>
                  <a:off x="6922178" y="2877742"/>
                  <a:ext cx="190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7" name="Freihand 206">
                  <a:extLst>
                    <a:ext uri="{FF2B5EF4-FFF2-40B4-BE49-F238E27FC236}">
                      <a16:creationId xmlns:a16="http://schemas.microsoft.com/office/drawing/2014/main" id="{3BD65558-4432-CFB2-4B30-CEA1649EFD33}"/>
                    </a:ext>
                  </a:extLst>
                </p14:cNvPr>
                <p14:cNvContentPartPr/>
                <p14:nvPr/>
              </p14:nvContentPartPr>
              <p14:xfrm>
                <a:off x="7124138" y="2808982"/>
                <a:ext cx="320040" cy="312840"/>
              </p14:xfrm>
            </p:contentPart>
          </mc:Choice>
          <mc:Fallback>
            <p:pic>
              <p:nvPicPr>
                <p:cNvPr id="207" name="Freihand 206">
                  <a:extLst>
                    <a:ext uri="{FF2B5EF4-FFF2-40B4-BE49-F238E27FC236}">
                      <a16:creationId xmlns:a16="http://schemas.microsoft.com/office/drawing/2014/main" id="{3BD65558-4432-CFB2-4B30-CEA1649EFD33}"/>
                    </a:ext>
                  </a:extLst>
                </p:cNvPr>
                <p:cNvPicPr/>
                <p:nvPr/>
              </p:nvPicPr>
              <p:blipFill>
                <a:blip r:embed="rId283"/>
                <a:stretch>
                  <a:fillRect/>
                </a:stretch>
              </p:blipFill>
              <p:spPr>
                <a:xfrm>
                  <a:off x="7118018" y="2802862"/>
                  <a:ext cx="3322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8" name="Freihand 207">
                  <a:extLst>
                    <a:ext uri="{FF2B5EF4-FFF2-40B4-BE49-F238E27FC236}">
                      <a16:creationId xmlns:a16="http://schemas.microsoft.com/office/drawing/2014/main" id="{10759629-AFBB-202C-0A2D-40DB7BDB02EC}"/>
                    </a:ext>
                  </a:extLst>
                </p14:cNvPr>
                <p14:cNvContentPartPr/>
                <p14:nvPr/>
              </p14:nvContentPartPr>
              <p14:xfrm>
                <a:off x="7460738" y="2759302"/>
                <a:ext cx="147240" cy="52560"/>
              </p14:xfrm>
            </p:contentPart>
          </mc:Choice>
          <mc:Fallback>
            <p:pic>
              <p:nvPicPr>
                <p:cNvPr id="208" name="Freihand 207">
                  <a:extLst>
                    <a:ext uri="{FF2B5EF4-FFF2-40B4-BE49-F238E27FC236}">
                      <a16:creationId xmlns:a16="http://schemas.microsoft.com/office/drawing/2014/main" id="{10759629-AFBB-202C-0A2D-40DB7BDB02EC}"/>
                    </a:ext>
                  </a:extLst>
                </p:cNvPr>
                <p:cNvPicPr/>
                <p:nvPr/>
              </p:nvPicPr>
              <p:blipFill>
                <a:blip r:embed="rId285"/>
                <a:stretch>
                  <a:fillRect/>
                </a:stretch>
              </p:blipFill>
              <p:spPr>
                <a:xfrm>
                  <a:off x="7454618" y="2753182"/>
                  <a:ext cx="159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9" name="Freihand 208">
                  <a:extLst>
                    <a:ext uri="{FF2B5EF4-FFF2-40B4-BE49-F238E27FC236}">
                      <a16:creationId xmlns:a16="http://schemas.microsoft.com/office/drawing/2014/main" id="{E048E018-4969-8B53-C0EF-8FCD4B95A780}"/>
                    </a:ext>
                  </a:extLst>
                </p14:cNvPr>
                <p14:cNvContentPartPr/>
                <p14:nvPr/>
              </p14:nvContentPartPr>
              <p14:xfrm>
                <a:off x="6890858" y="3222982"/>
                <a:ext cx="109440" cy="198000"/>
              </p14:xfrm>
            </p:contentPart>
          </mc:Choice>
          <mc:Fallback>
            <p:pic>
              <p:nvPicPr>
                <p:cNvPr id="209" name="Freihand 208">
                  <a:extLst>
                    <a:ext uri="{FF2B5EF4-FFF2-40B4-BE49-F238E27FC236}">
                      <a16:creationId xmlns:a16="http://schemas.microsoft.com/office/drawing/2014/main" id="{E048E018-4969-8B53-C0EF-8FCD4B95A780}"/>
                    </a:ext>
                  </a:extLst>
                </p:cNvPr>
                <p:cNvPicPr/>
                <p:nvPr/>
              </p:nvPicPr>
              <p:blipFill>
                <a:blip r:embed="rId287"/>
                <a:stretch>
                  <a:fillRect/>
                </a:stretch>
              </p:blipFill>
              <p:spPr>
                <a:xfrm>
                  <a:off x="6884738" y="3216862"/>
                  <a:ext cx="1216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0" name="Freihand 209">
                  <a:extLst>
                    <a:ext uri="{FF2B5EF4-FFF2-40B4-BE49-F238E27FC236}">
                      <a16:creationId xmlns:a16="http://schemas.microsoft.com/office/drawing/2014/main" id="{D19352CB-7243-18BC-A00E-01F1FA956F5A}"/>
                    </a:ext>
                  </a:extLst>
                </p14:cNvPr>
                <p14:cNvContentPartPr/>
                <p14:nvPr/>
              </p14:nvContentPartPr>
              <p14:xfrm>
                <a:off x="7015778" y="3203182"/>
                <a:ext cx="131400" cy="136800"/>
              </p14:xfrm>
            </p:contentPart>
          </mc:Choice>
          <mc:Fallback>
            <p:pic>
              <p:nvPicPr>
                <p:cNvPr id="210" name="Freihand 209">
                  <a:extLst>
                    <a:ext uri="{FF2B5EF4-FFF2-40B4-BE49-F238E27FC236}">
                      <a16:creationId xmlns:a16="http://schemas.microsoft.com/office/drawing/2014/main" id="{D19352CB-7243-18BC-A00E-01F1FA956F5A}"/>
                    </a:ext>
                  </a:extLst>
                </p:cNvPr>
                <p:cNvPicPr/>
                <p:nvPr/>
              </p:nvPicPr>
              <p:blipFill>
                <a:blip r:embed="rId289"/>
                <a:stretch>
                  <a:fillRect/>
                </a:stretch>
              </p:blipFill>
              <p:spPr>
                <a:xfrm>
                  <a:off x="7009658" y="3197062"/>
                  <a:ext cx="143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1" name="Freihand 210">
                  <a:extLst>
                    <a:ext uri="{FF2B5EF4-FFF2-40B4-BE49-F238E27FC236}">
                      <a16:creationId xmlns:a16="http://schemas.microsoft.com/office/drawing/2014/main" id="{01AE3676-2DF8-51A3-EB12-5954C26955D7}"/>
                    </a:ext>
                  </a:extLst>
                </p14:cNvPr>
                <p14:cNvContentPartPr/>
                <p14:nvPr/>
              </p14:nvContentPartPr>
              <p14:xfrm>
                <a:off x="7119458" y="3124702"/>
                <a:ext cx="225720" cy="360720"/>
              </p14:xfrm>
            </p:contentPart>
          </mc:Choice>
          <mc:Fallback>
            <p:pic>
              <p:nvPicPr>
                <p:cNvPr id="211" name="Freihand 210">
                  <a:extLst>
                    <a:ext uri="{FF2B5EF4-FFF2-40B4-BE49-F238E27FC236}">
                      <a16:creationId xmlns:a16="http://schemas.microsoft.com/office/drawing/2014/main" id="{01AE3676-2DF8-51A3-EB12-5954C26955D7}"/>
                    </a:ext>
                  </a:extLst>
                </p:cNvPr>
                <p:cNvPicPr/>
                <p:nvPr/>
              </p:nvPicPr>
              <p:blipFill>
                <a:blip r:embed="rId291"/>
                <a:stretch>
                  <a:fillRect/>
                </a:stretch>
              </p:blipFill>
              <p:spPr>
                <a:xfrm>
                  <a:off x="7113338" y="3118582"/>
                  <a:ext cx="23796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2" name="Freihand 211">
                  <a:extLst>
                    <a:ext uri="{FF2B5EF4-FFF2-40B4-BE49-F238E27FC236}">
                      <a16:creationId xmlns:a16="http://schemas.microsoft.com/office/drawing/2014/main" id="{773E14E0-107B-A590-BB25-B73630D67776}"/>
                    </a:ext>
                  </a:extLst>
                </p14:cNvPr>
                <p14:cNvContentPartPr/>
                <p14:nvPr/>
              </p14:nvContentPartPr>
              <p14:xfrm>
                <a:off x="7338698" y="3035062"/>
                <a:ext cx="92520" cy="132480"/>
              </p14:xfrm>
            </p:contentPart>
          </mc:Choice>
          <mc:Fallback>
            <p:pic>
              <p:nvPicPr>
                <p:cNvPr id="212" name="Freihand 211">
                  <a:extLst>
                    <a:ext uri="{FF2B5EF4-FFF2-40B4-BE49-F238E27FC236}">
                      <a16:creationId xmlns:a16="http://schemas.microsoft.com/office/drawing/2014/main" id="{773E14E0-107B-A590-BB25-B73630D67776}"/>
                    </a:ext>
                  </a:extLst>
                </p:cNvPr>
                <p:cNvPicPr/>
                <p:nvPr/>
              </p:nvPicPr>
              <p:blipFill>
                <a:blip r:embed="rId293"/>
                <a:stretch>
                  <a:fillRect/>
                </a:stretch>
              </p:blipFill>
              <p:spPr>
                <a:xfrm>
                  <a:off x="7332578" y="3028942"/>
                  <a:ext cx="104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3" name="Freihand 212">
                  <a:extLst>
                    <a:ext uri="{FF2B5EF4-FFF2-40B4-BE49-F238E27FC236}">
                      <a16:creationId xmlns:a16="http://schemas.microsoft.com/office/drawing/2014/main" id="{808B6CB0-9CAB-2B68-D880-7A4443828FEC}"/>
                    </a:ext>
                  </a:extLst>
                </p14:cNvPr>
                <p14:cNvContentPartPr/>
                <p14:nvPr/>
              </p14:nvContentPartPr>
              <p14:xfrm>
                <a:off x="7389818" y="3088702"/>
                <a:ext cx="120240" cy="109440"/>
              </p14:xfrm>
            </p:contentPart>
          </mc:Choice>
          <mc:Fallback>
            <p:pic>
              <p:nvPicPr>
                <p:cNvPr id="213" name="Freihand 212">
                  <a:extLst>
                    <a:ext uri="{FF2B5EF4-FFF2-40B4-BE49-F238E27FC236}">
                      <a16:creationId xmlns:a16="http://schemas.microsoft.com/office/drawing/2014/main" id="{808B6CB0-9CAB-2B68-D880-7A4443828FEC}"/>
                    </a:ext>
                  </a:extLst>
                </p:cNvPr>
                <p:cNvPicPr/>
                <p:nvPr/>
              </p:nvPicPr>
              <p:blipFill>
                <a:blip r:embed="rId295"/>
                <a:stretch>
                  <a:fillRect/>
                </a:stretch>
              </p:blipFill>
              <p:spPr>
                <a:xfrm>
                  <a:off x="7383698" y="3082582"/>
                  <a:ext cx="132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14" name="Freihand 213">
                  <a:extLst>
                    <a:ext uri="{FF2B5EF4-FFF2-40B4-BE49-F238E27FC236}">
                      <a16:creationId xmlns:a16="http://schemas.microsoft.com/office/drawing/2014/main" id="{DF44870D-E0C1-613F-BD9D-E189A244C3F5}"/>
                    </a:ext>
                  </a:extLst>
                </p14:cNvPr>
                <p14:cNvContentPartPr/>
                <p14:nvPr/>
              </p14:nvContentPartPr>
              <p14:xfrm>
                <a:off x="7295138" y="3061702"/>
                <a:ext cx="94320" cy="50400"/>
              </p14:xfrm>
            </p:contentPart>
          </mc:Choice>
          <mc:Fallback>
            <p:pic>
              <p:nvPicPr>
                <p:cNvPr id="214" name="Freihand 213">
                  <a:extLst>
                    <a:ext uri="{FF2B5EF4-FFF2-40B4-BE49-F238E27FC236}">
                      <a16:creationId xmlns:a16="http://schemas.microsoft.com/office/drawing/2014/main" id="{DF44870D-E0C1-613F-BD9D-E189A244C3F5}"/>
                    </a:ext>
                  </a:extLst>
                </p:cNvPr>
                <p:cNvPicPr/>
                <p:nvPr/>
              </p:nvPicPr>
              <p:blipFill>
                <a:blip r:embed="rId297"/>
                <a:stretch>
                  <a:fillRect/>
                </a:stretch>
              </p:blipFill>
              <p:spPr>
                <a:xfrm>
                  <a:off x="7289018" y="3055582"/>
                  <a:ext cx="106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6" name="Freihand 215">
                  <a:extLst>
                    <a:ext uri="{FF2B5EF4-FFF2-40B4-BE49-F238E27FC236}">
                      <a16:creationId xmlns:a16="http://schemas.microsoft.com/office/drawing/2014/main" id="{6969E289-8034-5D87-487B-F958EE51C965}"/>
                    </a:ext>
                  </a:extLst>
                </p14:cNvPr>
                <p14:cNvContentPartPr/>
                <p14:nvPr/>
              </p14:nvContentPartPr>
              <p14:xfrm>
                <a:off x="7404578" y="3429262"/>
                <a:ext cx="140760" cy="188280"/>
              </p14:xfrm>
            </p:contentPart>
          </mc:Choice>
          <mc:Fallback>
            <p:pic>
              <p:nvPicPr>
                <p:cNvPr id="216" name="Freihand 215">
                  <a:extLst>
                    <a:ext uri="{FF2B5EF4-FFF2-40B4-BE49-F238E27FC236}">
                      <a16:creationId xmlns:a16="http://schemas.microsoft.com/office/drawing/2014/main" id="{6969E289-8034-5D87-487B-F958EE51C965}"/>
                    </a:ext>
                  </a:extLst>
                </p:cNvPr>
                <p:cNvPicPr/>
                <p:nvPr/>
              </p:nvPicPr>
              <p:blipFill>
                <a:blip r:embed="rId299"/>
                <a:stretch>
                  <a:fillRect/>
                </a:stretch>
              </p:blipFill>
              <p:spPr>
                <a:xfrm>
                  <a:off x="7398458" y="3423142"/>
                  <a:ext cx="153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7" name="Freihand 216">
                  <a:extLst>
                    <a:ext uri="{FF2B5EF4-FFF2-40B4-BE49-F238E27FC236}">
                      <a16:creationId xmlns:a16="http://schemas.microsoft.com/office/drawing/2014/main" id="{F50ABA39-7F12-3157-6A4E-D1F29AC503CD}"/>
                    </a:ext>
                  </a:extLst>
                </p14:cNvPr>
                <p14:cNvContentPartPr/>
                <p14:nvPr/>
              </p14:nvContentPartPr>
              <p14:xfrm>
                <a:off x="7305938" y="3295342"/>
                <a:ext cx="182160" cy="219960"/>
              </p14:xfrm>
            </p:contentPart>
          </mc:Choice>
          <mc:Fallback>
            <p:pic>
              <p:nvPicPr>
                <p:cNvPr id="217" name="Freihand 216">
                  <a:extLst>
                    <a:ext uri="{FF2B5EF4-FFF2-40B4-BE49-F238E27FC236}">
                      <a16:creationId xmlns:a16="http://schemas.microsoft.com/office/drawing/2014/main" id="{F50ABA39-7F12-3157-6A4E-D1F29AC503CD}"/>
                    </a:ext>
                  </a:extLst>
                </p:cNvPr>
                <p:cNvPicPr/>
                <p:nvPr/>
              </p:nvPicPr>
              <p:blipFill>
                <a:blip r:embed="rId301"/>
                <a:stretch>
                  <a:fillRect/>
                </a:stretch>
              </p:blipFill>
              <p:spPr>
                <a:xfrm>
                  <a:off x="7299818" y="3289222"/>
                  <a:ext cx="194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9" name="Freihand 218">
                  <a:extLst>
                    <a:ext uri="{FF2B5EF4-FFF2-40B4-BE49-F238E27FC236}">
                      <a16:creationId xmlns:a16="http://schemas.microsoft.com/office/drawing/2014/main" id="{7AA2344E-6133-AE39-97F2-9535AFEE22C5}"/>
                    </a:ext>
                  </a:extLst>
                </p14:cNvPr>
                <p14:cNvContentPartPr/>
                <p14:nvPr/>
              </p14:nvContentPartPr>
              <p14:xfrm>
                <a:off x="7220978" y="3707542"/>
                <a:ext cx="105120" cy="238680"/>
              </p14:xfrm>
            </p:contentPart>
          </mc:Choice>
          <mc:Fallback>
            <p:pic>
              <p:nvPicPr>
                <p:cNvPr id="219" name="Freihand 218">
                  <a:extLst>
                    <a:ext uri="{FF2B5EF4-FFF2-40B4-BE49-F238E27FC236}">
                      <a16:creationId xmlns:a16="http://schemas.microsoft.com/office/drawing/2014/main" id="{7AA2344E-6133-AE39-97F2-9535AFEE22C5}"/>
                    </a:ext>
                  </a:extLst>
                </p:cNvPr>
                <p:cNvPicPr/>
                <p:nvPr/>
              </p:nvPicPr>
              <p:blipFill>
                <a:blip r:embed="rId303"/>
                <a:stretch>
                  <a:fillRect/>
                </a:stretch>
              </p:blipFill>
              <p:spPr>
                <a:xfrm>
                  <a:off x="7214858" y="3701422"/>
                  <a:ext cx="1173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0" name="Freihand 219">
                  <a:extLst>
                    <a:ext uri="{FF2B5EF4-FFF2-40B4-BE49-F238E27FC236}">
                      <a16:creationId xmlns:a16="http://schemas.microsoft.com/office/drawing/2014/main" id="{7235A416-4327-F94C-E92C-277EA6399351}"/>
                    </a:ext>
                  </a:extLst>
                </p14:cNvPr>
                <p14:cNvContentPartPr/>
                <p14:nvPr/>
              </p14:nvContentPartPr>
              <p14:xfrm>
                <a:off x="7298378" y="3863062"/>
                <a:ext cx="112680" cy="87480"/>
              </p14:xfrm>
            </p:contentPart>
          </mc:Choice>
          <mc:Fallback>
            <p:pic>
              <p:nvPicPr>
                <p:cNvPr id="220" name="Freihand 219">
                  <a:extLst>
                    <a:ext uri="{FF2B5EF4-FFF2-40B4-BE49-F238E27FC236}">
                      <a16:creationId xmlns:a16="http://schemas.microsoft.com/office/drawing/2014/main" id="{7235A416-4327-F94C-E92C-277EA6399351}"/>
                    </a:ext>
                  </a:extLst>
                </p:cNvPr>
                <p:cNvPicPr/>
                <p:nvPr/>
              </p:nvPicPr>
              <p:blipFill>
                <a:blip r:embed="rId305"/>
                <a:stretch>
                  <a:fillRect/>
                </a:stretch>
              </p:blipFill>
              <p:spPr>
                <a:xfrm>
                  <a:off x="7292258" y="3856942"/>
                  <a:ext cx="124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1" name="Freihand 220">
                  <a:extLst>
                    <a:ext uri="{FF2B5EF4-FFF2-40B4-BE49-F238E27FC236}">
                      <a16:creationId xmlns:a16="http://schemas.microsoft.com/office/drawing/2014/main" id="{DB35834E-BC5F-B381-C342-1D5A79747340}"/>
                    </a:ext>
                  </a:extLst>
                </p14:cNvPr>
                <p14:cNvContentPartPr/>
                <p14:nvPr/>
              </p14:nvContentPartPr>
              <p14:xfrm>
                <a:off x="7373258" y="3731662"/>
                <a:ext cx="346680" cy="259560"/>
              </p14:xfrm>
            </p:contentPart>
          </mc:Choice>
          <mc:Fallback>
            <p:pic>
              <p:nvPicPr>
                <p:cNvPr id="221" name="Freihand 220">
                  <a:extLst>
                    <a:ext uri="{FF2B5EF4-FFF2-40B4-BE49-F238E27FC236}">
                      <a16:creationId xmlns:a16="http://schemas.microsoft.com/office/drawing/2014/main" id="{DB35834E-BC5F-B381-C342-1D5A79747340}"/>
                    </a:ext>
                  </a:extLst>
                </p:cNvPr>
                <p:cNvPicPr/>
                <p:nvPr/>
              </p:nvPicPr>
              <p:blipFill>
                <a:blip r:embed="rId307"/>
                <a:stretch>
                  <a:fillRect/>
                </a:stretch>
              </p:blipFill>
              <p:spPr>
                <a:xfrm>
                  <a:off x="7367138" y="3725542"/>
                  <a:ext cx="3589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2" name="Freihand 221">
                  <a:extLst>
                    <a:ext uri="{FF2B5EF4-FFF2-40B4-BE49-F238E27FC236}">
                      <a16:creationId xmlns:a16="http://schemas.microsoft.com/office/drawing/2014/main" id="{539DC144-A73A-9098-1977-8DFB04BE40F1}"/>
                    </a:ext>
                  </a:extLst>
                </p14:cNvPr>
                <p14:cNvContentPartPr/>
                <p14:nvPr/>
              </p14:nvContentPartPr>
              <p14:xfrm>
                <a:off x="7725698" y="3687742"/>
                <a:ext cx="56880" cy="96840"/>
              </p14:xfrm>
            </p:contentPart>
          </mc:Choice>
          <mc:Fallback>
            <p:pic>
              <p:nvPicPr>
                <p:cNvPr id="222" name="Freihand 221">
                  <a:extLst>
                    <a:ext uri="{FF2B5EF4-FFF2-40B4-BE49-F238E27FC236}">
                      <a16:creationId xmlns:a16="http://schemas.microsoft.com/office/drawing/2014/main" id="{539DC144-A73A-9098-1977-8DFB04BE40F1}"/>
                    </a:ext>
                  </a:extLst>
                </p:cNvPr>
                <p:cNvPicPr/>
                <p:nvPr/>
              </p:nvPicPr>
              <p:blipFill>
                <a:blip r:embed="rId309"/>
                <a:stretch>
                  <a:fillRect/>
                </a:stretch>
              </p:blipFill>
              <p:spPr>
                <a:xfrm>
                  <a:off x="7719578" y="3681622"/>
                  <a:ext cx="69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3" name="Freihand 222">
                  <a:extLst>
                    <a:ext uri="{FF2B5EF4-FFF2-40B4-BE49-F238E27FC236}">
                      <a16:creationId xmlns:a16="http://schemas.microsoft.com/office/drawing/2014/main" id="{2F129599-209C-11A3-96AD-C862E71203B9}"/>
                    </a:ext>
                  </a:extLst>
                </p14:cNvPr>
                <p14:cNvContentPartPr/>
                <p14:nvPr/>
              </p14:nvContentPartPr>
              <p14:xfrm>
                <a:off x="7777898" y="3568582"/>
                <a:ext cx="94680" cy="158400"/>
              </p14:xfrm>
            </p:contentPart>
          </mc:Choice>
          <mc:Fallback>
            <p:pic>
              <p:nvPicPr>
                <p:cNvPr id="223" name="Freihand 222">
                  <a:extLst>
                    <a:ext uri="{FF2B5EF4-FFF2-40B4-BE49-F238E27FC236}">
                      <a16:creationId xmlns:a16="http://schemas.microsoft.com/office/drawing/2014/main" id="{2F129599-209C-11A3-96AD-C862E71203B9}"/>
                    </a:ext>
                  </a:extLst>
                </p:cNvPr>
                <p:cNvPicPr/>
                <p:nvPr/>
              </p:nvPicPr>
              <p:blipFill>
                <a:blip r:embed="rId311"/>
                <a:stretch>
                  <a:fillRect/>
                </a:stretch>
              </p:blipFill>
              <p:spPr>
                <a:xfrm>
                  <a:off x="7771778" y="3562462"/>
                  <a:ext cx="106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4" name="Freihand 223">
                  <a:extLst>
                    <a:ext uri="{FF2B5EF4-FFF2-40B4-BE49-F238E27FC236}">
                      <a16:creationId xmlns:a16="http://schemas.microsoft.com/office/drawing/2014/main" id="{B7D4A2F3-C8A9-9087-D055-BA2D330DFAAB}"/>
                    </a:ext>
                  </a:extLst>
                </p14:cNvPr>
                <p14:cNvContentPartPr/>
                <p14:nvPr/>
              </p14:nvContentPartPr>
              <p14:xfrm>
                <a:off x="7896338" y="3543022"/>
                <a:ext cx="228960" cy="178560"/>
              </p14:xfrm>
            </p:contentPart>
          </mc:Choice>
          <mc:Fallback>
            <p:pic>
              <p:nvPicPr>
                <p:cNvPr id="224" name="Freihand 223">
                  <a:extLst>
                    <a:ext uri="{FF2B5EF4-FFF2-40B4-BE49-F238E27FC236}">
                      <a16:creationId xmlns:a16="http://schemas.microsoft.com/office/drawing/2014/main" id="{B7D4A2F3-C8A9-9087-D055-BA2D330DFAAB}"/>
                    </a:ext>
                  </a:extLst>
                </p:cNvPr>
                <p:cNvPicPr/>
                <p:nvPr/>
              </p:nvPicPr>
              <p:blipFill>
                <a:blip r:embed="rId313"/>
                <a:stretch>
                  <a:fillRect/>
                </a:stretch>
              </p:blipFill>
              <p:spPr>
                <a:xfrm>
                  <a:off x="7890218" y="3536902"/>
                  <a:ext cx="241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5" name="Freihand 224">
                  <a:extLst>
                    <a:ext uri="{FF2B5EF4-FFF2-40B4-BE49-F238E27FC236}">
                      <a16:creationId xmlns:a16="http://schemas.microsoft.com/office/drawing/2014/main" id="{29231E95-AED6-101F-72BC-8636E92C024A}"/>
                    </a:ext>
                  </a:extLst>
                </p14:cNvPr>
                <p14:cNvContentPartPr/>
                <p14:nvPr/>
              </p14:nvContentPartPr>
              <p14:xfrm>
                <a:off x="8116298" y="3526102"/>
                <a:ext cx="35640" cy="48240"/>
              </p14:xfrm>
            </p:contentPart>
          </mc:Choice>
          <mc:Fallback>
            <p:pic>
              <p:nvPicPr>
                <p:cNvPr id="225" name="Freihand 224">
                  <a:extLst>
                    <a:ext uri="{FF2B5EF4-FFF2-40B4-BE49-F238E27FC236}">
                      <a16:creationId xmlns:a16="http://schemas.microsoft.com/office/drawing/2014/main" id="{29231E95-AED6-101F-72BC-8636E92C024A}"/>
                    </a:ext>
                  </a:extLst>
                </p:cNvPr>
                <p:cNvPicPr/>
                <p:nvPr/>
              </p:nvPicPr>
              <p:blipFill>
                <a:blip r:embed="rId315"/>
                <a:stretch>
                  <a:fillRect/>
                </a:stretch>
              </p:blipFill>
              <p:spPr>
                <a:xfrm>
                  <a:off x="8110178" y="3519982"/>
                  <a:ext cx="47880" cy="60480"/>
                </a:xfrm>
                <a:prstGeom prst="rect">
                  <a:avLst/>
                </a:prstGeom>
              </p:spPr>
            </p:pic>
          </mc:Fallback>
        </mc:AlternateContent>
      </p:grpSp>
      <p:grpSp>
        <p:nvGrpSpPr>
          <p:cNvPr id="238" name="Gruppieren 237">
            <a:extLst>
              <a:ext uri="{FF2B5EF4-FFF2-40B4-BE49-F238E27FC236}">
                <a16:creationId xmlns:a16="http://schemas.microsoft.com/office/drawing/2014/main" id="{C77A5468-FE5C-65B5-B4EF-045DA14F50C5}"/>
              </a:ext>
            </a:extLst>
          </p:cNvPr>
          <p:cNvGrpSpPr/>
          <p:nvPr/>
        </p:nvGrpSpPr>
        <p:grpSpPr>
          <a:xfrm>
            <a:off x="8411498" y="2800342"/>
            <a:ext cx="2639160" cy="895320"/>
            <a:chOff x="8411498" y="2800342"/>
            <a:chExt cx="2639160" cy="895320"/>
          </a:xfrm>
        </p:grpSpPr>
        <mc:AlternateContent xmlns:mc="http://schemas.openxmlformats.org/markup-compatibility/2006">
          <mc:Choice xmlns:p14="http://schemas.microsoft.com/office/powerpoint/2010/main" Requires="p14">
            <p:contentPart p14:bwMode="auto" r:id="rId316">
              <p14:nvContentPartPr>
                <p14:cNvPr id="2" name="Freihand 1">
                  <a:extLst>
                    <a:ext uri="{FF2B5EF4-FFF2-40B4-BE49-F238E27FC236}">
                      <a16:creationId xmlns:a16="http://schemas.microsoft.com/office/drawing/2014/main" id="{7D1671C1-8A0A-EBD3-94CA-2BAE26623403}"/>
                    </a:ext>
                  </a:extLst>
                </p14:cNvPr>
                <p14:cNvContentPartPr/>
                <p14:nvPr/>
              </p14:nvContentPartPr>
              <p14:xfrm>
                <a:off x="8418338" y="3000142"/>
                <a:ext cx="23400" cy="198720"/>
              </p14:xfrm>
            </p:contentPart>
          </mc:Choice>
          <mc:Fallback>
            <p:pic>
              <p:nvPicPr>
                <p:cNvPr id="2" name="Freihand 1">
                  <a:extLst>
                    <a:ext uri="{FF2B5EF4-FFF2-40B4-BE49-F238E27FC236}">
                      <a16:creationId xmlns:a16="http://schemas.microsoft.com/office/drawing/2014/main" id="{7D1671C1-8A0A-EBD3-94CA-2BAE26623403}"/>
                    </a:ext>
                  </a:extLst>
                </p:cNvPr>
                <p:cNvPicPr/>
                <p:nvPr/>
              </p:nvPicPr>
              <p:blipFill>
                <a:blip r:embed="rId317"/>
                <a:stretch>
                  <a:fillRect/>
                </a:stretch>
              </p:blipFill>
              <p:spPr>
                <a:xfrm>
                  <a:off x="8412218" y="2994022"/>
                  <a:ext cx="35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 name="Freihand 2">
                  <a:extLst>
                    <a:ext uri="{FF2B5EF4-FFF2-40B4-BE49-F238E27FC236}">
                      <a16:creationId xmlns:a16="http://schemas.microsoft.com/office/drawing/2014/main" id="{2B5F8174-6E3E-BBF2-B5E6-507AD502F1D5}"/>
                    </a:ext>
                  </a:extLst>
                </p14:cNvPr>
                <p14:cNvContentPartPr/>
                <p14:nvPr/>
              </p14:nvContentPartPr>
              <p14:xfrm>
                <a:off x="8411498" y="2963782"/>
                <a:ext cx="111960" cy="202680"/>
              </p14:xfrm>
            </p:contentPart>
          </mc:Choice>
          <mc:Fallback>
            <p:pic>
              <p:nvPicPr>
                <p:cNvPr id="3" name="Freihand 2">
                  <a:extLst>
                    <a:ext uri="{FF2B5EF4-FFF2-40B4-BE49-F238E27FC236}">
                      <a16:creationId xmlns:a16="http://schemas.microsoft.com/office/drawing/2014/main" id="{2B5F8174-6E3E-BBF2-B5E6-507AD502F1D5}"/>
                    </a:ext>
                  </a:extLst>
                </p:cNvPr>
                <p:cNvPicPr/>
                <p:nvPr/>
              </p:nvPicPr>
              <p:blipFill>
                <a:blip r:embed="rId319"/>
                <a:stretch>
                  <a:fillRect/>
                </a:stretch>
              </p:blipFill>
              <p:spPr>
                <a:xfrm>
                  <a:off x="8405378" y="2957662"/>
                  <a:ext cx="124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 name="Freihand 5">
                  <a:extLst>
                    <a:ext uri="{FF2B5EF4-FFF2-40B4-BE49-F238E27FC236}">
                      <a16:creationId xmlns:a16="http://schemas.microsoft.com/office/drawing/2014/main" id="{80381B90-6997-DF75-ED12-D853BCA5FC84}"/>
                    </a:ext>
                  </a:extLst>
                </p14:cNvPr>
                <p14:cNvContentPartPr/>
                <p14:nvPr/>
              </p14:nvContentPartPr>
              <p14:xfrm>
                <a:off x="8548658" y="3033982"/>
                <a:ext cx="222480" cy="140760"/>
              </p14:xfrm>
            </p:contentPart>
          </mc:Choice>
          <mc:Fallback>
            <p:pic>
              <p:nvPicPr>
                <p:cNvPr id="6" name="Freihand 5">
                  <a:extLst>
                    <a:ext uri="{FF2B5EF4-FFF2-40B4-BE49-F238E27FC236}">
                      <a16:creationId xmlns:a16="http://schemas.microsoft.com/office/drawing/2014/main" id="{80381B90-6997-DF75-ED12-D853BCA5FC84}"/>
                    </a:ext>
                  </a:extLst>
                </p:cNvPr>
                <p:cNvPicPr/>
                <p:nvPr/>
              </p:nvPicPr>
              <p:blipFill>
                <a:blip r:embed="rId321"/>
                <a:stretch>
                  <a:fillRect/>
                </a:stretch>
              </p:blipFill>
              <p:spPr>
                <a:xfrm>
                  <a:off x="8542538" y="3027862"/>
                  <a:ext cx="234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8" name="Freihand 7">
                  <a:extLst>
                    <a:ext uri="{FF2B5EF4-FFF2-40B4-BE49-F238E27FC236}">
                      <a16:creationId xmlns:a16="http://schemas.microsoft.com/office/drawing/2014/main" id="{ED520C2B-1EC1-012A-2FAE-B7BCF7B9EF16}"/>
                    </a:ext>
                  </a:extLst>
                </p14:cNvPr>
                <p14:cNvContentPartPr/>
                <p14:nvPr/>
              </p14:nvContentPartPr>
              <p14:xfrm>
                <a:off x="8651978" y="3030382"/>
                <a:ext cx="120960" cy="154800"/>
              </p14:xfrm>
            </p:contentPart>
          </mc:Choice>
          <mc:Fallback>
            <p:pic>
              <p:nvPicPr>
                <p:cNvPr id="8" name="Freihand 7">
                  <a:extLst>
                    <a:ext uri="{FF2B5EF4-FFF2-40B4-BE49-F238E27FC236}">
                      <a16:creationId xmlns:a16="http://schemas.microsoft.com/office/drawing/2014/main" id="{ED520C2B-1EC1-012A-2FAE-B7BCF7B9EF16}"/>
                    </a:ext>
                  </a:extLst>
                </p:cNvPr>
                <p:cNvPicPr/>
                <p:nvPr/>
              </p:nvPicPr>
              <p:blipFill>
                <a:blip r:embed="rId323"/>
                <a:stretch>
                  <a:fillRect/>
                </a:stretch>
              </p:blipFill>
              <p:spPr>
                <a:xfrm>
                  <a:off x="8645858" y="3024262"/>
                  <a:ext cx="133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2" name="Freihand 11">
                  <a:extLst>
                    <a:ext uri="{FF2B5EF4-FFF2-40B4-BE49-F238E27FC236}">
                      <a16:creationId xmlns:a16="http://schemas.microsoft.com/office/drawing/2014/main" id="{5645A650-21B0-1B8C-F6FA-74D063B21AEB}"/>
                    </a:ext>
                  </a:extLst>
                </p14:cNvPr>
                <p14:cNvContentPartPr/>
                <p14:nvPr/>
              </p14:nvContentPartPr>
              <p14:xfrm>
                <a:off x="8716418" y="2933902"/>
                <a:ext cx="34560" cy="41040"/>
              </p14:xfrm>
            </p:contentPart>
          </mc:Choice>
          <mc:Fallback>
            <p:pic>
              <p:nvPicPr>
                <p:cNvPr id="12" name="Freihand 11">
                  <a:extLst>
                    <a:ext uri="{FF2B5EF4-FFF2-40B4-BE49-F238E27FC236}">
                      <a16:creationId xmlns:a16="http://schemas.microsoft.com/office/drawing/2014/main" id="{5645A650-21B0-1B8C-F6FA-74D063B21AEB}"/>
                    </a:ext>
                  </a:extLst>
                </p:cNvPr>
                <p:cNvPicPr/>
                <p:nvPr/>
              </p:nvPicPr>
              <p:blipFill>
                <a:blip r:embed="rId325"/>
                <a:stretch>
                  <a:fillRect/>
                </a:stretch>
              </p:blipFill>
              <p:spPr>
                <a:xfrm>
                  <a:off x="8710298" y="2927782"/>
                  <a:ext cx="46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 name="Freihand 15">
                  <a:extLst>
                    <a:ext uri="{FF2B5EF4-FFF2-40B4-BE49-F238E27FC236}">
                      <a16:creationId xmlns:a16="http://schemas.microsoft.com/office/drawing/2014/main" id="{FBB648AF-8D9C-2711-B250-6E2C60CAA0A2}"/>
                    </a:ext>
                  </a:extLst>
                </p14:cNvPr>
                <p14:cNvContentPartPr/>
                <p14:nvPr/>
              </p14:nvContentPartPr>
              <p14:xfrm>
                <a:off x="9022418" y="3064942"/>
                <a:ext cx="82440" cy="20880"/>
              </p14:xfrm>
            </p:contentPart>
          </mc:Choice>
          <mc:Fallback>
            <p:pic>
              <p:nvPicPr>
                <p:cNvPr id="16" name="Freihand 15">
                  <a:extLst>
                    <a:ext uri="{FF2B5EF4-FFF2-40B4-BE49-F238E27FC236}">
                      <a16:creationId xmlns:a16="http://schemas.microsoft.com/office/drawing/2014/main" id="{FBB648AF-8D9C-2711-B250-6E2C60CAA0A2}"/>
                    </a:ext>
                  </a:extLst>
                </p:cNvPr>
                <p:cNvPicPr/>
                <p:nvPr/>
              </p:nvPicPr>
              <p:blipFill>
                <a:blip r:embed="rId327"/>
                <a:stretch>
                  <a:fillRect/>
                </a:stretch>
              </p:blipFill>
              <p:spPr>
                <a:xfrm>
                  <a:off x="9016298" y="3058822"/>
                  <a:ext cx="94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 name="Freihand 16">
                  <a:extLst>
                    <a:ext uri="{FF2B5EF4-FFF2-40B4-BE49-F238E27FC236}">
                      <a16:creationId xmlns:a16="http://schemas.microsoft.com/office/drawing/2014/main" id="{81CBC78B-6BD6-EAB1-67ED-70A83E3AEFFF}"/>
                    </a:ext>
                  </a:extLst>
                </p14:cNvPr>
                <p14:cNvContentPartPr/>
                <p14:nvPr/>
              </p14:nvContentPartPr>
              <p14:xfrm>
                <a:off x="8898218" y="3066382"/>
                <a:ext cx="204840" cy="50760"/>
              </p14:xfrm>
            </p:contentPart>
          </mc:Choice>
          <mc:Fallback>
            <p:pic>
              <p:nvPicPr>
                <p:cNvPr id="17" name="Freihand 16">
                  <a:extLst>
                    <a:ext uri="{FF2B5EF4-FFF2-40B4-BE49-F238E27FC236}">
                      <a16:creationId xmlns:a16="http://schemas.microsoft.com/office/drawing/2014/main" id="{81CBC78B-6BD6-EAB1-67ED-70A83E3AEFFF}"/>
                    </a:ext>
                  </a:extLst>
                </p:cNvPr>
                <p:cNvPicPr/>
                <p:nvPr/>
              </p:nvPicPr>
              <p:blipFill>
                <a:blip r:embed="rId329"/>
                <a:stretch>
                  <a:fillRect/>
                </a:stretch>
              </p:blipFill>
              <p:spPr>
                <a:xfrm>
                  <a:off x="8892098" y="3060262"/>
                  <a:ext cx="217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 name="Freihand 17">
                  <a:extLst>
                    <a:ext uri="{FF2B5EF4-FFF2-40B4-BE49-F238E27FC236}">
                      <a16:creationId xmlns:a16="http://schemas.microsoft.com/office/drawing/2014/main" id="{AECAD682-4AD8-5494-EFEE-3093E9AC8B92}"/>
                    </a:ext>
                  </a:extLst>
                </p14:cNvPr>
                <p14:cNvContentPartPr/>
                <p14:nvPr/>
              </p14:nvContentPartPr>
              <p14:xfrm>
                <a:off x="9253898" y="2937142"/>
                <a:ext cx="112680" cy="258480"/>
              </p14:xfrm>
            </p:contentPart>
          </mc:Choice>
          <mc:Fallback>
            <p:pic>
              <p:nvPicPr>
                <p:cNvPr id="18" name="Freihand 17">
                  <a:extLst>
                    <a:ext uri="{FF2B5EF4-FFF2-40B4-BE49-F238E27FC236}">
                      <a16:creationId xmlns:a16="http://schemas.microsoft.com/office/drawing/2014/main" id="{AECAD682-4AD8-5494-EFEE-3093E9AC8B92}"/>
                    </a:ext>
                  </a:extLst>
                </p:cNvPr>
                <p:cNvPicPr/>
                <p:nvPr/>
              </p:nvPicPr>
              <p:blipFill>
                <a:blip r:embed="rId331"/>
                <a:stretch>
                  <a:fillRect/>
                </a:stretch>
              </p:blipFill>
              <p:spPr>
                <a:xfrm>
                  <a:off x="9247778" y="2931022"/>
                  <a:ext cx="1249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 name="Freihand 18">
                  <a:extLst>
                    <a:ext uri="{FF2B5EF4-FFF2-40B4-BE49-F238E27FC236}">
                      <a16:creationId xmlns:a16="http://schemas.microsoft.com/office/drawing/2014/main" id="{D6A1EACE-23C4-60E6-96F3-BD5BE5624754}"/>
                    </a:ext>
                  </a:extLst>
                </p14:cNvPr>
                <p14:cNvContentPartPr/>
                <p14:nvPr/>
              </p14:nvContentPartPr>
              <p14:xfrm>
                <a:off x="9353618" y="3052702"/>
                <a:ext cx="126720" cy="136080"/>
              </p14:xfrm>
            </p:contentPart>
          </mc:Choice>
          <mc:Fallback>
            <p:pic>
              <p:nvPicPr>
                <p:cNvPr id="19" name="Freihand 18">
                  <a:extLst>
                    <a:ext uri="{FF2B5EF4-FFF2-40B4-BE49-F238E27FC236}">
                      <a16:creationId xmlns:a16="http://schemas.microsoft.com/office/drawing/2014/main" id="{D6A1EACE-23C4-60E6-96F3-BD5BE5624754}"/>
                    </a:ext>
                  </a:extLst>
                </p:cNvPr>
                <p:cNvPicPr/>
                <p:nvPr/>
              </p:nvPicPr>
              <p:blipFill>
                <a:blip r:embed="rId333"/>
                <a:stretch>
                  <a:fillRect/>
                </a:stretch>
              </p:blipFill>
              <p:spPr>
                <a:xfrm>
                  <a:off x="9347498" y="3046582"/>
                  <a:ext cx="138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 name="Freihand 19">
                  <a:extLst>
                    <a:ext uri="{FF2B5EF4-FFF2-40B4-BE49-F238E27FC236}">
                      <a16:creationId xmlns:a16="http://schemas.microsoft.com/office/drawing/2014/main" id="{04828A89-C57B-9502-87DB-12D6C548CBA1}"/>
                    </a:ext>
                  </a:extLst>
                </p14:cNvPr>
                <p14:cNvContentPartPr/>
                <p14:nvPr/>
              </p14:nvContentPartPr>
              <p14:xfrm>
                <a:off x="9508058" y="2937862"/>
                <a:ext cx="180720" cy="236880"/>
              </p14:xfrm>
            </p:contentPart>
          </mc:Choice>
          <mc:Fallback>
            <p:pic>
              <p:nvPicPr>
                <p:cNvPr id="20" name="Freihand 19">
                  <a:extLst>
                    <a:ext uri="{FF2B5EF4-FFF2-40B4-BE49-F238E27FC236}">
                      <a16:creationId xmlns:a16="http://schemas.microsoft.com/office/drawing/2014/main" id="{04828A89-C57B-9502-87DB-12D6C548CBA1}"/>
                    </a:ext>
                  </a:extLst>
                </p:cNvPr>
                <p:cNvPicPr/>
                <p:nvPr/>
              </p:nvPicPr>
              <p:blipFill>
                <a:blip r:embed="rId335"/>
                <a:stretch>
                  <a:fillRect/>
                </a:stretch>
              </p:blipFill>
              <p:spPr>
                <a:xfrm>
                  <a:off x="9501938" y="2931742"/>
                  <a:ext cx="192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 name="Freihand 20">
                  <a:extLst>
                    <a:ext uri="{FF2B5EF4-FFF2-40B4-BE49-F238E27FC236}">
                      <a16:creationId xmlns:a16="http://schemas.microsoft.com/office/drawing/2014/main" id="{01185CFD-C99D-BAE2-2FFD-C0577AE4A5EA}"/>
                    </a:ext>
                  </a:extLst>
                </p14:cNvPr>
                <p14:cNvContentPartPr/>
                <p14:nvPr/>
              </p14:nvContentPartPr>
              <p14:xfrm>
                <a:off x="9716498" y="3041902"/>
                <a:ext cx="133920" cy="115560"/>
              </p14:xfrm>
            </p:contentPart>
          </mc:Choice>
          <mc:Fallback>
            <p:pic>
              <p:nvPicPr>
                <p:cNvPr id="21" name="Freihand 20">
                  <a:extLst>
                    <a:ext uri="{FF2B5EF4-FFF2-40B4-BE49-F238E27FC236}">
                      <a16:creationId xmlns:a16="http://schemas.microsoft.com/office/drawing/2014/main" id="{01185CFD-C99D-BAE2-2FFD-C0577AE4A5EA}"/>
                    </a:ext>
                  </a:extLst>
                </p:cNvPr>
                <p:cNvPicPr/>
                <p:nvPr/>
              </p:nvPicPr>
              <p:blipFill>
                <a:blip r:embed="rId337"/>
                <a:stretch>
                  <a:fillRect/>
                </a:stretch>
              </p:blipFill>
              <p:spPr>
                <a:xfrm>
                  <a:off x="9710378" y="3035782"/>
                  <a:ext cx="146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 name="Freihand 21">
                  <a:extLst>
                    <a:ext uri="{FF2B5EF4-FFF2-40B4-BE49-F238E27FC236}">
                      <a16:creationId xmlns:a16="http://schemas.microsoft.com/office/drawing/2014/main" id="{EDC95ED7-B4F9-80EF-6F8A-EB6107DD56CE}"/>
                    </a:ext>
                  </a:extLst>
                </p14:cNvPr>
                <p14:cNvContentPartPr/>
                <p14:nvPr/>
              </p14:nvContentPartPr>
              <p14:xfrm>
                <a:off x="9908378" y="3042622"/>
                <a:ext cx="68040" cy="94680"/>
              </p14:xfrm>
            </p:contentPart>
          </mc:Choice>
          <mc:Fallback>
            <p:pic>
              <p:nvPicPr>
                <p:cNvPr id="22" name="Freihand 21">
                  <a:extLst>
                    <a:ext uri="{FF2B5EF4-FFF2-40B4-BE49-F238E27FC236}">
                      <a16:creationId xmlns:a16="http://schemas.microsoft.com/office/drawing/2014/main" id="{EDC95ED7-B4F9-80EF-6F8A-EB6107DD56CE}"/>
                    </a:ext>
                  </a:extLst>
                </p:cNvPr>
                <p:cNvPicPr/>
                <p:nvPr/>
              </p:nvPicPr>
              <p:blipFill>
                <a:blip r:embed="rId339"/>
                <a:stretch>
                  <a:fillRect/>
                </a:stretch>
              </p:blipFill>
              <p:spPr>
                <a:xfrm>
                  <a:off x="9902258" y="3036502"/>
                  <a:ext cx="80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 name="Freihand 22">
                  <a:extLst>
                    <a:ext uri="{FF2B5EF4-FFF2-40B4-BE49-F238E27FC236}">
                      <a16:creationId xmlns:a16="http://schemas.microsoft.com/office/drawing/2014/main" id="{FB4CD2D4-7716-4F57-C7D4-5DC156D6EFCE}"/>
                    </a:ext>
                  </a:extLst>
                </p14:cNvPr>
                <p14:cNvContentPartPr/>
                <p14:nvPr/>
              </p14:nvContentPartPr>
              <p14:xfrm>
                <a:off x="9981818" y="2994742"/>
                <a:ext cx="220680" cy="129600"/>
              </p14:xfrm>
            </p:contentPart>
          </mc:Choice>
          <mc:Fallback>
            <p:pic>
              <p:nvPicPr>
                <p:cNvPr id="23" name="Freihand 22">
                  <a:extLst>
                    <a:ext uri="{FF2B5EF4-FFF2-40B4-BE49-F238E27FC236}">
                      <a16:creationId xmlns:a16="http://schemas.microsoft.com/office/drawing/2014/main" id="{FB4CD2D4-7716-4F57-C7D4-5DC156D6EFCE}"/>
                    </a:ext>
                  </a:extLst>
                </p:cNvPr>
                <p:cNvPicPr/>
                <p:nvPr/>
              </p:nvPicPr>
              <p:blipFill>
                <a:blip r:embed="rId341"/>
                <a:stretch>
                  <a:fillRect/>
                </a:stretch>
              </p:blipFill>
              <p:spPr>
                <a:xfrm>
                  <a:off x="9975698" y="2988622"/>
                  <a:ext cx="232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 name="Freihand 23">
                  <a:extLst>
                    <a:ext uri="{FF2B5EF4-FFF2-40B4-BE49-F238E27FC236}">
                      <a16:creationId xmlns:a16="http://schemas.microsoft.com/office/drawing/2014/main" id="{8B7AC1E5-CEB8-E16A-63F4-31077B1B9DFE}"/>
                    </a:ext>
                  </a:extLst>
                </p14:cNvPr>
                <p14:cNvContentPartPr/>
                <p14:nvPr/>
              </p14:nvContentPartPr>
              <p14:xfrm>
                <a:off x="10210058" y="3009142"/>
                <a:ext cx="216720" cy="82440"/>
              </p14:xfrm>
            </p:contentPart>
          </mc:Choice>
          <mc:Fallback>
            <p:pic>
              <p:nvPicPr>
                <p:cNvPr id="24" name="Freihand 23">
                  <a:extLst>
                    <a:ext uri="{FF2B5EF4-FFF2-40B4-BE49-F238E27FC236}">
                      <a16:creationId xmlns:a16="http://schemas.microsoft.com/office/drawing/2014/main" id="{8B7AC1E5-CEB8-E16A-63F4-31077B1B9DFE}"/>
                    </a:ext>
                  </a:extLst>
                </p:cNvPr>
                <p:cNvPicPr/>
                <p:nvPr/>
              </p:nvPicPr>
              <p:blipFill>
                <a:blip r:embed="rId343"/>
                <a:stretch>
                  <a:fillRect/>
                </a:stretch>
              </p:blipFill>
              <p:spPr>
                <a:xfrm>
                  <a:off x="10203938" y="3003022"/>
                  <a:ext cx="228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 name="Freihand 24">
                  <a:extLst>
                    <a:ext uri="{FF2B5EF4-FFF2-40B4-BE49-F238E27FC236}">
                      <a16:creationId xmlns:a16="http://schemas.microsoft.com/office/drawing/2014/main" id="{1732F579-7DFC-D3DD-EE56-8B26D67E318E}"/>
                    </a:ext>
                  </a:extLst>
                </p14:cNvPr>
                <p14:cNvContentPartPr/>
                <p14:nvPr/>
              </p14:nvContentPartPr>
              <p14:xfrm>
                <a:off x="10442618" y="2800342"/>
                <a:ext cx="171360" cy="291600"/>
              </p14:xfrm>
            </p:contentPart>
          </mc:Choice>
          <mc:Fallback>
            <p:pic>
              <p:nvPicPr>
                <p:cNvPr id="25" name="Freihand 24">
                  <a:extLst>
                    <a:ext uri="{FF2B5EF4-FFF2-40B4-BE49-F238E27FC236}">
                      <a16:creationId xmlns:a16="http://schemas.microsoft.com/office/drawing/2014/main" id="{1732F579-7DFC-D3DD-EE56-8B26D67E318E}"/>
                    </a:ext>
                  </a:extLst>
                </p:cNvPr>
                <p:cNvPicPr/>
                <p:nvPr/>
              </p:nvPicPr>
              <p:blipFill>
                <a:blip r:embed="rId345"/>
                <a:stretch>
                  <a:fillRect/>
                </a:stretch>
              </p:blipFill>
              <p:spPr>
                <a:xfrm>
                  <a:off x="10436498" y="2794222"/>
                  <a:ext cx="1836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 name="Freihand 25">
                  <a:extLst>
                    <a:ext uri="{FF2B5EF4-FFF2-40B4-BE49-F238E27FC236}">
                      <a16:creationId xmlns:a16="http://schemas.microsoft.com/office/drawing/2014/main" id="{AD75F381-9C32-33C6-726C-832ED22813AD}"/>
                    </a:ext>
                  </a:extLst>
                </p14:cNvPr>
                <p14:cNvContentPartPr/>
                <p14:nvPr/>
              </p14:nvContentPartPr>
              <p14:xfrm>
                <a:off x="10580498" y="2852902"/>
                <a:ext cx="36360" cy="17280"/>
              </p14:xfrm>
            </p:contentPart>
          </mc:Choice>
          <mc:Fallback>
            <p:pic>
              <p:nvPicPr>
                <p:cNvPr id="26" name="Freihand 25">
                  <a:extLst>
                    <a:ext uri="{FF2B5EF4-FFF2-40B4-BE49-F238E27FC236}">
                      <a16:creationId xmlns:a16="http://schemas.microsoft.com/office/drawing/2014/main" id="{AD75F381-9C32-33C6-726C-832ED22813AD}"/>
                    </a:ext>
                  </a:extLst>
                </p:cNvPr>
                <p:cNvPicPr/>
                <p:nvPr/>
              </p:nvPicPr>
              <p:blipFill>
                <a:blip r:embed="rId347"/>
                <a:stretch>
                  <a:fillRect/>
                </a:stretch>
              </p:blipFill>
              <p:spPr>
                <a:xfrm>
                  <a:off x="10574378" y="2846782"/>
                  <a:ext cx="48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 name="Freihand 26">
                  <a:extLst>
                    <a:ext uri="{FF2B5EF4-FFF2-40B4-BE49-F238E27FC236}">
                      <a16:creationId xmlns:a16="http://schemas.microsoft.com/office/drawing/2014/main" id="{BD15A850-8319-9E46-F25B-FFC9CA1BDEE9}"/>
                    </a:ext>
                  </a:extLst>
                </p14:cNvPr>
                <p14:cNvContentPartPr/>
                <p14:nvPr/>
              </p14:nvContentPartPr>
              <p14:xfrm>
                <a:off x="10668698" y="2914822"/>
                <a:ext cx="115560" cy="115920"/>
              </p14:xfrm>
            </p:contentPart>
          </mc:Choice>
          <mc:Fallback>
            <p:pic>
              <p:nvPicPr>
                <p:cNvPr id="27" name="Freihand 26">
                  <a:extLst>
                    <a:ext uri="{FF2B5EF4-FFF2-40B4-BE49-F238E27FC236}">
                      <a16:creationId xmlns:a16="http://schemas.microsoft.com/office/drawing/2014/main" id="{BD15A850-8319-9E46-F25B-FFC9CA1BDEE9}"/>
                    </a:ext>
                  </a:extLst>
                </p:cNvPr>
                <p:cNvPicPr/>
                <p:nvPr/>
              </p:nvPicPr>
              <p:blipFill>
                <a:blip r:embed="rId349"/>
                <a:stretch>
                  <a:fillRect/>
                </a:stretch>
              </p:blipFill>
              <p:spPr>
                <a:xfrm>
                  <a:off x="10662578" y="2908702"/>
                  <a:ext cx="127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8" name="Freihand 27">
                  <a:extLst>
                    <a:ext uri="{FF2B5EF4-FFF2-40B4-BE49-F238E27FC236}">
                      <a16:creationId xmlns:a16="http://schemas.microsoft.com/office/drawing/2014/main" id="{6562E510-78AB-43C3-BB15-FFB69FBE7693}"/>
                    </a:ext>
                  </a:extLst>
                </p14:cNvPr>
                <p14:cNvContentPartPr/>
                <p14:nvPr/>
              </p14:nvContentPartPr>
              <p14:xfrm>
                <a:off x="10842938" y="2803942"/>
                <a:ext cx="207720" cy="236160"/>
              </p14:xfrm>
            </p:contentPart>
          </mc:Choice>
          <mc:Fallback>
            <p:pic>
              <p:nvPicPr>
                <p:cNvPr id="28" name="Freihand 27">
                  <a:extLst>
                    <a:ext uri="{FF2B5EF4-FFF2-40B4-BE49-F238E27FC236}">
                      <a16:creationId xmlns:a16="http://schemas.microsoft.com/office/drawing/2014/main" id="{6562E510-78AB-43C3-BB15-FFB69FBE7693}"/>
                    </a:ext>
                  </a:extLst>
                </p:cNvPr>
                <p:cNvPicPr/>
                <p:nvPr/>
              </p:nvPicPr>
              <p:blipFill>
                <a:blip r:embed="rId351"/>
                <a:stretch>
                  <a:fillRect/>
                </a:stretch>
              </p:blipFill>
              <p:spPr>
                <a:xfrm>
                  <a:off x="10836818" y="2797822"/>
                  <a:ext cx="219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7" name="Freihand 226">
                  <a:extLst>
                    <a:ext uri="{FF2B5EF4-FFF2-40B4-BE49-F238E27FC236}">
                      <a16:creationId xmlns:a16="http://schemas.microsoft.com/office/drawing/2014/main" id="{25118CEB-6C67-0F49-F28D-3ABA6692F738}"/>
                    </a:ext>
                  </a:extLst>
                </p14:cNvPr>
                <p14:cNvContentPartPr/>
                <p14:nvPr/>
              </p14:nvContentPartPr>
              <p14:xfrm>
                <a:off x="8431658" y="3438622"/>
                <a:ext cx="88200" cy="239040"/>
              </p14:xfrm>
            </p:contentPart>
          </mc:Choice>
          <mc:Fallback>
            <p:pic>
              <p:nvPicPr>
                <p:cNvPr id="227" name="Freihand 226">
                  <a:extLst>
                    <a:ext uri="{FF2B5EF4-FFF2-40B4-BE49-F238E27FC236}">
                      <a16:creationId xmlns:a16="http://schemas.microsoft.com/office/drawing/2014/main" id="{25118CEB-6C67-0F49-F28D-3ABA6692F738}"/>
                    </a:ext>
                  </a:extLst>
                </p:cNvPr>
                <p:cNvPicPr/>
                <p:nvPr/>
              </p:nvPicPr>
              <p:blipFill>
                <a:blip r:embed="rId353"/>
                <a:stretch>
                  <a:fillRect/>
                </a:stretch>
              </p:blipFill>
              <p:spPr>
                <a:xfrm>
                  <a:off x="8425538" y="3432502"/>
                  <a:ext cx="1004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8" name="Freihand 227">
                  <a:extLst>
                    <a:ext uri="{FF2B5EF4-FFF2-40B4-BE49-F238E27FC236}">
                      <a16:creationId xmlns:a16="http://schemas.microsoft.com/office/drawing/2014/main" id="{288B6777-FDE0-0949-DB04-90475F34E25C}"/>
                    </a:ext>
                  </a:extLst>
                </p14:cNvPr>
                <p14:cNvContentPartPr/>
                <p14:nvPr/>
              </p14:nvContentPartPr>
              <p14:xfrm>
                <a:off x="8561618" y="3347902"/>
                <a:ext cx="255600" cy="347760"/>
              </p14:xfrm>
            </p:contentPart>
          </mc:Choice>
          <mc:Fallback>
            <p:pic>
              <p:nvPicPr>
                <p:cNvPr id="228" name="Freihand 227">
                  <a:extLst>
                    <a:ext uri="{FF2B5EF4-FFF2-40B4-BE49-F238E27FC236}">
                      <a16:creationId xmlns:a16="http://schemas.microsoft.com/office/drawing/2014/main" id="{288B6777-FDE0-0949-DB04-90475F34E25C}"/>
                    </a:ext>
                  </a:extLst>
                </p:cNvPr>
                <p:cNvPicPr/>
                <p:nvPr/>
              </p:nvPicPr>
              <p:blipFill>
                <a:blip r:embed="rId355"/>
                <a:stretch>
                  <a:fillRect/>
                </a:stretch>
              </p:blipFill>
              <p:spPr>
                <a:xfrm>
                  <a:off x="8555498" y="3341782"/>
                  <a:ext cx="2678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9" name="Freihand 228">
                  <a:extLst>
                    <a:ext uri="{FF2B5EF4-FFF2-40B4-BE49-F238E27FC236}">
                      <a16:creationId xmlns:a16="http://schemas.microsoft.com/office/drawing/2014/main" id="{C2DC13A8-56B3-EBBF-7BA7-BE9B009FEFC0}"/>
                    </a:ext>
                  </a:extLst>
                </p14:cNvPr>
                <p14:cNvContentPartPr/>
                <p14:nvPr/>
              </p14:nvContentPartPr>
              <p14:xfrm>
                <a:off x="8645498" y="3317662"/>
                <a:ext cx="63360" cy="359640"/>
              </p14:xfrm>
            </p:contentPart>
          </mc:Choice>
          <mc:Fallback>
            <p:pic>
              <p:nvPicPr>
                <p:cNvPr id="229" name="Freihand 228">
                  <a:extLst>
                    <a:ext uri="{FF2B5EF4-FFF2-40B4-BE49-F238E27FC236}">
                      <a16:creationId xmlns:a16="http://schemas.microsoft.com/office/drawing/2014/main" id="{C2DC13A8-56B3-EBBF-7BA7-BE9B009FEFC0}"/>
                    </a:ext>
                  </a:extLst>
                </p:cNvPr>
                <p:cNvPicPr/>
                <p:nvPr/>
              </p:nvPicPr>
              <p:blipFill>
                <a:blip r:embed="rId357"/>
                <a:stretch>
                  <a:fillRect/>
                </a:stretch>
              </p:blipFill>
              <p:spPr>
                <a:xfrm>
                  <a:off x="8639378" y="3311542"/>
                  <a:ext cx="756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0" name="Freihand 229">
                  <a:extLst>
                    <a:ext uri="{FF2B5EF4-FFF2-40B4-BE49-F238E27FC236}">
                      <a16:creationId xmlns:a16="http://schemas.microsoft.com/office/drawing/2014/main" id="{D0A0D325-FE07-E64F-8325-C58832526ECF}"/>
                    </a:ext>
                  </a:extLst>
                </p14:cNvPr>
                <p14:cNvContentPartPr/>
                <p14:nvPr/>
              </p14:nvContentPartPr>
              <p14:xfrm>
                <a:off x="8862218" y="3485062"/>
                <a:ext cx="186480" cy="144360"/>
              </p14:xfrm>
            </p:contentPart>
          </mc:Choice>
          <mc:Fallback>
            <p:pic>
              <p:nvPicPr>
                <p:cNvPr id="230" name="Freihand 229">
                  <a:extLst>
                    <a:ext uri="{FF2B5EF4-FFF2-40B4-BE49-F238E27FC236}">
                      <a16:creationId xmlns:a16="http://schemas.microsoft.com/office/drawing/2014/main" id="{D0A0D325-FE07-E64F-8325-C58832526ECF}"/>
                    </a:ext>
                  </a:extLst>
                </p:cNvPr>
                <p:cNvPicPr/>
                <p:nvPr/>
              </p:nvPicPr>
              <p:blipFill>
                <a:blip r:embed="rId359"/>
                <a:stretch>
                  <a:fillRect/>
                </a:stretch>
              </p:blipFill>
              <p:spPr>
                <a:xfrm>
                  <a:off x="8856098" y="3478942"/>
                  <a:ext cx="198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1" name="Freihand 230">
                  <a:extLst>
                    <a:ext uri="{FF2B5EF4-FFF2-40B4-BE49-F238E27FC236}">
                      <a16:creationId xmlns:a16="http://schemas.microsoft.com/office/drawing/2014/main" id="{9D5FDF20-857A-0D23-A4F5-034C153AD947}"/>
                    </a:ext>
                  </a:extLst>
                </p14:cNvPr>
                <p14:cNvContentPartPr/>
                <p14:nvPr/>
              </p14:nvContentPartPr>
              <p14:xfrm>
                <a:off x="9073178" y="3387142"/>
                <a:ext cx="358920" cy="201240"/>
              </p14:xfrm>
            </p:contentPart>
          </mc:Choice>
          <mc:Fallback>
            <p:pic>
              <p:nvPicPr>
                <p:cNvPr id="231" name="Freihand 230">
                  <a:extLst>
                    <a:ext uri="{FF2B5EF4-FFF2-40B4-BE49-F238E27FC236}">
                      <a16:creationId xmlns:a16="http://schemas.microsoft.com/office/drawing/2014/main" id="{9D5FDF20-857A-0D23-A4F5-034C153AD947}"/>
                    </a:ext>
                  </a:extLst>
                </p:cNvPr>
                <p:cNvPicPr/>
                <p:nvPr/>
              </p:nvPicPr>
              <p:blipFill>
                <a:blip r:embed="rId361"/>
                <a:stretch>
                  <a:fillRect/>
                </a:stretch>
              </p:blipFill>
              <p:spPr>
                <a:xfrm>
                  <a:off x="9067058" y="3381022"/>
                  <a:ext cx="371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2" name="Freihand 231">
                  <a:extLst>
                    <a:ext uri="{FF2B5EF4-FFF2-40B4-BE49-F238E27FC236}">
                      <a16:creationId xmlns:a16="http://schemas.microsoft.com/office/drawing/2014/main" id="{22EB4F82-26C3-CEC0-C68F-A1142719937F}"/>
                    </a:ext>
                  </a:extLst>
                </p14:cNvPr>
                <p14:cNvContentPartPr/>
                <p14:nvPr/>
              </p14:nvContentPartPr>
              <p14:xfrm>
                <a:off x="9621818" y="3418822"/>
                <a:ext cx="121680" cy="129600"/>
              </p14:xfrm>
            </p:contentPart>
          </mc:Choice>
          <mc:Fallback>
            <p:pic>
              <p:nvPicPr>
                <p:cNvPr id="232" name="Freihand 231">
                  <a:extLst>
                    <a:ext uri="{FF2B5EF4-FFF2-40B4-BE49-F238E27FC236}">
                      <a16:creationId xmlns:a16="http://schemas.microsoft.com/office/drawing/2014/main" id="{22EB4F82-26C3-CEC0-C68F-A1142719937F}"/>
                    </a:ext>
                  </a:extLst>
                </p:cNvPr>
                <p:cNvPicPr/>
                <p:nvPr/>
              </p:nvPicPr>
              <p:blipFill>
                <a:blip r:embed="rId363"/>
                <a:stretch>
                  <a:fillRect/>
                </a:stretch>
              </p:blipFill>
              <p:spPr>
                <a:xfrm>
                  <a:off x="9615698" y="3412702"/>
                  <a:ext cx="133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3" name="Freihand 232">
                  <a:extLst>
                    <a:ext uri="{FF2B5EF4-FFF2-40B4-BE49-F238E27FC236}">
                      <a16:creationId xmlns:a16="http://schemas.microsoft.com/office/drawing/2014/main" id="{C0E25A56-9213-00CF-446A-49DA3C56D601}"/>
                    </a:ext>
                  </a:extLst>
                </p14:cNvPr>
                <p14:cNvContentPartPr/>
                <p14:nvPr/>
              </p14:nvContentPartPr>
              <p14:xfrm>
                <a:off x="9795698" y="3412702"/>
                <a:ext cx="45720" cy="110880"/>
              </p14:xfrm>
            </p:contentPart>
          </mc:Choice>
          <mc:Fallback>
            <p:pic>
              <p:nvPicPr>
                <p:cNvPr id="233" name="Freihand 232">
                  <a:extLst>
                    <a:ext uri="{FF2B5EF4-FFF2-40B4-BE49-F238E27FC236}">
                      <a16:creationId xmlns:a16="http://schemas.microsoft.com/office/drawing/2014/main" id="{C0E25A56-9213-00CF-446A-49DA3C56D601}"/>
                    </a:ext>
                  </a:extLst>
                </p:cNvPr>
                <p:cNvPicPr/>
                <p:nvPr/>
              </p:nvPicPr>
              <p:blipFill>
                <a:blip r:embed="rId365"/>
                <a:stretch>
                  <a:fillRect/>
                </a:stretch>
              </p:blipFill>
              <p:spPr>
                <a:xfrm>
                  <a:off x="9789578" y="3406582"/>
                  <a:ext cx="57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4" name="Freihand 233">
                  <a:extLst>
                    <a:ext uri="{FF2B5EF4-FFF2-40B4-BE49-F238E27FC236}">
                      <a16:creationId xmlns:a16="http://schemas.microsoft.com/office/drawing/2014/main" id="{8A9F964C-E9B9-1BBB-A21A-333904263818}"/>
                    </a:ext>
                  </a:extLst>
                </p14:cNvPr>
                <p14:cNvContentPartPr/>
                <p14:nvPr/>
              </p14:nvContentPartPr>
              <p14:xfrm>
                <a:off x="9896858" y="3416302"/>
                <a:ext cx="353880" cy="92160"/>
              </p14:xfrm>
            </p:contentPart>
          </mc:Choice>
          <mc:Fallback>
            <p:pic>
              <p:nvPicPr>
                <p:cNvPr id="234" name="Freihand 233">
                  <a:extLst>
                    <a:ext uri="{FF2B5EF4-FFF2-40B4-BE49-F238E27FC236}">
                      <a16:creationId xmlns:a16="http://schemas.microsoft.com/office/drawing/2014/main" id="{8A9F964C-E9B9-1BBB-A21A-333904263818}"/>
                    </a:ext>
                  </a:extLst>
                </p:cNvPr>
                <p:cNvPicPr/>
                <p:nvPr/>
              </p:nvPicPr>
              <p:blipFill>
                <a:blip r:embed="rId367"/>
                <a:stretch>
                  <a:fillRect/>
                </a:stretch>
              </p:blipFill>
              <p:spPr>
                <a:xfrm>
                  <a:off x="9890738" y="3410182"/>
                  <a:ext cx="366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5" name="Freihand 234">
                  <a:extLst>
                    <a:ext uri="{FF2B5EF4-FFF2-40B4-BE49-F238E27FC236}">
                      <a16:creationId xmlns:a16="http://schemas.microsoft.com/office/drawing/2014/main" id="{0F536327-C0EB-AB7F-6314-9CF65078B7BD}"/>
                    </a:ext>
                  </a:extLst>
                </p14:cNvPr>
                <p14:cNvContentPartPr/>
                <p14:nvPr/>
              </p14:nvContentPartPr>
              <p14:xfrm>
                <a:off x="10234178" y="3365182"/>
                <a:ext cx="402480" cy="108000"/>
              </p14:xfrm>
            </p:contentPart>
          </mc:Choice>
          <mc:Fallback>
            <p:pic>
              <p:nvPicPr>
                <p:cNvPr id="235" name="Freihand 234">
                  <a:extLst>
                    <a:ext uri="{FF2B5EF4-FFF2-40B4-BE49-F238E27FC236}">
                      <a16:creationId xmlns:a16="http://schemas.microsoft.com/office/drawing/2014/main" id="{0F536327-C0EB-AB7F-6314-9CF65078B7BD}"/>
                    </a:ext>
                  </a:extLst>
                </p:cNvPr>
                <p:cNvPicPr/>
                <p:nvPr/>
              </p:nvPicPr>
              <p:blipFill>
                <a:blip r:embed="rId369"/>
                <a:stretch>
                  <a:fillRect/>
                </a:stretch>
              </p:blipFill>
              <p:spPr>
                <a:xfrm>
                  <a:off x="10228058" y="3359062"/>
                  <a:ext cx="414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6" name="Freihand 235">
                  <a:extLst>
                    <a:ext uri="{FF2B5EF4-FFF2-40B4-BE49-F238E27FC236}">
                      <a16:creationId xmlns:a16="http://schemas.microsoft.com/office/drawing/2014/main" id="{E0BC9956-95EE-E7F9-2C64-1660AC1A8524}"/>
                    </a:ext>
                  </a:extLst>
                </p14:cNvPr>
                <p14:cNvContentPartPr/>
                <p14:nvPr/>
              </p14:nvContentPartPr>
              <p14:xfrm>
                <a:off x="10642778" y="3311542"/>
                <a:ext cx="98640" cy="134280"/>
              </p14:xfrm>
            </p:contentPart>
          </mc:Choice>
          <mc:Fallback>
            <p:pic>
              <p:nvPicPr>
                <p:cNvPr id="236" name="Freihand 235">
                  <a:extLst>
                    <a:ext uri="{FF2B5EF4-FFF2-40B4-BE49-F238E27FC236}">
                      <a16:creationId xmlns:a16="http://schemas.microsoft.com/office/drawing/2014/main" id="{E0BC9956-95EE-E7F9-2C64-1660AC1A8524}"/>
                    </a:ext>
                  </a:extLst>
                </p:cNvPr>
                <p:cNvPicPr/>
                <p:nvPr/>
              </p:nvPicPr>
              <p:blipFill>
                <a:blip r:embed="rId371"/>
                <a:stretch>
                  <a:fillRect/>
                </a:stretch>
              </p:blipFill>
              <p:spPr>
                <a:xfrm>
                  <a:off x="10636658" y="3305422"/>
                  <a:ext cx="110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7" name="Freihand 236">
                  <a:extLst>
                    <a:ext uri="{FF2B5EF4-FFF2-40B4-BE49-F238E27FC236}">
                      <a16:creationId xmlns:a16="http://schemas.microsoft.com/office/drawing/2014/main" id="{9A16A7F7-8D56-772B-A121-D5AAFCDA9E6B}"/>
                    </a:ext>
                  </a:extLst>
                </p14:cNvPr>
                <p14:cNvContentPartPr/>
                <p14:nvPr/>
              </p14:nvContentPartPr>
              <p14:xfrm>
                <a:off x="10744298" y="3235222"/>
                <a:ext cx="271800" cy="193680"/>
              </p14:xfrm>
            </p:contentPart>
          </mc:Choice>
          <mc:Fallback>
            <p:pic>
              <p:nvPicPr>
                <p:cNvPr id="237" name="Freihand 236">
                  <a:extLst>
                    <a:ext uri="{FF2B5EF4-FFF2-40B4-BE49-F238E27FC236}">
                      <a16:creationId xmlns:a16="http://schemas.microsoft.com/office/drawing/2014/main" id="{9A16A7F7-8D56-772B-A121-D5AAFCDA9E6B}"/>
                    </a:ext>
                  </a:extLst>
                </p:cNvPr>
                <p:cNvPicPr/>
                <p:nvPr/>
              </p:nvPicPr>
              <p:blipFill>
                <a:blip r:embed="rId373"/>
                <a:stretch>
                  <a:fillRect/>
                </a:stretch>
              </p:blipFill>
              <p:spPr>
                <a:xfrm>
                  <a:off x="10738178" y="3229102"/>
                  <a:ext cx="284040" cy="205920"/>
                </a:xfrm>
                <a:prstGeom prst="rect">
                  <a:avLst/>
                </a:prstGeom>
              </p:spPr>
            </p:pic>
          </mc:Fallback>
        </mc:AlternateContent>
      </p:grpSp>
      <p:grpSp>
        <p:nvGrpSpPr>
          <p:cNvPr id="248" name="Gruppieren 247">
            <a:extLst>
              <a:ext uri="{FF2B5EF4-FFF2-40B4-BE49-F238E27FC236}">
                <a16:creationId xmlns:a16="http://schemas.microsoft.com/office/drawing/2014/main" id="{86197B95-D51A-C0A9-63A0-01B2F71A7A9A}"/>
              </a:ext>
            </a:extLst>
          </p:cNvPr>
          <p:cNvGrpSpPr/>
          <p:nvPr/>
        </p:nvGrpSpPr>
        <p:grpSpPr>
          <a:xfrm>
            <a:off x="5747498" y="4803742"/>
            <a:ext cx="1740240" cy="1608120"/>
            <a:chOff x="5747498" y="4803742"/>
            <a:chExt cx="1740240" cy="1608120"/>
          </a:xfrm>
        </p:grpSpPr>
        <mc:AlternateContent xmlns:mc="http://schemas.openxmlformats.org/markup-compatibility/2006">
          <mc:Choice xmlns:p14="http://schemas.microsoft.com/office/powerpoint/2010/main" Requires="p14">
            <p:contentPart p14:bwMode="auto" r:id="rId374">
              <p14:nvContentPartPr>
                <p14:cNvPr id="51" name="Freihand 50">
                  <a:extLst>
                    <a:ext uri="{FF2B5EF4-FFF2-40B4-BE49-F238E27FC236}">
                      <a16:creationId xmlns:a16="http://schemas.microsoft.com/office/drawing/2014/main" id="{3E9EC73C-13A3-9277-23D2-D5EA8AE69917}"/>
                    </a:ext>
                  </a:extLst>
                </p14:cNvPr>
                <p14:cNvContentPartPr/>
                <p14:nvPr/>
              </p14:nvContentPartPr>
              <p14:xfrm>
                <a:off x="5905898" y="4873942"/>
                <a:ext cx="29160" cy="299880"/>
              </p14:xfrm>
            </p:contentPart>
          </mc:Choice>
          <mc:Fallback>
            <p:pic>
              <p:nvPicPr>
                <p:cNvPr id="51" name="Freihand 50">
                  <a:extLst>
                    <a:ext uri="{FF2B5EF4-FFF2-40B4-BE49-F238E27FC236}">
                      <a16:creationId xmlns:a16="http://schemas.microsoft.com/office/drawing/2014/main" id="{3E9EC73C-13A3-9277-23D2-D5EA8AE69917}"/>
                    </a:ext>
                  </a:extLst>
                </p:cNvPr>
                <p:cNvPicPr/>
                <p:nvPr/>
              </p:nvPicPr>
              <p:blipFill>
                <a:blip r:embed="rId375"/>
                <a:stretch>
                  <a:fillRect/>
                </a:stretch>
              </p:blipFill>
              <p:spPr>
                <a:xfrm>
                  <a:off x="5899778" y="4867822"/>
                  <a:ext cx="414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2" name="Freihand 51">
                  <a:extLst>
                    <a:ext uri="{FF2B5EF4-FFF2-40B4-BE49-F238E27FC236}">
                      <a16:creationId xmlns:a16="http://schemas.microsoft.com/office/drawing/2014/main" id="{6AE1B139-401A-E93F-F510-57143B23E021}"/>
                    </a:ext>
                  </a:extLst>
                </p14:cNvPr>
                <p14:cNvContentPartPr/>
                <p14:nvPr/>
              </p14:nvContentPartPr>
              <p14:xfrm>
                <a:off x="5784578" y="4869622"/>
                <a:ext cx="172800" cy="50400"/>
              </p14:xfrm>
            </p:contentPart>
          </mc:Choice>
          <mc:Fallback>
            <p:pic>
              <p:nvPicPr>
                <p:cNvPr id="52" name="Freihand 51">
                  <a:extLst>
                    <a:ext uri="{FF2B5EF4-FFF2-40B4-BE49-F238E27FC236}">
                      <a16:creationId xmlns:a16="http://schemas.microsoft.com/office/drawing/2014/main" id="{6AE1B139-401A-E93F-F510-57143B23E021}"/>
                    </a:ext>
                  </a:extLst>
                </p:cNvPr>
                <p:cNvPicPr/>
                <p:nvPr/>
              </p:nvPicPr>
              <p:blipFill>
                <a:blip r:embed="rId377"/>
                <a:stretch>
                  <a:fillRect/>
                </a:stretch>
              </p:blipFill>
              <p:spPr>
                <a:xfrm>
                  <a:off x="5778458" y="4863502"/>
                  <a:ext cx="185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3" name="Freihand 52">
                  <a:extLst>
                    <a:ext uri="{FF2B5EF4-FFF2-40B4-BE49-F238E27FC236}">
                      <a16:creationId xmlns:a16="http://schemas.microsoft.com/office/drawing/2014/main" id="{5E4515BA-E0F8-E2BB-7565-1FEC0E4946A3}"/>
                    </a:ext>
                  </a:extLst>
                </p14:cNvPr>
                <p14:cNvContentPartPr/>
                <p14:nvPr/>
              </p14:nvContentPartPr>
              <p14:xfrm>
                <a:off x="5792138" y="4980142"/>
                <a:ext cx="187200" cy="78840"/>
              </p14:xfrm>
            </p:contentPart>
          </mc:Choice>
          <mc:Fallback>
            <p:pic>
              <p:nvPicPr>
                <p:cNvPr id="53" name="Freihand 52">
                  <a:extLst>
                    <a:ext uri="{FF2B5EF4-FFF2-40B4-BE49-F238E27FC236}">
                      <a16:creationId xmlns:a16="http://schemas.microsoft.com/office/drawing/2014/main" id="{5E4515BA-E0F8-E2BB-7565-1FEC0E4946A3}"/>
                    </a:ext>
                  </a:extLst>
                </p:cNvPr>
                <p:cNvPicPr/>
                <p:nvPr/>
              </p:nvPicPr>
              <p:blipFill>
                <a:blip r:embed="rId379"/>
                <a:stretch>
                  <a:fillRect/>
                </a:stretch>
              </p:blipFill>
              <p:spPr>
                <a:xfrm>
                  <a:off x="5786018" y="4974022"/>
                  <a:ext cx="199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4" name="Freihand 53">
                  <a:extLst>
                    <a:ext uri="{FF2B5EF4-FFF2-40B4-BE49-F238E27FC236}">
                      <a16:creationId xmlns:a16="http://schemas.microsoft.com/office/drawing/2014/main" id="{91BAA6A0-39AA-12B4-8602-14DFE7EC7F39}"/>
                    </a:ext>
                  </a:extLst>
                </p14:cNvPr>
                <p14:cNvContentPartPr/>
                <p14:nvPr/>
              </p14:nvContentPartPr>
              <p14:xfrm>
                <a:off x="6029018" y="4820662"/>
                <a:ext cx="315360" cy="282600"/>
              </p14:xfrm>
            </p:contentPart>
          </mc:Choice>
          <mc:Fallback>
            <p:pic>
              <p:nvPicPr>
                <p:cNvPr id="54" name="Freihand 53">
                  <a:extLst>
                    <a:ext uri="{FF2B5EF4-FFF2-40B4-BE49-F238E27FC236}">
                      <a16:creationId xmlns:a16="http://schemas.microsoft.com/office/drawing/2014/main" id="{91BAA6A0-39AA-12B4-8602-14DFE7EC7F39}"/>
                    </a:ext>
                  </a:extLst>
                </p:cNvPr>
                <p:cNvPicPr/>
                <p:nvPr/>
              </p:nvPicPr>
              <p:blipFill>
                <a:blip r:embed="rId381"/>
                <a:stretch>
                  <a:fillRect/>
                </a:stretch>
              </p:blipFill>
              <p:spPr>
                <a:xfrm>
                  <a:off x="6022898" y="4814542"/>
                  <a:ext cx="3276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5" name="Freihand 54">
                  <a:extLst>
                    <a:ext uri="{FF2B5EF4-FFF2-40B4-BE49-F238E27FC236}">
                      <a16:creationId xmlns:a16="http://schemas.microsoft.com/office/drawing/2014/main" id="{8B65E48F-929D-1F32-E441-F51D7DC338DA}"/>
                    </a:ext>
                  </a:extLst>
                </p14:cNvPr>
                <p14:cNvContentPartPr/>
                <p14:nvPr/>
              </p14:nvContentPartPr>
              <p14:xfrm>
                <a:off x="6383618" y="4803742"/>
                <a:ext cx="379440" cy="259920"/>
              </p14:xfrm>
            </p:contentPart>
          </mc:Choice>
          <mc:Fallback>
            <p:pic>
              <p:nvPicPr>
                <p:cNvPr id="55" name="Freihand 54">
                  <a:extLst>
                    <a:ext uri="{FF2B5EF4-FFF2-40B4-BE49-F238E27FC236}">
                      <a16:creationId xmlns:a16="http://schemas.microsoft.com/office/drawing/2014/main" id="{8B65E48F-929D-1F32-E441-F51D7DC338DA}"/>
                    </a:ext>
                  </a:extLst>
                </p:cNvPr>
                <p:cNvPicPr/>
                <p:nvPr/>
              </p:nvPicPr>
              <p:blipFill>
                <a:blip r:embed="rId383"/>
                <a:stretch>
                  <a:fillRect/>
                </a:stretch>
              </p:blipFill>
              <p:spPr>
                <a:xfrm>
                  <a:off x="6377498" y="4797622"/>
                  <a:ext cx="391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57" name="Freihand 56">
                  <a:extLst>
                    <a:ext uri="{FF2B5EF4-FFF2-40B4-BE49-F238E27FC236}">
                      <a16:creationId xmlns:a16="http://schemas.microsoft.com/office/drawing/2014/main" id="{39E8A818-1165-0024-9EB8-BF6CE4029AC3}"/>
                    </a:ext>
                  </a:extLst>
                </p14:cNvPr>
                <p14:cNvContentPartPr/>
                <p14:nvPr/>
              </p14:nvContentPartPr>
              <p14:xfrm>
                <a:off x="5905178" y="5484142"/>
                <a:ext cx="29160" cy="242280"/>
              </p14:xfrm>
            </p:contentPart>
          </mc:Choice>
          <mc:Fallback>
            <p:pic>
              <p:nvPicPr>
                <p:cNvPr id="57" name="Freihand 56">
                  <a:extLst>
                    <a:ext uri="{FF2B5EF4-FFF2-40B4-BE49-F238E27FC236}">
                      <a16:creationId xmlns:a16="http://schemas.microsoft.com/office/drawing/2014/main" id="{39E8A818-1165-0024-9EB8-BF6CE4029AC3}"/>
                    </a:ext>
                  </a:extLst>
                </p:cNvPr>
                <p:cNvPicPr/>
                <p:nvPr/>
              </p:nvPicPr>
              <p:blipFill>
                <a:blip r:embed="rId385"/>
                <a:stretch>
                  <a:fillRect/>
                </a:stretch>
              </p:blipFill>
              <p:spPr>
                <a:xfrm>
                  <a:off x="5899058" y="5478022"/>
                  <a:ext cx="41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58" name="Freihand 57">
                  <a:extLst>
                    <a:ext uri="{FF2B5EF4-FFF2-40B4-BE49-F238E27FC236}">
                      <a16:creationId xmlns:a16="http://schemas.microsoft.com/office/drawing/2014/main" id="{AB967C30-F469-AEE9-0139-3EE8CE3D5A3B}"/>
                    </a:ext>
                  </a:extLst>
                </p14:cNvPr>
                <p14:cNvContentPartPr/>
                <p14:nvPr/>
              </p14:nvContentPartPr>
              <p14:xfrm>
                <a:off x="5747498" y="5399542"/>
                <a:ext cx="271080" cy="383040"/>
              </p14:xfrm>
            </p:contentPart>
          </mc:Choice>
          <mc:Fallback>
            <p:pic>
              <p:nvPicPr>
                <p:cNvPr id="58" name="Freihand 57">
                  <a:extLst>
                    <a:ext uri="{FF2B5EF4-FFF2-40B4-BE49-F238E27FC236}">
                      <a16:creationId xmlns:a16="http://schemas.microsoft.com/office/drawing/2014/main" id="{AB967C30-F469-AEE9-0139-3EE8CE3D5A3B}"/>
                    </a:ext>
                  </a:extLst>
                </p:cNvPr>
                <p:cNvPicPr/>
                <p:nvPr/>
              </p:nvPicPr>
              <p:blipFill>
                <a:blip r:embed="rId387"/>
                <a:stretch>
                  <a:fillRect/>
                </a:stretch>
              </p:blipFill>
              <p:spPr>
                <a:xfrm>
                  <a:off x="5741378" y="5393422"/>
                  <a:ext cx="28332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59" name="Freihand 58">
                  <a:extLst>
                    <a:ext uri="{FF2B5EF4-FFF2-40B4-BE49-F238E27FC236}">
                      <a16:creationId xmlns:a16="http://schemas.microsoft.com/office/drawing/2014/main" id="{2F8BF715-5FC8-3A84-37FF-A2FCD97FA52E}"/>
                    </a:ext>
                  </a:extLst>
                </p14:cNvPr>
                <p14:cNvContentPartPr/>
                <p14:nvPr/>
              </p14:nvContentPartPr>
              <p14:xfrm>
                <a:off x="6051338" y="5538862"/>
                <a:ext cx="102960" cy="137520"/>
              </p14:xfrm>
            </p:contentPart>
          </mc:Choice>
          <mc:Fallback>
            <p:pic>
              <p:nvPicPr>
                <p:cNvPr id="59" name="Freihand 58">
                  <a:extLst>
                    <a:ext uri="{FF2B5EF4-FFF2-40B4-BE49-F238E27FC236}">
                      <a16:creationId xmlns:a16="http://schemas.microsoft.com/office/drawing/2014/main" id="{2F8BF715-5FC8-3A84-37FF-A2FCD97FA52E}"/>
                    </a:ext>
                  </a:extLst>
                </p:cNvPr>
                <p:cNvPicPr/>
                <p:nvPr/>
              </p:nvPicPr>
              <p:blipFill>
                <a:blip r:embed="rId389"/>
                <a:stretch>
                  <a:fillRect/>
                </a:stretch>
              </p:blipFill>
              <p:spPr>
                <a:xfrm>
                  <a:off x="6045218" y="5532742"/>
                  <a:ext cx="115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60" name="Freihand 59">
                  <a:extLst>
                    <a:ext uri="{FF2B5EF4-FFF2-40B4-BE49-F238E27FC236}">
                      <a16:creationId xmlns:a16="http://schemas.microsoft.com/office/drawing/2014/main" id="{649431A2-242F-250F-FC65-49B7EDD6179F}"/>
                    </a:ext>
                  </a:extLst>
                </p14:cNvPr>
                <p14:cNvContentPartPr/>
                <p14:nvPr/>
              </p14:nvContentPartPr>
              <p14:xfrm>
                <a:off x="6172658" y="5502862"/>
                <a:ext cx="109800" cy="123480"/>
              </p14:xfrm>
            </p:contentPart>
          </mc:Choice>
          <mc:Fallback>
            <p:pic>
              <p:nvPicPr>
                <p:cNvPr id="60" name="Freihand 59">
                  <a:extLst>
                    <a:ext uri="{FF2B5EF4-FFF2-40B4-BE49-F238E27FC236}">
                      <a16:creationId xmlns:a16="http://schemas.microsoft.com/office/drawing/2014/main" id="{649431A2-242F-250F-FC65-49B7EDD6179F}"/>
                    </a:ext>
                  </a:extLst>
                </p:cNvPr>
                <p:cNvPicPr/>
                <p:nvPr/>
              </p:nvPicPr>
              <p:blipFill>
                <a:blip r:embed="rId391"/>
                <a:stretch>
                  <a:fillRect/>
                </a:stretch>
              </p:blipFill>
              <p:spPr>
                <a:xfrm>
                  <a:off x="6166538" y="5496742"/>
                  <a:ext cx="122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62" name="Freihand 61">
                  <a:extLst>
                    <a:ext uri="{FF2B5EF4-FFF2-40B4-BE49-F238E27FC236}">
                      <a16:creationId xmlns:a16="http://schemas.microsoft.com/office/drawing/2014/main" id="{A6C15068-89F5-4525-0B7F-17D5FFC1D90C}"/>
                    </a:ext>
                  </a:extLst>
                </p14:cNvPr>
                <p14:cNvContentPartPr/>
                <p14:nvPr/>
              </p14:nvContentPartPr>
              <p14:xfrm>
                <a:off x="6325658" y="5470462"/>
                <a:ext cx="86760" cy="146880"/>
              </p14:xfrm>
            </p:contentPart>
          </mc:Choice>
          <mc:Fallback>
            <p:pic>
              <p:nvPicPr>
                <p:cNvPr id="62" name="Freihand 61">
                  <a:extLst>
                    <a:ext uri="{FF2B5EF4-FFF2-40B4-BE49-F238E27FC236}">
                      <a16:creationId xmlns:a16="http://schemas.microsoft.com/office/drawing/2014/main" id="{A6C15068-89F5-4525-0B7F-17D5FFC1D90C}"/>
                    </a:ext>
                  </a:extLst>
                </p:cNvPr>
                <p:cNvPicPr/>
                <p:nvPr/>
              </p:nvPicPr>
              <p:blipFill>
                <a:blip r:embed="rId393"/>
                <a:stretch>
                  <a:fillRect/>
                </a:stretch>
              </p:blipFill>
              <p:spPr>
                <a:xfrm>
                  <a:off x="6319538" y="5464342"/>
                  <a:ext cx="99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63" name="Freihand 62">
                  <a:extLst>
                    <a:ext uri="{FF2B5EF4-FFF2-40B4-BE49-F238E27FC236}">
                      <a16:creationId xmlns:a16="http://schemas.microsoft.com/office/drawing/2014/main" id="{1E38B6E2-A2A8-D145-C18B-CB598644F60C}"/>
                    </a:ext>
                  </a:extLst>
                </p14:cNvPr>
                <p14:cNvContentPartPr/>
                <p14:nvPr/>
              </p14:nvContentPartPr>
              <p14:xfrm>
                <a:off x="6422138" y="5341942"/>
                <a:ext cx="177480" cy="232560"/>
              </p14:xfrm>
            </p:contentPart>
          </mc:Choice>
          <mc:Fallback>
            <p:pic>
              <p:nvPicPr>
                <p:cNvPr id="63" name="Freihand 62">
                  <a:extLst>
                    <a:ext uri="{FF2B5EF4-FFF2-40B4-BE49-F238E27FC236}">
                      <a16:creationId xmlns:a16="http://schemas.microsoft.com/office/drawing/2014/main" id="{1E38B6E2-A2A8-D145-C18B-CB598644F60C}"/>
                    </a:ext>
                  </a:extLst>
                </p:cNvPr>
                <p:cNvPicPr/>
                <p:nvPr/>
              </p:nvPicPr>
              <p:blipFill>
                <a:blip r:embed="rId395"/>
                <a:stretch>
                  <a:fillRect/>
                </a:stretch>
              </p:blipFill>
              <p:spPr>
                <a:xfrm>
                  <a:off x="6416018" y="5335822"/>
                  <a:ext cx="189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64" name="Freihand 63">
                  <a:extLst>
                    <a:ext uri="{FF2B5EF4-FFF2-40B4-BE49-F238E27FC236}">
                      <a16:creationId xmlns:a16="http://schemas.microsoft.com/office/drawing/2014/main" id="{91B391F3-F06B-4FD1-781C-185F7BBE41BA}"/>
                    </a:ext>
                  </a:extLst>
                </p14:cNvPr>
                <p14:cNvContentPartPr/>
                <p14:nvPr/>
              </p14:nvContentPartPr>
              <p14:xfrm>
                <a:off x="6644978" y="5427982"/>
                <a:ext cx="168480" cy="104760"/>
              </p14:xfrm>
            </p:contentPart>
          </mc:Choice>
          <mc:Fallback>
            <p:pic>
              <p:nvPicPr>
                <p:cNvPr id="64" name="Freihand 63">
                  <a:extLst>
                    <a:ext uri="{FF2B5EF4-FFF2-40B4-BE49-F238E27FC236}">
                      <a16:creationId xmlns:a16="http://schemas.microsoft.com/office/drawing/2014/main" id="{91B391F3-F06B-4FD1-781C-185F7BBE41BA}"/>
                    </a:ext>
                  </a:extLst>
                </p:cNvPr>
                <p:cNvPicPr/>
                <p:nvPr/>
              </p:nvPicPr>
              <p:blipFill>
                <a:blip r:embed="rId397"/>
                <a:stretch>
                  <a:fillRect/>
                </a:stretch>
              </p:blipFill>
              <p:spPr>
                <a:xfrm>
                  <a:off x="6638858" y="5421862"/>
                  <a:ext cx="180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65" name="Freihand 64">
                  <a:extLst>
                    <a:ext uri="{FF2B5EF4-FFF2-40B4-BE49-F238E27FC236}">
                      <a16:creationId xmlns:a16="http://schemas.microsoft.com/office/drawing/2014/main" id="{66C9FD19-56F0-4909-46FA-F7F6F842CAC3}"/>
                    </a:ext>
                  </a:extLst>
                </p14:cNvPr>
                <p14:cNvContentPartPr/>
                <p14:nvPr/>
              </p14:nvContentPartPr>
              <p14:xfrm>
                <a:off x="6855578" y="5359942"/>
                <a:ext cx="98640" cy="119520"/>
              </p14:xfrm>
            </p:contentPart>
          </mc:Choice>
          <mc:Fallback>
            <p:pic>
              <p:nvPicPr>
                <p:cNvPr id="65" name="Freihand 64">
                  <a:extLst>
                    <a:ext uri="{FF2B5EF4-FFF2-40B4-BE49-F238E27FC236}">
                      <a16:creationId xmlns:a16="http://schemas.microsoft.com/office/drawing/2014/main" id="{66C9FD19-56F0-4909-46FA-F7F6F842CAC3}"/>
                    </a:ext>
                  </a:extLst>
                </p:cNvPr>
                <p:cNvPicPr/>
                <p:nvPr/>
              </p:nvPicPr>
              <p:blipFill>
                <a:blip r:embed="rId399"/>
                <a:stretch>
                  <a:fillRect/>
                </a:stretch>
              </p:blipFill>
              <p:spPr>
                <a:xfrm>
                  <a:off x="6849458" y="5353822"/>
                  <a:ext cx="110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66" name="Freihand 65">
                  <a:extLst>
                    <a:ext uri="{FF2B5EF4-FFF2-40B4-BE49-F238E27FC236}">
                      <a16:creationId xmlns:a16="http://schemas.microsoft.com/office/drawing/2014/main" id="{424508CE-F507-576D-D449-AA78BA0E54CD}"/>
                    </a:ext>
                  </a:extLst>
                </p14:cNvPr>
                <p14:cNvContentPartPr/>
                <p14:nvPr/>
              </p14:nvContentPartPr>
              <p14:xfrm>
                <a:off x="6957098" y="5322142"/>
                <a:ext cx="98640" cy="134640"/>
              </p14:xfrm>
            </p:contentPart>
          </mc:Choice>
          <mc:Fallback>
            <p:pic>
              <p:nvPicPr>
                <p:cNvPr id="66" name="Freihand 65">
                  <a:extLst>
                    <a:ext uri="{FF2B5EF4-FFF2-40B4-BE49-F238E27FC236}">
                      <a16:creationId xmlns:a16="http://schemas.microsoft.com/office/drawing/2014/main" id="{424508CE-F507-576D-D449-AA78BA0E54CD}"/>
                    </a:ext>
                  </a:extLst>
                </p:cNvPr>
                <p:cNvPicPr/>
                <p:nvPr/>
              </p:nvPicPr>
              <p:blipFill>
                <a:blip r:embed="rId401"/>
                <a:stretch>
                  <a:fillRect/>
                </a:stretch>
              </p:blipFill>
              <p:spPr>
                <a:xfrm>
                  <a:off x="6950978" y="5316022"/>
                  <a:ext cx="110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67" name="Freihand 66">
                  <a:extLst>
                    <a:ext uri="{FF2B5EF4-FFF2-40B4-BE49-F238E27FC236}">
                      <a16:creationId xmlns:a16="http://schemas.microsoft.com/office/drawing/2014/main" id="{BBF8DC2E-8AA2-8B38-DB87-8DCED305BAE8}"/>
                    </a:ext>
                  </a:extLst>
                </p14:cNvPr>
                <p14:cNvContentPartPr/>
                <p14:nvPr/>
              </p14:nvContentPartPr>
              <p14:xfrm>
                <a:off x="7056818" y="5283622"/>
                <a:ext cx="104040" cy="167040"/>
              </p14:xfrm>
            </p:contentPart>
          </mc:Choice>
          <mc:Fallback>
            <p:pic>
              <p:nvPicPr>
                <p:cNvPr id="67" name="Freihand 66">
                  <a:extLst>
                    <a:ext uri="{FF2B5EF4-FFF2-40B4-BE49-F238E27FC236}">
                      <a16:creationId xmlns:a16="http://schemas.microsoft.com/office/drawing/2014/main" id="{BBF8DC2E-8AA2-8B38-DB87-8DCED305BAE8}"/>
                    </a:ext>
                  </a:extLst>
                </p:cNvPr>
                <p:cNvPicPr/>
                <p:nvPr/>
              </p:nvPicPr>
              <p:blipFill>
                <a:blip r:embed="rId403"/>
                <a:stretch>
                  <a:fillRect/>
                </a:stretch>
              </p:blipFill>
              <p:spPr>
                <a:xfrm>
                  <a:off x="7050698" y="5277502"/>
                  <a:ext cx="116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68" name="Freihand 67">
                  <a:extLst>
                    <a:ext uri="{FF2B5EF4-FFF2-40B4-BE49-F238E27FC236}">
                      <a16:creationId xmlns:a16="http://schemas.microsoft.com/office/drawing/2014/main" id="{D8CC791D-58CA-40DC-826C-BCC6B035984E}"/>
                    </a:ext>
                  </a:extLst>
                </p14:cNvPr>
                <p14:cNvContentPartPr/>
                <p14:nvPr/>
              </p14:nvContentPartPr>
              <p14:xfrm>
                <a:off x="7216658" y="5156182"/>
                <a:ext cx="271080" cy="217440"/>
              </p14:xfrm>
            </p:contentPart>
          </mc:Choice>
          <mc:Fallback>
            <p:pic>
              <p:nvPicPr>
                <p:cNvPr id="68" name="Freihand 67">
                  <a:extLst>
                    <a:ext uri="{FF2B5EF4-FFF2-40B4-BE49-F238E27FC236}">
                      <a16:creationId xmlns:a16="http://schemas.microsoft.com/office/drawing/2014/main" id="{D8CC791D-58CA-40DC-826C-BCC6B035984E}"/>
                    </a:ext>
                  </a:extLst>
                </p:cNvPr>
                <p:cNvPicPr/>
                <p:nvPr/>
              </p:nvPicPr>
              <p:blipFill>
                <a:blip r:embed="rId405"/>
                <a:stretch>
                  <a:fillRect/>
                </a:stretch>
              </p:blipFill>
              <p:spPr>
                <a:xfrm>
                  <a:off x="7210538" y="5150062"/>
                  <a:ext cx="283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9" name="Freihand 238">
                  <a:extLst>
                    <a:ext uri="{FF2B5EF4-FFF2-40B4-BE49-F238E27FC236}">
                      <a16:creationId xmlns:a16="http://schemas.microsoft.com/office/drawing/2014/main" id="{1DD28BE5-C10B-23BF-57A9-C23B6DABD38A}"/>
                    </a:ext>
                  </a:extLst>
                </p14:cNvPr>
                <p14:cNvContentPartPr/>
                <p14:nvPr/>
              </p14:nvContentPartPr>
              <p14:xfrm>
                <a:off x="6235298" y="5879062"/>
                <a:ext cx="75600" cy="241560"/>
              </p14:xfrm>
            </p:contentPart>
          </mc:Choice>
          <mc:Fallback>
            <p:pic>
              <p:nvPicPr>
                <p:cNvPr id="239" name="Freihand 238">
                  <a:extLst>
                    <a:ext uri="{FF2B5EF4-FFF2-40B4-BE49-F238E27FC236}">
                      <a16:creationId xmlns:a16="http://schemas.microsoft.com/office/drawing/2014/main" id="{1DD28BE5-C10B-23BF-57A9-C23B6DABD38A}"/>
                    </a:ext>
                  </a:extLst>
                </p:cNvPr>
                <p:cNvPicPr/>
                <p:nvPr/>
              </p:nvPicPr>
              <p:blipFill>
                <a:blip r:embed="rId407"/>
                <a:stretch>
                  <a:fillRect/>
                </a:stretch>
              </p:blipFill>
              <p:spPr>
                <a:xfrm>
                  <a:off x="6229178" y="5872942"/>
                  <a:ext cx="87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0" name="Freihand 239">
                  <a:extLst>
                    <a:ext uri="{FF2B5EF4-FFF2-40B4-BE49-F238E27FC236}">
                      <a16:creationId xmlns:a16="http://schemas.microsoft.com/office/drawing/2014/main" id="{1455DC5C-F942-5986-2315-9CD1CA1C9D91}"/>
                    </a:ext>
                  </a:extLst>
                </p14:cNvPr>
                <p14:cNvContentPartPr/>
                <p14:nvPr/>
              </p14:nvContentPartPr>
              <p14:xfrm>
                <a:off x="6288578" y="6024502"/>
                <a:ext cx="84600" cy="81720"/>
              </p14:xfrm>
            </p:contentPart>
          </mc:Choice>
          <mc:Fallback>
            <p:pic>
              <p:nvPicPr>
                <p:cNvPr id="240" name="Freihand 239">
                  <a:extLst>
                    <a:ext uri="{FF2B5EF4-FFF2-40B4-BE49-F238E27FC236}">
                      <a16:creationId xmlns:a16="http://schemas.microsoft.com/office/drawing/2014/main" id="{1455DC5C-F942-5986-2315-9CD1CA1C9D91}"/>
                    </a:ext>
                  </a:extLst>
                </p:cNvPr>
                <p:cNvPicPr/>
                <p:nvPr/>
              </p:nvPicPr>
              <p:blipFill>
                <a:blip r:embed="rId409"/>
                <a:stretch>
                  <a:fillRect/>
                </a:stretch>
              </p:blipFill>
              <p:spPr>
                <a:xfrm>
                  <a:off x="6282458" y="6018382"/>
                  <a:ext cx="96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1" name="Freihand 240">
                  <a:extLst>
                    <a:ext uri="{FF2B5EF4-FFF2-40B4-BE49-F238E27FC236}">
                      <a16:creationId xmlns:a16="http://schemas.microsoft.com/office/drawing/2014/main" id="{CB5BB013-7613-1E09-EA83-AF7F398D07FC}"/>
                    </a:ext>
                  </a:extLst>
                </p14:cNvPr>
                <p14:cNvContentPartPr/>
                <p14:nvPr/>
              </p14:nvContentPartPr>
              <p14:xfrm>
                <a:off x="6382178" y="5906062"/>
                <a:ext cx="66600" cy="182520"/>
              </p14:xfrm>
            </p:contentPart>
          </mc:Choice>
          <mc:Fallback>
            <p:pic>
              <p:nvPicPr>
                <p:cNvPr id="241" name="Freihand 240">
                  <a:extLst>
                    <a:ext uri="{FF2B5EF4-FFF2-40B4-BE49-F238E27FC236}">
                      <a16:creationId xmlns:a16="http://schemas.microsoft.com/office/drawing/2014/main" id="{CB5BB013-7613-1E09-EA83-AF7F398D07FC}"/>
                    </a:ext>
                  </a:extLst>
                </p:cNvPr>
                <p:cNvPicPr/>
                <p:nvPr/>
              </p:nvPicPr>
              <p:blipFill>
                <a:blip r:embed="rId411"/>
                <a:stretch>
                  <a:fillRect/>
                </a:stretch>
              </p:blipFill>
              <p:spPr>
                <a:xfrm>
                  <a:off x="6376058" y="5899942"/>
                  <a:ext cx="78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2" name="Freihand 241">
                  <a:extLst>
                    <a:ext uri="{FF2B5EF4-FFF2-40B4-BE49-F238E27FC236}">
                      <a16:creationId xmlns:a16="http://schemas.microsoft.com/office/drawing/2014/main" id="{0FB07F33-FE34-8635-31CF-2D445358D907}"/>
                    </a:ext>
                  </a:extLst>
                </p14:cNvPr>
                <p14:cNvContentPartPr/>
                <p14:nvPr/>
              </p14:nvContentPartPr>
              <p14:xfrm>
                <a:off x="6387938" y="5922982"/>
                <a:ext cx="81000" cy="153720"/>
              </p14:xfrm>
            </p:contentPart>
          </mc:Choice>
          <mc:Fallback>
            <p:pic>
              <p:nvPicPr>
                <p:cNvPr id="242" name="Freihand 241">
                  <a:extLst>
                    <a:ext uri="{FF2B5EF4-FFF2-40B4-BE49-F238E27FC236}">
                      <a16:creationId xmlns:a16="http://schemas.microsoft.com/office/drawing/2014/main" id="{0FB07F33-FE34-8635-31CF-2D445358D907}"/>
                    </a:ext>
                  </a:extLst>
                </p:cNvPr>
                <p:cNvPicPr/>
                <p:nvPr/>
              </p:nvPicPr>
              <p:blipFill>
                <a:blip r:embed="rId413"/>
                <a:stretch>
                  <a:fillRect/>
                </a:stretch>
              </p:blipFill>
              <p:spPr>
                <a:xfrm>
                  <a:off x="6381818" y="5916862"/>
                  <a:ext cx="93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3" name="Freihand 242">
                  <a:extLst>
                    <a:ext uri="{FF2B5EF4-FFF2-40B4-BE49-F238E27FC236}">
                      <a16:creationId xmlns:a16="http://schemas.microsoft.com/office/drawing/2014/main" id="{1E1DDDEC-234C-5D60-3555-9ADD444BED75}"/>
                    </a:ext>
                  </a:extLst>
                </p14:cNvPr>
                <p14:cNvContentPartPr/>
                <p14:nvPr/>
              </p14:nvContentPartPr>
              <p14:xfrm>
                <a:off x="6484418" y="5887342"/>
                <a:ext cx="87120" cy="162000"/>
              </p14:xfrm>
            </p:contentPart>
          </mc:Choice>
          <mc:Fallback>
            <p:pic>
              <p:nvPicPr>
                <p:cNvPr id="243" name="Freihand 242">
                  <a:extLst>
                    <a:ext uri="{FF2B5EF4-FFF2-40B4-BE49-F238E27FC236}">
                      <a16:creationId xmlns:a16="http://schemas.microsoft.com/office/drawing/2014/main" id="{1E1DDDEC-234C-5D60-3555-9ADD444BED75}"/>
                    </a:ext>
                  </a:extLst>
                </p:cNvPr>
                <p:cNvPicPr/>
                <p:nvPr/>
              </p:nvPicPr>
              <p:blipFill>
                <a:blip r:embed="rId415"/>
                <a:stretch>
                  <a:fillRect/>
                </a:stretch>
              </p:blipFill>
              <p:spPr>
                <a:xfrm>
                  <a:off x="6478298" y="5881222"/>
                  <a:ext cx="99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4" name="Freihand 243">
                  <a:extLst>
                    <a:ext uri="{FF2B5EF4-FFF2-40B4-BE49-F238E27FC236}">
                      <a16:creationId xmlns:a16="http://schemas.microsoft.com/office/drawing/2014/main" id="{D2CE8D9E-5E09-8CF8-1B5F-B412410F4AAC}"/>
                    </a:ext>
                  </a:extLst>
                </p14:cNvPr>
                <p14:cNvContentPartPr/>
                <p14:nvPr/>
              </p14:nvContentPartPr>
              <p14:xfrm>
                <a:off x="6560378" y="5760262"/>
                <a:ext cx="201960" cy="214200"/>
              </p14:xfrm>
            </p:contentPart>
          </mc:Choice>
          <mc:Fallback>
            <p:pic>
              <p:nvPicPr>
                <p:cNvPr id="244" name="Freihand 243">
                  <a:extLst>
                    <a:ext uri="{FF2B5EF4-FFF2-40B4-BE49-F238E27FC236}">
                      <a16:creationId xmlns:a16="http://schemas.microsoft.com/office/drawing/2014/main" id="{D2CE8D9E-5E09-8CF8-1B5F-B412410F4AAC}"/>
                    </a:ext>
                  </a:extLst>
                </p:cNvPr>
                <p:cNvPicPr/>
                <p:nvPr/>
              </p:nvPicPr>
              <p:blipFill>
                <a:blip r:embed="rId417"/>
                <a:stretch>
                  <a:fillRect/>
                </a:stretch>
              </p:blipFill>
              <p:spPr>
                <a:xfrm>
                  <a:off x="6554258" y="5754142"/>
                  <a:ext cx="214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5" name="Freihand 244">
                  <a:extLst>
                    <a:ext uri="{FF2B5EF4-FFF2-40B4-BE49-F238E27FC236}">
                      <a16:creationId xmlns:a16="http://schemas.microsoft.com/office/drawing/2014/main" id="{39E396E4-F052-C2D2-C4DA-1B918EF47252}"/>
                    </a:ext>
                  </a:extLst>
                </p14:cNvPr>
                <p14:cNvContentPartPr/>
                <p14:nvPr/>
              </p14:nvContentPartPr>
              <p14:xfrm>
                <a:off x="6367418" y="5751982"/>
                <a:ext cx="57240" cy="74520"/>
              </p14:xfrm>
            </p:contentPart>
          </mc:Choice>
          <mc:Fallback>
            <p:pic>
              <p:nvPicPr>
                <p:cNvPr id="245" name="Freihand 244">
                  <a:extLst>
                    <a:ext uri="{FF2B5EF4-FFF2-40B4-BE49-F238E27FC236}">
                      <a16:creationId xmlns:a16="http://schemas.microsoft.com/office/drawing/2014/main" id="{39E396E4-F052-C2D2-C4DA-1B918EF47252}"/>
                    </a:ext>
                  </a:extLst>
                </p:cNvPr>
                <p:cNvPicPr/>
                <p:nvPr/>
              </p:nvPicPr>
              <p:blipFill>
                <a:blip r:embed="rId419"/>
                <a:stretch>
                  <a:fillRect/>
                </a:stretch>
              </p:blipFill>
              <p:spPr>
                <a:xfrm>
                  <a:off x="6361298" y="5745862"/>
                  <a:ext cx="69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7" name="Freihand 246">
                  <a:extLst>
                    <a:ext uri="{FF2B5EF4-FFF2-40B4-BE49-F238E27FC236}">
                      <a16:creationId xmlns:a16="http://schemas.microsoft.com/office/drawing/2014/main" id="{6F09E684-E087-FFC7-E40E-048A72A677CE}"/>
                    </a:ext>
                  </a:extLst>
                </p14:cNvPr>
                <p14:cNvContentPartPr/>
                <p14:nvPr/>
              </p14:nvContentPartPr>
              <p14:xfrm>
                <a:off x="6081938" y="5973022"/>
                <a:ext cx="810720" cy="438840"/>
              </p14:xfrm>
            </p:contentPart>
          </mc:Choice>
          <mc:Fallback>
            <p:pic>
              <p:nvPicPr>
                <p:cNvPr id="247" name="Freihand 246">
                  <a:extLst>
                    <a:ext uri="{FF2B5EF4-FFF2-40B4-BE49-F238E27FC236}">
                      <a16:creationId xmlns:a16="http://schemas.microsoft.com/office/drawing/2014/main" id="{6F09E684-E087-FFC7-E40E-048A72A677CE}"/>
                    </a:ext>
                  </a:extLst>
                </p:cNvPr>
                <p:cNvPicPr/>
                <p:nvPr/>
              </p:nvPicPr>
              <p:blipFill>
                <a:blip r:embed="rId421"/>
                <a:stretch>
                  <a:fillRect/>
                </a:stretch>
              </p:blipFill>
              <p:spPr>
                <a:xfrm>
                  <a:off x="6075818" y="5966902"/>
                  <a:ext cx="822960" cy="451080"/>
                </a:xfrm>
                <a:prstGeom prst="rect">
                  <a:avLst/>
                </a:prstGeom>
              </p:spPr>
            </p:pic>
          </mc:Fallback>
        </mc:AlternateContent>
      </p:grpSp>
    </p:spTree>
    <p:extLst>
      <p:ext uri="{BB962C8B-B14F-4D97-AF65-F5344CB8AC3E}">
        <p14:creationId xmlns:p14="http://schemas.microsoft.com/office/powerpoint/2010/main" val="29109617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00DF3843-B54A-9A93-FA73-288297BF2265}"/>
              </a:ext>
            </a:extLst>
          </p:cNvPr>
          <p:cNvGrpSpPr/>
          <p:nvPr/>
        </p:nvGrpSpPr>
        <p:grpSpPr>
          <a:xfrm>
            <a:off x="2879738" y="4664062"/>
            <a:ext cx="543960" cy="609120"/>
            <a:chOff x="2879738" y="4664062"/>
            <a:chExt cx="543960" cy="609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9166FBC-972A-A578-FCA8-50204D451A05}"/>
                    </a:ext>
                  </a:extLst>
                </p14:cNvPr>
                <p14:cNvContentPartPr/>
                <p14:nvPr/>
              </p14:nvContentPartPr>
              <p14:xfrm>
                <a:off x="2957858" y="4818862"/>
                <a:ext cx="60120" cy="199440"/>
              </p14:xfrm>
            </p:contentPart>
          </mc:Choice>
          <mc:Fallback>
            <p:pic>
              <p:nvPicPr>
                <p:cNvPr id="2" name="Freihand 1">
                  <a:extLst>
                    <a:ext uri="{FF2B5EF4-FFF2-40B4-BE49-F238E27FC236}">
                      <a16:creationId xmlns:a16="http://schemas.microsoft.com/office/drawing/2014/main" id="{79166FBC-972A-A578-FCA8-50204D451A05}"/>
                    </a:ext>
                  </a:extLst>
                </p:cNvPr>
                <p:cNvPicPr/>
                <p:nvPr/>
              </p:nvPicPr>
              <p:blipFill>
                <a:blip r:embed="rId4"/>
                <a:stretch>
                  <a:fillRect/>
                </a:stretch>
              </p:blipFill>
              <p:spPr>
                <a:xfrm>
                  <a:off x="2951738" y="4812742"/>
                  <a:ext cx="723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635F485-7352-7222-2BF4-9AC579722430}"/>
                    </a:ext>
                  </a:extLst>
                </p14:cNvPr>
                <p14:cNvContentPartPr/>
                <p14:nvPr/>
              </p14:nvContentPartPr>
              <p14:xfrm>
                <a:off x="2879738" y="4825342"/>
                <a:ext cx="78840" cy="218160"/>
              </p14:xfrm>
            </p:contentPart>
          </mc:Choice>
          <mc:Fallback>
            <p:pic>
              <p:nvPicPr>
                <p:cNvPr id="3" name="Freihand 2">
                  <a:extLst>
                    <a:ext uri="{FF2B5EF4-FFF2-40B4-BE49-F238E27FC236}">
                      <a16:creationId xmlns:a16="http://schemas.microsoft.com/office/drawing/2014/main" id="{B635F485-7352-7222-2BF4-9AC579722430}"/>
                    </a:ext>
                  </a:extLst>
                </p:cNvPr>
                <p:cNvPicPr/>
                <p:nvPr/>
              </p:nvPicPr>
              <p:blipFill>
                <a:blip r:embed="rId6"/>
                <a:stretch>
                  <a:fillRect/>
                </a:stretch>
              </p:blipFill>
              <p:spPr>
                <a:xfrm>
                  <a:off x="2873618" y="4819222"/>
                  <a:ext cx="91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8DE8D29-76C1-6610-F762-A7BCCFE7C065}"/>
                    </a:ext>
                  </a:extLst>
                </p14:cNvPr>
                <p14:cNvContentPartPr/>
                <p14:nvPr/>
              </p14:nvContentPartPr>
              <p14:xfrm>
                <a:off x="3101498" y="4664062"/>
                <a:ext cx="210600" cy="609120"/>
              </p14:xfrm>
            </p:contentPart>
          </mc:Choice>
          <mc:Fallback>
            <p:pic>
              <p:nvPicPr>
                <p:cNvPr id="4" name="Freihand 3">
                  <a:extLst>
                    <a:ext uri="{FF2B5EF4-FFF2-40B4-BE49-F238E27FC236}">
                      <a16:creationId xmlns:a16="http://schemas.microsoft.com/office/drawing/2014/main" id="{D8DE8D29-76C1-6610-F762-A7BCCFE7C065}"/>
                    </a:ext>
                  </a:extLst>
                </p:cNvPr>
                <p:cNvPicPr/>
                <p:nvPr/>
              </p:nvPicPr>
              <p:blipFill>
                <a:blip r:embed="rId8"/>
                <a:stretch>
                  <a:fillRect/>
                </a:stretch>
              </p:blipFill>
              <p:spPr>
                <a:xfrm>
                  <a:off x="3095378" y="4657942"/>
                  <a:ext cx="222840" cy="62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AD5E085-B00E-0807-CD12-E0DCCF1DE7A3}"/>
                    </a:ext>
                  </a:extLst>
                </p14:cNvPr>
                <p14:cNvContentPartPr/>
                <p14:nvPr/>
              </p14:nvContentPartPr>
              <p14:xfrm>
                <a:off x="3417578" y="4908502"/>
                <a:ext cx="6120" cy="19440"/>
              </p14:xfrm>
            </p:contentPart>
          </mc:Choice>
          <mc:Fallback>
            <p:pic>
              <p:nvPicPr>
                <p:cNvPr id="5" name="Freihand 4">
                  <a:extLst>
                    <a:ext uri="{FF2B5EF4-FFF2-40B4-BE49-F238E27FC236}">
                      <a16:creationId xmlns:a16="http://schemas.microsoft.com/office/drawing/2014/main" id="{2AD5E085-B00E-0807-CD12-E0DCCF1DE7A3}"/>
                    </a:ext>
                  </a:extLst>
                </p:cNvPr>
                <p:cNvPicPr/>
                <p:nvPr/>
              </p:nvPicPr>
              <p:blipFill>
                <a:blip r:embed="rId10"/>
                <a:stretch>
                  <a:fillRect/>
                </a:stretch>
              </p:blipFill>
              <p:spPr>
                <a:xfrm>
                  <a:off x="3411458" y="4902382"/>
                  <a:ext cx="18360" cy="31680"/>
                </a:xfrm>
                <a:prstGeom prst="rect">
                  <a:avLst/>
                </a:prstGeom>
              </p:spPr>
            </p:pic>
          </mc:Fallback>
        </mc:AlternateContent>
      </p:grpSp>
      <p:grpSp>
        <p:nvGrpSpPr>
          <p:cNvPr id="16" name="Gruppieren 15">
            <a:extLst>
              <a:ext uri="{FF2B5EF4-FFF2-40B4-BE49-F238E27FC236}">
                <a16:creationId xmlns:a16="http://schemas.microsoft.com/office/drawing/2014/main" id="{3745BE2D-CB27-8F44-0640-7ACB2C978541}"/>
              </a:ext>
            </a:extLst>
          </p:cNvPr>
          <p:cNvGrpSpPr/>
          <p:nvPr/>
        </p:nvGrpSpPr>
        <p:grpSpPr>
          <a:xfrm>
            <a:off x="3657698" y="4196782"/>
            <a:ext cx="1541160" cy="691560"/>
            <a:chOff x="3657698" y="4196782"/>
            <a:chExt cx="1541160" cy="69156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DBF7D47-3B47-FA75-C1A9-E6656F33FAAA}"/>
                    </a:ext>
                  </a:extLst>
                </p14:cNvPr>
                <p14:cNvContentPartPr/>
                <p14:nvPr/>
              </p14:nvContentPartPr>
              <p14:xfrm>
                <a:off x="3657698" y="4617262"/>
                <a:ext cx="159120" cy="208440"/>
              </p14:xfrm>
            </p:contentPart>
          </mc:Choice>
          <mc:Fallback>
            <p:pic>
              <p:nvPicPr>
                <p:cNvPr id="6" name="Freihand 5">
                  <a:extLst>
                    <a:ext uri="{FF2B5EF4-FFF2-40B4-BE49-F238E27FC236}">
                      <a16:creationId xmlns:a16="http://schemas.microsoft.com/office/drawing/2014/main" id="{8DBF7D47-3B47-FA75-C1A9-E6656F33FAAA}"/>
                    </a:ext>
                  </a:extLst>
                </p:cNvPr>
                <p:cNvPicPr/>
                <p:nvPr/>
              </p:nvPicPr>
              <p:blipFill>
                <a:blip r:embed="rId12"/>
                <a:stretch>
                  <a:fillRect/>
                </a:stretch>
              </p:blipFill>
              <p:spPr>
                <a:xfrm>
                  <a:off x="3651578" y="4611142"/>
                  <a:ext cx="171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D2D174D7-71C6-92D4-1888-08F93CE089F0}"/>
                    </a:ext>
                  </a:extLst>
                </p14:cNvPr>
                <p14:cNvContentPartPr/>
                <p14:nvPr/>
              </p14:nvContentPartPr>
              <p14:xfrm>
                <a:off x="3830138" y="4558582"/>
                <a:ext cx="89640" cy="277920"/>
              </p14:xfrm>
            </p:contentPart>
          </mc:Choice>
          <mc:Fallback>
            <p:pic>
              <p:nvPicPr>
                <p:cNvPr id="7" name="Freihand 6">
                  <a:extLst>
                    <a:ext uri="{FF2B5EF4-FFF2-40B4-BE49-F238E27FC236}">
                      <a16:creationId xmlns:a16="http://schemas.microsoft.com/office/drawing/2014/main" id="{D2D174D7-71C6-92D4-1888-08F93CE089F0}"/>
                    </a:ext>
                  </a:extLst>
                </p:cNvPr>
                <p:cNvPicPr/>
                <p:nvPr/>
              </p:nvPicPr>
              <p:blipFill>
                <a:blip r:embed="rId14"/>
                <a:stretch>
                  <a:fillRect/>
                </a:stretch>
              </p:blipFill>
              <p:spPr>
                <a:xfrm>
                  <a:off x="3824018" y="4552462"/>
                  <a:ext cx="1018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03EDC50D-ABEE-9253-FA7B-2D74F8FCE414}"/>
                    </a:ext>
                  </a:extLst>
                </p14:cNvPr>
                <p14:cNvContentPartPr/>
                <p14:nvPr/>
              </p14:nvContentPartPr>
              <p14:xfrm>
                <a:off x="4000058" y="4723462"/>
                <a:ext cx="186480" cy="164880"/>
              </p14:xfrm>
            </p:contentPart>
          </mc:Choice>
          <mc:Fallback>
            <p:pic>
              <p:nvPicPr>
                <p:cNvPr id="8" name="Freihand 7">
                  <a:extLst>
                    <a:ext uri="{FF2B5EF4-FFF2-40B4-BE49-F238E27FC236}">
                      <a16:creationId xmlns:a16="http://schemas.microsoft.com/office/drawing/2014/main" id="{03EDC50D-ABEE-9253-FA7B-2D74F8FCE414}"/>
                    </a:ext>
                  </a:extLst>
                </p:cNvPr>
                <p:cNvPicPr/>
                <p:nvPr/>
              </p:nvPicPr>
              <p:blipFill>
                <a:blip r:embed="rId16"/>
                <a:stretch>
                  <a:fillRect/>
                </a:stretch>
              </p:blipFill>
              <p:spPr>
                <a:xfrm>
                  <a:off x="3993938" y="4717342"/>
                  <a:ext cx="198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21CA79D4-D37B-D92B-3685-B80300E88412}"/>
                    </a:ext>
                  </a:extLst>
                </p14:cNvPr>
                <p14:cNvContentPartPr/>
                <p14:nvPr/>
              </p14:nvContentPartPr>
              <p14:xfrm>
                <a:off x="3769658" y="4369582"/>
                <a:ext cx="545040" cy="395640"/>
              </p14:xfrm>
            </p:contentPart>
          </mc:Choice>
          <mc:Fallback>
            <p:pic>
              <p:nvPicPr>
                <p:cNvPr id="10" name="Freihand 9">
                  <a:extLst>
                    <a:ext uri="{FF2B5EF4-FFF2-40B4-BE49-F238E27FC236}">
                      <a16:creationId xmlns:a16="http://schemas.microsoft.com/office/drawing/2014/main" id="{21CA79D4-D37B-D92B-3685-B80300E88412}"/>
                    </a:ext>
                  </a:extLst>
                </p:cNvPr>
                <p:cNvPicPr/>
                <p:nvPr/>
              </p:nvPicPr>
              <p:blipFill>
                <a:blip r:embed="rId18"/>
                <a:stretch>
                  <a:fillRect/>
                </a:stretch>
              </p:blipFill>
              <p:spPr>
                <a:xfrm>
                  <a:off x="3763538" y="4363462"/>
                  <a:ext cx="55728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B6C3A6ED-36F7-42B2-F5A5-63223E0D003D}"/>
                    </a:ext>
                  </a:extLst>
                </p14:cNvPr>
                <p14:cNvContentPartPr/>
                <p14:nvPr/>
              </p14:nvContentPartPr>
              <p14:xfrm>
                <a:off x="4365458" y="4416022"/>
                <a:ext cx="240480" cy="280080"/>
              </p14:xfrm>
            </p:contentPart>
          </mc:Choice>
          <mc:Fallback>
            <p:pic>
              <p:nvPicPr>
                <p:cNvPr id="11" name="Freihand 10">
                  <a:extLst>
                    <a:ext uri="{FF2B5EF4-FFF2-40B4-BE49-F238E27FC236}">
                      <a16:creationId xmlns:a16="http://schemas.microsoft.com/office/drawing/2014/main" id="{B6C3A6ED-36F7-42B2-F5A5-63223E0D003D}"/>
                    </a:ext>
                  </a:extLst>
                </p:cNvPr>
                <p:cNvPicPr/>
                <p:nvPr/>
              </p:nvPicPr>
              <p:blipFill>
                <a:blip r:embed="rId20"/>
                <a:stretch>
                  <a:fillRect/>
                </a:stretch>
              </p:blipFill>
              <p:spPr>
                <a:xfrm>
                  <a:off x="4359338" y="4409902"/>
                  <a:ext cx="2527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BBA8F59B-DB5E-5B6F-40B8-7A4C28639C04}"/>
                    </a:ext>
                  </a:extLst>
                </p14:cNvPr>
                <p14:cNvContentPartPr/>
                <p14:nvPr/>
              </p14:nvContentPartPr>
              <p14:xfrm>
                <a:off x="4626458" y="4525102"/>
                <a:ext cx="91800" cy="256680"/>
              </p14:xfrm>
            </p:contentPart>
          </mc:Choice>
          <mc:Fallback>
            <p:pic>
              <p:nvPicPr>
                <p:cNvPr id="12" name="Freihand 11">
                  <a:extLst>
                    <a:ext uri="{FF2B5EF4-FFF2-40B4-BE49-F238E27FC236}">
                      <a16:creationId xmlns:a16="http://schemas.microsoft.com/office/drawing/2014/main" id="{BBA8F59B-DB5E-5B6F-40B8-7A4C28639C04}"/>
                    </a:ext>
                  </a:extLst>
                </p:cNvPr>
                <p:cNvPicPr/>
                <p:nvPr/>
              </p:nvPicPr>
              <p:blipFill>
                <a:blip r:embed="rId22"/>
                <a:stretch>
                  <a:fillRect/>
                </a:stretch>
              </p:blipFill>
              <p:spPr>
                <a:xfrm>
                  <a:off x="4620338" y="4518982"/>
                  <a:ext cx="1040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5F02B245-7C56-EAD4-4125-DA0052520FF4}"/>
                    </a:ext>
                  </a:extLst>
                </p14:cNvPr>
                <p14:cNvContentPartPr/>
                <p14:nvPr/>
              </p14:nvContentPartPr>
              <p14:xfrm>
                <a:off x="4721498" y="4387222"/>
                <a:ext cx="180720" cy="259560"/>
              </p14:xfrm>
            </p:contentPart>
          </mc:Choice>
          <mc:Fallback>
            <p:pic>
              <p:nvPicPr>
                <p:cNvPr id="13" name="Freihand 12">
                  <a:extLst>
                    <a:ext uri="{FF2B5EF4-FFF2-40B4-BE49-F238E27FC236}">
                      <a16:creationId xmlns:a16="http://schemas.microsoft.com/office/drawing/2014/main" id="{5F02B245-7C56-EAD4-4125-DA0052520FF4}"/>
                    </a:ext>
                  </a:extLst>
                </p:cNvPr>
                <p:cNvPicPr/>
                <p:nvPr/>
              </p:nvPicPr>
              <p:blipFill>
                <a:blip r:embed="rId24"/>
                <a:stretch>
                  <a:fillRect/>
                </a:stretch>
              </p:blipFill>
              <p:spPr>
                <a:xfrm>
                  <a:off x="4715378" y="4381102"/>
                  <a:ext cx="1929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A4E02894-4E6C-8622-B418-5A50D1B4B857}"/>
                    </a:ext>
                  </a:extLst>
                </p14:cNvPr>
                <p14:cNvContentPartPr/>
                <p14:nvPr/>
              </p14:nvContentPartPr>
              <p14:xfrm>
                <a:off x="4936058" y="4455622"/>
                <a:ext cx="60120" cy="149760"/>
              </p14:xfrm>
            </p:contentPart>
          </mc:Choice>
          <mc:Fallback>
            <p:pic>
              <p:nvPicPr>
                <p:cNvPr id="14" name="Freihand 13">
                  <a:extLst>
                    <a:ext uri="{FF2B5EF4-FFF2-40B4-BE49-F238E27FC236}">
                      <a16:creationId xmlns:a16="http://schemas.microsoft.com/office/drawing/2014/main" id="{A4E02894-4E6C-8622-B418-5A50D1B4B857}"/>
                    </a:ext>
                  </a:extLst>
                </p:cNvPr>
                <p:cNvPicPr/>
                <p:nvPr/>
              </p:nvPicPr>
              <p:blipFill>
                <a:blip r:embed="rId26"/>
                <a:stretch>
                  <a:fillRect/>
                </a:stretch>
              </p:blipFill>
              <p:spPr>
                <a:xfrm>
                  <a:off x="4929938" y="4449502"/>
                  <a:ext cx="72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298B15B6-C3E8-E39C-AD59-7F89DB4EFB05}"/>
                    </a:ext>
                  </a:extLst>
                </p14:cNvPr>
                <p14:cNvContentPartPr/>
                <p14:nvPr/>
              </p14:nvContentPartPr>
              <p14:xfrm>
                <a:off x="5100938" y="4196782"/>
                <a:ext cx="97920" cy="415080"/>
              </p14:xfrm>
            </p:contentPart>
          </mc:Choice>
          <mc:Fallback>
            <p:pic>
              <p:nvPicPr>
                <p:cNvPr id="15" name="Freihand 14">
                  <a:extLst>
                    <a:ext uri="{FF2B5EF4-FFF2-40B4-BE49-F238E27FC236}">
                      <a16:creationId xmlns:a16="http://schemas.microsoft.com/office/drawing/2014/main" id="{298B15B6-C3E8-E39C-AD59-7F89DB4EFB05}"/>
                    </a:ext>
                  </a:extLst>
                </p:cNvPr>
                <p:cNvPicPr/>
                <p:nvPr/>
              </p:nvPicPr>
              <p:blipFill>
                <a:blip r:embed="rId28"/>
                <a:stretch>
                  <a:fillRect/>
                </a:stretch>
              </p:blipFill>
              <p:spPr>
                <a:xfrm>
                  <a:off x="5094818" y="4190662"/>
                  <a:ext cx="110160" cy="427320"/>
                </a:xfrm>
                <a:prstGeom prst="rect">
                  <a:avLst/>
                </a:prstGeom>
              </p:spPr>
            </p:pic>
          </mc:Fallback>
        </mc:AlternateContent>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2" name="Grafik 1">
            <a:extLst>
              <a:ext uri="{FF2B5EF4-FFF2-40B4-BE49-F238E27FC236}">
                <a16:creationId xmlns:a16="http://schemas.microsoft.com/office/drawing/2014/main" id="{36850EF6-7AC6-5349-7B34-7D2FB60AA570}"/>
              </a:ext>
            </a:extLst>
          </p:cNvPr>
          <p:cNvPicPr>
            <a:picLocks noChangeAspect="1"/>
          </p:cNvPicPr>
          <p:nvPr/>
        </p:nvPicPr>
        <p:blipFill>
          <a:blip r:embed="rId3"/>
          <a:stretch>
            <a:fillRect/>
          </a:stretch>
        </p:blipFill>
        <p:spPr>
          <a:xfrm>
            <a:off x="0" y="521541"/>
            <a:ext cx="8949534" cy="3686902"/>
          </a:xfrm>
          <a:prstGeom prst="rect">
            <a:avLst/>
          </a:prstGeom>
        </p:spPr>
      </p:pic>
      <p:grpSp>
        <p:nvGrpSpPr>
          <p:cNvPr id="7" name="Gruppieren 6">
            <a:extLst>
              <a:ext uri="{FF2B5EF4-FFF2-40B4-BE49-F238E27FC236}">
                <a16:creationId xmlns:a16="http://schemas.microsoft.com/office/drawing/2014/main" id="{98F5EBCB-34A1-BCE5-E9C0-4B3B4798E6D8}"/>
              </a:ext>
            </a:extLst>
          </p:cNvPr>
          <p:cNvGrpSpPr/>
          <p:nvPr/>
        </p:nvGrpSpPr>
        <p:grpSpPr>
          <a:xfrm>
            <a:off x="151298" y="688582"/>
            <a:ext cx="1493640" cy="1287000"/>
            <a:chOff x="151298" y="688582"/>
            <a:chExt cx="1493640" cy="128700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B93F87A-B1B6-531C-146C-AFF9AC545E7C}"/>
                    </a:ext>
                  </a:extLst>
                </p14:cNvPr>
                <p14:cNvContentPartPr/>
                <p14:nvPr/>
              </p14:nvContentPartPr>
              <p14:xfrm>
                <a:off x="162098" y="688582"/>
                <a:ext cx="1482840" cy="466560"/>
              </p14:xfrm>
            </p:contentPart>
          </mc:Choice>
          <mc:Fallback>
            <p:pic>
              <p:nvPicPr>
                <p:cNvPr id="3" name="Freihand 2">
                  <a:extLst>
                    <a:ext uri="{FF2B5EF4-FFF2-40B4-BE49-F238E27FC236}">
                      <a16:creationId xmlns:a16="http://schemas.microsoft.com/office/drawing/2014/main" id="{1B93F87A-B1B6-531C-146C-AFF9AC545E7C}"/>
                    </a:ext>
                  </a:extLst>
                </p:cNvPr>
                <p:cNvPicPr/>
                <p:nvPr/>
              </p:nvPicPr>
              <p:blipFill>
                <a:blip r:embed="rId5"/>
                <a:stretch>
                  <a:fillRect/>
                </a:stretch>
              </p:blipFill>
              <p:spPr>
                <a:xfrm>
                  <a:off x="155978" y="682462"/>
                  <a:ext cx="149508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72B5B97A-9BA6-B5F8-C500-94780E166BD5}"/>
                    </a:ext>
                  </a:extLst>
                </p14:cNvPr>
                <p14:cNvContentPartPr/>
                <p14:nvPr/>
              </p14:nvContentPartPr>
              <p14:xfrm>
                <a:off x="151298" y="822142"/>
                <a:ext cx="48600" cy="1153440"/>
              </p14:xfrm>
            </p:contentPart>
          </mc:Choice>
          <mc:Fallback>
            <p:pic>
              <p:nvPicPr>
                <p:cNvPr id="6" name="Freihand 5">
                  <a:extLst>
                    <a:ext uri="{FF2B5EF4-FFF2-40B4-BE49-F238E27FC236}">
                      <a16:creationId xmlns:a16="http://schemas.microsoft.com/office/drawing/2014/main" id="{72B5B97A-9BA6-B5F8-C500-94780E166BD5}"/>
                    </a:ext>
                  </a:extLst>
                </p:cNvPr>
                <p:cNvPicPr/>
                <p:nvPr/>
              </p:nvPicPr>
              <p:blipFill>
                <a:blip r:embed="rId7"/>
                <a:stretch>
                  <a:fillRect/>
                </a:stretch>
              </p:blipFill>
              <p:spPr>
                <a:xfrm>
                  <a:off x="145178" y="816022"/>
                  <a:ext cx="60840" cy="1165680"/>
                </a:xfrm>
                <a:prstGeom prst="rect">
                  <a:avLst/>
                </a:prstGeom>
              </p:spPr>
            </p:pic>
          </mc:Fallback>
        </mc:AlternateContent>
      </p:grpSp>
      <p:grpSp>
        <p:nvGrpSpPr>
          <p:cNvPr id="30" name="Gruppieren 29">
            <a:extLst>
              <a:ext uri="{FF2B5EF4-FFF2-40B4-BE49-F238E27FC236}">
                <a16:creationId xmlns:a16="http://schemas.microsoft.com/office/drawing/2014/main" id="{FF85A42D-5BDB-8FF9-B66D-4B2CB819DE27}"/>
              </a:ext>
            </a:extLst>
          </p:cNvPr>
          <p:cNvGrpSpPr/>
          <p:nvPr/>
        </p:nvGrpSpPr>
        <p:grpSpPr>
          <a:xfrm>
            <a:off x="5760818" y="107542"/>
            <a:ext cx="2585160" cy="1238400"/>
            <a:chOff x="5760818" y="107542"/>
            <a:chExt cx="2585160" cy="1238400"/>
          </a:xfrm>
        </p:grpSpPr>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CED3FCC5-62B0-48B5-A3B6-E3F796CC9400}"/>
                    </a:ext>
                  </a:extLst>
                </p14:cNvPr>
                <p14:cNvContentPartPr/>
                <p14:nvPr/>
              </p14:nvContentPartPr>
              <p14:xfrm>
                <a:off x="5760818" y="747262"/>
                <a:ext cx="1015920" cy="598680"/>
              </p14:xfrm>
            </p:contentPart>
          </mc:Choice>
          <mc:Fallback>
            <p:pic>
              <p:nvPicPr>
                <p:cNvPr id="8" name="Freihand 7">
                  <a:extLst>
                    <a:ext uri="{FF2B5EF4-FFF2-40B4-BE49-F238E27FC236}">
                      <a16:creationId xmlns:a16="http://schemas.microsoft.com/office/drawing/2014/main" id="{CED3FCC5-62B0-48B5-A3B6-E3F796CC9400}"/>
                    </a:ext>
                  </a:extLst>
                </p:cNvPr>
                <p:cNvPicPr/>
                <p:nvPr/>
              </p:nvPicPr>
              <p:blipFill>
                <a:blip r:embed="rId9"/>
                <a:stretch>
                  <a:fillRect/>
                </a:stretch>
              </p:blipFill>
              <p:spPr>
                <a:xfrm>
                  <a:off x="5754698" y="741142"/>
                  <a:ext cx="1028160" cy="61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FB3EEF6-D820-DE56-F419-E7CD5186B87D}"/>
                    </a:ext>
                  </a:extLst>
                </p14:cNvPr>
                <p14:cNvContentPartPr/>
                <p14:nvPr/>
              </p14:nvContentPartPr>
              <p14:xfrm>
                <a:off x="6834698" y="353422"/>
                <a:ext cx="443880" cy="449640"/>
              </p14:xfrm>
            </p:contentPart>
          </mc:Choice>
          <mc:Fallback>
            <p:pic>
              <p:nvPicPr>
                <p:cNvPr id="9" name="Freihand 8">
                  <a:extLst>
                    <a:ext uri="{FF2B5EF4-FFF2-40B4-BE49-F238E27FC236}">
                      <a16:creationId xmlns:a16="http://schemas.microsoft.com/office/drawing/2014/main" id="{8FB3EEF6-D820-DE56-F419-E7CD5186B87D}"/>
                    </a:ext>
                  </a:extLst>
                </p:cNvPr>
                <p:cNvPicPr/>
                <p:nvPr/>
              </p:nvPicPr>
              <p:blipFill>
                <a:blip r:embed="rId11"/>
                <a:stretch>
                  <a:fillRect/>
                </a:stretch>
              </p:blipFill>
              <p:spPr>
                <a:xfrm>
                  <a:off x="6828578" y="347302"/>
                  <a:ext cx="45612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E50ED49D-60AF-06C6-9DDC-96A8B68F7C12}"/>
                    </a:ext>
                  </a:extLst>
                </p14:cNvPr>
                <p14:cNvContentPartPr/>
                <p14:nvPr/>
              </p14:nvContentPartPr>
              <p14:xfrm>
                <a:off x="7306658" y="201142"/>
                <a:ext cx="115200" cy="112320"/>
              </p14:xfrm>
            </p:contentPart>
          </mc:Choice>
          <mc:Fallback>
            <p:pic>
              <p:nvPicPr>
                <p:cNvPr id="10" name="Freihand 9">
                  <a:extLst>
                    <a:ext uri="{FF2B5EF4-FFF2-40B4-BE49-F238E27FC236}">
                      <a16:creationId xmlns:a16="http://schemas.microsoft.com/office/drawing/2014/main" id="{E50ED49D-60AF-06C6-9DDC-96A8B68F7C12}"/>
                    </a:ext>
                  </a:extLst>
                </p:cNvPr>
                <p:cNvPicPr/>
                <p:nvPr/>
              </p:nvPicPr>
              <p:blipFill>
                <a:blip r:embed="rId13"/>
                <a:stretch>
                  <a:fillRect/>
                </a:stretch>
              </p:blipFill>
              <p:spPr>
                <a:xfrm>
                  <a:off x="7300538" y="195022"/>
                  <a:ext cx="127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94DFACBA-8131-B20A-54E8-D887CDAFE36F}"/>
                    </a:ext>
                  </a:extLst>
                </p14:cNvPr>
                <p14:cNvContentPartPr/>
                <p14:nvPr/>
              </p14:nvContentPartPr>
              <p14:xfrm>
                <a:off x="7501418" y="107542"/>
                <a:ext cx="170640" cy="237240"/>
              </p14:xfrm>
            </p:contentPart>
          </mc:Choice>
          <mc:Fallback>
            <p:pic>
              <p:nvPicPr>
                <p:cNvPr id="11" name="Freihand 10">
                  <a:extLst>
                    <a:ext uri="{FF2B5EF4-FFF2-40B4-BE49-F238E27FC236}">
                      <a16:creationId xmlns:a16="http://schemas.microsoft.com/office/drawing/2014/main" id="{94DFACBA-8131-B20A-54E8-D887CDAFE36F}"/>
                    </a:ext>
                  </a:extLst>
                </p:cNvPr>
                <p:cNvPicPr/>
                <p:nvPr/>
              </p:nvPicPr>
              <p:blipFill>
                <a:blip r:embed="rId15"/>
                <a:stretch>
                  <a:fillRect/>
                </a:stretch>
              </p:blipFill>
              <p:spPr>
                <a:xfrm>
                  <a:off x="7495298" y="101422"/>
                  <a:ext cx="182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CA1304D-7E55-2FA6-85F4-2B8A75DA92F1}"/>
                    </a:ext>
                  </a:extLst>
                </p14:cNvPr>
                <p14:cNvContentPartPr/>
                <p14:nvPr/>
              </p14:nvContentPartPr>
              <p14:xfrm>
                <a:off x="7714898" y="177022"/>
                <a:ext cx="183600" cy="110880"/>
              </p14:xfrm>
            </p:contentPart>
          </mc:Choice>
          <mc:Fallback>
            <p:pic>
              <p:nvPicPr>
                <p:cNvPr id="12" name="Freihand 11">
                  <a:extLst>
                    <a:ext uri="{FF2B5EF4-FFF2-40B4-BE49-F238E27FC236}">
                      <a16:creationId xmlns:a16="http://schemas.microsoft.com/office/drawing/2014/main" id="{8CA1304D-7E55-2FA6-85F4-2B8A75DA92F1}"/>
                    </a:ext>
                  </a:extLst>
                </p:cNvPr>
                <p:cNvPicPr/>
                <p:nvPr/>
              </p:nvPicPr>
              <p:blipFill>
                <a:blip r:embed="rId17"/>
                <a:stretch>
                  <a:fillRect/>
                </a:stretch>
              </p:blipFill>
              <p:spPr>
                <a:xfrm>
                  <a:off x="7708778" y="170902"/>
                  <a:ext cx="195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C053CAA2-2F70-4F73-E793-0D51AC7ABFD5}"/>
                    </a:ext>
                  </a:extLst>
                </p14:cNvPr>
                <p14:cNvContentPartPr/>
                <p14:nvPr/>
              </p14:nvContentPartPr>
              <p14:xfrm>
                <a:off x="8065538" y="188902"/>
                <a:ext cx="89280" cy="117360"/>
              </p14:xfrm>
            </p:contentPart>
          </mc:Choice>
          <mc:Fallback>
            <p:pic>
              <p:nvPicPr>
                <p:cNvPr id="13" name="Freihand 12">
                  <a:extLst>
                    <a:ext uri="{FF2B5EF4-FFF2-40B4-BE49-F238E27FC236}">
                      <a16:creationId xmlns:a16="http://schemas.microsoft.com/office/drawing/2014/main" id="{C053CAA2-2F70-4F73-E793-0D51AC7ABFD5}"/>
                    </a:ext>
                  </a:extLst>
                </p:cNvPr>
                <p:cNvPicPr/>
                <p:nvPr/>
              </p:nvPicPr>
              <p:blipFill>
                <a:blip r:embed="rId19"/>
                <a:stretch>
                  <a:fillRect/>
                </a:stretch>
              </p:blipFill>
              <p:spPr>
                <a:xfrm>
                  <a:off x="8059418" y="182782"/>
                  <a:ext cx="101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2897CC67-254C-BDAE-33C4-A04E88BC2E28}"/>
                    </a:ext>
                  </a:extLst>
                </p14:cNvPr>
                <p14:cNvContentPartPr/>
                <p14:nvPr/>
              </p14:nvContentPartPr>
              <p14:xfrm>
                <a:off x="8208098" y="202222"/>
                <a:ext cx="137880" cy="132840"/>
              </p14:xfrm>
            </p:contentPart>
          </mc:Choice>
          <mc:Fallback>
            <p:pic>
              <p:nvPicPr>
                <p:cNvPr id="14" name="Freihand 13">
                  <a:extLst>
                    <a:ext uri="{FF2B5EF4-FFF2-40B4-BE49-F238E27FC236}">
                      <a16:creationId xmlns:a16="http://schemas.microsoft.com/office/drawing/2014/main" id="{2897CC67-254C-BDAE-33C4-A04E88BC2E28}"/>
                    </a:ext>
                  </a:extLst>
                </p:cNvPr>
                <p:cNvPicPr/>
                <p:nvPr/>
              </p:nvPicPr>
              <p:blipFill>
                <a:blip r:embed="rId21"/>
                <a:stretch>
                  <a:fillRect/>
                </a:stretch>
              </p:blipFill>
              <p:spPr>
                <a:xfrm>
                  <a:off x="8201978" y="196102"/>
                  <a:ext cx="150120" cy="145080"/>
                </a:xfrm>
                <a:prstGeom prst="rect">
                  <a:avLst/>
                </a:prstGeom>
              </p:spPr>
            </p:pic>
          </mc:Fallback>
        </mc:AlternateContent>
      </p:grpSp>
      <p:grpSp>
        <p:nvGrpSpPr>
          <p:cNvPr id="29" name="Gruppieren 28">
            <a:extLst>
              <a:ext uri="{FF2B5EF4-FFF2-40B4-BE49-F238E27FC236}">
                <a16:creationId xmlns:a16="http://schemas.microsoft.com/office/drawing/2014/main" id="{19A1AAB2-2EDB-F3F7-6EA1-F0BB8272B920}"/>
              </a:ext>
            </a:extLst>
          </p:cNvPr>
          <p:cNvGrpSpPr/>
          <p:nvPr/>
        </p:nvGrpSpPr>
        <p:grpSpPr>
          <a:xfrm>
            <a:off x="8620298" y="93502"/>
            <a:ext cx="347760" cy="282240"/>
            <a:chOff x="8620298" y="93502"/>
            <a:chExt cx="347760" cy="282240"/>
          </a:xfrm>
        </p:grpSpPr>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F5D38089-D6A4-8144-0991-B6432145E67A}"/>
                    </a:ext>
                  </a:extLst>
                </p14:cNvPr>
                <p14:cNvContentPartPr/>
                <p14:nvPr/>
              </p14:nvContentPartPr>
              <p14:xfrm>
                <a:off x="8620298" y="93502"/>
                <a:ext cx="96120" cy="209880"/>
              </p14:xfrm>
            </p:contentPart>
          </mc:Choice>
          <mc:Fallback>
            <p:pic>
              <p:nvPicPr>
                <p:cNvPr id="15" name="Freihand 14">
                  <a:extLst>
                    <a:ext uri="{FF2B5EF4-FFF2-40B4-BE49-F238E27FC236}">
                      <a16:creationId xmlns:a16="http://schemas.microsoft.com/office/drawing/2014/main" id="{F5D38089-D6A4-8144-0991-B6432145E67A}"/>
                    </a:ext>
                  </a:extLst>
                </p:cNvPr>
                <p:cNvPicPr/>
                <p:nvPr/>
              </p:nvPicPr>
              <p:blipFill>
                <a:blip r:embed="rId23"/>
                <a:stretch>
                  <a:fillRect/>
                </a:stretch>
              </p:blipFill>
              <p:spPr>
                <a:xfrm>
                  <a:off x="8614178" y="87382"/>
                  <a:ext cx="108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A9B59B66-1E6C-0511-5BB3-FE9B642E355D}"/>
                    </a:ext>
                  </a:extLst>
                </p14:cNvPr>
                <p14:cNvContentPartPr/>
                <p14:nvPr/>
              </p14:nvContentPartPr>
              <p14:xfrm>
                <a:off x="8805698" y="168742"/>
                <a:ext cx="162360" cy="207000"/>
              </p14:xfrm>
            </p:contentPart>
          </mc:Choice>
          <mc:Fallback>
            <p:pic>
              <p:nvPicPr>
                <p:cNvPr id="16" name="Freihand 15">
                  <a:extLst>
                    <a:ext uri="{FF2B5EF4-FFF2-40B4-BE49-F238E27FC236}">
                      <a16:creationId xmlns:a16="http://schemas.microsoft.com/office/drawing/2014/main" id="{A9B59B66-1E6C-0511-5BB3-FE9B642E355D}"/>
                    </a:ext>
                  </a:extLst>
                </p:cNvPr>
                <p:cNvPicPr/>
                <p:nvPr/>
              </p:nvPicPr>
              <p:blipFill>
                <a:blip r:embed="rId25"/>
                <a:stretch>
                  <a:fillRect/>
                </a:stretch>
              </p:blipFill>
              <p:spPr>
                <a:xfrm>
                  <a:off x="8799578" y="162622"/>
                  <a:ext cx="174600" cy="219240"/>
                </a:xfrm>
                <a:prstGeom prst="rect">
                  <a:avLst/>
                </a:prstGeom>
              </p:spPr>
            </p:pic>
          </mc:Fallback>
        </mc:AlternateContent>
      </p:grpSp>
      <p:grpSp>
        <p:nvGrpSpPr>
          <p:cNvPr id="28" name="Gruppieren 27">
            <a:extLst>
              <a:ext uri="{FF2B5EF4-FFF2-40B4-BE49-F238E27FC236}">
                <a16:creationId xmlns:a16="http://schemas.microsoft.com/office/drawing/2014/main" id="{F32FC8E6-1C46-C3C3-64DE-17F8D5B6CEC3}"/>
              </a:ext>
            </a:extLst>
          </p:cNvPr>
          <p:cNvGrpSpPr/>
          <p:nvPr/>
        </p:nvGrpSpPr>
        <p:grpSpPr>
          <a:xfrm>
            <a:off x="9185138" y="70822"/>
            <a:ext cx="1895400" cy="322560"/>
            <a:chOff x="9185138" y="70822"/>
            <a:chExt cx="1895400" cy="322560"/>
          </a:xfrm>
        </p:grpSpPr>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FB126BAA-5FE0-7CC0-B20D-DB9449C5A12F}"/>
                    </a:ext>
                  </a:extLst>
                </p14:cNvPr>
                <p14:cNvContentPartPr/>
                <p14:nvPr/>
              </p14:nvContentPartPr>
              <p14:xfrm>
                <a:off x="9255698" y="193942"/>
                <a:ext cx="12240" cy="152640"/>
              </p14:xfrm>
            </p:contentPart>
          </mc:Choice>
          <mc:Fallback>
            <p:pic>
              <p:nvPicPr>
                <p:cNvPr id="17" name="Freihand 16">
                  <a:extLst>
                    <a:ext uri="{FF2B5EF4-FFF2-40B4-BE49-F238E27FC236}">
                      <a16:creationId xmlns:a16="http://schemas.microsoft.com/office/drawing/2014/main" id="{FB126BAA-5FE0-7CC0-B20D-DB9449C5A12F}"/>
                    </a:ext>
                  </a:extLst>
                </p:cNvPr>
                <p:cNvPicPr/>
                <p:nvPr/>
              </p:nvPicPr>
              <p:blipFill>
                <a:blip r:embed="rId27"/>
                <a:stretch>
                  <a:fillRect/>
                </a:stretch>
              </p:blipFill>
              <p:spPr>
                <a:xfrm>
                  <a:off x="9249578" y="187822"/>
                  <a:ext cx="24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0097A3A8-F0CC-3F8C-E016-90F6FF9CEC9F}"/>
                    </a:ext>
                  </a:extLst>
                </p14:cNvPr>
                <p14:cNvContentPartPr/>
                <p14:nvPr/>
              </p14:nvContentPartPr>
              <p14:xfrm>
                <a:off x="9185138" y="160462"/>
                <a:ext cx="120240" cy="232920"/>
              </p14:xfrm>
            </p:contentPart>
          </mc:Choice>
          <mc:Fallback>
            <p:pic>
              <p:nvPicPr>
                <p:cNvPr id="18" name="Freihand 17">
                  <a:extLst>
                    <a:ext uri="{FF2B5EF4-FFF2-40B4-BE49-F238E27FC236}">
                      <a16:creationId xmlns:a16="http://schemas.microsoft.com/office/drawing/2014/main" id="{0097A3A8-F0CC-3F8C-E016-90F6FF9CEC9F}"/>
                    </a:ext>
                  </a:extLst>
                </p:cNvPr>
                <p:cNvPicPr/>
                <p:nvPr/>
              </p:nvPicPr>
              <p:blipFill>
                <a:blip r:embed="rId29"/>
                <a:stretch>
                  <a:fillRect/>
                </a:stretch>
              </p:blipFill>
              <p:spPr>
                <a:xfrm>
                  <a:off x="9179018" y="154342"/>
                  <a:ext cx="1324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BCE43597-4149-5F4F-B0FA-2AA05FFD6CBD}"/>
                    </a:ext>
                  </a:extLst>
                </p14:cNvPr>
                <p14:cNvContentPartPr/>
                <p14:nvPr/>
              </p14:nvContentPartPr>
              <p14:xfrm>
                <a:off x="9369098" y="179902"/>
                <a:ext cx="199440" cy="154440"/>
              </p14:xfrm>
            </p:contentPart>
          </mc:Choice>
          <mc:Fallback>
            <p:pic>
              <p:nvPicPr>
                <p:cNvPr id="19" name="Freihand 18">
                  <a:extLst>
                    <a:ext uri="{FF2B5EF4-FFF2-40B4-BE49-F238E27FC236}">
                      <a16:creationId xmlns:a16="http://schemas.microsoft.com/office/drawing/2014/main" id="{BCE43597-4149-5F4F-B0FA-2AA05FFD6CBD}"/>
                    </a:ext>
                  </a:extLst>
                </p:cNvPr>
                <p:cNvPicPr/>
                <p:nvPr/>
              </p:nvPicPr>
              <p:blipFill>
                <a:blip r:embed="rId31"/>
                <a:stretch>
                  <a:fillRect/>
                </a:stretch>
              </p:blipFill>
              <p:spPr>
                <a:xfrm>
                  <a:off x="9362978" y="173782"/>
                  <a:ext cx="211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92120DAD-89EB-475C-A57B-E425815A5CE0}"/>
                    </a:ext>
                  </a:extLst>
                </p14:cNvPr>
                <p14:cNvContentPartPr/>
                <p14:nvPr/>
              </p14:nvContentPartPr>
              <p14:xfrm>
                <a:off x="9645938" y="150742"/>
                <a:ext cx="135360" cy="147960"/>
              </p14:xfrm>
            </p:contentPart>
          </mc:Choice>
          <mc:Fallback>
            <p:pic>
              <p:nvPicPr>
                <p:cNvPr id="20" name="Freihand 19">
                  <a:extLst>
                    <a:ext uri="{FF2B5EF4-FFF2-40B4-BE49-F238E27FC236}">
                      <a16:creationId xmlns:a16="http://schemas.microsoft.com/office/drawing/2014/main" id="{92120DAD-89EB-475C-A57B-E425815A5CE0}"/>
                    </a:ext>
                  </a:extLst>
                </p:cNvPr>
                <p:cNvPicPr/>
                <p:nvPr/>
              </p:nvPicPr>
              <p:blipFill>
                <a:blip r:embed="rId33"/>
                <a:stretch>
                  <a:fillRect/>
                </a:stretch>
              </p:blipFill>
              <p:spPr>
                <a:xfrm>
                  <a:off x="9639818" y="144622"/>
                  <a:ext cx="147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82E174F7-9000-1C25-8673-470FF9A74DA4}"/>
                    </a:ext>
                  </a:extLst>
                </p14:cNvPr>
                <p14:cNvContentPartPr/>
                <p14:nvPr/>
              </p14:nvContentPartPr>
              <p14:xfrm>
                <a:off x="9945458" y="147502"/>
                <a:ext cx="75600" cy="162720"/>
              </p14:xfrm>
            </p:contentPart>
          </mc:Choice>
          <mc:Fallback>
            <p:pic>
              <p:nvPicPr>
                <p:cNvPr id="21" name="Freihand 20">
                  <a:extLst>
                    <a:ext uri="{FF2B5EF4-FFF2-40B4-BE49-F238E27FC236}">
                      <a16:creationId xmlns:a16="http://schemas.microsoft.com/office/drawing/2014/main" id="{82E174F7-9000-1C25-8673-470FF9A74DA4}"/>
                    </a:ext>
                  </a:extLst>
                </p:cNvPr>
                <p:cNvPicPr/>
                <p:nvPr/>
              </p:nvPicPr>
              <p:blipFill>
                <a:blip r:embed="rId35"/>
                <a:stretch>
                  <a:fillRect/>
                </a:stretch>
              </p:blipFill>
              <p:spPr>
                <a:xfrm>
                  <a:off x="9939338" y="141382"/>
                  <a:ext cx="87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8AE84AF8-F8D1-C2F6-9CD6-3A54776CF0C6}"/>
                    </a:ext>
                  </a:extLst>
                </p14:cNvPr>
                <p14:cNvContentPartPr/>
                <p14:nvPr/>
              </p14:nvContentPartPr>
              <p14:xfrm>
                <a:off x="10111058" y="189622"/>
                <a:ext cx="312120" cy="96120"/>
              </p14:xfrm>
            </p:contentPart>
          </mc:Choice>
          <mc:Fallback>
            <p:pic>
              <p:nvPicPr>
                <p:cNvPr id="22" name="Freihand 21">
                  <a:extLst>
                    <a:ext uri="{FF2B5EF4-FFF2-40B4-BE49-F238E27FC236}">
                      <a16:creationId xmlns:a16="http://schemas.microsoft.com/office/drawing/2014/main" id="{8AE84AF8-F8D1-C2F6-9CD6-3A54776CF0C6}"/>
                    </a:ext>
                  </a:extLst>
                </p:cNvPr>
                <p:cNvPicPr/>
                <p:nvPr/>
              </p:nvPicPr>
              <p:blipFill>
                <a:blip r:embed="rId37"/>
                <a:stretch>
                  <a:fillRect/>
                </a:stretch>
              </p:blipFill>
              <p:spPr>
                <a:xfrm>
                  <a:off x="10104938" y="183502"/>
                  <a:ext cx="324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80421F72-C0B1-0782-87DA-72A2AB656859}"/>
                    </a:ext>
                  </a:extLst>
                </p14:cNvPr>
                <p14:cNvContentPartPr/>
                <p14:nvPr/>
              </p14:nvContentPartPr>
              <p14:xfrm>
                <a:off x="10650338" y="150742"/>
                <a:ext cx="14400" cy="113400"/>
              </p14:xfrm>
            </p:contentPart>
          </mc:Choice>
          <mc:Fallback>
            <p:pic>
              <p:nvPicPr>
                <p:cNvPr id="23" name="Freihand 22">
                  <a:extLst>
                    <a:ext uri="{FF2B5EF4-FFF2-40B4-BE49-F238E27FC236}">
                      <a16:creationId xmlns:a16="http://schemas.microsoft.com/office/drawing/2014/main" id="{80421F72-C0B1-0782-87DA-72A2AB656859}"/>
                    </a:ext>
                  </a:extLst>
                </p:cNvPr>
                <p:cNvPicPr/>
                <p:nvPr/>
              </p:nvPicPr>
              <p:blipFill>
                <a:blip r:embed="rId39"/>
                <a:stretch>
                  <a:fillRect/>
                </a:stretch>
              </p:blipFill>
              <p:spPr>
                <a:xfrm>
                  <a:off x="10644218" y="144622"/>
                  <a:ext cx="26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CAE1B6BC-98B3-0BA6-E02E-DC57C9A6147B}"/>
                    </a:ext>
                  </a:extLst>
                </p14:cNvPr>
                <p14:cNvContentPartPr/>
                <p14:nvPr/>
              </p14:nvContentPartPr>
              <p14:xfrm>
                <a:off x="10553858" y="78382"/>
                <a:ext cx="180000" cy="209880"/>
              </p14:xfrm>
            </p:contentPart>
          </mc:Choice>
          <mc:Fallback>
            <p:pic>
              <p:nvPicPr>
                <p:cNvPr id="24" name="Freihand 23">
                  <a:extLst>
                    <a:ext uri="{FF2B5EF4-FFF2-40B4-BE49-F238E27FC236}">
                      <a16:creationId xmlns:a16="http://schemas.microsoft.com/office/drawing/2014/main" id="{CAE1B6BC-98B3-0BA6-E02E-DC57C9A6147B}"/>
                    </a:ext>
                  </a:extLst>
                </p:cNvPr>
                <p:cNvPicPr/>
                <p:nvPr/>
              </p:nvPicPr>
              <p:blipFill>
                <a:blip r:embed="rId41"/>
                <a:stretch>
                  <a:fillRect/>
                </a:stretch>
              </p:blipFill>
              <p:spPr>
                <a:xfrm>
                  <a:off x="10547738" y="72262"/>
                  <a:ext cx="192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DA8CB819-0BD0-86FD-A445-D00D6994DEED}"/>
                    </a:ext>
                  </a:extLst>
                </p14:cNvPr>
                <p14:cNvContentPartPr/>
                <p14:nvPr/>
              </p14:nvContentPartPr>
              <p14:xfrm>
                <a:off x="10830698" y="128062"/>
                <a:ext cx="143640" cy="186480"/>
              </p14:xfrm>
            </p:contentPart>
          </mc:Choice>
          <mc:Fallback>
            <p:pic>
              <p:nvPicPr>
                <p:cNvPr id="25" name="Freihand 24">
                  <a:extLst>
                    <a:ext uri="{FF2B5EF4-FFF2-40B4-BE49-F238E27FC236}">
                      <a16:creationId xmlns:a16="http://schemas.microsoft.com/office/drawing/2014/main" id="{DA8CB819-0BD0-86FD-A445-D00D6994DEED}"/>
                    </a:ext>
                  </a:extLst>
                </p:cNvPr>
                <p:cNvPicPr/>
                <p:nvPr/>
              </p:nvPicPr>
              <p:blipFill>
                <a:blip r:embed="rId43"/>
                <a:stretch>
                  <a:fillRect/>
                </a:stretch>
              </p:blipFill>
              <p:spPr>
                <a:xfrm>
                  <a:off x="10824578" y="121942"/>
                  <a:ext cx="155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B2D6D0B6-4B95-0BD1-9E6C-C909FAD3FC08}"/>
                    </a:ext>
                  </a:extLst>
                </p14:cNvPr>
                <p14:cNvContentPartPr/>
                <p14:nvPr/>
              </p14:nvContentPartPr>
              <p14:xfrm>
                <a:off x="10883258" y="70822"/>
                <a:ext cx="197280" cy="168480"/>
              </p14:xfrm>
            </p:contentPart>
          </mc:Choice>
          <mc:Fallback>
            <p:pic>
              <p:nvPicPr>
                <p:cNvPr id="26" name="Freihand 25">
                  <a:extLst>
                    <a:ext uri="{FF2B5EF4-FFF2-40B4-BE49-F238E27FC236}">
                      <a16:creationId xmlns:a16="http://schemas.microsoft.com/office/drawing/2014/main" id="{B2D6D0B6-4B95-0BD1-9E6C-C909FAD3FC08}"/>
                    </a:ext>
                  </a:extLst>
                </p:cNvPr>
                <p:cNvPicPr/>
                <p:nvPr/>
              </p:nvPicPr>
              <p:blipFill>
                <a:blip r:embed="rId45"/>
                <a:stretch>
                  <a:fillRect/>
                </a:stretch>
              </p:blipFill>
              <p:spPr>
                <a:xfrm>
                  <a:off x="10877138" y="64702"/>
                  <a:ext cx="209520" cy="1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64533097-150E-E16B-7DFF-89FFB28BC953}"/>
                  </a:ext>
                </a:extLst>
              </p14:cNvPr>
              <p14:cNvContentPartPr/>
              <p14:nvPr/>
            </p14:nvContentPartPr>
            <p14:xfrm>
              <a:off x="6735338" y="2580742"/>
              <a:ext cx="902520" cy="374760"/>
            </p14:xfrm>
          </p:contentPart>
        </mc:Choice>
        <mc:Fallback>
          <p:pic>
            <p:nvPicPr>
              <p:cNvPr id="31" name="Freihand 30">
                <a:extLst>
                  <a:ext uri="{FF2B5EF4-FFF2-40B4-BE49-F238E27FC236}">
                    <a16:creationId xmlns:a16="http://schemas.microsoft.com/office/drawing/2014/main" id="{64533097-150E-E16B-7DFF-89FFB28BC953}"/>
                  </a:ext>
                </a:extLst>
              </p:cNvPr>
              <p:cNvPicPr/>
              <p:nvPr/>
            </p:nvPicPr>
            <p:blipFill>
              <a:blip r:embed="rId47"/>
              <a:stretch>
                <a:fillRect/>
              </a:stretch>
            </p:blipFill>
            <p:spPr>
              <a:xfrm>
                <a:off x="6729218" y="2574622"/>
                <a:ext cx="914760" cy="387000"/>
              </a:xfrm>
              <a:prstGeom prst="rect">
                <a:avLst/>
              </a:prstGeom>
            </p:spPr>
          </p:pic>
        </mc:Fallback>
      </mc:AlternateContent>
      <p:grpSp>
        <p:nvGrpSpPr>
          <p:cNvPr id="40" name="Gruppieren 39">
            <a:extLst>
              <a:ext uri="{FF2B5EF4-FFF2-40B4-BE49-F238E27FC236}">
                <a16:creationId xmlns:a16="http://schemas.microsoft.com/office/drawing/2014/main" id="{87DEE50D-7AE4-6223-2117-B7E3B823D1C6}"/>
              </a:ext>
            </a:extLst>
          </p:cNvPr>
          <p:cNvGrpSpPr/>
          <p:nvPr/>
        </p:nvGrpSpPr>
        <p:grpSpPr>
          <a:xfrm>
            <a:off x="9197018" y="2432422"/>
            <a:ext cx="557280" cy="445320"/>
            <a:chOff x="9197018" y="2432422"/>
            <a:chExt cx="557280" cy="445320"/>
          </a:xfrm>
        </p:grpSpPr>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0DC126DE-DAD6-7242-FE15-EE42C7D72609}"/>
                    </a:ext>
                  </a:extLst>
                </p14:cNvPr>
                <p14:cNvContentPartPr/>
                <p14:nvPr/>
              </p14:nvContentPartPr>
              <p14:xfrm>
                <a:off x="9197018" y="2622862"/>
                <a:ext cx="108000" cy="115200"/>
              </p14:xfrm>
            </p:contentPart>
          </mc:Choice>
          <mc:Fallback>
            <p:pic>
              <p:nvPicPr>
                <p:cNvPr id="32" name="Freihand 31">
                  <a:extLst>
                    <a:ext uri="{FF2B5EF4-FFF2-40B4-BE49-F238E27FC236}">
                      <a16:creationId xmlns:a16="http://schemas.microsoft.com/office/drawing/2014/main" id="{0DC126DE-DAD6-7242-FE15-EE42C7D72609}"/>
                    </a:ext>
                  </a:extLst>
                </p:cNvPr>
                <p:cNvPicPr/>
                <p:nvPr/>
              </p:nvPicPr>
              <p:blipFill>
                <a:blip r:embed="rId49"/>
                <a:stretch>
                  <a:fillRect/>
                </a:stretch>
              </p:blipFill>
              <p:spPr>
                <a:xfrm>
                  <a:off x="9190898" y="2616742"/>
                  <a:ext cx="120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E77DAD83-CC6D-B2A7-26F8-F328D778AD9C}"/>
                    </a:ext>
                  </a:extLst>
                </p14:cNvPr>
                <p14:cNvContentPartPr/>
                <p14:nvPr/>
              </p14:nvContentPartPr>
              <p14:xfrm>
                <a:off x="9340298" y="2610262"/>
                <a:ext cx="89640" cy="125280"/>
              </p14:xfrm>
            </p:contentPart>
          </mc:Choice>
          <mc:Fallback>
            <p:pic>
              <p:nvPicPr>
                <p:cNvPr id="33" name="Freihand 32">
                  <a:extLst>
                    <a:ext uri="{FF2B5EF4-FFF2-40B4-BE49-F238E27FC236}">
                      <a16:creationId xmlns:a16="http://schemas.microsoft.com/office/drawing/2014/main" id="{E77DAD83-CC6D-B2A7-26F8-F328D778AD9C}"/>
                    </a:ext>
                  </a:extLst>
                </p:cNvPr>
                <p:cNvPicPr/>
                <p:nvPr/>
              </p:nvPicPr>
              <p:blipFill>
                <a:blip r:embed="rId51"/>
                <a:stretch>
                  <a:fillRect/>
                </a:stretch>
              </p:blipFill>
              <p:spPr>
                <a:xfrm>
                  <a:off x="9334178" y="2604142"/>
                  <a:ext cx="101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72E5EB2D-1899-7975-83CD-40757165A823}"/>
                    </a:ext>
                  </a:extLst>
                </p14:cNvPr>
                <p14:cNvContentPartPr/>
                <p14:nvPr/>
              </p14:nvContentPartPr>
              <p14:xfrm>
                <a:off x="9510578" y="2709982"/>
                <a:ext cx="19080" cy="41760"/>
              </p14:xfrm>
            </p:contentPart>
          </mc:Choice>
          <mc:Fallback>
            <p:pic>
              <p:nvPicPr>
                <p:cNvPr id="34" name="Freihand 33">
                  <a:extLst>
                    <a:ext uri="{FF2B5EF4-FFF2-40B4-BE49-F238E27FC236}">
                      <a16:creationId xmlns:a16="http://schemas.microsoft.com/office/drawing/2014/main" id="{72E5EB2D-1899-7975-83CD-40757165A823}"/>
                    </a:ext>
                  </a:extLst>
                </p:cNvPr>
                <p:cNvPicPr/>
                <p:nvPr/>
              </p:nvPicPr>
              <p:blipFill>
                <a:blip r:embed="rId53"/>
                <a:stretch>
                  <a:fillRect/>
                </a:stretch>
              </p:blipFill>
              <p:spPr>
                <a:xfrm>
                  <a:off x="9504458" y="2703862"/>
                  <a:ext cx="31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B08F99DB-ABB6-2E21-6B10-381B443F359E}"/>
                    </a:ext>
                  </a:extLst>
                </p14:cNvPr>
                <p14:cNvContentPartPr/>
                <p14:nvPr/>
              </p14:nvContentPartPr>
              <p14:xfrm>
                <a:off x="9648818" y="2432422"/>
                <a:ext cx="18360" cy="159840"/>
              </p14:xfrm>
            </p:contentPart>
          </mc:Choice>
          <mc:Fallback>
            <p:pic>
              <p:nvPicPr>
                <p:cNvPr id="36" name="Freihand 35">
                  <a:extLst>
                    <a:ext uri="{FF2B5EF4-FFF2-40B4-BE49-F238E27FC236}">
                      <a16:creationId xmlns:a16="http://schemas.microsoft.com/office/drawing/2014/main" id="{B08F99DB-ABB6-2E21-6B10-381B443F359E}"/>
                    </a:ext>
                  </a:extLst>
                </p:cNvPr>
                <p:cNvPicPr/>
                <p:nvPr/>
              </p:nvPicPr>
              <p:blipFill>
                <a:blip r:embed="rId55"/>
                <a:stretch>
                  <a:fillRect/>
                </a:stretch>
              </p:blipFill>
              <p:spPr>
                <a:xfrm>
                  <a:off x="9642698" y="2426302"/>
                  <a:ext cx="30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9A58483B-7E5C-EA30-6BAF-E0728DF58DA2}"/>
                    </a:ext>
                  </a:extLst>
                </p14:cNvPr>
                <p14:cNvContentPartPr/>
                <p14:nvPr/>
              </p14:nvContentPartPr>
              <p14:xfrm>
                <a:off x="9572858" y="2568142"/>
                <a:ext cx="181440" cy="123120"/>
              </p14:xfrm>
            </p:contentPart>
          </mc:Choice>
          <mc:Fallback>
            <p:pic>
              <p:nvPicPr>
                <p:cNvPr id="37" name="Freihand 36">
                  <a:extLst>
                    <a:ext uri="{FF2B5EF4-FFF2-40B4-BE49-F238E27FC236}">
                      <a16:creationId xmlns:a16="http://schemas.microsoft.com/office/drawing/2014/main" id="{9A58483B-7E5C-EA30-6BAF-E0728DF58DA2}"/>
                    </a:ext>
                  </a:extLst>
                </p:cNvPr>
                <p:cNvPicPr/>
                <p:nvPr/>
              </p:nvPicPr>
              <p:blipFill>
                <a:blip r:embed="rId57"/>
                <a:stretch>
                  <a:fillRect/>
                </a:stretch>
              </p:blipFill>
              <p:spPr>
                <a:xfrm>
                  <a:off x="9566738" y="2562022"/>
                  <a:ext cx="193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33328C47-47A2-230F-E4EB-B10B70238980}"/>
                    </a:ext>
                  </a:extLst>
                </p14:cNvPr>
                <p14:cNvContentPartPr/>
                <p14:nvPr/>
              </p14:nvContentPartPr>
              <p14:xfrm>
                <a:off x="9631538" y="2730502"/>
                <a:ext cx="108720" cy="147240"/>
              </p14:xfrm>
            </p:contentPart>
          </mc:Choice>
          <mc:Fallback>
            <p:pic>
              <p:nvPicPr>
                <p:cNvPr id="38" name="Freihand 37">
                  <a:extLst>
                    <a:ext uri="{FF2B5EF4-FFF2-40B4-BE49-F238E27FC236}">
                      <a16:creationId xmlns:a16="http://schemas.microsoft.com/office/drawing/2014/main" id="{33328C47-47A2-230F-E4EB-B10B70238980}"/>
                    </a:ext>
                  </a:extLst>
                </p:cNvPr>
                <p:cNvPicPr/>
                <p:nvPr/>
              </p:nvPicPr>
              <p:blipFill>
                <a:blip r:embed="rId59"/>
                <a:stretch>
                  <a:fillRect/>
                </a:stretch>
              </p:blipFill>
              <p:spPr>
                <a:xfrm>
                  <a:off x="9625418" y="2724382"/>
                  <a:ext cx="120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DD52424C-70FE-F247-A244-57DD017FCBFF}"/>
                    </a:ext>
                  </a:extLst>
                </p14:cNvPr>
                <p14:cNvContentPartPr/>
                <p14:nvPr/>
              </p14:nvContentPartPr>
              <p14:xfrm>
                <a:off x="9688058" y="2699182"/>
                <a:ext cx="61920" cy="40680"/>
              </p14:xfrm>
            </p:contentPart>
          </mc:Choice>
          <mc:Fallback>
            <p:pic>
              <p:nvPicPr>
                <p:cNvPr id="39" name="Freihand 38">
                  <a:extLst>
                    <a:ext uri="{FF2B5EF4-FFF2-40B4-BE49-F238E27FC236}">
                      <a16:creationId xmlns:a16="http://schemas.microsoft.com/office/drawing/2014/main" id="{DD52424C-70FE-F247-A244-57DD017FCBFF}"/>
                    </a:ext>
                  </a:extLst>
                </p:cNvPr>
                <p:cNvPicPr/>
                <p:nvPr/>
              </p:nvPicPr>
              <p:blipFill>
                <a:blip r:embed="rId61"/>
                <a:stretch>
                  <a:fillRect/>
                </a:stretch>
              </p:blipFill>
              <p:spPr>
                <a:xfrm>
                  <a:off x="9681938" y="2693062"/>
                  <a:ext cx="74160" cy="52920"/>
                </a:xfrm>
                <a:prstGeom prst="rect">
                  <a:avLst/>
                </a:prstGeom>
              </p:spPr>
            </p:pic>
          </mc:Fallback>
        </mc:AlternateContent>
      </p:grpSp>
      <p:grpSp>
        <p:nvGrpSpPr>
          <p:cNvPr id="47" name="Gruppieren 46">
            <a:extLst>
              <a:ext uri="{FF2B5EF4-FFF2-40B4-BE49-F238E27FC236}">
                <a16:creationId xmlns:a16="http://schemas.microsoft.com/office/drawing/2014/main" id="{406B8537-D73A-26BE-186A-06866A090AB4}"/>
              </a:ext>
            </a:extLst>
          </p:cNvPr>
          <p:cNvGrpSpPr/>
          <p:nvPr/>
        </p:nvGrpSpPr>
        <p:grpSpPr>
          <a:xfrm>
            <a:off x="9916298" y="2228662"/>
            <a:ext cx="727200" cy="365400"/>
            <a:chOff x="9916298" y="2228662"/>
            <a:chExt cx="727200" cy="365400"/>
          </a:xfrm>
        </p:grpSpPr>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AE28A25E-CB7C-CF0A-BBD6-27741CE6A460}"/>
                    </a:ext>
                  </a:extLst>
                </p14:cNvPr>
                <p14:cNvContentPartPr/>
                <p14:nvPr/>
              </p14:nvContentPartPr>
              <p14:xfrm>
                <a:off x="9916298" y="2407222"/>
                <a:ext cx="158760" cy="186840"/>
              </p14:xfrm>
            </p:contentPart>
          </mc:Choice>
          <mc:Fallback>
            <p:pic>
              <p:nvPicPr>
                <p:cNvPr id="41" name="Freihand 40">
                  <a:extLst>
                    <a:ext uri="{FF2B5EF4-FFF2-40B4-BE49-F238E27FC236}">
                      <a16:creationId xmlns:a16="http://schemas.microsoft.com/office/drawing/2014/main" id="{AE28A25E-CB7C-CF0A-BBD6-27741CE6A460}"/>
                    </a:ext>
                  </a:extLst>
                </p:cNvPr>
                <p:cNvPicPr/>
                <p:nvPr/>
              </p:nvPicPr>
              <p:blipFill>
                <a:blip r:embed="rId63"/>
                <a:stretch>
                  <a:fillRect/>
                </a:stretch>
              </p:blipFill>
              <p:spPr>
                <a:xfrm>
                  <a:off x="9910178" y="2401102"/>
                  <a:ext cx="171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3CA4A0C5-6A38-D53A-CD9C-4B8AAB175B35}"/>
                    </a:ext>
                  </a:extLst>
                </p14:cNvPr>
                <p14:cNvContentPartPr/>
                <p14:nvPr/>
              </p14:nvContentPartPr>
              <p14:xfrm>
                <a:off x="10106738" y="2463382"/>
                <a:ext cx="90720" cy="119160"/>
              </p14:xfrm>
            </p:contentPart>
          </mc:Choice>
          <mc:Fallback>
            <p:pic>
              <p:nvPicPr>
                <p:cNvPr id="42" name="Freihand 41">
                  <a:extLst>
                    <a:ext uri="{FF2B5EF4-FFF2-40B4-BE49-F238E27FC236}">
                      <a16:creationId xmlns:a16="http://schemas.microsoft.com/office/drawing/2014/main" id="{3CA4A0C5-6A38-D53A-CD9C-4B8AAB175B35}"/>
                    </a:ext>
                  </a:extLst>
                </p:cNvPr>
                <p:cNvPicPr/>
                <p:nvPr/>
              </p:nvPicPr>
              <p:blipFill>
                <a:blip r:embed="rId65"/>
                <a:stretch>
                  <a:fillRect/>
                </a:stretch>
              </p:blipFill>
              <p:spPr>
                <a:xfrm>
                  <a:off x="10100618" y="2457262"/>
                  <a:ext cx="102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1C18543E-B678-2BEF-D60D-4F03463586EF}"/>
                    </a:ext>
                  </a:extLst>
                </p14:cNvPr>
                <p14:cNvContentPartPr/>
                <p14:nvPr/>
              </p14:nvContentPartPr>
              <p14:xfrm>
                <a:off x="10276658" y="2338822"/>
                <a:ext cx="9000" cy="168120"/>
              </p14:xfrm>
            </p:contentPart>
          </mc:Choice>
          <mc:Fallback>
            <p:pic>
              <p:nvPicPr>
                <p:cNvPr id="43" name="Freihand 42">
                  <a:extLst>
                    <a:ext uri="{FF2B5EF4-FFF2-40B4-BE49-F238E27FC236}">
                      <a16:creationId xmlns:a16="http://schemas.microsoft.com/office/drawing/2014/main" id="{1C18543E-B678-2BEF-D60D-4F03463586EF}"/>
                    </a:ext>
                  </a:extLst>
                </p:cNvPr>
                <p:cNvPicPr/>
                <p:nvPr/>
              </p:nvPicPr>
              <p:blipFill>
                <a:blip r:embed="rId67"/>
                <a:stretch>
                  <a:fillRect/>
                </a:stretch>
              </p:blipFill>
              <p:spPr>
                <a:xfrm>
                  <a:off x="10270538" y="2332702"/>
                  <a:ext cx="21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717B36C4-99AD-BB08-44B8-DBFCFE952F45}"/>
                    </a:ext>
                  </a:extLst>
                </p14:cNvPr>
                <p14:cNvContentPartPr/>
                <p14:nvPr/>
              </p14:nvContentPartPr>
              <p14:xfrm>
                <a:off x="10213658" y="2302462"/>
                <a:ext cx="238320" cy="229680"/>
              </p14:xfrm>
            </p:contentPart>
          </mc:Choice>
          <mc:Fallback>
            <p:pic>
              <p:nvPicPr>
                <p:cNvPr id="44" name="Freihand 43">
                  <a:extLst>
                    <a:ext uri="{FF2B5EF4-FFF2-40B4-BE49-F238E27FC236}">
                      <a16:creationId xmlns:a16="http://schemas.microsoft.com/office/drawing/2014/main" id="{717B36C4-99AD-BB08-44B8-DBFCFE952F45}"/>
                    </a:ext>
                  </a:extLst>
                </p:cNvPr>
                <p:cNvPicPr/>
                <p:nvPr/>
              </p:nvPicPr>
              <p:blipFill>
                <a:blip r:embed="rId69"/>
                <a:stretch>
                  <a:fillRect/>
                </a:stretch>
              </p:blipFill>
              <p:spPr>
                <a:xfrm>
                  <a:off x="10207538" y="2296342"/>
                  <a:ext cx="250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4476B5E1-7ABB-5E10-C021-790A428240AD}"/>
                    </a:ext>
                  </a:extLst>
                </p14:cNvPr>
                <p14:cNvContentPartPr/>
                <p14:nvPr/>
              </p14:nvContentPartPr>
              <p14:xfrm>
                <a:off x="10535858" y="2289502"/>
                <a:ext cx="13680" cy="182880"/>
              </p14:xfrm>
            </p:contentPart>
          </mc:Choice>
          <mc:Fallback>
            <p:pic>
              <p:nvPicPr>
                <p:cNvPr id="45" name="Freihand 44">
                  <a:extLst>
                    <a:ext uri="{FF2B5EF4-FFF2-40B4-BE49-F238E27FC236}">
                      <a16:creationId xmlns:a16="http://schemas.microsoft.com/office/drawing/2014/main" id="{4476B5E1-7ABB-5E10-C021-790A428240AD}"/>
                    </a:ext>
                  </a:extLst>
                </p:cNvPr>
                <p:cNvPicPr/>
                <p:nvPr/>
              </p:nvPicPr>
              <p:blipFill>
                <a:blip r:embed="rId71"/>
                <a:stretch>
                  <a:fillRect/>
                </a:stretch>
              </p:blipFill>
              <p:spPr>
                <a:xfrm>
                  <a:off x="10529738" y="2283382"/>
                  <a:ext cx="259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C8A707B3-0FD6-3471-B787-F469A8379FA5}"/>
                    </a:ext>
                  </a:extLst>
                </p14:cNvPr>
                <p14:cNvContentPartPr/>
                <p14:nvPr/>
              </p14:nvContentPartPr>
              <p14:xfrm>
                <a:off x="10465658" y="2228662"/>
                <a:ext cx="177840" cy="156960"/>
              </p14:xfrm>
            </p:contentPart>
          </mc:Choice>
          <mc:Fallback>
            <p:pic>
              <p:nvPicPr>
                <p:cNvPr id="46" name="Freihand 45">
                  <a:extLst>
                    <a:ext uri="{FF2B5EF4-FFF2-40B4-BE49-F238E27FC236}">
                      <a16:creationId xmlns:a16="http://schemas.microsoft.com/office/drawing/2014/main" id="{C8A707B3-0FD6-3471-B787-F469A8379FA5}"/>
                    </a:ext>
                  </a:extLst>
                </p:cNvPr>
                <p:cNvPicPr/>
                <p:nvPr/>
              </p:nvPicPr>
              <p:blipFill>
                <a:blip r:embed="rId73"/>
                <a:stretch>
                  <a:fillRect/>
                </a:stretch>
              </p:blipFill>
              <p:spPr>
                <a:xfrm>
                  <a:off x="10459538" y="2222542"/>
                  <a:ext cx="190080" cy="1692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p:grpSp>
        <p:nvGrpSpPr>
          <p:cNvPr id="5" name="Gruppieren 4">
            <a:extLst>
              <a:ext uri="{FF2B5EF4-FFF2-40B4-BE49-F238E27FC236}">
                <a16:creationId xmlns:a16="http://schemas.microsoft.com/office/drawing/2014/main" id="{2F55D7C1-C8BC-B8CC-B560-96A677D6ADED}"/>
              </a:ext>
            </a:extLst>
          </p:cNvPr>
          <p:cNvGrpSpPr/>
          <p:nvPr/>
        </p:nvGrpSpPr>
        <p:grpSpPr>
          <a:xfrm>
            <a:off x="1198898" y="1457902"/>
            <a:ext cx="3201120" cy="2039400"/>
            <a:chOff x="1198898" y="1457902"/>
            <a:chExt cx="3201120" cy="203940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C22007C-6E04-DAE8-F394-87CA383D811B}"/>
                    </a:ext>
                  </a:extLst>
                </p14:cNvPr>
                <p14:cNvContentPartPr/>
                <p14:nvPr/>
              </p14:nvContentPartPr>
              <p14:xfrm>
                <a:off x="1266938" y="1457902"/>
                <a:ext cx="3053160" cy="1540080"/>
              </p14:xfrm>
            </p:contentPart>
          </mc:Choice>
          <mc:Fallback>
            <p:pic>
              <p:nvPicPr>
                <p:cNvPr id="3" name="Freihand 2">
                  <a:extLst>
                    <a:ext uri="{FF2B5EF4-FFF2-40B4-BE49-F238E27FC236}">
                      <a16:creationId xmlns:a16="http://schemas.microsoft.com/office/drawing/2014/main" id="{9C22007C-6E04-DAE8-F394-87CA383D811B}"/>
                    </a:ext>
                  </a:extLst>
                </p:cNvPr>
                <p:cNvPicPr/>
                <p:nvPr/>
              </p:nvPicPr>
              <p:blipFill>
                <a:blip r:embed="rId5"/>
                <a:stretch>
                  <a:fillRect/>
                </a:stretch>
              </p:blipFill>
              <p:spPr>
                <a:xfrm>
                  <a:off x="1260818" y="1451782"/>
                  <a:ext cx="3065400" cy="155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1E4E094-6853-E4EF-BCE1-F4F96F01D44C}"/>
                    </a:ext>
                  </a:extLst>
                </p14:cNvPr>
                <p14:cNvContentPartPr/>
                <p14:nvPr/>
              </p14:nvContentPartPr>
              <p14:xfrm>
                <a:off x="1198898" y="2580022"/>
                <a:ext cx="3201120" cy="917280"/>
              </p14:xfrm>
            </p:contentPart>
          </mc:Choice>
          <mc:Fallback>
            <p:pic>
              <p:nvPicPr>
                <p:cNvPr id="4" name="Freihand 3">
                  <a:extLst>
                    <a:ext uri="{FF2B5EF4-FFF2-40B4-BE49-F238E27FC236}">
                      <a16:creationId xmlns:a16="http://schemas.microsoft.com/office/drawing/2014/main" id="{D1E4E094-6853-E4EF-BCE1-F4F96F01D44C}"/>
                    </a:ext>
                  </a:extLst>
                </p:cNvPr>
                <p:cNvPicPr/>
                <p:nvPr/>
              </p:nvPicPr>
              <p:blipFill>
                <a:blip r:embed="rId7"/>
                <a:stretch>
                  <a:fillRect/>
                </a:stretch>
              </p:blipFill>
              <p:spPr>
                <a:xfrm>
                  <a:off x="1192778" y="2573902"/>
                  <a:ext cx="3213360" cy="92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67F51469-906D-38DC-7693-4ACFFB72C19C}"/>
                  </a:ext>
                </a:extLst>
              </p14:cNvPr>
              <p14:cNvContentPartPr/>
              <p14:nvPr/>
            </p14:nvContentPartPr>
            <p14:xfrm>
              <a:off x="5267618" y="728542"/>
              <a:ext cx="186480" cy="279000"/>
            </p14:xfrm>
          </p:contentPart>
        </mc:Choice>
        <mc:Fallback>
          <p:pic>
            <p:nvPicPr>
              <p:cNvPr id="9" name="Freihand 8">
                <a:extLst>
                  <a:ext uri="{FF2B5EF4-FFF2-40B4-BE49-F238E27FC236}">
                    <a16:creationId xmlns:a16="http://schemas.microsoft.com/office/drawing/2014/main" id="{67F51469-906D-38DC-7693-4ACFFB72C19C}"/>
                  </a:ext>
                </a:extLst>
              </p:cNvPr>
              <p:cNvPicPr/>
              <p:nvPr/>
            </p:nvPicPr>
            <p:blipFill>
              <a:blip r:embed="rId9"/>
              <a:stretch>
                <a:fillRect/>
              </a:stretch>
            </p:blipFill>
            <p:spPr>
              <a:xfrm>
                <a:off x="5261498" y="722422"/>
                <a:ext cx="198720" cy="291240"/>
              </a:xfrm>
              <a:prstGeom prst="rect">
                <a:avLst/>
              </a:prstGeom>
            </p:spPr>
          </p:pic>
        </mc:Fallback>
      </mc:AlternateContent>
      <p:grpSp>
        <p:nvGrpSpPr>
          <p:cNvPr id="11" name="Gruppieren 10">
            <a:extLst>
              <a:ext uri="{FF2B5EF4-FFF2-40B4-BE49-F238E27FC236}">
                <a16:creationId xmlns:a16="http://schemas.microsoft.com/office/drawing/2014/main" id="{FD139F2F-9C48-2A0B-0E68-6BF7BDD754DB}"/>
              </a:ext>
            </a:extLst>
          </p:cNvPr>
          <p:cNvGrpSpPr/>
          <p:nvPr/>
        </p:nvGrpSpPr>
        <p:grpSpPr>
          <a:xfrm>
            <a:off x="3562658" y="1174942"/>
            <a:ext cx="1915200" cy="492480"/>
            <a:chOff x="3562658" y="1174942"/>
            <a:chExt cx="1915200" cy="49248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19365963-D08B-8375-F8F1-042358CB7918}"/>
                    </a:ext>
                  </a:extLst>
                </p14:cNvPr>
                <p14:cNvContentPartPr/>
                <p14:nvPr/>
              </p14:nvContentPartPr>
              <p14:xfrm>
                <a:off x="3562658" y="1613422"/>
                <a:ext cx="1430280" cy="54000"/>
              </p14:xfrm>
            </p:contentPart>
          </mc:Choice>
          <mc:Fallback>
            <p:pic>
              <p:nvPicPr>
                <p:cNvPr id="6" name="Freihand 5">
                  <a:extLst>
                    <a:ext uri="{FF2B5EF4-FFF2-40B4-BE49-F238E27FC236}">
                      <a16:creationId xmlns:a16="http://schemas.microsoft.com/office/drawing/2014/main" id="{19365963-D08B-8375-F8F1-042358CB7918}"/>
                    </a:ext>
                  </a:extLst>
                </p:cNvPr>
                <p:cNvPicPr/>
                <p:nvPr/>
              </p:nvPicPr>
              <p:blipFill>
                <a:blip r:embed="rId11"/>
                <a:stretch>
                  <a:fillRect/>
                </a:stretch>
              </p:blipFill>
              <p:spPr>
                <a:xfrm>
                  <a:off x="3556538" y="1607302"/>
                  <a:ext cx="14425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85A965A8-128A-49F8-1F9A-DBDCF28659D1}"/>
                    </a:ext>
                  </a:extLst>
                </p14:cNvPr>
                <p14:cNvContentPartPr/>
                <p14:nvPr/>
              </p14:nvContentPartPr>
              <p14:xfrm>
                <a:off x="5036138" y="1338022"/>
                <a:ext cx="149400" cy="268200"/>
              </p14:xfrm>
            </p:contentPart>
          </mc:Choice>
          <mc:Fallback>
            <p:pic>
              <p:nvPicPr>
                <p:cNvPr id="7" name="Freihand 6">
                  <a:extLst>
                    <a:ext uri="{FF2B5EF4-FFF2-40B4-BE49-F238E27FC236}">
                      <a16:creationId xmlns:a16="http://schemas.microsoft.com/office/drawing/2014/main" id="{85A965A8-128A-49F8-1F9A-DBDCF28659D1}"/>
                    </a:ext>
                  </a:extLst>
                </p:cNvPr>
                <p:cNvPicPr/>
                <p:nvPr/>
              </p:nvPicPr>
              <p:blipFill>
                <a:blip r:embed="rId13"/>
                <a:stretch>
                  <a:fillRect/>
                </a:stretch>
              </p:blipFill>
              <p:spPr>
                <a:xfrm>
                  <a:off x="5030018" y="1331902"/>
                  <a:ext cx="1616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5071EA0E-1EA8-F880-F96F-80EA0260C16A}"/>
                    </a:ext>
                  </a:extLst>
                </p14:cNvPr>
                <p14:cNvContentPartPr/>
                <p14:nvPr/>
              </p14:nvContentPartPr>
              <p14:xfrm>
                <a:off x="5162498" y="1174942"/>
                <a:ext cx="93960" cy="155520"/>
              </p14:xfrm>
            </p:contentPart>
          </mc:Choice>
          <mc:Fallback>
            <p:pic>
              <p:nvPicPr>
                <p:cNvPr id="8" name="Freihand 7">
                  <a:extLst>
                    <a:ext uri="{FF2B5EF4-FFF2-40B4-BE49-F238E27FC236}">
                      <a16:creationId xmlns:a16="http://schemas.microsoft.com/office/drawing/2014/main" id="{5071EA0E-1EA8-F880-F96F-80EA0260C16A}"/>
                    </a:ext>
                  </a:extLst>
                </p:cNvPr>
                <p:cNvPicPr/>
                <p:nvPr/>
              </p:nvPicPr>
              <p:blipFill>
                <a:blip r:embed="rId15"/>
                <a:stretch>
                  <a:fillRect/>
                </a:stretch>
              </p:blipFill>
              <p:spPr>
                <a:xfrm>
                  <a:off x="5156378" y="1168822"/>
                  <a:ext cx="106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347D707B-BDBA-365B-2EC0-87B986B3C16B}"/>
                    </a:ext>
                  </a:extLst>
                </p14:cNvPr>
                <p14:cNvContentPartPr/>
                <p14:nvPr/>
              </p14:nvContentPartPr>
              <p14:xfrm>
                <a:off x="5446898" y="1180702"/>
                <a:ext cx="30960" cy="5040"/>
              </p14:xfrm>
            </p:contentPart>
          </mc:Choice>
          <mc:Fallback>
            <p:pic>
              <p:nvPicPr>
                <p:cNvPr id="10" name="Freihand 9">
                  <a:extLst>
                    <a:ext uri="{FF2B5EF4-FFF2-40B4-BE49-F238E27FC236}">
                      <a16:creationId xmlns:a16="http://schemas.microsoft.com/office/drawing/2014/main" id="{347D707B-BDBA-365B-2EC0-87B986B3C16B}"/>
                    </a:ext>
                  </a:extLst>
                </p:cNvPr>
                <p:cNvPicPr/>
                <p:nvPr/>
              </p:nvPicPr>
              <p:blipFill>
                <a:blip r:embed="rId17"/>
                <a:stretch>
                  <a:fillRect/>
                </a:stretch>
              </p:blipFill>
              <p:spPr>
                <a:xfrm>
                  <a:off x="5440778" y="1174582"/>
                  <a:ext cx="43200" cy="17280"/>
                </a:xfrm>
                <a:prstGeom prst="rect">
                  <a:avLst/>
                </a:prstGeom>
              </p:spPr>
            </p:pic>
          </mc:Fallback>
        </mc:AlternateContent>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3796E404-B5B1-DEFD-F7DB-ACCCD9ED7EA1}"/>
              </a:ext>
            </a:extLst>
          </p:cNvPr>
          <p:cNvGrpSpPr/>
          <p:nvPr/>
        </p:nvGrpSpPr>
        <p:grpSpPr>
          <a:xfrm>
            <a:off x="8311418" y="2271142"/>
            <a:ext cx="2784240" cy="842760"/>
            <a:chOff x="8311418" y="2271142"/>
            <a:chExt cx="2784240" cy="8427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75C2642-FF33-494A-8086-1C9792A8E3C0}"/>
                    </a:ext>
                  </a:extLst>
                </p14:cNvPr>
                <p14:cNvContentPartPr/>
                <p14:nvPr/>
              </p14:nvContentPartPr>
              <p14:xfrm>
                <a:off x="8311418" y="2654902"/>
                <a:ext cx="136440" cy="206640"/>
              </p14:xfrm>
            </p:contentPart>
          </mc:Choice>
          <mc:Fallback>
            <p:pic>
              <p:nvPicPr>
                <p:cNvPr id="2" name="Freihand 1">
                  <a:extLst>
                    <a:ext uri="{FF2B5EF4-FFF2-40B4-BE49-F238E27FC236}">
                      <a16:creationId xmlns:a16="http://schemas.microsoft.com/office/drawing/2014/main" id="{575C2642-FF33-494A-8086-1C9792A8E3C0}"/>
                    </a:ext>
                  </a:extLst>
                </p:cNvPr>
                <p:cNvPicPr/>
                <p:nvPr/>
              </p:nvPicPr>
              <p:blipFill>
                <a:blip r:embed="rId4"/>
                <a:stretch>
                  <a:fillRect/>
                </a:stretch>
              </p:blipFill>
              <p:spPr>
                <a:xfrm>
                  <a:off x="8305298" y="2648782"/>
                  <a:ext cx="148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BBC9932-1CBE-8493-7764-041126DFD5CA}"/>
                    </a:ext>
                  </a:extLst>
                </p14:cNvPr>
                <p14:cNvContentPartPr/>
                <p14:nvPr/>
              </p14:nvContentPartPr>
              <p14:xfrm>
                <a:off x="8497178" y="2602702"/>
                <a:ext cx="185400" cy="511200"/>
              </p14:xfrm>
            </p:contentPart>
          </mc:Choice>
          <mc:Fallback>
            <p:pic>
              <p:nvPicPr>
                <p:cNvPr id="3" name="Freihand 2">
                  <a:extLst>
                    <a:ext uri="{FF2B5EF4-FFF2-40B4-BE49-F238E27FC236}">
                      <a16:creationId xmlns:a16="http://schemas.microsoft.com/office/drawing/2014/main" id="{9BBC9932-1CBE-8493-7764-041126DFD5CA}"/>
                    </a:ext>
                  </a:extLst>
                </p:cNvPr>
                <p:cNvPicPr/>
                <p:nvPr/>
              </p:nvPicPr>
              <p:blipFill>
                <a:blip r:embed="rId6"/>
                <a:stretch>
                  <a:fillRect/>
                </a:stretch>
              </p:blipFill>
              <p:spPr>
                <a:xfrm>
                  <a:off x="8491058" y="2596582"/>
                  <a:ext cx="19764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428CEFD-BEF2-52E0-C84E-3B0ECE2ED312}"/>
                    </a:ext>
                  </a:extLst>
                </p14:cNvPr>
                <p14:cNvContentPartPr/>
                <p14:nvPr/>
              </p14:nvContentPartPr>
              <p14:xfrm>
                <a:off x="8812178" y="2759302"/>
                <a:ext cx="13680" cy="15840"/>
              </p14:xfrm>
            </p:contentPart>
          </mc:Choice>
          <mc:Fallback>
            <p:pic>
              <p:nvPicPr>
                <p:cNvPr id="4" name="Freihand 3">
                  <a:extLst>
                    <a:ext uri="{FF2B5EF4-FFF2-40B4-BE49-F238E27FC236}">
                      <a16:creationId xmlns:a16="http://schemas.microsoft.com/office/drawing/2014/main" id="{B428CEFD-BEF2-52E0-C84E-3B0ECE2ED312}"/>
                    </a:ext>
                  </a:extLst>
                </p:cNvPr>
                <p:cNvPicPr/>
                <p:nvPr/>
              </p:nvPicPr>
              <p:blipFill>
                <a:blip r:embed="rId8"/>
                <a:stretch>
                  <a:fillRect/>
                </a:stretch>
              </p:blipFill>
              <p:spPr>
                <a:xfrm>
                  <a:off x="8806058" y="2753182"/>
                  <a:ext cx="25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8243E88A-5212-F5D5-4B05-59F2B54F0D85}"/>
                    </a:ext>
                  </a:extLst>
                </p14:cNvPr>
                <p14:cNvContentPartPr/>
                <p14:nvPr/>
              </p14:nvContentPartPr>
              <p14:xfrm>
                <a:off x="9138698" y="2444302"/>
                <a:ext cx="303480" cy="228240"/>
              </p14:xfrm>
            </p:contentPart>
          </mc:Choice>
          <mc:Fallback>
            <p:pic>
              <p:nvPicPr>
                <p:cNvPr id="5" name="Freihand 4">
                  <a:extLst>
                    <a:ext uri="{FF2B5EF4-FFF2-40B4-BE49-F238E27FC236}">
                      <a16:creationId xmlns:a16="http://schemas.microsoft.com/office/drawing/2014/main" id="{8243E88A-5212-F5D5-4B05-59F2B54F0D85}"/>
                    </a:ext>
                  </a:extLst>
                </p:cNvPr>
                <p:cNvPicPr/>
                <p:nvPr/>
              </p:nvPicPr>
              <p:blipFill>
                <a:blip r:embed="rId10"/>
                <a:stretch>
                  <a:fillRect/>
                </a:stretch>
              </p:blipFill>
              <p:spPr>
                <a:xfrm>
                  <a:off x="9132578" y="2438182"/>
                  <a:ext cx="3157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4A2F892-EA7D-C6EC-A540-BCE64D087C2F}"/>
                    </a:ext>
                  </a:extLst>
                </p14:cNvPr>
                <p14:cNvContentPartPr/>
                <p14:nvPr/>
              </p14:nvContentPartPr>
              <p14:xfrm>
                <a:off x="9505178" y="2587582"/>
                <a:ext cx="187920" cy="243720"/>
              </p14:xfrm>
            </p:contentPart>
          </mc:Choice>
          <mc:Fallback>
            <p:pic>
              <p:nvPicPr>
                <p:cNvPr id="6" name="Freihand 5">
                  <a:extLst>
                    <a:ext uri="{FF2B5EF4-FFF2-40B4-BE49-F238E27FC236}">
                      <a16:creationId xmlns:a16="http://schemas.microsoft.com/office/drawing/2014/main" id="{84A2F892-EA7D-C6EC-A540-BCE64D087C2F}"/>
                    </a:ext>
                  </a:extLst>
                </p:cNvPr>
                <p:cNvPicPr/>
                <p:nvPr/>
              </p:nvPicPr>
              <p:blipFill>
                <a:blip r:embed="rId12"/>
                <a:stretch>
                  <a:fillRect/>
                </a:stretch>
              </p:blipFill>
              <p:spPr>
                <a:xfrm>
                  <a:off x="9499058" y="2581462"/>
                  <a:ext cx="2001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93E718CE-422E-D118-B807-571C2FEE4AE7}"/>
                    </a:ext>
                  </a:extLst>
                </p14:cNvPr>
                <p14:cNvContentPartPr/>
                <p14:nvPr/>
              </p14:nvContentPartPr>
              <p14:xfrm>
                <a:off x="9287018" y="2271142"/>
                <a:ext cx="139680" cy="81000"/>
              </p14:xfrm>
            </p:contentPart>
          </mc:Choice>
          <mc:Fallback>
            <p:pic>
              <p:nvPicPr>
                <p:cNvPr id="7" name="Freihand 6">
                  <a:extLst>
                    <a:ext uri="{FF2B5EF4-FFF2-40B4-BE49-F238E27FC236}">
                      <a16:creationId xmlns:a16="http://schemas.microsoft.com/office/drawing/2014/main" id="{93E718CE-422E-D118-B807-571C2FEE4AE7}"/>
                    </a:ext>
                  </a:extLst>
                </p:cNvPr>
                <p:cNvPicPr/>
                <p:nvPr/>
              </p:nvPicPr>
              <p:blipFill>
                <a:blip r:embed="rId14"/>
                <a:stretch>
                  <a:fillRect/>
                </a:stretch>
              </p:blipFill>
              <p:spPr>
                <a:xfrm>
                  <a:off x="9280898" y="2265022"/>
                  <a:ext cx="151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69D2691A-C0D5-1ECD-2E06-03E26F9BB16B}"/>
                    </a:ext>
                  </a:extLst>
                </p14:cNvPr>
                <p14:cNvContentPartPr/>
                <p14:nvPr/>
              </p14:nvContentPartPr>
              <p14:xfrm>
                <a:off x="9724418" y="2517022"/>
                <a:ext cx="88920" cy="97920"/>
              </p14:xfrm>
            </p:contentPart>
          </mc:Choice>
          <mc:Fallback>
            <p:pic>
              <p:nvPicPr>
                <p:cNvPr id="9" name="Freihand 8">
                  <a:extLst>
                    <a:ext uri="{FF2B5EF4-FFF2-40B4-BE49-F238E27FC236}">
                      <a16:creationId xmlns:a16="http://schemas.microsoft.com/office/drawing/2014/main" id="{69D2691A-C0D5-1ECD-2E06-03E26F9BB16B}"/>
                    </a:ext>
                  </a:extLst>
                </p:cNvPr>
                <p:cNvPicPr/>
                <p:nvPr/>
              </p:nvPicPr>
              <p:blipFill>
                <a:blip r:embed="rId16"/>
                <a:stretch>
                  <a:fillRect/>
                </a:stretch>
              </p:blipFill>
              <p:spPr>
                <a:xfrm>
                  <a:off x="9718298" y="2510902"/>
                  <a:ext cx="101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71C1875E-F0D5-F890-3A50-445710913888}"/>
                    </a:ext>
                  </a:extLst>
                </p14:cNvPr>
                <p14:cNvContentPartPr/>
                <p14:nvPr/>
              </p14:nvContentPartPr>
              <p14:xfrm>
                <a:off x="9843938" y="2357542"/>
                <a:ext cx="387000" cy="382680"/>
              </p14:xfrm>
            </p:contentPart>
          </mc:Choice>
          <mc:Fallback>
            <p:pic>
              <p:nvPicPr>
                <p:cNvPr id="10" name="Freihand 9">
                  <a:extLst>
                    <a:ext uri="{FF2B5EF4-FFF2-40B4-BE49-F238E27FC236}">
                      <a16:creationId xmlns:a16="http://schemas.microsoft.com/office/drawing/2014/main" id="{71C1875E-F0D5-F890-3A50-445710913888}"/>
                    </a:ext>
                  </a:extLst>
                </p:cNvPr>
                <p:cNvPicPr/>
                <p:nvPr/>
              </p:nvPicPr>
              <p:blipFill>
                <a:blip r:embed="rId18"/>
                <a:stretch>
                  <a:fillRect/>
                </a:stretch>
              </p:blipFill>
              <p:spPr>
                <a:xfrm>
                  <a:off x="9837818" y="2351422"/>
                  <a:ext cx="39924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C79E081F-C106-52FD-C142-9352C8054F12}"/>
                    </a:ext>
                  </a:extLst>
                </p14:cNvPr>
                <p14:cNvContentPartPr/>
                <p14:nvPr/>
              </p14:nvContentPartPr>
              <p14:xfrm>
                <a:off x="10253618" y="2480662"/>
                <a:ext cx="123120" cy="191520"/>
              </p14:xfrm>
            </p:contentPart>
          </mc:Choice>
          <mc:Fallback>
            <p:pic>
              <p:nvPicPr>
                <p:cNvPr id="11" name="Freihand 10">
                  <a:extLst>
                    <a:ext uri="{FF2B5EF4-FFF2-40B4-BE49-F238E27FC236}">
                      <a16:creationId xmlns:a16="http://schemas.microsoft.com/office/drawing/2014/main" id="{C79E081F-C106-52FD-C142-9352C8054F12}"/>
                    </a:ext>
                  </a:extLst>
                </p:cNvPr>
                <p:cNvPicPr/>
                <p:nvPr/>
              </p:nvPicPr>
              <p:blipFill>
                <a:blip r:embed="rId20"/>
                <a:stretch>
                  <a:fillRect/>
                </a:stretch>
              </p:blipFill>
              <p:spPr>
                <a:xfrm>
                  <a:off x="10247498" y="2474542"/>
                  <a:ext cx="1353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74249826-4BDD-D5BE-CD39-AD5B4F82F17B}"/>
                    </a:ext>
                  </a:extLst>
                </p14:cNvPr>
                <p14:cNvContentPartPr/>
                <p14:nvPr/>
              </p14:nvContentPartPr>
              <p14:xfrm>
                <a:off x="10378178" y="2314342"/>
                <a:ext cx="256680" cy="239760"/>
              </p14:xfrm>
            </p:contentPart>
          </mc:Choice>
          <mc:Fallback>
            <p:pic>
              <p:nvPicPr>
                <p:cNvPr id="12" name="Freihand 11">
                  <a:extLst>
                    <a:ext uri="{FF2B5EF4-FFF2-40B4-BE49-F238E27FC236}">
                      <a16:creationId xmlns:a16="http://schemas.microsoft.com/office/drawing/2014/main" id="{74249826-4BDD-D5BE-CD39-AD5B4F82F17B}"/>
                    </a:ext>
                  </a:extLst>
                </p:cNvPr>
                <p:cNvPicPr/>
                <p:nvPr/>
              </p:nvPicPr>
              <p:blipFill>
                <a:blip r:embed="rId22"/>
                <a:stretch>
                  <a:fillRect/>
                </a:stretch>
              </p:blipFill>
              <p:spPr>
                <a:xfrm>
                  <a:off x="10372058" y="2308222"/>
                  <a:ext cx="268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2F53E760-08A1-8A6C-4E09-658FA94DC229}"/>
                    </a:ext>
                  </a:extLst>
                </p14:cNvPr>
                <p14:cNvContentPartPr/>
                <p14:nvPr/>
              </p14:nvContentPartPr>
              <p14:xfrm>
                <a:off x="10678778" y="2378422"/>
                <a:ext cx="112680" cy="128160"/>
              </p14:xfrm>
            </p:contentPart>
          </mc:Choice>
          <mc:Fallback>
            <p:pic>
              <p:nvPicPr>
                <p:cNvPr id="13" name="Freihand 12">
                  <a:extLst>
                    <a:ext uri="{FF2B5EF4-FFF2-40B4-BE49-F238E27FC236}">
                      <a16:creationId xmlns:a16="http://schemas.microsoft.com/office/drawing/2014/main" id="{2F53E760-08A1-8A6C-4E09-658FA94DC229}"/>
                    </a:ext>
                  </a:extLst>
                </p:cNvPr>
                <p:cNvPicPr/>
                <p:nvPr/>
              </p:nvPicPr>
              <p:blipFill>
                <a:blip r:embed="rId24"/>
                <a:stretch>
                  <a:fillRect/>
                </a:stretch>
              </p:blipFill>
              <p:spPr>
                <a:xfrm>
                  <a:off x="10672658" y="2372302"/>
                  <a:ext cx="124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109B7C68-E63D-4696-9C38-59614FCE6442}"/>
                    </a:ext>
                  </a:extLst>
                </p14:cNvPr>
                <p14:cNvContentPartPr/>
                <p14:nvPr/>
              </p14:nvContentPartPr>
              <p14:xfrm>
                <a:off x="9107738" y="2624662"/>
                <a:ext cx="1987920" cy="349200"/>
              </p14:xfrm>
            </p:contentPart>
          </mc:Choice>
          <mc:Fallback>
            <p:pic>
              <p:nvPicPr>
                <p:cNvPr id="14" name="Freihand 13">
                  <a:extLst>
                    <a:ext uri="{FF2B5EF4-FFF2-40B4-BE49-F238E27FC236}">
                      <a16:creationId xmlns:a16="http://schemas.microsoft.com/office/drawing/2014/main" id="{109B7C68-E63D-4696-9C38-59614FCE6442}"/>
                    </a:ext>
                  </a:extLst>
                </p:cNvPr>
                <p:cNvPicPr/>
                <p:nvPr/>
              </p:nvPicPr>
              <p:blipFill>
                <a:blip r:embed="rId26"/>
                <a:stretch>
                  <a:fillRect/>
                </a:stretch>
              </p:blipFill>
              <p:spPr>
                <a:xfrm>
                  <a:off x="9101618" y="2618542"/>
                  <a:ext cx="2000160" cy="36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1D2350C8-1591-CCF2-498F-3ECC4C8FCFC3}"/>
                  </a:ext>
                </a:extLst>
              </p14:cNvPr>
              <p14:cNvContentPartPr/>
              <p14:nvPr/>
            </p14:nvContentPartPr>
            <p14:xfrm>
              <a:off x="37538" y="1097902"/>
              <a:ext cx="3464280" cy="1248840"/>
            </p14:xfrm>
          </p:contentPart>
        </mc:Choice>
        <mc:Fallback>
          <p:pic>
            <p:nvPicPr>
              <p:cNvPr id="16" name="Freihand 15">
                <a:extLst>
                  <a:ext uri="{FF2B5EF4-FFF2-40B4-BE49-F238E27FC236}">
                    <a16:creationId xmlns:a16="http://schemas.microsoft.com/office/drawing/2014/main" id="{1D2350C8-1591-CCF2-498F-3ECC4C8FCFC3}"/>
                  </a:ext>
                </a:extLst>
              </p:cNvPr>
              <p:cNvPicPr/>
              <p:nvPr/>
            </p:nvPicPr>
            <p:blipFill>
              <a:blip r:embed="rId28"/>
              <a:stretch>
                <a:fillRect/>
              </a:stretch>
            </p:blipFill>
            <p:spPr>
              <a:xfrm>
                <a:off x="31418" y="1091782"/>
                <a:ext cx="3476520" cy="126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8C4DAF5C-C7D1-810E-5611-60E4DEB368D6}"/>
                  </a:ext>
                </a:extLst>
              </p14:cNvPr>
              <p14:cNvContentPartPr/>
              <p14:nvPr/>
            </p14:nvContentPartPr>
            <p14:xfrm>
              <a:off x="5010218" y="996742"/>
              <a:ext cx="3326400" cy="1354320"/>
            </p14:xfrm>
          </p:contentPart>
        </mc:Choice>
        <mc:Fallback>
          <p:pic>
            <p:nvPicPr>
              <p:cNvPr id="17" name="Freihand 16">
                <a:extLst>
                  <a:ext uri="{FF2B5EF4-FFF2-40B4-BE49-F238E27FC236}">
                    <a16:creationId xmlns:a16="http://schemas.microsoft.com/office/drawing/2014/main" id="{8C4DAF5C-C7D1-810E-5611-60E4DEB368D6}"/>
                  </a:ext>
                </a:extLst>
              </p:cNvPr>
              <p:cNvPicPr/>
              <p:nvPr/>
            </p:nvPicPr>
            <p:blipFill>
              <a:blip r:embed="rId30"/>
              <a:stretch>
                <a:fillRect/>
              </a:stretch>
            </p:blipFill>
            <p:spPr>
              <a:xfrm>
                <a:off x="5004098" y="990622"/>
                <a:ext cx="3338640" cy="136656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235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041098-EBE9-E6E9-C69E-E6768C318869}"/>
              </a:ext>
            </a:extLst>
          </p:cNvPr>
          <p:cNvPicPr>
            <a:picLocks noChangeAspect="1"/>
          </p:cNvPicPr>
          <p:nvPr/>
        </p:nvPicPr>
        <p:blipFill>
          <a:blip r:embed="rId3"/>
          <a:stretch>
            <a:fillRect/>
          </a:stretch>
        </p:blipFill>
        <p:spPr>
          <a:xfrm>
            <a:off x="1860011" y="3970097"/>
            <a:ext cx="6047756" cy="2792210"/>
          </a:xfrm>
          <a:prstGeom prst="rect">
            <a:avLst/>
          </a:prstGeom>
        </p:spPr>
      </p:pic>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D3EF5A1-D3A0-23AA-5633-79F71E4E9574}"/>
                  </a:ext>
                </a:extLst>
              </p14:cNvPr>
              <p14:cNvContentPartPr/>
              <p14:nvPr/>
            </p14:nvContentPartPr>
            <p14:xfrm>
              <a:off x="685178" y="745102"/>
              <a:ext cx="3451320" cy="209160"/>
            </p14:xfrm>
          </p:contentPart>
        </mc:Choice>
        <mc:Fallback>
          <p:pic>
            <p:nvPicPr>
              <p:cNvPr id="2" name="Freihand 1">
                <a:extLst>
                  <a:ext uri="{FF2B5EF4-FFF2-40B4-BE49-F238E27FC236}">
                    <a16:creationId xmlns:a16="http://schemas.microsoft.com/office/drawing/2014/main" id="{0D3EF5A1-D3A0-23AA-5633-79F71E4E9574}"/>
                  </a:ext>
                </a:extLst>
              </p:cNvPr>
              <p:cNvPicPr/>
              <p:nvPr/>
            </p:nvPicPr>
            <p:blipFill>
              <a:blip r:embed="rId4"/>
              <a:stretch>
                <a:fillRect/>
              </a:stretch>
            </p:blipFill>
            <p:spPr>
              <a:xfrm>
                <a:off x="679058" y="738982"/>
                <a:ext cx="3463560" cy="22140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078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907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032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p:spTree>
    <p:extLst>
      <p:ext uri="{BB962C8B-B14F-4D97-AF65-F5344CB8AC3E}">
        <p14:creationId xmlns:p14="http://schemas.microsoft.com/office/powerpoint/2010/main" val="3978193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grpSp>
        <p:nvGrpSpPr>
          <p:cNvPr id="38" name="Gruppieren 37">
            <a:extLst>
              <a:ext uri="{FF2B5EF4-FFF2-40B4-BE49-F238E27FC236}">
                <a16:creationId xmlns:a16="http://schemas.microsoft.com/office/drawing/2014/main" id="{B343E3D8-D12B-96CF-03DD-755ECB61602C}"/>
              </a:ext>
            </a:extLst>
          </p:cNvPr>
          <p:cNvGrpSpPr/>
          <p:nvPr/>
        </p:nvGrpSpPr>
        <p:grpSpPr>
          <a:xfrm>
            <a:off x="1860578" y="5144662"/>
            <a:ext cx="3488400" cy="1090080"/>
            <a:chOff x="1860578" y="5144662"/>
            <a:chExt cx="3488400" cy="109008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F174307-506D-A74E-CF9C-DAA2ED48B53B}"/>
                    </a:ext>
                  </a:extLst>
                </p14:cNvPr>
                <p14:cNvContentPartPr/>
                <p14:nvPr/>
              </p14:nvContentPartPr>
              <p14:xfrm>
                <a:off x="1939058" y="5493862"/>
                <a:ext cx="93240" cy="202680"/>
              </p14:xfrm>
            </p:contentPart>
          </mc:Choice>
          <mc:Fallback>
            <p:pic>
              <p:nvPicPr>
                <p:cNvPr id="3" name="Freihand 2">
                  <a:extLst>
                    <a:ext uri="{FF2B5EF4-FFF2-40B4-BE49-F238E27FC236}">
                      <a16:creationId xmlns:a16="http://schemas.microsoft.com/office/drawing/2014/main" id="{DF174307-506D-A74E-CF9C-DAA2ED48B53B}"/>
                    </a:ext>
                  </a:extLst>
                </p:cNvPr>
                <p:cNvPicPr/>
                <p:nvPr/>
              </p:nvPicPr>
              <p:blipFill>
                <a:blip r:embed="rId6"/>
                <a:stretch>
                  <a:fillRect/>
                </a:stretch>
              </p:blipFill>
              <p:spPr>
                <a:xfrm>
                  <a:off x="1932938" y="5487742"/>
                  <a:ext cx="105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CA1009B-1DA1-215B-1819-73DDD6D6D858}"/>
                    </a:ext>
                  </a:extLst>
                </p14:cNvPr>
                <p14:cNvContentPartPr/>
                <p14:nvPr/>
              </p14:nvContentPartPr>
              <p14:xfrm>
                <a:off x="1860578" y="5390542"/>
                <a:ext cx="219600" cy="312840"/>
              </p14:xfrm>
            </p:contentPart>
          </mc:Choice>
          <mc:Fallback>
            <p:pic>
              <p:nvPicPr>
                <p:cNvPr id="7" name="Freihand 6">
                  <a:extLst>
                    <a:ext uri="{FF2B5EF4-FFF2-40B4-BE49-F238E27FC236}">
                      <a16:creationId xmlns:a16="http://schemas.microsoft.com/office/drawing/2014/main" id="{4CA1009B-1DA1-215B-1819-73DDD6D6D858}"/>
                    </a:ext>
                  </a:extLst>
                </p:cNvPr>
                <p:cNvPicPr/>
                <p:nvPr/>
              </p:nvPicPr>
              <p:blipFill>
                <a:blip r:embed="rId8"/>
                <a:stretch>
                  <a:fillRect/>
                </a:stretch>
              </p:blipFill>
              <p:spPr>
                <a:xfrm>
                  <a:off x="1854458" y="5384422"/>
                  <a:ext cx="2318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30D8FD1-C6DA-C8FC-0660-870E142B8259}"/>
                    </a:ext>
                  </a:extLst>
                </p14:cNvPr>
                <p14:cNvContentPartPr/>
                <p14:nvPr/>
              </p14:nvContentPartPr>
              <p14:xfrm>
                <a:off x="2172698" y="5524102"/>
                <a:ext cx="132480" cy="29160"/>
              </p14:xfrm>
            </p:contentPart>
          </mc:Choice>
          <mc:Fallback>
            <p:pic>
              <p:nvPicPr>
                <p:cNvPr id="8" name="Freihand 7">
                  <a:extLst>
                    <a:ext uri="{FF2B5EF4-FFF2-40B4-BE49-F238E27FC236}">
                      <a16:creationId xmlns:a16="http://schemas.microsoft.com/office/drawing/2014/main" id="{630D8FD1-C6DA-C8FC-0660-870E142B8259}"/>
                    </a:ext>
                  </a:extLst>
                </p:cNvPr>
                <p:cNvPicPr/>
                <p:nvPr/>
              </p:nvPicPr>
              <p:blipFill>
                <a:blip r:embed="rId10"/>
                <a:stretch>
                  <a:fillRect/>
                </a:stretch>
              </p:blipFill>
              <p:spPr>
                <a:xfrm>
                  <a:off x="2166578" y="5517982"/>
                  <a:ext cx="144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7A6E8FF-2B8D-D7FD-0536-B31930C8718D}"/>
                    </a:ext>
                  </a:extLst>
                </p14:cNvPr>
                <p14:cNvContentPartPr/>
                <p14:nvPr/>
              </p14:nvContentPartPr>
              <p14:xfrm>
                <a:off x="2473298" y="5329702"/>
                <a:ext cx="92160" cy="219960"/>
              </p14:xfrm>
            </p:contentPart>
          </mc:Choice>
          <mc:Fallback>
            <p:pic>
              <p:nvPicPr>
                <p:cNvPr id="10" name="Freihand 9">
                  <a:extLst>
                    <a:ext uri="{FF2B5EF4-FFF2-40B4-BE49-F238E27FC236}">
                      <a16:creationId xmlns:a16="http://schemas.microsoft.com/office/drawing/2014/main" id="{47A6E8FF-2B8D-D7FD-0536-B31930C8718D}"/>
                    </a:ext>
                  </a:extLst>
                </p:cNvPr>
                <p:cNvPicPr/>
                <p:nvPr/>
              </p:nvPicPr>
              <p:blipFill>
                <a:blip r:embed="rId12"/>
                <a:stretch>
                  <a:fillRect/>
                </a:stretch>
              </p:blipFill>
              <p:spPr>
                <a:xfrm>
                  <a:off x="2467178" y="5323582"/>
                  <a:ext cx="1044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4300728-4DE4-D5D0-BE60-F1DCF99603E6}"/>
                    </a:ext>
                  </a:extLst>
                </p14:cNvPr>
                <p14:cNvContentPartPr/>
                <p14:nvPr/>
              </p14:nvContentPartPr>
              <p14:xfrm>
                <a:off x="2625218" y="5406022"/>
                <a:ext cx="135720" cy="125280"/>
              </p14:xfrm>
            </p:contentPart>
          </mc:Choice>
          <mc:Fallback>
            <p:pic>
              <p:nvPicPr>
                <p:cNvPr id="11" name="Freihand 10">
                  <a:extLst>
                    <a:ext uri="{FF2B5EF4-FFF2-40B4-BE49-F238E27FC236}">
                      <a16:creationId xmlns:a16="http://schemas.microsoft.com/office/drawing/2014/main" id="{14300728-4DE4-D5D0-BE60-F1DCF99603E6}"/>
                    </a:ext>
                  </a:extLst>
                </p:cNvPr>
                <p:cNvPicPr/>
                <p:nvPr/>
              </p:nvPicPr>
              <p:blipFill>
                <a:blip r:embed="rId14"/>
                <a:stretch>
                  <a:fillRect/>
                </a:stretch>
              </p:blipFill>
              <p:spPr>
                <a:xfrm>
                  <a:off x="2619098" y="5399902"/>
                  <a:ext cx="147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3370EDF0-1468-49B1-3FD3-D0BD98CB8417}"/>
                    </a:ext>
                  </a:extLst>
                </p14:cNvPr>
                <p14:cNvContentPartPr/>
                <p14:nvPr/>
              </p14:nvContentPartPr>
              <p14:xfrm>
                <a:off x="2805938" y="5390182"/>
                <a:ext cx="222480" cy="93600"/>
              </p14:xfrm>
            </p:contentPart>
          </mc:Choice>
          <mc:Fallback>
            <p:pic>
              <p:nvPicPr>
                <p:cNvPr id="12" name="Freihand 11">
                  <a:extLst>
                    <a:ext uri="{FF2B5EF4-FFF2-40B4-BE49-F238E27FC236}">
                      <a16:creationId xmlns:a16="http://schemas.microsoft.com/office/drawing/2014/main" id="{3370EDF0-1468-49B1-3FD3-D0BD98CB8417}"/>
                    </a:ext>
                  </a:extLst>
                </p:cNvPr>
                <p:cNvPicPr/>
                <p:nvPr/>
              </p:nvPicPr>
              <p:blipFill>
                <a:blip r:embed="rId16"/>
                <a:stretch>
                  <a:fillRect/>
                </a:stretch>
              </p:blipFill>
              <p:spPr>
                <a:xfrm>
                  <a:off x="2799818" y="5384062"/>
                  <a:ext cx="234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BA09F81-75C9-68C8-E763-BD5E2EA69A6C}"/>
                    </a:ext>
                  </a:extLst>
                </p14:cNvPr>
                <p14:cNvContentPartPr/>
                <p14:nvPr/>
              </p14:nvContentPartPr>
              <p14:xfrm>
                <a:off x="3035618" y="5262022"/>
                <a:ext cx="442800" cy="303840"/>
              </p14:xfrm>
            </p:contentPart>
          </mc:Choice>
          <mc:Fallback>
            <p:pic>
              <p:nvPicPr>
                <p:cNvPr id="13" name="Freihand 12">
                  <a:extLst>
                    <a:ext uri="{FF2B5EF4-FFF2-40B4-BE49-F238E27FC236}">
                      <a16:creationId xmlns:a16="http://schemas.microsoft.com/office/drawing/2014/main" id="{5BA09F81-75C9-68C8-E763-BD5E2EA69A6C}"/>
                    </a:ext>
                  </a:extLst>
                </p:cNvPr>
                <p:cNvPicPr/>
                <p:nvPr/>
              </p:nvPicPr>
              <p:blipFill>
                <a:blip r:embed="rId18"/>
                <a:stretch>
                  <a:fillRect/>
                </a:stretch>
              </p:blipFill>
              <p:spPr>
                <a:xfrm>
                  <a:off x="3029498" y="5255902"/>
                  <a:ext cx="4550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976C26B-D51D-1C45-7E1B-9888BDD202B2}"/>
                    </a:ext>
                  </a:extLst>
                </p14:cNvPr>
                <p14:cNvContentPartPr/>
                <p14:nvPr/>
              </p14:nvContentPartPr>
              <p14:xfrm>
                <a:off x="3490298" y="5286502"/>
                <a:ext cx="96840" cy="106560"/>
              </p14:xfrm>
            </p:contentPart>
          </mc:Choice>
          <mc:Fallback>
            <p:pic>
              <p:nvPicPr>
                <p:cNvPr id="14" name="Freihand 13">
                  <a:extLst>
                    <a:ext uri="{FF2B5EF4-FFF2-40B4-BE49-F238E27FC236}">
                      <a16:creationId xmlns:a16="http://schemas.microsoft.com/office/drawing/2014/main" id="{3976C26B-D51D-1C45-7E1B-9888BDD202B2}"/>
                    </a:ext>
                  </a:extLst>
                </p:cNvPr>
                <p:cNvPicPr/>
                <p:nvPr/>
              </p:nvPicPr>
              <p:blipFill>
                <a:blip r:embed="rId20"/>
                <a:stretch>
                  <a:fillRect/>
                </a:stretch>
              </p:blipFill>
              <p:spPr>
                <a:xfrm>
                  <a:off x="3484178" y="5280382"/>
                  <a:ext cx="109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0B3E121-0ADA-9606-B851-C0BF83C580C9}"/>
                    </a:ext>
                  </a:extLst>
                </p14:cNvPr>
                <p14:cNvContentPartPr/>
                <p14:nvPr/>
              </p14:nvContentPartPr>
              <p14:xfrm>
                <a:off x="2707658" y="5159782"/>
                <a:ext cx="72000" cy="61560"/>
              </p14:xfrm>
            </p:contentPart>
          </mc:Choice>
          <mc:Fallback>
            <p:pic>
              <p:nvPicPr>
                <p:cNvPr id="15" name="Freihand 14">
                  <a:extLst>
                    <a:ext uri="{FF2B5EF4-FFF2-40B4-BE49-F238E27FC236}">
                      <a16:creationId xmlns:a16="http://schemas.microsoft.com/office/drawing/2014/main" id="{00B3E121-0ADA-9606-B851-C0BF83C580C9}"/>
                    </a:ext>
                  </a:extLst>
                </p:cNvPr>
                <p:cNvPicPr/>
                <p:nvPr/>
              </p:nvPicPr>
              <p:blipFill>
                <a:blip r:embed="rId22"/>
                <a:stretch>
                  <a:fillRect/>
                </a:stretch>
              </p:blipFill>
              <p:spPr>
                <a:xfrm>
                  <a:off x="2701538" y="5153662"/>
                  <a:ext cx="84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FD02F813-02B5-01BE-909E-AFC7B3698A41}"/>
                    </a:ext>
                  </a:extLst>
                </p14:cNvPr>
                <p14:cNvContentPartPr/>
                <p14:nvPr/>
              </p14:nvContentPartPr>
              <p14:xfrm>
                <a:off x="3627818" y="5277862"/>
                <a:ext cx="51120" cy="90720"/>
              </p14:xfrm>
            </p:contentPart>
          </mc:Choice>
          <mc:Fallback>
            <p:pic>
              <p:nvPicPr>
                <p:cNvPr id="16" name="Freihand 15">
                  <a:extLst>
                    <a:ext uri="{FF2B5EF4-FFF2-40B4-BE49-F238E27FC236}">
                      <a16:creationId xmlns:a16="http://schemas.microsoft.com/office/drawing/2014/main" id="{FD02F813-02B5-01BE-909E-AFC7B3698A41}"/>
                    </a:ext>
                  </a:extLst>
                </p:cNvPr>
                <p:cNvPicPr/>
                <p:nvPr/>
              </p:nvPicPr>
              <p:blipFill>
                <a:blip r:embed="rId24"/>
                <a:stretch>
                  <a:fillRect/>
                </a:stretch>
              </p:blipFill>
              <p:spPr>
                <a:xfrm>
                  <a:off x="3621698" y="5271742"/>
                  <a:ext cx="63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11777BD3-BFC6-56BF-E6A7-8128998505FB}"/>
                    </a:ext>
                  </a:extLst>
                </p14:cNvPr>
                <p14:cNvContentPartPr/>
                <p14:nvPr/>
              </p14:nvContentPartPr>
              <p14:xfrm>
                <a:off x="3700178" y="5144662"/>
                <a:ext cx="191160" cy="194040"/>
              </p14:xfrm>
            </p:contentPart>
          </mc:Choice>
          <mc:Fallback>
            <p:pic>
              <p:nvPicPr>
                <p:cNvPr id="17" name="Freihand 16">
                  <a:extLst>
                    <a:ext uri="{FF2B5EF4-FFF2-40B4-BE49-F238E27FC236}">
                      <a16:creationId xmlns:a16="http://schemas.microsoft.com/office/drawing/2014/main" id="{11777BD3-BFC6-56BF-E6A7-8128998505FB}"/>
                    </a:ext>
                  </a:extLst>
                </p:cNvPr>
                <p:cNvPicPr/>
                <p:nvPr/>
              </p:nvPicPr>
              <p:blipFill>
                <a:blip r:embed="rId26"/>
                <a:stretch>
                  <a:fillRect/>
                </a:stretch>
              </p:blipFill>
              <p:spPr>
                <a:xfrm>
                  <a:off x="3694058" y="5138542"/>
                  <a:ext cx="203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FB966556-13C3-B2D9-C5EC-875967B96361}"/>
                    </a:ext>
                  </a:extLst>
                </p14:cNvPr>
                <p14:cNvContentPartPr/>
                <p14:nvPr/>
              </p14:nvContentPartPr>
              <p14:xfrm>
                <a:off x="3958658" y="5199382"/>
                <a:ext cx="202680" cy="123840"/>
              </p14:xfrm>
            </p:contentPart>
          </mc:Choice>
          <mc:Fallback>
            <p:pic>
              <p:nvPicPr>
                <p:cNvPr id="19" name="Freihand 18">
                  <a:extLst>
                    <a:ext uri="{FF2B5EF4-FFF2-40B4-BE49-F238E27FC236}">
                      <a16:creationId xmlns:a16="http://schemas.microsoft.com/office/drawing/2014/main" id="{FB966556-13C3-B2D9-C5EC-875967B96361}"/>
                    </a:ext>
                  </a:extLst>
                </p:cNvPr>
                <p:cNvPicPr/>
                <p:nvPr/>
              </p:nvPicPr>
              <p:blipFill>
                <a:blip r:embed="rId28"/>
                <a:stretch>
                  <a:fillRect/>
                </a:stretch>
              </p:blipFill>
              <p:spPr>
                <a:xfrm>
                  <a:off x="3952538" y="5193262"/>
                  <a:ext cx="214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492C46E5-A952-D87A-434D-C46261D3EC54}"/>
                    </a:ext>
                  </a:extLst>
                </p14:cNvPr>
                <p14:cNvContentPartPr/>
                <p14:nvPr/>
              </p14:nvContentPartPr>
              <p14:xfrm>
                <a:off x="2593538" y="5946382"/>
                <a:ext cx="170640" cy="50400"/>
              </p14:xfrm>
            </p:contentPart>
          </mc:Choice>
          <mc:Fallback>
            <p:pic>
              <p:nvPicPr>
                <p:cNvPr id="21" name="Freihand 20">
                  <a:extLst>
                    <a:ext uri="{FF2B5EF4-FFF2-40B4-BE49-F238E27FC236}">
                      <a16:creationId xmlns:a16="http://schemas.microsoft.com/office/drawing/2014/main" id="{492C46E5-A952-D87A-434D-C46261D3EC54}"/>
                    </a:ext>
                  </a:extLst>
                </p:cNvPr>
                <p:cNvPicPr/>
                <p:nvPr/>
              </p:nvPicPr>
              <p:blipFill>
                <a:blip r:embed="rId30"/>
                <a:stretch>
                  <a:fillRect/>
                </a:stretch>
              </p:blipFill>
              <p:spPr>
                <a:xfrm>
                  <a:off x="2587418" y="5940262"/>
                  <a:ext cx="182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9C8BBCDD-4242-358A-663D-C6F11DC0FC56}"/>
                    </a:ext>
                  </a:extLst>
                </p14:cNvPr>
                <p14:cNvContentPartPr/>
                <p14:nvPr/>
              </p14:nvContentPartPr>
              <p14:xfrm>
                <a:off x="2749778" y="5863582"/>
                <a:ext cx="119160" cy="185040"/>
              </p14:xfrm>
            </p:contentPart>
          </mc:Choice>
          <mc:Fallback>
            <p:pic>
              <p:nvPicPr>
                <p:cNvPr id="22" name="Freihand 21">
                  <a:extLst>
                    <a:ext uri="{FF2B5EF4-FFF2-40B4-BE49-F238E27FC236}">
                      <a16:creationId xmlns:a16="http://schemas.microsoft.com/office/drawing/2014/main" id="{9C8BBCDD-4242-358A-663D-C6F11DC0FC56}"/>
                    </a:ext>
                  </a:extLst>
                </p:cNvPr>
                <p:cNvPicPr/>
                <p:nvPr/>
              </p:nvPicPr>
              <p:blipFill>
                <a:blip r:embed="rId32"/>
                <a:stretch>
                  <a:fillRect/>
                </a:stretch>
              </p:blipFill>
              <p:spPr>
                <a:xfrm>
                  <a:off x="2743658" y="5857462"/>
                  <a:ext cx="131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9C9B51C8-2CB1-2A4F-F46F-F7F3FE449C12}"/>
                    </a:ext>
                  </a:extLst>
                </p14:cNvPr>
                <p14:cNvContentPartPr/>
                <p14:nvPr/>
              </p14:nvContentPartPr>
              <p14:xfrm>
                <a:off x="3042458" y="5843782"/>
                <a:ext cx="169200" cy="114840"/>
              </p14:xfrm>
            </p:contentPart>
          </mc:Choice>
          <mc:Fallback>
            <p:pic>
              <p:nvPicPr>
                <p:cNvPr id="24" name="Freihand 23">
                  <a:extLst>
                    <a:ext uri="{FF2B5EF4-FFF2-40B4-BE49-F238E27FC236}">
                      <a16:creationId xmlns:a16="http://schemas.microsoft.com/office/drawing/2014/main" id="{9C9B51C8-2CB1-2A4F-F46F-F7F3FE449C12}"/>
                    </a:ext>
                  </a:extLst>
                </p:cNvPr>
                <p:cNvPicPr/>
                <p:nvPr/>
              </p:nvPicPr>
              <p:blipFill>
                <a:blip r:embed="rId34"/>
                <a:stretch>
                  <a:fillRect/>
                </a:stretch>
              </p:blipFill>
              <p:spPr>
                <a:xfrm>
                  <a:off x="3036338" y="5837662"/>
                  <a:ext cx="181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2B608087-4CF5-AD42-3919-2BCFD6C0405B}"/>
                    </a:ext>
                  </a:extLst>
                </p14:cNvPr>
                <p14:cNvContentPartPr/>
                <p14:nvPr/>
              </p14:nvContentPartPr>
              <p14:xfrm>
                <a:off x="3240818" y="5630302"/>
                <a:ext cx="272880" cy="254880"/>
              </p14:xfrm>
            </p:contentPart>
          </mc:Choice>
          <mc:Fallback>
            <p:pic>
              <p:nvPicPr>
                <p:cNvPr id="26" name="Freihand 25">
                  <a:extLst>
                    <a:ext uri="{FF2B5EF4-FFF2-40B4-BE49-F238E27FC236}">
                      <a16:creationId xmlns:a16="http://schemas.microsoft.com/office/drawing/2014/main" id="{2B608087-4CF5-AD42-3919-2BCFD6C0405B}"/>
                    </a:ext>
                  </a:extLst>
                </p:cNvPr>
                <p:cNvPicPr/>
                <p:nvPr/>
              </p:nvPicPr>
              <p:blipFill>
                <a:blip r:embed="rId36"/>
                <a:stretch>
                  <a:fillRect/>
                </a:stretch>
              </p:blipFill>
              <p:spPr>
                <a:xfrm>
                  <a:off x="3234698" y="5624182"/>
                  <a:ext cx="2851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850427EF-55D5-4FB2-753C-01671AABDCF6}"/>
                    </a:ext>
                  </a:extLst>
                </p14:cNvPr>
                <p14:cNvContentPartPr/>
                <p14:nvPr/>
              </p14:nvContentPartPr>
              <p14:xfrm>
                <a:off x="3527018" y="5691142"/>
                <a:ext cx="55440" cy="109080"/>
              </p14:xfrm>
            </p:contentPart>
          </mc:Choice>
          <mc:Fallback>
            <p:pic>
              <p:nvPicPr>
                <p:cNvPr id="27" name="Freihand 26">
                  <a:extLst>
                    <a:ext uri="{FF2B5EF4-FFF2-40B4-BE49-F238E27FC236}">
                      <a16:creationId xmlns:a16="http://schemas.microsoft.com/office/drawing/2014/main" id="{850427EF-55D5-4FB2-753C-01671AABDCF6}"/>
                    </a:ext>
                  </a:extLst>
                </p:cNvPr>
                <p:cNvPicPr/>
                <p:nvPr/>
              </p:nvPicPr>
              <p:blipFill>
                <a:blip r:embed="rId38"/>
                <a:stretch>
                  <a:fillRect/>
                </a:stretch>
              </p:blipFill>
              <p:spPr>
                <a:xfrm>
                  <a:off x="3520898" y="5685022"/>
                  <a:ext cx="67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132A1827-0BD3-FC24-3977-2064C141689D}"/>
                    </a:ext>
                  </a:extLst>
                </p14:cNvPr>
                <p14:cNvContentPartPr/>
                <p14:nvPr/>
              </p14:nvContentPartPr>
              <p14:xfrm>
                <a:off x="3623498" y="5676022"/>
                <a:ext cx="113400" cy="105480"/>
              </p14:xfrm>
            </p:contentPart>
          </mc:Choice>
          <mc:Fallback>
            <p:pic>
              <p:nvPicPr>
                <p:cNvPr id="28" name="Freihand 27">
                  <a:extLst>
                    <a:ext uri="{FF2B5EF4-FFF2-40B4-BE49-F238E27FC236}">
                      <a16:creationId xmlns:a16="http://schemas.microsoft.com/office/drawing/2014/main" id="{132A1827-0BD3-FC24-3977-2064C141689D}"/>
                    </a:ext>
                  </a:extLst>
                </p:cNvPr>
                <p:cNvPicPr/>
                <p:nvPr/>
              </p:nvPicPr>
              <p:blipFill>
                <a:blip r:embed="rId40"/>
                <a:stretch>
                  <a:fillRect/>
                </a:stretch>
              </p:blipFill>
              <p:spPr>
                <a:xfrm>
                  <a:off x="3617378" y="5669902"/>
                  <a:ext cx="125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F975D594-AD05-3841-4D2C-2174052E244E}"/>
                    </a:ext>
                  </a:extLst>
                </p14:cNvPr>
                <p14:cNvContentPartPr/>
                <p14:nvPr/>
              </p14:nvContentPartPr>
              <p14:xfrm>
                <a:off x="3802058" y="5509342"/>
                <a:ext cx="240840" cy="241200"/>
              </p14:xfrm>
            </p:contentPart>
          </mc:Choice>
          <mc:Fallback>
            <p:pic>
              <p:nvPicPr>
                <p:cNvPr id="29" name="Freihand 28">
                  <a:extLst>
                    <a:ext uri="{FF2B5EF4-FFF2-40B4-BE49-F238E27FC236}">
                      <a16:creationId xmlns:a16="http://schemas.microsoft.com/office/drawing/2014/main" id="{F975D594-AD05-3841-4D2C-2174052E244E}"/>
                    </a:ext>
                  </a:extLst>
                </p:cNvPr>
                <p:cNvPicPr/>
                <p:nvPr/>
              </p:nvPicPr>
              <p:blipFill>
                <a:blip r:embed="rId42"/>
                <a:stretch>
                  <a:fillRect/>
                </a:stretch>
              </p:blipFill>
              <p:spPr>
                <a:xfrm>
                  <a:off x="3795938" y="5503222"/>
                  <a:ext cx="253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7AD5A8E0-9E06-B75A-2305-7783B3179328}"/>
                    </a:ext>
                  </a:extLst>
                </p14:cNvPr>
                <p14:cNvContentPartPr/>
                <p14:nvPr/>
              </p14:nvContentPartPr>
              <p14:xfrm>
                <a:off x="3979538" y="5543902"/>
                <a:ext cx="50040" cy="28800"/>
              </p14:xfrm>
            </p:contentPart>
          </mc:Choice>
          <mc:Fallback>
            <p:pic>
              <p:nvPicPr>
                <p:cNvPr id="30" name="Freihand 29">
                  <a:extLst>
                    <a:ext uri="{FF2B5EF4-FFF2-40B4-BE49-F238E27FC236}">
                      <a16:creationId xmlns:a16="http://schemas.microsoft.com/office/drawing/2014/main" id="{7AD5A8E0-9E06-B75A-2305-7783B3179328}"/>
                    </a:ext>
                  </a:extLst>
                </p:cNvPr>
                <p:cNvPicPr/>
                <p:nvPr/>
              </p:nvPicPr>
              <p:blipFill>
                <a:blip r:embed="rId44"/>
                <a:stretch>
                  <a:fillRect/>
                </a:stretch>
              </p:blipFill>
              <p:spPr>
                <a:xfrm>
                  <a:off x="3973418" y="5537782"/>
                  <a:ext cx="62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0695E5A7-E058-A154-942E-011887406E97}"/>
                    </a:ext>
                  </a:extLst>
                </p14:cNvPr>
                <p14:cNvContentPartPr/>
                <p14:nvPr/>
              </p14:nvContentPartPr>
              <p14:xfrm>
                <a:off x="4069538" y="5465782"/>
                <a:ext cx="209160" cy="209160"/>
              </p14:xfrm>
            </p:contentPart>
          </mc:Choice>
          <mc:Fallback>
            <p:pic>
              <p:nvPicPr>
                <p:cNvPr id="31" name="Freihand 30">
                  <a:extLst>
                    <a:ext uri="{FF2B5EF4-FFF2-40B4-BE49-F238E27FC236}">
                      <a16:creationId xmlns:a16="http://schemas.microsoft.com/office/drawing/2014/main" id="{0695E5A7-E058-A154-942E-011887406E97}"/>
                    </a:ext>
                  </a:extLst>
                </p:cNvPr>
                <p:cNvPicPr/>
                <p:nvPr/>
              </p:nvPicPr>
              <p:blipFill>
                <a:blip r:embed="rId46"/>
                <a:stretch>
                  <a:fillRect/>
                </a:stretch>
              </p:blipFill>
              <p:spPr>
                <a:xfrm>
                  <a:off x="4063418" y="5459662"/>
                  <a:ext cx="2214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95CEC864-2531-58CF-89B1-BB25EC3DB58F}"/>
                    </a:ext>
                  </a:extLst>
                </p14:cNvPr>
                <p14:cNvContentPartPr/>
                <p14:nvPr/>
              </p14:nvContentPartPr>
              <p14:xfrm>
                <a:off x="4371578" y="5475502"/>
                <a:ext cx="93240" cy="158400"/>
              </p14:xfrm>
            </p:contentPart>
          </mc:Choice>
          <mc:Fallback>
            <p:pic>
              <p:nvPicPr>
                <p:cNvPr id="32" name="Freihand 31">
                  <a:extLst>
                    <a:ext uri="{FF2B5EF4-FFF2-40B4-BE49-F238E27FC236}">
                      <a16:creationId xmlns:a16="http://schemas.microsoft.com/office/drawing/2014/main" id="{95CEC864-2531-58CF-89B1-BB25EC3DB58F}"/>
                    </a:ext>
                  </a:extLst>
                </p:cNvPr>
                <p:cNvPicPr/>
                <p:nvPr/>
              </p:nvPicPr>
              <p:blipFill>
                <a:blip r:embed="rId48"/>
                <a:stretch>
                  <a:fillRect/>
                </a:stretch>
              </p:blipFill>
              <p:spPr>
                <a:xfrm>
                  <a:off x="4365458" y="5469382"/>
                  <a:ext cx="105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5A62114C-7304-B2AC-FF2B-CA1386F6A1E2}"/>
                    </a:ext>
                  </a:extLst>
                </p14:cNvPr>
                <p14:cNvContentPartPr/>
                <p14:nvPr/>
              </p14:nvContentPartPr>
              <p14:xfrm>
                <a:off x="4503698" y="5465782"/>
                <a:ext cx="131040" cy="181800"/>
              </p14:xfrm>
            </p:contentPart>
          </mc:Choice>
          <mc:Fallback>
            <p:pic>
              <p:nvPicPr>
                <p:cNvPr id="33" name="Freihand 32">
                  <a:extLst>
                    <a:ext uri="{FF2B5EF4-FFF2-40B4-BE49-F238E27FC236}">
                      <a16:creationId xmlns:a16="http://schemas.microsoft.com/office/drawing/2014/main" id="{5A62114C-7304-B2AC-FF2B-CA1386F6A1E2}"/>
                    </a:ext>
                  </a:extLst>
                </p:cNvPr>
                <p:cNvPicPr/>
                <p:nvPr/>
              </p:nvPicPr>
              <p:blipFill>
                <a:blip r:embed="rId50"/>
                <a:stretch>
                  <a:fillRect/>
                </a:stretch>
              </p:blipFill>
              <p:spPr>
                <a:xfrm>
                  <a:off x="4497578" y="5459662"/>
                  <a:ext cx="143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A89404BC-80BB-F23E-A737-E6E1CE946F88}"/>
                    </a:ext>
                  </a:extLst>
                </p14:cNvPr>
                <p14:cNvContentPartPr/>
                <p14:nvPr/>
              </p14:nvContentPartPr>
              <p14:xfrm>
                <a:off x="4653098" y="5282542"/>
                <a:ext cx="239040" cy="259920"/>
              </p14:xfrm>
            </p:contentPart>
          </mc:Choice>
          <mc:Fallback>
            <p:pic>
              <p:nvPicPr>
                <p:cNvPr id="34" name="Freihand 33">
                  <a:extLst>
                    <a:ext uri="{FF2B5EF4-FFF2-40B4-BE49-F238E27FC236}">
                      <a16:creationId xmlns:a16="http://schemas.microsoft.com/office/drawing/2014/main" id="{A89404BC-80BB-F23E-A737-E6E1CE946F88}"/>
                    </a:ext>
                  </a:extLst>
                </p:cNvPr>
                <p:cNvPicPr/>
                <p:nvPr/>
              </p:nvPicPr>
              <p:blipFill>
                <a:blip r:embed="rId52"/>
                <a:stretch>
                  <a:fillRect/>
                </a:stretch>
              </p:blipFill>
              <p:spPr>
                <a:xfrm>
                  <a:off x="4646978" y="5276422"/>
                  <a:ext cx="2512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4CF12A42-2776-EA46-8394-097DC740C98A}"/>
                    </a:ext>
                  </a:extLst>
                </p14:cNvPr>
                <p14:cNvContentPartPr/>
                <p14:nvPr/>
              </p14:nvContentPartPr>
              <p14:xfrm>
                <a:off x="4861898" y="5438782"/>
                <a:ext cx="107280" cy="44280"/>
              </p14:xfrm>
            </p:contentPart>
          </mc:Choice>
          <mc:Fallback>
            <p:pic>
              <p:nvPicPr>
                <p:cNvPr id="35" name="Freihand 34">
                  <a:extLst>
                    <a:ext uri="{FF2B5EF4-FFF2-40B4-BE49-F238E27FC236}">
                      <a16:creationId xmlns:a16="http://schemas.microsoft.com/office/drawing/2014/main" id="{4CF12A42-2776-EA46-8394-097DC740C98A}"/>
                    </a:ext>
                  </a:extLst>
                </p:cNvPr>
                <p:cNvPicPr/>
                <p:nvPr/>
              </p:nvPicPr>
              <p:blipFill>
                <a:blip r:embed="rId54"/>
                <a:stretch>
                  <a:fillRect/>
                </a:stretch>
              </p:blipFill>
              <p:spPr>
                <a:xfrm>
                  <a:off x="4855778" y="5432662"/>
                  <a:ext cx="119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BE5F1DDE-AC49-F8B3-AEEB-359C3EA5237A}"/>
                    </a:ext>
                  </a:extLst>
                </p14:cNvPr>
                <p14:cNvContentPartPr/>
                <p14:nvPr/>
              </p14:nvContentPartPr>
              <p14:xfrm>
                <a:off x="4917338" y="5199742"/>
                <a:ext cx="136440" cy="259920"/>
              </p14:xfrm>
            </p:contentPart>
          </mc:Choice>
          <mc:Fallback>
            <p:pic>
              <p:nvPicPr>
                <p:cNvPr id="36" name="Freihand 35">
                  <a:extLst>
                    <a:ext uri="{FF2B5EF4-FFF2-40B4-BE49-F238E27FC236}">
                      <a16:creationId xmlns:a16="http://schemas.microsoft.com/office/drawing/2014/main" id="{BE5F1DDE-AC49-F8B3-AEEB-359C3EA5237A}"/>
                    </a:ext>
                  </a:extLst>
                </p:cNvPr>
                <p:cNvPicPr/>
                <p:nvPr/>
              </p:nvPicPr>
              <p:blipFill>
                <a:blip r:embed="rId56"/>
                <a:stretch>
                  <a:fillRect/>
                </a:stretch>
              </p:blipFill>
              <p:spPr>
                <a:xfrm>
                  <a:off x="4911218" y="5193622"/>
                  <a:ext cx="148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FC8C3BE0-9147-884D-6F1C-668EEBEC8A97}"/>
                    </a:ext>
                  </a:extLst>
                </p14:cNvPr>
                <p14:cNvContentPartPr/>
                <p14:nvPr/>
              </p14:nvContentPartPr>
              <p14:xfrm>
                <a:off x="2942018" y="5500702"/>
                <a:ext cx="2406960" cy="734040"/>
              </p14:xfrm>
            </p:contentPart>
          </mc:Choice>
          <mc:Fallback>
            <p:pic>
              <p:nvPicPr>
                <p:cNvPr id="37" name="Freihand 36">
                  <a:extLst>
                    <a:ext uri="{FF2B5EF4-FFF2-40B4-BE49-F238E27FC236}">
                      <a16:creationId xmlns:a16="http://schemas.microsoft.com/office/drawing/2014/main" id="{FC8C3BE0-9147-884D-6F1C-668EEBEC8A97}"/>
                    </a:ext>
                  </a:extLst>
                </p:cNvPr>
                <p:cNvPicPr/>
                <p:nvPr/>
              </p:nvPicPr>
              <p:blipFill>
                <a:blip r:embed="rId58"/>
                <a:stretch>
                  <a:fillRect/>
                </a:stretch>
              </p:blipFill>
              <p:spPr>
                <a:xfrm>
                  <a:off x="2935898" y="5494582"/>
                  <a:ext cx="2419200" cy="74628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p:grpSp>
        <p:nvGrpSpPr>
          <p:cNvPr id="5" name="Gruppieren 4">
            <a:extLst>
              <a:ext uri="{FF2B5EF4-FFF2-40B4-BE49-F238E27FC236}">
                <a16:creationId xmlns:a16="http://schemas.microsoft.com/office/drawing/2014/main" id="{C6EDBDF6-5B2B-4303-1863-12DF12C7D86E}"/>
              </a:ext>
            </a:extLst>
          </p:cNvPr>
          <p:cNvGrpSpPr/>
          <p:nvPr/>
        </p:nvGrpSpPr>
        <p:grpSpPr>
          <a:xfrm>
            <a:off x="3329378" y="54982"/>
            <a:ext cx="4473360" cy="964080"/>
            <a:chOff x="3329378" y="54982"/>
            <a:chExt cx="4473360" cy="96408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E8384E2-A524-975A-80FD-FAA5F0C09BCA}"/>
                    </a:ext>
                  </a:extLst>
                </p14:cNvPr>
                <p14:cNvContentPartPr/>
                <p14:nvPr/>
              </p14:nvContentPartPr>
              <p14:xfrm>
                <a:off x="4041098" y="106102"/>
                <a:ext cx="1010520" cy="34200"/>
              </p14:xfrm>
            </p:contentPart>
          </mc:Choice>
          <mc:Fallback>
            <p:pic>
              <p:nvPicPr>
                <p:cNvPr id="3" name="Freihand 2">
                  <a:extLst>
                    <a:ext uri="{FF2B5EF4-FFF2-40B4-BE49-F238E27FC236}">
                      <a16:creationId xmlns:a16="http://schemas.microsoft.com/office/drawing/2014/main" id="{9E8384E2-A524-975A-80FD-FAA5F0C09BCA}"/>
                    </a:ext>
                  </a:extLst>
                </p:cNvPr>
                <p:cNvPicPr/>
                <p:nvPr/>
              </p:nvPicPr>
              <p:blipFill>
                <a:blip r:embed="rId5"/>
                <a:stretch>
                  <a:fillRect/>
                </a:stretch>
              </p:blipFill>
              <p:spPr>
                <a:xfrm>
                  <a:off x="4034978" y="99982"/>
                  <a:ext cx="1022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618C8FAF-61A2-2940-1E33-0B783572791F}"/>
                    </a:ext>
                  </a:extLst>
                </p14:cNvPr>
                <p14:cNvContentPartPr/>
                <p14:nvPr/>
              </p14:nvContentPartPr>
              <p14:xfrm>
                <a:off x="3329378" y="54982"/>
                <a:ext cx="4473360" cy="964080"/>
              </p14:xfrm>
            </p:contentPart>
          </mc:Choice>
          <mc:Fallback>
            <p:pic>
              <p:nvPicPr>
                <p:cNvPr id="4" name="Freihand 3">
                  <a:extLst>
                    <a:ext uri="{FF2B5EF4-FFF2-40B4-BE49-F238E27FC236}">
                      <a16:creationId xmlns:a16="http://schemas.microsoft.com/office/drawing/2014/main" id="{618C8FAF-61A2-2940-1E33-0B783572791F}"/>
                    </a:ext>
                  </a:extLst>
                </p:cNvPr>
                <p:cNvPicPr/>
                <p:nvPr/>
              </p:nvPicPr>
              <p:blipFill>
                <a:blip r:embed="rId7"/>
                <a:stretch>
                  <a:fillRect/>
                </a:stretch>
              </p:blipFill>
              <p:spPr>
                <a:xfrm>
                  <a:off x="3323258" y="48862"/>
                  <a:ext cx="4485600" cy="976320"/>
                </a:xfrm>
                <a:prstGeom prst="rect">
                  <a:avLst/>
                </a:prstGeom>
              </p:spPr>
            </p:pic>
          </mc:Fallback>
        </mc:AlternateContent>
      </p:grpSp>
      <p:grpSp>
        <p:nvGrpSpPr>
          <p:cNvPr id="17" name="Gruppieren 16">
            <a:extLst>
              <a:ext uri="{FF2B5EF4-FFF2-40B4-BE49-F238E27FC236}">
                <a16:creationId xmlns:a16="http://schemas.microsoft.com/office/drawing/2014/main" id="{1E92C5EF-E1F0-CB6E-A19D-038D5ADC5CD6}"/>
              </a:ext>
            </a:extLst>
          </p:cNvPr>
          <p:cNvGrpSpPr/>
          <p:nvPr/>
        </p:nvGrpSpPr>
        <p:grpSpPr>
          <a:xfrm>
            <a:off x="8369738" y="226702"/>
            <a:ext cx="3484080" cy="619920"/>
            <a:chOff x="8369738" y="226702"/>
            <a:chExt cx="3484080" cy="61992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297F1F06-C715-CC15-1FE0-374764F6C138}"/>
                    </a:ext>
                  </a:extLst>
                </p14:cNvPr>
                <p14:cNvContentPartPr/>
                <p14:nvPr/>
              </p14:nvContentPartPr>
              <p14:xfrm>
                <a:off x="8369738" y="427942"/>
                <a:ext cx="514440" cy="267840"/>
              </p14:xfrm>
            </p:contentPart>
          </mc:Choice>
          <mc:Fallback>
            <p:pic>
              <p:nvPicPr>
                <p:cNvPr id="7" name="Freihand 6">
                  <a:extLst>
                    <a:ext uri="{FF2B5EF4-FFF2-40B4-BE49-F238E27FC236}">
                      <a16:creationId xmlns:a16="http://schemas.microsoft.com/office/drawing/2014/main" id="{297F1F06-C715-CC15-1FE0-374764F6C138}"/>
                    </a:ext>
                  </a:extLst>
                </p:cNvPr>
                <p:cNvPicPr/>
                <p:nvPr/>
              </p:nvPicPr>
              <p:blipFill>
                <a:blip r:embed="rId9"/>
                <a:stretch>
                  <a:fillRect/>
                </a:stretch>
              </p:blipFill>
              <p:spPr>
                <a:xfrm>
                  <a:off x="8363618" y="421822"/>
                  <a:ext cx="5266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6D69DAEB-02C2-8C96-5121-655700806DBC}"/>
                    </a:ext>
                  </a:extLst>
                </p14:cNvPr>
                <p14:cNvContentPartPr/>
                <p14:nvPr/>
              </p14:nvContentPartPr>
              <p14:xfrm>
                <a:off x="8963018" y="384382"/>
                <a:ext cx="493920" cy="462240"/>
              </p14:xfrm>
            </p:contentPart>
          </mc:Choice>
          <mc:Fallback>
            <p:pic>
              <p:nvPicPr>
                <p:cNvPr id="9" name="Freihand 8">
                  <a:extLst>
                    <a:ext uri="{FF2B5EF4-FFF2-40B4-BE49-F238E27FC236}">
                      <a16:creationId xmlns:a16="http://schemas.microsoft.com/office/drawing/2014/main" id="{6D69DAEB-02C2-8C96-5121-655700806DBC}"/>
                    </a:ext>
                  </a:extLst>
                </p:cNvPr>
                <p:cNvPicPr/>
                <p:nvPr/>
              </p:nvPicPr>
              <p:blipFill>
                <a:blip r:embed="rId11"/>
                <a:stretch>
                  <a:fillRect/>
                </a:stretch>
              </p:blipFill>
              <p:spPr>
                <a:xfrm>
                  <a:off x="8956898" y="378262"/>
                  <a:ext cx="50616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99FBDB39-F442-53FF-F67E-A9CDD35329B9}"/>
                    </a:ext>
                  </a:extLst>
                </p14:cNvPr>
                <p14:cNvContentPartPr/>
                <p14:nvPr/>
              </p14:nvContentPartPr>
              <p14:xfrm>
                <a:off x="9743138" y="448462"/>
                <a:ext cx="81360" cy="100440"/>
              </p14:xfrm>
            </p:contentPart>
          </mc:Choice>
          <mc:Fallback>
            <p:pic>
              <p:nvPicPr>
                <p:cNvPr id="10" name="Freihand 9">
                  <a:extLst>
                    <a:ext uri="{FF2B5EF4-FFF2-40B4-BE49-F238E27FC236}">
                      <a16:creationId xmlns:a16="http://schemas.microsoft.com/office/drawing/2014/main" id="{99FBDB39-F442-53FF-F67E-A9CDD35329B9}"/>
                    </a:ext>
                  </a:extLst>
                </p:cNvPr>
                <p:cNvPicPr/>
                <p:nvPr/>
              </p:nvPicPr>
              <p:blipFill>
                <a:blip r:embed="rId13"/>
                <a:stretch>
                  <a:fillRect/>
                </a:stretch>
              </p:blipFill>
              <p:spPr>
                <a:xfrm>
                  <a:off x="9737018" y="442342"/>
                  <a:ext cx="93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EC150639-5EE7-EE1F-40CF-961A958B1BF7}"/>
                    </a:ext>
                  </a:extLst>
                </p14:cNvPr>
                <p14:cNvContentPartPr/>
                <p14:nvPr/>
              </p14:nvContentPartPr>
              <p14:xfrm>
                <a:off x="9905138" y="384382"/>
                <a:ext cx="102960" cy="185040"/>
              </p14:xfrm>
            </p:contentPart>
          </mc:Choice>
          <mc:Fallback>
            <p:pic>
              <p:nvPicPr>
                <p:cNvPr id="11" name="Freihand 10">
                  <a:extLst>
                    <a:ext uri="{FF2B5EF4-FFF2-40B4-BE49-F238E27FC236}">
                      <a16:creationId xmlns:a16="http://schemas.microsoft.com/office/drawing/2014/main" id="{EC150639-5EE7-EE1F-40CF-961A958B1BF7}"/>
                    </a:ext>
                  </a:extLst>
                </p:cNvPr>
                <p:cNvPicPr/>
                <p:nvPr/>
              </p:nvPicPr>
              <p:blipFill>
                <a:blip r:embed="rId15"/>
                <a:stretch>
                  <a:fillRect/>
                </a:stretch>
              </p:blipFill>
              <p:spPr>
                <a:xfrm>
                  <a:off x="9899018" y="378262"/>
                  <a:ext cx="115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A78DE49D-D223-ED4A-57A8-C3756C8F7CEB}"/>
                    </a:ext>
                  </a:extLst>
                </p14:cNvPr>
                <p14:cNvContentPartPr/>
                <p14:nvPr/>
              </p14:nvContentPartPr>
              <p14:xfrm>
                <a:off x="10197458" y="232462"/>
                <a:ext cx="673200" cy="272880"/>
              </p14:xfrm>
            </p:contentPart>
          </mc:Choice>
          <mc:Fallback>
            <p:pic>
              <p:nvPicPr>
                <p:cNvPr id="12" name="Freihand 11">
                  <a:extLst>
                    <a:ext uri="{FF2B5EF4-FFF2-40B4-BE49-F238E27FC236}">
                      <a16:creationId xmlns:a16="http://schemas.microsoft.com/office/drawing/2014/main" id="{A78DE49D-D223-ED4A-57A8-C3756C8F7CEB}"/>
                    </a:ext>
                  </a:extLst>
                </p:cNvPr>
                <p:cNvPicPr/>
                <p:nvPr/>
              </p:nvPicPr>
              <p:blipFill>
                <a:blip r:embed="rId17"/>
                <a:stretch>
                  <a:fillRect/>
                </a:stretch>
              </p:blipFill>
              <p:spPr>
                <a:xfrm>
                  <a:off x="10191338" y="226342"/>
                  <a:ext cx="6854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C466A245-7D91-5E59-14DE-072C74E804E7}"/>
                    </a:ext>
                  </a:extLst>
                </p14:cNvPr>
                <p14:cNvContentPartPr/>
                <p14:nvPr/>
              </p14:nvContentPartPr>
              <p14:xfrm>
                <a:off x="10762658" y="226702"/>
                <a:ext cx="46800" cy="29880"/>
              </p14:xfrm>
            </p:contentPart>
          </mc:Choice>
          <mc:Fallback>
            <p:pic>
              <p:nvPicPr>
                <p:cNvPr id="13" name="Freihand 12">
                  <a:extLst>
                    <a:ext uri="{FF2B5EF4-FFF2-40B4-BE49-F238E27FC236}">
                      <a16:creationId xmlns:a16="http://schemas.microsoft.com/office/drawing/2014/main" id="{C466A245-7D91-5E59-14DE-072C74E804E7}"/>
                    </a:ext>
                  </a:extLst>
                </p:cNvPr>
                <p:cNvPicPr/>
                <p:nvPr/>
              </p:nvPicPr>
              <p:blipFill>
                <a:blip r:embed="rId19"/>
                <a:stretch>
                  <a:fillRect/>
                </a:stretch>
              </p:blipFill>
              <p:spPr>
                <a:xfrm>
                  <a:off x="10756538" y="220582"/>
                  <a:ext cx="59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7C5A8068-6F1B-0C2F-2B60-BC0DE22B2BD2}"/>
                    </a:ext>
                  </a:extLst>
                </p14:cNvPr>
                <p14:cNvContentPartPr/>
                <p14:nvPr/>
              </p14:nvContentPartPr>
              <p14:xfrm>
                <a:off x="10918178" y="321022"/>
                <a:ext cx="145800" cy="69480"/>
              </p14:xfrm>
            </p:contentPart>
          </mc:Choice>
          <mc:Fallback>
            <p:pic>
              <p:nvPicPr>
                <p:cNvPr id="14" name="Freihand 13">
                  <a:extLst>
                    <a:ext uri="{FF2B5EF4-FFF2-40B4-BE49-F238E27FC236}">
                      <a16:creationId xmlns:a16="http://schemas.microsoft.com/office/drawing/2014/main" id="{7C5A8068-6F1B-0C2F-2B60-BC0DE22B2BD2}"/>
                    </a:ext>
                  </a:extLst>
                </p:cNvPr>
                <p:cNvPicPr/>
                <p:nvPr/>
              </p:nvPicPr>
              <p:blipFill>
                <a:blip r:embed="rId21"/>
                <a:stretch>
                  <a:fillRect/>
                </a:stretch>
              </p:blipFill>
              <p:spPr>
                <a:xfrm>
                  <a:off x="10912058" y="314902"/>
                  <a:ext cx="158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C42DB223-63D3-BD47-5208-FD20951DB6DC}"/>
                    </a:ext>
                  </a:extLst>
                </p14:cNvPr>
                <p14:cNvContentPartPr/>
                <p14:nvPr/>
              </p14:nvContentPartPr>
              <p14:xfrm>
                <a:off x="11120138" y="244702"/>
                <a:ext cx="733680" cy="196560"/>
              </p14:xfrm>
            </p:contentPart>
          </mc:Choice>
          <mc:Fallback>
            <p:pic>
              <p:nvPicPr>
                <p:cNvPr id="15" name="Freihand 14">
                  <a:extLst>
                    <a:ext uri="{FF2B5EF4-FFF2-40B4-BE49-F238E27FC236}">
                      <a16:creationId xmlns:a16="http://schemas.microsoft.com/office/drawing/2014/main" id="{C42DB223-63D3-BD47-5208-FD20951DB6DC}"/>
                    </a:ext>
                  </a:extLst>
                </p:cNvPr>
                <p:cNvPicPr/>
                <p:nvPr/>
              </p:nvPicPr>
              <p:blipFill>
                <a:blip r:embed="rId23"/>
                <a:stretch>
                  <a:fillRect/>
                </a:stretch>
              </p:blipFill>
              <p:spPr>
                <a:xfrm>
                  <a:off x="11114018" y="238582"/>
                  <a:ext cx="745920" cy="20880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6" name="Grafik 5">
            <a:extLst>
              <a:ext uri="{FF2B5EF4-FFF2-40B4-BE49-F238E27FC236}">
                <a16:creationId xmlns:a16="http://schemas.microsoft.com/office/drawing/2014/main" id="{D56C9030-B5DF-9EE7-4805-3DC642677189}"/>
              </a:ext>
            </a:extLst>
          </p:cNvPr>
          <p:cNvPicPr>
            <a:picLocks noChangeAspect="1"/>
          </p:cNvPicPr>
          <p:nvPr/>
        </p:nvPicPr>
        <p:blipFill>
          <a:blip r:embed="rId4"/>
          <a:stretch>
            <a:fillRect/>
          </a:stretch>
        </p:blipFill>
        <p:spPr>
          <a:xfrm>
            <a:off x="6472477" y="924133"/>
            <a:ext cx="5219917" cy="3137504"/>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DED2F6B-A744-BAE7-1C4C-4811E8AED588}"/>
              </a:ext>
            </a:extLst>
          </p:cNvPr>
          <p:cNvPicPr>
            <a:picLocks noChangeAspect="1"/>
          </p:cNvPicPr>
          <p:nvPr/>
        </p:nvPicPr>
        <p:blipFill>
          <a:blip r:embed="rId3"/>
          <a:stretch>
            <a:fillRect/>
          </a:stretch>
        </p:blipFill>
        <p:spPr>
          <a:xfrm>
            <a:off x="826588" y="754012"/>
            <a:ext cx="7466492" cy="4487839"/>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33C19BD5-789A-D194-4416-E126803C94B7}"/>
                  </a:ext>
                </a:extLst>
              </p14:cNvPr>
              <p14:cNvContentPartPr/>
              <p14:nvPr/>
            </p14:nvContentPartPr>
            <p14:xfrm>
              <a:off x="3657698" y="483382"/>
              <a:ext cx="4248360" cy="700920"/>
            </p14:xfrm>
          </p:contentPart>
        </mc:Choice>
        <mc:Fallback>
          <p:pic>
            <p:nvPicPr>
              <p:cNvPr id="3" name="Freihand 2">
                <a:extLst>
                  <a:ext uri="{FF2B5EF4-FFF2-40B4-BE49-F238E27FC236}">
                    <a16:creationId xmlns:a16="http://schemas.microsoft.com/office/drawing/2014/main" id="{33C19BD5-789A-D194-4416-E126803C94B7}"/>
                  </a:ext>
                </a:extLst>
              </p:cNvPr>
              <p:cNvPicPr/>
              <p:nvPr/>
            </p:nvPicPr>
            <p:blipFill>
              <a:blip r:embed="rId3"/>
              <a:stretch>
                <a:fillRect/>
              </a:stretch>
            </p:blipFill>
            <p:spPr>
              <a:xfrm>
                <a:off x="3651578" y="477262"/>
                <a:ext cx="4260600" cy="713160"/>
              </a:xfrm>
              <a:prstGeom prst="rect">
                <a:avLst/>
              </a:prstGeom>
            </p:spPr>
          </p:pic>
        </mc:Fallback>
      </mc:AlternateContent>
    </p:spTree>
    <p:extLst>
      <p:ext uri="{BB962C8B-B14F-4D97-AF65-F5344CB8AC3E}">
        <p14:creationId xmlns:p14="http://schemas.microsoft.com/office/powerpoint/2010/main" val="3344548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übergehn. Sie regierte von 715 vor Christo bis zum Jahre nach Marx. Seitdem ist die Frage völlig gelöst: die Leute haben zwar immer noch kein Geld, wissen aber wenigstens, warum.“ </a:t>
            </a:r>
            <a:r>
              <a:rPr lang="de-DE" altLang="de-DE" dirty="0">
                <a:solidFill>
                  <a:srgbClr val="000000"/>
                </a:solidFill>
              </a:rPr>
              <a:t>(</a:t>
            </a:r>
            <a:r>
              <a:rPr lang="de-DE" altLang="de-DE">
                <a:solidFill>
                  <a:srgbClr val="000000"/>
                </a:solidFill>
              </a:rPr>
              <a:t>Kurt Tucholsky, 1931)</a:t>
            </a:r>
            <a:endParaRPr lang="de-DE" altLang="de-DE" dirty="0">
              <a:solidFill>
                <a:srgbClr val="000000"/>
              </a:solidFill>
            </a:endParaRP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80FB08B-9C72-5CBE-166F-FAE9912644E3}"/>
              </a:ext>
            </a:extLst>
          </p:cNvPr>
          <p:cNvPicPr>
            <a:picLocks noChangeAspect="1"/>
          </p:cNvPicPr>
          <p:nvPr/>
        </p:nvPicPr>
        <p:blipFill>
          <a:blip r:embed="rId3"/>
          <a:stretch>
            <a:fillRect/>
          </a:stretch>
        </p:blipFill>
        <p:spPr>
          <a:xfrm>
            <a:off x="165698" y="665792"/>
            <a:ext cx="8212758" cy="5487166"/>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0197B7-4BAF-8540-2E88-085A0BD9A892}"/>
                  </a:ext>
                </a:extLst>
              </p14:cNvPr>
              <p14:cNvContentPartPr/>
              <p14:nvPr/>
            </p14:nvContentPartPr>
            <p14:xfrm>
              <a:off x="233378" y="2073142"/>
              <a:ext cx="8365320" cy="2822040"/>
            </p14:xfrm>
          </p:contentPart>
        </mc:Choice>
        <mc:Fallback>
          <p:pic>
            <p:nvPicPr>
              <p:cNvPr id="2" name="Freihand 1">
                <a:extLst>
                  <a:ext uri="{FF2B5EF4-FFF2-40B4-BE49-F238E27FC236}">
                    <a16:creationId xmlns:a16="http://schemas.microsoft.com/office/drawing/2014/main" id="{2B0197B7-4BAF-8540-2E88-085A0BD9A892}"/>
                  </a:ext>
                </a:extLst>
              </p:cNvPr>
              <p:cNvPicPr/>
              <p:nvPr/>
            </p:nvPicPr>
            <p:blipFill>
              <a:blip r:embed="rId4"/>
              <a:stretch>
                <a:fillRect/>
              </a:stretch>
            </p:blipFill>
            <p:spPr>
              <a:xfrm>
                <a:off x="227258" y="2067022"/>
                <a:ext cx="8377560" cy="283428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91FACD9-8082-8AF2-E952-0B20AFB2D491}"/>
                  </a:ext>
                </a:extLst>
              </p14:cNvPr>
              <p14:cNvContentPartPr/>
              <p14:nvPr/>
            </p14:nvContentPartPr>
            <p14:xfrm>
              <a:off x="1933298" y="2126422"/>
              <a:ext cx="7011720" cy="4165920"/>
            </p14:xfrm>
          </p:contentPart>
        </mc:Choice>
        <mc:Fallback>
          <p:pic>
            <p:nvPicPr>
              <p:cNvPr id="2" name="Freihand 1">
                <a:extLst>
                  <a:ext uri="{FF2B5EF4-FFF2-40B4-BE49-F238E27FC236}">
                    <a16:creationId xmlns:a16="http://schemas.microsoft.com/office/drawing/2014/main" id="{391FACD9-8082-8AF2-E952-0B20AFB2D491}"/>
                  </a:ext>
                </a:extLst>
              </p:cNvPr>
              <p:cNvPicPr/>
              <p:nvPr/>
            </p:nvPicPr>
            <p:blipFill>
              <a:blip r:embed="rId4"/>
              <a:stretch>
                <a:fillRect/>
              </a:stretch>
            </p:blipFill>
            <p:spPr>
              <a:xfrm>
                <a:off x="1927178" y="2120302"/>
                <a:ext cx="7023960" cy="417816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D69AA65-9E87-0B94-E392-B2638306B18D}"/>
              </a:ext>
            </a:extLst>
          </p:cNvPr>
          <p:cNvPicPr>
            <a:picLocks noChangeAspect="1"/>
          </p:cNvPicPr>
          <p:nvPr/>
        </p:nvPicPr>
        <p:blipFill>
          <a:blip r:embed="rId3"/>
          <a:stretch>
            <a:fillRect/>
          </a:stretch>
        </p:blipFill>
        <p:spPr>
          <a:xfrm>
            <a:off x="380021" y="761524"/>
            <a:ext cx="8071783" cy="4937527"/>
          </a:xfrm>
          <a:prstGeom prst="rect">
            <a:avLst/>
          </a:prstGeom>
        </p:spPr>
      </p:pic>
      <p:grpSp>
        <p:nvGrpSpPr>
          <p:cNvPr id="6" name="Gruppieren 5">
            <a:extLst>
              <a:ext uri="{FF2B5EF4-FFF2-40B4-BE49-F238E27FC236}">
                <a16:creationId xmlns:a16="http://schemas.microsoft.com/office/drawing/2014/main" id="{58F3FCBC-27A4-FDD3-132D-EE17F6751A2B}"/>
              </a:ext>
            </a:extLst>
          </p:cNvPr>
          <p:cNvGrpSpPr/>
          <p:nvPr/>
        </p:nvGrpSpPr>
        <p:grpSpPr>
          <a:xfrm>
            <a:off x="2004578" y="3229429"/>
            <a:ext cx="1439280" cy="1574280"/>
            <a:chOff x="2004578" y="3229429"/>
            <a:chExt cx="1439280" cy="157428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BF9BC17-DCEA-4AD4-773C-9FE71D792B77}"/>
                    </a:ext>
                  </a:extLst>
                </p14:cNvPr>
                <p14:cNvContentPartPr/>
                <p14:nvPr/>
              </p14:nvContentPartPr>
              <p14:xfrm>
                <a:off x="2004578" y="3320509"/>
                <a:ext cx="897480" cy="1483200"/>
              </p14:xfrm>
            </p:contentPart>
          </mc:Choice>
          <mc:Fallback>
            <p:pic>
              <p:nvPicPr>
                <p:cNvPr id="3" name="Freihand 2">
                  <a:extLst>
                    <a:ext uri="{FF2B5EF4-FFF2-40B4-BE49-F238E27FC236}">
                      <a16:creationId xmlns:a16="http://schemas.microsoft.com/office/drawing/2014/main" id="{EBF9BC17-DCEA-4AD4-773C-9FE71D792B77}"/>
                    </a:ext>
                  </a:extLst>
                </p:cNvPr>
                <p:cNvPicPr/>
                <p:nvPr/>
              </p:nvPicPr>
              <p:blipFill>
                <a:blip r:embed="rId5"/>
                <a:stretch>
                  <a:fillRect/>
                </a:stretch>
              </p:blipFill>
              <p:spPr>
                <a:xfrm>
                  <a:off x="1998458" y="3314389"/>
                  <a:ext cx="909720" cy="1495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7FA507D-76A3-85E5-C713-320913876884}"/>
                    </a:ext>
                  </a:extLst>
                </p14:cNvPr>
                <p14:cNvContentPartPr/>
                <p14:nvPr/>
              </p14:nvContentPartPr>
              <p14:xfrm>
                <a:off x="2944538" y="3229429"/>
                <a:ext cx="499320" cy="823320"/>
              </p14:xfrm>
            </p:contentPart>
          </mc:Choice>
          <mc:Fallback>
            <p:pic>
              <p:nvPicPr>
                <p:cNvPr id="4" name="Freihand 3">
                  <a:extLst>
                    <a:ext uri="{FF2B5EF4-FFF2-40B4-BE49-F238E27FC236}">
                      <a16:creationId xmlns:a16="http://schemas.microsoft.com/office/drawing/2014/main" id="{C7FA507D-76A3-85E5-C713-320913876884}"/>
                    </a:ext>
                  </a:extLst>
                </p:cNvPr>
                <p:cNvPicPr/>
                <p:nvPr/>
              </p:nvPicPr>
              <p:blipFill>
                <a:blip r:embed="rId7"/>
                <a:stretch>
                  <a:fillRect/>
                </a:stretch>
              </p:blipFill>
              <p:spPr>
                <a:xfrm>
                  <a:off x="2938418" y="3223309"/>
                  <a:ext cx="511560" cy="83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6253406-AF1A-1A97-DF0A-7ED63261C807}"/>
                  </a:ext>
                </a:extLst>
              </p14:cNvPr>
              <p14:cNvContentPartPr/>
              <p14:nvPr/>
            </p14:nvContentPartPr>
            <p14:xfrm>
              <a:off x="6087338" y="1460749"/>
              <a:ext cx="1359000" cy="3120480"/>
            </p14:xfrm>
          </p:contentPart>
        </mc:Choice>
        <mc:Fallback>
          <p:pic>
            <p:nvPicPr>
              <p:cNvPr id="5" name="Freihand 4">
                <a:extLst>
                  <a:ext uri="{FF2B5EF4-FFF2-40B4-BE49-F238E27FC236}">
                    <a16:creationId xmlns:a16="http://schemas.microsoft.com/office/drawing/2014/main" id="{06253406-AF1A-1A97-DF0A-7ED63261C807}"/>
                  </a:ext>
                </a:extLst>
              </p:cNvPr>
              <p:cNvPicPr/>
              <p:nvPr/>
            </p:nvPicPr>
            <p:blipFill>
              <a:blip r:embed="rId9"/>
              <a:stretch>
                <a:fillRect/>
              </a:stretch>
            </p:blipFill>
            <p:spPr>
              <a:xfrm>
                <a:off x="6081218" y="1454629"/>
                <a:ext cx="1371240" cy="3132720"/>
              </a:xfrm>
              <a:prstGeom prst="rect">
                <a:avLst/>
              </a:prstGeom>
            </p:spPr>
          </p:pic>
        </mc:Fallback>
      </mc:AlternateContent>
    </p:spTree>
    <p:extLst>
      <p:ext uri="{BB962C8B-B14F-4D97-AF65-F5344CB8AC3E}">
        <p14:creationId xmlns:p14="http://schemas.microsoft.com/office/powerpoint/2010/main" val="10157505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7A233D7-FEE2-5227-9683-FB453073B851}"/>
              </a:ext>
            </a:extLst>
          </p:cNvPr>
          <p:cNvPicPr>
            <a:picLocks noChangeAspect="1"/>
          </p:cNvPicPr>
          <p:nvPr/>
        </p:nvPicPr>
        <p:blipFill>
          <a:blip r:embed="rId3"/>
          <a:stretch>
            <a:fillRect/>
          </a:stretch>
        </p:blipFill>
        <p:spPr>
          <a:xfrm>
            <a:off x="220962" y="1174925"/>
            <a:ext cx="7545777" cy="3280118"/>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F0479AE-2F58-9811-6391-1810EFA57A2A}"/>
                  </a:ext>
                </a:extLst>
              </p14:cNvPr>
              <p14:cNvContentPartPr/>
              <p14:nvPr/>
            </p14:nvContentPartPr>
            <p14:xfrm>
              <a:off x="6421778" y="1888102"/>
              <a:ext cx="102960" cy="7200"/>
            </p14:xfrm>
          </p:contentPart>
        </mc:Choice>
        <mc:Fallback>
          <p:pic>
            <p:nvPicPr>
              <p:cNvPr id="2" name="Freihand 1">
                <a:extLst>
                  <a:ext uri="{FF2B5EF4-FFF2-40B4-BE49-F238E27FC236}">
                    <a16:creationId xmlns:a16="http://schemas.microsoft.com/office/drawing/2014/main" id="{AF0479AE-2F58-9811-6391-1810EFA57A2A}"/>
                  </a:ext>
                </a:extLst>
              </p:cNvPr>
              <p:cNvPicPr/>
              <p:nvPr/>
            </p:nvPicPr>
            <p:blipFill>
              <a:blip r:embed="rId4"/>
              <a:stretch>
                <a:fillRect/>
              </a:stretch>
            </p:blipFill>
            <p:spPr>
              <a:xfrm>
                <a:off x="6415658" y="1881982"/>
                <a:ext cx="1152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277BA2C-759B-82EB-CC76-7FCAFC167563}"/>
                  </a:ext>
                </a:extLst>
              </p14:cNvPr>
              <p14:cNvContentPartPr/>
              <p14:nvPr/>
            </p14:nvContentPartPr>
            <p14:xfrm>
              <a:off x="-14662" y="1685062"/>
              <a:ext cx="6068880" cy="814320"/>
            </p14:xfrm>
          </p:contentPart>
        </mc:Choice>
        <mc:Fallback>
          <p:pic>
            <p:nvPicPr>
              <p:cNvPr id="3" name="Freihand 2">
                <a:extLst>
                  <a:ext uri="{FF2B5EF4-FFF2-40B4-BE49-F238E27FC236}">
                    <a16:creationId xmlns:a16="http://schemas.microsoft.com/office/drawing/2014/main" id="{A277BA2C-759B-82EB-CC76-7FCAFC167563}"/>
                  </a:ext>
                </a:extLst>
              </p:cNvPr>
              <p:cNvPicPr/>
              <p:nvPr/>
            </p:nvPicPr>
            <p:blipFill>
              <a:blip r:embed="rId6"/>
              <a:stretch>
                <a:fillRect/>
              </a:stretch>
            </p:blipFill>
            <p:spPr>
              <a:xfrm>
                <a:off x="-20782" y="1678942"/>
                <a:ext cx="6081120" cy="826560"/>
              </a:xfrm>
              <a:prstGeom prst="rect">
                <a:avLst/>
              </a:prstGeom>
            </p:spPr>
          </p:pic>
        </mc:Fallback>
      </mc:AlternateContent>
      <p:grpSp>
        <p:nvGrpSpPr>
          <p:cNvPr id="10" name="Gruppieren 9">
            <a:extLst>
              <a:ext uri="{FF2B5EF4-FFF2-40B4-BE49-F238E27FC236}">
                <a16:creationId xmlns:a16="http://schemas.microsoft.com/office/drawing/2014/main" id="{EF23341C-DB74-176F-4200-E8BA78CFE69D}"/>
              </a:ext>
            </a:extLst>
          </p:cNvPr>
          <p:cNvGrpSpPr/>
          <p:nvPr/>
        </p:nvGrpSpPr>
        <p:grpSpPr>
          <a:xfrm>
            <a:off x="2657618" y="303742"/>
            <a:ext cx="793080" cy="1340640"/>
            <a:chOff x="2657618" y="303742"/>
            <a:chExt cx="793080" cy="13406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0605FBF-DC47-B07B-F83D-4A4A908788B9}"/>
                    </a:ext>
                  </a:extLst>
                </p14:cNvPr>
                <p14:cNvContentPartPr/>
                <p14:nvPr/>
              </p14:nvContentPartPr>
              <p14:xfrm>
                <a:off x="2665898" y="756622"/>
                <a:ext cx="149400" cy="887760"/>
              </p14:xfrm>
            </p:contentPart>
          </mc:Choice>
          <mc:Fallback>
            <p:pic>
              <p:nvPicPr>
                <p:cNvPr id="4" name="Freihand 3">
                  <a:extLst>
                    <a:ext uri="{FF2B5EF4-FFF2-40B4-BE49-F238E27FC236}">
                      <a16:creationId xmlns:a16="http://schemas.microsoft.com/office/drawing/2014/main" id="{70605FBF-DC47-B07B-F83D-4A4A908788B9}"/>
                    </a:ext>
                  </a:extLst>
                </p:cNvPr>
                <p:cNvPicPr/>
                <p:nvPr/>
              </p:nvPicPr>
              <p:blipFill>
                <a:blip r:embed="rId8"/>
                <a:stretch>
                  <a:fillRect/>
                </a:stretch>
              </p:blipFill>
              <p:spPr>
                <a:xfrm>
                  <a:off x="2659778" y="750502"/>
                  <a:ext cx="161640" cy="900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CA6B5E3-CFC8-570B-7C5F-55C2BB50434E}"/>
                    </a:ext>
                  </a:extLst>
                </p14:cNvPr>
                <p14:cNvContentPartPr/>
                <p14:nvPr/>
              </p14:nvContentPartPr>
              <p14:xfrm>
                <a:off x="2657618" y="359182"/>
                <a:ext cx="138600" cy="216000"/>
              </p14:xfrm>
            </p:contentPart>
          </mc:Choice>
          <mc:Fallback>
            <p:pic>
              <p:nvPicPr>
                <p:cNvPr id="5" name="Freihand 4">
                  <a:extLst>
                    <a:ext uri="{FF2B5EF4-FFF2-40B4-BE49-F238E27FC236}">
                      <a16:creationId xmlns:a16="http://schemas.microsoft.com/office/drawing/2014/main" id="{9CA6B5E3-CFC8-570B-7C5F-55C2BB50434E}"/>
                    </a:ext>
                  </a:extLst>
                </p:cNvPr>
                <p:cNvPicPr/>
                <p:nvPr/>
              </p:nvPicPr>
              <p:blipFill>
                <a:blip r:embed="rId10"/>
                <a:stretch>
                  <a:fillRect/>
                </a:stretch>
              </p:blipFill>
              <p:spPr>
                <a:xfrm>
                  <a:off x="2651498" y="353062"/>
                  <a:ext cx="150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8AE15B86-7E5D-1F4E-2BAD-DB58E0E528A5}"/>
                    </a:ext>
                  </a:extLst>
                </p14:cNvPr>
                <p14:cNvContentPartPr/>
                <p14:nvPr/>
              </p14:nvContentPartPr>
              <p14:xfrm>
                <a:off x="2762018" y="508222"/>
                <a:ext cx="95760" cy="16920"/>
              </p14:xfrm>
            </p:contentPart>
          </mc:Choice>
          <mc:Fallback>
            <p:pic>
              <p:nvPicPr>
                <p:cNvPr id="8" name="Freihand 7">
                  <a:extLst>
                    <a:ext uri="{FF2B5EF4-FFF2-40B4-BE49-F238E27FC236}">
                      <a16:creationId xmlns:a16="http://schemas.microsoft.com/office/drawing/2014/main" id="{8AE15B86-7E5D-1F4E-2BAD-DB58E0E528A5}"/>
                    </a:ext>
                  </a:extLst>
                </p:cNvPr>
                <p:cNvPicPr/>
                <p:nvPr/>
              </p:nvPicPr>
              <p:blipFill>
                <a:blip r:embed="rId12"/>
                <a:stretch>
                  <a:fillRect/>
                </a:stretch>
              </p:blipFill>
              <p:spPr>
                <a:xfrm>
                  <a:off x="2755898" y="502102"/>
                  <a:ext cx="108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81F2422-2C15-A406-4179-7F409C71BAA6}"/>
                    </a:ext>
                  </a:extLst>
                </p14:cNvPr>
                <p14:cNvContentPartPr/>
                <p14:nvPr/>
              </p14:nvContentPartPr>
              <p14:xfrm>
                <a:off x="2931578" y="303742"/>
                <a:ext cx="519120" cy="289080"/>
              </p14:xfrm>
            </p:contentPart>
          </mc:Choice>
          <mc:Fallback>
            <p:pic>
              <p:nvPicPr>
                <p:cNvPr id="9" name="Freihand 8">
                  <a:extLst>
                    <a:ext uri="{FF2B5EF4-FFF2-40B4-BE49-F238E27FC236}">
                      <a16:creationId xmlns:a16="http://schemas.microsoft.com/office/drawing/2014/main" id="{E81F2422-2C15-A406-4179-7F409C71BAA6}"/>
                    </a:ext>
                  </a:extLst>
                </p:cNvPr>
                <p:cNvPicPr/>
                <p:nvPr/>
              </p:nvPicPr>
              <p:blipFill>
                <a:blip r:embed="rId14"/>
                <a:stretch>
                  <a:fillRect/>
                </a:stretch>
              </p:blipFill>
              <p:spPr>
                <a:xfrm>
                  <a:off x="2925458" y="297622"/>
                  <a:ext cx="531360" cy="301320"/>
                </a:xfrm>
                <a:prstGeom prst="rect">
                  <a:avLst/>
                </a:prstGeom>
              </p:spPr>
            </p:pic>
          </mc:Fallback>
        </mc:AlternateContent>
      </p:grpSp>
      <p:grpSp>
        <p:nvGrpSpPr>
          <p:cNvPr id="14" name="Gruppieren 13">
            <a:extLst>
              <a:ext uri="{FF2B5EF4-FFF2-40B4-BE49-F238E27FC236}">
                <a16:creationId xmlns:a16="http://schemas.microsoft.com/office/drawing/2014/main" id="{3E60696D-F06C-7B15-047B-68CBFEC9E65B}"/>
              </a:ext>
            </a:extLst>
          </p:cNvPr>
          <p:cNvGrpSpPr/>
          <p:nvPr/>
        </p:nvGrpSpPr>
        <p:grpSpPr>
          <a:xfrm>
            <a:off x="6138098" y="821422"/>
            <a:ext cx="5061240" cy="968760"/>
            <a:chOff x="6138098" y="821422"/>
            <a:chExt cx="5061240" cy="96876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767DDF2-29F4-0F8C-F522-AF61377B1861}"/>
                    </a:ext>
                  </a:extLst>
                </p14:cNvPr>
                <p14:cNvContentPartPr/>
                <p14:nvPr/>
              </p14:nvContentPartPr>
              <p14:xfrm>
                <a:off x="10324178" y="918982"/>
                <a:ext cx="628920" cy="131400"/>
              </p14:xfrm>
            </p:contentPart>
          </mc:Choice>
          <mc:Fallback>
            <p:pic>
              <p:nvPicPr>
                <p:cNvPr id="11" name="Freihand 10">
                  <a:extLst>
                    <a:ext uri="{FF2B5EF4-FFF2-40B4-BE49-F238E27FC236}">
                      <a16:creationId xmlns:a16="http://schemas.microsoft.com/office/drawing/2014/main" id="{7767DDF2-29F4-0F8C-F522-AF61377B1861}"/>
                    </a:ext>
                  </a:extLst>
                </p:cNvPr>
                <p:cNvPicPr/>
                <p:nvPr/>
              </p:nvPicPr>
              <p:blipFill>
                <a:blip r:embed="rId16"/>
                <a:stretch>
                  <a:fillRect/>
                </a:stretch>
              </p:blipFill>
              <p:spPr>
                <a:xfrm>
                  <a:off x="10318058" y="912862"/>
                  <a:ext cx="641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80AB5A7-C356-331B-BBC4-DA3B2D488C5F}"/>
                    </a:ext>
                  </a:extLst>
                </p14:cNvPr>
                <p14:cNvContentPartPr/>
                <p14:nvPr/>
              </p14:nvContentPartPr>
              <p14:xfrm>
                <a:off x="6138098" y="821422"/>
                <a:ext cx="5061240" cy="968760"/>
              </p14:xfrm>
            </p:contentPart>
          </mc:Choice>
          <mc:Fallback>
            <p:pic>
              <p:nvPicPr>
                <p:cNvPr id="12" name="Freihand 11">
                  <a:extLst>
                    <a:ext uri="{FF2B5EF4-FFF2-40B4-BE49-F238E27FC236}">
                      <a16:creationId xmlns:a16="http://schemas.microsoft.com/office/drawing/2014/main" id="{D80AB5A7-C356-331B-BBC4-DA3B2D488C5F}"/>
                    </a:ext>
                  </a:extLst>
                </p:cNvPr>
                <p:cNvPicPr/>
                <p:nvPr/>
              </p:nvPicPr>
              <p:blipFill>
                <a:blip r:embed="rId18"/>
                <a:stretch>
                  <a:fillRect/>
                </a:stretch>
              </p:blipFill>
              <p:spPr>
                <a:xfrm>
                  <a:off x="6131978" y="815302"/>
                  <a:ext cx="5073480" cy="981000"/>
                </a:xfrm>
                <a:prstGeom prst="rect">
                  <a:avLst/>
                </a:prstGeom>
              </p:spPr>
            </p:pic>
          </mc:Fallback>
        </mc:AlternateContent>
      </p:grpSp>
      <p:grpSp>
        <p:nvGrpSpPr>
          <p:cNvPr id="24" name="Gruppieren 23">
            <a:extLst>
              <a:ext uri="{FF2B5EF4-FFF2-40B4-BE49-F238E27FC236}">
                <a16:creationId xmlns:a16="http://schemas.microsoft.com/office/drawing/2014/main" id="{27344DB9-EDD8-3545-1BDC-3EADF7820EE6}"/>
              </a:ext>
            </a:extLst>
          </p:cNvPr>
          <p:cNvGrpSpPr/>
          <p:nvPr/>
        </p:nvGrpSpPr>
        <p:grpSpPr>
          <a:xfrm>
            <a:off x="8467298" y="266662"/>
            <a:ext cx="1515600" cy="348120"/>
            <a:chOff x="8467298" y="266662"/>
            <a:chExt cx="1515600" cy="348120"/>
          </a:xfrm>
        </p:grpSpPr>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18C953E0-419A-48C5-888B-BB5A3EBFA411}"/>
                    </a:ext>
                  </a:extLst>
                </p14:cNvPr>
                <p14:cNvContentPartPr/>
                <p14:nvPr/>
              </p14:nvContentPartPr>
              <p14:xfrm>
                <a:off x="8467298" y="354502"/>
                <a:ext cx="181800" cy="260280"/>
              </p14:xfrm>
            </p:contentPart>
          </mc:Choice>
          <mc:Fallback>
            <p:pic>
              <p:nvPicPr>
                <p:cNvPr id="15" name="Freihand 14">
                  <a:extLst>
                    <a:ext uri="{FF2B5EF4-FFF2-40B4-BE49-F238E27FC236}">
                      <a16:creationId xmlns:a16="http://schemas.microsoft.com/office/drawing/2014/main" id="{18C953E0-419A-48C5-888B-BB5A3EBFA411}"/>
                    </a:ext>
                  </a:extLst>
                </p:cNvPr>
                <p:cNvPicPr/>
                <p:nvPr/>
              </p:nvPicPr>
              <p:blipFill>
                <a:blip r:embed="rId20"/>
                <a:stretch>
                  <a:fillRect/>
                </a:stretch>
              </p:blipFill>
              <p:spPr>
                <a:xfrm>
                  <a:off x="8461178" y="348382"/>
                  <a:ext cx="1940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6C2A7380-4E7E-6D06-5F1F-44D204533B89}"/>
                    </a:ext>
                  </a:extLst>
                </p14:cNvPr>
                <p14:cNvContentPartPr/>
                <p14:nvPr/>
              </p14:nvContentPartPr>
              <p14:xfrm>
                <a:off x="8698418" y="471502"/>
                <a:ext cx="96480" cy="84240"/>
              </p14:xfrm>
            </p:contentPart>
          </mc:Choice>
          <mc:Fallback>
            <p:pic>
              <p:nvPicPr>
                <p:cNvPr id="16" name="Freihand 15">
                  <a:extLst>
                    <a:ext uri="{FF2B5EF4-FFF2-40B4-BE49-F238E27FC236}">
                      <a16:creationId xmlns:a16="http://schemas.microsoft.com/office/drawing/2014/main" id="{6C2A7380-4E7E-6D06-5F1F-44D204533B89}"/>
                    </a:ext>
                  </a:extLst>
                </p:cNvPr>
                <p:cNvPicPr/>
                <p:nvPr/>
              </p:nvPicPr>
              <p:blipFill>
                <a:blip r:embed="rId22"/>
                <a:stretch>
                  <a:fillRect/>
                </a:stretch>
              </p:blipFill>
              <p:spPr>
                <a:xfrm>
                  <a:off x="8692298" y="465382"/>
                  <a:ext cx="108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915B6EF-D06A-CE89-B2E2-D74173B4CE7C}"/>
                    </a:ext>
                  </a:extLst>
                </p14:cNvPr>
                <p14:cNvContentPartPr/>
                <p14:nvPr/>
              </p14:nvContentPartPr>
              <p14:xfrm>
                <a:off x="8836298" y="481582"/>
                <a:ext cx="88200" cy="99000"/>
              </p14:xfrm>
            </p:contentPart>
          </mc:Choice>
          <mc:Fallback>
            <p:pic>
              <p:nvPicPr>
                <p:cNvPr id="17" name="Freihand 16">
                  <a:extLst>
                    <a:ext uri="{FF2B5EF4-FFF2-40B4-BE49-F238E27FC236}">
                      <a16:creationId xmlns:a16="http://schemas.microsoft.com/office/drawing/2014/main" id="{B915B6EF-D06A-CE89-B2E2-D74173B4CE7C}"/>
                    </a:ext>
                  </a:extLst>
                </p:cNvPr>
                <p:cNvPicPr/>
                <p:nvPr/>
              </p:nvPicPr>
              <p:blipFill>
                <a:blip r:embed="rId24"/>
                <a:stretch>
                  <a:fillRect/>
                </a:stretch>
              </p:blipFill>
              <p:spPr>
                <a:xfrm>
                  <a:off x="8830178" y="475462"/>
                  <a:ext cx="100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29A948D2-A705-D6D9-30D6-2C50B5FCBAEB}"/>
                    </a:ext>
                  </a:extLst>
                </p14:cNvPr>
                <p14:cNvContentPartPr/>
                <p14:nvPr/>
              </p14:nvContentPartPr>
              <p14:xfrm>
                <a:off x="8985698" y="327862"/>
                <a:ext cx="293040" cy="194400"/>
              </p14:xfrm>
            </p:contentPart>
          </mc:Choice>
          <mc:Fallback>
            <p:pic>
              <p:nvPicPr>
                <p:cNvPr id="18" name="Freihand 17">
                  <a:extLst>
                    <a:ext uri="{FF2B5EF4-FFF2-40B4-BE49-F238E27FC236}">
                      <a16:creationId xmlns:a16="http://schemas.microsoft.com/office/drawing/2014/main" id="{29A948D2-A705-D6D9-30D6-2C50B5FCBAEB}"/>
                    </a:ext>
                  </a:extLst>
                </p:cNvPr>
                <p:cNvPicPr/>
                <p:nvPr/>
              </p:nvPicPr>
              <p:blipFill>
                <a:blip r:embed="rId26"/>
                <a:stretch>
                  <a:fillRect/>
                </a:stretch>
              </p:blipFill>
              <p:spPr>
                <a:xfrm>
                  <a:off x="8979578" y="321742"/>
                  <a:ext cx="305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D0605686-066C-D6A8-CEBE-F75CF651B5E0}"/>
                    </a:ext>
                  </a:extLst>
                </p14:cNvPr>
                <p14:cNvContentPartPr/>
                <p14:nvPr/>
              </p14:nvContentPartPr>
              <p14:xfrm>
                <a:off x="9293498" y="388702"/>
                <a:ext cx="232560" cy="141840"/>
              </p14:xfrm>
            </p:contentPart>
          </mc:Choice>
          <mc:Fallback>
            <p:pic>
              <p:nvPicPr>
                <p:cNvPr id="19" name="Freihand 18">
                  <a:extLst>
                    <a:ext uri="{FF2B5EF4-FFF2-40B4-BE49-F238E27FC236}">
                      <a16:creationId xmlns:a16="http://schemas.microsoft.com/office/drawing/2014/main" id="{D0605686-066C-D6A8-CEBE-F75CF651B5E0}"/>
                    </a:ext>
                  </a:extLst>
                </p:cNvPr>
                <p:cNvPicPr/>
                <p:nvPr/>
              </p:nvPicPr>
              <p:blipFill>
                <a:blip r:embed="rId28"/>
                <a:stretch>
                  <a:fillRect/>
                </a:stretch>
              </p:blipFill>
              <p:spPr>
                <a:xfrm>
                  <a:off x="9287378" y="382582"/>
                  <a:ext cx="244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3E95A68B-56A5-85B9-9FD3-CB0CA77A7D6F}"/>
                    </a:ext>
                  </a:extLst>
                </p14:cNvPr>
                <p14:cNvContentPartPr/>
                <p14:nvPr/>
              </p14:nvContentPartPr>
              <p14:xfrm>
                <a:off x="9553418" y="375742"/>
                <a:ext cx="118080" cy="120600"/>
              </p14:xfrm>
            </p:contentPart>
          </mc:Choice>
          <mc:Fallback>
            <p:pic>
              <p:nvPicPr>
                <p:cNvPr id="20" name="Freihand 19">
                  <a:extLst>
                    <a:ext uri="{FF2B5EF4-FFF2-40B4-BE49-F238E27FC236}">
                      <a16:creationId xmlns:a16="http://schemas.microsoft.com/office/drawing/2014/main" id="{3E95A68B-56A5-85B9-9FD3-CB0CA77A7D6F}"/>
                    </a:ext>
                  </a:extLst>
                </p:cNvPr>
                <p:cNvPicPr/>
                <p:nvPr/>
              </p:nvPicPr>
              <p:blipFill>
                <a:blip r:embed="rId30"/>
                <a:stretch>
                  <a:fillRect/>
                </a:stretch>
              </p:blipFill>
              <p:spPr>
                <a:xfrm>
                  <a:off x="9547298" y="369622"/>
                  <a:ext cx="130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9D3EB0B6-E508-9488-98EF-D785E29A75D9}"/>
                    </a:ext>
                  </a:extLst>
                </p14:cNvPr>
                <p14:cNvContentPartPr/>
                <p14:nvPr/>
              </p14:nvContentPartPr>
              <p14:xfrm>
                <a:off x="9726578" y="397702"/>
                <a:ext cx="26640" cy="64800"/>
              </p14:xfrm>
            </p:contentPart>
          </mc:Choice>
          <mc:Fallback>
            <p:pic>
              <p:nvPicPr>
                <p:cNvPr id="21" name="Freihand 20">
                  <a:extLst>
                    <a:ext uri="{FF2B5EF4-FFF2-40B4-BE49-F238E27FC236}">
                      <a16:creationId xmlns:a16="http://schemas.microsoft.com/office/drawing/2014/main" id="{9D3EB0B6-E508-9488-98EF-D785E29A75D9}"/>
                    </a:ext>
                  </a:extLst>
                </p:cNvPr>
                <p:cNvPicPr/>
                <p:nvPr/>
              </p:nvPicPr>
              <p:blipFill>
                <a:blip r:embed="rId32"/>
                <a:stretch>
                  <a:fillRect/>
                </a:stretch>
              </p:blipFill>
              <p:spPr>
                <a:xfrm>
                  <a:off x="9720458" y="391582"/>
                  <a:ext cx="38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59597782-6A25-D083-63F8-04E3FB837BEC}"/>
                    </a:ext>
                  </a:extLst>
                </p14:cNvPr>
                <p14:cNvContentPartPr/>
                <p14:nvPr/>
              </p14:nvContentPartPr>
              <p14:xfrm>
                <a:off x="9724418" y="266662"/>
                <a:ext cx="202680" cy="193320"/>
              </p14:xfrm>
            </p:contentPart>
          </mc:Choice>
          <mc:Fallback>
            <p:pic>
              <p:nvPicPr>
                <p:cNvPr id="22" name="Freihand 21">
                  <a:extLst>
                    <a:ext uri="{FF2B5EF4-FFF2-40B4-BE49-F238E27FC236}">
                      <a16:creationId xmlns:a16="http://schemas.microsoft.com/office/drawing/2014/main" id="{59597782-6A25-D083-63F8-04E3FB837BEC}"/>
                    </a:ext>
                  </a:extLst>
                </p:cNvPr>
                <p:cNvPicPr/>
                <p:nvPr/>
              </p:nvPicPr>
              <p:blipFill>
                <a:blip r:embed="rId34"/>
                <a:stretch>
                  <a:fillRect/>
                </a:stretch>
              </p:blipFill>
              <p:spPr>
                <a:xfrm>
                  <a:off x="9718298" y="260542"/>
                  <a:ext cx="214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20985F0A-196F-643D-4BB5-DBBBFC30B839}"/>
                    </a:ext>
                  </a:extLst>
                </p14:cNvPr>
                <p14:cNvContentPartPr/>
                <p14:nvPr/>
              </p14:nvContentPartPr>
              <p14:xfrm>
                <a:off x="9886418" y="405622"/>
                <a:ext cx="96480" cy="98280"/>
              </p14:xfrm>
            </p:contentPart>
          </mc:Choice>
          <mc:Fallback>
            <p:pic>
              <p:nvPicPr>
                <p:cNvPr id="23" name="Freihand 22">
                  <a:extLst>
                    <a:ext uri="{FF2B5EF4-FFF2-40B4-BE49-F238E27FC236}">
                      <a16:creationId xmlns:a16="http://schemas.microsoft.com/office/drawing/2014/main" id="{20985F0A-196F-643D-4BB5-DBBBFC30B839}"/>
                    </a:ext>
                  </a:extLst>
                </p:cNvPr>
                <p:cNvPicPr/>
                <p:nvPr/>
              </p:nvPicPr>
              <p:blipFill>
                <a:blip r:embed="rId36"/>
                <a:stretch>
                  <a:fillRect/>
                </a:stretch>
              </p:blipFill>
              <p:spPr>
                <a:xfrm>
                  <a:off x="9880298" y="399502"/>
                  <a:ext cx="108720" cy="11052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2" name="Freihand 11">
                <a:extLst>
                  <a:ext uri="{FF2B5EF4-FFF2-40B4-BE49-F238E27FC236}">
                    <a16:creationId xmlns:a16="http://schemas.microsoft.com/office/drawing/2014/main" id="{795B4BE2-1FFF-97D0-7293-5DE287369B93}"/>
                  </a:ext>
                </a:extLst>
              </p14:cNvPr>
              <p14:cNvContentPartPr/>
              <p14:nvPr/>
            </p14:nvContentPartPr>
            <p14:xfrm>
              <a:off x="265418" y="5364982"/>
              <a:ext cx="8115480" cy="1175400"/>
            </p14:xfrm>
          </p:contentPart>
        </mc:Choice>
        <mc:Fallback>
          <p:pic>
            <p:nvPicPr>
              <p:cNvPr id="12" name="Freihand 11">
                <a:extLst>
                  <a:ext uri="{FF2B5EF4-FFF2-40B4-BE49-F238E27FC236}">
                    <a16:creationId xmlns:a16="http://schemas.microsoft.com/office/drawing/2014/main" id="{795B4BE2-1FFF-97D0-7293-5DE287369B93}"/>
                  </a:ext>
                </a:extLst>
              </p:cNvPr>
              <p:cNvPicPr/>
              <p:nvPr/>
            </p:nvPicPr>
            <p:blipFill>
              <a:blip r:embed="rId4"/>
              <a:stretch>
                <a:fillRect/>
              </a:stretch>
            </p:blipFill>
            <p:spPr>
              <a:xfrm>
                <a:off x="259298" y="5358862"/>
                <a:ext cx="8127720" cy="1187640"/>
              </a:xfrm>
              <a:prstGeom prst="rect">
                <a:avLst/>
              </a:prstGeom>
            </p:spPr>
          </p:pic>
        </mc:Fallback>
      </mc:AlternateContent>
      <p:grpSp>
        <p:nvGrpSpPr>
          <p:cNvPr id="61" name="Gruppieren 60">
            <a:extLst>
              <a:ext uri="{FF2B5EF4-FFF2-40B4-BE49-F238E27FC236}">
                <a16:creationId xmlns:a16="http://schemas.microsoft.com/office/drawing/2014/main" id="{693B55D5-4BE7-54B3-1954-A64BDFAAC93F}"/>
              </a:ext>
            </a:extLst>
          </p:cNvPr>
          <p:cNvGrpSpPr/>
          <p:nvPr/>
        </p:nvGrpSpPr>
        <p:grpSpPr>
          <a:xfrm>
            <a:off x="9445418" y="783262"/>
            <a:ext cx="2553840" cy="2248200"/>
            <a:chOff x="9445418" y="783262"/>
            <a:chExt cx="2553840" cy="2248200"/>
          </a:xfrm>
        </p:grpSpPr>
        <mc:AlternateContent xmlns:mc="http://schemas.openxmlformats.org/markup-compatibility/2006">
          <mc:Choice xmlns:p14="http://schemas.microsoft.com/office/powerpoint/2010/main" Requires="p14">
            <p:contentPart p14:bwMode="auto" r:id="rId5">
              <p14:nvContentPartPr>
                <p14:cNvPr id="15" name="Freihand 14">
                  <a:extLst>
                    <a:ext uri="{FF2B5EF4-FFF2-40B4-BE49-F238E27FC236}">
                      <a16:creationId xmlns:a16="http://schemas.microsoft.com/office/drawing/2014/main" id="{F2DCF432-5286-80F9-1A0D-2A2074DD440E}"/>
                    </a:ext>
                  </a:extLst>
                </p14:cNvPr>
                <p14:cNvContentPartPr/>
                <p14:nvPr/>
              </p14:nvContentPartPr>
              <p14:xfrm>
                <a:off x="9445418" y="884782"/>
                <a:ext cx="276840" cy="226080"/>
              </p14:xfrm>
            </p:contentPart>
          </mc:Choice>
          <mc:Fallback>
            <p:pic>
              <p:nvPicPr>
                <p:cNvPr id="15" name="Freihand 14">
                  <a:extLst>
                    <a:ext uri="{FF2B5EF4-FFF2-40B4-BE49-F238E27FC236}">
                      <a16:creationId xmlns:a16="http://schemas.microsoft.com/office/drawing/2014/main" id="{F2DCF432-5286-80F9-1A0D-2A2074DD440E}"/>
                    </a:ext>
                  </a:extLst>
                </p:cNvPr>
                <p:cNvPicPr/>
                <p:nvPr/>
              </p:nvPicPr>
              <p:blipFill>
                <a:blip r:embed="rId6"/>
                <a:stretch>
                  <a:fillRect/>
                </a:stretch>
              </p:blipFill>
              <p:spPr>
                <a:xfrm>
                  <a:off x="9439298" y="878662"/>
                  <a:ext cx="2890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Freihand 17">
                  <a:extLst>
                    <a:ext uri="{FF2B5EF4-FFF2-40B4-BE49-F238E27FC236}">
                      <a16:creationId xmlns:a16="http://schemas.microsoft.com/office/drawing/2014/main" id="{6C432DB8-33C2-7DC6-29D4-EA7617BFA3DA}"/>
                    </a:ext>
                  </a:extLst>
                </p14:cNvPr>
                <p14:cNvContentPartPr/>
                <p14:nvPr/>
              </p14:nvContentPartPr>
              <p14:xfrm>
                <a:off x="9714338" y="943102"/>
                <a:ext cx="224640" cy="105840"/>
              </p14:xfrm>
            </p:contentPart>
          </mc:Choice>
          <mc:Fallback>
            <p:pic>
              <p:nvPicPr>
                <p:cNvPr id="18" name="Freihand 17">
                  <a:extLst>
                    <a:ext uri="{FF2B5EF4-FFF2-40B4-BE49-F238E27FC236}">
                      <a16:creationId xmlns:a16="http://schemas.microsoft.com/office/drawing/2014/main" id="{6C432DB8-33C2-7DC6-29D4-EA7617BFA3DA}"/>
                    </a:ext>
                  </a:extLst>
                </p:cNvPr>
                <p:cNvPicPr/>
                <p:nvPr/>
              </p:nvPicPr>
              <p:blipFill>
                <a:blip r:embed="rId8"/>
                <a:stretch>
                  <a:fillRect/>
                </a:stretch>
              </p:blipFill>
              <p:spPr>
                <a:xfrm>
                  <a:off x="9708218" y="936982"/>
                  <a:ext cx="236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28353AB6-2A56-88A3-4ECC-77DEB105CE2E}"/>
                    </a:ext>
                  </a:extLst>
                </p14:cNvPr>
                <p14:cNvContentPartPr/>
                <p14:nvPr/>
              </p14:nvContentPartPr>
              <p14:xfrm>
                <a:off x="9956258" y="783262"/>
                <a:ext cx="92520" cy="198720"/>
              </p14:xfrm>
            </p:contentPart>
          </mc:Choice>
          <mc:Fallback>
            <p:pic>
              <p:nvPicPr>
                <p:cNvPr id="22" name="Freihand 21">
                  <a:extLst>
                    <a:ext uri="{FF2B5EF4-FFF2-40B4-BE49-F238E27FC236}">
                      <a16:creationId xmlns:a16="http://schemas.microsoft.com/office/drawing/2014/main" id="{28353AB6-2A56-88A3-4ECC-77DEB105CE2E}"/>
                    </a:ext>
                  </a:extLst>
                </p:cNvPr>
                <p:cNvPicPr/>
                <p:nvPr/>
              </p:nvPicPr>
              <p:blipFill>
                <a:blip r:embed="rId10"/>
                <a:stretch>
                  <a:fillRect/>
                </a:stretch>
              </p:blipFill>
              <p:spPr>
                <a:xfrm>
                  <a:off x="9950138" y="777142"/>
                  <a:ext cx="104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EA48C8A0-489B-778A-FC75-E2DC4912CF0B}"/>
                    </a:ext>
                  </a:extLst>
                </p14:cNvPr>
                <p14:cNvContentPartPr/>
                <p14:nvPr/>
              </p14:nvContentPartPr>
              <p14:xfrm>
                <a:off x="9998738" y="917902"/>
                <a:ext cx="374040" cy="290520"/>
              </p14:xfrm>
            </p:contentPart>
          </mc:Choice>
          <mc:Fallback>
            <p:pic>
              <p:nvPicPr>
                <p:cNvPr id="24" name="Freihand 23">
                  <a:extLst>
                    <a:ext uri="{FF2B5EF4-FFF2-40B4-BE49-F238E27FC236}">
                      <a16:creationId xmlns:a16="http://schemas.microsoft.com/office/drawing/2014/main" id="{EA48C8A0-489B-778A-FC75-E2DC4912CF0B}"/>
                    </a:ext>
                  </a:extLst>
                </p:cNvPr>
                <p:cNvPicPr/>
                <p:nvPr/>
              </p:nvPicPr>
              <p:blipFill>
                <a:blip r:embed="rId12"/>
                <a:stretch>
                  <a:fillRect/>
                </a:stretch>
              </p:blipFill>
              <p:spPr>
                <a:xfrm>
                  <a:off x="9992618" y="911782"/>
                  <a:ext cx="3862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E0E730F1-EFD5-F8FF-056E-9CBB6044F2EE}"/>
                    </a:ext>
                  </a:extLst>
                </p14:cNvPr>
                <p14:cNvContentPartPr/>
                <p14:nvPr/>
              </p14:nvContentPartPr>
              <p14:xfrm>
                <a:off x="9576458" y="1313542"/>
                <a:ext cx="386280" cy="195840"/>
              </p14:xfrm>
            </p:contentPart>
          </mc:Choice>
          <mc:Fallback>
            <p:pic>
              <p:nvPicPr>
                <p:cNvPr id="25" name="Freihand 24">
                  <a:extLst>
                    <a:ext uri="{FF2B5EF4-FFF2-40B4-BE49-F238E27FC236}">
                      <a16:creationId xmlns:a16="http://schemas.microsoft.com/office/drawing/2014/main" id="{E0E730F1-EFD5-F8FF-056E-9CBB6044F2EE}"/>
                    </a:ext>
                  </a:extLst>
                </p:cNvPr>
                <p:cNvPicPr/>
                <p:nvPr/>
              </p:nvPicPr>
              <p:blipFill>
                <a:blip r:embed="rId14"/>
                <a:stretch>
                  <a:fillRect/>
                </a:stretch>
              </p:blipFill>
              <p:spPr>
                <a:xfrm>
                  <a:off x="9570338" y="1307422"/>
                  <a:ext cx="398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Freihand 25">
                  <a:extLst>
                    <a:ext uri="{FF2B5EF4-FFF2-40B4-BE49-F238E27FC236}">
                      <a16:creationId xmlns:a16="http://schemas.microsoft.com/office/drawing/2014/main" id="{5FA88BC0-7A65-708F-888A-A8C085B7B171}"/>
                    </a:ext>
                  </a:extLst>
                </p14:cNvPr>
                <p14:cNvContentPartPr/>
                <p14:nvPr/>
              </p14:nvContentPartPr>
              <p14:xfrm>
                <a:off x="10155338" y="1082782"/>
                <a:ext cx="707400" cy="383400"/>
              </p14:xfrm>
            </p:contentPart>
          </mc:Choice>
          <mc:Fallback>
            <p:pic>
              <p:nvPicPr>
                <p:cNvPr id="26" name="Freihand 25">
                  <a:extLst>
                    <a:ext uri="{FF2B5EF4-FFF2-40B4-BE49-F238E27FC236}">
                      <a16:creationId xmlns:a16="http://schemas.microsoft.com/office/drawing/2014/main" id="{5FA88BC0-7A65-708F-888A-A8C085B7B171}"/>
                    </a:ext>
                  </a:extLst>
                </p:cNvPr>
                <p:cNvPicPr/>
                <p:nvPr/>
              </p:nvPicPr>
              <p:blipFill>
                <a:blip r:embed="rId16"/>
                <a:stretch>
                  <a:fillRect/>
                </a:stretch>
              </p:blipFill>
              <p:spPr>
                <a:xfrm>
                  <a:off x="10149218" y="1076662"/>
                  <a:ext cx="71964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5C102B9A-F22D-4493-E68F-A102CEE03A7F}"/>
                    </a:ext>
                  </a:extLst>
                </p14:cNvPr>
                <p14:cNvContentPartPr/>
                <p14:nvPr/>
              </p14:nvContentPartPr>
              <p14:xfrm>
                <a:off x="10709738" y="1061542"/>
                <a:ext cx="38880" cy="12240"/>
              </p14:xfrm>
            </p:contentPart>
          </mc:Choice>
          <mc:Fallback>
            <p:pic>
              <p:nvPicPr>
                <p:cNvPr id="27" name="Freihand 26">
                  <a:extLst>
                    <a:ext uri="{FF2B5EF4-FFF2-40B4-BE49-F238E27FC236}">
                      <a16:creationId xmlns:a16="http://schemas.microsoft.com/office/drawing/2014/main" id="{5C102B9A-F22D-4493-E68F-A102CEE03A7F}"/>
                    </a:ext>
                  </a:extLst>
                </p:cNvPr>
                <p:cNvPicPr/>
                <p:nvPr/>
              </p:nvPicPr>
              <p:blipFill>
                <a:blip r:embed="rId18"/>
                <a:stretch>
                  <a:fillRect/>
                </a:stretch>
              </p:blipFill>
              <p:spPr>
                <a:xfrm>
                  <a:off x="10703618" y="1055422"/>
                  <a:ext cx="51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2" name="Freihand 31">
                  <a:extLst>
                    <a:ext uri="{FF2B5EF4-FFF2-40B4-BE49-F238E27FC236}">
                      <a16:creationId xmlns:a16="http://schemas.microsoft.com/office/drawing/2014/main" id="{B16D64C2-4252-7238-76F0-038DF4414DF9}"/>
                    </a:ext>
                  </a:extLst>
                </p14:cNvPr>
                <p14:cNvContentPartPr/>
                <p14:nvPr/>
              </p14:nvContentPartPr>
              <p14:xfrm>
                <a:off x="9762938" y="1063702"/>
                <a:ext cx="531720" cy="191160"/>
              </p14:xfrm>
            </p:contentPart>
          </mc:Choice>
          <mc:Fallback>
            <p:pic>
              <p:nvPicPr>
                <p:cNvPr id="32" name="Freihand 31">
                  <a:extLst>
                    <a:ext uri="{FF2B5EF4-FFF2-40B4-BE49-F238E27FC236}">
                      <a16:creationId xmlns:a16="http://schemas.microsoft.com/office/drawing/2014/main" id="{B16D64C2-4252-7238-76F0-038DF4414DF9}"/>
                    </a:ext>
                  </a:extLst>
                </p:cNvPr>
                <p:cNvPicPr/>
                <p:nvPr/>
              </p:nvPicPr>
              <p:blipFill>
                <a:blip r:embed="rId20"/>
                <a:stretch>
                  <a:fillRect/>
                </a:stretch>
              </p:blipFill>
              <p:spPr>
                <a:xfrm>
                  <a:off x="9756818" y="1057582"/>
                  <a:ext cx="543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3" name="Freihand 32">
                  <a:extLst>
                    <a:ext uri="{FF2B5EF4-FFF2-40B4-BE49-F238E27FC236}">
                      <a16:creationId xmlns:a16="http://schemas.microsoft.com/office/drawing/2014/main" id="{FBC3AE56-3CA3-0C18-302F-0481E896B534}"/>
                    </a:ext>
                  </a:extLst>
                </p14:cNvPr>
                <p14:cNvContentPartPr/>
                <p14:nvPr/>
              </p14:nvContentPartPr>
              <p14:xfrm>
                <a:off x="10887218" y="1188622"/>
                <a:ext cx="113400" cy="123120"/>
              </p14:xfrm>
            </p:contentPart>
          </mc:Choice>
          <mc:Fallback>
            <p:pic>
              <p:nvPicPr>
                <p:cNvPr id="33" name="Freihand 32">
                  <a:extLst>
                    <a:ext uri="{FF2B5EF4-FFF2-40B4-BE49-F238E27FC236}">
                      <a16:creationId xmlns:a16="http://schemas.microsoft.com/office/drawing/2014/main" id="{FBC3AE56-3CA3-0C18-302F-0481E896B534}"/>
                    </a:ext>
                  </a:extLst>
                </p:cNvPr>
                <p:cNvPicPr/>
                <p:nvPr/>
              </p:nvPicPr>
              <p:blipFill>
                <a:blip r:embed="rId22"/>
                <a:stretch>
                  <a:fillRect/>
                </a:stretch>
              </p:blipFill>
              <p:spPr>
                <a:xfrm>
                  <a:off x="10881098" y="1182502"/>
                  <a:ext cx="125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4" name="Freihand 33">
                  <a:extLst>
                    <a:ext uri="{FF2B5EF4-FFF2-40B4-BE49-F238E27FC236}">
                      <a16:creationId xmlns:a16="http://schemas.microsoft.com/office/drawing/2014/main" id="{892386C9-0E76-2EA9-1ADD-456F1D384F18}"/>
                    </a:ext>
                  </a:extLst>
                </p14:cNvPr>
                <p14:cNvContentPartPr/>
                <p14:nvPr/>
              </p14:nvContentPartPr>
              <p14:xfrm>
                <a:off x="11056058" y="1004662"/>
                <a:ext cx="52920" cy="287640"/>
              </p14:xfrm>
            </p:contentPart>
          </mc:Choice>
          <mc:Fallback>
            <p:pic>
              <p:nvPicPr>
                <p:cNvPr id="34" name="Freihand 33">
                  <a:extLst>
                    <a:ext uri="{FF2B5EF4-FFF2-40B4-BE49-F238E27FC236}">
                      <a16:creationId xmlns:a16="http://schemas.microsoft.com/office/drawing/2014/main" id="{892386C9-0E76-2EA9-1ADD-456F1D384F18}"/>
                    </a:ext>
                  </a:extLst>
                </p:cNvPr>
                <p:cNvPicPr/>
                <p:nvPr/>
              </p:nvPicPr>
              <p:blipFill>
                <a:blip r:embed="rId24"/>
                <a:stretch>
                  <a:fillRect/>
                </a:stretch>
              </p:blipFill>
              <p:spPr>
                <a:xfrm>
                  <a:off x="11049938" y="998542"/>
                  <a:ext cx="651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 name="Freihand 34">
                  <a:extLst>
                    <a:ext uri="{FF2B5EF4-FFF2-40B4-BE49-F238E27FC236}">
                      <a16:creationId xmlns:a16="http://schemas.microsoft.com/office/drawing/2014/main" id="{A5C4AC30-5396-9BED-5C75-D1A7080E50BB}"/>
                    </a:ext>
                  </a:extLst>
                </p14:cNvPr>
                <p14:cNvContentPartPr/>
                <p14:nvPr/>
              </p14:nvContentPartPr>
              <p14:xfrm>
                <a:off x="11117978" y="1146502"/>
                <a:ext cx="217800" cy="106560"/>
              </p14:xfrm>
            </p:contentPart>
          </mc:Choice>
          <mc:Fallback>
            <p:pic>
              <p:nvPicPr>
                <p:cNvPr id="35" name="Freihand 34">
                  <a:extLst>
                    <a:ext uri="{FF2B5EF4-FFF2-40B4-BE49-F238E27FC236}">
                      <a16:creationId xmlns:a16="http://schemas.microsoft.com/office/drawing/2014/main" id="{A5C4AC30-5396-9BED-5C75-D1A7080E50BB}"/>
                    </a:ext>
                  </a:extLst>
                </p:cNvPr>
                <p:cNvPicPr/>
                <p:nvPr/>
              </p:nvPicPr>
              <p:blipFill>
                <a:blip r:embed="rId26"/>
                <a:stretch>
                  <a:fillRect/>
                </a:stretch>
              </p:blipFill>
              <p:spPr>
                <a:xfrm>
                  <a:off x="11111858" y="1140382"/>
                  <a:ext cx="230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 name="Freihand 35">
                  <a:extLst>
                    <a:ext uri="{FF2B5EF4-FFF2-40B4-BE49-F238E27FC236}">
                      <a16:creationId xmlns:a16="http://schemas.microsoft.com/office/drawing/2014/main" id="{F7D3B4FF-CFED-9584-F22A-8976505EBE3F}"/>
                    </a:ext>
                  </a:extLst>
                </p14:cNvPr>
                <p14:cNvContentPartPr/>
                <p14:nvPr/>
              </p14:nvContentPartPr>
              <p14:xfrm>
                <a:off x="11319578" y="1048942"/>
                <a:ext cx="34920" cy="114840"/>
              </p14:xfrm>
            </p:contentPart>
          </mc:Choice>
          <mc:Fallback>
            <p:pic>
              <p:nvPicPr>
                <p:cNvPr id="36" name="Freihand 35">
                  <a:extLst>
                    <a:ext uri="{FF2B5EF4-FFF2-40B4-BE49-F238E27FC236}">
                      <a16:creationId xmlns:a16="http://schemas.microsoft.com/office/drawing/2014/main" id="{F7D3B4FF-CFED-9584-F22A-8976505EBE3F}"/>
                    </a:ext>
                  </a:extLst>
                </p:cNvPr>
                <p:cNvPicPr/>
                <p:nvPr/>
              </p:nvPicPr>
              <p:blipFill>
                <a:blip r:embed="rId28"/>
                <a:stretch>
                  <a:fillRect/>
                </a:stretch>
              </p:blipFill>
              <p:spPr>
                <a:xfrm>
                  <a:off x="11313458" y="1042822"/>
                  <a:ext cx="47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7" name="Freihand 36">
                  <a:extLst>
                    <a:ext uri="{FF2B5EF4-FFF2-40B4-BE49-F238E27FC236}">
                      <a16:creationId xmlns:a16="http://schemas.microsoft.com/office/drawing/2014/main" id="{6976A363-4ABA-3235-6458-3BC5C65AA71D}"/>
                    </a:ext>
                  </a:extLst>
                </p14:cNvPr>
                <p14:cNvContentPartPr/>
                <p14:nvPr/>
              </p14:nvContentPartPr>
              <p14:xfrm>
                <a:off x="11355218" y="978022"/>
                <a:ext cx="176040" cy="420120"/>
              </p14:xfrm>
            </p:contentPart>
          </mc:Choice>
          <mc:Fallback>
            <p:pic>
              <p:nvPicPr>
                <p:cNvPr id="37" name="Freihand 36">
                  <a:extLst>
                    <a:ext uri="{FF2B5EF4-FFF2-40B4-BE49-F238E27FC236}">
                      <a16:creationId xmlns:a16="http://schemas.microsoft.com/office/drawing/2014/main" id="{6976A363-4ABA-3235-6458-3BC5C65AA71D}"/>
                    </a:ext>
                  </a:extLst>
                </p:cNvPr>
                <p:cNvPicPr/>
                <p:nvPr/>
              </p:nvPicPr>
              <p:blipFill>
                <a:blip r:embed="rId30"/>
                <a:stretch>
                  <a:fillRect/>
                </a:stretch>
              </p:blipFill>
              <p:spPr>
                <a:xfrm>
                  <a:off x="11349098" y="971902"/>
                  <a:ext cx="18828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8" name="Freihand 37">
                  <a:extLst>
                    <a:ext uri="{FF2B5EF4-FFF2-40B4-BE49-F238E27FC236}">
                      <a16:creationId xmlns:a16="http://schemas.microsoft.com/office/drawing/2014/main" id="{BD62D3AE-A8DF-9192-8D0B-BE178BC5A3BD}"/>
                    </a:ext>
                  </a:extLst>
                </p14:cNvPr>
                <p14:cNvContentPartPr/>
                <p14:nvPr/>
              </p14:nvContentPartPr>
              <p14:xfrm>
                <a:off x="11477258" y="1184302"/>
                <a:ext cx="100440" cy="33480"/>
              </p14:xfrm>
            </p:contentPart>
          </mc:Choice>
          <mc:Fallback>
            <p:pic>
              <p:nvPicPr>
                <p:cNvPr id="38" name="Freihand 37">
                  <a:extLst>
                    <a:ext uri="{FF2B5EF4-FFF2-40B4-BE49-F238E27FC236}">
                      <a16:creationId xmlns:a16="http://schemas.microsoft.com/office/drawing/2014/main" id="{BD62D3AE-A8DF-9192-8D0B-BE178BC5A3BD}"/>
                    </a:ext>
                  </a:extLst>
                </p:cNvPr>
                <p:cNvPicPr/>
                <p:nvPr/>
              </p:nvPicPr>
              <p:blipFill>
                <a:blip r:embed="rId32"/>
                <a:stretch>
                  <a:fillRect/>
                </a:stretch>
              </p:blipFill>
              <p:spPr>
                <a:xfrm>
                  <a:off x="11471138" y="1178182"/>
                  <a:ext cx="112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9" name="Freihand 38">
                  <a:extLst>
                    <a:ext uri="{FF2B5EF4-FFF2-40B4-BE49-F238E27FC236}">
                      <a16:creationId xmlns:a16="http://schemas.microsoft.com/office/drawing/2014/main" id="{2E3F4D98-7BBB-DB58-E422-9B2AE4280D8A}"/>
                    </a:ext>
                  </a:extLst>
                </p14:cNvPr>
                <p14:cNvContentPartPr/>
                <p14:nvPr/>
              </p14:nvContentPartPr>
              <p14:xfrm>
                <a:off x="11565098" y="979822"/>
                <a:ext cx="306000" cy="230400"/>
              </p14:xfrm>
            </p:contentPart>
          </mc:Choice>
          <mc:Fallback>
            <p:pic>
              <p:nvPicPr>
                <p:cNvPr id="39" name="Freihand 38">
                  <a:extLst>
                    <a:ext uri="{FF2B5EF4-FFF2-40B4-BE49-F238E27FC236}">
                      <a16:creationId xmlns:a16="http://schemas.microsoft.com/office/drawing/2014/main" id="{2E3F4D98-7BBB-DB58-E422-9B2AE4280D8A}"/>
                    </a:ext>
                  </a:extLst>
                </p:cNvPr>
                <p:cNvPicPr/>
                <p:nvPr/>
              </p:nvPicPr>
              <p:blipFill>
                <a:blip r:embed="rId34"/>
                <a:stretch>
                  <a:fillRect/>
                </a:stretch>
              </p:blipFill>
              <p:spPr>
                <a:xfrm>
                  <a:off x="11558978" y="973702"/>
                  <a:ext cx="3182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0" name="Freihand 39">
                  <a:extLst>
                    <a:ext uri="{FF2B5EF4-FFF2-40B4-BE49-F238E27FC236}">
                      <a16:creationId xmlns:a16="http://schemas.microsoft.com/office/drawing/2014/main" id="{CC94E609-4939-A32C-745D-525AA4E3BF3A}"/>
                    </a:ext>
                  </a:extLst>
                </p14:cNvPr>
                <p14:cNvContentPartPr/>
                <p14:nvPr/>
              </p14:nvContentPartPr>
              <p14:xfrm>
                <a:off x="9825218" y="1800262"/>
                <a:ext cx="20520" cy="249480"/>
              </p14:xfrm>
            </p:contentPart>
          </mc:Choice>
          <mc:Fallback>
            <p:pic>
              <p:nvPicPr>
                <p:cNvPr id="40" name="Freihand 39">
                  <a:extLst>
                    <a:ext uri="{FF2B5EF4-FFF2-40B4-BE49-F238E27FC236}">
                      <a16:creationId xmlns:a16="http://schemas.microsoft.com/office/drawing/2014/main" id="{CC94E609-4939-A32C-745D-525AA4E3BF3A}"/>
                    </a:ext>
                  </a:extLst>
                </p:cNvPr>
                <p:cNvPicPr/>
                <p:nvPr/>
              </p:nvPicPr>
              <p:blipFill>
                <a:blip r:embed="rId36"/>
                <a:stretch>
                  <a:fillRect/>
                </a:stretch>
              </p:blipFill>
              <p:spPr>
                <a:xfrm>
                  <a:off x="9819098" y="1794142"/>
                  <a:ext cx="327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 name="Freihand 40">
                  <a:extLst>
                    <a:ext uri="{FF2B5EF4-FFF2-40B4-BE49-F238E27FC236}">
                      <a16:creationId xmlns:a16="http://schemas.microsoft.com/office/drawing/2014/main" id="{FD92BFD3-379C-15C3-4FE3-A846185E3FCF}"/>
                    </a:ext>
                  </a:extLst>
                </p14:cNvPr>
                <p14:cNvContentPartPr/>
                <p14:nvPr/>
              </p14:nvContentPartPr>
              <p14:xfrm>
                <a:off x="9814418" y="1758502"/>
                <a:ext cx="309960" cy="166320"/>
              </p14:xfrm>
            </p:contentPart>
          </mc:Choice>
          <mc:Fallback>
            <p:pic>
              <p:nvPicPr>
                <p:cNvPr id="41" name="Freihand 40">
                  <a:extLst>
                    <a:ext uri="{FF2B5EF4-FFF2-40B4-BE49-F238E27FC236}">
                      <a16:creationId xmlns:a16="http://schemas.microsoft.com/office/drawing/2014/main" id="{FD92BFD3-379C-15C3-4FE3-A846185E3FCF}"/>
                    </a:ext>
                  </a:extLst>
                </p:cNvPr>
                <p:cNvPicPr/>
                <p:nvPr/>
              </p:nvPicPr>
              <p:blipFill>
                <a:blip r:embed="rId38"/>
                <a:stretch>
                  <a:fillRect/>
                </a:stretch>
              </p:blipFill>
              <p:spPr>
                <a:xfrm>
                  <a:off x="9808298" y="1752382"/>
                  <a:ext cx="322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Freihand 41">
                  <a:extLst>
                    <a:ext uri="{FF2B5EF4-FFF2-40B4-BE49-F238E27FC236}">
                      <a16:creationId xmlns:a16="http://schemas.microsoft.com/office/drawing/2014/main" id="{53E5FB8C-92C6-7EE4-00D7-4392B86297CF}"/>
                    </a:ext>
                  </a:extLst>
                </p14:cNvPr>
                <p14:cNvContentPartPr/>
                <p14:nvPr/>
              </p14:nvContentPartPr>
              <p14:xfrm>
                <a:off x="10164698" y="1815382"/>
                <a:ext cx="79920" cy="119160"/>
              </p14:xfrm>
            </p:contentPart>
          </mc:Choice>
          <mc:Fallback>
            <p:pic>
              <p:nvPicPr>
                <p:cNvPr id="42" name="Freihand 41">
                  <a:extLst>
                    <a:ext uri="{FF2B5EF4-FFF2-40B4-BE49-F238E27FC236}">
                      <a16:creationId xmlns:a16="http://schemas.microsoft.com/office/drawing/2014/main" id="{53E5FB8C-92C6-7EE4-00D7-4392B86297CF}"/>
                    </a:ext>
                  </a:extLst>
                </p:cNvPr>
                <p:cNvPicPr/>
                <p:nvPr/>
              </p:nvPicPr>
              <p:blipFill>
                <a:blip r:embed="rId40"/>
                <a:stretch>
                  <a:fillRect/>
                </a:stretch>
              </p:blipFill>
              <p:spPr>
                <a:xfrm>
                  <a:off x="10158578" y="1809262"/>
                  <a:ext cx="92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B76C76EC-7ADC-011F-AD72-171659DD9AEB}"/>
                    </a:ext>
                  </a:extLst>
                </p14:cNvPr>
                <p14:cNvContentPartPr/>
                <p14:nvPr/>
              </p14:nvContentPartPr>
              <p14:xfrm>
                <a:off x="10334618" y="1647262"/>
                <a:ext cx="109440" cy="238320"/>
              </p14:xfrm>
            </p:contentPart>
          </mc:Choice>
          <mc:Fallback>
            <p:pic>
              <p:nvPicPr>
                <p:cNvPr id="43" name="Freihand 42">
                  <a:extLst>
                    <a:ext uri="{FF2B5EF4-FFF2-40B4-BE49-F238E27FC236}">
                      <a16:creationId xmlns:a16="http://schemas.microsoft.com/office/drawing/2014/main" id="{B76C76EC-7ADC-011F-AD72-171659DD9AEB}"/>
                    </a:ext>
                  </a:extLst>
                </p:cNvPr>
                <p:cNvPicPr/>
                <p:nvPr/>
              </p:nvPicPr>
              <p:blipFill>
                <a:blip r:embed="rId42"/>
                <a:stretch>
                  <a:fillRect/>
                </a:stretch>
              </p:blipFill>
              <p:spPr>
                <a:xfrm>
                  <a:off x="10328498" y="1641142"/>
                  <a:ext cx="121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34D0EF71-C62A-3453-4A44-3ECB01874D4B}"/>
                    </a:ext>
                  </a:extLst>
                </p14:cNvPr>
                <p14:cNvContentPartPr/>
                <p14:nvPr/>
              </p14:nvContentPartPr>
              <p14:xfrm>
                <a:off x="10542338" y="1821862"/>
                <a:ext cx="39960" cy="25560"/>
              </p14:xfrm>
            </p:contentPart>
          </mc:Choice>
          <mc:Fallback>
            <p:pic>
              <p:nvPicPr>
                <p:cNvPr id="44" name="Freihand 43">
                  <a:extLst>
                    <a:ext uri="{FF2B5EF4-FFF2-40B4-BE49-F238E27FC236}">
                      <a16:creationId xmlns:a16="http://schemas.microsoft.com/office/drawing/2014/main" id="{34D0EF71-C62A-3453-4A44-3ECB01874D4B}"/>
                    </a:ext>
                  </a:extLst>
                </p:cNvPr>
                <p:cNvPicPr/>
                <p:nvPr/>
              </p:nvPicPr>
              <p:blipFill>
                <a:blip r:embed="rId44"/>
                <a:stretch>
                  <a:fillRect/>
                </a:stretch>
              </p:blipFill>
              <p:spPr>
                <a:xfrm>
                  <a:off x="10536218" y="1815742"/>
                  <a:ext cx="52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 name="Freihand 46">
                  <a:extLst>
                    <a:ext uri="{FF2B5EF4-FFF2-40B4-BE49-F238E27FC236}">
                      <a16:creationId xmlns:a16="http://schemas.microsoft.com/office/drawing/2014/main" id="{1248A9B9-01F7-6E59-2D09-3BD4BB97EC01}"/>
                    </a:ext>
                  </a:extLst>
                </p14:cNvPr>
                <p14:cNvContentPartPr/>
                <p14:nvPr/>
              </p14:nvContentPartPr>
              <p14:xfrm>
                <a:off x="10787858" y="1537822"/>
                <a:ext cx="359640" cy="355680"/>
              </p14:xfrm>
            </p:contentPart>
          </mc:Choice>
          <mc:Fallback>
            <p:pic>
              <p:nvPicPr>
                <p:cNvPr id="47" name="Freihand 46">
                  <a:extLst>
                    <a:ext uri="{FF2B5EF4-FFF2-40B4-BE49-F238E27FC236}">
                      <a16:creationId xmlns:a16="http://schemas.microsoft.com/office/drawing/2014/main" id="{1248A9B9-01F7-6E59-2D09-3BD4BB97EC01}"/>
                    </a:ext>
                  </a:extLst>
                </p:cNvPr>
                <p:cNvPicPr/>
                <p:nvPr/>
              </p:nvPicPr>
              <p:blipFill>
                <a:blip r:embed="rId46"/>
                <a:stretch>
                  <a:fillRect/>
                </a:stretch>
              </p:blipFill>
              <p:spPr>
                <a:xfrm>
                  <a:off x="10781738" y="1531702"/>
                  <a:ext cx="3718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8" name="Freihand 47">
                  <a:extLst>
                    <a:ext uri="{FF2B5EF4-FFF2-40B4-BE49-F238E27FC236}">
                      <a16:creationId xmlns:a16="http://schemas.microsoft.com/office/drawing/2014/main" id="{19F42458-495D-D84C-0662-992BC3C32B04}"/>
                    </a:ext>
                  </a:extLst>
                </p14:cNvPr>
                <p14:cNvContentPartPr/>
                <p14:nvPr/>
              </p14:nvContentPartPr>
              <p14:xfrm>
                <a:off x="9845378" y="2265022"/>
                <a:ext cx="204840" cy="218520"/>
              </p14:xfrm>
            </p:contentPart>
          </mc:Choice>
          <mc:Fallback>
            <p:pic>
              <p:nvPicPr>
                <p:cNvPr id="48" name="Freihand 47">
                  <a:extLst>
                    <a:ext uri="{FF2B5EF4-FFF2-40B4-BE49-F238E27FC236}">
                      <a16:creationId xmlns:a16="http://schemas.microsoft.com/office/drawing/2014/main" id="{19F42458-495D-D84C-0662-992BC3C32B04}"/>
                    </a:ext>
                  </a:extLst>
                </p:cNvPr>
                <p:cNvPicPr/>
                <p:nvPr/>
              </p:nvPicPr>
              <p:blipFill>
                <a:blip r:embed="rId48"/>
                <a:stretch>
                  <a:fillRect/>
                </a:stretch>
              </p:blipFill>
              <p:spPr>
                <a:xfrm>
                  <a:off x="9839258" y="2258902"/>
                  <a:ext cx="217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9" name="Freihand 48">
                  <a:extLst>
                    <a:ext uri="{FF2B5EF4-FFF2-40B4-BE49-F238E27FC236}">
                      <a16:creationId xmlns:a16="http://schemas.microsoft.com/office/drawing/2014/main" id="{F7524E63-E279-F1F7-6D9D-2EC2D0E8BABB}"/>
                    </a:ext>
                  </a:extLst>
                </p14:cNvPr>
                <p14:cNvContentPartPr/>
                <p14:nvPr/>
              </p14:nvContentPartPr>
              <p14:xfrm>
                <a:off x="10069658" y="2312182"/>
                <a:ext cx="128160" cy="101520"/>
              </p14:xfrm>
            </p:contentPart>
          </mc:Choice>
          <mc:Fallback>
            <p:pic>
              <p:nvPicPr>
                <p:cNvPr id="49" name="Freihand 48">
                  <a:extLst>
                    <a:ext uri="{FF2B5EF4-FFF2-40B4-BE49-F238E27FC236}">
                      <a16:creationId xmlns:a16="http://schemas.microsoft.com/office/drawing/2014/main" id="{F7524E63-E279-F1F7-6D9D-2EC2D0E8BABB}"/>
                    </a:ext>
                  </a:extLst>
                </p:cNvPr>
                <p:cNvPicPr/>
                <p:nvPr/>
              </p:nvPicPr>
              <p:blipFill>
                <a:blip r:embed="rId50"/>
                <a:stretch>
                  <a:fillRect/>
                </a:stretch>
              </p:blipFill>
              <p:spPr>
                <a:xfrm>
                  <a:off x="10063538" y="2306062"/>
                  <a:ext cx="140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0" name="Freihand 49">
                  <a:extLst>
                    <a:ext uri="{FF2B5EF4-FFF2-40B4-BE49-F238E27FC236}">
                      <a16:creationId xmlns:a16="http://schemas.microsoft.com/office/drawing/2014/main" id="{C5D12402-AE43-4AD9-A023-6D9FCD6AD92F}"/>
                    </a:ext>
                  </a:extLst>
                </p14:cNvPr>
                <p14:cNvContentPartPr/>
                <p14:nvPr/>
              </p14:nvContentPartPr>
              <p14:xfrm>
                <a:off x="10210058" y="2269342"/>
                <a:ext cx="95760" cy="157680"/>
              </p14:xfrm>
            </p:contentPart>
          </mc:Choice>
          <mc:Fallback>
            <p:pic>
              <p:nvPicPr>
                <p:cNvPr id="50" name="Freihand 49">
                  <a:extLst>
                    <a:ext uri="{FF2B5EF4-FFF2-40B4-BE49-F238E27FC236}">
                      <a16:creationId xmlns:a16="http://schemas.microsoft.com/office/drawing/2014/main" id="{C5D12402-AE43-4AD9-A023-6D9FCD6AD92F}"/>
                    </a:ext>
                  </a:extLst>
                </p:cNvPr>
                <p:cNvPicPr/>
                <p:nvPr/>
              </p:nvPicPr>
              <p:blipFill>
                <a:blip r:embed="rId52"/>
                <a:stretch>
                  <a:fillRect/>
                </a:stretch>
              </p:blipFill>
              <p:spPr>
                <a:xfrm>
                  <a:off x="10203938" y="2263222"/>
                  <a:ext cx="108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1" name="Freihand 50">
                  <a:extLst>
                    <a:ext uri="{FF2B5EF4-FFF2-40B4-BE49-F238E27FC236}">
                      <a16:creationId xmlns:a16="http://schemas.microsoft.com/office/drawing/2014/main" id="{D1298DE9-ECE1-BBB3-8C87-9A89FD645C8C}"/>
                    </a:ext>
                  </a:extLst>
                </p14:cNvPr>
                <p14:cNvContentPartPr/>
                <p14:nvPr/>
              </p14:nvContentPartPr>
              <p14:xfrm>
                <a:off x="9693458" y="2735182"/>
                <a:ext cx="182160" cy="296280"/>
              </p14:xfrm>
            </p:contentPart>
          </mc:Choice>
          <mc:Fallback>
            <p:pic>
              <p:nvPicPr>
                <p:cNvPr id="51" name="Freihand 50">
                  <a:extLst>
                    <a:ext uri="{FF2B5EF4-FFF2-40B4-BE49-F238E27FC236}">
                      <a16:creationId xmlns:a16="http://schemas.microsoft.com/office/drawing/2014/main" id="{D1298DE9-ECE1-BBB3-8C87-9A89FD645C8C}"/>
                    </a:ext>
                  </a:extLst>
                </p:cNvPr>
                <p:cNvPicPr/>
                <p:nvPr/>
              </p:nvPicPr>
              <p:blipFill>
                <a:blip r:embed="rId54"/>
                <a:stretch>
                  <a:fillRect/>
                </a:stretch>
              </p:blipFill>
              <p:spPr>
                <a:xfrm>
                  <a:off x="9687338" y="2729062"/>
                  <a:ext cx="1944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2" name="Freihand 51">
                  <a:extLst>
                    <a:ext uri="{FF2B5EF4-FFF2-40B4-BE49-F238E27FC236}">
                      <a16:creationId xmlns:a16="http://schemas.microsoft.com/office/drawing/2014/main" id="{A65D5D9F-E050-072E-D64B-B1B7DB7012CE}"/>
                    </a:ext>
                  </a:extLst>
                </p14:cNvPr>
                <p14:cNvContentPartPr/>
                <p14:nvPr/>
              </p14:nvContentPartPr>
              <p14:xfrm>
                <a:off x="9876698" y="2644462"/>
                <a:ext cx="438480" cy="343440"/>
              </p14:xfrm>
            </p:contentPart>
          </mc:Choice>
          <mc:Fallback>
            <p:pic>
              <p:nvPicPr>
                <p:cNvPr id="52" name="Freihand 51">
                  <a:extLst>
                    <a:ext uri="{FF2B5EF4-FFF2-40B4-BE49-F238E27FC236}">
                      <a16:creationId xmlns:a16="http://schemas.microsoft.com/office/drawing/2014/main" id="{A65D5D9F-E050-072E-D64B-B1B7DB7012CE}"/>
                    </a:ext>
                  </a:extLst>
                </p:cNvPr>
                <p:cNvPicPr/>
                <p:nvPr/>
              </p:nvPicPr>
              <p:blipFill>
                <a:blip r:embed="rId56"/>
                <a:stretch>
                  <a:fillRect/>
                </a:stretch>
              </p:blipFill>
              <p:spPr>
                <a:xfrm>
                  <a:off x="9870578" y="2638342"/>
                  <a:ext cx="4507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3" name="Freihand 52">
                  <a:extLst>
                    <a:ext uri="{FF2B5EF4-FFF2-40B4-BE49-F238E27FC236}">
                      <a16:creationId xmlns:a16="http://schemas.microsoft.com/office/drawing/2014/main" id="{A9B78F53-6AD0-D551-55F9-C3AF2D06E97E}"/>
                    </a:ext>
                  </a:extLst>
                </p14:cNvPr>
                <p14:cNvContentPartPr/>
                <p14:nvPr/>
              </p14:nvContentPartPr>
              <p14:xfrm>
                <a:off x="10377818" y="2519902"/>
                <a:ext cx="287280" cy="253440"/>
              </p14:xfrm>
            </p:contentPart>
          </mc:Choice>
          <mc:Fallback>
            <p:pic>
              <p:nvPicPr>
                <p:cNvPr id="53" name="Freihand 52">
                  <a:extLst>
                    <a:ext uri="{FF2B5EF4-FFF2-40B4-BE49-F238E27FC236}">
                      <a16:creationId xmlns:a16="http://schemas.microsoft.com/office/drawing/2014/main" id="{A9B78F53-6AD0-D551-55F9-C3AF2D06E97E}"/>
                    </a:ext>
                  </a:extLst>
                </p:cNvPr>
                <p:cNvPicPr/>
                <p:nvPr/>
              </p:nvPicPr>
              <p:blipFill>
                <a:blip r:embed="rId58"/>
                <a:stretch>
                  <a:fillRect/>
                </a:stretch>
              </p:blipFill>
              <p:spPr>
                <a:xfrm>
                  <a:off x="10371698" y="2513782"/>
                  <a:ext cx="299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560F7284-3DD1-C061-3271-63100034CA36}"/>
                    </a:ext>
                  </a:extLst>
                </p14:cNvPr>
                <p14:cNvContentPartPr/>
                <p14:nvPr/>
              </p14:nvContentPartPr>
              <p14:xfrm>
                <a:off x="10625858" y="2472382"/>
                <a:ext cx="227880" cy="178200"/>
              </p14:xfrm>
            </p:contentPart>
          </mc:Choice>
          <mc:Fallback>
            <p:pic>
              <p:nvPicPr>
                <p:cNvPr id="54" name="Freihand 53">
                  <a:extLst>
                    <a:ext uri="{FF2B5EF4-FFF2-40B4-BE49-F238E27FC236}">
                      <a16:creationId xmlns:a16="http://schemas.microsoft.com/office/drawing/2014/main" id="{560F7284-3DD1-C061-3271-63100034CA36}"/>
                    </a:ext>
                  </a:extLst>
                </p:cNvPr>
                <p:cNvPicPr/>
                <p:nvPr/>
              </p:nvPicPr>
              <p:blipFill>
                <a:blip r:embed="rId60"/>
                <a:stretch>
                  <a:fillRect/>
                </a:stretch>
              </p:blipFill>
              <p:spPr>
                <a:xfrm>
                  <a:off x="10619738" y="2466262"/>
                  <a:ext cx="240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0B6C32A8-A158-DE3C-7BAD-E0FED7615193}"/>
                    </a:ext>
                  </a:extLst>
                </p14:cNvPr>
                <p14:cNvContentPartPr/>
                <p14:nvPr/>
              </p14:nvContentPartPr>
              <p14:xfrm>
                <a:off x="10865978" y="2509822"/>
                <a:ext cx="83160" cy="120240"/>
              </p14:xfrm>
            </p:contentPart>
          </mc:Choice>
          <mc:Fallback>
            <p:pic>
              <p:nvPicPr>
                <p:cNvPr id="55" name="Freihand 54">
                  <a:extLst>
                    <a:ext uri="{FF2B5EF4-FFF2-40B4-BE49-F238E27FC236}">
                      <a16:creationId xmlns:a16="http://schemas.microsoft.com/office/drawing/2014/main" id="{0B6C32A8-A158-DE3C-7BAD-E0FED7615193}"/>
                    </a:ext>
                  </a:extLst>
                </p:cNvPr>
                <p:cNvPicPr/>
                <p:nvPr/>
              </p:nvPicPr>
              <p:blipFill>
                <a:blip r:embed="rId62"/>
                <a:stretch>
                  <a:fillRect/>
                </a:stretch>
              </p:blipFill>
              <p:spPr>
                <a:xfrm>
                  <a:off x="10859858" y="2503702"/>
                  <a:ext cx="95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0497F03A-2576-E6A7-65B0-566F4DD0B9F2}"/>
                    </a:ext>
                  </a:extLst>
                </p14:cNvPr>
                <p14:cNvContentPartPr/>
                <p14:nvPr/>
              </p14:nvContentPartPr>
              <p14:xfrm>
                <a:off x="11030498" y="2410462"/>
                <a:ext cx="101520" cy="304200"/>
              </p14:xfrm>
            </p:contentPart>
          </mc:Choice>
          <mc:Fallback>
            <p:pic>
              <p:nvPicPr>
                <p:cNvPr id="56" name="Freihand 55">
                  <a:extLst>
                    <a:ext uri="{FF2B5EF4-FFF2-40B4-BE49-F238E27FC236}">
                      <a16:creationId xmlns:a16="http://schemas.microsoft.com/office/drawing/2014/main" id="{0497F03A-2576-E6A7-65B0-566F4DD0B9F2}"/>
                    </a:ext>
                  </a:extLst>
                </p:cNvPr>
                <p:cNvPicPr/>
                <p:nvPr/>
              </p:nvPicPr>
              <p:blipFill>
                <a:blip r:embed="rId64"/>
                <a:stretch>
                  <a:fillRect/>
                </a:stretch>
              </p:blipFill>
              <p:spPr>
                <a:xfrm>
                  <a:off x="11024378" y="2404342"/>
                  <a:ext cx="1137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A8188D0E-E120-A459-560F-B684D3377021}"/>
                    </a:ext>
                  </a:extLst>
                </p14:cNvPr>
                <p14:cNvContentPartPr/>
                <p14:nvPr/>
              </p14:nvContentPartPr>
              <p14:xfrm>
                <a:off x="11181698" y="2193742"/>
                <a:ext cx="509040" cy="327600"/>
              </p14:xfrm>
            </p:contentPart>
          </mc:Choice>
          <mc:Fallback>
            <p:pic>
              <p:nvPicPr>
                <p:cNvPr id="57" name="Freihand 56">
                  <a:extLst>
                    <a:ext uri="{FF2B5EF4-FFF2-40B4-BE49-F238E27FC236}">
                      <a16:creationId xmlns:a16="http://schemas.microsoft.com/office/drawing/2014/main" id="{A8188D0E-E120-A459-560F-B684D3377021}"/>
                    </a:ext>
                  </a:extLst>
                </p:cNvPr>
                <p:cNvPicPr/>
                <p:nvPr/>
              </p:nvPicPr>
              <p:blipFill>
                <a:blip r:embed="rId66"/>
                <a:stretch>
                  <a:fillRect/>
                </a:stretch>
              </p:blipFill>
              <p:spPr>
                <a:xfrm>
                  <a:off x="11175578" y="2187622"/>
                  <a:ext cx="52128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8" name="Freihand 57">
                  <a:extLst>
                    <a:ext uri="{FF2B5EF4-FFF2-40B4-BE49-F238E27FC236}">
                      <a16:creationId xmlns:a16="http://schemas.microsoft.com/office/drawing/2014/main" id="{BD11522B-C989-A2E0-E2BD-01B2137E4A22}"/>
                    </a:ext>
                  </a:extLst>
                </p14:cNvPr>
                <p14:cNvContentPartPr/>
                <p14:nvPr/>
              </p14:nvContentPartPr>
              <p14:xfrm>
                <a:off x="11691098" y="2211382"/>
                <a:ext cx="11880" cy="22680"/>
              </p14:xfrm>
            </p:contentPart>
          </mc:Choice>
          <mc:Fallback>
            <p:pic>
              <p:nvPicPr>
                <p:cNvPr id="58" name="Freihand 57">
                  <a:extLst>
                    <a:ext uri="{FF2B5EF4-FFF2-40B4-BE49-F238E27FC236}">
                      <a16:creationId xmlns:a16="http://schemas.microsoft.com/office/drawing/2014/main" id="{BD11522B-C989-A2E0-E2BD-01B2137E4A22}"/>
                    </a:ext>
                  </a:extLst>
                </p:cNvPr>
                <p:cNvPicPr/>
                <p:nvPr/>
              </p:nvPicPr>
              <p:blipFill>
                <a:blip r:embed="rId68"/>
                <a:stretch>
                  <a:fillRect/>
                </a:stretch>
              </p:blipFill>
              <p:spPr>
                <a:xfrm>
                  <a:off x="11684978" y="2205262"/>
                  <a:ext cx="24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9" name="Freihand 58">
                  <a:extLst>
                    <a:ext uri="{FF2B5EF4-FFF2-40B4-BE49-F238E27FC236}">
                      <a16:creationId xmlns:a16="http://schemas.microsoft.com/office/drawing/2014/main" id="{5BF2719F-A776-7DBF-410D-BE17C17785AA}"/>
                    </a:ext>
                  </a:extLst>
                </p14:cNvPr>
                <p14:cNvContentPartPr/>
                <p14:nvPr/>
              </p14:nvContentPartPr>
              <p14:xfrm>
                <a:off x="11706578" y="2086102"/>
                <a:ext cx="185040" cy="229680"/>
              </p14:xfrm>
            </p:contentPart>
          </mc:Choice>
          <mc:Fallback>
            <p:pic>
              <p:nvPicPr>
                <p:cNvPr id="59" name="Freihand 58">
                  <a:extLst>
                    <a:ext uri="{FF2B5EF4-FFF2-40B4-BE49-F238E27FC236}">
                      <a16:creationId xmlns:a16="http://schemas.microsoft.com/office/drawing/2014/main" id="{5BF2719F-A776-7DBF-410D-BE17C17785AA}"/>
                    </a:ext>
                  </a:extLst>
                </p:cNvPr>
                <p:cNvPicPr/>
                <p:nvPr/>
              </p:nvPicPr>
              <p:blipFill>
                <a:blip r:embed="rId70"/>
                <a:stretch>
                  <a:fillRect/>
                </a:stretch>
              </p:blipFill>
              <p:spPr>
                <a:xfrm>
                  <a:off x="11700458" y="2079982"/>
                  <a:ext cx="1972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0" name="Freihand 59">
                  <a:extLst>
                    <a:ext uri="{FF2B5EF4-FFF2-40B4-BE49-F238E27FC236}">
                      <a16:creationId xmlns:a16="http://schemas.microsoft.com/office/drawing/2014/main" id="{87E7B0B6-8C1C-E366-695D-8CD3155D3C37}"/>
                    </a:ext>
                  </a:extLst>
                </p14:cNvPr>
                <p14:cNvContentPartPr/>
                <p14:nvPr/>
              </p14:nvContentPartPr>
              <p14:xfrm>
                <a:off x="11953538" y="1842382"/>
                <a:ext cx="45720" cy="400680"/>
              </p14:xfrm>
            </p:contentPart>
          </mc:Choice>
          <mc:Fallback>
            <p:pic>
              <p:nvPicPr>
                <p:cNvPr id="60" name="Freihand 59">
                  <a:extLst>
                    <a:ext uri="{FF2B5EF4-FFF2-40B4-BE49-F238E27FC236}">
                      <a16:creationId xmlns:a16="http://schemas.microsoft.com/office/drawing/2014/main" id="{87E7B0B6-8C1C-E366-695D-8CD3155D3C37}"/>
                    </a:ext>
                  </a:extLst>
                </p:cNvPr>
                <p:cNvPicPr/>
                <p:nvPr/>
              </p:nvPicPr>
              <p:blipFill>
                <a:blip r:embed="rId72"/>
                <a:stretch>
                  <a:fillRect/>
                </a:stretch>
              </p:blipFill>
              <p:spPr>
                <a:xfrm>
                  <a:off x="11947418" y="1836262"/>
                  <a:ext cx="57960" cy="412920"/>
                </a:xfrm>
                <a:prstGeom prst="rect">
                  <a:avLst/>
                </a:prstGeom>
              </p:spPr>
            </p:pic>
          </mc:Fallback>
        </mc:AlternateContent>
      </p:grpSp>
      <p:grpSp>
        <p:nvGrpSpPr>
          <p:cNvPr id="114693" name="Gruppieren 114692">
            <a:extLst>
              <a:ext uri="{FF2B5EF4-FFF2-40B4-BE49-F238E27FC236}">
                <a16:creationId xmlns:a16="http://schemas.microsoft.com/office/drawing/2014/main" id="{B622D63E-F681-3A22-190E-A518FFB4BFC3}"/>
              </a:ext>
            </a:extLst>
          </p:cNvPr>
          <p:cNvGrpSpPr/>
          <p:nvPr/>
        </p:nvGrpSpPr>
        <p:grpSpPr>
          <a:xfrm>
            <a:off x="604178" y="1372222"/>
            <a:ext cx="8571960" cy="5067360"/>
            <a:chOff x="604178" y="1372222"/>
            <a:chExt cx="8571960" cy="5067360"/>
          </a:xfrm>
        </p:grpSpPr>
        <mc:AlternateContent xmlns:mc="http://schemas.openxmlformats.org/markup-compatibility/2006">
          <mc:Choice xmlns:p14="http://schemas.microsoft.com/office/powerpoint/2010/main" Requires="p14">
            <p:contentPart p14:bwMode="auto" r:id="rId73">
              <p14:nvContentPartPr>
                <p14:cNvPr id="2" name="Freihand 1">
                  <a:extLst>
                    <a:ext uri="{FF2B5EF4-FFF2-40B4-BE49-F238E27FC236}">
                      <a16:creationId xmlns:a16="http://schemas.microsoft.com/office/drawing/2014/main" id="{96E089EA-704C-5AFB-EAEE-95B601EA27CC}"/>
                    </a:ext>
                  </a:extLst>
                </p14:cNvPr>
                <p14:cNvContentPartPr/>
                <p14:nvPr/>
              </p14:nvContentPartPr>
              <p14:xfrm>
                <a:off x="8458298" y="1593982"/>
                <a:ext cx="111960" cy="68400"/>
              </p14:xfrm>
            </p:contentPart>
          </mc:Choice>
          <mc:Fallback>
            <p:pic>
              <p:nvPicPr>
                <p:cNvPr id="2" name="Freihand 1">
                  <a:extLst>
                    <a:ext uri="{FF2B5EF4-FFF2-40B4-BE49-F238E27FC236}">
                      <a16:creationId xmlns:a16="http://schemas.microsoft.com/office/drawing/2014/main" id="{96E089EA-704C-5AFB-EAEE-95B601EA27CC}"/>
                    </a:ext>
                  </a:extLst>
                </p:cNvPr>
                <p:cNvPicPr/>
                <p:nvPr/>
              </p:nvPicPr>
              <p:blipFill>
                <a:blip r:embed="rId74"/>
                <a:stretch>
                  <a:fillRect/>
                </a:stretch>
              </p:blipFill>
              <p:spPr>
                <a:xfrm>
                  <a:off x="8452178" y="1587862"/>
                  <a:ext cx="124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 name="Freihand 3">
                  <a:extLst>
                    <a:ext uri="{FF2B5EF4-FFF2-40B4-BE49-F238E27FC236}">
                      <a16:creationId xmlns:a16="http://schemas.microsoft.com/office/drawing/2014/main" id="{A00DDEAF-CB24-35D4-3F48-8B0FF72C0056}"/>
                    </a:ext>
                  </a:extLst>
                </p14:cNvPr>
                <p14:cNvContentPartPr/>
                <p14:nvPr/>
              </p14:nvContentPartPr>
              <p14:xfrm>
                <a:off x="604178" y="1372222"/>
                <a:ext cx="8076600" cy="5067360"/>
              </p14:xfrm>
            </p:contentPart>
          </mc:Choice>
          <mc:Fallback>
            <p:pic>
              <p:nvPicPr>
                <p:cNvPr id="4" name="Freihand 3">
                  <a:extLst>
                    <a:ext uri="{FF2B5EF4-FFF2-40B4-BE49-F238E27FC236}">
                      <a16:creationId xmlns:a16="http://schemas.microsoft.com/office/drawing/2014/main" id="{A00DDEAF-CB24-35D4-3F48-8B0FF72C0056}"/>
                    </a:ext>
                  </a:extLst>
                </p:cNvPr>
                <p:cNvPicPr/>
                <p:nvPr/>
              </p:nvPicPr>
              <p:blipFill>
                <a:blip r:embed="rId76"/>
                <a:stretch>
                  <a:fillRect/>
                </a:stretch>
              </p:blipFill>
              <p:spPr>
                <a:xfrm>
                  <a:off x="598058" y="1366102"/>
                  <a:ext cx="8088840" cy="5079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 name="Freihand 5">
                  <a:extLst>
                    <a:ext uri="{FF2B5EF4-FFF2-40B4-BE49-F238E27FC236}">
                      <a16:creationId xmlns:a16="http://schemas.microsoft.com/office/drawing/2014/main" id="{85C2C985-5253-8AC6-4AAC-2614AD0A52BF}"/>
                    </a:ext>
                  </a:extLst>
                </p14:cNvPr>
                <p14:cNvContentPartPr/>
                <p14:nvPr/>
              </p14:nvContentPartPr>
              <p14:xfrm>
                <a:off x="8488538" y="1930582"/>
                <a:ext cx="687600" cy="675000"/>
              </p14:xfrm>
            </p:contentPart>
          </mc:Choice>
          <mc:Fallback>
            <p:pic>
              <p:nvPicPr>
                <p:cNvPr id="6" name="Freihand 5">
                  <a:extLst>
                    <a:ext uri="{FF2B5EF4-FFF2-40B4-BE49-F238E27FC236}">
                      <a16:creationId xmlns:a16="http://schemas.microsoft.com/office/drawing/2014/main" id="{85C2C985-5253-8AC6-4AAC-2614AD0A52BF}"/>
                    </a:ext>
                  </a:extLst>
                </p:cNvPr>
                <p:cNvPicPr/>
                <p:nvPr/>
              </p:nvPicPr>
              <p:blipFill>
                <a:blip r:embed="rId78"/>
                <a:stretch>
                  <a:fillRect/>
                </a:stretch>
              </p:blipFill>
              <p:spPr>
                <a:xfrm>
                  <a:off x="8482418" y="1924462"/>
                  <a:ext cx="699840" cy="687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 name="Freihand 6">
                  <a:extLst>
                    <a:ext uri="{FF2B5EF4-FFF2-40B4-BE49-F238E27FC236}">
                      <a16:creationId xmlns:a16="http://schemas.microsoft.com/office/drawing/2014/main" id="{3EB21679-DC6A-CFF5-8493-9637B4C44F68}"/>
                    </a:ext>
                  </a:extLst>
                </p14:cNvPr>
                <p14:cNvContentPartPr/>
                <p14:nvPr/>
              </p14:nvContentPartPr>
              <p14:xfrm>
                <a:off x="8199818" y="1636822"/>
                <a:ext cx="620280" cy="556920"/>
              </p14:xfrm>
            </p:contentPart>
          </mc:Choice>
          <mc:Fallback>
            <p:pic>
              <p:nvPicPr>
                <p:cNvPr id="7" name="Freihand 6">
                  <a:extLst>
                    <a:ext uri="{FF2B5EF4-FFF2-40B4-BE49-F238E27FC236}">
                      <a16:creationId xmlns:a16="http://schemas.microsoft.com/office/drawing/2014/main" id="{3EB21679-DC6A-CFF5-8493-9637B4C44F68}"/>
                    </a:ext>
                  </a:extLst>
                </p:cNvPr>
                <p:cNvPicPr/>
                <p:nvPr/>
              </p:nvPicPr>
              <p:blipFill>
                <a:blip r:embed="rId80"/>
                <a:stretch>
                  <a:fillRect/>
                </a:stretch>
              </p:blipFill>
              <p:spPr>
                <a:xfrm>
                  <a:off x="8193698" y="1630702"/>
                  <a:ext cx="63252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BB39E25C-4FBC-A58F-742B-EEF90F0788AC}"/>
                    </a:ext>
                  </a:extLst>
                </p14:cNvPr>
                <p14:cNvContentPartPr/>
                <p14:nvPr/>
              </p14:nvContentPartPr>
              <p14:xfrm>
                <a:off x="8264978" y="2051182"/>
                <a:ext cx="678960" cy="546840"/>
              </p14:xfrm>
            </p:contentPart>
          </mc:Choice>
          <mc:Fallback>
            <p:pic>
              <p:nvPicPr>
                <p:cNvPr id="62" name="Freihand 61">
                  <a:extLst>
                    <a:ext uri="{FF2B5EF4-FFF2-40B4-BE49-F238E27FC236}">
                      <a16:creationId xmlns:a16="http://schemas.microsoft.com/office/drawing/2014/main" id="{BB39E25C-4FBC-A58F-742B-EEF90F0788AC}"/>
                    </a:ext>
                  </a:extLst>
                </p:cNvPr>
                <p:cNvPicPr/>
                <p:nvPr/>
              </p:nvPicPr>
              <p:blipFill>
                <a:blip r:embed="rId82"/>
                <a:stretch>
                  <a:fillRect/>
                </a:stretch>
              </p:blipFill>
              <p:spPr>
                <a:xfrm>
                  <a:off x="8258858" y="2045062"/>
                  <a:ext cx="69120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0E3EBFD0-0805-0D10-6135-BEC9E20E4A62}"/>
                    </a:ext>
                  </a:extLst>
                </p14:cNvPr>
                <p14:cNvContentPartPr/>
                <p14:nvPr/>
              </p14:nvContentPartPr>
              <p14:xfrm>
                <a:off x="8812538" y="2587222"/>
                <a:ext cx="43200" cy="436320"/>
              </p14:xfrm>
            </p:contentPart>
          </mc:Choice>
          <mc:Fallback>
            <p:pic>
              <p:nvPicPr>
                <p:cNvPr id="63" name="Freihand 62">
                  <a:extLst>
                    <a:ext uri="{FF2B5EF4-FFF2-40B4-BE49-F238E27FC236}">
                      <a16:creationId xmlns:a16="http://schemas.microsoft.com/office/drawing/2014/main" id="{0E3EBFD0-0805-0D10-6135-BEC9E20E4A62}"/>
                    </a:ext>
                  </a:extLst>
                </p:cNvPr>
                <p:cNvPicPr/>
                <p:nvPr/>
              </p:nvPicPr>
              <p:blipFill>
                <a:blip r:embed="rId84"/>
                <a:stretch>
                  <a:fillRect/>
                </a:stretch>
              </p:blipFill>
              <p:spPr>
                <a:xfrm>
                  <a:off x="8806418" y="2581102"/>
                  <a:ext cx="554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4688" name="Freihand 114687">
                  <a:extLst>
                    <a:ext uri="{FF2B5EF4-FFF2-40B4-BE49-F238E27FC236}">
                      <a16:creationId xmlns:a16="http://schemas.microsoft.com/office/drawing/2014/main" id="{18EB4354-FAA0-CA35-1681-9B7E1506A7C4}"/>
                    </a:ext>
                  </a:extLst>
                </p14:cNvPr>
                <p14:cNvContentPartPr/>
                <p14:nvPr/>
              </p14:nvContentPartPr>
              <p14:xfrm>
                <a:off x="8691938" y="2356822"/>
                <a:ext cx="308520" cy="350640"/>
              </p14:xfrm>
            </p:contentPart>
          </mc:Choice>
          <mc:Fallback>
            <p:pic>
              <p:nvPicPr>
                <p:cNvPr id="114688" name="Freihand 114687">
                  <a:extLst>
                    <a:ext uri="{FF2B5EF4-FFF2-40B4-BE49-F238E27FC236}">
                      <a16:creationId xmlns:a16="http://schemas.microsoft.com/office/drawing/2014/main" id="{18EB4354-FAA0-CA35-1681-9B7E1506A7C4}"/>
                    </a:ext>
                  </a:extLst>
                </p:cNvPr>
                <p:cNvPicPr/>
                <p:nvPr/>
              </p:nvPicPr>
              <p:blipFill>
                <a:blip r:embed="rId86"/>
                <a:stretch>
                  <a:fillRect/>
                </a:stretch>
              </p:blipFill>
              <p:spPr>
                <a:xfrm>
                  <a:off x="8685818" y="2350702"/>
                  <a:ext cx="32076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689" name="Freihand 114688">
                  <a:extLst>
                    <a:ext uri="{FF2B5EF4-FFF2-40B4-BE49-F238E27FC236}">
                      <a16:creationId xmlns:a16="http://schemas.microsoft.com/office/drawing/2014/main" id="{FC49C365-2AAE-226B-83B2-7F549038704D}"/>
                    </a:ext>
                  </a:extLst>
                </p14:cNvPr>
                <p14:cNvContentPartPr/>
                <p14:nvPr/>
              </p14:nvContentPartPr>
              <p14:xfrm>
                <a:off x="8799218" y="3243862"/>
                <a:ext cx="59040" cy="315720"/>
              </p14:xfrm>
            </p:contentPart>
          </mc:Choice>
          <mc:Fallback>
            <p:pic>
              <p:nvPicPr>
                <p:cNvPr id="114689" name="Freihand 114688">
                  <a:extLst>
                    <a:ext uri="{FF2B5EF4-FFF2-40B4-BE49-F238E27FC236}">
                      <a16:creationId xmlns:a16="http://schemas.microsoft.com/office/drawing/2014/main" id="{FC49C365-2AAE-226B-83B2-7F549038704D}"/>
                    </a:ext>
                  </a:extLst>
                </p:cNvPr>
                <p:cNvPicPr/>
                <p:nvPr/>
              </p:nvPicPr>
              <p:blipFill>
                <a:blip r:embed="rId88"/>
                <a:stretch>
                  <a:fillRect/>
                </a:stretch>
              </p:blipFill>
              <p:spPr>
                <a:xfrm>
                  <a:off x="8793098" y="3237742"/>
                  <a:ext cx="712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4690" name="Freihand 114689">
                  <a:extLst>
                    <a:ext uri="{FF2B5EF4-FFF2-40B4-BE49-F238E27FC236}">
                      <a16:creationId xmlns:a16="http://schemas.microsoft.com/office/drawing/2014/main" id="{F5281F3D-F922-2ABB-DAF7-10004A8CE60C}"/>
                    </a:ext>
                  </a:extLst>
                </p14:cNvPr>
                <p14:cNvContentPartPr/>
                <p14:nvPr/>
              </p14:nvContentPartPr>
              <p14:xfrm>
                <a:off x="8710658" y="3204262"/>
                <a:ext cx="161280" cy="222120"/>
              </p14:xfrm>
            </p:contentPart>
          </mc:Choice>
          <mc:Fallback>
            <p:pic>
              <p:nvPicPr>
                <p:cNvPr id="114690" name="Freihand 114689">
                  <a:extLst>
                    <a:ext uri="{FF2B5EF4-FFF2-40B4-BE49-F238E27FC236}">
                      <a16:creationId xmlns:a16="http://schemas.microsoft.com/office/drawing/2014/main" id="{F5281F3D-F922-2ABB-DAF7-10004A8CE60C}"/>
                    </a:ext>
                  </a:extLst>
                </p:cNvPr>
                <p:cNvPicPr/>
                <p:nvPr/>
              </p:nvPicPr>
              <p:blipFill>
                <a:blip r:embed="rId90"/>
                <a:stretch>
                  <a:fillRect/>
                </a:stretch>
              </p:blipFill>
              <p:spPr>
                <a:xfrm>
                  <a:off x="8704538" y="3198142"/>
                  <a:ext cx="173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4692" name="Freihand 114691">
                  <a:extLst>
                    <a:ext uri="{FF2B5EF4-FFF2-40B4-BE49-F238E27FC236}">
                      <a16:creationId xmlns:a16="http://schemas.microsoft.com/office/drawing/2014/main" id="{00E68EDA-7D68-2E58-97AB-F794F59B5F6A}"/>
                    </a:ext>
                  </a:extLst>
                </p14:cNvPr>
                <p14:cNvContentPartPr/>
                <p14:nvPr/>
              </p14:nvContentPartPr>
              <p14:xfrm>
                <a:off x="8920178" y="3079342"/>
                <a:ext cx="234000" cy="382680"/>
              </p14:xfrm>
            </p:contentPart>
          </mc:Choice>
          <mc:Fallback>
            <p:pic>
              <p:nvPicPr>
                <p:cNvPr id="114692" name="Freihand 114691">
                  <a:extLst>
                    <a:ext uri="{FF2B5EF4-FFF2-40B4-BE49-F238E27FC236}">
                      <a16:creationId xmlns:a16="http://schemas.microsoft.com/office/drawing/2014/main" id="{00E68EDA-7D68-2E58-97AB-F794F59B5F6A}"/>
                    </a:ext>
                  </a:extLst>
                </p:cNvPr>
                <p:cNvPicPr/>
                <p:nvPr/>
              </p:nvPicPr>
              <p:blipFill>
                <a:blip r:embed="rId92"/>
                <a:stretch>
                  <a:fillRect/>
                </a:stretch>
              </p:blipFill>
              <p:spPr>
                <a:xfrm>
                  <a:off x="8914058" y="3073222"/>
                  <a:ext cx="246240" cy="39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14694" name="Freihand 114693">
                <a:extLst>
                  <a:ext uri="{FF2B5EF4-FFF2-40B4-BE49-F238E27FC236}">
                    <a16:creationId xmlns:a16="http://schemas.microsoft.com/office/drawing/2014/main" id="{F5A47EBF-5949-6845-6690-5AA78D71CF34}"/>
                  </a:ext>
                </a:extLst>
              </p14:cNvPr>
              <p14:cNvContentPartPr/>
              <p14:nvPr/>
            </p14:nvContentPartPr>
            <p14:xfrm>
              <a:off x="1481498" y="3062062"/>
              <a:ext cx="1470600" cy="1032120"/>
            </p14:xfrm>
          </p:contentPart>
        </mc:Choice>
        <mc:Fallback>
          <p:pic>
            <p:nvPicPr>
              <p:cNvPr id="114694" name="Freihand 114693">
                <a:extLst>
                  <a:ext uri="{FF2B5EF4-FFF2-40B4-BE49-F238E27FC236}">
                    <a16:creationId xmlns:a16="http://schemas.microsoft.com/office/drawing/2014/main" id="{F5A47EBF-5949-6845-6690-5AA78D71CF34}"/>
                  </a:ext>
                </a:extLst>
              </p:cNvPr>
              <p:cNvPicPr/>
              <p:nvPr/>
            </p:nvPicPr>
            <p:blipFill>
              <a:blip r:embed="rId94"/>
              <a:stretch>
                <a:fillRect/>
              </a:stretch>
            </p:blipFill>
            <p:spPr>
              <a:xfrm>
                <a:off x="1475378" y="3055942"/>
                <a:ext cx="1482840" cy="1044360"/>
              </a:xfrm>
              <a:prstGeom prst="rect">
                <a:avLst/>
              </a:prstGeom>
            </p:spPr>
          </p:pic>
        </mc:Fallback>
      </mc:AlternateContent>
      <p:grpSp>
        <p:nvGrpSpPr>
          <p:cNvPr id="114697" name="Gruppieren 114696">
            <a:extLst>
              <a:ext uri="{FF2B5EF4-FFF2-40B4-BE49-F238E27FC236}">
                <a16:creationId xmlns:a16="http://schemas.microsoft.com/office/drawing/2014/main" id="{52B45CC9-CA88-7A2C-8A4E-DBB3C2E1978C}"/>
              </a:ext>
            </a:extLst>
          </p:cNvPr>
          <p:cNvGrpSpPr/>
          <p:nvPr/>
        </p:nvGrpSpPr>
        <p:grpSpPr>
          <a:xfrm>
            <a:off x="1586618" y="4131982"/>
            <a:ext cx="2127600" cy="606960"/>
            <a:chOff x="1586618" y="4131982"/>
            <a:chExt cx="2127600" cy="606960"/>
          </a:xfrm>
        </p:grpSpPr>
        <mc:AlternateContent xmlns:mc="http://schemas.openxmlformats.org/markup-compatibility/2006">
          <mc:Choice xmlns:p14="http://schemas.microsoft.com/office/powerpoint/2010/main" Requires="p14">
            <p:contentPart p14:bwMode="auto" r:id="rId95">
              <p14:nvContentPartPr>
                <p14:cNvPr id="114695" name="Freihand 114694">
                  <a:extLst>
                    <a:ext uri="{FF2B5EF4-FFF2-40B4-BE49-F238E27FC236}">
                      <a16:creationId xmlns:a16="http://schemas.microsoft.com/office/drawing/2014/main" id="{21542D3A-0410-D61E-7239-AA489B33D5ED}"/>
                    </a:ext>
                  </a:extLst>
                </p14:cNvPr>
                <p14:cNvContentPartPr/>
                <p14:nvPr/>
              </p14:nvContentPartPr>
              <p14:xfrm>
                <a:off x="1586618" y="4328902"/>
                <a:ext cx="1606320" cy="410040"/>
              </p14:xfrm>
            </p:contentPart>
          </mc:Choice>
          <mc:Fallback>
            <p:pic>
              <p:nvPicPr>
                <p:cNvPr id="114695" name="Freihand 114694">
                  <a:extLst>
                    <a:ext uri="{FF2B5EF4-FFF2-40B4-BE49-F238E27FC236}">
                      <a16:creationId xmlns:a16="http://schemas.microsoft.com/office/drawing/2014/main" id="{21542D3A-0410-D61E-7239-AA489B33D5ED}"/>
                    </a:ext>
                  </a:extLst>
                </p:cNvPr>
                <p:cNvPicPr/>
                <p:nvPr/>
              </p:nvPicPr>
              <p:blipFill>
                <a:blip r:embed="rId96"/>
                <a:stretch>
                  <a:fillRect/>
                </a:stretch>
              </p:blipFill>
              <p:spPr>
                <a:xfrm>
                  <a:off x="1580498" y="4322782"/>
                  <a:ext cx="161856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4696" name="Freihand 114695">
                  <a:extLst>
                    <a:ext uri="{FF2B5EF4-FFF2-40B4-BE49-F238E27FC236}">
                      <a16:creationId xmlns:a16="http://schemas.microsoft.com/office/drawing/2014/main" id="{48EDC153-6A52-DBAD-690C-C210EC512282}"/>
                    </a:ext>
                  </a:extLst>
                </p14:cNvPr>
                <p14:cNvContentPartPr/>
                <p14:nvPr/>
              </p14:nvContentPartPr>
              <p14:xfrm>
                <a:off x="2380058" y="4131982"/>
                <a:ext cx="1334160" cy="368280"/>
              </p14:xfrm>
            </p:contentPart>
          </mc:Choice>
          <mc:Fallback>
            <p:pic>
              <p:nvPicPr>
                <p:cNvPr id="114696" name="Freihand 114695">
                  <a:extLst>
                    <a:ext uri="{FF2B5EF4-FFF2-40B4-BE49-F238E27FC236}">
                      <a16:creationId xmlns:a16="http://schemas.microsoft.com/office/drawing/2014/main" id="{48EDC153-6A52-DBAD-690C-C210EC512282}"/>
                    </a:ext>
                  </a:extLst>
                </p:cNvPr>
                <p:cNvPicPr/>
                <p:nvPr/>
              </p:nvPicPr>
              <p:blipFill>
                <a:blip r:embed="rId98"/>
                <a:stretch>
                  <a:fillRect/>
                </a:stretch>
              </p:blipFill>
              <p:spPr>
                <a:xfrm>
                  <a:off x="2373938" y="4125862"/>
                  <a:ext cx="1346400" cy="38052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666706"/>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72D9FB2-663A-D976-63B0-23634901AA82}"/>
              </a:ext>
            </a:extLst>
          </p:cNvPr>
          <p:cNvPicPr>
            <a:picLocks noChangeAspect="1"/>
          </p:cNvPicPr>
          <p:nvPr/>
        </p:nvPicPr>
        <p:blipFill>
          <a:blip r:embed="rId3"/>
          <a:stretch>
            <a:fillRect/>
          </a:stretch>
        </p:blipFill>
        <p:spPr>
          <a:xfrm>
            <a:off x="643254" y="1121276"/>
            <a:ext cx="6686123" cy="4089916"/>
          </a:xfrm>
          <a:prstGeom prst="rect">
            <a:avLst/>
          </a:prstGeom>
        </p:spPr>
      </p:pic>
    </p:spTree>
    <p:extLst>
      <p:ext uri="{BB962C8B-B14F-4D97-AF65-F5344CB8AC3E}">
        <p14:creationId xmlns:p14="http://schemas.microsoft.com/office/powerpoint/2010/main" val="2879610504"/>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933922B-0A0D-1AB5-7C27-E14BDD2A5582}"/>
              </a:ext>
            </a:extLst>
          </p:cNvPr>
          <p:cNvPicPr>
            <a:picLocks noChangeAspect="1"/>
          </p:cNvPicPr>
          <p:nvPr/>
        </p:nvPicPr>
        <p:blipFill>
          <a:blip r:embed="rId3"/>
          <a:stretch>
            <a:fillRect/>
          </a:stretch>
        </p:blipFill>
        <p:spPr>
          <a:xfrm>
            <a:off x="0" y="879271"/>
            <a:ext cx="8396286" cy="5398239"/>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spTree>
    <p:extLst>
      <p:ext uri="{BB962C8B-B14F-4D97-AF65-F5344CB8AC3E}">
        <p14:creationId xmlns:p14="http://schemas.microsoft.com/office/powerpoint/2010/main" val="1415850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F92A381-3A66-D352-9BAC-14A3FF1AB9D9}"/>
              </a:ext>
            </a:extLst>
          </p:cNvPr>
          <p:cNvPicPr>
            <a:picLocks noChangeAspect="1"/>
          </p:cNvPicPr>
          <p:nvPr/>
        </p:nvPicPr>
        <p:blipFill>
          <a:blip r:embed="rId3"/>
          <a:stretch>
            <a:fillRect/>
          </a:stretch>
        </p:blipFill>
        <p:spPr>
          <a:xfrm>
            <a:off x="151661" y="565290"/>
            <a:ext cx="8345307" cy="5352625"/>
          </a:xfrm>
          <a:prstGeom prst="rect">
            <a:avLst/>
          </a:prstGeom>
        </p:spPr>
      </p:pic>
    </p:spTree>
    <p:extLst>
      <p:ext uri="{BB962C8B-B14F-4D97-AF65-F5344CB8AC3E}">
        <p14:creationId xmlns:p14="http://schemas.microsoft.com/office/powerpoint/2010/main" val="1583096317"/>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12070</Words>
  <Application>Microsoft Office PowerPoint</Application>
  <PresentationFormat>Breitbild</PresentationFormat>
  <Paragraphs>2056</Paragraphs>
  <Slides>203</Slides>
  <Notes>189</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2</vt:i4>
      </vt:variant>
      <vt:variant>
        <vt:lpstr>Folientitel</vt:lpstr>
      </vt:variant>
      <vt:variant>
        <vt:i4>203</vt:i4>
      </vt:variant>
    </vt:vector>
  </HeadingPairs>
  <TitlesOfParts>
    <vt:vector size="217" baseType="lpstr">
      <vt:lpstr>ＭＳ Ｐゴシック</vt:lpstr>
      <vt:lpstr>Arial</vt:lpstr>
      <vt:lpstr>Arial Unicode MS</vt:lpstr>
      <vt:lpstr>Calibri</vt:lpstr>
      <vt:lpstr>Calibri Light</vt:lpstr>
      <vt:lpstr>Cambria Math</vt:lpstr>
      <vt:lpstr>Helvetica Neue</vt:lpstr>
      <vt:lpstr>Sparkasse Rg</vt:lpstr>
      <vt:lpstr>Symbol</vt:lpstr>
      <vt:lpstr>Times New Roman</vt:lpstr>
      <vt:lpstr>Wingdings</vt:lpstr>
      <vt:lpstr>Office</vt:lpstr>
      <vt:lpstr>Worksheet</vt:lpstr>
      <vt:lpstr>Arbeitsblatt</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91</cp:revision>
  <cp:lastPrinted>2022-03-02T20:18:27Z</cp:lastPrinted>
  <dcterms:created xsi:type="dcterms:W3CDTF">2022-03-01T20:52:11Z</dcterms:created>
  <dcterms:modified xsi:type="dcterms:W3CDTF">2024-05-30T07:49:07Z</dcterms:modified>
</cp:coreProperties>
</file>