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notesSlides/notesSlide3.xml" ContentType="application/vnd.openxmlformats-officedocument.presentationml.notesSlide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notesSlides/notesSlide4.xml" ContentType="application/vnd.openxmlformats-officedocument.presentationml.notesSlide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notesSlides/notesSlide5.xml" ContentType="application/vnd.openxmlformats-officedocument.presentationml.notesSlide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notesSlides/notesSlide6.xml" ContentType="application/vnd.openxmlformats-officedocument.presentationml.notesSlide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notesSlides/notesSlide7.xml" ContentType="application/vnd.openxmlformats-officedocument.presentationml.notesSlide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notesSlides/notesSlide8.xml" ContentType="application/vnd.openxmlformats-officedocument.presentationml.notesSlide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notesSlides/notesSlide9.xml" ContentType="application/vnd.openxmlformats-officedocument.presentationml.notesSlide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372" r:id="rId2"/>
    <p:sldId id="1455" r:id="rId3"/>
    <p:sldId id="1456" r:id="rId4"/>
    <p:sldId id="1457" r:id="rId5"/>
    <p:sldId id="1458" r:id="rId6"/>
    <p:sldId id="1460" r:id="rId7"/>
    <p:sldId id="1461" r:id="rId8"/>
    <p:sldId id="1462" r:id="rId9"/>
    <p:sldId id="1459" r:id="rId10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/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12.9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14795,'1'0'106,"-1"-1"-1,1 1 1,-1 0 0,1 0-1,-1-1 1,1 1-1,-1 0 1,1 0 0,-1 0-1,1 0 1,-1 0 0,1 0-1,-1 0 1,1 0-1,-1 0 1,1 0 0,-1 0-1,1 0 1,0 0-1,-1 0 1,1 1 0,-1-1-1,1 0 1,-1 0-1,1 1 1,23 13 872,-1 0 0,33 29 0,-14-11-794,364 274 201,-358-276-425,-31-20-481,-1 0 0,18 16-1,-29-21 246,-4-3-52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7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58 12755,'2'-15'1533,"-2"11"-1167,0 1-1,1-1 1,-1 1-1,1-1 0,0 1 1,0 0-1,0 0 1,0-1-1,1 1 0,3-6 1,-5 9-299,0 0 0,1 1 0,-1-1 0,1 0 0,-1 0 0,0 0 0,1 1 0,-1-1 0,0 0 0,0 0 0,1 1 0,-1-1 0,0 0 0,1 1 0,-1-1 0,0 0 0,0 1 0,0-1 0,0 0 0,1 1 0,-1-1 0,0 0 0,0 1 0,0-1 0,0 1 0,0-1 0,0 0 0,0 1 0,0-1 0,0 1 0,0-1 0,0 0 0,0 1 0,0-1 0,0 1 0,0-1 0,1 23 520,-4 137 673,3 60-772,0-214-472,1-1-1,0 1 1,0-1-1,0 1 1,3 6-1,-4-11-14,1-1 1,-1 1-1,0 0 0,1 0 1,-1-1-1,0 1 0,1 0 1,-1 0-1,1-1 0,0 1 0,-1-1 1,1 1-1,-1-1 0,1 1 1,0-1-1,-1 1 0,1-1 1,0 1-1,0-1 0,-1 0 1,1 1-1,0-1 0,0 0 1,0 0-1,-1 1 0,1-1 1,0 0-1,0 0 0,0 0 1,0 0-1,-1 0 0,1 0 0,0-1 1,0 1-1,0 0 0,-1 0 1,1 0-1,0-1 0,0 1 1,0-1-1,-1 1 0,2-1 1,8-6-29,0 0-1,-1 0 1,15-15 0,-19 16 5,0 1 0,1-1 0,-1 1-1,1 1 1,0-1 0,1 1 0,-1 0-1,1 0 1,-1 1 0,1 0 0,0 0-1,14-3 1,-19 5 10,0 1-1,-1 0 0,1 0 0,0 0 1,0 0-1,0 0 0,-1 0 1,1 1-1,0-1 0,0 1 1,0-1-1,-1 1 0,1 0 0,0-1 1,-1 1-1,1 0 0,-1 0 1,1 0-1,-1 0 0,1 1 1,-1-1-1,1 2 0,0-1-3,0 1 1,0 0-1,-1 0 0,1 0 1,-1 0-1,0 1 0,0-1 1,0 0-1,0 0 0,-1 1 1,1 3-1,0 2 25,-1 0 0,0-1 0,-1 1 0,0-1 0,0 1 0,-1-1 0,0 0 0,-6 16 0,4-17 62,1-1 0,-1 0 0,0-1 0,-1 1 0,1-1-1,-1 1 1,0-1 0,-1-1 0,1 1 0,-11 6-1,12-9-81,1 0-1,-1 0 1,0 0-1,0 0 0,0-1 1,0 0-1,0 1 1,0-1-1,0-1 0,-1 1 1,1-1-1,0 0 0,0 1 1,-1-2-1,1 1 1,0 0-1,0-1 0,0 0 1,-5-2-1,6 2 0,1 0 1,0 0-1,0 0 0,0 0 1,1-1-1,-1 1 0,0-1 0,0 1 1,1-1-1,-1 0 0,1 0 0,-1 1 1,1-1-1,0 0 0,0 0 0,0-1 1,0 1-1,0 0 0,0 0 0,0-4 1,-1-9-256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7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49 17964,'1'0'169,"0"1"1,0-1 0,0 0-1,0 0 1,0 0-1,0 0 1,0 0-1,0 0 1,0-1-1,0 1 1,0 0 0,0 0-1,0-1 1,0 1-1,0 0 1,0-1-1,-1 1 1,1-1 0,0 0-1,0 1 1,0-1-1,-1 1 1,1-1-1,0 0 1,-1 0 0,1 0-1,1-1 1,-2 1-86,1-1 0,-1 1 0,0-1 1,1 1-1,-1-1 0,0 1 1,0-1-1,0 1 0,0-1 0,0 1 1,0-1-1,0 1 0,0-1 1,-1 1-1,1-1 0,-1 1 0,1 0 1,-1-1-1,0-1 0,1 3-90,-1-1 0,1 1-1,0 0 1,0-1 0,0 1 0,0 0 0,0-1-1,-1 1 1,1 0 0,0 0 0,0-1-1,-1 1 1,1 0 0,0 0 0,0-1-1,-1 1 1,1 0 0,0 0 0,-1 0-1,1-1 1,0 1 0,-1 0 0,1 0-1,0 0 1,-1 0 0,1 0 0,0 0 0,-1 0-1,1 0 1,0 0 0,-1 0 0,1 0-1,0 0 1,-1 0 0,1 0 0,0 0-1,-1 0 1,-12 12-187,-3 21-64,13-25 235,0 1-1,1-1 0,0 1 0,1-1 0,0 1 1,0 16-1,1-24 26,0 1 1,0 0 0,0 0-1,0 0 1,0 0 0,1 0-1,-1 0 1,1 0-1,-1 0 1,1 0 0,0 0-1,-1-1 1,1 1 0,0 0-1,0-1 1,1 1-1,-1 0 1,0-1 0,0 1-1,1-1 1,-1 0-1,1 1 1,-1-1 0,1 0-1,0 0 1,-1 0 0,1 0-1,0 0 1,0-1-1,0 1 1,-1 0 0,1-1-1,0 1 1,0-1-1,2 0 1,4 0 9,-1 0 1,1-1-1,-1 0 0,1 0 0,-1-1 1,0 0-1,0 0 0,10-5 0,55-31 29,-53 27-36,37-23 12,-31 18 1,1 0-1,35-14 1,-60 30-6,0-1 0,0 0-1,0 1 1,0 0-1,0-1 1,0 1-1,1 0 1,-1 0-1,0-1 1,0 1-1,0 0 1,1 0-1,-1 0 1,0 0 0,0 1-1,0-1 1,0 0-1,1 0 1,-1 1-1,2 0 1,-2 0 0,-1 0 1,1-1-1,0 1 1,-1 0 0,1 0-1,-1 0 1,1 0-1,-1 0 1,0 0 0,1 0-1,-1 0 1,0 0-1,0 0 1,1 0-1,-1 0 1,0 0 0,0 0-1,0 0 1,0 1-1,-2 9 113,0-1 0,0 0-1,-7 20 1,4-14 30,3-8-64,0-2-60,0-1-1,1 1 1,0-1-1,0 1 1,1 0 0,0 8-1,0-14-17,0 1 0,0-1-1,0 0 1,0 0 0,0 0-1,0 0 1,0 0-1,0 0 1,0 0 0,1 1-1,-1-1 1,0 0-1,0 0 1,0 0 0,0 0-1,0 0 1,0 0-1,1 0 1,-1 0 0,0 0-1,0 0 1,0 0-1,0 0 1,0 0 0,1 1-1,-1-1 1,0 0 0,0 0-1,0 0 1,0 0-1,0-1 1,1 1 0,-1 0-1,0 0 1,0 0-1,0 0 1,0 0 0,0 0-1,1 0 1,-1 0-1,0 0 1,0 0 0,0 0-1,0 0 1,0 0 0,0-1-1,0 1 1,1 0-1,-1 0 1,0 0 0,0 0-1,0 0 1,0 0-1,0-1 1,0 1 0,0 0-1,0 0 1,0 0 0,6-9 31,-4-2 43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8.5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376 84 15355,'3'-7'273,"0"0"-1,-1-1 0,0 0 0,0 1 0,-1-1 1,0 0-1,0-15 0,-1 23-257,0 0 1,0 0-1,0-1 1,0 1-1,0 0 0,0-1 1,0 1-1,0 0 1,0 0-1,0-1 0,0 1 1,0 0-1,0-1 1,0 1-1,0 0 0,-1 0 1,1-1-1,0 1 1,0 0-1,0 0 0,0 0 1,-1-1-1,1 1 1,0 0-1,0 0 0,0 0 1,-1-1-1,1 1 1,0 0-1,0 0 0,-1 0 1,1 0-1,0 0 1,-1-1-1,-8 7 361,-13 19 211,19-20-379,-18 20 779,0-1 1,-30 25-1,42-42-742,1 0-1,-1 0 0,0-1 1,-1 0-1,0-1 0,1 0 1,-2-1-1,1 0 1,0 0-1,-14 2 0,24-6-243,0 0 0,0 0 0,0 0 0,-1 0 0,1 0 0,0 0-1,0 1 1,0-1 0,0 0 0,0 0 0,0 0 0,0 0 0,0 0 0,0 0 0,0 0-1,0 0 1,0 1 0,0-1 0,0 0 0,0 0 0,0 0 0,0 0 0,0 0 0,0 0-1,0 0 1,0 0 0,0 1 0,0-1 0,0 0 0,0 0 0,0 0 0,0 0-1,0 0 1,0 0 0,0 0 0,0 1 0,0-1 0,0 0 0,0 0 0,0 0 0,0 0-1,0 0 1,0 0 0,0 0 0,0 0 0,1 0 0,-1 0 0,0 0 0,0 1-1,0-1 1,0 0 0,0 0 0,0 0 0,0 0 0,0 0 0,1 0 0,-1 0 0,0 0-1,0 0 1,0 0 0,0 0 0,15 10-117,28 15-307,-28-16 282,-6-4 67,1 0-7,-1 1 0,0 0 0,0 0 1,0 1-1,11 11 0,-19-16 99,1 0 0,0 0 0,-1 0 0,0 0 0,1 1 0,-1-1 0,0 0 0,0 1 0,0-1 1,0 1-1,-1-1 0,1 1 0,-1-1 0,1 1 0,-1 0 0,0-1 0,0 1 0,0-1 0,-1 1 0,1 0 0,0-1 1,-1 1-1,0-1 0,0 1 0,0-1 0,0 1 0,0-1 0,-2 3 0,-6 10 131,-1 0-1,0-1 1,-1-1-1,-1 1 1,0-2-1,-1 0 1,0 0-1,-1-1 1,0-1-1,-1 0 1,0-1-1,0-1 1,-1 0-1,0-1 1,0-1-1,-19 5 1,32-11-212,0 1 0,0 0 1,1-1-1,-1 0 0,0 0 1,0 0-1,0 0 0,0 0 0,0 0 1,0-1-1,1 1 0,-4-2 1,5 2 14,1-1 0,-1 1 1,1 0-1,-1-1 0,1 1 1,-1 0-1,1-1 0,-1 1 1,1-1-1,-1 1 0,1-1 1,0 1-1,-1-1 0,1 1 1,0-1-1,-1 1 0,1-1 1,0 1-1,0-1 0,-1 0 1,1 1-1,0-2 1,0 1-33,0-1 1,0 0-1,1 1 1,-1-1-1,0 0 1,1 1-1,-1-1 1,1 1-1,0-1 1,0 1-1,-1-1 1,3-1-1,6-10-206,0 0-1,14-12 0,-6 5-33,26-31-500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9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1 18596,'-1'6'351,"1"0"1,-1 0-1,-1 0 0,1 0 0,-1-1 1,-4 11-1,-1 2 13,-12 45 115,2 1-1,4 0 0,2 1 1,3 1-1,3 0 1,4 74-1,2-134-159,2-20-215,0-26-136,-3-108-603,15 175 434,-12-22 193,0 0 1,0 0-1,0 0 1,0 0 0,1-1-1,-1 1 1,1-1 0,1 0-1,-1 0 1,0 0 0,1-1-1,7 5 1,-9-7 8,0 0 1,0 0 0,0 0-1,0 0 1,0 0-1,1 0 1,-1-1-1,0 0 1,1 0-1,-1 0 1,0 0-1,1 0 1,-1-1-1,0 1 1,0-1 0,1 0-1,-1 0 1,0 0-1,0 0 1,0-1-1,0 1 1,0-1-1,3-2 1,1-1 14,0-1 1,0 0-1,-1 0 0,0-1 1,0 1-1,0-1 0,-1-1 1,0 1-1,0-1 0,-1 0 1,0 0-1,-1 0 0,0-1 1,0 1-1,3-18 0,-6 8 43,0 18-57,0 0 1,0-1-1,0 1 1,-1 0 0,1-1-1,0 1 1,0 0-1,0 0 1,0-1 0,-1 1-1,1 0 1,0 0 0,0-1-1,-1 1 1,1 0-1,0 0 1,0 0 0,-1 0-1,1-1 1,0 1-1,-1 0 1,1 0 0,0 0-1,-1 0 1,1 0 0,0 0-1,-1 0 1,-1 0 2,1 0 0,-1 1 0,1 0 0,-1-1 0,1 1 1,0 0-1,-1 0 0,1 0 0,0 0 0,0 0 0,-1 0 0,1 0 1,0 0-1,0 0 0,0 0 0,0 1 0,-1 1 0,-5 9 10,1 0 1,0 0-1,0 0 0,2 0 0,-1 1 0,1 0 1,-1 14-1,3-17-6,0 0 1,1 1 0,0 0-1,1-1 1,0 1-1,1-1 1,0 1 0,1-1-1,3 15 1,-4-23-5,0 0 0,0 1 0,-1-1 1,1 0-1,0 0 0,1 0 0,-1 0 1,0 0-1,1 0 0,-1 0 0,1-1 1,-1 1-1,1 0 0,0-1 0,0 1 1,0-1-1,0 0 0,0 1 0,0-1 1,2 1-1,-1-2 2,0 1 0,0-1 0,0 1 1,0-1-1,0 0 0,0 0 0,0-1 0,0 1 1,0-1-1,0 1 0,0-1 0,0 0 0,5-2 0,2-2 8,0 0-1,0-1 1,-1 0-1,0-1 1,0 0-1,0 0 1,8-11-1,4-5 12,-1-2 0,17-28 0,-28 38-19,0-1 0,-1 0 0,0 0 0,-2 0 0,6-20 0,-12 34 20,-1 5-5,-6 15 9,-7 26 8,11-35-16,-6 37 22,9-44-39,-1 1 0,1 0-1,0 0 1,0-1 0,0 1 0,0 0 0,0-1 0,1 1 0,-1 0 0,1-1 0,0 1 0,0-1 0,1 4 0,-2-6-4,1 1 1,-1-1 0,1 1-1,-1-1 1,1 1-1,0-1 1,-1 1 0,1-1-1,-1 0 1,1 1-1,0-1 1,-1 0 0,1 0-1,0 0 1,-1 1-1,1-1 1,0 0 0,0 0-1,-1 0 1,1 0-1,0 0 1,-1 0 0,1 0-1,0 0 1,-1-1-1,1 1 1,0 0 0,-1 0-1,1-1 1,0 1-1,-1 0 1,1-1 0,0 1-1,0-1 1,20-16 50,3-10-95,-2-1 0,0-1 0,23-45 0,-40 68-107,-2 8 41,-2 16-19,-6 28 28,-1-12 84,2-16 71,1 0 0,0 0 0,2 0-1,0 21 1,1-38-49,1 0 1,-1 0-1,0 0 0,0-1 1,0 1-1,1 0 0,-1 0 1,0-1-1,1 1 0,-1 0 0,0-1 1,1 1-1,-1 0 0,1-1 1,-1 1-1,1-1 0,0 1 1,-1-1-1,1 1 0,-1-1 0,1 1 1,0-1-1,-1 1 0,1-1 1,0 0-1,0 0 0,-1 1 1,1-1-1,0 0 0,0 0 1,-1 0-1,1 0 0,0 0 0,0 0 1,0 0-1,-1 0 0,1 0 1,0 0-1,0 0 0,0 0 1,-1-1-1,2 1 0,6-3-65,0 1 1,0-1-1,10-5 0,-4 2-356,-9 4 203,-4 2 102,1 0 0,-1-1 0,0 1 0,1-1 0,-1 1 0,0-1 0,1 1 0,-1-1 0,0 0 0,0 1 0,0-1 0,0 0 0,0 0 0,0 0 0,0 0 0,0 0 0,0 0 0,0 0 0,0 0 0,1-2 0,-3-4-495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20.2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80 226 17660,'3'-2'283,"0"1"1,1-1-1,-1 0 1,0 0-1,0 0 1,0 0-1,0-1 1,0 1-1,-1-1 1,1 1 0,-1-1-1,0 0 1,4-6-1,-2 2-107,1 0-1,-1-1 0,-1 1 1,6-17-1,-8 22-141,0-1 1,-1 1-1,1-1 1,-1 1-1,0-1 0,1 1 1,-1-1-1,0 0 0,-1 1 1,1-1-1,0 1 0,-1-1 1,1 1-1,-1-1 1,0 1-1,0-1 0,0 1 1,0 0-1,0-1 0,-1 1 1,1 0-1,-3-3 0,3 4-7,-1 0 1,0 0-1,1 0 0,-1 0 0,0 0 0,0 0 0,0 1 0,0-1 0,0 1 0,0-1 0,0 1 0,0-1 0,0 1 0,0 0 0,0 0 0,0 0 0,0 1 0,0-1 1,0 0-1,0 1 0,0-1 0,0 1 0,1-1 0,-1 1 0,0 0 0,0 0 0,0 0 0,-3 2 0,-1 1 16,0 1 0,1-1 0,-1 1 0,1 0 0,0 0-1,0 0 1,0 1 0,1 0 0,0 0 0,0 0 0,0 0 0,1 0 0,0 1-1,0 0 1,1 0 0,-1 0 0,2 0 0,-1 0 0,0 11 0,2-16-38,0-1 1,0 1-1,0 0 1,0-1-1,0 1 0,1 0 1,-1-1-1,1 1 1,-1 0-1,1-1 1,0 1-1,0-1 1,0 1-1,-1-1 1,1 0-1,1 1 1,-1-1-1,0 0 0,0 0 1,0 0-1,1 0 1,-1 0-1,0 0 1,1 0-1,-1 0 1,1 0-1,-1 0 1,1-1-1,-1 1 1,1-1-1,0 1 0,-1-1 1,1 0-1,0 0 1,-1 0-1,1 1 1,3-2-1,2 1-3,1 0 0,0-1 0,-1 0 0,1-1 0,-1 0 0,0 0-1,8-3 1,66-36-80,-61 29 33,0 1 0,1 1 1,30-9-1,-48 18 37,-1 0 0,1 0 0,-1 1 1,1 0-1,0-1 0,-1 1 0,1 0 0,-1 0 0,1 1 0,4 0 1,-5-1 4,-1 1 1,0-1-1,0 1 1,0-1-1,0 1 1,1 0 0,-1 0-1,0-1 1,0 1-1,-1 0 1,1 0-1,0 0 1,0 0 0,0 0-1,-1 0 1,2 2-1,0 3 11,0-1-1,-1 1 0,1 0 0,-1 0 1,0 0-1,-1 0 0,0 9 0,0-8 34,0 0-1,1 0 0,0 0 1,3 13-1,-4-19-32,1-1 0,-1 1 1,1 0-1,-1 0 0,0 0 0,1-1 1,-1 1-1,1 0 0,0 0 0,-1-1 1,1 1-1,-1-1 0,1 1 0,0 0 1,0-1-1,-1 1 0,1-1 0,0 0 1,0 1-1,0-1 0,0 0 0,-1 1 1,1-1-1,0 0 0,0 0 0,0 0 1,0 0-1,0 0 0,0 0 0,0 0 1,-1 0-1,1 0 0,0 0 0,0 0 0,0 0 1,0-1-1,0 1 0,0 0 0,-1-1 1,1 1-1,0-1 0,1 0 0,5-3 25,-1 0 0,1-1 0,11-10-1,-11 8-49,8-7-57,25-18-167,-37 30 200,-1 0 0,1 0 0,1 1 0,-1-1 0,0 1 0,0 0 0,1-1 0,-1 1 0,0 1 0,1-1 0,4 0 0,-7 1 31,1 0-1,-1 1 1,0-1-1,0 0 1,0 1-1,0-1 0,0 1 1,0-1-1,0 1 1,0 0-1,0-1 1,0 1-1,0 0 1,0 0-1,0-1 0,0 1 1,0 0-1,-1 0 1,1 0-1,0 0 1,-1 0-1,2 2 1,4 15 319,-1-53-324,1-48 0,-4 40-459,-1 34 220,0 6 46,-1 0 0,0 0-1,0 0 1,0 0 0,0 0-1,0 0 1,0 0 0,-2-4-1,2 7 180,0-1 0,0 1-1,0 0 1,0 0 0,0 0-1,0 0 1,0 0 0,0 0-1,0 0 1,0 0 0,0 0-1,0 0 1,0 0 0,0-1-1,0 1 1,0 0 0,0 0 0,0 0-1,0 0 1,0 0 0,0 0-1,0 0 1,0 0 0,0 0-1,0 0 1,-1 0 0,1 0-1,0 0 1,0 0 0,0 0-1,0 0 1,0-1 0,0 1-1,0 0 1,0 0 0,0 0-1,0 0 1,0 0 0,0 0-1,-1 0 1,1 0 0,0 0-1,0 0 1,0 0 0,0 0-1,0 0 1,0 0 0,0 0-1,0 0 1,0 0 0,0 1-1,-1-1 1,1 0 0,0 0-1,0 0 1,0 0 0,0 0-1,0 0 1,0 0 0,0 0-1,0 0 1,0 0 0,0 0-1,0 0 1,0 0 0,0 0-1,-4 10-1236,0 11-106,4-20 1342,0 7-640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20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0 12947,'-1'12'1087,"0"0"1,-1-1 0,0 1-1,-1-1 1,-5 13-1,5-16-645,0 1 0,0 0-1,1 0 1,0 0 0,1 1-1,0-1 1,0 0 0,1 1-1,1 9 1,-1-19-433,0 1 1,0-1-1,0 0 0,0 1 1,0-1-1,0 1 0,0-1 1,0 0-1,0 1 0,0-1 0,1 0 1,-1 1-1,0-1 0,0 0 1,0 0-1,0 1 0,1-1 1,-1 0-1,0 1 0,0-1 1,1 0-1,-1 0 0,0 0 0,1 1 1,-1-1-1,0 0 0,1 0 1,-1 0-1,0 0 0,1 0 1,-1 1-1,1-1 0,11-6 112,9-15-42,11-18-42,58-53 1,-89 91-38,0 0 0,0 0 0,0 0 0,0 0 0,0 0 0,0 1 0,0-1 0,0 0 0,0 1 0,1-1 0,-1 1 0,0-1 0,0 1 0,1 0 0,-1-1 0,0 1 0,2 0 0,-3 0 3,1 0-1,-1 1 0,1-1 1,-1 0-1,1 1 0,-1-1 0,0 0 1,1 1-1,-1-1 0,0 0 0,1 1 1,-1-1-1,0 1 0,0-1 1,0 1-1,1-1 0,-1 1 0,0-1 1,0 1-1,0-1 0,0 1 1,0-1-1,0 1 0,0-1 0,0 1 1,0-1-1,0 2 0,0 4 28,-1 1 0,0 0-1,-1-1 1,-4 13 0,-2 5 78,3-8-266,-1-1-1,0 0 1,0 0 0,-2 0-1,0-1 1,-16 22 0,11-27-32,0-8-83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24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0 202 19972,'12'3'1689,"15"-9"-1129,5 0-216,12-11 592,16-7-232,12-7-200,4-1-120,2 2-448,-1 1-256,-9 13-600,-8 4-280,-21 10-673,-8 4 1353,-19 10-384,-6 0-264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24.6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65 13427,'-1'-5'464,"0"1"1,1-1-1,-1 1 1,1-1 0,0 1-1,1-1 1,-1 1-1,3-9 1,-3 12-339,1 0 1,-1 0 0,1 0-1,-1 0 1,1 0 0,-1 1 0,1-1-1,0 0 1,-1 0 0,1 1-1,0-1 1,0 0 0,-1 1-1,1-1 1,0 1 0,0-1 0,0 1-1,1-1 1,0 1 21,0-1 0,0 1 0,0 0 0,1 0 0,-1-1-1,0 2 1,0-1 0,0 0 0,0 0 0,1 1 0,2 0 0,3 2-2,-1 0 0,1 1 0,-1-1 0,0 1 0,0 1 0,0-1 0,-1 1 0,0 0 0,1 1 0,-2 0 0,1 0 0,5 7 0,-1 1-66,0 0 0,-1 0 1,-1 1-1,12 30 0,-15-32-145,-1 0 0,0 0 0,-1 0 0,-1 0 0,0 1 0,-1-1 0,0 1 0,-1-1 1,-1 1-1,0-1 0,0 1 0,-2-1 0,0 1 0,0-1 0,-1 0 0,-1-1 0,0 1 0,-1-1 0,0 0 0,0 0 0,-2 0 0,1-1 0,-15 16 0,5-12-252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26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16556,'1'-6'1752,"1"6"-984,2 3-304,-4 13 864,0 10-159,-1 11-281,-1 7-208,2 11-280,-1 2-88,-1 0-192,2-3-88,0-10-328,3-6-216,0-16-328,0-7-240,-3-21 736,2-9-217,-4-16-135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27.2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79 16884,'1'-2'304,"1"0"0,0 0 0,0 0 0,0 0 0,1 0 0,-1 1 0,0-1 0,1 1 1,-1-1-1,1 1 0,0 0 0,-1 0 0,1 0 0,4 0 0,46-7 1644,-23 5-1337,93-26 440,-70 16-1589,-52 13 439,-1 0 0,1-1-1,0 1 1,0 0 0,-1 0 0,1-1-1,0 1 1,0 0 0,-1 0-1,1 0 1,0 0 0,0 0 0,-1 0-1,1 0 1,0 0 0,0 0 0,-1 1-1,1-1 1,0 0 0,0 0-1,-1 1 1,1-1 0,0 0 0,-1 1-1,1-1 1,0 1 0,0 0-1,-1 0 13,0 0 0,0-1 0,0 1 0,0 0 0,-1 0 0,1 0 0,0 0-1,0-1 1,-1 1 0,1 0 0,0 0 0,-1 0 0,1-1 0,-1 1 0,1 0-1,-1-1 1,1 1 0,-1 0 0,1-1 0,-1 1 0,0-1 0,0 2 0,-14 10-899</inkml:trace>
  <inkml:trace contextRef="#ctx0" brushRef="#br0" timeOffset="1">115 171 16932,'0'13'1704,"12"-1"-1016,4 0-248,4-3 696,2 0-135,5-3-209,5-3-192,-5-3-656,-3 0-352,-11-3-400,-4 0 688,-7 0-672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27.7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1 352 19580,'9'10'1745,"6"-8"-1145,1-4-240,8-4 616,2-3-224,1-3-448,3 2-384,-3-3-832,-3 3 856,-8-1-256,1 2-144</inkml:trace>
  <inkml:trace contextRef="#ctx0" brushRef="#br0" timeOffset="1">694 0 16780,'-57'25'4576,"38"-18"-3757,1 1-1,-27 15 1,40-19-723,-38 26 387,41-28-476,-1 1 0,1-1 0,0 0 0,0 0 0,0 1 1,0-1-1,0 1 0,1 0 0,-1-1 0,1 1 0,-1 0 0,1 0 0,-1 5 1,2-8-18,0 1 1,-1 0-1,1 0 1,0-1-1,0 1 1,0 0-1,0 0 1,1 0-1,-1-1 1,0 1-1,0 0 1,0 0-1,1-1 1,-1 1 0,0 0-1,1-1 1,-1 1-1,0 0 1,1-1-1,-1 1 1,1 0-1,-1-1 1,1 1-1,0 0 1,1 0-14,-1 0 0,1 0 1,0-1-1,-1 1 0,1 0 0,0-1 0,0 1 1,-1-1-1,1 0 0,2 1 0,6-1-104,-1 0-1,0-1 1,12-1 0,-18 1 63,32-6-307,-25 5 248,0 0-1,1 0 1,-1 0 0,1 2-1,19 0 1,-27 0 125,-1 1 0,0-1 0,1 1 0,-1 0 0,1-1 0,-1 1 1,0 1-1,0-1 0,0 0 0,0 0 0,0 1 0,0-1 0,0 1 1,0 0-1,0-1 0,-1 1 0,1 0 0,-1 0 0,1 0 0,-1 0 0,0 0 1,0 1-1,0-1 0,0 0 0,0 1 0,0-1 0,0 0 0,-1 1 1,0-1-1,1 3 0,0 6 98,-1 1 0,0-1 1,-1 0-1,0 0 0,0 0 0,-1 0 0,-1 0 1,0-1-1,0 1 0,-1 0 0,0-1 1,-1 0-1,0 0 0,-1-1 0,0 1 1,0-1-1,-1-1 0,-1 1 0,1-1 1,-1 0-1,0-1 0,-1 0 0,-16 11 1,22-16-110,-1 0 0,1 0 0,-1-1 0,1 1 0,-1-1 0,0 1 0,0-1-1,1-1 1,-1 1 0,0 0 0,0-1 0,0 0 0,0 0 0,0 0 0,0 0 0,0-1 0,0 1 0,0-1 0,1 0 0,-7-3 0,6 1-12,0 0-1,0 0 0,0-1 1,-6-7-1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8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1 17956,'-5'2'306,"0"1"0,0 0 0,0 1 0,0-1 0,1 1 0,-1 0 0,1 0 0,0 0 0,0 1 0,0-1 0,1 1 0,0 0 0,0 0 0,0 0 0,-3 8 0,3-5-210,0 1 1,0 0-1,1 1 1,0-1-1,1 0 0,0 0 1,0 1-1,2 17 1,-2-27-113,1 1-1,0 0 1,0 0 0,0 0 0,1-1 0,-1 1-1,0 0 1,0 0 0,0 0 0,0-1 0,1 1 0,-1 0-1,0-1 1,1 1 0,-1 0 0,1-1 0,-1 1-1,1 0 1,-1-1 0,1 1 0,-1 0 0,1-1-1,-1 1 1,1-1 0,0 0 0,-1 1 0,1-1 0,0 1-1,0-1 1,-1 0 0,1 0 0,0 1 0,0-1-1,-1 0 1,1 0 0,0 0 0,0 0 0,0 0 0,-1 0-1,1 0 1,0 0 0,0 0 0,-1 0 0,1 0-1,0 0 1,0-1 0,-1 1 0,1 0 0,0-1-1,0 1 1,0-1 0,7-3-233,-1 1 0,0-2-1,13-9 1,-15 11 130,1-2-23,2-2-45,1 1 0,0 0 0,0 1 0,13-6 0,-21 10 183,0 1 0,1-1 1,-1 1-1,0-1 0,1 1 1,-1-1-1,0 1 0,1 0 1,-1 0-1,0 0 0,1-1 0,-1 1 1,1 0-1,-1 1 0,0-1 1,1 0-1,-1 0 0,0 1 1,1-1-1,-1 1 0,0-1 0,1 1 1,-1-1-1,0 1 0,0 0 1,0-1-1,0 1 0,0 0 1,0 0-1,0 0 0,0 0 0,0 0 1,0 0-1,0 0 0,0 1 1,-1-1-1,1 0 0,0 0 0,-1 1 1,1-1-1,-1 0 0,1 2 1,0 2 55,-1 1 0,1-1 0,-1 1 1,0 0-1,0-1 0,0 1 0,-1-1 1,0 1-1,0-1 0,-1 1 0,1-1 0,-1 0 1,0 1-1,-1-1 0,1 0 0,-1 0 1,-3 4-1,-1 1 27,0 0 1,-1 0 0,0-1-1,0 0 1,-1 0 0,-17 12-1,23-19-158,0 1 1,-1-2-1,1 1 0,0 0 0,-1-1 0,1 1 0,-8 0 0,10-1 66,0-1 0,1 0-1,-1 0 1,0 0 0,0 0-1,0 0 1,0 0 0,0 0-1,0 0 1,0 0 0,0-1-1,0 1 1,0 0 0,1-1-1,-1 1 1,0 0 0,0-1-1,0 1 1,1-1 0,-1 0-1,0 1 1,0-1 0,1 1-1,-1-1 1,0 0 0,1 0-1,-1 1 1,1-1 0,-1 0-1,1 0 1,0 0 0,-1 1-1,1-1 1,0 0 0,-1 0-1,1-1 1,-2-25-242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29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86 12499,'2'-10'1052,"5"-28"678,-7 35-1452,0 1 0,0 0-1,0-1 1,0 1 0,0-1 0,0 1-1,-1-1 1,1 1 0,-1-1 0,1 1 0,-1 0-1,-1-3 1,2 5-234,0 0 0,0 0 0,0-1 0,-1 1 0,1 0 0,0 0 0,0 0 0,0-1 0,0 1 0,0 0 0,-1 0 0,1 0 0,0 0 0,0 0 0,0 0 0,-1-1 0,1 1 0,0 0 0,0 0 0,0 0 0,-1 0 0,1 0 0,0 0 0,0 0 0,0 0 0,-1 0 0,1 0 0,0 0 0,0 0 0,0 0 0,-1 0 0,1 0 0,0 0 0,0 0 0,0 0 0,-1 0 0,1 0 0,0 1 0,-8 8 799,-3 13-231,3 1-423,1 0 0,1 1 0,-4 31 0,8-39-156,1 0-1,0 0 1,2 0-1,-1 0 0,2 0 1,3 16-1,-4-28-13,0 0 0,0 0 0,1 0 0,0 0 0,-1 0 0,1 0 0,1 0 0,-1-1 0,3 5 0,-4-7-11,0 0 0,0 0 0,0 0 1,1 0-1,-1 0 0,0-1 1,0 1-1,1 0 0,-1 0 0,0-1 1,1 1-1,-1-1 0,1 1 0,-1-1 1,1 0-1,-1 1 0,1-1 0,-1 0 1,1 0-1,-1 0 0,1 0 1,-1-1-1,1 1 0,-1 0 0,0 0 1,1-1-1,-1 1 0,1-1 0,1 0 1,4-3 16,-1 0 1,1-1-1,-1 0 1,1 0-1,-1 0 1,-1-1 0,1 0-1,-1 0 1,0 0-1,6-11 1,5-9 44,18-38 0,-32 59-65,5-9 3,0 0 1,-1-1 0,0 0 0,-2 0 0,7-31-1,-13 41-19,-1 11 5,-5 14-2,5-4 22,0 0-1,2 0 0,-1 1 1,3 28-1,-1-37 2,1 0-1,0-1 1,0 1-1,1-1 1,0 0-1,0 1 1,1-1-1,0 0 1,0 0 0,1 0-1,-1-1 1,8 10-1,-9-14-5,0 0 1,0 0-1,0-1 0,0 1 0,1 0 1,-1-1-1,0 0 0,1 1 1,-1-1-1,0 0 0,1 0 0,0-1 1,-1 1-1,1 0 0,-1-1 0,1 0 1,0 1-1,-1-1 0,1 0 0,0-1 1,-1 1-1,1 0 0,0-1 0,-1 1 1,1-1-1,0 0 0,-1 0 1,1 0-1,-1 0 0,0 0 0,1-1 1,1-1-1,7-4 21,-1 0 0,0-1 0,0 0 1,-1-1-1,11-14 0,-9 11-10,-1-1 0,-1 0 1,0-1-1,0 0 0,-2 0 0,0-1 1,0 0-1,-2 0 0,0 0 0,0-1 0,4-30 1,-9 45-21,0 0 0,0 1 0,0-1 0,1 0 0,-1 0 0,0 0 0,0 0 0,0 1 0,0-1 0,0 0 0,0 0 0,-1 0 0,1 1 1,0-1-1,0 0 0,-1 0 0,1 0 0,0 1 0,-1-1 0,1 0 0,0 1 0,-1-1 0,1 0 0,-1 1 0,0-1 0,1 0 0,-1 1 0,1-1 0,-1 1 0,0-1 1,1 1-1,-1 0 0,0-1 0,0 1 0,1 0 0,-1-1 0,0 1 0,-1 0 0,1 0 0,-1 0 0,1 0 0,-1 1 0,1-1-1,0 1 1,-1-1 0,1 1 0,0 0 0,0 0 0,-1-1 0,1 1 0,0 0 0,0 0-1,0 0 1,0 0 0,0 0 0,0 1 0,0-1 0,0 0 0,-1 3 0,-2 4 9,0 1 1,1 0 0,0 1-1,0-1 1,1 0 0,0 1-1,1-1 1,0 1 0,1 0-1,0-1 1,0 1 0,1-1-1,0 1 1,0 0 0,6 15-1,-7-24-6,1 1-1,-1-1 0,1 1 0,0-1 1,-1 1-1,1-1 0,0 1 0,0-1 1,0 0-1,0 1 0,0-1 0,0 0 1,0 0-1,1 0 0,-1 0 0,0 0 1,1 0-1,-1 0 0,1 0 0,-1 0 0,1-1 1,-1 1-1,1-1 0,-1 1 0,1-1 1,0 0-1,-1 1 0,1-1 0,0 0 1,-1 0-1,1 0 0,0 0 0,-1 0 1,1-1-1,-1 1 0,1 0 0,0-1 1,-1 1-1,1-1 0,-1 0 0,1 1 1,-1-1-1,1 0 0,-1 0 0,0 0 1,2-2-1,6-3-27,-1-1 0,0-1 0,0 1 0,-1-1 0,12-16 0,32-56-459,-51 80 470,1-1-1,-1 1 1,0-1 0,1 0-1,-1 1 1,1-1-1,-1 1 1,1-1 0,-1 1-1,1 0 1,-1-1-1,1 1 1,0-1 0,-1 1-1,1 0 1,-1-1-1,1 1 1,0 0 0,0 0-1,-1 0 1,1 0-1,0-1 1,0 1-1,0 1 6,0-1-1,-1 0 0,1 1 0,-1-1 0,1 1 0,-1-1 0,0 1 0,1-1 0,-1 1 0,1-1 0,-1 1 0,0 0 0,1-1 0,-1 1 0,0-1 0,0 1 0,0 0 0,1-1 0,-1 2 1,3 44-136,-3-34 118,1 7 7,3 34 18,-3-49 13,0-1-1,-1 1 1,1 0-1,0-1 1,1 1-1,-1-1 1,1 0-1,-1 1 1,1-1-1,0 0 1,3 3-1,-4-5-5,0 0-1,0-1 1,0 1 0,0 0-1,0-1 1,0 1 0,0-1-1,0 1 1,0-1 0,0 0-1,0 0 1,1 1-1,-1-1 1,0 0 0,0 0-1,0 0 1,1 0 0,-1 0-1,0 0 1,0 0 0,0-1-1,0 1 1,1 0 0,-1-1-1,0 1 1,0-1 0,0 1-1,0-1 1,0 0-1,0 1 1,0-1 0,0 0-1,0 1 1,1-3 0,5-3 17,0-1 0,0 0 1,6-10-1,-10 14-15,25-36 47,13-16-17,-37 50-41,1 0 0,-1 1 0,1-1 0,0 1 0,1 0 0,-1 0 0,8-4 0,-12 7 2,0 1 0,0 0 1,0-1-1,0 1 1,0 0-1,0-1 1,0 1-1,0 0 1,0 0-1,0 0 1,0 0-1,0 0 1,1 0-1,-1 0 0,0 1 1,0-1-1,0 0 1,0 0-1,0 1 1,0-1-1,0 1 1,0-1-1,-1 1 1,1-1-1,0 1 1,0-1-1,0 1 0,0 0 1,-1 0-1,1-1 1,0 1-1,-1 0 1,1 0-1,0 0 1,-1 0-1,1 1 1,2 4-6,0 1 0,-1-1-1,1 0 1,1 11 0,-3-11 3,1 1-35,6 21 62,-8-27-46,0 0 0,1-1 0,-1 1 0,0 0 0,0-1 0,1 1 0,-1 0 0,0-1 0,1 1-1,-1 0 1,1-1 0,-1 1 0,1-1 0,-1 1 0,1-1 0,-1 1 0,1-1 0,0 1 0,-1-1 0,1 0 0,-1 1 0,1-1 0,0 0 0,-1 0 0,1 1 0,0-1 0,0 0-1,-1 0 1,2 0 0,-1 0-37,0-1-1,0 1 1,0-1 0,0 0-1,0 1 1,0-1-1,0 0 1,0 0-1,-1 0 1,1 0-1,0 0 1,0 0 0,-1 0-1,1 0 1,-1 0-1,1 0 1,-1 0-1,1 0 1,-1 0 0,0 0-1,1-1 1,-1 1-1,0 0 1,0-2-1,2-32-356,-2 31 314,0-23-408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29.6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2 108 16315,'-1'4'1665,"1"2"-1225,3 2-440,1-1 1056,8 1-880,0-2-104,5 0-136</inkml:trace>
  <inkml:trace contextRef="#ctx0" brushRef="#br0" timeOffset="1">339 187 17684,'-8'16'1101,"1"-4"-615,0 1 1,1 0-1,1 0 1,0 1-1,1-1 1,-4 24-1,8-36-429,-1 0 1,1 1-1,0-1 0,0 0 1,0 1-1,0-1 0,0 0 1,0 1-1,0-1 0,0 0 1,1 0-1,-1 1 0,0-1 1,1 0-1,-1 0 0,1 1 1,-1-1-1,1 0 0,0 0 1,-1 0-1,1 0 0,0 0 0,1 1 1,-1-1-28,1-1 0,-1 1 0,0-1 1,0 0-1,1 0 0,-1 0 0,0 0 0,0 0 1,1 0-1,-1 0 0,0 0 0,0 0 0,1-1 0,-1 1 1,0 0-1,0-1 0,0 1 0,1-1 0,0 0 1,7-4-36,-1 0 1,0-1 0,0 0-1,13-12 1,-8 4-157,0-2 1,-1 0 0,0 0-1,-1-1 1,-1 0-1,-1-1 1,0 0-1,-2 0 1,0-1 0,-1 0-1,-1 0 1,0-1-1,2-30 1,-6 47 159,-1 1 1,0 0-1,0 0 1,0 0-1,-1-1 0,1 1 1,0 0-1,-1 0 0,-1-4 1,2 6 3,0 0 1,0 0 0,0-1-1,0 1 1,0 0 0,0 0 0,0 0-1,0 0 1,0 0 0,0 0-1,-1 0 1,1 0 0,0-1-1,0 1 1,0 0 0,0 0-1,0 0 1,0 0 0,0 0-1,0 0 1,-1 0 0,1 0-1,0 0 1,0 0 0,0 0-1,0 0 1,0 0 0,0 0-1,-1 0 1,1 0 0,0 0-1,0 0 1,0 0 0,0 0-1,0 0 1,0 0 0,-1 0-1,1 0 1,0 0 0,0 0-1,0 0 1,0 0 0,0 0-1,0 1 1,0-1 0,-1 0-1,1 0 1,-6 13 230,2 3-102,0 0 0,2 1 1,0-1-1,1 0 0,0 1 0,2-1 0,0 1 0,0-1 0,2 0 0,0 0 1,9 28-1,-11-42-164,0 1 0,0 0 0,0-1 1,0 1-1,1-1 0,-1 1 0,1-1 0,0 0 1,0 0-1,0 0 0,0 0 0,0 0 0,0 0 1,0 0-1,0 0 0,1-1 0,-1 1 0,1-1 1,-1 0-1,1 0 0,0 0 0,-1 0 0,1 0 1,0-1-1,0 1 0,0-1 0,-1 0 0,1 0 1,0 0-1,0 0 0,4-1 0,14-5-245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31.2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19 276 17316,'-2'-9'2225,"-2"18"-1119,-4 22 114,6-14-848,0 1 0,2 31-1,0-42-356,1 0 0,0 0 0,0 0-1,0 0 1,1 0 0,0 0 0,1 0 0,-1-1-1,7 12 1,-8-17-11,0 0-1,-1 0 0,1 0 1,0 0-1,0 0 1,-1 0-1,1-1 0,0 1 1,0 0-1,0 0 1,0-1-1,0 1 0,0-1 1,0 1-1,0-1 1,0 0-1,0 1 0,0-1 1,0 0-1,1 0 1,-1 1-1,2-1 0,-1-1-2,0 1-1,0 0 0,1-1 0,-1 0 0,0 0 1,0 1-1,0-1 0,0 0 0,0-1 1,0 1-1,1-2 0,6-4-32,0-1-1,-1 0 1,11-15-1,-15 18 6,5-7-23,13-16-70,-22 27 107,1 0 1,0 0-1,0 0 0,0 0 0,0 0 0,0 0 1,1 0-1,-1 0 0,0 0 0,0 1 1,1-1-1,-1 1 0,0-1 0,1 1 1,-1-1-1,0 1 0,3-1 0,-4 2 10,1-1 0,-1 0 0,1 1-1,-1-1 1,1 0 0,0 1 0,-1-1 0,1 1 0,-1-1-1,0 1 1,1-1 0,-1 1 0,1-1 0,-1 1 0,0-1-1,1 1 1,-1 0 0,0-1 0,0 1 0,0-1 0,1 1-1,-1 0 1,0-1 0,0 2 0,3 20 30,-3-17-14,2 12 32,-1-6-7,0-1 0,1 0 0,0 1 0,1-1 0,5 14 0,-8-23-35,0 0 1,0 0 0,1-1-1,-1 1 1,0-1 0,0 1-1,1 0 1,-1-1 0,0 1-1,1-1 1,-1 1 0,1 0-1,-1-1 1,1 1 0,-1-1-1,1 0 1,-1 1 0,1-1-1,0 1 1,-1-1 0,1 0-1,-1 1 1,1-1 0,0 0-1,-1 0 1,1 1 0,0-1 0,-1 0-1,1 0 1,0 0 0,0 0-1,-1 0 1,1 0 0,1 0-1,-1-1-1,1 0-1,0 0 1,-1-1-1,1 1 0,-1 0 1,1 0-1,-1-1 1,0 1-1,0-1 0,1 1 1,-1-1-1,1-2 1,4-7-70,-1 0-1,8-23 1,10-60-875,-21 94 478,1 7 217,7 20 203,9 23 353,-18-48-291,0-1 0,-1 0 0,1 0 0,0 0 0,0 1 0,0-1 0,0 0 0,0 0 0,0 0 0,0 0 0,0-1 1,0 1-1,0 0 0,0 0 0,1-1 0,-1 1 0,0-1 0,0 1 0,1-1 0,-1 1 0,1-1 0,-1 0 0,0 1 0,1-1 1,-1 0-1,1 0 0,-1 0 0,0 0 0,1-1 0,-1 1 0,0 0 0,1-1 0,-1 1 0,0 0 0,1-1 0,-1 0 1,0 1-1,1-1 0,-1 0 0,0 1 0,0-1 0,1-1 0,5-4 39,0 1-1,-1-1 1,1-1 0,-2 1-1,9-12 1,2-4-68,0-1 0,-2 0 1,13-30-1,-49 62 113,19-6-59,1 0-1,0 0 0,0 0 0,0 0 0,0 0 1,0 1-1,1-1 0,0 1 0,0-1 0,-1 1 0,2-1 1,-1 1-1,0 0 0,1-1 0,0 1 0,0 0 0,0-1 1,1 5-1,0 9 169,2 0 1,6 25-1,-8-35-154,1 0 0,1-1 0,-1 1 0,1-1 0,0 0 0,1 0 0,0 0 0,6 9-1,-9-14-46,0 1 0,1-1-1,-1 0 1,1 1 0,-1-1-1,1 0 1,-1 0 0,1 0-1,0 0 1,-1 0-1,1 0 1,0 0 0,0-1-1,0 1 1,0-1 0,-1 1-1,1-1 1,0 0 0,0 1-1,0-1 1,0 0-1,0 0 1,0-1 0,0 1-1,0 0 1,0-1 0,0 1-1,-1-1 1,1 1-1,0-1 1,0 0 0,0 0-1,-1 0 1,3-2 0,6-4-2,-1 0 0,-1-1 1,0 0-1,0-1 0,0 0 1,-1 0-1,-1-1 1,1 1-1,7-20 0,-5 10-161,-1-1-1,-1 0 0,0 0 0,5-33 0,-10 45 40,0 0 0,1 0-1,0 0 1,1 0 0,0 1-1,7-13 1,12-22 85,-17 29 45,-1-1-1,-1 0 1,0-1 0,-1 1-1,0 0 1,-1-1 0,-1 0-1,0-16 1,-4 22 45,-1 14-26,-2 15 8,2 17 178,2 1-1,6 68 1,20 77 673,-8-109-1621,-35-107-621,-2 0-1,-1 2 0,-47-52 1,23 30 2288,46 52-897,-1 1 0,1 0 0,0 0 0,-1-1 0,1 1 0,0-1-1,-1 1 1,1 0 0,0-1 0,0 1 0,-1-1 0,1 1 0,0 0 0,0-1 0,0 1 0,-1-1 0,1 1 0,0-1 0,0 1 0,0-1 0,0 1 0,0-1 0,0 1 0,0-1 0,0 1 0,0-1 0,0 1 0,0-1 0,0 1 0,1 0 0,-1-1 0,0 1 0,0-1 0,0 1 0,1-1 0,-1 1 0,0 0 0,1-1 0,-1 1 0,0-1 0,0 1 0,1 0 0,-1-1 0,1 1 0,-1 0 0,0 0 0,1-1 0,-1 1 0,1 0 0,-1 0 0,1 0 0,-1 0 0,1-1 0,-1 1 0,1 0 0,-1 0 0,0 0 0,1 0 0,0 0 0,41-2 750,-25 2-815,-3-2-300,1 0-1,15-4 1,-25 4 269,0 1 1,-1-1-1,1 0 1,-1 0-1,0 0 1,0 0-1,0-1 1,0 0-1,0 0 1,6-5-1,7-18-272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31.8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18780,'-18'16'1376,"16"-2"-1224,4-5-416,5-8 864,10-4-320,5-10-288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32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15 186 18548,'0'4'245,"0"-1"0,1 1-1,0-1 1,0 0 0,0 1 0,0-1 0,0 0 0,1 0-1,-1 0 1,1 0 0,0 0 0,0 0 0,0 0 0,0-1 0,0 1-1,1-1 1,-1 1 0,1-1 0,0 0 0,0 0 0,4 2-1,-4-2-170,0-1-1,0 0 1,0 0-1,0-1 0,1 1 1,-1-1-1,0 1 1,0-1-1,1 0 0,-1 0 1,0 0-1,1-1 1,-1 1-1,0-1 1,0 0-1,1 0 0,-1 0 1,0 0-1,0-1 1,0 1-1,0-1 0,3-2 1,1-1-68,0-1-1,0 0 1,-1 0 0,0-1 0,0 1-1,0-1 1,-1-1 0,0 1 0,-1-1-1,7-14 1,-8 16-19,-1 1 0,0-1-1,0 0 1,-1 0 0,0 0-1,0 1 1,0-1 0,0-1-1,-1 1 1,0 0 0,-1 0 0,1 0-1,-1 0 1,0 0 0,0 1-1,-5-12 1,5 14 7,0 1-1,0-1 0,-1 1 1,1-1-1,-1 1 0,0-1 1,0 1-1,1 0 1,-1 0-1,-1 0 0,1 0 1,0 0-1,0 1 1,-1-1-1,1 1 0,-1-1 1,0 1-1,1 0 1,-1 0-1,0 0 0,1 0 1,-1 0-1,0 1 1,0-1-1,0 1 0,0 0 1,0 0-1,0 0 1,1 0-1,-1 1 0,0-1 1,0 1-1,0-1 1,-3 2-1,0 1 0,0-1 0,0 1-1,0 0 1,0 0 0,0 1 0,1-1 0,-1 1-1,1 1 1,0-1 0,0 1 0,1 0-1,-1 0 1,-6 11 0,5-5 2,0-1 0,2 2 0,-1-1 0,1 1 0,1-1 0,0 1 0,0 0 0,1 0 0,1 0 0,0 1 0,1-1 0,0 0 0,1 0 1,0 1-1,1-1 0,0 0 0,6 16 0,-7-25-4,1 0-1,-1 0 1,1 0 0,-1 0 0,1 0 0,0 0 0,0-1 0,0 1-1,0-1 1,1 1 0,-1-1 0,1 0 0,-1 0 0,1 0 0,0 0 0,0-1-1,3 3 1,-2-3-26,0 0-1,0 0 0,0-1 1,0 1-1,0-1 1,0 0-1,0 0 0,0 0 1,0 0-1,0-1 1,0 1-1,0-1 0,7-3 1,-1 0-89,0-1 0,0 0 0,0 0 1,-1-1-1,0 0 0,0-1 0,0 0 0,-1-1 0,11-12 1,-1-1-361,-2 0 1,24-40-1,-37 95 546,-3-23 9,0 0 1,1 0-1,0-1 1,1 1-1,0 0 1,5 14-1,-6-23-55,0 0 0,0-1 0,0 1 1,0 0-1,0 0 0,0 0 0,1 0 0,-1-1 0,0 1 0,1-1 1,0 1-1,-1-1 0,1 0 0,0 1 0,0-1 0,2 1 1,-2-1-8,0-1 1,1 1-1,-1-1 1,0 0-1,1 0 1,-1 0-1,1 0 1,-1 0-1,0-1 1,0 1 0,1-1-1,-1 1 1,0-1-1,0 0 1,1 0-1,-1 0 1,0 0-1,3-2 1,8-6 7,0-1 1,0 0-1,-1-1 0,-1 0 1,21-26-1,-16 18-88,24-22 0,-40 40 66,1 0 0,0 0 0,0 0 0,0 0 0,0 0 0,0 0 0,0 1 0,1-1 0,-1 0 0,0 0 0,0 1 0,0-1 0,1 1 0,-1-1 0,0 1 0,1 0 0,-1 0 0,0-1 0,1 1 0,-1 0 0,0 0 0,1 0 0,-1 0 0,1 0 0,-1 1 0,0-1 0,1 0 0,-1 1 0,0-1 0,0 1 0,1-1 0,-1 1 0,0 0 0,2 0 0,1 3 0,0 1-1,-1 0 1,1-1 0,-1 1 0,0 1-1,5 9 1,-6-10 18,0 0-1,0-1 1,1 1 0,0-1-1,0 0 1,0 1 0,0-1-1,8 6 1,-9-9-6,0 0 0,1 0 0,-1 0 0,0 0 0,1 0 0,-1-1 0,1 1 0,-1-1 0,1 0 0,0 0 0,-1 0 0,1 0 0,-1 0 0,1 0 0,-1-1 0,1 1 0,-1-1 0,1 0 0,-1 0 0,0 0 0,1 0 0,-1 0 0,0 0 0,4-3 0,6-4-7,0-1 0,-1-1 0,13-13-1,-3 4-53,-13 11-26,1 0 0,0 1 0,1 0 0,0 1 0,15-8 0,-24 14 67,0 0 0,-1 0-1,1-1 1,-1 1 0,1 0 0,0 0 0,-1 0 0,1 0 0,0 0 0,-1-1 0,1 1 0,-1 1 0,1-1 0,0 0-1,-1 0 1,1 0 0,0 0 0,-1 0 0,1 0 0,-1 1 0,1-1 0,0 0 0,-1 1 0,1-1 0,-1 0 0,1 1-1,-1-1 1,2 1 0,-2 1-37,1-1 0,0 0 0,-1 0 0,1 0 0,-1 1 0,0-1 0,1 0-1,-1 1 1,0-1 0,0 0 0,0 1 0,1-1 0,-2 2 0,1 0-22,0 0 0,0-1 0,0 1 0,-1 0 0,0 0 1,1-1-1,-1 1 0,0-1 0,0 1 0,0-1 0,-1 1 0,1-1 0,-4 5 1,-5-1-183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32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16235,'0'15'1153,"3"3"-1513,0-6 296,4-6 1016,1-3-704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33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97 17332,'10'-9'339,"0"-1"0,1 1 1,0 1-1,1 0 1,0 0-1,0 1 0,1 1 1,0 0-1,0 1 0,0 0 1,1 1-1,-1 1 0,1 0 1,0 1-1,0 0 1,18 0-1,-29 2-305,0 0-1,1 1 1,-1-1 0,0 0-1,0 1 1,0 0 0,0 0-1,0 0 1,-1 0 0,6 2 0,-6-2-23,-1 0 0,0 0 0,0 1 0,1-1 0,-1 0 0,0 0 0,0 1 0,0-1 0,0 0 0,0 1 0,-1-1 0,1 1 0,0-1 0,-1 1 0,1-1 0,-1 1 0,1 0 0,-1-1 0,0 1 0,0 0 0,0-1 0,0 3 0,-1 7 31,-1 1 0,-1-1 0,0 0 1,-1 0-1,0 0 0,0-1 0,-1 1 0,-11 16 0,5-7 25,-47 83 354,-34 71 570,88-166-907,1 0 0,0 1 0,1-1 1,-3 15-1,5-21-69,-1-1 1,1 1-1,0-1 1,0 1-1,0 0 0,0-1 1,0 1-1,0-1 0,1 1 1,-1 0-1,1-1 1,-1 1-1,1-1 0,-1 1 1,1-1-1,0 0 1,-1 1-1,1-1 0,0 1 1,0-1-1,0 0 0,0 0 1,1 0-1,-1 0 1,0 0-1,0 0 0,1 0 1,-1 0-1,0 0 1,1 0-1,2 0 0,2 1-34,1-1-1,-1 0 1,0 0-1,1-1 1,-1 0-1,1 0 1,-1-1-1,1 1 1,-1-1-1,0-1 1,0 1-1,8-4 1,-3 1-178,-1 0 1,1-1-1,-1 0 0,0-1 1,0 0-1,9-8 1,-13 10 131,-1-1 0,1-1 0,-1 1 0,-1-1 0,1 0 0,-1 0 0,0 0 0,0 0 0,5-13 0,2-23-395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33.8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1 196 20220,'1'5'148,"1"1"1,-1-1-1,2 1 0,-1-1 0,0 0 0,1 0 0,0 0 0,0 0 0,1-1 1,-1 1-1,1-1 0,0 0 0,7 6 0,-4-5-161,0 0-1,0-1 1,0 0-1,1 0 1,-1-1 0,1 0-1,0 0 1,13 2-1,-5-2-329,0-1-1,0 0 1,0-2-1,0 0 1,1 0 0,-1-2-1,0 0 1,0-1-1,18-5 1,-8-2-379,-1-1 0,0-1 0,-1-2 0,-1 0 0,38-30 0,-61 44 787,1-1 1,-1 1-1,0 0 0,0 0 0,0-1 1,1 1-1,-1 0 0,0 0 0,0 0 1,1-1-1,-1 1 0,0 0 0,0 0 1,1 0-1,-1 0 0,0-1 0,1 1 1,-1 0-1,0 0 0,0 0 0,1 0 1,-1 0-1,0 0 0,1 0 0,-1 0 1,0 0-1,1 0 0,-1 0 0,0 0 1,1 0-1,-1 0 0,0 0 0,0 1 1,1-1-1,-1 0 0,0 0 0,1 0 1,-1 0-1,0 1 0,0-1 0,1 0 1,-1 0-1,0 0 0,0 1 0,0-1 1,1 0-1,-1 0 0,0 1 0,0-1 1,0 0-1,0 1 0,0-1 0,1 0 1,-1 0-1,0 1 0,0-1 0,0 0 1,0 1-1,0-1 0,0 0 0,0 1 1,-2 24 355,2-20 4,-3 18 829,-2 32 664,4-51-1822,1-1 1,0 1-1,1 0 1,-1-1-1,1 1 0,0 0 1,0-1-1,0 1 1,0-1-1,0 0 0,3 6 1,-3-8-88,0 0 0,0 0 1,0 0-1,0-1 0,0 1 0,0 0 1,0 0-1,0 0 0,0-1 1,0 1-1,0-1 0,1 1 1,-1-1-1,0 1 0,0-1 0,1 0 1,-1 1-1,0-1 0,1 0 1,-1 0-1,0 0 0,1 0 1,-1 0-1,0 0 0,1-1 0,-1 1 1,0 0-1,0-1 0,1 1 1,-1-1-1,0 1 0,0-1 0,0 1 1,0-1-1,2-1 0,6-4-56,0 0 0,-1-1 0,12-11 0,-8 8-6,-1 1 15,0-1-44,-1 1 0,2 0 0,-1 1 0,21-10 0,-30 17 72,1 0 1,-1 0-1,1 0 0,-1 0 0,1 0 0,0 0 0,0 1 1,-1-1-1,1 1 0,0 0 0,0 0 0,-1 0 0,1 0 1,0 1-1,0-1 0,-1 1 0,1-1 0,0 1 0,-1 0 1,1 0-1,-1 0 0,1 0 0,-1 1 0,1-1 0,-1 1 1,0-1-1,0 1 0,0 0 0,3 3 0,36 58 232,-41-62-237,0-1 0,1 1 1,-1-1-1,0 1 1,1-1-1,-1 0 1,1 1-1,-1-1 0,1 0 1,-1 1-1,1-1 1,-1 0-1,1 1 0,-1-1 1,1 0-1,-1 0 1,1 0-1,-1 1 0,1-1 1,0 0-1,-1 0 1,1 0-1,-1 0 1,1 0-1,-1 0 0,1 0 1,0 0-1,-1 0 1,1-1-1,-1 1 0,1 0 1,-1 0-1,1 0 1,-1-1-1,1 1 0,-1 0 1,1-1-1,-1 1 1,1 0-1,-1-1 1,1 1-1,-1-1 0,0 1 1,1 0-1,-1-1 1,1 1-1,-1-1 0,0 1 1,0-1-1,1 1 1,-1-1-1,0 0 0,0 1 1,0-2-1,2-1-99,-1-1 0,1 0-1,-1 0 1,0 0-1,-1 0 1,1-7 0,-2-15-169,-3-4-99</inkml:trace>
  <inkml:trace contextRef="#ctx0" brushRef="#br0" timeOffset="1">859 0 18612,'8'2'1440,"-4"7"-1088,4-2-200,1 1 312,6-2-608,6 0-440,3-3 560,2-3-264,1-2-88</inkml:trace>
  <inkml:trace contextRef="#ctx0" brushRef="#br0" timeOffset="2">1128 64 14499,'-1'8'523,"0"0"1,0 1-1,-1-1 0,-1 0 0,1 0 0,-1 0 1,-1 0-1,1-1 0,-8 12 0,5-8 159,0 0 0,1 0-1,-4 14 1,9-25-665,0 1-1,-1-1 1,1 1-1,0-1 0,0 1 1,0 0-1,0-1 1,0 1-1,0-1 1,0 1-1,0 0 1,0-1-1,0 1 1,0-1-1,1 1 1,-1-1-1,0 1 1,0-1-1,1 1 0,-1-1 1,0 1-1,0-1 1,1 1-1,-1-1 1,1 1-1,-1-1 1,0 1-1,1-1 1,-1 0-1,1 1 1,-1-1-1,1 0 1,-1 1-1,1-1 0,-1 0 1,1 0-1,-1 0 1,1 1-1,1-1 1,30 3-356,-28-3 297,0 0 0,0 0 0,0 0 0,0 1 0,8 1 0,-9-1 34,0 1 0,0 0 0,0-1 0,0 1-1,0 0 1,0 0 0,0 0 0,0 1 0,-1-1 0,1 1-1,-1-1 1,0 1 0,0 0 0,0 0 0,0 0 0,0 0 0,-1 0-1,0 1 1,1-1 0,-1 0 0,0 1 0,0-1 0,-1 1 0,1-1-1,-1 1 1,0-1 0,0 1 0,0-1 0,0 1 0,0-1-1,-1 1 1,0-1 0,1 1 0,-1-1 0,-1 0 0,1 1 0,0-1-1,-1 0 1,0 0 0,0 0 0,0 0 0,0 0 0,0-1 0,-5 6-1,2-2-34,-1-1 0,1 0 0,-1 0-1,-1 0 1,1-1 0,0 1 0,-1-1-1,0-1 1,0 0 0,0 0 0,-1 0-1,1-1 1,-1 0 0,1 0 0,-10 1-1,17-3 38,-1 0 1,0 0-1,0 0 0,0 1 0,0-1 0,0 0 0,0 0 0,1 0 1,-1-1-1,0 1 0,0 0 0,0 0 0,0 0 0,0-1 0,0 1 1,1 0-1,-1-1 0,0 1 0,0 0 0,1-1 0,-1 1 0,0-1 1,0 0-1,1 1 0,-1-1 0,1 1 0,-1-1 0,0 0 1,1 0-1,0 1 0,-1-1 0,1 0 0,-1 0 0,1 0 0,-1 0 1,0-17-151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34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1 310 17476,'1'1'129,"0"0"0,1 0 1,0 0-1,-1 0 0,1 0 0,0 0 1,-1-1-1,1 1 0,0-1 1,0 1-1,-1-1 0,1 0 0,0 0 1,0 0-1,0 0 0,0 0 1,-1 0-1,1 0 0,0-1 0,0 1 1,0 0-1,-1-1 0,1 0 1,0 1-1,-1-1 0,4-2 0,6-2 226,0-2-1,18-13 1,-16 11 77,13-10 113,0-1 1,38-39-1,-54 49-503,-1 0 1,-1-1-1,0 0 0,0 0 0,-1 0 0,0-1 0,-1 0 1,0-1-1,4-13 0,-10 24-45,1 1 0,-1 0-1,1-1 1,-1 1 0,0-1 0,0 1 0,1 0 0,-1-1-1,0 1 1,0-1 0,0 1 0,0-1 0,-1 1 0,1-1-1,0 1 1,-1 0 0,1-1 0,-1 1 0,1-1 0,-1 1 0,0 0-1,1 0 1,-1-1 0,0 1 0,0 0 0,0 0 0,0 0-1,0 0 1,-2-2 0,1 3-2,0-1 1,0 0-1,0 1 0,0-1 1,-1 1-1,1 0 0,0-1 1,0 1-1,0 0 0,-1 0 1,1 1-1,0-1 0,0 0 1,0 1-1,0-1 0,0 1 1,0 0-1,-1 0 1,-1 1-1,-7 4-3,1 0 0,0 1 0,0 0 1,1 1-1,0 0 0,0 0 0,1 1 1,0 0-1,0 1 0,-8 13 0,6-6 35,0 0-1,1 1 1,1 0-1,1 0 1,-8 31-1,13-40-7,0 0 0,1-1 0,0 1-1,0 0 1,1 13 0,0-21-14,0 1 0,0 0 0,0 0 0,1 0 0,-1 0 0,1-1 0,-1 1 1,1 0-1,-1 0 0,1-1 0,0 1 0,0 0 0,0-1 0,0 1 0,0-1 0,0 1 0,1-1 0,-1 0 0,0 1 0,1-1 0,-1 0 0,1 0 0,-1 0 0,1 0 0,0 0 1,-1 0-1,1-1 0,0 1 0,-1 0 0,1-1 0,3 1 0,1-1 2,0 1 0,-1-2 0,1 1 0,0-1 0,0 1-1,0-2 1,-1 1 0,1-1 0,6-2 0,51-26 12,-38 17-23,-7 3-2,5-2-36,31-11 0,-48 21 22,-1 0 0,1 0 0,0 1 0,-1 0 0,1 0 0,0 0 0,0 1 0,-1 0 0,1 0 0,0 0 0,10 2 1,-14-1 6,-1 0 1,1 0-1,0-1 1,0 1-1,-1 0 1,1 0 0,-1 0-1,1 1 1,-1-1-1,0 0 1,1 0 0,-1 1-1,0-1 1,0 1-1,0-1 1,0 1 0,0 0-1,0-1 1,0 1-1,-1 0 1,1 0-1,-1-1 1,1 1 0,-1 0-1,1 2 1,-1-2 20,-1-17 85,-34-246 313,37 261-547,0-1 0,-1 0 0,1 1 0,0-1 0,0 1 0,-1-1 0,1 1 0,0 0 0,0 0 0,0 0 0,0 0 0,-1 0 0,1 0 0,0 0 0,2 1 0,16-1-296,0-7-68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35.5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0 17220,'-15'54'1993,"4"-17"-157,-11 70-1,20-95-1639,1-1 0,1 0 0,0 1 0,1-1-1,0 1 1,1-1 0,0 0 0,0 0 0,1 0 0,8 18 0,-10-25-175,1-1 1,0 0 0,-1 0-1,1 0 1,0 0-1,1 0 1,-1 0 0,0-1-1,1 1 1,0-1 0,-1 1-1,4 1 1,-4-3-38,1 0 0,-1 0 0,0 0-1,0 0 1,1-1 0,-1 1 0,1-1 0,-1 1 0,0-1 0,1 0 0,-1 0 0,1 0-1,4-1 1,3-2-157,0 0 0,0 0 0,-1-2 0,1 1 0,-1-1 0,14-10 0,20-9-518,-42 24 675,0-1 0,-1 1 0,1-1 1,0 1-1,0-1 0,0 1 0,0 0 0,0-1 1,0 1-1,0 0 0,0 0 0,0 0 1,0 0-1,0 0 0,0 0 0,0 0 1,0 0-1,0 0 0,0 0 0,0 1 1,0-1-1,0 0 0,0 1 0,0-1 0,0 1 1,0-1-1,0 1 0,-1-1 0,1 1 1,0 0-1,0-1 0,0 1 0,-1 0 1,1-1-1,0 1 0,-1 0 0,1 0 0,-1 0 1,1 0-1,-1 0 0,0 0 0,1 0 1,-1 0-1,0 0 0,1 0 0,-1 0 1,0 1-1,1 6 23,0 1 1,-1-1-1,0 0 0,-2 14 1,1-18-5,-16 123-861,18-118-69,3-23 473,-2 9 386,7-24-432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9.4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4 166 18100,'-1'80'1596,"-1"-36"-1105,2 0 0,10 74 1,-9-107-435,1 0-18,0 1 0,0-1 0,1 1 0,0-1-1,1 0 1,0 0 0,1-1 0,8 14 0,-13-23-37,0 0 0,1 0 0,-1 0 0,1-1 0,-1 1 0,1 0 0,0-1 0,-1 1 0,1 0 0,0-1 0,-1 1 0,1-1 0,0 1 0,0-1 0,0 1 0,-1-1 0,1 0 0,0 1 0,0-1 0,0 0 0,0 0 0,0 1 0,0-1 0,-1 0 0,1 0 1,0 0-1,0 0 0,0 0 0,0-1 0,2 1 0,-2-1-24,1-1 0,0 1 1,0 0-1,-1-1 1,1 1-1,-1-1 0,1 1 1,-1-1-1,0 0 0,1 0 1,-1 0-1,1-3 0,4-7-234,-1-1-1,-1 0 0,4-16 0,-4 10-292,-1-1 1,1-36-1,-5 56 659,-1 8 91,-1 14 227,4-11-214,0 1-1,1-1 0,0 1 1,0-1-1,8 19 1,-8-27-177,-1 0 1,1 1 0,-1-1-1,1 0 1,0-1 0,0 1 0,0 0-1,1-1 1,-1 1 0,5 3-1,-6-5-24,1 0 0,-1-1 0,1 1-1,0 0 1,-1 0 0,1-1-1,0 1 1,0-1 0,-1 0 0,1 1-1,0-1 1,0 0 0,-1 0-1,1 0 1,0 0 0,0-1 0,0 1-1,-1 0 1,1-1 0,0 1 0,2-2-1,0 0-4,0 0 1,1-1-1,-1 0 0,0 1 0,0-2 1,-1 1-1,1 0 0,-1-1 0,0 0 1,0 1-1,0-1 0,0 0 0,4-8 1,2-7-135,13-34 1,-22 52 114,20-59-820,-18 89-132,-3-27 946,0 24-212,0 0 0,3 27 0,-2-52 211,0-1 0,0 0 0,0 1 0,0-1 0,0 1 0,0-1 0,0 1 0,0-1 0,0 1 0,0-1 0,0 1 0,0-1 1,0 1-1,1-1 0,-1 0 0,0 1 0,0-1 0,0 1 0,1-1 0,-1 0 0,0 1 0,1-1 0,-1 0 0,0 1 0,1-1 0,-1 0 0,1 1 0,0-1 1,7-9-460,5-23-255,4-34-571,12-92-1,-4-68 615,-24 199 1185,-4 35 360,-5 41 161,2 20 20,3-1 0,2 0 0,13 94 0,-11-154-955,6 38 295,-6-43-343,0 0-1,0 0 1,0 0 0,0 0-1,0 0 1,1 0 0,-1 0-1,1 0 1,0-1 0,-1 1-1,4 3 1,-4-6-33,-1 0 0,0 0-1,0 0 1,0 1 0,1-1 0,-1 0 0,0 0 0,0 0 0,1 0-1,-1 0 1,0 1 0,1-1 0,-1 0 0,0 0 0,0 0 0,1 0-1,-1 0 1,0 0 0,1 0 0,-1 0 0,0 0 0,0 0 0,1 0-1,-1 0 1,0 0 0,1 0 0,-1 0 0,0-1 0,0 1-1,1 0 1,-1 0 0,0 0 0,0 0 0,1-1 0,5-10-31,-1-14-66,-5 25 96,3-29-121,-2 1 0,-1-1 0,-2 0 1,-8-46-1,1 46-61,9 28 180,0 1 1,0 0 0,0 0 0,0 0 0,0 0 0,0 0 0,-1-1 0,1 1 0,0 0 0,0 0 0,0 0 0,0 0 0,0 0 0,0-1-1,0 1 1,0 0 0,0 0 0,-1 0 0,1 0 0,0 0 0,0 0 0,0 0 0,0 0 0,0 0 0,0 0 0,-1 0 0,1-1 0,0 1 0,0 0-1,0 0 1,0 0 0,-1 0 0,1 0 0,0 0 0,0 0 0,0 0 0,0 0 0,0 0 0,-1 0 0,1 1 0,0-1 0,0 0 0,0 0 0,-1 0-1,-2 15 39,2 6 59,1 0 0,5 37 0,-3-47-47,0 1-1,1-1 0,0 0 0,0 0 0,1 0 1,9 17-1,-12-27-48,-1 0 0,1 0 1,0 1-1,-1-1 0,1 0 1,0 0-1,0 0 0,0 0 0,0 0 1,0 0-1,0 0 0,0 0 1,0 0-1,0-1 0,1 1 0,-1 0 1,0-1-1,0 1 0,1-1 1,-1 1-1,0-1 0,1 1 0,1-1 1,-2 0-16,1-1 1,-1 1 0,1-1-1,-1 1 1,1-1 0,-1 0-1,1 1 1,-1-1 0,0 0-1,1 0 1,-1 0 0,0 0-1,0 0 1,0 0-1,0 0 1,2-3 0,3-4-90,-1-1 0,-1 1 1,0-1-1,0 1 1,4-14-1,0-5-212,-1-1 0,-2 0 1,-1-1-1,1-38 0,-6 57 211,-1 11 88,-4 20 198,1 10 303,1 0 0,1 1 0,2-1 0,6 62 0,-5-89-414,1 1-1,0-1 1,0 0-1,0 0 1,0 0 0,1 0-1,0 0 1,-1 0-1,1 0 1,1 0-1,-1-1 1,1 1 0,2 3-1,-4-6-45,0 0 0,0-1 0,0 1 0,1 0 0,-1 0 1,0-1-1,0 1 0,1 0 0,-1-1 0,0 0 0,1 1 0,-1-1 0,0 0 0,1 1 0,-1-1 0,1 0 0,1 0 0,-1-1-12,1 1 0,-1-1-1,0 1 1,1-1 0,-1 0-1,0 0 1,0 0 0,1-1-1,-1 1 1,0 0 0,0-1-1,3-2 1,6-8-65,0 0 1,-1-1-1,0 0 0,-1-1 1,0 0-1,-2 0 0,12-29 0,-7 14-358,-2-1 0,8-34 0,-21 80 549,0 0 0,2 1 0,0-1-1,0 0 1,2 0 0,0 1 0,1-1 0,6 27-1,-8-41-126,1-1 0,-1 0 0,0 0-1,1 0 1,-1 1 0,0-1 0,1 0-1,0 0 1,-1 0 0,1 0 0,0 0-1,-1 0 1,1 0 0,0 0 0,0 0-1,0 0 1,0 0 0,0 0 0,0-1-1,0 1 1,0 0 0,0-1 0,0 1-1,2 0 1,-1-1-6,-1 0 1,0-1-1,1 1 1,-1 0-1,0-1 0,1 1 1,-1-1-1,0 1 0,1-1 1,-1 0-1,0 0 0,0 1 1,0-1-1,0 0 1,0 0-1,0 0 0,2-3 1,4-5-39,1-1 1,-2-1 0,10-17-1,0-4-217,2-2-484,19-53-1,-36 84 756,-3 7 38,-6 8 45,4-11-343,1 0-1,-1 0 1,0 0-1,0 0 1,0-1-1,0 0 1,-6 0-1,0 0-104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36.2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30 290 14603,'-13'66'2360,"7"-36"-908,-4 39 0,10-62-1228,0 1 0,0 0 0,0-1-1,1 1 1,0 0 0,0-1 0,1 1-1,0-1 1,0 1 0,4 7 0,-5-14-196,-1 0 1,1 0-1,-1 0 1,1 1-1,0-1 1,-1 0-1,1 0 0,0 0 1,0 0-1,0 0 1,0 0-1,-1-1 1,1 1-1,1 0 1,-1 0-1,0-1 1,0 1-1,0 0 1,0-1-1,0 1 0,1-1 1,-1 0-1,2 1 1,-1-1-20,-1 0 0,1-1-1,0 1 1,-1-1 0,1 1 0,-1-1 0,1 1 0,-1-1 0,1 0 0,-1 0 0,0 0-1,1 0 1,-1 0 0,0 0 0,0 0 0,2-1 0,1-4-40,1 1 1,-1-1-1,0 0 1,0 0-1,-1 0 0,0-1 1,4-9-1,-2-3-140,0 0 1,3-33-1,-7 42 88,0 0 0,-1 0 0,-1-1 1,0 1-1,0 0 0,0 0 0,-5-11 0,6 20 76,0 1 0,0-1 0,0 0-1,0 0 1,-1 1 0,1-1 0,0 0-1,-1 0 1,1 1 0,0-1-1,-1 0 1,1 1 0,-1-1 0,1 0-1,-1 1 1,1-1 0,-1 1 0,0-1-1,1 1 1,-1-1 0,1 1 0,-1 0-1,0-1 1,-1 0 0,2 2 5,-1-1-1,0 0 1,1 0 0,-1 1-1,0-1 1,1 0 0,-1 1-1,0-1 1,1 1 0,-1-1-1,1 1 1,-1-1 0,0 1-1,1-1 1,0 1 0,-1-1-1,1 1 1,-1 0 0,1-1-1,-1 2 1,-1 3 12,-1 0 0,1 0 1,0 1-1,0-1 0,-1 9 0,2-12-7,1-1 0,0 0 0,-1 1 0,1-1 0,0 1-1,0-1 1,0 0 0,0 1 0,0-1 0,0 1 0,0-1 0,1 1 0,-1-1 0,1 0 0,-1 1 0,1-1-1,-1 0 1,1 1 0,-1-1 0,1 0 0,0 0 0,0 0 0,0 0 0,2 2 0,-1-2-27,-1-1 1,1 1-1,0-1 0,0 0 1,0 0-1,0 0 0,0 0 1,0 0-1,0 0 1,0 0-1,0-1 0,0 1 1,0-1-1,0 1 0,-1-1 1,1 0-1,0 0 1,2-1-1,21-10-1067,1-2 1,-2 0-1,0-1 1,0-2-1,-2 0 1,23-24-1,-33 30 660,-1-2 0,-1 0 0,-1 0 0,0 0 0,8-16 0,-12 18 700,0 0 0,-1 0 0,0 0 0,-1-1 0,0 1 1,-1-1-1,2-19 0,-4 28-55,0 1 0,0-1 0,0 1 0,0-1 0,-1 1 0,1-1 1,-1 1-1,1-1 0,-1 1 0,0 0 0,0-1 0,0 1 0,-3-4 0,3 5-119,1 0 0,-1 1 0,0-1 0,0 1 0,1-1 0,-1 0 1,0 1-1,0 0 0,0-1 0,0 1 0,0-1 0,0 1 0,0 0 0,0 0 0,0 0 0,0-1 0,0 1 0,0 0 0,0 0 0,0 0 0,0 0 0,0 1 0,0-1 0,0 0 0,0 0 0,0 1 0,0-1 0,0 0 0,0 1 0,0-1 0,0 1 0,1-1 0,-1 1 0,0 0 0,0-1 0,-1 2 0,-4 3 179,1 1 1,-1-1-1,1 1 0,0 0 0,0 0 1,1 1-1,-1-1 0,2 1 0,-6 11 1,1 2 168,0 1 1,-5 25-1,7-22-148,1-1 1,2 1-1,-1 36 1,3-52-236,1-1 1,1 1 0,-1-1 0,1 1-1,1-1 1,-1 0 0,1 1 0,0-1-1,1 0 1,0 0 0,0 0 0,0-1 0,1 1-1,0-1 1,6 8 0,-7-12-61,0 1 1,0-1-1,0 1 1,0-1-1,0 0 0,0 0 1,1 0-1,-1 0 1,1-1-1,-1 1 1,1-1-1,0 0 0,-1 0 1,1-1-1,4 1 1,-1-1-66,-1 0 1,0 0-1,1-1 1,-1 0-1,0 0 1,0 0-1,1-1 1,7-3-1,4-4-315,0-1 1,0 0-1,-1-1 0,24-20 0,41-41-1713,-81 72 2068,-1-1 1,1 1 0,0-1 0,-1 1 0,1 0 0,0-1 0,-1 1 0,1-1 0,0 1 0,-1 0 0,1 0 0,0-1-1,0 1 1,0 0 0,-1 0 0,1 0 0,0 0 0,0 0 0,0 0 0,1 0 0,-2 1 23,1-1-1,-1 0 1,1 1 0,-1-1 0,1 1 0,-1-1-1,1 1 1,-1-1 0,0 1 0,1-1 0,-1 1-1,0-1 1,1 1 0,-1 0 0,0-1 0,0 1-1,1 0 1,-1-1 0,0 1 0,0 0 0,1 7 147,-1-1 1,0 1-1,-2 13 1,1-7 43,1 8 149,0 0-1,4 21 1,-3-36-257,0 0 1,1 0-1,0 0 0,0-1 0,0 1 0,1-1 1,0 1-1,0-1 0,1 0 0,6 9 0,-8-13-72,0 0 0,0 0 0,0-1 0,0 1 0,0 0 0,0-1 0,0 1 0,1-1 0,-1 0 0,0 0 0,1 0 0,-1 0 0,1 0 0,0 0 0,-1-1 0,5 1 0,1-1-74,0 0 1,0 0-1,0-1 1,8-2-1,-11 2 3,0 0 0,0 0 0,0 0 0,0 1-1,0-1 1,0 1 0,0 1 0,-1-1 0,1 1 0,0-1 0,0 1-1,0 1 1,8 2 0,-7 0 11,-1 0-1,0 0 0,0 1 1,-1-1-1,1 1 0,-1 0 1,0 0-1,0 0 0,-1 1 1,1-1-1,-1 1 1,-1 0-1,1 0 0,-1 0 1,0 0-1,2 9 0,0 7 49,0 0 1,-1 0-1,-1 32 0,-1-30 279,-2 0 1,-1 0-1,0-1 1,-2 1-1,-1-1 0,-1 0 1,0 0-1,-2 0 0,-14 27 1,20-45-115,-1 0 0,0 0 1,-1-1-1,1 0 0,-1 1 1,-5 4-1,8-8-123,0 0 1,-1 0-1,1 0 0,0 0 0,0 0 1,-1-1-1,1 1 0,0 0 1,-1-1-1,1 1 0,0-1 0,-1 1 1,1-1-1,-1 0 0,1 0 0,-1 0 1,1 0-1,-1 0 0,1 0 1,-1 0-1,1 0 0,-1 0 0,1-1 1,-1 1-1,1-1 0,0 1 0,-1-1 1,-1 0-1,-1-2 6,0-1 1,1 1-1,-1-1 0,1 1 1,0-1-1,0 0 0,0 0 1,1 0-1,-1-1 0,1 1 0,0-1 1,-2-7-1,-2-6-65,1 0-1,-3-19 1,4 13-128,2 1 0,0 0 0,2-1 0,0 1 1,2 0-1,0-1 0,2 1 0,0 0 0,2 0 0,0 1 0,2 0 0,0 0 0,2 0 0,0 1 0,1 1 0,1 0 1,20-25-1,-2 11-63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37.2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167 236 13275,'0'-2'147,"1"1"1,0-1 0,-1 1-1,1-1 1,-1 1-1,0-1 1,1 0 0,-1 1-1,0-1 1,0 1 0,0-1-1,0 0 1,0 1-1,0-1 1,-1 0 0,1 1-1,-1-1 1,1 1-1,-2-4 1,1 4-50,0 0 0,0 0 1,0 1-1,0-1 0,0 0 0,0 0 0,0 0 1,-1 1-1,1-1 0,0 1 0,0-1 0,-1 1 1,1-1-1,0 1 0,0 0 0,-1 0 0,1 0 0,-1-1 1,1 1-1,0 0 0,-1 1 0,1-1 0,0 0 1,-1 0-1,0 1 0,-3 0 44,1 1 0,-1-1 1,1 1-1,-1 0 0,1 0 0,0 1 0,0 0 1,0-1-1,1 1 0,-1 0 0,0 1 0,1-1 1,0 1-1,0-1 0,-3 5 0,-2 4 104,0 0-1,1 1 0,-9 21 1,9-17-21,1 1 0,-5 23 0,9-34-144,1 0-1,0 0 0,0 0 0,1 0 1,0 0-1,0 0 0,1 1 0,2 11 0,-3-18-67,0 0-1,1 0 1,-1 0-1,1 0 1,-1 0 0,1 0-1,-1 0 1,1 0-1,0 0 1,-1-1-1,1 1 1,0 0-1,0 0 1,0-1-1,-1 1 1,1 0-1,0-1 1,0 1-1,0-1 1,0 1-1,0-1 1,0 0 0,0 1-1,0-1 1,0 0-1,0 0 1,0 1-1,0-1 1,0 0-1,1 0 1,-1 0-1,0-1 1,0 1-1,0 0 1,0 0-1,0 0 1,0-1 0,1 0-1,4-1 12,0 0 0,0 0 0,0-1 0,9-6-1,7-6-66,-1-1-1,-1-1 0,0-1 1,-1-1-1,19-25 0,73-111-430,-90 124 371,-11 17 39,-1 0 0,0 0 1,-1 0-1,-1-1 0,0 0 1,6-22-1,-12 21-1,-1 16 65,0 0 0,0-1 0,0 1 0,0 0 0,0 0 0,0 0 0,0-1 0,0 1 0,-1 0 0,1 0 0,0 0 0,0-1 0,0 1 0,0 0 0,0 0 0,0 0 0,-1 0 0,1 0 0,0-1 0,0 1 0,0 0 0,0 0 0,-1 0 0,1 0 0,0 0 0,0 0 0,0 0 0,-1 0 0,1 0 0,0 0 0,0 0 0,0 0 0,-1 0 0,1 0 0,0 0 0,-2 0 8,1 1 1,-1 0 0,1 0 0,-1 0 0,1 0 0,-1 0 0,1 0 0,0 0 0,0 1 0,-1-1 0,1 0 0,0 1 0,-2 2 0,-5 10 98,0 1 0,1 0 0,0 0 0,2 0 0,-1 1 0,-5 31 0,5-10 312,-4 76 0,10-101-322,1 0 1,0 1 0,0-1-1,1 1 1,1-1-1,5 17 1,-7-26-69,1 0-1,-1 1 1,1-1 0,0 0 0,0 0-1,0 0 1,0 0 0,0 0-1,1-1 1,-1 1 0,6 3-1,-6-4-14,0-1-1,0 0 0,1 0 0,-1 0 1,0 0-1,1-1 0,-1 1 0,0-1 1,1 1-1,-1-1 0,1 0 0,-1 0 1,1 0-1,-1 0 0,1 0 0,-1-1 0,0 1 1,1-1-1,2-1 0,2-1-15,0 0 1,0 0-1,-1-1 0,1 0 0,-1-1 0,0 0 1,0 0-1,0 0 0,-1 0 0,0-1 1,0 0-1,8-12 0,-3 3-86,-1 0 0,-1 0-1,-1-1 1,10-27 0,-13 30-47,-1 0 1,3-18-1,-6 28 97,1 0-1,-1-1 1,0 1-1,0 0 1,-1 0-1,1 0 0,-2-4 1,2 6 23,0 1 0,0-1 0,0 0 0,-1 1 0,1-1 1,0 0-1,-1 1 0,1-1 0,-1 1 0,1-1 0,-1 1 0,1-1 0,-1 0 0,1 1 0,-1 0 1,1-1-1,-1 1 0,0-1 0,1 1 0,-1 0 0,0-1 0,1 1 0,-1 0 0,0 0 0,1 0 1,-1-1-1,0 1 0,0 0 0,-2 1-5,1-1 1,-1 1 0,1-1-1,-1 1 1,1 0 0,0 0-1,-1 0 1,1 1 0,0-1-1,0 0 1,0 1-1,0-1 1,0 1 0,0 0-1,0 0 1,1 0 0,-1 0-1,0 0 1,1 0 0,0 0-1,-1 0 1,0 4-1,-5 8 36,0 0-1,-6 19 0,13-31-10,-9 22 103,-6 35 1,13-51-76,1 0 1,0 0 0,0 0 0,1 0-1,0 0 1,0-1 0,1 1-1,3 15 1,-3-22-26,-1 1-1,1-1 1,-1 1-1,1-1 1,0 1-1,0-1 1,-1 1-1,1-1 1,0 0-1,0 1 1,1-1-1,-1 0 1,0 0-1,0 0 1,0 0-1,1 0 1,-1 0-1,1 0 1,-1 0-1,1 0 1,-1-1-1,1 1 0,-1-1 1,1 1-1,-1-1 1,1 0-1,0 1 1,-1-1-1,1 0 1,0 0-1,-1 0 1,1 0-1,0 0 1,-1-1-1,1 1 1,-1 0-1,1-1 1,0 1-1,-1-1 1,2-1-1,9-2 2,0-2 0,-1 0 0,0 0 0,12-9 0,-15 9-15,5-2-1,201-124-363,-217 131 424,1 0-1,0 0 0,0 0 0,0 0 0,0-1 0,0 1 1,0 0-1,1-1 0,-1 1 0,0-1 0,1 0 0,-1 1 1,1-1-1,-1 0 0,-1-4 0,-3-1 17,1-1 0,0 0-1,-8-16 1,12 23-117,1 0 1,0 0-1,-1 1 0,1-1 1,0 0-1,-1 0 0,1 0 1,0 0-1,0 1 0,0-1 0,0 0 1,0 0-1,0 0 0,0 0 1,0 0-1,0 0 0,0 1 1,0-1-1,1 0 0,-1 0 0,0 0 1,1 0-1,-1 1 0,0-1 1,1 0-1,-1 0 0,1 1 1,-1-1-1,1 0 0,0 1 1,-1-1-1,1 1 0,0-1 0,-1 0 1,1 1-1,0 0 0,0-1 1,-1 1-1,1-1 0,0 1 1,0 0-1,0 0 0,-1-1 0,1 1 1,0 0-1,0 0 0,0 0 1,0 0-1,1 0 0,6 0-223,1 0-1,0 1 0,0 0 1,9 2-1,-9-1 241,38 5-672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37.8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81 18060,'10'-8'445,"0"-1"0,0 2 1,1-1-1,0 2 0,0-1 0,1 1 1,0 1-1,0 0 0,0 1 0,0 0 1,1 1-1,0 0 0,0 1 0,24 0 1,-35 1-419,0 1 1,0 0-1,0 0 1,0 0 0,0 0-1,0 0 1,0 1-1,0-1 1,0 1 0,0-1-1,-1 1 1,1 0-1,0 0 1,0 0-1,0 0 1,-1 0 0,1 0-1,0 0 1,-1 0-1,1 1 1,-1-1 0,0 1-1,1-1 1,-1 1-1,0-1 1,0 1 0,0 0-1,0 0 1,0-1-1,0 1 1,-1 0 0,1 0-1,-1 0 1,1 3-1,0 1-5,-2-1 0,1 1 0,-1 0 0,1 0-1,-2 0 1,1-1 0,-1 1 0,1-1 0,-2 1-1,-4 8 1,-23 40 16,-3-3-1,-60 74 0,6-10-77,83-109 39,-29 48-14,31-51 14,0 1 1,1-1 0,-1 0 0,1 1-1,0-1 1,0 1 0,0-1 0,1 1 0,-1-1-1,1 1 1,0 0 0,0-1 0,0 1-1,1 4 1,0-7 2,-1 0 0,0 0 0,1 0 0,-1-1 0,1 1 0,-1 0 0,1 0 0,0 0-1,-1-1 1,1 1 0,0 0 0,0-1 0,-1 1 0,1 0 0,0-1 0,0 1 0,0-1 0,0 1 0,0-1-1,0 0 1,-1 1 0,3-1 0,24 2 41,-12-5-29,1 0 0,-1-1 0,0 0-1,0-1 1,18-9 0,69-42-325,-15 0-928,-75 48 1058,-1-1 0,0-1-1,-1 1 1,0-2-1,9-11 1,-7 0-334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38.3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1 289 17436,'4'9'1680,"14"-7"-936,9-2-272,12-5 697,3-2-257,9-4-264,0-1-264,2-1-704,-2-1-464,-9 2 632,-7 0-176,-7 3-176</inkml:trace>
  <inkml:trace contextRef="#ctx0" brushRef="#br0" timeOffset="1">903 1 21349,'-7'22'1704,"-7"5"-1288,-1 5-200,6 4 504,1 1-296,4 1-600,2-2-416,1-7 200,1-4 216,0-13-184,0-9-136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38.8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2 136 14147,'-1'-5'269,"1"1"0,0-1 0,-1 1 0,1-1 1,1 1-1,-1-1 0,1 1 0,0 0 0,0-1 0,3-7 0,-3 9-88,1 0 0,0 0 0,1 0 0,-1 0 0,1 0 0,-1 0 0,1 1 0,0-1 0,0 1 0,0 0 0,0 0 0,0 0 0,7-3 1,9-3 68,0 1 0,1 1 1,0 1-1,0 1 0,1 0 1,-1 1-1,1 2 0,-1 0 1,1 1-1,-1 1 0,1 1 1,-1 0-1,24 7 0,-38-7-211,-1-1-1,0 1 0,1 0 0,-1 1 1,0-1-1,0 1 0,0 0 0,-1 0 0,1 1 1,7 6-1,-10-8-10,-1 0 0,1 1 0,-1-1 0,1 0 0,-1 0 0,0 1-1,0-1 1,0 0 0,0 1 0,-1-1 0,1 1 0,0-1 0,-1 1 0,0 0 0,0-1 0,0 1 0,0-1 0,0 1 0,0 0 0,-1-1 0,1 1-1,-1-1 1,1 1 0,-1-1 0,-2 3 0,0 3 50,-1-1 0,0 0 0,0 0 0,0 0 0,-1-1-1,0 0 1,-1 0 0,1 0 0,-1 0 0,0-1 0,-1 0 0,-10 6-1,24-13-176,-1 0 0,1 0 1,-1 0-1,1 1 0,0 0 0,0 0 0,0 0 0,0 1 0,0 0 0,0 1 0,0-1 0,-1 1 0,1 1 0,8 2 0,-11-3 105,-1 0 0,0 0 0,0 0 0,0 1 1,0-1-1,-1 1 0,1 0 0,0 0 0,0 0 0,-1 0 0,0 0 0,1 0 0,-1 1 1,0-1-1,0 1 0,0 0 0,0-1 0,-1 1 0,1 0 0,-1 0 0,0 0 0,1 0 1,-2 0-1,1 1 0,0-1 0,0 0 0,-1 0 0,0 1 0,0-1 0,0 0 1,0 1-1,0-1 0,-1 0 0,1 0 0,-2 4 0,-1 3 153,0-1 0,-1 0-1,0 0 1,0 0 0,-1 0-1,0-1 1,0 0 0,-1 0 0,-13 13-1,3-4 253,-1-1 0,-1-1 0,-20 14 1,25-21-173,0 0 0,-24 10 0,31-15-279,0-1-1,0 0 0,0 0 1,0-1-1,0 0 1,0 0-1,-1 0 0,-11 0 1,16-2-22,1 1 0,-1-1 0,0 1 0,1-1 0,-1 0 0,1 1 0,-1-1 0,1 0 0,0 0 0,-1 0 0,1 0 0,0 0 0,-1 0 0,1 0 0,0-1 0,0 1 0,0 0 0,0-1 0,0 1 0,0-1 1,1 1-1,-1-1 0,0 1 0,1-1 0,-1 1 0,1-1 0,-1-2 0,0-4-67,0 1 1,0-1-1,1 1 0,0-14 1,6-14-538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40.2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171 188 18340,'0'-1'94,"0"0"-1,0 0 1,0 0 0,-1 0 0,1 0-1,0-1 1,0 1 0,-1 0 0,1 0-1,-1 0 1,1 0 0,-1 0 0,1 1-1,-1-1 1,0 0 0,1 0 0,-1 0-1,0 0 1,0 1 0,1-1 0,-1 0-1,0 1 1,0-1 0,0 0 0,0 1-1,0-1 1,0 1 0,0 0 0,0-1-1,0 1 1,0 0 0,0 0 0,0-1-1,0 1 1,-1 0 0,1 0 0,0 0-1,0 0 1,0 1 0,0-1 0,-2 1-1,-1 0 76,0 0 0,0 0 0,0 1-1,0 0 1,1 0 0,-1 0 0,1 0 0,-1 1-1,-4 4 1,-1 0-76,2 1 0,-1 0 0,1 1 0,0-1 0,1 1 0,0 0 0,1 1 0,0 0 0,0-1 0,1 2 0,0-1 0,1 0 0,-3 15 0,6-25-94,-1 1 1,1-1-1,0 1 1,0-1-1,0 1 0,0-1 1,0 1-1,0-1 1,0 1-1,0-1 1,1 0-1,-1 1 1,0-1-1,0 1 0,0-1 1,0 1-1,1-1 1,-1 0-1,0 1 1,0-1-1,1 1 1,-1-1-1,0 0 0,1 1 1,-1-1-1,0 0 1,1 1-1,-1-1 1,0 0-1,1 0 1,-1 1-1,1-1 0,-1 0 1,1 0-1,-1 0 1,0 0-1,1 0 1,-1 1-1,1-1 1,-1 0-1,1 0 1,-1 0-1,1 0 0,-1 0 1,1 0-1,-1-1 1,0 1-1,1 0 1,-1 0-1,1 0 1,-1 0-1,1 0 0,-1-1 1,0 1-1,1 0 1,0-1-1,33-17-76,-22 11 38,-8 5 25,0 0 0,0 0 0,0 0 0,0 1 1,1 0-1,-1 0 0,1 0 0,-1 0 0,0 0 1,1 1-1,-1 0 0,1 0 0,0 0 0,-1 1 0,1-1 1,-1 1-1,8 3 0,-8-2 5,1 0-1,-1 1 1,0-1-1,-1 1 1,1 0-1,0 0 1,-1 1-1,0-1 1,0 1 0,0-1-1,0 1 1,0 0-1,-1 0 1,0 0-1,0 1 1,0-1-1,2 6 1,2 11 33,0 0 0,-1 0 0,-2 0 1,0 1-1,-1-1 0,-1 1 0,-1 0 0,-1-1 0,-1 1 0,-1-1 1,-1 1-1,0-1 0,-2 0 0,-1 0 0,0-1 0,-1 0 1,-17 29-1,19-40 46,-1-1 1,0 1 0,0-1 0,0 0 0,-1-1-1,0 1 1,-11 6 0,15-12-42,1 0 1,0 0-1,-1 0 0,1-1 1,-1 1-1,1-1 0,-1 0 1,0 0-1,1 0 0,-7 0 1,8-1-17,-1 0 0,1-1 1,-1 1-1,1-1 0,0 1 1,-1-1-1,1 0 0,0 1 0,0-1 1,-1 0-1,1-1 0,0 1 1,0 0-1,0-1 0,0 1 0,1-1 1,-1 1-1,-2-3 0,2 0-28,-1 0 0,0 0 0,1 0 0,0 0-1,0 0 1,0 0 0,1-1 0,-1 1 0,1-1-1,0 1 1,0-1 0,1 1 0,-1-1 0,1 0-1,0 1 1,0-1 0,1 0 0,0-5 0,2-2-51,-1-1 1,2 1 0,-1 0 0,2 0-1,8-18 1,21-29-241,59-77 1,8-11 129,-87 122 115,0-1-1,-2 0 0,0-1 1,8-31-1,-19 55 52,-1 1 0,1-1 1,-1 0-1,1 1 0,-1-1 0,0 0 0,0 0 0,0 1 0,-1-6 0,1 8 9,0 0 0,0 0 1,0-1-1,-1 1 0,1 0 0,0 0 0,0 0 0,0-1 1,0 1-1,0 0 0,0 0 0,0 0 0,-1-1 0,1 1 1,0 0-1,0 0 0,0 0 0,0 0 0,-1 0 0,1-1 0,0 1 1,0 0-1,0 0 0,-1 0 0,1 0 0,0 0 0,0 0 1,0 0-1,-1 0 0,1 0 0,0 0 0,0 0 0,-1 0 1,1 0-1,0 0 0,-1 0 0,-11 11 26,0 6 4,1 0 1,-10 22-1,17-32-28,1 1 0,-1 0 0,2 1 0,-1-1 0,1 0 0,0 1 0,-1 15 0,4-22-2,-1 0 0,0 0 0,1 0 1,-1-1-1,1 1 0,-1 0 0,1 0 0,0 0 1,0 0-1,0-1 0,0 1 0,0 0 0,0-1 0,1 1 1,-1-1-1,0 1 0,1-1 0,-1 0 0,1 1 1,0-1-1,-1 0 0,1 0 0,0 0 0,0 0 0,-1 0 1,1-1-1,0 1 0,0-1 0,4 1 0,6 2-3,0-1-1,0-1 1,20 0 0,-28-1 2,29 0-2,1-2 0,58-11 1,63-25-2,-149 37 4,22-5 2,-20 8 28,-17 7 57,8-9-64,0 1-1,0 0 1,0 0 0,-1-1 0,1 1 0,0-1 0,0 1 0,-1-1 0,1 1 0,0-1 0,-1 0 0,1 0 0,0 0 0,-1 1 0,1-1 0,0-1 0,-1 1 0,1 0 0,-1 0 0,1 0 0,-3-2 0,1 1 13,1 0 1,-1-1 0,0 0 0,1 0 0,-1 1 0,1-1-1,-1-1 1,1 1 0,-3-3 0,-3-6 79,1 0 1,-1 0 0,-6-17-1,13 27-106,-3-8 42,1 5-43,0-1-1,1 1 1,0-1-1,0 0 1,0 1-1,1-1 1,-1 0-1,1 0 1,0 0-1,1 0 1,-1-6-1,1 11-13,1-1-1,-1 1 1,0 0-1,0-1 1,1 1-1,-1 0 1,0-1-1,1 1 1,-1 0-1,1 0 1,-1-1-1,0 1 1,1 0-1,-1 0 1,1 0-1,-1-1 1,0 1 0,1 0-1,-1 0 1,1 0-1,-1 0 1,1 0-1,-1 0 1,1 0-1,-1 0 1,1 0-1,-1 0 1,0 0-1,1 0 1,-1 1-1,1-1 1,0 0-1,24 7-264,-8-2 103,1-3 59,0 0-1,0-1 1,-1-1 0,1-1 0,0-1 0,32-7-1,-36 6 98,-1-1 0,0 0 0,0-1-1,0 0 1,-1-1 0,0-1 0,0 0-1,0 0 1,15-14 0,-23 17 7,-1 0-1,1 0 1,-1-1-1,0 1 1,0-1 0,0 1-1,-1-1 1,3-6 0,-5 10 3,1 0 1,-1 0 0,0 0 0,0 0 0,1-1 0,-1 1 0,0 0-1,0 0 1,0 0 0,0 0 0,0 0 0,0-1 0,-1 1 0,1 0-1,0 0 1,-1 0 0,0-2 0,0 2 0,1 0 0,-1 1 0,0-1 0,0 0 0,0 1 0,0-1 0,0 0 0,0 1-1,0-1 1,0 1 0,0 0 0,0-1 0,0 1 0,0 0 0,0-1 0,-1 1 0,1 0 0,0 0 0,0 0 0,0 0 0,0 0 0,-2 1 0,-1-1 4,-1 1 0,1 0 0,-1 0 0,1 1 1,0 0-1,0-1 0,-1 1 0,1 1 0,1-1 1,-1 1-1,0-1 0,0 1 0,1 0 1,0 0-1,-1 1 0,1-1 0,0 1 0,-4 6 1,1 0 8,0 0 0,0 1 0,1-1 1,0 1-1,0 0 0,-2 14 0,4-12 27,0 1-1,1 0 1,0-1 0,1 1-1,1 18 1,1-28-58,-1 0 1,1 0 0,0-1 0,-1 1-1,2 0 1,-1-1 0,0 1-1,1-1 1,-1 1 0,5 5-1,-5-8-44,1 1 0,-1-1 0,1 1 0,-1-1 0,1 0-1,0 1 1,0-1 0,0 0 0,-1 0 0,1 0 0,0-1-1,0 1 1,0 0 0,0-1 0,1 1 0,-1-1 0,0 0-1,0 1 1,0-1 0,4-1 0,1 0-105,0 0 0,0-1 0,-1 0-1,1-1 1,0 1 0,-1-1 0,1-1 0,-1 1 0,0-1 0,0 0-1,0 0 1,6-8 0,10-4-515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40.8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9 17588,'-6'-7'1400,"-7"5"-1040,-3 4-160,-5 11 544,-1 5-208,-1 11-127,4 3-65,2 7-56,10 0-56,7 0 16,3-5-56,9-10-352,6-9-288,9-15-224,3-7 568,8-20-225,-5-8-55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41.6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49 130 11851,'-10'23'1422,"1"1"-1,0 0 1,-7 39 0,15-57-1166,-1 1 1,2 0-1,-1 0 0,1 0 0,0 0 0,0 1 0,1-1 0,-1 0 0,2-1 0,-1 1 0,1 0 0,0 0 0,1 0 0,-1-1 0,1 0 0,0 1 0,8 9 0,-9-13-243,0-1 0,1 1 0,-1-1 0,1 0 0,0 0 0,0 0 0,-1 0 0,1 0 0,1 0-1,-1-1 1,0 1 0,0-1 0,1 0 0,-1 0 0,0-1 0,1 1 0,-1 0 0,1-1 0,-1 0-1,1 0 1,5-1 0,4-1-75,0-1 0,-1 0-1,1-1 1,16-7 0,-17 6 11,-11 5 42,-1-1 0,1 1 0,0 0 0,0-1 0,0 1 0,0 0 0,0-1-1,0 1 1,0 0 0,-1 0 0,1 0 0,0 0 0,0 0 0,0 0 0,0 0 0,0 0 0,0 1 0,0-1 0,0 0 0,0 0 0,-1 1 0,1-1 0,0 0 0,0 1 0,0-1 0,-1 1 0,1-1 0,0 1 0,0 0 0,-1-1 0,1 1 0,0 1 0,1 1 5,0 1-1,-1 0 1,1-1 0,-1 1-1,0 0 1,1 6 0,-1-5 18,0-1 0,0 1 0,0-1 0,1 0 1,-1 0-1,5 7 0,-5-9-12,-1-1 0,1-1 0,0 1 0,0 0 0,0 0 0,0 0 0,0 0 0,0-1 0,0 1 0,1 0 0,-1-1 0,0 1 1,0-1-1,0 0 0,1 1 0,-1-1 0,0 0 0,0 0 0,1 1 0,-1-1 0,0 0 0,1 0 0,-1-1 0,0 1 0,0 0 0,1 0 0,-1-1 0,2 0 0,8-3-189,-1 0 1,0-1-1,0 0 0,0 0 0,-1-1 0,12-10 0,-8 6-355,0 1 0,16-8 0,-28 17 502,-1 0-1,1 0 0,-1-1 0,1 1 1,-1 0-1,1 0 0,0 0 1,-1 0-1,1-1 0,-1 1 0,1 0 1,-1 0-1,1 0 0,-1 0 0,1 0 1,0 1-1,-1-1 0,1 0 0,-1 0 1,1 0-1,-1 0 0,1 0 0,-1 1 1,1-1-1,-1 0 0,1 1 1,0-1-1,0 2 3,0-1 0,0 0-1,-1 0 1,1 0 0,0 0 0,-1 1 0,1-1 0,-1 0 0,1 1 0,-1-1 0,1 3-1,2 47 136,-3-33-59,0-13 1,1 0 0,0 0 0,0 0 0,0 0 0,0 0-1,1-1 1,0 1 0,0 0 0,4 6 0,-5-10-27,0 1 1,0-1-1,0 0 1,0 0-1,0 1 1,1-1-1,-1 0 1,0 0-1,1-1 1,-1 1-1,1 0 1,-1 0 0,1-1-1,-1 1 1,1 0-1,-1-1 1,1 0-1,0 1 1,-1-1-1,1 0 1,-1 0-1,1 0 1,0 0-1,-1 0 1,1 0-1,0 0 1,-1-1-1,1 1 1,-1-1-1,1 1 1,0-1-1,1-1 1,6-2-55,0-1 1,0 0-1,-1-1 0,0 0 0,0 0 1,-1-1-1,12-14 0,43-59-1141,-52 67 870,37-55-3532,56-108 0,-52 65 8150,-52 108-2262,-4 6-1434,-6 5-377,-25 48 2360,38-98 981,-1 36-3551,0 4-15,-1 0-1,0 0 1,1-1-1,-1 1 1,0 0-1,0 0 1,0 0 0,0-1-1,0 1 1,-1 0-1,1 0 1,-1-1-1,1 1 1,-1 0-1,-2-4 1,3 7-12,-1 1 1,1-1 0,-1 0-1,1 0 1,-1 1-1,1-1 1,0 0-1,0 1 1,0-1 0,0 0-1,0 1 1,0 0-1,0-1 474,12-25-51,-3 5 5,-18 47 172,-3 17-36,-36 147 1285,40-150-1374,2 1 1,-2 67-1,8-103-431,0 1 0,1-1-1,0 1 1,2 9 0,-2-14-61,0-1 1,0 1 0,0-1-1,0 1 1,0-1-1,0 0 1,1 0-1,-1 1 1,1-1-1,0 0 1,-1 0-1,1 0 1,0-1 0,0 1-1,3 2 1,-14-11-769,0 0 1,1 0 0,-1-1-1,1 0 1,1-1 0,0 0 0,0 0-1,-5-10 1,-45-85-2506,55 101 3223,-3-7-49,-13-29 138,17 37 91,1 0-1,-1 0 0,0 0 1,1 0-1,-1-1 0,1 1 1,0 0-1,0 0 0,0 0 1,0-1-1,0 1 0,0 0 0,1 0 1,1-5-1,-2 6 11,2 0 0,-1 0 1,0 0-1,0 0 0,0 0 0,0 0 0,1 0 1,-1 0-1,0 0 0,1 1 0,-1-1 0,1 1 1,-1-1-1,1 1 0,-1-1 0,1 1 0,-1 0 0,1 0 1,-1 0-1,4 0 0,36 1 1241,-33 0-1050,33 1 538,142 7-700,-178-8-373,0 0-131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11.6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26 18916,'0'2'1664,"3"-2"-1103,3-2-209,6-2 576,1-2-104,7 1-208,5 1-168,5 1-232,0 0-40,6 3-72,-1 4-96,2 2-328,1 2-272,-2 1-472,-4 0-192,-5-2 904,-6-2-257,-2-2-255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12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 16932,'8'-1'378,"0"-1"0,0 1 0,0 0 0,0 1 0,0 0 0,0 0 0,0 1 0,0 0 0,0 1 0,0-1 0,0 1 1,0 1-1,13 5 0,-18-6-352,0 1 0,0-1 0,0 1 1,-1-1-1,1 1 0,-1 0 0,0 0 1,0 0-1,0 0 0,0 0 0,0 0 1,0 1-1,-1-1 0,0 1 0,0-1 0,0 1 1,0 0-1,0-1 0,-1 1 0,1 0 1,-1-1-1,0 1 0,-1 0 0,1 4 1,-2 11-11,-1 0 1,-1 1 0,-8 22 0,11-36 1,-39 112-583,23-76-444,3 1 1,-12 62-1,22-72 326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30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17812,'-3'34'3367,"-2"41"-2474,4 1 0,4-1 0,13 92 0,-14-157-846,-1-2-4,0 1-1,1 0 1,0-1-1,0 1 1,1-1 0,0 0-1,1 0 1,5 9-1,-9-16-44,0-1 0,0 0 0,1 1 0,-1-1 0,0 1-1,1-1 1,-1 0 0,0 1 0,1-1 0,-1 0 0,0 1-1,1-1 1,-1 0 0,1 0 0,-1 1 0,0-1 0,1 0-1,-1 0 1,1 0 0,-1 0 0,1 1 0,-1-1 0,1 0-1,-1 0 1,1 0 0,-1 0 0,1 0 0,-1 0 0,1 0 0,0-1-1,8-11-220,0-24-458,-9 35 635,7-39-908,-3 10-710,12-43 1,-16 73 1646,0 0 1,0 1-1,0-1 1,1 0-1,-1 0 1,0 1 0,0-1-1,0 0 1,0 0-1,0 1 1,0-1-1,1 0 1,-1 0-1,0 1 1,0-1-1,0 0 1,1 0-1,-1 0 1,0 1-1,0-1 1,0 0-1,1 0 1,-1 0-1,0 0 1,1 0-1,-1 0 1,0 0-1,0 1 1,1-1-1,-1 0 1,0 0-1,0 0 1,1 0-1,-1 0 1,0 0-1,1 0 1,-1 0-1,0 0 1,0-1-1,1 1 1,-1 0-1,0 0 1,0 0-1,1 0 1,-1 0-1,0 0 1,0 0 0,1-1-1,-1 1 1,0 0-1,0 0 1,0 0-1,1-1 1,-1 1-1,0 0 1,0 0-1,0-1 1,0 1-1,1 0 1,-1 0-1,0-1 1,0 1-1,0 0 1,0 0-1,0-1 1,0 1-1,0 0 1,0 0-1,0-1 1,14 29 370,-9-16-169,-3-9-83,0 0 0,0 1-1,0-1 1,0 0 0,0 0 0,1-1-1,0 1 1,-1 0 0,1-1 0,6 4-1,-8-5-61,0 0-1,1-1 0,-1 0 0,1 1 1,-1-1-1,1 0 0,-1 0 0,1 0 0,-1 0 1,1 0-1,-1 0 0,1 0 0,-1 0 0,1 0 1,-1-1-1,1 1 0,-1-1 0,1 1 0,-1-1 1,0 0-1,1 1 0,-1-1 0,0 0 1,0 0-1,0 0 0,1 0 0,-1 0 0,1-2 1,6-7 114,0 0 1,-1 0-1,0-1 1,-1 0 0,0 0-1,-1 0 1,0-1-1,-1 0 1,0 0 0,-1 0-1,0 0 1,-1-1-1,0-13 1,-1 25-123,-1-1-1,0 1 1,0-1-1,0 1 1,0-1-1,0 1 1,-1-1-1,1 1 1,0-1-1,-1 1 1,1-1-1,-1 1 1,0 0-1,1-1 1,-1 1-1,0 0 1,-1-3-1,1 4-18,0 0 1,1-1-1,-1 1 0,0 0 1,0 0-1,1-1 0,-1 1 0,0 0 1,0 0-1,0 0 0,1 0 1,-1 0-1,0 0 0,0 0 1,0 0-1,1 0 0,-1 1 0,0-1 1,0 0-1,1 0 0,-1 1 1,0-1-1,1 1 0,-1-1 0,0 0 1,1 1-1,-1-1 0,0 1 1,1 0-1,-1-1 0,1 1 0,-1-1 1,1 1-1,-1 1 0,-5 5 31,0 1-1,1 0 0,-1 0 0,2 0 1,-1 0-1,2 1 0,-1 0 0,-4 18 0,2-6-15,2 1-1,-3 38 0,7-46-11,-1 0 0,2 1 0,3 23 0,-3-32-11,1 0 1,0 0-1,-1 0 1,2 0 0,-1 0-1,1 0 1,0-1 0,0 1-1,0-1 1,7 8-1,-9-11-27,0-1 0,0 0-1,0 0 1,1 0-1,-1 0 1,0 0-1,0 0 1,0 0 0,1 0-1,-1 0 1,1 0-1,-1-1 1,1 1 0,-1-1-1,1 1 1,-1-1-1,1 0 1,-1 1-1,1-1 1,-1 0 0,1 0-1,-1 0 1,1 0-1,0 0 1,-1 0 0,1-1-1,-1 1 1,1 0-1,-1-1 1,1 1-1,-1-1 1,1 0 0,-1 1-1,3-3 1,-2 1-31,1 0 0,-1-1 0,1 1 0,-1-1 0,0 0 0,0 1-1,0-1 1,0 0 0,-1 0 0,1 0 0,-1 0 0,0-1 0,0 1 0,1-6 0,3-24-247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13.5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 15843,'5'-15'1753,"-1"0"-161,-1 3-368,-1 8-335,-2 10 15,1 9-320,-1 7-88,0 8-336,0 2-48,2 4-136,-2 3-48,1-3-256,-1-3-168,0-8-456,0-3-185,-1-9 825,-4-5-280,-1-8-128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14.0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0 195 15947,'3'-11'317,"0"1"0,1-1-1,1 1 1,-1-1-1,1 1 1,1 1-1,0-1 1,1 1 0,-1 0-1,2 0 1,-1 1-1,1 0 1,1 0-1,10-7 1,-12 9-193,1 1 0,-1 0 0,1 1 0,0-1-1,1 1 1,-1 1 0,1 0 0,0 0 0,0 1 0,0 0 0,0 0 0,0 1 0,0 0 0,0 1 0,0 0-1,1 0 1,16 4 0,-21-3-111,-1 0 1,1 0-1,0 1 0,-1 0 0,1 0 0,-1 0 1,0 1-1,1-1 0,-1 1 0,0 0 1,-1 0-1,1 1 0,0-1 0,-1 1 0,0 0 1,0 0-1,0 0 0,0 0 0,-1 0 0,0 1 1,1-1-1,-2 1 0,1-1 0,0 1 0,-1 0 1,0 0-1,0-1 0,0 1 0,-1 0 1,0 10-1,0 1 86,-2 1-1,0-1 1,0 0 0,-2 1 0,0-1 0,-1-1 0,0 1-1,-9 16 1,-16 34 354,-4-3 0,-68 100 0,101-162-534,1 0 1,-1 0-1,1 0 0,-1 0 1,1 0-1,-1 0 1,1-1-1,-1 1 0,0 0 1,0 0-1,1-1 0,-1 1 1,0-1-1,0 1 0,0-1 1,0 1-1,0-1 0,0 1 1,0-1-1,0 0 0,0 1 1,0-1-1,-2 0 0,3-1 17,-1 0 0,1 0 0,-1 1 0,1-1 0,-1 0 0,1-1 0,0 1 0,0 0 0,-1 0 1,1 0-1,0 0 0,0 0 0,0 0 0,0 0 0,0 0 0,0 0 0,0 0 0,0 0 0,1 0 0,-1 0 0,1-2 0,4-19-636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14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0 16283,'15'0'1785,"-13"15"-1001,-5 6-288,-6 5 1537,0 4-1089,1 4-448,4 2-40,-1-1-104,5-5-192,0-6-280,3-4-224,5-13-424,-1-4-240,-1-12 752,0-6-185,-3-4-183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15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0 335 16916,'3'1'261,"0"0"1,0 0 0,0-1-1,0 1 1,0-1-1,0 0 1,0 0 0,-1 0-1,1 0 1,0 0 0,0-1-1,0 1 1,0-1 0,0 0-1,0 0 1,-1 0 0,1 0-1,0-1 1,-1 1-1,4-3 1,5-3 61,0 0 0,-1-1-1,11-11 1,-9 8-234,0-1 0,14-19 0,-22 26-88,0-1 1,-1 1-1,0 0 0,0-1 1,-1 0-1,1 0 0,-1 0 0,0 0 1,1-11-1,-3 17-1,1 0-1,-1-1 0,0 1 1,0 0-1,0-1 1,0 1-1,0-1 1,1 1-1,-1 0 1,0-1-1,0 1 0,0-1 1,0 1-1,0 0 1,0-1-1,0 1 1,0 0-1,-1-1 1,1 1-1,0-1 0,0 1 1,0 0-1,0-1 1,0 1-1,-1 0 1,1-1-1,0 1 0,0 0 1,-1-1-1,1 1 1,0 0-1,0 0 1,-1-1-1,1 1 1,0 0-1,-1 0 0,1-1 1,0 1-1,-1 0 1,1 0-1,0 0 1,-1 0-1,1 0 1,-1-1-1,1 1 0,0 0 1,-1 0-1,1 0 1,0 0-1,-1 0 1,1 0-1,-1 0 1,1 0-1,0 1 0,-1-1 1,1 0-1,-1 0 1,1 0-1,0 0 1,-1 1-1,-2 0-4,1 0 0,-1 1 0,1 0 0,-1-1 0,1 1 0,-1 0 0,-1 3-1,-5 6 22,0 0-1,1 1 0,0 0 1,1 0-1,0 1 0,1 0 1,1 0-1,0 0 0,0 1 1,1 0-1,1 0 0,1 0 1,-2 16-1,4-28 9,0-1-1,0 1 0,0 0 1,0 0-1,1 0 0,-1 0 1,0-1-1,1 1 0,-1 0 1,1 0-1,0-1 0,0 1 1,1 2-1,-2-3-81,1 0 0,0-1 0,-1 1 0,1 0 0,0-1 0,0 1 0,0 0 0,-1-1 0,1 1 1,0-1-1,0 0 0,0 1 0,0-1 0,0 0 0,0 1 0,0-1 0,0 0 0,0 0 0,1 0 0,0 0-107,0 0-1,1-1 1,-1 1-1,0-1 1,0 0-1,1 1 1,-1-1-1,0 0 1,0 0 0,0 0-1,0-1 1,0 1-1,0 0 1,0-1-1,-1 0 1,1 1 0,0-1-1,-1 0 1,2-2-1,7-13-510,-1-3-232</inkml:trace>
  <inkml:trace contextRef="#ctx0" brushRef="#br0" timeOffset="1">68 1 16732,'-10'1'1816,"5"5"-1160,2-1-256,3-1 936,5-1-1151,4 0 103,3 3-72,3-9-400</inkml:trace>
  <inkml:trace contextRef="#ctx0" brushRef="#br0" timeOffset="2">472 65 17076,'0'8'306,"0"0"0,-1 0 1,1 0-1,-2-1 0,1 1 1,-1 0-1,0-1 0,-4 8 1,3-4-74,-1-1 1,2 0-1,-3 15 1,5-25-275,0 1-1,1-1 0,-1 1 1,0-1-1,0 0 1,1 1-1,-1-1 0,0 0 1,0 1-1,1-1 1,-1 0-1,0 1 0,1-1 1,-1 0-1,0 0 1,1 0-1,-1 1 0,0-1 1,1 0-1,-1 0 1,1 0-1,-1 0 1,0 1-1,1-1 0,-1 0 1,1 0-1,-1 0 1,1 0-1,-1 0 0,0 0 1,1 0-1,-1 0 1,1-1-1,-1 1 0,1 0 1,-1 0-1,1 0 1,26-5-788,-16 2 392,-6 3 407,0 0-1,-1 0 1,1 0-1,-1 0 1,1 1 0,0 0-1,-1 0 1,0 0-1,1 0 1,-1 1-1,0-1 1,1 1 0,-1 1-1,0-1 1,0 0-1,4 5 1,-6-5 107,0 0-1,0 0 1,0 0 0,0 1 0,-1-1 0,1 0-1,-1 1 1,1-1 0,-1 1 0,0 0-1,0-1 1,0 1 0,-1 0 0,1 0 0,-1-1-1,1 1 1,-1 0 0,0 0 0,0 0-1,0 0 1,-1-1 0,1 1 0,-1 0-1,1 0 1,-1-1 0,0 1 0,-2 5 0,0-3 48,0 0 0,0 0 0,0-1 0,0 1 0,-1 0 0,0-1 0,0 0 0,0 0 0,0 0 0,-1-1 0,0 1 0,1-1 0,-1 0 0,0-1 0,-1 1 1,1-1-1,0 0 0,-1 0 0,1 0 0,-1-1 0,0 0 0,1 0 0,-1-1 0,0 1 0,0-1 0,-6-1 0,-12-1 46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16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48 16131,'-4'8'295,"0"0"-1,1 0 1,0 1-1,0 0 1,1-1-1,0 1 1,1 0-1,0 0 1,0 0-1,1 0 1,0 0-1,1 0 0,-1 0 1,5 17-1,-4-25-272,-1 1 1,1-1-1,-1 1 0,1-1 0,-1 1 0,1-1 0,0 1 0,0-1 0,-1 0 0,1 1 0,0-1 0,0 0 0,1 0 0,-1 0 0,0 0 0,0 0 0,0 0 0,1 0 1,-1 0-1,0 0 0,1-1 0,-1 1 0,2 0 0,-1-1-5,0 0-1,0 0 1,0 0 0,0 0-1,0-1 1,0 1 0,0-1-1,-1 1 1,1-1 0,0 0-1,0 1 1,-1-1 0,1 0-1,0 0 1,-1 0 0,2-2-1,6-4 29,-1-1 0,0 0 0,0-1 0,-1 1 0,7-12 0,-4 3 75,0 0 0,-1 0 0,-1-1-1,11-37 1,-16 96 240,-3-32-329,5 63 202,-4-66-199,-1-1 1,2 0-1,-1 1 1,1-1-1,0 0 1,0 1-1,0-1 1,1 0-1,-1 0 0,6 5 1,-7-8-17,0-1 0,0 0 0,0 0-1,0 0 1,0 0 0,0 0 0,1 0 0,-1 0 0,0-1 0,1 1-1,-1 0 1,1-1 0,-1 1 0,0-1 0,1 1 0,-1-1 0,1 0 0,0 0-1,-1 0 1,1 0 0,2 0 0,-1-1 9,0 1 1,0-1-1,0 0 0,0 0 0,0-1 1,-1 1-1,1-1 0,0 1 0,-1-1 1,4-3-1,2-2 31,-1 0 1,0 0 0,-1-1-1,0 0 1,10-17-1,-11 15-16,0 1 0,-1-1 0,0 0 0,-1-1 0,0 1 0,0-1-1,-1 1 1,-1-1 0,0 0 0,0 0 0,-2-16 0,1 27-40,0 0 0,0-1 0,1 1 0,-1 0 0,0 0 0,0 0 0,0-1 0,0 1 0,0 0 0,0 0 0,0-1 0,-1 1 0,1 0 0,0 0 0,0-1 0,0 1 0,0 0 0,0 0 0,0 0 0,0-1 0,0 1 0,-1 0 0,1 0 0,0 0 0,0 0 0,0-1 0,0 1 0,0 0 0,-1 0 0,1 0 0,0 0 0,0 0 0,0-1 0,-1 1 0,1 0 0,0 0 0,0 0 0,-1 0 0,1 0 0,0 0 0,0 0 0,-1 0 0,1 0 0,0 0 0,0 0 0,0 0 0,-1 0 0,1 0 0,0 0 0,0 0 0,-1 0 0,1 0 0,0 0 0,0 1 0,0-1 0,-1 0 0,1 0 0,0 0 0,0 0 0,0 0 0,-1 1 0,-7 11 65,5-4-54,1 0 0,0 0 0,1 1-1,0-1 1,0 0 0,0 1 0,1-1 0,1 1 0,-1-1 0,1 0 0,1 1 0,0-1 0,3 10 0,-5-17-11,1 0 0,0 1 0,0-1 0,0 0 0,0 0 0,0 0 0,0 0 0,0 0 0,1 0 0,-1 0 0,0 0 0,0 0 0,1 0 0,-1-1 0,1 1 0,-1 0 0,0-1 0,1 1 0,-1-1 0,1 0 0,-1 1 0,1-1 0,0 0 0,-1 0 0,1 0 0,-1 0 0,1 0 0,-1 0 0,1-1 0,-1 1 0,1-1 0,-1 1 0,1-1 0,-1 1 0,3-2 0,2-1 4,0 0 0,1-1 0,-1 0 1,-1 0-1,1 0 0,7-7 0,0-3-2,-1 0 1,11-17 0,-12 15-76,21-22 0,-32 38 68,0 0 0,0-1 1,0 1-1,0 0 0,0 0 1,0 0-1,1-1 0,-1 1 1,0 0-1,0 0 0,0 0 1,0 0-1,1-1 0,-1 1 1,0 0-1,0 0 0,0 0 1,1 0-1,-1 0 0,0 0 1,0 0-1,1 0 0,-1 0 1,0 0-1,0-1 0,1 1 1,-1 0-1,0 0 0,0 0 1,1 0-1,-1 1 0,0-1 1,0 0-1,0 0 0,1 0 1,-1 0-1,0 0 0,0 0 1,1 0-1,-1 0 0,0 0 1,0 1-1,0-1 0,1 0 1,-1 0-1,0 0 0,0 0 1,0 1-1,0-1 0,0 0 1,1 0-1,-1 0 0,0 1 1,0-1-1,0 0 0,0 0 1,0 1-1,3 15-68,-3-14 61,1 21-53,0 2 15,7 31 0,-7-50 49,0 1 0,1-1 1,0 0-1,0 0 0,0-1 0,1 1 0,0 0 1,0-1-1,0 1 0,6 5 0,-7-9 1,0 0-1,1 0 0,-1-1 0,0 1 0,1-1 1,-1 0-1,1 0 0,-1 0 0,1 0 0,0 0 1,-1 0-1,1-1 0,0 1 0,-1-1 1,1 0-1,0 0 0,0 0 0,-1 0 0,1 0 1,0 0-1,0-1 0,-1 0 0,1 1 1,0-1-1,-1 0 0,4-2 0,6-2-10,-1-1 0,0 0-1,0 0 1,14-12 0,-12 7-9,-11 8 12,0 1 0,1-1 0,0 1-1,-1-1 1,1 1 0,0 0-1,0 0 1,0 1 0,1-1-1,-1 0 1,0 1 0,1 0 0,-1 0-1,5-1 1,-7 2 8,0 1 0,0-1 0,0 1 0,0-1 0,-1 1 0,1 0 0,0-1-1,0 1 1,-1 0 0,1 0 0,0-1 0,-1 1 0,1 0 0,0 0 0,-1 0 0,0 0 0,1 0 0,-1 0 0,1 0 0,-1 0 0,0 0 0,0 0 0,1 0 0,-1 0-1,0 0 1,0 0 0,0 0 0,0 0 0,-1 2 0,1-2 1,0 0-1,0 1 1,0-1-1,0 0 1,0 1-1,0-1 1,0 0-1,1 0 1,-1 0 0,0 1-1,1-1 1,-1 0-1,1 0 1,-1 0-1,1 0 1,0 0-1,0 1 1,-1-1-1,1-1 1,0 1-1,0 0 1,0 0 0,0 0-1,0 0 1,0-1-1,1 2 1,-1-2-38,-1 0 1,1 0-1,0 0 1,-1-1-1,1 1 1,-1 0 0,1 0-1,0-1 1,-1 1-1,1 0 1,-1 0 0,1-1-1,-1 1 1,1-1-1,-1 1 1,1 0-1,-1-1 1,1 1 0,-1-1-1,1 1 1,-1-1-1,0 1 1,1-1-1,-1 0 1,0 1 0,0-1-1,1 1 1,-1-1-1,0 0 1,0 1-1,0-1 1,0 0 0,0 0-1,5-30-280,-4 26 238,3-26-242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17.0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15683,'1'13'1041,"2"-2"-1033,6-8-24,-1-2 536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17.5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124 247 15723,'-31'29'1060,"14"-14"-670,-25 28 1,38-38-309,0 0 1,1 0 0,0 0 0,0 0 0,0 0-1,1 0 1,-1 1 0,1-1 0,1 1 0,-1 0 0,0 7-1,1-12-69,1 0-1,0 0 0,0 0 1,-1 0-1,1 0 0,0-1 1,0 1-1,0 0 0,0 0 1,0 0-1,1 0 0,-1 0 1,0 0-1,0 0 0,0-1 1,1 1-1,-1 0 0,1 0 1,-1 0-1,0-1 1,1 1-1,-1 0 0,1 0 1,0-1-1,-1 1 0,1 0 1,0-1-1,-1 1 0,1-1 1,0 1-1,-1-1 0,1 1 1,0-1-1,0 0 0,0 1 1,0-1-1,-1 0 0,1 1 1,0-1-1,0 0 0,0 0 1,0 0-1,1 0 0,2 0 5,0-1 0,0 0 0,0 0 1,-1 0-1,1 0 0,0 0 0,0-1 0,-1 0 0,6-2 0,3-5 2,1 0 0,-2-1-1,1 0 1,-1-1 0,-1 0 0,0-1 0,16-24 0,0-6 136,22-50 0,-34 65 215,-2 0 0,-1-1 0,-1 0 0,9-39 0,-29 131 168,4 0 1,3 121-1,11-112-546,-7-67-48,1 0-1,-1 0 1,1 0-1,0-1 0,1 1 1,-1 0-1,1-1 1,0 0-1,6 8 1,-8-11 44,1-1 0,-1 0 0,0 0 0,0 0 1,1 0-1,-1 0 0,1 0 0,-1 0 0,1 0 1,0 0-1,-1-1 0,1 1 0,0-1 0,-1 1 1,1-1-1,0 0 0,0 1 0,-1-1 0,1 0 1,0 0-1,0 0 0,-1-1 0,1 1 1,3-1-1,19-13-184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18.4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226 60 12619,'3'-1'460,"0"0"0,1 0 0,-1-1 0,0 1 0,0 0 0,0-1 0,0 0 0,0 0 0,4-3 0,-7 4-287,1 1 0,-1-1 0,1 1 0,-1-1 0,0 1 0,1-1 0,-1 0 0,0 1 0,0-1 0,1 1 0,-1-1 0,0 0 0,0 1 0,0-1 1,0 1-1,0-1 0,0 0 0,0 1 0,0-1 0,0 0 0,0 0 0,0 0-26,-1-1 0,0 1-1,1 0 1,-1 0 0,0 0 0,0 0 0,0 0 0,1 0 0,-1 0 0,0 0-1,0 0 1,0 0 0,-1 0 0,0 0 0,-1-1-84,0 0 1,1 1-1,-1 0 0,0 0 1,0 0-1,0 0 1,0 0-1,0 1 0,0-1 1,0 1-1,0 0 1,0 0-1,0 0 0,0 0 1,0 0-1,0 1 0,0-1 1,0 1-1,0 0 1,0 0-1,0 0 0,0 0 1,0 1-1,1-1 0,-1 1 1,-4 3-1,-5 4-35,0 1-1,1 0 1,0 1 0,-10 12-1,18-18 0,-9 8-10,0 1 0,1 0 0,1 1 1,0 1-1,2-1 0,-1 1 0,2 1 0,-11 31 0,18-47-17,0-1 0,0 1 0,0-1 0,0 0 1,-1 1-1,1-1 0,0 1 0,0-1 0,0 1 0,0-1 1,0 1-1,0-1 0,0 1 0,0-1 0,0 1 0,0-1 1,0 1-1,1-1 0,-1 0 0,0 1 0,0-1 0,0 1 1,1-1-1,-1 1 0,0-1 0,0 0 0,1 1 0,-1-1 1,0 0-1,1 1 0,-1-1 0,0 0 0,1 1 1,-1-1-1,1 0 0,-1 0 0,0 0 0,1 1 0,-1-1 1,1 0-1,-1 0 0,1 0 0,-1 0 0,1 0 0,-1 0 1,1 0-1,-1 0 0,1 0 0,-1 0 0,1 0 0,-1 0 1,0 0-1,1 0 0,-1 0 0,1 0 0,-1 0 0,1-1 1,-1 1-1,1 0 0,-1 0 0,1-1 0,26-14-16,-19 8 10,-4 5 10,-1 0 0,0 0 0,0-1 1,0 0-1,0 1 0,-1-1 0,1 0 0,-1 0 1,1-1-1,-1 1 0,0 0 0,1-5 0,-3 9-3,0-1-1,0 0 0,0 0 0,0 0 1,0 0-1,0 0 0,0 0 0,0 0 1,0 0-1,0 0 0,0 0 0,0 0 1,0 0-1,0 0 0,0 0 0,0 0 1,-1 0-1,1 0 0,0 0 0,0 1 1,0-1-1,0 0 0,0 0 0,0 0 1,0 0-1,0 0 0,0 0 0,0 0 1,0 0-1,0 0 0,0 0 0,-1 0 1,1 0-1,0 0 0,0 0 0,0 0 1,0 0-1,0-1 0,0 1 0,0 0 1,0 0-1,0 0 0,0 0 0,0 0 1,0 0-1,0 0 0,0 0 1,0 0-1,-1 0 0,1 0 0,0 0 1,0 0-1,0 0 0,0 0 0,0 0 1,0 0-1,0 0 0,0-1 0,0 1 1,0 0-1,0 0 0,0 0 0,0 0 1,0 0-1,-8 9-17,7-8 14,0 0 0,0 0 0,0 0 0,0 1-1,0-1 1,1 0 0,-1 1 0,1-1-1,-1 0 1,1 1 0,-1-1 0,1 1 0,0-1-1,-1 1 1,1-1 0,0 3 0,1-3 3,-1-1 0,0 0 1,0 1-1,1-1 0,-1 0 0,1 0 1,-1 1-1,0-1 0,1 0 0,-1 0 1,0 0-1,1 1 0,-1-1 0,1 0 1,-1 0-1,1 0 0,-1 0 0,0 0 1,1 0-1,-1 0 0,1 0 1,-1 0-1,1 0 0,-1 0 0,0 0 1,1-1-1,0 1 0,16-4-2,-11 2 1,5-1-6,1 0 0,-1 0-1,0-2 1,-1 1 0,1-2 0,-1 1 0,0-1 0,0-1 0,14-12 0,-6 2 5,0-1 1,-1-2-1,18-27 0,-33 45 3,-1-1 0,1 1 1,0-1-1,0 1 0,0 0 0,0 0 0,0 0 0,0 0 0,0 0 0,0 0 0,1 1 0,-1-1 0,1 1 0,0 0 0,-1 0 0,1 0 0,0 0 0,-1 0 0,1 0 0,0 1 1,0-1-1,0 1 0,5 0 0,73-4 48,-81 4 11,0-1-118,-1 1 0,1-1 0,0 1 1,0 0-1,-1-1 0,1 1 0,0-1 0,0 1 0,-1 0 0,1 0 0,0-1 0,-1 1 1,1 0-1,-1-1 0,1 1 0,0 0 0,-1 0 0,1 0 0,-1 0 0,1-1 0,-1 1 1,1 0-1,-1 0 0,1 0 0,0 0 0,-1 0 0,1 0 0,-1 0 0,1 0 1,-1 0-1,1 0 0,-1 0 0,1 1 0,-1-1 0,1 0 0,0 0 0,-1 0 0,1 1 1,-1-1-1,1 0 0,0 0 0,-1 1 0,1-1 0,0 0 0,-1 1 0,1-1 0,0 0 1,-1 1-1,1-1 0,0 0 0,-1 2 0,-6 9-2581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19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0 323 16788,'0'0'47,"0"0"1,0 1 0,0-1 0,0 0 0,0 0-1,0 0 1,0 0 0,0 0 0,0 0-1,1 0 1,-1 0 0,0 1 0,0-1 0,0 0-1,0 0 1,0 0 0,0 0 0,0 0 0,0 0-1,0 0 1,0 0 0,1 0 0,-1 0 0,0 0-1,0 0 1,0 0 0,0 0 0,0 0-1,0 0 1,0 0 0,0 0 0,1 0 0,-1 0-1,0 0 1,0 0 0,0 0 0,0 0 0,0 0-1,0 0 1,0 0 0,1 0 0,-1 0 0,0 0-1,0 0 1,0 0 0,0 0 0,0 0-1,0 0 1,0 0 0,0-1 0,10-4 1008,10-11 169,5-11-108,32-44 1,-49 60-1071,-1 0-1,-1 0 1,0-1-1,0 1 1,-1-1-1,-1-1 1,6-23-1,-9 16-4,-3 13-7,-7 13 4,-2 9-13,1 0 0,0 1-1,1 1 1,1 0 0,1 0-1,0 0 1,1 1 0,1 0 0,0 0-1,-1 20 1,5-36-24,1 1 0,0-1 1,0 1-1,0-1 0,0 0 0,0 1 1,1-1-1,-1 0 0,1 1 0,0 2 1,-1-5-3,1 1 0,0 0 1,-1-1-1,1 1 0,-1-1 1,1 1-1,0-1 1,-1 1-1,1-1 0,0 1 1,-1-1-1,1 0 1,0 1-1,0-1 0,0 0 1,-1 0-1,1 1 0,0-1 1,0 0-1,0 0 1,-1 0-1,1 0 0,0 0 1,0 0-1,0 0 1,-1-1-1,1 1 0,0 0 1,0 0-1,0-1 0,-1 1 1,2-1-1,12-4-6,-1-1-1,0 0 1,-1-1-1,0-1 0,14-10 1,-17 11-2,1 0 0,0 0 0,0 1 0,1 0 0,-1 1 0,1 0 0,0 1 0,18-4 1,-27 8 1,1 0 0,-1 0 0,1 0 0,-1 1 0,1-1 0,-1 1 0,1-1 0,-1 1 0,0 0 0,1 0 0,-1 0 0,0 0 1,0 1-1,0-1 0,1 1 0,-1-1 0,-1 1 0,1-1 0,0 1 0,2 3 0,-1-2 1,-1-1 0,0 1 1,1-1-1,0 0 0,-1 0 0,1 0 0,0 0 0,0-1 0,0 1 1,0-1-1,3 1 0,-4-2 3,-1 0 0,1 0 0,-1 0-1,1 0 1,-1-1 0,1 1 0,-1-1 0,1 1 0,-1-1 0,0 1 0,1-1 0,-1 0 0,0 1 0,1-1-1,-1 0 1,0 0 0,0 0 0,0 0 0,0 0 0,0 0 0,0-1 0,0 1 0,0 0 0,0 0 0,0-2-1,20-39-13,-17 32 13,5-12 1,20-39-9,-27 56 4,1 1 0,0 0 0,0 0 1,0 0-1,0 0 0,1 0 0,0 1 0,-1-1 0,1 1 0,7-4 0,-9 6 1,1 0 1,0 0-1,0 0 1,-1 0-1,1 1 0,0-1 1,0 1-1,0 0 0,0-1 1,0 1-1,-1 1 0,1-1 1,0 0-1,0 1 0,0-1 1,0 1-1,-1 0 0,1 0 1,0 0-1,-1 1 0,1-1 1,-1 0-1,1 1 0,-1 0 1,0-1-1,1 1 0,-1 0 1,0 0-1,2 4 0,0-2-13,-1 0-1,0 0 1,1 0-1,-2 1 1,1-1-1,-1 1 0,1 0 1,-1 0-1,0 0 1,-1 0-1,1 0 1,-1 0-1,0 0 1,-1 1-1,1 5 0,-2-4 74,2 13-1320,-1-20 1228,0 1-1,0-1 1,1 0 0,-1 1 0,0-1-1,0 0 1,1 1 0,-1-1-1,0 0 1,1 1 0,-1-1 0,0 0-1,1 0 1,-1 0 0,1 1-1,-1-1 1,0 0 0,1 0 0,-1 0-1,1 0 1,-1 0 0,0 0-1,1 0 1,-1 0 0,1 0 0,-1 0-1,1 0 1,-1 0 0,0 0-1,1 0 1,-1 0 0,1 0 0,-1 0-1,0-1 1,1 1 0,-1 0-1,0 0 1,1 0 0,-1-1 0,0 1-1,1 0 1,-1 0 0,0-1-1,1 1 1,11-8-423,0 0 1,0-1-1,15-15 0,-18 16 422,0 0-1,0 0 0,1 1 0,0 0 0,18-9 0,-28 16 49,1 0 0,0 0 0,-1-1 0,1 1 0,-1 0 0,1 0 0,0 0 0,-1 0 0,1 0 0,0 0 1,-1 0-1,1 0 0,0 0 0,-1 0 0,1 0 0,0 0 0,-1 1 0,1-1 0,0 0 0,-1 0 0,1 1 0,-1-1 0,1 1 0,0-1 0,-1 0 0,1 1 0,-1-1 0,1 1 0,-1-1 0,0 1 0,1-1 0,-1 1 0,1-1 0,-1 1 0,0 0 0,0-1 0,1 1 0,-1-1 0,0 1 0,0 0 0,0-1 0,0 1 0,1 0 0,-1-1 0,0 2 0,1 35 491,-1-33-444,-1 21 247,0-13-93,0-1 1,1 1-1,2 19 0,-1-30-203,-1 0-1,0-1 0,0 1 0,0 0 1,1 0-1,-1 0 0,0-1 0,1 1 1,-1 0-1,1 0 0,-1-1 0,1 1 0,-1 0 1,1-1-1,-1 1 0,1-1 0,0 1 1,-1 0-1,1-1 0,0 0 0,0 1 1,-1-1-1,1 1 0,0-1 0,0 0 1,-1 1-1,1-1 0,0 0 0,0 0 0,0 0 1,0 0-1,0 0 0,-1 0 0,1 0 1,0 0-1,0 0 0,0 0 0,0 0 1,-1-1-1,1 1 0,0 0 0,0 0 0,0-1 1,-1 1-1,1-1 0,1 0 0,3-1-2,0-1 1,1 0-1,-1 0 0,-1-1 0,6-4 0,1-1 16,-1-1 1,0 0 0,-1 0-1,0-1 1,0-1-1,12-23 1,-20 34 4,0 0 0,-1-1 0,1 1 0,0 0 0,-1-1 0,0 1 0,1-1 0,-1 1 0,0-1 0,1 1-1,-1-1 1,0 1 0,0-1 0,0 1 0,0-1 0,-1 1 0,1-1 0,0 1 0,-1 0 0,1-1 0,-1 1 0,1-1 0,-2-1 0,1 2 46,0 0-1,0 0 1,-1 0 0,1 0 0,0 0-1,-1 0 1,1 0 0,-1 0 0,1 1-1,-1-1 1,0 1 0,1-1 0,-1 1-1,0-1 1,1 1 0,-1 0-1,0 0 1,1 0 0,-3 0 0,4 0-67,0 0 0,0 0 1,0 0-1,-1 0 0,1 0 1,0 0-1,0 0 0,0 0 1,0-1-1,0 1 0,0 0 1,0 0-1,-1 0 0,1 0 1,0 0-1,0 0 0,0 0 0,0 0 1,0-1-1,0 1 0,0 0 1,0 0-1,0 0 0,0 0 1,0 0-1,0 0 0,0-1 1,0 1-1,0 0 0,0 0 1,0 0-1,0 0 0,0 0 1,0 0-1,0-1 0,0 1 1,0 0-1,0 0 0,0 0 1,0 0-1,0 0 0,0 0 1,0-1-1,0 1 0,0 0 1,0 0-1,1 0 0,-1 0 1,0 0-1,0 0 0,0 0 1,0 0-1,0 0 0,0 0 1,0-1-1,0 1 0,1 0 1,-1 0-1,0 0 0,0 0 1,0 0-1,0 0 0,7-6-253,-7 6 243,60-41 691,-38 26-654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20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121 359 16171,'0'-1'114,"-1"1"-1,0-1 1,0 1-1,1-1 0,-1 1 1,0-1-1,0 1 1,0-1-1,0 1 0,1 0 1,-1 0-1,0-1 1,0 1-1,0 0 0,0 0 1,0 0-1,0 0 0,0 0 1,0 0-1,0 0 1,0 0-1,0 1 0,1-1 1,-1 0-1,0 0 1,0 1-1,0-1 0,0 1 1,0-1-1,1 1 1,-1-1-1,0 1 0,0-1 1,0 2-1,-27 21 1250,21-15-1273,0 1 0,1-1-1,0 1 1,1 0 0,0 1-1,0-1 1,1 1 0,0 0-1,1 0 1,0 0 0,0 1-1,-1 14 1,4-24-88,0 1 0,0-1-1,-1 0 1,1 0 0,0 1 0,0-1 0,0 0 0,1 0 0,-1 1 0,0-1 0,0 0-1,1 0 1,-1 0 0,1 1 0,-1-1 0,1 0 0,-1 0 0,1 0 0,0 0-1,-1 0 1,1 0 0,0 0 0,2 2 0,-2-3-5,0 0 0,1 1 0,-1-1 1,0 0-1,1 0 0,-1 1 0,0-1 0,1 0 0,-1 0 1,1-1-1,-1 1 0,0 0 0,1 0 0,-1-1 0,0 1 0,1-1 1,1 0-1,5-3-54,-1 0 0,1-1 0,-1 1 0,0-1 0,9-9 0,13-18-371,-2-1 1,-1-1-1,33-57 1,-51 77 242,-8 14 173,0 0 0,1-1 0,-1 1 1,0-1-1,0 1 0,0 0 0,0-1 0,1 1 1,-1 0-1,0-1 0,0 1 0,1 0 1,-1-1-1,0 1 0,0 0 0,1-1 0,-1 1 1,0 0-1,1 0 0,-1 0 0,1-1 1,-1 1-1,0 0 0,1 0 0,-1 0 1,1 0-1,-1 0 0,0 0 0,1 0 0,2 12-127,-6 32 141,2-35-14,-1 5 63,1 0 0,1-1 0,0 1 0,3 21 0,-3-34-41,0 0-1,0-1 1,0 1 0,0 0 0,0 0 0,0 0 0,0 0 0,1-1 0,-1 1 0,0 0 0,1 0 0,-1-1 0,0 1 0,1 0 0,-1 0-1,1-1 1,-1 1 0,1 0 0,-1-1 0,1 1 0,-1-1 0,1 1 0,0-1 0,-1 1 0,1-1 0,0 1 0,0-1 0,-1 0-1,1 1 1,0-1 0,0 0 0,-1 1 0,1-1 0,0 0 0,0 0 0,0 0 0,0 0 0,-1 0 0,1 0 0,0 0 0,0 0 0,0 0-1,0-1 1,-1 1 0,1 0 0,0 0 0,0-1 0,-1 1 0,1 0 0,0-1 0,1 0 0,3-2 45,0-1 0,0 0 0,0 0 0,0 0 0,6-9 0,10-13 75,-2-1 0,0 0 0,28-59 0,-25 37-78,25-85 1,-40 96-86,-8 30 49,-7 24 62,-1 12 42,1 1 1,1-1-1,-3 35 1,-3 93 328,12-138-389,0 3 17,0 0 1,1 0 0,1 1-1,8 41 1,-9-62-80,0 1 0,1 0 0,-1-1 0,1 1 0,-1 0 0,1-1 0,0 1 0,0-1 0,0 1 0,-1-1 0,1 1 0,0-1 0,1 0 0,-1 1 0,0-1 0,0 0 0,1 0 0,-1 0 0,0 0 0,1 0 0,-1 0 0,1 0 0,2 0 0,-3-1-5,0 0 0,1 0 0,-1 0 0,0-1 0,1 1 0,-1-1 0,0 1 0,1-1 0,-1 1 0,0-1 0,0 0 1,0 0-1,1 0 0,-1 1 0,0-1 0,0 0 0,0 0 0,-1-1 0,1 1 0,0 0 0,0 0 0,-1 0 0,1 0 0,0-1 0,-1 1 0,1 0 0,-1-1 0,1 0 1,7-24-41,-1-1 1,-1 0 0,-1 1 0,-1-2 0,-1 1 0,-2-39 0,-3 48 190,-1 26 60,-1 30 53,4-32-222,0 0-1,0 0 1,1 0 0,0 0-1,0 0 1,0 0-1,1 0 1,4 8-1,-6-12-28,1-1 1,0 0-1,0 0 0,0 0 0,-1 0 0,1 1 0,0-1 0,0-1 0,0 1 1,1 0-1,-1 0 0,0 0 0,0 0 0,0-1 0,1 1 0,2 0 0,-2 0-7,0-1 0,0 0 0,0 0 0,0 0 0,0 0 0,0 0 0,0-1 0,0 1 0,0-1 0,0 1 0,0-1 0,-1 0 0,1 0 0,0 1 0,2-3 0,14-9-185,-1-1-1,0 0 1,-1-2-1,0 0 1,-1 0 0,23-34-1,-7 12-443,-30 36 606,-1 1 0,0-1 0,1 0-1,-1 1 1,0-1 0,1 1 0,-1-1 0,1 1 0,-1 0 0,1-1 0,-1 1-1,1-1 1,-1 1 0,1 0 0,-1-1 0,1 1 0,0 0 0,-1 0-1,1-1 1,0 1 0,-1 0 0,2 0 0,-1 12-56,-10 24 376,8-33-290,-2 8 107,0 0 1,1 0-1,-1 15 1,3-21-59,-1 0 0,1 0-1,1 0 1,-1 0 0,1 0 0,0-1 0,0 1 0,0 0-1,1 0 1,3 5 0,-5-8-44,1-1-1,0 0 1,-1 0 0,1 0-1,0 0 1,0 0 0,0 0 0,0 0-1,0 0 1,0 0 0,0 0-1,1 0 1,-1-1 0,0 1-1,0 0 1,1-1 0,-1 1-1,0-1 1,1 0 0,-1 1-1,0-1 1,1 0 0,-1 0-1,1 0 1,-1 0 0,0 0-1,1 0 1,-1 0 0,1 0-1,-1-1 1,0 1 0,1 0-1,-1-1 1,0 1 0,2-2-1,4-1-12,-1-1 0,0 1 0,0-1-1,0 0 1,9-10 0,-2 1-46,-1 0 1,0-1-1,-1-1 1,-1 0 0,0-1-1,-1 0 1,-1 0-1,11-29 1,-11 21-116,-1 0 1,-1 0-1,-2 0 1,0-1 0,1-46-1,-8 49 0,-1 13 82,4 9 79,-1 0 1,1 0-1,0 0 0,-1 1 1,1-1-1,0 0 0,0 0 1,-1 0-1,1 0 0,0 0 1,-1 0-1,1 1 0,0-1 1,0 0-1,-1 0 0,1 0 1,0 1-1,0-1 0,0 0 1,-1 0-1,1 1 0,0-1 1,0 0-1,0 1 0,0-1 1,0 0-1,0 0 0,-1 1 1,1-1-1,0 0 0,0 1 1,-4 11 69,0 0 0,1-1 0,0 2 1,-2 22-1,0 53 272,5-80-304,-2 29 227,6 49-1,-3-76-232,1 1-1,0-1 1,0 0-1,1 0 0,0 0 1,1-1-1,0 1 0,0-1 1,10 15-1,-13-23-34,-1 0 0,1 0 0,0 0 0,-1 0 1,1 0-1,0 0 0,0 0 0,0-1 0,-1 1 0,1 0 0,0-1 0,0 1 0,0 0 0,0-1 0,0 1 1,0-1-1,1 1 0,-1-1 0,0 0 0,0 1 0,0-1 0,0 0 0,0 0 0,1 0 0,-1 0 0,0 0 0,0 0 1,2 0-1,-2-1-6,0 0 1,-1 1 0,1-1-1,0 0 1,-1 0 0,1 0-1,-1 1 1,1-1 0,-1 0-1,1 0 1,-1 0 0,0 0-1,0 0 1,1 0 0,-1 0-1,0 0 1,0 1 0,0-1-1,0 0 1,0 0 0,0 0-1,0 0 1,0 0 0,0 0-1,-1 0 1,1 0 0,0 0-1,-1 0 1,1 0 0,0 0-1,-1 1 1,1-1 0,-1 0-1,0-1 1,-9-13 35,0 1-1,0 0 1,-1 1 0,-1 0-1,0 0 1,-1 1 0,-18-13-1,-25-25 1231,55 50-1237,1 0-1,-1 0 1,1-1-1,0 1 0,-1 0 1,1-1-1,0 1 1,-1 0-1,1-1 0,0 1 1,0 0-1,-1-1 1,1 1-1,0-1 0,0 1 1,0 0-1,-1-1 1,1 1-1,0-1 0,0 1 1,0-1-1,0 1 1,0 0-1,0-1 0,0 1 1,0-1-1,0 1 1,0-1-1,0 1 0,0-1 1,0 1-1,0-1 1,1 1-1,-1 0 0,0-1 1,0 1-1,0-1 1,1 1-1,-1 0 0,0-1 1,0 1-1,1 0 1,-1-1-1,0 1 0,1 0 1,-1-1-1,1 1 1,-1 0-1,0 0 0,1-1 1,-1 1-1,1 0 1,-1 0-1,0 0 0,1 0 1,-1 0-1,1-1 1,-1 1-1,1 0 0,-1 0 1,1 0-1,36-4 91,-32 4-92,93-5 938,-60 7-884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30.5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19516,'7'-6'1737,"7"5"-1217,-2 1-392,1 0 2624,1 1-2240,-8 4-248,0-4 65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22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0 616 15939,'5'-3'202,"-1"1"-1,1 0 0,-1-1 0,0 0 0,0 0 0,0 0 0,-1 0 0,1 0 0,3-5 0,29-41 141,-19 25 199,92-138 274,-94 136-775,-2-1 1,0-1 0,-2 0-1,12-43 1,-21 62-14,0-1 0,-1 1 1,0-1-1,0 0 0,-1 0 0,0 1 1,-2-13-1,1 17 60,0 1 0,0-1 0,-1 0 0,1 1 0,-1-1 0,0 1 0,0-1 0,-1 1 0,1 0 0,-1 0 0,0 0 0,0 0 0,0 1 0,-1-1 0,-6-4 0,9 7 425,1 1-493,0 0 1,0-1 0,0 1-1,0 0 1,0 0-1,0 0 1,0-1 0,0 1-1,0 0 1,0 0-1,0 0 1,0-1 0,0 1-1,0 0 1,0 0-1,-1 0 1,1-1 0,0 1-1,0 0 1,0 0 0,0 0-1,0 0 1,0 0-1,-1-1 1,1 1 0,0 0-1,0 0 1,0 0-1,0 0 1,-1 0 0,1 0-1,0 0 1,0 0 0,0 0-1,-1-1 1,1 1-1,0 0 1,0 0 0,0 0-1,-1 0 1,1 0-1,0 0 1,0 0 0,0 1-1,-1-1 1,1 0-1,0 0 1,0 0 0,0 0-1,-1 0 1,1 0 0,0 0-1,0 0 1,0 0-1,0 0 1,-1 1 0,1-1-1,0 0 1,0 0-1,0 0 1,0 0 0,0 1-1,0-1 1,-1 0 0,1 0-1,0 0 1,0 1-1,-4 8 75,0 1 0,0 0 0,1 1 0,0-1 0,-1 11 0,-3 12 60,-9 28 93,-11 36 438,-17 126-1,43-214-636,0-1 0,1 1 0,-1-1-1,2 1 1,1 14 0,-2-22-45,0-1-1,1 1 1,-1-1 0,0 1 0,0-1 0,0 1-1,0-1 1,1 1 0,-1-1 0,0 1-1,1-1 1,-1 0 0,0 1 0,1-1-1,-1 1 1,0-1 0,1 0 0,-1 1 0,1-1-1,-1 0 1,1 0 0,-1 1 0,0-1-1,1 0 1,-1 0 0,1 0 0,-1 1 0,1-1-1,0 0 1,-1 0 0,1 0 0,-1 0-1,1 0 1,-1 0 0,1 0 0,-1 0-1,1 0 1,-1-1 0,1 1 0,-1 0 0,1 0-1,-1 0 1,1 0 0,-1-1 0,1 1-1,-1 0 1,0-1 0,1 1 0,-1 0 0,1-1-1,0 0 1,22-21 34,-21 20-34,69-86-66,-48 57-14,1 1 1,2 2-1,49-44 0,-70 68 52,1-1 0,0 1 0,0 1 0,0-1-1,14-4 1,-19 8 22,0-1 0,0 1 0,0-1 0,0 1 0,1 0 0,-1 0 0,0 0 0,0 0 0,1 0 0,-1 0 0,0 0 0,0 0 0,0 0 0,1 0 0,-1 1 0,0-1 0,0 0 0,0 1 0,0-1 0,1 1 0,-1 0 0,0-1 0,0 1 0,0 0 0,0-1 0,-1 1 0,1 0 0,0 0 0,0 0 0,0 0 0,-1 0 0,1 0 0,0 0 0,-1 0 0,1 0 0,-1 0 0,1 0 0,-1 1 0,0-1 0,1 2 0,1 5 4,-1 1 1,0-1-1,-1 0 1,0 1-1,0-1 0,-1 1 1,0-1-1,0 0 1,-4 12-1,-2 4 100,0-1-1,-12 22 1,14-34-5,-1 0 1,1 0 0,-2-1-1,1 0 1,-2 0-1,1 0 1,-11 9-1,15-17-69,0 1-1,1-1 1,-1 0 0,0 0-1,0 0 1,0 0-1,-1 0 1,1-1-1,0 1 1,-1-1 0,1 0-1,-1 0 1,1 0-1,-1-1 1,1 1-1,-1-1 1,1 0 0,-1 0-1,0 0 1,1-1-1,-1 1 1,1-1-1,-1 1 1,1-1-1,-1-1 1,1 1 0,-7-3-1,2-1-375,1 1-1,-1-1 1,1 0-1,0-1 1,0 0-1,1 0 1,-1-1-1,1 1 0,1-1 1,0-1-1,-6-9 1,10 17 277,1-1-1,0 0 1,-1 0 0,1 1 0,0-1-1,0 0 1,-1 0 0,1 0 0,0 0-1,0 1 1,0-1 0,0 0 0,0 0-1,0 0 1,0 0 0,0 1 0,1-1-1,-1 0 1,0 0 0,0 0 0,1-1-1,11-2-902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23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30 165 17684,'3'0'214,"1"-1"0,-1 0 1,0 0-1,0 0 1,0-1-1,0 1 0,0-1 1,0 1-1,0-1 0,0 0 1,0 0-1,-1-1 0,1 1 1,-1 0-1,0-1 1,0 1-1,0-1 0,0 0 1,0 0-1,0 0 0,-1 0 1,2-4-1,1 0-127,-1-1 0,0 1 0,0-1-1,-1 0 1,0 0 0,0 0 0,-1 0 0,1-13 0,-2 20-86,0 0 0,0 0 0,0-1 0,0 1 0,0 0 0,0 0 0,0 0 0,0 0 0,-1-1 0,1 1 0,0 0 0,-1 0 0,1 0 0,-1 0 0,1 0 0,-1 0 0,1 0 0,-1 0 0,0 0 0,1 0 0,-1 0 0,0 1 0,0-1 0,0 0 0,0 0 0,0 1 0,0-1 0,0 1 0,0-1 0,0 1 0,0-1 0,0 1 0,0-1 0,0 1 0,0 0 0,0 0 0,-1 0 0,-1-1 0,0 2 18,1-1 0,-1 1 0,0 0 0,0 0 0,0 0-1,1 0 1,-1 0 0,0 0 0,1 1 0,-1-1 0,1 1 0,0 0 0,0 0 0,-5 4-1,2 0 52,1 1-1,-1 0 0,1 1 0,0-1 1,1 1-1,-1 0 0,2 0 0,-1 0 1,1 0-1,0 0 0,1 0 0,0 1 1,0-1-1,1 16 0,0-19-30,1-1 0,-1 1 0,1 0-1,0-1 1,0 0 0,1 1 0,-1-1 0,1 0-1,0 1 1,0-1 0,0 0 0,5 5 0,-5-6-20,1-1-1,-1 0 1,1 1 0,0-1 0,-1-1-1,1 1 1,0 0 0,0-1 0,0 1 0,0-1-1,0 0 1,1 0 0,-1 0 0,0 0 0,0-1-1,1 1 1,-1-1 0,0 0 0,4 0-1,1-1-7,0 0-1,-1-1 0,1 0 0,-1 0 0,1 0 0,-1-1 0,0 0 0,0-1 0,0 0 0,-1 0 0,1 0 0,-1-1 1,0 1-1,0-2 0,0 1 0,5-8 0,1-1-42,0 0-1,-1-1 1,-1-1-1,0 0 1,12-29 0,-15 27-42,-7 16 11,-2 4-2,-12 32-12,9-12 130,1-1 0,-3 27 0,6-39-21,1 0 1,-1 0-1,2 0 0,-1 0 0,2 0 0,-1 0 0,1 0 0,4 11 0,-6-18-25,1 0 0,-1-1-1,1 1 1,0 0 0,0-1 0,-1 1-1,1-1 1,0 1 0,0-1 0,1 0-1,-1 1 1,0-1 0,0 0 0,1 0-1,-1 0 1,0 0 0,1 0 0,-1 0-1,1 0 1,-1 0 0,1-1-1,0 1 1,-1-1 0,1 1 0,0-1-1,0 1 1,-1-1 0,1 0 0,0 0-1,0 0 1,-1 0 0,1 0 0,0 0-1,-1-1 1,1 1 0,0 0 0,0-1-1,-1 0 1,1 1 0,-1-1 0,3-1-1,2-2-155,0 1-1,0-1 0,-1 0 1,1-1-1,-1 1 0,0-1 1,-1 0-1,1 0 0,5-10 1,-5 7-62,-1 1 0,0-1 1,-1-1-1,0 1 1,0 0-1,-1-1 1,0 1-1,2-16 1,-3-8-509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23.6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8 18228,'-6'9'1808,"3"-3"-1480,0-6 2433,6-11-2241,1-1-8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24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40 413 19340,'0'0'61,"1"1"0,-1-1 1,0 0-1,1 0 0,-1 1 0,0-1 0,1 0 1,-1 0-1,0 1 0,0-1 0,1 0 0,-1 1 0,0-1 1,0 1-1,0-1 0,1 0 0,-1 1 0,0-1 0,0 0 1,0 1-1,0-1 0,0 1 0,0-1 0,0 1 0,0-1 1,0 0-1,0 1 0,0-1 0,0 1 0,0-1 1,0 0-1,0 1 0,-1 0 0,-3 19 54,4-17 71,-6 19 390,-26 153 1012,31-174-1583,1 1-1,0 0 1,0 0-1,0 0 1,0 0 0,0 0-1,0-1 1,0 1-1,1 0 1,0 3 0,-1-5-4,0 0 1,1 0-1,-1 0 0,0 0 1,0 0-1,1 0 1,-1 0-1,0 0 1,0 0-1,1 0 1,-1 0-1,0 0 1,1 0-1,-1 0 1,0 0-1,0 0 1,1 0-1,-1 0 0,0 0 1,0-1-1,0 1 1,1 0-1,-1 0 1,0 0-1,0 0 1,1-1-1,-1 1 1,0 0-1,0 0 1,0 0-1,0-1 1,0 1-1,1 0 0,-1 0 1,0-1-1,0 1 1,0 0-1,0 0 1,0-1-1,19-37 66,23-94 139,-42 132-206,0 0 1,0 0 0,0 0 0,0-1-1,0 1 1,0 0 0,0 0 0,0-1-1,0 1 1,0 0 0,0 0 0,0-1 0,1 1-1,-1 0 1,0 0 0,0 0 0,0-1-1,0 1 1,0 0 0,0 0 0,1 0-1,-1 0 1,0-1 0,0 1 0,0 0 0,0 0-1,1 0 1,-1 0 0,0 0 0,0-1-1,0 1 1,1 0 0,-1 0 0,0 0 0,0 0-1,1 0 1,-1 0 0,0 0 0,0 0-1,0 0 1,1 0 0,-1 0 0,0 0-1,0 0 1,1 0 0,-1 0 0,0 0 0,0 0-1,1 0 1,-1 0 0,0 0 0,0 1-1,0-1 1,1 0 0,-1 0 0,0 0-1,0 0 1,0 0 0,1 1 0,5 9 17,-6-10-17,2 5-1,0-1 1,0 0-1,1 0 0,-1 0 0,1-1 1,0 1-1,0-1 0,0 1 1,0-1-1,0 0 0,1 0 1,0 0-1,-1-1 0,1 1 1,0-1-1,0 0 0,1 0 1,-1 0-1,0-1 0,0 1 1,1-1-1,-1 0 0,1-1 1,-1 1-1,6-1 0,-1 0 0,0-1 0,0 0 0,1-1 0,-1 0 0,0 0-1,-1-1 1,1 0 0,0-1 0,-1 0 0,0 0 0,11-8 0,0-1 23,-1-1 1,-1-1 0,0 0-1,23-29 1,47-75 128,-108 174 118,7-18-233,2 1-1,-10 49 1,21-86-36,1 0-1,0 0 0,0 0 0,0 0 1,0 0-1,0 0 0,0 0 0,0 0 1,0 0-1,0 0 0,0 0 0,0 0 1,1 0-1,-1 0 0,1 2 0,0-3 1,-1 1-1,0-1 1,1 0-1,-1 1 0,0-1 1,1 0-1,-1 0 0,1 1 1,-1-1-1,1 0 1,-1 0-1,0 0 0,1 0 1,-1 0-1,1 1 1,-1-1-1,1 0 0,-1 0 1,1 0-1,-1 0 0,1 0 1,-1 0-1,1-1 1,0 1-1,2-1 2,-1 0 0,1 0 0,0 0 0,0 0 0,-1-1 0,1 1 0,0-1 0,-1 0 0,3-2 0,13-14 19,0 0 1,-2-1-1,-1-1 1,21-33 0,-10 8 15,22-56 0,-35 73-19,-2-1-1,0 0 0,-2 0 1,-2-1-1,6-40 0,-13 40 14,0 29-30,0 1 0,0-1 0,0 1-1,0-1 1,-1 1 0,1 0 0,0-1 0,0 1-1,0-1 1,0 1 0,0 0 0,-1-1 0,1 1-1,0 0 1,0-1 0,-1 1 0,1 0 0,0-1-1,-1 1 1,1 0 0,0 0 0,-1-1 0,1 1 0,0 0-1,-1 0 1,1 0 0,0-1 0,-1 1 0,1 0-1,-1 0 1,1 0 0,0 0 0,-1 0 0,0 0-1,-13 8 20,4 4-6,0 1 0,1 0 1,0 1-1,1-1 0,0 2 0,-6 18 0,0 4 48,-14 55 0,21-61-24,-5 41 0,10-60-96,2 0-1,-1 0 1,2 0-1,0 0 1,0 0-1,5 20 0,-5-28-38,0-1-1,1 0 1,-1 0 0,1 0-1,-1 0 1,1 0-1,0 0 1,0 0-1,0 0 1,1-1-1,-1 1 1,1-1-1,-1 0 1,1 1-1,0-1 1,0-1-1,0 1 1,0 0 0,0-1-1,0 1 1,0-1-1,1 0 1,-1 0-1,0 0 1,1 0-1,-1-1 1,1 0-1,-1 1 1,0-1-1,1 0 1,-1-1-1,1 1 1,-1-1 0,1 1-1,3-2 1,18-6-636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24.8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 6 15627,'0'-1'69,"-1"1"1,1-1-1,0 1 0,-1 0 0,1-1 0,0 1 0,-1 0 0,1-1 0,-1 1 1,1 0-1,0-1 0,-1 1 0,1 0 0,-1 0 0,1 0 0,-1 0 0,1-1 1,-1 1-1,1 0 0,-1 0 0,1 0 0,-1 0 0,1 0 0,-1 0 0,1 0 1,-1 0-1,1 0 0,-1 1 0,1-1 0,-1 0 0,1 0 0,-1 0 0,1 0 1,-1 1-1,1-1 0,0 0 0,-1 1 0,1-1 0,-1 0 0,0 1 0,-24 15 734,12-5-157,0 1 0,1 0 0,0 1 0,1 0 0,-13 19 0,19-24-501,0 0 0,0 0 0,1 0 0,0 1 0,1 0 0,0 0 0,0 0 0,1 0 0,0 0 0,0 0 0,0 15 0,2-23-138,0 1 0,0-1 0,0 1-1,0 0 1,0-1 0,1 1 0,-1-1 0,0 1 0,1-1 0,-1 1-1,1-1 1,0 1 0,-1-1 0,1 1 0,0-1 0,0 0 0,0 0 0,0 1-1,0-1 1,0 0 0,0 0 0,0 0 0,1 0 0,-1 0 0,0 0-1,1 0 1,-1-1 0,0 1 0,1 0 0,-1-1 0,1 1 0,-1-1-1,1 0 1,-1 1 0,1-1 0,0 0 0,-1 0 0,1 0 0,-1 0 0,1 0-1,0 0 1,-1-1 0,1 1 0,1-1 0,5-1-42,0 0 1,0 0-1,-1-1 0,0 0 1,1-1-1,-1 1 1,9-7-1,-5 1-43,1-1 0,-1 0 0,-1 0 0,0-1 1,0-1-1,-1 0 0,-1 0 0,0 0 0,0-1 0,-2 0 0,1-1 0,-2 1 0,0-1 1,5-19-1,-9 19-11,-6 17 89,-9 21 82,8-6-3,0 1 1,-4 29-1,8-39-108,1 0 0,0 0-1,1 0 1,0 0 0,0 0 0,1 0-1,3 14 1,-3-22-29,-1 1 1,0-1-1,0 0 1,1 1-1,-1-1 1,1 0-1,0 0 0,-1 1 1,1-1-1,0 0 1,0 0-1,-1 0 0,1 0 1,0 0-1,0 0 1,0 0-1,0 0 1,0 0-1,1-1 0,-1 1 1,0 0-1,0-1 1,0 1-1,1-1 0,-1 1 1,0-1-1,1 1 1,-1-1-1,0 0 0,1 0 1,-1 0-1,1 0 1,-1 0-1,0 0 1,1 0-1,-1 0 0,0 0 1,1-1-1,-1 1 1,0-1-1,1 1 0,-1-1 1,0 1-1,0-1 1,3-1-1,2-2-235,1 0-1,-1 0 1,0-1 0,0 1-1,-1-2 1,10-10 0,12-22-561,-3-15-135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25.5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 15331,'1'11'413,"-1"0"-1,-1 0 1,0 0 0,0 0-1,-1 0 1,-1-1-1,-3 12 1,-4 16 549,-2 19-459,2 1 0,3 0 1,3 1-1,2-1 1,9 104-1,-1-133-508,-6-72 13,-23-171-579,27 224 600,1 0-1,0-1 1,1 0 0,7 10-1,-8-13-3,0 1 0,0-1 0,0 0 0,1 0 0,0-1 0,0 0-1,0 0 1,1 0 0,11 6 0,-11-9-24,1 0 0,-1-1 1,1 1-1,-1-2 0,1 1 0,-1-1 0,1 0 1,-1 0-1,1-1 0,0 0 0,-1-1 0,0 1 0,1-2 1,-1 1-1,0-1 0,0 0 0,0 0 0,10-7 0,-8 4-7,-1 1 0,1-1 0,-2 0-1,1-1 1,-1 0 0,0 0 0,0-1-1,-1 0 1,0 0 0,0 0 0,-1-1-1,0 1 1,5-16 0,-9 20 97,-6 7-6,-5 11 84,4-1 8,0 1-1,1-1 1,1 1-1,0 0 1,0 1-1,2-1 1,0 0-1,0 1 1,2-1-1,1 29 1,-1-41-153,0 1 1,1-1 0,-1 1-1,1-1 1,-1 1-1,1-1 1,0 0-1,0 1 1,0-1 0,0 0-1,0 0 1,0 0-1,1 1 1,-1-1-1,1-1 1,0 1-1,-1 0 1,1 0 0,0-1-1,0 1 1,0-1-1,0 1 1,0-1-1,1 0 1,-1 0 0,4 2-1,-2-3 2,-1 1-1,1-1 1,0 0 0,-1 0-1,1 0 1,-1 0-1,1-1 1,0 0 0,-1 1-1,1-1 1,-1 0-1,0-1 1,1 1 0,-1-1-1,0 1 1,0-1 0,4-3-1,5-4-113,-1 0 0,-1-1 0,0 0 0,0 0 0,-1-1 0,15-23 0,37-76-791,-51 89 802,-23 80-190,5-28 499,0 0 217,1 1 0,1-1 0,-3 50 1,9-79-400,0 1 0,1-1 0,-1 0 0,0 1 0,1-1 1,-1 1-1,1-1 0,0 0 0,1 3 0,-2-4-41,0-1-1,0 0 1,1 0-1,-1 1 1,0-1-1,0 0 1,1 1-1,-1-1 1,0 0-1,0 0 1,1 0-1,-1 1 1,0-1-1,1 0 0,-1 0 1,0 0-1,1 0 1,-1 1-1,0-1 1,1 0-1,-1 0 1,0 0-1,1 0 1,0 0-1,11-9-99,-8 3-289,0-1 0,0 0 1,0 0-1,-1 0 0,0-1 0,0 1 0,-1-1 0,0 0 0,0 1 0,-1-1 0,0 0 0,0 0 0,-1 0 0,0 0 0,0 0 0,-1 0 0,-3-14 1,-2 7-679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26.1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41 360 14587,'16'0'1207,"-10"-1"-787,0 1-1,1-1 1,-1 2 0,9 0 0,-14-1-340,0 0 0,0 1 0,1-1 1,-1 0-1,0 1 0,0-1 0,0 1 1,0-1-1,0 1 0,0-1 0,0 1 1,-1 0-1,1-1 0,0 1 0,0 0 1,0 0-1,-1 0 0,1 0 0,0-1 1,-1 1-1,1 0 0,-1 0 0,1 0 1,-1 0-1,1 0 0,-1 1 0,0-1 1,1 0-1,-1 0 0,0 1 0,0 4 94,0 0 0,0 0 1,0 0-1,-1 0 0,0-1 0,0 1 0,-1 0 0,-3 9 0,-24 42 757,22-47-686,1 1-1,1 0 1,0 1 0,0-1 0,-4 19 0,8-29-226,1-1 1,0 1 0,0 0 0,-1-1 0,1 1 0,0 0-1,0-1 1,0 1 0,0 0 0,0-1 0,0 1 0,0 0 0,0 0-1,1-1 1,-1 1 0,0 0 0,0-1 0,1 1 0,-1 0 0,0-1-1,1 1 1,-1-1 0,0 1 0,1 0 0,-1-1 0,1 1 0,-1-1-1,1 1 1,-1-1 0,1 0 0,-1 1 0,1-1 0,0 1-1,-1-1 1,1 0 0,-1 0 0,1 1 0,0-1 0,-1 0 0,1 0-1,0 0 1,0 0 0,-1 0 0,1 0 0,0 0 0,-1 0 0,1 0-1,0 0 1,-1 0 0,1 0 0,0 0 0,-1 0 0,2-1 0,5 0 57,-1-1 0,0 0 1,1-1-1,7-3 1,17-10-300,0-1 1,-2-1 0,0-2 0,-1-1 0,-1-1-1,32-34 1,-56 54 192,2-4-405,-1 1 0,1-1 0,6-10 0,-10 15 359,-1 0 1,1 0 0,-1 0-1,1 0 1,-1 0 0,1 0-1,-1-1 1,0 1 0,1 0 0,-1 0-1,0 0 1,0 0 0,0 0-1,0-1 1,0 1 0,0 0 0,0 0-1,0 0 1,-1 0 0,1 0-1,0 0 1,-1-1 0,1 1-1,-1 0 1,1 0 0,-1 0 0,1 0-1,-1 0 1,0 0 0,-1-1-1,-16-11-577,-5-6-40</inkml:trace>
  <inkml:trace contextRef="#ctx0" brushRef="#br0" timeOffset="1">0 42 19076,'0'-6'1392,"8"-3"-1792,-4-1-1704,7 1 2376,-1 3-464,-2 4-368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26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 17996,'-4'7'608,"-1"1"1,2 0 0,-1 1-1,1-1 1,0 0 0,0 1-1,-2 17 1,-12 81 163,12-73-446,1 0 0,2 1-1,5 60 1,-3-92-300,0 0 1,1 0-1,0 0 0,0 0 1,0 0-1,0 0 1,0 0-1,1 0 0,-1 0 1,1 0-1,2 3 1,-3-5-15,0 0 0,0 0 0,1 0 0,-1 0 1,0 0-1,1 0 0,-1 0 0,1-1 0,-1 1 0,1 0 1,-1-1-1,1 1 0,0-1 0,-1 0 0,1 0 1,-1 1-1,1-1 0,0 0 0,-1 0 0,1 0 1,0-1-1,-1 1 0,1 0 0,2-2 0,6-1 13,-1 0-1,1-1 0,-1 0 1,0-1-1,-1 0 0,12-8 0,48-43 25,-50 39-32,0 1 0,26-16 0,-43 31-15,1 1 0,-1-1 1,0 0-1,0 1 0,0-1 0,0 0 1,1 1-1,-1 0 0,0-1 1,0 1-1,1 0 0,-1 0 0,0-1 1,1 1-1,-1 0 0,2 1 0,-2-1 0,-1 0 0,1 0 0,-1 1 0,1-1 0,-1 0 0,1 1 0,-1-1 0,0 1 0,1-1 0,-1 1 0,0-1 0,1 0 0,-1 1 0,0-1 0,0 1 0,1 0 0,-1-1 0,0 1 0,0-1 0,0 1 0,0-1 0,0 1 0,1-1 0,-1 1 0,0 0 0,-1 6 16,1 0 1,-1 0-1,-1 0 1,-2 11 0,2-14-11,-62 199-126,61-187-578,3-15 664,0-1-1,0 0 1,0 0-1,0 0 1,0 0 0,0 0-1,0 0 1,0 0-1,1 0 1,-1 0-1,0 0 1,0 1-1,0-1 1,0 0 0,0 0-1,0 0 1,0 0-1,0 0 1,0 0-1,0 0 1,1 0 0,-1 0-1,0 0 1,0 0-1,0 0 1,0 0-1,0 0 1,0 0 0,0 0-1,0 0 1,1 0-1,-1 0 1,0 0-1,0 0 1,0 0-1,0 0 1,0 0 0,0 0-1,0 0 1,0 0-1,0 0 1,1 0-1,-1 0 1,0-1 0,0 1-1,0 0 1,0 0-1,0 0 1,0 0-1,0 0 1,0 0 0,0 0-1,0 0 1,0 0-1,0 0 1,0-1-1,0 1 1,0 0-1,0 0 1,17-25-1800,2-8 1014,6-13-254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27.3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55 121 17820,'-17'45'1778,"10"-30"-1289,1 1 0,0 0 1,2 0-1,0 0 1,0 0-1,1 0 1,0 22-1,3-37-462,0 1-1,0-1 1,0 0 0,-1 0-1,2 1 1,-1-1 0,0 0-1,0 0 1,0 1 0,1-1 0,-1 0-1,0 0 1,1 0 0,-1 1-1,1-1 1,-1 0 0,1 0-1,0 0 1,0 0 0,-1 0-1,1 0 1,0 0 0,0 0-1,0-1 1,0 1 0,0 0-1,0 0 1,0-1 0,0 1 0,0-1-1,1 1 1,-1-1 0,0 1-1,0-1 1,0 0 0,1 1-1,-1-1 1,0 0 0,0 0-1,1 0 1,-1 0 0,0 0-1,0 0 1,1 0 0,-1-1-1,2 0 1,3-1-9,1 0-1,-1 0 1,0-1 0,0 0-1,0 0 1,-1-1-1,10-6 1,-9 4-8,0 0 1,0 0-1,0 0 0,0-1 1,-1 0-1,-1 0 0,1 0 1,-1-1-1,0 1 1,0-1-1,-1 0 0,0 0 1,-1 0-1,0-1 0,0 1 1,-1 0-1,0-1 0,0 1 1,-1-1-1,0 0 0,0 1 1,-1-1-1,-1 1 0,1-1 1,-1 1-1,0 0 1,-1 0-1,0 0 0,-1 0 1,1 0-1,-1 1 0,-1-1 1,1 1-1,-1 0 0,-1 0 1,1 1-1,-12-10 0,14 13 0,-1 1-1,1-1 0,-1 1 0,0 0 1,0 0-1,1 1 0,-6-2 1,9 3-22,-1 0 0,1-1 1,-1 1-1,0 0 1,1 0-1,-1 0 1,0 0-1,1 0 0,-1 0 1,0 0-1,1 0 1,-1 0-1,0 0 0,1 0 1,-1 1-1,0-1 1,1 0-1,-1 0 1,1 1-1,-2 0 0,2-1-29,-1 1 0,1 0 0,0-1 0,-1 1 0,1 0 0,0 0 0,0 0 0,0-1 0,0 1 0,0 0 0,-1 0 0,1 0 0,1-1 0,-1 1 0,0 0 0,0 0 0,0-1 0,0 1 0,0 0 0,1 0 0,-1 0 0,1 0 0,0 2-80,0-1-1,0 1 1,1-1 0,-1 1-1,1-1 1,0 0-1,-1 0 1,1 0 0,0 0-1,0 0 1,0 0-1,1-1 1,-1 1-1,0-1 1,1 1 0,-1-1-1,1 0 1,-1 0-1,1 0 1,-1 0 0,1 0-1,0-1 1,0 1-1,-1-1 1,1 0 0,0 0-1,5 0 1,22-6-729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27.9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1 18020,'-69'191'5857,"61"-160"-5308,1-1 0,1 1 0,2 0 0,-1 44 0,5-70-498,0-1 1,0 1 0,0 0 0,1-1-1,0 1 1,0-1 0,0 1-1,0-1 1,1 0 0,0 1 0,3 4-1,-4-7-52,0-1 0,0 0 0,0 0-1,0 0 1,1 0 0,-1 0 0,0 0 0,1 0 0,-1 0-1,1 0 1,-1-1 0,1 1 0,-1-1 0,1 1-1,0-1 1,-1 1 0,1-1 0,-1 0 0,1 0-1,0 0 1,-1 0 0,1 0 0,0 0 0,-1 0 0,1-1-1,0 1 1,-1-1 0,1 1 0,-1-1 0,1 1-1,-1-1 1,1 0 0,1-1 0,6-3-88,0 0 0,-1-1 0,0 0 0,0 0-1,12-13 1,34-42-477,-35 38 340,-2 2 8,-13 15 146,-1 1 1,1 0-1,1 0 0,-1 0 1,1 0-1,-1 1 0,1 0 0,1 0 1,5-3-1,-11 6 70,0 1-1,1 0 1,-1 0-1,0 0 1,0 0 0,0 0-1,1 0 1,-1 0 0,0 0-1,0 0 1,1 0-1,-1 0 1,0 0 0,0 0-1,1 0 1,-1 0 0,0 0-1,0 0 1,0 0-1,1 0 1,-1 0 0,0 0-1,0 0 1,1 0 0,-1 1-1,0-1 1,0 0-1,0 0 1,1 0 0,-1 0-1,0 0 1,0 1 0,0-1-1,0 0 1,0 0-1,1 0 1,-1 1 0,0-1-1,0 0 1,2 14 28,-6 17 136,-21 63 367,-7 38 237,33-126-1526,4-14 307,6-16 631,11-44-404,-4 22-52</inkml:trace>
  <inkml:trace contextRef="#ctx0" brushRef="#br0" timeOffset="1">457 386 15035,'1'3'165,"0"-1"0,0 0 1,0 0-1,0 0 0,0 0 0,0 0 0,1 0 0,-1 0 0,1 0 0,-1 0 1,1-1-1,0 1 0,0-1 0,-1 1 0,1-1 0,0 1 0,0-1 0,3 1 1,-2-1 36,0-1 0,0 0 0,-1 1 0,1-1 0,0 0 0,0-1 0,-1 1 0,1 0 0,0-1 0,-1 0 1,1 1-1,0-1 0,-1 0 0,1 0 0,4-3 0,10-6 53,0 0 0,0-1 0,-2 0 1,1-1-1,-1-1 0,-1-1 0,0 0 0,-1 0 0,-1-2 1,0 1-1,18-34 0,-29 46-262,1-1 0,-1 1 0,0 0 0,0-1 0,-1 1 0,1 0 0,0-6 0,-1 8 4,0 1 1,0-1-1,0 0 1,0 0-1,-1 1 1,1-1-1,0 0 1,0 1-1,0-1 1,-1 0-1,1 1 1,0-1-1,-1 0 1,1 1-1,-1-1 1,1 0-1,-1 1 1,1-1-1,-1 1 1,1-1-1,-1 1 0,1 0 1,-1-1-1,0 1 1,1-1-1,-1 1 1,0 0-1,1 0 1,-1-1-1,0 1 1,1 0-1,-1 0 1,0 0-1,0 0 1,1 0-1,-1 0 1,0 0-1,1 0 1,-1 0-1,0 0 1,0 0-1,1 0 1,-2 1-1,-6 1 0,1 0-1,-1 0 1,1 1 0,0 0-1,0 1 1,0-1 0,0 2-1,0-1 1,1 1 0,0-1-1,0 2 1,-8 8 0,-2 3 92,1 1 1,0 0-1,-11 22 1,23-35-63,-27 49 237,28-50-235,1-1 1,-1 1 0,1 0-1,0-1 1,0 1-1,1 0 1,-1 0 0,1 0-1,0 0 1,0 0 0,0 0-1,0-1 1,1 6-1,0-8-14,-1 0 0,1 0 0,-1 1 0,1-1-1,-1 0 1,1 0 0,0 0 0,-1 0-1,1 0 1,0 1 0,0-1 0,0-1-1,0 1 1,0 0 0,0 0 0,0 0 0,0 0-1,0-1 1,1 1 0,-1-1 0,2 2-1,0-2 6,0 1-1,0-1 0,0 1 1,0-1-1,0 0 0,0 0 1,0 0-1,0 0 0,4-1 1,2-2-2,1 0 1,0 0 0,0 0 0,17-10 0,10-11-334,66-55 0,-16 12-489,-85 65 774,25-14-350,-26 16 370,-1 0 0,1 0 1,0-1-1,-1 1 0,1 0 0,0 0 1,-1 0-1,1 0 0,0 0 1,-1 0-1,1 0 0,0 0 0,-1 0 1,1 0-1,0 0 0,-1 0 0,1 0 1,0 0-1,-1 1 0,1-1 0,0 0 1,-1 1-1,1-1 0,-1 0 1,1 1-1,-1-1 0,1 1 0,-1-1 1,1 0-1,-1 1 0,1 0 0,-1-1 1,1 1-1,-1-1 0,0 1 0,1-1 1,-1 1-1,0 0 0,0-1 0,1 1 1,-1 1-1,2 8 63,-1 1-1,0-1 0,-1 1 1,0-1-1,-1 1 1,0 0-1,-1-1 1,-2 12-1,1-11 108,1 1 1,0 0-1,1 0 1,1 0-1,0 0 1,1 12-1,-1-23-140,0 0 0,0 0 0,1-1 0,-1 1 0,0 0 0,0 0-1,0-1 1,1 1 0,-1 0 0,0 0 0,0-1 0,1 1 0,-1 0 0,1-1 0,-1 1 0,1 0 0,-1-1 0,1 1-1,-1-1 1,1 1 0,0-1 0,-1 1 0,1-1 0,-1 0 0,1 1 0,0-1 0,0 0 0,1 1 0,-1-1 1,1 0 0,-1 0 1,0-1-1,1 1 0,-1 0 1,1-1-1,-1 1 0,0-1 1,1 1-1,-1-1 0,0 0 1,1 0-1,1-1 0,4-4 11,0 0 0,-1-1-1,9-9 1,4-11-77,-13 18-30,0 1 0,1-1 0,0 1 0,0 1 0,13-12 0,-20 19 62,0 0 0,1-1 1,-1 1-1,0 0 0,1-1 0,-1 1 0,1 0 0,-1-1 1,1 1-1,-1 0 0,1 0 0,-1 0 0,1-1 0,-1 1 0,1 0 1,-1 0-1,1 0 0,-1 0 0,1 0 0,-1 0 0,1 0 0,-1 0 1,1 0-1,-1 0 0,1 0 0,-1 0 0,1 1 0,-1-1 0,1 0 1,-1 0-1,1 0 0,-1 1 0,1-1 0,0 1 0,-1 0-4,1 0 0,0 0 0,-1 1 1,1-1-1,-1 1 0,1-1 0,-1 0 0,0 1 0,1-1 0,-1 1 0,0-1 0,0 2 0,-4 44-625,-8-4-461,12-43 819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38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74 20604,'-6'5'1897,"8"-10"-1753,10-1 592,4 2-232,7-2-504,1 0-320,8-3-680,1 1 1120,-6-2-272,-2-2-104,-10 0-128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29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6 18596,'0'-1'73,"0"1"-1,0 0 1,0-1-1,0 1 1,0 0-1,0 0 1,1-1-1,-1 1 1,0 0-1,0 0 1,1-1-1,-1 1 1,0 0-1,0 0 1,1-1 0,-1 1-1,0 0 1,0 0-1,1 0 1,-1 0-1,0 0 1,1-1-1,-1 1 1,0 0-1,1 0 1,-1 0-1,0 0 1,1 0-1,-1 0 1,0 0-1,1 0 1,0 11 1126,-8 29-281,4-30-494,-15 84 125,3 0-1,-3 142 1,21-212-1564,-2-20-1926,-8-13 1164,7 9 1770,-11-16-992,-5-2-194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29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4 151 16211,'-3'6'1657,"3"0"-905,6-1-200,7-2 968,7-3-303,10-5-289,9-1-112,6-6-232,8 0-104,-5-4-288,-2-4-248,-5-1-584,-5 1-344,-17 2 760,-10-1-176,-21-2-128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30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1 157 19596,'0'0'41,"0"0"0,0 0 0,0 0-1,0-1 1,0 1 0,0 0 0,0 0 0,0 0-1,1 0 1,-1 0 0,0 0 0,0 0 0,0 0-1,0 0 1,0 0 0,0 0 0,0-1 0,0 1 0,0 0-1,0 0 1,0 0 0,0 0 0,0 0 0,0 0-1,0 0 1,0 0 0,0-1 0,0 1 0,0 0-1,0 0 1,0 0 0,0 0 0,0 0 0,0 0-1,0 0 1,0 0 0,0 0 0,0-1 0,0 1-1,0 0 1,-1 0 0,1 0 0,0 0 0,0 0 0,0 0-1,0 0 1,0 0 0,0 0 0,0 0 0,0 0-1,0 0 1,0 0 0,-1 0 0,1-1 0,16-11 956,22-14 75,2 1-549,-4 2-2436,71-35 0,-104 57 1656,-1-1 1,1 1-1,-1 0 0,1 1 0,-1-1 1,1 0-1,0 1 0,-1-1 0,1 1 1,0 0-1,0 0 0,-1 0 0,1 0 1,0 1-1,-1-1 0,1 1 0,0 0 1,3 1-1,-3 0 180,0 0-1,-1 0 1,1 0 0,-1 0 0,1 1-1,-1-1 1,0 1 0,0 0-1,0 0 1,-1-1 0,1 1 0,0 0-1,-1 1 1,1 2 0,30 61 3134,-20-45-1466,18 49-1,1 47 1050,-31-116-2609,0-1 0,0 1 0,1 0 0,-1-1 0,0 1 0,1-1 0,0 1 0,-1-1 0,1 1 0,0-1 0,0 1 1,0-1-1,0 0 0,0 0 0,0 1 0,0-1 0,0 0 0,0 0 0,1 0 0,-1 0 0,0 0 0,1 0 0,-1-1 0,1 1 0,-1 0 1,1-1-1,-1 1 0,1-1 0,-1 1 0,4-1 0,-1 0-9,0-1 0,0 1 0,-1-1-1,1 0 1,0-1 0,0 1 0,-1-1 0,1 1 0,-1-1 0,1 0-1,5-5 1,42-35 32,-39 31-46,1 0 0,0 1 0,0 0 0,19-10 0,-31 20-6,-1-1 0,1 1 1,-1 0-1,1-1 0,-1 1 0,1 0 1,-1 0-1,1 0 0,-1-1 1,1 1-1,-1 0 0,1 0 0,-1 0 1,1 0-1,0 0 0,-1 0 1,1 0-1,-1 0 0,1 0 0,-1 0 1,1 0-1,-1 0 0,1 0 1,-1 1-1,1-1 0,-1 0 0,1 0 1,-1 1-1,1-1 0,-1 0 1,1 0-1,-1 1 0,1-1 0,-1 1 1,0-1-1,1 0 0,-1 1 1,1-1-1,-1 1 0,0-1 0,0 1 1,1-1-1,-1 1 0,0-1 1,0 1-1,0-1 0,1 1 1,-1-1-1,0 1 0,0-1 0,0 1 1,0 0-1,0-1 0,0 1 1,0 0-1,-5 35 161,4-32-145,-16 60 229,9-39-522,-6 41 0,25-85-2044,-3-5 1786,5-11-151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30.8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132 81 18876,'-7'8'410,"0"0"0,1 1 0,0 0 0,0 0 0,1 1 0,1-1 0,-1 1 0,2 0-1,-6 20 1,1 8 207,-5 50 0,13-88-606,-9 296 1368,8-133-1313,-2-139-411,-1-19-91,-1-15-84,-5-33-229,3 0 1,1-1-1,-1-85 1,7 118 706,0-1-1,0 1 1,1-1 0,5-21 0,-5 30 55,1-1 0,-1 0 0,1 0 0,0 1 1,-1-1-1,2 1 0,-1 0 0,0 0 0,1-1 0,-1 1 0,1 1 0,0-1 1,0 0-1,0 1 0,0-1 0,1 1 0,5-3 0,24-13-3,-1-1 0,-2-2-1,0-1 1,-1-1 0,-1-2-1,-1-1 1,-1-1 0,-2-1-1,0-1 1,-2-1 0,30-56-1,-39 56 133,-12 17-23,-1 13-114,0-1-1,0 1 1,0 0-1,0 0 1,0 0-1,0-1 0,-1 1 1,1 0-1,0 0 1,0 0-1,0 0 1,0 0-1,0-1 0,-1 1 1,1 0-1,0 0 1,0 0-1,0 0 0,-1 0 1,1 0-1,0 0 1,0 0-1,0 0 1,-1 0-1,1 0 0,0 0 1,0 0-1,0 0 1,-1 0-1,1 0 0,0 0 1,0 0-1,-1 0 1,1 0-1,0 0 1,0 0-1,0 0 0,0 0 1,-1 0-1,1 0 1,0 1-1,0-1 1,0 0-1,-1 0 0,-2 2 31,-1 1-1,1-1 1,0 1-1,-1-1 1,1 1-1,0 0 1,1 0-1,-1 0 1,0 1-1,-1 3 1,-23 43 276,21-39-220,-14 31 303,2 1 0,-19 64 0,31-87-235,1 1 0,1-1 0,1 1 0,1 0 1,1 0-1,1 0 0,4 38 0,-4-56-128,1 1 0,0-1 1,0 0-1,0 1 0,0-1 0,0 0 0,1 0 0,-1 1 1,1-1-1,0 0 0,0-1 0,0 1 0,0 0 0,0-1 0,1 1 1,2 2-1,-3-4-34,0 0 0,0 0 0,0 0 0,0-1 0,0 1 0,0 0 0,0-1 0,0 0 0,1 1 0,-1-1 0,0 0 0,0 0-1,0 0 1,0 0 0,0 0 0,0-1 0,0 1 0,1-1 0,-1 1 0,0-1 0,0 0 0,-1 0 0,1 0 0,0 0 0,0 0 0,2-2 0,5-4-230,-1 0 0,0 0 0,0 0 0,-1-1 0,0-1 1,0 1-1,9-17 0,-7 9-148,0-1 0,-1 0 0,10-30 0,-10 13-323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31.4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99 268 13675,'-5'3'307,"-1"0"0,1 0 0,-1 1 0,1-1 0,1 1 0,-1 0 0,0 1 0,1-1 0,0 1 1,0 0-1,0 0 0,1 0 0,-1 0 0,1 1 0,1-1 0,-5 11 0,3-4 69,0 0 0,0 1 0,1 0 0,0 0 0,1 0 0,0 25 0,2-33-273,0 0-1,1 0 1,-1 0-1,1 0 0,0 0 1,1-1-1,-1 1 1,1 0-1,0-1 1,0 1-1,3 4 0,-4-8-69,0 0 0,0 0 0,-1 0 0,1 0 0,0 0 0,0 0-1,1 0 1,-1-1 0,0 1 0,0 0 0,0-1 0,0 1 0,1-1-1,-1 1 1,0-1 0,0 1 0,1-1 0,1 0 0,-1 0-9,0 0 1,0 0-1,1-1 1,-1 1-1,0-1 1,0 0-1,0 1 0,0-1 1,0 0-1,0 0 1,0 0-1,0-1 1,0 1-1,2-3 1,6-4-17,0-1 1,0-1-1,-2 1 1,1-2 0,9-14-1,30-60-460,-33 56-367,27-39 1,-42 68 810,0 0-1,0 0 1,0 0 0,0-1 0,0 1 0,0 0-1,0 0 1,0 0 0,0 0 0,0 0-1,0 0 1,0 0 0,0 0 0,0-1-1,0 1 1,0 0 0,0 0 0,0 0-1,0 0 1,0 0 0,1 0 0,-1 0 0,0 0-1,0 0 1,0 0 0,0 0 0,0 0-1,0 0 1,0 0 0,0 0 0,0 0-1,0-1 1,1 1 0,-1 0 0,0 0-1,0 0 1,0 0 0,0 0 0,0 0 0,0 0-1,0 0 1,0 0 0,1 0 0,-1 1-1,0-1 1,0 0 0,0 0 0,0 0-1,0 0 1,0 0 0,0 0 0,0 0-1,0 0 1,0 0 0,1 0 0,-1 0 0,0 0-1,0 0 1,0 0 0,0 0 0,0 1-1,0-1 1,1 7-224,-6 51 53,3-42 292,0 0 0,1 0 1,2 24-1,-1-39-99,0 1 0,0-1 0,0 0 0,0 1 0,0-1 1,1 0-1,-1 1 0,1-1 0,-1 0 0,1 0 0,-1 1 1,1-1-1,-1 0 0,1 0 0,0 0 0,0 0 0,0 0 1,0 0-1,0 0 0,0 0 0,1 1 0,-1-2-2,0 0-1,0 0 0,0 1 1,0-1-1,1 0 1,-1 0-1,0 0 1,0 0-1,0-1 0,0 1 1,0 0-1,0 0 1,0-1-1,1 1 0,-1 0 1,0-1-1,0 1 1,0-1-1,1-1 0,5-2 13,-1-1 0,0-1 0,0 1 0,0-1 0,7-10-1,9-15-17,-2 0 0,-1-1 0,-2 0 0,-1-2 0,-1 0 0,-2-1 0,-2 0 0,-1 0 0,8-56 0,-18 77-24,0 14 18,0 0 0,0 0 0,0 0 0,0 0-1,0 0 1,0 0 0,0 0 0,0 0 0,0 0 0,0-1 0,0 1-1,0 0 1,-1 0 0,1 0 0,0 0 0,0 0 0,0 0 0,0 0-1,0 0 1,0 0 0,0 0 0,0 0 0,0 0 0,0 0-1,0 0 1,-1 0 0,1 0 0,0 0 0,0 0 0,0 0 0,0 0-1,0 0 1,0 0 0,0 0 0,0 0 0,0 0 0,-1 0-1,1 0 1,0 0 0,0 0 0,0 0 0,0 0 0,0 0 0,0 0-1,0 0 1,0 0 0,0 0 0,0 0 0,0 1 0,-1-1 0,1 0-1,0 0 1,0 0 0,0 0 0,-10 19 16,-8 32 300,4 1 0,1 1 1,3 0-1,2 0 0,-2 94 0,10-145-304,0 12 128,1 1 1,4 25-1,-5-38-129,0 0 0,0 1 0,1-1-1,0 0 1,-1 1 0,1-1 0,0 0-1,0 0 1,0 0 0,0 1-1,0-1 1,1 0 0,-1-1 0,1 1-1,-1 0 1,1 0 0,0-1 0,-1 1-1,1-1 1,0 1 0,0-1 0,0 0-1,0 0 1,5 2 0,-5-3-8,0 0 0,0 0 0,0 0 1,0-1-1,0 1 0,-1-1 0,1 1 0,0-1 0,0 0 1,0 0-1,0 0 0,-1 0 0,1 0 0,-1 0 0,1 0 1,0 0-1,-1-1 0,0 1 0,1 0 0,-1-1 0,0 0 1,0 1-1,0-1 0,2-3 0,2-4 9,0 0-1,0 0 1,4-15-1,-4 10-15,-2 0 0,1-1 0,-2 1 0,0-1-1,-1 0 1,0 0 0,-2-22 0,0 35-2,1 1 0,0-1 0,0 1-1,-1-1 1,1 1 0,-1-1 0,1 1 0,-1-1 0,0 1-1,0-1 1,0 1 0,1 0 0,-1-1 0,0 1 0,-2-2 0,3 3 4,0 0 0,-1 0 0,1 0 0,0 0 0,0 0 0,0 0 0,-1-1 0,1 1 0,0 0 0,0 0 0,-1 0-1,1 0 1,0 0 0,0 0 0,0 0 0,-1 0 0,1 0 0,0 0 0,0 0 0,-1 0 0,1 0 0,0 0 0,0 0 0,0 1 0,-1-1 0,1 0 0,0 0 0,0 0 0,-1 0 0,1 0 0,0 0 0,0 1 0,0-1 0,-5 15-40,4-7 32,1 1 0,0-1 0,1 0 0,-1 1 0,2-1 1,-1 0-1,1 1 0,0-1 0,1 0 0,0 0 0,0-1 1,8 13-1,-10-17 9,1 0 1,0 0 0,1 0-1,-1 0 1,0-1-1,1 1 1,0-1-1,-1 0 1,1 1 0,0-1-1,0 0 1,0-1-1,0 1 1,1-1 0,-1 1-1,0-1 1,1 0-1,-1 0 1,1 0 0,-1-1-1,1 1 1,-1-1-1,1 0 1,0 0-1,-1 0 1,1 0 0,-1-1-1,1 1 1,-1-1-1,1 0 1,-1 0 0,5-2-1,1-2-19,1 0 0,-1 0-1,0 0 1,-1-2 0,1 1 0,-1-1-1,-1 0 1,10-10 0,-6 4-28,0-1 0,0 0 0,-2-1 1,10-17-1,-40 176 1007,20-132-860,0 0 0,1 0 0,0 0 0,1 1 0,1-1 0,-1 0 0,5 13 0,-6-24-100,1 0 0,-1 0 0,0 0 0,1 0 0,-1 0 0,1 0 0,-1 0 0,1 0 0,0 0 0,-1-1 1,1 1-1,0 0 0,0 0 0,-1-1 0,1 1 0,0 0 0,0-1 0,1 2 0,-1-2-24,0 0 0,-1 0 0,1 0-1,0 0 1,-1 0 0,1 0 0,0 0 0,-1 0 0,1-1-1,0 1 1,-1 0 0,1 0 0,0-1 0,-1 1 0,1 0-1,-1-1 1,1 1 0,-1 0 0,1-1 0,-1 1 0,1-1-1,0 0 1,2-3-210,0 0 0,0 0 0,0 0 0,0-1 0,-1 0 0,3-6 0,3-10-268,-1-2-1,-2 1 1,0-1 0,3-33-1,-3-5-464</inkml:trace>
  <inkml:trace contextRef="#ctx0" brushRef="#br0" timeOffset="1">836 154 15643,'-7'29'1305,"1"2"-1193,0-1-416,1 0 720,2-10-384,3-7-64,9-7-120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32.0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52 17396,'-2'15'725,"0"0"0,-1 0 0,-1 0 0,-6 18 0,-9 33 1538,19-66-2256,0 0 0,0 0 0,0 0 1,0 0-1,0 0 0,0 0 0,0 0 1,0 1-1,0-1 0,0 0 0,0 0 1,0 0-1,0 0 0,0 0 1,0 0-1,0 0 0,0 0 0,0 1 1,0-1-1,0 0 0,0 0 0,0 0 1,0 0-1,0 0 0,0 0 0,1 0 1,-1 0-1,0 1 0,0-1 0,0 0 1,0 0-1,0 0 0,0 0 0,0 0 1,0 0-1,0 0 0,0 0 0,1 0 1,-1 0-1,0 0 0,0 0 0,0 0 1,0 0-1,0 0 0,0 0 0,0 0 1,1 0-1,-1 0 0,0 0 1,0 0-1,0 0 0,0 0 0,0 0 1,0 0-1,0 0 0,0 0 0,1 0 1,-1 0-1,0 0 0,0 0 0,0 0 1,0 0-1,0 0 0,0 0 0,0 0 1,0-1-1,0 1 0,1 0 0,11-9-110,16-18-715,-25 25 736,3-5-280,1 1 0,0 0 0,1 0 0,-1 0 0,1 1 0,0 1 0,11-5 0,-17 8 276,0 0 0,-1 0-1,1 1 1,0-1 0,0 1 0,0 0-1,-1-1 1,1 1 0,0 0 0,0 0-1,0 0 1,0 0 0,0 1 0,-1-1 0,1 0-1,0 1 1,0-1 0,0 1 0,-1 0-1,1-1 1,0 1 0,-1 0 0,1 0-1,-1 0 1,1 0 0,-1 1 0,1-1-1,-1 0 1,0 1 0,0-1 0,1 1-1,-1-1 1,0 1 0,0-1 0,-1 1-1,1 0 1,0-1 0,0 1 0,-1 0 0,1 0-1,-1-1 1,1 4 0,0 0 44,0-2-57,-1-1-1,1 0 0,0 1 1,0-1-1,0 1 1,0-1-1,0 0 1,3 4-1,-4-6 84,1 0 0,-1 1-1,1-1 1,0 0 0,0 1-1,-1-1 1,1 0 0,0 0-1,-1 0 1,1 0-1,0 0 1,0 0 0,-1 0-1,1 0 1,0 0 0,0 0-1,-1 0 1,1 0-1,0 0 1,-1 0 0,1-1-1,0 1 1,0 0 0,-1-1-1,1 1 1,-1 0-1,1-1 1,0 1 0,-1-1-1,1 1 1,-1-1 0,1 1-1,-1-1 1,1 1 0,-1-1-1,1 0 1,18-17-159</inkml:trace>
  <inkml:trace contextRef="#ctx0" brushRef="#br0" timeOffset="1">408 1 15043,'-5'5'414,"-60"59"3179,60-58-3194,-1 1 1,1 0-1,0 0 0,1 0 0,0 0 0,0 1 0,1 0 0,-4 10 0,7-17-370,-1 0 0,1 0 0,0-1-1,0 1 1,-1 0 0,1 0 0,0 0-1,0 0 1,0-1 0,0 1 0,0 0 0,0 0-1,1 0 1,-1 0 0,0-1 0,0 1-1,0 0 1,1 0 0,-1 0 0,1-1 0,-1 1-1,0 0 1,1-1 0,0 2 0,1-1-28,-1 0 1,0-1 0,0 1-1,0-1 1,0 0 0,0 1-1,1-1 1,-1 0 0,0 0-1,0 1 1,0-1 0,1 0-1,-1 0 1,0-1 0,2 1-1,6-2-196,1 0-1,-1-1 1,14-5-1,-17 6 75,-1 0 27,-1 0 0,0 1 1,1 0-1,-1 0 0,1 0 0,-1 0 1,1 1-1,-1 0 0,1 0 0,7 1 1,-10-1 86,0 1 0,0 0 1,-1-1-1,1 1 0,-1 0 1,1 0-1,0 0 0,-1 0 1,0 0-1,1 0 0,-1 1 1,0-1-1,1 0 0,-1 1 1,0-1-1,0 1 0,0-1 1,0 1-1,-1-1 0,1 1 1,0 0-1,-1-1 0,1 1 1,-1 0-1,1 0 0,-1 0 1,0-1-1,0 1 1,0 2-1,0 4 77,0 0 0,-1 0 0,0 0 0,0-1 0,-1 1 0,0 0 0,0-1 0,-1 1 0,0-1 0,0 0 0,-1 0 0,0 0 0,-9 11 0,10-13-104,0-1 1,0 0-1,0 0 1,-1 0-1,1-1 1,-1 1-1,0-1 1,0 0-1,-1 0 1,1 0-1,0 0 1,-1-1-1,0 0 1,0 0-1,1 0 1,-1-1-1,0 1 1,0-1-1,-1 0 1,1-1-1,-8 1 1,10-1 11,0-1 1,0 0 0,0 1-1,0-1 1,0 0 0,0 0-1,-2-2 1,-27-18-228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3:33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43 324 17196,'-3'70'3658,"-17"96"0,1-23-1807,20-126-1670,-1-17-179,0 0 1,0 0 0,0 0 0,1 0-1,-1 0 1,0 0 0,0 0-1,0 0 1,1 0 0,-1 0-1,0 0 1,0 0 0,0 0 0,0 0-1,1 0 1,-1 0 0,0 0-1,0 0 1,0 0 0,1-1-1,-1 1 1,0 0 0,0 0-1,0 0 1,0 0 0,0 0 0,1 0-1,-1-1 1,0 1 0,0 0-1,0 0 1,0 0 0,0 0-1,0-1 1,0 1 0,0 0 0,0 0-1,0 0 1,0 0 0,1-1-1,13-30-4,-4-2-44,-1-1 0,-1 0-1,-2 0 1,-1 0 0,-2-1 0,-3-61-1,0 93 15,0 0-1,-1 0 0,1 1 1,-1-1-1,0 0 0,0 0 0,-2-3 1,2 5-380,7 12-210,-3-7 365,0 0-1,0 0 0,1 0 0,-1-1 0,1 0 0,0 1 1,-1-1-1,1-1 0,1 1 0,-1 0 0,0-1 1,1 0-1,-1 0 0,1-1 0,0 1 0,-1-1 0,1 0 1,0 0-1,0 0 0,0-1 0,0 0 0,8 0 1,2-1-608,0 0 0,1-2 1,-1 1-1,0-2 1,29-10-1,-31 8 216,1 0-1,-1-1 1,13-9-1,14-13 3664,-44 33-2122,0-1 0,1 1 0,-1 1 0,1-1 0,-4 7-1,-19 36 1048,-15 53-607,40-94-1235,-10 29 318,10-33-378,0 0 0,1 0 0,0 0-1,-1 0 1,1 0 0,0 0-1,0 0 1,0 1 0,0-1 0,1 0-1,-1 0 1,1 4 0,0-6-32,-1 0 1,0 0-1,0 0 1,1 1-1,-1-1 1,0 0-1,1 0 1,-1 0-1,0 0 1,0 1-1,1-1 1,-1 0-1,0 0 1,1 0-1,-1 0 1,0 0-1,1 0 1,-1 0-1,0 0 1,1 0-1,-1 0 1,0 0 0,1 0-1,-1 0 1,0 0-1,1 0 1,-1-1-1,0 1 1,0 0-1,1 0 1,-1 0-1,0 0 1,1-1-1,-1 1 1,0 0-1,1-1 1,11-8 66,0-4-57,0-1 0,-1 0 1,-1 0-1,0-1 0,11-23 0,33-84-80,-54 122 64,6-16-45,-4 7-64,-3 18 22,-1 6 53,0 1-1,0 19 1,2-29 31,0-1 1,0 1-1,1 0 0,-1-1 1,2 1-1,-1-1 0,0 0 1,1 1-1,4 8 0,-5-13 7,0 1 0,-1-1 0,1 0 0,0 0 0,0 0-1,0 0 1,0 0 0,0 0 0,0-1 0,0 1-1,0 0 1,0 0 0,0-1 0,0 1 0,0 0-1,0-1 1,1 1 0,-1-1 0,0 0 0,1 1 0,-1-1-1,0 0 1,3 0 0,-2 0 2,1-1 1,-1 1-1,1-1 1,-1 0-1,1 0 0,-1 0 1,0 0-1,0 0 0,0 0 1,1-1-1,2-2 1,4-5 18,0 1 1,0-2 0,12-17 0,-21 27-25,16-25 66,-1 0-1,-1 0 1,-2-1-1,0-1 1,-2 0-1,-1-1 1,-1 0-1,-1 0 1,-2 0-1,0-1 1,0-41-1,-5 66-51,0 0 0,-1 1 0,1-1 0,-1 0 0,0 1 0,-1-5 0,-4 2 30,5 6-42,1 0-1,-1 1 0,1-1 0,-1 0 1,1 1-1,-1-1 0,1 0 1,-1 1-1,1-1 0,-1 1 0,1-1 1,-1 1-1,1-1 0,0 1 1,-1-1-1,1 1 0,0-1 0,-1 2 1,-5 11 8,1 0 1,1 0 0,0 0 0,1 1-1,0-1 1,-2 24 0,2-11 22,-16 135 229,18-132-164,0 0 0,2-1-1,7 48 1,-7-72-79,-1-1 1,1 0-1,0 0 0,0 0 1,0 1-1,1-1 0,-1-1 1,1 1-1,0 0 0,-1 0 0,1 0 1,5 4-1,-6-6-13,0-1-1,0 1 1,0-1-1,0 1 1,0-1-1,0 1 1,1-1-1,-1 1 1,0-1-1,0 0 1,0 0-1,1 0 1,-1 0-1,0 0 1,0 0-1,0 0 1,1 0-1,-1 0 1,0-1-1,0 1 1,0 0-1,0-1 1,1 1-1,-1-1 1,0 1-1,0-1 1,0 1-1,0-1 1,0 0-1,0 0 1,0 1-1,-1-1 1,1 0-1,0 0 1,0 0-1,1-2 1,3-4 10,0 0-1,-1 0 1,1 0 0,-1-1-1,-1 0 1,1 0 0,-1 0-1,-1 0 1,3-11 0,0-6 10,3-46 0,-7 60-32,0 4-13,-1 1 1,1-1-1,-2 0 0,1 0 0,-3-11 1,11 66-180,-7-44 191,1 0 0,0 0 0,-1-1 0,1 1-1,0 0 1,1-1 0,-1 0 0,1 1 0,-1-1-1,1 0 1,0 0 0,0 0 0,0-1 0,1 1-1,-1-1 1,1 0 0,3 2 0,-4-3 4,-1 0 1,1 0-1,-1-1 0,1 1 1,0-1-1,-1 0 0,1 0 1,0 0-1,-1 0 0,1 0 1,-1-1-1,1 1 0,0-1 1,-1 1-1,1-1 0,-1 0 1,0 0-1,1 0 0,-1-1 1,0 1-1,1 0 0,-1-1 1,0 0-1,0 1 0,0-1 1,0 0-1,-1 0 0,3-2 1,-2 0-1,1 0 1,-1 1 0,0-1 0,0 0 0,0 0-1,0 0 1,-1-1 0,0 1 0,0 0 0,0-1 0,0 1-1,-1-5 1,1 7 0,-1 1 0,0 0 0,0-1 1,0 1-1,0-1 0,0 1 0,0-1 0,-1 1 0,1-1 0,0 1 0,-1-1 0,1 1 1,-1 0-1,0-1 0,1 1 0,-1 0 0,0 0 0,0-1 0,0 1 0,0 0 0,0 0 1,0 0-1,0 0 0,0 0 0,0 0 0,0 0 0,-1 1 0,1-1 0,0 0 0,0 1 1,-1-1-1,1 1 0,-1-1 0,1 1 0,-1 0 0,1-1 0,0 1 0,-1 0 0,-2 0 1,2 0-2,-1 1 0,1-1 0,-1 1 0,1 0 1,-1 0-1,1 0 0,0 0 0,-1 0 0,1 0 1,0 1-1,0-1 0,0 1 0,0-1 0,0 1 1,0 0-1,0 0 0,1 0 0,-1 0 0,1 0 1,-1 0-1,1 1 0,0-1 0,0 0 0,0 1 1,-1 3-1,-2 3 12,2 0-1,-1 0 1,1 0 0,1 0 0,-2 17 0,3-19 1,0 0 0,1-1 0,-1 1 0,1-1 1,1 1-1,-1-1 0,1 1 0,0-1 1,1 0-1,-1 0 0,5 6 0,-5-8 0,0-1 0,0 0 0,1-1 0,-1 1 0,1 0 0,0-1-1,-1 1 1,1-1 0,0 0 0,0 0 0,1 0 0,-1-1 0,0 1 0,1-1-1,-1 1 1,1-1 0,-1 0 0,1-1 0,0 1 0,-1 0 0,7-1 0,0 0 1,-1-1 0,1 0 1,-1-1-1,0 0 0,1 0 1,-1-1-1,0 0 0,0 0 1,14-9-1,7-6-13,37-29-1,-3 2-61,-63 44 59,0 0 0,0 1 0,0-1 0,0 0 0,1 1 0,-1-1 0,0 1 1,1-1-1,-1 1 0,0 0 0,1 0 0,1-1 0,-2 1 3,-1 0 1,0 0-1,1 1 0,-1-1 0,1 0 1,-1 0-1,0 0 0,1 0 0,-1 1 0,0-1 1,1 0-1,-1 0 0,0 1 0,1-1 0,-1 0 1,0 1-1,1-1 0,-1 0 0,0 1 1,0-1-1,0 0 0,1 1 0,-1-1 0,0 1 1,0-1-1,0 1 0,1 3 2,-1 0 0,1 1 0,-1-1 0,0 0 0,-1 1 0,0 4-1,0 2 39,0-3-31,0-1 24,0 0-1,1 1 1,0-1 0,0 1-1,2 8 1,-2-15-25,0 0 0,1 0 0,-1 0 0,0-1 0,0 1 0,1 0 0,-1 0 0,1 0 0,-1-1 0,1 1 0,-1 0 0,1 0 0,-1-1 0,1 1 0,0-1 0,-1 1 0,1 0 0,0-1 0,-1 1 0,1-1 0,1 1 0,-1-1 0,1 0 1,-1 0-1,1 0 1,-1 0-1,1 0 1,-1 0-1,1 0 1,-1 0-1,0-1 1,1 1-1,-1-1 1,1 1-1,-1-1 1,0 0-1,1 1 1,-1-1 0,2-1-1,5-4 11,-1 0 1,0 0-1,0-1 0,0 0 1,9-14-1,-11 14-48,0 1-1,1-1 1,-1 1-1,1 0 1,1 0-1,-1 1 1,13-8-1,-19 13 27,1-1 0,-1 1 0,0 0-1,1 0 1,-1 0 0,1 0 0,-1 0 0,0 0 0,1-1 0,-1 1 0,1 0-1,-1 0 1,0 0 0,1 0 0,-1 0 0,1 0 0,-1 1 0,0-1 0,1 0-1,-1 0 1,1 0 0,-1 0 0,0 0 0,1 1 0,-1-1 0,0 0 0,1 0-1,-1 0 1,0 1 0,1-1 0,-1 0 0,0 1 0,1-1 0,-1 0 0,0 1-1,0-1 1,0 0 0,1 1 0,-1-1 0,0 0 0,0 1 0,0-1 0,0 1-1,0-1 1,0 0 0,0 1 0,0-1 0,1 1 0,-2-1 0,1 1 0,1 26-193,-2-22 108,-10 87-4517,11-89 3768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41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40 23141,'-13'-2'136,"19"5"-80,12-6 48,9-1-24,4-2 0,5-2-24,2 2-32,1 0-208,3-1-184,0 7-512,-2 0-160,-4 4 775,-1 1-199,-9-1-184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41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60 15987,'1'-3'142,"1"-1"-1,-1 1 0,0 0 0,1 0 1,0 0-1,0 0 0,0 0 0,0 0 1,1 0-1,-1 0 0,1 1 0,-1-1 1,1 1-1,0 0 0,0 0 0,0 0 0,0 0 1,0 1-1,1-1 0,-1 1 0,0 0 1,1 0-1,-1 0 0,1 0 0,-1 0 1,1 1-1,5 0 0,-5-1-126,-1 1 0,0 0 0,1 0 0,-1 0 0,1 1 0,-1-1 0,0 1 0,0 0 0,1 0 0,-1 0 0,0 0 0,0 0 0,0 1 0,0-1 0,0 1 0,0 0-1,0 0 1,-1 0 0,1 0 0,-1 1 0,1-1 0,-1 1 0,0-1 0,0 1 0,0 0 0,0 0 0,-1 0 0,1 0 0,1 6 0,0 2-19,-2-1 1,1 2-1,-1-1 0,-1 0 0,0 0 1,-1 0-1,-3 18 0,-21 77-172,22-95 123,-11 35-462,6-19 23,1-1-1,0 1 0,-3 37 0,10-29 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42.3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25 14147,'3'-12'1335,"1"-1"-215,-5 21 1195,-29 193-6,12 105-3077,18-296 552,0 20-515,0-29 674,0 0 1,0 0 0,0 1 0,0-1-1,0 0 1,0 0 0,1 1 0,-1-1-1,1 0 1,-1 0 0,1 0 0,-1 0 0,1 0-1,0 1 1,-1-1 0,3 1 0,1-4-414,2-11-99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38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0 132 17988,'6'-6'1352,"9"-3"-968,5 0-120,10-4 544,6 2-271,6-5-265,1 1-32,1 1-192,-2-1-264,-6 8-553,-3-1 657,-11 5-112,-7-3-120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42.9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234 1 17468,'0'10'1392,"-13"17"-1056,-1 9-160,1 14 488,-1 5-192,4 8-288,4 0-144,3-4-296,3-5-160,4-13-224,-1-8-144,-1-18-1657,-2-12 1937,-6 0-328,-6-17-192</inkml:trace>
  <inkml:trace contextRef="#ctx0" brushRef="#br0" timeOffset="1">0 233 13971,'0'5'1344,"5"4"-1000,5 4-160,5 1 881,11 1-1185,4-5 216,6-7-72,0-6-40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43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58 229 15083,'-19'55'1981,"11"-35"-1410,1 1-1,0 0 0,2 0 0,-5 38 0,9-59-570,1 1-1,0-1 1,0 1 0,0-1-1,0 1 1,0-1 0,0 1 0,0-1-1,0 1 1,0-1 0,0 1-1,0-1 1,0 1 0,0-1-1,0 1 1,0-1 0,0 1 0,1-1-1,-1 0 1,0 1 0,0-1-1,1 1 1,-1-1 0,0 1-1,0-1 1,1 0 0,-1 1 0,0-1-1,1 0 1,-1 1 0,1-1-1,-1 0 1,0 0 0,1 1-1,0-1 1,0 0-5,0 0-1,1-1 1,-1 1 0,0-1 0,0 1-1,0-1 1,0 1 0,0-1-1,1 0 1,-1 1 0,0-1-1,-1 0 1,2-1 0,28-32-81,-24 26 110,-1-1 0,0 0 0,0 0 0,-1 0-1,0-1 1,-1 1 0,0-1 0,-1 0 0,0 0-1,0 0 1,-1 0 0,0 0 0,-1 0 0,-1-13 0,1 23 32,0 2-43,1 0 0,-1 0 0,0-1 0,1 1 1,-1 0-1,1-1 0,0 1 0,-1 0 0,1-1 0,0 1 0,0-1 0,0 1 0,0-1 0,0 0 0,0 1 0,1-1 0,-1 0 0,0 0 0,1 0 0,-1 1 0,0-2 0,1 1 1,0 0-1,-1 0 0,4 1 0,-2-2-9,0 0 1,-1 0-1,1 0 0,0 0 1,0-1-1,0 1 1,-1-1-1,1 1 0,0-1 1,-1 0-1,1 0 1,-1-1-1,1 1 0,-1 0 1,1-1-1,-1 1 1,0-1-1,0 0 0,0 0 1,2-2-1,6-6 28,-1 0-1,13-18 0,-6 5 91,-1 0-1,-1-1 0,-1-1 1,-1 0-1,-1 0 1,9-36-1,-20 61-114,0 0 0,0 1 0,0-1 0,-1 0 1,1 0-1,0 0 0,0 0 0,0 0 0,0 0 0,0 0 0,0 0 1,0 0-1,-1 0 0,1 0 0,0 0 0,0 0 0,0 0 0,0 0 1,0 0-1,-1 0 0,1 0 0,0 0 0,0 0 0,0 0 0,0 0 0,0 0 1,0 0-1,-1 0 0,1 0 0,0 0 0,0-1 0,0 1 0,0 0 1,0 0-1,0 0 0,0 0 0,0 0 0,0 0 0,-1 0 0,1 0 1,0-1-1,0 1 0,0 0 0,0 0 0,0 0 0,0 0 0,0 0 0,0 0 1,0-1-1,0 1 0,0 0 0,0 0 0,0 0 0,-8 10 80,1 1 0,1 1 0,0-1-1,0 1 1,1 0 0,-5 19-1,5-19-47,-3 8-29,1 1 0,1 0 0,1 1 0,-4 34 1,9-55-18,0-1 0,-1 1 0,1 0 1,0 0-1,0 0 0,0 0 1,0 0-1,1 0 0,-1 0 1,0-1-1,0 1 0,0 0 1,1 0-1,-1 0 0,0-1 1,1 1-1,-1 0 0,1 0 1,-1 0-1,2 0 0,-2-1-1,1 0 0,-1 1 0,1-1 0,-1 0 0,1 0 1,-1 0-1,1 0 0,-1 0 0,1-1 0,0 1 0,-1 0 0,1 0 0,-1 0 0,1 0 0,-1 0 0,1-1 0,-1 1 0,1 0 0,-1-1 0,1 1 0,-1 0 0,0-1 0,1 1 0,27-30-335,-26 26 311,5-4-65,18-21-224,-24 27 302,0 1 0,0 0 0,1 0 0,-1 0 0,0 0 0,1 0 0,-1 0 0,0 0 0,1 1 0,-1-1 0,1 0 1,-1 1-1,1-1 0,0 1 0,-1 0 0,1-1 0,-1 1 0,4 0 0,-4 0 12,0 1 0,0-1 0,0 1 0,0-1 1,0 1-1,0 0 0,0-1 0,0 1 0,0 0 0,0 0 0,0 0 0,0 0 0,0-1 0,0 1 0,-1 0 0,1 1 0,0-1 0,-1 0 0,1 0 0,0 1 1,8 28-16,-7-23 8,4 23-4,11 36 51,-16-62-24,0 0 0,1-1 1,-1 1-1,1-1 0,0 1 0,0-1 0,0 0 1,1 0-1,-1 0 0,1 0 0,0 0 0,0 0 1,4 3-1,-5-5-6,0 0 0,0-1 0,0 1 0,0-1 1,0 1-1,0-1 0,0 0 0,0 1 0,0-1 0,1 0 0,-1 0 0,0-1 1,0 1-1,0 0 0,0-1 0,0 1 0,0-1 0,0 0 0,0 0 1,0 1-1,-1-1 0,1 0 0,0-1 0,2-1 0,5-4 9,0 0 0,0-1 0,8-10-1,-11 12-12,18-22-18,-2 0 1,23-38 0,-2 3-157,-42 64 121,-1 9 66,-3 22 145,0 7 105,3-33-208,0 11 138,0-17-189,0 0 1,1 0-1,-1 1 1,0-1-1,0 0 1,0 0-1,0 0 1,0 1-1,0-1 1,0 0-1,0 0 1,0 0-1,1 1 0,-1-1 1,0 0-1,0 0 1,0 0-1,0 0 1,0 0-1,1 1 1,-1-1-1,0 0 1,0 0-1,0 0 1,1 0-1,-1 0 1,0 0-1,0 0 1,0 0-1,1 0 1,-1 0-1,0 0 1,0 0-1,1 0 1,-1 0-1,0 0 1,0 0-1,0 0 1,1 0-1,-1 0 1,0 0-1,0 0 1,0 0-1,1 0 1,-1 0-1,0 0 1,0-1-1,0 1 0,1 0 1,-1 0-1,0 0 1,0 0-1,0 0 1,0-1-1,0 1 1,1 0-1,-1 0 1,0 0-1,0 0 1,0-1-1,2-2 11,-1 0-1,1 0 1,-1 0-1,0 0 1,1 0 0,-2 0-1,1 0 1,0 0-1,-1-1 1,1 1-1,-1 0 1,0-5-1,3-16 97,-3 30-88,-1-1 0,1 1-1,0 0 1,0-1 0,1 1 0,-1 0 0,4 9 0,-2-2 3,2 11-354,2-1 1,12 36-1,-17-56 189,0 0-1,0-1 1,0 1 0,1-1-1,-1 1 1,1-1-1,-1 0 1,1 0 0,0 0-1,0 0 1,0 0-1,3 3 1,-3-5 99,-1 1 0,1 0-1,0 0 1,-1-1 0,1 1 0,0-1-1,-1 0 1,1 1 0,0-1 0,0 0-1,-1 0 1,1 0 0,0 0 0,0 0-1,0-1 1,-1 1 0,1 0 0,0-1-1,-1 1 1,1-1 0,2-1 0,24-16-674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44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18436,'-5'12'1496,"5"6"-1240,2 6-168,1 4 600,3 5-567,3 0-25,1 3-249,1-3-135,-2 0-400,0-3-160,-6-4 632,-3-5-160,0-2-144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44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128 467 13339,'24'-4'1784,"0"-2"-1016,7-11-271,2 1 1599,9-4-1408,-3-4-56,2 0-136,-6-2-272,-7 2-632,-5 3 256,-14 3 64,-5-1-96,-7 2-48</inkml:trace>
  <inkml:trace contextRef="#ctx0" brushRef="#br0" timeOffset="1">0 92 17772,'6'-8'1512,"8"-2"-952,4-1-208,12 1 448,3-2-47,9 0-353,-2 1-304,1 2-728,-7 3 880,-2 5-352,-4-1-120,-5 4-64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45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14795,'2'8'708,"1"0"0,0-1-1,0 1 1,1 0 0,0-1-1,8 11 1,-10-15-602,1 0-1,-1-1 1,1 1 0,0-1-1,0 1 1,0-1 0,0 0-1,0 0 1,1 0 0,-1-1 0,0 1-1,1-1 1,0 0 0,-1 0-1,1 0 1,0 0 0,3 0-1,11-1-399,-1 0-1,32-4 1,-35 2 113,0 0 1,0 1 0,0 1 0,25 3 0,-34-2 160,0 0 1,-1 0-1,1 0 1,-1 1-1,0 0 1,1 0 0,-1 1-1,0-1 1,0 1-1,0-1 1,0 1-1,-1 1 1,1-1 0,-1 0-1,0 1 1,0 0-1,0-1 1,3 7 0,-2-2-140,9 12-596,-13-20 743,0 0 1,0 1 0,1-1-1,-1 0 1,0 0-1,0 1 1,1-1 0,-1 0-1,0 0 1,0 1 0,1-1-1,-1 0 1,0 0-1,1 0 1,-1 0 0,0 1-1,1-1 1,-1 0-1,0 0 1,1 0 0,-1 0-1,0 0 1,1 0-1,-1 0 1,0 0 0,1 0-1,-1 0 1,1 0 0,-1 0-1,0 0 1,1 0-1,-1-1 1,0 1 0,1 0-1,-1 0 1,0 0-1,1 0 1,-1-1 0,0 1-1,0 0 1,1 0 0,-1-1-1,0 1 1,0 0-1,1 0 1,-1-1 0,0 1-1,10-14-293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46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1 199 17956,'1'4'235,"1"0"0,-1 0 1,0 1-1,0-1 0,-1 0 0,1 1 1,-1-1-1,0 0 0,0 1 0,-1 6 1,1 8 307,17 198 853,2 79-4004,-31-541 697,11 211 1733,0 14 175,0 0 0,2 0 0,0 0 0,1 0 0,6-24 0,-7 43 34,-1-1 1,1 1-1,-1-1 0,1 1 1,0 0-1,-1-1 1,1 1-1,0 0 0,0 0 1,0 0-1,0-1 1,0 1-1,0 0 0,1 0 1,-1 1-1,0-1 1,0 0-1,1 0 0,-1 0 1,0 1-1,1-1 0,-1 1 1,2-1-1,3 0 119,0 0-1,0 1 0,0 0 0,11 0 1,-12 1-95,1-1 0,-1 0 0,1 0 0,-1 0 1,9-3-1,-8 1-23,-1 0-1,1-1 1,-1 0 0,1 0-1,-1 0 1,0-1 0,0 1-1,0-1 1,-1 0 0,0-1-1,1 1 1,-2-1 0,1 0-1,0 0 1,-1 0 0,0 0-1,0-1 1,-1 1 0,1-1-1,-1 0 1,0 0 0,-1 0-1,1 0 1,-1 0 0,-1 0-1,1 0 1,-1-8 0,0 13-16,0 0 0,0 1 1,0-1-1,0 0 1,0 1-1,0-1 0,-1 0 1,1 1-1,0-1 1,0 0-1,-1 1 0,1-1 1,0 0-1,-1 1 1,1-1-1,-1 1 0,1-1 1,-1 1-1,1-1 0,-2 0 1,2 1-4,-1 0 0,0 0 1,1-1-1,-1 1 0,1 0 0,-1 0 0,1 0 1,-1 1-1,1-1 0,-1 0 0,1 0 1,-1 0-1,1 0 0,-1 0 0,1 1 0,-1-1 1,1 0-1,-1 0 0,1 1 0,-2 0 1,0 1 27,0 0 1,-1 0 0,1 0 0,0 1 0,0-1 0,0 1 0,0 0 0,-1 3 0,-2 7 24,0-1 1,2 1-1,-1 1 1,2-1-1,-1 0 0,2 1 1,0-1-1,1 23 1,1-18-50,1 0-1,1 0 1,0 0 0,1 0 0,12 31-1,-14-43-26,1 0-1,0-1 0,0 1 0,0-1 0,1 0 1,-1 0-1,1 0 0,1 0 0,-1-1 0,1 1 1,9 6-1,-11-9-16,-1-1 0,1 0 0,0 1 1,-1-1-1,1 0 0,0-1 0,0 1 0,0 0 0,0-1 1,0 1-1,0-1 0,0 0 0,0 0 0,0 0 1,0-1-1,0 1 0,-1-1 0,1 1 0,0-1 1,0 0-1,0 0 0,0-1 0,-1 1 0,1 0 1,-1-1-1,4-2 0,3-3-132,-1 0 1,0-1 0,0 0-1,-1 0 1,0-1-1,-1 0 1,0 0-1,0 0 1,6-15-1,-5 9-239,-1 0-1,0-1 0,-1 0 0,-1 0 0,4-25 0,-9 82-1037,1-36 1418,1 1 1,-1-1 0,1 0 0,0 1 0,0-1-1,1 0 1,0 1 0,3 7 0,-5-13 9,0 1 0,1-1 1,-1 1-1,0-1 0,0 1 0,1-1 1,-1 1-1,0-1 0,0 0 1,1 1-1,-1-1 0,1 0 0,-1 1 1,0-1-1,1 0 0,-1 1 1,1-1-1,-1 0 0,1 0 0,-1 1 1,0-1-1,1 0 0,-1 0 0,1 0 1,-1 0-1,1 0 0,-1 0 1,1 0-1,-1 0 0,1 0 0,-1 0 1,1 0-1,-1 0 0,1 0 1,-1 0-1,1 0 0,-1 0 0,1-1 1,-1 1-1,1 0 0,-1 0 1,1-1-1,-1 1 0,0 0 0,1 0 1,-1-1-1,1 1 0,-1-1 1,0 1-1,1 0 0,-1-1 0,0 1 1,0-1-1,1 1 0,-1 0 1,0-2-1,2 0-25,0-1 1,-1 0-1,0-1 0,0 1 1,0 0-1,1-6 1,0 0 116,-2 1 1,1-1-1,-1 1 1,-1-1 0,1 1-1,-3-9 1,-2 8 409,-2 12 92,-1 17 179,-6 64 568,13-76-1254,0-1-1,1 1 1,0 0-1,1 0 1,0 0-1,0 0 1,0-1-1,5 14 1,-6-20-80,1 0 0,-1 0 1,0-1-1,1 1 1,-1 0-1,1 0 1,-1 0-1,1-1 1,0 1-1,-1 0 1,1-1-1,0 1 1,-1 0-1,1-1 1,0 1-1,0-1 1,-1 1-1,1-1 1,0 0-1,0 1 1,0-1-1,0 0 1,-1 1-1,1-1 1,0 0-1,0 0 1,0 0-1,0 0 1,0 0-1,0 0 1,0 0-1,0 0 1,0 0-1,0 0 1,-1-1-1,1 1 1,0 0-1,0-1 0,0 1 1,0 0-1,0-1 1,-1 1-1,1-1 1,0 1-1,-1-1 1,1 0-1,0 1 1,1-2-1,4-4-102,-1 1 0,1-1 0,-1 0 0,6-10 0,-2 4-55,-1-1 0,-1-1 0,0 0-1,-1 0 1,-1 0 0,0-1-1,-1 1 1,0-1 0,3-27-1,-7 41 171,0 1 1,0-1-1,0 1 0,0 0 0,0-1 0,0 1 0,0 0 0,0-1 0,0 1 0,0-1 0,0 1 1,0 0-1,0-1 0,0 1 0,0-1 0,0 1 0,0 0 0,-1-1 0,1 1 0,0 0 0,0-1 1,0 1-1,-1 0 0,1-1 0,0 1 0,0 0 0,-1 0 0,1-1 0,-9 7 362,-6 20 298,11-12-404,-1 0 1,1 1-1,1-1 1,1 1-1,0 0 0,1 0 1,0 0-1,2 0 1,1 19-1,-1-32-247,-1-1 0,0 1-1,0-1 1,1 0 0,-1 1-1,1-1 1,-1 0 0,1 1-1,0-1 1,-1 0-1,1 0 1,0 1 0,0-1-1,0 0 1,0 0 0,0 0-1,0 0 1,0 0 0,0 0-1,0 0 1,0-1 0,1 1-1,1 1 1,-2-2-20,1 0-1,0 0 1,-1 0-1,1 0 1,-1 0 0,1 0-1,0-1 1,-1 1-1,1-1 1,-1 1-1,1-1 1,-1 1 0,1-1-1,-1 0 1,1 1-1,-1-1 1,0 0 0,1 0-1,-1 0 1,2-3-1,10-8-177,-1-1 0,-1 0 0,0-1-1,-1-1 1,-1 1 0,0-2 0,10-21 0,0-10-501,17-63-1,-32 99 614,5-17 131,-1-2 0,-1 1 0,-1-1 0,3-60 0,-13 76 472,-2 23 75,-4 26 59,3 5-514,2 0 0,1 1 0,2-1 0,5 60 0,32 160-280,-32-239 84,-3-15 10,1 0-1,0 0 1,0 0-1,1 0 0,-1 0 1,5 9-1,-2-31-203,-5-29 214,-3 1 1,-1 0-1,-3 0 0,-13-45 0,34 101 206,1 0 0,23 17 0,-29-25-208,0 0-1,0-1 1,1 0-1,-1 0 1,1-1 0,-1 0-1,1 0 1,0-1-1,0 0 1,0-1-1,0 0 1,0 0 0,-1-1-1,11-2 1,-13 2-23,0 0 0,0 0 0,-1-1 0,1 0 0,0 0 0,-1-1 0,0 1 0,0-1 0,0 0 0,0-1 1,0 1-1,0-1 0,-1 0 0,0 0 0,0 0 0,0-1 0,0 0 0,-1 1 0,1-1 0,-1 0 0,-1-1 0,3-4 0,-2-6-35,-3 16 82,0 0 0,0-1 0,0 1 0,0 0-1,0 0 1,0 0 0,0 0 0,0-1 0,0 1 0,0 0 0,0 0 0,0 0 0,0 0 0,0 0 0,0-1 0,0 1 0,0 0 0,-1 0 0,1 0 0,0 0 0,0 0-1,0 0 1,0-1 0,0 1 0,0 0 0,-1 0 0,1 0 0,0 0 0,0 0 0,0 0 0,0 0 0,0 0 0,-1 0 0,1 0 0,0 0 0,0 0 0,0 0 0,0 0-1,-1 0 1,0 0 20,0 1 0,0-1 0,0 1 0,1 0 0,-1 0 0,0-1 0,0 1 0,0 0 0,1 0 0,-1 0 0,0 0 0,1 0-1,-1 0 1,1 0 0,-1 0 0,1 0 0,-1 0 0,1 0 0,0 2 0,-2 4 54,2-1 0,-1 1-1,1 0 1,0 0 0,0-1 0,1 1 0,0 0-1,0-1 1,0 1 0,1-1 0,0 1 0,3 6-1,-3-9-91,0 0 0,-1 0 0,1 0 0,0 0 0,1-1 0,-1 1 0,1-1 0,0 1 0,0-1 0,0 0 0,0 0 0,0 0 0,1 0 0,-1-1 0,1 1 0,0-1 0,-1 0 0,1 0 0,6 2 0,-8-4-119,0 0 1,0 1-1,0-1 1,0 0-1,0 0 1,0 0-1,0-1 1,0 1 0,0 0-1,0-1 1,-1 1-1,1-1 1,0 0-1,0 0 1,0 1-1,-1-1 1,1 0-1,0 0 1,-1-1-1,1 1 1,1-2-1,0 0-35,0-1 0,-1 1 0,1 0-1,-1-1 1,0 1 0,0-1 0,0 0-1,-1 0 1,2-6 0,4-17-808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46.8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13923,'11'29'352,"-2"-8"-328,4 1 0,8-3 0</inkml:trace>
  <inkml:trace contextRef="#ctx0" brushRef="#br0" timeOffset="1">184 158 13539,'-6'26'1442,"3"-18"-1062,1 0 0,1-1 0,0 1 0,0 0 0,0 8 0,1-16-371,0 0 0,0 1 0,0-1-1,1 0 1,-1 0 0,0 1 0,0-1 0,0 0 0,0 0-1,0 1 1,0-1 0,1 0 0,-1 0 0,0 0 0,0 1 0,0-1-1,1 0 1,-1 0 0,0 0 0,0 0 0,0 1 0,1-1-1,-1 0 1,0 0 0,0 0 0,1 0 0,-1 0 0,0 0-1,0 0 1,1 0 0,-1 0 0,0 0 0,1 0 0,-1 0 0,0 0-1,0 0 1,1 0 0,-1 0 0,0 0 0,0 0 0,1 0-1,-1 0 1,0 0 0,0-1 0,1 1 0,-1 0 0,0 0 0,0 0-1,0 0 1,1 0 0,-1-1 0,0 1 0,0 0 0,0 0-1,1-1 1,11-9-308,2-3-139,-1 0-83,1 0 1,0 1-1,0 1 0,27-16 1,-38 25 597,0 0 0,1 0 1,-1 1-1,1-1 1,-1 1-1,1 0 1,0 0-1,-1 1 1,1-1-1,0 1 1,0-1-1,-1 1 1,1 0-1,0 1 1,0-1-1,-1 1 1,1 0-1,0-1 1,-1 1-1,1 1 0,-1-1 1,1 1-1,-1-1 1,1 1-1,-1 0 1,0 0-1,0 0 1,5 6-1,20 28 1958,-24-30-1717,0 1 0,0-1-1,1-1 1,7 8 0,-12-13-317,0 0 1,0 0 0,0 0 0,0 0-1,0 0 1,0 0 0,0-1 0,0 1 0,0 0-1,0 0 1,0 0 0,0 0 0,0 0-1,0 0 1,0 0 0,0 0 0,0 0-1,1 0 1,-1-1 0,0 1 0,0 0-1,0 0 1,0 0 0,0 0 0,0 0 0,0 0-1,0 0 1,0 0 0,0 0 0,0 0-1,0 0 1,1 0 0,-1 0 0,0 0-1,0 0 1,0 0 0,0 0 0,0 0-1,0 0 1,0 0 0,0 0 0,0 0 0,1 0-1,-1 0 1,0 0 0,0 0 0,0 0-1,0 0 1,0 0 0,0 0 0,0 0-1,0 0 1,0 0 0,0 0 0,1 0-1,-1 0 1,0 0 0,0 1 0,0-1-1,0 0 1,0 0 0,0 0 0,0 0 0,0 0-1,-4-6-85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47.4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43 12915,'-2'-3'182,"0"0"1,0-1-1,0 1 0,0 0 1,-1 0-1,0 0 1,1 1-1,-1-1 1,0 1-1,0-1 0,-1 1 1,1 0-1,-5-2 1,6 3-71,-1 0 1,1 1-1,-1 0 1,1-1-1,-1 1 1,1 0 0,-1 0-1,1 0 1,-1 1-1,1-1 1,-1 0-1,1 1 1,-1 0-1,1-1 1,-1 1-1,1 0 1,0 0-1,0 1 1,-1-1 0,1 0-1,0 1 1,-2 1-1,-5 6 73,1-1-1,0 1 1,0 0 0,1 1-1,0 0 1,0 0-1,2 0 1,-1 1-1,1 0 1,0 0 0,1 1-1,1-1 1,0 1-1,0-1 1,1 1 0,-1 20-1,3-31-169,0-1 0,0 1 0,0 0 0,1 0 0,-1 0 0,0 0 0,0 0 0,0 0-1,1 0 1,-1 0 0,0 0 0,1 0 0,-1 0 0,1-1 0,-1 1 0,1 0 0,-1 0 0,1 0 0,0-1 0,-1 1-1,1 0 1,0-1 0,1 2 0,0-2-7,-1 1 0,1 0 0,0-1-1,0 1 1,0-1 0,0 0 0,-1 1-1,1-1 1,0 0 0,0 0 0,3 0-1,6-2-50,-1 0 0,1-1 0,15-5 0,-18 6 8,19-7-56,-16 4 37,1 1 0,-1 1 0,1 0 0,0 0 0,0 1 0,17 0 0,-29 2 56,1 0 0,-1-1 1,1 1-1,-1 0 0,0 0 1,1 0-1,-1 0 0,1 0 0,-1 0 1,1 0-1,-1 0 0,0 0 1,1 0-1,-1 0 0,1 1 1,-1-1-1,0 0 0,1 0 0,-1 0 1,1 0-1,-1 1 0,0-1 1,1 0-1,-1 0 0,0 1 0,1-1 1,-1 0-1,0 1 0,0-1 1,1 0-1,-1 1 0,0-1 0,0 1 1,0-1-1,1 0 0,-1 1 1,0-1-1,0 1 0,0-1 1,0 0-1,0 1 0,0-1 0,0 1 1,0-1-1,0 0 0,0 1 1,0-1-1,0 1 0,0-1 0,0 1 1,0-1-1,0 0 0,0 1 1,-1-1-1,1 1 0,0-1 1,0 0-1,-1 1 0,1-1 0,-1 1 1,-18 21 140,3-9-537,-1 0 1,0 0 0,0-2 0,-2 0-1,1-1 1,-1-1 0,-33 11 0,5-6-270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47.9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 17468,'-1'11'2319,"-17"36"-34,12-34-2170,1 0 0,1 0 0,-6 25-1,9-32-117,1 1 0,-1 0-1,1 0 1,2 12-1,-2-19 4,0 1-1,0 0 1,0 0-1,0 0 0,0 0 1,1-1-1,-1 1 0,0 0 1,1 0-1,-1 0 0,1-1 1,-1 1-1,1 0 0,-1-1 1,1 1-1,-1 0 0,1-1 1,0 1-1,1 0 0,-1-1 1,-1 0 0,1 0 0,0 0-1,0 0 1,0 0 0,0 0 0,0 0-1,0 0 1,0 0 0,0-1 0,0 1-1,0 0 1,0-1 0,-1 1 0,1-1-1,0 1 1,0-1 0,0 1-1,-1-1 1,1 1 0,0-1 0,1-1-1,4-5 30,0 0 0,-1 0 0,1 0-1,-1-1 1,0 0 0,-1 0-1,0 0 1,-1 0 0,4-12-1,10-20 84,-17 40-110,0 0-1,1-1 1,-1 1-1,0 0 1,0 0 0,0 0-1,0 0 1,0-1-1,1 1 1,-1 0-1,0 0 1,0 0 0,0 0-1,1 0 1,-1 0-1,0-1 1,0 1-1,0 0 1,1 0 0,-1 0-1,0 0 1,0 0-1,1 0 1,-1 0-1,0 0 1,0 0 0,1 0-1,-1 0 1,0 0-1,0 0 1,0 0-1,1 0 1,-1 1 0,0-1-1,0 0 1,0 0-1,1 0 1,-1 0-1,0 0 1,0 0 0,1 1-1,7 6-200,-8-7 164,6 5-289,-1 0-1,1-1 0,0 0 1,0 0-1,0-1 0,1 1 1,-1-1-1,1-1 0,0 1 1,13 2-1,-7-3-146,1 0 0,-1-1 0,1 0 0,25-2 0,1-5-630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48.6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77 422 14451,'-6'3'307,"0"0"-1,1 0 1,0 0 0,-1 1-1,1 0 1,1 0 0,-1 0-1,0 1 1,-6 8 0,9-11-252,0 0-1,1 1 1,-1-1 0,0 1 0,1-1 0,-1 1 0,1 0-1,0-1 1,0 1 0,0 0 0,0 0 0,0 0-1,1 0 1,0 0 0,-1 0 0,1 0 0,0 0 0,0 0-1,1 0 1,-1 0 0,0 0 0,2 3 0,-2-5-51,1 0 1,-1 0 0,1-1 0,-1 1 0,0 0-1,1 0 1,0-1 0,-1 1 0,1 0-1,-1-1 1,1 1 0,0-1 0,0 1 0,-1 0-1,1-1 1,0 0 0,0 1 0,0-1-1,-1 1 1,1-1 0,0 0 0,0 0 0,2 1-1,-1-1-24,0 0-1,0 0 1,0-1 0,0 1-1,0-1 1,0 1-1,0-1 1,0 1-1,4-3 1,1 0-115,-1-1-1,0 0 1,0 0 0,0-1-1,5-5 1,37-40-1377,-48 50 1517,1 0 1,-1 0-1,0-1 1,1 1-1,-1 0 1,1 0-1,-1 0 1,1 0-1,-1 0 1,1 0-1,-1-1 1,1 1-1,-1 0 1,1 0-1,0 0 1,-1 1-1,1-1 1,-1 0-1,1 0 1,-1 0-1,1 0 1,-1 0-1,0 1 1,1-1-1,-1 0 1,1 0-1,-1 1 1,1-1-1,-1 0 1,0 1-1,1-1 1,-1 0-1,1 1 1,-1-1-1,0 1 1,0-1-1,1 1 1,-1-1-1,0 0 1,0 1-1,1-1 1,-1 2 0,0-1 40,1 0 0,-1 0 0,1-1 0,0 1 0,-1 0 1,1 0-1,0-1 0,-1 1 0,1 0 0,0-1 1,0 1-1,-1 0 0,1-1 0,0 1 0,0-1 0,0 0 1,0 1-1,0-1 0,0 0 0,0 1 0,0-1 1,1 0-1,1-1 36,0 0-1,0 0 1,0 0 0,0 0 0,0-1 0,0 0 0,0 1 0,-1-1-1,1 0 1,-1 0 0,1 0 0,-1-1 0,4-3 0,27-39 375,-29 38-383,17-26 16,-2-1-1,-2-1 1,-1 0-1,-2-1 0,-1-1 1,-2 0-1,-2 0 0,8-68 1,-16 92-97,-3 10 1,-5 24 16,-4 45 147,4 0 0,2 1 0,3 0 0,6 68 0,14-20 231,-18-115-387,-25-46-212,18 30 150,2 6 49,1 1 0,0-1 0,1 0 0,0 0 0,0 0 0,1-1 0,1 1 0,-1-19-1,2 28 22,0 1-1,0-1 0,1 0 1,-1 1-1,1-1 0,-1 1 1,0 0-1,1-1 0,-1 1 1,1-1-1,-1 1 0,1 0 1,-1-1-1,1 1 0,-1 0 1,1 0-1,0-1 0,-1 1 0,1 0 1,-1 0-1,1 0 0,0 0 1,-1 0-1,1-1 0,-1 1 1,1 0-1,0 1 0,-1-1 1,1 0-1,0 0 0,-1 0 1,1 0-1,-1 0 0,2 1 1,30 7 205,-18-4-121,-2-2-23,0 0-1,0-1 1,1-1 0,-1 1-1,1-2 1,12-1-1,-21 1-43,1 0 0,-1 1 0,0-1 0,1-1-1,-1 1 1,0-1 0,0 1 0,0-1-1,0-1 1,0 1 0,0 0 0,0-1 0,-1 0-1,1 0 1,-1 0 0,0 0 0,0 0 0,0-1-1,4-6 1,-5 3 89,-4 8-56,-7 12-33,5-5-16,1 1 0,0 0 0,1 0 0,0 0 0,0 0 0,1 0 0,0 1-1,1-1 1,1 17 0,-1-23-4,1 0 0,-1 0-1,1 0 1,0-1 0,0 1-1,0 0 1,0 0 0,0-1-1,0 1 1,1-1-1,-1 1 1,1-1 0,0 0-1,-1 0 1,1 1 0,0-1-1,0 0 1,1-1 0,-1 1-1,0 0 1,1-1 0,-1 1-1,1-1 1,-1 0 0,1 1-1,0-1 1,-1-1 0,1 1-1,0 0 1,0-1 0,0 1-1,0-1 1,0 0 0,-1 0-1,6-1 1,5 0 2,0 0 1,0-2 0,-1 0-1,0 0 1,1-1-1,-1 0 1,-1-1-1,13-7 1,89-60-212,-61 36 81,-49 35 108,-1-1 0,1 1 1,-1-1-1,1 1 0,0 0 1,-1 0-1,1 0 0,5-1 1,-8 2 11,1 0 0,-1 0 1,1 0-1,-1 0 0,0 0 0,1 0 1,-1 0-1,1 0 0,-1 0 1,1 1-1,-1-1 0,0 0 1,1 0-1,-1 0 0,1 1 1,-1-1-1,0 0 0,1 0 1,-1 1-1,0-1 0,1 0 0,-1 1 1,1 0 3,-1 0 0,1 0 1,-1 0-1,0 0 0,1 0 1,-1 0-1,0 1 0,0-1 1,0 0-1,0 0 1,0 0-1,0 0 0,-1 2 1,-1 11-90,-1 0 0,-8 22 1,-3 16-664,12-41 509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39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16139,'2'0'2094,"0"7"-665,4 18-22,6 34-603,55 288-1453,-46-242-2234,-21-105 2868,0 0 0,-1 0 0,1-1 0,0 1-1,0 0 1,0 0 0,0 0 0,0 0 0,0 0 0,0 0-1,0 0 1,0 0 0,0 0 0,0 0 0,0 0 0,0 0-1,0 1 1,0-1 0,0 0 0,0 0 0,0 0 0,0 0-1,0 0 1,-1 0 0,1 0 0,0 0 0,0 0 0,0 0-1,0 0 1,0 0 0,0 0 0,0 0 0,0 0 0,0 0-1,0 0 1,0 0 0,0 0 0,0 0 0,0 0 0,0 0-1,0 0 1,0 0 0,-5-6-332,-3-10-191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49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0 19604,'-7'4'160,"0"0"0,1 0-1,-1 1 1,1 0 0,0 0-1,0 0 1,0 1 0,1 0-1,0 0 1,0 0 0,1 1-1,-1-1 1,2 1 0,-1 0-1,1 1 1,0-1 0,0 0-1,1 1 1,0 0 0,0-1-1,-1 13 1,3-19-162,0 0 1,0 0-1,0 0 1,0-1-1,0 1 1,0 0-1,0 0 0,0 0 1,0-1-1,0 1 1,0 0-1,0 0 1,1 0-1,-1-1 0,0 1 1,1 0-1,-1-1 1,1 1-1,-1 0 1,0-1-1,1 1 0,0 0 1,-1-1-1,1 1 1,-1-1-1,1 1 1,0-1-1,-1 1 0,1-1 1,0 0-1,1 1 1,0-1-20,0 0 0,-1 0 0,1 0 1,0 0-1,0-1 0,0 1 0,0-1 0,-1 1 1,1-1-1,0 0 0,-1 1 0,1-1 0,2-2 1,5-2-147,-1-2 0,1 1 0,14-16 1,-16 14 53,21-22-273,-27 29 363,0 0 0,1 0 0,-1 0 0,0 0 0,0 0 0,1 0 0,-1 0 1,0 0-1,1 1 0,-1-1 0,1 1 0,-1-1 0,0 1 0,1 0 0,-1-1 0,1 1 0,0 0 0,-1 0 1,1 0-1,-1 0 0,3 0 0,-3 1 13,0 0 1,1 0-1,-1-1 0,0 1 1,0 0-1,0 0 0,0 0 1,0 1-1,0-1 0,0 0 1,0 0-1,0 0 0,-1 1 1,1-1-1,0 0 0,-1 1 1,1-1-1,0 3 0,5 31 43,-5-26-34,6 57 224,-3 0-1,-2 1 1,-4-1 0,-2 1-1,-18 90 1,19-146-130,1-1 0,-1 1 1,-1-1-1,0 0 0,-10 19 0,13-28-82,0 1 0,1-1-1,-1 1 1,0-1-1,0 1 1,0-1 0,0 0-1,-1 1 1,1-1 0,0 0-1,-1 0 1,1 0-1,0 0 1,-1 0 0,1 0-1,-1 0 1,1-1 0,-1 1-1,0-1 1,1 1 0,-1-1-1,0 1 1,1-1-1,-1 0 1,0 0 0,0 0-1,1 0 1,-1 0 0,0 0-1,1 0 1,-1-1-1,0 1 1,1-1 0,-1 1-1,0-1 1,1 1 0,-1-1-1,1 0 1,-1 0-1,1 0 1,-1 0 0,1 0-1,0 0 1,-1 0 0,-1-3-1,0 0-15,0 0-1,-1 0 0,1 0 1,1 0-1,-1-1 1,1 1-1,-1-1 0,1 0 1,0 0-1,1 0 0,0 0 1,-1 0-1,1 0 0,1 0 1,-1 0-1,1 0 1,0-1-1,0 1 0,1 0 1,1-9-1,2-8-232,1 0 0,1 0 0,12-28-1,-5 19-369,1 1 1,1 0-1,1 1 0,2 1 0,1 0 0,1 2 0,42-43 0,-34 43-40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50.1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50 384 13699,'0'1'106,"0"0"0,0 0 0,0 0 0,1 0 0,-1 0 0,0 0 0,1 0 0,-1 0 0,1 0 0,-1-1 0,1 1 0,-1 0 0,1 0 0,0 0 0,0-1 0,-1 1 0,1 0 0,0-1 0,0 1 0,0 0 0,-1-1 0,1 0 0,0 1 0,0-1 0,0 1-1,0-1 1,0 0 0,0 1 0,0-1 0,0 0 0,0 0 0,0 0 0,0 0 0,0 0 0,0 0 0,0 0 0,0 0 0,0-1 0,0 1 0,0 0 0,0-1 0,0 1 0,0 0 0,0-1 0,0 1 0,0-1 0,0 1 0,-1-1 0,1 0 0,1-1 0,7-3 304,-2-1 0,1 0 0,0-1 0,9-10-1,-14 14-322,-1 0-1,1 0 0,-1 0 0,0-1 1,0 1-1,-1-1 0,1 1 1,0-1-1,-1 1 0,0-1 0,0 0 1,0 1-1,-1-1 0,1-4 0,-1 7-72,0 1 0,0-1 0,0 1-1,0-1 1,0 1 0,0-1 0,0 1-1,0-1 1,0 1 0,0-1 0,0 1-1,0-1 1,-1 1 0,1-1 0,0 1-1,0-1 1,-1 1 0,1-1-1,0 1 1,-1 0 0,1-1 0,0 1-1,-1 0 1,1-1 0,-1 1 0,1 0-1,0-1 1,-1 1 0,0 0 0,-15 2 184,-15 16-66,21-9-129,0 0 0,0 2 0,1-1 0,0 1 0,0 0 0,2 1-1,-1 0 1,2 0 0,-1 0 0,2 1 0,0 0 0,-5 19 0,9-30-3,0 1 1,1-1-1,-1 1 1,1-1-1,0 1 1,0 0-1,0-1 1,0 1-1,0-1 1,1 1-1,-1 0 1,1-1-1,0 1 1,-1-1-1,3 5 1,-2-6-7,0 0-1,1 1 1,-1-1 0,0 0 0,1 0 0,-1 0 0,1 0-1,-1 0 1,1 0 0,-1 0 0,1 0 0,-1-1 0,1 1-1,0 0 1,-1-1 0,1 0 0,0 1 0,0-1-1,0 0 1,-1 0 0,1 0 0,0 0 0,2 0 0,7-2-134,0 0 0,-1 0 1,1 0-1,-1-2 0,1 1 1,-1-1-1,0-1 0,-1 0 1,1 0-1,-1-1 0,14-11 1,-6 3-204,0-1 1,-1 0 0,-1-1-1,23-31 1,-22 23 232,-1-1 0,-1 0 0,-1-1 0,-1 0 0,-1-1 0,-2 0 0,-1-1-1,10-55 1,-18 75 239,1 1 0,-1-1 0,-1 0 0,1 1 0,-4-13 0,4 18-95,0 1 0,-1 0 1,1 0-1,-1-1 0,1 1 1,-1 0-1,1 0 0,-1 0 1,0 0-1,1 0 1,-1 0-1,0 0 0,0 0 1,0 0-1,0 0 0,0 0 1,-1 0-1,1 1 0,0-1-1,0 1 1,0 0 0,-1 0-1,1 0 1,0 0 0,0 0-1,0 0 1,0 0-1,0 0 1,0 1 0,0-1-1,0 0 1,0 1 0,-1-1-1,1 1 1,1-1 0,-1 1-1,0-1 1,0 1 0,0 0-1,0-1 1,-1 3-1,-6 4 155,0 1 0,0 1-1,1-1 1,0 1 0,-10 19-1,5-6 58,-16 39-1,21-42-130,-9 39 0,15-50-95,-1 0 1,1 0 0,1-1-1,0 1 1,0 0-1,0 0 1,3 15 0,-2-22-34,-1 1 0,1 0-1,0-1 1,0 1 0,0-1 0,0 1 0,0-1 0,0 0 0,0 1 0,0-1 0,0 0 0,1 0 0,-1 1 0,1-1 0,-1 0 0,1 0 0,-1-1 0,1 1 0,-1 0 0,1 0 0,0-1 0,-1 1 0,1-1 0,0 0 0,-1 1 0,1-1 0,0 0 0,0 0 0,-1 0 0,1 0 0,3-1 0,6 0-159,0-1 0,0 0 0,19-7 0,-20 6 36,-7 2 100,4-2-31,0 1 0,0 0 0,0 1 0,1 0 0,-1 0 0,9 0 1,-14 1 75,0 0 0,0 1 0,0-1 0,-1 1 0,1-1 0,0 1 0,0 0 0,0 0 0,-1-1 0,1 1 0,0 1 0,-1-1 0,1 0 0,-1 0 0,1 0 0,-1 1 0,0-1 0,1 1 0,-1-1 0,0 1 0,0 0 0,0-1 0,0 1 0,0 0 0,-1 0 0,1-1 0,-1 1 0,1 2 0,1 4 111,0 0 0,-1 1 1,-1-1-1,1 0 0,-1 0 0,-3 16 0,1 9 869,2-31-795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50.9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1 170 16564,'0'1'64,"0"0"0,0-1 0,0 1 0,0 0 0,0-1 0,0 1 0,0 0 1,1-1-1,-1 1 0,0 0 0,0-1 0,1 1 0,-1-1 0,0 1 1,1-1-1,-1 1 0,0 0 0,1-1 0,-1 0 0,1 1 0,-1-1 0,1 1 1,-1-1-1,1 1 0,-1-1 0,1 0 0,1 1 0,0 0 23,-1-1 1,1 0-1,0 1 0,0-1 0,0 0 0,0 0 1,0 0-1,0 0 0,3-1 0,5-1 164,-1-1 1,0 0-1,10-4 0,3-3 209,0-1 0,41-28 0,-51 30-350,0 0-1,0-1 0,-2 0 0,1-1 0,-1 0 1,9-14-1,-10 7 39,-9 17-143,0 1-1,0 0 1,0-1-1,0 1 1,0 0 0,0-1-1,0 1 1,0 0 0,0 0-1,0-1 1,0 1-1,-1 0 1,1 0 0,0-1-1,0 1 1,0 0 0,0-1-1,0 1 1,0 0-1,-1 0 1,1 0 0,0-1-1,0 1 1,0 0 0,-1 0-1,1 0 1,0-1 0,0 1-1,-1 0 1,1 0-1,0 0 1,-1 0 0,-1 0 3,0 0 0,1 0 0,-1 0 1,0 0-1,0 1 0,1-1 1,-1 1-1,0-1 0,1 1 0,-1 0 1,0 0-1,1 0 0,-1 0 0,1 0 1,-1 0-1,-2 2 0,-6 7 5,1 0 0,-1 1 0,1 0 0,1 0 0,0 1 0,1 0-1,0 0 1,1 1 0,0 0 0,1 0 0,-6 22 0,11-33-16,-1 1 1,0 0-1,1 0 1,0 0-1,-1 0 0,1 0 1,0 0-1,1 0 1,-1-1-1,0 1 0,1 0 1,0 0-1,0 0 1,0 0-1,0-1 0,1 4 1,0-4 0,-1-1-1,0 1 1,1-1 0,-1 0 0,1 1 0,-1-1 0,1 0 0,-1 0 0,1 0-1,0 0 1,0 0 0,0-1 0,-1 1 0,1 0 0,0-1 0,0 1 0,0-1-1,0 0 1,0 0 0,0 0 0,0 0 0,0 0 0,0 0 0,2 0 0,7-2 0,0-1 0,0 0 0,0 0 0,-1-1 0,1 0 0,-1-1 0,0 0 1,-1-1-1,11-7 0,78-66 10,-97 78-8,10-9 1,-9 7 6,1 0 0,-1 0 0,1 1 1,0-1-1,-1 1 0,1 0 0,0 0 0,0 0 0,1 0 1,5-2-1,-8 4-1,0 1 0,-1-1 0,0 0 1,1 0-1,-1 1 0,1-1 0,-1 0 0,1 1 0,-1-1 1,1 0-1,-1 1 0,0-1 0,1 1 0,-1-1 0,0 1 1,0-1-1,1 1 0,-1-1 0,0 1 0,0-1 0,0 1 1,1-1-1,-1 1 0,0 1 0,4 16 80,-4-16-61,1 2 4,-1-1 0,1 1 0,0-1 0,0 0 0,1 1 0,-1-1 0,1 0 0,-1 0 0,1 0 0,0 0 0,0 0 0,1-1 0,3 5 1,-4-5-21,0-1 1,-1-1 0,1 1 0,0 0 0,0 0 0,0-1 0,0 1-1,0-1 1,0 1 0,0-1 0,0 0 0,-1 0 0,1 0 0,0 0 0,0 0-1,0 0 1,0-1 0,0 1 0,0-1 0,0 1 0,0-1 0,0 0-1,-1 1 1,1-1 0,3-2 0,3-2-3,-1-1 1,0 1-1,0-1 0,0 0 1,9-12-1,-10 10-32,1 1 1,0 1-1,0-1 0,11-6 0,-18 12 19,1 1 0,-1-1 0,1 1 0,-1 0 0,1-1 0,-1 1 0,1 0 0,0-1 0,-1 1 0,1 0 1,-1 0-1,1 0 0,0 0 0,-1-1 0,1 1 0,0 0 0,-1 0 0,1 0 0,0 0 0,-1 1 0,1-1 0,0 0 0,-1 0 0,1 0 0,-1 0 0,1 1 0,0-1 0,-1 0 0,1 0 0,-1 1 0,1-1 0,-1 1 0,1-1 0,-1 0 0,1 1 0,-1-1 0,1 1 1,-1-1-1,0 1 0,1-1 0,-1 1 0,0 0 0,1-1 0,-1 1 0,0-1 0,0 1 0,1 0 0,-1-1 0,0 2 0,1 4-17,0 0 1,0 0-1,0 0 0,-1 7 0,0-7 7,0 18-78,-1-17-81,1 0 1,0 0 0,0-1-1,1 1 1,0 0-1,2 7 1,1-7-13,3-8-83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51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 15747,'-2'35'2504,"-6"39"0,4-48-2049,1-1-1,1 1 0,2 35 1,0-59-444,0-1-1,0 1 1,0 0 0,1 0 0,-1-1-1,0 1 1,1 0 0,-1-1 0,1 1-1,0 0 1,-1-1 0,1 1 0,0-1-1,0 1 1,0-1 0,0 0 0,0 1-1,0-1 1,1 0 0,-1 0 0,2 2-1,-2-3-17,1 1 0,-1-1 0,1 0 0,-1 1 0,1-1 0,-1 0 0,1 0 0,-1 0 0,1 0 0,-1-1 0,1 1-1,-1 0 1,1-1 0,-1 1 0,1-1 0,-1 1 0,1-1 0,1-1 0,7-4-129,-1-1 0,1 0 0,-2 0 0,16-16 0,53-72-1268,-77 95 1399,0 1-1,0-1 1,0 0-1,1 0 1,-1 0-1,0 0 1,0 1-1,0-1 1,0 0-1,0 0 1,0 0-1,0 0 1,0 0-1,0 1 1,0-1-1,0 0 1,0 0-1,0 0 1,1 0-1,-1 0 1,0 0-1,0 0 1,0 1-1,0-1 1,0 0-1,0 0 1,1 0-1,-1 0 1,0 0-1,0 0 1,0 0-1,0 0 1,0 0-1,1 0 1,-1 0-1,0 0 1,0 0-1,0 0 1,0 0-1,1 0 1,-1 0-1,0 0 1,0 0-1,0 0 1,0 0-1,0 0 1,1 0-1,-1 0 1,0 0-1,-9 50 279,-3 17 81,11-60-297,1 0 1,-1 0-1,1 0 0,1 0 0,-1 0 0,4 12 0,-4-17-45,0-1 1,1 1-1,-1-1 0,1 1 0,0-1 0,-1 0 1,1 1-1,0-1 0,0 0 0,0 1 0,0-1 1,0 0-1,0 0 0,0 0 0,0 0 0,0 0 1,1 0-1,-1 0 0,0 0 0,1-1 0,-1 1 1,0 0-1,1-1 0,-1 1 0,1-1 0,-1 0 1,1 1-1,-1-1 0,1 0 0,-1 0 0,1 0 1,0 0-1,-1 0 0,1 0 0,-1 0 0,1-1 1,-1 1-1,1-1 0,-1 1 0,3-2 0,3-1 9,0 0-1,1 0 0,-1-1 0,-1-1 0,1 1 1,7-7-1,-1-1-20,0-1 0,-1 0 1,-1-1-1,0 0 0,-1-1 0,0 0 1,-1 0-1,9-24 0,-18 38 0,0 1 0,0 0 0,0 0-1,0 0 1,0 0 0,0 0 0,0 0-1,0 0 1,0-1 0,0 1-1,0 0 1,1 0 0,-1 0 0,0 0-1,0 0 1,0 0 0,0 0 0,0-1-1,0 1 1,0 0 0,0 0 0,0 0-1,0 0 1,0 0 0,0 0 0,0 0-1,1 0 1,-1 0 0,0 0-1,0 0 1,0-1 0,0 1 0,0 0-1,0 0 1,0 0 0,0 0 0,1 0-1,-1 0 1,0 0 0,0 0 0,0 0-1,0 0 1,0 0 0,0 0 0,1 0-1,-1 0 1,0 0 0,0 0-1,0 0 1,0 0 0,0 1 0,0-1-1,3 8 16,-1 21 45,-2-22-45,1 1 11,0 1 0,1-1 0,4 16 0,-5-22-39,0 0 0,0 0 1,0 0-1,0 0 1,0 0-1,0 0 1,1 0-1,-1-1 0,3 3 1,-4-3-11,1-1-1,0 1 1,-1-1-1,1 0 1,0 1-1,-1-1 1,1 0 0,0 1-1,-1-1 1,1 0-1,0 0 1,0 0-1,-1 0 1,1 0 0,0 0-1,0 0 1,0 0-1,-1 0 1,1 0 0,0 0-1,0 0 1,-1 0-1,1-1 1,0 1-1,-1 0 1,2-1 0,1-1-83,-1-1 0,0 1 0,0-1 0,0 0 0,0 0 0,0 1 0,-1-1 1,1 0-1,-1-1 0,0 1 0,0 0 0,0 0 0,0 0 0,0-1 0,0-3 0,1-1-70,3-16-262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52.4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23 210 17964,'0'1'86,"1"0"-1,0 0 1,0 1 0,-1-1 0,1 0-1,0 0 1,0 0 0,0 0 0,0 0-1,0 0 1,0 0 0,0 0 0,0-1-1,0 1 1,1 0 0,-1-1 0,0 1-1,1-1 1,-1 1 0,0-1-1,0 0 1,1 1 0,-1-1 0,1 0-1,-1 0 1,0 0 0,1 0 0,-1 0-1,0 0 1,1 0 0,-1-1 0,1 1-1,-1 0 1,0-1 0,0 1 0,1-1-1,-1 0 1,0 1 0,0-1 0,2-1-1,5-3 75,0-1-1,0 0 0,0 0 1,9-10-1,-16 15-126,12-12 86,-1 0 1,19-27 0,-27 34-107,0 0 1,-1 0-1,1-1 1,-1 1-1,-1-1 0,1 0 1,-1 0-1,0 0 1,1-12-1,-3 18-13,1-1 1,-1 1-1,0 0 0,0-1 1,0 1-1,0 0 0,0 0 0,0-1 1,0 1-1,-1 0 0,1-1 0,0 1 1,-1 0-1,1 0 0,-1 0 0,1-1 1,-1 1-1,0 0 0,0 0 0,1 0 1,-1 0-1,0 0 0,0 0 0,0 0 1,0 0-1,0 1 0,0-1 1,0 0-1,0 0 0,0 1 0,0-1 1,-1 1-1,1-1 0,0 1 0,0 0 1,-1-1-1,1 1 0,0 0 0,0 0 1,-1 0-1,1 0 0,-2 0 0,-1 0-1,-1 1-1,1 0 0,0 0 0,0 0 0,-1 0 0,1 1 1,0-1-1,0 1 0,0 0 0,1 0 0,-8 6 1,0 1 2,1 1 1,0 0 0,0 0 0,1 1 0,1 1-1,0-1 1,0 1 0,1 1 0,1-1 0,0 1-1,1 0 1,0 1 0,1-1 0,0 1 0,1 0-1,1 0 1,0 0 0,1 0 0,1 24 0,0-36-2,0 0 0,0-1 0,0 1 0,1 0 1,-1 0-1,1 0 0,-1-1 0,1 1 1,0 0-1,-1-1 0,1 1 0,0-1 1,0 1-1,0-1 0,0 1 0,1-1 0,-1 0 1,0 1-1,0-1 0,1 0 0,-1 0 1,4 2-1,-3-2-9,0-1 1,1 1 0,-1-1-1,0 1 1,1-1 0,-1 0-1,0 0 1,1 0-1,-1 0 1,1-1 0,-1 1-1,0 0 1,1-1 0,-1 0-1,0 1 1,0-1 0,3-2-1,4-2-87,0 0-1,0-1 1,0 0-1,-1-1 1,0 0-1,0 0 1,-1 0 0,0-1-1,0 0 1,9-17-1,-4 6-146,-1 0-1,-1-1 0,-1-1 1,7-22-1,-7 1-25,-26 95 954,13-36-419,0 0 0,2 0 0,0 0-1,1 1 1,3 33 0,-2-50-240,0 1 1,0-1-1,0 1 0,1-1 1,-1 1-1,0-1 0,1 1 0,-1-1 1,1 1-1,0-1 0,-1 1 1,1-1-1,0 0 0,0 0 0,0 1 1,0-1-1,0 0 0,0 0 1,0 0-1,0 0 0,1 0 1,-1 0-1,2 1 0,-1-2-12,0 1 0,0-1 0,0 0 0,0 0 0,0 0 0,0 0 0,0 0-1,0-1 1,0 1 0,0 0 0,0-1 0,0 0 0,0 1 0,0-1 0,2-2 0,7-3-91,-1 0 1,0-1-1,-1-1 0,15-14 1,-7 3-367,23-33 0,2-2-793,-39 53 569,-2 7 483,-4 7 100,-10 46-361,-7 20-78,15-64 411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53.1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16227,'6'5'1561,"-2"2"-1217,-1 1-176,2-1 536,4-1-952,3 0-392,3-3 568,1 0-200,10-1-168</inkml:trace>
  <inkml:trace contextRef="#ctx0" brushRef="#br0" timeOffset="1">310 142 13811,'-1'9'671,"-1"-1"0,0 1 0,0 0 0,-1 0 1,0-1-1,-1 1 0,0-1 0,-10 15 0,-9 25 250,10-18-2174,38-27 235,0-2 729,-14-1 241,1 1 1,-1 0-1,1 0 1,19 6 0,-30-7 72,0 1 1,-1-1-1,1 0 1,0 1-1,-1-1 1,1 0-1,0 1 1,-1-1-1,1 1 1,-1-1-1,1 1 1,-1-1-1,1 1 1,-1-1-1,1 1 1,-1 0-1,1-1 1,-1 1-1,0-1 1,1 1-1,-1 0 1,0 0-1,0-1 1,1 1-1,-1 1 1,0 0 37,0 0 0,0 0 0,-1 0 0,1 0 0,0 0 0,-1 0 0,1 0 0,-1 0 0,-1 3 0,-3 5 289,-1 1 0,-12 15 1,13-19-148,-49 66 1125,46-64-1214,0 0 0,0-1 0,-1 0 0,0 0 0,-17 10-1,25-17-157,0 0 0,0 0-1,0-1 1,-1 1 0,1 0-1,0-1 1,-1 1 0,1-1-1,0 1 1,-1-1 0,1 0-1,-1 0 1,1 1 0,-1-1-1,1 0 1,0 0 0,-1 0-1,1 0 1,-1-1 0,1 1-1,-1 0 1,1-1-1,-2 0 1,2 0 5,0 0 0,0-1 0,0 1 0,0 0 0,1-1 0,-1 1 0,0 0 0,1-1 0,0 1-1,-1-1 1,1 1 0,0-1 0,-1 1 0,1-1 0,0 1 0,0-1 0,0 1 0,0-1 0,1 1 0,-1-1 0,0 1 0,0-1 0,1 1-1,0-2 1,9-32-411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53.6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1 16676,'-12'25'854,"2"1"-1,1 0 1,1 1 0,1 0 0,-6 51 0,9-30-548,2 0 0,5 72 0,-2-116-303,-1 4-14,1-1 1,0 1-1,0 0 1,4 12 0,-5-20 8,0 0 1,0 0 0,0 1 0,0-1 0,0 0 0,0 0 0,0 0 0,0 0 0,0 1 0,0-1 0,0 0 0,0 0 0,0 0 0,0 1 0,0-1 0,0 0 0,0 0 0,0 0 0,1 1 0,-1-1 0,0 0 0,0 0 0,0 0 0,0 0 0,0 0 0,0 1 0,1-1 0,-1 0 0,0 0 0,0 0 0,0 0 0,0 0 0,0 0 0,1 0 0,-1 1 0,0-1 0,0 0 0,0 0 0,1 0 0,-1 0 0,0 0 0,0 0 0,0 0 0,1 0 0,-1 0 0,0 0 0,0 0 0,0 0 0,0 0 0,1 0 0,-1 0 0,0-1-1,0 1 2,4-14-50,-2-21-27,-4 9 9,-1 1 1,-10-43-1,10 56 57,0 1 1,-1-1-1,-1 1 0,0 0 1,0 0-1,-1 0 1,-13-16-1,19 26 15,0 1 0,-1-1 0,1 1 0,0-1 0,0 1 0,-1-1 0,1 1-1,0-1 1,-1 1 0,1 0 0,0-1 0,-1 1 0,1-1 0,-1 1 0,1 0 0,-1 0 0,1-1 0,-1 1 0,1 0 0,0 0-1,-1 0 1,0-1 0,1 1 0,-1 0 0,1 0 0,-1 0 0,1 0 0,-1 0 0,1 0 0,-1 0 0,1 0 0,-1 0 0,1 0-1,-1 0 1,1 1 0,-1-1 0,1 0 0,-1 0 0,0 1 5,1 0-1,0-1 1,0 1-1,0 0 1,0-1-1,0 1 1,0 0-1,0 0 1,0-1-1,0 1 1,0 0-1,0-1 0,0 1 1,0 0-1,0-1 1,1 1-1,-1 0 1,0-1-1,1 1 1,-1 0-1,0-1 1,1 1-1,-1-1 1,1 1-1,-1-1 1,1 1-1,0 0 1,2 2-19,1 0 1,0-1 0,0 1-1,0-1 1,0 0 0,0 0-1,0 0 1,0-1 0,0 1-1,1-1 1,-1 0 0,1-1-1,-1 1 1,1-1 0,6 1-1,-3-1-251,1 0 0,-1-1-1,1 0 1,-1 0 0,0-1-1,1 0 1,9-4-1,-1-3-138,-3-1-128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54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1 364 16524,'1'3'355,"0"1"1,0 0 0,0-1-1,0 1 1,0 0 0,-1-1 0,0 1-1,0 0 1,0-1 0,-1 8-1,0 0 292,1 2-304,0-2-176,-1 1-1,2 0 1,0 0-1,0 0 1,1 0-1,0 0 1,8 22-1,-9-33-172,-1 0 0,0-1-1,1 1 1,-1 0-1,1 0 1,0-1 0,-1 1-1,1 0 1,0 0 0,-1-1-1,1 1 1,0-1 0,-1 1-1,1-1 1,0 1 0,0-1-1,0 1 1,0-1 0,0 0-1,-1 0 1,1 1 0,0-1-1,0 0 1,1 0 0,0 0-10,0 0 1,0-1 0,0 1 0,0-1 0,0 1 0,0-1 0,0 0 0,0 0 0,0 1 0,3-3-1,4-4-53,0 0-1,0-1 0,9-10 0,-12 13 35,31-37-143,-25 27 167,0 1-1,24-20 1,-36 34 21,1-1 0,-1 1 0,1-1-1,-1 1 1,1-1 0,0 1-1,-1 0 1,1-1 0,0 1 0,0 0-1,-1 0 1,1-1 0,0 1-1,-1 0 1,1 0 0,0 0 0,0 0-1,1 0 1,-2 0-1,1 0-1,-1 1 1,1-1-1,-1 0 1,0 1-1,1-1 1,-1 0 0,0 1-1,1-1 1,-1 0-1,0 1 1,1-1-1,-1 0 1,0 1-1,0-1 1,1 1 0,-1-1-1,0 1 1,0-1-1,0 1 1,0 0-1,1 32 311,-1-26-254,-1 12 86,0 1 57,3 37 0,-2-53-187,1 0 1,-1-1-1,1 1 1,0 0 0,0-1-1,0 1 1,0 0 0,1-1-1,-1 0 1,1 1 0,0-1-1,0 0 1,0 0-1,1 0 1,-1 0 0,5 4-1,-6-6-14,1 0-1,0 0 0,-1 0 1,1 0-1,0-1 0,0 1 0,-1 0 1,1-1-1,0 1 0,0-1 1,0 0-1,0 0 0,0 0 0,0 0 1,0 0-1,-1 0 0,1 0 1,3-1-1,-1 0 0,-1 0 1,1-1-1,-1 1 0,1-1 1,-1 0-1,1 0 1,-1 0-1,5-4 0,1-3 6,0 0-1,-1 0 0,0-1 0,11-17 1,-11 14-5,0 0 1,-1 0 0,-1-1 0,0 0-1,-1 0 1,0 0 0,-2-1-1,4-16 1,-8 38 7,2-1 0,-1 1 0,1 0 0,0 0 0,0 0 0,0-1 0,1 1 0,4 7 0,-6-12-14,1 0 0,-1-1 0,1 1 0,0-1 0,0 1 0,-1-1 0,1 1 0,0-1 0,0 1 0,1-1 0,-1 0 0,0 0 0,0 1 0,1-1 0,-1 0 1,1 0-1,-1 0 0,1-1 0,-1 1 0,1 0 0,-1 0 0,1-1 0,0 1 0,-1-1 0,1 0 0,0 1 0,-1-1 0,1 0 0,0 0 0,0 0 0,-1 0 0,1 0 0,0-1 0,-1 1 0,1 0 0,0-1 0,-1 1 0,1-1 0,0 0 0,2-1 0,2-2 2,1 0-1,-1-1 0,0 0 0,-1 0 0,1 0 0,-1-1 0,0 1 1,0-2-1,-1 1 0,5-9 0,1-1-82,-1-2 0,-1 1 0,6-20 0,-14 48 17,1-1-1,0 1 1,0-1-1,1 1 1,7 19-1,-8-27 59,0 0 1,0 0-1,0 0 0,1 0 0,0 0 1,-1 0-1,1 0 0,0-1 0,0 1 1,0 0-1,5 3 0,-6-5 6,1 0 0,-1 0-1,1-1 1,-1 1 0,1 0 0,0-1 0,0 1-1,-1-1 1,1 1 0,0-1 0,0 0-1,0 1 1,-1-1 0,1 0 0,0 0-1,0-1 1,0 1 0,-1 0 0,1-1-1,0 1 1,0-1 0,-1 1 0,4-2-1,5-3 4,-1-1 0,1 1-1,-1-2 1,0 1-1,-1-1 1,1-1 0,-1 1-1,13-17 1,-4 1 12,-1 0 0,18-34-1,-23 38-9,-2-1 0,0 1 0,-1-2 0,-2 1 0,0-1 0,-1 0-1,0 0 1,-2-1 0,1-37 0,-4 56-6,0 1 0,0 0 0,-1 0 0,1 0 0,-1-1 0,1 1 1,-1 0-1,0 0 0,0 0 0,1 0 0,-1 0 0,-2-2 0,3 4 0,0 0 0,0-1 0,-1 1 0,1 0 0,0 0 0,0 0 0,0 0 0,0 0 0,0 0 0,0 0 0,-1 0 0,1 0 0,0 0 0,0 0 0,0 0 0,0 0 0,-1 0 0,1 0 0,0 0 0,0 0 0,0 0 0,0 0 0,0 0 0,-1 0-1,1 0 1,0 0 0,0 0 0,0 0 0,0 0 0,0 0 0,-1 0 0,1 0 0,0 0 0,0 0 0,0 0 0,0 0 0,0 1 0,0-1 0,-1 0 0,1 0 0,0 0 0,0 0 0,0 0 0,0 0 0,0 1 0,0-1 0,0 0 0,-4 19-4,3-2 5,1 1 1,0 0-1,2-1 0,0 1 1,1-1-1,1 0 0,8 24 1,-3-15 12,2-1 0,1 0 1,1-1-1,19 26 1,-31-48-30,1 0 0,-1 0 1,1 1-1,-1-1 0,0 0 0,0 1 1,0-1-1,0 1 0,0-1 1,0 1-1,-1 0 0,1-1 0,-1 1 1,0 2-1,0-4-3,0 0-1,0-1 0,-1 1 1,1 0-1,0-1 1,-1 1-1,1 0 1,0-1-1,-1 1 1,1-1-1,0 1 1,-1 0-1,1-1 1,-1 1-1,0-1 1,1 1-1,-1-1 1,1 0-1,-1 1 0,0-1 1,-1 1-28,-1 0-1,1 0 1,0-1 0,0 1 0,0-1-1,0 0 1,-1 0 0,1 0 0,-3 0-1,-8-1-135,1-1 0,-1 0 0,1-1 0,-1 0-1,-12-6 1,-60-28-436,75 32 552,-4-2 6,5 4 87,1 0-1,1-1 1,-1 0 0,0-1 0,1 1 0,0-2 0,-11-9-1,18 15-17,0-1 0,0 1 0,0 0-1,-1-1 1,1 1 0,0 0 0,0-1-1,0 1 1,0-1 0,0 1 0,0 0-1,0-1 1,0 1 0,0-1 0,0 1-1,0 0 1,1-1 0,-1 1 0,0-1-1,0 1 1,0 0 0,0-1 0,1 1-1,-1 0 1,0-1 0,0 1 0,1 0 0,-1 0-1,0-1 1,0 1 0,1 0 0,-1 0-1,0-1 1,1 1 0,-1 0 0,0 0-1,1 0 1,-1-1 0,1 1 0,-1 0-1,0 0 1,1 0 0,-1 0 0,0 0-1,1 0 1,-1 0 0,1 0 0,-1 0-1,1 0 1,23-3 182,-23 3-173,77-5 147,91-10-408,-139 9 123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55.4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 16524,'-5'-1'1936,"8"5"-1864,6 1 824,2 5-680,-1 2-96,-2 5-216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56.0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3 125 14579,'2'2'166,"1"1"-1,-1-1 1,1 0 0,0 1-1,0-1 1,-1-1 0,1 1-1,1 0 1,-1-1-1,0 0 1,0 1 0,1-1-1,-1 0 1,0-1 0,1 1-1,-1-1 1,1 1 0,-1-1-1,1 0 1,-1 0-1,0-1 1,1 1 0,-1-1-1,1 0 1,-1 1 0,0-2-1,1 1 1,-1 0 0,6-4-1,-2 2-40,-1-1-1,1 0 1,-1-1-1,1 0 1,-1 0-1,0 0 0,-1-1 1,7-7-1,-11 11-98,1 0-1,0 0 1,-1 0-1,0 0 1,1 0-1,-1 0 1,0 0-1,0-1 1,0 1-1,0 0 1,-1-1-1,1 1 1,-1-1-1,1 1 0,-1-1 1,0 1-1,0-1 1,0 1-1,0-1 1,0 1-1,-1-1 1,1 1-1,-1 0 1,1-1-1,-1 1 1,0-1-1,0 1 1,0 0-1,-3-4 1,3 4-20,-1 1 0,0 0 0,1-1-1,-1 1 1,0 0 0,0 0 0,0-1 0,1 2 0,-1-1 0,0 0 0,0 0 0,-1 1 0,1-1 0,0 1 0,0-1 0,0 1 0,0 0 0,0 0 0,-1 0 0,1 0 0,0 0 0,0 0 0,0 1 0,0-1 0,0 1 0,0 0 0,0-1 0,0 1 0,0 0 0,-4 2 0,0 1-1,0-1 0,0 1 1,0 0-1,0 0 1,0 1-1,1 0 0,0 0 1,-6 7-1,5-3-4,0 2 0,0-1 0,1 1 0,0 0 0,1 0 0,0 0 0,1 0 0,0 1 0,-2 18 0,4-22-3,0 0 0,1 1-1,0-1 1,0 0-1,1 1 1,0-1 0,0 0-1,1 0 1,0 0 0,0 0-1,1 0 1,0 0-1,1-1 1,5 11 0,-6-15-5,0 0 0,-1 0 0,1 0 0,0 0 0,0 0 0,1-1 0,-1 1 0,0-1 0,1 0 0,0 0 0,-1 0 0,1-1 0,0 1 0,0-1 0,0 0 0,0 0 0,0 0 0,0 0 0,0-1 0,0 0 0,1 0 1,-1 0-1,0 0 0,0-1 0,0 1 0,0-1 0,0 0 0,0 0 0,5-3 0,5-1-28,-1-1 1,1-1-1,-1 0 1,-1 0-1,1-2 0,21-18 1,-10 4-58,31-39 0,3-3 26,-58 65 68,0-1 1,0 1-1,0 0 0,0 0 0,0 0 0,0-1 0,0 1 0,0 0 0,1 0 0,-1 0 0,0-1 0,0 1 0,0 0 0,0 0 0,0 0 0,1 0 0,-1 0 0,0-1 0,0 1 0,0 0 0,1 0 0,-1 0 0,0 0 0,0 0 0,0 0 0,1 0 0,-1 0 0,0 0 0,0 0 0,0 0 0,1 0 0,-1 0 0,0 0 0,0 0 0,1 0 0,-1 0 0,0 0 0,0 0 0,0 0 0,1 0 0,-1 0 0,0 0 0,0 0 0,0 0 0,1 1 0,-1-1 0,0 0 0,0 0 0,0 0 0,0 0 0,1 0 0,-1 1 0,0-1 0,0 0 0,0 0 0,0 0 0,0 1 0,0-1 0,1 0 0,-1 15 120,0-13-107,-1 27 176,1 26 186,1-51-333,-1 0 1,1 0-1,0 0 0,0 0 0,0 0 1,0 0-1,1 0 0,-1-1 0,1 1 1,4 6-1,-5-9-25,1 0 0,-1 1 0,1-1 0,-1 0 0,1 0 0,-1 1 1,1-1-1,0 0 0,-1-1 0,1 1 0,0 0 0,0 0 0,-1-1 0,1 1 0,0-1 1,0 0-1,0 1 0,0-1 0,0 0 0,0 0 0,0 0 0,0-1 0,0 1 0,0 0 0,0-1 1,-1 1-1,1-1 0,0 1 0,0-1 0,0 0 0,2-2 0,6-2 26,-1-1 0,0 0 0,0 0-1,9-9 1,-16 13-40,89-87 27,-78 82-114,-5 10 14,-7 0 57,0-1 1,0 1-1,0-1 0,0 1 1,0-1-1,-1 1 1,1 4-1,4 15 1,-4-20 14,0-1-1,-1 1 1,1-1 0,0 1 0,0-1 0,1 0 0,-1 1 0,0-1 0,0 0 0,1 0 0,-1 0 0,0 0 0,1 0 0,-1 0 0,1 0 0,0 0 0,-1-1 0,1 1 0,-1-1-1,3 1 1,0 0 8,0-1-1,1 1 0,-1-1 1,0 0-1,0 0 0,1-1 1,-1 0-1,5-1 0,5-2 8,0 0-1,-1-2 1,25-12-1,6-9-66,-33 19-44,1 0 1,-1 1-1,1 1 0,1 0 1,-1 0-1,1 1 0,24-5 1,-35 9 82,-1 1 0,0 0 1,1 0-1,-1 0 0,0 1 1,1-1-1,-1 0 0,0 0 0,1 1 1,-1-1-1,0 1 0,0-1 1,0 1-1,1-1 0,-1 1 0,0 0 1,0 0-1,0 0 0,0-1 1,0 1-1,0 0 0,0 0 0,-1 0 1,1 0-1,0 0 0,0 1 1,-1-1-1,1 0 0,-1 0 1,1 0-1,-1 1 0,1-1 0,-1 0 1,0 1-1,0-1 0,1 0 1,-1 2-1,1 6 38,-1 0 0,0 0 1,0 0-1,-2 11 0,1-14-3,1 0-12,-1 10 44,-1-1 1,0 0-1,-1 0 0,-6 16 0,9-31-67,0 0-1,0 0 0,0 0 0,0 0 0,0 0 0,0 1 0,0-1 1,0 0-1,0 0 0,0 0 0,0 0 0,0 0 0,-1 0 0,1 1 1,0-1-1,0 0 0,0 0 0,0 0 0,0 0 0,-1 0 0,1 0 1,0 0-1,0 0 0,0 0 0,0 0 0,0 0 0,-1 1 0,1-1 1,0 0-1,0 0 0,0 0 0,0 0 0,-1 0 0,1 0 0,0 0 0,0-1 1,0 1-1,0 0 0,0 0 0,-1 0 0,1 0 0,0 0 0,0 0 1,0 0-1,0 0 0,0 0 0,-1 0 0,1 0 0,0-1 0,0 1 1,0 0-1,0 0 0,0 0 0,0 0 0,0 0 0,0 0 0,-1-1 1,1 1-1,0 0 0,0 0 0,0 0 0,0 0 0,0 0 0,0-1 1,0 1-1,-6-12-9,6 11-37,-10-21-173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40.1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1 314 13603,'0'-13'429,"0"0"1,0 0 0,2 0-1,-1 0 1,2 0-1,0 0 1,0 0 0,1 0-1,1 1 1,0 0-1,0 0 1,1 0 0,1 1-1,0 0 1,16-18-1,-14 18-206,1 1 0,0 1 0,1 0-1,0 1 1,0 0 0,21-11 0,-25 15-174,1 0 1,-1 1-1,1 1 1,-1-1-1,1 1 1,0 0-1,0 1 1,0 0-1,0 0 1,0 1-1,0 0 1,15 1 0,-20 0-44,0 0 0,0-1 0,-1 1 0,1 0 0,0 1 0,-1-1 0,1 0 1,-1 1-1,1-1 0,-1 1 0,0 0 0,1 0 0,-1 0 0,0 0 0,0 0 1,-1 0-1,1 0 0,0 1 0,-1-1 0,1 1 0,-1-1 0,0 1 0,0 0 1,0-1-1,0 1 0,0 0 0,-1 0 0,1 0 0,-1 0 0,0-1 0,0 1 1,0 0-1,0 4 0,-1 6 25,-1 1 0,0 0-1,-1-1 1,0 1 0,-8 19 0,-7 12 90,8-22-55,2-1 0,0 2-1,-7 35 1,15-55-57,-1-1 0,1 1 0,0-1 1,0 1-1,0-1 0,0 1 0,1-1 0,0 1 0,-1-1 1,1 0-1,0 1 0,1-1 0,-1 0 0,0 0 0,1 1 0,0-1 1,0-1-1,0 1 0,3 4 0,3 0-7,0-1-1,0 1 1,1-1 0,-1-1 0,12 6-1,-1-1-87,6 5-250,75 40-2062,-77-46 1836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56.5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10962,'7'23'536,"1"-1"-400,-2-2 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57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56 215 15987,'5'2'210,"0"-2"0,0 1-1,0 0 1,0-1 0,0 0-1,0 0 1,0-1 0,0 1-1,-1-1 1,1 0-1,0 0 1,0-1 0,0 0-1,-1 1 1,1-1 0,-1-1-1,1 1 1,-1-1 0,0 0-1,0 0 1,0 0-1,0 0 1,-1-1 0,1 1-1,4-9 1,-4 8-145,-1-1 1,0 1-1,-1-1 0,1 0 0,-1 0 1,0 0-1,0 0 0,0 0 1,-1 0-1,0-1 0,0 1 0,0-1 1,-1 1-1,1-1 0,-1 1 1,-1 0-1,1-1 0,-1 1 0,0-1 1,0 1-1,-1 0 0,1-1 1,-5-6-1,5 9-50,0 1 0,0 0 0,0 0 0,0-1 0,-1 1 0,1 0 0,-1 1 0,1-1 0,-1 0 0,0 0 0,0 1 0,0-1 0,0 1 0,0-1 0,0 1-1,0 0 1,-1 0 0,1 0 0,0 0 0,-1 0 0,1 1 0,-1-1 0,1 1 0,0-1 0,-1 1 0,1 0 0,-1 0 0,1 0 0,-1 0 0,1 1 0,-1-1 0,1 1 0,-1-1 0,1 1 0,0 0 0,-4 1 0,-1 2-6,1-1 0,-1 1 0,1 0 0,0 1 0,1-1 0,-1 1 0,1 0 0,0 0 1,0 1-1,0 0 0,-5 8 0,4-2-6,0-1 0,1 2 0,0-1 0,1 0 0,0 1 0,-3 20 0,6-27-4,0-1 1,0 1-1,1-1 1,-1 1-1,2 0 1,-1-1-1,0 1 1,1 0-1,0-1 1,1 1-1,-1-1 1,1 0-1,0 1 1,0-1-1,0 0 1,1 0-1,5 7 1,-5-9 1,0-1 0,0 1 0,0-1 1,1 1-1,-1-1 0,1 0 0,-1-1 1,1 1-1,0-1 0,0 1 0,0-1 1,0 0-1,0 0 0,0-1 0,0 1 0,0-1 1,0 0-1,0 0 0,0-1 0,0 1 1,0-1-1,0 0 0,0 0 0,6-2 1,5-2-8,0-1 1,0 0 0,-1-1 0,25-17 0,-9 2-50,-1-1 1,48-52-1,-47 45-149,-36 68 81,3-23 129,-1 2 29,-3 32 1,7-45-18,0 0 1,0-1-1,0 1 1,0 0-1,0-1 1,1 1-1,0 0 1,0-1-1,0 1 0,0-1 1,0 1-1,1-1 1,-1 0-1,5 7 1,-5-9-10,1 0 0,-1 0 1,1 0-1,-1 1 0,1-1 1,0 0-1,-1-1 0,1 1 0,0 0 1,0-1-1,0 1 0,0-1 1,-1 1-1,1-1 0,0 0 1,0 0-1,0 1 0,0-2 1,0 1-1,0 0 0,0 0 0,0-1 1,0 1-1,0 0 0,-1-1 1,1 0-1,0 0 0,0 1 1,-1-1-1,3-2 0,7-3-2,0-1 0,0 0 0,13-13 0,-19 15-13,37-34-92,-32 28 25,1 0 0,0 1 0,0 1 0,1-1 0,20-10 0,-31 19 65,0 0 0,0 1 0,1-1-1,-1 1 1,0 0 0,0-1-1,0 1 1,1 0 0,-1 0 0,0 0-1,0 0 1,1 0 0,-1 0 0,0 0-1,0 0 1,0 0 0,1 0-1,-1 1 1,0-1 0,0 0 0,0 1-1,1-1 1,-1 1 0,0 0 0,0-1-1,0 1 1,1 1 0,2 2 7,-1 0 0,0 0 0,0 0 0,0 1 0,3 7 0,10 13 60,-14-22-46,1 0-1,0 0 1,0 0 0,0-1 0,0 1 0,1-1 0,-1 0 0,1 1 0,-1-2 0,1 1 0,0 0 0,-1-1 0,1 0 0,0 0 0,0 0 0,0 0-1,0 0 1,0-1 0,0 0 0,9 0 0,-1-2-45,1-1 0,-1-1 0,1 1 0,-1-2 0,13-6 0,10-3-517,-33 13 475,-1 1 0,0-1-1,0 1 1,1 0 0,-1-1 0,0 1-1,1 0 1,-1 0 0,0 0-1,1 0 1,-1 0 0,0 0 0,0 0-1,1 0 1,-1 1 0,0-1 0,1 1-1,-1-1 1,0 1 0,0-1 0,0 1-1,1-1 1,-1 1 0,0 0-1,0 0 1,0 0 0,0-1 0,1 3-1,3 4-417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57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246 46 17444,'28'-20'2236,"-27"20"-1206,-2 5-390,-4 8 95,-12 15-183,-2 0 1,-40 47-1,13-19-353,26-29-132,-76 92-143,85-106-224,17-17-468,22-22-550,21-35-580,-2-2 0,69-123 1,-112 179 1900,-2 2 67,1-1 1,1 1 0,-1-1-1,1 1 1,0 0 0,5-4-1,-9 9-56,0-1 0,0 1 0,0 0 0,1 0 0,-1 0 0,0 0 0,0 0-1,0 0 1,1-1 0,-1 1 0,0 0 0,0 0 0,1 0 0,-1 0 0,0 0 0,0 0 0,1 0-1,-1 0 1,0 0 0,0 0 0,1 0 0,-1 0 0,0 0 0,0 0 0,0 0 0,1 1 0,-1-1 0,0 0-1,0 0 1,1 0 0,-1 0 0,0 0 0,0 0 0,0 1 0,1-1 0,-1 0 0,0 0 0,0 0-1,0 0 1,0 1 0,0-1 0,1 0 0,-1 0 0,0 1 0,0-1 0,0 0 0,0 0 0,0 1 0,3 14 468,-2 159 2111,-3-103-1968,1 95 356,1-164-1007,0 0 1,0-1 0,0 1 0,0 0 0,0 0 0,-1-1-1,1 1 1,0 0 0,-1-1 0,0 1 0,1 0 0,-1-1-1,0 1 1,0-1 0,1 1 0,-1-1 0,-3 3 0,3-3-38,0-1 0,-1 0 1,1 1-1,0-1 1,-1 0-1,1 0 1,0 0-1,-1 0 1,1 0-1,0 0 1,-1 0-1,1 0 1,0-1-1,-1 1 1,1 0-1,0-1 1,-1 1-1,1-1 1,0 0-1,0 1 0,0-1 1,-1 0-1,-1-2 1,-24-15-601,0-2 0,1 0 0,2-2 0,0-1 0,-27-34 0,50 57 697,1 0 1,0-1-1,0 1 1,-1 0-1,1 0 1,0-1-1,0 1 1,-1 0 0,1-1-1,0 1 1,0 0-1,0-1 1,-1 1-1,1 0 1,0-1-1,0 1 1,0 0-1,0-1 1,0 1 0,0 0-1,0-1 1,0 1-1,0 0 1,0-1-1,0 1 1,0-1-1,0 1 1,0 0-1,0-1 1,1 0-1,10-1 832,24 9 260,-30-6-964,21 4-55,-1-2 0,1 0-1,0-2 1,1 0 0,-1-2 0,0-1-1,0-1 1,27-7 0,-22 2-325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58.3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88 10922,'-1'-24'969,"-5"3"-801,0 1-96,1 6 504,1 7-880,-2 5-296,1 8 415,-2 7-79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58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9 102 15179,'-1'-19'3473,"-1"30"-699,-2 32-959,3-35-1726,1-1 0,0 0 0,0 1 0,1-1 0,0 0-1,3 11 1,-4-17-83,1 1-1,-1-1 1,1 1-1,-1-1 0,1 0 1,0 1-1,-1-1 1,1 0-1,0 0 0,0 0 1,0 0-1,0 1 1,0-1-1,0 0 1,0-1-1,0 1 0,1 0 1,-1 0-1,0 0 1,0-1-1,1 1 0,-1-1 1,1 1-1,-1-1 1,0 1-1,1-1 0,-1 0 1,1 0-1,-1 0 1,1 0-1,-1 0 1,1 0-1,-1 0 0,0 0 1,1 0-1,-1-1 1,1 1-1,-1-1 0,2 0 1,4-2 1,0 0 0,0-1 0,-1 1 0,1-1 0,-1-1 0,0 0 0,0 1 0,-1-2 0,1 1 0,-1-1 0,6-8 0,-5 6-10,0-1 1,0 0-1,-1-1 0,0 1 0,-1-1 0,0 0 0,5-16 0,-9 14-39,-6 15-8,-9 20-3,9-9 33,0 2 0,1-1 0,-2 17-1,5-24 14,0 1-1,1-1 0,1 0 0,-1 1 0,2-1 1,-1 1-1,3 12 0,-3-19 8,0-1 0,1 1-1,-1-1 1,0 1 0,1-1-1,0 1 1,-1-1 0,1 1-1,0-1 1,0 1 0,0-1 0,-1 0-1,2 0 1,-1 1 0,0-1-1,0 0 1,0 0 0,0 0 0,1 0-1,-1 0 1,0-1 0,1 1-1,-1 0 1,1 0 0,-1-1 0,1 1-1,-1-1 1,1 0 0,-1 1-1,1-1 1,0 0 0,-1 0 0,1 0-1,-1 0 1,1 0 0,0 0-1,-1-1 1,1 1 0,-1 0 0,1-1-1,-1 1 1,1-1 0,-1 0-1,3-1 1,4-1-19,-1-1 0,0 0 0,-1 0 1,1-1-1,-1 0 0,0 0 0,10-11 0,-9 7-237,-1 0 1,0 0-1,0-1 0,-1 0 0,0 0 0,0 0 1,-1 0-1,4-22 0,-4 14-1302,-1 0 0,1-26 0,-8 14-725,2 28 1088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4:59.3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105 1 12883,'-35'128'6511,"8"16"-4139,-3 149-738,29-261-1570,4 58 0,-3-88-69,1-6 5,0-14 13,-1-26 33,-8-15-15,4 34 72,1-1 1,1 1-1,2-41 0,0 66-94,0-1-1,1 0 1,-1 0-1,0 1 1,0-1-1,1 0 0,-1 1 1,0-1-1,1 0 1,-1 1-1,1-1 1,-1 0-1,1 1 0,-1-1 1,1 1-1,-1-1 1,1 1-1,0-1 0,-1 1 1,1-1-1,0 1 1,-1 0-1,1-1 1,0 1-1,-1 0 0,1 0 1,0-1-1,0 1 1,-1 0-1,1 0 1,0 0-1,0 0 0,0 0 1,-1 0-1,1 0 1,0 0-1,0 0 0,-1 1 1,1-1-1,1 0 1,39 13-694,-26-7-160,-11-5 748,0 0-1,0 0 1,0-1-1,1 0 0,-1 1 1,8-2-1,8-3-352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00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 35 13331,'5'-4'676,"0"0"1,0 0 0,-1 0-1,0 0 1,6-7-1,-10 8 1086,-5 3-930,-7 5-78,-10 7-365,0 1 0,0 1 0,2 1 0,0 1 0,-34 36 0,39-33-500,15-11-78,1-7 179,-1-1 0,0 0-1,1 0 1,-1 1 0,1-1 0,-1 0 0,1 0-1,0 0 1,-1 1 0,1-1 0,-1 0 0,1 0 0,-1 0-1,1 0 1,-1 0 0,1 0 0,0 0 0,-1 0-1,1 0 1,0-1 0,50-8-246,-38 6 255,1 0 0,-1 1 1,1 0-1,0 1 1,-1 1-1,1 0 0,25 4 1,-39-4 9,1 0 0,-1 0 0,1 0 1,-1 0-1,1 0 0,-1 0 0,1 0 0,-1 0 1,1 1-1,-1-1 0,1 0 0,-1 0 0,0 0 1,1 1-1,-1-1 0,1 0 0,-1 1 1,0-1-1,1 0 0,-1 1 0,0-1 0,1 1 1,-1-1-1,0 1 0,0-1 0,1 0 0,-1 1 1,0-1-1,0 1 0,0-1 0,0 1 0,0 0 1,0 0 12,0 1 0,-1-1 1,1 0-1,-1 0 0,1 0 1,-1 0-1,0 0 1,1 0-1,-1 0 0,0 0 1,0 0-1,0 0 0,-1 0 1,-33 24 550,34-25-536,-28 18 414,-1-2 1,0-2-1,-52 18 0,77-32-2480,13-5 1170,15-5 96,-4 3-31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00.7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 82 12267,'4'-7'675,"-1"0"1,1 1-1,-1-1 1,-1-1-1,0 1 1,0 0-1,0 0 1,0-9 0,-2 15-623,0 1 0,0 0 0,0-1 0,0 1 0,0 0 0,0-1 0,0 1 0,0 0 0,0-1 1,0 1-1,0 0 0,0-1 0,0 1 0,0 0 0,-1-1 0,1 1 0,0 0 0,0-1 0,0 1 1,0 0-1,-1 0 0,1-1 0,0 1 0,0 0 0,-1 0 0,1 0 0,0-1 0,-1 1 0,1 0 0,0 0 1,-1 0-1,1 0 0,0 0 0,-1-1 0,1 1 0,-15 4 1065,-15 14-259,11-3-726,0 1 0,-28 30 0,39-37-171,0 1 0,0 0 0,1 0 0,1 0-1,0 1 1,0 0 0,-5 15 0,10-25-30,1 0 0,-1 1 1,1-1-1,-1 1 0,1-1 1,0 1-1,-1-1 0,1 1 1,0-1-1,0 1 0,0-1 1,0 1-1,0-1 0,0 1 1,1-1-1,-1 1 0,0-1 1,1 1-1,0-1 0,-1 1 1,1-1-1,0 0 0,-1 1 1,1-1-1,0 0 0,0 1 0,0-1 1,1 1-1,0-1-7,0 0 0,0-1 0,0 1 0,0-1 0,0 1-1,0-1 1,0 0 0,0 0 0,0 0 0,-1 0 0,1 0 0,0 0 0,0 0 0,0-1 0,0 1-1,0-1 1,0 1 0,0-1 0,0 0 0,-1 0 0,1 0 0,2-1 0,22-14-600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01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0 18132,'-2'3'109,"-1"-1"-1,1 1 1,-1 0-1,1-1 1,0 1 0,0 0-1,0 0 1,1 0 0,-1 1-1,1-1 1,0 0 0,0 1-1,0-1 1,-1 5 0,-1 3 87,-11 35 517,-12 76 1,23-95-600,0-1 0,2 1 0,1 0 0,4 40 0,-3-65-111,-1 0-1,0 0 1,1 1-1,-1-1 1,1 0 0,0 0-1,0 0 1,0 0-1,0 0 1,0 0-1,0 0 1,0 0-1,1-1 1,-1 1-1,2 1 1,-2-2-12,0 0-1,1-1 1,-1 1 0,0-1 0,0 1 0,0-1 0,0 0-1,1 1 1,-1-1 0,0 0 0,0 0 0,1 0 0,-1 0 0,0 0-1,0 0 1,1 0 0,-1 0 0,0 0 0,0-1 0,0 1-1,1-1 1,-1 1 0,0-1 0,0 1 0,0-1 0,0 1-1,2-2 1,4-4-69,-1 1 1,1-1-1,-1-1 0,0 1 0,0-1 0,-1 0 0,9-15 0,12-15-210,-26 37 289,0 0 0,0 0-1,0 0 1,0 0 0,0 0-1,0 0 1,0-1-1,1 1 1,-1 0 0,0 0-1,0 0 1,0 0-1,0 0 1,0 0 0,0 0-1,0 0 1,0 0-1,1 0 1,-1-1 0,0 1-1,0 0 1,0 0 0,0 0-1,0 0 1,0 0-1,1 0 1,-1 0 0,0 0-1,0 0 1,0 0-1,0 0 1,0 0 0,1 0-1,-1 0 1,0 0-1,0 0 1,0 0 0,0 0-1,0 1 1,0-1 0,1 0-1,-1 0 1,0 0-1,0 0 1,0 0 0,3 8 58,-3 8 32,0-15-87,0 4 37,-1 0 1,1 1 0,1-1 0,-1 0 0,3 10 0,-3-15-36,0 1-1,0-1 1,0 1 0,1-1 0,-1 1-1,0-1 1,0 1 0,1-1 0,-1 1-1,0-1 1,1 0 0,-1 1 0,1-1-1,-1 1 1,0-1 0,1 0 0,-1 0-1,1 1 1,-1-1 0,1 0 0,-1 0-1,1 1 1,-1-1 0,2 0 0,-1 0-1,1 0 1,-1 0-1,0-1 1,1 1 0,-1 0-1,0-1 1,1 1 0,-1-1-1,0 1 1,0-1-1,1 0 1,-1 0 0,0 1-1,2-3 1,7-6 17,-1 0 0,0-1 0,0 0-1,-1 0 1,13-22 0,16-20-5,-37 52-18,1 0 0,-1 0 1,0 0-1,0 0 1,0-1-1,0 1 0,0 0 1,0 0-1,1 0 0,-1 0 1,0 0-1,0 0 1,0 0-1,0 0 0,0 0 1,1 0-1,-1 0 0,0 0 1,0 0-1,0 0 1,0 0-1,1 0 0,-1 0 1,0 0-1,0 0 0,0 0 1,0 0-1,1 0 1,-1 0-1,0 0 0,0 0 1,0 0-1,0 0 0,0 1 1,0-1-1,1 0 1,-1 0-1,0 0 0,0 0 1,0 0-1,0 0 0,0 0 1,0 1-1,0-1 1,0 0-1,0 0 0,1 0 1,-1 0-1,0 0 0,0 1 1,0-1-1,0 0 1,0 0-1,0 0 0,0 0 1,0 1-1,0-1 0,0 0 1,0 0-1,0 0 1,0 0-1,0 1 0,-1-1 1,3 11 10,-2-11-10,0 9 12,0 1 14,1-1 0,0 1 0,0-1 0,5 18 0,-5-25-20,-1-1-1,1 1 1,0 0 0,-1-1-1,1 1 1,0-1 0,0 1-1,0-1 1,0 0 0,0 1-1,0-1 1,1 0 0,-1 0-1,0 0 1,1 1 0,-1-1-1,1-1 1,-1 1 0,1 0-1,-1 0 1,1-1 0,-1 1-1,1 0 1,0-1-1,-1 0 1,1 1 0,0-1-1,0 0 1,-1 0 0,1 0-1,0 0 1,0 0 0,2-1-1,4-1 9,-1 0 0,1-1 0,-1 0 0,0 0 0,0-1 0,0 0 0,-1 0 0,1 0 0,-1-1-1,0 0 1,0 0 0,-1-1 0,9-10 0,-2 0-75,0 0 0,-1-1 0,-1 0 1,9-20-1,-24 50 86,1 0 0,0-1 0,1 1 0,1 1 0,0-1 0,1 0 0,0 1 0,1-1 0,1 0 0,0 1 0,0-1 0,2 0 0,4 18 0,-6-29 4,-1 0 0,1-1 0,0 1 0,-1-1 1,1 1-1,0-1 0,0 0 0,0 1 0,0-1 0,0 0 1,0 0-1,0 0 0,0 1 0,1-1 0,-1 0 0,0-1 1,1 1-1,-1 0 0,1 0 0,-1 0 0,2 0 0,-1-1 2,0 0 0,0 0-1,-1 0 1,1 0 0,0-1-1,-1 1 1,1 0-1,-1-1 1,1 1 0,0-1-1,-1 0 1,1 1-1,-1-1 1,1 0 0,-1 0-1,3-2 1,1-2 34,1 0 1,-1 0-1,-1-1 0,1 0 0,-1 0 1,0 0-1,0 0 0,4-10 0,-2 1-19,0-1-1,-1 1 0,-1-1 0,-1-1 0,0 1 0,-1-1 0,0 1 0,-2-1 0,0 1 0,-4-32 0,3 45-36,0 0-1,0 0 0,0 1 0,0-1 1,0 0-1,-1 1 0,-2-4 0,-4 2 30,8 4-38,-1 1 0,1-1 0,-1 0 0,1 1 0,-1-1 0,1 0 0,-1 1 0,1-1 0,-1 1 0,1-1 0,0 1 0,-1-1 0,1 1 0,0-1 0,0 1 0,-1-1 0,1 1 0,0-1 0,0 1 0,-1 0 0,0 5-101,0 1 1,0-1 0,0 0-1,0 12 1,1-16-61,0 0 0,0 0 0,0 0 1,0 0-1,0 0 0,0 0 0,1 0 0,-1 0 0,1 0 0,-1 0 1,1 0-1,0 0 0,0 0 0,0-1 0,0 1 0,0 0 0,0-1 0,3 4 1,-4-5 114,1 0 1,0 0 0,-1 0 0,1-1 0,0 1 0,-1 0 0,1 0 0,0 0 0,-1 0 0,1-1 0,0 1 0,-1 0 0,1-1-1,-1 1 1,1 0 0,0-1 0,-1 1 0,1-1 0,-1 1 0,1-1 0,-1 1 0,1-1 0,2-2-187,15-11-537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02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73 13219,'-19'-35'1552,"18"35"-1454,0 0 0,1 1 0,-1-1 0,1 1 0,-1-1 0,0 1-1,1-1 1,-1 1 0,1-1 0,-1 1 0,1 0 0,-1-1 0,1 1 0,0 0 0,-1-1 0,1 2 0,-7 14 1001,2 0 0,0 0 0,-3 20 0,6-29-821,1 0 1,0 0-1,1 0 0,0 0 0,0 0 1,0 0-1,1 0 0,0 0 1,1 0-1,2 8 0,-3-12-233,0-1 1,0 0-1,1 0 1,-1 1-1,1-1 0,-1 0 1,1-1-1,0 1 0,0 0 1,0 0-1,0-1 1,0 1-1,0-1 0,0 0 1,1 1-1,-1-1 0,0 0 1,1 0-1,-1-1 1,1 1-1,-1 0 0,1-1 1,-1 0-1,1 1 0,-1-1 1,1 0-1,-1 0 1,1-1-1,0 1 0,-1 0 1,4-2-1,6-1 4,1 0-1,-1-1 1,0 0 0,21-11-1,-2-2-171,-1-2 0,0 0 0,-1-2 0,-1-2 0,-2 0 0,0-2 0,34-41 0,-56 58-211,-12 15 269,3 0 53,0 1 1,0 0-1,1 0 0,0 1 1,0-1-1,-4 19 0,8-26 15,-1 1-1,1 0 0,-1 0 1,1 0-1,0 0 1,0 0-1,0 0 1,0 0-1,0 0 1,0 0-1,0 0 0,1 0 1,-1 0-1,1-1 1,0 1-1,-1 0 1,1 0-1,0 0 1,0-1-1,0 1 0,0 0 1,0-1-1,0 1 1,1-1-1,-1 0 1,1 1-1,-1-1 1,1 0-1,-1 0 0,1 1 1,-1-1-1,1-1 1,0 1-1,0 0 1,0 0-1,-1-1 1,1 1-1,3 0 1,4 1-22,-1 0 1,0 1 0,1 0 0,-1 0 0,0 1 0,0 0 0,-1 0 0,1 1 0,-1 0 0,0 0 0,0 1 0,-1-1 0,1 2 0,-1-1 0,-1 1 0,1 0 0,-1 0 0,-1 0 0,1 1-1,-1 0 1,0 0 0,-1 0 0,0 0 0,0 0 0,-1 1 0,0-1 0,1 15 0,-2-10 35,0 0 0,-1-1-1,-1 1 1,0 0 0,-1 0 0,0 0 0,-1-1-1,0 1 1,-1-1 0,-8 18 0,4-15 124,1 0 0,-2 0 1,0 0-1,-1-1 0,0-1 0,-1 1 1,-18 15-1,27-27-100,0 0 0,0 0 0,0 0 0,0-1 0,-1 1 0,1-1-1,-1 1 1,1-1 0,-1 0 0,1 0 0,-1 0 0,0 0 0,0-1 0,1 1 0,-1-1 0,-4 1 0,6-2-27,-1 1 0,0-1 0,1 1 0,-1-1 0,0 0 1,1 1-1,-1-1 0,1 0 0,0 0 0,-1 0 0,1 0 1,0-1-1,-1 1 0,1 0 0,0-1 0,0 1 0,0 0 1,0-1-1,0 1 0,1-1 0,-1 0 0,0 1 0,1-1 1,-1 1-1,1-1 0,-1 0 0,1-2 0,-2-7-84,0 1 0,1 0 0,0 0-1,1 0 1,0-1 0,1 1 0,0 0-1,0 0 1,1-1 0,1 1 0,-1 1-1,2-1 1,-1 0 0,2 1 0,-1 0-1,1-1 1,0 2 0,1-1 0,0 1 0,0 0-1,1 0 1,0 0 0,10-7 0,2 2-435,34-17 0,-5 3 209,-5-3 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40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99 176 16732,'0'0'1808,"2"3"-1080,-1 6-312,1 8 1273,1 4-633,1 4-504,1 4-216,-1 4-240,2-1 16,-3-4-208,0-2-240,0-5-520,-3-6 864,-3-9-168,0-6-72,0-18-96</inkml:trace>
  <inkml:trace contextRef="#ctx0" brushRef="#br0" timeOffset="1">6 8 19732,'-6'-6'2009,"6"5"-1513,2 4-248,1 3 1328,3 1-1584,3-1-408,0 2-736,0-2 928,1-2-240,1-1-144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03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281 5 15883,'2'-3'1809,"2"2"-1201,-7 17-192,-13 13 1376,-10 20-1055,-4 11-97,-3 15-144,-1 7-88,-3 3-120,4-1-72,6-9-224,3-10-184,9-20-560,6-15-248,12-24 760,8-12-201,5-26-127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04.0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0 15907,'-11'27'1441,"-6"12"-905,1 6-176,-2 6 648,1 0-176,4 3-264,1-4-95,0-3-377,3-8-232,1-11-457,-2-8 545,4-19-176,0-7-96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04.5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87 16828,'2'-5'188,"0"1"0,0 0 1,1 0-1,0 0 0,-1 0 1,2 0-1,-1 1 1,0 0-1,1-1 0,-1 1 1,1 0-1,0 0 0,0 1 1,0-1-1,0 1 0,1 0 1,-1 0-1,9-2 1,6-2 307,1 1 0,-1 1 0,22-2 0,-28 5-324,0 0-1,0 0 0,0 1 1,0 1-1,23 4 0,-33-5-156,0 1 0,0-1 0,-1 1 0,1 0 0,0 0 0,-1 0 0,1 0-1,-1 0 1,1 1 0,-1-1 0,0 1 0,1 0 0,-1-1 0,0 1 0,0 0-1,0 0 1,0 1 0,-1-1 0,1 0 0,-1 1 0,1-1 0,-1 0 0,0 1 0,0 0-1,0-1 1,0 1 0,0 0 0,0-1 0,-1 1 0,0 0 0,1 0 0,-1 3-1,-1 5 21,-1-1-1,0 1 1,-1-1-1,0 0 1,-1 1-1,0-2 1,0 1-1,-12 18 1,9-15-21,0 0 1,1 0-1,-7 23 1,12-36-39,1 1 1,0-1 0,-1 1 0,1-1 0,0 1 0,0 0 0,-1-1 0,1 1-1,0 0 1,0-1 0,0 1 0,0 0 0,0-1 0,0 1 0,0 0 0,0-1-1,0 1 1,0-1 0,0 1 0,1 0 0,-1-1 0,0 1 0,0 0 0,1-1 0,-1 1-1,0-1 1,1 1 0,-1-1 0,0 1 0,1-1 0,-1 1 0,1-1 0,-1 1-1,1-1 1,-1 1 0,1-1 0,-1 0 0,1 1 0,-1-1 0,1 0 0,0 0-1,-1 1 1,1-1 0,-1 0 0,1 0 0,0 0 0,-1 0 0,1 0 0,0 0 0,-1 0-1,1 0 1,0 0 0,-1 0 0,1 0 0,0 0 0,-1 0 0,2-1 0,6-1-380,1-1 1,-1 0 0,14-6-1,-8 2-61,-10 6 319,0-1-1,0 1 0,0 0 0,1 0 0,-1 0 0,0 0 0,1 1 0,-1 0 0,8 0 0,-11 0 142,1 1 1,-1 0-1,1-1 0,-1 1 0,0 0 0,1-1 0,-1 1 0,0 0 0,0 0 1,0 0-1,1 0 0,-1 0 0,0 0 0,0 1 0,-1-1 0,1 0 1,0 0-1,0 1 0,-1-1 0,1 1 0,0-1 0,-1 0 0,0 1 0,1-1 1,-1 1-1,0-1 0,0 1 0,0-1 0,0 1 0,0-1 0,0 4 0,-1 10 242,0-1 0,0 1 0,-2-1-1,0 1 1,-1-1 0,0 0 0,-9 19-1,1-5 532,-2 0 0,-27 39 0,34-56-470,-1 0 0,-1 0 0,0-1 0,0 0-1,-1-1 1,-15 12 0,21-18-203,0 0 0,-1 0 1,0-1-1,1 0 0,-1 0 0,0 0 0,0 0 0,0-1 0,0 0 0,-1 0 0,1 0 1,0-1-1,0 0 0,0 0 0,-1 0 0,1 0 0,0-1 0,0 0 0,-8-2 1,6 0-163,0 0 0,0 0 0,1 0 0,-1-1 0,1 0 0,0-1 0,0 1 0,0-1 0,1 0 0,0-1 0,-9-10 0,11 13-144,1-1 0,-1 0 0,1 1 0,-1-1 0,1-1 0,0 1-1,1 0 1,-1 0 0,1-1 0,0 1 0,0-1 0,0 1 0,0-1 0,1 1-1,0-1 1,0 0 0,0 1 0,0-1 0,1 1 0,1-7 0,-1 9 109,0-1 1,0 1-1,0 0 0,0 0 1,1 0-1,-1 0 0,1 0 1,1-2-1,22-16-954</inkml:trace>
  <inkml:trace contextRef="#ctx0" brushRef="#br0" timeOffset="1">645 261 16404,'-3'1'259,"0"0"1,0 0 0,0 1 0,0-1-1,0 1 1,0 0 0,0 0 0,-3 3-1,-6 6 28,1 1 0,1 1 1,0 0-1,0 0 0,1 1 0,1 0 0,1 1 0,0 0 0,0 0 0,2 0 0,0 1 0,1-1 0,0 1 0,1 0 0,-1 21 0,4-35-242,0 1 0,0-1 1,0 0-1,1 1 0,-1-1 0,1 0 0,-1 0 0,1 1 0,0-1 0,0 0 0,0 0 0,1 2 0,-1-3-24,-1 0 0,1-1 0,0 1 0,0 0 0,0 0 0,-1-1 0,1 1 0,0-1 0,0 1 0,0-1 0,0 1 0,0-1-1,0 0 1,0 1 0,0-1 0,1 0 0,-1 0 0,0 0 0,0 0 0,0 0 0,0 0 0,0 0 0,0 0 0,0 0 0,0-1 0,0 1 0,2-1 0,1-1 21,1 0 1,0 0 0,-1-1 0,0 1-1,0-1 1,0 0 0,0 0 0,0-1-1,0 1 1,-1-1 0,0 0 0,5-6-1,2-5 57,0-1-1,8-17 0,-10 17-39,-1 0 0,0-1-1,6-26 1,-12 39-104,0-1 1,0 0-1,0 0 1,-1 0 0,1 0-1,-1 0 1,0 0-1,-1 0 1,1 0-1,-1 0 1,0 0 0,0 0-1,-1 1 1,1-1-1,-1 0 1,0 1-1,-4-7 1,4 9-89,0 0 0,0 0-1,0 0 1,0 0 0,-1 0 0,1 1 0,0-1-1,-1 1 1,0-1 0,1 1 0,-1 0-1,0 0 1,-4-1 0,5 2 27,0-1-1,0 1 0,1-1 1,-1 1-1,0 0 1,0 0-1,0 0 1,0 0-1,0 1 1,0-1-1,0 0 1,0 1-1,0-1 0,1 1 1,-1 0-1,0 0 1,0-1-1,1 1 1,-1 0-1,0 0 1,-1 2-1,0 4-720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05.0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184 4 15827,'-4'0'298,"-1"1"0,0 0 0,1 0 1,-1 1-1,1-1 0,0 1 0,-1 0 0,1 0 0,0 1 0,0-1 0,0 1 0,1 0 0,-1 0 0,1 0 0,-5 5 0,-4 5 278,1 0 0,-17 26-1,16-19-82,-17 34 0,25-45-369,1-1 0,0 2 0,0-1 0,0 0 0,1 0 0,-1 17 0,3-24-105,0-1-1,0 1 0,0 0 1,0-1-1,0 1 1,0-1-1,0 1 1,0-1-1,1 1 0,-1-1 1,1 1-1,-1-1 1,1 1-1,-1-1 1,1 0-1,0 1 1,0-1-1,0 0 0,0 1 1,1 0-1,-1-1-8,0-1 1,0 1-1,0-1 0,0 0 0,0 1 0,0-1 0,1 0 1,-1 0-1,0 0 0,0 0 0,0 0 0,0 0 0,0 0 0,0 0 1,1-1-1,-1 1 0,0 0 0,0-1 0,0 1 0,2-2 1,4-1 6,-1-1 0,1 0 0,-1-1 1,0 0-1,0 0 0,7-7 1,3-7-7,0 1 1,-1-2 0,13-23 0,-24 36-12,1-1 1,-1 0 0,-1 0 0,1-1 0,-2 1 0,1-1 0,-1 0 0,0 1-1,-1-1 1,0 0 0,0-16 0,-1 24-3,0-1 0,0 0 0,0 1 0,0-1 1,-1 1-1,1-1 0,0 1 0,-1-1 0,1 1 0,-1-1 0,0 1 0,1-1 0,-1 1 0,0 0 1,0-1-1,0 1 0,0 0 0,0 0 0,0-1 0,0 1 0,0 0 0,-1 0 0,-1-1 0,1 2 4,1-1-1,-1 1 0,0 0 0,0 0 0,0 0 0,0 0 0,1 0 0,-1 0 0,0 0 0,0 1 0,0-1 1,1 0-1,-1 1 0,0 0 0,0-1 0,-2 3 0,-3 0-201,1 1 0,0 1 0,0-1-1,0 1 1,0 0 0,1 0 0,0 0 0,-9 12 0,7 1-1817,16-23 1334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05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 15419,'0'11'5384,"-7"21"-3616,-2 0-1079,2-1-1,1 1 0,2 1 0,0 33 0,3-65-674,1 1-1,0 0 0,0 0 1,0 0-1,0 0 1,0 0-1,1-1 0,-1 1 1,1 0-1,-1 0 1,1 0-1,-1-1 0,1 1 1,0 0-1,0-1 1,0 1-1,0 0 0,0-1 1,0 0-1,1 1 1,-1-1-1,0 0 0,1 1 1,-1-1-1,3 1 1,-1-1-18,-1-1 0,1 1 0,0-1 0,-1 0 0,1 0 0,0 0 0,-1-1 1,1 1-1,-1 0 0,1-1 0,-1 0 0,1 0 0,-1 0 0,1 0 0,-1 0 1,0 0-1,1 0 0,1-2 0,19-14-188,0-1 1,-1 0-1,-1-2 1,-1 0-1,19-25 0,10-9-414,-48 53 583,0-1 0,0 1-1,0 0 1,0 0 0,0 0 0,1 0 0,-1 0 0,0 0 0,1 1 0,-1-1 0,3-1 0,-4 2 23,0 0 0,0 1 0,1-1 0,-1 0-1,0 0 1,0 0 0,0 0 0,1 0 0,-1 1 0,0-1-1,0 0 1,0 0 0,0 0 0,1 1 0,-1-1 0,0 0-1,0 0 1,0 1 0,0-1 0,0 0 0,0 0 0,0 1-1,0-1 1,0 0 0,0 0 0,0 1 0,0-1 0,0 0-1,0 0 1,0 1 0,0-1 0,0 0 0,0 0 0,0 1-1,0-1 1,0 0 0,0 0 0,0 1 0,-13 37 281,12-33-247,-6 12 107,4-11-51,0 1 1,0 0-1,1 1 1,0-1 0,0 0-1,1 0 1,0 1-1,0-1 1,1 9-1,0-16-80,0 0-1,0 1 0,0-1 1,0 0-1,0 1 0,0-1 1,0 0-1,0 1 0,1-1 1,-1 0-1,0 1 0,0-1 1,0 0-1,0 1 0,1-1 1,-1 0-1,0 1 0,0-1 1,1 0-1,-1 0 0,0 1 1,1-1-1,-1 0 0,0 0 1,0 0-1,1 1 0,-1-1 1,0 0-1,1 0 0,-1 0 1,1 0-1,-1 0 0,0 0 0,1 0 1,15-5 84,16-19-400,-29 22 193,27-19-2194,-38 22 1776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06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0 162 13459,'3'4'271,"1"0"-1,-1 0 1,1-1 0,0 1-1,0-1 1,0 0 0,0 0-1,1 0 1,-1 0 0,1-1-1,0 0 1,-1 0 0,1 0-1,0 0 1,0-1 0,0 0 0,1 0-1,5 0 1,-4-1-144,0 0 0,0-1 0,-1 0 0,1 0 0,0 0 0,-1-1-1,1 0 1,-1 0 0,0-1 0,0 0 0,1 0 0,-2 0 0,11-8 0,-11 6-80,1 0-1,-1 0 1,0 0-1,0-1 1,-1 0 0,0 0-1,0 0 1,0 0-1,-1-1 1,0 1 0,4-13-1,-6 16-36,0 0 0,0 0 0,0 0 1,-1 0-1,1 0 0,-1 1 0,0-1 0,0 0 0,0 0 0,0 0 0,0 0 1,-1 0-1,0 0 0,1 0 0,-1 0 0,0 0 0,0 1 0,0-1 0,-1 0 0,1 1 1,-1-1-1,1 1 0,-1-1 0,0 1 0,0 0 0,0 0 0,0 0 0,0 0 0,-1 0 1,1 0-1,-4-1 0,2 1-5,1 0 0,-1 1 0,0 0 0,0 0 0,1 0 0,-1 0 0,0 1 0,0-1 1,0 1-1,0 0 0,0 0 0,1 0 0,-1 1 0,0 0 0,0-1 0,0 1 0,0 1 0,1-1 0,-1 0 0,1 1 0,-1 0 0,1 0 0,0 0 1,-1 0-1,1 0 0,0 1 0,-3 3 0,-1 0-5,0 1 1,1 0-1,0 1 1,0-1 0,1 1-1,0 0 1,0 0-1,1 1 1,0-1-1,-4 13 1,6-11-1,-1 1 0,2 0 1,-1 0-1,1-1 0,1 1 0,0 0 0,1 0 1,0 0-1,0 0 0,7 20 0,-7-27 3,0-1-1,0 1 1,1 0-1,-1-1 1,1 1-1,0-1 1,0 1-1,0-1 1,0 0-1,1 0 1,0 0-1,-1 0 1,1 0-1,0-1 1,0 1 0,0-1-1,1 0 1,-1 0-1,1 0 1,-1 0-1,1-1 1,-1 1-1,1-1 1,0 0-1,0 0 1,0 0-1,0-1 1,0 1-1,-1-1 1,1 0-1,0 0 1,7-1-1,-3-1-2,1 0-1,-1-1 0,0 0 1,0 0-1,0-1 0,0 0 1,-1 0-1,1-1 0,-1 0 1,0 0-1,-1-1 1,1 0-1,7-9 0,7-9-21,-1-1 0,20-35-1,-40 60 23,1-1 0,-1 0-1,1 0 1,-1 0 0,1 0-1,0 0 1,-1 1 0,1-1-1,0 0 1,0 1 0,-1-1-1,1 0 1,0 1 0,0-1-1,0 1 1,0-1 0,0 1-1,0 0 1,1-1-1,-2 1 4,1 0 0,-1 0 0,1 0 0,0 1 0,-1-1 0,1 0 0,-1 1 0,1-1 0,-1 0 0,1 1 0,-1-1 0,1 0 0,-1 1 0,0-1 0,1 1 0,-1-1 0,0 1 0,1-1-1,-1 1 1,0-1 0,1 1 0,-1-1 0,0 2 0,3 5 47,-1 1 0,0 0 0,2 14 1,-2-12-17,-1-2-1,15 57 277,-14-58-250,0 0-1,1-1 1,0 1-1,0-1 1,1 0-1,0 0 0,6 8 1,-9-13-41,1 1-1,-1-1 1,0 0 0,1 1 0,-1-1 0,1 0 0,0 0-1,-1 0 1,1 0 0,0 0 0,-1 0 0,1-1 0,0 1-1,0-1 1,0 1 0,0-1 0,0 0 0,-1 1 0,1-1-1,3 0 1,-2-1 3,0 1-1,0-1 0,1 0 1,-1 0-1,0-1 1,0 1-1,0 0 1,-1-1-1,1 0 1,0 0-1,2-2 0,6-6 13,-1 0 0,0 0 1,-1-1-1,11-17 0,-4 3-30,-13 19-19,1-1 0,0 1 0,0 0 0,0 0 0,1 0 0,0 1 0,0 0 0,7-6 0,-12 11 12,1 0 1,0-1-1,-1 1 1,1 0-1,0 0 0,0 0 1,0 0-1,-1 0 1,1 0-1,0 0 1,0 0-1,-1 0 0,1 0 1,0 0-1,0 0 1,-1 0-1,1 1 1,0-1-1,-1 0 0,1 1 1,0-1-1,-1 0 1,1 1-1,0-1 1,-1 1-1,1-1 0,-1 1 1,1-1-1,0 1 1,-1 0-1,0-1 0,1 1 1,0 0-1,17 29 11,-13-19-5,-2-7 4,-1 0 1,1-1 0,0 1-1,0-1 1,0 1 0,6 4-1,-8-7-11,0-1 0,0 1-1,0-1 1,0 1 0,0-1-1,0 1 1,0-1 0,1 1-1,-1-1 1,0 0 0,0 0 0,0 0-1,1 0 1,-1 0 0,0 0-1,0 0 1,1 0 0,-1 0-1,0 0 1,0-1 0,0 1-1,0-1 1,1 1 0,-1-1-1,0 1 1,0-1 0,0 1 0,0-1-1,0 0 1,1-1 0,32-28-804,10-8-1316,-43 38 2012,0-1 1,0 0-1,1 1 0,-1-1 0,0 1 0,1 0 0,-1-1 1,1 1-1,-1 0 0,0 0 0,1 0 0,-1 0 0,1 0 1,-1 0-1,2 1 0,-2-1 83,-1 0 0,1 0-1,-1 0 1,0 0 0,1 0 0,-1 1 0,0-1 0,1 0-1,-1 0 1,0 0 0,1 1 0,-1-1 0,0 0 0,1 0-1,-1 1 1,0-1 0,0 0 0,1 1 0,-1-1-1,0 0 1,0 1 0,1-1 0,-1 0 0,0 1 0,0-1-1,0 1 1,0-1 0,0 0 0,0 1 0,0-1 0,0 1-1,0-1 1,0 0 0,0 1 0,0-1 0,0 1 0,0-1-1,0 0 1,0 1 0,0-1 0,0 1 0,0-1-1,-1 0 1,1 1 0,0-1 0,0 0 0,0 1 0,-1-1-1,1 0 1,0 1 0,-1-1 0,1 0 0,-1 1 0,-8 8-311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07.2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95 18484,'4'3'1256,"1"-2"-1416,-4 1-280,2-2 720,0-2-200,5-4-248</inkml:trace>
  <inkml:trace contextRef="#ctx0" brushRef="#br0" timeOffset="1">154 0 13883,'4'9'636,"0"1"1,0-1-1,-1 1 1,0 0-1,-1 0 1,2 16 0,1 63 1936,-5-56-1851,-4 85 955,0-21-811,6-82-818,4-11-257,11-17-664,0 0 31,-17 13 823,0 0 0,1 0 0,-1 0 0,0 0 1,1 0-1,-1 0 0,1 1 0,-1-1 0,0 0 0,1 0 1,-1 0-1,0 0 0,1 1 0,-1-1 0,0 0 0,0 0 1,1 1-1,-1-1 0,0 0 0,0 0 0,1 1 0,-1-1 1,0 0-1,0 1 0,0-1 0,1 0 0,-1 1 0,0-1 1,0 1-1,0-1 0,0 0 0,0 1 0,0-1 0,0 0 1,0 1-1,0-1 0,0 1 0,0-1 0,2 20-43,-2-18 29,-1 27-558,-1-48-1933,5-38 1394,2 20 404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07.8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94 176 11570,'6'1'653,"0"0"0,0 0 0,0-1 0,0 0 0,0 0 0,0 0-1,8-2 1,-13 1-512,0 1-1,0 0 0,1-1 1,-1 1-1,0-1 0,0 1 1,1-1-1,-1 1 0,0-1 1,0 0-1,0 0 0,0 0 0,0 1 1,0-1-1,0 0 0,0 0 1,0 0-1,-1-1 0,1 1 1,0 0-1,-1 0 0,1 0 1,-1 0-1,1-1 0,-1 1 1,1 0-1,-1-1 0,0 1 1,0 0-1,1-1 0,-1 1 1,0 0-1,0-1 0,-1 1 1,1 0-1,0-1 0,0 1 0,-1 0 1,0-2-1,1 0-64,-1 0 0,0 0-1,0 1 1,-1-1 0,1 1 0,-1-1 0,1 1-1,-1-1 1,0 1 0,1 0 0,-1-1-1,0 1 1,-1 0 0,1 1 0,0-1 0,-1 0-1,1 1 1,-1-1 0,1 1 0,-1 0-1,0-1 1,1 1 0,-1 1 0,0-1 0,0 0-1,0 1 1,0-1 0,1 1 0,-5 0-1,3 0-44,0 0-1,-1 0 1,1 1-1,0-1 1,-1 1-1,1 0 0,0 0 1,0 1-1,0-1 1,0 1-1,0 0 1,0 0-1,0 0 0,1 0 1,-1 1-1,1 0 1,0-1-1,-1 1 1,-3 5-1,4-2-22,0-1 0,0 0 0,0 1-1,1 0 1,0 0 0,0-1 0,0 1 0,1 0 0,0 1 0,0-1-1,0 0 1,1 10 0,0-14-7,0 1-1,0-1 0,0 0 1,1 1-1,-1-1 0,1 0 1,-1 1-1,1-1 0,0 0 1,0 0-1,0 0 0,0 1 1,0-1-1,0 0 1,0 0-1,1 0 0,-1-1 1,1 1-1,0 0 0,-1-1 1,1 1-1,0-1 0,0 1 1,0-1-1,0 0 1,0 0-1,0 0 0,0 0 1,1 0-1,-1 0 0,0 0 1,1-1-1,-1 1 0,4-1 1,0 0-14,1 0-1,-1-1 1,0 1 0,1-1 0,-1-1 0,0 1 0,0-1 0,0-1-1,0 1 1,0-1 0,0 0 0,-1 0 0,1 0 0,-1-1-1,6-4 1,6-8-129,0 0-1,25-32 0,-40 45 124,-1 2 10,0 0 0,0 0 0,-1 0 0,1 0 0,0 0 0,0 1 0,0-1 0,0 0 0,0 0 0,0 1 0,0-1 0,0 0-1,0 1 1,0-1 0,2 0 0,-3 2 7,1-1 1,-1 0-1,1 0 0,-1 0 0,0 0 0,1 0 1,-1 1-1,0-1 0,1 0 0,-1 0 0,0 1 0,1-1 1,-1 0-1,0 0 0,1 1 0,-1-1 0,0 0 0,0 1 1,0-1-1,1 0 0,-1 1 0,0-1 0,0 1 1,0-1-1,0 0 0,0 1 0,1-1 0,-1 1 0,0 0 1,1 6 7,-1 1 0,0 0 0,-1 13 0,1-7 5,-1-14-8,1 1 1,0-1-1,0 1 0,0 0 0,0-1 0,0 1 0,0 0 0,0-1 0,0 1 0,0 0 1,0-1-1,0 1 0,0 0 0,0-1 0,0 1 0,1-1 0,-1 1 0,0 0 1,0-1-1,1 1 0,-1-1 0,0 1 0,1-1 0,-1 1 0,1-1 0,-1 1 1,1-1-1,-1 1 0,1-1 0,-1 0 0,1 1 0,18-10 92,-14 4-98,166-92 87,-94 56-64,-50 31 42,-26 10-51,-1 0 0,1 0-1,-1 0 1,1-1 0,0 1 0,-1 0-1,1 0 1,-1 0 0,1 0-1,-1 0 1,1 0 0,0 0 0,-1 0-1,1 0 1,-1 1 0,1-1-1,-1 0 1,1 0 0,-1 0 0,1 1-1,-1-1 1,1 0 0,-1 1-1,1-1 1,-1 0 0,1 1 0,-1-1-1,1 0 1,-1 1 0,0-1-1,1 1 1,-1-1 0,0 1 0,1-1-1,-1 1 1,0-1 0,0 1-1,0-1 1,1 1 0,-1 0 0,0-1-1,0 1 1,0-1 0,0 1-1,0 0 1,-2 1-601,-2-6 13,-3-7-132,-5-24-62,5 14 207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08.3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 18284,'11'-4'1848,"-1"-1"-1312,-1-1-536,-4 0 2233,-4 2-1609,-8 1-608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09.4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782 141 11442,'0'-8'161,"-1"0"0,0 0 0,-1 0 0,1 1 0,-2-1 0,1 1-1,-1-1 1,0 1 0,0 0 0,-1 0 0,-5-7 0,7 10-113,-1 1-1,0-1 1,0 1 0,0 0 0,0 0 0,-1 0-1,1 1 1,-1-1 0,0 1 0,0 0 0,1 0-1,-1 0 1,-1 0 0,1 1 0,0 0 0,0 0-1,0 0 1,-1 0 0,1 1 0,-1-1 0,-7 2-1,0 0 5,-1 1 0,1 1 0,0 1-1,0-1 1,1 2 0,-1 0-1,1 0 1,0 1 0,0 0 0,1 1-1,-17 13 1,-2 5 49,1 1 0,-37 44 1,18-13 254,3 3 1,2 1-1,3 2 1,-57 124-1,74-134-152,1 2 1,4 0-1,1 1 0,3 0 1,3 1-1,-6 99 0,16-138-206,0-1 0,1 1-1,0-1 1,2 1 0,0-1 0,1 0-1,1 0 1,9 25 0,-11-36-5,0-1 0,0 1 0,1-1 0,-1 1 0,1-1 0,0 0 0,1-1 0,-1 1 0,1-1 0,0 1 0,0-1 0,0-1 1,0 1-1,1-1 0,0 0 0,-1 0 0,1-1 0,0 0 0,0 0 0,1 0 0,-1 0 0,0-1 0,0 0 0,1-1 0,-1 1 0,7-2 0,0 1 22,-1-2-1,0 0 1,1 0-1,-1-1 0,0-1 1,-1 0-1,1 0 1,-1-1-1,1-1 0,-1 0 1,-1 0-1,1-1 1,-1 0-1,11-12 1,12-12 247,-2-2 0,44-59 1,-61 74-172,59-78 306,-4-3-1,-4-3 1,-5-2 0,59-142-1,-107 216-365,-1-1-1,-2 0 1,9-47-1,-16 67-41,-1 0 1,0 0-1,0 0 1,-1 0-1,-1-1 0,0 1 1,0 0-1,-1 0 1,-1 1-1,0-1 0,0 0 1,-1 1-1,-7-15 1,7 19-42,0 1 0,0-1 1,-1 1-1,0 0 0,1 0 1,-2 0-1,1 1 0,0 0 1,-1 0-1,0 0 0,0 0 1,0 1-1,0 0 0,-1 1 1,1-1-1,-1 1 0,0 1 1,0-1-1,-11 0 0,7 1-62,0 0-1,-1 1 1,1 1-1,0 0 0,0 0 1,1 1-1,-1 0 1,0 1-1,1 1 0,-1-1 1,-14 9-1,-10 11-261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13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0 241 13403,'94'25'3016,"162"69"0,-219-76-2749,-15-7-178,0 0 0,32 10 0,-49-20-43,1 1 0,-1-1 0,1 1 0,-1-2 0,1 1 0,0-1 0,-1 1 0,1-2 0,0 1 0,-1-1 0,1 1-1,0-1 1,-1-1 0,0 1 0,9-5 0,-8 3 29,-1-1-1,0 0 0,0 0 1,0-1-1,-1 0 0,1 0 0,-1 0 1,0 0-1,-1 0 0,1-1 0,-1 0 1,0 0-1,3-9 0,2-7 180,-1-1-1,7-30 1,-10 26-265,0 0 1,-1 1 0,-2-1-1,-4-53 1,3 76 102,-1 0 1,1 0 0,-1 0-1,0 0 1,0 1 0,-1-1-1,-1-4 1,2 6-84,0 1-1,0 0 1,0 0 0,0-1-1,0 1 1,0 0-1,0 0 1,0 0 0,-1 0-1,1 0 1,0 0-1,-1 1 1,1-1 0,-1 0-1,1 1 1,-1-1 0,1 1-1,-1-1 1,1 1-1,-1 0 1,-1-1 0,-18 2 12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41.3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207 52 7898,'-12'-34'4382,"5"22"-49,6 11-4216,1 1 1,-1-1-1,0 1 0,0-1 1,0 1-1,0-1 0,0 1 1,0 0-1,0-1 1,0 1-1,0 0 0,0 0 1,0 0-1,0 0 0,0 0 1,0 0-1,0 0 0,0 0 1,0 0-1,0 1 1,0-1-1,0 0 0,0 1 1,0-1-1,1 0 0,-1 1 1,-2 0-1,-24 15 790,13-6-664,0 0 0,1 2 0,0-1 0,-14 19 0,21-23-236,0 0-1,0 1 0,1 0 1,0 0-1,1 0 0,0 1 1,0-1-1,1 1 0,-4 14 1,7-23-10,-1 1 0,1-1 0,0 0 0,0 1 1,0-1-1,0 0 0,0 0 0,0 1 0,0-1 1,-1 0-1,1 1 0,0-1 0,0 0 0,0 1 0,0-1 1,0 0-1,1 1 0,-1-1 0,0 0 0,0 1 1,0-1-1,0 0 0,0 1 0,0-1 0,0 0 0,1 0 1,-1 1-1,0-1 0,0 0 0,0 0 0,1 1 1,-1-1-1,0 0 0,0 0 0,1 1 0,-1-1 1,0 0-1,0 0 0,1 0 0,-1 0 0,0 0 0,1 1 1,-1-1-1,0 0 0,1 0 0,-1 0 0,0 0 1,1 0-1,-1 0 0,0 0 0,1 0 0,-1 0 0,0 0 1,1 0-1,-1 0 0,0 0 0,1-1 0,-1 1 1,0 0-1,0 0 0,1 0 0,-1 0 0,0-1 0,1 1 1,-1 0-1,28-17-122,-16 8 40,-5 6 37,0 0 1,1 0 0,0 0-1,-1 1 1,1 0-1,0 1 1,0 0 0,0 0-1,0 0 1,0 1 0,0 0-1,0 1 1,0 0 0,0 0-1,0 1 1,11 3-1,-12-2 25,-1-1 0,1 1-1,-1 0 1,0 1 0,0-1-1,0 1 1,-1 1 0,1-1-1,-1 1 1,0 0 0,-1 0-1,1 0 1,-1 0-1,0 1 1,0 0 0,0 0-1,-1 0 1,0 0 0,3 9-1,-6-13 86,1 0-1,0 0 0,-1 0 0,0 0 0,1 0 0,-1 1 0,0-1 1,0 0-1,-1 0 0,1 0 0,0 0 0,-1 0 0,1 0 0,-1 1 1,1-1-1,-1 0 0,0-1 0,-2 5 0,1-3 62,-1 1-1,0-1 0,0 0 1,0 1-1,0-1 1,-1-1-1,1 1 1,-7 4-1,-3-1 186,1 0-1,-1 0 1,-1-1 0,-22 6 0,28-9-301,1 0-229,0 0 1,-1-1 0,1 1 0,-1-1-1,1-1 1,-1 1 0,-8-2-1,15 1 201,1 0-1,0 0 0,0 0 0,0 0 0,-1-1 0,1 1 0,0 0 0,0 0 0,0 0 0,0 0 0,-1-1 0,1 1 0,0 0 0,0 0 0,0 0 1,0-1-1,0 1 0,0 0 0,0 0 0,-1 0 0,1-1 0,0 1 0,0 0 0,0 0 0,0-1 0,0 1 0,0 0 0,0 0 0,0-1 0,0 1 0,0 0 1,0 0-1,1 0 0,-1-1 0,0 1 0,0 0 0,0-1 0,3-7-548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20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1 135 17820,'0'-3'2328,"9"0"-1832,3 2-224,9-4-103,-3 1 799,13-1-696,7-1-64,5-1-144,4-1-32,1-4-168,-1 0-200,-1-1-440,-4-2-161,-7-2 697,-8 4-176,-11 2-160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21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 13419,'4'-4'350,"1"1"0,-1 0 0,1 1 0,-1-1 1,1 1-1,0 0 0,0 0 0,0 0 0,0 1 0,0 0 0,0 0 1,1 0-1,-1 1 0,0-1 0,1 1 0,-1 0 0,0 1 0,7 1 1,-4-1-179,-1 0 0,1 1 0,-1-1 0,1 2 1,-1-1-1,0 1 0,0 0 0,0 1 0,0 0 1,-1 0-1,0 0 0,7 6 0,-10-6-151,0 0-1,0 0 0,0 0 1,-1 0-1,0 0 1,0 0-1,0 1 0,0-1 1,0 1-1,-1 0 1,0-1-1,0 1 0,0 0 1,-1 0-1,0-1 1,0 1-1,0 0 1,0 0-1,-1 0 0,-1 7 1,-3 9 17,-1 0 0,-1-1 1,-11 25-1,15-38-22,-8 20-2,0-1 1,-3 0 0,0-1-1,-32 43 1,23-48-19,1-7-16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21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0 20020,'-5'33'1441,"2"8"-1129,0 6-144,0 8 416,0 1-288,2-2-120,-1-3-80,1-14-464,1-7-224,-5-10-192,-1-8 576,-6-11-177,-3-1-103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22.4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1 236 16203,'30'-31'912,"2"1"0,1 2-1,2 1 1,0 1-1,66-34 1,-94 57-741,0-1 1,0 1-1,0 1 0,11-3 1,-17 4-155,0 1 0,0 0 0,0 0 1,0-1-1,0 1 0,0 0 0,0 0 1,0 0-1,0 0 0,0 0 0,0 1 0,0-1 1,0 0-1,0 0 0,0 1 0,0-1 0,0 0 1,0 1-1,0-1 0,0 1 0,-1-1 1,1 1-1,0 0 0,0-1 0,0 1 0,-1 0 1,1-1-1,0 1 0,-1 0 0,1 0 1,0 0-1,-1 0 0,1 0 0,-1 0 0,0-1 1,1 1-1,-1 0 0,0 0 0,1 0 0,-1 2 1,1 6 13,-1-1 1,0 1 0,-1-1-1,1 1 1,-1-1 0,-3 10-1,-17 54 95,9-35-52,5-15-147,1 1-1,2 0 1,-4 31 0,8-51 22,1 1 1,-1-1-1,1 0 1,0 0-1,0 1 1,0-1 0,0 0-1,1 0 1,-1 0-1,1 0 1,-1-1-1,1 1 1,0 0-1,0-1 1,1 1 0,-1-1-1,5 4 1,-4-3 19,1 1 1,-1-1 0,0 1 0,0 0-1,0-1 1,-1 1 0,0 1 0,4 6-1,-4 0 117,1 0 0,-1 1 0,-1 0 0,0-1 0,-1 1-1,0 0 1,-1-1 0,0 1 0,-1-1 0,0 1-1,-1-1 1,0 0 0,-8 17 0,2-6 201,-2-1 1,0 0-1,-1 0 1,-1-2-1,-27 33 0,32-43-149,-1 1-1,-1-1 0,-19 14 0,26-21-171,0 0-1,0 0 1,0 0 0,0 0-1,-1-1 1,1 1-1,0-1 1,-1 0-1,1 0 1,-1 0-1,0-1 1,1 1 0,-1-1-1,1 0 1,-1 0-1,0 0 1,1 0-1,-5-1 1,6 0-80,0 0 1,1 0-1,-1 0 0,0 0 1,1 0-1,-1 0 1,1 0-1,-1-1 0,1 1 1,0 0-1,-1-1 0,1 1 1,0-1-1,0 0 1,0 1-1,0-1 0,1 0 1,-1 0-1,0 1 0,1-1 1,-1 0-1,1 0 0,-1-3 1,0-2-117,1 0 1,-1 0 0,1 0-1,1 0 1,1-9-1,12-34-635,9-6-302</inkml:trace>
  <inkml:trace contextRef="#ctx0" brushRef="#br0" timeOffset="1">561 0 19452,'10'8'1753,"-7"16"-1081,-1 9-248,-2 13 680,1 5-224,2 5-232,0 4-104,3-4-223,0-7-121,3-8-352,0-13-209,3-16-495,2-7-360,-2-10 928,-3-10-208,0-3-208</inkml:trace>
  <inkml:trace contextRef="#ctx0" brushRef="#br0" timeOffset="2">777 310 17108,'6'10'1848,"-8"8"-1104,-1 0-320,0 5 857,-1-1-377,-1-4-800,2-3-448,2-22 160,2-25-192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22.9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16772,'0'1'1744,"2"13"-1256,-2 11-176,0-1 1000,0 2-1480,1 1 865,7-3-577,1-2-8,9-7-128</inkml:trace>
  <inkml:trace contextRef="#ctx0" brushRef="#br0" timeOffset="1">301 417 3905,'-17'17'925,"0"-1"8277,16-24-7958,0-10-463,20-71 2973,-21 92-3869,-1 0 0,1 0 0,0 0 0,-1-1-1,0 0 1,0 1 0,0-1 0,0 0 0,0 0 0,0-1 0,0 1 0,0 0 0,-1-1 0,1 0 0,-1 0 0,-5 1-1,-4-1-534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23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16179,'1'0'77,"-1"0"0,0 0 0,0 0-1,0-1 1,1 1 0,-1 0-1,0 0 1,0 0 0,1 0-1,-1 0 1,0 0 0,0 0-1,1 0 1,-1 0 0,0 0-1,0 0 1,0 0 0,1 0 0,-1 0-1,0 0 1,0 0 0,1 1-1,-1-1 1,0 0 0,0 0-1,0 0 1,1 0 0,-1 0-1,0 0 1,0 1 0,0-1 0,1 0-1,-1 0 1,0 0 0,0 0-1,0 1 1,0-1 0,0 0-1,0 0 1,1 1 0,-1-1-1,0 0 1,0 0 0,0 0-1,0 1 1,0-1 0,0 0 0,0 0-1,0 1 1,0-1 0,0 0-1,0 0 1,0 1 0,0-1-1,0 0 1,0 0 0,-1 1-1,5 24 879,-3-13-454,11 56 517,34 105-1,-46-171-1079,1-1-1,-1 1 1,1 0-1,-1 0 0,1-1 1,0 1-1,0 0 0,0-1 1,-1 1-1,2-1 0,-1 1 1,0-1-1,0 1 1,3 1-1,-4-3 23,1 0 1,-1 0-1,0 0 0,1 0 1,-1 0-1,1 0 0,-1 0 1,0 0-1,1 0 0,-1 0 1,0 0-1,1 0 1,-1 0-1,1 0 0,-1 0 1,0 0-1,1-1 0,-1 1 1,0 0-1,0 0 0,1 0 1,-1-1-1,0 1 0,1 0 1,-1-1-1,11-15-414,-1-6-75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23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87 374 13603,'6'-5'802,"-2"2"-343,0 0 1,0 0 0,0 0-1,-1 0 1,1-1-1,-1 1 1,0-1 0,1 0-1,-2 0 1,1-1 0,3-7-1,-6 12-430,0 1-1,0-1 0,0 0 0,0 0 1,0 0-1,0 0 0,0 0 1,0 0-1,0 0 0,0 0 1,0 0-1,0 0 0,0 0 0,0 0 1,0 0-1,0 0 0,-1 0 1,1 0-1,0 0 0,0 0 1,0 0-1,0 0 0,0 0 0,0 0 1,0 0-1,0 0 0,0 0 1,0 0-1,0 0 0,0 0 1,0 0-1,0 0 0,0 0 0,0 0 1,-1 0-1,1 0 0,0 0 1,0 0-1,0 0 0,0-1 1,0 1-1,0 0 0,0 0 0,0 0 1,0 0-1,0 0 0,0 0 1,0 0-1,0 0 0,0 0 1,0 0-1,0 0 0,0 0 0,0 0 1,0 0-1,0 0 0,0 0 1,0 0-1,0-1 0,0 1 1,0 0-1,0 0 0,0 0 0,0 0 1,0 0-1,0 0 0,0 0 1,-7 5 761,-8 10-132,1 2-553,2 0 0,0 1 0,1 0 0,1 1 0,0 0-1,1 1 1,2 0 0,0 0 0,1 0 0,1 1 0,-5 35 0,10-50-95,0 0 1,0 0-1,1-1 0,-1 1 1,1 0-1,0-1 0,3 9 1,-3-13-8,-1 1 0,1-1 0,-1 0 1,1 1-1,0-1 0,-1 0 0,1 0 0,0 0 1,0 0-1,0 0 0,0 0 0,0 0 1,0 0-1,0 0 0,0 0 0,0 0 0,0-1 1,1 1-1,-1-1 0,0 1 0,0 0 1,1-1-1,-1 0 0,0 1 0,1-1 0,-1 0 1,0 0-1,1 0 0,-1 0 0,1 0 1,-1 0-1,0 0 0,1 0 0,-1-1 0,2 1 1,3-3-6,0 1 1,0-1-1,0 0 1,0-1-1,-1 1 1,0-1-1,1 0 0,-1 0 1,-1-1-1,1 1 1,-1-1-1,6-9 1,7-9-91,20-39-1,-31 52 71,15-30-92,-2 0 0,-2-1 0,17-57 0,-25 66 32,-2 0 0,-1-1 0,-2 0 0,-1 1 0,-1-41 0,-2 64 67,-4-24-35,4 31 47,-1 1 1,1-1 0,-1 0 0,1 1-1,-1-1 1,0 1 0,1 0 0,-1-1-1,0 1 1,0 0 0,0-1 0,0 1 0,-1 0-1,1 0 1,0 0 0,0 0 0,-3-2-1,2 3 3,1-1 1,-1 1-1,1-1 0,-1 1 0,0 0 0,1-1 0,-1 1 0,0 0 0,1 0 0,-1 0 0,0 0 1,1 0-1,-1 1 0,0-1 0,1 1 0,-1-1 0,0 1 0,1-1 0,-1 1 0,1 0 1,-1 0-1,1 0 0,-1-1 0,1 1 0,0 1 0,0-1 0,-1 0 0,1 0 0,-1 2 0,-5 5 15,0 0 0,1 1 0,-8 14 0,-4 10 74,1 1 0,2 0 1,2 1-1,1 0 0,1 1 0,-10 70 0,21-105-85,-1 6 23,1-1-1,-1 1 1,1 0 0,2 8-1,-2-14-23,0 0-1,0 0 0,0 0 1,0 0-1,0 0 0,1 0 1,-1 0-1,0 0 0,0 0 1,1 0-1,-1-1 0,1 1 1,-1 0-1,1 0 1,0 0-1,-1-1 0,1 1 1,-1 0-1,1 0 0,0-1 1,0 1-1,-1-1 0,1 1 1,0-1-1,0 1 0,0-1 1,0 1-1,0-1 1,0 0-1,0 0 0,-1 1 1,1-1-1,0 0 0,0 0 1,0 0-1,0 0 0,0 0 1,0 0-1,0 0 0,0 0 1,1-1-1,7-3-34,0 0 0,-1 0-1,0-1 1,0 0 0,0-1-1,0 0 1,-1 0 0,0 0-1,6-9 1,6-3-56,1 1 7,43-39-243,-56 51 301,-1 1-1,1 0 1,0 0-1,0 0 1,0 1-1,1-1 1,14-3-1,-19 7 46,-1 0 1,1-1-1,-1 1 1,1 0-1,-1 0 1,1 1-1,-1-1 1,1 0-1,-1 1 1,0 0-1,1-1 1,-1 1-1,0 0 1,1 0-1,-1 0 1,0 1-1,0-1 1,0 0-1,0 1 0,0-1 1,0 1-1,0 0 1,-1 0-1,1 0 1,-1 0-1,1 0 1,-1 0-1,0 0 1,1 0-1,0 3 1,3 7 149,-1 0 0,0 0 0,0 0 0,2 18 0,-5-24-125,19 127 420,-20-133-476,0 1 1,0-1-1,0 1 0,0 0 0,0-1 0,0 1 1,0-1-1,0 1 0,0-1 0,0 1 1,0-1-1,0 1 0,0-1 0,1 1 0,-1-1 1,0 1-1,0-1 0,1 1 0,-1-1 1,0 1-1,1-1 0,-1 1 0,0-1 0,1 0 1,-1 1-1,0-1 0,1 0 0,-1 1 1,1-1-1,0 1 0,3-9-190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24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68 253 17780,'-10'19'417,"0"1"-1,1-1 1,1 2 0,1-1 0,0 1-1,2 0 1,1 0 0,0 1 0,2-1-1,0 1 1,2 38 0,1-53-317,0 0 0,0 0 0,1 0 0,-1 0 0,2 0 0,-1-1 0,4 9 0,-5-14-84,0 1-1,0-1 1,-1 1-1,1-1 1,0 1 0,0-1-1,1 0 1,-1 1-1,0-1 1,0 0 0,0 0-1,1 0 1,-1 0-1,1 0 1,-1 0 0,1-1-1,-1 1 1,1 0-1,-1-1 1,1 1 0,0-1-1,-1 1 1,1-1-1,0 0 1,-1 0 0,1 0-1,0 0 1,-1 0-1,1 0 1,0 0 0,-1-1-1,1 1 1,0-1-1,-1 1 1,3-2-1,3-1-1,-1-1 0,1 0 0,-1-1 0,0 0-1,0 0 1,-1 0 0,1-1 0,-1 1-1,0-1 1,-1 0 0,0-1 0,0 1 0,6-13-1,2-7-4,-1-1 0,10-33-1,-14 34 18,0 0 0,5-44 0,-11 59-11,-2 14 11,-3 21 10,3 3-20,0 0 0,2 1 0,1-1 1,1 0-1,2 0 0,11 39 0,-15-62-13,0 0 0,1-1-1,-1 1 1,1-1-1,0 1 1,0-1 0,1 0-1,-1 0 1,1 0 0,-1 0-1,1 0 1,0-1 0,3 3-1,-4-4 0,0 0 0,-1-1 0,1 1 0,0 0 0,-1-1-1,1 1 1,0-1 0,-1 0 0,1 0 0,0 1 0,0-1 0,0 0 0,-1-1-1,1 1 1,0 0 0,0 0 0,-1-1 0,1 1 0,0-1 0,-1 0 0,1 1 0,0-1-1,-1 0 1,1 0 0,-1 0 0,1 0 0,-1 0 0,0 0 0,3-3 0,3-4 1,1 0 0,-2-1 0,1 0 0,-1-1 0,0 1 0,-1-1 0,0 0 0,-1 0 0,5-17 0,-3 6-8,0-1-1,-2 1 0,3-43 1,-6 53-6,-1 7 2,1 1-1,-1-1 0,0 0 1,0 1-1,0-1 1,-2-6-1,-2 14-58,1 7 43,1 12 7,1 1 0,1-1 0,1 0 0,1 0-1,1 0 1,7 24 0,-10-44 18,1 0 0,0-1 0,0 1 0,0-1 0,0 1 0,1-1-1,-1 1 1,0-1 0,1 1 0,0-1 0,0 0 0,-1 0 0,1 0 0,0 0-1,1 0 1,2 1 0,-4-2 0,1-1 1,0 1-1,-1-1 0,1 0 0,-1 1 0,1-1 0,0 0 0,-1 0 1,1 0-1,0 0 0,-1-1 0,1 1 0,-1 0 0,1-1 1,0 1-1,-1-1 0,1 1 0,-1-1 0,1 0 0,-1 0 1,0 1-1,1-1 0,-1 0 0,0 0 0,1-1 0,-1 1 1,0 0-1,2-3 0,9-10-24,0 0 0,-1-2 0,-1 1-1,0-1 1,9-20 0,34-91-333,-38 88 171,-15 39 178,0-1 1,0 1 0,0-1-1,0 1 1,0 0-1,0-1 1,0 1-1,1-1 1,-1 1 0,0-1-1,0 1 1,1 0-1,-1-1 1,0 1-1,0 0 1,1-1 0,-1 1-1,0 0 1,1-1-1,-1 1 1,1 0 0,-1 0-1,0-1 1,1 1-1,-1 0 1,1 0-1,4 10-54,1 34 140,-5-30-44,0-1 29,2-1 0,-1 0 0,1 1 0,1-1 0,5 11 1,-8-21-49,-1 0 0,1-1 0,0 1 0,0-1 0,0 1 1,0-1-1,0 1 0,1-1 0,-1 0 0,0 0 0,1 0 1,-1 1-1,0-1 0,1 0 0,-1-1 0,1 1 0,0 0 1,2 1-1,-2-2-2,0 0-1,0-1 1,0 1 0,0 0 0,0-1 0,0 1-1,0-1 1,0 1 0,0-1 0,-1 0 0,1 0-1,0 0 1,0 0 0,-1 0 0,1 0-1,-1-1 1,1 1 0,-1 0 0,1-1 0,-1 1-1,1-3 1,11-10 26,-2-1 0,0 0 0,-1-1-1,-1-1 1,0 1 0,12-34 0,-6 5-48,15-71 1,-26 97-62,0-1 0,-2 0 0,1-20 0,-10 80-250,3 44 529,3 0 1,4 1-1,4-1 0,3-1 1,35 134-1,-18-138-108,4 12-144,-28-80 29,-1-1-1,0 1 1,-1 0-1,0 0 0,0 0 1,-3 16-1,2-26 15,0 1 0,0-1-1,0 0 1,0 0 0,0 0 0,0 1 0,-1-1-1,1 0 1,-1 0 0,1 0 0,-1 0 0,1 0-1,-1 0 1,0 0 0,1 0 0,-1 0 0,-1 1-1,2-2 2,-1 1 0,0-1-1,1 0 1,-1 0 0,1 0 0,-1 0-1,1 0 1,-1 0 0,1 0-1,-1 0 1,1 0 0,-1 0 0,1 0-1,-1 0 1,1-1 0,-1 1-1,1 0 1,-1 0 0,1 0 0,-1-1-1,1 1 1,-1 0 0,1-1-1,-1 1 1,1 0 0,-1-1-1,-3-3 6,1 0-1,-1-1 0,1 1 0,0 0 1,0-1-1,-4-8 0,-5-15-11,1-2 1,1 1-1,2-2 0,0 1 0,-3-41 1,7 31-233,2-1 1,1 1-1,8-68 1,-5 96 132,0 1-1,0 0 1,1 0-1,0 0 1,1 0 0,0 1-1,1-1 1,0 1 0,0 0-1,1 1 1,13-16 0,10-2-242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25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78 14411,'1'-5'213,"1"1"1,-1 0-1,1 0 0,0 0 0,0 0 0,0 0 1,1 0-1,-1 0 0,1 1 0,0-1 1,0 1-1,0 0 0,1 0 0,-1 0 1,1 0-1,-1 0 0,1 1 0,0 0 0,0 0 1,0 0-1,7-2 0,-8 3-101,0 0 0,0 1 0,0-1 1,1 1-1,-1 0 0,0 0 0,0 0 0,1 0 0,-1 1 0,0-1 0,0 1 0,0 0 0,0 0 0,1 0 0,-1 0 1,0 0-1,-1 1 0,1-1 0,0 1 0,0 0 0,-1 0 0,1 0 0,-1 0 0,0 0 0,1 1 0,-1-1 0,0 1 1,0 0-1,-1-1 0,4 6 0,0 5 73,0-1 1,0 1-1,-1 0 1,-1 0-1,0 0 1,0 0-1,-2 0 1,1 1-1,-2 21 1,-2 8 185,-14 72-1,-23 48 343,10-47-129,29-115-573,-1 0 1,1 0 0,0 0 0,0 0 0,0 0 0,0-1-1,0 1 1,0 0 0,0 0 0,0 0 0,0 0-1,0 0 1,0 0 0,0 0 0,1 1 0,-1-2-7,1 0-1,-1 0 1,0 0 0,0 0 0,1 1 0,-1-1-1,0 0 1,0 0 0,1 0 0,-1 0 0,0 0-1,0 0 1,1 0 0,-1 0 0,0 0 0,1 0-1,-1 0 1,0 0 0,0 0 0,1 0 0,-1 0-1,0 0 1,1 0 0,-1-1 0,0 1 0,0 0-1,1 0 1,-1 0 0,0 0 0,1-1 0,23-20 138,-20 17-146,19-19-294,0-2 0,19-27-1,-33 39-140,0 0-1,-1 0 1,-1-1-1,0 0 0,-1 0 1,7-24-1,-12 32 304,0 1-1,0-1 1,0 0-1,-1 1 1,0-1-1,0 0 0,0 1 1,-1-1-1,0 0 1,-3-9-1,-10-14-731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26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12 248 12659,'-1'1'103,"1"-1"1,-1 1 0,0-1 0,0 1-1,1 0 1,-1-1 0,0 1-1,1 0 1,-1-1 0,0 1 0,1 0-1,-1 0 1,1 0 0,0 0-1,-1-1 1,1 1 0,0 0 0,-1 0-1,1 2 1,0-3-14,0 1 1,0 0 0,0-1-1,1 1 1,-1-1-1,0 1 1,1 0-1,-1-1 1,0 1-1,1-1 1,-1 1-1,1-1 1,-1 1-1,0-1 1,1 1-1,0-1 1,-1 0-1,1 1 1,-1-1 0,1 0-1,0 1 1,3 1 246,1-1 0,-1 1 0,1-1 1,-1 0-1,0 0 0,1-1 1,6 1-1,15-2-123,1-2-1,0-1 1,-1-1 0,0-1 0,40-14-1,-28 8-1185,57-11 0,-93 22 959,1 1 0,-1-1-1,1 1 1,-1 0 0,1 0-1,-1 0 1,1 0 0,-1 0 0,1 1-1,-1-1 1,0 1 0,1-1-1,-1 1 1,0 0 0,1 0-1,-1 0 1,0 0 0,0 1-1,0-1 1,0 1 0,0-1 0,0 1-1,0-1 1,2 4 0,0 2 281,0-1 0,-1 1 0,0 0 0,0 0 0,0 1 1,1 10-1,-3-14-166,7 32 975,-6-26-729,0 1 1,1-1-1,0 0 0,0 0 0,7 14 0,-9-23-328,-1 0 0,1 0 0,0 0 0,-1 0 0,1 0 0,0 0 0,0-1 0,-1 1 0,1 0 0,0-1 0,0 1 0,0 0 0,0-1 0,0 1 0,0-1 0,0 0 0,0 1 0,0-1 0,0 0 0,0 1 0,0-1 0,0 0 0,0 0 0,0 0 0,1 0 0,-1 0 0,0 0 0,0 0 0,0 0 0,0-1 0,0 1 0,0 0 0,0-1 0,0 1 0,0-1 0,0 1 0,0-1 0,0 1 0,0-1 0,0 0 0,0 1 0,-1-1 0,1 0 0,0 0 0,0-1 0,7-5 0,-2 0-1,1-1 0,10-15 0,-13 18-5,16-24-35,-10 13-17,1 0-1,1 0 1,1 1 0,15-13 0,-27 27 36,0 0 0,0 0 0,0 0 1,0 0-1,0 0 0,0 0 0,0 0 0,0 1 0,1-1 0,-1 0 0,0 1 0,1-1 0,-1 1 0,0-1 0,1 1 1,-1 0-1,1 0 0,-1-1 0,0 1 0,1 0 0,-1 0 0,1 1 0,-1-1 0,1 0 0,-1 0 0,0 1 1,1-1-1,-1 0 0,0 1 0,1 0 0,-1-1 0,0 1 0,0 0 0,1-1 0,-1 1 0,0 0 0,0 0 0,0 0 1,0 0-1,0 0 0,0 0 0,1 3 0,4 5 63,-1 0 0,-1 1 1,0-1-1,7 21 0,-1-1 110,-9-28-156,-1 1-1,1-1 1,0 0 0,-1 1 0,1-1-1,0 0 1,0 0 0,0 1-1,0-1 1,0 0 0,0 0 0,0 0-1,1 0 1,-1-1 0,0 1-1,0 0 1,3 1 0,-3-2-5,0 0-1,0 0 1,0 0 0,0 0 0,0 0 0,0 0-1,0 0 1,0-1 0,0 1 0,0 0-1,0-1 1,0 1 0,0 0 0,0-1-1,0 1 1,-1-1 0,1 1 0,0-1 0,1-1-1,3-2-3,-1-1-1,0 0 0,0 0 1,0-1-1,-1 1 0,5-9 0,20-51-276,-19 44-10,1-1-1,20-33 0,-30 54 266,1 0 0,-1 1 0,0-1 0,1 1 0,-1-1 0,0 0 0,1 1 0,-1-1 0,1 1 0,-1-1 0,1 1 0,-1 0 0,1-1 0,-1 1 0,1-1 0,-1 1 1,1 0-1,0 0 0,-1-1 0,1 1 0,-1 0 0,1 0 0,0 0 0,-1 0 0,1-1 0,0 1 0,0 0 0,0 1 9,0-1 1,0 1-1,-1 0 1,1-1-1,0 1 1,-1 0-1,1-1 1,-1 1-1,1 0 0,-1 0 1,1-1-1,-1 1 1,0 0-1,1 0 1,-1 0-1,0 0 1,1 0-1,6 45 159,-7-42-142,7 126-1458,-13-168-930,-1 0 0,-18-53 0,-13-19 2016,24 70 1781,14 40-1358,0 0 0,-1-1 1,1 1-1,0 0 0,0 0 1,0-1-1,0 1 0,0 0 1,0-1-1,0 1 0,-1 0 0,1 0 1,0-1-1,0 1 0,0 0 1,0-1-1,0 1 0,1 0 1,-1 0-1,0-1 0,0 1 0,0 0 1,0-1-1,0 1 0,0 0 1,0 0-1,0-1 0,1 1 1,-1 0-1,0 0 0,0-1 0,0 1 1,1 0-1,-1 0 0,0 0 1,0-1-1,1 1 0,-1 0 1,0 0-1,0 0 0,1 0 1,-1 0-1,0-1 0,0 1 0,1 0 1,-1 0-1,0 0 0,1 0 1,-1 0-1,0 0 0,1 0 1,-1 0-1,0 0 0,0 0 0,1 0 1,-1 0-1,0 0 0,1 1 1,-1-1-1,0 0 0,0 0 1,1 0-1,-1 0 0,0 0 0,1 1 1,30 11 307,-7-2-1217,-13-8 618,0 0 1,22 0-1,-2-1-257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41.8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18708,'0'0'2024,"0"4"-1431,0 10-273,0 4 1080,0 3-664,2 1-224,1 4-344,0-2-112,-2-2-320,1-4-240,-1-6-536,-1-1 888,-1-13-480,2-10 120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26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0 16396,'-2'7'624,"-1"-1"1,0 1 0,0-1 0,-1 0 0,0 0-1,-8 9 1,8-10-230,-1 1 1,1-1-1,1 1 0,-1 0 0,1 0 0,0 0 0,-2 7 0,5-12-382,0-1 0,0 0-1,0 0 1,-1 1-1,1-1 1,0 0 0,0 1-1,0-1 1,0 0-1,0 0 1,0 1-1,0-1 1,1 0 0,-1 1-1,0-1 1,0 0-1,0 1 1,0-1-1,0 0 1,0 0 0,0 1-1,1-1 1,-1 0-1,0 0 1,0 1 0,0-1-1,1 0 1,-1 0-1,0 0 1,0 0-1,0 1 1,1-1 0,-1 0-1,0 0 1,1 0-1,-1 0 1,1 1 0,16 0-10,24-10-472,-34 8 426,-1-1-20,1 1 1,0 0-1,-1 0 0,1 1 1,0-1-1,0 2 1,0-1-1,-1 1 0,14 3 1,-18-4 86,1 2-1,0-1 1,-1 0 0,1 0 0,-1 1 0,1 0 0,-1-1 0,0 1 0,0 0-1,0 0 1,0 0 0,0 0 0,0 0 0,0 1 0,-1-1 0,1 1 0,-1-1-1,1 1 1,-1-1 0,0 1 0,0 0 0,-1 0 0,1-1 0,0 1 0,0 5-1,-1-2 54,1 1-1,-1 0 0,0-1 0,-1 1 0,1 0 1,-1-1-1,-1 1 0,1-1 0,-1 1 0,0-1 1,-1 0-1,0 0 0,1 0 0,-7 8 0,7-11-119,0 0 0,0-1 0,0 1 0,0-1 0,-1 1 0,1-1 0,-1 0 0,0 0 0,0 0 0,0 0 0,0-1-1,0 1 1,0-1 0,0 1 0,0-1 0,-1 0 0,1-1 0,0 1 0,-1 0 0,1-1 0,-1 0 0,1 0 0,0 0 0,-1 0-1,1-1 1,-1 1 0,1-1 0,0 0 0,-5-1 0,-23-11-337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27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261 25 17116,'1'0'66,"-1"-1"1,1 1-1,-1-1 0,0 1 1,0-1-1,1 1 1,-1-1-1,0 1 1,0-1-1,0 1 0,1-1 1,-1 1-1,0-1 1,0 1-1,0-1 1,0 1-1,0-1 1,0 1-1,0-1 0,0 0 1,0 1-1,-1-1 1,1 1-1,0-1 1,0 1-1,0-1 1,0 1-1,-1-1 0,1 1 1,0-1-1,-1 1 1,1 0-1,0-1 1,-1 1-1,1-1 0,0 1 1,-1 0-1,1-1 1,-1 1-1,1 0 1,-1-1-1,1 1 1,-1 0-1,1 0 0,-1 0 1,1-1-1,-1 1 1,1 0-1,-1 0 1,1 0-1,-1 0 1,-1 0-1,-1-1 195,-1 0 0,0 0 0,0 1 0,-1-1 1,1 1-1,-6 1 0,0 1-86,1 0 0,0 1 0,0 1-1,0-1 1,0 1 0,0 1 0,1 0 0,0 0 0,0 1 0,0 0 0,1 0 0,-13 14 0,7-6-166,1 0 0,1 1 0,0 0 0,1 0 0,-15 33 0,23-44-38,0 2 0,0-1 0,1 0 0,-1 0 0,1 0 0,0 1-1,0 5 1,1-10 14,0 0-1,0 0 0,0 0 0,0 0 0,1 0 1,-1 0-1,0 0 0,0 0 0,1 0 0,-1 0 1,1 0-1,-1 0 0,0 0 0,1 0 1,0 0-1,-1-1 0,1 1 0,0 0 0,-1 0 1,1-1-1,0 1 0,0 0 0,0-1 0,-1 1 1,1 0-1,0-1 0,0 1 0,0-1 1,0 0-1,0 1 0,0-1 0,0 0 0,0 0 1,0 1-1,0-1 0,0 0 0,0 0 0,0 0 1,0 0-1,2-1 0,19-1-272,-1-1 1,25-7-1,-22 4 58,45-4-1,-63 9 217,1 1-1,-1 0 0,1 0 1,-1 1-1,1 0 1,-1 0-1,0 1 0,1-1 1,-1 1-1,0 1 1,9 4-1,-13-6 29,0 0-1,0 1 1,0-1 0,0 0-1,0 1 1,0 0-1,-1-1 1,1 1 0,-1 0-1,1 0 1,-1 0 0,0 0-1,0 0 1,0 0-1,0 0 1,0 1 0,0-1-1,1 4 1,-2-2 17,0 0 0,0 0 1,0 0-1,0 1 0,0-1 0,-1 0 0,0 0 1,0 0-1,0 0 0,-2 4 0,-3 5 78,0 0 0,-1-1 0,0 0 0,-1 0 0,-12 13 0,15-18-67,-41 43 369,42-46-420,0-1 0,0 1 0,0-1 0,-1 0 0,1 0 0,-1 0 0,0-1 0,0 1 0,-10 2 0,14-5-30,0 1 1,1-1-1,-1 0 0,0 0 1,0 0-1,0 0 0,0 0 0,0 0 1,0 0-1,0 0 0,0 0 0,1 0 1,-1-1-1,0 1 0,0 0 1,0 0-1,0-1 0,1 1 0,-1-1 1,0 1-1,0-1 0,1 1 1,-1-1-1,0 1 0,1-1 0,-1 0 1,0 1-1,1-1 0,-1 0 0,1 0 1,-1 1-1,1-1 0,0 0 1,-1 0-1,1 0 0,0 1 0,-1-1 1,1 0-1,0 0 0,0 0 1,0-1-1,-1-5-150,1-1 1,0 1-1,0 0 0,2-10 1,-1 7 205,4-37-510,3-9-163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28.4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1 16884,'0'1'108,"0"0"0,0 0 0,0 0 0,0 0 0,0 1 0,0-1 0,0 0 1,0 0-1,-1 0 0,1 0 0,0 0 0,-1 0 0,1 0 0,-1 0 0,1 0 1,-1 0-1,0 1 0,-2 3 106,-7 17 533,2 1 1,-9 31-1,14-45-659,2 0 0,-1 0 0,1 0-1,0 0 1,1 0 0,0 0 0,1-1 0,0 1 0,3 16 0,-3-23-90,0 1 0,0-1 0,0 0 0,0 1 0,1-1 0,-1 0 0,0 0 0,1 0 0,0 0 0,0 0 0,-1 0 0,1-1 0,0 1 0,1 0 0,-1-1 0,0 0 0,0 1 0,1-1 0,-1 0 0,0 0 0,1 0 0,4 0 0,5 2-19,0-1 0,0-1-1,21 0 1,-1 0 32,-24-1-6,1 1 1,0 1-1,-1-1 1,1 1 0,-1 1-1,1 0 1,-1 0-1,0 1 1,0-1-1,7 6 1,-9-4 21,-1-1 1,1 1-1,-1 0 1,0 0-1,-1 1 0,1-1 1,-1 1-1,0 0 1,0 0-1,-1 0 0,0 1 1,4 11-1,-2-4 159,-1 0 0,-1 0 0,0 0 0,-1 0 0,-1 0 0,0 1 0,-2 24 0,-6-82 619,0-10-715,1 18-348,2 0-1,2-65 0,2 99 246,0 1-1,0-1 0,0 1 1,0-1-1,0 0 1,0 1-1,0-1 1,0 1-1,0-1 0,0 0 1,1 1-1,-1-1 1,0 1-1,0-1 0,1 1 1,-1-1-1,0 1 1,1-1-1,-1 1 1,0-1-1,1 1 0,-1 0 1,1-1-1,0 1 6,-1 0 0,1 0 0,-1 0 0,1 0-1,-1 0 1,1 0 0,-1 0 0,1 0 0,-1 1-1,1-1 1,-1 0 0,1 0 0,-1 1 0,1-1 0,-1 0-1,1 1 1,-1-1 0,0 0 0,1 1 0,0 0-1,23 31-63,-17-21 75,-3-6 5,0 1-1,1-1 1,0 0-1,0 0 1,0 0-1,1-1 1,0 1-1,7 3 1,-11-7-4,0 0 0,1 0 0,-1 0 0,0-1-1,0 1 1,1-1 0,-1 1 0,0-1 0,0 0 0,1 0 0,-1 0 0,0 0 0,1 0 0,-1 0 0,0-1 0,1 1 0,-1-1 0,0 0-1,0 0 1,0 0 0,0 0 0,0 0 0,0 0 0,0 0 0,0 0 0,0-1 0,0 1 0,0-1 0,1-1 0,3-6 3,1 0 0,-1 0 1,-1 0-1,1 0 1,-2-1-1,1 0 0,-1 0 1,-1 0-1,5-21 1,10-25-25,-19 61 35,0 0 0,1 0 0,0 0 0,0 0 0,0 0 0,0 0-1,1 0 1,2 6 0,-1 5 34,0-2 0,6 43 129,-7-52-152,1 0-1,-1 0 1,1-1-1,0 1 1,0-1-1,0 1 1,0-1-1,1 0 0,4 5 1,-6-8-22,0 1 1,0-1 0,1 0-1,-1 0 1,0 0-1,1 0 1,-1-1-1,0 1 1,1 0 0,-1-1-1,1 1 1,-1-1-1,1 1 1,-1-1-1,1 1 1,0-1 0,-1 0-1,1 0 1,-1 0-1,1 0 1,0 0-1,-1 0 1,1-1-1,-1 1 1,1 0 0,0-1-1,-1 1 1,1-1-1,-1 0 1,0 1-1,1-1 1,-1 0 0,0 0-1,1 0 1,-1 0-1,0 0 1,2-2-1,5-4 5,-1-1-1,-1 1 0,1-1 1,8-14-1,-4 3-3,16-40 0,-19 40-79,1 0 1,15-24-1,-24 42 65,0 1-1,1-1 1,-1 1 0,0-1 0,0 1-1,1-1 1,-1 1 0,0 0 0,1-1-1,-1 1 1,1-1 0,-1 1 0,0 0-1,1 0 1,-1-1 0,1 1 0,-1 0-1,1 0 1,-1-1 0,1 1 0,-1 0-1,1 0 1,-1 0 0,1 0 0,-1 0-1,1 0 1,0 0 0,0 0-1,-1 1 0,1-1 0,0 0 0,-1 1 0,1 0 0,0-1 0,-1 1 0,1-1 0,-1 1 0,1 0 0,-1-1 0,0 1-1,1 0 1,-1-1 0,0 1 0,1 1 0,9 40-163,-8-32 112,2 8-76,8 36-482,-11-50 417,0 1 1,1-1 0,0 0-1,0 1 1,0-1 0,0 0 0,1 0-1,5 6 1,-8-9 122,1-1-1,-1 1 1,1 0 0,0-1 0,0 1-1,-1-1 1,1 1 0,0-1 0,0 0-1,-1 1 1,1-1 0,0 0 0,0 1-1,0-1 1,0 0 0,0 0 0,0 0-1,-1 0 1,1 0 0,0 0 0,0 0-1,0 0 1,0 0 0,0 0 0,0 0 0,0 0-1,-1-1 1,1 1 0,0 0 0,0-1-1,0 1 1,0-1 0,-1 1 0,1-1-1,0 1 1,-1-1 0,1 1 0,0-1-1,-1 0 1,1 0 0,-1 1 0,1-1-1,-1 0 1,1-1 0,3-3-219,-1-1 0,1 0 0,-1 0 1,3-12-1,6-23-819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29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90 14715,'-2'-14'1063,"1"15"63,1 24 514,1-17-1496,4 60 1409,23 113 1,1 9-1834,-27-153 307,-1-22 90,0 0 0,0 0 0,2 0-1,3 15 1,-5-29-96,-1 0 0,0 0 1,0 0-1,1 0 0,-1 0 0,0 0 0,1 0 1,-1 0-1,1 0 0,-1-1 0,1 1 0,-1 0 1,1 0-1,0-1 0,-1 1 0,1 0 0,0-1 1,0 1-1,-1 0 0,1-1 0,0 1 0,0-1 1,0 0-1,0 1 0,0-1 0,1 1 0,0-1 2,-1-1-1,1 1 1,-1 0-1,1-1 1,-1 1-1,0-1 1,1 0-1,-1 1 1,0-1-1,1 0 1,-1 0-1,0 0 0,0 0 1,0 0-1,2-2 1,4-5 37,1-2 1,-2 1-1,8-14 1,-13 22-61,17-33 49,-1-2 1,-2-1-1,18-64 1,16-117-107,-38 155-24,4-73 1,-16 129 47,-2 13 31,-4 31 136,2-1 0,-1 72 0,5-106-127,0 41 225,2 0-1,1 0 0,10 50 1,-9-75-132,2-1 0,0 1 0,1-1 0,10 19 0,-11-26-50,0-1 1,0 0-1,1-1 0,1 1 0,-1-1 0,1 0 1,1-1-1,9 8 0,17 5-39,-34-20-26,1 1 0,0-1 0,0 1 0,-1-1 1,1 0-1,0 1 0,0-1 0,0 0 0,0 1 0,0-1 0,0 0 0,-1 0 0,1 0 1,0 0-1,0 0 0,0 0 0,0 0 0,0 0 0,0 0 0,0-1 0,0 1 0,-1 0 0,1 0 1,0-1-1,0 1 0,0-1 0,-1 1 0,1-1 0,0 1 0,0-1 0,-1 1 0,1-1 1,0 0-1,-1 1 0,1-1 0,0-1 0,-1 1-17,0 0-1,0-1 1,0 1-1,0 0 1,0 0 0,0-1-1,0 1 1,0 0-1,-1 0 1,1 0 0,0-1-1,-1 1 1,1 0-1,-1 0 1,0 0 0,1 0-1,-1 0 1,0 0-1,-1-2 1,-21-21-379,17 19 298,-28-25-55,-1 2 0,-2 2 0,-77-42 0,113 67 168,-15-9 480,14 5-98,11 3-87,94 9-714,-75-4-407,0-1-1,1-1 1,-1-1-1,51-8 1,-46 0-108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29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 15763,'0'0'1,"-3"28"1866,1 0 0,1 31 0,2-50-1606,-1-1 1,2 1 0,-1-1 0,1 0-1,1 1 1,-1-1 0,2 0-1,-1 0 1,1-1 0,0 1 0,6 8-1,-10-15-240,1 0-1,0 0 1,0 0-1,0 0 1,0 0-1,0 0 1,0 0-1,0 0 1,0 0-1,0 0 0,0 0 1,0-1-1,0 1 1,1 0-1,-1-1 1,0 1-1,0-1 1,1 0-1,-1 1 1,1-1-1,-1 0 1,0 0-1,1 0 1,1 0-1,-1 0-21,1-1 0,-1 0 0,0 0-1,0 0 1,0 0 0,0 0 0,-1 0 0,1-1 0,0 1-1,0 0 1,-1-1 0,1 0 0,2-2 0,2-4-80,-1-1 1,0 1-1,0-1 0,-1 0 1,6-16-1,16-96-1047,-28 142 1248,-2 67 496,4-79-495,0 0 1,1 1-1,0-1 1,1 0 0,0 0-1,0 0 1,4 9-1,-5-17-104,-1 0 0,1 0 0,-1 0 0,0 0 0,1-1-1,0 1 1,-1 0 0,1 0 0,-1-1 0,1 1-1,0 0 1,0-1 0,-1 1 0,1-1 0,0 1 0,0 0-1,0-1 1,0 0 0,-1 1 0,1-1 0,0 0 0,0 1-1,0-1 1,0 0 0,0 0 0,0 0 0,0 0 0,0 0-1,0 0 1,0 0 0,0 0 0,0 0 0,0 0 0,0-1-1,0 1 1,0 0 0,-1-1 0,1 1 0,0 0-1,0-1 1,0 1 0,0-1 0,-1 0 0,1 1 0,0-1-1,1-1 1,5-4-15,0 0-1,-1 0 1,11-14-1,-14 15-28,12-13-111,-10 11 66,0 0 1,1 0-1,-1 0 0,2 1 0,-1 0 0,0 0 0,1 1 0,0-1 1,8-3-1,-14 8 62,1 1 1,-1 0 0,0-1 0,0 1-1,0 0 1,1-1 0,-1 1 0,0 0-1,0 0 1,1 0 0,-1 0 0,0 0-1,0 0 1,1 0 0,-1 1 0,0-1-1,0 0 1,0 1 0,1-1-1,-1 1 1,0-1 0,0 1 0,0 0-1,0-1 1,0 1 0,0 0 0,0 0-1,0 0 1,0-1 0,-1 1 0,1 0-1,0 0 1,0 0 0,-1 1 0,1-1-1,-1 0 1,1 0 0,-1 0-1,1 0 1,-1 2 0,3 6 82,0 1 0,-1-1-1,0 1 1,0 11 0,0-6 83,1-4 154,1-19-161,-1-18-64,-11-30-228,5 42 29,0 0 0,0-21 1,3 35 130,4-18-54,1 11-133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0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 15819,'0'-1'94,"0"0"-1,1 0 1,-1 0-1,1 0 1,-1 0-1,1 0 1,-1 0-1,1 0 0,-1 1 1,1-1-1,0 0 1,-1 0-1,1 0 1,0 1-1,1-2 1,-2 2-54,1 0 0,-1 0 0,0 0 0,1 0 0,-1 0 0,0 0 0,0 1 0,1-1 0,-1 0 0,0 0 0,1 0 0,-1 0 0,0 0 0,1 1 0,-1-1 0,0 0 0,0 0 0,1 0 0,-1 1 0,0-1 0,0 0 1,0 0-1,1 1 0,-1-1 0,0 0 0,0 1 0,0-1 0,0 0 0,0 0 0,1 1 0,8 36 1531,14 143 1371,1 8-1819,-22-178-1072,0 1-1,1 0 1,0-1 0,0 1 0,1-1-1,7 12 1,-10-21-43,0 1 0,0 0 1,0-1-1,0 1 0,1-1 0,-1 0 0,1 1 0,-1-1 0,1 0 1,-1 0-1,1 0 0,0 0 0,-1 0 0,1 0 0,0 0 0,0 0 1,2 0-1,-1-1-4,-1 0 0,1 0 0,-1 0 0,1-1 0,-1 1 0,1-1 0,-1 1 0,1-1 0,-1 0 0,0 0 0,1 0 0,-1 0 0,0 0 0,0-1 0,0 1 1,0-1-1,2-1 0,16-15-36,-2 0 0,30-36 0,-29 30-40,38-34 1,-54 56 64,-1-1 0,1 1 0,0 0 1,0 0-1,0 0 0,0 1 0,0-1 0,4 0 1,-6 1 6,0 1 0,0 0 0,0 0 0,0 0 0,0 0 0,0 0 0,0 0 0,0 0 0,0 1 0,0-1 0,0 0 1,0 1-1,-1-1 0,1 0 0,0 1 0,0-1 0,0 1 0,0-1 0,0 1 0,0 0 0,-1-1 0,1 1 0,0 0 0,-1 0 1,1-1-1,0 1 0,-1 0 0,1 0 0,-1 0 0,1 0 0,-1 0 0,0 0 0,1 1 0,5 12 52,-1 1-1,-1-1 0,0 1 1,2 22-1,3 65 199,-8-78-175,0-2-18,0-12-100,-1 1 0,1-1-1,1 0 1,4 18 0,-2-22-898,-2-11 62,0-9-148,1-35-199,-1 20 371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1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87 14539,'1'-1'225,"0"-1"1,0 1-1,0-1 0,0 0 0,-1 0 1,1 0-1,0 0 0,-1 1 0,0-1 0,1 0 1,-1 0-1,0 0 0,0-3 0,-1-31 2132,0 21-751,0 8-234,-1 9-597,-2 11-296,1 182 1508,4-119-1417,-1-69-610,-1-5-25,1 0 0,0 0 0,0 1 0,0-1 1,0 0-1,0 0 0,0 0 0,1 1 0,-1-1 0,1 0 0,-1 0 1,1 0-1,0 0 0,0 0 0,2 3 0,-3-4 29,0-1 0,0 0 0,1 0 0,-1 0 0,0 0 0,0 0 0,1 0 0,-1 0 0,0 0 0,1 0 0,-1 0 0,0 0-1,0-1 1,1 1 0,-1 0 0,0 0 0,0 0 0,1 0 0,-1 0 0,0 0 0,0-1 0,1 1 0,-1 0 0,0 0 0,0 0 0,0-1 0,1 1 0,-1 0 0,0 0 0,0-1 0,0 1-1,0 0 1,0 0 0,1-1 0,-1 1 0,5-13-274,-4 9 68,5-8-343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1.7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45 9458,'0'-34'7968,"-3"24"-3750,0 26-2296,-6 109-722,12 249 0,0-353-2083,10 43 0,7-13-3747,-20-50 3752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2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0 15947,'-11'29'3884,"-4"39"-2218,4 0-957,3 0 1,2 1-1,4-1 1,3 1-1,2-1 1,22 118-1,-23-177-712,-1-4-30,0 0 1,0 0-1,0 0 1,1-1-1,-1 1 0,1 0 1,0-1-1,0 1 1,1-1-1,4 7 1,-7-11 20,1 0 1,-1 1 0,0-1-1,0 0 1,0 0 0,0 0-1,0 0 1,1 0 0,-1 0-1,0 0 1,0 0 0,0 0-1,0 0 1,1 0 0,-1 0 0,0 0-1,0 0 1,0 0 0,0 0-1,1 0 1,-1 0 0,0 0-1,0 0 1,0 0 0,0 0-1,0 0 1,1 0 0,-1-1-1,0 1 1,0 0 0,0 0 0,0 0-1,0 0 1,0 0 0,1 0-1,-1 0 1,0-1 0,0 1-1,0 0 1,0 0 0,0 0-1,0 0 1,0 0 0,0-1-1,0 1 1,0 0 0,0 0-1,0 0 1,0 0 0,0-1 0,0 1-1,0 0 1,0 0 0,0 0-1,0 0 1,0-1 0,0 1-1,0 0 1,0 0 0,0 0-1,0 0 1,0-1 0,0 1-1,0 0 1,0 0 0,0 0 0,0 0-1,-1-1 1,-2-14-555,-9-14-337,-2 0 0,-17-27 1,15 29 337,2 1 1,-15-40 0,25 43 409,4 22 160,0 1-1,0-1 0,0 1 0,0-1 0,0 1 0,1-1 0,-1 1 0,0-1 0,0 1 0,0-1 1,1 1-1,-1-1 0,0 1 0,1 0 0,-1-1 0,0 1 0,1-1 0,-1 1 0,1 0 0,-1-1 1,1 1-1,0-1 0,2 1 25,0-1 0,0 1 0,0 0 0,-1 0 0,1 0 0,0 0 0,0 0 0,0 1 0,0-1 0,0 1 0,3 1 0,11 3 117,-10-3-360,1 0 0,-1 0 0,15 1 0,-20-2 165,0-1-1,0 0 1,0-1-1,0 1 1,0 0-1,0 0 1,0-1 0,0 0-1,0 1 1,0-1-1,0 0 1,0 0-1,-1 0 1,1 0-1,0 0 1,-1 0-1,1 0 1,0-1-1,2-2 1,8-13-354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2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21 14459,'0'-20'5639,"-1"20"-5549,-4 36 2192,-3 127-774,19 240 1,-7-378-1951,-13-49-820,-2-1 0,-21-34-1,-23-50 1238,54 107 75,0 1 0,1-1 0,-1 0 1,0 0-1,1 0 0,-1 0 1,1 0-1,0 0 0,-1 0 1,1 0-1,0 0 0,0 0 1,1 0-1,-1 0 0,0 1 1,1-1-1,-1 0 0,2-4 0,-1 5 3,1-1-1,-1 1 0,0 0 0,1 0 0,-1 0 0,1-1 0,-1 1 0,1 1 0,0-1 0,0 0 1,-1 0-1,1 1 0,0-1 0,0 1 0,0-1 0,-1 1 0,1 0 0,4 0 0,50-3 209,-40 4-323,0-2 0,0 0 0,0-1 0,21-5 0,-10-4-46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42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 14275,'2'-17'1474,"1"-3"307,-2 20-780,1 12 95,6 246 1669,-3-46-2712,-4-202-54,-1-6 3,0-1 0,0 1 0,0-1 0,1 1-1,-1 0 1,1-1 0,0 1 0,0-1 0,0 1 0,2 3 0,-3-7 0,1 0 1,-1 1-1,0-1 1,0 0 0,0 0-1,0 1 1,1-1-1,-1 0 1,0 0-1,0 0 1,0 0 0,1 1-1,-1-1 1,0 0-1,0 0 1,1 0-1,-1 0 1,0 0-1,0 0 1,1 1 0,-1-1-1,0 0 1,0 0-1,1 0 1,-1 0-1,0 0 1,0 0-1,1 0 1,-1 0 0,0 0-1,1 0 1,-1-1-1,0 1 1,0 0-1,1 0 1,-1 0 0,0 0-1,0 0 1,1 0-1,-1 0 1,0-1-1,0 1 1,0 0-1,1 0 1,-1 0 0,0-1-1,0 1 1,10-14 87,-10 13-80,21-41 223,-3-1 0,18-60 1,-12 33 8,-22 63-225,16-41-73,18-83-1,-36 130 16,0 0 0,1 0 0,-1 0-1,0 0 1,0 0 0,0 0 0,0 0-1,0 0 1,0 0 0,0 0-1,0 0 1,0 0 0,0 0 0,-1 0-1,1 0 1,0 0 0,-1 0 0,1 0-1,-1 0 1,0-1 0,0 2 26,1 0-1,-1-1 1,0 1 0,0 0 0,1 0-1,-1 0 1,0 0 0,0 0 0,0 0-1,1 0 1,-1 0 0,0 0 0,0 0-1,1 0 1,-1 0 0,0 0 0,0 1 0,1-1-1,-1 0 1,0 1 0,0-1 0,1 0-1,-2 2 1,-18 10-314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3.1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17004,'7'2'1304,"-2"13"-968,1 6-144,3 9 520,0 6-304,-2 6-184,1 3-8,-1 0-192,1-2-248,-2-5-608,-5-5 736,2-20-120,-3-11-120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4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1 234 17508,'7'-27'1185,"16"-45"1,-19 62-935,1-1 1,0 1-1,1 0 0,0 0 0,0 1 1,16-17-1,-22 25-233,1 0 0,0 0-1,-1 1 1,1-1 0,0 0 0,0 0 0,0 1-1,0-1 1,0 0 0,-1 1 0,1-1-1,0 1 1,0 0 0,0-1 0,1 1 0,-1-1-1,0 1 1,0 0 0,0 0 0,0 0 0,1 0-1,-1 0-8,0 1 0,-1-1 0,1 0 0,-1 1 0,1 0 0,-1-1 0,1 1 0,-1-1 0,1 1 0,-1-1 0,1 1 0,-1 0 0,0 0 0,1-1 0,-1 1-1,0 0 1,1-1 0,-1 1 0,0 0 0,0 0 0,0-1 0,0 2 0,1 8 61,-1-1 1,0 1-1,-2 13 1,-13 75 618,9-65-183,1 2 1,-2 67-1,7-100-476,0 0-1,0 0 0,0 0 1,1 0-1,-1 0 1,0 0-1,1 0 0,-1 0 1,1 0-1,0 0 0,0 0 1,0 0-1,-1-1 1,2 1-1,-1 0 0,0 0 1,0-1-1,1 1 1,-1-1-1,2 2 0,-1-2-15,-1-1 1,1 1-1,0-1 0,-1 0 0,1 0 0,0 0 0,-1 1 1,1-2-1,0 1 0,0 0 0,-1 0 0,1 0 0,0-1 0,-1 1 1,1-1-1,-1 1 0,1-1 0,0 0 0,-1 0 0,0 0 1,1 0-1,-1 0 0,1 0 0,1-2 0,10-8 1,0-1-1,0 0 1,-1-1-1,-1 0 1,-1-1-1,11-17 1,48-96 38,-11-8-227,-63 167 167,0 1-1,3 0 0,0-1 0,2 1 0,2 0 1,7 44-1,-8-72 16,1 1 0,-1 0 0,1-1 1,0 1-1,0-1 0,1 0 0,3 6 0,-5-10-3,-1 0 0,1 0 0,0 0 0,0 0 0,0 0 0,0 0 0,0-1-1,0 1 1,0 0 0,0 0 0,0-1 0,0 1 0,0 0 0,0-1 0,1 1-1,-1-1 1,0 0 0,0 1 0,1-1 0,-1 0 0,0 0 0,0 0-1,1 0 1,-1 0 0,0 0 0,1 0 0,-1 0 0,0 0 0,0-1 0,1 1-1,-1 0 1,0-1 0,0 1 0,0-1 0,1 1 0,-1-1 0,1-1 0,4-2 13,0-1 1,0-1 0,0 1 0,-1-1 0,0 0 0,0 0 0,0-1 0,-1 1 0,0-1 0,5-9 0,0-4 16,-1 0 0,9-33 0,-13 39-23,-1 0 0,0 0 0,-1 0 1,0-1-1,-1 1 0,-1 0 0,-2-17 0,2 30-10,0 1-1,0-1 1,0 0-1,0 0 1,0 1 0,0-1-1,-1 0 1,1 1-1,0-1 1,0 0-1,-1 1 1,1-1-1,0 0 1,-1 1-1,1-1 1,-1 1 0,1-1-1,-1 1 1,0-2-1,0 2 1,1 0-1,0 0 1,-1 0-1,1 0 1,-1 0-1,1 1 1,0-1-1,-1 0 0,1 0 1,0 0-1,-1 0 1,1 0-1,-1 1 1,1-1-1,0 0 1,0 0-1,-1 0 1,1 1-1,0-1 1,-1 0-1,1 1 1,0-1-1,0 0 1,-1 1-1,-11 24 62,3 10 168,8-30 147,2-21-65,0 11-281,4-65 234,-3 65-384,3 12 42,3 12-14,10 50-87,-18-69 167,0 1-1,1-1 1,-1 1 0,0-1 0,1 1-1,-1-1 1,1 0 0,-1 1 0,0-1-1,1 1 1,-1-1 0,1 0 0,-1 0-1,1 1 1,-1-1 0,1 0 0,-1 0-1,1 1 1,-1-1 0,1 0 0,0 0-1,-1 0 1,1 0 0,-1 0 0,2 0-1,19 1-326,-8-1 13,25 10-881,-31-7 684,-1-1-1,1 0 0,0 0 1,0-1-1,10 1 1,-14-2 318,-1 0 1,1-1 0,-1 1 0,1-1 0,-1 1 0,0-1 0,1 0-1,-1 1 1,0-1 0,0-1 0,1 1 0,-1 0 0,0 0-1,0-1 1,0 1 0,0-1 0,-1 0 0,1 1 0,0-1 0,1-3-1,1-1-201,1-1-1,-2-1 0,1 1 0,-1 0 0,0-1 1,0 0-1,-1 1 0,2-10 0,1-35 844,-5 52-411,0 0 0,0 0 0,0 0 1,-1 0-1,1 0 0,0 0 0,0 0 1,0 0-1,0 0 0,-1 0 0,1 0 1,0 0-1,0 0 0,0 0 0,0 0 0,-1 0 1,1 0-1,0 0 0,0 0 0,0 0 1,0 0-1,-1 0 0,1 0 0,0 0 1,0 0-1,0 0 0,0 0 0,0 0 1,-1 1-1,1-1 0,0 0 0,0 0 0,0 0 1,0 0-1,0 0 0,0 0 0,0 1 1,-1-1-1,1 0 0,0 0 0,-6 10 446,0 1 0,0 0 0,1 0 0,-7 22 0,6-16-155,-38 122 1808,39-119-1755,1-1-1,1 1 1,1 0 0,0 0-1,3 25 1,-1-41-301,0-1 1,0 1-1,1-1 0,0 0 1,0 1-1,0-1 0,0 0 1,0 1-1,1-1 0,0 0 1,-1 0-1,1 0 0,4 4 1,-5-6-46,0 1 1,1-1 0,-1 0-1,1 0 1,-1 0-1,1-1 1,0 1 0,-1 0-1,1-1 1,0 1 0,-1-1-1,1 1 1,0-1-1,0 0 1,0 0 0,-1 1-1,1-1 1,0-1 0,0 1-1,0 0 1,-1 0-1,1-1 1,0 1 0,0-1-1,-1 1 1,1-1 0,2-1-1,5-3 15,0 0 1,0 0-1,-1-1 0,0 0 0,0-1 0,0 0 1,-1 0-1,0-1 0,0 0 0,6-10 0,4-7 26,-1-2-1,14-31 0,-22 42-32,-1 0-1,-1-1 0,-1 0 1,5-21-1,-9 33-21,0 0 0,0 0 1,-1 0-1,0 0 0,0 0 0,0 0 0,0-1 0,-1 1 0,1 0 0,-1 0 1,-1 0-1,1 0 0,-1 1 0,0-1 0,0 0 0,0 0 0,-1 1 1,1 0-1,-5-5 0,6 7-8,-1 0 1,0 0-1,0 0 0,0 1 1,0-1-1,0 1 0,-1-1 1,1 1-1,0 0 1,-1 0-1,1 0 0,0 0 1,-1 1-1,1-1 0,-1 0 1,0 1-1,1 0 1,-1 0-1,-2 0 0,1 0-29,0 1-1,0 0 0,1 0 0,-1 0 0,1 0 1,-1 0-1,1 1 0,-1 0 0,1 0 0,0 0 1,0 0-1,-4 3 0,3-2 12,0 1 0,0 0 0,1 0 0,-1 0 0,1 0 1,-1 1-1,1-1 0,1 1 0,-1 0 0,1 0 0,0 0 0,0 0 0,0 0 0,1 0 0,-1 1 0,1-1 1,1 0-1,-1 7 0,4 1-172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5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16580,'1'2'181,"0"0"1,-1-1 0,1 1-1,-1 0 1,1 0 0,-1 0-1,0 0 1,0 0 0,0 0 0,0 0-1,0 0 1,0 0 0,0 0-1,-1 3 1,0 3 201,-2 28 984,1-8-575,1 0-1,3 42 1,-2-69-777,0 0 0,0 0-1,0 0 1,0 0 0,1 0 0,-1 0-1,0 0 1,0 0 0,1 0-1,-1 0 1,0-1 0,1 1-1,-1 0 1,1 0 0,-1 0-1,1 0 1,0-1 0,-1 1 0,1 0-1,0-1 1,-1 1 0,1 0-1,0-1 1,0 1 0,0 0-1,1-1-5,-1 0 0,0 0 0,0 0 0,0 0-1,0 0 1,1-1 0,-1 1 0,0 0 0,0-1-1,0 1 1,0 0 0,0-1 0,0 0 0,0 1-1,0-1 1,0 1 0,1-2 0,5-4-1,-1 0 1,1-1-1,-1 1 1,5-9-1,40-65 4,-26 40-7,-24 38-3,0 1 0,-1 0 0,1-1 0,0 1-1,0 0 1,0 0 0,0 0 0,0 0-1,0 0 1,1 0 0,-1 0 0,0 0-1,2-1 1,-3 2 1,1 0 0,-1 0-1,0 0 1,1 0 0,-1 0-1,0 0 1,1 0 0,-1 1-1,0-1 1,1 0 0,-1 0 0,0 0-1,1 0 1,-1 1 0,0-1-1,0 0 1,1 0 0,-1 0-1,0 1 1,0-1 0,1 0-1,-1 1 1,0-1 0,0 0 0,0 0-1,1 1 1,-1-1 0,0 0-1,0 1 1,0-1 0,0 0-1,0 1 1,0-1 0,0 1-1,2 8 54,-1-1 0,-1 1 0,0 12 0,0-7-17,1 14 48,-1-12-27,0-1 0,1 1-1,1-1 1,0 1 0,1-1 0,6 19-1,-8-32-50,0 0-1,-1-1 1,1 1-1,0-1 0,0 1 1,0-1-1,0 1 1,0-1-1,0 1 1,0-1-1,0 0 0,1 0 1,-1 1-1,0-1 1,1 0-1,-1 0 1,1-1-1,-1 1 0,1 0 1,0 0-1,2 0 1,-2-1-3,0 0 1,0 0 0,1 0-1,-1 0 1,0-1-1,0 1 1,0 0 0,0-1-1,0 0 1,0 0 0,0 0-1,0 0 1,0 0-1,3-2 1,5-4 13,-1-1-1,0 0 1,-1-1-1,14-16 1,8-17 43,45-87-1,-59 99-115,-6 16-10,-10 14 61,0 0 1,0 0-1,1 0 1,-1 0-1,0 0 1,0 0-1,0 0 1,0-1-1,0 1 0,0 0 1,0 0-1,0 0 1,1 0-1,-1 0 1,0 0-1,0 0 1,0 0-1,0 0 1,0 0-1,0 0 0,1 0 1,-1 0-1,0 0 1,0 0-1,0 0 1,0 0-1,0 0 1,0 0-1,1 0 1,-1 0-1,0 0 0,0 0 1,0 1-1,0-1 1,0 0-1,0 0 1,0 0-1,1 0 1,-1 0-1,0 0 1,0 0-1,0 0 0,0 0 1,0 1-1,0-1 1,0 0-1,0 0 1,0 0-1,3 26-124,-3-19 112,0 42-95,0-13 70,6 52 1,-5-87 17,-1 0 1,0 1 0,0-1 0,1 1-1,-1-1 1,1 0 0,-1 1 0,1-1 0,-1 0-1,1 1 1,0-1 0,0 0 0,-1 0-1,1 0 1,0 0 0,0 1 0,0-1-1,0-1 1,2 3 0,-2-3-18,-1 0 1,0 0-1,1 0 1,-1 0-1,1 0 1,-1 0-1,1 0 1,-1 0-1,0 0 1,1 0-1,-1 0 1,1 0-1,-1 0 1,0 0-1,1 0 1,-1 0-1,1 0 1,-1-1-1,0 1 1,1 0-1,-1 0 1,0 0-1,1-1 1,0 1-1,8-17-1060,2-27 209,0 15 284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5.8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41 17300,'0'-4'382,"0"1"0,-1-1 0,1 1 0,0-1 0,-1 0 0,-1-4 0,1 7-336,1 1 0,0-1 1,-1 1-1,1-1 0,0 0 0,-1 1 1,1-1-1,-1 1 0,1-1 1,-1 1-1,1-1 0,-1 1 0,1 0 1,-1-1-1,1 1 0,-1-1 0,0 1 1,1 0-1,-1 0 0,1-1 0,-1 1 1,0 0-1,1 0 0,-1 0 0,0 0 1,0 0-1,1 0 0,-1 0 0,0 0 1,1 0-1,-1 0 0,0 0 0,1 0 1,-1 0-1,0 1 0,1-1 0,-1 0 1,1 0-1,-1 1 0,0-1 0,0 1 1,-4 2 147,0 0 0,1 1 0,0 0 0,-1-1 0,1 1 0,0 0 0,1 1 0,-1-1 0,-4 9 0,-25 47 325,25-42-466,0 0 1,1 0-1,1 1 0,1 0 1,1 1-1,-3 25 0,7-43-49,0 0 1,-1-1-1,1 1 0,0 0 0,0 0 1,0-1-1,1 1 0,-1 0 0,0 0 0,1-1 1,-1 1-1,1 0 0,-1-1 0,2 3 0,-1-4-2,-1 1 0,0-1-1,1 0 1,-1 0 0,1 1-1,-1-1 1,1 0 0,-1 0 0,0 1-1,1-1 1,-1 0 0,1 0-1,-1 0 1,1 0 0,-1 0-1,1 0 1,-1 0 0,1 0-1,-1 0 1,1 0 0,-1 0-1,1 0 1,-1 0 0,1 0-1,-1-1 1,1 1 0,-1 0-1,1 0 1,-1 0 0,1-1 0,3-2 1,0 1 0,-1-1 0,1 0 0,-1 0 1,0-1-1,0 1 0,0-1 0,4-6 0,7-16-13,-1 0-1,13-40 1,2-3-25,-26 68 20,0 7-3,-1 9-3,-2 21 37,-1-24-1,1-1-1,1 1 0,0-1 0,1 1 0,0-1 0,1 1 1,5 19-1,-7-30-11,0 0 0,1 0 1,-1-1-1,0 1 0,1 0 1,-1-1-1,1 1 0,-1 0 1,1-1-1,-1 1 0,1-1 1,0 1-1,-1-1 0,1 1 1,-1-1-1,1 1 0,0-1 1,0 0-1,-1 1 0,1-1 1,0 0-1,0 0 0,-1 1 1,2-1-1,0 0 2,0 0 0,-1-1 0,1 1 0,-1 0 0,1-1 0,-1 1 0,1-1 0,-1 1 0,1-1 1,-1 0-1,3-1 0,3-4 9,1 0 1,-1 0-1,8-11 1,-12 14-13,64-78-11,-41 48-91,33-32-1,-58 64 93,0-1 0,0 1 0,0 0 0,0 0 0,0 0 0,1 0 0,-1 0 0,0 1 0,1-1 0,-1 0 0,1 1 1,-1-1-1,1 0 0,-1 1 0,4-1 0,-5 1 5,1 1 1,0-1 0,-1 0-1,1 0 1,-1 0 0,1 1-1,0-1 1,-1 0 0,1 1-1,-1-1 1,1 0 0,-1 1-1,1-1 1,-1 1-1,1-1 1,-1 1 0,0-1-1,1 1 1,-1-1 0,1 1-1,-1 0 1,0-1 0,0 1-1,1-1 1,-1 2 0,2 5 7,-1 0 0,0 0 0,0 0 0,0 1 0,-2 7 0,2-6 19,-1 13 36,-1-13-13,1 1-1,0 0 1,1-1 0,0 1-1,0-1 1,1 1 0,0-1-1,7 18 1,-9-27-40,1 1 0,-1 0 0,0-1 0,1 1 1,-1 0-1,1-1 0,-1 1 0,1-1 0,-1 1 1,1-1-1,-1 1 0,1-1 0,0 1 0,-1-1 1,1 0-1,0 1 0,-1-1 0,1 0 0,0 0 0,0 1 1,-1-1-1,1 0 0,0 0 0,0 0 0,-1 0 1,1 0-1,1 0 0,0 0 2,0-1 0,-1 0 0,1 1 1,0-1-1,0 0 0,0 0 0,-1 0 0,1 0 0,0 0 1,1-2-1,4-3-47,-1-1 1,0 1-1,9-14 1,-6 4-247,-7 12 41,0 0-1,1 0 1,-1 1-1,1-1 1,-1 1 0,1-1-1,4-3 1,-3 8-992,-3 6 679,-4 13 90,3-17 223,-4 25-617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6.4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16 16019,'0'0'78,"0"-1"1,0 0-1,0 1 0,0-1 0,0 1 0,0-1 0,0 0 0,0 1 0,0-1 0,0 1 0,-1-1 0,1 0 0,0 1 0,0-1 0,0 1 0,-1-1 0,1 1 0,0-1 0,-1 1 0,1-1 0,0 1 0,-1-1 0,1 1 1,-1-1-1,1 1 0,-1 0 0,1-1 0,-2 0 0,1 1 6,0 0-1,0 0 1,0 0 0,0 1 0,0-1-1,0 0 1,1 0 0,-1 0 0,0 1-1,0-1 1,0 0 0,0 1 0,0-1-1,0 1 1,-1 0 0,-4 3 313,1 1-1,-1-1 1,1 1-1,-5 6 1,-74 108 1691,88-123-2175,-1 1-1,1 0 0,0 0 1,0 1-1,1-1 0,-1 1 0,0 0 1,1 0-1,-1 1 0,1-1 0,0 1 1,6-1-1,-2 0-26,0 1 0,0 0-1,1 0 1,-1 1 0,17 2 0,-19-1 86,-1 1 1,1 0 0,0 0 0,0 1-1,-1-1 1,1 1 0,-1 1 0,0-1-1,0 1 1,0 0 0,-1 1 0,1-1-1,-1 1 1,0 0 0,-1 0 0,1 1-1,-1 0 1,0-1 0,5 10-1,-7-10 70,1 1 0,-1-1-1,0 0 1,0 1 0,-1 0-1,0 0 1,0-1-1,0 1 1,-1 0 0,1 0-1,-1 0 1,-1 0-1,1-1 1,-1 1 0,0 0-1,0 0 1,-1-1-1,0 1 1,0 0 0,0-1-1,-1 0 1,1 0 0,-6 8-1,1-5 139,1 1 1,-1-1-1,0 0 0,-14 10 0,18-15-132,-1 0-1,0-1 1,0 1-1,-1-1 0,1 1 1,0-1-1,-1-1 1,1 1-1,-1-1 0,0 1 1,0-1-1,-4 0 1,8-1-78,0 0 0,1 0 0,-1 0 0,0 1 1,1-1-1,-1 0 0,1 0 0,-1-1 0,0 1 0,1 0 1,-1 0-1,0 0 0,1 0 0,-1 0 0,1-1 0,-1 1 0,1 0 1,-1 0-1,0-1 0,1 1 0,-1-1 0,1 1 0,-1 0 1,1-1-1,0 1 0,-1-1 0,1 1 0,-1-1 0,1 1 1,0-1-1,-1 1 0,1-2 0,0 1-95,0-1 0,0 1 1,0-1-1,0 1 0,0-1 0,1 1 1,-1-1-1,0 1 0,1-1 0,-1 1 0,1 0 1,1-3-1,3-5-563,0 1 0,13-15 0,5-3-177,5-3-235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7.0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1 232 15579,'7'6'1865,"-7"15"-913,0 9-368,-1 6 1384,-2 3-591,3 3-521,0-2-184,3-8-320,3-6-96,1-17-336,2-8-200,2-10-624,-1-13-224,-5-15 840,-2-6-216,-2-13-153</inkml:trace>
  <inkml:trace contextRef="#ctx0" brushRef="#br0" timeOffset="1">22 1 18732,'-3'12'1680,"-2"6"-1160,1-2-231,1 2 847,3 0-568,1-4-776,5-4-416,3-5 576,0-4-176,5-2-152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7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48 342 14811,'-2'21'985,"0"0"0,-1 1 0,-2-1 0,-7 25 0,6-26-304,1 0 1,0 0-1,2 1 0,-1 24 0,3-42-634,1-1-1,0 0 1,1 0-1,-1 0 1,0 1-1,0-1 1,1 0-1,-1 0 1,1 0-1,0 0 1,0 0 0,0 0-1,0 0 1,0 0-1,0 0 1,0 0-1,2 1 1,-2-2-38,1-1 1,-1 1 0,0 0-1,0-1 1,1 1-1,-1-1 1,1 0 0,-1 1-1,0-1 1,1 0 0,-1 0-1,1 0 1,-1 0-1,0 0 1,1 0 0,-1 0-1,1 0 1,-1-1 0,0 1-1,1-1 1,-1 1-1,0-1 1,1 1 0,-1-1-1,0 0 1,0 1 0,2-2-1,6-5-22,0 1 0,0-2-1,0 1 1,-1-1 0,0 0 0,-1-1-1,0 0 1,10-16 0,4-10-97,17-38 0,-16 27-27,27-89 0,-43 114 125,0-1 1,-2 0 0,-1 0-1,-1 0 1,0-1-1,-3-35 1,0 54 15,1 0 1,-1 1 0,0-1-1,0 0 1,0 0 0,0 0-1,-1 0 1,1 1 0,-1-1-1,0 1 1,0-1 0,-5-4-1,6 6-1,-1 0 0,0 1 0,0 0-1,1-1 1,-1 1 0,0 0 0,0 0 0,0 0 0,0 0-1,0 1 1,0-1 0,-1 0 0,1 1 0,0-1-1,0 1 1,0 0 0,-1 0 0,1 0 0,0 0-1,0 0 1,0 0 0,-1 1 0,1-1 0,-2 2-1,-5 1 6,0 0-1,1 1 0,-1 0 0,1 1 0,0 0 1,0 0-1,1 1 0,0 0 0,0 0 0,0 1 1,1 0-1,0 0 0,-6 8 0,3-1 2,0-1 0,1 2 0,0-1 0,1 1-1,1 0 1,-8 26 0,13-36-8,-1 1-1,1-1 0,0 1 1,1-1-1,-1 1 1,1-1-1,0 1 1,1-1-1,0 8 0,0-10-6,0-1 0,0 0 0,0 1-1,0-1 1,0 0 0,1 0-1,-1 0 1,1 0 0,-1 0-1,1 0 1,0 0 0,-1-1-1,1 1 1,0 0 0,0-1-1,1 0 1,-1 1 0,0-1-1,0 0 1,1 0 0,3 1-1,9 2-150,1-1-1,-1 0 1,1-1-1,-1-1 1,24-1-1,-24 0-171,1 0 0,0 1 0,0 1 0,25 6 0,-36-6 248,1 0 1,-1 0-1,0 0 0,0 1 1,-1 0-1,1 0 1,0 0-1,-1 0 1,0 1-1,0 0 1,0 0-1,0 0 0,-1 0 1,1 1-1,-1-1 1,0 1-1,3 7 1,6 12-230,-5-7-10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8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17060,'-4'56'1978,"1"-25"-1133,2 0 0,0 1 0,2-1 0,6 35-1,-6-62-784,0-1 1,0 1-1,0 0 0,0-1 0,1 1 0,-1 0 0,1-1 0,0 0 0,0 1 1,0-1-1,0 0 0,1 0 0,-1 0 0,6 4 0,-6-6-41,1 1 0,-1-1 1,0 0-1,1 0 0,-1 0 0,1 0 0,0 0 0,-1 0 0,1-1 0,0 1 1,-1-1-1,1 0 0,0 0 0,-1 0 0,1 0 0,0-1 0,-1 1 0,1-1 0,0 1 1,-1-1-1,1 0 0,2-1 0,6-3-5,0-1-1,-1 0 1,0 0-1,0-1 1,0-1-1,-1 1 1,13-14 0,56-70-66,-65 74 43,1-1-10,-9 11 7,1-1-1,-1 1 0,12-9 1,-17 15 11,1 1 1,-1 0 0,0-1 0,1 1 0,-1-1 0,1 1 0,-1 0-1,1-1 1,-1 1 0,1 0 0,-1 0 0,1-1 0,-1 1-1,1 0 1,-1 0 0,1 0 0,-1 0 0,1 0 0,0 0 0,-1 0-1,1 0 1,-1 0 0,1 0 0,-1 0 0,1 0 0,-1 0 0,1 0-1,0 0 1,-1 1 0,1-1 0,-1 0 0,1 0 0,-1 1-1,1-1 1,-1 0 0,0 1 0,1-1 0,-1 0 0,1 1 0,-1-1-1,0 1 1,1-1 0,-1 0 0,0 1 0,1-1 0,-1 1 0,0 0-1,7 25 60,-7-25-56,5 55 134,2 15 55,-6-63-160,0-1 0,1 0 1,0 0-1,1 0 0,0 0 0,0-1 1,4 8-1,-6-13-23,0 1 1,0 0-1,0-1 0,0 1 1,1-1-1,-1 0 1,0 1-1,1-1 0,-1 0 1,1 0-1,0 0 0,-1 0 1,1 0-1,0 0 0,0-1 1,-1 1-1,1 0 0,0-1 1,0 0-1,2 1 0,0-1 1,-1 0-1,1 0 0,-1-1 0,1 1 0,0-1 0,-1 0 0,1 0 0,-1 0 0,0-1 1,4-1-1,5-4 6,0 0 0,0-1 0,-1 0 0,13-14 0,6-7-2,-15 15-42,0-1 0,1 2 0,0 0 0,25-15 0,-39 27 22,-1 0 0,1 0 0,-1 1 0,1-1 0,-1 0-1,1 1 1,0-1 0,-1 1 0,1-1 0,0 1 0,0 0 0,-1 0 0,1-1 0,0 1-1,0 0 1,-1 1 0,1-1 0,0 0 0,0 1 0,-1-1 0,1 1 0,0-1 0,-1 1-1,1 0 1,-1-1 0,1 1 0,-1 0 0,1 0 0,-1 0 0,1 0 0,-1 1-1,2 1 1,2 4-19,0 1 0,-1-1-1,0 1 1,0 0 0,4 15 0,-6-17 17,0 1 1,1-1 0,0 0-1,0 0 1,0 0 0,1 0 0,5 7-1,-9-13-9,1 1-1,-1-1 1,1 1-1,-1-1 1,1 0 0,0 1-1,-1-1 1,1 0-1,-1 1 1,1-1-1,0 0 1,-1 0-1,1 0 1,0 0-1,-1 1 1,1-1-1,0 0 1,-1 0 0,1 0-1,0 0 1,0-1-1,-1 1 1,1 0-1,0 0 1,-1 0-1,1 0 1,-1-1-1,1 1 1,0 0-1,-1-1 1,1 1-1,-1 0 1,1-1 0,0 1-1,-1-1 1,1 1-1,-1-1 1,0 1-1,1-1 1,-1 1-1,1-1 1,-1 0-1,0 1 1,1-1-1,-1 0 1,3-4-346,-1 1 0,0-1 0,0 0 0,3-9-1,-1-9-1036,0 1-1,1-41 0,-5 57 1211,2-38-1128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8.5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20532,'0'-1'1697,"3"1"-1257,-1 3-200,-1 0 608,2 1-632,0 1-40,6 5-128,2 2-176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9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3 17668,'-2'-2'1333,"-4"8"-904,-5 14-117,-5 23 244,2 0 1,1 2 0,3-1-1,-5 50 1,6-28-149,2 1 0,2 71 0,6-129-371,-2-6-24,1 0-1,0 0 1,0 0 0,0 0 0,0 0 0,1 0 0,-1 0 0,1 0 0,-1 0 0,1 0 0,0 0 0,1 0 0,-1-1 0,0 1 0,1 0 0,-1-1 0,4 4-1,-4-5-8,-1-1-1,1 1 1,0-1-1,-1 0 1,1 1-1,0-1 1,0 0-1,0 0 1,-1 1-1,1-1 1,0 0-1,0 0 0,0 0 1,0 0-1,-1 0 1,1 0-1,0 0 1,0 0-1,0-1 1,-1 1-1,1 0 1,0 0-1,0-1 0,-1 1 1,1 0-1,0-1 1,1 0-1,18-18 48,-18 17-45,28-35 35,-2-1 1,-2-1 0,30-60-1,-38 67-44,16-29-329,-3-1 1,28-77 0,-58 135 229,1 0 0,-1 0-1,0 0 1,-1-1 0,1 1 0,-1 0 0,1 0 0,-2-6-1,1 9 81,0 1-1,0-1 0,0 1 0,0-1 0,0 0 1,-1 1-1,1-1 0,0 1 0,0-1 0,-1 1 0,1-1 1,0 1-1,-1-1 0,1 1 0,0 0 0,-1-1 0,1 1 1,-1-1-1,1 1 0,-1 0 0,1-1 0,-1 1 0,0-1 1,-1 1-4,1 0 0,-1 0 1,1 0-1,-1 0 1,1 0-1,0 0 1,-1 1-1,1-1 0,-1 0 1,1 1-1,0-1 1,-1 1-1,1-1 1,-2 2-1,-18 10-412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43.2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55 17740,'21'15'1688,"-3"2"-1128,1-1-216,2-2 673,3-4-241,-1-1-560,-2-3-376,-6-4-368,0-4 440,-3-5-160,0-2-129</inkml:trace>
  <inkml:trace contextRef="#ctx0" brushRef="#br0" timeOffset="1">304 6 14627,'-1'-1'146,"1"1"-1,-1-1 1,0 1-1,0-1 1,0 1-1,0-1 1,1 1-1,-1 0 1,0 0-1,0-1 1,0 1-1,0 0 1,0 0-1,0 0 1,0 0-1,0 0 1,0 0-1,1 0 1,-1 0-1,0 1 1,0-1-1,0 0 1,0 0-1,-1 1 1,1 0 29,-1 0 1,1 0-1,-1 1 1,1-1-1,-1 0 0,1 1 1,0-1-1,0 1 1,0-1-1,0 1 1,-1 2-1,-1 2 76,0 0-1,0 1 1,1 0 0,0 0-1,-1 9 1,2-7-164,0 0 0,1 0 0,0 0 0,1 0 0,-1 0 0,4 12 0,-3-18-70,-1-1 1,1 1 0,-1-1-1,1 1 1,0 0-1,0-1 1,0 0 0,1 1-1,-1-1 1,1 0 0,-1 1-1,1-1 1,0 0-1,-1 0 1,1 0 0,0-1-1,0 1 1,1 0 0,-1-1-1,0 1 1,0-1-1,1 0 1,-1 0 0,1 0-1,3 1 1,-3-2 13,-1 0 1,1 0-1,-1 0 1,0 0-1,1-1 1,-1 1-1,0-1 1,1 0-1,-1 1 1,0-1-1,0 0 1,1 0-1,-1-1 1,0 1-1,0 0 1,0-1-1,0 1 1,-1-1-1,1 0 0,0 0 1,-1 1-1,1-1 1,-1 0-1,0 0 1,1-1-1,-1 1 1,0 0-1,1-4 1,2-5 133,0 1 0,0-1 0,-1 0 0,3-21 0,-5-10 274,-1 41-430,0-1 0,0 1 0,0 0 1,0-1-1,0 1 0,-1 0 0,1 0 0,0-1 1,-1 1-1,1 0 0,-1 0 0,1 0 1,-1-1-1,0 1 0,1 0 0,-1 0 1,0 0-1,0 0 0,0 0 0,0 0 1,0 1-1,0-1 0,0 0 0,0 0 0,0 1 1,0-1-1,0 0 0,-3 0 0,3 1-44,-1 0 0,1 1-1,-1-1 1,1 0 0,0 1-1,-1-1 1,1 1 0,-1-1-1,1 1 1,0 0 0,-1 0-1,1-1 1,0 1 0,0 0-1,0 0 1,0 0 0,0 0-1,0 0 1,0 1-1,0-1 1,0 0 0,0 0-1,0 3 1,-17 33-530,17-36 583,-1 6-100,-1-1-1,1 1 0,0 0 1,1-1-1,-1 9 0,1 6-350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39.7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13459,'-2'34'796,"1"88"1908,2-103-2310,1-1 1,0 0-1,1 1 0,9 24 1,-12-40-424,1 0 1,1 0-1,-1-1 1,0 1-1,1 0 1,-1-1-1,1 1 1,0-1 0,0 1-1,0-1 1,0 0-1,0 0 1,0 0-1,1 0 1,-1 0-1,1-1 1,-1 1-1,1-1 1,3 2-1,-2-2-136,0 0 0,0 0-1,0-1 1,0 1-1,0-1 1,0 0-1,1 0 1,-1 0-1,0-1 1,0 0-1,0 1 1,0-1-1,6-3 1,2-1-85,-1 0 0,0-1 0,-1 0 0,0-1 0,0 0 0,0-1 0,-1 0 0,14-15 0,-4 1-527,-1 0 0,24-39 0,-40 57 823,21-37 92,-22 38 149,0 0 0,0 0 0,0 0 0,0 0 1,0 0-1,0 0 0,-1 0 0,0 0 0,1-1 1,-1 1-1,-1-4 0,1 7-259,0-1 1,0 1-1,0 0 1,0 0-1,0 0 1,0 0-1,0 0 1,0-1-1,0 1 1,0 0-1,0 0 1,0 0-1,0 0 1,0 0-1,0-1 1,-1 1-1,1 0 1,0 0-1,0 0 1,0 0-1,0 0 1,0 0-1,0 0 1,0-1-1,-1 1 1,1 0-1,0 0 1,0 0-1,0 0 1,0 0-1,0 0 1,-1 0-1,1 0 1,0 0-1,0 0 1,0 0-1,0 0 1,0 0-1,-1 0 1,1 0-1,0 0 1,0 0-1,0 0 1,0 0-1,-1 0 1,1 0-1,0 0 1,0 0-1,0 0 1,0 1-1,-10 7 535,-8 16 64,8-5 236,0 0-1,-10 30 1,16-39-693,1 1 0,0-1 0,1 0 0,0 1 0,0 0 0,2-1 0,-1 12 0,1-20-144,0 0 1,0 0-1,1 0 1,-1 0-1,1-1 1,-1 1-1,1 0 1,-1 0 0,1-1-1,0 1 1,0 0-1,0-1 1,2 3-1,-3-3-15,1-1 1,0 1-1,0-1 0,0 1 0,0-1 0,0 1 0,0-1 1,0 1-1,0-1 0,0 0 0,0 0 0,0 1 0,0-1 1,0 0-1,0 0 0,0 0 0,0 0 0,0 0 0,0-1 1,0 1-1,0 0 0,1 0 0,-1-1 0,-1 1 0,1-1 0,0 1 1,1-1-1,7-3 7,-1-1 0,0 1 0,-1-2 0,1 1 0,-1-1 0,0 0 0,8-9-1,40-54-406,-38 47-217,25-27-1,-41 48 556,-1 0 1,1 0-1,0 0 1,0 0-1,0 1 1,0-1-1,0 0 1,0 1 0,0-1-1,0 1 1,0-1-1,0 1 1,0-1-1,3 0 1,-4 2 29,0-1 0,1 0 0,-1 0 0,1 0 0,-1 0 0,1 0 0,-1 0 0,0 1 0,1-1 0,-1 0 1,0 0-1,1 1 0,-1-1 0,1 0 0,-1 0 0,0 1 0,0-1 0,1 1 0,-1-1 0,0 0 0,0 1 0,1-1 0,-1 0 0,0 1 1,0-1-1,0 1 0,2 5-101,-1 0 1,0 0 0,0 0 0,-1 11-1,1 2 56,-1-18 62,6 25-51,-5-26 55,-1 0 0,0 1 0,0-1-1,0 0 1,0 1 0,1-1 0,-1 0 0,0 1-1,0-1 1,1 0 0,-1 1 0,0-1 0,0 0-1,1 0 1,-1 1 0,0-1 0,1 0 0,-1 0-1,1 0 1,-1 1 0,0-1 0,1 0 0,-1 0-1,0 0 1,1 0 0,-1 0 0,1 0-1,-1 0 1,0 0 0,1 0 0,-1 0 0,1 0-1,-1 0 1,0 0 0,1 0 0,-1 0 0,0-1-1,1 1 1,-1 0 0,0 0 0,1 0 0,-1 0-1,0-1 1,1 1 0,-1 0 0,0 0 0,1-1-1,-1 1 1,0 0 0,0-1 0,1 1 0,-1 0-1,0-1 1,0 1 0,0 0 0,1-1-1,-1 1 1,0-1 0,4-5 0,0-1 0,0 1-1,-1-1 1,0 0 0,3-10 0,-3 10 6,-1 1 1,1-1 0,0 1-1,0 0 1,7-9 0,-10 15-6,0-1-1,0 1 1,0 0 0,0 0 0,0 0 0,0 0 0,1-1-1,-1 1 1,0 0 0,0 0 0,0 0 0,0 0 0,1 0 0,-1 0-1,0 0 1,0-1 0,0 1 0,0 0 0,1 0 0,-1 0-1,0 0 1,0 0 0,0 0 0,1 0 0,-1 0 0,0 0-1,0 0 1,0 0 0,1 0 0,-1 0 0,0 0 0,0 0 0,0 0-1,1 0 1,-1 0 0,0 0 0,0 1 0,1-1 0,4 9 16,-1 14-2,-4-23-14,8 99 508,-4 0 0,-17 185 0,-49 91 2119,266-1098-3627,-166 600 548,-28 86 315,-9 26 83,-7 22 37,5-7 36,-21 57 224,21-56-219,-1 0 0,1 1 0,0-1 0,1 1 0,-1-1 0,1 0 0,0 1 0,1-1 0,0 9 0,-1-13-20,1-1 0,-1 1-1,0-1 1,0 1 0,0 0-1,1-1 1,-1 1 0,0-1-1,1 1 1,-1-1 0,0 1-1,1-1 1,-1 1 0,1-1-1,-1 1 1,1-1 0,-1 1-1,1-1 1,-1 0 0,1 1 0,-1-1-1,1 0 1,-1 0 0,1 1-1,0-1 1,-1 0 0,2 0-1,-1 0 6,1 0-1,-1 0 1,1 0-1,-1 0 1,1-1 0,0 1-1,-1-1 1,1 1-1,-1-1 1,3-1-1,32-23 111,-36 24-118,40-36 52,21-16 38,-60 52-91,0 1 0,0-1 0,0 0 0,0 0 0,0 0 0,0 1 0,0-1 0,0 1 0,0-1 0,1 1 1,-1-1-1,0 1 0,0 0 0,1 0 0,-1-1 0,0 1 0,0 0 0,1 0 0,-1 0 0,0 0 0,1 0 0,-1 1 0,3 0 0,-3 0 0,0 0 1,1 0-1,-1 0 0,0 1 1,1-1-1,-1 1 1,0-1-1,0 1 1,0-1-1,-1 1 1,1-1-1,0 1 1,0 0-1,-1 0 1,1-1-1,0 4 1,7 37 78,-7-31-51,1 0 0,0 0-1,1-1 1,5 13 0,-8-22-33,0 0 1,1 0-1,-1 0 1,1 0-1,-1 0 1,1 0-1,-1 0 1,1 0-1,0 0 1,-1-1-1,1 1 1,0 0-1,0 0 1,0 0-1,-1-1 0,1 1 1,0-1-1,0 1 1,0 0-1,0-1 1,0 0-1,0 1 1,0-1-1,0 0 1,1 1-1,0-1 1,0 0-42,0-1 0,-1 1 1,1-1-1,0 1 0,-1-1 0,1 0 1,0 0-1,-1 0 0,1 0 0,-1 0 1,1 0-1,-1 0 0,0 0 1,3-3-1,3-5-320,1 0-1,-1-1 1,10-20 0,-3 2-85,17-55 1,-10 16-178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40.5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56 15459,'-4'18'497,"-18"106"2134,21-106-2365,0 0 0,1 1 0,0-1 0,7 36 1,15 129 115,-10-62 297,-12-120-662,7 27 231,-7-27-239,0-1 0,0 1 0,0-1 0,0 1 0,0-1 0,0 0 0,0 1 0,0-1 0,0 1 0,1-1 0,-1 0 0,0 1 0,0-1 0,0 1 1,1-1-1,-1 0 0,0 1 0,1-1 0,-1 0 0,0 1 0,1-1 0,-1 0 0,0 0 0,1 1 0,-1-1 0,0 0 0,1 0 0,-1 0 0,1 1 0,-1-1 0,1 0 0,-1 0 0,0 0 0,1 0 1,-1 0-1,1 0 0,-1 0 0,1 0 0,-1 0 0,1 0 0,-1 0 0,0 0 0,1 0 0,-1 0 0,1-1 0,-1 1 0,1 0 0,-1 0 0,0 0 0,1-1 0,-1 1 0,0 0 0,1 0 0,-1-1 0,0 1 1,1 0-1,-1-1 0,8-9 2,-2-1 1,1 1-1,-1-1 1,-1 0-1,0-1 1,6-21-1,-2 9-110,28-89-720,-4-2 0,23-159 0,-52 234 919,-4 40-91,0 0 0,0 0 0,0 0 1,0 0-1,0 0 0,0 0 0,0 0 0,0 0 0,-1 0 1,1 0-1,0 0 0,0 0 0,0 0 0,0 0 0,0 0 0,0 0 1,0 0-1,0 0 0,0 0 0,0 0 0,0 0 0,0 0 0,0 0 1,0 0-1,0 0 0,0 0 0,-1 0 0,1 0 0,0 0 1,0 0-1,0 0 0,0 0 0,0 0 0,-4 21 341,2-11-242,-28 208 1560,27-180-1424,1 0 1,3 1-1,8 67 1,-8-100-218,1-1 1,-1 0 0,1 1 0,5 8 0,-7-13-27,0-1 1,0 0-1,0 1 0,0-1 1,0 0-1,0 0 0,1 1 0,-1-1 1,0 0-1,0 0 0,0 1 0,1-1 1,-1 0-1,0 0 0,0 0 0,0 1 1,1-1-1,-1 0 0,0 0 1,0 0-1,1 0 0,-1 0 0,0 0 1,0 1-1,1-1 0,-1 0 0,0 0 1,1 0-1,-1 0 0,0 0 0,0 0 1,1 0-1,-1 0 0,1 0 1,0-1-3,-1-1 0,1 1 0,0 0 0,-1 0 1,1-1-1,-1 1 0,1 0 0,-1-1 1,0 1-1,1 0 0,-1-1 0,0 1 1,0-2-1,2-39-99,-1-1 1,-8-63-1,9 117 170,0 0-1,1-1 1,0 1-1,1-1 1,0 0-1,0 0 1,1 0-1,1 0 1,0-1-1,0 0 1,7 9-1,-10-15-58,0 1 0,0-1 0,0 0 0,1 0 0,-1-1 0,1 1 0,-1-1 0,1 1 0,0-1 0,0 0 0,0 0 0,0-1 0,0 1 0,0-1 0,1 0 0,-1 0 0,0-1 0,1 1 0,-1-1 0,0 0 0,1 0 0,-1 0 0,1-1 0,-1 1 0,0-1 0,0 0 0,1 0 0,-1-1 0,0 1 0,5-3 0,-1-1-25,0 0 0,-1-1-1,1 1 1,-1-2 0,0 1 0,-1-1 0,0 0-1,0 0 1,0 0 0,-1-1 0,0 0-1,0 0 1,-1 0 0,6-17 0,-7 15-84,-6 16 36,-5 19 99,4-3 204,-2 39-1,6-54-171,0-1 1,0 1-1,1 0 0,-1-1 0,1 1 1,1-1-1,-1 1 0,1-1 0,0 1 1,5 7-1,-7-13-47,1 1 1,0-1-1,0 0 1,0 0-1,0 0 0,0 0 1,0 1-1,0-1 1,0 0-1,1-1 0,-1 1 1,0 0-1,0 0 0,1 0 1,-1-1-1,1 1 1,-1-1-1,1 1 0,-1-1 1,3 1-1,-1-1 1,0 0-1,0-1 1,-1 1-1,1-1 1,0 1-1,0-1 1,-1 0-1,1 0 1,-1 0-1,5-3 1,4-3-24,0 0 1,-1-1 0,18-17 0,-23 20-34,32-34-220,-24 25 59,0 0 1,1 1-1,21-15 1,-34 27 174,-1 0 0,1 1 1,0-1-1,0 0 0,0 1 1,-1-1-1,1 1 0,0-1 0,0 1 1,0 0-1,0-1 0,0 1 1,0 0-1,0 0 0,0 0 1,0-1-1,0 1 0,0 0 1,0 0-1,0 1 0,0-1 1,0 0-1,0 0 0,0 0 1,0 1-1,0-1 0,1 1 1,-1 0 3,0 1 0,0-1 0,0 0 1,0 1-1,0-1 0,-1 1 0,1-1 1,0 1-1,-1-1 0,1 1 0,-1 0 1,0-1-1,0 1 0,0 0 0,1-1 0,-2 3 1,2 8-63,0-5-200,-1-1 0,0 0 0,0 1 0,0-1 0,-1 1-1,-2 8 1,7-24-88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41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34 17676,'22'-31'3036,"-20"28"-2186,-4 4-131,-11 16-10,-14 21-129,-35 63 0,56-89-483,0-1 1,1 1-1,1 0 1,-1 1-1,2-1 1,0 1 0,1 0-1,0-1 1,1 1-1,0 22 1,1-33-87,0 0 0,0 0 0,0 0-1,0 0 1,1 0 0,-1 0 0,1-1 0,-1 1 0,1 0 0,0 0 0,-1 0 0,1-1 0,0 1 0,0 0 0,1-1 0,-1 1-1,0-1 1,0 1 0,1-1 0,-1 0 0,1 1 0,-1-1 0,1 0 0,-1 0 0,1 0 0,0 0 0,0 0 0,-1-1 0,1 1 0,0 0-1,0-1 1,0 1 0,0-1 0,0 0 0,0 0 0,0 0 0,0 0 0,-1 0 0,1 0 0,0 0 0,0 0 0,3-2 0,4 0-53,1-1 0,-1 0 0,1 0 0,-1-1 0,0-1 0,0 1 0,8-7 0,6-6-619,0-1-1,-1-2 1,-1 0 0,-1-1-1,0-1 1,-2-1-1,26-42 1,-39 57 187,0 0 1,-1-1 0,0 1 0,0-1-1,-1 0 1,4-16 0,-8 21 218,-3 9 372,-4 7 340,3 0 1,1 0 0,0 0 1,0 1-1,2-1 0,-1 1 1,2 0-1,0 0 0,1 24 1,0-36-413,0 1 0,0-1 1,0 0-1,0 1 1,0-1-1,1 0 1,-1 0-1,1 1 1,-1-1-1,1 0 0,-1 0 1,1 0-1,0 0 1,0 0-1,-1 1 1,1-1-1,2 1 1,-3-2-30,1 1 1,0-1-1,0 1 0,0-1 1,0 0-1,0 0 1,0 1-1,0-1 1,0 0-1,0 0 0,0 0 1,0 0-1,0 0 1,0 0-1,0 0 1,-1-1-1,1 1 0,2-1 1,4-2-65,1 0-1,-1-1 1,0 0 0,12-10 0,3-1-244,-20 15 267,-1-1 1,0 0 0,1 1 0,-1-1-1,0 1 1,1-1 0,-1 1 0,1-1-1,-1 1 1,1 0 0,-1 0 0,1 0-1,-1 0 1,1 0 0,-1 0-1,1 0 1,-1 0 0,0 1 0,1-1-1,-1 1 1,1-1 0,-1 1 0,0-1-1,3 2 1,-2 0 1,0 0-1,0 0 0,0 0 1,-1 1-1,1-1 1,0 0-1,-1 1 1,0-1-1,0 1 0,1-1 1,-2 1-1,2 3 1,2 9 14,-2 1 0,1-1 0,-1 26 0,-2-40 12,0 33 224,-2 1 0,-1-1 0,-1 0 0,-2 0 0,-2-1 0,-16 46 0,10-41 264,-2 0 0,-2-1 0,-1-1 0,-2-1 1,-27 34-1,44-63-344,-2 0 1,1 0-1,-10 8 0,14-13-124,0-1 1,0 1-1,-1 0 0,1 0 0,0-1 0,0 1 0,0-1 0,0 1 0,-1-1 0,1 1 0,0-1 1,-3 0-1,3 0-17,1 0 0,-1 0 1,1 0-1,-1 0 1,1-1-1,-1 1 0,1 0 1,-1 0-1,1-1 1,-1 1-1,1 0 0,-1-1 1,1 1-1,0 0 1,-1-1-1,1 1 0,-1-1 1,1 1-1,0-1 1,0 1-1,-1-1 0,1 1 1,0-1-1,0 1 1,-1-1-1,1 1 0,0-1 1,0 0-1,0 1 1,0-2-1,-1-12-99,0-1 1,2 0-1,-1 1 0,2-1 0,0 0 1,1 1-1,6-20 0,-3 10-196,16-60-1003,3 0-1,49-106 0,-40 115 598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41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1 14635,'-4'7'2905,"-5"17"-1372,1 1 0,1 0-1,-6 36 1,-4 81-798,13-100-193,2-19-391,-5 64 352,7-77-416,0 1 1,1-1 0,0 1 0,0-1-1,6 20 1,-6-29-79,-1 0 1,0 0-1,0 0 0,1 0 0,-1 0 0,0 0 1,1 0-1,-1 0 0,1 0 0,-1 0 0,1 0 1,0 0-1,0 0 0,-1 0 0,1-1 0,0 1 1,0 0-1,0-1 0,0 1 0,-1 0 0,1-1 1,0 1-1,0-1 0,0 1 0,1-1 0,-1 0 1,0 1-1,0-1 0,0 0 0,0 0 0,0 0 1,0 1-1,0-1 0,0-1 0,1 1 0,-1 0 1,0 0-1,0 0 0,0 0 0,0-1 0,0 1 1,0-1-1,0 1 0,0-1 0,0 1 0,1-2 1,5-2 22,-2 0 1,1-1 0,0 0 0,-1 0 0,9-11 0,5-9-17,0-2 1,-2 0-1,-1 0 1,17-41-1,-10 10-370,20-79 0,-40 127 242,-1 6-58,-1-1 1,1 0 0,-1 0 0,0 0 0,0 0-1,-1 0 1,1 0 0,-1 0 0,0 0 0,-1-1-1,0-4 1,1 10 142,0 0 0,0-1-1,0 1 1,-1 0 0,1 0 0,0 0 0,0 0-1,0 0 1,0 0 0,0 0 0,0 0-1,-1-1 1,1 1 0,0 0 0,0 0 0,0 0-1,0 0 1,0 0 0,-1 0 0,1 0 0,0 0-1,0 0 1,0 0 0,0 0 0,0 0-1,-1 0 1,1 0 0,0 0 0,0 0 0,0 0-1,0 0 1,-1 0 0,1 0 0,0 0-1,0 0 1,0 0 0,0 1 0,0-1 0,0 0-1,-1 0 1,1 0 0,0 0 0,0 0-1,0 0 1,0 0 0,0 1 0,0-1 0,0 0-1,0 0 1,-1 0 0,1 0 0,0 0-1,0 1 1,0-1 0,0 0 0,-6 10-461,-16 34-630,10-19 375</inkml:trace>
  <inkml:trace contextRef="#ctx0" brushRef="#br0" timeOffset="1">189 334 13139,'0'30'1312,"0"0"-664,0 2-200,1-4 913,4 2-529,-1-4-232,1-4-152,2-8-520,2-4 752,0-14-600,3-8-32,2-9-72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42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1 17108,'-17'47'1323,"2"1"1,2 0 0,3 1-1,1 0 1,-3 78-1,12-111-1066,0-1 0,5 32 0,-5-44-236,1 0 0,-1 1 0,1-1-1,0 0 1,0 0 0,0 0 0,0 0 0,1 0 0,-1 0-1,1 0 1,0-1 0,0 1 0,0 0 0,0-1 0,0 0-1,0 1 1,1-1 0,-1 0 0,1 0 0,5 3 0,-5-5-43,0 1 0,-1-1 0,1 1 0,0-1 0,0 0-1,0 0 1,0 0 0,-1-1 0,1 1 0,0-1 0,0 1 0,-1-1 0,1 0 0,0 0 0,-1 0 0,1 0 0,-1-1 0,1 1 0,-1-1 0,1 1 0,-1-1 0,3-3 0,2-1-139,1-1 1,-1-1-1,0 1 1,10-18-1,-7 10-185,-1-1 0,-1-1 1,0 1-1,-2-1 0,0-1 0,7-34 0,-12 51 326,-1 1 0,0-1-1,1 0 1,-1 0-1,0 0 1,0 0 0,0 0-1,0 0 1,0 0-1,0 0 1,0 0 0,0 1-1,0-1 1,0 0-1,0 0 1,0 0 0,-1 0-1,1 0 1,0 0-1,-1 0 1,1 1 0,-1-1-1,1 0 1,-1 0-1,1 1 1,-1-1 0,-1-1-1,1 3 28,0-1-1,0 0 0,0 1 1,1-1-1,-1 1 1,0-1-1,0 1 1,0-1-1,0 1 0,0 0 1,1-1-1,-1 1 1,0 0-1,1 0 1,-1 0-1,0-1 0,1 1 1,-1 0-1,1 0 1,-1 0-1,1 0 0,0 0 1,-1 0-1,1 2 1,-6 11 220,0 1 1,2 0-1,0 1 1,1-1 0,0 1-1,1 0 1,1 0-1,0-1 1,1 1-1,4 26 1,-3-39-202,-1-1 0,1 1 0,-1-1 1,1 1-1,0-1 0,0 1 0,0-1 0,0 0 1,0 0-1,1 1 0,-1-1 0,1 0 0,0 0 0,-1 0 1,1 0-1,0-1 0,0 1 0,0 0 0,0-1 0,1 1 1,-1-1-1,0 0 0,0 0 0,1 0 0,-1 0 1,1 0-1,-1-1 0,1 1 0,-1-1 0,1 1 0,0-1 1,-1 0-1,1 0 0,-1 0 0,1 0 0,0-1 0,-1 1 1,1-1-1,-1 1 0,1-1 0,-1 0 0,3-1 1,6-4-49,0 0 1,0 0 0,-1-1 0,0-1 0,0 1 0,-1-2 0,0 1 0,12-16-1,-10 10-164,0-1 0,0 0 0,-2-1 0,0 0 0,8-18 0,-19 39-359,-21 87 911,21-74-235,-6 53 461,8-62-487,0-1 0,0 0-1,1 0 1,0 0 0,0 0-1,4 12 1,-4-19-85,-1 1-1,0-1 1,1 0-1,-1 1 1,1-1 0,-1 0-1,1 1 1,0-1-1,-1 0 1,1 0-1,0 0 1,0 0 0,0 0-1,0 0 1,0 0-1,0 0 1,0 0-1,0 0 1,0 0 0,1-1-1,-1 1 1,0 0-1,0-1 1,3 2-1,-2-3-21,-1 1 0,1 0 0,0-1 0,-1 1 0,1-1 0,0 1 0,-1-1 0,1 1-1,-1-1 1,1 0 0,-1 0 0,1 0 0,-1 0 0,0 0 0,1 0 0,-1-1 0,1 0 0,5-6-298,0-1 1,-1 0 0,0 0-1,-1 0 1,6-11 0,-6 6-262,0 0 0,-1 1 1,0-1-1,-1-1 0,1-18 0,-2 4-474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43.0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0 18636,'-3'11'1720,"3"1"-1224,5 1-215,-1-2 735,5-1-632,5-2-896,1 1 128,6-5 240,2-1-208,4 2-121</inkml:trace>
  <inkml:trace contextRef="#ctx0" brushRef="#br0" timeOffset="1">331 142 15675,'-2'5'491,"0"0"-1,0 1 0,0-1 1,-1 0-1,1 0 1,-1-1-1,-1 1 0,1 0 1,-7 6-1,-12 19 1370,21-29-1816,1 0 0,-1 0 0,1 0-1,-1 0 1,1-1 0,0 1-1,-1 0 1,1 0 0,0 0-1,-1 0 1,1 0 0,0 1-1,0-1 1,0 0 0,0 0-1,0 0 1,1 2 0,-1-3-48,0 1 0,1-1 1,-1 1-1,0-1 0,1 0 1,-1 1-1,1-1 0,-1 1 0,1-1 1,-1 0-1,1 1 0,-1-1 1,1 0-1,-1 0 0,1 1 0,-1-1 1,1 0-1,0 0 0,-1 0 1,1 0-1,-1 0 0,2 0 0,6 0-240,-1 0 0,1-1-1,-1 0 1,9-3 0,6 0-114,-17 3 277,0 1 0,0 0 1,0 0-1,0 0 0,1 1 1,-1 0-1,0 0 0,0 0 1,-1 0-1,1 1 0,0 0 1,0 0-1,-1 0 0,1 1 1,4 3-1,-6-3 119,1 0-1,-1 0 1,0 1 0,0-1-1,-1 1 1,1 0-1,-1-1 1,1 1 0,-1 1-1,-1-1 1,1 0-1,0 0 1,-1 1 0,0-1-1,0 0 1,0 1 0,-1 6-1,0-3 77,0 0 0,-1 0 0,0 0 0,0-1 0,-1 1 0,0 0 0,0 0 0,-1-1-1,0 0 1,0 1 0,-1-1 0,0 0 0,0-1 0,-7 9 0,8-11-72,-1 0-1,1-1 1,-1 1-1,0-1 1,0 1-1,0-1 1,0-1-1,-1 1 1,1 0-1,-7 1 1,8-2-36,0-1 0,-1-1-1,1 1 1,0 0 0,-1-1 0,1 0 0,-1 0-1,1 0 1,-1 0 0,1 0 0,0-1 0,-1 1-1,1-1 1,0 0 0,-1 0 0,-3-2 0,-23-16-77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44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135 1 13499,'-1'9'995,"0"1"1,-1-1-1,-4 16 1,-2 11-26,-3 28 498,-7 62 700,16-106-1894,1 0 1,1 1 0,1-1-1,4 22 1,-5-38-262,1 0 0,0 0 0,0 0 0,0 0 0,1 0 0,-1-1 0,1 1 0,0-1 0,0 1 0,0-1 0,1 0 0,-1 0 0,1 0 0,-1 0 0,5 3 0,0-1-95,1 0 0,0 0 1,0-1-1,0-1 1,9 4-1,9 3-223,-23-8 255,1-1 0,0 1 0,-1 0 0,0 0 0,1 0 0,-1 1 0,0-1 0,0 1 1,0 0-1,-1 0 0,1 0 0,-1 0 0,1 0 0,3 7 0,-4-5 36,0 0-1,-1 1 1,1-1-1,-1 0 1,0 1-1,-1-1 1,1 1-1,-1-1 1,0 1-1,-1 6 1,-1 1 128,0 0 1,-1-1-1,0 1 1,-1 0-1,0-1 1,-1 0-1,0 0 1,-12 18-1,11-21 34,1-1 0,-1 0 1,-1 0-1,1 0 0,-1-1 0,-1 0 0,1-1 1,-1 1-1,0-1 0,-1-1 0,-15 8 0,20-11-129,0 0-1,0-1 1,0 0-1,-1 0 1,1 0-1,0 0 1,0-1-1,-1 0 0,1 1 1,0-2-1,-1 1 1,1 0-1,0-1 1,0 0-1,0 0 1,-8-3-1,10 3-190,-1 0 0,1-1 1,-1 1-1,1-1 0,0 0 0,0 0 0,0 0 0,0 0 0,0 0 1,0 0-1,0-1 0,1 1 0,-1-1 0,1 1 0,0-1 1,-1 1-1,1-1 0,0 0 0,1 0 0,-1 1 0,0-1 0,1 0 1,0 0-1,-1 0 0,2-4 0,-1 0-65,0 0 1,1 0-1,0 0 1,0 0-1,1 1 0,0-1 1,0 0-1,6-11 0,17-23-1112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44.8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62 551 14803,'3'2'328,"0"0"0,-1-1-1,1 1 1,0-1 0,1 0 0,-1 0 0,0 0-1,0 0 1,0-1 0,5 1 0,-6-1-163,0-1 0,0 1 0,1-1 0,-1 0 0,0 1 0,0-1 0,-1 0 1,1 0-1,0 0 0,0-1 0,0 1 0,-1 0 0,1-1 0,0 1 0,-1-1 0,0 1 0,2-3 1,2-1-49,-1-1 0,1 0 1,-1 0-1,-1-1 1,1 1-1,-1-1 1,0 0-1,-1 0 0,1 0 1,-1 0-1,-1 0 1,1 0-1,-1-1 1,-1 1-1,1 0 1,-2-11-1,1 16-113,0 1-1,0 0 1,0 0 0,0 0-1,0-1 1,0 1 0,-1 0-1,1 0 1,0 0 0,-1 0-1,1 0 1,-1 0 0,0 0-1,1 0 1,-1 0 0,0 0-1,1 0 1,-1 0 0,0 0-1,0 0 1,0 0 0,0 1-1,0-1 1,0 0 0,0 1-1,0-1 1,0 1 0,0-1-1,0 1 1,0-1 0,0 1-1,0 0 1,-1 0 0,1 0-1,0-1 1,0 1 0,0 0-1,-1 0 1,1 0 0,0 1-1,0-1 1,0 0 0,0 0-1,-1 1 1,1-1 0,0 1-1,0-1 1,0 1 0,0-1-1,0 1 1,-2 1 0,-4 2 26,1 0 0,-1 1 1,1 0-1,0 0 0,0 1 0,-7 7 1,4-2 39,0 2 1,1-1-1,0 1 0,1 0 1,0 1-1,1 0 1,1 0-1,0 0 0,1 0 1,0 1-1,1 0 0,1 0 1,-1 20-1,3-33-55,0 1-1,0 0 1,0-1-1,1 1 1,-1 0-1,1 0 1,-1-1-1,1 1 1,0-1-1,0 1 1,0-1-1,0 1 1,1-1-1,-1 1 1,0-1-1,1 0 1,0 0-1,0 0 1,2 3-1,-2-4-28,1 0 1,-1 1-1,1-1 0,-1 0 1,1 0-1,-1 0 0,1-1 0,0 1 1,0-1-1,-1 1 0,1-1 1,0 0-1,0 0 0,-1 0 0,1 0 1,0-1-1,0 1 0,4-2 1,4-2-211,0 0 1,0-1 0,-1 0-1,0 0 1,0-1 0,0 0 0,-1-1-1,0 0 1,0-1 0,12-13-1,-2-1-469,0 0 0,-1-2 0,14-25 0,-16 20-166,-1-1 1,-1-1-1,-2 0 1,-1-1-1,-1 0 1,7-50 0,-11 48 705,-3 0 0,-1 0 0,-3-51 0,-7 43 942,8 41-718,0-1 0,-1 1 1,1 0-1,-1 0 1,1 0-1,-1 0 1,0 0-1,1 0 1,-1 0-1,0 0 0,0 0 1,1 0-1,-3 0 1,3 0-6,-1 1 1,1 0 0,-1 0-1,1 0 1,-1 0-1,0 0 1,1 0 0,-1 0-1,1 0 1,-1 0-1,0 0 1,1 0-1,-1 0 1,1 0 0,-1 0-1,1 0 1,-1 0-1,1 1 1,-1-1 0,1 0-1,-1 1 1,1-1-1,-1 0 1,1 1 0,-1-1-1,1 0 1,-1 1-1,1-1 1,-1 1 0,-2 3 145,-1 1 1,1 0 0,0-1 0,0 1 0,0 0 0,1 0-1,0 0 1,0 1 0,-2 8 0,-10 56 590,6 0-281,1 84 0,12 75 106,-1-114-468,-4-85-103,6 72 245,-6-101-293,0 0-1,-1 0 1,2 0 0,-1 1-1,0-1 1,0 0 0,0 0-1,0 0 1,1 0 0,-1 0-1,0 0 1,1 0-1,-1 0 1,1 0 0,0 0-1,-1 0 1,1 0 0,0 0-1,-1-1 1,1 1 0,0 0-1,1 1 1,-1-2-2,0 0 0,0 0 0,0 0-1,0-1 1,0 1 0,0 0 0,-1 0 0,1-1 0,0 1-1,0 0 1,0-1 0,-1 1 0,1-1 0,0 1 0,0-1-1,-1 0 1,1 1 0,0-1 0,-1 0 0,1 1 0,0-2 0,5-6-7,0-1-1,0 0 1,7-17 0,12-35-445,-2-2 0,20-94-1,-31 91 307,-17 96 579,1 1 0,2 0 0,1 0 0,1 0 0,6 35 0,-6-63-418,0-1 1,1 1-1,-1-1 1,1 1-1,0-1 1,0 0-1,0 1 1,0-1 0,0 0-1,0 0 1,1 1-1,-1-1 1,1 0-1,-1-1 1,1 1-1,0 0 1,0 0-1,0-1 1,0 1 0,0-1-1,0 1 1,0-1-1,0 0 1,1 0-1,-1 0 1,4 1-1,-2-2-15,0 0 0,0 0 0,0 0 0,1 0 0,-1-1 0,0 1 0,0-1 0,0 0-1,0 0 1,0-1 0,0 1 0,0-1 0,0 0 0,6-4 0,15-12-200,42-37 0,-43 33-132,30-20 1,-51 40 275,-1 0 0,1 1-1,0-1 1,-1 1 0,1 0 0,0 0 0,0 0-1,5-2 1,-8 3 40,1 0 0,-1 0-1,1 0 1,-1 0 0,1 0-1,-1 1 1,0-1 0,1 0 0,-1 0-1,1 0 1,-1 0 0,1 0-1,-1 1 1,0-1 0,1 0-1,-1 0 1,0 1 0,1-1-1,-1 0 1,0 1 0,1-1 0,-1 1-1,4 15-45,-5-5 122,0 0 0,0-1 0,-5 13 0,4-14 46,0-1 1,0 0-1,1 1 0,0-1 1,0 1-1,2 15 0,-1-23-93,0 0 1,0 0-1,0 0 0,1 0 0,-1 0 0,0 0 0,1 0 0,-1 0 0,1 0 1,-1 0-1,1 0 0,-1 0 0,1-1 0,0 1 0,-1 0 0,1 0 0,0-1 1,0 1-1,0 0 0,-1-1 0,1 1 0,0-1 0,0 1 0,0-1 0,0 1 1,1-1-1,1 1-31,0-1-1,-1 1 1,1-1 0,0 0 0,0 0 0,-1-1-1,1 1 1,0-1 0,-1 1 0,4-2-1,7-2-305,1-2-1,-1 1 0,12-9 1,-21 12 180,13-8-216,32-23 0,-18 6-135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45.3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0 18236,'-27'24'1600,"2"5"-1016,2 1-232,7 1 665,2 1-209,11-7-312,3-2-160,14-11-456,4-8-288,6-11-640,0-5 15,1-12 697,1-6-240,1-5-184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46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109 434 9810,'1'-28'7908,"0"18"-6278,-2 2-875,0-1-1,0 0 0,0 0 1,-5-12-1,5 17-682,0 1 1,0-1-1,-1 0 0,0 1 1,1-1-1,-1 1 0,0 0 0,-1-1 1,1 1-1,-1 0 0,1 0 1,-5-3-1,6 5-71,0 1 0,0-1 0,0 1 0,0 0-1,0-1 1,0 1 0,-1 0 0,1 0 0,0 0 0,0 0 0,0 0 0,0 0 0,0 0 0,-1 0 0,1 0 0,0 0 0,0 1 0,0-1 0,0 0-1,0 1 1,0-1 0,0 1 0,0-1 0,0 1 0,0 0 0,0-1 0,0 1 0,0 0 0,0 0 0,0 0 0,1-1 0,-1 1 0,0 0 0,1 0-1,-1 0 1,0 0 0,0 1 0,-2 4-7,-1 0 0,1 1 0,0-1 0,-3 12 0,5-16 4,-11 46-26,12-45 31,-1 1 0,1 0 1,0-1-1,0 1 1,0-1-1,0 1 1,0 0-1,1-1 0,0 1 1,0-1-1,1 4 1,-2-6-2,0 0 1,1-1-1,-1 1 1,0-1-1,1 1 1,-1-1-1,0 1 0,1-1 1,-1 1-1,1-1 1,-1 1-1,1-1 1,-1 1-1,1-1 1,-1 0-1,1 1 1,0-1-1,-1 0 1,1 1-1,-1-1 1,1 0-1,0 0 0,-1 0 1,1 0-1,0 0 1,0 1-1,1-2 3,0 1 0,-1 0 0,1-1 0,-1 1 1,1-1-1,-1 1 0,1-1 0,-1 0 0,0 0 0,3-1 0,2-3 8,-1 1 0,0-1 0,0 0 0,5-7 0,7-15-39,-1 0 1,-1 0-1,-1-1 1,-2-1 0,-1 0-1,-1-1 1,-1 0 0,-2-1-1,-1 0 1,2-33 0,-8 62 17,1-6-32,0 1 0,-1-1 0,0 0 0,0 1 0,-2-12 0,2 19 37,0 0 1,0 0 0,0-1 0,0 1-1,0 0 1,-1 0 0,1 0 0,0-1-1,0 1 1,0 0 0,0 0-1,0 0 1,0-1 0,0 1 0,0 0-1,0 0 1,-1 0 0,1 0-1,0-1 1,0 1 0,0 0 0,0 0-1,-1 0 1,1 0 0,0 0 0,0 0-1,0 0 1,-1-1 0,1 1-1,0 0 1,0 0 0,0 0 0,-1 0-1,1 0 1,0 0 0,0 0-1,0 0 1,-1 0 0,1 0 0,0 0-1,0 0 1,0 0 0,-1 0 0,1 0-1,0 1 1,0-1 0,0 0-1,-1 0 1,1 0 0,0 0 0,0 0-1,0 0 1,0 0 0,-1 1-1,1-1 1,-8 12-69,0 8 61,1 0 0,1 1-1,-6 39 1,-1 67 126,13-121-112,-1 55 55,1-56-58,1 1 1,0 0-1,0 0 0,0 0 0,1-1 1,-1 1-1,6 10 0,-6-15-14,-1 0-1,1 1 1,0-1-1,0 0 1,0 0 0,0 0-1,0 0 1,0 0-1,0 0 1,0 0 0,0 0-1,0 0 1,0 0-1,1-1 1,-1 1 0,0 0-1,0-1 1,1 1-1,-1-1 1,1 0-1,1 1 1,0-1-43,-1 0 0,0 0 1,1 0-1,-1-1 0,0 1 0,1-1 0,-1 0 1,0 0-1,0 1 0,1-1 0,3-3 0,1-1-190,0 0 0,0 0-1,-1-1 1,1 0-1,9-13 1,-7 8-108,-1 0 0,0 0 1,-1-1-1,0 0 0,-1-1 0,0 1 1,5-22-1,-11 21 208,-8 24 703,1 4-123,0 0 0,1 1 1,1-1-1,0 1 1,2 0-1,0 0 0,0 1 1,2-1-1,0 1 1,2 28-1,-1-43-401,0-1 0,0 1 1,0 0-1,1-1 0,-1 1 0,1-1 1,-1 1-1,1-1 0,-1 1 0,1-1 0,0 1 1,0-1-1,0 1 0,0-1 0,0 0 1,0 0-1,0 1 0,0-1 0,0 0 0,1 0 1,-1 0-1,0 0 0,1-1 0,-1 1 0,1 0 1,-1 0-1,1-1 0,-1 1 0,1-1 1,-1 0-1,1 1 0,0-1 0,-1 0 0,1 0 1,0 0-1,-1 0 0,1 0 0,2-1 1,3 0-9,-1-1 0,1 0 1,-1 0-1,0-1 1,0 1-1,0-1 1,11-8-1,-3 1-87,-1-1 0,0 0-1,-1-1 1,0 0 0,-1-1 0,0 0-1,16-27 1,-15 18-124,0-1 1,-2 0-1,-1 0 1,11-40-1,-10 8-168,-9 51 326,-1 0 1,0 1-1,0-1 1,0 0-1,-1 0 1,1 1-1,-1-1 1,0 0-1,0 1 1,0-1-1,-1 0 1,-2-3-1,4 6 26,0 1 0,0-1 0,-1 0-1,1 1 1,-1-1 0,1 1 0,-1-1 0,1 1-1,0-1 1,-1 1 0,0-1 0,1 1-1,-1 0 1,1-1 0,-1 1 0,0 0 0,1-1-1,-1 1 1,1 0 0,-1 0 0,0 0 0,1-1-1,-1 1 1,0 0 0,1 0 0,-1 0-1,0 0 1,0 0 0,1 0 0,-1 0 0,0 1-1,1-1 1,-1 0 0,0 0 0,1 0 0,-1 1-1,1-1 1,-1 0 0,0 1 0,1-1 0,-1 1-1,1-1 1,-2 1 0,0 2 21,-1 0 0,0-1-1,1 1 1,-1 0 0,1 1 0,-2 2 0,-4 8 88,1 1 1,1-1-1,0 1 1,1 0-1,0 1 1,1-1-1,1 1 1,1 0-1,-1 17 1,2-22-77,2 0 1,-1-1 0,1 1 0,1 0 0,0-1 0,0 1-1,1-1 1,1 0 0,-1 1 0,2-2 0,-1 1 0,1 0 0,1-1-1,9 13 1,46 44-715,3 4-830,-56-54 823,-8-16 669,0 1 0,0-1 0,0 0 0,0 0 0,0 1 0,0-1 0,0 0 0,0 0 0,0 0 0,0 1 0,-1-1 0,1 0 0,0 0 0,0 1 0,0-1 0,0 0 1,0 0-1,-1 0 0,1 1 0,0-1 0,0 0 0,0 0 0,-1 0 0,1 0 0,0 0 0,0 0 0,0 1 0,-1-1 0,1 0 0,0 0 0,0 0 0,-1 0 0,1 0 0,-1 0 0,-1 0-55,-1 0 0,1 0 0,-1-1 0,1 1 0,-1-1 0,0 1 0,1-1-1,0 0 1,-5-2 0,-19-11 54,0-1-1,1-1 1,1-1-1,1-1 1,0-2-1,-30-33 1,35 29 785,17 24-734,1-1 0,0 1 0,0-1 0,0 1 0,0 0 0,-1-1 0,1 1 0,0-1 0,0 1 0,0 0 1,0-1-1,0 1 0,0-1 0,0 1 0,0-1 0,0 1 0,0 0 0,1-1 0,-1 1 0,0-1 0,0 1 0,0-1 0,1 1 11,0-1-1,-1 1 0,1-1 1,-1 1-1,1 0 1,0-1-1,-1 1 0,1 0 1,0 0-1,0-1 1,-1 1-1,1 0 0,0 0 1,-1 0-1,1 0 1,0 0-1,1 0 0,19 1 262,-1 1 0,0 1-1,23 7 1,-27-6-549,0 0 1,1-1 0,-1-1-1,1-1 1,-1 0-1,19-2 1,-12-4-194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43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18124,'3'17'1065,"0"5"-147,1-1 0,11 37 0,-15-58-915,0 0 0,0 0 0,0 0 0,1 0 0,-1 1-1,0-1 1,0 0 0,0 0 0,0 0 0,0 0 0,0 0-1,0 0 1,1 1 0,-1-1 0,0 0 0,0 0 0,0 0 0,0 0-1,0 0 1,1 0 0,-1 0 0,0 0 0,0 0 0,0 0-1,1 1 1,-1-1 0,0 0 0,0 0 0,0 0 0,0 0-1,1 0 1,-1 0 0,0-1 0,0 1 0,0 0 0,0 0-1,1 0 1,7-6 50,8-15-12,-13 16-15,60-73 112,-63 78-138,1 0 0,-1 0 0,0-1 0,0 1 0,0 0 0,1 0 0,-1-1 0,0 1 0,0 0 0,1 0 0,-1 0 0,0 0 0,0-1 0,1 1 0,-1 0 0,0 0 0,1 0 0,-1 0 0,0 0 0,0 0 0,1 0 0,-1 0 0,0 0 0,1 0 0,-1 0 0,0 0 0,1 0 0,-1 0 0,0 0 0,1 0 0,-1 0 0,0 0 0,0 0 0,1 0 0,-1 0 0,0 1 0,0-1 0,1 0 0,-1 0 0,0 0 0,0 0 0,1 1 0,-1-1 0,0 0 0,0 0 0,0 1 0,1-1 0,-1 0 0,0 0 0,0 1 0,0-1 0,0 0 0,0 1 0,1-1 0,-1 0 0,0 1 0,6 18 6,20 129 90,-22-142-1122,-2-15 439,0-14 76,-2 8 100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47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3691 1802 11586,'2'2'354,"-1"0"-48,0 0-1,0 0 0,1 0 1,-1 0-1,0 0 0,-1 0 1,1 1-1,0-1 1,-1 0-1,1 3 0,-20-8 1581,-50-17-32,-106-48 0,-61-46-1097,65 29-324,-479-213-63,463 213-285,-114-50 160,-8 22-103,-91 11-146,92 26-3,242 58-24,-102-44 0,136 48 8,2-2 0,0-1 1,0-2-1,2 0 0,-30-27 1,27 18 2,-63-58 10,-166-115 0,255 198 19,1 0 0,-1 0 0,1-1 0,0 1 0,0-1 0,0 0 0,0 0 0,1-1 0,-5-6 0,7 9-19,0 0 0,0-1 1,0 1-1,1 0 0,-1 0 0,1-1 1,-1 1-1,1-1 0,0 1 0,0 0 1,0-1-1,0 1 0,1 0 0,-1-1 1,1 1-1,-1 0 0,1 0 0,0-1 1,0 1-1,0 0 0,0 0 0,0 0 1,0 0-1,3-3 0,3-5-548,1 0-1,1 0 1,-1 1-1,2 0 1,-1 0-1,1 1 1,1 0-1,-1 1 0,14-7 1,-6 6-240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47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10 714 16283,'-4'13'1076,"-1"5"-183,4-15-27,4-7 622,64-144 1370,17-40-1969,-56 114-782,-2-1 0,-4-2 0,12-83 0,-29 142-201,-5 18 91,0 0 0,1 0 0,-1-1-1,0 1 1,0 0 0,0 0 0,0 0 0,0 0 0,0-1 0,0 1-1,1 0 1,-1 0 0,0 0 0,0 0 0,0 0 0,0 0 0,1-1-1,-1 1 1,0 0 0,0 0 0,0 0 0,0 0 0,1 0 0,-1 0 0,0 0-1,0 0 1,0 0 0,1 0 0,-1 0 0,0 0 0,0 0 0,0 0-1,1 0 1,-1 0 0,0 0 0,0 0 0,1 0 0,1 2-25,0 0 1,0 0 0,-1 0-1,1 1 1,0-1-1,-1 0 1,3 5 0,8 12-29,11 13-180,2-2 1,2 0-1,0-2 0,44 34 0,-48-45 33,0-1 0,1-1 0,1-1 0,0-1 0,0-1 0,54 16 0,-8-10-173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0:18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73 18124,'-1'-26'1312,"-10"7"-1160,-7 7-192,0 4 904,3 2-1512,8 5-752,5 1 1128,-1 0-296,8 0-88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0:20.7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7370 612 7570,'-322'-69'2599,"-440"-46"-2292,-1260-82 990,1129 69-1757,490 60 1700,-4 34-838,386 34-405,-366 1 258,317 4-206,0 2 0,1 4 0,-103 28 0,-79 58-335,9 21-37,139-66 238,32-17 100,1 4-1,2 2 0,1 4 0,-104 91 0,90-56-13,4 3 0,3 3-1,4 4 1,-80 136 0,106-148-4,4 1 1,3 3-1,4 1 0,4 1 1,3 1-1,4 2 0,-15 120 1,33-170 15,1 0 0,2 0 0,1 0 0,2 0 1,11 59-1,-8-73 6,1 0 1,1 0-1,2 0 0,0-1 1,1-1-1,1 0 1,1 0-1,1-1 1,27 33-1,87 85 251,51 63 60,32 56-678,302 285 0,-181-236 163,20-22 1060,-227-200-367,191 98 1,150 36-342,-297-150-317,2-7 1,2-7 0,313 54-1,311-5 151,-229-34 392,196 14-933,-540-71-562,320-24-1,-253-20 1319,-1-12-1,292-86 1,-468 97-66,0-5 0,-3-4 0,172-94 0,-166 68-139,-2-5 1,201-173 0,-169 117 14,139-161 1,-230 224 7,71-110 0,-96 126 8,-1-2 0,-3-1 0,20-60 0,-32 71 12,-2 0-1,-2-1 1,-2 0 0,-2-1-1,-2 0 1,-2 0 0,-1 0-1,-7-49 1,0 41 7,-3 1 1,-2 0-1,-3 1 1,-1 0 0,-3 1-1,-37-73 1,-25-25 297,-124-170 1,-130-114 229,293 382-574,-219-253-603,160 198 452,-7-9-74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0:21.9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783 4 11378,'-23'3'418,"0"-1"-1,0-1 1,0-1-1,-31-4 1,34 2-351,-1 0-1,0 2 1,0 0 0,0 1 0,1 2 0,-25 5 0,20 0-149,1 0 1,0 2 0,1 1 0,0 1 0,1 1-1,0 1 1,1 1 0,0 1 0,2 1 0,0 0-1,0 2 1,2 0 0,0 1 0,2 0 0,0 2-1,1-1 1,-15 35 0,17-25 114,1 0-1,-12 64 1,-1 68 53,23-150-82,-23 233 85,21-186-76,3-1-1,8 68 1,-6-110-2,0-1 0,2 0 0,-1 0 1,2 0-1,0 0 0,1-1 0,1 1 0,0-1 1,1-1-1,1 0 0,0 0 0,1-1 0,0 0 1,1 0-1,0-1 0,1-1 0,1 0 0,0 0 1,24 14-1,-13-12 23,0 0 0,0-2 0,2 0 0,-1-2 0,1-1 1,0-1-1,1-1 0,0-1 0,0-1 0,0-2 0,0-1 0,0-1 0,1-1 1,-1-2-1,0 0 0,-1-2 0,1-1 0,-1-1 0,0-1 0,0-1 0,42-23 1,-26 8 10,-2-1 1,0-3-1,-2-1 1,-1-1-1,-1-3 1,-2-1 0,-1-1-1,-2-2 1,46-71-1,-39 46 99,-3-2-1,-3-2 1,-3 0-1,-3-2 0,31-128 1,-44 140-18,-2-1 1,3-60-1,-13 96-107,0 0 1,-2 0-1,0 1 1,-1-1-1,-1 1 1,-1-1-1,-1 1 0,-1 0 1,-10-23-1,13 36-28,0 1 0,0 0 0,-1 0 0,0 0 0,0 1 0,0-1 0,-1 1 0,1 0 0,-1 0 0,0 1 0,-1-1 0,1 1 0,-1 1 0,0-1 0,0 1 0,0-1 0,-1 2 0,1-1 0,-1 1 0,1 0 0,-8-1 0,-60-4-73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38.2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185 21 13811,'0'-1'110,"-1"0"0,1 0 1,0 0-1,0 0 0,-1 0 0,1 0 0,0 0 1,-1 0-1,1 1 0,-1-1 0,1 0 1,-1 0-1,1 0 0,-1 1 0,0-1 0,1 0 1,-1 1-1,0-1 0,0 0 0,1 1 1,-1-1-1,0 1 0,0-1 0,0 1 0,0 0 1,0-1-1,0 1 0,0 0 0,1 0 1,-1 0-1,0-1 0,0 1 0,0 0 0,0 0 1,0 0-1,0 0 0,0 1 0,0-1 1,0 0-1,-1 1 0,-3-1 64,1 1 1,0 0-1,-1 0 0,1 0 0,0 1 1,-1-1-1,-5 4 0,3 0-124,0 1 0,1 0 0,0 0-1,0 1 1,0 0 0,0 0 0,1 0 0,1 0-1,-1 1 1,-4 12 0,0 0-11,1 0 0,2 1 0,-6 24 0,9-33-19,0 0-1,1 1 1,1-1 0,-1 1-1,2-1 1,0 1-1,1-1 1,2 18-1,-3-29-14,0 0 0,1 0 0,-1 0 0,0 1 0,1-1 0,-1 0 0,1 0-1,-1 0 1,1 0 0,-1 0 0,1 0 0,0 0 0,-1 0 0,1 0-1,0-1 1,0 1 0,0 0 0,0 0 0,0-1 0,0 1 0,0 0 0,0-1-1,0 1 1,0-1 0,2 1 0,-1-1 3,-1 0-1,1 0 1,0-1 0,-1 1-1,1 0 1,0-1 0,-1 0-1,1 1 1,0-1-1,-1 0 1,1 0 0,-1 1-1,1-1 1,-1 0 0,2-2-1,5-4 31,-1 0-1,0-1 1,0 0-1,8-13 0,-3 2 82,13-33 0,-16 33-38,19-32-1,-27 51-79,-1-1 0,0 1 0,0-1-1,0 1 1,0 0 0,1-1 0,-1 1 0,0-1-1,0 1 1,1 0 0,-1-1 0,0 1 0,1-1-1,-1 1 1,0 0 0,1 0 0,-1-1 0,1 1-1,-1 0 1,0 0 0,1-1 0,-1 1 0,1 0-1,-1 0 1,1 0 0,-1 0 0,1 0 0,-1-1-1,0 1 1,1 0 0,-1 0 0,1 0 0,-1 1-1,1-1 1,-1 0 0,1 0 0,-1 0 0,1 0-1,-1 0 1,1 0 0,-1 1 0,0-1 0,1 0-1,-1 0 1,1 1 0,-1-1 0,0 0 0,1 0-1,-1 1 1,0-1 0,1 1 0,-1-1 0,0 0-1,1 1 1,-1-1 0,0 1 0,0 0 0,12 30 17,-11-26-24,10 33-46,-5-12-374,2 0 1,0 0-1,19 37 0,-13-45 158,-2-16-123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38.6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 16283,'7'-7'1457,"-1"2"-1017,2 2-184,5 6 624,1 6-184,1 8-216,-1 7-112,-1 13-159,-1 7-9,-4 11-32,-4 8 0,-5 6-40,-5 4 24,-5 0-328,-2-1-280,-7-9 432,2-6-96,-8-13-49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39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15267,'0'0'74,"-1"0"0,1 0 0,0 0-1,0 0 1,0 0 0,0 0 0,-1 0-1,1 0 1,0 0 0,0 0 0,0 0-1,-1 0 1,1 0 0,0 0 0,0 0-1,0 0 1,-1 0 0,1 0 0,0 0-1,0 0 1,0 0 0,0 0 0,-1 1-1,1-1 1,0 0 0,0 0 0,0 0-1,0 0 1,0 0 0,-1 0 0,1 1-1,0-1 1,0 0 0,0 0 0,0 0-1,0 0 1,0 1 0,0-1 0,0 0-1,0 0 1,-1 0 0,1 1 0,0-1-1,0 0 1,0 0 0,0 0 0,0 0-1,0 1 1,3 15 2140,7 15-555,-2-15-1236,1 1 0,16 25 0,-21-37-445,-1-1 0,1 1 1,0 0-1,0-1 1,1 0-1,-1 0 1,1 0-1,0 0 0,0-1 1,0 0-1,11 5 1,-14-7-82,0-1 1,0 0-1,0 1 1,0-1 0,0 0-1,0 0 1,0 0-1,-1 0 1,1-1 0,0 1-1,0 0 1,0-1-1,0 0 1,-1 1-1,1-1 1,0 0 0,0 0-1,-1 0 1,1 0-1,-1 0 1,1 0-1,-1 0 1,1-1 0,-1 1-1,2-3 1,2-2-204,0-1 1,-1 1-1,0-1 1,6-12 0,1-8-569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39.9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0 15843,'2'20'1593,"-5"8"-929,-3 10-256,-2 8 776,1 4-224,-1 7-247,1 0-153,2 0-264,-1-1-64,2-8-224,-1-6-200,4-9-536,1-6-121,-3-14 641,0-4-184,-3-9-88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40.4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166 25 17252,'-3'16'1432,"-2"7"-1048,-1 5-184,1 1 528,-1 2-184,2-1-344,1-1-216,0-5-472,-2-5-176,1-8 512,-2-7-128,3-2-104</inkml:trace>
  <inkml:trace contextRef="#ctx0" brushRef="#br0" timeOffset="1">0 65 15475,'8'-2'436,"-1"0"-1,0-1 0,1 1 1,-1-2-1,9-4 0,16-8 169,-16 10-478,0 1 1,0 0-1,0 1 1,1 1-1,-1 1 1,1 0 0,20 1-1,-32 2-61,1-1 0,0 1 0,-1 0 0,1 0 0,-1 1 0,0-1 1,1 1-1,-1 0 0,0 1 0,9 5 0,-10-5 18,-1 0 1,0 0 0,0 0-1,-1 0 1,1 0 0,0 0-1,-1 1 1,0-1 0,0 1-1,0 0 1,0 0-1,-1 0 1,1 0 0,-1 0-1,0 0 1,0 6 0,0 0 80,0-1 0,-1 1 1,-1 0-1,0-1 0,0 1 0,-1 0 1,0-1-1,0 0 0,-1 1 1,-1-1-1,1 0 0,-8 11 0,2-3-15,-1-1-1,-1 0 0,-1 0 0,0-1 0,-17 16 0,22-25-231,1-1-1,-2 1 0,1-1 0,-1 0 1,1-1-1,-12 5 0,17-8 1,0 0 0,-1 0 0,0 0 0,1-1 0,-1 1 0,1-1 0,-1 0 1,0 0-1,1 0 0,-1 0 0,-3 0 0,4-1 43,1 1 0,0-1 0,-1 1 0,1-1 1,0 0-1,-1 1 0,1-1 0,0 0 0,0 0 0,0 0 1,0 0-1,0 0 0,0 0 0,0 0 0,0 0 0,0-1 1,0 1-1,0 0 0,1 0 0,-1-1 0,0-2 0,-2-12-442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44.3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47 145 17588,'1'1'194,"1"1"0,-1 0 1,1-1-1,0 1 0,-1-1 1,1 1-1,0-1 0,0 0 1,0 0-1,0 0 0,0 0 0,1 0 1,3 1-1,-4-2-156,-1 0 0,1-1 0,-1 1 0,1-1 0,-1 1 0,1-1 0,-1 0 0,0 0 0,1 1 1,-1-1-1,0 0 0,0 0 0,0 0 0,0 0 0,0 0 0,0-1 0,0 1 0,0 0 0,0 0 0,0-1 0,0 1 0,0-3 0,2-1-8,-1 0 0,0 0 0,0 0 0,0-1 0,-1 1-1,1 0 1,-1-1 0,0-9 0,0 13-20,-1-1-1,0 1 1,0 0-1,0-1 1,-1 1 0,1-1-1,0 1 1,-1 0-1,0-1 1,1 1 0,-1 0-1,0 0 1,0-1-1,0 1 1,-1 0-1,1 0 1,0 0 0,-1 0-1,1 0 1,-1 1-1,0-1 1,-2-1 0,3 2-3,0 1 1,0-1-1,-1 1 1,1-1-1,0 1 1,0 0-1,0 0 1,-1 0-1,1 0 1,0 0-1,0 0 1,-1 0-1,1 0 1,0 0-1,0 1 1,-1-1-1,1 0 1,0 1 0,0-1-1,0 1 1,0-1-1,0 1 1,0 0-1,0 0 1,0-1-1,0 1 1,0 0-1,0 0 1,0 0-1,0 0 1,-1 2-1,-2 2 15,0 0 0,0 1 0,1 0 0,-6 10 0,2 2 26,0 1-1,1 0 1,0 0-1,-2 22 1,7-31-32,-1 1 0,1 0 0,1 0 0,0 0 0,1 0 0,0-1 0,0 1 0,1 0 0,4 10 0,-6-20-11,0 1 0,0-1 0,1 0 0,-1 0 0,1 0 0,-1 1-1,1-1 1,0 0 0,-1 0 0,1 0 0,0 0 0,0 0 0,-1 0 0,1 0 0,0-1 0,0 1 0,0 0 0,0 0 0,0-1 0,1 1 0,-1 0 0,0-1 0,0 1 0,2 0 0,-1-1-1,0-1 1,-1 1-1,1 0 1,-1-1 0,1 1-1,-1-1 1,1 1-1,-1-1 1,1 0 0,-1 1-1,1-1 1,-1 0 0,0 0-1,1 0 1,-1 0-1,1-2 1,5-4 6,-1-1 0,0 1 0,0-1 0,-1-1 0,5-8 0,4-13-10,-2-1 1,-1 0-1,-1-1 0,9-60 1,-17 74 0,-2 18-2,0 0 0,0 0 0,0 0 0,0 0 0,0 0 0,0 0 0,0 0 0,-1 0-1,1 0 1,0 0 0,0 0 0,0 0 0,0 0 0,0 0 0,0 0 0,0 0 0,0 0-1,0 0 1,0 0 0,0 0 0,0 0 0,0 0 0,0 0 0,0 0 0,-1 0 0,1 0-1,0 0 1,0 0 0,0 0 0,0 0 0,0 0 0,0 0 0,0 0 0,0 0 0,0 0-1,0-1 1,0 1 0,0 0 0,0 0 0,0 0 0,0 0 0,0 0 0,0 0-1,0 0 1,0 0 0,0 0 0,0 0 0,0 0 0,0 0 0,0 0 0,0 0 0,0 0-1,0-1 1,0 1 0,0 0 0,-8 28 49,2 26 277,1 99 0,5-150-287,0 1-1,1-1 1,-1 0 0,1 1 0,0-1-1,0 1 1,2 5 0,-3-9-33,0 0 0,0 0 0,0 0 0,0 1 1,1-1-1,-1 0 0,0 0 0,0 0 0,0 0 0,0 1 1,0-1-1,1 0 0,-1 0 0,0 0 0,0 0 0,0 0 1,1 0-1,-1 1 0,0-1 0,0 0 0,0 0 0,1 0 0,-1 0 1,0 0-1,0 0 0,1 0 0,-1 0 0,0 0 0,0 0 1,0 0-1,1 0 0,-1 0 0,0 0 0,0 0 0,0 0 1,1-1-1,-1 1 0,0 0 0,1 0 0,9-16 125,7-26 5,14-55 0,8-22-95,-39 118-42,11-21-38,-4 15 9,-6 7 29,-1 0 0,0 0 0,0 0 0,1 0-1,-1 0 1,0 0 0,0 0 0,1 0 0,-1 0 0,0 0 0,0 0 0,1 0 0,-1 0 0,0 0 0,0 0 0,1 0 0,-1 0 0,0 1 0,0-1 0,0 0 0,1 0 0,-1 0 0,0 0 0,0 1 0,0-1 0,0 0 0,1 0 0,-1 0-1,0 1 1,0-1 0,0 0 0,0 0 0,0 1 0,0-1 0,0 1 0,4 12-10,-1 0 1,-1 0-1,0 1 0,-1-1 0,-1 27 0,1-6 22,0 0 24,-1-17 26,1 1 0,0-1-1,7 28 1,-8-45-68,0 0 0,0-1 0,0 1 0,0 0 0,0 0 0,0 0-1,1 0 1,-1-1 0,0 1 0,0 0 0,0 0 0,0 0 0,0 0 0,1 0 0,-1 0-1,0 0 1,0-1 0,0 1 0,1 0 0,-1 0 0,0 0 0,0 0 0,0 0 0,1 0-1,-1 0 1,0 0 0,0 0 0,1 0 0,-1 0 0,0 0 0,0 0 0,0 0 0,1 0-1,-1 0 1,0 1 0,0-1 0,0 0 0,0 0 0,1 0 0,-1 0 0,0 0 0,0 0-1,0 0 1,0 1 0,1-1 0,-1 0 0,0 0 0,0 0 0,0 0 0,0 1 0,0-1-1,0 0 1,1 0 0,-1 0 0,0 1 0,0-1 0,0 0 0,0 0 0,0 0 0,0 1-1,0-1 1,0 0 0,6-15-668,12-84-854,-8 59 981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41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98 16964,'0'2'1832,"7"1"-1208,5-3-192,8-3 1009,10-8-617,4-1-112,10-3-200,4 0-112,3 0-176,-2 2-184,-2 2-376,-7 4-224,-9 7-416,-7 3-169,-17 3 769,-7 3-256,-16 6-152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41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 14627,'12'16'1985,"9"-4"-1201,8-3-256,4-3 1688,10-4-1384,2-2-71,3-6-761,0-2-280,-1-4 296,-6-1-40,-14 0-216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41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 42 16748,'1'-3'270,"-1"0"1,0 0-1,0 0 1,0-1 0,-1 1-1,1 0 1,-1 0-1,0 0 1,-1-3-1,2 5-217,0 1 0,-1-1 0,1 1 0,0 0-1,0-1 1,-1 1 0,1-1 0,0 1 0,0 0-1,-1-1 1,1 1 0,0 0 0,-1 0 0,1-1-1,-1 1 1,1 0 0,0 0 0,-1 0 0,1-1-1,-1 1 1,1 0 0,-1 0 0,1 0 0,-1 0-1,0 0 1,0 0 11,0 0 0,-1 1-1,1-1 1,0 1 0,0-1-1,0 1 1,0 0 0,0-1 0,0 1-1,0 0 1,0 0 0,0 0 0,0 0-1,-1 1 1,-8 10 104,0 1 0,0 0-1,2 1 1,-1 0 0,2 0 0,0 1 0,-5 16-1,2-2-90,1 1 0,-8 53-1,15-64-34,0-1 1,1 1-1,2 25 0,-1-39-53,1 1 0,-1-1 0,1 1-1,1-1 1,-1 0 0,1 1 0,0-1 0,0 0 0,0 0 0,1 0 0,-1 0-1,1-1 1,1 1 0,-1-1 0,7 7 0,-8-9-64,0-1-1,1 1 1,-1-1 0,1 0-1,-1 1 1,1-1 0,-1 0-1,1-1 1,0 1 0,-1 0-1,1-1 1,0 0 0,0 1-1,-1-1 1,1 0 0,0 0-1,0-1 1,-1 1 0,1 0-1,0-1 1,0 0 0,-1 0-1,5-2 1,4-1-144,-1-2-1,0 1 0,-1-1 1,13-10-1,7-7-351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42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263 1 16636,'-1'19'1368,"-2"7"-968,0 2-168,0 8 400,0 2-152,0 1-64,-3-2-104,3-4-440,0-1-200,-2-11-376,-1-8 592,-3-13-144,-5-4-80</inkml:trace>
  <inkml:trace contextRef="#ctx0" brushRef="#br0" timeOffset="1">0 160 15155,'32'7'1553,"1"1"-1089,4-8-192,5-2 544,5-5-672,0-4-184,-5-2 208,-3 4-88,-5 1-192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42.9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 0 16836,'6'26'1520,"-5"1"-1032,-4 0-216,-1 4 1024,1 2-800,1 5-352,1-1-144,-1-4-416,2 0-240,-1-3-728,1-1 1080,-3-8-200,-5-5-192</inkml:trace>
  <inkml:trace contextRef="#ctx0" brushRef="#br0" timeOffset="1">1 496 15355,'21'6'1345,"6"-11"-929,2-5-168,7-7 376,4-1-200,1-5-312,-1-1-216,-7 0 136,-6 0-96,-7 5-128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43.3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 17204,'27'11'1376,"15"-10"-1056,1-1-136,12-4 144,3-2-288,-1-3 200,-3-5-64,-4-8-216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43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 0 16604,'0'3'1488,"4"11"-1048,-2 1-200,-4 9 1008,1 4-704,-1 7-328,-1 4-40,2 3-168,1-3-112,0-5-264,-3-2-152,3-8-24,-3-5-792,-2-11 1000,-1-5-224,0-8-120</inkml:trace>
  <inkml:trace contextRef="#ctx0" brushRef="#br0" timeOffset="1">0 180 13467,'9'-4'1432,"8"4"-816,2 0-248,5-3 1617,5-2-1393,5-1-512,2 0-208,5-3-680,1-1 792,-4 4-208,-4 0-136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44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11 14611,'0'0'41,"0"-1"0,0 1 0,0-1 0,0 1 0,0 0 0,0-1 0,0 1 0,0-1 0,0 1 0,-1 0 0,1-1 0,0 1 0,0 0 0,0-1 0,-1 1 0,1 0 0,0-1 0,0 1 0,-1 0 0,1-1 0,0 1 0,0 0 0,-1 0 0,1-1 0,0 1 0,-1 0 0,1 0 0,0 0 0,-1 0 0,1-1 0,-1 1 0,1 0 0,0 0 0,-1 0 0,1 0 0,-1 0 0,1 0 0,0 0 0,-1 0 0,1 0 0,0 0 0,-1 0 0,1 0 0,-1 0 0,1 0 0,0 1 0,-1-1 0,1 0 0,0 0 0,-1 0 0,1 1 0,0-1 0,-1 1 0,-21 13 907,12-3-682,1 1-1,-1 0 1,2 1 0,0 0-1,0 0 1,2 0-1,-1 1 1,-5 20 0,2 1 24,1 1 1,-6 47-1,13-69-200,1-1 0,0 1 0,1-1 1,1 0-1,0 1 0,0-1 0,2 0 0,-1 1 0,7 17 0,-7-27-68,0 1 0,0 0-1,1-1 1,-1 1 0,1-1 0,0 0-1,0 0 1,0 0 0,1 0-1,-1-1 1,1 1 0,0-1 0,0 0-1,0 0 1,1 0 0,-1-1 0,1 1-1,-1-1 1,1 0 0,0-1 0,0 1-1,-1-1 1,1 0 0,0 0 0,1 0-1,-1-1 1,6 0 0,-1 0-7,-1-1 0,1 0 0,-1-1 0,0 0 0,0-1 0,0 0 0,0 0 0,0-1 0,12-7 0,-18 10 2,0-1 1,1 0-1,-1 0 0,0 0 1,-1 0-1,1-1 0,0 1 1,-1-1-1,1 0 0,-1 0 1,0 0-1,0 0 1,0 0-1,0 0 0,0 0 1,-1 0-1,1-1 0,-1 1 1,0-1-1,0 1 0,-1-1 1,1 1-1,-1-1 1,1 0-1,-1 1 0,0-1 1,-1-5-1,0 7 7,1 0 0,-1 0-1,0 0 1,0 0 0,0 0 0,0 1-1,0-1 1,0 0 0,0 1 0,-1-1 0,1 1-1,-1-1 1,1 1 0,-1-1 0,1 1-1,-1 0 1,0 0 0,0 0 0,1 0 0,-1 0-1,0 0 1,0 1 0,0-1 0,0 1-1,0-1 1,0 1 0,0 0 0,0-1 0,0 1-1,0 0 1,-4 1 0,-2-1 32,1 1 0,-1 0 0,1 0 0,-1 1 0,1 0 0,0 0 0,-9 5 1,7-3-32,1 0 1,1 1 0,-1 0 0,-11 11 0,17-14-23,-1 0 1,1 0 0,0 0-1,0 1 1,0-1 0,0 0 0,1 1-1,-1 0 1,0-1 0,1 1 0,0 0-1,0 0 1,0 0 0,0 0-1,0 0 1,1 0 0,-1 3 0,1-5-5,0 0 1,0 0 0,0-1 0,1 1-1,-1 0 1,0 0 0,1-1 0,-1 1 0,0 0-1,1-1 1,-1 1 0,1 0 0,-1-1-1,1 1 1,-1-1 0,1 1 0,0-1 0,-1 1-1,1-1 1,0 1 0,-1-1 0,1 0-1,0 1 1,0-1 0,-1 0 0,1 1 0,0-1-1,0 0 1,-1 0 0,1 0 0,0 0-1,0 0 1,0 0 0,-1 0 0,1 0 0,0 0-1,0 0 1,-1-1 0,1 1 0,0 0-1,0 0 1,0-1 0,5-1-5,0 1 0,0-1 1,-1 0-1,8-5 0,10-8-72,0-1 0,-2-1 0,39-37 0,-36 31-38,-24 22 113,1 0-1,-1 1 0,1-1 0,0 0 0,-1 1 0,1-1 0,0 1 0,0-1 0,-1 1 0,1 0 0,0-1 0,0 1 0,0 0 0,0-1 0,-1 1 0,1 0 0,1 0 0,-2 0 0,1 0 1,-1 0-1,1 0 0,-1 1 1,0-1-1,1 0 0,-1 0 1,0 1-1,1-1 1,-1 0-1,0 0 0,1 1 1,-1-1-1,0 0 0,0 1 1,1-1-1,-1 0 0,0 1 1,0-1-1,0 0 1,0 1-1,1-1 0,-1 1 1,0-1-1,0 1 0,1 35-108,-1-26 99,-2 171-1267,3-179 1051,6-4-65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44.8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46 16940,'26'7'1864,"9"-4"-1304,5-4-248,5-4 1105,5-4-953,-4-1-144,-4 1-560,-3-2-393,-10 5 505,-13 2-128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45.2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29 15051,'41'8'2161,"10"1"-1201,9-9-368,6-2 1857,3-2-1441,0-4-264,-9-2-864,-8-2-2489,-14 7 2409,-9 1-376,-16 5-320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44.8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 18052,'-2'2'246,"0"1"-1,0 0 1,1 0 0,-1 0 0,1 0-1,-1 0 1,1 0 0,0 0 0,0 0 0,0 0-1,0 1 1,0 3 0,-1 46 875,2-38-693,-2 35 130,3 1 0,2-1 0,16 89 0,-19-138-543,0 1 0,1-1 0,-1 1 0,0-1 0,1 0 1,-1 1-1,1-1 0,0 0 0,-1 1 0,1-1 0,0 0 0,0 0 0,0 0 0,0 0 0,0 0 0,0 0 0,2 2 1,-3-3-10,1 0 1,0 0 0,0 0 0,-1 0 0,1 0 0,0 0 0,0 0-1,-1 0 1,1 0 0,0 0 0,-1 0 0,1-1 0,0 1 0,-1 0 0,1 0-1,0-1 1,-1 1 0,1 0 0,0-1 0,-1 1 0,1-1 0,-1 1-1,1-1 1,0 0 0,5-6 19,0 0 0,0-1 0,-1 0 0,6-10 0,-2 4-23,2-4 1,31-42-6,-37 53-3,1 1 1,0 0 0,0 0-1,0 0 1,1 1-1,9-6 1,-15 10 2,0 0 0,0 1 1,1-1-1,-1 0 0,0 1 1,0-1-1,1 1 0,-1 0 1,0-1-1,1 1 0,-1 0 1,0 0-1,1 0 0,-1 0 1,0 0-1,1 0 0,-1 0 0,0 0 1,1 1-1,-1-1 0,0 0 1,1 1-1,-1-1 0,0 1 1,2 0-1,-1 1-1,0 0-1,0 0 1,0 0-1,0 0 1,-1 0 0,1 0-1,0 1 1,-1-1 0,0 1-1,0-1 1,2 5-1,1 6-2,0 0-1,-1 0 0,-1 0 0,1 14 0,-2 75 17,-1-61-7,-2-247 91,6 188-199,-4 18 107,0-1-1,1 1 1,-1 0-1,0 0 1,0-1 0,0 1-1,1 0 1,-1 0-1,0 0 1,0-1-1,0 1 1,1 0-1,-1 0 1,0 0 0,1 0-1,-1 0 1,0-1-1,0 1 1,1 0-1,-1 0 1,0 0-1,1 0 1,-1 0 0,0 0-1,0 0 1,1 0-1,-1 0 1,0 0-1,1 0 1,-1 0 0,3 2-4,0 0 0,0-1 0,0 1 0,0 0 0,-1 1 1,1-1-1,3 3 0,15 14-666,-20-18 584,0-1 0,0 1 0,-1-1 0,1 1 0,0-1 0,0 1 0,0-1 0,0 0 0,-1 1 0,1-1 0,0 0 0,0 0 0,0 0 0,0 0 0,0 0 0,0 1 0,0-2 0,0 1 0,0 0 0,1 0 0,-2-1 54,1 1 1,-1 0 0,1-1-1,-1 1 1,0-1 0,0 1-1,1-1 1,-1 1 0,0-1-1,0 1 1,0-1 0,1 1-1,-1-1 1,0 0 0,0 1-1,0-1 1,0 1 0,0-1-1,0 1 1,0-1-1,0 1 1,0-1 0,0 0-1,-1 1 1,1-1 0,0 1-1,0-1 1,0 1 0,-1-1-1,1 0 1,-12-16-588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05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344 0 15651,'0'0'45,"0"0"0,0 1 0,-1-1-1,1 0 1,0 0 0,0 0 0,0 0-1,0 0 1,-1 0 0,1 1-1,0-1 1,0 0 0,0 0 0,0 0-1,0 0 1,0 1 0,-1-1 0,1 0-1,0 0 1,0 0 0,0 1 0,0-1-1,0 0 1,0 0 0,0 0 0,0 1-1,0-1 1,0 0 0,0 0 0,0 0-1,0 1 1,0-1 0,0 0-1,0 0 1,0 1 0,0-1 0,0 0-1,1 0 1,-1 0 0,0 0 0,0 1-1,0-1 1,0 0 0,0 0 0,0 0-1,1 0 1,-1 1 0,0-1 0,0 0-1,0 0 1,0 0 0,1 0 0,-1 0-1,0 0 1,0 0 0,0 0-1,1 1 1,-1-1 0,0 0 0,0 0-1,0 0 1,1 0 0,-1 0 0,0 0-1,-22 8 849,12-5-415,-9 6-233,0 1 0,1 1 1,0 1-1,0 0 0,1 2 1,1 0-1,-23 25 0,18-15-141,1 0 1,1 2-1,1 0 0,-22 44 0,35-59-68,0 0 0,0 1 1,2-1-1,-1 1 0,1 0 0,1 0 1,0 0-1,-1 16 0,3-25-58,0 0-1,1 0 0,-1 1 1,0-1-1,1 0 1,0 1-1,0-1 0,0 0 1,0 0-1,0 0 1,0 0-1,1 0 1,0 0-1,-1 0 0,1-1 1,0 1-1,1 0 1,-1-1-1,0 0 0,1 1 1,-1-1-1,1 0 1,0 0-1,-1-1 1,1 1-1,0-1 0,0 1 1,0-1-1,1 0 1,-1 0-1,0 0 0,0 0 1,0-1-1,7 1 1,1 0-142,1-1 0,0-1 0,0 0 0,0-1 0,-1 0-1,1 0 1,-1-1 0,0-1 0,0 0 0,21-11 0,5-4-352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06.0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1 16243,'-19'26'3041,"2"16"-2665,2 1 0,1 1 0,2 0 0,3 1-1,-7 64 1,11-24-352,5-77-104,0 0 1,1 0 0,0 0-1,0 0 1,1 0 0,0-1-1,0 1 1,5 9-1,-7-15 66,1 0 0,0-1 0,0 0 0,0 1 0,0-1 0,0 1 0,0-1 0,0 0 0,0 0 0,1 1 0,-1-1 0,0 0 0,1 0 0,-1 0 0,1-1 0,-1 1 0,1 0 0,-1 0 0,1-1 0,0 1 0,-1-1 0,1 0 0,0 1 0,-1-1 0,1 0 0,0 0 0,-1 0 0,1 0 0,0 0 0,0 0 0,1-1 0,19-7-222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06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37 291 17980,'-8'22'858,"0"-2"-357,-8 33 0,14-48-444,1-1 1,1 1-1,-1-1 1,1 1-1,-1-1 1,1 1-1,1-1 0,-1 1 1,1-1-1,-1 1 1,1-1-1,1 1 1,1 5-1,-2-9-54,-1 0-1,1 0 1,0 0-1,-1 0 1,1 0-1,0-1 1,-1 1 0,1 0-1,0 0 1,0-1-1,0 1 1,-1 0-1,1-1 1,0 1-1,0-1 1,0 1-1,0-1 1,0 0-1,0 1 1,0-1-1,0 0 1,2 0-1,0 0-39,0 0 1,-1 0-1,1 0 0,0-1 0,0 1 0,-1-1 1,1 0-1,4-2 0,3-2-249,1-1-1,-1 0 1,10-8-1,1-3-819,-2 0 0,0-1 0,-1-1 0,25-35 0,-14 13-1254,33-64 0,-62 105 2396,0 0 0,0 0-1,0 0 1,0 0 0,1 0-1,-1 0 1,0 0-1,0 0 1,0 0 0,0 0-1,0 0 1,0 0 0,0 0-1,0 0 1,0 0 0,0 0-1,0 0 1,0 0 0,0 0-1,0 0 1,1 0 0,-1 0-1,0 0 1,0 0 0,0 0-1,0 0 1,0 0-1,-4 14 924,-6 21 780,-13 27-56,3 0 0,3 2 1,-12 83-1,29-142-1616,-1 0 0,1-1 1,0 1-1,0 0 0,1 6 0,0-10-82,-1 0 0,0-1 0,0 1 0,0 0-1,1-1 1,-1 1 0,0 0 0,1-1 0,-1 1 0,0 0 0,1-1 0,-1 1 0,1-1-1,-1 1 1,1-1 0,-1 1 0,1-1 0,0 1 0,-1-1 0,1 1 0,0-1-1,-1 0 1,1 0 0,0 1 0,-1-1 0,1 0 0,0 0 0,-1 0 0,1 1 0,0-1-1,0 0 1,-1 0 0,1 0 0,0 0 0,0 0 0,-1-1 0,1 1 0,0 0-1,-1 0 1,1 0 0,1-1 0,0 0-73,8-1-1148,-10 2 1214,0 0-1,0 0 1,0 0 0,0 0-1,1 1 1,-1-1 0,0 0-1,0 0 1,0 0 0,0 0-1,0 0 1,1 0 0,-1 0-1,0 0 1,0 0 0,0 1-1,0-1 1,0 0-1,0 0 1,1 0 0,-1 0-1,0 0 1,0 1 0,0-1-1,0 0 1,0 0 0,0 0-1,0 0 1,0 1 0,0-1-1,0 0 1,0 0 0,0 0-1,0 0 1,0 1 0,0-1-1,0 0 1,0 0 0,0 0-1,0 0 1,0 1 0,0-1-1,0 0 1,0 0 0,-1 0-1,1 0 1,0 1 0,-4 7-559</inkml:trace>
  <inkml:trace contextRef="#ctx0" brushRef="#br0" timeOffset="1">517 0 15707,'5'10'321,"0"-1"0,-1 1 0,0 0-1,0 0 1,-1 0 0,-1 1 0,2 12-1,1-1 59,3 18-34,-1-1 0,-2 1 0,-2 0 0,-3 53 0,0-73-225,-2 0-1,-1 0 1,0-1 0,-2 1-1,0-1 1,-1 0-1,-1 0 1,0-1-1,-2 1 1,-17 26 0,24-40-178,-1-1 1,0-1 0,0 1 0,0 0-1,0-1 1,-1 1 0,1-1-1,-1 0 1,0 0 0,0 0 0,0-1-1,0 0 1,0 1 0,-1-1 0,1-1-1,-1 1 1,1-1 0,-8 2-1,-1-4-238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07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5 17964,'15'24'1472,"1"-2"-1264,8-8-96,7-2 376,6-9-512,2-3-184,3-11-376,-3-2-432,-6-7 792,-4 2-192,-14 0-168</inkml:trace>
  <inkml:trace contextRef="#ctx0" brushRef="#br0" timeOffset="1">0 200 13595,'0'26'1592,"12"-10"-784,9-4-247,9-4 1567,9-5-1272,4-3-224,2-3-168,0-5-696,-2-1-1392,-7-6 1488,-6 2-304,-9 1-224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07.5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0 18308,'-7'1'163,"1"-1"-1,-1 2 1,0-1 0,1 1-1,-1 0 1,1 0 0,-1 0-1,1 1 1,0 0 0,0 1 0,0-1-1,1 1 1,-1 0 0,1 0-1,0 1 1,0 0 0,0 0-1,1 0 1,-7 10 0,2-2-90,1 1 0,0-1 0,1 1 1,1 0-1,0 1 0,1 0 0,-5 24 0,7-29-16,2 0-1,-1 0 0,2 0 0,-1 0 0,1 1 0,1-1 0,0 0 1,3 15-1,-3-22-88,0 0 1,0 1 0,0-1-1,1 0 1,-1 0 0,1 0-1,0 0 1,0-1 0,0 1-1,0 0 1,0-1 0,1 1-1,-1-1 1,1 0 0,-1 0-1,1 0 1,0 0 0,0 0-1,0-1 1,0 1 0,0-1-1,0 0 1,1 0 0,-1 0-1,0 0 1,1-1 0,-1 1-1,0-1 1,5 0 0,2 0-98,-1-1 1,1 0 0,0 0 0,-1-1 0,1 0 0,-1-1 0,0 0-1,0-1 1,0 0 0,10-6 0,26-15-379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07.9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5 14123,'-1'-1'106,"-1"1"0,1-1 1,-1 0-1,1 1 0,-1 0 0,1-1 0,-1 1 0,0 0 1,1 0-1,-1-1 0,1 1 0,-1 1 0,0-1 0,1 0 1,-1 0-1,1 0 0,-1 1 0,1-1 0,-1 1 1,1 0-1,-1-1 0,1 1 0,-1 0 0,1 0 0,0 0 1,-1-1-1,1 2 0,0-1 0,0 0 0,0 0 0,0 0 1,0 0-1,0 1 0,0-1 0,0 0 0,0 2 1,-5 7 310,1-1 1,0 1-1,-7 20 1,6-15-45,2 0 0,-6 29 0,9-38-303,1 0 1,-1 1-1,1-1 1,0 0-1,1 0 1,-1 0-1,1 0 1,0 0 0,1 0-1,3 9 1,-4-14-56,-1 1 0,1-1 0,0 1 1,0-1-1,-1 1 0,1-1 0,0 1 0,1-1 1,-1 0-1,0 1 0,0-1 0,1 0 1,-1 0-1,0 0 0,1 0 0,-1 0 0,1-1 1,-1 1-1,1 0 0,0-1 0,-1 1 1,1-1-1,0 1 0,-1-1 0,1 0 0,0 0 1,-1 0-1,1 0 0,0 0 0,-1 0 1,1 0-1,0 0 0,0-1 0,-1 1 1,1-1-1,-1 1 0,1-1 0,2-1 0,2-1 21,-1 0-1,1-1 1,-1 1-1,0-1 1,0 0-1,0 0 1,-1-1-1,0 1 0,6-9 1,-4 5-11,-1-2 0,0 1 0,-1 0 0,1-1 0,-2 0 0,0 0 0,3-15 0,-4 20-105,-2 0-1,1 0 1,0 0 0,-1 0 0,0 0 0,0 0 0,-1 0-1,1 0 1,-1 0 0,0 0 0,0 1 0,-1-1 0,1 0 0,-1 0-1,0 1 1,-1-1 0,-4-6 0,6 9 22,0 1 1,0 0-1,-1 0 1,1-1-1,-1 1 1,1 0-1,-1 0 1,1 1-1,-1-1 1,0 0-1,1 0 1,-1 1-1,0-1 1,0 1-1,1 0 1,-1-1-1,0 1 0,0 0 1,1 0-1,-1 0 1,0 0-1,0 0 1,0 1-1,1-1 1,-1 0-1,0 1 1,0-1-1,1 1 1,-3 1-1,-8 11-518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08.5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193 0 15259,'-5'23'1681,"-2"5"-1121,-7 8-208,2 5 592,0 5-336,6 2-56,3-6-224,3 0-240,2-7-392,1-6-200,-2-13-528,2-5 808,-4-14-216,-8-12-128</inkml:trace>
  <inkml:trace contextRef="#ctx0" brushRef="#br0" timeOffset="1">1 180 15699,'1'12'1249,"11"-6"-865,8-1-176,10-7 648,4-1-592,8-6-552,2-1-64,1-7 352,0 1-96,-1-4-192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08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191 0 12787,'-8'6'3818,"-25"18"-1163,17-8-2275,0 2 0,2 0 0,0 0 0,0 2 0,2-1 0,1 2 0,0 0 0,1 0 0,2 1 0,-12 41 0,19-58-371,0 0 1,1-1-1,-1 1 1,1 0-1,0 0 1,0-1-1,1 6 0,0-9-34,-1 0-1,0 0 1,0 0-1,0 0 0,1-1 1,-1 1-1,0 0 0,1 0 1,-1-1-1,1 1 1,-1 0-1,1 0 0,-1-1 1,1 1-1,-1-1 0,1 1 1,0 0-1,-1-1 1,1 1-1,0-1 0,0 0 1,-1 1-1,1-1 0,0 1 1,0-1-1,0 0 1,-1 0-1,1 1 0,0-1 1,0 0-1,0 0 0,0 0 1,0 0-1,-1 0 1,1 0-1,0 0 0,0-1 1,0 1-1,0 0 0,-1 0 1,1 0-1,0-1 1,0 1-1,0-1 0,0 0 1,7-3-125,-1-1 1,1 0-1,-1 0 1,0-1-1,-1 0 1,1 0-1,-1 0 1,8-13-1,-11 16 89,24-30-457</inkml:trace>
  <inkml:trace contextRef="#ctx0" brushRef="#br0" timeOffset="0.97">209 267 13379,'0'3'114,"0"0"-1,0 0 1,0 0 0,1 0 0,-1 0 0,1 0-1,-1 0 1,1-1 0,0 1 0,0 0-1,0 0 1,1-1 0,-1 1 0,1-1 0,-1 1-1,1-1 1,0 1 0,0-1 0,0 0-1,0 0 1,0 0 0,0 0 0,1-1 0,-1 1-1,1 0 1,-1-1 0,1 0 0,0 0-1,-1 1 1,1-1 0,0-1 0,0 1-1,0 0 1,3-1 0,11 3 8,0-1 0,1 0 0,18-2 0,-34 0-153,-3 3-9,1 0-1,-1 0 1,1 0-1,-1 0 1,0 0-1,0 0 1,-2 4-1,-72 179 3281,74-197-3407,1-9 12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09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44 19892,'-6'11'1905,"0"-1"-1465,0 4-208,0-1 744,0 1-1008,-2-2-496,1-6 552,4-3-144,7-6-208</inkml:trace>
  <inkml:trace contextRef="#ctx0" brushRef="#br0" timeOffset="1">204 41 21557,'-8'15'1928,"5"0"-1368,0-1-296,5-7 968,7-2-703,6-10-874,6-4-431,4-4-648,5-1-616,-1-5 1415,-2 1-383,-5 0-304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09.9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263 0 17572,'-6'24'1824,"-9"11"-960,-6 7-304,-3 12 929,-3 3-257,0 3-320,0 1-136,1-5-416,2-5-312,5-13-816,4-5-296,3-23 832,1-1-224,2-15-176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45.3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50 17060,'-5'6'1640,"5"-5"-1024,3-1-232,9-1 712,3-4-247,7-2-689,3-1-448,7-1 328,2-4-96,7-1-176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10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 17356,'8'11'1416,"14"-11"-968,8-8-168,15-1 496,6-3-328,8-3-416,1 0-240,-3 2 280,-4-1-96,-11 4-176</inkml:trace>
  <inkml:trace contextRef="#ctx0" brushRef="#br0" timeOffset="1">89 169 14507,'-5'25'1744,"16"-5"-839,8-5-337,20-6 1968,6-2-1623,11-5-473,1-5-216,2-5-736,-4-5-1329,-8-10 1585,-7-1-312,-16-4-288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13.1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62 14371,'4'-5'384,"1"-1"1,0 1-1,0 1 0,0-1 0,0 1 1,1 0-1,-1 0 0,1 0 1,12-5-1,-14 7-201,1 0 1,0 0-1,1 1 1,-1-1-1,0 1 1,0 0-1,1 1 1,-1-1 0,0 1-1,1 0 1,-1 0-1,0 1 1,6 1-1,-9-2-125,0 1 1,-1-1-1,1 1 0,0 0 0,0 0 1,-1 0-1,1 0 0,0 0 1,-1 0-1,1 0 0,-1 0 0,0 1 1,1-1-1,-1 1 0,0-1 0,0 1 1,0-1-1,0 1 0,0 0 1,0-1-1,0 1 0,-1 0 0,1 0 1,-1 0-1,1 0 0,-1-1 0,0 1 1,0 0-1,1 0 0,-1 0 1,-1 0-1,1 0 0,0 0 0,0 0 1,-1-1-1,0 4 0,-2 8 168,-1-1 0,0 0-1,-1 0 1,-7 13 0,10-20-153,-13 22 264,-1-1 0,-1 0-1,-21 24 1,40-52-363,1 0 0,0 0-1,-1 0 1,1 1 0,0-1 0,0 1-1,0-1 1,1 1 0,-1 0 0,0 0-1,0 1 1,1-1 0,-1 1 0,0-1-1,1 1 1,-1 0 0,0 0 0,1 1-1,3 0 1,-3-1-16,1 1-1,-1 0 1,1 0 0,-1 0 0,1 0-1,-1 1 1,0 0 0,0 0-1,1 0 1,-2 0 0,1 1-1,0-1 1,0 1 0,-1 0-1,1 0 1,4 6 0,-6-6 42,1 1 0,-1 0 1,0-1-1,0 1 0,0 0 1,0 0-1,-1 0 0,1 0 0,-1 0 1,0 0-1,0 1 0,-1-1 1,1 0-1,-1 0 0,0 1 1,0-1-1,-1 0 0,1 0 0,-1 1 1,0-1-1,0 0 0,-3 8 1,0-4 116,0 0 1,-1 0 0,0-1 0,-1 0 0,0 0 0,0 0 0,0 0 0,-1-1 0,-14 11-1,-9 4 239,-1 0 0,0-2 0,-38 16-1,64-33-1321,4-4 362,11-9 168,24-21 451,-27 26-336,22-20-166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13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35 18436,'-2'0'90,"1"0"0,-1 0-1,1 0 1,0 0 0,-1 1 0,1-1 0,0 0-1,-1 1 1,1-1 0,0 1 0,-1-1 0,1 1-1,0 0 1,0-1 0,0 1 0,0 0 0,-1 0-1,1 0 1,0 0 0,1 0 0,-1 0 0,0 0 0,0 0-1,0 0 1,1 0 0,-1 1 0,0-1 0,0 2-1,-15 38 702,12-28-671,1 0-1,0 0 1,1 0 0,0 1-1,1 14 1,1-23-105,0 1-1,0-1 1,1 0 0,0 1 0,0-1-1,0 0 1,0 1 0,1-1 0,0 0-1,0 0 1,1 0 0,-1 0 0,1-1-1,0 1 1,5 5 0,-7-9 8,0 0 0,1 0-1,-1 0 1,0 0 0,1 0 0,-1 0 0,1 0 0,-1-1-1,1 1 1,-1 0 0,1-1 0,-1 1 0,1-1 0,0 0-1,-1 0 1,1 1 0,0-1 0,-1 0 0,1 0 0,0-1-1,-1 1 1,1 0 0,0-1 0,-1 1 0,1-1 0,-1 1-1,1-1 1,0 1 0,-1-1 0,0 0 0,1 0 0,-1 0-1,1 0 1,-1 0 0,0 0 0,0 0 0,1-2 0,4-3 94,-1 1 0,0-1 0,0 0 0,-1-1 0,1 1 0,4-12 0,-3 3 92,0 1 0,-1-1 0,-1 0 1,3-21-1,-5 28-145,-1 0 1,-1 0 0,1 0-1,-2 0 1,1 0-1,-1 0 1,0 0 0,-1 0-1,1 0 1,-4-8-1,4 14-56,0 0 0,0 0-1,1 0 1,-1 0 0,-1 0-1,1 1 1,0-1 0,0 0-1,-1 1 1,1-1 0,-1 1-1,1-1 1,-1 1 0,0 0-1,1-1 1,-4 0 0,4 1-53,0 1 1,-1 0-1,1-1 1,-1 1-1,1 0 0,-1 0 1,1 0-1,-1 0 1,1 0-1,0 0 1,-1 1-1,1-1 1,-1 0-1,1 1 1,-1-1-1,1 1 1,0-1-1,-2 2 1,-1 1-97,0-1 1,0 1 0,0 0-1,1 1 1,0-1-1,-1 1 1,1 0 0,0-1-1,1 1 1,-1 0 0,1 1-1,-3 6 1,3-7 41,0 1 0,1-1 1,0 1-1,0 0 0,0 0 1,0-1-1,1 1 0,0 7 1,5 5-537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14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160 122 18924,'0'25'1840,"-3"9"-1423,-3 5-193,0 3 688,0-2-496,4 2-72,-2-9-304,4-4-328,-3-7-632,3-5 216,0-16 455,-6 2-175,0-16-184</inkml:trace>
  <inkml:trace contextRef="#ctx0" brushRef="#br0" timeOffset="1">0 283 18068,'0'4'1520,"3"1"-1184,6-5-144,9-5 672,6-1-671,10-4-810,5-2 577,3 0-120,1-3-152</inkml:trace>
  <inkml:trace contextRef="#ctx0" brushRef="#br0" timeOffset="2">530 0 16900,'-9'7'247,"0"1"0,0-1 1,1 1-1,0 1 1,0 0-1,1 0 1,0 0-1,0 1 0,1 0 1,1 0-1,0 1 1,0-1-1,1 1 0,0 0 1,1 1-1,0-1 1,1 0-1,0 1 0,1 0 1,0-1-1,1 1 1,2 18-1,-1-22-163,0 0-1,0 0 0,1-1 1,0 1-1,0-1 1,1 1-1,0-1 1,6 11-1,-8-16-58,0 0 0,0 0 0,0 0 0,0-1 0,1 1 0,-1-1 0,1 1 0,-1-1 1,1 1-1,-1-1 0,1 0 0,0 0 0,0 0 0,0 0 0,0 0 0,-1 0 0,1 0 0,0-1 0,0 1 0,1-1 0,-1 1 0,0-1 0,0 0 0,0 0 0,0 0 1,0 0-1,0 0 0,0 0 0,0-1 0,0 1 0,0-1 0,0 1 0,0-1 0,0 0 0,0 0 0,0 0 0,2-1 0,3-3 63,0 0 0,0 0 1,-1-1-1,1 0 0,-1 0 0,-1 0 0,1-1 0,-1 0 0,0 0 0,-1-1 0,1 1 0,-2-1 1,5-11-1,-3 5 29,0 1 0,-1-1 0,-1-1 0,0 1 1,-1 0-1,0-1 0,-1-18 0,-1 28-80,-1 0-1,0 0 0,0-1 1,0 1-1,-1 0 0,1 0 0,-1 0 1,0 0-1,-6-8 0,7 12-34,1 0-1,-1 0 0,0 0 0,0 0 1,0 0-1,1 0 0,-1 0 0,0 0 1,0 1-1,-1-1 0,1 0 1,0 1-1,0-1 0,0 1 0,0-1 1,0 1-1,-1 0 0,-1-1 0,2 1-14,-1 0-1,0 1 0,1-1 1,-1 0-1,1 1 0,-1 0 1,1-1-1,-1 1 0,1 0 0,0-1 1,-1 1-1,1 0 0,0 0 1,0 0-1,0 0 0,-1 0 1,1 1-1,0-1 0,-1 1 1,-3 5-173,1 0 0,-1 1 0,1-1 0,1 1 0,-1 0 0,1 0 0,0 0 0,-1 9 0,-1 6-477,-3 40 0,7-39 90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14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 18428,'6'43'1680,"-12"10"-1096,-2 2-256,4-1 961,-1 0-745,4-12-848,1-6-240,0-18 520,3-13-176,1-22-208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15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251 111 17612,'0'-5'212,"0"-1"1,-1 1 0,0 0 0,0 0-1,0 0 1,0 0 0,-1 0-1,0 0 1,0 1 0,0-1-1,0 0 1,-1 1 0,0 0 0,0-1-1,0 1 1,0 0 0,-1 1-1,-4-4 1,6 4-159,-1 1-1,-1 0 1,1 0-1,0 0 1,0 1 0,-1-1-1,1 1 1,-1 0-1,1 0 1,-1 0-1,0 0 1,1 1 0,-1-1-1,0 1 1,1 0-1,-1 0 1,0 1-1,1-1 1,-1 1 0,0-1-1,1 1 1,-1 0-1,1 1 1,-1-1-1,1 0 1,-4 3 0,-2 1-27,0 1 1,0 1-1,1-1 1,0 1-1,0 1 1,1 0-1,-9 11 1,11-14-3,1 0 1,0 1-1,1 0 0,-1 0 0,1 0 1,0 0-1,1 1 0,0-1 1,0 1-1,0 0 0,0-1 1,0 11-1,2-15-16,0-1 1,0 1-1,0-1 1,0 1-1,0-1 0,1 1 1,-1-1-1,0 1 0,1-1 1,-1 1-1,1-1 0,0 1 1,-1-1-1,1 0 0,0 1 1,0-1-1,0 0 1,0 0-1,0 0 0,0 0 1,2 2-1,-1-2 3,0 0-1,0 0 1,0 0-1,0-1 1,0 1 0,0-1-1,0 1 1,0-1-1,0 0 1,0 0 0,0 0-1,1 0 1,2-1-1,5-1 18,0 0-1,0-1 1,0-1-1,-1 1 0,11-7 1,8-6-8,0-2 1,-2-1 0,0-1-1,-2-1 1,31-33-1,-55 54-21,0 0-1,0 0 1,0 0 0,0 0-1,0 0 1,0 0 0,0-1-1,0 1 1,0 0 0,0 0-1,1 0 1,-1 0-1,0 0 1,0 0 0,0 0-1,0 0 1,0 0 0,0 0-1,0 0 1,1 0-1,-1 0 1,0 0 0,0 0-1,0 0 1,0 0 0,0 0-1,0 0 1,1 0 0,-1 0-1,0 0 1,0 0-1,0 0 1,0 0 0,0 0-1,0 0 1,0 0 0,1 0-1,-1 0 1,0 0 0,0 0-1,0 0 1,0 0-1,0 0 1,0 1 0,0-1-1,0 0 1,0 0 0,1 0-1,1 9-12,-2 11-4,-9 41 56,-11 110 274,18-139 40,1 0 0,2-1 0,6 44-1,-52-111 772,31 26-1036,-1 0 0,0 1 0,-19-8 0,27 14-194,0 0 1,0 1-1,0 0 0,-1 0 0,1 0 0,0 1 1,-1 1-1,1-1 0,-1 1 0,-7 1 0,7 3-1790,17-4 144,3-7 1031,5-3-121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15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56 100 12827,'0'0'121,"0"0"0,0-1 0,0 1 0,0-1 0,0 1 0,0 0 0,0-1 0,0 1 1,-1 0-1,1-1 0,0 1 0,0-1 0,0 1 0,0 0 0,-1-1 0,1 1 0,0 0 0,0 0 0,-1-1 1,1 1-1,0 0 0,-1 0 0,1-1 0,0 1 0,0 0 0,-1-1 0,-5 9 2442,-2 18 368,7-23-2740,0 1 165,-11 53 2492,11-53-2694,0 1 0,0 0 0,1-1-1,0 1 1,0 0 0,0 0 0,1-1-1,0 1 1,1 6 0,-1-10-147,-1-1 1,0 1-1,0 0 1,1-1-1,-1 1 0,0-1 1,1 1-1,-1-1 0,1 1 1,-1-1-1,1 1 1,-1-1-1,1 1 0,-1-1 1,1 0-1,-1 1 1,1-1-1,-1 0 0,1 1 1,0-1-1,-1 0 1,1 0-1,0 0 0,-1 1 1,1-1-1,-1 0 0,2 0 1,0 0-37,0-1 0,0 1 1,-1 0-1,1-1 0,0 0 1,0 1-1,-1-1 0,1 0 1,-1 0-1,3-1 0,1-2-213,1 0 0,0-1-1,-1 1 1,7-9 0,7-13-1061,-2-1 0,0 0 1,-2-2-1,-1 0 0,11-30 0,-20 42 189,-8 19 533,-12 28 991,-42 107 3639,-62 224 1,115-348-4116,2-7 10,1 1-1,-1-1 1,1 1-1,0 10 1,1-17 52,0 0 0,0 0 1,0 0-1,0 0 0,0 0 1,0 0-1,0 0 0,0 0 1,0 0-1,0 0 0,0 0 1,1 0-1,-1 0 0,0 0 1,0 0-1,0 0 0,0 0 1,0 0-1,0 0 0,0 0 1,0 0-1,0 0 0,0 0 1,0 0-1,0 0 0,0 0 1,0 0-1,0 0 0,0 0 1,1 0-1,-1 0 0,5-15-253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19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599 52 11731,'-6'-6'233,"-1"1"1,0 0 0,0 0-1,0 1 1,0 0 0,-1 0 0,1 1-1,-1-1 1,0 2 0,0-1-1,0 1 1,-1 1 0,1-1 0,0 1-1,-1 1 1,1-1 0,-1 1-1,1 1 1,0 0 0,-12 2 0,3 1-25,0 0 0,1 1 1,-1 1-1,1 0 0,0 1 1,0 1-1,1 1 0,0 0 1,-13 11-1,7-1-145,0 0 1,2 1-1,1 1 0,0 0 1,1 2-1,2 0 0,0 1 1,2 0-1,0 1 0,2 0 1,1 1-1,-9 33 0,7-13-28,2 1 0,2-1 0,3 1 0,1 1 0,2-1 0,7 68 0,-3-87-10,2 1-1,2 0 1,0-1-1,2 0 1,1 0-1,1-1 1,1 0-1,22 37 0,-24-49-17,1 0 0,1-1-1,1 0 1,-1 0-1,2-2 1,0 1-1,1-2 1,0 1 0,0-2-1,1 0 1,1-1-1,0 0 1,0-2-1,33 12 1,-33-14 6,1-1 1,0-1-1,0 0 1,0-1-1,0-1 1,0-1-1,0 0 0,0-1 1,0-1-1,0-1 1,0 0-1,0-1 1,-1-1-1,26-11 1,-21 6 47,-1-1 1,0-1 0,-1-1 0,0 0 0,-1-2 0,0 0 0,-1-1 0,-1 0-1,-1-2 1,18-25 0,-11 10 44,-1-1-1,-2-1 0,-2 0 1,-1-2-1,-1 0 0,-3 0 1,0-1-1,5-42 1,-12 51-127,-1 0 0,-2 1 0,-1-1 0,-1 0 1,-1 0-1,-2 0 0,0 0 0,-3 1 1,0-1-1,-1 2 0,-20-48 0,21 62-101,-1 0 0,0 1 0,-1 0 0,0 1 0,-1 0 0,0 0 0,-1 0 0,0 2 0,0-1 0,-21-14-1,22 19 36,0 0 1,-1 0-1,1 0 0,-1 1 0,0 1 0,0 0 0,0 0 0,0 1 0,0 0 0,-1 1 0,1 0 0,-1 0 0,1 1 0,-1 1 0,-13 2 0,4 1-170,-33 13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48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1 100 15323,'8'-9'576,"0"-1"1,0 1-1,1 0 0,0 1 0,1 0 0,19-12 1,-22 16-381,-1 0 1,1 1-1,-1 0 1,1 1-1,0-1 1,1 1-1,-1 0 1,0 1-1,0 0 1,1 0-1,-1 0 1,14 2-1,-19-1-145,0 0 0,0 1 0,0-1 0,0 0 0,0 1 0,0 0 0,0 0 0,0-1 0,0 1 0,0 0 0,-1 0 0,1 1 0,0-1 0,-1 0-1,1 1 1,-1-1 0,1 1 0,-1-1 0,1 1 0,1 2 0,-2 0 26,1-1 0,-1 1 0,0-1 0,0 1 1,0 0-1,0-1 0,-1 1 0,1 0 0,-1 0 0,0 6 0,-2 4 132,0 0-1,-1-1 1,0 1-1,-1-1 1,-7 17-1,-1-1 150,-2-1 0,-1-1 0,-31 44 0,46-71-361,0 1 0,-1-1 0,1 0 0,0 0 0,0 0-1,0 0 1,0 0 0,0 1 0,-1-1 0,1 0 0,0 0 0,0 0-1,0 1 1,0-1 0,0 0 0,0 0 0,0 0 0,0 1-1,0-1 1,0 0 0,0 0 0,0 0 0,0 1 0,0-1 0,0 0-1,0 0 1,0 0 0,0 1 0,0-1 0,0 0 0,0 0-1,0 0 1,0 1 0,0-1 0,0 0 0,9 1-123,20-9-132,-20 5 147,-2 2 35,1-1 0,0 1-1,0 1 1,-1-1 0,1 1-1,0 1 1,0 0 0,-1 0-1,1 0 1,0 1 0,-1 0-1,0 0 1,1 1 0,-1 0 0,0 1-1,0-1 1,9 7 0,-12-7 79,-1 0 0,1 0 0,-1 0 0,1 1 0,-1-1 0,0 1 0,0 0 0,-1 0 0,1 0 0,-1 0 0,0 1 0,0-1 0,0 0 1,0 1-1,-1-1 0,0 1 0,0 0 0,0-1 0,-1 1 0,1 0 0,-1 0 0,0-1 0,-1 1 0,1 0 0,-1 0 0,0-1 0,0 1 0,0 0 1,-3 5-1,0 0 151,-1 0-1,0 0 1,-1 0 0,0-1 0,-1 0 0,1 0 0,-2-1 0,-10 11 0,11-13-17,0 0 0,0 0 1,0-1-1,-1 0 0,0 0 0,0-1 1,0 0-1,0 0 0,-1-1 1,-14 4-1,21-7-141,0 0 0,0 1 0,0-1 0,0 0 0,0 0 0,0 0 0,0 0 0,0-1 0,0 1 0,0 0 0,0-1 0,-3-1 0,5 2-29,-1 0-1,0-1 1,0 0 0,0 1-1,1-1 1,-1 1 0,0-1-1,1 0 1,-1 0 0,0 1-1,1-1 1,-1 0 0,1 0-1,-1 0 1,1 1-1,0-1 1,-1 0 0,0-2-1,1 1 4,0 0 0,0-1-1,0 1 1,1 0-1,-1 0 1,0 0-1,1-1 1,-1 1 0,1 0-1,0 0 1,0 0-1,0 0 1,0 0 0,0 0-1,0 0 1,0 0-1,1 1 1,-1-1-1,1 0 1,2-2 0,19-11-270,1 1-77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48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12 18148,'-18'45'1835,"12"-32"-1632,1-1 1,0 1-1,-5 26 0,6-10 210,1 0-1,1 39 1,2-57-301,1 1 0,0 0 0,1 0 0,1-1 0,-1 1 0,2-1 0,-1 0 0,9 16 0,-11-24-72,1 0-1,-1 0 0,1 0 1,0-1-1,0 1 0,0 0 1,1-1-1,-1 1 0,1-1 1,-1 0-1,1 0 0,0 0 1,0 0-1,0 0 0,0-1 1,0 1-1,0-1 0,0 0 1,0 0-1,1 0 0,-1 0 1,0 0-1,1-1 0,-1 0 1,1 1-1,-1-1 0,0 0 1,1-1-1,-1 1 0,1-1 1,-1 0-1,0 1 0,0-1 1,6-3-1,1-1 58,0 0 1,0 0 0,-1-1-1,0 0 1,0-1-1,-1 0 1,0-1 0,0 1-1,12-16 1,-10 9-11,-1 0 0,0 0 0,-1-1 1,-1 0-1,0-1 0,7-24 0,-11 29-57,0-1-1,-1 1 1,0-1 0,-1 1-1,0-1 1,-1 0 0,0 1-1,-1-1 1,-1 1-1,-3-16 1,4 23-24,0 0 1,-1 0-1,1 0 0,-1 0 1,0 0-1,0 1 0,0-1 0,0 1 1,-1 0-1,0 0 0,1 0 1,-1 0-1,0 0 0,-1 0 1,-4-3-1,5 5-14,0-1 1,0 1 0,0 0-1,0-1 1,0 2-1,0-1 1,-1 0-1,1 1 1,0-1-1,-1 1 1,1 0 0,0 0-1,0 0 1,-1 1-1,1-1 1,0 1-1,0-1 1,-1 1-1,-4 3 1,-1 0-143,1 0 0,0 1 1,1 0-1,-1 0 0,1 1 0,0-1 1,1 2-1,-1-1 0,1 1 0,0 0 0,1 0 1,0 1-1,0 0 0,1 0 0,-1 0 1,2 0-1,-1 1 0,1-1 0,1 1 1,-1 0-1,1 0 0,0 10 0,3 1-386,8-12-49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45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9 333 18620,'-3'32'1745,"-2"23"-256,5-51-1326,0-1 0,0 1 0,0 0 0,1 0 0,0 0 1,0 0-1,0 0 0,0-1 0,0 1 0,3 5 0,-3-8-151,-1-1 1,0 1 0,0-1 0,1 1-1,-1-1 1,0 1 0,1-1-1,-1 0 1,1 1 0,-1-1-1,0 1 1,1-1 0,-1 0-1,1 1 1,-1-1 0,1 0-1,-1 0 1,1 1 0,-1-1 0,1 0-1,-1 0 1,1 0 0,0 0-1,-1 1 1,1-1 0,-1 0-1,1 0 1,-1 0 0,1 0-1,0 0 1,-1-1 0,1 1 0,0 0-1,0-1-6,1 0 0,0 0 0,-1 0 0,0 0 0,1 0 0,-1-1 0,0 1 0,0 0 0,0-1 1,2-2-1,3-5-59,-2 0 1,8-17 0,-7 8-25,0 0-1,-2 0 0,3-25 1,-2 13-48,-6 47 152,0 1-1,2 0 1,0 0 0,1 0-1,1 0 1,0 0-1,1-1 1,1 1-1,13 32 1,-17-49-26,1 0-1,-1 1 1,1-1 0,0 0 0,-1 0 0,1 0 0,0 0 0,0 0 0,0 0-1,0 0 1,0 0 0,0 0 0,0 0 0,0 0 0,0 0 0,0-1-1,3 2 1,-3-2 0,0 0 0,0 0 0,0 0 0,0 0 0,0 0-1,0 0 1,0 0 0,0 0 0,0-1 0,0 1 0,0 0-1,0-1 1,0 1 0,0 0 0,0-1 0,0 1 0,-1-1 0,2-1-1,3-2 3,-1 0-1,0-1 1,0 1 0,0-1-1,0 0 1,4-9-1,5-13 4,-1 0-1,-1 0 1,-1-1 0,9-44-1,-9 22 13,6-91-1,-16 132-13,1-41-11,-1 48 5,0 0 0,0 0 0,0 0 0,0 0 0,0 0 0,-1 0 0,1 0 1,-1 0-1,0 0 0,1 0 0,-1 1 0,0-1 0,0 0 0,0 0 0,-1 1 0,1-1 0,0 1 0,0-1 0,-3-1 0,3 3 1,1 0 0,-1-1 0,1 1 0,-1 0 0,0 0 0,1 0 0,-1 0 0,0 0 0,1 0 0,-1 0 0,0 1 0,1-1 0,-1 0 0,1 0 0,-1 0 0,0 1 0,1-1 0,-1 0 0,1 1 0,-1-1 0,1 0 0,-1 1 0,1-1 0,-1 1 0,1-1 0,-1 1 0,1-1 0,-1 2 0,-11 16-12,-1 12 2,2 0 1,2 1-1,0 0 1,2 0-1,2 1 1,-3 37-1,7-53 47,0 0-1,0 0 0,2 0 0,0 0 1,1 0-1,4 17 0,-5-28-23,0-1-1,0 0 1,1 0 0,0 0-1,0 0 1,0 0-1,0 0 1,0 0 0,1 0-1,0-1 1,0 0-1,0 1 1,0-1 0,0 0-1,1 0 1,0-1-1,-1 1 1,1-1 0,0 0-1,0 0 1,0 0 0,0 0-1,0-1 1,1 0-1,-1 1 1,6-1 0,-2 0-96,0 0 0,0-1 1,-1 0-1,1-1 1,0 0-1,-1 0 1,1-1-1,0 1 1,-1-2-1,8-2 1,-10 3 45,-1 0-1,0 0 1,0 0 0,0 0 0,0-1 0,0 0 0,0 0-1,-1 0 1,1 0 0,-1 0 0,0-1 0,0 0 0,0 1-1,0-1 1,-1 0 0,0 0 0,4-8 0,-1-27-342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49.3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0 15339,'1'46'1993,"1"2"-1001,-1-2-464,-1 1 2225,0-2-1753,3-6-440,0-5-248,0-8-504,2-4-272,-2-10-544,-3-10 816,0 2-192,-5-4-137</inkml:trace>
  <inkml:trace contextRef="#ctx0" brushRef="#br0" timeOffset="1">5 244 19036,'-4'3'1824,"10"6"-1151,1-8-297,13-2 1296,4-5-848,6-6-672,4-2-312,3-2 1248,-3-4-984,-7 1-64,-6-2 16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49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15 14763,'-3'-2'226,"0"0"0,-1 1 0,1-1 1,0 1-1,-1-1 0,0 1 0,1 0 0,-1 1 0,0-1 0,1 0 0,-1 1 0,0 0 0,1 0 1,-1 0-1,0 0 0,0 1 0,1 0 0,-6 1 0,5 0-66,0 0 0,0 0-1,0 0 1,1 0 0,-1 1 0,1 0 0,0-1-1,0 1 1,0 0 0,0 1 0,0-1-1,1 0 1,-1 1 0,1 0 0,0-1 0,-2 6-1,-2 6 58,1 0 0,0 1 0,1 0 0,1 0 0,0 0 0,1 0 0,1 0 0,0 0 0,1 0 0,1 1 0,0-1 0,2 0-1,0 0 1,9 30 0,-10-42-176,0 1-1,1-1 0,-1 1 0,1-1 0,0 0 1,0 0-1,0 0 0,0 0 0,1 0 0,-1-1 1,5 4-1,-5-6-24,-1 1 0,1-1 0,0 1-1,-1-1 1,1 0 0,0 0 0,-1 0 0,1-1 0,0 1 0,0 0 0,0-1 0,0 0-1,0 0 1,0 0 0,-1 0 0,1 0 0,0-1 0,0 1 0,0-1 0,5-2 0,-1 0-4,1-1 1,-1 0-1,0-1 1,0 1-1,0-2 1,-1 1-1,0-1 1,0 1-1,0-2 1,-1 1-1,0-1 1,0 0-1,0 0 1,6-14-1,-4 6-7,0-1 1,-1 0-1,-1-1 1,0 1-1,-1-1 1,2-21-1,-6 34-16,2-43-10,-2 44-14,0 1 1,0-1-1,0 1 0,-1-1 1,1 1-1,-1-1 0,0 1 1,0-1-1,0 1 0,0 0 1,0-1-1,0 1 0,-1 0 1,1 0-1,-3-3 0,4 5-3,-1-1 1,1 1-1,-1-1 0,1 1 1,-1-1-1,0 1 0,1 0 1,-1-1-1,1 1 0,-1 0 1,0 0-1,1 0 0,-1-1 1,0 1-1,1 0 0,-1 0 1,0 0-1,1 0 0,-1 0 1,0 0-1,1 0 0,-1 0 1,0 0-1,1 0 0,-1 1 1,1-1-1,-1 0 0,0 0 1,0 1-1,-1 0-66,1 0 1,-1 1-1,1-1 1,0 0-1,-1 1 1,1-1-1,0 1 1,0 0-1,0-1 1,-1 3-1,-2 6-192,0-1 1,0 1-1,-1 10 1,-2 19-357,6 6-173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50.3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 18324,'5'39'2072,"-5"6"-1183,-6-2-393,0 4 1992,1-1-1576,4-5-592,1-4-328,3-14-984,1-8 808,-1-16-32,-3-10-160,0-12-160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50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18 17532,'-1'-1'99,"0"-1"-1,1 1 1,-1 0 0,0 0 0,0 0 0,0 0-1,1 0 1,-1 0 0,0 0 0,0 1 0,0-1-1,-1 0 1,1 0 0,0 1 0,0-1 0,0 1-1,0-1 1,-1 1 0,1-1 0,0 1 0,0 0 0,-1 0-1,1 0 1,0-1 0,-1 1 0,1 0 0,0 1-1,-1-1 1,1 0 0,0 0 0,-1 0 0,1 1-1,0-1 1,0 1 0,0-1 0,-1 1 0,1-1-1,0 1 1,0 0 0,0 0 0,0-1 0,0 1-1,0 0 1,0 0 0,0 0 0,0 0 0,1 0 0,-1 0-1,0 0 1,1 1 0,-1-1 0,0 0 0,1 0-1,0 0 1,-1 3 0,-1 2 0,1 1 0,0 0 0,0 0 1,1 0-1,0 1 0,0-1 0,0 0 0,1 0 0,0 0 1,1 0-1,-1 0 0,1-1 0,1 1 0,-1 0 0,1-1 0,0 0 1,1 1-1,0-1 0,-1-1 0,7 8 0,-7-10-86,-1 0 0,1 0 0,0 0 0,0 0-1,0-1 1,0 1 0,0-1 0,0 0 0,1 0 0,-1 0-1,1 0 1,-1-1 0,1 1 0,0-1 0,0 0 0,-1 0-1,1 0 1,0-1 0,0 0 0,0 1 0,0-1 0,0 0-1,0-1 1,0 1 0,0-1 0,-1 0 0,1 0 0,0 0-1,0 0 1,-1-1 0,1 1 0,-1-1 0,1 0 0,-1 0-1,1 0 1,-1-1 0,3-3 0,0 2-25,-1-1 0,0 0-1,-1-1 1,1 1 0,-1-1 0,0 0 0,-1 0 0,1 0 0,-1-1 0,-1 1 0,1-1 0,1-8-1,-4 3-32,-6 14 15,-10 18 27,9-3 48,0 0 1,1 1-1,1-1 0,-5 30 1,-2 73 347,12-118-380,1 39 190,-1-39-181,0 0 0,0 0 0,1 0 1,-1-1-1,1 1 0,-1 0 0,1 0 0,-1-1 0,1 1 0,0 0 0,0-1 0,0 1 0,0 0 1,0-1-1,0 1 0,1-1 0,-1 0 0,2 2 0,-2-3-2,-1 0-1,0 1 1,1-1-1,-1 0 1,0 0-1,1 0 1,-1 0 0,0 0-1,1 0 1,-1 0-1,0 0 1,1 0-1,-1 0 1,0 0 0,0 0-1,1 0 1,-1-1-1,0 1 1,1 0-1,-1 0 1,0 0 0,1 0-1,-1 0 1,0-1-1,0 1 1,1 0-1,-1 0 1,0 0 0,0-1-1,0 1 1,1 0-1,-1 0 1,0-1-1,0 1 1,-1-4 393,-8 3-171,-4 5-41,-1 1-1,1 0 0,0 0 0,1 1 1,-1 1-1,-11 8 0,6-4-92,-29 13 0,47-23-144,0-1 0,0 0 0,0 0 0,0 0 0,0 0 0,0 0-1,0 1 1,-1-1 0,1 0 0,0 0 0,0 0 0,0 0 0,0 0 0,0 0 0,0 0 0,-1 0 0,1 0 0,0 0 0,0 0-1,0 0 1,0 0 0,0 1 0,-1-1 0,1 0 0,0 0 0,0 0 0,0 0 0,0 0 0,-1-1 0,1 1 0,0 0 0,0 0-1,0 0 1,0 0 0,0 0 0,-1 0 0,1 0 0,0 0 0,0 0 0,0 0 0,0 0 0,0 0 0,0-1 0,-1 1 0,1 0-1,0 0 1,0 0 0,0 0 0,0 0 0,0-1 0,6-8-1378,24-20-195,-21 21 1407,18-19-693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51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8 117 19156,'-3'45'3024,"-2"14"-443,6-55-2410,-1 0-1,0 0 1,1 0-1,-1 0 1,1 0-1,0 0 1,0 0-1,1-1 1,-1 1-1,1-1 1,3 7-1,-4-9-157,0 0 0,0 0-1,0 0 1,0 0 0,0 0 0,1-1 0,-1 1-1,0 0 1,0-1 0,0 1 0,1 0 0,-1-1-1,0 0 1,1 1 0,-1-1 0,0 0 0,1 1-1,-1-1 1,1 0 0,-1 0 0,0 0 0,1 0-1,-1-1 1,0 1 0,1 0 0,-1-1 0,1 1-1,-1 0 1,0-1 0,0 0 0,1 1 0,0-2-1,4-1-162,0 0 0,0-1 0,-1 0 0,1 0-1,6-7 1,17-22-1554,-1-1-1,46-74 1,-38 52-2739,-22 39 2551,-14 17 1874,0 0-1,0 0 0,0 0 1,0 0-1,0 0 0,0-1 1,1 1-1,-1 0 0,0 0 1,0 0-1,0 0 0,0 0 1,0 0-1,0 0 1,1 0-1,-1 0 0,0 0 1,0-1-1,0 1 0,0 0 1,0 0-1,1 0 0,-1 0 1,0 0-1,0 0 0,0 0 1,0 0-1,1 0 1,-1 0-1,0 0 0,0 0 1,0 0-1,0 1 0,0-1 1,1 0-1,-1 0 0,0 0 1,0 0-1,0 0 1,0 0-1,0 0 0,0 0 1,1 0-1,-1 0 0,0 1 1,0-1-1,0 0 0,0 3 156,0 1 1,0-1-1,0 0 0,0 0 0,-1 0 0,1 1 0,-1-1 0,-1 5 0,-47 147 5179,-1 7-415,42-135-4388,-7 32 533,14-54-1082,0 1 0,0-1 0,1 0 0,0 1 0,0-1 0,0 0 0,1 1 0,1 7 0,12 1-3142,-14-8 2402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52.1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0 16179,'3'18'2009,"-3"3"-1289,-11 9-320,2 6 2289,2 6-2249,1 0-112,1 1-88,5-1-56,0-6-128,0-5-8,2-5-112,-1-8-160,1-9-376,-2-8-264,-2 2-849,-4-12 1353,-4-4-248,-2-5-280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52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2 130 15483,'-1'9'2361,"1"-2"-1313,3-2-400,4-1 2489,14-5-1937,9-5-264,8-9-320,5-3-159,4-5-393,1 0-184,-5 1-665,-2 1-327,-14 7 856,-11 4-240,-16 8-184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53.1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57 133 9866,'0'0'117,"0"0"-1,0 1 1,0-1-1,0 0 1,0 0 0,0 0-1,0 1 1,0-1-1,0 0 1,0 0-1,0 0 1,0 1 0,0-1-1,0 0 1,0 0-1,0 0 1,0 0-1,0 1 1,1-1 0,-1 0-1,0 0 1,0 0-1,0 0 1,0 1-1,0-1 1,0 0 0,1 0-1,-1 0 1,0 0-1,0 0 1,0 1 0,0-1-1,1 0 1,-1 0-1,0 0 1,0 0-1,0 0 1,1 0 0,-1 0-1,0 0 1,0 0-1,0 0 1,1 0-1,-1 0 1,0 0 0,0 0-1,1 0 1,11-7 2045,9-15-509,-19 20-1515,-1-1 0,1 1 0,-1 0 0,0-1 0,0 1 0,0-1 0,0 1 0,0-1 0,0 0 0,-1 1 0,1-1-1,-1 0 1,0 0 0,0 1 0,0-1 0,0 0 0,0 1 0,-1-1 0,1 0 0,-1 0 0,0 1 0,1-1 0,-3-4 0,1 5-56,0-1 1,0 1 0,0 0 0,0-1 0,-1 1 0,1 0 0,-1 0 0,1 1 0,-1-1 0,1 0 0,-1 1 0,0 0 0,0-1 0,0 1 0,0 0 0,0 1-1,0-1 1,0 0 0,0 1 0,-6 0 0,-31-2-1850,39-1 1447,3-3-101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12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2 23845,'-24'-1'51,"45"1"-9,51 2 30,-66-1-62,-1-1-1,1 1 1,-1 0-1,0 0 1,0 0-1,1 1 1,-1 0-1,5 3 1,-8-4 7,-1 0 0,1 0 0,-1 0 0,1 0 0,-1 0 0,0 0 0,1 1 0,-1-1 1,0 1-1,0-1 0,0 1 0,0-1 0,0 1 0,-1 0 0,1-1 0,0 1 0,-1 0 1,1 0-1,-1-1 0,1 1 0,-1 0 0,0 0 0,0 0 0,0-1 0,0 1 0,0 0 0,-1 3 1,-5 23 283,-2 1 0,-1-1 1,-1 0-1,-26 47 1,20-40-54,-15 37 135,18-39-633,-2-1 0,-31 54 0,45-85 188,1-1 1,0 1-1,-1-1 1,1 1-1,0-1 1,-1 1-1,1 0 1,0-1-1,-1 1 1,1-1-1,-1 0 1,1 1-1,-1-1 1,1 1-1,-1-1 1,0 0-1,1 1 1,-1-1-1,1 0 1,-1 0-1,0 1 1,1-1-1,-1 0 1,0 0-1,1 0 1,-1 0-1,0 0 1,1 0-1,-1 0 1,0 0-1,1 0 1,-1 0-1,0 0 1,1-1-1,-1 1 1,1 0-1,-1 0 1,-1-1-1,0-1-67,0 0-1,0 0 1,0 0-1,0 0 0,1 0 1,-1-1-1,1 1 1,-3-5-1,-8-20-759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12.9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0 229 17516,'5'6'1712,"4"2"-1000,1-1-280,7-1 1033,5 2-513,11-5-440,0-3-200,9-8-704,2-1-384,-2-3 648,-5 0-176,0-4-152</inkml:trace>
  <inkml:trace contextRef="#ctx0" brushRef="#br0" timeOffset="1">613 16 14491,'-4'8'685,"1"0"-1,0 1 1,0-1 0,1 1-1,-2 11 1,-10 61 542,8-41-773,1 0 1,2 1-1,2-1 1,6 53-1,-4-86-372,0-1 0,0 1 0,1 0 0,0-1 0,0 1 0,0-1 0,1 0 0,0 0 0,4 7 0,-6-12-53,1 1 0,-1-1 0,0 1-1,1-1 1,-1 1 0,1-1 0,-1 0 0,1 0 0,0 0-1,-1 0 1,1 0 0,0 0 0,0 0 0,0 0-1,0-1 1,0 1 0,0-1 0,0 0 0,-1 1-1,1-1 1,0 0 0,1 0 0,-1 0 0,0 0-1,-1-1 1,1 1 0,0 0 0,0-1 0,0 0-1,0 1 1,0-1 0,0 0 0,0 0 0,2-2-1,7-3 77,0-2-1,-1 1 0,0-1 1,0-1-1,-1 0 0,0 0 0,-1-1 1,9-12-1,53-90 516,-56 86-491,-1 0-1,13-38 1,-22 54-106,-1-1 0,0 0 0,-1 1 0,0-1 0,-1 0 0,0 0-1,-1 0 1,0 0 0,-3-17 0,3 25-38,0 1 0,-1-1 0,0 0 0,0 1 0,1-1 0,-2 1 0,1-1 0,0 1 0,0 0 0,-1 0 0,1-1 0,-1 1 0,0 0 0,1 0 0,-1 0 0,0 1 0,0-1 0,0 0 0,-1 1 0,1-1 0,0 1 0,0 0 0,-4-2 0,2 2-76,0 1 0,0-1 0,0 1 0,0-1 0,0 1 0,0 1 0,0-1 0,0 0 0,0 1 0,0 0 0,0 0 0,1 0 0,-1 0 0,0 1 0,-4 1 0,-3 4-176,0 0 1,0 0-1,1 1 1,0 0-1,0 0 1,1 1-1,-12 14 0,3 3-447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46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0 146 13739,'0'7'1776,"0"-1"-1088,9-4-119,3-2 1783,8-6-1288,3-3 1,8-8-153,5-1-96,5-6-104,1 0-48,-5-1-264,1 4-248,-7 9-736,-2 7 1032,-16 20-496,-5 6-72,-8 8-48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13.4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 19980,'-13'19'1705,"-1"16"-1193,-1 4-248,3 7 840,4 1-472,5 4-424,2-3-256,1-9-584,4-4-272,1-14-416,0-6 968,-2-20-281,0-11-279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13.9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2 135 17084,'-2'18'1856,"11"-9"-992,8-4-360,8-8 1441,5-6-913,12-9-512,2-3-168,0-5-496,-2 1-352,-6 2 256,-6 2 72,-12 9-120,-6 3-144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20.6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150 1 17140,'-8'22'3863,"-30"94"312,32-93-4054,0-1 0,2 1 0,-3 42-1,7-64-123,0 1 0,0-1-1,-1 1 1,2-1-1,-1 0 1,0 1-1,0-1 1,0 1 0,1-1-1,-1 0 1,0 1-1,1-1 1,-1 0-1,1 0 1,0 1 0,-1-1-1,1 0 1,0 0-1,0 0 1,0 0-1,0 0 1,0 0 0,0 0-1,0 0 1,0 0-1,0 0 1,0 0-1,1-1 1,-1 1-1,0-1 1,0 1 0,1-1-1,-1 1 1,0-1-1,1 1 1,-1-1-1,1 0 1,-1 0 0,0 0-1,1 0 1,-1 0-1,1 0 1,-1 0-1,0-1 1,1 1 0,2-1-1,28-10-87,-25 7 46,1 1 1,0 1 0,-1-1-1,1 2 1,14-3 0,-20 4 39,0 0 0,-1 0 0,1 0-1,0 1 1,0-1 0,0 0 0,0 1 0,-1-1 0,1 1 0,0 0 0,0-1-1,-1 1 1,1 0 0,0 0 0,-1 0 0,1 1 0,-1-1 0,0 0 0,1 0 0,-1 1-1,0-1 1,0 1 0,0-1 0,0 1 0,0-1 0,0 1 0,0 0 0,0 0-1,0 3 1,2 4 36,-1 0 0,0 1 0,-1-1-1,0 1 1,-1-1 0,0 1 0,0 0 0,-1-1-1,0 1 1,-1-1 0,-3 13 0,-2 2 95,-1 0 0,-1-1 1,-14 27-1,15-35 19,-1 0 0,0-1 0,-17 21 0,22-31-118,0 1 1,1-1-1,-1-1 1,-1 1-1,1-1 1,-1 1-1,1-1 1,-1 0-1,0-1 1,0 1-1,0-1 1,0 0-1,-1 0 1,-8 1-1,11-3-96,1 0-1,-1 0 0,0 0 1,1 0-1,-1-1 0,1 1 0,-1-1 1,1 0-1,-1 0 0,1 0 1,0 0-1,-1 0 0,1 0 0,0-1 1,0 1-1,0-1 0,0 1 1,0-1-1,0 0 0,0 0 0,1 0 1,-1 0-1,1 0 0,-1 0 0,1 0 1,0-1-1,0 1 0,0 0 1,-2-6-1,-1-4-368,0-1 1,1 0-1,0 0 0,-1-20 1,1-17-309,3-1-265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21.1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4 235 19484,'-3'-12'1985,"6"9"-1257,3-2-312,6-2 1240,3-1-672,9-4-528,4 0-231,8-1-738,3-1-367,-1 4-1768,-1-1 2232,-7 5-369,-3 1-343</inkml:trace>
  <inkml:trace contextRef="#ctx0" brushRef="#br0" timeOffset="1">549 69 12595,'1'1'120,"0"-1"0,0 1 1,0-1-1,0 1 0,0-1 1,0 1-1,-1 0 0,1-1 1,0 1-1,0 0 0,0 0 0,-1 0 1,1-1-1,0 1 0,-1 0 1,1 0-1,0 0 0,-1 0 1,0 0-1,1 0 0,-1 0 1,0 0-1,1 0 0,-1 1 1,0-1-1,0 0 0,0 0 1,0 0-1,0 2 0,-6 40 1969,4-34-1691,-7 41 684,-2-1-367,2 0 0,3 1 0,0 59 0,6-103-634,0-1-1,1 1 1,-1 0 0,1-1 0,1 1-1,-1-1 1,1 1 0,5 9 0,-6-14-57,-1 1 1,1-1 0,0 0-1,0 1 1,1-1 0,-1 0-1,0 0 1,0 0-1,0 0 1,1 0 0,-1 0-1,1 0 1,-1-1 0,1 1-1,-1 0 1,1-1 0,-1 1-1,1-1 1,-1 0-1,1 1 1,0-1 0,-1 0-1,1 0 1,-1 0 0,1 0-1,0 0 1,-1 0-1,1-1 1,-1 1 0,1 0-1,0-1 1,-1 0 0,1 1-1,-1-1 1,2-1 0,7-3 66,0 0 0,-1-1 0,0-1 1,0 0-1,-1 0 0,0 0 1,0-1-1,8-10 0,7-12 144,22-35 1,-30 40-123,-1 0 1,-1-1-1,14-42 0,-22 53-75,0 1 0,-2-1-1,0 0 1,0-1-1,-2 1 1,0 0 0,0-1-1,-3-20 1,1 32-29,1 0 0,-1 0 0,0 0-1,0 0 1,-1 0 0,1 0 0,-1 0 0,0 1 0,-3-6 0,3 7-8,1 1-1,0-1 1,-1 1 0,1-1 0,-1 1 0,1 0 0,-1 0 0,0 0 0,0 0 0,1 0 0,-1 0-1,0 0 1,0 1 0,0-1 0,0 1 0,0-1 0,0 1 0,0 0 0,0-1 0,0 1 0,0 0-1,-2 1 1,-3 0-40,1 0-1,-1 1 0,1 0 0,-1 0 0,1 1 0,0-1 1,0 1-1,0 1 0,0-1 0,1 1 0,-1 0 0,1 1 1,-5 4-1,-7 7-776,1 2 0,-20 27 1,30-37 579,0 1 0,1 0 0,0 0 1,-5 12-1,3-2-544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25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15795,'-1'1'180,"0"1"-1,0 0 0,1-1 0,-1 1 0,0 0 0,1-1 0,-1 1 1,1 0-1,0 0 0,-1-1 0,1 1 0,0 0 0,0 0 0,0 0 1,0-1-1,1 4 0,-1 0 19,1-1 0,0 1 1,0-1-1,0 1 0,0-1 0,2 5 0,1-3-131,0 0 0,0 0-1,1-1 1,-1 1 0,1-1-1,1 0 1,-1-1 0,1 1-1,-1-1 1,1 0 0,0 0 0,1-1-1,-1 0 1,1 0 0,-1-1-1,1 1 1,14 2 0,-13-4-207,0 1 0,0-2 0,0 1-1,0-1 1,0 0 0,1 0 0,-1-1 0,0-1 0,0 1 0,0-1 0,0 0 0,-1-1 0,1 0 0,0 0 0,10-7 0,-6 1-511,0-1 1,0-1-1,16-17 0,3-3-601,-31 30 1264,0 1 0,0 0 0,0 0 0,0 0 1,0-1-1,1 1 0,-1 0 0,0 0 0,0 0 1,0 0-1,0 0 0,1-1 0,-1 1 0,0 0 1,0 0-1,0 0 0,0 0 0,1 0 0,-1 0 1,0 0-1,0 0 0,1 0 0,-1 0 0,0 0 1,0 0-1,0 0 0,1 0 0,-1 0 0,0 0 1,0 0-1,0 0 0,1 0 0,-1 0 0,0 0 1,0 0-1,0 0 0,1 0 0,-1 0 0,0 1 1,0-1-1,0 0 0,0 0 0,1 0 0,-1 0 1,0 0-1,0 1 0,0-1 0,0 0 0,0 0 1,0 0-1,1 1 0,-1-1 0,0 0 0,2 19 741,-5 24 536,-13 71 1056,-8 63-351,18-59-3499,4-131 761,5-9 225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25.5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0 15731,'10'11'1793,"-5"4"-1209,-8 6-240,-2 3 1664,-1 3-1560,-1 4-167,1-1-9,0 2-144,1-7-496,2-2-281,-1-6-895,-1-5 1296,-4-11-272,0-5-128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26.1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54 17004,'1'-1'300,"1"-1"0,0 1 1,-1-1-1,1 1 1,0 0-1,0-1 0,0 1 1,0 0-1,4-1 0,-4 1 23,15-6-7,-1 0 1,1 2 0,0 0-1,34-6 1,-41 10-312,0 0 0,0 0-1,0 1 1,0 0 0,0 1 0,0 0 0,0 0 0,0 1-1,0 1 1,10 3 0,-16-4 13,0 0 0,-1 0-1,1 1 1,-1-1 0,0 1 0,0 0 0,0-1-1,0 2 1,0-1 0,-1 0 0,1 0-1,-1 1 1,0 0 0,0-1 0,0 1 0,0 0-1,-1 0 1,1 0 0,-1 0 0,0 0-1,-1 0 1,1 0 0,-1 0 0,1 1 0,-2 5-1,1 5 205,-1 0-1,-1 0 1,-1 0-1,0-1 1,-10 28-1,6-23 131,-2 0 0,0-1-1,-1 0 1,-1-1 0,-23 28 0,24-32-169,-1-1-1,0-1 1,-1 0 0,0-1 0,-1 0-1,0 0 1,-26 12 0,37-20-241,0-1 0,-1 0 1,1 0-1,-1 0 0,1 0 0,-1-1 1,1 1-1,-1-1 0,0 1 0,1-1 1,-1 0-1,1 0 0,-1 0 0,0-1 1,-4 0-1,6 0-69,-1 0 0,1 0 0,-1 0 0,1 0 1,-1 0-1,1 0 0,0 0 0,0-1 0,-1 1 0,1 0 0,0-1 0,0 1 1,0-1-1,1 0 0,-1 1 0,0-1 0,1 1 0,-1-1 0,1 0 0,-1 0 1,1 1-1,0-1 0,-1-3 0,1 2-677</inkml:trace>
  <inkml:trace contextRef="#ctx0" brushRef="#br0" timeOffset="1">646 407 20276,'8'20'1537,"5"-2"-1209,4-3-152,11-8 416,5-2-272,8-8-520,-1-3-336,-2-6 464,-8 0-120,-7 6-128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26.5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86 17084,'1'18'1536,"22"-12"-864,7-5-264,15-8 1009,9-4-641,4-2-296,5 1-96,-1-3-560,-2 1-424,-4 1 512,-10-2-112,-8 4-192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28.2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0 245 16235,'1'-2'224,"-1"0"-1,0 0 0,1 1 1,-1-1-1,1 0 0,0 1 0,0-1 1,-1 0-1,1 1 0,0-1 1,0 1-1,0-1 0,1 1 1,-1 0-1,2-2 0,27-21 1419,-10 8-1035,0-6-312,0-1 1,24-38-1,5-6-134,-49 67-158,1 0 0,-1 0 1,0-1-1,0 1 1,0 0-1,0-1 1,0 1-1,1 0 0,-1 0 1,0 0-1,0-1 1,0 1-1,1 0 1,-1 0-1,0 0 0,0-1 1,1 1-1,-1 0 1,0 0-1,1 0 1,-1 0-1,0 0 0,0 0 1,1 0-1,-1 0 1,0-1-1,1 1 1,-1 0-1,0 0 0,1 0 1,-1 1-1,1-1 1,1 10 133,-4 24 79,1-29-198,-8 64 230,-4 40 159,12-92-416,0 1-1,2-1 1,5 36-1,-6-52-36,0 0 0,0 0 1,0 0-1,0 0 0,0-1 0,0 1 0,1 0 0,-1 0 0,0 0 0,1 0 0,-1 0 1,1 0-1,-1 0 0,1-1 0,-1 1 0,1 0 0,-1 0 0,1-1 0,0 1 1,0 0-1,-1-1 0,1 1 0,0-1 0,0 1 0,0-1 0,1 1 0,-1-1 8,0 0-1,0-1 0,0 1 0,1 0 1,-1-1-1,0 1 0,0-1 0,0 1 1,0-1-1,0 0 0,0 0 0,0 1 1,0-1-1,0 0 0,0 0 0,0 0 1,-1 0-1,1 0 0,0 0 0,0-1 1,11-19-390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28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 18508,'-3'15'825,"0"0"-1,-2 0 1,-10 27 0,10-32-622,1 1 1,0 0 0,1-1 0,0 1 0,1 1 0,0-1-1,0 0 1,1 18 0,1-28-203,0 0 0,0 0 1,0 0-1,0 0 0,0 0 0,0 0 0,0 0 0,0 0 1,0 0-1,1 0 0,-1 0 0,0 0 0,1 0 0,-1 0 1,1-1-1,-1 1 0,1 0 0,-1 0 0,1 0 1,0 0-1,-1-1 0,1 1 0,0 0 0,0-1 0,0 1 1,-1 0-1,1-1 0,0 1 0,0-1 0,0 0 0,0 1 1,0-1-1,0 0 0,0 1 0,0-1 0,0 0 0,0 0 1,0 0-1,0 0 0,0 0 0,0 0 0,0 0 1,0 0-1,0 0 0,0-1 0,0 1 0,0 0 0,1-1 1,7-2-56,-1-1 0,0 0 0,0 0 0,12-9 0,-8 5-30,-7 5 53,2-1-42,0 0 0,0 0 0,1 1 0,-1 0 0,13-3 1,-19 5 64,1 1 1,-1 0-1,0 0 1,1 0 0,-1 0-1,1 0 1,-1 0 0,0 0-1,1 0 1,-1 1 0,1-1-1,-1 0 1,0 1 0,1-1-1,-1 1 1,0 0 0,0-1-1,0 1 1,1 0 0,-1 0-1,0 0 1,0 0 0,0 0-1,0 0 1,0 0 0,0 0-1,-1 0 1,1 0 0,0 0-1,0 1 1,-1-1 0,1 0-1,-1 1 1,1-1-1,-1 0 1,0 1 0,1-1-1,-1 2 1,1 6 68,1 0-1,-2 1 1,1-1-1,-1 0 1,-1 0-1,1 0 1,-2 0-1,1 0 1,-4 12-1,1-8 129,-1 0-1,0-1 0,-1 1 1,0-1-1,-13 18 0,18-27-200,0-1 0,-1 0-1,1 0 1,-1 0 0,0 0-1,0-1 1,1 1 0,-1 0-1,0-1 1,0 1 0,-1-1-1,1 0 1,0 1 0,0-1 0,-1 0-1,1 0 1,-1-1 0,1 1-1,-1 0 1,1-1 0,-1 0-1,1 1 1,-1-1 0,-3-1-1,1 0-66,1 0-1,-1 0 1,1-1-1,0 0 1,-1 0-1,1 0 1,0-1-1,1 1 1,-1-1-1,0 0 1,1 0-1,-7-7 1,-17-19-316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13.9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34 14387,'-2'-11'1481,"1"9"-1248,1 0-1,0-1 1,-1 1 0,0 0 0,1-1-1,-1 1 1,0 0 0,-2-3 0,2 8 125,0-1 0,1 1 0,-1-1 0,0 1 0,1-1 0,-1 1 0,1-1 0,0 1 0,0 3 0,0 39 237,12 75 0,-7-95-629,0-1 0,2 1 0,0-1 0,17 35 0,-22-53-78,1-1 0,0-1 0,0 1 0,0 0 0,1-1 0,-1 1 0,9 6 0,-10-10 46,-1 1 0,0-1 0,1 0 0,-1-1 0,1 1 0,0 0 0,-1 0 0,1-1 0,0 1 0,-1-1 0,1 1 0,0-1 0,0 0 0,-1 0 0,1 0 0,0 0 0,0 0 0,0 0 0,-1 0 0,1 0 0,0-1 0,0 1 0,-1-1 0,1 1 0,0-1 0,-1 0 0,1 0 0,-1 1 0,3-3 0,13-13-416,1-5-159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55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37 16948,'-25'-37'6152,"25"37"-6113,-1 1 0,1-1 1,0 0-1,0 0 1,-1 0-1,1 0 1,0 0-1,0 0 0,0 0 1,-1 1-1,1-1 1,0 0-1,0 0 0,0 0 1,0 0-1,0 1 1,-1-1-1,1 0 1,0 0-1,0 0 0,0 1 1,0-1-1,0 0 1,0 0-1,0 1 0,0-1 1,0 0-1,0 0 1,0 1-1,0-1 1,0 0-1,0 0 0,0 0 1,0 1-1,0-1 1,0 0-1,0 0 1,0 1-1,0-1 0,-1 13-3,1 10 17,2 0 0,6 37 1,-6-50-53,1 1 1,0-1-1,0 1 1,1-1-1,0 0 1,1-1-1,11 17 1,-15-24-2,0-1 1,0 1-1,0-1 1,0 1-1,0-1 1,0 0-1,0 0 1,1 1-1,-1-1 1,0 0-1,1 0 1,-1 0-1,1 0 0,0-1 1,-1 1-1,1 0 1,-1-1-1,1 1 1,0-1-1,0 1 1,-1-1-1,1 0 1,0 0-1,0 0 1,-1 0-1,1 0 1,0 0-1,0 0 0,-1-1 1,1 1-1,0-1 1,-1 1-1,1-1 1,0 0-1,-1 1 1,1-1-1,-1 0 1,1 0-1,-1 0 1,1 0-1,-1 0 1,2-3-1,3-2 27,0-1 0,0 0 0,0 0 1,-1 0-1,-1-1 0,1 0 0,3-9 0,-3 8 5,-3 5-25,0 1 0,-1 0 0,1-1 0,-1 1 0,1-1 0,-1 0 0,0 1-1,0-1 1,-1 0 0,1 0 0,-1 0 0,0-4 0,-1 10-405,0-1 0,0 0 1,0 0-1,0 0 1,0 1-1,0-1 0,0 0 1,0 1-1,0-1 0,1 1 1,-2 1-1,-1 4-565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29.1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1 107 15755,'18'0'1761,"3"0"-1209,0-4-224,3-2 1424,9-3-1840,0-3-336,2-3 448,2-2-104,2-2-184</inkml:trace>
  <inkml:trace contextRef="#ctx0" brushRef="#br0" timeOffset="1">505 64 16147,'-34'91'2619,"0"1"-637,30-79-1642,1 0 0,0 0 0,1 0 0,0 1 0,1 15 0,1-26-300,0-1 1,0 1 0,0 0 0,1 0 0,-1-1 0,1 1-1,0 0 1,0-1 0,0 1 0,0-1 0,0 1 0,0-1-1,1 1 1,-1-1 0,1 0 0,-1 0 0,4 3 0,-3-4-32,-1 0 0,1 0 1,0 0-1,0 0 1,0 0-1,0 0 0,0-1 1,0 1-1,0-1 0,0 1 1,0-1-1,0 0 1,0 0-1,0 0 0,0 0 1,0 0-1,0 0 0,0 0 1,0-1-1,0 1 1,0-1-1,0 0 0,3-1 1,4-2 2,-1-1 0,0 0 1,0 0-1,0-1 0,-1 1 0,0-2 1,0 1-1,-1-1 0,1 0 1,-1-1-1,6-10 0,1-1 42,-2-2 0,0 1 1,12-33-1,-18 37 1,0 0 1,0 0-1,-2 0 0,2-22 1,-4 32-29,-1 0-1,0 0 1,0 0 0,-1 0 0,0 0 0,-3-10 0,3 13-14,0 1 0,0-1 1,0 1-1,0-1 1,-1 1-1,1-1 0,-1 1 1,0 0-1,0-1 0,0 1 1,0 0-1,0 0 1,0 1-1,-5-4 0,5 4-43,-1 0 0,0 0 0,0 0 0,1 0 0,-1 1 0,0-1 0,0 1 0,0 0 0,0 0 0,0 0 0,0 0-1,0 0 1,0 0 0,1 1 0,-1 0 0,0-1 0,0 1 0,0 0 0,1 1 0,-1-1 0,1 0 0,-1 1 0,1-1 0,-1 1 0,1 0 0,-4 3-1,-3 3-302,0 1 0,1 0 0,0 0 0,0 0-1,-6 12 1,0 0-174,7-9-140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29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175 0 19244,'2'35'1632,"-4"-2"-1215,-3 4-185,2 4 568,0-2-240,0-3-536,0-4-376,0-10-2081,-3-5 2145,2-5-312,-2-5-232</inkml:trace>
  <inkml:trace contextRef="#ctx0" brushRef="#br0" timeOffset="1">1 172 18316,'12'-2'1248,"10"-7"-1136,8-3-264,11-6-184,4-3-296,3-3 592,5-2-160,-4 1-240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30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38 18788,'-7'8'281,"1"1"1,0-1-1,1 1 0,0 1 0,0-1 1,1 1-1,1 0 0,-1 0 0,2 0 1,-1 0-1,1 0 0,1 1 0,0-1 1,0 1-1,1-1 0,1 1 0,-1-1 1,2 1-1,4 18 0,-5-26-251,0 0 0,0 0 0,0 0 0,0 0 0,1 0 0,-1-1 0,1 1 1,0-1-1,0 1 0,0-1 0,0 0 0,0 0 0,0 1 0,1-2 0,-1 1 0,1 0 0,-1 0 0,1-1 0,0 1 0,0-1 0,0 0 0,4 1 0,-3-1-12,0-1 0,1 1 0,-1-1 0,0 0 0,0-1 0,1 1 0,-1-1 0,0 0 0,0 0 0,0 0 0,0 0 0,0-1 0,0 0 0,0 0 0,6-4 0,1-2-5,0 0-1,0-1 1,-1 0-1,-1 0 1,0-1 0,0-1-1,-1 1 1,0-2-1,7-13 1,-10 17-9,-1 0-1,0 0 1,-1 0 0,1-1 0,-2 0 0,1 1-1,-1-1 1,-1 0 0,0 0 0,0 0 0,0 0-1,-1 0 1,-1 0 0,-2-15 0,3 22-13,0 1 0,0 0 0,0-1 0,0 1 1,-1-1-1,1 1 0,-1 0 0,1-1 0,-1 1 0,0 0 1,1-1-1,-1 1 0,0 0 0,0 0 0,0 0 0,0 0 1,0-1-1,0 1 0,0 1 0,0-1 0,0 0 0,-1 0 1,1 0-1,0 1 0,0-1 0,-1 0 0,1 1 0,-1 0 1,1-1-1,0 1 0,-1 0 0,1-1 0,-1 1 0,1 0 1,-1 0-1,1 0 0,-1 0 0,1 1 0,0-1 0,-1 0 1,1 1-1,-1-1 0,1 0 0,-3 2 0,-1 1-80,0-1-1,0 1 0,0 0 0,0 1 1,1-1-1,-1 1 0,1 0 1,0 0-1,0 1 0,-3 4 1,-1 2-224,2 1 0,0-1 0,0 1 0,1 0 0,0 0 0,1 1 0,0-1 0,1 1 0,-2 25 0,8-20-344</inkml:trace>
  <inkml:trace contextRef="#ctx0" brushRef="#br0" timeOffset="1">482 234 19020,'-10'62'1496,"-8"-1"-1136,4-2-232,4-9-55,2-7-402,2-17 449,5-11-152,1-14-312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30.7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32 15267,'0'-2'252,"0"-1"0,0 1 0,0-1-1,-1 1 1,1 0 0,-1-1 0,1 1 0,-1 0-1,-2-5 1,3 7-211,0-1 0,0 1 0,-1 0 0,1 0 0,0-1 0,0 1 0,0 0 0,-1 0 0,1 0 0,0 0 0,0-1 0,-1 1 0,1 0 0,0 0 0,0 0 0,-1 0 0,1 0 0,0 0 0,0 0 0,-1 0 0,1 0 0,0 0 0,-1 0 0,1 0 0,0 0 0,0 0 0,-1 0 0,1 0 0,0 0 0,-1 0 0,1 0 0,-14 13 1121,6 3-772,0 1 1,0-1-1,2 1 1,0 0-1,1 1 1,0-1-1,2 1 1,0 0-1,-1 29 1,4-43-309,0 1 1,0-1 0,0 0-1,1 1 1,-1-1 0,1 0-1,0 0 1,2 6 0,-2-9-70,-1 0 1,1 0-1,-1 0 1,1-1-1,-1 1 1,1 0-1,0 0 1,-1-1-1,1 1 0,0 0 1,0-1-1,0 1 1,-1-1-1,1 1 1,0-1-1,0 1 1,0-1-1,0 0 1,0 1-1,0-1 1,0 0-1,0 0 1,0 0-1,0 0 1,0 0-1,0 0 0,0 0 1,0 0-1,-1 0 1,1 0-1,0 0 1,0 0-1,0-1 1,0 1-1,0-1 1,0 1-1,0 0 1,0-1-1,0 1 1,-1-1-1,2-1 0,8-4-29,-1 0 0,-1 0-1,1-1 1,-1-1-1,12-14 1,35-49-440,-40 51 293,16-24-365,-28 43 143,-2 6 279,-4 11 78,-31 133 350,31-127-172,1 0 0,0 0 0,2 0 0,5 43 0,-5-61-110,1 0-1,0 0 0,0 0 0,0 0 1,1 0-1,-1 0 0,1-1 0,0 1 1,0 0-1,4 5 0,-4-8-1,-1 1 1,1-1-1,-1 0 0,1 1 0,0-1 1,0 0-1,-1 0 0,1 0 0,0 0 0,0 0 1,0 0-1,0-1 0,0 1 0,0-1 0,0 1 1,0-1-1,0 0 0,0 0 0,1 1 1,-1-2-1,0 1 0,2 0 0,-14 2 227,1 1 0,-1 0 0,1 1 0,0 0 0,-12 7 0,-54 34 86,51-30-174,11-7-165,7-4-114,0 0 0,-1 0 0,0-1 1,-9 4-1,16-7 62,0 0 0,0 1 0,-1-1 0,1 0 0,0 0 0,0 0 0,-1 0 0,1 0 0,0 0 0,0 0 0,-1 0 0,1 0 0,0 0 0,0 0 0,-1 0 0,1 0 0,0 0 0,0 0 0,0-1 0,-1 1 1,1 0-1,0 0 0,0 0 0,0 0 0,-1 0 0,1 0 0,0-1 0,0 1 0,0 0 0,-1 0 0,1 0 0,0 0 0,0-1 0,0 1 0,0 0 0,0 0 0,0-1 0,0 1 0,-1 0 0,1 0 0,0 0 0,0-1 0,0 1 1,0 0-1,0 0 0,0-1 0,0 1 0,0 0 0,0 0 0,0-1 0,3-11-1115,19-34-257,-3 13 509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31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0 19132,'-10'23'2401,"-2"4"-1465,3 4-352,4 2 1304,4 0-703,2-1-153,10-5-408,4-8-240,7-13-320,4-10-216,4-16-560,0-5-432,0-11-473,-2-2 1193,-4-1-320,-6 2-200</inkml:trace>
  <inkml:trace contextRef="#ctx0" brushRef="#br0" timeOffset="1">247 24 18044,'-11'33'2000,"-2"9"-1064,-2 3-287,1 6 943,2 0-128,2 0-416,-1-1-159,5-6-393,0-4-216,2-7-576,2-6-392,1-6 1344,-1-7-768,2-2-32,3-6-128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35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7 17060,'1'0'126,"-1"-1"0,1 1 0,-1-1 0,1 1 0,-1-1 0,1 1 0,0-1 1,-1 1-1,1-1 0,-1 1 0,1 0 0,0-1 0,-1 1 0,1 0 0,0 0 0,0 0 1,-1-1-1,1 1 0,0 0 0,0 0 0,-1 0 0,1 0 0,0 0 0,0 0 0,-1 1 1,1-1-1,0 0 0,-1 0 0,1 0 0,0 1 0,-1-1 0,2 1 0,-1 1 97,0 1 0,0-1-1,0 1 1,0-1-1,-1 1 1,1-1-1,-1 1 1,1 4-1,-1-3-150,7 72 724,-3 100 0,-4-174-796,0-1 0,0 0 0,0 0 0,0 0 0,0 1 0,0-1 0,0 0 0,1 0 0,-1 0 0,1 1 0,-1-1 0,1 2 0,0-3-1,-1 0 1,0 1-1,1-1 1,-1 0-1,0 1 0,1-1 1,-1 0-1,0 0 1,1 1-1,-1-1 0,1 0 1,-1 0-1,0 0 1,1 0-1,-1 0 0,1 1 1,-1-1-1,1 0 1,-1 0-1,1 0 1,-1 0-1,0 0 0,2-1 1,1 0-8,1 0-1,0 0 1,-1-1 0,1 0 0,-1 0-1,5-3 1,8-4-36,-10 6 27,0 1 0,-1 0 0,1 1 0,0-1 1,0 1-1,0 0 0,0 0 0,0 1 0,1 0 0,-1 0 0,8 1 0,-10 0 8,-1 0 0,0 0 0,1 0-1,-1 0 1,0 1 0,0-1 0,1 1 0,-1 0-1,-1 0 1,1 0 0,0 0 0,0 0-1,-1 1 1,1-1 0,-1 1 0,0 0 0,0 0-1,0 0 1,0 0 0,0 0 0,1 4 0,0 0 18,-1 0 0,0 1 1,0-1-1,-1 0 0,0 1 1,0-1-1,0 1 0,-1-1 1,0 1-1,-1-1 0,0 1 1,-2 8-1,1-6 110,-1 0-1,0-1 1,-1 0 0,0 1-1,0-1 1,-1-1-1,-1 1 1,-11 15 0,12-18-5,-1 0 0,1-1-1,-1 1 1,0-1 0,-1-1 0,1 1 0,-1-1 0,0 0 0,0 0 0,0-1 0,-10 3 0,11-4-54,0-1 0,0 0 0,0 0 0,0 0 0,0-1 0,0 0 0,0 0 0,0-1 0,1 0 0,-1 0 0,0 0 0,0-1 0,0 1 0,1-1 0,-1-1 0,-5-2 0,-24-16-100,33 19-56,-1 1 1,1-1-1,0 0 0,0 0 0,0 0 0,1 0 0,-1 0 0,0 0 0,1 0 0,-1 0 0,1-1 0,-2-3 0,3 5 64,0 1 0,0-1 0,0 0 0,0 0 0,0 0 0,0 0 0,1 1 0,-1-1 0,0 0 0,0 0 0,1 0 0,-1 0 0,0 1 0,1-1 0,-1 0 0,1 1 0,-1-1 0,1 0 0,-1 1 0,1-1 0,1-1 0,17-14-1,-7 7-258,7-10-92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35.7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0 16131,'2'2'297,"0"1"0,-1-1 0,1 0 0,-1 1 0,0-1 0,0 1 0,0-1 0,0 1-1,0 0 1,0-1 0,-1 1 0,1 0 0,-1 0 0,1 3 0,0 2 637,11 53 606,-3 1-1,3 107 1,-12-133-1480,-2-1 1,-2 1-1,-1-1 1,-2-1-1,-1 1 1,-16 42 0,4-30-385,-47 81 0,64-122 315,-1 0 1,1 1 0,0-1 0,1 0-1,-2 8 1,4 0-139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54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166 38 13027,'0'-1'141,"0"-1"0,1 0 0,-2 1 0,1-1 0,0 1 0,0-1 0,0 0 0,-1 1-1,1-1 1,-1 1 0,1-1 0,-1 1 0,1-1 0,-1 1 0,0 0 0,0-1 0,0 1 0,0 0 0,0 0 0,0-1 0,0 1 0,-2-1 0,1 1-8,0 0 0,0 1 0,0-1 1,0 1-1,0 0 0,0-1 0,0 1 0,0 0 0,0 0 0,0 0 0,0 1 1,0-1-1,0 0 0,0 1 0,0 0 0,0-1 0,-4 3 0,0 0-44,1 0 0,-1 0 1,1 1-1,0 0 0,0 0 0,0 0 0,1 1 0,-1-1 0,1 1 0,0 0 0,0 0 0,1 1 0,0-1 0,-4 10 0,-1 2 57,1 0 1,0 1-1,-6 31 0,11-41-45,1 1 1,0-1-1,0 1 1,0-1-1,1 1 1,1 0-1,1 10 1,-2-17-75,0-1-1,1 1 1,-1 0 0,1 0 0,0-1 0,-1 1-1,1-1 1,0 1 0,0-1 0,0 1 0,0-1-1,0 1 1,0-1 0,0 0 0,1 0 0,-1 1-1,0-1 1,1 0 0,-1 0 0,1 0 0,-1 0-1,1-1 1,-1 1 0,1 0 0,0-1 0,-1 1 0,1-1-1,0 1 1,-1-1 0,1 0 0,0 0 0,0 0-1,0 0 1,-1 0 0,1 0 0,0 0 0,-1-1-1,1 1 1,0-1 0,3-1 0,3 0-19,-1-1-1,1 0 1,-1-1 0,0 1-1,0-1 1,0-1 0,0 0 0,-1 0-1,1 0 1,-2 0 0,1-1 0,0 0-1,-1-1 1,0 1 0,5-10-1,-6 10-126,-1 1 0,0-1 0,0 0 0,-1 0-1,0-1 1,0 1 0,0 0 0,-1-1 0,1 1-1,-2-1 1,1 1 0,-1-1 0,0 0 0,0 1-1,-1-1 1,0 1 0,0-1 0,0 1 0,-4-9-1,-11-19-496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55.1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16540,'-2'6'1264,"2"11"-920,5 7-128,2 10 560,5 9-152,5 9-256,4 7-56,8 7-64,-1 1-8,5-1-184,0-3-120,-3-7-280,-1-7-128,-4-9-296,-4-10-120,-6-11 568,-7-8-216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55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195 14 16347,'0'0'73,"0"-1"0,-1 0-1,1 0 1,-1 0-1,1 1 1,-1-1 0,1 0-1,-1 1 1,0-1-1,1 0 1,-1 1-1,0-1 1,1 1 0,-1-1-1,0 1 1,0-1-1,1 1 1,-1 0 0,0-1-1,0 1 1,0 0-1,0-1 1,0 1 0,1 0-1,-3 0 1,1 0 7,0 1-1,0-1 1,0 1 0,0-1 0,0 1 0,1 0 0,-1-1 0,0 1 0,0 0 0,1 0 0,-3 2 0,-3 3 172,0 0 0,1 0 0,-1 1 1,-7 10-1,0 4-64,0 0 0,1 1 0,2 1 0,0 0 0,2 0 0,0 1 0,1 1 0,2-1 0,0 1 0,2 0 0,-2 33 1,6-53-153,0 1-1,1 0 1,-1-1 0,1 1 0,0 0 0,0-1 0,1 1 0,0-1 0,3 8 0,-4-11-31,0 0-1,1 0 1,-1 0-1,1 0 1,-1 0-1,1 0 1,0 0-1,0 0 0,0-1 1,0 1-1,0-1 1,0 1-1,0-1 1,1 0-1,-1 0 1,0 0-1,1 0 1,-1 0-1,0-1 0,1 1 1,-1-1-1,1 0 1,4 1-1,3-2-90,-1 1 0,1-2 0,-1 1 0,1-1 0,-1 0 0,0-1 0,9-4-1,7-4-52,29-17-1,-25 10-65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56.0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62 128 14699,'0'-1'150,"1"0"0,-1 0 0,0 0 0,0 0 0,0 0 0,0 0 0,0 0 0,0 1 0,0-1 0,0 0 0,0 0 0,-1 0 0,1 0 1,0 0-1,-1 0 0,1 0 0,-1 0 0,1 0 0,-1 1 0,1-1 0,-1 0 0,1 0 0,-1 1 0,0-1 0,1 0 0,-1 1 0,0-1 0,0 0 0,1 1 0,-1-1 0,0 1 0,0 0 0,0-1 0,0 1 0,-2-1 0,2 1-41,0 0-1,0 0 1,0 0-1,-1 0 1,1 0 0,0 0-1,0 0 1,-1 1-1,1-1 1,0 0-1,0 1 1,0-1 0,0 1-1,0-1 1,-1 1-1,1 0 1,0-1 0,0 1-1,1 0 1,-1 0-1,0 0 1,0-1-1,0 1 1,0 0 0,1 0-1,-1 0 1,0 0-1,0 3 1,-2 4 4,0 0 1,1 0-1,0 0 0,0 1 1,1-1-1,0 1 0,1 0 1,-1-1-1,2 1 0,0 9 0,0-12-118,0-1-1,0 1 1,0-1-1,1 1 1,-1-1-1,1 1 1,1-1-1,-1 0 1,1 0-1,-1 0 0,2 0 1,-1 0-1,0-1 1,1 1-1,0-1 1,5 4-1,-8-7 4,1 0 0,0 0-1,0 0 1,0 0 0,0 0-1,-1 0 1,1-1 0,0 1-1,0-1 1,0 1 0,0-1-1,1 0 1,-1 0 0,0 0-1,0 0 1,0 0 0,0 0-1,0-1 1,0 1 0,0-1-1,0 1 1,0-1 0,0 0 0,0 1-1,-1-1 1,1 0 0,0-1-1,0 1 1,-1 0 0,1 0-1,-1-1 1,1 1 0,2-4-1,2-1 20,-1-1 0,0 0 0,0 0-1,0-1 1,-1 0 0,6-14 0,-5 7 75,0 0 0,-1 0 1,-1-1-1,0 0 0,-1 1 0,-1-1 1,0 0-1,-1 0 0,-1 0 1,-5-27-1,5 41-73,0-1 1,0 1 0,0-1 0,0 1-1,0-1 1,-1 1 0,1-1-1,-1 1 1,1 0 0,-1 0-1,0 0 1,-2-2 0,3 4-28,1 0 0,-1-1 0,1 1 0,-1 0 0,1-1-1,-1 1 1,1 0 0,-1 0 0,1-1 0,-1 1 0,1 0 0,-1 0 0,1 0 0,-1 0 0,0 0 0,1 0 0,-1 0 0,1 0 0,-1 0 0,1 0 0,-1 0 0,0 0 0,0 1 0,0-1-36,0 1 1,1 0-1,-1 0 0,0-1 1,0 1-1,1 0 1,-1 0-1,0 0 1,1 0-1,-1 0 0,1 0 1,-1 0-1,1 0 1,0 0-1,-1 0 0,1 0 1,0 2-1,-5 31-1304,4-31 1285,1-1-1,0 0 0,0 1 0,0-1 0,1 0 0,-1 1 1,0-1-1,1 0 0,0 1 0,-1-1 0,1 0 0,1 3 0,5-3-510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5:59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41 12923,'-15'-8'1672,"7"4"-752,5 1 1577,3 1-1465,9 1-112,3-1-80,8 1-183,-1-1-161,5-1-176,0 2-64,2-2-80,-4 1-200,-3 1-768,-6-2 760,-2 1-184,-2-1-80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0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0 357 14907,'3'-8'705,"4"-11"1203,-4 18-884,1 12-44,2 27-127,-4-22-775,0 0 0,2-1 0,0 1 1,0-1-1,9 19 0,-12-33-72,-1 1 0,1-1 0,0 0 1,-1 1-1,1-1 0,0 0 0,0 1 0,0-1 0,0 0 1,1 0-1,-1 0 0,0 0 0,0 0 0,1 0 1,-1-1-1,0 1 0,1 0 0,-1-1 0,1 1 0,-1-1 1,1 1-1,-1-1 0,1 0 0,-1 1 0,1-1 1,-1 0-1,1 0 0,-1 0 0,1 0 0,0-1 0,-1 1 1,1 0-1,-1-1 0,1 1 0,-1-1 0,0 1 1,1-1-1,-1 0 0,1 1 0,-1-1 0,0 0 0,3-2 1,5-4 37,1-1-1,-1 0 1,-1 0 0,11-14 0,-13 16-22,28-39 224,4-3 240,-38 47-478,0 1-1,0 0 1,0 0 0,0 0 0,0 0 0,0-1-1,0 1 1,1 0 0,-1 0 0,0 0 0,0 0-1,0 0 1,0 0 0,1 0 0,-1 0 0,0-1 0,0 1-1,0 0 1,0 0 0,1 0 0,-1 0 0,0 0-1,0 0 1,0 0 0,0 0 0,1 0 0,-1 0-1,0 0 1,0 0 0,0 0 0,1 0 0,-1 0 0,0 0-1,0 1 1,0-1 0,0 0 0,0 0 0,1 0-1,-1 0 1,0 0 0,0 0 0,0 1 0,4 8 183,-3 12 42,-2-10-102,-1 51 348,2-55-439,0-1 1,1 0 0,0 0-1,0 0 1,0 0-1,1 0 1,3 8 0,-5-13-38,1-1 1,-1 1 0,1 0-1,-1-1 1,0 1 0,1-1-1,-1 1 1,1 0 0,0-1 0,-1 0-1,1 1 1,-1-1 0,1 1-1,0-1 1,-1 0 0,1 1-1,0-1 1,-1 0 0,1 0-1,0 1 1,-1-1 0,1 0-1,0 0 1,0 0 0,-1 0-1,1 0 1,0 0 0,-1 0-1,1 0 1,0 0 0,0-1-1,-1 1 1,1 0 0,0 0-1,-1 0 1,1-1 0,0 1-1,-1-1 1,1 1 0,0 0 0,-1-1-1,1 1 1,-1-1 0,1 1-1,-1-1 1,1 0 0,25-28 91,0-11 28,-20 28-53,1 1 0,17-21 0,-24 31-65,1 1 1,-1-1-1,1 0 0,-1 1 0,1-1 0,-1 1 1,1-1-1,0 1 0,-1 0 0,1-1 1,0 1-1,-1 0 0,1-1 0,0 1 0,0 0 1,-1 0-1,1-1 0,1 1 0,-1 0-2,-1 0 0,0 1 0,1-1-1,-1 0 1,1 0 0,-1 1-1,0-1 1,1 0 0,-1 0 0,1 1-1,-1-1 1,0 0 0,1 1 0,-1-1-1,0 0 1,0 1 0,1-1 0,-1 1-1,0-1 1,0 0 0,0 1 0,1 0-1,4 31 62,-5-28-58,2 29 29,-2-16-15,1 0 1,1 0 0,0 0 0,1 0-1,8 25 1,-11-42-21,0 0 1,0 1-1,1-1 1,-1 1-1,0-1 1,0 1-1,0-1 0,1 1 1,-1-1-1,0 1 1,1-1-1,-1 0 1,0 1-1,1-1 0,-1 0 1,0 1-1,1-1 1,-1 0-1,1 1 1,-1-1-1,0 0 0,1 0 1,-1 0-1,1 1 1,-1-1-1,1 0 1,-1 0-1,1 0 1,-1 0-1,1 0 0,0 0 1,0 0 0,0-1 0,0 1 0,0-1 0,0 1 0,0-1 0,0 0 0,0 1 0,0-1 0,0 0 0,-1 0 0,1 1 0,0-1 0,0-1 0,19-33 19,10-48-73,-22 56-144,2 1 1,0 0 0,16-26-1,-17 42-388,-9 10 567,0 0 1,1 0 0,-1 0-1,0 0 1,0 0 0,1 0-1,-1 0 1,0 0-1,0 0 1,0 1 0,1-1-1,-1 0 1,0 0-1,0 0 1,0 0 0,1 0-1,-1 0 1,0 0 0,0 1-1,0-1 1,1 0-1,-1 0 1,0 0 0,0 0-1,0 1 1,0-1-1,0 0 1,0 0 0,1 0-1,-1 1 1,0-1 0,6 30-1334,-5-27 1064,-1 0 0,0 0 1,1-1-1,-1 1 0,1 0 0,0 0 0,0-1 0,2 5 0,-3-8 186,1 1 1,0-1-1,-1 1 1,1-1-1,0 1 1,-1-1 0,1 1-1,-1-1 1,1 0-1,-1 1 1,0-1-1,1 0 1,-1 1-1,1-1 1,-1 0 0,0 0-1,0 1 1,1-1-1,-1 0 1,0 0-1,0-1 1,16-56-2522,8-63 1,2-62 3014,-25 174-188,-4 178 5164,3-166-5288,5 56 1255,1 0-1,22 83 0,-13-72-1265,-24-100-3801,-15-35 0,14 44 2842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1.2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64 14907,'-1'-17'3970,"0"14"-3462,1 1 0,0-1-1,0 0 1,0 1-1,0-1 1,0 0-1,0 1 1,2-4-1,-2 5-457,1-1 0,0 1 0,-1 0 0,1 0-1,0 0 1,0 0 0,0 0 0,0 1 0,0-1-1,0 0 1,0 0 0,0 0 0,0 1-1,0-1 1,0 1 0,0-1 0,0 1 0,1-1-1,-1 1 1,0 0 0,0-1 0,2 1 0,4-1-206,1 0 0,-1 1 0,1 0 1,-1 0-1,1 1 0,-1 0 0,1 0 0,-1 0 1,13 5-1,-18-5-125,-1 0-106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1.7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58 20148,'-9'25'1334,"-9"35"0,16-52-1157,1-1 0,0 0 0,0 1-1,1-1 1,0 1 0,0-1 0,0 1-1,1-1 1,4 13 0,-5-18-171,0-1-1,1 1 1,-1-1 0,0 0-1,1 1 1,0-1 0,-1 0-1,1 0 1,0 1 0,0-1-1,-1 0 1,1 0 0,0 0-1,0 0 1,0 0 0,0 0-1,1 0 1,-1 0 0,0-1 0,0 1-1,0 0 1,1-1 0,-1 1-1,0-1 1,1 1 0,-1-1-1,0 0 1,1 1 0,-1-1-1,1 0 1,-1 0 0,1 0-1,-1 0 1,0 0 0,1 0-1,-1-1 1,1 1 0,-1 0-1,0-1 1,1 1 0,-1-1-1,0 1 1,1-1 0,1-1 0,4-2-215,-1 0 1,1-1-1,-1 0 1,0 0 0,0 0-1,10-12 1,11-20-1368,-2-1 0,-2-2 0,20-43 0,-39 74 1253,-4 23 426,-11 35 836,-37 192 2704,39-181-2981,2 0 0,2 65 0,5-114-680,0-9-31,0 1-1,0-1 1,0 0-1,0 1 1,0-1-1,0 1 1,1-1-1,-1 1 1,1-1-1,-1 0 1,1 1-1,0-1 1,0 0-1,2 3 1,-3-4 43,0-1 0,0 0 0,0 0 0,0 0 0,1 0 0,-1 1 1,0-1-1,0 0 0,0 0 0,0 0 0,0 0 0,0 0 0,1 0 0,-1 0 0,0 1 0,0-1 1,0 0-1,0 0 0,1 0 0,-1 0 0,0 0 0,0 0 0,0 0 0,1 0 0,-1 0 0,0 0 0,0 0 1,0 0-1,0 0 0,1 0 0,-1 0 0,0 0 0,0 0 0,0 0 0,1 0 0,-1 0 0,0 0 1,0-1-1,0 1 0,0 0 0,1 0 0,2-8-186,0-8-124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2.2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40 18308,'4'-7'553,"-2"4"-276,0 0 0,0 0 0,0 0 0,0 0 0,-1-1 0,0 1 0,2-5 0,-4 5 860,-3 7-204,-4 11 159,-8 57-124,-12 136 0,11-60-1866,15-137 712,1-3-91,1-1 0,-2 1 0,1-1 0,-1 0 0,-3 8 0,4-14 234,1 0 1,-1 0 0,1 0 0,-1 0-1,1 0 1,-1-1 0,1 1-1,-1 0 1,0 0 0,0 0-1,1-1 1,-1 1 0,0 0 0,0-1-1,0 1 1,0-1 0,0 1-1,0-1 1,0 1 0,0-1-1,0 0 1,0 1 0,0-1 0,0 0-1,0 0 1,0 0 0,0 0-1,0 0 1,0 0 0,0 0-1,0 0 1,0 0 0,0 0 0,0-1-1,0 1 1,0 0 0,0-1-1,0 1 1,0-1 0,0 1 0,0-1-1,-1 0 1,-18-15-636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2.8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68 16620,'5'40'934,"1"0"1,2-1-1,25 70 1,-23-83-569,1 0 0,1 0 0,2-1 0,0-1 1,2-1-1,22 28 0,-32-45-261,0 0 0,0 0 0,0 0 1,0 0-1,1-1 0,0 0 0,0-1 0,1 0 0,-1 0 0,10 4 1,-13-7-67,-1 0 1,1 0-1,0-1 1,0 1-1,-1-1 1,1 0 0,0 0-1,0 0 1,0-1-1,0 1 1,-1-1 0,1 0-1,0 0 1,-1 0-1,1 0 1,-1-1-1,1 1 1,-1-1 0,1 0-1,-1 0 1,0 0-1,0-1 1,0 1 0,0-1-1,2-3 1,8-9 88,0-1 1,-1 0-1,-1 0 0,0-2 1,11-27-1,37-100-24,-47 111-271,49-166-2107,-53 176 1755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4.0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363 5 14723,'0'-1'41,"0"1"0,0 0 0,0 0 0,0 0 0,0 0-1,0 0 1,0-1 0,0 1 0,0 0 0,0 0 0,0 0 0,0 0 0,0-1-1,0 1 1,0 0 0,0 0 0,-1 0 0,1 0 0,0 0 0,0-1-1,0 1 1,0 0 0,0 0 0,0 0 0,0 0 0,-1 0 0,1 0 0,0 0-1,0 0 1,0-1 0,0 1 0,0 0 0,-1 0 0,1 0 0,0 0 0,0 0-1,0 0 1,0 0 0,-1 0 0,1 0 0,0 0 0,0 0 0,0 0 0,0 0-1,0 0 1,-1 0 0,1 0 0,0 0 0,0 0 0,0 0 0,0 1 0,-1-1-1,1 0 1,0 0 0,0 0 0,0 0 0,0 0 0,-13 4 498,-6 7 283,0 0 0,1 2 0,0 0 0,-29 29 0,-56 72 417,79-84-944,-27 43 0,44-62-245,1 0-1,0 1 1,1 0-1,0 0 0,1 0 1,0 1-1,-3 20 1,7-30-53,-1 0 0,1 0 0,0 0 0,0 0 1,0 0-1,1 1 0,-1-1 0,1 0 0,-1 0 0,1 0 1,0 0-1,0 0 0,1-1 0,-1 1 0,0 0 0,1 0 0,0-1 1,0 1-1,-1-1 0,2 1 0,-1-1 0,0 0 0,0 0 1,1 0-1,-1 0 0,1 0 0,-1-1 0,1 1 0,0-1 1,0 0-1,0 1 0,0-1 0,-1-1 0,2 1 0,-1 0 0,4 0 1,4 1-188,1-1 1,0-1-1,0 1 1,0-2 0,0 0-1,0 0 1,-1-1-1,14-4 1,-3 0-61,-1-2 0,31-15 1,-4-3-244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4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0 17812,'-4'13'979,"1"0"1,0-1 0,-1 19-1,1-13-440,-7 54-70,3 0 1,2 0-1,7 81 0,-2-148-472,8 50 47,-7-51-89,0-1-1,0 1 0,0 0 0,1-1 0,-1 1 0,1-1 0,0 1 0,0-1 1,0 0-1,1 0 0,3 5 0,-5-7-16,0-1 1,0 1-1,0 0 1,0 0-1,1-1 0,-1 1 1,0-1-1,0 1 0,0-1 1,1 1-1,-1-1 1,0 0-1,0 0 0,1 1 1,-1-1-1,0 0 0,1 0 1,-1 0-1,0 0 0,0-1 1,1 1-1,-1 0 1,0-1-1,0 1 0,1 0 1,-1-1-1,0 1 0,0-1 1,0 0-1,0 1 1,0-1-1,0 0 0,0 0 1,0 0-1,0 0 0,0 0 1,0 0-1,0 0 1,0-1-1,4-4-87,0 0 1,-1-1-1,0 0 1,0 0-1,3-8 0,10-29-607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5.1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6 117 16027,'-3'35'1495,"2"-28"-1299,0 1 0,0-1 0,1 1 1,0-1-1,2 14 0,-1-21-192,-1 1 0,0 0-1,0-1 1,0 1 0,0 0 0,1-1 0,-1 1 0,0-1 0,0 1 0,1 0 0,-1-1 0,1 1 0,-1-1 0,0 1 0,1-1 0,-1 1-1,1-1 1,-1 1 0,1-1 0,0 0 0,-1 1 0,1-1 0,-1 0 0,1 1 0,0-1 0,-1 0 0,1 0 0,-1 1 0,1-1 0,0 0 0,0 0-1,-1 0 1,1 0 0,0 0 0,-1 0 0,1 0 0,0 0 0,-1 0 0,1-1 0,0 1 0,-1 0 0,1 0 0,-1 0 0,1-1 0,0 1 0,-1 0-1,1-1 1,-1 1 0,1-1 0,-1 1 0,2-1 0,3-3-158,1-1-1,-1 1 1,10-11-1,20-27-928,35-57-1,-53 74 864,-15 22 231,-1 1 0,1 0 0,0-1-1,0 1 1,0 0 0,0 0 0,0 0 0,0 0 0,4-2 0,-5 3 8,-1 1 1,0 0 0,1 0 0,-1 0-1,0 0 1,1 0 0,-1 0 0,0 0-1,1 0 1,-1 0 0,0 0 0,1 0-1,-1 1 1,0-1 0,1 0 0,-1 0-1,0 0 1,1 0 0,-1 0-1,0 1 1,1-1 0,-1 0 0,0 0-1,0 1 1,1-1 0,-1 0 0,0 0-1,0 1 1,0-1 0,1 0 0,-1 0-1,0 1 1,0-1 0,0 0 0,0 1-1,0-1 1,0 0 0,1 1 0,-1-1-1,0 0 1,0 1 0,0-1 0,1 10 285,-1 0 1,1 0-1,-2-1 1,0 11 0,1-19-303,-22 172 2567,12-109-1739,3 2 0,0 81 0,11-121-968,-4-26 132,0 0 0,0 0 1,0 1-1,0-1 1,0 0-1,0 0 1,0 0-1,0 0 1,1 0-1,-1 0 1,0 0-1,0 1 0,0-1 1,0 0-1,0 0 1,0 0-1,0 0 1,0 0-1,0 0 1,1 0-1,-1 0 1,0 0-1,0 0 0,0 0 1,0 0-1,0 0 1,0 0-1,1 0 1,-1 0-1,0 0 1,0 0-1,0 0 1,0 0-1,0 0 1,0 0-1,1 0 0,-1 0 1,0 0-1,0 0 1,0 0-1,0 0 1,0 0-1,0 0 1,0 0-1,1 0 1,-1 0-1,0 0 0,0 0 1,0 0-1,0-1 1,0 1-1,0 0 1,0 0-1,0 0 1,0 0-1,1 0 1,-1 0-1,0 0 0,0-1 1,0 1-1,0 0 1,0 0-1,0 0 1,0 0-1,0 0 1,0-1-1,2-4-40,-1 1-1,1-2 1,-1 1-1,0 0 1,0 0 0,-1-9-1,0-39-175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5.5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13 16163,'0'-1'78,"0"1"-1,-1-1 0,1 1 0,0-1 0,0 1 0,0-1 0,0 1 0,0-1 0,0 1 0,0-1 0,0 1 0,0-1 0,0 1 0,0-1 0,0 1 0,0-1 0,0 1 0,0-1 0,1 1 1,-1-1-1,0 1 0,1-1 0,8 2 1630,13 19 504,-13-6-2059,0 1 0,-1 1 0,0-1 0,-1 1 1,-1 1-1,-1-1 0,0 1 0,-1 0 0,-1 0 0,-1 0 0,0 1 0,-1-1 1,-1 0-1,-2 22 0,-3 8-457,-2-1 0,-3 1-1,-1-1 1,-18 44 0,16-54-62,-1-1 1,-29 52-1,18-52-131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56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0 104 15083,'0'2'44,"2"38"730,1 1 0,1-1 1,3 1-1,15 52 1,-21-90-734,1 1 1,-1-1 0,1 1-1,-1-1 1,1 0 0,0 0-1,0 0 1,5 5-1,-7-7-34,1-1 0,0 1 0,-1-1-1,1 1 1,0-1 0,0 0-1,0 1 1,-1-1 0,1 0-1,0 0 1,0 1 0,0-1 0,0 0-1,0 0 1,0 0 0,-1 0-1,1 0 1,0 0 0,0 0-1,0 0 1,0-1 0,0 1 0,0 0-1,-1 0 1,1-1 0,0 1-1,0 0 1,0-1 0,-1 1-1,1-1 1,0 1 0,-1-1 0,1 0-1,0 1 1,-1-1 0,1 0-1,-1 1 1,1-1 0,-1 0-1,1 0 1,9-13 30,-2-1 1,1 1-1,-2-1 0,0-1 1,-1 1-1,6-24 0,-4 14 32,46-179 1128,-47 173-627,-8 42-180,0-1 1,1 1 0,1 14 0,0 1-199,-1-4-148,-1 10-259,1 0 0,2-1 1,1 0-1,10 44 0,-5-61-336,-8-22 189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6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1 286 17628,'2'2'109,"0"0"1,0 0-1,0-1 0,0 1 1,1-1-1,-1 1 1,0-1-1,1 0 0,0 0 1,-1 0-1,1 0 1,-1 0-1,1-1 1,0 1-1,0-1 0,-1 1 1,1-1-1,0 0 1,0 0-1,0-1 0,-1 1 1,4-1-1,9-2 152,-1-1-1,1 0 1,13-7-1,-13 5 184,234-94 1954,120-40-1505,-332 129-1075,57-7 0,-76 15-257,1 2 1,0 0-1,0 1 0,37 5 0,-49-3-55,1-1-954,-11-6 530,-4 1 363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6.6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6 104 13475,'-2'7'505,"1"0"0,0-1 0,0 1 0,1 0 0,0 0 0,0 0 0,0 0 0,1-1 0,0 1 0,1 0 0,-1 0 0,1-1 0,0 1 0,1-1 0,0 0 0,0 1 0,5 7 0,-6-11-436,0 1 1,1 0-1,-1-1 1,1 1 0,0-1-1,0 0 1,0 0 0,1 0-1,-1 0 1,0-1 0,1 1-1,0-1 1,0 0 0,0 0-1,0 0 1,0-1-1,0 1 1,0-1 0,0 0-1,0 0 1,1-1 0,-1 1-1,0-1 1,1 0 0,-1 0-1,0 0 1,9-2 0,-3-2-277,-1 1 0,0-1 0,0-1 1,0 0-1,-1 0 0,1-1 0,-1 0 1,0 0-1,-1-1 0,14-15 0,-4 1-2015,0-1 0,25-42 0,-31 42 195,11-27-1,-9 18 1045,-19 71 5046,-21 163 3850,13 106-5172,22-248-4533,-10-82 1356,-6-14-120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7.1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0 110 19300,'20'2'1945,"1"1"-1385,7-8-168,7-4 1288,10-7-1136,1-4-128,4 1-192,-4-1-152,-4 5-552,-4 5-352,-14 10-552,-9 3 1048,-12 12-272,-3 7-249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7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 16748,'25'15'1912,"4"0"-1224,10-4-264,4-2 1185,7-5-929,4-2-160,-2-7-568,-4-5-384,-11-5 432,-9 0-160,-11 0-144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8.7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92 15011,'3'-5'309,"5"-8"682,0 1 0,18-21-1,-23 30-842,-1 1 0,0-1-1,1 1 1,-1 0-1,1 0 1,0 0 0,0 0-1,0 0 1,0 1-1,0 0 1,0-1-1,0 1 1,1 0 0,-1 0-1,0 1 1,1-1-1,-1 1 1,5-1 0,-7 1-136,0 0 1,0 1 0,0-1 0,-1 0-1,1 0 1,0 0 0,0 1 0,-1-1-1,1 0 1,0 1 0,0-1 0,-1 1 0,1-1-1,0 0 1,-1 1 0,1 0 0,-1-1-1,1 1 1,0-1 0,-1 1 0,1 0-1,-1-1 1,0 1 0,1 1 0,0 0 9,0 0 0,-1 0 0,1 0 0,-1 1 0,0-1 1,0 0-1,0 0 0,0 5 0,-1 2 45,-1 1 1,0-1-1,-4 12 1,-2 2 20,4-15-42,1 0 1,0 0 0,1 0-1,0 1 1,-1 12 0,3-19-47,0-1-1,0 1 1,1-1 0,-1 0 0,0 0 0,1 1-1,-1-1 1,1 0 0,0 0 0,-1 1 0,1-1-1,0 0 1,0 0 0,0 0 0,0 0 0,0 0-1,0 0 1,0 0 0,0-1 0,2 2 0,30 15 45,-16-10-52,-8-2 20,0 0 0,0 1 0,-1 0 0,0 0 0,15 15 0,-21-19 26,0 0-1,-1 1 0,1-1 0,-1 0 0,1 0 0,-1 1 0,0-1 1,0 1-1,0-1 0,0 1 0,0 0 0,-1-1 0,1 1 0,-1 0 1,0-1-1,0 1 0,0 0 0,0-1 0,0 1 0,0 0 1,-1 0-1,0-1 0,1 1 0,-1-1 0,0 1 0,0-1 0,0 1 1,-2 2-1,-3 4 173,0 0 1,-1 0-1,0-1 0,-1 0 1,1 0-1,-2-1 1,1 0-1,-1 0 1,0-1-1,0 0 0,0-1 1,-12 5-1,20-9-243,0-1-1,1 0 0,-1 1 1,0-1-1,0 1 0,1-1 1,-1 0-1,0 1 0,0-1 0,0 0 1,1 0-1,-1 0 0,0 0 1,0 0-1,0 0 0,0 0 1,0 0-1,1 0 0,-1 0 1,0 0-1,0 0 0,0-1 1,0 1-1,1 0 0,-1-1 1,0 1-1,0 0 0,1-1 1,-2 0-1,2 0-48,0 0 0,0 0 0,0 0-1,0 0 1,0 0 0,0 0 0,0 0 0,0 0 0,0 0 0,1 0 0,-1 1 0,0-1 0,1 0 0,-1 0 0,1 0-1,-1 0 1,1 0 0,-1 0 0,1 1 0,-1-1 0,1 0 0,0 1 0,-1-1 0,1 0 0,1 0 0,35-37-1102,-12 12 286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9.1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190 3 17452,'-3'-1'145,"-1"0"0,1 1 0,-1 0 1,1-1-1,-1 1 0,1 0 0,-1 0 0,1 1 1,0-1-1,-1 1 0,1 0 0,-1 0 0,1 0 1,0 0-1,0 1 0,0-1 0,0 1 0,0-1 1,0 1-1,0 0 0,0 1 0,0-1 0,1 0 1,-3 3-1,-4 5 93,1-1 0,0 1 0,0 0 0,1 1 0,-8 13 0,11-15-153,-1 1 1,2-1-1,-1 1 0,2 0 0,-1 0 0,-2 19 0,5-27-74,0 0 0,0 1 0,0-1 0,0 1-1,1-1 1,-1 1 0,0-1 0,1 0-1,0 1 1,0-1 0,-1 0 0,2 1-1,-1-1 1,2 3 0,-2-3-3,1-1-1,-1 0 1,0 0-1,1 0 1,0 0-1,-1 0 1,1 0-1,0 0 1,-1 0 0,1-1-1,0 1 1,0-1-1,-1 1 1,1-1-1,0 0 1,0 0 0,0 0-1,0 0 1,0 0-1,0 0 1,3-1-1,1 0 17,-1-1-1,1 1 1,0-2-1,-1 1 0,0 0 1,1-1-1,-1 0 1,0 0-1,0-1 0,-1 1 1,1-1-1,-1 0 1,0 0-1,0-1 0,5-6 1,-4 4 22,0 0 1,0 0 0,-1 0-1,0 0 1,0-1-1,-1 0 1,0 1-1,0-1 1,-1-1 0,2-9-1,-4 16-31,0-1 0,0 0 0,0 0 0,0 1 0,0-1 0,0 0 0,-1 0 0,1 1-1,-1-1 1,0 0 0,1 1 0,-1-1 0,-2-2 0,2 4-51,0-1 1,0 1-1,0 0 1,0 0-1,0 0 1,0 0-1,0 0 1,-1 0-1,1 0 1,0 0-1,-1 0 0,1 1 1,-1-1-1,1 1 1,0-1-1,-1 1 1,-2-1-1,-1 0-116,0 1-1,1 0 1,-1 1-1,0-1 1,0 1-1,0 0 1,0 0-1,1 0 1,-1 1-1,0 0 1,1 0-1,0 0 1,-6 4-1,-56 38-882,32-19 303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09.6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0 222 16724,'2'1'221,"-1"0"1,1-1 0,-1 1-1,1 0 1,-1 0-1,1-1 1,0 1 0,-1-1-1,1 1 1,0-1 0,-1 0-1,1 0 1,0 0 0,0 0-1,-1 0 1,1 0 0,3-1-1,32-7 1305,-33 7-1267,36-12 630,0-1 0,-1-2 1,48-27-1,102-79-952,-167 111-1457,-22 11 1485,0 0 1,1 0-1,-1 0 0,0 0 0,0 0 0,0 0 0,0 0 1,0 0-1,1 0 0,-1 0 0,0 0 0,0 0 1,0 0-1,0 0 0,1 0 0,-1 0 0,0 0 1,0 0-1,0 1 0,0-1 0,0 0 0,0 0 1,1 0-1,-1 0 0,0 0 0,0 0 0,0 0 0,0 0 1,0 1-1,0-1 0,0 0 0,0 0 0,0 0 1,1 0-1,-1 0 0,0 0 0,0 1 0,0-1 1,0 0-1,0 0 0,0 0 0,-6 14-880,-3 0 145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10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 20164,'0'7'531,"1"-1"0,0 1 0,0 0 0,0 0 0,1-1 0,0 1 0,4 9 0,-4-14-448,-1 0-1,1 0 1,-1 0-1,1 0 1,0-1-1,0 1 0,0 0 1,0-1-1,0 1 1,0-1-1,0 0 1,0 0-1,1 0 1,-1 0-1,0 0 0,1 0 1,-1 0-1,0-1 1,1 1-1,-1-1 1,1 0-1,-1 0 1,6 0-1,0-1-246,0 0 1,0 0-1,1-1 0,-1 0 1,-1 0-1,1-1 0,0 0 0,0 0 1,-1-1-1,0 0 0,0 0 1,0-1-1,0 0 0,-1 0 1,7-7-1,0-1-1468,-1 0-1,-1-1 1,0 0-1,-1 0 1,17-32 0,-29 90 3187,-6 44 944,1-26-770,3 0 0,7 100 1,-3-158-1830,1 0 0,-1 0 0,1 0 0,0 0 0,0 0 0,1-1 1,1 6-1,-2-9 78,-1 0 0,0 1 0,0-1 0,0 0 0,1 1 0,-1-1 0,0 0 0,1 1 0,-1-1 0,0 0 0,1 0 0,-1 0 0,0 1 0,1-1 0,-1 0 0,0 0 0,1 0 0,-1 1 0,1-1 0,-1 0 0,0 0 0,1 0 0,-1 0 0,1 0 0,-1 0 0,0 0 0,1 0 0,0-1 2,0 1 0,1-1 0,-1 1 0,0-1 0,0 0-1,0 1 1,0-1 0,-1 0 0,1 0 0,0 0 0,0 0 0,0 0 0,-1 0-1,2-1 1,13-25-414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10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1 19428,'5'9'1841,"-1"1"-1393,4 2-192,-1 6 920,5 6-776,-1 2-56,1 4-200,1 3-136,-1-3-448,-1-2-272,-4-5-312,-2-6 768,-5-5-216,-5-8-209</inkml:trace>
  <inkml:trace contextRef="#ctx0" brushRef="#br0" timeOffset="1">0 233 18316,'18'-1'1432,"5"-16"-1048,2-1-152,14-9 569,2-3-337,7-1-688,1-1-345,-7 2 569,-3 5-120,-9 7-160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11.2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187 48 17932,'0'-2'135,"1"1"0,-1-1 0,1 0 0,-1 0-1,0 0 1,0 1 0,0-1 0,0 0 0,0 0 0,0 0 0,0 1 0,-1-1 0,1 0 0,-1 0 0,1 1 0,-1-1 0,0 0-1,1 1 1,-1-1 0,0 0 0,-2-1 0,2 2-61,-1 0 0,1 0-1,0 1 1,-1-1 0,1 0-1,-1 1 1,1-1 0,-1 1-1,1 0 1,-1-1 0,0 1-1,1 0 1,-1 0 0,1 0-1,-1 0 1,0 0 0,1 1-1,-1-1 1,1 0 0,-1 1-1,1-1 1,-1 1 0,1-1-1,-1 1 1,-1 1 0,-5 2 18,1 1 0,-1 0 0,1 0 1,0 1-1,0 0 0,1 0 0,-1 1 0,2-1 1,-1 1-1,1 1 0,0-1 0,0 1 1,1 0-1,-4 9 0,0 2-7,0 1 0,1 1-1,1-1 1,-5 38 0,9-46-39,1-1 0,1 0 0,0 1 0,0-1 0,1 0 0,0 1-1,1-1 1,5 16 0,-6-24-69,0 0-1,0 0 0,1 0 0,-1 0 0,1 0 0,-1 0 0,1 0 0,0-1 0,0 1 0,0-1 1,0 0-1,1 1 0,-1-1 0,1 0 0,-1 0 0,1 0 0,0-1 0,0 1 0,0-1 0,0 1 1,0-1-1,0 0 0,0 0 0,0-1 0,0 1 0,1-1 0,-1 1 0,0-1 0,0 0 0,1 0 1,-1 0-1,0-1 0,5 0 0,3-2 68,0-1 0,0 0-1,-1 0 1,0-1 0,0 0 0,0-1 0,-1 0 0,1-1 0,15-14 0,13-14-198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57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0 20988,'-5'9'1761,"2"-4"-1337,2-2-216,1 0 672,0-2-384,0 1-776,4-1-432,1-1 560,5-6-160,2-4-104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11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16067,'0'2'153,"0"3"125,0-1 0,1 1 0,-1-1 0,1 1 0,1 5 0,-2-10-260,0 0 0,0 1-1,0-1 1,1 1 0,-1-1-1,0 0 1,0 1 0,0-1-1,1 1 1,-1-1 0,0 0-1,1 1 1,-1-1 0,0 0-1,1 0 1,-1 1 0,0-1-1,1 0 1,-1 0 0,1 1 0,-1-1-1,0 0 1,1 0 0,0 0-1,0 0-1,0 0-1,0 0 0,0 0 1,0-1-1,0 1 0,0 0 0,0-1 1,-1 1-1,1-1 0,0 1 1,0-1-1,0 1 0,0-1 1,-1 0-1,1 1 0,1-2 1,4-5-143,0 0 0,-1 0 0,1-1 0,6-13 1,-7 13-71,0 0 0,0 0 0,11-12 0,-15 20 212,-1 0 1,0 0-1,0 0 0,1 0 1,-1 0-1,0 0 1,0 0-1,0 1 0,1-1 1,-1 0-1,0 0 0,0 0 1,0 0-1,1 1 1,-1-1-1,0 0 0,0 0 1,0 0-1,0 0 0,0 1 1,0-1-1,1 0 1,-1 0-1,0 1 0,0-1 1,0 0-1,0 0 0,0 1 1,0-1-1,0 0 1,0 0-1,0 0 0,0 1 1,0-1-1,0 0 0,0 0 1,0 1-1,0-1 1,0 0-1,0 1 0,1 13 485,-5 93 2036,0 39-1132,6-138-1802,0-9 179,4-12 41,-5 10 132,8-20-283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12.2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54 18892,'-3'5'2361,"3"-2"-1169,1-6 2129,11-3-3121,5-2-352,-1-4-825,1 0 1561,-2 0-736,-5 3-80,-8 9-80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12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0 208 18740,'0'0'83,"1"0"0,-1 0 0,0 0-1,1 0 1,-1 0 0,1 0 0,-1 0 0,0 0 0,1 0 0,-1 0-1,0 0 1,1 0 0,-1 0 0,1 0 0,-1 0 0,0 0 0,1 0-1,-1 0 1,0 0 0,1 0 0,-1 0 0,0 1 0,1-1 0,-1 0-1,0 0 1,1 1 0,-1-1 0,0 0 0,0 0 0,1 1 0,-1-1-1,0 0 1,0 1 0,1-1 0,-1 1 0,10 16 1056,-4-7-433,1 1-270,-3-5-269,0 0 0,1 0 1,0 0-1,0-1 0,8 8 0,-12-12-163,1 0 0,-1 0 0,1 0 0,0 0-1,0 0 1,-1 0 0,1-1 0,0 1 0,0-1 0,0 1-1,0-1 1,0 0 0,0 1 0,0-1 0,0 0-1,0 0 1,0-1 0,0 1 0,0 0 0,-1-1 0,1 1-1,0-1 1,0 1 0,0-1 0,3-2 0,1-1-112,0 0-1,0 0 1,0-1 0,-1 0 0,0 0 0,0-1-1,0 1 1,-1-1 0,0 0 0,6-10 0,3-10-858,14-33 0,-25 52 790,48-130-3618,-63 215 6261,8-56-1910,-9 41 984,3 0 0,-5 106 1,16-163-1542,0 0-1,1 0 1,0 0 0,2 8-1,-3-13-11,0 0 0,0 0-1,1-1 1,-1 1-1,0 0 1,0 0-1,0-1 1,1 1 0,-1 0-1,0-1 1,1 1-1,-1 0 1,0-1-1,1 1 1,-1-1-1,1 1 1,-1 0 0,1-1-1,-1 1 1,1-1-1,0 0 1,-1 1-1,1-1 1,0 1 0,-1-1-1,1 0 1,0 0-1,-1 1 1,1-1-1,0 0 1,-1 0-1,1 0 1,0 0 0,0 0-1,-1 1 1,1-2-1,0 1 1,0 0-1,-1 0 1,1 0 0,0 0-1,0 0 1,-1-1-1,1 1 1,1-1-1,-1 1 4,0-1-1,0 0 1,0 0 0,-1 0-1,1 0 1,0 0-1,0 0 1,0 0-1,-1-1 1,1 1-1,-1 0 1,1 0 0,0-2-1,0 0-16,5-13-228</inkml:trace>
  <inkml:trace contextRef="#ctx0" brushRef="#br0" timeOffset="1">2 717 20700,'27'-9'1849,"10"-13"-1273,5-8-224,18-14 568,3-5-208,5-10-120,-1-1-199,-10 3-609,-4 5-337,-15 14-423,-10 8-272,-19 18-384,-9 9-881,-13 14 1657,-7 5-416,-5 10-1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13.2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1 219 20468,'0'3'170,"1"0"0,0 1 0,-1-1 0,1 0 0,1 0 0,-1 0 0,0 0 0,1 0 0,0-1 0,-1 1 0,1 0 0,0-1 0,1 1 0,-1-1 0,0 0 0,1 1 0,-1-1 0,1-1-1,-1 1 1,1 0 0,0 0 0,0-1 0,0 0 0,0 0 0,0 1 0,5 0 0,-1-1-100,0 1 0,0-1 0,-1-1-1,1 1 1,0-1 0,0 0 0,0-1 0,0 1-1,0-1 1,0-1 0,9-2 0,-7 0-355,0-1-1,0 0 1,0 0 0,-1 0 0,0-1-1,0 0 1,-1-1 0,0 0 0,0 0-1,0-1 1,-1 1 0,8-15 0,-4 6-458,0-2 0,-1 1 0,-1-1 0,-1-1 0,7-25 0,-8-3-3003,-7 41 3296,-3 31 2194,-1 30 963,3 1 0,7 92 1,1-95-2432,15 64-1,-18-107-463,-2-14-137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13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0 16379,'-4'20'1007,"-1"-1"0,2 1-1,-1 24 1,3-25-565,-31 737 3423,28-480-3545,-3-53-709,-3 242-2784,11-400 2490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17.2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669 18 11210,'-18'-3'156,"-1"1"-1,0 1 1,0 0-1,-1 1 1,1 2-1,1 0 1,-1 0-1,0 2 1,0 1-1,1 0 1,0 1-1,0 1 1,1 0-1,0 2 1,0 0-1,1 0 1,0 2-1,0 0 1,-22 22-1,11-8-140,1 2 0,1 1-1,1 0 1,2 2 0,1 1-1,1 1 1,2 0-1,1 2 1,2 0 0,-17 54-1,20-47 47,3 1 0,1 0 0,2 1 0,2-1-1,2 1 1,1 0 0,3 0 0,13 82 0,2-46 92,3 0 1,4-1 0,38 85 0,-16-62 228,106 167 1,-123-223-282,3-1 0,2-2 0,1-1 0,2-1 0,2-3 0,1-1 0,2-2 0,81 50 0,-101-71-144,0-2 0,1-1 0,0 0 1,41 10-1,-54-18 12,-1 0 1,0 0 0,1-1-1,-1 0 1,1-1 0,-1 0-1,1-1 1,-1 0 0,1 0-1,-1-1 1,1 0 0,-1 0-1,0-1 1,0-1 0,12-6-1,-9 2 14,0-1-1,-1 0 1,1-1 0,-2 0-1,0-1 1,0 0-1,-1 0 1,12-19 0,2-10 159,27-62 0,-15 20 462,41-158 1,-8-97 711,-59 267-1118,-2 0 1,-4 0-1,-3-1 1,-2 1-1,-4 0 1,-24-115-1,18 138-385,-1 1 0,-3 0-1,-1 1 1,-3 1 0,-1 1-1,-3 0 1,-1 2 0,-2 1 0,-1 1-1,-53-54 1,60 72 26,-1 0-1,-1 2 1,0 1 0,-44-25-1,-14 5-339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19.7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0 830 10090,'174'6'3346,"65"-1"-1211,-219-7-2043,0 0-1,0-1 0,0-1 1,0-1-1,-1-1 0,0 0 1,0-2-1,0 0 0,34-21 0,-27 11-17,-1-1-1,-1-1 0,0-1 0,-2-1 0,36-46 1,93-151 375,20-26 430,-158 229-765,1 0-1,1 1 1,0 0 0,1 2-1,32-22 1,-43 31-80,1 1-1,-1 0 1,1 0 0,0 1-1,0 0 1,0 0 0,0 0-1,0 1 1,0 0 0,0 0-1,1 0 1,-1 1-1,0 0 1,1 0 0,-1 0-1,0 1 1,0 0 0,1 1-1,-1-1 1,0 1 0,0 0-1,0 1 1,10 5 0,-6-2 0,0 2 1,0-1 0,-1 2 0,0-1 0,0 1-1,-1 0 1,13 20 0,1 6 72,18 38-1,-14-23-19,-23-45-102,0 0-1,0-1 1,0 0-1,7 8 1,-10-12 3,0 0 1,1 1-1,-1-1 1,0 1-1,1-1 0,-1 0 1,1 1-1,-1-1 1,0 0-1,1 0 1,-1 1-1,1-1 0,-1 0 1,1 0-1,-1 0 1,1 1-1,-1-1 1,1 0-1,-1 0 0,1 0 1,0 0-1,-1 0 1,1 0-1,-1 0 0,1 0 1,-1 0-1,1 0 1,-1-1-1,1 1 1,-1 0-1,1 0 0,-1 0 1,1-1-1,-1 1 1,1 0-1,-1 0 1,0-1-1,1 1 0,-1 0 1,1-1-1,-1 1 1,0-1-1,1 1 0,-1-1 1,0 1-1,0 0 1,1-1-1,-1 1 1,0-1-1,0 1 0,0-1 1,1 1-1,-1-1 1,0 1-1,0-1 1,0 0-1,0 1 0,0-1 1,0 0-1,9-58-279,-6 17 62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20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1 816 15699,'1'0'163,"0"0"-1,0 0 1,1 0 0,-1 0-1,0 0 1,1 0-1,-1-1 1,0 1-1,0 0 1,1-1-1,-1 1 1,0-1-1,0 1 1,0-1-1,1 1 1,-1-1 0,1-1-1,21-18 879,-11 9 289,166-151 328,37-30-1434,-212 190-226,3-3-23,1-1 0,0 2 0,1-1 0,13-6 0,-19 11 22,-1-1 0,0 1 0,1-1 0,-1 1 0,0-1 0,1 1 0,-1 0 0,1 0 1,-1 0-1,1 0 0,-1 0 0,0 0 0,1 0 0,-1 0 0,1 1 0,-1-1 0,0 1 0,1-1 1,-1 1-1,0-1 0,0 1 0,1 0 0,-1-1 0,0 1 0,0 0 0,0 0 0,0 0 0,0 0 0,0 0 1,0 0-1,0 0 0,0 0 0,0 1 0,-1-1 0,2 2 0,3 8 18,-1 0 0,5 23 0,-8-26 33,1-1 0,0 1-1,1 0 1,-1 0 0,1-1-1,1 0 1,0 0-1,0 0 1,7 11 0,-10-17-26,1 0 1,-1 0 0,0 0 0,0-1 0,0 1-1,1 0 1,-1 0 0,0-1 0,1 1 0,-1-1-1,1 1 1,-1-1 0,1 1 0,-1-1 0,0 0-1,1 0 1,-1 0 0,1 0 0,2 0 0,-1-1 15,1 1 1,-1-1 0,0 0 0,0-1 0,1 1-1,-1-1 1,0 1 0,4-4 0,5-4 78,0-1 1,-1 0 0,12-13-1,-17 16-57,317-365 1373,-319 366-1458,1 0-92,0 0-1,-1-1 0,1 1 0,-2-1 0,1 0 0,-1 0 0,4-13 0,-6 19 82,-1 0 0,0 1-1,0-1 1,0 0 0,0 0 0,1 0 0,-1 0-1,0 0 1,-1 1 0,1-1 0,0 0-1,0 0 1,0 0 0,0 0 0,-1 0 0,1 1-1,0-1 1,-1 0 0,1 0 0,-1 1 0,1-1-1,-1 0 1,1 0 0,-1 1 0,0-1 0,1 1-1,-1-1 1,0 1 0,1-1 0,-1 1-1,-1-1 1,-28-7-320,19 6 159,-24-6-358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21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6 230 13363,'4'-31'1320,"-1"-1"-1,-2 1 1,-1-1 0,-8-60 0,5 81-182,1 15-188,2 18-215,4 16-443,2-1 1,2-1 0,16 51-1,-8-33-207,181 530 412,-162-510-461,-26-61-86,-9-13 48,0 0 0,0 0 1,0 0-1,0 0 1,1 0-1,-1 0 1,0 0-1,0 0 1,0 0-1,0 0 0,0 0 1,0 0-1,0 0 1,0 0-1,0 0 1,1 0-1,-1 0 1,0 0-1,0 0 0,0 0 1,0 0-1,0 0 1,0 0-1,0 0 1,0 0-1,0 0 1,1 0-1,-1 0 0,0 0 1,0 0-1,0 0 1,0 0-1,0 0 1,0 0-1,0 0 1,0 0-1,0-1 0,0 1 1,0 0-1,0 0 1,0 0-1,1 0 1,-1 0-1,0 0 1,0 0-1,0 0 0,0 0 1,0 0-1,0-1 1,0 1-1,0 0 1,0 0-1,0 0 1,0 0-1,0 0 1,-2-22-148,-20-45-260,-51-111 1,55 138 346,-71-143 195,87 173-35,7 8-166,14 13-389,-15-9 229,1 1 30,-1-1-1,1 1 0,0-2 1,0 1-1,-1 0 1,1-1-1,0 0 1,0 0-1,0 0 0,1-1 1,-1 0-1,0 0 1,0 0-1,0 0 1,0-1-1,0 0 0,0 0 1,0 0-1,0-1 1,7-3-1,20-16-785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21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10 534 16307,'-4'45'1792,"-1"60"673,5-92-2172,1 1-1,0-1 1,1 1-1,0-1 1,7 19-1,-9-32-280,0 1-1,0 0 1,0-1-1,0 1 0,0-1 1,0 1-1,1 0 0,-1-1 1,0 1-1,0-1 1,1 1-1,-1-1 0,0 1 1,1 0-1,-1-1 1,0 1-1,1-1 0,-1 0 1,1 1-1,-1-1 0,1 1 1,-1-1-1,1 0 1,-1 1-1,1-1 0,0 0 1,-1 0-1,1 1 0,-1-1 1,1 0-1,-1 0 1,1 0-1,0 0 0,1 0 2,-1-1-1,0 0 0,0 0 1,0 0-1,0 0 0,0 0 1,0 0-1,-1 0 0,1 0 1,0 0-1,0 0 0,-1-1 1,1 1-1,0-1 0,16-52 70,-6-2-42,-4-1 0,-1 0 0,-3 0 0,-7-77 0,9 159 17,14 47 0,-9-40-28,-6-15-44,22 65-124,-22-73 21,-1-1 1,1 1-1,1-1 0,-1-1 0,1 1 0,1 0 0,6 7 0,-11-14 67,-1-1-1,1 1 0,0 0 0,0 0 0,0 0 0,0-1 0,0 1 0,-1 0 1,1-1-1,0 1 0,0-1 0,1 1 0,-1-1 0,0 0 0,0 1 0,0-1 1,0 0-1,0 0 0,0 0 0,0 0 0,0 0 0,1 0 0,1 0 1,-2-1-47,1 1 1,-1-1 0,0 0 0,0 0 0,0 0 0,1 0 0,-1 0 0,0 0 0,0 0 0,0 0 0,-1 0 0,1 0-1,0-1 1,0 1 0,0-3 0,3-4-162,-1 0 0,-1-1 1,1 0-1,-2 1 0,2-10 0,0-43-588,-2-9-83</inkml:trace>
  <inkml:trace contextRef="#ctx0" brushRef="#br0" timeOffset="1">217 116 12203,'26'87'4467,"-13"-37"-3463,3 0-1,28 63 0,-44-112-989,22 36 484,-22-36-479,1 0-1,-1 0 0,1 0 1,0 0-1,-1 0 1,1 0-1,0-1 1,0 1-1,-1 0 0,1 0 1,0-1-1,0 1 1,0 0-1,0-1 1,0 1-1,0-1 1,0 1-1,0-1 0,0 0 1,0 1-1,0-1 1,1 0-1,-1 0 1,0 1-1,0-1 0,0 0 1,0 0-1,0-1 1,1 1-1,-1 0 1,0 0-1,2-1 0,-1-1 4,0 0-1,1 0 0,-1-1 0,0 1 0,0-1 0,-1 1 0,1-1 0,-1 0 0,1 1 0,-1-1 0,0 0 0,0 0 0,0 0 1,0 0-1,0-4 0,7-51 72,-8 51-79,3-58 96,-3 0 1,-16-122 0,9 155 57,4 25 5,3 17 78,6 33 278,23 82-1,24 39 35,-51-161-558,22 58 34,-22-55-128,1-1 0,0 0 0,0 0-1,1 0 1,-1-1 0,1 1 0,0-1 0,7 7-1,-10-11 40,0 1 0,0 0-1,0 0 1,0-1 0,0 1 0,0-1-1,0 1 1,0-1 0,0 1-1,0-1 1,0 0 0,0 1 0,0-1-1,1 0 1,-1 0 0,0 0-1,0 0 1,0 0 0,0 0 0,0 0-1,0 0 1,1-1 0,-1 1-1,0 0 1,0-1 0,0 1 0,0 0-1,0-1 1,0 1 0,0-1-1,0 0 1,0 1 0,0-1 0,-1 0-1,1 0 1,0 0 0,0 1-1,-1-1 1,1 0 0,0 0 0,-1 0-1,1-1 1,3-6-135,0 1-1,0-1 0,-1 0 1,3-13-1,-4 13 49,11-38-694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57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 14787,'1'-3'2640,"0"14"-776,1 34 124,1 12-1257,4 24-422,26 123 0,-32-198-296,0 0 1,1-1 0,0 1 0,1 0 0,5 10 0,-8-16-8,1 1 0,-1-1 1,0 1-1,1-1 0,-1 1 0,1-1 0,-1 1 0,1-1 1,-1 1-1,1-1 0,-1 0 0,1 1 0,-1-1 1,1 0-1,-1 0 0,1 1 0,0-1 0,-1 0 1,1 0-1,-1 0 0,1 0 0,0 0 0,-1 0 0,2 0 1,-1 0 7,1-1-1,-1 0 1,0 1 0,0-1 0,1 0 0,-1 0 0,0 0 0,0 0 0,0 0 0,0 0 0,0 0 0,0 0 0,-1 0 0,1 0-1,0-1 1,0 0 0,14-27 174,-2-1 0,-1 0 0,9-35 0,-6 17-2,64-207 50,-76 240-546,-3 15 307,0 0 0,0 0 0,0 0 0,0 0 0,0 0 0,0 0 0,0 0 0,0 0-1,0 0 1,-1 0 0,1-1 0,0 1 0,0 0 0,0 0 0,0 0 0,0 0 0,0 0 0,0 0 0,0 0 0,0 0 0,0 0 0,0 0 0,0 0 0,0 0 0,0 0 0,-1 0 0,1 0 0,0 0 0,0 0 0,0 0 0,0 0 0,0 0 0,0 0 0,0 0 0,0 0 0,0 0 0,0 0 0,0 0 0,-1 0 0,1 0 0,0 0 0,0 0 0,0 0 0,0 0 0,0 0 0,0 0 0,0 0 0,0 0 0,0 0 0,0 0 0,0 0 0,-1 0 0,1 0 0,0 0 0,0 0-1,0 0 1,0 0 0,0 0 0,0 1 0,0-1 0,-16 19-181,11-12 127,-14 19-166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22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 17068,'2'4'441,"0"1"0,0-1 0,-1 1 0,0 0 1,2 6-1,56 256 3209,20-5-4453,-83-269-143,0 0-1,0 0 1,-1 0 0,-11-11-1,-5-7-131,-37-44-527,-20-26 4067,78 94-2359,-1 0 0,1 1 0,-1-1 0,1 0 0,0 0 0,-1 0 0,1 1 0,0-1 0,-1 0 0,1 0 0,0 0 0,0 0 0,0 0 0,-1 1 0,1-2 0,1 1-47,-1 1-1,0 0 0,0-1 0,0 1 0,0 0 1,1-1-1,-1 1 0,0 0 0,0-1 1,0 1-1,1 0 0,-1-1 0,0 1 0,1 0 1,-1 0-1,0-1 0,1 1 0,-1 0 0,0 0 1,1 0-1,-1 0 0,0 0 0,1-1 0,-1 1 1,31 0 1605,-19 0-1517,3 0-340,1 0 0,0-2 0,0 0 0,-1-1-1,1 0 1,-1-1 0,24-10 0,-16 2-210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22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1 607 16388,'18'49'1964,"-16"-40"-1629,1 1 1,1 0-1,0-1 0,0 1 1,1-1-1,0 0 1,0-1-1,1 1 1,11 12-1,-15-20-296,0 0 0,0 1 0,-1-1-1,1 0 1,0 0 0,0 0 0,0 0 0,0 0 0,0-1 0,1 1-1,-1-1 1,0 1 0,0-1 0,0 0 0,0 0 0,1 0-1,-1 0 1,0 0 0,0 0 0,0-1 0,0 1 0,0-1 0,1 1-1,-1-1 1,0 0 0,0 0 0,0 0 0,0 0 0,-1 0 0,1 0-1,3-3 1,2-2-15,-1 0-1,1 0 1,-1-1 0,-1 0-1,1 0 1,6-11-1,1-7 1,15-37-1,-19 41 14,0 0 1,23-36-1,-31 56-29,-1 0-1,0 0 1,1 1 0,-1-1-1,1 0 1,0 1 0,-1-1-1,1 1 1,-1-1 0,1 1-1,0-1 1,-1 1 0,1-1-1,0 1 1,0 0 0,-1-1-1,1 1 1,0 0-1,1-1 1,-1 1 0,-1 0 0,1 1 0,0-1 0,-1 0 0,1 0 0,-1 0 0,1 1 0,-1-1 0,1 0 0,-1 1 0,1-1 0,-1 0 0,1 1 0,-1-1 0,1 1 0,-1-1 0,0 1 0,1-1 0,-1 1 0,1 0 0,1 4 52,1 0 0,-1 1 1,0-1-1,1 9 1,-1-9-17,6 29 247,-7-24-172,1 0 1,1 1 0,0-1-1,0 0 1,1-1-1,8 16 1,-12-25-111,0 1 0,1-1 0,-1 1 0,0-1-1,1 1 1,-1-1 0,1 1 0,-1-1 0,1 1 0,-1-1 0,1 0 0,-1 1-1,1-1 1,-1 0 0,1 1 0,0-1 0,-1 0 0,1 0 0,-1 0 0,1 1-1,0-1 1,-1 0 0,1 0 0,0 0 0,-1 0 0,1 0 0,0 0 0,-1 0-1,1 0 1,0-1 0,-1 1 0,1 0 0,-1 0 0,1 0 0,0-1 0,-1 1-1,1 0 1,-1-1 0,1 1 0,-1 0 0,1-1 0,-1 1 0,1-1 0,17-22 148,44-110-241,-45 91-408,40-68 0,-57 110 487,22-29-355,-21 29 345,-1-1-1,1 1 1,-1-1 0,1 0-1,-1 1 1,1-1 0,0 1-1,-1 0 1,1-1 0,0 1-1,-1 0 1,1-1 0,0 1-1,-1 0 1,1 0 0,0-1-1,0 1 1,-1 0 0,1 0-1,0 0 1,0 0 0,-1 0-1,1 0 1,0 0 0,0 0-1,-1 0 1,1 1 0,0-1-1,0 0 1,-1 0 0,1 1-1,0-1 1,-1 0 0,1 1-1,0-1 1,-1 1 0,1-1-1,-1 1 1,1-1 0,-1 1-1,1-1 1,-1 1 0,1-1-1,0 2 1,2 5-36,1 0 0,-2 0 1,1 0-1,-1 0 0,0 1 0,0-1 1,-1 1-1,0-1 0,-1 9 0,1 8-467,-4 38 0,-3-37-195,6-24 700,0-1 0,0 1 0,0-1 0,0 1 0,0-1 0,-1 1 0,1-1 0,0 0 0,0 1 0,-1-1-1,1 1 1,0-1 0,0 0 0,-1 1 0,1-1 0,-1 0 0,1 1 0,0-1 0,-1 0 0,1 0 0,-1 1 0,1-1 0,0 0 0,-1 0 0,1 0 0,-1 1 0,1-1 0,-1 0 0,1 0 0,-1 0-1,1 0 1,-1 0 0,1 0 0,-1 0 0,1 0 0,-1 0 0,1 0 0,-1 0 0,1-1 0,0 1 0,-1 0 0,1 0 0,-1 0 0,1-1 0,-1 1 0,1 0 0,0 0 0,-1-1 0,1 1 0,0 0-1,-1-1 1,0 0 0,-14-19-455</inkml:trace>
  <inkml:trace contextRef="#ctx0" brushRef="#br0" timeOffset="1">266 1 19244,'-7'4'1760,"7"13"-1239,-3-2-249,3 1 904,1-2-1264,2-4 168,2-1-128,-10-1-168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24.1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 18404,'19'-4'1624,"2"4"-1040,-4 9-200,10 3 665,2 3-345,4 2-216,1-1 16,2 1-176,-3-2-176,-3-6-328,0-5-312,-6-11-576,-4-5-1961,-7-6 2545,-2-9-424,-5-13-336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6:24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18340,'-3'39'1992,"3"6"-1360,0 13-263,1 8 1431,8 11-1304,0 3-72,5 2-48,1 4-72,0-5-312,1-3-200,-2-14-456,-2-6-256,-3-15-2185,-5-8 2601,-2-20-408,-4-14-368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7:57.8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89 12987,'-1'-3'553,"-11"-34"3271,11 28-1355,8 23 460,19 50-1747,-13-30-1476,18 32 1,-31-65 223,0-1 0,1 1 0,-1-1 0,0 1 0,0-1 0,0 1 1,1-1-1,-1 1 0,0-1 0,1 1 0,-1-1 0,0 1 0,1-1 0,-1 1 0,0-1 0,1 0 0,-1 1 0,1-1 0,-1 0 1,1 1-1,-1-1 0,1 0 0,-1 0 0,1 1 0,-1-1 0,1 0 0,-1 0 0,1 0 0,0 0 0,-1 0 0,2 0 0,-1-1-80,-1 1 0,1-1 0,0 0-1,-1 0 1,1 0 0,0 0-1,-1 0 1,1 0 0,-1 0-1,0 0 1,1 0 0,-1 0-1,0 0 1,1-2 0,4-52-3807,-4 49 3329,-1-4 82,6-75-2418,-5 28 4501,1 99 6318,-1-30-7504,1 0 0,0 0 0,1 0 0,4 12 0,-7-24-369,0 1 1,0-1-1,0 0 0,0 1 1,0-1-1,0 0 1,0 1-1,1-1 1,-1 0-1,0 1 0,0-1 1,0 0-1,0 0 1,1 1-1,-1-1 1,0 0-1,0 0 0,1 1 1,-1-1-1,0 0 1,0 0-1,1 0 1,-1 0-1,0 1 0,1-1 1,-1 0-1,0 0 1,1 0-1,-1 0 1,0 0-1,1 0 0,-1 0 1,0 0-1,1 0 1,-1 0-1,0 0 1,1 0-1,-1 0 0,0 0 1,1 0-1,-1 0 1,0 0-1,1 0 1,-1 0-1,0-1 0,1 1 1,-1 0-1,0 0 1,0 0-1,1-1 0,5-5-262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31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11891,'-1'63'3290,"-7"151"-604,-1-22-1784,23 508-539,2 178 540,-1-338 229,0-258-837,19 217 477,-21-385-743,50 637-75,-62-403 135,-2-170-2421,1-174 2135,0-3 143,1-1 1,-1 1 0,0 0-1,0 0 1,0 0-1,0 0 1,-1 0 0,1 0-1,0-1 1,0 1 0,0 0-1,-1 0 1,1 0-1,-1 1 1,-3 1-279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32.8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0 181 12083,'84'11'1144,"-1"-4"1,129-3 0,-84-16-678,-90 6-273,1 2 0,-1 2 0,72 6 0,-99-2-163,-1 1 0,1 0 0,-1 1 0,0 0 0,0 1 0,-1 0 0,1 1 1,-1 0-1,16 13 0,-15-10-15,1-1 1,0-1 0,1 0-1,0-1 1,23 10-1,-16-11 15,1-1-1,-1 0 0,1-2 1,0 0-1,23-1 0,103-12 306,-58 3-80,398 3 581,53-3-758,-114-38-70,266-17-2,-678 63-6,435-20 19,-1-24-17,-223 14 3,1 9 0,252 11 1,129 64 164,-415-33-132,-115-14 1,1-5 0,0-2 0,0-4 0,0-4-1,119-26 1,-165 25 19,48-20-1,-55 18 7,1 2-1,0 1 0,26-5 1,-38 11-25,1 1 1,-1 0 0,1 1-1,-1 1 1,23 4 0,67 20 72,-70-16-93,59 9 0,-66-15-61,-1-2 0,30-1 0,-44-1-13,-1-1 0,1 1 1,-1-2-1,0 1 1,1-1-1,-1-1 1,17-8-1,-26 11 22,-1 1 0,1 0 0,-1 0-1,1-1 1,-1 1 0,1 0 0,-1-1 0,0 1-1,1 0 1,-1-1 0,1 1 0,-1-1 0,0 1-1,1 0 1,-1-1 0,0 1 0,0-1 0,1 1-1,-1-1 1,0 1 0,0-1 0,0 0 0,0 1-1,0-1 1,1 1 0,-1-1 0,0 1 0,0-1-1,0 1 1,-1-1 0,1 0 0,0 1 0,0-1 0,0 1-1,0-1 1,0 1 0,-1-1 0,1 1 0,0-1-1,0 1 1,-1-1 0,1 1 0,0-1 0,-1 1-1,1 0 1,-1-1 0,1 1 0,0 0 0,-1-1-1,1 1 1,-1 0 0,1-1 0,-1 1 0,1 0-1,-2-1 1,-4-3-293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33.4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31 14595,'1'-2'152,"-1"0"-1,1 0 1,0 0 0,0 0-1,0 1 1,0-1-1,0 0 1,0 1 0,1-1-1,-1 1 1,0-1-1,1 1 1,-1 0 0,1 0-1,0 0 1,-1-1-1,4 0 1,-3 2-56,0-1 1,1 1-1,-1 0 0,1 0 1,-1 0-1,0 0 1,1 0-1,-1 1 0,1-1 1,-1 1-1,0-1 0,1 1 1,-1 0-1,3 1 0,13 6 79,-1 0 0,0 1-1,-1 1 1,0 0 0,21 19 0,-33-26-135,-1 1 1,0 0 0,0 1 0,0-1-1,-1 0 1,0 1 0,1-1 0,-2 1-1,1 0 1,0 0 0,-1-1 0,0 1-1,0 0 1,-1 0 0,1 0 0,-1 0-1,0 1 1,0-1 0,-1 0 0,1 0-1,-3 8 1,-2 6 134,-1-1-1,0 1 0,-1-1 1,-12 21-1,-12 17-21,-2-1 0,-79 99 0,106-147-336,0 0 1,0-1 0,0 1 0,-1-1-1,-12 8 1,16-15-141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38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15491,'-2'14'1433,"2"1"-825,3 5-232,3-1 656,6 7-160,2-1-192,2-2-95,5-4-185,5 1-64,-1-5-256,2-5-152,-1-7-392,-1-4-201,1-8 41,-1-6 424,-5-12-192,-2-6-176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39.1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 0 13035,'-8'30'2008,"-2"11"-1112,-10 11-271,-1 9 1975,-1 11-1640,-2 3-120,4 1-239,0-1-153,7-9-672,1-7-320,9-19 472,3-11-121,4-15-111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58.0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0 125 14787,'17'12'1504,"-4"3"-919,1-1-257,4-2 872,0-3-688,2-3-616,-1-3-1712,-1-6 1688,2-2-312,4-4-273</inkml:trace>
  <inkml:trace contextRef="#ctx0" brushRef="#br0" timeOffset="1">311 28 15731,'-5'4'346,"1"0"0,-1 1 0,1 0 0,0 0 0,0 0 0,1 0 0,-1 0 0,1 1 0,0 0-1,1 0 1,-3 7 0,2-5-187,0 1 0,1-1 0,0 1-1,1 0 1,0 0 0,0 0 0,1 12 0,0-20-155,0 0-1,0 1 1,0-1 0,0 0 0,1 1 0,-1-1 0,0 0 0,1 0 0,-1 1 0,1-1 0,-1 0 0,1 0 0,0 0 0,0 1 0,0-1 0,-1-1 0,0 0-1,1 0 1,-1 1 0,0-1-1,1 0 1,-1 0 0,1 0-1,-1 0 1,1 1 0,-1-1-1,0 0 1,1 0 0,-1 0-1,1 0 1,-1 0 0,1 0-1,-1 0 1,1 0 0,-1 0-1,0 0 1,1-1 0,-1 1-1,1 0 1,-1 0 0,1-1-1,2 0 14,-1-1 0,1 0 0,-1 0 0,1 0 0,-1 0 0,0-1 0,0 1 0,0-1 0,0 1 0,1-4 0,10-21 160,-2 0 1,0-1-1,10-48 1,-19 69-144,1 1 45,-1 9-76,0 9-64,-2 121-3005,0-130 2489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34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0 546 12131,'6'0'422,"0"1"1,-1-1 0,1 0 0,0 0 0,0-1 0,-1 0 0,1 0 0,0 0 0,8-3 0,-5 0-68,0-1 0,0 0 0,-1 0 1,15-12-1,0-3-69,-1 0 0,-1-1 0,-2-2 0,0 0 1,-1 0-1,-1-2 0,14-27 0,81-194 42,-107 234-321,-3 8-6,-1 0 0,1 0-1,0 0 1,0 0 0,1 0-1,4-6 1,-6 10-1,-1 0-1,0-1 1,1 1-1,-1 0 1,1 0 0,-1-1-1,0 1 1,1 0 0,-1 0-1,1-1 1,-1 1 0,1 0-1,-1 0 1,1 0-1,-1 0 1,1 0 0,-1 0-1,1 0 1,-1 0 0,0 0-1,1 0 1,-1 0 0,1 0-1,0 0 1,0 1-2,0 0 0,0-1 0,0 1 0,0 0 1,0 0-1,0 0 0,0 0 0,0-1 0,-1 1 1,1 0-1,0 1 0,-1-1 0,1 0 0,0 2 0,36 94-661,-25-61-5,19 38-1,-13-38 358,3 2-94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36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98 15411,'0'0'63,"0"0"0,0 0-1,0 0 1,-1 0-1,1 0 1,0 0 0,0 0-1,0 0 1,0 0 0,-1 0-1,1 1 1,0-1 0,0 0-1,0 0 1,0 0 0,0 0-1,0 0 1,-1 0-1,1 0 1,0 0 0,0 1-1,0-1 1,0 0 0,0 0-1,0 0 1,0 0 0,0 0-1,0 1 1,-1-1-1,1 0 1,0 0 0,0 0-1,0 0 1,0 1 0,0-1-1,0 0 1,0 0 0,0 0-1,0 0 1,0 1-1,0-1 1,0 0 0,1 0-1,-1 0 1,0 0 0,0 17 1444,5 16-300,-4-28-1113,23 96 1044,-20-90-1078,0 0 0,0 1 0,1-1 0,1 0-1,0-1 1,11 16 0,-16-25-57,0 0 1,0 0-1,0 1 0,0-1 1,0 0-1,0 0 0,1 0 1,-1 0-1,0 0 0,1-1 0,-1 1 1,1 0-1,-1 0 0,1-1 1,-1 1-1,1-1 0,-1 0 1,1 1-1,0-1 0,-1 0 1,1 0-1,-1 0 0,4 0 0,-2-1-18,0 0 0,0 0-1,0-1 1,0 1 0,0-1-1,0 1 1,0-1-1,0 0 1,-1 0 0,1 0-1,2-3 1,6-7-274,0-1 0,-1 0 0,13-23 0,-23 36 274,50-85-1897,46-71-2633,-72 131 4243,-24 24 327,0 1 0,1 0 0,-1-1 0,0 1 0,1 0-1,-1-1 1,1 1 0,-1 0 0,1 0 0,-1-1 0,1 1 0,-1 0-1,0 0 1,1 0 0,-1 0 0,1 0 0,-1 0 0,1 0 0,-1 0-1,1 0 1,-1 0 0,1 0 0,-1 0 0,1 0 0,-1 0 0,1 0 0,-1 0-1,1 0 1,-1 1 0,1-1 0,-1 0 0,1 0 0,-1 1 0,0-1-1,1 0 1,-1 0 0,0 1 0,1-1 0,-1 1 0,0-1 0,1 0-1,-1 1 1,0-1 0,1 1 0,-1-1 0,0 0 0,0 1 0,0-1 0,0 1-1,1-1 1,-1 1 0,0-1 0,0 1 0,0-1 0,0 1 0,0-1-1,0 1 1,0-1 0,0 1 0,0-1 0,-1 1 0,2 23 747,-1 0 0,-1-1-1,-1 1 1,-1-1 0,-8 32 0,3-15-26,-86 325 1881,92-359-2579,1-1-276,-1 0 0,1-1 0,-1 1 0,0 0-1,-4 5 1,6-10 185,0 1 0,-1-1 0,1 1 0,-1 0 0,1-1 0,-1 1 0,0-1 0,1 1 0,-1-1 0,1 0 0,-1 1-1,0-1 1,1 0 0,-1 1 0,0-1 0,1 0 0,-1 0 0,0 1 0,0-1 0,1 0 0,-1 0 0,0 0 0,0 0 0,1 0-1,-1 0 1,0 0 0,0 0 0,1 0 0,-1-1 0,0 1 0,1 0 0,-1 0 0,0-1 0,1 1 0,-1 0 0,0-1 0,1 1 0,-1-1-1,0 1 1,1-1 0,-2 0 0,-8-9-608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37.2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5 17204,'1'-5'1352,"2"7"-1080,-3 4-96,2 8 608,-1 4-240,-1 9-232,0 4-16,0 10-111,-1 1-1,-2 3 0,0 0-80,0-6-256,-2-5-224,2-8-377,-1-10 185,2-16 360,-7-1-184,8-23-120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37.7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 17588,'0'-1'118,"1"0"1,-1-1-1,0 1 1,1 0-1,-1 0 1,1 0-1,-1 0 0,1-1 1,0 1-1,-1 0 1,1 0-1,0 0 1,0 0-1,0 1 1,-1-1-1,1 0 1,0 0-1,0 0 0,0 1 1,1-1-1,-1 1 1,0-1-1,0 0 1,0 1-1,0 0 1,0-1-1,1 1 1,-1 0-1,1 0 0,42-6 376,-38 6-406,-3 0-75,18-2 10,1 1-1,-1 1 0,1 1 0,34 7 1,-52-8-4,1 1 1,-1 1 0,0-1 0,0 0 0,1 1-1,-1 0 1,0 0 0,0 0 0,0 1 0,-1-1 0,1 1-1,-1 0 1,1 0 0,-1 0 0,0 0 0,0 1-1,0-1 1,-1 1 0,1 0 0,-1 0 0,0 0-1,0 0 1,0 0 0,0 0 0,-1 0 0,0 1-1,0-1 1,1 9 0,-2-2 121,0 0 0,-1 0-1,0 0 1,0 0 0,-1 0-1,-1 0 1,0 0 0,-1-1-1,0 1 1,0-1 0,-1 0-1,0 0 1,-1-1 0,0 0 0,-1 0-1,-13 15 1,3-6 60,0-1 0,-2 0 0,0-1 0,-1-1-1,0-1 1,-34 17 0,48-28-337,1-1 0,-1 1 0,0-1 0,0 0 0,0-1 0,-11 2 0,17-3 107,-1 1 0,1-1 0,-1 0 0,0 0 0,1 0 1,-1-1-1,1 1 0,-1 0 0,1 0 0,-1 0 0,0 0 0,1 0 0,-1-1 0,1 1 0,-1 0 0,1-1 0,-1 1 0,1 0 1,-1-1-1,1 1 0,-1 0 0,1-1 0,0 1 0,-1-1 0,1 1 0,-1-1 0,1 1 0,0-1 0,0 1 0,-1-1 1,1 1-1,0-1 0,0 1 0,0-1 0,-1 0 0,1 1 0,0-1 0,0 1 0,0-1 0,0 0 0,0 1 0,0-1 0,0 1 1,1-1-1,-1 0 0,0 1 0,0-2 0,12-31-390,8-2-133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40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0 235 15083,'0'1'28,"0"-1"-1,0 0 1,0 1-1,0-1 1,0 0-1,0 0 1,0 1 0,1-1-1,-1 0 1,0 1-1,0-1 1,0 0-1,0 0 1,0 1-1,1-1 1,-1 0-1,0 0 1,0 0-1,0 1 1,1-1-1,-1 0 1,0 0 0,0 0-1,1 0 1,-1 1-1,0-1 1,0 0-1,1 0 1,-1 0-1,0 0 1,1 0-1,-1 0 1,0 0-1,0 0 1,1 0 0,-1 0-1,0 0 1,1 0-1,-1 0 1,0 0-1,1 0 1,-1 0-1,0 0 1,0 0-1,1 0 1,-1-1-1,0 1 1,0 0 0,1 0-1,-1-1 1,21-5 250,148-60 781,3 7 0,192-39 0,-360 97-1049,8-2-213,-1 1-1,1 0 1,14 0-1,-23 2 116,-1 0 0,0 0 0,1 0-1,-1 0 1,0 1 0,0-1 0,1 0 0,-1 1 0,0 0 0,0 0-1,0-1 1,0 1 0,0 1 0,0-1 0,0 0 0,0 0 0,0 1-1,0-1 1,-1 1 0,1-1 0,0 1 0,-1 0 0,2 2 0,-1 4-476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42.9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2423 10514,'4'5'3359,"-4"-4"-3317,0-1 1,0 1-1,0-1 0,1 1 0,-1-1 1,0 0-1,1 1 0,-1-1 1,0 0-1,1 1 0,-1-1 1,0 0-1,1 1 0,-1-1 0,1 0 1,-1 0-1,0 0 0,1 1 1,-1-1-1,1 0 0,-1 0 1,1 0-1,-1 0 0,1 0 1,-1 0-1,1 0 0,-1 0 0,1 0 1,-1 0-1,1 0 0,-1 0 1,1 0-1,0 0 0,16-4 231,-1 0-1,0 0 1,31-14-1,-11 4-99,55-16 38,48-19-320,-116 40 60,-1-2-1,0-1 1,39-27-1,-8 3 99,2 2 0,78-35 0,-37 20-26,-46 25-17,2 2 1,0 2 0,105-25-1,-50 14-319,182-81-1,-159 57 172,141-74 126,-91 39 33,-160 81-15,375-185 348,-94 62 64,-207 95-361,161-87 0,124-66 61,-230 121-70,232-96 10,-379 164-52,134-49 412,169-87 0,-186 79-95,157-53 1,-271 110-315,77-34 102,78-45 0,-12 5 614,-134 68-484,0 1 0,0 1 0,1 0 1,-1 1-1,1 0 0,0 1 0,20-1 1,-34 4-246,-1 0 0,0 0 0,0 0 1,0 0-1,0-1 0,0 1 1,0 0-1,1 0 0,-1 0 0,0 0 1,0 0-1,0 0 0,0 0 0,0 0 1,0-1-1,0 1 0,0 0 1,0 0-1,0 0 0,0 0 0,0 0 1,0-1-1,0 1 0,0 0 1,0 0-1,0 0 0,0 0 0,0 0 1,0-1-1,0 1 0,0 0 1,0 0-1,0 0 0,0 0 0,0 0 1,0 0-1,0-1 0,0 1 1,0 0-1,0 0 0,0 0 0,0 0 1,0 0-1,-1 0 0,1 0 0,0-1 1,0 1-1,0 0 0,0 0 1,0 0-1,0 0 0,0 0 0,-1 0 1,1 0-1,0 0 0,0 0 1,0 0-1,0 0 0,-8-7-99,-4 2-47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43.8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17140,'2'-3'1360,"-1"3"-1040,2 2-120,2 4 416,-1 1-224,2 4-104,2 2-56,1 1-240,0-1-168,0-2-384,0-1-224,1-7-1216,1-3 1640,-1-10-297,1-4-271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44.3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1 14387,'0'6'1384,"-5"7"-816,-2 5-199,-4 11 807,-1 7-368,-1 10-296,-1 7-48,4 6-128,-2 1-112,4-6-256,2-5-136,2-10-384,2-6 344,1-21 72,1-7-128,3-23-56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44.8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322 25 15571,'0'3'1449,"-1"5"-1081,-5 5-184,0 5 712,0 5-520,-3 2-96,-2 2-160,4 3-160,1-6-448,1-1 456,-2-11-32,1-3-96,-2-6-40</inkml:trace>
  <inkml:trace contextRef="#ctx0" brushRef="#br0" timeOffset="1.01">1 42 14891,'15'-7'398,"0"2"-1,1 0 1,0 0 0,0 2-1,0 0 1,0 0-1,18 1 1,-19 1-237,-13 0-148,108-6 588,-96 7-544,-1 1 0,1 0 0,-1 0 0,0 2 0,0-1 0,13 6-1,-23-7-39,0 0 0,0 0 0,0 0-1,0 1 1,0-1 0,0 1-1,0 0 1,-1 0 0,1 0-1,-1 0 1,1 1 0,-1-1-1,0 0 1,0 1 0,0 0-1,0-1 1,-1 1 0,1 0 0,-1 0-1,1 0 1,-1 0 0,0 0-1,0 0 1,-1 0 0,1 1-1,-1-1 1,1 0 0,-1 0-1,0 1 1,0-1 0,0 0-1,-1 0 1,0 5 0,-1-1 78,0 0 1,0 0-1,-1 0 0,0 0 1,0 0-1,-1-1 1,0 1-1,0-1 0,0 0 1,-1 0-1,0-1 1,0 1-1,-9 6 1,-3 0-23,0-1 0,-1-1 0,0 0 0,-1-2 1,0 0-1,0-1 0,-1-1 0,1 0 0,-37 4 1,54-10-196,0 0 0,0 1 1,1-1-1,-1 0 0,0 0 1,0-1-1,1 1 0,-1 0 1,0-1-1,1 1 0,-1-1 1,-3 0-1,5 1 102,0-1 0,0 1-1,0 0 1,0 0 0,0 0 0,-1 0 0,1 0 0,0 0-1,0-1 1,0 1 0,0 0 0,0 0 0,0 0 0,0 0-1,0 0 1,0-1 0,0 1 0,0 0 0,0 0-1,-1 0 1,1 0 0,0-1 0,0 1 0,0 0 0,0 0-1,0 0 1,0 0 0,1-1 0,-1 1 0,0 0 0,0 0-1,0 0 1,0 0 0,0-1 0,0 1 0,0 0-1,0 0 1,0 0 0,0 0 0,13-8-405,11 0-222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45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29 15099,'0'3'1200,"4"-1"-791,8-2-97,11-3 352,5-2-144,10 1-64,5-2-104,4 1-336,0-1-224,-4 3-408,-4 2-632,-10 1 960,-8 0-241,-23 6-175</inkml:trace>
  <inkml:trace contextRef="#ctx0" brushRef="#br0" timeOffset="1">1 256 14347,'0'20'1160,"15"-13"-800,6-5-144,12-4 401,7-5-161,13-8-408,1-2-160,0-7 208,-1-1-88,-8-1-112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58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72 14915,'0'100'1580,"-2"-4"-193,15 131 0,-13-226-1374,0 0 0,0 0 0,0 1 0,0-1-1,1 0 1,-1 1 0,0-1 0,1 0 0,-1 0 0,1 0-1,-1 1 1,1-1 0,0 0 0,1 2 0,-1-3-11,-1-1 1,0 1-1,1 0 1,-1-1-1,1 1 1,-1 0 0,1-1-1,-1 1 1,0-1-1,1 1 1,-1-1 0,0 1-1,1-1 1,-1 1-1,0-1 1,0 1-1,0-1 1,1 1 0,-1-1-1,0 1 1,0-1-1,0 1 1,0-1-1,0 0 1,0 1 0,0-1-1,0 1 1,0-1-1,0 1 1,-1-2 0,7-43 33,1 0 0,26-88 0,-24 105 0,2 0 0,1 1 0,1 1 0,1-1 0,29-39 0,-34 54 6,1 1 0,16-16 0,-24 25-31,0 0-1,0 0 1,1 0 0,-1 0 0,1 0-1,-1 1 1,1-1 0,0 1 0,-1 0-1,1-1 1,0 1 0,0 1 0,0-1-1,0 0 1,0 1 0,0-1 0,0 1-1,0 0 1,4 0 0,-6 1 9,1-1 0,0 1 0,0 0 0,-1 0-1,1 0 1,-1 0 0,1 0 0,-1 0 0,1 0 0,-1 1 0,0-1 0,0 0-1,1 1 1,-1-1 0,0 1 0,0-1 0,-1 1 0,1 0 0,0-1 0,0 1-1,-1 0 1,1 0 0,-1 0 0,1-1 0,-1 1 0,0 0 0,0 0 0,0 0-1,0 0 1,0-1 0,-1 4 0,1 3 92,-2 0 0,1 0 0,-1 0 0,0 0 0,0 0 0,-5 7 0,-2 6 334,-1-1-1,-1-1 1,-22 31-1,28-44-358,-1 1 0,0-1 0,1 0 1,-2 0-1,1 0 0,-1-1 0,0 0 0,0-1 0,0 1 0,-1-1 0,1-1 0,-16 6 0,21-8-155,1-1-1,-1 0 1,1 1 0,-1-1-1,0 0 1,1 0-1,-1 0 1,1 0 0,-1 0-1,1 0 1,-1-1 0,1 1-1,-1 0 1,1-1-1,-1 1 1,1-1 0,-1 1-1,1-1 1,0 0-1,-1 0 1,1 0 0,0 0-1,-2-1 1,2 1-14,0-1 1,0 0 0,0 1 0,0-1-1,0 0 1,1 1 0,-1-1-1,0 0 1,1 0 0,-1 1 0,1-1-1,0 0 1,0 0 0,0 0-1,0 0 1,0 0 0,0 0-1,0 1 1,1-4 0,4-11-677</inkml:trace>
  <inkml:trace contextRef="#ctx0" brushRef="#br0" timeOffset="1">348 23 14987,'12'1'2049,"-3"7"-1177,-3 7-328,-3 3 1664,1 7-1303,4 2-113,-2 2-376,-2 1-280,1-6-744,-5-6 1088,0-9-552,0-8-24,-6-4-72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45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171 14 14075,'-14'7'3128,"1"-1"-2415,0 0 0,-21 15-1,24-13-609,0 0-1,1 1 1,0 1-1,1-1 0,-1 1 1,-10 18-1,16-23-94,0 0-1,1 0 1,-1 0 0,1 0 0,0 1-1,0-1 1,1 1 0,0-1 0,0 1 0,0-1-1,0 1 1,1 0 0,0-1 0,0 1-1,1 0 1,-1-1 0,3 9 0,-2-11-51,0-1 1,0 1 0,1 0 0,-1-1-1,1 0 1,-1 1 0,1-1 0,0 0 0,0 0-1,0 0 1,0 0 0,0 0 0,1 0-1,-1-1 1,0 1 0,1-1 0,-1 0-1,1 1 1,0-1 0,-1 0 0,1-1 0,0 1-1,0 0 1,-1-1 0,1 0 0,0 1-1,0-1 1,0 0 0,0 0 0,-1-1-1,1 1 1,0-1 0,0 1 0,-1-1 0,1 0-1,0 0 1,-1 0 0,4-2 0,21-12-273</inkml:trace>
  <inkml:trace contextRef="#ctx0" brushRef="#br0" timeOffset="1">431 1 15027,'-6'10'1417,"-5"4"-1033,-2 4-136,2 3 904,-1 6-840,2 0-72,4 4-72,4-1-112,4 0-336,4-3-184,0-3-920,1-4 1136,-4-8-209,-3-10-191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46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1 158 13635,'1'-1'1280,"10"2"-840,2 2-168,8 2 1217,3-2-985,8 0-304,2-2-160,1-1-208,-1-1 216,-7-8-48,3 0-72</inkml:trace>
  <inkml:trace contextRef="#ctx0" brushRef="#br0" timeOffset="1">438 1 13211,'-8'15'1288,"4"9"-840,-2-2-184,1 7 752,1-1-519,4-1-441,-2 2-176,2-8 152,2-5-96,7-10-88</inkml:trace>
  <inkml:trace contextRef="#ctx0" brushRef="#br0" timeOffset="2">277 351 15059,'4'18'1160,"10"-12"-863,4-5-113,12-4 280,4-6-152,3-7-312,0-4-144,-2-7-945,-2-1 977,-9-4-208,-5 2-144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47.1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 16876,'-9'1'1312,"5"5"-1000,2 2-104,11 1 424,6 1-136,9-1-144,3 2-216,8-7-528,3 1 440,-1-5-48,1 0-64,-5 1-80</inkml:trace>
  <inkml:trace contextRef="#ctx0" brushRef="#br0" timeOffset="1">560 5 14179,'5'21'1632,"-5"3"-1080,-3 0-271,-2 2 1031,4 4-848,-1 0-120,2 1-392,-1-2-264,1-2 248,-2-5-112,-2-8-40</inkml:trace>
  <inkml:trace contextRef="#ctx0" brushRef="#br0" timeOffset="2">412 166 15595,'-2'-2'1265,"2"4"-937,6-1-128,11 1 640,4-1-400,9 1-592,1-1-224,7-2 360,1-4-80,5-1-80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47.6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5 15683,'-2'-1'95,"-1"0"-1,1 1 1,0-1-1,-1 0 1,1 1-1,-1 0 1,1-1-1,0 1 1,-1 0-1,1 0 0,-1 0 1,1 1-1,-1-1 1,1 1-1,0-1 1,-1 1-1,1 0 1,0 0-1,-1 0 1,1 0-1,0 0 1,-4 3-1,-3 2 138,1 0 0,-1 1 0,-12 14 0,11-11-67,1 1 0,1 0 0,0 1 0,0 0 0,1 0 0,1 1 0,-10 25 1,13-32-140,1 1 0,0 1 1,1-1-1,-1 0 0,1 0 1,1 0-1,-1 1 0,1-1 1,1 0-1,-1 1 0,1-1 1,0 0-1,1 0 0,0 0 1,0 0-1,6 14 0,-6-18-29,0 0-1,0-1 0,0 1 0,1 0 0,-1-1 0,1 1 1,-1-1-1,1 0 0,0 0 0,0 0 0,0 0 1,0 0-1,0-1 0,0 1 0,0-1 0,1 0 0,-1 0 1,1 0-1,5 1 0,-7-2 6,0 0 0,1 0 0,-1 0 0,0 0-1,0-1 1,0 1 0,0 0 0,0-1 0,1 0 0,-1 1 0,0-1-1,0 0 1,0 0 0,-1 0 0,1 0 0,0-1 0,0 1 0,-1 0 0,1-1-1,0 1 1,-1-1 0,1 0 0,-1 1 0,0-1 0,0 0 0,0 0-1,0 0 1,0 0 0,0 0 0,0 0 0,0 0 0,0-3 0,-1 4 10,1 0 0,-1 0 1,1 0-1,-1 0 0,0 0 1,0 0-1,1 0 0,-1 0 1,0 0-1,0 0 1,0 0-1,0 0 0,0 0 1,0 0-1,0 0 0,-1 0 1,1 0-1,0 0 0,-1 0 1,1 0-1,0 0 0,-1 0 1,1 0-1,-1 0 0,0 0 1,0-1-1,0 1 11,0 1 0,0 0 1,0 0-1,0 0 0,1 0 0,-1 0 0,0 0 0,0 0 1,0 0-1,0 0 0,0 0 0,0 0 0,1 0 1,-1 1-1,0-1 0,0 0 0,0 1 0,0-1 0,1 0 1,-1 1-1,0-1 0,1 1 0,-2 0 0,1 0-10,0 0 0,0-1-1,0 1 1,0 0-1,0 0 1,0-1-1,0 1 1,1 0-1,-1 0 1,0 0 0,1 0-1,-1 0 1,0 0-1,1 0 1,-1 0-1,1 0 1,0 1-1,-1-1 1,1 0 0,0 0-1,-1 0 1,1 0-1,0 1 1,0-1-1,0 0 1,0 0-1,1 0 1,-1 1 0,0-1-1,0 0 1,1 0-1,-1 0 1,0 0-1,1 0 1,-1 1-1,1-1 1,0 0 0,-1 0-1,1 0 1,0 0-1,0-1 1,-1 1-1,1 0 1,0 0-1,0 0 1,0-1 0,2 2-1,-1-1-14,1 0-1,-1 0 0,1 0 1,-1 0-1,1 0 1,-1-1-1,1 1 1,-1-1-1,1 0 1,-1 0-1,1 0 1,0 0-1,-1 0 1,1 0-1,-1-1 1,1 1-1,-1-1 1,1 0-1,3-1 1,4-3-31,1 0 1,-1-1 0,11-8 0,4-1-45,-24 14 76,-1 1 1,0 0-1,1 0 1,-1 0-1,0-1 1,1 1-1,-1 0 1,0 0-1,1 0 1,-1 0-1,1 0 0,-1 0 1,0 0-1,1 0 1,-1 0-1,1 0 1,-1 0-1,0 0 1,1 0-1,-1 0 1,1 0-1,-1 0 1,0 0-1,1 0 0,-1 0 1,0 1-1,1-1 1,-1 0-1,0 0 1,1 1-1,-1-1 1,0 0-1,1 0 1,-1 1-1,0-1 1,0 0-1,1 1 0,-1-1 1,0 0-1,0 1 1,0-1-1,1 0 1,-1 1-1,0-1 1,0 0-1,0 1 1,0-1-1,0 1 0,0-1 1,0 0-1,0 1 1,0-1-1,0 1 1,0-1-1,0 0 1,0 1-1,0 0 1,-3 30 90,2-26-74,-2 20 92,-7 37-295,10-62 188,0 1 0,0-1 0,0 0-1,0 0 1,0 1 0,0-1 0,0 0 0,0 0 0,0 1-1,0-1 1,0 0 0,-1 0 0,1 1 0,0-1 0,0 0-1,0 0 1,0 0 0,0 1 0,0-1 0,0 0 0,-1 0 0,1 0-1,0 1 1,0-1 0,0 0 0,-1 0 0,1 0 0,0 0-1,0 0 1,0 1 0,-1-1 0,1 0 0,0 0 0,0 0-1,-1 0 1,1 0 0,0 0 0,-3-8-38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51.1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4667 9194,'-3'13'1601,"3"-10"-16,1-5-43,12-12-234,14-7-895,0 1 0,49-27-1,23-17-454,-66 38 40,-1-2 0,55-62-1,42-77 52,-106 138-69,2 0 0,43-40 0,64-42 26,42-41 69,-44 10-55,-70 72-1,104-92 1,-21 49 33,-75 62-30,-2-4 1,99-104 0,-13-7-1,-116 131-16,2 2 0,62-43 0,-38 36-9,-1 2 0,-2-3 0,87-79 0,-56 27 70,-46 46 79,2 1-1,54-40 1,9 8 70,57-44-26,-135 95-157,0 0-1,-3-2 0,29-35 0,-2-8 58,-9 11-27,2 1 0,105-98 0,-57 79-9,-52 45 58,0-2 0,-3-2 0,55-64 0,-1-27 85,21-27-68,-90 125-65,2 2 0,57-50 1,17 3 126,-56 44-67,-2-2 1,-1-2-1,53-58 0,-5-16 18,54-60-24,-119 142-105,2 2 0,0 1 0,59-39 0,-37 35-11,-29 18 7,0-2 1,37-29-1,-38 28 11,-16 13-24,-1-1-1,0 0 1,0 0-1,0 0 1,0-1 0,0 1-1,-1-1 1,1 0-1,2-3 1,-57 24-944,26-8 771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52.5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416 44 13195,'-16'-3'256,"0"1"-1,-1 0 1,1 1 0,-1 1-1,0 0 1,1 1 0,-1 1-1,1 1 1,-18 5 0,22-5-112,0 2 1,1-1-1,-1 2 0,1-1 1,0 2-1,1-1 1,0 2-1,0-1 0,0 1 1,1 1-1,0 0 1,-13 17-1,11-10-25,1 0 0,0 1-1,2 0 1,0 1 0,1 0-1,1 0 1,0 0 0,1 1-1,-4 36 1,7-28-45,0 1 0,2-1 0,1 1 0,1-1 0,1 1 0,9 35-1,-7-47-89,-1-1-1,2 0 0,0 0 0,1-1 0,0 1 0,1-1 1,1-1-1,0 0 0,1 0 0,0-1 0,1 0 0,1-1 0,22 18 1,-25-22-15,1-1 0,0 0 1,0-1-1,1 0 1,0 0-1,0-1 0,0-1 1,0 0-1,0 0 0,0-1 1,1 0-1,-1-1 1,1-1-1,0 0 0,-1 0 1,1-1-1,-1-1 1,1 0-1,19-6 0,-13 2 37,-1-2 0,0 0 0,0-1 0,0-1 0,-2 0 0,1-1 0,-1-1-1,24-24 1,-1-4 294,56-80-1,-67 82 14,-1-1 0,-2-1 0,-1-1 0,27-71 0,-47 102-237,0 0 0,-1 1 1,0-1-1,0 0 0,-1 0 1,0 0-1,-1-11 0,0 16-73,-1-1-1,0 1 0,0 0 1,-1-1-1,1 1 0,-1 0 1,0 0-1,-1 0 0,1 0 1,-1 0-1,0 0 0,0 1 1,0 0-1,-5-5 0,-7-6-203,-1 0-1,-1 1 1,-1 1 0,0 1-1,0 0 1,-1 1 0,-28-11-1,4 7-234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53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14475,'9'12'1432,"0"3"-807,0 3-217,4 5 536,1-2-80,1 1-56,4-1-120,2-3-272,3 0-88,2-4-119,-1-4-89,4-10-417,-1 0-311,2-12 520,-4-7-96,4-14-56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54.1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261 0 15915,'-18'15'1513,"-5"18"-945,-1 5-160,-3 11 904,1 8-488,1 9-223,1 5-73,1 2-200,5 1-128,3-8-488,3-3-288,3-12-481,3-6 841,2-19-200,-2-5-208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55.2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99 18252,'-3'6'1512,"3"0"-960,15-6 168,6-1-167,12-4-201,9-2-96,4-4-416,1-1-160,4-1-361,-3-2-183,-12 0 640,-4-5-176,-19 8-144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55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0 145 13059,'8'13'1648,"7"-7"-968,16-10-256,8-7 1649,12-5-1529,5-1-160,4-2-488,0-2-96,0-5 232,-4-1-128,-14 5-144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59.1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16892,'0'2'261,"-1"0"0,1 0 1,0 0-1,0 0 1,0 0-1,0 0 1,0 0-1,1 0 1,-1 0-1,0-1 0,1 1 1,0 0-1,1 3 1,-1 0 313,112 374 1899,-106-362-2465,-7-17-8,0 0 0,0 0-1,0 0 1,0 0 0,0 0 0,0 0-1,1-1 1,-1 1 0,0 0 0,0 0-1,0 0 1,0 0 0,0 0 0,0 0-1,0 0 1,0 0 0,0 0 0,0 0-1,0 0 1,0 0 0,0 0 0,0 0-1,0 0 1,0 0 0,0 0 0,0 0-1,1 0 1,-1 0 0,0 0 0,0 0-1,0 0 1,0 0 0,0 0 0,0 0 0,0 0-1,0 0 1,0 0 0,0 0 0,0 0-1,0 0 1,0 0 0,0 0 0,0 0-1,0 0 1,0 0 0,0 1 0,1-1-1,-9-29 38,-63-122-298,68 146 224,6 9-165,-1 0 1,1 0 0,0 0 0,1 0-1,-1 0 1,0-1 0,8 6-1,-8-7 110,-1 0 0,1-1-1,-1 1 1,1-1-1,0 1 1,-1-1-1,1 0 1,0 0-1,0-1 1,0 1-1,0 0 1,0-1-1,0 0 1,0 0 0,0 0-1,-1 0 1,1 0-1,0 0 1,4-2-1,17-9-500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56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21 14827,'-3'7'399,"-1"0"-1,1 0 1,0 0 0,1 1-1,-1-1 1,2 1 0,-1 0-1,1-1 1,0 1 0,1 0-1,-1 0 1,2 8 0,-1-13-354,0 0 1,1-1 0,-1 1 0,0 0 0,1-1-1,0 1 1,0-1 0,0 1 0,0-1 0,0 1-1,0-1 1,1 1 0,-1-1 0,1 0 0,-1 0-1,1 0 1,0 0 0,0 0 0,0 0 0,0 0-1,0-1 1,0 1 0,1-1 0,-1 0 0,1 1-1,-1-1 1,1 0 0,-1 0 0,1-1 0,-1 1-1,1 0 1,0-1 0,-1 0 0,1 1 0,0-1-1,-1 0 1,5-1 0,5-1-156,-1 0 0,1-1 0,-1 0 0,0 0 0,-1-2 0,1 1 0,-1-1 0,1-1 0,14-10 0,11-10-1025,36-35-1,-54 45 621,13-15-777,-28 25 929,-9 12 612,-11 20 409,-9 14 670,-28 56 0,51-90-1307,-45 106 1601,43-95-2100,-1 0-1,2 1 1,0 0-1,-2 30 1,2-27-699,0-12 431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56.9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 12059,'6'-3'1672,"-3"2"-792,1 1-344,-1 4 1681,0 4-1081,-1 7-384,-1 1-96,1 7-232,-2 1-120,1 1-144,-1 1-160,2-5-424,-2 0-248,0-9-824,0-3 1208,-5-12-936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3:57.4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14715,'25'-3'975,"126"-12"1622,-128 14-2449,0 2 0,-1 0 0,0 1 0,36 8 0,-54-9-130,0 0 0,-1 0 0,1 0 0,-1 0 1,1 1-1,-1-1 0,0 1 0,1 0 0,-1 0 0,0 1 1,0-1-1,-1 0 0,1 1 0,0 0 0,2 4 0,-3-5 17,-1 1-1,0 0 0,0-1 0,0 1 0,0 0 1,-1 0-1,1 0 0,-1 0 0,1 0 1,-1 0-1,0 0 0,0 0 0,-1 0 0,1 0 1,0 0-1,-1-1 0,0 1 0,0 0 0,-2 5 1,-3 7 206,-1-1 1,-1 0 0,0 0 0,0-1 0,-2 0-1,0-1 1,0 0 0,-1 0 0,-20 16 0,23-21-190,-1 0 1,0-1 0,-1 1-1,0-2 1,0 1-1,0-1 1,0-1 0,-1 0-1,0-1 1,0 1 0,0-2-1,0 0 1,0 0-1,-14-1 1,-4-6-628,28 5 559,0 0 1,0-1-1,0 1 0,0-1 0,0 1 0,0-1 0,0 1 1,0-1-1,0 0 0,0 1 0,0-1 0,0 0 0,1 0 1,-1 0-1,0 0 0,1 0 0,-1 0 0,1 0 0,-1 0 1,1 0-1,-1 0 0,0-2 0,3-11-281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04.2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 14475,'-17'66'1064,"5"-6"-840,2-3-96,2 3 272,-1-3-127,9-1-233,0-2-104,5-6-249,1-2-111,-2-5-856,2-4 1024,-3-5-144,3-2-160</inkml:trace>
  <inkml:trace contextRef="#ctx0" brushRef="#br0" timeOffset="1">20 882 9738,'-4'42'1208,"-1"0"-592,1-1-215,1-4 735,1-7-128,2-6-320,0-4-144,0-8-136,0-3 152,0-14-496,0-7-1096,-1 2 1008,1-10-120,0-2-96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03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 13651,'-6'1'1208,"-1"13"-776,-2 5-176,1 13 697,1 4-417,2 10-256,-1 7-104,3 2-40,0 1-40,3-2-88,3 0-8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04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0 12835,'-6'2'1056,"-1"-2"-760,-1 0-128,5 0 424,5 3-296,8 1-24,5 1-8,8-2-72,5 1-80,10 1-64,1-2-104,7-3-752,1-3 736,2-6-72,0 0-64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4:05.5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94 14283,'25'17'1088,"1"-13"-880,2-4-80,13-6 264,4-6-95,9-6-346,3-1-151,6-2 200,0 1-80,-1 4-32</inkml:trace>
  <inkml:trace contextRef="#ctx0" brushRef="#br0" timeOffset="1">1061 42 10674,'38'1'1073,"-5"-1"-697,4 0-152,-1 0 648,2 0-368,5 0-264,5 2-184,-1-1-8,-1-1-40,4-1-16</inkml:trace>
  <inkml:trace contextRef="#ctx0" brushRef="#br0" timeOffset="2">2094 4 9946,'76'-2'1259,"-36"0"336,64 5 0,-99-2-1447,1 0-1,-1 1 1,0 0 0,1-1-1,-1 2 1,0-1 0,0 1-1,-1-1 1,1 2 0,0-1-1,-1 0 1,0 1-1,0 0 1,0 0 0,0 0-1,-1 0 1,1 0 0,-1 1-1,0 0 1,0 0 0,-1-1-1,0 2 1,3 6 0,-5-10-1483,3-1 390,3-5 409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03.2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2248 159 7042,'-6'-7'450,"1"1"1,-1 0 0,-1 0 0,1 0 0,-1 1 0,0 0 0,0 1 0,0-1 0,-1 1 0,-15-6 0,-5 1 337,-54-11 1,12 4-265,15 1 128,-104-14 0,125 25-488,0 3 0,-1 0 0,1 3 0,-46 6 0,-540 135-105,281-58 41,214-60 96,72-17-47,0 4-1,-84 28 1,125-35-146,1 1 1,-1 0-1,1 1 0,0 0 1,0 0-1,1 2 1,0-1-1,0 1 1,-10 13-1,9-8-10,1 0 1,0 1-1,1 0 0,1 1 0,0 0 0,-7 23 0,7-13-4,1 0 1,1 0-1,2 1 0,0 0 0,2 0 0,1 0 1,1 0-1,2 0 0,4 28 0,-4-41 6,1 0-1,1-1 1,0 1-1,1-1 1,0 0 0,1 0-1,0 0 1,1-1-1,0 0 1,1 0-1,1 0 1,0-2-1,0 1 1,1-1-1,0 0 1,1-1 0,0 0-1,1-1 1,0 0-1,0-1 1,14 7-1,15 3-7,1-1 0,0-2 1,1-2-1,1-2 0,0-2 0,0-2 0,78 1 0,316-34 3,-376 21 13,52-6-7,156-38 1,-222 37 14,-1-2-1,-1-1 1,-1-3 0,0-1-1,80-52 1,-66 29 43,-2-2-1,79-80 1,82-125 162,-141 147-66,-64 84-77,-1-1-1,-1 0 1,12-31-1,-21 46-46,0 0-1,0 0 0,-1 0 0,0-1 0,0 1 0,0-1 0,-1 1 1,0-1-1,0 1 0,0 0 0,0-1 0,-1 1 0,0-1 0,0 1 1,-3-8-1,2 9-3,-1-1 0,0 0 1,0 1-1,0 0 0,0-1 0,-1 1 1,1 1-1,-1-1 0,0 0 1,0 1-1,-1 0 0,1 0 0,-1 0 1,1 1-1,-8-4 0,-2 1-30,0 0-1,0 0 1,0 1-1,-1 1 1,-15-2 0,-76-1-79,69 5 88,-19-3-90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05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0 19836,'-9'11'2073,"1"5"-1489,1 2-248,2 2 1072,8-2-816,5 0-112,10-6-192,3-3-184,7-8-320,4-2-104,-2-7-368,3-1-152,-8-3-416,-2 2-345,-14 1 1033,-9 3-304,-12 4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05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1 227 17684,'1'20'1424,"10"-8"-1016,2-5-200,11-8 608,3-2-344,6-8-616,3-2-344,-3-2 448,0-2-80,-6-5-168</inkml:trace>
  <inkml:trace contextRef="#ctx0" brushRef="#br0" timeOffset="1">570 16 16452,'-3'18'2312,"3"3"-1352,0 0-464,4-2 2489,4-1-2201,4-1-184,1-7-344,4-4-240,2-10-624,2-5-384,2-9-120,-1-3 792,-4-6-248,-3 0-217</inkml:trace>
  <inkml:trace contextRef="#ctx0" brushRef="#br0" timeOffset="2">837 1 17308,'-6'37'1824,"-2"7"-1088,-1-1-288,0 8 889,0 2-321,5-2-368,-1-2-152,2-7-424,0-4-280,3-9-664,0-5 808,-3-14-96,3-8-120,-4 1-112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59.6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27 346 14803,'-1'11'606,"0"0"0,-1 0-1,0 0 1,-4 12 0,-4 24 590,6 8-489,4-51-668,0 0 1,0 1 0,1-1 0,-1 0 0,1 0 0,0 0 0,0 0 0,1 0 0,-1 0 0,5 6 0,-6-9-29,0-1 0,0 1 0,1-1 0,-1 1 0,0-1 0,1 1 0,-1-1 0,1 0 0,-1 1 0,1-1 0,-1 0 0,1 1 0,-1-1 0,1 0 0,-1 1 0,1-1 0,-1 0 0,1 0 0,-1 0 0,1 0 0,0 1 0,-1-1 0,1 0 0,-1 0 1,1 0-1,0 0 0,-1 0 0,1 0 0,-1-1 0,2 1 0,0-1 7,-1 0 0,1 0 0,-1 0 0,1 0 0,-1 0 0,1 0 1,-1 0-1,0-1 0,1 1 0,0-2 0,4-5 45,-1 1-1,-1-1 1,5-10 0,6-21 364,-2 0 1,15-80 0,-24 103-307,2-8 274,-4 39 73,0 11-436,0-13-12,13 86 56,-12-85-89,0-1 0,1 0 0,0 0 0,1-1 1,7 14-1,-11-25 10,-1 0 1,1 0-1,-1 0 1,1 0 0,-1 0-1,1 0 1,-1 0 0,1 0-1,0-1 1,-1 1-1,1 0 1,0 0 0,0-1-1,0 1 1,-1 0 0,1-1-1,0 1 1,0-1-1,0 1 1,0-1 0,0 1-1,0-1 1,0 0-1,0 0 1,0 1 0,1-1-1,-1 0 1,0 0 0,0 0-1,0 0 1,0 0-1,0 0 1,0-1 0,0 1-1,0 0 1,0 0 0,0-1-1,0 1 1,0-1-1,0 1 1,0-1 0,0 1-1,0-1 1,0 0-1,0 1 1,1-3 0,2-1-5,0 0-1,0-1 1,0 0 0,-1 0 0,0 0 0,0 0-1,4-9 1,6-22 27,-1-1-1,-1 0 0,5-45 0,8-116 534,-21 174-397,-2 16-73,0 0 1,0 1 0,-1-1-1,0 0 1,0 0 0,0 1 0,-3-12-1,3 19-78,0 0 1,0 1-1,0-1 0,0 0 0,0 0 0,0 0 1,0 0-1,-1 0 0,1 0 0,0 0 0,0 1 0,0-1 1,0 0-1,0 0 0,0 0 0,0 0 0,0 0 1,0 0-1,0 0 0,0 0 0,0 1 0,-1-1 0,1 0 1,0 0-1,0 0 0,0 0 0,0 0 0,0 0 1,0 0-1,0 0 0,-1 0 0,1 0 0,0 0 0,0 0 1,0 0-1,0 0 0,0 0 0,0 0 0,-1 0 1,1 0-1,0 0 0,0 0 0,0 0 0,0 0 0,0 0 1,0 0-1,0 0 0,-1 0 0,1 0 0,0 0 1,0 0-1,0 0 0,0-1 0,0 1 0,0 0 0,0 0 1,0 0-1,-1 0 0,1 0 0,0 0 0,0 0 1,-3 13 112,-10 73 189,-5 60-183,15-117-117,2 0 0,6 56-1,-5-82-9,0 0 0,1 0 0,-1 0 0,1 0 0,0 0 0,0 0 0,0 0 0,1 0 0,-1 0 0,1 0-1,-1-1 1,1 1 0,0-1 0,3 4 0,-3-5-46,-1 0 0,1 0 0,0 0 0,-1 0 0,1 0 0,0 0 0,0-1 0,0 1 0,-1-1 0,1 1 0,0-1 0,0 0 0,0 0-1,0 0 1,0 0 0,0 0 0,0 0 0,0 0 0,0-1 0,0 1 0,-1-1 0,1 1 0,0-1 0,2-1 0,-1 1 3,0 0-1,0 0 1,-1-1 0,1 0-1,0 1 1,-1-1 0,1 0-1,-1 0 1,0 0 0,3-4-1,9-16-282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06.2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242 16 17140,'1'-15'2008,"1"15"-1168,-2 6-352,-5 13 1409,1 8-777,-4 9-480,1 2-152,-1 2-520,-1-1-232,2-4-504,-1-4-272,1-10-1921,-2-7 2425,0-10-440,0-2-336</inkml:trace>
  <inkml:trace contextRef="#ctx0" brushRef="#br0" timeOffset="1">0 140 17892,'2'-2'221,"0"-1"0,1 1 0,-1 0 0,1 0 0,-1 0 0,1 0 0,0 0 0,0 1 0,0-1 0,0 1 0,0 0 0,0 0 0,3-1 0,3-1 358,33-16 404,-13 5-820,1 2 0,0 0-1,1 2 1,0 1 0,42-6 0,-70 15-157,0-1-1,0 1 1,0 0 0,0 0-1,0 0 1,0 1 0,0-1-1,0 1 1,0-1 0,0 1-1,0 0 1,0 0-1,0 0 1,0 1 0,0-1-1,-1 1 1,1 0 0,-1-1-1,4 4 1,-4-2 23,0 0-1,0 0 1,0 1 0,0-1 0,0 1-1,0-1 1,-1 1 0,0-1 0,0 1-1,0 0 1,0 0 0,0 0 0,-1 0-1,0 6 1,0 9 193,-1 1 0,-1-1 0,0 0 0,-2 1 0,0-1 0,-2 0 0,0-1 0,-1 1 0,0-1 0,-2-1-1,-13 22 1,19-35-172,0 0-1,0 0 0,-1 0 1,1 0-1,-1 0 0,0-1 1,-1 0-1,1 0 0,0 0 1,-1 0-1,0-1 0,1 0 1,-1 0-1,0 0 0,0 0 1,0-1-1,0 0 0,-1 0 0,1 0 1,0-1-1,0 1 0,-1-1 1,1-1-1,0 1 0,-11-3 1,2 0-411,0-1 1,0 0 0,0-1-1,1-1 1,-1 0 0,1-1 0,0 0-1,-13-11 1,23 16 224,2 1 40,-1 0 0,1 0 1,-1 0-1,1 0 0,-1-1 0,1 1 0,0 0 1,-1-1-1,1 1 0,0-1 0,-1-2 0,6 0-753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06.7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28 117 20460,'-2'36'1761,"-10"1"-1281,3 1-216,5-4 568,4-1-368,4-9-592,4-7-328,4-14-696,6-9-473,0-20 1153,0-8-352,0-16-256</inkml:trace>
  <inkml:trace contextRef="#ctx0" brushRef="#br0" timeOffset="1">176 1 17164,'3'31'1544,"-4"13"-1128,-4 1-176,2 5 520,3-2-456,-3-9-56,2-5-88,-10-22-176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04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78 19460,'-1'5'219,"-1"1"-1,1-1 1,0 0-1,0 1 1,0-1-1,1 1 1,0-1 0,0 1-1,0-1 1,1 1-1,0-1 1,0 1-1,3 9 1,-3-13-207,-1 0 0,1 0 1,0 0-1,0 0 0,0 1 1,0-1-1,0-1 0,0 1 1,1 0-1,-1 0 1,1 0-1,-1-1 0,1 1 1,0 0-1,-1-1 0,1 0 1,0 1-1,0-1 0,0 0 1,0 0-1,0 0 0,0 0 1,1-1-1,-1 1 0,0 0 1,0-1-1,0 0 0,1 1 1,-1-1-1,0 0 0,1 0 1,-1 0-1,0-1 0,3 0 1,3-1-120,-1 0 0,0-1 0,0-1 1,0 1-1,0-1 0,-1 0 0,1-1 1,-1 1-1,0-1 0,6-7 0,9-10-743,21-30 0,-31 39 516,37-51-1245,-48 63 1586,0 1 0,0 0 0,0 0 0,0 0 0,0 0 0,0 0 0,0-1 0,0 1 0,1 0 0,-1 0 0,0 0 0,0 0 0,0 0 0,0 0 0,0-1 0,0 1 0,0 0 0,0 0 0,1 0 0,-1 0 0,0 0 0,0 0 0,0 0 0,0 0 0,0 0 0,0 0 0,1-1 0,-1 1 0,0 0 0,0 0 0,0 0 0,0 0 0,0 0 0,1 0 0,-1 0 0,0 0 0,0 0 0,0 0 0,0 0 1,1 0-1,-1 1 0,0-1 0,0 0 0,0 0 0,0 0 0,0 0 0,0 0 0,1 0 0,-1 0 0,0 0 0,0 0 0,0 0 0,0 1 0,0-1 0,0 0 0,0 0 0,1 0 0,-1 0 0,0 0 0,0 0 0,0 1 0,2 15 481,-3 28 351,0-40-741,-32 363 3078,32-355-3255,1-8-99,0-1 0,0 1 0,-1-1 0,1 1 0,-1-1 0,0 1 0,1-1 0,-2 1 0,1-1 0,0 0 0,-1 0 0,1 0 0,-1 1 0,-3 3 0,-2-3-421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07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15 16532,'0'0'25,"-3"13"230,0 1 0,0-1 0,2 1 0,0-1-1,0 1 1,1 0 0,2 16 0,-2-30-253,0 1 0,0-1 0,0 1 0,1 0 1,-1-1-1,0 1 0,0-1 0,0 1 0,0 0 0,1-1 0,-1 1 1,0-1-1,1 1 0,-1-1 0,0 1 0,1-1 0,-1 1 0,1-1 0,-1 1 1,0-1-1,1 0 0,-1 1 0,1-1 0,0 0 0,-1 1 0,1-1 0,-1 0 1,1 0-1,-1 1 0,1-1 0,0 0 0,1 0-14,-1-1 0,0 1 0,0-1 0,1 1 0,-1-1 0,0 1 0,0-1 0,0 0 0,0 1 0,0-1 0,0 0 0,0 0 0,2-2 0,25-36-436,20-56 198,-48 95 273,0-1 0,0 1-1,1-1 1,-1 1-1,0-1 1,0 1 0,1-1-1,-1 1 1,0 0-1,1-1 1,-1 1-1,0-1 1,1 1 0,-1 0-1,1-1 1,-1 1-1,1 0 1,-1-1 0,1 1-1,-1 0 1,1 0-1,0-1 1,5 9 448,-1 18 175,5 98 82,-10-92-671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08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19660,'9'-1'1721,"-2"7"-1137,-4 6-232,8 6 576,-1 1-232,4 5-160,4 2-80,1-2-448,2-3-168,-1-6-584,2-3-312,-2-12 832,-1-3-184,0-10-168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09.2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1 17380,'-11'39'2040,"-4"6"-1336,-1 14-288,-2 4 985,3 3-617,0 0-128,4-5-320,2-4-232,1-12-488,2-4-296,-1-20-360,-1-6 776,5-17-201,2-5-151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09.8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18 195 20740,'-13'18'1617,"8"-3"-1241,5-3-168,12-4 520,8-5-184,10-6-176,6-3-128,6-5-264,3-2-152,-5 1-392,-1-3-216,-10 3-344,-8 6 680,-20 6 24,-2-2-233,-17 16-23</inkml:trace>
  <inkml:trace contextRef="#ctx0" brushRef="#br0" timeOffset="1">27 394 16732,'15'7'1752,"5"-4"-1232,7-4-176,7-4 664,7-2-664,2-4-296,1-1 289,-2-2-177,-12 8-192,-6 2-80</inkml:trace>
  <inkml:trace contextRef="#ctx0" brushRef="#br0" timeOffset="2">790 0 18812,'0'15'2000,"0"3"-1399,-3 9-249,-3 6 1024,0 8-752,0 4-112,0 3-272,0-3-184,1-5-544,1-5-304,2-11-440,1-6-537,1-16 1257,-2 2-376,7-11-184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10.3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1 19588,'-31'72'2276,"22"-53"-1792,0 0 1,-8 29-1,17-47-461,-1 1 1,1 0-1,-1-1 0,1 1 0,0 0 1,0 0-1,-1 0 0,1 0 1,0-1-1,1 1 0,-1 0 1,0 0-1,1 0 0,-1-1 1,0 1-1,1 0 0,0 0 0,0-1 1,0 3-1,0-3-29,0 0 0,1 0 0,-1-1 0,0 1 0,0 0 0,0 0 0,1 0 0,-1-1 1,0 1-1,1-1 0,-1 1 0,1-1 0,-1 0 0,0 1 0,1-1 0,-1 0 0,1 0 0,1 0 0,6-1-76,-1 0-1,0 0 0,1-1 1,-1 0-1,0 0 0,11-6 1,33-17-388,-40 17 333,1 1 0,1 1 0,-1 0-1,1 1 1,0 1 0,16-4 0,-29 8 130,1-1-1,0 1 1,0 0 0,-1 0 0,1 0-1,0 0 1,0 0 0,-1 0-1,1 1 1,0-1 0,0 0-1,-1 1 1,1-1 0,-1 1 0,1 0-1,0 0 1,-1 0 0,1-1-1,-1 1 1,1 0 0,-1 1 0,0-1-1,0 0 1,1 0 0,-1 1-1,1 1 1,-1 0 32,1 0-1,-1 0 1,0 1 0,0-1 0,0 1-1,-1-1 1,1 1 0,-1-1-1,0 1 1,0-1 0,0 1-1,-1 4 1,-1 9 296,0 0 0,-2 0 0,0 0 0,-1 0 1,0-1-1,-15 29 0,18-39-228,-1-1 0,-1 1-1,1-1 1,-1 0 0,0 0 0,0 0 0,0-1 0,-1 1 0,0-1 0,0 0 0,0 0 0,0-1-1,-1 0 1,1 0 0,-1 0 0,0 0 0,1-1 0,-1 0 0,0 0 0,-1-1 0,-10 2 0,6-3-254,0 0-1,0-1 1,1 0 0,-1-1 0,1 0 0,-1-1 0,1 0 0,0 0 0,0-1 0,0-1 0,0 0 0,1 0 0,0-1 0,0 0 0,1 0 0,-12-11 0,-11-15-414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10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0 208 17788,'18'-9'2008,"5"-1"-1144,1-2-375,6-2 1359,4-4-664,11-4-792,0-5-456,0 1 1152,0 1-1000,-4 2-64,-3 2 0</inkml:trace>
  <inkml:trace contextRef="#ctx0" brushRef="#br0" timeOffset="1">596 4 15963,'-17'114'2997,"-1"10"-740,16-105-1921,2 0 0,0-1 0,1 1 0,6 30 0,-6-44-281,0-1 1,0 0-1,0 0 0,1 0 1,-1 0-1,1 0 0,0-1 1,0 1-1,0 0 0,1-1 1,-1 1-1,1-1 0,0 0 1,0 0-1,0 0 1,6 4-1,-6-6-26,0 0 1,0 1-1,0-1 1,0 0-1,0 0 1,0-1-1,0 1 1,1-1-1,-1 1 1,0-1-1,0 0 1,1 0-1,-1-1 1,0 1-1,0 0 1,0-1-1,1 0 1,-1 0-1,0 0 0,0 0 1,0-1-1,4-2 1,5-3 24,0-1 1,0 0-1,0-1 1,-1 0-1,-1-1 0,0 0 1,0-1-1,-1 0 0,0-1 1,12-21-1,-14 21-17,-1 0 0,0 0 0,-1-1 0,0 1 1,-1-1-1,-1 0 0,0 0 0,-1-1 0,0 1 0,-1 0 0,-1-23 0,0 32-24,0 0 1,-1 0-1,0 0 1,0 0 0,0 0-1,-1 0 1,1 0-1,-1 0 1,0 0-1,0 0 1,0 1 0,0-1-1,-1 1 1,1 0-1,-6-5 1,6 6-12,-1 0 0,0 0 0,0 0 0,0 1 0,0-1 0,0 1-1,0-1 1,0 1 0,0 0 0,0 0 0,-1 1 0,1-1 0,0 1 0,-1 0 0,1-1 0,0 1 0,-1 1 0,1-1 0,-6 2 0,-2 1-170,0 1 0,0 0 0,1 1 0,-1 0 1,1 1-1,0 0 0,0 1 0,1 0 0,0 0 0,-13 14 0,-16 11-312,22-23 29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11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0 18060,'6'15'2056,"-6"8"-1352,-8 11-303,2 6 1247,-3 9-936,-1 4-104,-1 2-248,7-2-136,1-10-360,-2-5-248,1-14-520,-1-8-200,-4-13 808,-4-6-232,-5-13-153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00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 17092,'-3'-4'1712,"6"4"-1088,3 3-264,8 6 1185,5 3-657,7 4-736,-1 1-448,-2-1 256,-5-5-32,-11-5-104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11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1 328 18372,'16'15'1896,"4"1"-1352,10-1-247,3-4 879,12-8-872,5-3-416,1-9 232,1-12-72,-2-8-192</inkml:trace>
  <inkml:trace contextRef="#ctx0" brushRef="#br0" timeOffset="1">692 9 13747,'2'-9'2145,"-6"10"-49,-10 15 612,1 3-1465,2 1 0,-17 35-1,12-15-530,-19 74-1,26-76-445,-5 51 1,12-73-211,1 0 1,1 0-1,0 0 0,2 1 0,5 28 1,-7-42-50,1 0 0,0 0 1,0 0-1,0-1 0,0 1 1,0 0-1,1 0 0,-1-1 1,1 1-1,0-1 0,0 1 1,0-1-1,0 0 0,0 0 1,0 0-1,5 4 0,-5-5-2,1 0 0,-1 0 0,1-1 0,-1 1-1,1 0 1,-1-1 0,1 0 0,-1 1-1,1-1 1,-1 0 0,1 0 0,-1-1 0,1 1-1,-1 0 1,1-1 0,2-1 0,4-1 2,-1-1 0,1 0 0,-1 0 0,0-1 0,0 0 1,-1-1-1,0 0 0,1 0 0,7-9 0,5-8 11,-2 0 0,0-1 0,27-51 0,-36 58-3,-1-1 0,0 0 1,-2 0-1,0-1 0,-1 1 1,5-39-1,-9 51-11,-1 0 1,0 0-1,0 1 0,-1-1 1,1 0-1,-1 0 1,0 0-1,-1 0 0,0 1 1,0-1-1,-3-7 0,3 11-6,1 0-1,-1 0 1,1 0-1,-1 0 1,0 0-1,1 0 1,-1 0-1,0 1 1,0-1-1,-1 1 1,1-1-1,0 1 1,0 0-1,-1 0 1,1 0-1,0 0 1,-1 0-1,1 0 1,-1 1-1,1-1 1,-1 1-1,0 0 1,1 0-1,-1 0 1,1 0-1,-1 0 1,-3 1-1,-2 1-115,1 0-1,-1 0 0,1 1 0,-1 0 0,1 0 0,0 0 0,1 1 0,-1 0 0,0 1 1,1-1-1,0 1 0,0 1 0,-5 5 0,2-1-245,0 1 1,1 0-1,0 1 0,0 0 1,1 0-1,-7 17 0,11-16-433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12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0 19204,'-6'42'2161,"3"-1"-1281,-5 1-392,1 0 1568,1 1-911,3 1-697,1-2-200,2-9-584,3-6-313,2-9-487,1-6-248,-2-12 960,2-9-352,-1-12-72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12.9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250 57 16652,'1'-3'215,"0"-1"0,-1 1 0,1 0 0,-1-1 0,0 1 0,0 0 0,-1 0 0,1-1 0,0 1 0,-1 0 0,0 0 0,-1-4 1,1 6-164,1 0 0,-1 1 1,1-1-1,-1 0 0,1 0 1,-1 1-1,0-1 0,1 1 1,-1-1-1,0 1 0,0-1 1,0 1-1,1-1 0,-1 1 1,0 0-1,0-1 0,0 1 1,-1-1-1,-1 1 76,1 0 0,-1 0 0,0 0 0,1 0 0,-1 1 0,1-1 0,-1 1 0,1-1 0,-4 2 0,-3 2 140,0 0 0,0 1-1,1 0 1,0 0 0,0 1 0,0 0-1,0 0 1,1 1 0,0 0 0,-9 12-1,4-4-26,1 1 0,0 1 0,2 0 0,-12 26 0,14-28-102,2 1 0,-7 27 0,11-40-126,0 1 1,0-1-1,1 1 0,-1 0 1,1-1-1,0 1 0,0 0 0,0 0 1,1-1-1,-1 1 0,1-1 1,0 1-1,0 0 0,0-1 1,1 1-1,-1-1 0,1 0 0,2 4 1,-3-6-14,0 0 0,0 0 0,0 0 0,0-1 0,0 1 1,0-1-1,1 1 0,-1-1 0,0 1 0,0-1 0,0 1 0,1-1 1,-1 0-1,0 0 0,1 0 0,-1 0 0,0 0 0,0 0 0,1 0 1,-1 0-1,0 0 0,1-1 0,-1 1 0,0 0 0,0-1 0,0 1 1,1-1-1,0 0 0,5-3-45,0 0 0,-1 0 1,10-8-1,9-10-318,31-36-1,-9 9-171,-45 47 486,1-1 0,-1 1 0,1 0 0,0 0-1,0 0 1,0 0 0,0 0 0,0 0 0,1 1-1,-1-1 1,5 0 0,-7 2 33,0 0 0,0 0 0,0 0 0,0 0-1,0 0 1,-1 0 0,1 0 0,0 0 0,0 0 0,0 1 0,0-1 0,-1 0-1,1 0 1,0 1 0,0-1 0,-1 1 0,1-1 0,0 1 0,0 0-1,1 1 3,-1-1-1,0 0 0,0 1 1,0 0-1,-1-1 0,1 1 0,0 0 1,0-1-1,-1 1 0,1 0 1,-1 0-1,1 2 0,2 24 80,-2 0-1,-3 55 0,-14 56 745,15-131-740,0 3 143,0 0 0,-2 0 0,1 0 0,-8 19-1,9-27-155,-1-1 0,1 1 0,-1-1-1,1 1 1,-1-1 0,0 0-1,0 0 1,0 1 0,0-1 0,0-1-1,0 1 1,-1 0 0,1 0-1,-1-1 1,1 0 0,-1 1 0,0-1-1,1 0 1,-1 0 0,0 0-1,0-1 1,1 1 0,-6 0 0,-8-1 106,1-1 1,-31-4 0,36 3-179,-1 1 1,0-1-1,0 2 0,1-1 0,-1 1 1,0 1-1,0 0 0,-19 5 0,29-6-42,0 1 0,0-1 0,1 1 0,-1-1-1,0 1 1,0-1 0,0 1 0,1 0 0,-1-1 0,0 1-1,1 0 1,-1-1 0,1 1 0,-1 0 0,1 0 0,-1 0-1,1 0 1,-1-1 0,1 3 0,0-2 23,0-1 0,-1 0 0,2 1 0,-1-1 0,0 1 1,0-1-1,0 1 0,0-1 0,0 1 0,0-1 0,0 0 0,0 1 1,1-1-1,-1 1 0,0-1 0,0 0 0,1 1 0,-1-1 0,0 0 0,1 1 1,-1-1-1,0 0 0,1 1 0,-1-1 0,0 0 0,1 0 0,-1 1 0,1-1 1,-1 0-1,0 0 0,1 0 0,-1 1 0,1-1 0,-1 0 0,1 0 1,-1 0-1,0 0 0,1 0 0,-1 0 0,1 0 0,-1 0 0,1 0 0,-1 0 1,1-1-1,12 0-483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13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19484,'1'29'2781,"-4"38"0,1-47-2134,1 0 0,1 0-1,1 1 1,4 23-1,-5-42-642,0 0 1,1 0-1,-1 0 0,1 0 0,0 0 0,0 0 0,-1 0 0,1 0 0,0 0 1,1 0-1,-1-1 0,0 1 0,0 0 0,1-1 0,-1 1 0,3 1 0,-3-3-48,0 1 0,1-1 0,-1 1 1,0-1-1,0 0 0,1 0 0,-1 0 0,0 0 0,0 0 0,0 0 0,1 0 0,-1 0 0,0 0 0,0-1 0,1 1 0,-1 0 0,0-1 0,0 1 0,0-1 0,0 1 0,0-1 0,0 0 0,0 0 0,0 1 0,0-1 0,0 0 0,0 0 0,1-1 0,13-15-837,-1-1 0,-1 0 0,0 0-1,-1-1 1,12-29 0,4-3-919,3 2-323,-31 48 2120,0 1 0,0 0 0,0 0 0,0 0 0,0 0 0,0 0 0,0 0 0,0-1 0,0 1 0,0 0 0,0 0-1,0 0 1,0 0 0,0 0 0,0 0 0,0 0 0,0-1 0,1 1 0,-1 0 0,0 0 0,0 0 0,0 0 0,0 0 0,0 0 0,0 0 0,0 0 0,0 0 0,0 0 0,1-1 0,-1 1 0,0 0 0,0 0 0,0 0 0,0 0 0,0 0 0,0 0 0,1 0 0,-1 0 0,0 0 0,0 0 0,0 0 0,0 0 0,0 0 0,0 0 0,1 0 0,-1 0 0,0 0 0,0 0-1,0 0 1,0 1 0,0-1 0,0 0 0,0 0 0,0 0 0,1 0 0,-1 0 0,0 0 0,0 0 0,0 0 0,0 0 0,0 0 0,0 0 0,0 1 0,0-1 0,0 0 0,0 0 0,0 0 0,1 0 0,-2 11 264,-14 43 1557,-24 59-1,4-12 88,32-90-1730,-41 141 2151,37-124-2382,2 1 0,1 0-1,-1 37 1,4-59 426,-1-11-613,1-3-27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43.9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15899,'-3'6'431,"1"0"-1,0 1 1,1-1-1,0 0 1,0 1-1,0-1 0,0 1 1,1 0-1,0-1 1,1 1-1,0-1 1,0 1-1,2 8 1,-1-11-360,-1 1 0,1-1 1,0 0-1,1 0 1,-1 0-1,1 0 1,0-1-1,0 1 0,0-1 1,0 1-1,0-1 1,1 0-1,0 0 1,-1-1-1,1 1 1,0-1-1,0 0 0,1 0 1,6 2-1,-4-1-193,0-1 0,1 0 0,-1-1 0,1 0 0,-1 0 0,1-1 0,-1 1 0,1-2 0,-1 1 0,1-1 0,-1 0 0,0-1 0,1 1 0,-1-2 0,0 1 0,0-1 0,0 0 0,0 0 0,-1-1 0,1 0 0,-1 0 0,0 0 0,0-1 0,-1 0 0,1 0 0,-1-1 0,7-8 0,8-13-540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44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0 16804,'-9'14'1688,"-1"10"-992,-5 4-272,4 13 912,-2 4-423,2 8-305,2 2-64,5 5-264,2 2-72,-2-1-288,4-2-136,-3-8-368,0-6-168,3-11-273,-3-5 721,3-16-200,0-11-216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48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36 17292,'1'-2'291,"0"0"1,0 1 0,1-1 0,-1 1 0,0 0-1,1-1 1,-1 1 0,0 0 0,1 0 0,-1 0-1,1 0 1,0 0 0,-1 0 0,1 1 0,0-1-1,0 0 1,2 0 0,36-4 289,-27 4-284,45-5-659,1 3 1,80 6-1,-121 1-1593,-17-4 1896,-1 0 1,0 1-1,0-1 1,1 0-1,-1 1 0,0-1 1,0 0-1,0 1 1,0-1-1,0 0 0,0 1 1,0-1-1,1 1 1,-1-1-1,0 0 0,0 1 1,0-1-1,-1 1 1,1-1-1,0 0 0,0 1 1,0-1-1,0 1 1,0-1-1,0 0 0,0 1 1,-1-1-1,1 0 1,0 1-1,0-1 1,-1 0-1,1 1 0,0-1 1,0 0-1,-1 0 1,1 1-1,0-1 0,-1 0 1,1 0-1,0 0 1,-1 1-1,1-1 0,-1 0 1,-10 10-758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48.7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68 13499,'-7'12'1392,"2"-6"-816,5-5-160,11-2 897,5-4-241,10-5-144,1-2-72,9 0-256,0-2-55,2 2-137,-2 2-192,-2 2-568,-4 5-353,-6 3 553,-1 6-128,-4 5-104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9:16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2 382 16123,'0'1'117,"0"-1"-1,0 0 1,0 1-1,1-1 1,-1 1-1,0-1 1,0 0-1,0 1 1,0-1-1,0 1 1,0-1-1,0 1 1,0-1-1,0 0 1,0 1-1,0-1 1,0 1-1,0-1 1,0 1-1,0-1 1,0 0-1,0 1 1,-1-1-1,1 1 1,0-1-1,0 0 1,-1 1-1,1-1 1,-1 1-1,1-2 41,0-1-1,0 1 0,0 0 1,0-1-1,0 1 1,0 0-1,1 0 0,-1-1 1,0 1-1,0 0 0,1-1 1,-1 1-1,2-2 0,51-148 2321,-10 26-2034,-13 45-313,-30 79-127,1-1 0,-1 1 0,1-1 0,0 1-1,-1 0 1,1-1 0,0 1 0,0 0 0,0 0 0,0-1 0,0 1-1,2-1 1,-3 2-1,0 0 0,0 0 0,1 0-1,-1 0 1,0 0 0,1 0 0,-1 0 0,0 0-1,0 0 1,1 0 0,-1 0 0,0 0 0,0 0 0,1 0-1,-1 0 1,0 1 0,0-1 0,1 0 0,-1 0-1,0 0 1,0 0 0,1 1 0,-1-1 0,0 0-1,0 0 1,0 1 0,0-1 0,1 0 0,-1 0-1,0 1 1,0-1 0,0 0 0,0 0 0,0 1-1,0-1 1,0 1 0,7 38 102,-3 63 90,-4-66-167,2 0-1,1-1 1,1 1 0,11 38-1,-15-72-68,0-1-1,0 0 0,1 0 1,-1 0-1,1 0 1,-1 1-1,1-1 1,-1 0-1,1 0 1,-1 0-1,1 0 0,0 0 1,0 0-1,-1 0 1,1-1-1,0 1 1,0 0-1,2 1 0,-3-2-5,1 0 0,-1 0 0,1 0 0,0 0 0,-1 0-1,1-1 1,-1 1 0,1 0 0,0 0 0,-1 0-1,1-1 1,-1 1 0,1 0 0,-1-1 0,1 1-1,-1 0 1,1-1 0,-1 1 0,1 0 0,-1-1-1,0 1 1,1-1 0,-1 1 0,0-1 0,1 0 0,4-6-231,-1-1 1,0 1-1,4-15 1,6-18-342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9:17.1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1 17956,'-3'20'1779,"-8"34"1,7-35-777,-5 38 0,8-48-857,0 37 393,1-43-518,0-1 0,0 0 0,0 0 0,0 0 0,1 0 0,-1 1 0,1-1 0,0 0 0,0 0 0,-1 0 0,1 0 0,0 0 0,1-1 0,-1 1 0,0 0 0,3 2 0,-4-3-20,1-1 1,0 0 0,0 0-1,-1 1 1,1-1 0,0 0-1,0 0 1,0 0 0,-1 0-1,1 0 1,0 0 0,0 0-1,0 0 1,-1 0 0,1 0-1,0 0 1,0 0 0,0-1-1,-1 1 1,1 0 0,0-1-1,0 1 1,-1 0 0,1-1-1,0 1 1,-1-1 0,1 1-1,0-1 1,0 0-1,21-23-21,-15 15 24,-2 4-7,1-1-1,-1 1 1,1 0-1,0 1 1,0-1 0,0 1-1,13-6 1,-17 9 5,0 1 0,0-1 0,0 0-1,0 1 1,0-1 0,0 1 0,0 0 0,0 0 0,0 0 0,0 0-1,0 0 1,1 0 0,-1 0 0,0 1 0,0-1 0,0 1 0,0-1 0,0 1-1,0 0 1,0 0 0,-1 0 0,1 0 0,0 0 0,0 0 0,-1 1 0,1-1-1,-1 1 1,1-1 0,-1 1 0,1-1 0,-1 1 0,1 2 0,2 3 45,0 0 0,-1 0 0,1 1 0,-2-1 1,1 1-1,-1 0 0,0 0 0,-1 0 0,0 0 1,0 0-1,-1 0 0,0 0 0,0 0 0,-1 0 1,0 0-1,-3 11 0,1-5 54,-1 0 0,0 0 0,-1-1 0,-1 1 1,0-1-1,-1 0 0,-1-1 0,-10 15 0,16-23-131,-1-1 1,1 0-1,-1-1 1,0 1-1,0 0 1,0-1-1,0 0 1,0 1-1,-1-1 1,1 0-1,-1-1 1,1 1-1,-1-1 1,0 1-1,-7 0 1,8-1-53,0-1 1,0-1-1,0 1 1,0 0-1,0-1 1,0 1-1,0-1 1,0 0-1,1 0 1,-1 0 0,0 0-1,0-1 1,1 1-1,-1-1 1,1 1-1,-1-1 1,1 0-1,0 0 1,0 0-1,0-1 1,-4-3-1,0-3-35,0 0-1,1 0 0,0 0 0,0-1 0,1 1 0,-5-18 0,-5-29-538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14.7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75 157 14443,'-15'26'2454,"-22"50"1,33-65-2195,0 1 1,0-1 0,1 1-1,0 0 1,1 0-1,1 0 1,0 16 0,1-27-255,-1 0 0,1 1 0,0-1 0,0 0 0,1 0 0,-1 0 0,0 1 0,0-1 0,1 0-1,-1 0 1,0 0 0,1 0 0,-1 0 0,1 0 0,0 1 0,-1-1 0,1 0 0,0-1 0,0 1 0,0 1 0,0-2-1,0 1 0,0-1 0,0 0 0,-1 0 0,1 0 0,0 1 0,0-1 0,0 0 0,0 0 0,-1 0 0,1-1 1,0 1-1,0 0 0,0 0 0,-1 0 0,1-1 0,0 1 0,0 0 0,0-1 0,-1 1 0,2-1 0,3-3 10,0 1 0,0-1 1,0-1-1,0 1 1,-1-1-1,5-6 1,9-15-1,-1-1 0,-2-1 1,16-40-1,-26 58-14,-5 10 2,0 0-1,0-1 0,0 1 0,0 0 0,0 0 0,0 0 1,0-1-1,0 1 0,0 0 0,0 0 0,0 0 1,0 0-1,1-1 0,-1 1 0,0 0 0,0 0 1,0 0-1,0 0 0,0 0 0,1-1 0,-1 1 0,0 0 1,0 0-1,0 0 0,1 0 0,-1 0 0,0 0 1,0 0-1,0 0 0,1 0 0,-1 0 0,0 0 1,0 0-1,0 0 0,1 0 0,-1 0 0,0 0 0,0 0 1,1 0-1,5 8 77,7 25 88,-9-19-39,-2-11-99,-1 0 0,1 0 1,-1 0-1,1 0 0,0 0 0,0 0 1,0 0-1,1-1 0,-1 1 1,6 3-1,-7-5-20,0 0 0,1-1 1,-1 1-1,1-1 0,-1 0 1,0 1-1,1-1 0,-1 0 1,1 0-1,-1 0 0,1 0 1,-1 0-1,1 0 0,-1 0 0,1 0 1,-1-1-1,0 1 0,1-1 1,-1 1-1,1-1 0,-1 1 1,0-1-1,1 0 0,-1 0 1,0 0-1,0 1 0,2-3 1,7-7 19,0 0-1,-1 0 1,0 0 0,0-1 0,-1-1 0,8-16 0,-5 10-3,20-25-1,-30 42-26,0-1 0,0 0-1,1 1 1,-1 0 0,1-1 0,0 1-1,-1 0 1,1 0 0,0 0 0,0 0 0,-1 0-1,1 0 1,2-1 0,-3 2-1,0 0 1,0 0-1,0 0 1,0 0-1,0 1 1,0-1-1,0 0 1,0 0-1,0 1 1,0-1-1,0 0 1,-1 1-1,1-1 1,0 1-1,0-1 0,0 1 1,-1-1-1,1 1 1,0-1-1,0 1 1,-1 0-1,1 0 1,-1-1-1,1 1 1,0 0-1,-1 0 1,0 0-1,1 1 1,13 23-39,9 16-222,-23-40 246,0-1 0,1 1 0,-1-1 0,0 0 0,1 1 1,-1-1-1,0 1 0,1-1 0,-1 0 0,1 1 0,-1-1 0,1 0 0,-1 1 0,0-1 0,1 0 0,-1 0 0,1 1 0,0-1 0,-1 0 0,1 0 0,-1 0 0,1 0 0,-1 0 0,1 0 0,-1 0 0,1 0 1,-1 0-1,1 0 0,0 0 0,-1 0 0,2 0 0,-1-1-31,0 0 0,0 0 1,0 0-1,1 0 0,-1 0 0,0 0 0,0 0 1,-1 0-1,1-1 0,0 1 0,1-3 1,15-40-1071,-17 42 1041,10-43-1081,-8 33 789,0 0 1,1 1-1,1-1 1,-1 1-1,9-16 1,-12 27 362,0 0 0,0-1-1,0 1 1,1 0 0,-1 0 0,0 0 0,0 0 0,0 0 0,0 0 0,0 0 0,1 0 0,-1 0 0,0 0 0,0 0 0,0-1-1,1 1 1,-1 0 0,0 0 0,0 0 0,0 0 0,0 0 0,1 0 0,-1 1 0,0-1 0,0 0 0,0 0 0,0 0-1,1 0 1,-1 0 0,0 0 0,0 0 0,0 0 0,0 0 0,0 0 0,1 0 0,-1 1 0,0-1 0,0 0 0,0 0 0,0 0-1,0 0 1,0 0 0,1 0 0,-1 1 0,0-1 0,0 0 0,0 0 0,0 0 0,0 0 0,0 1 0,0-1 0,0 0 0,0 0-1,0 0 1,0 0 0,0 1 0,0-1 0,0 0 0,0 0 0,0 0 0,0 1 0,0-1 0,4 16 172,-4-16-166,13 73 745,9 37 293,-18-95-955,0-1 0,2 1 0,0-1 0,0 0 0,11 16 0,-15-27-68,9 14-5,0 1 0,10 23 0,-19-36 39,0 1 1,0 0-1,0-1 0,-1 1 0,0 0 0,0 0 1,0 0-1,-1 0 0,0 0 0,0 0 0,0 0 1,-2 8-1,2-13-18,0 0 0,0 0 0,0-1 0,-1 1 0,1 0 0,0 0 0,0 0 0,-1 0 0,1 0 0,0-1 0,-1 1 0,1 0 0,-1 0 1,1-1-1,-1 1 0,1 0 0,-1 0 0,0-1 0,1 1 0,-1-1 0,0 1 0,1-1 0,-1 1 0,0-1 0,0 1 0,0-1 0,1 1 0,-1-1 0,0 0 0,0 0 0,0 0 0,0 1 0,0-1 0,0 0 0,0 0 0,1 0 0,-1 0 0,0 0 1,0 0-1,0-1 0,-1 1 0,0-1 45,-1 0 1,1 0 0,0-1 0,-1 1-1,1 0 1,0-1 0,0 0-1,0 1 1,0-1 0,0 0 0,0 0-1,1 0 1,-3-4 0,-2-5 10,1 1 1,0-2-1,1 1 1,0 0-1,1-1 0,0 0 1,1 1-1,0-1 1,1 0-1,0 0 1,2-23-1,1 19-326,0-1 0,0 1-1,2 1 1,0-1 0,0 0 0,2 1-1,0 0 1,11-21 0,27-27-1133,-32 45 796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00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 17540,'1'7'1003,"0"0"1,1 0-1,-1-1 1,7 14-1,0 4-607,-7-19-330,6 21 75,-6-25-139,-1-1-1,0 0 1,0 0 0,0 1-1,0-1 1,0 0 0,0 1 0,0-1-1,0 0 1,1 1 0,-1-1-1,0 0 1,0 0 0,0 1-1,1-1 1,-1 0 0,0 0-1,0 0 1,1 1 0,-1-1-1,0 0 1,0 0 0,1 0 0,-1 0-1,0 0 1,1 1 0,-1-1-1,0 0 1,1 0 0,-1 0-1,0 0 1,0 0 0,1 0-1,-1 0 1,0 0 0,1 0-1,-1 0 1,0 0 0,1 0-1,-1 0 1,0-1 0,1 1 0,-1 0-1,0 0 1,0 0 0,1 0-1,-1 0 1,0-1 0,0 1-1,1 0 1,-1 0 0,0 0-1,0-1 1,1 1 0,-1 0-1,0 0 1,0-1 0,0 1-1,0 0 1,1-1 0,-1 1 0,0 0-1,0 0 1,0-1 0,0 1-1,0-1 1,17-34 39,-15 29-37,0-1 0,1 1 0,0 0 0,0 0 0,0 0 0,1 1-1,0-1 1,0 1 0,0 0 0,1 0 0,6-6 0,-10 11-4,0 0 1,0-1-1,-1 1 0,1 0 0,0-1 1,0 1-1,0 0 0,0 0 0,0 0 1,0 0-1,0 0 0,-1 0 0,1 0 1,0 0-1,0 0 0,0 1 0,0-1 1,0 0-1,0 1 0,-1-1 0,1 0 1,0 1-1,0-1 0,-1 1 0,1-1 1,0 1-1,0-1 0,-1 1 0,1 0 1,-1-1-1,1 1 0,0 0 0,-1-1 1,1 1-1,-1 0 0,0 0 0,1 0 1,-1-1-1,0 1 0,1 0 0,-1 0 1,0 1-1,3 6 6,0 1 0,0 0 0,0 10 0,-1-12-12,1 12 12,7 23 35,-9-42-40,-1 1-1,0-1 1,0 0 0,0 0-1,0 0 1,0 1 0,1-1 0,-1 0-1,0 0 1,0 0 0,0 0-1,0 0 1,1 1 0,-1-1-1,0 0 1,0 0 0,1 0 0,-1 0-1,0 0 1,0 0 0,0 0-1,1 0 1,-1 0 0,0 0-1,0 0 1,1 0 0,-1 0-1,0 0 1,0 0 0,1 0 0,-1 0-1,0 0 1,0 0 0,0 0-1,1 0 1,-1 0 0,0-1-1,0 1 1,0 0 0,1 0 0,-1 0-1,0 0 1,0 0 0,0-1-1,0 1 1,1 0 0,-1 0-1,0 0 1,0-1 0,0 1-1,0 0 1,0 0 0,0 0 0,0-1-1,0 1 1,1 0 0,-1 0-1,0-1 1,0 1 0,0 0-1,0 0 1,0-1 0,6-14 24,-6 14-25,11-31-429,-3 7-681,15-32-1,-23 56 1086,0 1-1,0 0 0,0-1 0,0 1 0,0-1 1,1 1-1,-1 0 0,0-1 0,0 1 0,1-1 0,-1 1 1,0 0-1,0-1 0,1 1 0,-1 0 0,0-1 1,1 1-1,-1 0 0,0 0 0,1-1 0,-1 1 0,1 0 1,-1 0-1,0 0 0,1 0 0,-1-1 0,1 1 1,-1 0-1,0 0 0,1 0 0,-1 0 0,1 0 0,-1 0 1,1 0-1,-1 0 0,1 0 0,-1 0 0,1 1 1,4 5-669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9:17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0 108 20620,'11'3'1921,"-2"3"-1377,1-2-256,7-1 1040,4-3-600,7-3-672,4-4-376,8-7-848,-2-4 960,7-1-160,-3-1-144</inkml:trace>
  <inkml:trace contextRef="#ctx0" brushRef="#br0" timeOffset="1">470 51 13707,'-11'44'2066,"2"-12"275,-7 48-1,15-70-2057,1-1 0,-1 0 1,1 0-1,1 0 0,0 1 0,0-1 1,0 0-1,1 0 0,7 17 0,-9-24-252,1 0 0,0-1-1,0 1 1,0 0-1,0-1 1,0 1 0,0-1-1,0 1 1,0-1-1,1 1 1,-1-1 0,1 0-1,-1 0 1,1 0-1,1 2 1,-2-3-20,0 0 0,0 1 0,0-1 0,1 0 0,-1 0 0,0 0 0,0 0 0,0 0 0,0 0 0,0 0 0,0 0 0,0 0 0,1 0 0,-1-1 0,0 1 0,0 0 0,0-1 0,0 1 1,1-1-1,2-2-3,0 0 1,0 0 0,-1-1-1,1 1 1,-1-1 0,1 1 0,-1-1-1,0 0 1,4-9 0,3-4 89,-1-1 1,-1-1-1,-1 0 1,0 0 0,-2 0-1,0-1 1,-1 1-1,-1-1 1,1-37-1,-4 53-44,0 0 0,-1 0-1,1 0 1,-1 0 0,0 1-1,0-1 1,-1 0 0,1 0-1,-1 1 1,0-1 0,0 1-1,-3-5 1,4 7-21,0 0 0,-1-1 0,1 1 0,-1 0 0,1 0 0,-1 0 0,1 0 0,-1 0-1,0 0 1,1 0 0,-1 1 0,0-1 0,0 0 0,0 1 0,1 0 0,-1-1 0,0 1 0,0 0 0,0 0 0,0 0 0,0 0 0,0 0 0,1 1 0,-1-1 0,0 1 0,0-1 0,-2 2 0,-5 1 41,0 2 1,0-1-1,1 1 1,0 0 0,-1 1-1,2 0 1,-1 0-1,1 1 1,-9 9-1,7-5-462,0 0 0,1 0 1,0 0-1,1 1 0,0 0 0,-5 15 0,10-23 184,2-4 189,1-1 0,-1 1 0,0 0 0,0 0 0,0 0 0,0 0 0,1 0 0,-1 0 1,0 0-1,0 0 0,0 0 0,0 0 0,1 0 0,-1 0 0,0 1 0,0-1 0,0 0 0,0 0 0,1 0 0,-1 0 0,0 0 0,0 0 0,0 0 0,0 0 1,0 0-1,0 1 0,1-1 0,-1 0 0,0 0 0,0 0 0,0 0 0,0 0 0,0 0 0,0 1 0,0-1 0,0 0 0,0 0 0,0 0 0,0 0 0,0 1 1,0-1-1,0 0 0,0 0 0,0 0 0,0 0 0,0 1 0,0-1 0,0 0 0,0 0 0,0 0 0,0 0 0,0 1 0,0-1 0,0 0 0,0 0 0,0 0 1,0 0-1,0 0 0,-1 1 0,15-5-712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9:13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2 122 16420,'-1'6'1984,"2"6"-1296,2-10-240,3-7 1433,9-7-961,5-1-184,-1-8-280,7 0-120,2 1-112,1 0-32,-2 4-272,-2 4-208,-4 10-552,0 4-256,-4 5 832,2-1-192,-2-1-193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9:14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37 17500,'0'-1'85,"0"-1"0,0 1 0,0-1 0,0 1-1,0-1 1,-1 1 0,1-1 0,-1 1 0,1 0 0,-1-1 0,1 1 0,-1 0 0,0-1 0,1 1 0,-1 0 0,0 0 0,0 0 0,0-1 0,0 1 0,0 0 0,0 0 0,0 0 0,-1 1-1,1-1 1,0 0 0,0 0 0,-1 1 0,1-1 0,0 1 0,-1-1 0,1 1 0,-1-1 0,1 1 0,-1 0 0,1 0 0,0 0 0,-1 0 0,1 0 0,-1 0 0,1 0 0,-1 0-1,1 0 1,-1 1 0,1-1 0,0 1 0,-1-1 0,1 1 0,-1 0 0,1-1 0,0 1 0,0 0 0,0 0 0,-1 0 0,1 0 0,-1 1 0,-7 6 98,2-1-1,-1 1 1,1 1 0,0-1 0,0 1 0,1 0 0,-9 19-1,3-2-53,-16 52-1,20-49-86,0 1 0,-4 44 1,11-61-36,0 1 0,0-1 0,2 0 1,0 1-1,0-1 0,1 0 0,0 0 1,6 14-1,-8-25-3,1 1 0,0-1 0,0 0 0,0 1 0,0-1 0,0 0 0,1 0 0,-1 0 0,1 0 0,-1 0 0,1 0 0,0-1 0,0 1 0,0 0 1,0-1-1,4 3 0,-4-4 6,0 1 1,0-1-1,0 1 0,0-1 1,-1 0-1,1 0 1,0 0-1,0 0 1,0 0-1,0 0 1,0 0-1,0-1 1,0 1-1,0-1 0,0 1 1,3-3-1,1 0 29,0-1-1,0 0 0,0 0 1,0 0-1,-1-1 0,0 0 0,0 0 1,0-1-1,7-11 0,-1-3 78,0 0-1,-2-1 0,0 0 0,-1-1 1,-2 0-1,0 0 0,-1 0 1,-2-1-1,0 1 0,0-43 1,-3 62-95,-4-45 202,3 46-211,1 1 1,0-1-1,-1 0 0,1 0 0,-1 0 0,0 0 1,0 1-1,0-1 0,1 0 0,-2 1 1,1-1-1,0 1 0,0-1 0,0 1 1,-1 0-1,1-1 0,-1 1 0,1 0 1,-1 0-1,-2-2 0,3 3-7,0 0-1,0-1 1,0 1-1,0 0 1,0 0-1,0 0 1,1 0 0,-1 0-1,0 0 1,0 0-1,0 0 1,0 0-1,0 1 1,0-1-1,0 0 1,1 0 0,-1 1-1,0-1 1,0 1-1,0-1 1,-1 1-1,-15 19 15,11-8-79,0 0-1,-5 16 1,9-22 3,-4 13-373,0-1 0,1 1 0,1-1 0,0 1 0,2 1 0,0-1 0,1 19 0,2-28-237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9:15.2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17804,'5'52'1616,"-2"3"-1096,-2 1-224,5-2 577,0-5-185,0-7-168,-1-7-192,1-11-464,0-3-288,-3-12-488,-2-8-553,-1-4 1137,0-3-256,0-12-264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9:15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93 15179,'1'-9'705,"3"-37"1069,-4 44-1604,0 1-1,0-1 1,0 0-1,0 1 1,0-1-1,-1 0 1,1 1-1,-1-1 1,1 0-1,-1 1 1,1-1-1,-1 1 1,0-1-1,0 1 1,0-1-1,0 1 1,0 0-1,0-1 1,0 1-1,-1 0 1,1 0-1,-2-2 1,2 3-114,1 0 0,-1 0 0,0-1 0,1 1 0,-1 0 0,0 0 1,1 0-1,-1 0 0,0 0 0,0 0 0,1 0 0,-1 0 0,0 0 0,1 0 1,-1 1-1,0-1 0,1 0 0,-1 0 0,0 1 0,1-1 0,-1 0 1,1 1-1,-1-1 0,1 0 0,-1 1 0,0-1 0,1 1 0,0-1 0,-1 1 1,1-1-1,-1 1 0,1 0 0,0-1 0,-1 1 0,1-1 0,-1 2 1,-9 26 467,9-26-469,-4 16 86,1 1 0,1-1 0,0 1 0,2 0 1,0-1-1,1 1 0,0 0 0,7 36 0,-7-54-134,0 1 1,1-1-1,-1 0 0,0 1 1,1-1-1,-1 0 0,1 1 1,-1-1-1,1 0 1,0 0-1,-1 1 0,1-1 1,0 0-1,0 0 0,0 0 1,0 0-1,0 0 1,0 0-1,0 0 0,0-1 1,1 1-1,-1 0 1,2 1-1,-1-3-3,-1 1-1,1 0 1,-1 0 0,0 0 0,1-1-1,-1 1 1,0-1 0,1 1 0,-1-1-1,0 1 1,0-1 0,1 0 0,-1 0-1,0 1 1,0-1 0,0 0 0,0 0-1,2-2 1,4-6 1,0 0 1,-1 0-1,0 0 0,7-15 1,28-76 38,-41 100-44,0-1 0,0 1 0,0 0 1,0 0-1,0 0 0,0 0 1,0 0-1,0 0 0,0 0 0,0 0 1,0 0-1,0 0 0,0 0 1,0-1-1,0 1 0,0 0 0,0 0 1,0 0-1,0 0 0,0 0 1,0 0-1,0 0 0,0 0 1,0 0-1,1 0 0,-1 0 0,0 0 1,0 0-1,0 0 0,0 0 1,0-1-1,0 1 0,0 0 0,0 0 1,0 0-1,0 0 0,0 0 1,0 0-1,0 0 0,1 0 1,-1 0-1,0 0 0,0 0 0,0 0 1,0 0-1,0 0 0,0 0 1,0 0-1,0 0 0,0 0 0,0 0 1,0 0-1,0 0 0,1 0 1,-1 0-1,0 0 0,0 0 1,0 1-1,0-1 0,0 0 0,0 0 1,0 0-1,0 0 0,0 0 1,0 0-1,0 0 0,0 0 0,0 0 1,0 0-1,2 7-3,10 85 5,15 93 69,16-39 376,-37-129-204,-6-17-230,0 1 0,0-1 0,0 0 0,0 0 0,0 0 0,0 0 0,0 0 0,-1 1 1,1-1-1,0 0 0,0 0 0,0 0 0,0 0 0,0 0 0,-1 0 0,1 0 0,0 0 0,0 1 1,0-1-1,0 0 0,-1 0 0,1 0 0,0 0 0,0 0 0,0 0 0,0 0 0,-1 0 0,1 0 1,0 0-1,0 0 0,0 0 0,-1 0 0,1 0 0,0 0 0,0-1 0,0 1 0,0 0 0,-1 0 0,1 0 1,0 0-1,0 0 0,0 0 0,0 0 0,0 0 0,0-1 0,-1 1 0,1 0 0,0 0 0,0 0 1,0 0-1,-11-6 148,-16-9 240,-33-14-1,51 25-376,1 1 0,0 0 0,-1 1 0,0 0 0,1 0 0,-1 1 0,0 0 1,0 0-1,-9 1 0,17 0-39,-1 1 1,1-1 0,0 0-1,0 1 1,0-1-1,0 1 1,0-1 0,-1 1-1,1-1 1,0 1-1,0 0 1,0 0 0,1-1-1,-1 1 1,0 0-1,0 0 1,0 0 0,0 0-1,1 0 1,-1 0-1,1 0 1,-1 0 0,0 0-1,1 0 1,0 1-1,-1-1 1,1 0-1,0 0 1,0 0 0,-1 1-1,1-1 1,0 0-1,0 0 1,0 0 0,1 1-1,-1-1 1,0 0-1,0 0 1,1 0 0,-1 1-1,0-1 1,2 2-1,-1-2-71,-1 1-1,1-1 0,-1 1 0,1-1 0,0 0 0,0 1 0,0-1 0,0 0 1,0 0-1,0 0 0,0 1 0,0-1 0,0 0 0,1-1 0,-1 1 0,0 0 1,1 0-1,-1 0 0,1-1 0,-1 1 0,0-1 0,1 1 0,-1-1 0,1 0 1,0 0-1,-1 1 0,1-1 0,-1 0 0,1 0 0,-1 0 0,1-1 0,-1 1 1,1 0-1,-1 0 0,1-1 0,-1 1 0,1-1 0,1 0 0,4-4-148,1 0 0,-1 0 0,0 0 0,-1-1 0,1 0 0,-1-1 0,8-10 0,-9 11 51,20-24-568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9:16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59 12443,'5'-17'1988,"-5"12"-1412,1 1 0,0 0-1,0 0 1,0 0 0,1 0 0,0 0 0,-1 0 0,5-5 0,-6 10-411,1-1 1,-1 1 0,1-1-1,0 1 1,-1-1 0,1 1-1,-1-1 1,1 1 0,-1 0-1,1-1 1,-1 1 0,0 0-1,1-1 1,-1 1 0,0 0 0,1 0-1,-1 0 1,0-1 0,0 1-1,0 1 1,5 25 1521,2 47 0,1 3-815,-6-61-760,-2-12-108,0 0 0,1 1 0,-1-1 0,1 0 0,0 0 0,0 0 0,0 0 0,1 0 0,0 0 0,-1 0 0,1-1 0,0 1 0,5 6 0,-6-10-28,-1 0-1,1 1 1,0-1 0,-1 0-1,1 0 1,0 1 0,-1-1-1,1 0 1,0 0-1,-1 0 1,1 0 0,0 0-1,-1 0 1,1 0 0,0 0-1,-1 0 1,1 0-1,0 0 1,0 0 0,-1 0-1,1-1 1,-1 1 0,1 0-1,0 0 1,-1-1-1,1 1 1,-1-1 0,1 1-1,0 0 1,-1-1 0,1 1-1,-1-1 1,0 1-1,1-1 1,0-1 0,15-23-1042,-6 0-431,-1 0 1,11-47-1,6-20-2283,-20 86 3236,-3 14 582,-1 16 466,-7 239 4491,0-16-2353,5-233-2875,1 1 0,4 23-1,-2-30-588,-1-12 411,2-19 92,-4 19 219,4-34-472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9:38.8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55 104 13331,'-6'7'3191,"5"-7"-3105,1 0 0,0 0 0,0 0 0,0 0-1,0 0 1,0 0 0,-1 0 0,1 0 0,0 0 0,0 0 0,0 0 0,0 0-1,-1 0 1,1 0 0,0 0 0,0 0 0,0 0 0,0 0 0,0 0 0,-1 0-1,1 0 1,0-1 0,0 1 0,0 0 0,0 0 0,0 0 0,0 0 0,0 0-1,0 0 1,-1 0 0,1-1 0,0 1 0,0 0 0,0 0 0,0 0 0,0 0 0,0 0-1,0-1 1,0 1 0,0 0 0,0 0 0,0 0 0,0 0 0,0-1 0,0 1-1,0 0 1,0 0 0,0 0 0,0 0 0,0-1 0,0 1 303,37 3 956,-32-2-1243,0 0 1,1 0 0,-1-1 0,1 0 0,-1 0 0,1 0 0,-1 0 0,0-1 0,1 0-1,-1 0 1,0-1 0,6-1 0,183-87 1221,-161 76-1294,-32 17 428,-8 6-238,-11 10 7,2-9-168,0-1 0,-1 0 0,0-1 0,-34 12 0,-76 13-167,125-33 105,-8 2-5,0-1-1,0 0 1,-16-1-1,16-1 64,0 2 0,-20 1 0,24 4-131,6-6 73,0 0 1,0 1-1,0-1 0,-1 0 1,1 0-1,0 0 1,0 0-1,0 0 0,0 0 1,0 1-1,0-1 0,0 0 1,0 0-1,1 0 1,-1 0-1,0 0 0,0 1 1,0-1-1,0 0 0,0 0 1,0 0-1,0 0 1,0 0-1,0 0 0,0 0 1,0 1-1,0-1 0,0 0 1,1 0-1,-1 0 1,0 0-1,0 0 0,0 0 1,0 0-1,0 0 0,0 0 1,1 0-1,-1 0 1,0 0-1,0 0 0,0 0 1,0 0-1,0 0 0,0 0 1,1 0-1,-1 0 1,0 0-1,0 0 0,0 0 1,0 0-1,0 0 0,1 0 1,-1 0-1,0 0 1,0 0-1,0 0 0,0 0 1,0 0-1,0 0 0,0 0 1,1 0-1,-1 0 1,0 0-1,0-1 0,0 1 1,66-20-30,69-31 1,-122 46 26,24-12-48,31-11 25,-61 26 17,1 0 0,0 0 0,-1 0 1,1 1-1,0 0 0,14 1 1,-18 0-8,-1 1 0,0 0 0,1 1 0,-1-1 0,0 0 0,0 1 0,0-1 0,0 1 0,-1 0 0,1 0 0,3 4 0,-5-6 17,-1 0 1,0 1 0,0-1 0,0 0 0,1 1 0,-1-1 0,0 0-1,0 1 1,0-1 0,0 1 0,0-1 0,0 0 0,1 1 0,-1-1-1,0 1 1,0-1 0,0 0 0,0 1 0,0-1 0,-1 1 0,1-1-1,0 0 1,0 1 0,0-1 0,0 0 0,0 1 0,0-1 0,-1 0 0,1 1-1,0-1 1,0 0 0,-1 1 0,1-1 0,0 0 0,-1 1 0,-11 9 33,10-8-29,-10 8 13,0-1 1,0 0-1,-1 0 1,-26 12-1,34-19-20,-1 0 0,1 0 0,0-1 0,-1 0 0,1 0 0,-1 0 0,0 0 1,1-1-1,-1 0 0,0 0 0,1-1 0,-1 0 0,1 0 0,-1 0 0,1 0 0,-8-4 0,4 2-63,1-1-1,0 0 1,-16-10-1,24 14 54,0 0 0,0-1-1,0 1 1,0 0 0,0 0-1,0 0 1,0 0 0,0 0-1,-1 0 1,1 0 0,0 0-1,0 0 1,0 0-1,0 0 1,0 0 0,0-1-1,0 1 1,-1 0 0,1 0-1,0 0 1,0 0 0,0 0-1,0 0 1,0 0 0,-1 0-1,1 0 1,0 0-1,0 0 1,0 0 0,0 0-1,0 1 1,0-1 0,0 0-1,-1 0 1,1 0 0,0 0-1,0 0 1,0 0-1,0 0 1,0 0 0,0 0-1,0 0 1,-1 0 0,1 0-1,0 1 1,0-1 0,0 0-1,0 0 1,0 0 0,0 0-1,0 0 1,0 0-1,0 1 1,0 9-988,4 11-424,-1-13 934,0-1-119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23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74 14691,'5'-17'1932,"2"-9"-333,-7 25-1446,0 0-1,1 0 0,-1 0 0,1 0 0,-1 0 0,1 0 1,0 0-1,-1 0 0,1 0 0,0 0 0,0 1 1,-1-1-1,1 0 0,0 1 0,0-1 0,0 0 0,0 1 1,0-1-1,1 1 0,-1 0-41,1 0 1,-1 0-1,1 0 0,-1 0 0,0 0 1,1 1-1,-1-1 0,0 1 1,1-1-1,-1 1 0,0-1 1,0 1-1,1 0 0,-1-1 1,0 1-1,0 0 0,0 0 1,0 0-1,0 0 0,0 0 1,0 0-1,1 2 0,19 27 748,-7-2-267,18 45 0,-22-47-455,0-1-1,24 39 1,-33-63-185,-1 0-1,1 1 1,0-1-1,0 1 1,0-1-1,0 0 1,0 0 0,0 1-1,0-1 1,1 0-1,-1 0 1,0 0-1,1 0 1,-1-1 0,0 1-1,1 0 1,-1-1-1,1 1 1,-1 0-1,1-1 1,0 0 0,-1 1-1,3-1 1,-2-1-82,0 1 0,0-1 1,-1 0-1,1 0 0,0 1 1,-1-2-1,1 1 0,-1 0 1,1 0-1,-1 0 0,0-1 1,1 1-1,-1 0 0,0-1 1,0 1-1,0-1 0,0 0 1,0 1-1,1-3 0,14-33-1470,-2 0 0,-1-1 0,-2 0-1,6-44 1,-11 57 1741,-4 10 2815,-7 40-309,-45 282 3797,30 4-9056,19-323-7,2-10 1720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23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31 17892,'13'-30'3641,"-16"33"-3390,1 0 1,-1 1-1,1-1 1,0 1-1,0-1 1,0 1-1,0 0 1,1-1-1,0 1 1,-2 7 0,-1 2 115,-11 38 310,-11 70 1,15-61-520,8-45-124,-30 175 364,30-164-341,1 0 1,2 1-1,0-1 1,2 0-1,6 33 0,-6-53-77,-1 1 0,1-1-1,1 0 1,-1 0 0,1 0-1,0 0 1,0 0 0,1-1-1,0 1 1,8 8 0,-10-12-35,-1 0 1,1 0 0,0-1-1,0 1 1,0-1 0,1 0 0,-1 1-1,0-1 1,0 0 0,1 0-1,-1 0 1,0-1 0,1 1 0,-1 0-1,1-1 1,-1 0 0,1 0-1,0 1 1,-1-1 0,1-1 0,-1 1-1,1 0 1,-1-1 0,1 1-1,-1-1 1,0 0 0,1 0 0,-1 0-1,5-2 1,-2 0-29,0-1-1,0 1 1,-1-1-1,1 0 1,-1-1-1,4-4 1,10-15-392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24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15 309 15611,'-4'14'1733,"0"1"-1,-3 26 0,7-41-1695,0 0-1,0 0 0,0 0 0,1 0 0,-1 0 0,0 0 0,0 0 0,0 0 1,0 0-1,0 0 0,0 0 0,0 0 0,0 0 0,0 0 0,0 0 1,0 0-1,1 0 0,-1 0 0,0 0 0,0 0 0,0 0 0,0 0 0,0 0 1,0 0-1,0 0 0,0 0 0,0 0 0,0 0 0,0 0 0,0 0 0,1 0 1,-1 1-1,0-1 0,0 0 0,0 0 0,0 0 0,0 0 0,0 0 1,0 0-1,0 0 0,0 0 0,0 0 0,0 0 0,0 0 0,0 0 0,0 1 1,0-1-1,0 0 0,0 0 0,0 0 0,0 0 0,0 0 0,0 0 0,0 0 1,0 0-1,0 0 0,0 0 0,0 0 0,0 1 0,0-1 0,0 0 0,7-10 823,6-14-374,49-153 613,-4 12-788,-55 160-226,-1 6-25,1 13 5,-2 26-32,-1-37-25,-2 51 95,3 45 24,-1-97-136,0 0 0,0 0 0,0 0 0,0 0 0,0 0 1,1 0-1,-1 0 0,1 0 0,0 0 0,0 0 0,-1-1 1,1 1-1,0 0 0,0 0 0,3 2 0,-4-4 12,1 1-1,-1-1 0,0 0 1,0 0-1,1 0 1,-1 0-1,0 0 0,1 0 1,-1 0-1,0 0 1,0 0-1,1 0 0,-1 0 1,0 0-1,1 0 1,-1-1-1,0 1 1,0 0-1,1 0 0,-1 0 1,0 0-1,0 0 1,0 0-1,1-1 0,-1 1 1,0 0-1,0 0 1,1 0-1,-1-1 0,0 1 1,0 0-1,0 0 1,0-1-1,0 1 0,1 0 1,-1 0-1,0-1 1,0 1-1,0 0 0,0 0 1,0-1-1,0 1 1,0-1-1,0 1 0,5-11-70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01.3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14 293 15827,'-6'37'5281,"0"42"-4460,5-72-775,1 17 26,0-23-63,0 0 1,0-1-1,0 1 1,0 0-1,0-1 1,0 1-1,0 0 1,0 0 0,0-1-1,1 1 1,-1 0-1,0-1 1,0 1-1,1 0 1,-1-1-1,0 1 1,1-1 0,-1 1-1,1 0 1,-1-1-1,2 1 1,-2-1 2,1 0 0,0 0 0,0 0 1,-1 0-1,1 0 0,0-1 0,0 1 0,-1 0 1,1-1-1,0 1 0,-1 0 0,1-1 0,0 1 1,-1-1-1,1 1 0,-1-1 0,1 1 0,-1-1 1,1 1-1,-1-1 0,1-1 0,12-17 106,-9 13-76,8-12 42,18-28 84,-28 44-163,-1 0-1,1 0 0,0 0 1,-1 1-1,1-1 0,0 0 1,0 1-1,1-1 1,-1 1-1,0 0 0,0-1 1,1 1-1,-1 0 0,0 1 1,1-1-1,2 0 1,-4 1-5,0 0 0,0 0 0,1 1 1,-1-1-1,0 0 0,0 1 0,0-1 1,0 1-1,0 0 0,0-1 0,0 1 0,0 0 1,-1-1-1,1 1 0,0 0 0,0 0 1,0 0-1,-1 0 0,1 0 0,0 0 1,-1 0-1,1 0 0,-1 0 0,1 0 1,-1 0-1,0 0 0,0 0 0,1 0 1,-1 0-1,0 3 0,4 40 48,-3-39-39,-2 2 2,2 12 78,1-17-25,2-10 4,50-167-1758,-42 141-145,0 0 0,-3-1 1,0 0-1,3-37 0,-9 34 5624,-4 71 1959,-1 2-4149,-1 38-1317,2-42-131,2 52 151,0-74-253,0 0 0,0 0 1,1 0-1,0 0 0,1 0 1,4 11-1,-7-19-43,1 0 0,-1 0 1,1 0-1,-1 0 0,0-1 0,1 1 1,-1 0-1,1 0 0,0 0 0,-1-1 1,1 1-1,0 0 0,-1-1 1,1 1-1,0-1 0,0 1 0,-1 0 1,1-1-1,0 0 0,0 1 0,0-1 1,0 0-1,0 1 0,0-1 0,0 0 1,0 0-1,0 0 0,0 0 0,-1 0 1,1 0-1,0 0 0,0 0 0,0 0 1,0 0-1,0 0 0,0-1 0,0 1 1,0 0-1,0-1 0,0 1 0,1-1 1,3-3 5,0 1 0,0-1 0,-1 0 1,1-1-1,5-6 0,24-30 16,-2-2-1,-3-2 1,-1 0 0,32-70 0,-52 94-106,-8 21 75,0 0 0,0 0 0,0 0-1,0 0 1,1 0 0,-1 0-1,0 0 1,0 0 0,0-1 0,0 1-1,0 0 1,0 0 0,0 0 0,0 0-1,0 0 1,0 0 0,0-1 0,0 1-1,0 0 1,0 0 0,0 0-1,0 0 1,0 0 0,0 0 0,0-1-1,0 1 1,0 0 0,0 0 0,0 0-1,0 0 1,0 0 0,0 0 0,0 0-1,0-1 1,0 1 0,0 0-1,0 0 1,0 0 0,0 0 0,-1 0-1,1 0 1,0 0 0,0 0 0,0-1-1,0 1 1,0 0 0,0 0 0,0 0-1,0 0 1,-1 0 0,1 0-1,0 0 1,0 0 0,0 0 0,0 0-1,0 0 1,0 0 0,-1 0 0,1 0-1,0 0 1,0 0 0,0 0 0,0 0-1,0 0 1,-1 0 0,-6 5-182,-6 9-435,0 0-1,1 1 1,-17 28-1,-25 54-3395,54-96 3961,-5 8-572,0 0-1,1 1 1,0-1 0,1 1 0,-3 14 0,5-22 625,1 0 1,0 0-1,0 0 0,0 0 1,0 0-1,0 1 1,0-1-1,1 0 0,-1 0 1,1 0-1,-1 0 1,1 0-1,0 0 0,0 0 1,0 0-1,0 0 1,0 0-1,0-1 0,1 1 1,-1 0-1,0-1 1,1 1-1,0-1 0,-1 1 1,1-1-1,0 0 1,-1 0-1,1 0 1,0 0-1,0 0 0,3 1 1,11 5 700,0-2 1,1 0 0,0 0 0,-1-2-1,30 3 1,-45-6-695,0 0-1,0 1 1,0-1 0,0 0-1,1 0 1,-1-1-1,0 1 1,0 0 0,0 0-1,0 0 1,0-1 0,1 1-1,-1-1 1,0 1 0,0-1-1,0 1 1,0-1 0,0 1-1,0-1 1,-1 0 0,1 0-1,0 1 1,0-1-1,0 0 1,-1 0 0,1 0-1,0 0 1,-1 0 0,1 0-1,0-2 1,4-11-129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24.9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1 116 21237,'3'1'1728,"4"-4"-1264,1-3-192,7-6 728,6-3-384,5-1-240,-2-1-159,1 2-241,2 0-169,-4 6-375,-2 2-240,-6 5-496,-3 2-336,-5 2 1087,2 2-311,2 1-128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25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58 148 16788,'1'-1'125,"-1"0"1,0 0 0,0 0 0,0 0 0,0-1 0,0 1 0,0 0 0,0 0 0,-1 0 0,1-1 0,0 1-1,-1 0 1,1 0 0,0 0 0,-1 0 0,0 0 0,1 0 0,-1 0 0,1 0 0,-1 0 0,0 0-1,-1-1 1,2 2-82,-1 0 0,0-1 0,1 1 0,-1 0 0,1 0 0,-1 0 0,0 0 0,1-1 0,-1 1 0,0 0 0,1 0 0,-1 0-1,1 0 1,-1 0 0,0 1 0,1-1 0,-1 0 0,0 0 0,1 0 0,-1 0 0,1 1 0,-1-1 0,0 0 0,1 1 0,-1-1 0,1 0 0,-1 1-1,1-1 1,-1 1 0,1-1 0,0 1 0,-1-1 0,1 1 0,-1-1 0,1 1 0,0-1 0,-1 1 0,1-1 0,0 1 0,-1 1 0,-3 7 154,0 1 1,0-1 0,0 1 0,1 0-1,1 0 1,0 1 0,-1 17 0,2-11 55,0 0 0,2 0 0,5 34-1,-6-48-193,1 1 0,0 0 0,0-1 0,0 1 0,0 0 0,1-1 0,0 1 0,-1-1 0,1 0 0,0 0 0,1 1 0,-1-1 0,0-1 0,1 1 0,0 0 0,0-1 0,4 4 0,-5-5-23,1 0 0,-1 0 0,1 0 0,-1 0 0,1-1 0,0 1 0,-1-1-1,1 0 1,0 1 0,-1-1 0,1-1 0,0 1 0,-1 0 0,1 0 0,0-1 0,-1 0 0,1 1-1,-1-1 1,1 0 0,-1 0 0,1-1 0,-1 1 0,0 0 0,0-1 0,4-2 0,3-3 52,-1-1 0,1 0 0,-1 0 0,-1-1 0,0 0 0,0 0 0,-1-1 0,0 0 1,0 0-1,-1 0 0,5-15 0,-5 10-6,0-1 1,-1 0-1,0 0 0,-2 0 1,0 0-1,0 0 1,-2-24-1,-1 32-57,0-1 1,0 0-1,-1 1 1,0-1 0,-1 1-1,0 0 1,-6-13-1,8 19-47,1 0 0,-1 1 0,0-1 0,0 0 0,0 1 0,-1-1 0,1 1-1,0-1 1,-1 1 0,1-1 0,0 1 0,-1 0 0,0 0 0,1 0 0,-1 0 0,0 0 0,1 0 0,-1 0 0,0 1 0,0-1 0,0 0-1,0 1 1,0 0 0,0-1 0,1 1 0,-1 0 0,0 0 0,0 0 0,0 0 0,0 1 0,0-1 0,0 0 0,0 1 0,0-1 0,0 1-1,1 0 1,-1 0 0,0-1 0,-1 3 0,-3 0-191,1 1-1,0 0 0,0 1 1,1 0-1,-1-1 1,1 1-1,0 1 1,1-1-1,-1 0 0,1 1 1,0 0-1,-4 10 1,-3 10-776,-9 41 1,18-63 949,-8 36-832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26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 21061,'-5'13'1832,"2"11"-1376,-1 2-200,4 2 816,0 5-504,-2-1-648,5-2-288,0-6-728,2-3-200,-2-9 928,0-5-296,1-10-193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26.5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65 132 17644,'0'0'40,"0"-1"0,0 1-1,0-1 1,0 1 0,0-1 0,0 1 0,0-1 0,0 1 0,0-1 0,-1 1-1,1-1 1,0 1 0,0 0 0,0-1 0,-1 1 0,1-1 0,0 1 0,0 0-1,-1-1 1,1 1 0,-1-1 0,1 1 0,0 0 0,-1 0 0,1-1 0,0 1 0,-1 0-1,1 0 1,-1-1 0,1 1 0,-1 0 0,1 0 0,-1 0 0,1 0 0,-1 0-1,1 0 1,-1 0 0,1 0 0,-1 0 0,1 0 0,-1 0 0,1 0 0,0 0-1,-1 0 1,1 0 0,-1 0 0,1 0 0,-1 1 0,1-1 0,-1 0 0,1 0 0,0 1-1,-1-1 1,1 0 0,-1 0 0,1 1 0,0-1 0,-1 0 0,1 1 0,-1 0-1,-1 2 106,-1 0 0,1 0-1,-1 0 1,1 1-1,0-1 1,-2 6 0,-2 6 207,1 1 1,-6 29 0,9-38-254,1 1-1,1-1 1,-1 0-1,1 0 1,0 0-1,1 1 0,0-1 1,0 0-1,2 7 1,-3-13-83,0 0 1,0 0 0,1-1 0,-1 1 0,0 0-1,0 0 1,1 0 0,-1-1 0,1 1 0,-1 0 0,0 0-1,1-1 1,0 1 0,-1 0 0,1-1 0,-1 1-1,1-1 1,0 1 0,-1-1 0,1 1 0,0-1-1,0 1 1,-1-1 0,1 0 0,0 1 0,0-1 0,0 0-1,-1 0 1,1 1 0,0-1 0,0 0 0,0 0-1,0 0 1,-1 0 0,1 0 0,0 0 0,0-1-1,0 1 1,0 0 0,-1 0 0,1 0 0,0-1 0,0 1-1,0-1 1,-1 1 0,1 0 0,0-1 0,-1 1-1,1-1 1,0 1 0,0-2 0,4-2 28,0-1-1,-1 1 1,0-1 0,0 1-1,0-1 1,3-6 0,4-11 24,17-43 1,-1 0-11,-26 99-79,-3 5 28,0 48 20,2-79-17,1 0 0,0 1 0,1-1 1,-1 0-1,1 0 0,1 0 0,6 13 1,-8-18-5,0-1 0,0 0 0,1 0 0,-1 0 0,1 0 0,-1 0 0,1-1 0,0 1 0,0 0 0,0-1 0,0 1 0,0-1 0,0 0 0,0 0 0,1 0 0,-1 0 0,0 0 0,0 0 0,3 0 0,3 0 38,-1 0 1,1-1-1,0 0 0,13-1 1,-14 0 49,0 0 0,1 1 0,-1 0 0,12 2 0,-18-2-75,-1 0 0,1 0-1,0 0 1,-1 0-1,1 1 1,0-1 0,-1 0-1,1 0 1,-1 1-1,1-1 1,0 0 0,-1 1-1,1-1 1,-1 1-1,1-1 1,-1 1 0,1-1-1,-1 1 1,1-1-1,-1 1 1,0-1 0,1 1-1,-1-1 1,0 1-1,1 0 1,-1-1 0,0 1-1,0-1 1,1 2-1,-1 0 21,-1 0-1,1 0 0,0 0 1,0-1-1,-1 1 0,1 0 1,-1 0-1,0-1 0,0 1 1,1 0-1,-2 1 0,-4 5 114,1 0 0,-1-1 0,-10 10-1,-8 5-225,-1-1-1,-1-1 0,-1-1 0,-31 16 0,50-32-1261,7-7 863,5-3-83</inkml:trace>
  <inkml:trace contextRef="#ctx0" brushRef="#br0" timeOffset="1">415 0 20876,'-1'6'307,"1"0"-1,0 0 0,0 1 1,0-1-1,1 0 0,0 0 0,0 0 1,0 0-1,1 0 0,0 0 0,3 5 1,3 6 358,2 0 0,13 19 1,-14-24-523,0 0-1,-2 1 1,0 0 0,11 29 0,-14-29-193,-1 0 1,0 0-1,-1 1 1,-1-1-1,0 1 0,-1-1 1,-1 1-1,0 0 1,0-1-1,-2 0 1,0 1-1,0-1 1,-1 0-1,-10 22 0,9-24-156,-1-1 0,0 1 0,-1-1 0,0-1 0,0 1 0,-1-1 0,0-1-1,-1 1 1,0-1 0,0-1 0,-1 0 0,0 0 0,0-1 0,-1 0 0,1 0-1,-23 6 1,-6-1-523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27.2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0 119 20588,'29'-8'1889,"3"-10"-1249,1 0-280,7-3 888,4 0-488,5 6-175,1 3-169,-5 6-416,-2 6-144,-10 5-288,-3 2-113,-12 7-439,-4-1-264,-14-1 800,-6 2-216,-9-8-32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27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1 114 20604,'42'-7'2121,"0"-7"-1585,4-4-280,5 0 1120,5-1-1056,-2-1-232,-12 8-768,-5 6-440,-13 8 832,-6 8-200,-12 1-176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28.2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1 525 15523,'2'-3'293,"0"1"-1,0-1 0,-1 0 0,1 0 0,-1 0 1,1 0-1,-1 0 0,0 0 0,1-4 1,2-7 222,35-85 1855,100-279-709,-145 430-1317,-6 17-61,3 0 1,-1 124-1,10-185-323,0-4-40,0 0 0,0-1 0,0 1 1,1 0-1,-1 0 0,1-1 0,0 1 0,0 0 0,0-1 0,1 1 0,2 3 1,-4-6 54,0-1 1,0 1-1,1-1 1,-1 0-1,0 1 1,1-1-1,-1 0 1,0 1-1,1-1 1,-1 0-1,1 0 1,-1 1-1,1-1 1,-1 0-1,0 0 1,1 0-1,-1 1 1,1-1-1,-1 0 1,1 0-1,-1 0 1,1 0-1,-1 0 1,1 0-1,-1 0 1,1 0-1,-1 0 1,1 0-1,-1-1 1,1 1-1,-1 0 1,0 0-1,1 0 1,-1 0-1,1-1 1,-1 1-1,1 0 1,-1-1-1,0 1 1,1 0-1,-1 0 1,0-1-1,1 1 1,-1-1-1,0 1 1,1 0-1,-1-1 1,0 1-1,0-1 1,0 1-1,1-1 1,-1 0-1,14-27-382,-2-8-143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28.7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0 20500,'-1'14'1136,"-1"-7"-751,2-1 0,-1 1 0,1-1 0,0 1 0,1 7 0,-1-12-339,1 0 1,-1 0 0,1 0-1,-1-1 1,1 1-1,0 0 1,0 0-1,0-1 1,0 1 0,0-1-1,0 1 1,0-1-1,1 1 1,-1-1 0,1 1-1,-1-1 1,1 0-1,-1 0 1,1 0 0,0 0-1,-1 0 1,3 1-1,6 1-31,0-1-1,0 1 0,0-2 0,0 1 1,0-1-1,1-1 0,-1 0 1,16-2-1,-13 1-28,1 1 1,-1 0 0,0 1-1,15 2 1,-27-3 11,1 1 1,-1-1-1,1 0 1,0 1-1,-1 0 1,1-1-1,-1 1 1,0 0-1,1 0 1,-1 0-1,0 0 1,1 0-1,-1 0 1,0 0-1,0 0 1,0 1-1,0-1 1,0 0 0,0 1-1,1 1 1,-1 0 4,0 0 1,0 0 0,-1 0-1,1 0 1,-1 0 0,1 0-1,-1 0 1,0 0 0,0 0-1,-2 5 1,0 3 41,-1 0 0,0 0 0,-1-1 0,-9 21 0,4-15 58,0-1-1,0 0 0,-2-1 0,-20 23 1,25-31-131,1 0 0,-1-1 0,-1 0 0,1 0 0,-1 0 0,1-1 0,-1 0 0,-1 0 0,1-1 0,0 0 0,-1 0 0,-13 2 0,18-4-126,0-1-1,-1 0 0,1 0 0,0 0 0,-1-1 0,1 1 0,0-1 0,-1 0 0,1 1 0,0-1 0,0-1 0,0 1 0,0 0 0,0-1 0,0 0 0,-4-3 1,2 1-3,0 0 1,1 0-1,0-1 1,0 0-1,0 1 1,1-2-1,-1 1 1,-2-6-1,-9-24-770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29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0 221 22133,'8'3'1664,"4"0"-1328,3-3-168,12-3 584,1-5-480,8-4-648,4-1-352,-1-4-360,-2 1 832,-5-1-240,-2 4-200</inkml:trace>
  <inkml:trace contextRef="#ctx0" brushRef="#br0" timeOffset="1">458 54 16796,'-24'94'4466,"16"-69"-3615,2 1-1,-6 35 0,10-43-631,1 0 0,0 0 0,1 0 0,4 22 0,-3-36-188,-1 1-1,1-1 0,1 0 0,-1 0 0,1 0 0,-1 0 0,1 0 1,0-1-1,1 1 0,3 5 0,-4-7-22,0-1 1,0 1-1,-1 0 1,1-1 0,0 0-1,1 0 1,-1 1-1,0-1 1,0-1-1,0 1 1,1 0-1,-1 0 1,0-1-1,1 1 1,-1-1-1,0 0 1,1 0-1,-1 0 1,1 0-1,2 0 1,1-2 0,0 1 1,0-1 0,0 0-1,-1-1 1,1 1 0,-1-1-1,0 0 1,1 0 0,-1-1-1,-1 1 1,1-1 0,-1 0-1,1-1 1,-1 1 0,0-1-1,0 0 1,3-5 0,3-6 34,0-1 0,0 0 1,-2-1-1,7-19 1,-10 21 5,0 0 1,-1-1 0,-1 0-1,0 0 1,0-28 0,-3 37-32,0 1 1,0 0 0,-1-1 0,0 1 0,0 0 0,-1 0 0,1 0 0,-2 0 0,1 0 0,-1 0 0,0 1 0,0-1 0,-1 1 0,0 0 0,-8-10 0,10 14-43,0 0 0,0 1 0,-1-1 0,1 0 0,-1 1 1,1-1-1,-1 1 0,1 0 0,-1 0 0,0 0 0,0 0 1,1 0-1,-1 1 0,0-1 0,0 1 0,0 0 0,0 0 1,0 0-1,0 0 0,0 0 0,1 1 0,-1-1 0,0 1 1,0 0-1,0 0 0,1 0 0,-1 0 0,0 0 0,1 0 1,-1 1-1,1 0 0,-4 2 0,-2 2-123,0 1 0,0-1 0,1 1 0,0 1 0,0 0 0,1 0 0,-10 16 0,1 5-229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33.2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1 128 19428,'3'5'1528,"7"-4"-1079,5-2-161,12-11 464,8-2-176,2-5-136,4-1-88,-2-1-208,-5 3-112,-4 5-432,-4 2-256,-11 8-216,-5 2 664,-5 2-184,-4-1-169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01.8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17 12547,'7'-17'3064,"-8"31"519,-2 8-2791,-8 171 1177,12-165-1999,1 0 0,0-1 0,2 1 0,15 51 0,-8-52-390,-11-27 364,1 1 0,-1 0 0,0 0 0,0-1 0,1 1-1,-1 0 1,0-1 0,1 1 0,-1-1 0,1 1 0,-1 0 0,1-1 0,-1 1 0,1-1-1,-1 1 1,1-1 0,-1 0 0,1 1 0,0-1 0,-1 1 0,1-1 0,0 0 0,-1 0-1,1 1 1,0-1 0,0 0 0,-1 0 0,1 0 0,0 0 0,-1 0 0,3 0 0,-3-1-87,1 1 0,0-1 0,0 0 1,-1 0-1,1 0 0,-1 0 0,1 0 1,-1 0-1,1 0 0,-1 0 0,1 0 1,-1 0-1,0-1 0,0 1 0,1 0 1,-1 0-1,0 0 0,0 0 1,0 0-1,0 0 0,-1-1 0,1 1 1,0 0-1,0 0 0,-1-2 0,-10-28-1489,8 24 1597,-1 1 0,1-1 0,-1 1 0,-1 0 0,1 1 0,-1-1 0,-9-8 0,-42-27 4285,27 21 80,28 20-4282,1 0 0,0 0 0,0-1 0,0 1 0,-1 0 0,1 0-1,0 0 1,0 0 0,0-1 0,0 1 0,-1 0 0,1 0 0,0 0 0,0-1 0,0 1 0,0 0-1,0 0 1,0 0 0,0-1 0,0 1 0,0 0 0,0 0 0,-1-1 0,1 1 0,0 0-1,1 0 1,-1-1 0,0 1 0,0 0 0,0 0 0,0-1 0,0 1 0,0 0 0,0 0 0,0 0-1,0-1 1,0 1 0,0 0 0,1 0 0,-1 0 0,0-1 0,0 1 0,0 0 0,0 0 0,1 0-1,-1 0 1,0-1 0,0 1 0,0 0 0,1 0 0,-1 0 0,0 0 0,14-6 543,186-70 625,-171 68-1182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33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0 103 16123,'0'3'1641,"3"-3"-865,6 0-248,6-3 928,6-2-303,6-2-313,0-4-112,6 1-232,0-4-80,0 1-296,-1-1-176,-5 4-456,-3 2-272,-6 5-24,0 2 528,-6-4-176,-1 4-201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34.2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1 133 20156,'12'-1'385,"1"-1"-1,-1-1 1,0 0-1,0-1 1,0 0-1,0-1 1,-1 0-1,14-9 1,11-3 78,1-1-260,-9 5-129,-1 1 0,1 2 0,35-9 0,-61 18-76,1 0 1,-1 1 0,0 0-1,1 0 1,-1-1 0,1 1 0,-1 1-1,0-1 1,1 0 0,-1 1-1,5 0 1,-6 0-1,0 0 1,0-1-1,0 1 0,0 0 1,0 0-1,0 0 0,0-1 0,-1 1 1,1 0-1,0 0 0,0 1 0,-1-1 1,1 0-1,-1 0 0,1 0 0,-1 0 1,1 0-1,-1 1 0,0-1 1,1 0-1,-1 0 0,0 1 0,0-1 1,0 2-1,0 8 0,-1 0 1,0 0-1,0 0 1,-1 0-1,-6 18 1,-23 56 86,19-54-46,-158 359-594,168-386 536,2-2 2,-1-1 0,1 1 0,-1-1 0,0 1 0,0-1 0,0 1 0,0-1 0,0 0 0,0 0 0,0 1 0,0-1 0,0 0 0,0 0 0,-1 0 0,-2 1 0,-3-1-239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26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 17540,'-1'19'909,"-1"1"0,-4 21 0,-3 24 17,8-48-728,0-4-35,0 1 0,0-1 0,2 1 0,-1 0 0,2-1 0,5 26-1,-6-38-153,-1 0 0,0 0 0,1 0 0,-1 0-1,1 0 1,-1 0 0,1 0 0,-1 0 0,1-1-1,0 1 1,-1 0 0,1 0 0,0-1 0,0 1-1,-1 0 1,1-1 0,0 1 0,0-1 0,0 1-1,0-1 1,0 1 0,0-1 0,0 0 0,0 0-1,0 1 1,0-1 0,0 0 0,0 0 0,0 0-1,0 0 1,0 0 0,0 0 0,0 0 0,0 0-1,0-1 1,0 1 0,0 0 0,0 0-1,-1-1 1,1 1 0,0-1 0,1 0 0,4-2 22,0-1 0,-1 1 0,1-1 0,-1 0 0,6-7 0,15-15 130,33-47 1,3-3 253,-45 62-203,-17 14-203,0-1 0,1 1 0,-1 0 0,0 0-1,0 0 1,1 0 0,-1 0 0,0 0 0,0-1-1,1 1 1,-1 0 0,0 0 0,0 0 0,1 0-1,-1 0 1,0 0 0,0 0 0,1 0 0,-1 0 0,0 0-1,0 1 1,1-1 0,-1 0 0,0 0 0,0 0-1,1 0 1,-1 0 0,0 0 0,0 0 0,0 1-1,1-1 1,-1 0 0,0 0 0,0 0 0,1 1 0,-1 2 39,1 0 1,0 0 0,-1 1 0,0-1 0,0 0 0,0 0-1,0 0 1,0 1 0,-1 2 0,-8 53 348,6-41-299,0 1 0,1 0-1,0 0 1,2 0-1,2 22 1,-2-40-108,0-1 1,0 0-1,0 1 1,0-1-1,0 0 1,0 1-1,0-1 1,0 0-1,1 1 1,-1-1-1,0 0 1,0 1-1,0-1 1,0 0-1,1 1 0,-1-1 1,0 0-1,0 0 1,1 1-1,-1-1 1,0 0-1,0 0 1,1 1-1,-1-1 1,0 0-1,1 0 1,-1 0-1,0 0 1,1 1-1,-1-1 1,0 0-1,1 0 1,-1 0-1,1 0 1,-1 0-1,0 0 1,1 0-1,-1 0 0,0 0 1,1 0-1,-1 0 1,0 0-1,1 0 1,-1-1-1,0 1 1,1 0-1,-1 0 1,0 0-1,1 0 1,-1-1-1,0 1 1,1 0-1,-1 0 1,0 0-1,0-1 1,1 1-1,-1 0 1,0-1-1,0 1 0,1 0 1,-1-1-1,17-18-1124,43-74-2838,-41 69 2998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27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0 14779,'-6'50'5538,"-5"40"-4118,9-71-1134,-2 32 314,4-47-537,0-1 0,0 0-1,0 0 1,1 0 0,-1 1-1,1-1 1,0 0 0,0 0 0,0 0-1,0 0 1,3 5 0,-4-8-55,0 0 1,0 0-1,0 0 1,1 1-1,-1-1 1,0 0 0,0 0-1,0 0 1,1 0-1,-1 0 1,0 1-1,0-1 1,0 0-1,1 0 1,-1 0 0,0 0-1,0 0 1,1 0-1,-1 0 1,0 0-1,0 0 1,1 0-1,-1 0 1,0 0 0,0 0-1,1 0 1,-1 0-1,0 0 1,0 0-1,1 0 1,-1 0-1,0 0 1,0-1 0,0 1-1,1 0 1,8-9 158,6-15-26,-14 23-124,12-25 72,-1-1 0,-1 0-1,-1 0 1,-1-1 0,7-42-1,-16 58 29,-5 20 10,-5 23-1,3-4-254,1 1 0,1 0 0,2 1 1,-1 39-1,4-67 58,0 0 1,0 0 0,0 1-1,0-1 1,0 0-1,1 0 1,-1 0-1,0 0 1,1 1 0,-1-1-1,0 0 1,1 0-1,0 0 1,-1 0-1,1 0 1,1 1-1,-2-1 39,1-1-1,-1 0 0,1 0 0,-1 0 0,1 0 0,-1 0 0,1 1 0,-1-1 0,1 0 0,-1 0 1,1 0-1,-1 0 0,1 0 0,-1-1 0,1 1 0,-1 0 0,0 0 0,1 0 0,-1 0 0,1 0 1,-1-1-1,1 1 0,-1 0 0,1-1 0,-1 1 0,1-1 0,4-3-135,0-1-1,0 0 1,-1 0-1,6-8 1,19-25-550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27.7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64 345 16388,'-16'44'1254,"6"-20"-761,2-1 0,0 1 0,2 0 0,0 1-1,-4 48 1,10-69-376,0-1 1,1 0-1,-1 1 0,0-1 1,1 1-1,0-1 0,0 0 1,0 1-1,0-1 0,3 5 1,-3-7-88,-1 0 1,1 0 0,0-1 0,0 1-1,0 0 1,0 0 0,0 0 0,0-1-1,0 1 1,0-1 0,0 1 0,0-1-1,0 1 1,0-1 0,0 1 0,1-1-1,-1 0 1,0 0 0,0 1 0,0-1 0,1 0-1,-1 0 1,0 0 0,0-1 0,0 1-1,1 0 1,-1 0 0,0-1 0,0 1-1,0 0 1,0-1 0,0 1 0,0-1-1,0 0 1,2 0 0,5-4 29,-1 0 1,1 0-1,-1-1 1,0 0-1,-1 0 0,1-1 1,8-11-1,39-58 109,-54 75-169,22-36 11,-2-2 1,-1 0-1,-2-1 1,-1-1-1,-3-1 1,-1 0-1,-2-1 0,6-64 1,-15 98-23,0 6 5,0-1 0,-1 1 0,0 0 0,0 0 1,0 0-1,0-1 0,0 1 0,0 0 1,-1 0-1,0-1 0,1 1 0,-1 0 0,-2-4 1,2 6 3,1 1 0,0-1 0,-1 1 0,1-1 0,-1 1 0,1-1 0,-1 1 0,1 0 0,-1-1 0,1 1 0,-1 0-1,1 0 1,-1-1 0,1 1 0,-1 0 0,0 0 0,1 0 0,-1 0 0,1-1 0,-1 1 0,1 0 0,-1 0 0,0 0 0,1 0 0,-1 0 0,1 1 0,-1-1 0,0 0 0,1 0 0,-1 0 0,1 0 0,-1 1 0,1-1 0,-1 0 0,1 1 0,-1-1 0,1 0 0,-1 1 0,1-1 0,-1 1 0,1-1 0,-1 0 0,0 2 0,-19 23-9,19-24 12,-20 32 61,0 1 0,-24 57-1,41-71-19,4-20-41,0 0-1,0 1 0,0-1 0,0 0 1,0 0-1,0 1 0,0-1 1,0 0-1,0 0 0,0 1 1,1-1-1,-1 0 0,0 0 1,0 1-1,0-1 0,0 0 1,1 0-1,-1 1 0,0-1 0,0 0 1,1 0-1,-1 0 0,0 0 1,0 0-1,1 1 0,-1-1 1,0 0-1,0 0 0,1 0 1,-1 0-1,0 0 0,1 0 1,2 0-7,0-1 0,1 1 0,-1-1 0,0 0 0,0 0 0,1 0 1,3-3-1,10-3-40,-14 6 38,1 0-1,-1 0 0,0 1 0,1-1 0,-1 1 1,0-1-1,1 1 0,-1 0 0,1 0 1,-1 1-1,1-1 0,-1 1 0,0-1 0,6 3 1,-7-2 9,1 1 0,-1-1 0,0 1 0,1-1 1,-1 1-1,0 0 0,0 0 0,0 0 0,-1 0 0,1 0 1,0 1-1,-1-1 0,1 1 0,-1-1 0,0 1 0,0-1 1,0 1-1,1 4 0,3 12 43,-2 0-1,0 0 1,-1 0-1,0 24 1,-8 77-1147,6-118 893,1-8-79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28.3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42 17764,'-12'26'2376,"2"4"-1431,2 4-385,4 4 1912,7-2-1400,7-3-287,7-14-353,7-7-224,7-16-520,1-11-329,4-15-559,-3-6-280,0-8 1024,-3-4-288,-6 8-209</inkml:trace>
  <inkml:trace contextRef="#ctx0" brushRef="#br0" timeOffset="1">301 0 15523,'-22'48'1585,"3"1"0,2 1 0,2 1-1,2 0 1,-9 88 0,20-106-1244,6 56-1,-1-61-837,-2 0 1,-1 0-1,-3 29 0,1-47 136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24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18 13875,'5'-18'3986,"-7"36"-362,0 7-3015,-27 395 2257,28-412-2875,1 0-1,0 0 1,1 0-1,2 12 1,-3-19-47,0 0-1,0 0 1,1 0 0,-1 0-1,0-1 1,0 1 0,1 0 0,-1 0-1,0 0 1,1 0 0,-1 0 0,1-1-1,-1 1 1,1 0 0,-1 0-1,1-1 1,0 1 0,0 0 0,-1-1-1,1 1 1,0 0 0,0-1 0,-1 1-1,1-1 1,0 0 0,0 1-1,0-1 1,0 0 0,0 1 0,0-1-1,0 0 1,0 0 0,0 0 0,-1 0-1,1 0 1,0 0 0,0 0-1,0 0 1,0 0 0,0 0 0,0-1-1,0 1 1,0 0 0,0-1 0,0 1-1,-1 0 1,1-1 0,1 0-1,9-5-485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24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92 13555,'0'-2'185,"0"0"0,0-1 1,0 1-1,0 0 0,0-1 1,0 1-1,-1 0 0,1 0 1,-1-1-1,0 1 0,0 0 0,1 0 1,-1 0-1,0 0 0,-1 0 1,0-2-1,0 3-34,1-1 0,-1 1 1,1 0-1,-1 0 0,1 0 1,-1 0-1,0 1 0,1-1 1,-1 0-1,0 1 0,1-1 1,-1 1-1,0-1 0,0 1 0,0 0 1,1 0-1,-1 0 0,0 0 1,0 0-1,0 0 0,-2 1 1,-1 0-11,0 1 1,1 0 0,-1-1 0,0 1-1,1 1 1,0-1 0,0 1 0,-1 0 0,1 0-1,1 0 1,-1 0 0,0 0 0,1 1-1,0 0 1,0 0 0,0 0 0,0 0 0,1 0-1,-5 9 1,3-4-66,1-1 0,-1 1-1,1 0 1,1 0 0,0 0 0,0 1-1,1-1 1,0 1 0,0 14-1,1-21-61,0 0-1,1-1 0,-1 1 0,1 0 0,-1-1 0,1 1 0,0-1 0,0 1 1,0-1-1,0 0 0,0 1 0,1-1 0,-1 0 0,1 0 0,-1 1 0,1-1 1,0-1-1,0 1 0,0 0 0,0 0 0,0-1 0,3 3 0,-2-3-5,0 0 0,0-1 0,-1 1 0,1 0 0,0-1 0,0 0 1,0 0-1,0 1 0,-1-2 0,1 1 0,0 0 0,0 0 0,0-1 0,0 0 0,-1 0 0,1 1 0,0-2 0,-1 1 0,1 0 0,-1 0 0,4-3 0,4-3-2,-1 0 0,1-1 0,-1 0 0,-1-1 0,0 0 0,0-1 0,0 1 0,-1-1 0,-1-1 0,0 1 0,0-1 0,-1 0 0,0-1 0,-1 1 0,-1-1 0,0 0 0,0 0 0,1-18 0,-4 27-42,0 0 1,0-1 0,0 1 0,-1 0 0,1-1 0,-1 1 0,0 0-1,0 0 1,0 0 0,-3-6 0,4 9-8,-1-1 0,1 0 0,-1 0 0,0 0 0,1 1 0,-1-1-1,0 0 1,1 1 0,-1-1 0,0 1 0,0-1 0,1 1 0,-1-1 0,0 1 0,0-1 0,0 1 0,0 0 0,0 0 0,0-1 0,1 1-1,-1 0 1,0 0 0,0 0 0,0 0 0,0 0 0,0 0 0,0 0 0,0 0 0,0 1 0,0-1 0,0 0 0,0 0 0,1 1 0,-1-1-1,0 1 1,0-1 0,0 0 0,0 1 0,1 0 0,-2 0 0,-3 3-128,1 1 0,0-1 1,0 1-1,0 0 0,1 0 0,-1 0 0,1 0 0,0 1 1,1-1-1,-4 10 0,-5 14-580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25.0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0 16764,'-15'36'1314,"5"-14"-869,1 0 1,1 0 0,1 1 0,-6 31 0,13-52-422,-1-1 0,1 1-1,0-1 1,0 1 0,0-1 0,0 0-1,0 1 1,0-1 0,0 1 0,0-1 0,1 0-1,-1 1 1,1-1 0,-1 1 0,1-1-1,-1 0 1,2 2 0,-1-2-19,0-1 1,0 0-1,-1 1 0,1-1 0,0 0 1,0 0-1,0 0 0,-1 0 0,1 0 1,0 0-1,0 0 0,0 0 0,0 0 1,-1 0-1,1 0 0,0 0 0,0-1 0,0 1 1,-1 0-1,1 0 0,0-1 0,0 1 1,-1-1-1,1 1 0,0-1 0,-1 1 1,1-1-1,-1 1 0,2-2 0,28-23-104,-23 18 76,1 0 0,-1 1 0,2 0 0,-1 0-1,0 1 1,13-6 0,-20 10 29,0 1 0,1-1-1,-1 1 1,0 0 0,0-1 0,0 1-1,1 0 1,-1 0 0,0 0-1,0 0 1,1 0 0,-1 0 0,0 0-1,0 0 1,0 0 0,1 1 0,-1-1-1,0 0 1,0 1 0,0-1 0,0 1-1,0-1 1,1 1 0,-1 0 0,1 1-1,0-1 34,-1 1 0,0 0 0,0 0 0,0 0 0,0 0 0,0 0 0,0 0 0,0 1 1,-1-1-1,1 0 0,-1 0 0,1 5 0,-1 3 182,0 1 0,0-1 1,-1 1-1,-1-1 0,-2 12 0,-3 2 586,-12 33 0,15-47-551,-1-1-1,0 1 1,0-1-1,-1 0 1,0-1-1,-8 10 1,13-17-262,0 0 0,0 0 0,1 0 0,-1 0 0,0 0 0,0 0 0,0 0 0,0 0 0,0 0 0,-1-1 0,1 1 0,0 0 0,0-1 0,0 1 0,-1-1 0,1 1 0,0-1 1,-1 0-1,1 1 0,0-1 0,-1 0 0,1 0 0,0 0 0,-1 0 0,1 0 0,0 0 0,-1-1 0,1 1 0,0 0 0,-1-1 0,1 1 0,0-1 0,0 1 0,-1-1 0,1 1 0,0-1 1,0 0-1,0 0 0,0 0 0,0 1 0,0-1 0,0 0 0,0 0 0,-1-2 0,-1-2-194,0 0 1,0 0-1,0 0 1,0-1-1,1 1 1,0-1-1,0 1 1,-1-12-1,0-14-294,3-2-201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25.5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13 141 19548,'2'2'161,"0"0"0,0-1 0,-1 1 0,1-1 0,0 1 0,1-1 0,-1 0 0,0 0 0,0 0 0,0 0 0,1 0 0,-1 0 0,0-1 0,1 1 0,-1-1 0,1 1 0,-1-1 0,1 0 0,4-1 0,-3 1-24,0-1-1,-1 0 1,1-1 0,0 1 0,-1-1 0,0 1 0,1-1 0,-1 0-1,0 0 1,0-1 0,6-4 0,-4 2-95,-1 1-1,0-1 1,0 0 0,0 0 0,0 0-1,-1-1 1,0 1 0,0-1-1,0 0 1,-1 0 0,0 0 0,0 0-1,-1 0 1,1 0 0,0-10-1,-2 15-40,0-1-1,0 1 1,0 0-1,0-1 1,0 1 0,0 0-1,0-1 1,-1 1-1,1 0 1,0-1-1,-1 1 1,1 0-1,-1 0 1,1-1-1,-1 1 1,0 0-1,0 0 1,1 0-1,-1 0 1,0 0 0,0 0-1,0 0 1,0 0-1,0 0 1,0 0-1,0 1 1,0-1-1,-1 0 1,1 1-1,0-1 1,0 1-1,-1-1 1,1 1-1,0 0 1,0-1-1,-1 1 1,1 0 0,0 0-1,-1 0 1,-1 0-1,-1 1 2,0-1-1,0 1 1,1 0-1,-1 0 1,0 1-1,1-1 1,-1 1-1,1 0 1,0 0-1,-1 0 1,1 0-1,0 1 1,-3 2-1,-2 4 31,1 0-1,0 0 1,1 1 0,-1-1 0,2 2-1,0-1 1,0 0 0,-6 21 0,9-25-7,0 1 0,0-1 0,1 1 0,0 0 0,0-1 0,1 1 0,-1 0 0,2 0 0,-1 0 1,1-1-1,0 1 0,0 0 0,1 0 0,0-1 0,0 1 0,4 7 0,-5-12-16,1 1-1,0 0 0,0-1 0,0 1 1,0-1-1,1 0 0,-1 0 1,0 0-1,1 0 0,0 0 1,-1-1-1,1 1 0,0-1 1,0 1-1,0-1 0,0 0 0,0 0 1,0-1-1,0 1 0,0 0 1,0-1-1,0 0 0,1 0 1,-1 0-1,0 0 0,0 0 1,0-1-1,0 0 0,6-1 1,3-2 16,0 0 0,-1-1 1,1 0-1,-1 0 0,0-2 1,12-8-1,17-15-15,-2-3 0,47-49-1,-78 74-4,-5 6-4,0 0 0,0-1 0,0 1 0,0 0-1,0 1 1,0-1 0,1 0 0,-1 1 0,0-1-1,1 1 1,4-2 0,-7 3-1,1 0 0,-1 0 0,0 0 0,0 0 0,0 0 0,1 0 0,-1 0 0,0 0 0,0 0 0,0 0 0,1 0 0,-1 0-1,0 0 1,0 0 0,0 0 0,1 0 0,-1 1 0,0-1 0,0 0 0,0 0 0,1 0 0,-1 0 0,0 0 0,0 1 0,0-1 0,0 0 0,0 0 0,0 0 0,1 0 0,-1 1 0,0-1 0,0 0 0,0 0 0,0 0 0,0 1 0,0-1 0,0 0 0,0 0 0,0 0 0,0 1 0,0-1-1,0 12 2,0-10-1,-6 44 0,4-37 6,0-1-1,1 1 0,0 0 0,0 0 1,1-1-1,0 1 0,2 11 0,-1-20-3,-1 1-1,0-1 1,0 1 0,0-1-1,0 0 1,1 1-1,-1-1 1,0 1 0,1-1-1,-1 0 1,0 1-1,1-1 1,-1 0-1,0 0 1,1 1 0,-1-1-1,0 0 1,1 0-1,-1 1 1,1-1 0,-1 0-1,1 0 1,-1 0-1,0 0 1,1 0 0,-1 0-1,1 0 1,-1 0-1,1 0 1,-1 0-1,1 0 1,-1 0 0,1 0-1,-1 0 1,0 0-1,1 0 1,-1 0 0,1-1-1,-1 1 1,1 0-1,-1 0 1,0 0-1,1-1 1,-1 1 0,1-1-1,17-12 32,14-20 10,-23 22-104,1 0 0,0 1 0,1 0-1,0 1 1,17-10 0,-27 18 47,0 0 0,0 1 1,0-1-1,0 1 1,0-1-1,0 1 1,0-1-1,0 1 1,0 0-1,1-1 1,-1 1-1,0 0 0,0 0 1,0 0-1,0 0 1,1 0-1,-1 0 1,0 0-1,0 0 1,0 1-1,0-1 1,1 0-1,-1 1 0,2 0 1,-2 0-49,-1 0 1,1 0-1,0 0 0,0 0 1,0 0-1,-1 0 1,1 1-1,-1-1 0,1 0 1,-1 0-1,1 0 0,-1 1 1,0-1-1,1 0 1,-1 0-1,0 1 0,0-1 1,0 3-1,0-2-18,0 0 0,0 0 0,0 0 0,-1 1 0,1-1 0,-1 0 0,1 0 0,-1 0 0,0 0 0,1 0 0,-1 0 0,0 0 0,0 0 0,-1-1 0,1 1 0,0 0 0,-1 0 0,1-1 0,-1 1 0,1-1 0,-1 0 0,0 1 0,1-1 0,-1 0 0,0 0 0,0 0 0,-4 1-1,-7-2-417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23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 15819,'0'-3'242,"1"-15"2481,2 15-1444,2 9-651,9 20-464,-1 1 0,-2 0 0,0 0 0,9 42 0,19 49 32,-37-113-178,0 0-1,1 0 1,0 0 0,0 0-1,0-1 1,1 1-1,-1-1 1,1 0 0,0 0-1,8 6 1,-10-8-8,0-1 0,1 0 0,-1 1 0,0-1 0,0-1 0,1 1 0,-1 0 0,1 0 0,-1-1 0,1 1-1,-1-1 1,1 0 0,-1 0 0,1 0 0,-1 0 0,1 0 0,-1-1 0,1 1 0,-1-1 0,0 1 0,1-1 0,-1 0 0,0 0 0,1 0 0,-1 0 0,3-2 0,8-8-188,0 0 1,-1 0-1,0-1 0,-1-1 0,-1 0 1,0 0-1,14-25 0,-2 5-303,-8 14 66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26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 19204,'-6'1'1448,"3"2"-1664,1-1-192,2-1 888,0 1-240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58:30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29 17236,'1'0'114,"0"1"0,0-1 0,0 1 0,0-1 0,0 1 0,-1 0-1,1-1 1,0 1 0,0 0 0,0-1 0,0 1 0,-1 0 0,1 0 0,0 0 0,-1 0 0,1 0 0,-1 0 0,1 0 0,-1 0 0,0 0 0,1 0 0,-1 0 0,0 0 0,1 0 0,-1 2 0,0 28 1029,-1-16-858,0 1 0,0 0 1,2-1-1,0 1 0,1 0 0,5 21 0,-7-36-287,0 1 0,1-1 0,-1 1 0,0-1 0,1 0 0,0 1 0,-1-1 0,1 0 0,0 1 0,0-1 0,-1 0 0,1 0 0,0 0 0,0 0 0,0 0-1,1 0 1,-1 0 0,0 0 0,0 0 0,2 1 0,-2-2-15,0 0 0,0 0 0,1 0 0,-1 0 0,0 0 1,0 0-1,0-1 0,0 1 0,0 0 0,0 0 0,1-1 0,-1 1 0,0-1 0,0 1 0,0-1 0,0 1 0,0-1 0,0 0 0,1-1 0,4-4-99,0 0 0,0-1 1,-1 1-1,0-1 0,6-11 0,7-16-288,-2-1 0,17-55-1,-25 68 359,-7 21 87,0 7 60,-2 11 134,-9 39-235,-3 86 0,13-114-60,4-12-62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35.4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 19788,'0'1'1665,"2"11"-1193,1 5-192,6 4 712,3 1-344,4-1-344,2 0 0,2-9-232,1-3-112,1-12-368,4-7-216,-4-11-520,0-6 176,-3-5 591,-2-2-271,-2-4-128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35.9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0 16572,'-3'26'1728,"-6"14"-936,0 5-280,2 9 896,-2 5-279,6 2-337,0 1-152,3-11-320,3-1-136,4-11-360,1-6-232,2-12-560,1-8-120,-5-13 776,-2-1-241,-1-13-151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36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31 17940,'-1'1'153,"0"1"1,1-1-1,-1 1 0,1-1 1,-1 1-1,1 0 0,-1-1 1,1 1-1,0-1 0,0 1 1,0 0-1,0-1 1,0 1-1,0 0 0,0-1 1,1 1-1,-1-1 0,0 1 1,1-1-1,0 1 0,-1-1 1,1 1-1,0-1 0,-1 1 1,1-1-1,0 0 1,0 1-1,0-1 0,1 0 1,-1 0-1,0 0 0,0 0 1,1 0-1,-1 0 0,0 0 1,1 0-1,-1 0 1,1-1-1,-1 1 0,3 0 1,3 1 30,-1 0 1,0 0 0,0-1 0,1 0 0,-1-1 0,1 1 0,-1-1 0,1 0-1,7-2 1,7-2-209,0-1 0,-1-1 0,0-1 0,28-14 0,-32 13-1059,0-1 0,27-20-1,-41 25-1001,-7 4 1509,-9 3 137,-6 7-571</inkml:trace>
  <inkml:trace contextRef="#ctx0" brushRef="#br0" timeOffset="1">0 310 15243,'0'18'1849,"6"-7"-913,6-7-304,11-5 1512,3-8-783,8-8-425,4 1-128,2-7-224,-2 1-200,-5 2-384,-3-1-288,-12 8-712,-6 1 864,-14 12-200,-8 7-152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37.9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12 453 13355,'0'0'85,"0"0"0,0 0 0,0 1 0,0-1 0,0 0 0,-1 1 0,1-1 0,0 0 0,0 0 0,0 1 0,-1-1 0,1 0 0,0 0 0,0 0 0,-1 1 0,1-1 0,0 0 0,0 0 0,-1 0 0,1 0 0,0 0 0,-1 0 0,1 0 0,0 1 0,0-1 0,-1 0 0,1 0 0,0 0 0,-1 0 0,1 0 0,0 0 0,-1 0 0,1-1 0,0 1 0,-1 0 0,1 0 0,-1 0 0,1-1 28,0 1-1,0-1 1,-1 0 0,1 1-1,0-1 1,0 0-1,0 1 1,0-1-1,0 0 1,0 1-1,0-1 1,0 0-1,0 1 1,0-1 0,0 0-1,0 1 1,0-1-1,0 0 1,1 1-1,-1-1 1,1 0-1,9-23 1209,20-33 0,5-6-597,-23 37-543,23-50 470,40-119-1,-87 235-8,-22 84-109,33-118-519,-4 14 16,2 0 0,0 1 0,1-1 0,1 0 0,1 1 0,2 22 0,-2-41-50,1 0 0,-1-1 0,0 1 0,1-1 0,-1 1 1,1-1-1,-1 1 0,1-1 0,0 1 0,0-1 0,0 0 0,-1 1 0,1-1 0,0 0 0,1 0 0,-1 0 0,1 2 0,-1-3-33,0 0-1,0 1 1,0-1-1,0 0 1,-1 0-1,1 0 1,0 0-1,0 0 1,0 0-1,0 0 1,0 0-1,0 0 1,-1 0-1,1 0 1,0 0-1,0-1 1,0 1-1,0 0 1,-1-1-1,1 1 1,0 0-1,0-2 1,3 0-102,0-1 1,-1 0-1,1 0 1,-1-1-1,0 1 1,0-1-1,0 0 1,-1 1 0,4-8-1,11-25-370,3-10-184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38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77 17708,'-6'35'2013,"4"-28"-1759,0-1-1,1 1 1,0-1 0,0 1-1,1 0 1,0 0-1,0-1 1,1 1-1,1 9 1,-2-15-241,1-1-1,-1 1 1,1 0 0,-1-1 0,1 1 0,-1 0-1,1-1 1,0 1 0,-1-1 0,1 1 0,0-1-1,-1 1 1,1-1 0,0 1 0,0-1 0,0 0 0,-1 1-1,1-1 1,0 0 0,0 0 0,0 1 0,0-1-1,-1 0 1,1 0 0,0 0 0,1 0 0,27-3 251,-19 2-227,-6 0-29,-1 1 0,0 0 1,1 0-1,-1 0 1,0 0-1,1 1 1,-1-1-1,0 1 0,1 0 1,-1 0-1,0 0 1,0 1-1,0-1 1,0 1-1,0-1 0,0 1 1,0 0-1,-1 0 1,1 0-1,-1 1 1,1-1-1,-1 0 1,0 1-1,0 0 0,0-1 1,0 1-1,-1 0 1,1 0-1,-1 0 1,1 0-1,-1 1 0,0-1 1,1 5-1,0 2 33,-1 0 0,0 1-1,0-1 1,-1 0 0,0 1-1,-1-1 1,0 0 0,0 0-1,-7 19 1,2-9 141,-1-1-1,-13 25 1,17-38-134,0 0-1,-1 0 1,1-1 0,-1 1-1,-1-1 1,1 0 0,-1 0 0,0-1-1,0 1 1,-11 7 0,15-12-85,0 1 1,0 0-1,-1-1 0,1 1 1,0-1-1,0 0 1,-1 1-1,1-1 1,0 0-1,0 0 1,-1 0-1,1 1 1,0-1-1,0-1 1,-1 1-1,1 0 1,0 0-1,-1 0 0,1-1 1,0 1-1,0 0 1,0-1-1,-3-1 1,2 1-27,0-1 0,0 0-1,0 0 1,1 0 0,-1 0 0,0 0 0,1 0 0,0 0 0,-1-1-1,1 1 1,-1-3 0,-2-7-114,0 0 0,1 0 1,-3-22-1,1-16-295</inkml:trace>
  <inkml:trace contextRef="#ctx0" brushRef="#br0" timeOffset="1">67 82 16147,'10'0'1577,"1"0"-1065,1 0-224,4-6 856,5-2-592,5-4-832,1 0 448,-1-1-168,1-2-128,-2 0-80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38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96 16564,'-10'83'3248,"5"-50"-1888,0 40-1,5-63-1141,0 1 0,1-1-1,0 0 1,1 0 0,0 0 0,1 0-1,0 0 1,5 11 0,-6-18-161,-1 0 0,1 0 0,0 0 0,0-1 0,0 1 0,0 0 0,0-1 0,0 1 0,1-1 0,0 0 0,4 4 0,-5-5-37,0 0-1,0 0 1,0-1-1,-1 1 1,2 0 0,-1-1-1,0 0 1,0 1-1,0-1 1,0 0-1,0 0 1,0 0-1,0 0 1,0 0-1,0-1 1,0 1-1,0 0 1,0-1-1,0 0 1,4-1-1,2-2 4,-1-1 0,1 0-1,-1 0 1,1-1-1,-2 0 1,1 0-1,-1-1 1,1 0-1,7-13 1,0 0 26,-1-1 0,15-33 0,-18 30-1,0 0 1,7-30 0,-14 44-27,-1-1 1,0 0 0,-1 1-1,0-1 1,-1 0-1,0 0 1,-2-19-1,1 27-14,1 1-1,0-1 1,-1 1-1,0-1 1,0 1-1,1-1 1,-2 1-1,1 0 1,0-1-1,0 1 1,-1 0-1,1 0 1,-1 0-1,1 0 0,-1 0 1,0 0-1,0 0 1,-3-2-1,3 3-17,-1 0 0,1 1 0,0-1-1,0 0 1,-1 1 0,1 0 0,0-1 0,-1 1-1,1 0 1,-1 0 0,1 0 0,0 1 0,-1-1-1,1 0 1,0 1 0,-4 0 0,-4 4-241,-1 0 0,0 0 0,1 1 0,0 0 0,1 0 0,-16 14 0,-13 14-1234,-33 26 137,37-36 441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39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1 744 16852,'1'2'120,"1"0"0,-1 0 0,1 0 0,-1 0 0,1 0 0,0-1 0,0 1 0,0-1 0,0 1 0,0-1 1,0 0-1,0 1 0,0-1 0,1 0 0,-1-1 0,0 1 0,1 0 0,-1-1 0,0 1 0,1-1 0,-1 0 1,1 0-1,-1 1 0,1-2 0,-1 1 0,1 0 0,-1 0 0,4-2 0,6-1 185,0-1 0,0-1-1,0 0 1,15-9 0,-17 8-42,309-181 2491,-12-21-1746,-37 24-631,-57 41-303,-197 134-113,-18 12-293,-24 18-683,1-4-709,-36 18 1,41-26 938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39.9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0 517 17172,'1'-1'171,"0"-1"0,0 1 0,1 0 0,-2 0 0,1-1 0,0 1 0,0 0 0,0-1 0,-1 1 0,1-1 0,0 1 0,-1-1 0,1 1 0,-1-3 0,2-2 158,134-447 3741,-139 508-3656,2-28-309,1-7-48,-2 105 309,3-102-363,1 0 0,1 0-1,8 30 1,-11-51-50,1-1-1,-1 1 0,1-1 0,-1 0 0,1 1 0,0-1 0,-1 0 1,1 1-1,0-1 0,0 0 0,0 0 0,1 2 0,-1-3-45,-1 1-1,1-1 0,-1 0 0,1 0 0,-1 1 1,1-1-1,0 0 0,-1 0 0,1 0 0,-1 0 1,1 1-1,0-1 0,-1 0 0,1 0 0,-1 0 0,1 0 1,-1 0-1,1-1 0,0 1 0,-1 0 0,2 0 1,0-2-146,0 1 0,0 0 1,0-1-1,1 1 0,-2-1 1,1 0-1,0 0 1,0 1-1,-1-1 0,1-1 1,-1 1-1,3-3 0,6-13-850</inkml:trace>
  <inkml:trace contextRef="#ctx0" brushRef="#br0" timeOffset="1">321 101 15443,'11'-6'1921,"2"7"-1073,5 4-368,4-2 2209,5-2-1769,7-5-656,-1-4-208,3-8-752,-3-2 16,-9-6 512,-6 4-193,-1 5-111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23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65 17260,'-1'-2'187,"1"0"1,0-1 0,0 1 0,0 0-1,0-1 1,1 1 0,-1 0 0,1 0-1,-1-1 1,1 1 0,0 0 0,-1 0-1,1 0 1,1 0 0,-1 0 0,0 0-1,0 0 1,1 0 0,-1 0 0,1 1-1,-1-1 1,1 1 0,0-1 0,0 1-1,-1-1 1,1 1 0,0 0 0,0 0-1,0 0 1,4-1 0,-4 1-185,0 0 0,0 0 1,0 0-1,0 1 0,0-1 0,0 1 1,0-1-1,0 1 0,0 0 0,0 0 1,0 0-1,0 0 0,0 0 0,1 0 1,-1 1-1,0-1 0,0 1 0,0-1 1,0 1-1,0 0 0,0 0 0,-1-1 1,1 2-1,0-1 0,0 0 0,-1 0 1,1 0-1,0 1 0,-1-1 0,0 1 1,1-1-1,-1 1 0,2 3 0,0 1 30,-1 1 0,1 1 0,-1-1 0,-1 0 0,0 0 0,0 1 0,0 7 0,-2 57 255,0-50-193,-5 75 151,-1 25-4195,7-119 3155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40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61 15123,'0'-4'329,"0"0"0,0 0 0,0 0 0,-1 0 0,1 0 0,-1 0 0,-1-4 0,1 7-269,1 0 0,0 1 0,0-1 0,-1 1 0,1-1-1,0 0 1,-1 1 0,1-1 0,0 1 0,-1-1 0,1 1 0,-1-1 0,1 1 0,-1 0 0,1-1 0,-1 1 0,1 0 0,-1-1 0,0 1 0,1 0 0,-2-1 0,1 1 33,0 0 0,0 0 0,0 1 1,0-1-1,0 0 0,0 0 0,0 1 0,0-1 1,0 1-1,0-1 0,0 0 0,1 1 0,-1 0 1,0-1-1,0 1 0,0 0 0,1-1 0,-2 2 0,-5 6 152,1-1-1,0 1 0,0 0 0,1 0 0,0 1 0,1-1 1,0 1-1,-5 15 0,0 6 176,-8 41-1,5 15 123,11-77-464,1-1 0,0 1 0,0-1 0,1 1 1,0-1-1,1 1 0,0-1 0,3 10 1,-5-17-63,0 0 0,1 0 0,-1 0 1,0 0-1,1 0 0,-1 0 0,1 0 1,-1 0-1,1 0 0,0 0 0,-1 0 0,1 0 1,0 0-1,0-1 0,-1 1 0,1 0 1,0 0-1,0-1 0,0 1 0,0-1 0,0 1 1,0-1-1,0 1 0,0-1 0,0 1 1,0-1-1,0 0 0,0 0 0,1 0 0,-1 1 1,0-1-1,0 0 0,0 0 0,0-1 1,0 1-1,0 0 0,0 0 0,1 0 1,-1-1-1,0 1 0,0-1 0,0 1 0,1-2 1,3-1 27,-1 0 0,0 0 0,1-1 0,-1 0 0,-1 1 0,1-2 0,-1 1 1,4-6-1,5-8 38,-2-1 0,0 0 1,-1-1-1,0 0 0,6-29 0,-10 33-51,-2 1-1,0-1 0,-1 0 0,-1 0 0,0 0 0,-1 0 0,-4-31 0,3 43-27,1 0-1,-1 1 0,0-1 0,-1 1 0,1-1 0,-1 1 0,1-1 0,-1 1 0,0 0 0,0 0 0,-1 0 0,-4-5 0,6 7-12,-1 0 0,1 0-1,-1 0 1,1 0 0,-1 0-1,0 0 1,1 0 0,-1 1-1,0-1 1,0 1 0,0-1-1,1 1 1,-1 0 0,0-1-1,0 1 1,0 0 0,0 0-1,0 0 1,0 1 0,1-1-1,-1 0 1,0 1 0,0-1-1,0 1 1,1 0 0,-4 1-1,-1 2-115,0 0 1,0 1-1,0-1 0,1 1 0,0 0 0,0 0 0,0 1 0,1 0 0,0-1 0,0 1 1,0 1-1,-3 7 0,2-4 16,1 0-1,0 0 1,0 1 0,1-1 0,0 1 0,1 0 0,-1 15 0,3 0-368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40.9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20092,'0'49'2169,"0"1"-1553,0-2-312,2-5 1248,4-7-928,1-7-288,1-8-576,1-6-344,-2-12-544,-1-3-184,0-12 904,-1-5-328,-2-8-169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41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155 26 18204,'0'-1'97,"-1"-1"1,0 0-1,0 1 0,0-1 1,0 1-1,0 0 1,0-1-1,0 1 0,-1 0 1,1-1-1,-1 1 1,1 0-1,0 0 0,-1 0 1,0 0-1,1 1 1,-1-1-1,0 0 0,1 1 1,-1-1-1,0 1 0,1-1 1,-3 1-1,0 0 43,1 0-1,-1 1 0,1-1 0,-1 1 1,1-1-1,-1 1 0,1 1 0,0-1 1,-1 0-1,1 1 0,-4 2 0,0 0 21,1 0-1,-1 1 1,1 0-1,0 0 1,0 0-1,1 1 1,0 0-1,0 0 1,0 0-1,-6 12 0,10-16-135,0 1-1,0 0 0,0 1 1,0-1-1,1 0 1,-1 0-1,1 0 0,0 0 1,0 6-1,0-8-18,0 0-1,0 0 1,0 0 0,1 0-1,-1-1 1,0 1-1,1 0 1,-1 0 0,1 0-1,-1-1 1,1 1 0,-1 0-1,1 0 1,-1-1 0,1 1-1,0 0 1,-1-1 0,1 1-1,0-1 1,-1 1 0,1-1-1,0 1 1,0-1 0,0 0-1,-1 1 1,1-1-1,0 0 1,0 0 0,0 1-1,0-1 1,0 0 0,0 0-1,-1 0 1,1 0 0,0 0-1,0 0 1,0 0 0,0-1-1,0 1 1,1-1 0,7-2 12,1 0 0,-1 0 0,0-1 0,-1-1 0,1 0 0,-1 0 0,0 0 0,0-1 0,12-12 0,-9 8-16,0 1-1,1 1 0,14-9 1,-26 17-1,0 0 0,1 0 0,-1 0 0,0 0 0,0 0 0,0 0 1,1 0-1,-1 0 0,0 0 0,0 0 0,0 0 0,1 0 0,-1 0 1,0 0-1,0 0 0,0 0 0,1 0 0,-1 0 0,0 0 0,0 1 0,0-1 1,1 0-1,-1 0 0,0 0 0,0 0 0,0 0 0,0 0 0,1 1 1,-1-1-1,0 0 0,0 0 0,0 0 0,0 0 0,0 1 0,0-1 1,1 0-1,-1 0 0,0 0 0,0 1 0,0-1 0,0 0 0,0 0 1,0 0-1,0 1 0,0-1 0,0 0 0,0 0 0,0 0 0,0 1 1,0-1-1,0 0 0,-1 14 54,1-13-45,-2 21 330,1 37 0,1-53-259,1 0 1,-1-1 0,1 1-1,0 0 1,1 0 0,-1-1-1,1 1 1,1-1 0,-1 1 0,1-1-1,4 7 1,-6-10-66,0-1 0,-1 0 1,1 0-1,0 0 0,0 0 0,0 0 1,0 0-1,0-1 0,0 1 0,1 0 1,-1 0-1,0-1 0,0 1 0,1-1 1,-1 1-1,0-1 0,0 1 1,1-1-1,-1 0 0,1 0 0,-1 0 1,0 0-1,1 0 0,-1 0 0,0 0 1,1 0-1,-1 0 0,0-1 0,1 1 1,-1 0-1,0-1 0,2 0 0,1-1 0,0-1-1,-1 1 0,0-1 0,1 1 0,-1-1 1,0 0-1,0 0 0,-1-1 0,4-3 0,-6 7-4,0 0-1,0 0 0,0 0 0,0 0 1,0 0-1,0 0 0,0 0 1,0 0-1,0 0 0,0 0 0,0 1 1,0-1-1,0 0 0,0 0 0,0 0 1,0 0-1,0 0 0,0 0 0,0 0 1,0 0-1,0 0 0,1 0 1,-1 0-1,0 0 0,0 0 0,0 0 1,0 0-1,0 0 0,0 0 0,0 0 1,0 0-1,0 0 0,0 0 0,0 0 1,0 0-1,0 0 0,0 0 0,0 0 1,1 0-1,-5 13 242,-6 18 97,-3 3 61,-20 46 234,29-73-588,0 1 0,-1-1-1,0 0 1,0 0 0,0 0 0,-1-1 0,-9 9 0,13-13-61,0-1-1,0 1 1,0-1-1,0 0 1,0 0-1,0 0 1,-1 0 0,1 0-1,0 0 1,-1 0-1,1-1 1,0 0 0,-1 1-1,1-1 1,-1 0-1,1 0 1,-1 0-1,1 0 1,0-1 0,-1 1-1,1-1 1,-1 1-1,1-1 1,0 0 0,0 0-1,-4-2 1,3 1-201,0 0 1,0 0 0,0 0-1,0-1 1,0 1-1,1-1 1,-1 0-1,1 0 1,-1 0 0,1 0-1,0 0 1,1 0-1,-1 0 1,0-1 0,1 1-1,-2-5 1,2 4-400,-3-1-118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41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0 222 20020,'5'9'1889,"7"-7"-1417,13-11-160,11-8 984,15-8-784,9-4-80,7-2-328,-1-4-248,-6 2-648,-6 5-344,-17 11 888,-13 8-256,-19 11-216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0:42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0 198 17476,'21'-1'1960,"8"-11"-1072,4-3-352,10-6 1369,3-2-793,2-2-648,0 1-264,-6 0-744,-6 4-408,-11 7 720,-5 2-224,-7 2-152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00.7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1 728 17668,'0'0'64,"1"0"0,-1 1 0,1-1 0,-1 0 0,1 0 0,-1 0 0,1 0-1,0 0 1,-1 1 0,1-1 0,-1 0 0,1 0 0,0-1 0,-1 1 0,1 0 0,-1 0 0,1 0 0,-1 0 0,1 0 0,-1-1 0,1 1 0,-1 0 0,1 0 0,0-1 0,-1 1 0,0 0 0,1-1 0,-1 1 0,1 0 0,0-1 0,11-20 424,9-38 658,18-96 0,-26 100-848,64-298 753,-73 331-814,2-37 1,-6 111 67,6 180 649,-3-201-883,1 0 0,2 0 0,1 0 0,1 0 0,16 36 0,-22-62-207,1 0 0,-1 0 0,1 0 0,0 0 1,4 5-1,-6-9 92,-1 0 0,1-1 1,0 1-1,-1-1 0,1 1 1,0-1-1,-1 1 1,1-1-1,0 1 0,-1-1 1,1 0-1,0 1 0,0-1 1,0 0-1,-1 1 1,1-1-1,0 0 0,0 0 1,0 0-1,0 0 0,-1 0 1,1 0-1,0 0 1,0 0-1,0 0 0,0 0 1,0-1-1,-1 1 0,1 0 1,0-1-1,0 1 0,-1 0 1,1-1-1,0 1 1,0-1-1,-1 1 0,1-1 1,-1 1-1,1-1 0,0 0 1,-1 1-1,1-1 1,0-1-1,9-13-484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01.2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0 15483,'-1'1'140,"0"-1"0,0 1 0,0 0 0,0-1 0,1 1 0,-1 0 0,0-1 0,1 1 0,-1 0 0,0 0 0,1 0 0,-1-1 0,1 1 0,-1 0 0,1 0 0,0 0 0,-1 0 0,1 0 0,0 0 0,0 0 0,0 0 0,-1 0 0,1 0 0,0 1 0,-5 29 2111,4-17-1693,0 0 0,2 25 0,-1-35-517,0 0-1,1 0 1,0 0-1,0 1 0,0-1 1,0 0-1,1 0 1,-1 0-1,1-1 1,0 1-1,0 0 0,1-1 1,2 5-1,-4-7-37,1 0-1,-1 0 1,0 0-1,0-1 0,1 1 1,-1 0-1,0-1 0,1 1 1,-1-1-1,1 1 1,-1-1-1,0 0 0,1 1 1,-1-1-1,1 0 1,-1 0-1,1 0 0,-1 0 1,1 0-1,-1-1 1,1 1-1,1-1 0,34-14 10,-25 9-12,1 0 18,0 0 1,1 1-1,-1 0 0,1 1 0,0 1 0,28-3 1,-38 6-10,0 0 1,1 0-1,-1 0 1,1 0-1,-1 1 1,1 0 0,-1 0-1,0 0 1,0 1-1,1-1 1,-1 1-1,0 0 1,0 0-1,-1 1 1,1-1-1,0 1 1,-1 0 0,0 0-1,1 0 1,-1 0-1,0 0 1,-1 1-1,1-1 1,0 1-1,-1 0 1,3 5-1,-2-1 62,0 0 0,-1 0-1,0 1 1,0-1 0,-1 0-1,0 1 1,0-1 0,-1 1-1,0-1 1,0 1 0,-1-1-1,0 1 1,-1-1 0,0 0-1,-5 15 1,-3 1 186,0 0 0,-1-1-1,-28 42 1,28-48-95,-1-2 0,-19 22-1,27-32-197,-1-1 1,1 0-1,-1 0 0,0-1 0,1 1 1,-2-1-1,1 0 0,0 0 0,-1-1 1,1 0-1,-1 0 0,-8 2 0,12-4-83,-1 0 0,0 0 0,0 0 0,0 0-1,1 0 1,-1-1 0,0 1 0,0-1 0,1 0 0,-1 0 0,0 0-1,1 0 1,-1-1 0,1 1 0,-1-1 0,1 1 0,0-1-1,0 0 1,0 0 0,0 0 0,0 0 0,0 0 0,0 0-1,1 0 1,-1-1 0,-1-2 0,-3-6-110,1 0-1,0-1 1,0 1 0,-5-21 0,-6-35-732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01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0 309 20804,'3'-3'1793,"6"2"-1273,-1-2-232,7-3 1072,3 0-656,9-6-552,4-3-248,8-5-560,3-1-312,0-3-872,-1-1 1432,-2-2-329,0 3-303</inkml:trace>
  <inkml:trace contextRef="#ctx0" brushRef="#br0" timeOffset="1">605 0 16748,'-15'102'3942,"1"-2"-1954,12-57-1138,3 53-1,0-84-759,0 1 0,1-1 0,0 0 0,1 0 0,1 0 0,0 0 0,0-1 0,1 1 0,6 10 0,-10-21-81,0 1 0,1 0-1,-1 0 1,0 0-1,1-1 1,-1 1-1,1-1 1,-1 1-1,1-1 1,0 0-1,-1 0 1,1 1 0,0-1-1,0 0 1,0 0-1,0-1 1,0 1-1,0 0 1,0-1-1,0 1 1,3-1 0,-1 0-2,-1 0 1,0-1-1,0 0 1,0 1 0,0-1-1,0 0 1,0 0-1,0-1 1,-1 1-1,1-1 1,0 1 0,-1-1-1,3-2 1,6-6 18,0 1-1,-2-2 1,1 0 0,-1 0 0,7-13 0,-3 4 39,-1 0 0,-2-1 0,0 0 0,-1-1 0,12-43 0,-18 55-33,-1-1 0,0 1 0,-1 0 1,0-1-1,0 1 0,-1-1 0,-1 1 0,0-1 0,0 1 0,-1 0 0,0-1 1,-1 1-1,0 0 0,0 0 0,-8-14 0,9 21-29,1 0 0,-1 0 0,0 1 0,0-1 0,0 0 0,-1 1 0,1-1 0,-1 1 0,1 0 0,-1 0 0,0 0 0,0 0 0,0 0 0,0 1 0,0-1 1,0 1-1,0 0 0,0 0 0,-1 0 0,1 0 0,0 1 0,-1-1 0,1 1 0,0 0 0,-1 0 0,1 0 0,-1 0 0,1 1 0,0-1 0,-1 1 0,1 0 0,-4 2 0,-1 0-84,1 0 0,0 1 0,0 0-1,0 0 1,1 1 0,-1 0 0,1 0 0,0 0 0,1 1 0,-1 0-1,1 0 1,-8 12 0,5-5-441,1 0 0,-6 17 0,11-26 305,0 0 1,1 1 0,0-1 0,0 0 0,0 0-1,0 1 1,1-1 0,0 0 0,0 1 0,0-1-1,1 9 1,-1-13 194,0 0 0,0 1 0,0-1 0,0 0 0,1 0 0,-1 0 0,0 1 0,0-1 0,0 0 0,0 0 0,0 1 0,0-1 0,0 0 0,1 0 0,-1 0 0,0 0 1,0 1-1,0-1 0,1 0 0,-1 0 0,0 0 0,0 0 0,0 0 0,1 0 0,-1 1 0,0-1 0,0 0 0,1 0 0,-1 0 0,0 0 0,0 0 0,1 0 0,-1 0 0,0 0 0,13-7-840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02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0 147 16660,'1'0'82,"0"0"1,0 1-1,0-1 1,0 0-1,0 0 1,0 1-1,0-1 1,0 1 0,0-1-1,0 1 1,0 0-1,0-1 1,0 1-1,-1 0 1,1-1 0,0 1-1,-1 0 1,1 0-1,0 0 1,-1 0-1,1 0 1,-1-1-1,1 1 1,-1 0 0,1 0-1,-1 0 1,0 0-1,0 1 1,1-1-1,-1 1 1,4 43 738,-2-24-121,3 24 710,20 73-1,-22-106-1285,1 0 1,0-1-1,1 1 0,0-1 1,0 0-1,2-1 1,-1 1-1,1-1 1,1-1-1,-1 1 1,14 11-1,-18-18-97,1-1 1,-1 1-1,1-1 0,0 0 1,0 1-1,-1-2 1,1 1-1,1 0 0,-1-1 1,0 0-1,0 0 0,0 0 1,1 0-1,-1-1 1,0 0-1,7 0 0,-5-1-7,0 0-1,0 0 0,0-1 0,0 0 1,-1 0-1,1-1 0,0 1 1,-1-1-1,0-1 0,7-4 0,4-6 8,0 0 0,-2-1-1,0 0 1,0-1 0,19-32 0,-16 22 28,-2-2 1,0 1 0,17-50 0,-27 62-28,-1-1 1,0 1-1,-1 0 0,0-1 1,-1 0-1,-1 0 0,-1 1 1,0-1-1,-3-17 0,3 29-24,0 1 0,-1-1 0,0 0 0,0 0 0,0 1 0,0-1 0,-1 1 0,1-1 0,-1 1 0,0-1 0,0 1 0,0 0 0,0 0 0,-1 0 0,1 0-1,-1 1 1,0-1 0,0 0 0,0 1 0,0 0 0,0 0 0,0 0 0,-1 0 0,1 1 0,-1-1 0,-5-1 0,2 2-42,0 0-1,0 1 1,0 0 0,0 0-1,0 0 1,1 1 0,-1 0 0,0 0-1,0 1 1,1 0 0,-1 0-1,1 1 1,-11 5 0,1 1-255,0 1 0,1 1 1,0 0-1,0 1 0,2 1 1,-1 0-1,-17 23 0,17-18-239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03.7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19380,'17'1'2025,"-4"7"-1361,-2 5-232,-5 5 1440,3 3-1176,6 3-200,3 2-135,1-2-57,2-3-136,3-8-208,0-7-400,0-4-321,0-8-631,-3-5-88,-3-4 1000,-1-1-321,-4-2-239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24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2 17452,'-6'-2'1240,"7"10"-1008,1 8-112,5 10 320,1 3-144,1 4-160,0 1-120,0-1-168,-2-3-128,-2-4-320,-2-7-160,-3-7-904,-5-4 1303,-5-8-279,-4-6-176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04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0 16195,'-6'30'2257,"-5"2"-1273,-4 8-296,-1 4 1337,-1 7-665,-1 1-240,5 1-440,-1 0-159,4-13-545,4-2-337,4-16-791,1-8-320,4-19 1104,3-10-280,4-12-265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04.7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1 18548,'0'0'78,"-1"0"1,1 0-1,-1 0 1,1 0-1,-1 0 1,1 0-1,-1 0 1,1 0-1,-1 1 0,1-1 1,-1 0-1,1 0 1,0 0-1,-1 1 1,1-1-1,-1 0 1,1 0-1,0 1 0,-1-1 1,1 0-1,0 1 1,-1-1-1,1 1 1,0-1-1,0 0 1,-1 1-1,-7 13 203,-12 27 1151,-25 78-1,15-34-782,17-52-410,2-7 14,1 0 1,-9 40 0,20-60-314,4-12-32,8-13-139,11-30-567,-1-1-1,-3-1 1,-2 0 0,17-82 0,-28 95 289,-7 23 274,-5 18 218,-8 22 255,-36 126 1217,43-126-1167,1 0 1,1 0-1,0 1 0,2 30 0,2-52-235,0 1-1,0 0 0,1 0 0,-1 0 0,1-1 0,0 1 1,1 0-1,3 8 0,-4-12-39,0 1 0,0-1 1,0 1-1,1-1 0,-1 1 0,0-1 0,1 0 1,-1 0-1,1 0 0,-1 1 0,1-2 1,-1 1-1,1 0 0,0 0 0,-1 0 1,1-1-1,0 1 0,0-1 0,0 1 0,-1-1 1,1 0-1,0 0 0,0 0 0,0 0 1,3 0-1,1-1-4,1 0 1,-1 0 0,1 0-1,-1-1 1,0 0-1,1-1 1,-1 1-1,0-1 1,-1 0 0,1 0-1,0-1 1,-1 0-1,0 0 1,0 0-1,0-1 1,4-5 0,-8 10-15,-1-1 1,1 1-1,-1-1 1,0 0-1,1 1 1,-1-1 0,0 0-1,1 1 1,-1-1-1,0 0 1,0 1 0,0-1-1,1 0 1,-1 0-1,0 1 1,0-1-1,0 0 1,0 1 0,0-1-1,-1 0 1,1 0-1,0 1 1,0-1-1,0 0 1,-1 1 0,1-1-1,0 0 1,0 1-1,-1-1 1,1 1 0,-1-1-1,1 0 1,-1 1-1,1-1 1,-1 1-1,1-1 1,-1 1 0,0-1-1,-31-13-127,18 8 90,-14-6 8,1-1 0,0-1-1,1-2 1,-31-24 0,96 49 171,-11 1-243,68 17 78,-86-25 60,-1 0-1,1-1 1,0 0-1,0 0 0,-1-1 1,1-1-1,17-2 1,3-8-31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05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49 15827,'-14'-30'2135,"5"12"621,24 36-852,37 55-720,-30-40-868,51 60-1,-72-92-327,1 1 0,-1-1 0,1 0 0,-1 1 0,1-1-1,0 0 1,0 0 0,-1 0 0,1 0 0,0 0 0,0 0 0,0 0 0,0-1-1,0 1 1,0-1 0,0 0 0,4 1 0,-4-1-29,-1-1 0,1 1 1,0-1-1,-1 1 0,1-1 1,-1 1-1,1-1 0,-1 0 0,1 0 1,-1 0-1,1 0 0,-1 0 1,0 0-1,0 0 0,1 0 0,-1-1 1,0 1-1,0 0 0,0-1 0,0 1 1,0-1-1,0-1 0,13-27-1039,-2-1 0,-2-1 0,13-55-1,-24 117 1235,-20 168 1772,19-145-1456,6 94 0,1-120-1244,-2-29 277,-1-15 315,0-11-134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06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21 17620,'6'-19'1786,"-5"17"-1133,-3 10-37,-25 174 1096,18-110-1439,-19 77 0,19-125-334,9-24 53,0 1 1,0-1-1,0 0 0,-1 0 1,1 0-1,0 0 0,0 0 0,0 0 1,0 0-1,0 0 0,0 0 0,-1 0 1,1 0-1,0 0 0,0 0 1,0 0-1,0 0 0,0 0 0,0 0 1,-1 0-1,1 0 0,0 0 0,0 0 1,0 0-1,0 0 0,0 0 0,0-1 1,-1 1-1,1 0 0,0 0 1,0 0-1,0 0 0,0 0 0,0 0 1,0 0-1,0 0 0,0 0 0,0-1 1,-1 1-1,1 0 0,0 0 1,0 0-1,0 0 0,0 0 0,0 0 1,0-1-1,0 1 0,0 0 0,0 0 1,0 0-1,0 0 0,0 0 1,0 0-1,0-1 0,0 1 0,0 0 1,0 0-1,0 0 0,0 0 0,0 0 1,0-1-1,1 1 0,-1 0 0,0 0 1,0 0-1,0 0 0,-1-46-1014,1 42 1004,7-326-3571,-7 330 3604,0 0 0,0 0 0,1 0-1,-1 0 1,0 0 0,0 0 0,0 0 0,0 0-1,0 0 1,0 0 0,0 0 0,0 0 0,0 0-1,0 0 1,0 0 0,0 0 0,0 0 0,0 0 0,0 0-1,0 0 1,0 0 0,1 0 0,-1 0 0,0 0-1,0 0 1,0 0 0,0 0 0,0 0 0,0 0-1,0 0 1,0 0 0,0 0 0,0 0 0,0 0-1,5 13 302,6 29 5,-7-28-188,41 125 450,-35-117-495,0 0 0,1 0 0,1-2 0,16 23 0,-17-34 36,-10-17-71,-11-22-88,-2 5-96,-1 0 1,-28-38 0,35 54 149,0 1 1,-1 0-1,0 1 0,0-1 0,-1 1 1,0 1-1,-1 0 0,1 0 0,-1 0 1,-14-6-1,10 11 207,9 7 46,5-4-243,-1 0 0,1 0 0,-1-1 0,1 1 0,0 0 0,-1-1 0,1 1 0,0-1 1,0 1-1,0-1 0,3 3 0,2 3-27,2-1 1,-1 0-1,1 0 1,-1-1-1,2 0 1,11 5-1,56 20-632,-18-8 444,-16-3-9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06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0 205 17628,'0'1'1608,"5"-4"-1088,2-6-184,11-6 929,8-6-393,11-4-320,4-2-88,5-5-320,1 4-144,-2 5-392,-4 7-248,-11 10-448,-11 6-441,-16 13 1033,-4 4-328,-14 8-104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07.3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3 135 17060,'-3'14'1456,"6"-8"-872,8-5-160,14-4 816,4-7-295,8-5-289,5-2-136,5-2-344,0-1-264,-2 1-720,-3 1 696,-9 4-96,0 2-160,-6 3-177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07.9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95 16452,'2'1'196,"-1"0"0,1 0 0,0 0 1,-1 1-1,1-1 0,-1 0 0,1 1 1,-1-1-1,0 1 0,0 0 1,0-1-1,0 1 0,0 0 0,0 0 1,0-1-1,0 1 0,0 4 0,10 14 1094,-7-16-1262,-1 0-1,1 0 1,0 0-1,0-1 1,0 0 0,0 0-1,0 0 1,1 0 0,-1-1-1,1 0 1,0 1-1,0-2 1,0 1 0,0-1-1,0 1 1,0-1 0,0-1-1,1 1 1,-1-1 0,0 0-1,0 0 1,1 0-1,-1-1 1,8-2 0,-5 1-336,-1 0 0,1-1 0,-1 0 1,1 0-1,-1-1 0,0 0 1,-1 0-1,1-1 0,-1 0 0,1 0 1,-2 0-1,1-1 0,0 0 0,-1 0 1,7-11-1,1-6-1700,-2 0 0,14-35 0,-25 58 2059,0 0 0,-1 0 0,1 0 0,0-1 0,0 1 1,0 0-1,0 0 0,0 0 0,0 0 0,0 0 0,0 0 0,0-1 0,0 1 0,0 0 0,1 0 0,-1 0 1,0 0-1,0 0 0,0 0 0,0-1 0,0 1 0,0 0 0,0 0 0,0 0 0,0 0 0,0 0 0,0 0 0,0 0 1,1 0-1,-1 0 0,0 0 0,0-1 0,0 1 0,0 0 0,0 0 0,0 0 0,0 0 0,1 0 0,-1 0 1,0 0-1,0 0 0,0 0 0,0 0 0,0 0 0,0 0 0,1 0 0,-1 0 0,0 0 0,0 0 0,0 0 0,0 0 1,0 0-1,0 0 0,1 0 0,-1 0 0,0 0 0,0 1 0,3 9 1335,0 16-411,2 119 3434,13 141-934,-10-256-3935,-3-25-240,-2-19 54,-1-8 310,2-5-126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08.4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277 0 18956,'0'0'56,"0"0"1,1 0-1,-1 1 1,0-1-1,0 0 1,1 0-1,-1 0 0,0 0 1,0 0-1,0 1 1,1-1-1,-1 0 0,0 0 1,0 0-1,0 0 1,1 1-1,-1-1 1,0 0-1,0 0 0,0 1 1,0-1-1,0 0 1,0 0-1,1 1 0,-1-1 1,0 0-1,0 0 1,0 1-1,0-1 0,0 0 1,0 1-1,0-1 1,0 0-1,0 0 1,0 1-1,0-1 0,-1 0 1,1 0-1,0 1 1,0-1-1,0 0 0,0 0 1,-1 1-1,-5 16 35,4-12 213,-83 300 2962,30-91-3185,50-205-500,3-13 39,1-16-119,1 19 481,-9-374-3995,10 373 4540,4 11-133,10 27 104,9 22-59,-12-35-309,0 0 1,2-2 0,18 23-1,-24-34-62,1 0 0,1 0 0,0-1 0,0 0 0,1-1-1,0 0 1,19 10 0,-3-10 79,-16-10-47,-11 2-98,0-1 1,0 1-1,0 0 1,1-1-1,-1 1 1,0 0-1,0-1 1,0 1-1,0-1 1,0 1-1,0 0 1,0-1-1,0 1 1,0 0-1,0-1 1,0 1-1,0 0 1,0-1-1,-1 1 1,1 0-1,0-1 1,0 1-1,0 0 1,0-1-1,-1 1 1,1 0-1,0-1 1,0 1-1,0 0 1,-1 0-1,1-1 1,-6-4-3,0 0 1,0 0-1,0 1 0,0-1 0,-1 2 1,0-1-1,0 1 0,-12-5 1,12 5-13,-97-35-98,67 26 164,0-2 0,1-1 0,-37-22 0,73 37-48,0 0 0,0 0 0,0-1 0,0 1 0,0 0 0,0 0 0,0 0 0,0 0-1,0-1 1,0 1 0,0 0 0,0 0 0,0 0 0,0-1 0,0 1 0,0 0 0,0 0 0,0 0 0,0-1-1,0 1 1,1 0 0,-1 0 0,0 0 0,0 0 0,0-1 0,0 1 0,0 0 0,0 0 0,1 0-1,-1 0 1,0 0 0,0 0 0,0 0 0,0-1 0,1 1 0,-1 0 0,0 0 0,0 0 0,0 0 0,1 0-1,-1 0 1,0 0 0,0 0 0,0 0 0,1 0 0,-1 0 0,0 0 0,0 0 0,0 0 0,1 0 0,-1 0-1,0 1 1,13-4 95,113 1 373,82-6-1511,-119 1 565,-49 5 188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15.8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 85 8154,'-5'-2'433,"-19"-4"34,24 6-414,-1 0 0,1 0 1,-1 0-1,1 0 0,-1 0 1,1 0-1,-1 0 0,1 0 1,-1 0-1,1 0 0,-1 0 1,1 0-1,-1 0 0,1 0 0,0 1 1,-1-1-1,1 0 0,-1 0 1,1 0-1,-1 1 0,1-1 1,0 0-1,-1 0 0,1 1 1,0-1-1,-1 0 0,1 1 1,0-1-1,-1 1 0,1-1 1,0 0-1,0 1 0,0-1 1,-1 1-1,1-1 0,0 1 0,0-1 1,0 0-1,0 1 0,0-1 1,0 2-1,1 0 322,1 1 1,0-1-1,-1 0 0,1 0 0,0 1 1,0-1-1,1 0 0,-1-1 0,0 1 1,1 0-1,-1-1 0,1 1 0,3 0 1,1 3 235,3 1-370,0-1 0,0 0 0,0-1 0,0 0 0,1 0 0,-1-1 0,1-1 0,0 0 0,0 0 0,0-1 0,17 0 0,11-3-137,76-13 0,-25 2 50,107 0-73,44-6 110,-114 8 47,237 9 1,40-6-108,-262 1-97,141 10-43,-3 1 1,-217-6 7,295-6 6,-29-1-10,109 4-49,-24 4 115,-369 0-48,87 11 0,-100-5-3,0-2 0,0-1 0,0-2 1,0-1-1,55-9 0,-11-13 25,-55 15 54,0 1-1,1 1 1,24-3-1,-44 8 300,-7 1-378,-22 0-631,-25-2 37,14-1 292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27.3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17380,'13'14'1464,"5"-1"-1168,14-2-96,7-2 680,13-3-600,7 0-24,12-6 16,2-3-23,5-3-49,-1 1-40,-5 4-136,-5 1-128,-7 7-368,-5 2-241,-16 5 561,-14-1-96,-13-11-112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25.2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1 233 12347,'0'-10'391,"1"-1"0,0 1 0,0 0 1,1 0-1,0 0 0,1 0 0,1 0 0,-1 0 1,1 1-1,1 0 0,0 0 0,0 0 1,1 0-1,0 1 0,0 0 0,12-12 0,-12 13-204,1 1-1,-1 0 0,1 0 0,0 0 0,0 1 0,1-1 1,0 2-1,0-1 0,11-3 0,-18 7-163,0 1 0,0 0 0,-1 0 1,1 0-1,0 0 0,0 0 0,0 0 0,0 0 0,0 0 0,0 1 0,0-1 0,0 0 1,-1 1-1,1-1 0,0 0 0,0 1 0,0-1 0,-1 1 0,1-1 0,0 1 0,-1-1 0,1 1 1,0 0-1,-1-1 0,1 1 0,-1 0 0,1 0 0,-1-1 0,1 1 0,-1 0 0,1 0 1,-1 0-1,0 0 0,1-1 0,-1 1 0,0 0 0,0 0 0,0 0 0,0 0 0,0 0 0,0 1 1,1 8 124,0-1 0,-1 1 0,-2 11 1,2-8 61,-4 56 608,2-42-537,0 0 0,2 0 0,1 0 0,8 47 0,-9-71-311,1 0 0,0 0 0,0-1 0,0 1 0,0 0 0,0-1 0,0 1 0,1-1 0,-1 0 0,1 1 0,0-1 0,0 0 0,0 0 0,0 0 0,0 0 0,0 0 0,0 0 0,4 1 0,-4-2-12,0 0-1,0-1 0,1 1 1,-1-1-1,0 1 1,1-1-1,-1 0 1,0 0-1,1 0 1,-1 0-1,1-1 1,-1 1-1,0-1 1,0 1-1,1-1 0,-1 0 1,0 0-1,0 0 1,0 0-1,0 0 1,0 0-1,3-3 1,1 0-27,0-1 1,0-1-1,0 1 1,-1-1 0,0 0-1,4-7 1,9-15-340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40.3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2251 12411,'14'-11'2680,"-5"3"-2283,0 0 0,0 0 0,1 0 0,0 1 0,0 1-1,1 0 1,0 0 0,0 1 0,0 1 0,1-1 0,13-2 0,34-9-20,-1-3 1,-2-3 0,0-2 0,-1-2 0,57-38 0,-29 5-243,-57 39 42,0 1-1,42-22 1,-28 22-43,0 1-1,1 3 1,1 1 0,48-9-1,-46 11-106,-2-2 0,0-1-1,0-3 1,39-23 0,-9 6 25,323-132-74,-169 74 36,-145 56-23,114-36-1,-181 69 10,349-116-35,-284 90 49,2 3 0,1 3-1,104-15 1,-135 28-13,0-2-1,-1-2 1,70-31 0,-62 24-19,79-18 1,49-19 66,3-32-67,33-13-9,-214 102 27,467-198 37,-397 165-41,0 4-1,122-31 0,74-27-2,-177 49 0,2 4 0,176-40 0,-267 75-2,11-2 20,-1-1 0,1 0-1,-1-1 1,0-1 0,17-9 0,-25 12 165,-10 7-437,0-3 208,-1 0-1,0 0 0,0 0 0,0-1 0,0 1 0,0 0 0,0 0 1,0-1-1,0 1 0,0-1 0,0 1 0,0-1 0,0 1 1,0-1-1,0 0 0,0 1 0,-3-1 0,-10-2-175,-5-4-83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41.3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0 141 16363,'18'-15'1171,"-17"14"-1062,-1 0-1,1 0 1,0 0 0,0 0 0,0 0 0,0 0 0,1 0-1,-1 1 1,0-1 0,0 0 0,0 1 0,2-1 0,-2 1-60,0 0 0,0 0 1,0 1-1,0-1 0,0 0 1,0 1-1,-1-1 0,1 1 1,0-1-1,0 1 0,0-1 1,-1 1-1,1 0 0,0-1 0,-1 1 1,1 0-1,-1-1 0,1 1 1,-1 0-1,1 0 0,-1 0 1,1 0-1,-1-1 0,0 2 1,14 24 454,-7-11-304,1-1-1,0 0 0,1 0 0,0-1 1,22 23-1,-30-34-233,1-1-1,-1 1 1,1-1-1,-1 0 1,1 0-1,0 0 1,0 1-1,-1-2 1,1 1-1,0 0 1,0 0-1,0 0 1,0-1 0,0 0-1,0 1 1,0-1-1,0 0 1,0 0-1,0 0 1,0 0-1,0 0 1,0 0-1,0 0 1,0-1-1,0 1 1,0-1 0,0 0-1,0 1 1,0-1-1,0 0 1,0 0-1,0 0 1,-1-1-1,1 1 1,-1 0-1,1-1 1,-1 1-1,1-1 1,1-1 0,6-8-499,-1-1 1,0 0-1,0 0 1,9-22-1,-9 16 24,13-23-642,-12 20 603,2-1 0,1 1 0,23-31-1,-35 52 562,0 0-1,0 0 0,0 0 0,0 0 1,0-1-1,0 1 0,0 0 1,0 0-1,0 0 0,0 0 0,0 0 1,0 0-1,0-1 0,1 1 1,-1 0-1,0 0 0,0 0 0,0 0 1,0 0-1,0 0 0,0 0 1,0 0-1,1 0 0,-1 0 0,0 0 1,0-1-1,0 1 0,0 0 1,0 0-1,0 0 0,1 0 0,-1 0 1,0 0-1,0 0 0,0 0 1,0 0-1,0 0 0,1 0 0,-1 0 1,0 0-1,0 1 0,0-1 1,0 0-1,0 0 0,0 0 0,1 0 1,-1 0-1,0 0 0,0 0 1,0 0-1,0 0 0,0 0 0,0 0 1,0 1-1,0-1 0,1 0 1,-1 0-1,0 0 0,0 0 0,0 0 1,0 0-1,0 1 0,0-1 1,0 0-1,0 0 0,0 0 0,0 0 1,0 1-1,0 16 678,-6 22 278,-22 63 949,15-58-1211,2-1 0,-7 54-1,18-95-687,0 19-37,3-15-341,4-12-394,10-30 136,-5 11 171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41.8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 1 15595,'0'10'1297,"-2"5"-1097,-2 5-104,-1 1 616,1 1-616,1 2-56,0-4-88,1-2-112,1-3-272,1-3-400,-3-5 672,-2-2-153,1-5-87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42.3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81 15827,'-1'-1'109,"0"0"0,1 0-1,-1 0 1,1 0-1,-1 0 1,1 0-1,0 0 1,-1 0-1,1 0 1,0 0 0,0 0-1,-1 0 1,1 0-1,0 0 1,0 0-1,0 0 1,0 0 0,1-1-1,-1 1 1,0 0-1,0 0 1,1 0-1,-1 0 1,0 0-1,2-2 1,0 1 3,0 0-1,-1-1 1,1 1-1,1 0 1,-1 0 0,0 1-1,0-1 1,1 0-1,4-2 1,5-1 38,0 0 0,0 1 0,20-5 0,-24 7-110,1 0 0,0 1 0,0 0 0,-1 1 0,1 0 0,0 0 1,0 1-1,0 0 0,-1 1 0,1-1 0,11 5 0,-17-4 9,0-1-1,1 1 0,-1-1 1,0 1-1,0 0 0,0 0 1,-1 0-1,1 1 0,0-1 1,-1 1-1,0-1 0,1 1 1,-1 0-1,0 0 1,0 0-1,-1 0 0,1 0 1,-1 0-1,1 1 0,-1-1 1,0 0-1,0 1 0,0-1 1,-1 1-1,1-1 0,-1 1 1,0-1-1,0 1 0,0-1 1,-2 7-1,1-4 71,-1-1 1,0 1-1,0 0 0,0-1 1,-1 1-1,1-1 1,-1 0-1,-1 0 0,1 0 1,-1-1-1,0 1 0,0-1 1,0 0-1,-1 0 0,1 0 1,-1 0-1,-6 3 0,-8 5 30,-1-1 0,-1 0 0,-22 7-1,42-17-127,-34 10-864,19-11-34,15-1 851,1 1-1,0 0 1,-1 0 0,1 0-1,0 0 1,-1-1-1,1 1 1,0 0 0,-1 0-1,1-1 1,0 1 0,0 0-1,-1-1 1,1 1-1,0 0 1,0-1 0,0 1-1,0 0 1,-1-1-1,1 1 1,0 0 0,0-1-1,0 1 1,0-1-1,0 1 1,0 0 0,0-1-1,0 1 1,0-1-1,0 1 1,0 0 0,0-1-1,0 1 1,5-11-510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42.8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3 17956,'0'-3'1432,"0"5"-1096,0 4-160,0 9 520,-2 0-207,2 10-129,0 1-80,3 1-224,0 0-128,0-5-392,-1-2-225,-1-11 529,7 0-96,-4-10-168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44.6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1 122 15427,'0'0'1425,"3"-1"-857,0-2-208,4 0 640,5-3-136,2-2-184,4-2-56,5-2-215,2-3-65,4 1-200,-2-1-144,-3 3-352,-2 0-145,-7 4-311,-3 5-136,-10 3 592,-14 6-880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45.1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0 164 13827,'9'1'1616,"3"-4"-1008,6-7-199,2-4 911,5-4-704,1-3-64,3 0-376,-1 0-224,-2 3-192,-1 0 208,-10 6-168,-1 3-48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45.7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128 83 14627,'1'0'60,"-1"-1"0,0 1-1,0 0 1,0 0 0,0 0 0,1-1 0,-1 1-1,0 0 1,0 0 0,0-1 0,0 1 0,0 0-1,0 0 1,0-1 0,0 1 0,1 0 0,-1 0-1,0-1 1,0 1 0,0 0 0,0 0-1,-1-1 1,1 1 0,0 0 0,0 0 0,0-1-1,0 1 1,0 0 0,0 0 0,0-1 0,0 1-1,0 0 1,-1 0 0,1-1 0,0 1 0,-10 1 1263,-14 13 281,15-5-1454,0 1 0,0 0 1,1 0-1,0 1 0,1 0 1,0 0-1,1 1 0,1 0 0,-1 0 1,2 0-1,0 1 0,0 0 1,1-1-1,1 1 0,-1 19 0,3-29-163,0-1-1,0 1 0,0 0 0,1-1 0,-1 1 0,1-1 1,0 1-1,0-1 0,0 1 0,0-1 0,0 0 0,0 0 1,1 1-1,-1-1 0,1 0 0,0 0 0,0 0 0,-1 0 1,1-1-1,0 1 0,0 0 0,1-1 0,-1 1 0,0-1 1,0 0-1,1 0 0,-1 0 0,4 1 0,-1-1-86,-1 0 1,1 0-1,0-1 0,-1 1 0,1-1 1,-1 0-1,1 0 0,0-1 0,-1 1 1,1-1-1,0 0 0,-1-1 0,0 1 0,9-4 1,13-11-220,1-2-140</inkml:trace>
  <inkml:trace contextRef="#ctx0" brushRef="#br0" timeOffset="1.03">243 0 17076,'-5'18'1640,"1"2"-1224,1 2-144,1 2 744,4 6-568,5-1-103,2-1-121,2-4-200,1-3-368,-2-2-193,1-4-375,-4-5-592,-5-8 1096,-1-1-248,-1 1-249</inkml:trace>
  <inkml:trace contextRef="#ctx0" brushRef="#br0" timeOffset="2.03">119 286 13019,'-1'1'1536,"2"1"-752,8-2-272,11-5 1865,4-2-1481,6-4-424,3-2-216,3-4-552,-4-1 352,-2-3-48,-5-5-136,-5-5-96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46.3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100 46 15819,'1'18'1641,"2"-2"-1161,2 7-232,2-1 912,5 4-688,5 1-136,2-3-248,2-2-160,0-4-408,-1 0-184,-7-3-296,-2 0-841,-10-4 1313,-2-2-320,-10 3-96</inkml:trace>
  <inkml:trace contextRef="#ctx0" brushRef="#br0" timeOffset="1">106 462 16508,'6'0'1704,"6"-5"-1000,3-4-272,7-3 896,4-3-367,4-4-497,3-4-248,-5 0-552,1-1-400,-11 2 576,-6 1-161,-15-3-143</inkml:trace>
  <inkml:trace contextRef="#ctx0" brushRef="#br0" timeOffset="2">1 134 14283,'4'0'1928,"7"-7"-1103,7-4-337,3-1 2032,9-1-1728,3-2-319,4-2-689,2 1-393,-4 1 593,-4 0-184,-14 3-168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46.8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0 15859,'4'26'1777,"2"2"-1217,-1 2-256,1 5 872,3-1-520,3 1-192,-2-7-456,-1-1-264,0-9-472,0-4-64,-1-8 552,-7-6-184,1-5-176</inkml:trace>
  <inkml:trace contextRef="#ctx0" brushRef="#br0" timeOffset="1">1 225 16011,'0'3'1673,"3"2"-1137,12-7-144,3-1 816,11-4-552,1-4-280,1-4-584,-1-4-312,-3-2 520,-3-3-152,-4-3-232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25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1 191 19164,'3'5'884,"4"4"444,-6-9-1294,-1 0 0,1-1-1,0 1 1,0 0-1,0-1 1,-1 1-1,1 0 1,0-1-1,-1 1 1,1-1 0,0 1-1,-1-1 1,1 0-1,-1 1 1,1-1-1,-1 0 1,1 1-1,0-2 1,7-10 103,1-1-1,-2-1 1,0 1 0,0-1-1,-1 0 1,-1-1-1,0 1 1,4-28 0,-9 30 324,-5 17 218,-6 19-55,3-5-557,0 0 0,1 1 0,1 0 0,1 0 0,1 1 0,1-1 0,-1 27 0,4-45-99,0-1-1,0 0 1,0 0 0,1 1-1,-1-1 1,0 0 0,0 1-1,1-1 1,-1 0 0,1 0-1,-1 0 1,1 1 0,-1-1-1,1 0 1,0 0 0,-1 0-1,1 0 1,0 0 0,0 0-1,0 0 1,0 0 0,0-1-1,0 1 1,0 0 0,0 0-1,0-1 1,1 1-1,-1-1 1,0 1 0,0-1-1,0 1 1,1-1 0,-1 0-1,0 0 1,1 0 0,-1 1-1,0-1 1,0 0 0,1-1-1,-1 1 1,0 0 0,1 0-1,-1 0 1,2-1 0,7-2-356,1 0-1,-1-1 1,0 0 0,12-6 0,-16 7 291,13-6-525</inkml:trace>
  <inkml:trace contextRef="#ctx0" brushRef="#br0" timeOffset="1">262 0 14907,'-1'1'70,"1"-1"-1,-1 0 0,1 1 1,-1-1-1,1 1 0,-1-1 1,1 1-1,0-1 0,-1 1 1,1-1-1,0 1 0,-1-1 1,1 1-1,0 0 1,0-1-1,-1 1 0,1-1 1,0 1-1,0 0 0,0-1 1,0 1-1,0 0 0,0-1 1,0 1-1,0 0 0,0-1 1,0 1-1,0 0 1,1-1-1,-1 2 0,4 21 671,2-7-50,0 0 0,1-1 0,12 19-1,-19-34-601,1 1-1,0 0 0,0 0 0,0 0 0,-1-1 1,1 1-1,0-1 0,0 1 0,0 0 0,0-1 1,0 0-1,0 1 0,0-1 0,0 0 0,0 1 0,1-1 1,-1 0-1,0 0 0,0 0 0,0 0 0,0 0 1,0 0-1,0 0 0,1 0 0,32-8-242,-21 4 161,-12 4-89,0 0 0,0 0 0,0-1-1,0 1 1,-1 0 0,1-1-1,0 1 1,0-1 0,0 1 0,0-1-1,-1 0 1,1 1 0,0-1-1,-1 0 1,1 1 0,0-1-1,-1 0 1,1 0 0,-1 0 0,1 1-1,-1-1 1,0 0 0,1 0-1,-1 0 1,1-1 0,1-27-2490,-2 15 2229,3-7-501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47.4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73 0 15683,'-7'9'408,"1"-1"1,0 1-1,0 0 0,1 1 0,1-1 0,-1 1 0,1 0 1,1 0-1,0 0 0,0 1 0,1-1 0,-1 13 0,-1 24 223,0 63 0,4-106-548,0-3-67,3 66 526,-2-60-496,0-1 0,0 1 1,1-1-1,0 0 0,0 1 0,1-1 0,5 11 0,-7-16-42,-1 0 0,1 0 0,0 0-1,-1 1 1,1-1 0,0 0 0,0 0 0,0-1 0,0 1 0,0 0 0,0 0-1,0 0 1,0-1 0,0 1 0,0 0 0,0-1 0,1 1 0,-1-1 0,0 1-1,0-1 1,1 0 0,-1 1 0,0-1 0,1 0 0,-1 0 0,0 0-1,0 0 1,1 0 0,-1 0 0,0-1 0,1 1 0,-1 0 0,0-1 0,0 1-1,1-1 1,-1 1 0,0-1 0,0 1 0,0-1 0,0 0 0,2-1 0,0 0 1,-1-1 1,1 1-1,-1-1 1,0 1-1,0-1 1,0 0-1,0 1 1,0-1-1,-1 0 1,1 0-1,-1-1 1,0 1-1,0 0 1,0 0-1,1-6 1,-2 6 2,0-1 0,0 1 1,0 0-1,-1 0 0,1 0 0,-1 0 1,0 0-1,0-1 0,0 1 0,0 1 1,0-1-1,-1 0 0,1 0 1,-1 0-1,0 1 0,0-1 0,0 1 1,0-1-1,0 1 0,-5-4 1,5 5-4,1 0 0,-1 0 0,0 0 0,0 0 1,1 0-1,-1 1 0,0-1 0,0 1 1,0-1-1,0 1 0,0 0 0,0-1 1,0 1-1,0 0 0,0 0 0,0 1 1,0-1-1,0 0 0,0 1 0,1-1 1,-1 1-1,0-1 0,0 1 0,0 0 1,0 0-1,1 0 0,-1 0 0,0 0 1,1 0-1,-1 0 0,1 1 0,0-1 1,-1 1-1,-1 2 0,1-2-3,1 0 0,-1 0 0,1 0 1,0 0-1,0 1 0,-1-1 0,1 0 0,1 1 0,-1-1 0,0 1 0,1-1 0,-1 1 1,1-1-1,0 1 0,0 0 0,0 3 0,0-6-1,0 1 0,0 0 0,0 0 0,1 0 0,-1 0 0,0-1 0,1 1 0,-1 0 0,0 0 0,1 0 0,-1-1 0,1 1 0,-1 0 0,1-1 0,0 1-1,-1 0 1,1-1 0,0 1 0,1 0 0,-1 0 0,0-1 0,1 0 0,-1 1 0,0-1 0,1 0 0,-1 0 0,1 0 0,-1 0 0,1 0-1,-1 0 1,0 0 0,1 0 0,-1 0 0,1-1 0,-1 1 0,2-1 0,5-2-4,-1-1 0,0 1 0,1-1 0,-1 0 0,-1-1 0,1 0 0,8-8 0,39-44-102,-27 27 22,-27 30 80,0-1 1,0 1 0,0 0 0,0 0-1,0 0 1,0 0 0,0-1 0,0 1-1,0 0 1,0 0 0,1 0 0,-1 0-1,0 0 1,0-1 0,0 1 0,0 0-1,0 0 1,1 0 0,-1 0 0,0 0-1,0 0 1,0 0 0,0 0 0,0 0-1,1-1 1,-1 1 0,0 0-1,0 0 1,0 0 0,1 0 0,-1 0-1,0 0 1,0 0 0,0 0 0,0 0-1,1 0 1,-1 0 0,0 0 0,0 1-1,0-1 1,0 0 0,1 0 0,-1 0-1,0 0 1,0 0 0,0 0 0,0 0-1,0 0 1,1 0 0,-1 1-1,0-1 1,0 0 0,0 0 0,0 0-1,1 15-47,-7 24 27,6-36 17,-6 22-38,4-16-52,-1 0-1,1 1 1,1-1-1,0 1 1,0 0-1,1-1 1,0 1-1,2 12 0,-2-21 72,0-1-1,0 1 1,0-1-1,0 0 0,0 1 1,1-1-1,-1 1 0,0-1 1,0 1-1,0-1 1,1 0-1,-1 1 0,0-1 1,1 0-1,-1 1 0,0-1 1,1 0-1,-1 1 1,0-1-1,1 0 0,-1 0 1,1 1-1,-1-1 0,0 0 1,1 0-1,-1 0 1,1 0-1,-1 1 0,1-1 1,-1 0-1,1 0 0,0 0 7,0-1-1,0 1 1,0 0-1,0-1 1,0 1-1,-1-1 1,1 1-1,0-1 1,0 1-1,-1-1 0,1 0 1,0 1-1,-1-1 1,1 0-1,-1 1 1,1-1-1,-1 0 1,1 0-1,0 0 1,9-25-370</inkml:trace>
  <inkml:trace contextRef="#ctx0" brushRef="#br0" timeOffset="1">372 146 18244,'-8'24'2048,"1"2"-1352,2-1-295,5-1 1215,2-1-944,5-1-216,4-7-536,5 0-368,-2-7-632,-2-4-152,-3-4 823,-3-3-279,-6-7-240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48.0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0 316 17868,'2'3'1568,"8"-8"-992,5-2-224,11-4 761,2-2-417,5-2-848,5-3-432,-2-3 584,-3 0-96,1 1-249</inkml:trace>
  <inkml:trace contextRef="#ctx0" brushRef="#br0" timeOffset="1">472 27 16724,'0'8'1512,"-2"9"-896,-2 1-216,-4 10 784,2 5-407,-3 6-353,-2 5 8,1-2-320,-2-2-208,4-5-552,2-7-249,3-17 697,3-10-184,3-16-112</inkml:trace>
  <inkml:trace contextRef="#ctx0" brushRef="#br0" timeOffset="2">515 0 14635,'-12'58'4954,"7"-40"-4249,1-1 0,1 1 1,1 0-1,0 27 1,3-30-576,0-1 1,2 1-1,-1 0 0,2-1 1,7 22-1,-7-27-261,0 0-1,0 0 1,1 0-1,0-1 1,0 0-1,1 0 1,0 0-1,1-1 1,10 10-1,10 0-2994,-34-17 2417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48.5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2 179 17220,'-2'8'1656,"8"-7"-904,6-2-256,11-8 761,2 1-249,8-4-272,2-3-176,3-3-568,2-4-416,-4-2-1144,-3 1 1344,-12-4-265,-1-1-199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49.1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213 1 15635,'-8'0'387,"1"0"0,-1 0 0,1 1 0,-1-1 0,1 2 0,-1-1 0,1 1 0,0 0 0,-1 1 0,1-1 0,0 2 0,1-1 0,-1 1 0,1 0 0,-12 9 0,10-7-195,0 0 0,1 1 1,0 0-1,0 1 0,1 0 0,0 0 0,0 0 0,1 0 1,0 1-1,1 0 0,-6 15 0,8-17-157,0-1-1,1 0 1,0 1 0,0-1-1,0 1 1,1-1 0,0 1-1,0-1 1,1 1 0,0-1-1,0 0 1,0 1 0,1-1-1,0 0 1,0 0 0,6 10-1,-5-11-26,0-1-1,0 0 0,0 0 0,1 0 0,-1 0 0,1 0 1,0-1-1,0 0 0,0 0 0,1 0 0,-1 0 0,1-1 1,0 1-1,0-1 0,0 0 0,0-1 0,0 1 0,0-1 1,0 0-1,0 0 0,7-1 0,-4 1-16,0-1-1,0-1 1,0 0 0,0 0-1,0 0 1,-1-1 0,12-4-1,-14 4 0,0 0-1,-1 0 1,1-1-1,0 1 1,-1-1-1,0 0 0,1 0 1,-1-1-1,0 1 1,-1-1-1,1 0 0,3-5 1,-6 9 9,-1-1 0,1 1 0,-1-1 1,1 0-1,-1 1 0,1-1 0,-1 1 0,0-1 1,1 0-1,-1 1 0,0-1 0,0 0 0,1 0 1,-1 1-1,0-1 0,0 0 0,0 1 0,0-1 0,0 0 1,0 0-1,0 1 0,0-1 0,0 0 0,0 0 1,-1 1-1,1-1 0,0 0 0,0 1 0,-1-1 0,1 0 1,0 1-1,-1-1 0,1 0 0,-1 1 0,1-1 1,-1 1-1,1-1 0,-1 1 0,1-1 0,-1 1 0,1-1 1,-1 1-1,0 0 0,1-1 0,-1 1 0,0 0 1,1-1-1,-1 1 0,0 0 0,0 0 0,-1 0 0,-2-1 13,0 0 0,0 1 0,0-1 0,0 1 0,0 0 0,0 1 0,0-1 0,-6 2 0,0 1 20,1 0 1,-1 1-1,1 0 0,-12 7 0,18-9-22,-1 0 0,1 0 0,0 1 1,0-1-1,0 1 0,0-1 0,0 1 0,1 0 1,-1 0-1,1 0 0,0 1 0,0-1 0,0 1 0,-2 4 1,4-8-9,0 1 1,0-1-1,-1 1 1,1-1 0,0 1-1,0-1 1,0 1-1,0 0 1,0-1 0,0 1-1,-1-1 1,1 1-1,1-1 1,-1 1 0,0 0-1,0-1 1,0 1-1,0-1 1,0 1 0,0-1-1,1 1 1,-1-1-1,0 1 1,0-1-1,1 1 1,-1-1 0,0 1-1,1-1 1,-1 1-1,1-1 1,-1 0 0,1 1-1,-1-1 1,0 0-1,2 1 1,0 0 1,0-1-1,0 0 1,0 1-1,0-1 1,0 0 0,0 0-1,0 0 1,0 0-1,-1-1 1,5 0 0,4-2-3,0 0 1,0 0-1,11-7 0,-1-2-30,-1 0 0,0-2-1,18-16 1,17-13-142,-54 43 171,0-1 0,0 1 0,0 0 0,0 0 0,0 0 0,0 0 0,0 0 0,0 0 0,1 0 0,-1 0 0,0 0 0,0 0 1,0 0-1,0 0 0,0 0 0,0 0 0,0 0 0,1 0 0,-1 0 0,0 0 0,0 0 0,0 0 0,0 0 0,0 0 0,0 0 0,1 0 0,-1 0 0,0 0 0,0 0 0,0 0 0,0 0 0,0 0 0,0 0 0,0 0 0,0 0 0,1 0 0,-1 0 0,0 1 0,0-1 0,0 0 0,0 0 0,0 0 0,0 0 0,0 0 0,0 0 0,0 0 0,0 1 0,0-1 0,0 0 0,0 0 0,0 0 0,0 0 0,1 12 52,-4 16 100,3-27-142,-7 37 209,-8 67 230,14-94-500,1 0 0,0 0-1,1 0 1,0 0 0,0 0 0,1 0 0,5 13 0,4-3-28,5-9-80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59.1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309 109 10642,'3'-7'544,"1"-1"0,-1 0-1,0 0 1,-1 1 0,0-2 0,0 1-1,-1 0 1,0 0 0,0-9-1,-1 16-472,0 0-1,0 0 0,0 1 0,0-1 0,0 0 0,0 0 0,-1 0 0,1 0 0,0 1 0,-1-1 0,1 0 0,0 0 0,-1 1 0,1-1 0,-1 0 0,0 1 1,1-1-1,-1 0 0,1 1 0,-1-1 0,0 1 0,1-1 0,-1 1 0,0-1 0,0 1 0,1 0 0,-1-1 0,0 1 0,0 0 0,0 0 0,1-1 0,-1 1 1,0 0-1,0 0 0,0 0 0,0 0 0,0 0 0,1 0 0,-1 0 0,0 0 0,0 1 0,0-1 0,-1 1 0,-3 0 118,-1 1 0,1-1 0,0 1 0,0 1 0,-7 3 0,-10 8 35,1 1 1,0 1 0,1 1-1,1 1 1,1 1 0,0 0 0,-27 41-1,34-45-120,1 2 0,1 0 0,0 0 0,1 0 0,1 1 0,1 0 0,1 1 1,0-1-1,1 1 0,1 0 0,-1 26 0,4-41-86,0-1 0,0 1 0,0 0 0,1-1 0,-1 1 0,1-1 0,0 1 0,0 0 0,0-1 0,0 0 0,1 1 0,0-1 0,-1 0 0,4 5 1,-3-7-40,-1 0 1,1 1 0,0-1-1,0 0 1,0 0 0,0 0 0,-1 0-1,1-1 1,0 1 0,1 0-1,-1-1 1,0 0 0,0 1 0,0-1-1,0 0 1,0 0 0,0 0-1,0 0 1,0 0 0,1-1 0,-1 1-1,0-1 1,0 1 0,0-1-1,0 0 1,2-1 0,18-6-572,-1-2 0,1 0 0,26-19-1,-13 5 54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59.6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 1 14251,'0'3'597,"0"1"0,1 0-1,0 0 1,-1-1 0,1 1 0,1-1 0,2 8-1,-3-7 159,18 55 181,-3 1-1,-3 0 1,-2 2-1,-3-1 1,0 118-1,-11-101-1113,-3 0 0,-4 0 0,-4-1 0,-28 93 0,21-108-37,-4-14-100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35.0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59 15811,'4'-12'1601,"-1"-3"-881,-1 2-232,-1 2 824,2 4-240,5 10-151,1 10-73,3 19-168,4 8-128,1 17-144,-4 8-64,5 8-128,-3 4-160,-3-5-472,0-3-360,-3-18 632,-3-16-120,-6-22-112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58.0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 5 14203,'0'-4'1376,"-3"8"-896,-6 7-208,3 5 1081,0 4-801,4 4-272,2 4-64,3 5-208,3 3-88,3 8-368,2 4 32,-1 8 304,1-4-88,-2 7-88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10.0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945 234 13075,'-3'-7'164,"0"-1"1,0 1-1,-1 0 1,0 0-1,0 0 1,0 1-1,-1-1 0,0 1 1,0 0-1,-1 1 1,-8-7-1,9 8-68,-1 0 0,0 1 0,0 0 0,-1 0-1,1 0 1,-1 1 0,1 0 0,-1 0 0,0 1 0,0 0 0,0 0-1,0 0 1,-11 2 0,-5 0 18,1 2-1,-1 1 0,1 1 1,0 1-1,0 0 1,1 2-1,-29 14 0,6 1-78,1 1-1,-54 42 1,62-39 42,1 1 0,2 2 0,0 1-1,-47 62 1,58-63 56,1 0-1,2 1 0,1 1 1,1 1-1,2 0 1,-13 47-1,12-22 160,3 1 0,3 0 1,2 1-1,1 86 0,8-76 15,3 1 0,3-2 1,27 106-1,-18-116-244,3 0-1,2-2 1,3 0 0,3-2 0,1 0 0,4-2-1,1-2 1,2-1 0,3-2 0,2-1 0,2-3-1,89 73 1,-99-93-85,0 0 0,68 33 1,-84-49 5,-1-1 1,2-1-1,-1 0 1,1-1 0,-1-1-1,1-1 1,0 0-1,34 0 1,-42-4 13,1 0-1,0-1 1,-1 0 0,1-1-1,-1 0 1,0-1 0,0 0-1,0 0 1,0-1 0,-1 0-1,0-1 1,0 0 0,15-13-1,-5 1 29,-1-1-1,-1 0 1,-1-1-1,24-38 1,-10 5 60,-1-1-1,-4-1 1,-2-1 0,30-109 0,-22 34 94,14-149 0,-27 120-149,-3-202 1,-17 275-298,-5 0 0,-3 0 0,-41-168 0,39 215 17,-1 0 0,-3 0 0,0 2-1,-25-41 1,31 63 19,-1 1-1,0 0 0,-1 0 1,-25-23-1,28 31 23,0-1 0,-1 1 0,0 1 0,0 0 0,-1 0 0,0 1 0,1 0 0,-18-4 0,19 6 117,-1 1 0,1 1-1,0 0 1,-1 0-1,1 0 1,0 2 0,-1-1-1,1 1 1,-1 0 0,1 1-1,0 0 1,0 0-1,0 1 1,0 1 0,0-1-1,-9 6 1,-59 38-699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58.4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0 172 12035,'3'-1'181,"0"0"0,0 0 0,0 0 0,0 0 0,-1 0 0,1 0 0,0-1 0,-1 1 0,1-1 0,-1 0 0,0 0 0,1 0 0,-1 0 0,0 0 0,0 0 0,0 0 0,2-4 0,-2 2-91,0 2 1,1-1-1,-1 0 1,1 0-1,-1 1 1,1 0-1,0-1 1,0 1-1,0 0 0,1 0 1,-1 1-1,4-3 1,-5 5-31,0-1 1,0 0 0,0 0-1,0 1 1,0-1-1,-1 1 1,1-1 0,0 1-1,0 0 1,-1-1-1,1 1 1,0 0 0,-1 0-1,1 1 1,-1-1-1,3 3 1,-2-3 15,0 1 1,1 0-1,-1-1 1,0 1-1,1-1 1,-1 0-1,1 0 1,-1 0-1,6 2 1,-4-3 5,-1 0-1,1-1 1,0 1-1,0-1 1,0 0 0,0 0-1,4-2 1,24-4 301,8 8-171,-21 0-175,1-1 0,-1 0 0,1-2 0,-1 0 0,29-8 0,11-9 51,62-15 111,-106 31-184,0 1 0,0 0 0,0 1 0,0 1 0,0 1 0,21 2 0,5 3 21,0-2 1,0-2 0,80-6-1,-85 4-36,0 1-1,-1 2 1,1 1 0,63 16-1,41 6-1,-29-17 3,134-6-1,112-23 2,-239 11-1,82-7 11,175-8-36,-70 3 46,-19 0-25,-257 21 0,-1 1 1,0 2-1,1 1 0,29 7 1,-5 4-16,59 24 0,-64-23 15,1-3-1,1-1 1,70 6 0,7 2 14,-38 3-18,-63-15 7,1-1 1,53 7-1,302 33-32,-332-40 47,99 0 0,51-15-17,2 0-12,-67 6 22,-1-5-1,183-35 1,-230 25-7,371-55-17,-263 57 15,374-24 20,-81 11-37,-277 14-6,-55 3 26,226-8 43,-234 25-49,-1 5 0,169 37 0,-284-42 4,247 41-2,4-23 1,-129-23 2,276 14-34,-402-12 36,0-2-1,0-1 1,0-1-1,0-1 1,52-11-1,-79 13-8,0 0-1,0 0 1,-1 0 0,1 0 0,0-1-1,0 1 1,-1 0 0,1 0 0,0-1-1,-1 1 1,1-1 0,0 1 0,-1 0-1,1-1 1,0 1 0,-1-1 0,1 1-1,0-2 1,-10-3-344,-22 0 41,5 4 176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26.2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16 257 11586,'13'-7'5546,"-14"9"-4932,-2 3-461,0 0 0,0 1 0,1 0-1,0-1 1,0 1 0,0 0 0,1 0-1,-1 11 1,1-15-123,-1 11 66,0 1 0,0-1 0,2 1 1,0-1-1,0 1 0,3 17 0,-3-30-84,0 0-1,1 0 0,-1 0 1,0 0-1,1 0 0,-1 0 1,0 0-1,1 0 0,-1 0 1,1 0-1,0 0 0,-1 0 1,1-1-1,0 1 0,1 1 1,-2-1-4,1-1 0,-1 0 0,0 0 0,1 0 0,-1 0 0,1 0 0,-1 1 0,1-1 0,-1 0 0,1 0 0,-1 0 0,1 0 0,-1 0 1,1-1-1,-1 1 0,1 0 0,-1 0 0,1 0 0,-1 0 0,1 0 0,-1-1 0,0 1 0,1 0 0,0-1 0,2-1 13,-1 0 0,1-1-1,-1 1 1,1-1 0,-1 1-1,0-1 1,0 0 0,3-6 0,9-18 66,-2-1 0,-1-1-1,-1 0 1,8-39 0,12-123 987,-28 154-465,-2 32-136,-2 23-145,-1 11-245,2 0 0,1 0 0,2 0 0,1 0 0,0-1 0,11 36 0,-14-62-83,1-1 0,-1 1 0,1 0 1,0 0-1,0 0 0,0 0 0,0-1 0,0 1 0,0-1 0,0 1 0,1 0 0,-1-1 1,0 0-1,1 1 0,1 0 0,-2-1 0,0-1 0,0 1 0,0-1 1,1 0-1,-1 1 0,0-1 0,0 0 0,0 0 0,0 0 0,0 0 1,0 0-1,1 0 0,-1 0 0,0 0 0,0-1 0,0 1 1,0 0-1,0-1 0,2 0 0,1-1 0,0-1 0,0 0 0,0 0 0,0 0 0,0 0 0,-1-1-1,0 1 1,1-1 0,-1 0 0,3-5 0,5-12-36,0 0 1,12-32-1,11-24-250,-31 87 102,-2 9 162,0 13 46,1 1 0,12 54 0,-14-86-23,0 0-1,0 1 0,0-1 0,0 0 0,1 0 1,-1 0-1,1 0 0,-1 0 0,1 1 1,-1-1-1,1 0 0,-1 0 0,1 0 0,0-1 1,0 1-1,0 0 0,-1 0 0,1 0 1,0 0-1,0-1 0,0 1 0,0 0 1,0-1-1,2 1 0,-2-1-29,0 0 0,0 0-1,0-1 1,0 1 0,1-1 0,-1 1 0,0 0-1,0-1 1,0 0 0,0 1 0,0-1 0,0 0 0,0 1-1,0-1 1,0 0 0,-1 0 0,1 0 0,0 0-1,0 0 1,-1 0 0,1 0 0,0 0 0,0-2 0,8-15-422,-1-1 0,-1 0 1,0 0-1,-1 0 1,4-33-1,0 4-205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26.4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159 157 15859,'0'-1'120,"0"0"0,0 0 0,0 0-1,-1 0 1,1 0 0,0 0-1,-1 0 1,1 0 0,-1 0-1,1 0 1,-1 0 0,0 0 0,1 0-1,-1 0 1,0 0 0,0 1-1,0-1 1,1 0 0,-1 0 0,0 1-1,0-1 1,0 1 0,0-1-1,0 1 1,0-1 0,0 1-1,0-1 1,0 1 0,-1 0 0,1 0-1,0 0 1,0-1 0,0 1-1,0 0 1,0 0 0,0 1-1,-1-1 1,1 0 0,0 0 0,0 0-1,0 1 1,0-1 0,0 1-1,0-1 1,-1 1 0,-4 1 128,1 1 1,0-1-1,1 1 1,-1-1-1,0 1 1,1 1-1,0-1 1,-6 5-1,3 2-119,0-1 0,1 1 0,0 1-1,0-1 1,1 1 0,0 0 0,1 0-1,-5 21 1,4-6-80,0 0-1,-1 49 1,5-69-49,3 69 4,-2-70-6,1 1 1,0-1 0,0 1 0,0-1 0,1 1-1,-1-1 1,2 0 0,-1 0 0,0 0 0,7 9-1,-9-13 2,1-1-1,-1 1 0,1 0 0,0 0 1,-1-1-1,1 1 0,0 0 1,-1-1-1,1 1 0,0-1 0,0 1 1,0-1-1,0 0 0,0 1 0,-1-1 1,1 0-1,0 1 0,0-1 1,0 0-1,0 0 0,0 0 0,0 0 1,0 0-1,0 0 0,0 0 0,1 0 1,0-1-3,0 0 1,0 0-1,-1 0 1,1 0-1,0 0 1,0 0-1,-1-1 1,1 1-1,-1 0 1,1-1-1,1-2 1,4-5-8,-1 0 0,-1 0 0,8-17 0,1-9 76,-1-1 1,-1 0-1,-2-1 1,4-39-1,-6 20 85,-3 0-1,-2-60 1,-8 72 208,4 39-226,-1 6-8,0 23 49,3 33-173,3 0 1,2 0-1,2 0 0,21 72 1,-27-121-92,15 43-379,-15-47 303,0 0 0,0-1-1,0 1 1,0 0 0,0-1 0,1 1-1,0-1 1,0 0 0,0 0 0,3 3-1,-5-6 107,0 1-1,-1-1 1,1 1-1,0-1 1,0 1-1,-1-1 0,1 1 1,0-1-1,0 0 1,0 0-1,-1 1 0,1-1 1,0 0-1,0 0 1,0 0-1,0 0 1,-1 0-1,1 0 0,0 0 1,0 0-1,0 0 1,0 0-1,0-1 0,-1 1 1,2-1-1,-1 1 5,0-1 1,0 0-1,0 0 0,0 0 0,0 0 0,-1 0 0,1 0 0,0 0 1,-1 0-1,1 0 0,0 0 0,-1 0 0,0 0 0,1-1 0,-1 1 0,0 0 1,1 0-1,-1-2 0,1-21-826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26.9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 17020,'1'-1'122,"0"0"0,0 0 0,0 0 0,0 1 0,0-1 1,0 0-1,0 1 0,0-1 0,0 1 0,1 0 0,-1-1 1,0 1-1,0 0 0,0-1 0,1 1 0,-1 0 0,0 0 0,0 0 1,0 0-1,1 0 0,-1 1 0,0-1 0,0 0 0,0 0 1,0 1-1,1-1 0,-1 1 0,0-1 0,0 1 0,0-1 0,2 2 1,2 2 202,-1 1 1,1-1 0,-1 1 0,0 0 0,4 6 0,2 2-4,9 12-78,-1 2-1,-2 0 0,0 1 1,-2 1-1,-1 0 1,-1 0-1,-2 2 0,10 41 1,-9-17-346,-3 0 0,-1 1 0,-3 107 0,-5-133-184,-2 0 0,0-1 0,-3 0 0,0 0 0,-1 0-1,-14 32 1,3-16-199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36.5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591 96 11578,'-1'-7'339,"-1"-1"-1,0 1 0,-1-1 0,0 1 1,-6-12-1,8 16-233,-1 0 0,0 0 0,0 1 0,-1-1 0,1 1 0,-1-1 0,1 1 0,-1 0 0,1 0 0,-1 0 1,0 0-1,0 1 0,0-1 0,0 1 0,0 0 0,-5-1 0,1 0 59,0 1 0,0 1 1,0-1-1,0 1 0,0 0 0,-1 1 0,1 0 0,0 0 1,0 0-1,0 1 0,1 0 0,-1 0 0,0 1 1,1 0-1,-1 0 0,1 1 0,-9 5 0,-5 6 105,1 0 0,1 1-1,-30 33 1,19-14-132,1 1 0,2 1-1,2 1 1,1 1 0,2 1-1,2 2 1,-20 61 0,20-39 6,2 1 0,3 0 0,3 1 1,-3 94-1,12-123-67,2 0 1,2 0-1,2 0 1,1 0-1,1 0 1,17 51 0,-16-67-51,1-2 0,1 1 1,0-1-1,2-1 1,0 0-1,1 0 0,1-1 1,0 0-1,1-1 1,1-1-1,1-1 0,28 22 1,-28-25-25,0-1 1,1 0-1,0-2 0,1 1 1,0-2-1,1-1 1,-1 0-1,1-1 1,0-1-1,0-1 1,1 0-1,-1-2 0,0 0 1,1-1-1,-1-1 1,1-1-1,-1 0 1,0-2-1,0 0 0,0-1 1,-1-1-1,1-1 1,-1-1-1,-1 0 1,0-1-1,0-1 1,0-1-1,19-16 0,-10 5 48,-1-1-1,0-2 0,-2-1 1,-1 0-1,-1-2 0,-2 0 1,0-1-1,-2-1 1,-1-1-1,-2 0 0,-1-1 1,-1-1-1,-2 0 0,-1 0 1,-2-1-1,-1 0 0,-2 0 1,-1 0-1,-2-1 0,-1 1 1,-8-61-1,-4 36-38,-2 1 1,-3 1-1,-2 1 1,-2 0-1,-3 2 1,-3 0-1,-39-60 1,53 94-163,0 1-1,-2 0 1,0 1 0,0 1-1,-2 1 1,0 0-1,-38-26 1,47 37 44,0 0-1,0 1 1,0 0-1,-1 0 1,1 1-1,-1 0 1,0 0-1,0 1 1,0 0-1,0 1 1,-1 0-1,1 1 1,0-1-1,0 2 1,-1-1-1,1 2 1,0-1-1,0 1 1,0 0-1,0 1 1,0 0-1,-14 7 1,9-2-74,1 0 1,-23 18-1,-23 29-375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57.5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95 42 12763,'-14'-9'760,"1"3"-888,2-1-448,2 1-520,2 0 959,1 1-223,-2 5-1544,-2-3 520,4 3-161,-5 0 377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58.1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 0 10210,'-1'3'829,"-5"11"2058,6-13-2833,0-1 1,0 0-1,0 1 0,0-1 1,0 0-1,1 1 1,-1-1-1,0 0 0,0 1 1,0-1-1,0 0 1,0 0-1,0 1 0,1-1 1,-1 0-1,0 0 1,0 1-1,0-1 0,1 0 1,-1 0-1,0 0 1,0 1-1,1-1 0,-1 0 1,0 0-1,1 0 0,-1 0 1,0 0-1,0 0 1,1 1-1,-1-1 0,0 0 1,1 0-1,-1 0 1,0 0-1,1 0 0,-1 0 1,0 0-1,1 0 1,-1 0-1,0 0 0,1-1 1,-1 1 326,-21 13-521,18-11-59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59.1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2491 273 12483,'1'-3'230,"-1"0"-1,0 0 1,0 0 0,0 0 0,0 0 0,-1-1 0,0 1 0,1 0-1,-1 0 1,0 0 0,0 0 0,-1 1 0,1-1 0,0 0 0,-1 0-1,0 1 1,0-1 0,0 1 0,0-1 0,0 1 0,0 0 0,0 0-1,-1 0 1,1 0 0,-1 0 0,0 1 0,-3-3 0,-28-12 423,-1 1 0,0 2 0,-48-11 1,21 6-388,-31-10-105,-2 4 0,-113-13 0,80 23-158,0 5-1,-133 10 1,198 3-1,1 3 1,-1 3-1,1 2 0,1 3 0,0 3 1,-68 30-1,52-12 3,1 4 0,3 3-1,1 3 1,2 3 0,-109 101 0,157-127-4,0 0-1,2 2 1,1 0 0,1 1-1,2 1 1,0 0-1,2 2 1,1-1 0,-10 34-1,8-15 34,3 0-1,2 1 1,2 0 0,2 1-1,1 58 1,4-86-19,2 0 1,0 1-1,2-1 0,0 0 0,1-1 1,1 1-1,1-1 0,1 0 0,1 0 1,1 0-1,0-1 0,1-1 0,2 0 1,-1 0-1,29 31 0,-3-10-4,2-1 0,2-3-1,1-1 1,2-1 0,1-3 0,49 24 0,-42-27-2,2-3 0,0-2 0,2-2 0,0-3 1,83 14-1,-102-25-30,1-2 0,0-2 0,74-4 0,-86-1 7,0-1-1,0-2 1,-1 0-1,0-1 1,0-2-1,38-19 1,-8-2-13,81-60 0,44-50 41,-79 59 19,-74 60-30,313-263 39,-296 241-34,-1-2 0,-2-2 0,-3-2-1,-1-1 1,32-61 0,-47 69 9,-1-1 1,17-53-1,-32 77-9,0-1-1,-2 1 1,0-1-1,-1 0 1,-1 0-1,-1 0 0,-2-35 1,0 48-4,0-1 1,-1 1-1,0 0 0,0 0 0,0 1 1,-1-1-1,0 0 0,0 1 1,-1-1-1,0 1 0,0 0 1,0 1-1,-8-9 0,4 7 1,-1-1 1,1 2-1,-1-1 0,0 2 0,-1-1 0,1 1 0,-1 0 0,-12-3 0,-9-1-141,1 1-1,-1 2 1,-1 1 0,1 2-1,-39 0 1,-134 6-1087,150-6 849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02.6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7366 12707,'-2'-9'87,"1"0"1,0 1-1,0-1 1,1 0-1,0 1 1,1-1-1,-1 0 1,2 1-1,-1-1 1,2 1-1,-1 0 1,1-1-1,0 1 1,0 0-1,1 1 1,0-1-1,7-8 1,3-5-39,1 1-1,1 0 1,1 1 0,33-29 0,250-172 186,-187 144 90,-58 38-172,583-377 1229,714-263-1141,-321 254-231,-777 323-28,1705-593 102,-1338 504-118,657-221 47,-711 210 0,372-141 5,1309-575-10,-1698 694 13,163-69 19,-235 111 12,8 31 155,-439 136-170,222-72 97,13-4-68,6 20 161,-163 47-112,-1-6 1,157-57 0,-257 77-115,439-163 243,8 26-68,-312 97-171,-132 39-1,-1-2 1,-1-1-1,44-29 1,4-14-10,-45 33 0,1 1 0,0 2 0,40-20 1,19-8 14,85-60 1,20-12 38,-154 99-38,1 1 0,1 2 0,48-13 0,45-2 35,168-18-1,-198 36-40,421-33 145,-513 48-153,-1 0-1,1 1 1,12 2 0,-20-2 48,0 0-1,0 0 1,0 0-1,0 0 1,0 1-1,0 0 1,0 0-1,-1 0 1,1 0-1,-1 1 1,5 3-1,-12 20 696,-42 176 199,35-146-1259,-4 63 0,13-187-786,1 41 733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03.1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14 15139,'6'-12'2402,"-12"30"-1051,-5 51-694,2 2 0,3-1-1,6 104 1,0-165-592,1 0-1,0 1 1,0-1-1,1 0 1,3 9-1,-4-17-40,-1 1-1,1-1 1,-1 0 0,1 0-1,0 1 1,-1-1-1,1 0 1,0 0 0,0 0-1,0 0 1,0 0-1,0 0 1,0 0 0,0 0-1,0 0 1,0-1-1,2 2 1,-1-2 5,-1 0 0,0 1 0,1-1 0,-1 0 0,1-1 0,-1 1 0,0 0 0,1 0 0,-1 0 0,0-1 0,1 1 0,-1-1 0,0 1 0,1-1 0,-1 1 0,0-1 0,0 0 0,0 0 0,0 0 0,0 0 0,2-1 0,12-12 161,-1 0 0,0 0 0,-1-2 0,-1 0-1,17-28 1,41-94-308,-57 110-257,-1-2-1,-1 0 0,-2 0 0,6-32 0,-10 21-34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10.0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16 238 18084,'-1'0'66,"0"0"0,0 0-1,1 0 1,-1 1 0,0-1 0,1 0 0,-1 1 0,0-1-1,0 1 1,1-1 0,-1 1 0,1-1 0,-1 1 0,1-1 0,-1 1-1,1-1 1,-1 1 0,1 0 0,-1-1 0,1 1 0,-1 0-1,1-1 1,0 1 0,0 0 0,-1 0 0,1-1 0,0 1 0,0 0-1,0 0 1,0 0 0,0-1 0,0 1 0,0 0 0,0 0-1,0 0 1,0-1 0,0 1 0,1 0 0,-1 0 0,0-1 0,0 1-1,1 0 1,-1-1 0,1 1 0,-1 0 0,0-1 0,2 2-1,0 1 39,0 0 0,0-1 0,0 1 0,0 0-1,0-1 1,1 0 0,-1 1 0,1-1 0,0 0-1,4 2 1,3-1-20,-1 0 0,1 0 0,0-1-1,-1-1 1,1 0 0,0 0 0,16-1 0,72-11 131,-86 10-182,102-21 202,151-49 0,-98 23-90,343-62 108,-346 74-229,-163 34-25,-9 1-17,-13 2-23,-304 72-271,7-1 31,66-31 82,-22 4 63,253-42 135,1 1 0,-1 2 0,0 0-1,1 0 1,0 2 0,-25 14 0,44-21-5,0-1 0,-1 1 0,1 0 0,0 0 0,0 0 0,0 0 0,0 0-1,0 1 1,0-1 0,0 0 0,0 0 0,0 1 0,0-1 0,1 1 0,-1-1 0,0 2 0,1-2 2,0-1 1,0 1-1,0 0 0,0-1 1,1 1-1,-1 0 0,0-1 1,0 1-1,1-1 0,-1 1 1,1-1-1,-1 1 0,0-1 1,1 1-1,-1-1 1,1 1-1,-1-1 0,1 1 1,-1-1-1,1 0 0,-1 1 1,1-1-1,-1 0 0,1 1 1,0-1-1,-1 0 0,1 0 1,0 0-1,-1 1 0,1-1 1,-1 0-1,1 0 0,0 0 1,-1 0-1,1 0 1,0 0-1,-1 0 0,2-1 1,27 1-45,-1-2 0,1-1 1,0-1-1,28-8 1,-21 5 35,476-125 59,-62-27 49,-433 150-119,-17 10 21,0-1 1,0 0 0,-1 0-1,1 0 1,0 0-1,0 0 1,0 0 0,0 0-1,0 0 1,0 0 0,0 0-1,0 0 1,0 0-1,0-1 1,0 1 0,0 0-1,0 0 1,0 0 0,0 0-1,-1 0 1,1 0-1,0 0 1,0 0 0,0 0-1,0 0 1,0 0 0,0 0-1,0 0 1,0 0-1,0 0 1,0 0 0,0 0-1,0 0 1,0 0 0,0 0-1,0 0 1,0-1-1,0 1 1,0 0 0,0 0-1,0 0 1,0 0 0,0 0-1,0 0 1,0 0-1,0 0 1,-32 9-72,-320 107-760,212-74-386,129-38 1092,-1-1-1,1 2 0,0 0 0,-20 12 1,10 1-379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50.5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176 25 11618,'8'-14'3090,"-8"13"-2992,0 1 1,0 0 0,1 0 0,-1-1 0,0 1 0,0 0 0,0 0 0,0-1 0,0 1 0,0 0 0,0 0 0,0-1 0,0 1 0,0 0 0,0 0 0,0-1 0,0 1 0,0 0 0,0 0 0,0-1 0,0 1 0,0 0 0,0-1-1,0 1 1,0 0 0,0 0 0,-1 0 0,1-1 0,0 1 0,0 0 0,0 0 0,0-1 0,-1 1 0,1 0 0,0 0 0,0 0 0,0 0 0,-1-1 0,1 1 0,0 0 0,0 0 0,-1 0 0,1 0 0,0 0 0,0 0 0,-1 0 0,1 0-1,0 0 1,0 0 0,-1 0 0,1 0 0,0 0 0,0 0 0,-1 0 0,1 0 0,0 0 0,-1 0 0,0 0 15,0 1 0,-1 0 0,1-1 0,0 1 0,0 0 0,0-1 0,0 1 0,0 0 0,-1 0 0,2 0 0,-1 0 0,0 0 0,0 0 0,0 1 0,0 0 0,-15 25 450,10-17-337,-31 51 179,-51 118-1,88-179-405,-12 41 25,12-40-28,-1 0-1,1 0 0,0 0 0,0 0 0,0 0 1,0 0-1,0 0 0,0 0 0,0 0 1,1-1-1,-1 1 0,0 0 0,0 0 0,1 0 1,-1 0-1,1 1 0,0-2-1,-1 0 0,1 1 0,-1-1 0,1 0-1,-1 1 1,1-1 0,0 0 0,-1 0 0,1 0 0,-1 0 0,1 0-1,0 0 1,-1 0 0,1 0 0,0 0 0,-1 0 0,1 0 0,-1 0-1,1 0 1,0 0 0,-1-1 0,1 1 0,-1 0 0,1 0 0,0-1-1,-1 1 1,1 0 0,0-1 0,8-5-64,0 1 1,-1-1-1,8-8 0,-9 9 9,-1-1-1,1 1 1,0 0 0,1 1-1,12-7 1,-19 11 56,-1 0 0,1 0 0,0-1 1,-1 1-1,1 0 0,-1 0 1,1 0-1,-1 0 0,1 0 1,0 0-1,-1 0 0,1 0 0,-1 0 1,1 0-1,-1 1 0,1-1 1,-1 0-1,1 0 0,-1 0 1,1 1-1,-1-1 0,1 0 0,-1 1 1,1-1-1,-1 0 0,1 1 1,-1-1-1,1 1 0,-1-1 1,0 0-1,1 1 0,-1-1 0,0 1 1,0-1-1,1 1 0,-1-1 1,0 1-1,0 0 0,0-1 0,1 1 1,-1-1-1,0 1 0,0 0 1,1 27-49,-2-14 119,0-1 0,-1 0 1,-1 0-1,0 0 0,0-1 0,-1 1 1,-1-1-1,0 0 0,-1 0 0,0 0 0,-11 14 1,17-26-63,0 0 0,0 0 0,0 0 1,0 0-1,0 0 0,0 1 0,0-1 0,-1 0 1,1 0-1,0 0 0,0 0 0,0 0 1,0 0-1,0 0 0,0 0 0,-1 0 0,1 0 1,0 0-1,0 0 0,0 0 0,0 0 1,0 0-1,-1 0 0,1 0 0,0 0 0,0 0 1,0 0-1,0 0 0,0 0 0,-1 0 0,1 0 1,0 0-1,0 0 0,0 0 0,0 0 1,0 0-1,0 0 0,-1-1 0,1 1 0,0 0 1,0 0-1,0 0 0,0 0 0,0 0 1,0 0-1,0 0 0,0-1 0,0 1 0,0 0 1,-1 0-1,1 0 0,0 0 0,0 0 1,0-1-1,0 1 0,-2-8 71,2 7-77,0 0 0,0 0 0,0-1 1,1 1-1,-1 0 0,0 0 0,0 0 0,1-1 1,-1 1-1,1 0 0,-1 0 0,1 0 0,-1 0 1,1 0-1,0 0 0,0 0 0,-1 0 0,1 0 1,0 0-1,0 1 0,0-1 0,0 0 0,0 0 1,0 1-1,0-1 0,0 1 0,0-1 0,3 0 1,-3 1-8,0 0 1,0 0 0,1 0 0,-1 0-1,0 1 1,0-1 0,0 0 0,1 1-1,-1-1 1,0 0 0,0 1 0,0 0-1,0-1 1,0 1 0,0 0 0,0-1-1,0 1 1,0 0 0,0 0 0,-1 0-1,1 0 1,0 0 0,0 0 0,-1 0-1,1 0 1,-1 0 0,1 0 0,0 2-1,3 9 6,0 0-1,-1 0 1,-1 0-1,2 18 1,-4-21-14,1 1 0,1 0 0,0-1 0,0 1 0,0-1 0,2 0 0,7 17 0,-10-25-7,-1 0-1,1 0 1,0 0-1,-1 0 1,1-1-1,0 1 0,0 0 1,0 0-1,0-1 1,0 1-1,0-1 0,0 1 1,0-1-1,0 1 1,0-1-1,0 0 1,0 1-1,0-1 0,0 0 1,0 0-1,0 0 1,1 0-1,-1 0 1,0 0-1,0 0 0,0 0 1,0 0-1,0-1 1,0 1-1,2-1 1,15-5-188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26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13323,'0'7'262,"3"178"3632,0-138-2976,18 87 0,-21-131-879,1 0 0,0-1 0,0 1 0,0-1-1,0 1 1,0-1 0,0 0 0,3 4 0,-4-6-34,0 0-1,0 0 1,0 1 0,1-1-1,-1 0 1,0 0-1,0 0 1,0 0 0,0 0-1,1 0 1,-1 0 0,0 1-1,0-1 1,0 0-1,0 0 1,1 0 0,-1 0-1,0 0 1,0 0-1,0 0 1,1 0 0,-1 0-1,0 0 1,0 0 0,0 0-1,1 0 1,-1 0-1,0 0 1,0 0 0,0 0-1,0 0 1,1 0 0,-1 0-1,0-1 1,0 1-1,0 0 1,0 0 0,1 0-1,4-16 81,-1-20 2,-3-1 1,-1 0 0,-1 0 0,-9-49-1,13 101 60,1-1 0,1 0 0,1 0 0,0 0 0,0-1 0,10 15 0,-15-27-142,-1-1 1,1 1 0,0 0-1,0 0 1,-1-1 0,1 1 0,0 0-1,0-1 1,0 1 0,0-1-1,0 1 1,0-1 0,0 1-1,0-1 1,0 0 0,0 1 0,0-1-1,0 0 1,0 0 0,0 0-1,0 0 1,0 0 0,0 0 0,1 0-1,-1 0 1,0 0 0,1-1-1,0 0 3,0 0 0,1 0 0,-1-1-1,0 1 1,0-1 0,0 0-1,0 1 1,0-1 0,0 0 0,2-4-1,4-5 15,-2 0 1,1-1-1,5-16 0,17-49 593,-34 95-412,2 1 1,-1 0-1,2 0 1,1 0-1,0 0 1,1 0 0,4 23-1,-4-39-175,1-1-1,-1 1 1,1 0-1,0 0 1,0-1-1,0 1 1,0-1-1,0 1 1,1-1 0,-1 1-1,1-1 1,0 0-1,-1 0 1,1 0-1,0 0 1,0 0-1,0 0 1,1 0-1,-1-1 1,0 1-1,1-1 1,3 2 0,-4-2-63,0-1 1,1 1 0,-1-1-1,0 1 1,1-1 0,-1 0-1,1 0 1,-1 0 0,1 0-1,-1 0 1,0-1 0,1 1-1,-1-1 1,0 0 0,1 0-1,-1 1 1,0-1 0,0-1-1,0 1 1,0 0 0,0 0-1,0-1 1,0 1 0,0-1-1,0 0 1,1-2 0,0 1-38,-1 0-1,0-1 1,-1 1 0,1 0 0,0-1 0,-1 1 0,0-1 0,0 0 0,0 1-1,0-1 1,-1 0 0,1 1 0,-1-1 0,0 0 0,0 0 0,0 0-1,-1 1 1,0-1 0,1 0 0,-1 0 0,-2-3 0,-11-28-432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51.4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231 49 15123,'1'-6'619,"0"-31"2395,-1 37-2979,1 0 0,-1 0 0,0 0 0,0-1 0,0 1 0,0 0 0,0 0 1,0 0-1,0 0 0,0-1 0,0 1 0,0 0 0,0 0 0,0 0 1,0-1-1,0 1 0,0 0 0,0 0 0,-1 0 0,1 0 0,0 0 0,0-1 1,0 1-1,0 0 0,0 0 0,0 0 0,0 0 0,0 0 0,-1-1 1,1 1-1,0 0 0,0 0 0,0 0 0,0 0 0,0 0 0,-1 0 0,1 0 1,0 0-1,0 0 0,0 0 0,0 0 0,-1-1 0,1 1 0,0 0 1,0 0-1,-11 17 1464,-197 412 688,199-416-3395,7-20-428,9-26 209,3-6 659,1-6-287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51.9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184 10 15043,'13'-9'1681,"-5"13"-849,-4 8-336,-1 11 1264,2 4-608,-1 6-439,4 0-137,1 2-192,1-4-80,1-2-184,1-2-48,-2-5-192,1-2-168,-2-5-456,-2 0-233,-4-5 737,0 1-184,-3 1-128</inkml:trace>
  <inkml:trace contextRef="#ctx0" brushRef="#br0" timeOffset="1">0 502 16676,'0'3'1400,"14"-3"-832,7-4-208,13-5 696,7-2-248,7-2-279,0-4-177,3-2-552,-3 1-329,-9 0 481,-6 4-128,-6 7-128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1:52.5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128 45 13131,'0'-4'475,"0"0"0,-1-1-1,1 1 1,-1-1 0,0 1 0,-1-5 0,2 8-394,-1 1 0,1-1 0,0 1 0,0-1 0,-1 1 0,1-1 0,0 1 0,-1-1 0,1 1 0,-1-1 0,1 1 0,0 0 0,-1-1 0,1 1 0,-1-1 0,1 1 0,-1 0 0,1 0 0,-1-1 0,1 1 0,-2 0 0,1 0 20,0 0-1,0 0 1,0 0-1,0 0 1,0 0-1,0 1 0,0-1 1,1 0-1,-1 1 1,0-1-1,0 1 1,0-1-1,0 1 0,1-1 1,-1 1-1,0 0 1,0-1-1,0 2 1,-5 5 106,0 0 1,1 0-1,-1 1 1,2-1-1,-1 1 1,1 0-1,0 1 1,-4 16-1,-16 72 302,15-48-146,-4 70 0,12-97-223,1 0 0,1 0 0,1 0 0,1 0 0,9 35 0,-11-53-120,0 0 1,1 1 0,0-1-1,-1 0 1,2 0 0,-1 0-1,0 0 1,1-1-1,0 1 1,-1-1 0,1 1-1,1-1 1,-1 0 0,0 0-1,1 0 1,0-1-1,4 3 1,-5-3-17,0-1 0,1 0-1,-1 0 1,1 0 0,-1-1 0,1 1-1,-1-1 1,1 0 0,-1 0-1,1 0 1,-1-1 0,1 1 0,0-1-1,-1 1 1,0-1 0,1-1 0,-1 1-1,0 0 1,1-1 0,-1 1 0,5-4-1,-2 0 4,0 0 0,-1 1 0,1-2 0,-1 1 0,0-1-1,-1 0 1,1 0 0,-1 0 0,0 0 0,3-10 0,-5 13 2,-1 0 0,0 1 1,0-1-1,0 0 0,-1 0 1,1 0-1,-1 0 0,1-1 1,-1 1-1,0 0 0,0 0 1,-1-3-1,0 4 1,1 0-1,-1 1 1,0-1 0,1 0-1,-1 1 1,0-1 0,0 1-1,0-1 1,0 1 0,-1-1-1,1 1 1,0 0 0,0-1-1,-1 1 1,1 0 0,-1 0-1,1 0 1,-1 0 0,0 1-1,1-1 1,-4-1 0,2 2-1,1-1 1,-1 1 0,1 0-1,-1 0 1,1 0-1,-1 0 1,1 0 0,-1 1-1,1-1 1,-1 1 0,1-1-1,-1 1 1,1 0-1,0 0 1,0 0 0,-1 1-1,1-1 1,0 0 0,0 1-1,0-1 1,0 1-1,0 0 1,1 0 0,-1 0-1,0 0 1,1 0 0,0 0-1,-1 0 1,1 0-1,0 0 1,-1 3 0,2-4-10,0-1-1,0 0 1,0 0 0,0 0 0,0 0 0,0 1-1,0-1 1,0 0 0,1 0 0,-1 0 0,0 1-1,0-1 1,0 0 0,0 0 0,0 0 0,0 0-1,1 0 1,-1 1 0,0-1 0,0 0 0,0 0-1,1 0 1,-1 0 0,0 0 0,0 0 0,0 0 0,0 0-1,1 0 1,-1 0 0,0 0 0,0 0 0,0 0-1,1 0 1,-1 0 0,0 0 0,0 0 0,0 0-1,1 0 1,-1 0 0,0 0 0,0 0 0,0 0-1,1 0 1,-1 0 0,0 0 0,0 0 0,0-1-1,0 1 1,1 0 0,-1 0 0,0 0 0,0 0-1,0 0 1,0-1 0,0 1 0,0 0 0,1 0 0,11-7-17,3-7-19,20-22 0,-22 22 4,28-24 0,-41 38 32,1-1 0,-1 1 0,0-1 1,1 1-1,-1 0 0,1-1 0,-1 1 0,1 0 1,-1 0-1,1-1 0,-1 1 0,1 0 1,-1 0-1,1 0 0,-1 0 0,1-1 0,-1 1 1,1 0-1,-1 0 0,1 0 0,0 0 1,-1 0-1,1 1 0,-1-1 0,1 0 0,-1 0 1,1 0-1,-1 0 0,1 0 0,-1 1 0,1-1 1,-1 0-1,1 1 0,-1-1 0,1 0 1,-1 1-1,0-1 0,1 0 0,-1 1 0,1-1 1,-1 1-1,0-1 0,1 1 0,-1-1 1,0 1-1,0-1 0,0 1 0,1-1 0,-1 1 1,0-1-1,0 1 0,0-1 0,0 1 1,0 0-1,5 40 63,-5-31-45,3 200-945,-8-189 763,-3-2-64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18.1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1 123 17204,'17'-20'1393,"2"1"0,31-25 1,-44 39-1258,1 1 0,-1 0 0,1 0 0,0 0 1,0 1-1,0 0 0,0 0 0,0 1 0,1 0 1,-1 0-1,1 1 0,-1 0 0,12 0 0,-17 1-92,0 0 1,0 0-1,0 0 0,0 1 0,1-1 0,-1 1 0,0 0 0,0 0 0,0-1 0,0 1 1,0 0-1,0 1 0,-1-1 0,1 0 0,0 0 0,0 1 0,-1-1 0,1 1 0,-1 0 1,1-1-1,-1 1 0,0 0 0,0 0 0,0 0 0,0 0 0,0 0 0,0 0 0,0 0 1,-1 0-1,1 0 0,-1 0 0,1 1 0,-1-1 0,0 0 0,0 4 0,0 5 130,-1-1-1,1 1 1,-2-1-1,0 1 0,0-1 1,-4 13-1,-6 7 405,-23 45 1,20-48-311,-18 53 1,33-79-271,0-1 0,-1 1 1,1 0-1,0 0 0,0-1 0,0 1 0,0 0 0,0-1 1,0 1-1,0 0 0,0 0 0,0-1 0,0 1 1,0 0-1,0 0 0,0-1 0,1 1 0,-1 0 1,0-1-1,1 1 0,-1 0 0,0-1 0,1 1 0,-1-1 1,1 1-1,-1 0 0,1-1 0,-1 1 0,1 0 1,1 0-58,0 0 0,0 0 0,0-1 0,0 1 0,0 0 0,0-1 0,0 1 0,0-1 0,0 0 0,4 0 0,3 0-429,0 0 0,1-1 1,-1 0-1,10-3 0,37-15-700,-27 7 441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18.5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135 72 20412,'-7'0'225,"1"0"-1,-1 0 1,0 1-1,0 0 0,0 1 1,1-1-1,-1 1 1,1 1-1,-1-1 1,1 1-1,-9 5 0,11-5-158,0 0 0,1 0-1,-1 0 1,1 0 0,0 1-1,0-1 1,1 1 0,-1 0-1,1 0 1,-1 0 0,1 0-1,0 0 1,1 0 0,-1 1 0,1-1-1,0 0 1,0 1 0,0 5-1,0-3-31,1-1 1,0 1-1,0 0 0,1 0 0,0 0 1,0 0-1,1-1 0,-1 1 0,1 0 1,1-1-1,0 0 0,-1 1 0,2-1 1,-1 0-1,1-1 0,0 1 0,0-1 1,1 1-1,4 4 0,-5-7-22,-1 0-1,0 0 1,1-1-1,0 1 1,-1-1-1,1 0 1,0 0-1,0 0 0,0 0 1,1-1-1,-1 1 1,0-1-1,1 0 1,-1-1-1,0 1 1,1-1-1,-1 0 1,1 0-1,-1 0 1,1 0-1,-1-1 1,0 0-1,1 0 1,-1 0-1,0 0 1,0-1-1,0 0 1,0 0-1,8-4 1,-6 1 19,-1 1 0,1-1 0,-1 0 0,0 0 0,0 0 0,-1-1 0,1 1 0,-1-1 0,0-1 0,-1 1 0,3-7 0,-1 3 29,-2 0 0,1 0 0,-2 0 0,1 0 0,-1-1-1,-1 1 1,1-18 0,-2 21-15,-1-1 1,1 1-1,-1-1 0,0 1 1,-1-1-1,0 1 0,0 0 0,-1 0 1,0 0-1,-6-12 0,6 15-21,0 0 0,0 0 0,0 0 0,0 1 0,-1-1 0,1 1 0,-1 0 0,0 0 0,0 0 0,-1 0 0,1 1 0,0 0-1,-1 0 1,0 0 0,1 0 0,-1 0 0,-5 0 0,6 1-71,0 1 1,-1 0-1,1 0 0,0 0 1,0 0-1,0 0 0,0 1 1,0 0-1,0 0 0,0 0 1,0 0-1,0 1 0,0 0 1,0-1-1,1 1 0,-1 1 1,1-1-1,-1 0 0,1 1 1,0 0-1,0 0 0,0 0 1,0 0-1,1 0 0,-1 0 1,1 1-1,0-1 0,0 1 1,0 0-1,0 0 0,1-1 1,-1 1-1,1 0 0,0 0 0,0 0 1,1 1-1,-1-1 0,1 0 1,0 0-1,0 0 0,0 0 1,1 0-1,-1 1 0,1-1 1,0 0-1,0 0 0,3 5 1,-4-7-22,1-1 1,0 1-1,0-1 1,0 1-1,-1-1 1,1 0-1,0 1 1,1-1-1,-1 0 1,0 0-1,0 0 1,0 1-1,1-1 1,-1-1-1,0 1 1,1 0-1,-1 0 0,1 0 1,-1-1-1,1 1 1,0-1-1,-1 1 1,1-1-1,0 0 1,-1 0-1,1 1 1,-1-1-1,1 0 1,0-1-1,-1 1 1,1 0-1,0 0 1,-1-1-1,1 1 1,0-1-1,1 0 1,22-16-729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19.0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15 16708,'-4'25'1111,"-3"10"567,-1 39 0,8-65-1402,0 0 0,0 0 0,1 0 0,0 0 0,0 0 0,1 0 0,0 0 0,1 0 0,5 13-1,-7-20-241,1 0-1,-1 0 0,0 0 0,1 0 0,-1 0 0,1 0 0,-1 0 0,1 0 0,0-1 0,0 1 0,0-1 1,0 1-1,0-1 0,0 0 0,1 0 0,-1 0 0,0 0 0,1 0 0,-1 0 0,0-1 0,1 1 0,-1-1 1,1 1-1,-1-1 0,1 0 0,-1 0 0,1 0 0,-1-1 0,0 1 0,1-1 0,-1 1 0,1-1 0,-1 0 1,0 1-1,4-3 0,6-3-10,-1 1 1,0-2-1,0 1 1,-1-2-1,16-13 1,-2 0-42,28-32 0,-46 45 18,1 0 0,-1 0 0,0-1 0,-1 0 0,0 0 0,0 0 0,-1-1 0,4-11 0,-7 20 12,-1-1 1,1 0-1,-1 0 1,1 0-1,-1 1 1,0-1 0,0 0-1,0 0 1,0 0-1,0 0 1,0 0-1,0 1 1,-1-1-1,1 0 1,-1 0-1,1 0 1,-1 1-1,0-1 1,0 0 0,0 1-1,0-1 1,0 1-1,0-1 1,0 1-1,0-1 1,0 1-1,-1 0 1,1-1-1,-1 1 1,1 0-1,-1 0 1,1 0 0,-1 0-1,0 0 1,1 1-1,-1-1 1,0 0-1,0 1 1,1-1-1,-1 1 1,0 0-1,0 0 1,-3-1-1,-3 1 53,-1 0 0,1 0 0,-1 0 0,1 1 0,-1 1 0,1-1 0,0 1 0,-13 5 0,14-4-223,0 1-1,0 0 1,1 0-1,-1 1 1,1 0 0,0 0-1,0 0 1,-6 8-1,11-12-15,2-8-581,6-3 276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38.2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1 220 15883,'8'-30'1229,"2"-1"1,1 1-1,2 1 0,25-46 0,-22 54-506,-8 18-270,-7 3-429,-1 1 0,0 0 0,1-1-1,-1 1 1,0-1 0,1 1 0,-1 0 0,0-1-1,0 1 1,0 0 0,0-1 0,0 1-1,0 0 1,0-1 0,0 1 0,0 0 0,0-1-1,0 2 1,-3 23 245,-1 0-1,-1 0 1,-15 42-1,0-2 54,19-60-310,-2 6 56,0 0 1,1 1-1,0-1 0,1 0 1,0 18-1,1-27-69,0 0 1,1 1-1,-1-1 1,1 0-1,-1 0 1,1 0-1,0 0 0,-1 0 1,1 0-1,0 0 1,0 0-1,1 0 1,-1 0-1,0 0 1,1 0-1,-1-1 0,1 1 1,-1-1-1,1 1 1,0-1-1,0 0 1,0 1-1,0-1 1,0 0-1,0 0 0,0 0 1,0-1-1,0 1 1,0 0-1,0-1 1,0 1-1,1-1 0,-1 0 1,0 0-1,3 0 1,5 0-90,0-1 1,1 0-1,-1-1 1,0 0 0,0-1-1,0 0 1,0 0-1,-1-1 1,1 0-1,-1-1 1,0 0-1,0-1 1,12-9 0,5-8-213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38.7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75 53 17228,'-15'15'981,"6"-5"-442,0-1-1,1 1 1,-13 22 0,19-29-465,0 1 0,0 0 1,1 0-1,-1 0 1,1 0-1,0 0 0,1 0 1,-1 0-1,1 0 1,-1 0-1,1 0 1,0 0-1,1 0 0,-1 0 1,1 0-1,2 8 1,-3-11-62,0 1 1,1-1 0,-1 0-1,1 1 1,-1-1 0,1 0-1,0 1 1,0-1 0,-1 0 0,1 0-1,0 1 1,0-1 0,0 0-1,0 0 1,1 0 0,-1 0-1,2 1 1,-2-2 3,0 1 0,0-1 1,1 0-1,-1 0 0,0 0 0,0 1 0,0-1 1,0-1-1,0 1 0,0 0 0,0 0 0,0 0 0,0 0 1,1-1-1,-1 1 0,0 0 0,0-1 0,1 0 0,2-2 37,-1 1-1,1-1 1,-1 0-1,1 0 0,-1 0 1,0 0-1,0 0 1,-1-1-1,1 0 0,2-5 1,1-2 64,-2 0 0,1 0 0,-1-1 0,-1 0 1,0 0-1,-1 0 0,0 0 0,-1 0 0,0 0 0,-1 0 0,-1-14 1,1 25-101,0-1 1,-1 1-1,1-1 1,0 1 0,0-1-1,-1 1 1,1-1 0,-1 1-1,1-1 1,-1 1-1,0-1 1,1 1 0,-1 0-1,0-1 1,0 1 0,0 0-1,0 0 1,-2-2 0,2 3-14,0 0 1,1-1-1,-1 1 1,0 0-1,0 0 1,0 0 0,0 0-1,1 0 1,-1 0-1,0 0 1,0 0 0,0 0-1,0 1 1,1-1-1,-1 0 1,0 0 0,0 1-1,1-1 1,-1 1-1,0-1 1,0 0-1,1 1 1,-1 0 0,0 0-1,-3 2-73,0 1 1,0 0-1,1 0 0,-1 0 0,1 1 1,0-1-1,0 1 0,-3 9 0,2-4-307,1 0-1,1 0 0,-2 12 0,3-18 260,1 0 0,0 0 0,-1 0 0,1 1 0,1-1 0,-1 0 0,0 0 0,1 0 0,0 0 0,2 6 0,6-5-551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39.2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 38 14059,'-7'14'840,"0"1"1,1-1-1,1 1 1,-4 19-1,8-31-700,0 1-1,1 0 0,-1 0 0,1 0 0,-1 0 0,1-1 0,0 1 0,1 0 0,-1 0 0,1 0 0,0 0 1,0-1-1,0 1 0,0 0 0,0-1 0,1 1 0,0-1 0,0 1 0,0-1 0,0 0 0,0 0 1,6 5-1,-7-6-90,1-1 0,-1 0 0,1 0 0,-1 0 1,1 0-1,0 0 0,-1-1 0,1 1 0,0 0 1,0-1-1,0 0 0,0 1 0,-1-1 0,1 0 1,0 0-1,0 0 0,0 0 0,3 0 1,-1-1 16,0 0 0,0-1 0,-1 1 0,1-1 0,-1 1 0,1-1 0,-1 0 0,6-4 0,0-3 101,1 1 0,-1-1-1,-1-1 1,13-17 0,-13 16-9,-1 0 0,0-1 1,-1 0-1,6-16 0,-11 24-111,0 1-1,0 0 0,0-1 0,-1 1 0,1-1 1,-1 1-1,0-1 0,0 1 0,-1-7 0,1 8-21,-1 0-1,1 1 1,-1-1 0,1 1-1,-1-1 1,0 1 0,0-1-1,0 1 1,0-1-1,0 1 1,0 0 0,0 0-1,0-1 1,-1 1-1,1 0 1,0 0 0,-1 0-1,1 0 1,-1 1 0,1-1-1,-3-1 1,0 1-31,1 0 0,-1 1 1,0-1-1,0 1 0,1-1 0,-1 1 1,0 0-1,0 1 0,1-1 0,-1 0 1,0 1-1,1 0 0,-1 0 0,0 0 1,1 1-1,0-1 0,-1 1 0,-2 2 1,-7 3 26,0 1 0,1 1 1,-12 12-1,8-5-135,7 4-26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39.8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1 114 18420,'0'-14'851,"2"0"0,5-23 0,-7 34-757,1 1 1,0-1 0,-1 1 0,1-1 0,0 1-1,0-1 1,0 1 0,1-1 0,-1 1 0,1 0-1,-1 0 1,1 0 0,0 0 0,0 0 0,0 0-1,0 0 1,0 1 0,0-1 0,0 0 0,0 1-1,5-2 1,-6 3-72,0 0 0,0 0-1,0 0 1,0 0 0,0 0-1,0 0 1,0 0 0,0 0-1,0 0 1,0 1 0,0-1-1,0 0 1,0 1 0,-1-1-1,1 1 1,0-1 0,0 1-1,0-1 1,-1 1 0,1 0-1,0-1 1,0 1 0,-1 0-1,1 0 1,-1 0 0,1-1-1,-1 1 1,1 0 0,-1 0-1,1 0 1,-1 0 0,0 0-1,1 0 1,-1 2 0,2 3 23,-1 0 1,1 0 0,-2 0-1,2 8 1,-3 9 186,0 0 1,-1-1-1,-10 40 0,7-38 173,1 1 0,-2 41 0,5-65-396,1-1-1,0 1 0,0 0 0,0-1 1,0 1-1,0 0 0,0 0 1,1-1-1,-1 1 0,0 0 1,0-1-1,0 1 0,1 0 0,-1-1 1,0 1-1,1 0 0,-1-1 1,0 1-1,1-1 0,-1 1 1,1-1-1,-1 1 0,1-1 0,-1 1 1,1-1-1,0 1 0,-1-1 1,1 1-1,1-1-33,-1 0-1,1 0 1,-1 0 0,0 0 0,1 0 0,-1 0-1,1 0 1,-1 0 0,0 0 0,1-1-1,-1 1 1,0-1 0,3 0 0,5-4-345,0 1 0,-1-2 1,10-6-1,-16 10 218,11-7-121,-1-1-1,19-20 1,-3-2-255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15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6 16139,'-1'-1'44,"1"1"-1,0 0 1,0-1 0,0 1-1,-1 0 1,1-1-1,0 1 1,-1 0-1,1-1 1,0 1-1,-1 0 1,1 0-1,0-1 1,-1 1-1,1 0 1,0 0-1,-1 0 1,1 0-1,-1-1 1,1 1-1,0 0 1,-1 0-1,1 0 1,-1 0-1,1 0 1,0 0-1,-1 0 1,1 0-1,-1 0 1,1 0-1,-1 1 1,1-1-1,0 0 1,-1 0 0,1 0-1,0 0 1,-1 0-1,1 1 1,-1-1-1,1 0 1,0 0-1,0 1 1,-1-1-1,1 0 1,0 1-1,-1-1 1,1 0-1,0 1 1,0-1-1,0 0 1,-1 1-1,1-1 1,0 1-1,0-1 1,0 0-1,0 1 1,0-1-1,0 1 1,-1 0-1,-5 27 1030,4-6-726,2 0 0,0 1-1,1-1 1,2 0 0,5 24 0,34 107 142,-4-22-612,-32-106 126,-2 0-1,0 0 1,-1 33 0,3-198-116,-4 120 55,1 1 0,0 0 0,2 0 0,0 0 0,12-25 1,-16 40 44,1 1 1,0-1 0,0 1 0,0 0 0,0 0-1,1 0 1,-1 0 0,5-4 0,-6 6 11,0 1 0,-1-1 0,1 1-1,0-1 1,0 1 0,0-1 0,0 1 0,0 0 0,0-1 0,0 1 0,0 0 0,0 0 0,0 0 0,0 0 0,0 0 0,0 0 0,0 0 0,0 0 0,0 0 0,0 0-1,0 0 1,0 1 0,-1-1 0,1 0 0,0 1 0,0-1 0,0 1 0,0-1 0,0 1 0,0-1 0,-1 1 0,1-1 0,0 1 0,0 0 0,0 1 0,4 5 12,0 0 1,0 1 0,-1-1 0,0 1 0,-1 0-1,1 0 1,-2 1 0,1-1 0,-1 1-1,0-1 1,0 11 0,5-59 277,-5 27-253,12-68 115,-12 70-139,1 1 0,0-1 0,1 1-1,0 0 1,7-12 0,-11 22-13,0-1-1,0 1 1,1-1 0,-1 1-1,0-1 1,0 1 0,1 0 0,-1-1-1,0 1 1,1-1 0,-1 1 0,1 0-1,-1-1 1,0 1 0,1 0-1,-1 0 1,1-1 0,-1 1 0,1 0-1,-1 0 1,1 0 0,-1 0 0,1-1-1,-1 1 1,1 0 0,-1 0 0,1 0-1,-1 0 1,1 0 0,-1 0-1,1 0 1,-1 0 0,1 1 0,-1-1-1,1 0 1,-1 0 0,1 0 0,-1 0-1,1 1 1,-1-1 0,1 0 0,-1 1-1,1-1 1,-1 0 0,0 1-1,1-1 1,-1 0 0,0 1 0,1-1-1,-1 1 1,0-1 0,1 1 0,-1-1-1,0 0 1,0 1 0,0-1 0,1 2-1,15 32-3,-15-30-20,5 11-36,-5-10-25,1 1 0,0 0 1,1-1-1,-1 0 0,1 0 0,0 1 0,0-1 0,7 7 0,-10-12 62,0 0 0,0 0 0,1 1 0,-1-1 0,0 0 0,0 0 0,1 0-1,-1 0 1,0 1 0,0-1 0,0 0 0,1 0 0,-1 0 0,0 0 0,1 0 0,-1 0-1,0 0 1,0 0 0,1 0 0,-1 1 0,0-1 0,0 0 0,1 0 0,-1-1 0,0 1-1,1 0 1,-1 0 0,0 0 0,0 0 0,1 0 0,-1 0 0,0 0 0,0 0 0,1 0 0,-1-1-1,5-10-950,-3-15-629,-4 12 1207,-1 0 0,-6-18 0,8 29 336,-11-37-604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27.2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39 19740,'-15'-10'1777,"14"4"-1281,-2-2-344,1 2 600,4-3-3017,1 9 2105,-17 9-1240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40.4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86 176 17756,'-4'2'109,"0"-1"-1,0 0 1,0 1 0,1 0-1,-1 0 1,0 0 0,1 1 0,-1-1-1,1 1 1,0 0 0,0 0-1,0 0 1,0 0 0,0 0 0,1 1-1,-1-1 1,1 1 0,0 0 0,0 0-1,0 0 1,1 0 0,-1 0-1,1 0 1,0 0 0,0 0 0,1 0-1,-1 1 1,1-1 0,0 0-1,0 0 1,0 1 0,1-1 0,0 0-1,-1 0 1,1 1 0,1-1-1,-1 0 1,1 0 0,-1 0 0,1-1-1,3 5 1,-4-6-90,0 0 0,0 0-1,0 0 1,0 0 0,0-1 0,1 1-1,-1 0 1,1-1 0,-1 1 0,1-1-1,0 0 1,-1 1 0,1-1 0,0 0-1,0 0 1,0 0 0,0 0 0,0-1-1,0 1 1,0 0 0,0-1 0,0 1-1,0-1 1,0 0 0,3 0 0,-2 0 9,0-1 0,0 0 1,0 0-1,-1 0 1,1 0-1,0-1 0,-1 1 1,1-1-1,-1 1 1,1-1-1,-1 0 1,0 0-1,0 0 0,0 0 1,0-1-1,0 1 1,2-4-1,1-1 16,-1 1 0,-1-1 1,0 0-1,0 0 0,0 0 0,-1-1 0,0 1 1,0-1-1,1-13 0,-2 18-40,-1 1-1,0 0 0,0-1 1,0 1-1,0-1 1,-1 1-1,1 0 1,-1-1-1,1 1 1,-1 0-1,0-1 1,0 1-1,0 0 0,0 0 1,0 0-1,0 0 1,-1 0-1,1 0 1,-1 0-1,1 0 1,-1 1-1,0-1 0,1 0 1,-1 1-1,0 0 1,0-1-1,0 1 1,-1 0-1,1 0 1,0 0-1,0 0 0,0 0 1,-1 1-1,-4-1 1,3 0-80,0 1 0,1 0 0,-1 1 0,0-1 0,0 1 0,0 0 0,0 0 1,1 0-1,-1 0 0,0 0 0,1 1 0,-1 0 0,1 0 0,0 0 0,-1 0 0,-3 4 0,4-4-34,0 1 0,-1 0-1,1 0 1,0 0 0,1 0-1,-1 0 1,1 1-1,-1-1 1,1 1 0,0 0-1,0-1 1,1 1 0,-1 0-1,-1 7 1,5 5-456</inkml:trace>
  <inkml:trace contextRef="#ctx0" brushRef="#br0" timeOffset="1">390 100 16331,'-8'13'813,"1"0"0,1 0-1,0 1 1,0 0-1,-3 17 1,7-26-709,1 0 0,0 0 1,1 0-1,-1 0 0,1 0 1,0 0-1,0 0 0,1 0 1,-1 1-1,1-1 0,0-1 1,1 1-1,-1 0 0,1 0 0,0 0 1,0-1-1,1 1 0,-1-1 1,4 5-1,-4-7-72,0 0-1,-1 0 1,1 0-1,0 0 1,1 0-1,-1 0 1,0-1-1,1 1 1,-1-1 0,0 0-1,1 1 1,0-1-1,-1 0 1,1-1-1,0 1 1,-1 0 0,4 0-1,-1-1 5,-1 0-1,0-1 1,1 1 0,-1-1-1,0 0 1,0 0 0,0 0-1,0 0 1,0-1 0,5-2-1,2-2 39,0-1 0,0 0-1,-1-1 1,0 0 0,-1-1 0,14-15-1,-12 11 33,-1-1-1,0-1 1,0 1-1,11-27 0,-18 35-67,0 0-1,-1 0 1,0-1-1,0 1 0,0-1 1,-1 1-1,0-1 1,0 1-1,-1-1 0,1 0 1,-2 0-1,1 1 1,-1-1-1,0 1 0,-2-9 1,2 13-27,0 0 0,1 0 0,-1 0 0,-1 0 0,1 0-1,0 0 1,0 0 0,-1 1 0,1-1 0,-1 0 0,0 1 0,1-1 0,-1 1 0,0 0 0,0-1 0,0 1 0,0 0 0,0 0 0,0 0-1,0 0 1,0 1 0,0-1 0,0 1 0,-1-1 0,1 1 0,0 0 0,0-1 0,-1 1 0,1 0 0,0 1 0,0-1 0,0 0 0,-4 1 0,0 1-73,-1 0 1,1 0-1,0 0 1,-1 1-1,1 0 1,0 0 0,1 1-1,-1-1 1,0 1-1,-5 5 1,-3 6-323,0 0 0,1 0 0,-21 33-1,17-19-56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41.5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1 237 16187,'8'-19'546,"1"1"-1,1 0 0,0 0 1,2 1-1,0 0 0,1 1 1,0 1-1,2 0 1,-1 0-1,2 2 0,30-21 1,-42 30-464,1 2 1,0-1-1,0 0 1,0 1 0,1 0-1,8-2 1,-13 4-68,0-1 0,0 1 0,0 0 0,0 0-1,0 0 1,0 0 0,0 0 0,0 0 0,0 0 0,0 0 0,0 0 0,0 0 0,0 1 0,0-1 0,0 0 0,0 1 0,-1-1-1,1 1 1,0-1 0,0 1 0,0-1 0,0 1 0,-1-1 0,1 1 0,0 0 0,-1 0 0,1-1 0,0 1 0,-1 0 0,1 0-1,-1 0 1,1-1 0,-1 1 0,1 0 0,-1 0 0,0 0 0,0 0 0,1 0 0,-1 0 0,0 0 0,0 0 0,0 0 0,0 2-1,0 4 88,0 0-1,-1 0 0,0 1 0,0-1 0,-1 0 0,-4 13 0,-21 45 537,8-22-152,15-34-377,-3 11 231,-9 31-1,15-47-293,0 0-1,0 1 1,1-1 0,-1 0 0,1 1-1,0-1 1,0 0 0,1 1-1,-1-1 1,1 1 0,0-1-1,0 0 1,3 8 0,-3-10-68,0-1 0,0 0 1,0 1-1,1-1 1,-1 0-1,0 1 0,0-1 1,1 0-1,-1 0 0,1 0 1,-1 0-1,1-1 0,-1 1 1,1 0-1,0-1 0,-1 1 1,1-1-1,0 1 0,-1-1 1,1 0-1,0 1 0,0-1 1,-1 0-1,1 0 0,0 0 1,-1-1-1,1 1 0,0 0 1,0-1-1,-1 1 0,1-1 1,0 1-1,-1-1 1,3-2-1,5-1-323,0 0-1,-1-1 1,0 0 0,14-12-1,47-46-642,-30 25 248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42.0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73 6 16828,'-8'9'515,"1"0"0,-1 0 0,2 1 1,-1 0-1,1 0 0,1 0 0,-8 21 0,10-24-342,1 0-1,0 0 0,0 0 0,1 1 0,0-1 0,0 0 1,1 0-1,0 1 0,0-1 0,0 0 0,1 1 0,0-1 0,4 12 1,-4-17-150,0 1 1,-1-1 0,1-1 0,0 1 0,0 0 0,0 0-1,1 0 1,-1 0 0,0-1 0,1 1 0,-1-1 0,1 1-1,0-1 1,-1 1 0,1-1 0,0 0 0,0 0 0,0 0-1,0 0 1,0 0 0,0 0 0,0-1 0,3 2 0,-2-2-8,-1 0-1,1 0 1,-1 0 0,1-1 0,-1 1 0,1-1 0,-1 1 0,1-1 0,-1 0 0,1 0 0,-1 0 0,0 0 0,0-1 0,1 1 0,-1 0 0,0-1 0,0 0 0,0 1 0,3-5 0,1-1 36,0-1 0,-1-1 0,1 1 0,-2-1 0,1 1 0,-1-1 0,0-1 0,4-15 0,-6 17 16,0-1 0,-1 1-1,0 0 1,0-1-1,0 1 1,-1 0-1,-1-1 1,1 1 0,-1 0-1,-3-13 1,3 19-46,1 0 1,-1 0 0,0 0-1,0 0 1,1 0-1,-1 1 1,0-1-1,-1 0 1,1 1 0,0-1-1,0 1 1,-1-1-1,1 1 1,-1-1-1,1 1 1,-1 0 0,-2-2-1,2 2-4,0 1 0,1 0 0,-1-1 0,1 1 0,-1 0 0,0 0 0,1 0 0,-1 0 0,0 0 0,1 0 0,-1 0 0,1 1 0,-1-1-1,0 0 1,1 1 0,-1 0 0,-1 0 0,-2 2-11,0 0 0,1 0-1,-1 0 1,1 0 0,0 1-1,0 0 1,0 0 0,0 0-1,1 0 1,0 1 0,-4 5-1,3-3-176,1 0-1,0 1 1,0-1-1,1 1 1,-1 0-1,0 9 1,2-15 46,1 1 0,0 0 0,-1 0 0,1 0 1,0 0-1,1 0 0,-1 0 0,0 0 0,1 0 0,0-1 1,-1 1-1,1 0 0,0 0 0,1-1 0,-1 1 0,0 0 1,1-1-1,-1 0 0,1 1 0,2 2 0,10 2-523,3-8-196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42.5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59 11402,'0'1'326,"1"1"-1,-1 0 0,0-1 0,0 1 0,-1 0 1,1-1-1,0 1 0,0 0 0,-1-1 0,1 1 1,-1-1-1,1 1 0,-2 1 0,-1 7 1128,2-1-1090,0-1 0,0 1 0,1 0 0,0-1 1,0 1-1,1 0 0,0-1 0,1 1 0,0-1 0,0 1 1,1-1-1,0 0 0,0 0 0,6 9 0,-7-13-293,0-1 1,1 1-1,-1-1 0,1 1 1,-1-1-1,1 0 0,0 0 0,0 0 1,1 0-1,-1-1 0,1 1 0,-1-1 1,1 0-1,0 0 0,0 0 0,-1-1 1,1 1-1,0-1 0,1 0 0,-1 0 1,0 0-1,0-1 0,0 1 1,1-1-1,-1 0 0,0-1 0,0 1 1,1-1-1,-1 1 0,7-3 0,-4 0-38,0 0 1,0 0-1,0-1 0,-1 0 0,1 0 0,-1-1 0,0 0 0,0 0 1,0 0-1,-1-1 0,0 0 0,0 0 0,0 0 0,4-9 0,-4 7-1,-1 0 1,1 0-1,-2 0 0,1-1 0,-1 0 0,0 0 0,-1 0 0,0 0 0,-1 0 0,0 0 0,0-15 0,-1 20-19,0 1 1,0-1-1,-1 1 0,0 0 0,1-1 0,-1 1 0,0 0 1,-1 0-1,1 0 0,0 0 0,-1 0 0,0 0 1,0 0-1,0 0 0,0 1 0,0-1 0,0 1 0,-1-1 1,1 1-1,-1 0 0,0 0 0,1 0 0,-1 0 1,0 1-1,0-1 0,0 1 0,-1-1 0,1 1 1,0 0-1,0 1 0,-1-1 0,-5 0 0,3 0-68,-1 1 0,0 0 0,1 1 0,-1-1 0,0 1 0,1 0 0,-1 1 0,1 0 1,0 0-1,-1 0 0,1 1 0,0 0 0,0 0 0,1 0 0,-1 1 0,-5 5 0,4-2-119,0 0 1,0 1 0,1 0-1,0 0 1,0 0-1,1 1 1,0 0-1,-5 14 1,-3 9-302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43.2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19 281 13371,'0'-1'28,"-4"-11"729,0 0-1,0 0 1,-1-14 0,4 21-563,1 1-1,0-1 1,0 1-1,0-1 1,1 1-1,-1-1 1,1 1-1,0-1 0,1 1 1,-1 0-1,1 0 1,3-7-1,2-2 113,2 0-1,-1 0 0,2 1 1,0 0-1,0 1 0,1 0 0,0 0 1,1 1-1,0 1 0,1 0 1,18-10-1,-27 18-244,0-1 0,0 0 0,0 1 0,1 0 0,-1 0 0,6-1 0,-9 2-43,1 0 1,-1 0 0,0 0-1,0 0 1,0 0 0,1 0-1,-1 0 1,0 1-1,0-1 1,0 0 0,1 1-1,-1-1 1,0 1-1,0-1 1,0 1 0,0 0-1,0-1 1,0 1 0,0 0-1,0 0 1,0 0-1,-1 0 1,1 0 0,0 0-1,0 0 1,-1 0 0,1 0-1,0 1 1,1 4 29,0 0 1,-1 0 0,0 0 0,0 0 0,0 0-1,-1 0 1,0 0 0,0 0 0,0 0 0,-3 9-1,-16 65 266,15-64-241,-17 50 229,11-36-54,-13 61 0,23-89-237,-1-1-1,1 1 1,0 0 0,0 0-1,-1 0 1,1 0-1,1 0 1,-1 0-1,0-1 1,0 1-1,1 0 1,-1 0-1,1 0 1,-1 0 0,1-1-1,0 1 1,1 2-1,-2-4-10,1 1 0,0-1 0,-1 1 0,1-1 0,0 0-1,0 1 1,0-1 0,-1 0 0,1 0 0,0 1 0,0-1 0,0 0 0,0 0 0,-1 0-1,1 0 1,0 0 0,0 0 0,0 0 0,0-1 0,-1 1 0,1 0 0,0 0 0,0-1-1,0 1 1,0-1 0,7-3-116,-1 0-1,-1 0 0,1 0 1,-1-1-1,1 0 1,5-7-1,15-17-425,-1 0 0,30-44 0,-20 15 61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43.7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79 27 15539,'-14'22'1552,"1"0"-1,-15 32 1,25-48-1342,1 0 1,-1 0 0,1 0-1,1 1 1,-1-1 0,1 1 0,0-1-1,0 1 1,1 0 0,0-1-1,0 1 1,1-1 0,0 1 0,2 9-1,-2-14-189,-1-1-1,1 1 1,-1 0-1,1-1 0,0 1 1,-1-1-1,1 0 1,0 1-1,0-1 0,0 0 1,0 1-1,0-1 0,1 0 1,-1 0-1,0 0 1,0 0-1,1 0 0,-1 0 1,1-1-1,-1 1 1,3 1-1,-2-2-8,0 0-1,1 0 1,-1 0 0,0 0-1,0 0 1,1 0 0,-1 0-1,0-1 1,0 1 0,0-1-1,0 0 1,0 1 0,4-3-1,1-1-4,0 0 0,0-1 0,-1 1 0,0-2 0,0 1 0,0 0 0,8-12 0,-8 8 9,0 0 0,0-1-1,-1 0 1,-1 0 0,1 0-1,-2-1 1,4-11 0,-6 18 6,0 0-1,0 0 1,-1 0 0,1-1 0,-1 1 0,0 0-1,0 0 1,0 0 0,0 0 0,-1 0 0,0 0-1,1 0 1,-2 0 0,1 0 0,0 0 0,-1 0-1,0 0 1,0 1 0,0-1 0,0 1 0,0-1-1,-4-2 1,4 4-3,0 0 0,0 0-1,0 1 1,0 0 0,0-1-1,0 1 1,0 0 0,-1 0-1,1 0 1,0 0 0,-1 0-1,1 0 1,-1 1 0,1 0-1,-1-1 1,1 1 0,-1 0-1,1 0 1,-5 0 0,3 1 8,1 0 1,-1 1-1,0-1 1,1 0-1,-1 1 1,1 0-1,0 0 1,-1 0-1,1 0 1,0 1-1,-5 4 1,2-1-59,0 1 1,1-1 0,0 1 0,0 1-1,0-1 1,1 1 0,0-1 0,0 1-1,1 0 1,-4 15 0,6-15-190,0 0 0,0 0 0,1 0 0,0 0 1,2 12-1,-2-18 166,1 1 0,-1 0 0,1-1 0,-1 1 1,1-1-1,0 0 0,0 1 0,0-1 0,0 0 0,0 1 1,1-1-1,-1 0 0,1 0 0,-1 0 0,1 0 0,0 0 1,0-1-1,0 1 0,0 0 0,4 2 0,14 1-503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44.3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131 192 16452,'-13'7'575,"1"0"1,0 1-1,0 0 1,1 1 0,1 0-1,-1 0 1,-14 19 0,22-25-444,1 1-1,-1 0 1,0 0 0,1 1 0,0-1 0,0 0-1,0 1 1,1 0 0,0-1 0,-1 1 0,1 6 0,1-8-68,0 0 1,0 0 0,0 1-1,1-1 1,-1 0 0,1 0-1,0 0 1,0 0 0,0 0 0,0 0-1,1 0 1,-1 0 0,1 0-1,0-1 1,0 1 0,0-1-1,0 1 1,4 3 0,0-2-43,0 1 0,0-1 1,0-1-1,0 1 0,1-1 1,0 0-1,0 0 0,-1-1 0,1 0 1,1 0-1,-1-1 0,0 0 1,0 0-1,1 0 0,-1-1 0,0 0 1,1-1-1,-1 0 0,9-2 1,-6 2-22,0-2 0,-1 1 0,1-1 1,-1 0-1,0-1 0,0 0 1,0-1-1,-1 0 0,1 0 1,-1 0-1,0-1 0,-1-1 1,14-13-1,-19 18 3,0 0 0,-1-1 0,1 0 0,0 1 0,-1-1 0,1 0 0,-1 0 0,0 0 1,0 0-1,0 0 0,0 0 0,0 0 0,-1 0 0,0 0 0,1 0 0,-1 0 0,-1-6 0,1 6 5,-1 1-1,0-1 0,0 0 1,-1 1-1,1-1 0,0 1 0,-1 0 1,0-1-1,1 1 0,-1 0 1,0 0-1,0 0 0,0 0 1,0 1-1,-1-1 0,1 0 1,0 1-1,-1 0 0,1-1 1,-4 0-1,-6-3-56,1 1 1,-1 0-1,0 1 1,0 0-1,-1 1 1,1 1-1,-1 0 0,1 0 1,-1 1-1,1 1 1,0 0-1,-1 0 1,1 2-1,-19 5 0,29-8-7,1 1-1,-1-1 0,1 1 1,0-1-1,0 1 0,-1 0 0,1 0 1,0-1-1,0 1 0,0 0 1,0 0-1,0 0 0,0 0 1,0 1-1,0-1 0,0 0 0,1 0 1,-1 0-1,0 1 0,1-1 1,-1 3-1,1-3 29,0 0 0,0 0 0,0 0 0,0 0 0,0 0 0,1 0 0,-1 0 0,0 0 0,1 0 0,-1 0 0,1 0 0,-1 0 1,1 0-1,0 0 0,-1 0 0,1-1 0,0 1 0,-1 0 0,1 0 0,0-1 0,0 1 0,0 0 0,0-1 0,0 1 0,0-1 0,0 1 0,0-1 0,1 1 0,24 8-523</inkml:trace>
  <inkml:trace contextRef="#ctx0" brushRef="#br0" timeOffset="1">628 50 12651,'-6'1'373,"0"0"0,1 0 0,-1 1 0,1 0 0,-1 0 0,1 1 0,0 0 0,0 0 0,0 0 0,0 0 1,1 1-1,-1-1 0,1 1 0,0 0 0,0 1 0,0-1 0,1 1 0,-5 7 0,5-7-186,0 0-1,0 0 1,0 0-1,1 1 1,0-1-1,0 1 0,0 0 1,1-1-1,-1 1 1,1 0-1,1 0 1,-1 0-1,1 0 1,0 0-1,1 0 1,-1 0-1,4 10 1,-4-13-144,1-1 0,0 0 0,-1 0 0,1 0 0,0 0 1,0 0-1,0 0 0,1 0 0,-1 0 0,0 0 0,1-1 1,-1 1-1,1-1 0,-1 1 0,1-1 0,0 1 0,0-1 1,0 0-1,0 0 0,0 0 0,0 0 0,0 0 0,0 0 1,0 0-1,0-1 0,0 1 0,1-1 0,-1 0 0,0 0 0,0 1 1,1-2-1,-1 1 0,0 0 0,0 0 0,1-1 0,-1 1 1,4-2-1,3-1-6,-1-1 1,0 1-1,1-2 1,-2 1-1,1-1 1,0 0-1,-1-1 1,7-6-1,2-2 4,-2-1-1,0 0 0,-1-1 1,0-1-1,-2 0 0,0 0 0,0-1 1,14-38-1,-24 55-29,-1-1-1,1 1 1,-1 0-1,0 0 1,0-1-1,1 1 1,-1 0-1,0-1 1,0 1-1,0 0 1,0-1-1,-1 1 1,1 0-1,0 0 1,0-1-1,-1 1 1,0-2-1,0 2 1,1 1 0,-1-1 0,1 1 0,-1-1 0,0 1-1,1-1 1,-1 1 0,0-1 0,1 1 0,-1 0-1,0-1 1,0 1 0,1 0 0,-1-1 0,0 1 0,0 0-1,0 0 1,1 0 0,-1 0 0,-1 0 0,-4 0 39,0 1 0,0 0 0,0 0 0,0 1 0,-9 3 1,-16 6 103,-48 25 1,67-29-403,0 0 0,0 1 1,0 0-1,1 1 0,0 0 0,-12 15 0,13-10-41,6 0-113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58.6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0 12843,'-4'74'1080,"-5"0"-680,1-1-152,2 1 408,3-2-160,2-3-192,1-3-160,1-8-912,2-4 792,2-8-184,-1-9-96</inkml:trace>
  <inkml:trace contextRef="#ctx0" brushRef="#br0" timeOffset="1">67 1167 13923,'-13'102'1752,"4"-41"-461,0 109-1,10-153-1306,1 0 1,5 18-1,-4-19-214,0-1 0,1 29-1,-22 245 1261,13-230 518,5-79-747,-1 0 0,-5-34 0,2 29-703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59.2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 18180,'4'8'466,"-1"0"1,0 1-1,0-1 0,0 1 1,-1 0-1,-1-1 0,1 1 1,-1 13-1,6 31 1422,-5-45-1738,0 1 0,1-1 1,0 0-1,0 0 0,0 0 0,1 0 0,1-1 0,-1 1 0,7 7 1,-9-13-157,0 0 0,0 0 0,1 0 0,-1 0 0,1 0 0,-1-1 0,1 1 0,-1-1 0,1 1 0,0-1 0,0 0 0,0 0 0,-1-1 0,1 1 0,0 0 0,0-1 0,0 0 0,0 0 0,0 0 0,0 0 0,0 0 0,0 0 0,0-1 0,0 0 0,0 1 0,0-1 0,0 0 0,-1 0 0,6-3 0,2-2-288,-1 0 0,0 0 0,0 0 0,0-1 1,-1-1-1,0 1 0,-1-1 0,0-1 0,0 1 0,11-20 1,3-8-2111,23-58-1,-40 84 1915,2 1-411,-8 25 1043,1-11-14,-61 258 5988,3-17-3136,57-214-3458,4-24-607,5-21-1154,17-38 631,-6 19 541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59.8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150 76 16876,'36'-75'3015,"-62"176"764,14-51-3393,-70 239 1207,72-269-1400,10-20-192,0 0 0,-1 0-1,1 0 1,0 0 0,0-1-1,0 1 1,0 0 0,-1 0 0,1 0-1,0 0 1,0 0 0,0 0-1,0 0 1,-1-1 0,1 1-1,0 0 1,0 0 0,0 0-1,0 0 1,0-1 0,0 1-1,0 0 1,0 0 0,0 0-1,-1 0 1,1-1 0,0 1 0,0 0-1,0 0 1,0 0 0,0-1-1,0 1 1,0 0 0,0 0-1,0 0 1,0-1 0,0 1-1,1 0 1,-1 0 0,0 0-1,0-1 1,0 1 0,0 0-1,0 0 1,5-43-225,25-107-925,10-51-789,-49 445 3060,16-141-313,-5-92-690,0 0 0,0 0 1,1-1-1,0 1 0,1-1 0,0 0 1,8 14-1,-11-23-104,-1 0 0,1 0 1,0 0-1,0 1 0,0-1 1,0 0-1,-1 0 0,1 0 1,1-1-1,-1 1 0,0 0 1,0 0-1,0 0 0,0-1 1,0 1-1,3 0 0,-4-1-8,1 0 0,0 0-1,-1 0 1,1 0 0,0 0-1,-1 0 1,1 0 0,0 0-1,-1-1 1,1 1 0,-1 0-1,1 0 1,0-1 0,-1 1-1,1 0 1,-1-1 0,1 1-1,-1 0 1,1-1 0,-1 1-1,1-1 1,-1 1 0,1-2-1,1 0-7,-1-1-1,0 1 0,0-1 1,1 1-1,-2-1 1,1 1-1,0-1 0,-1 0 1,1 1-1,-1-1 1,0 0-1,0 0 0,0 1 1,0-1-1,-1-3 1,-2-8-63,-1 0 0,-1 1 0,0 0 0,-1 0 0,0 0 0,-1 0 0,-9-11 0,-64-80-475,69 91 473,-38-43 64,49 55 6,0 1 1,0 0 0,0 0 0,0 0 0,0 0-1,0-1 1,0 1 0,0 0 0,0 0-1,-1 0 1,1 0 0,0 0 0,0-1 0,0 1-1,0 0 1,0 0 0,0 0 0,0 0 0,-1 0-1,1 0 1,0-1 0,0 1 0,0 0 0,0 0-1,0 0 1,-1 0 0,1 0 0,0 0-1,0 0 1,0 0 0,0 0 0,-1 0 0,1 0-1,0 0 1,0 0 0,0 0 0,-1 0 0,1 0-1,0 0 1,0 0 0,0 0 0,0 0-1,-1 0 1,1 0 0,0 0 0,0 0 0,0 0-1,0 1 1,0-1 0,-1 0 0,1 0 0,0 0-1,0 0 1,3 9 142,2-2-120,0-2 0,1 1 0,0 0 0,0-1 0,1 0 0,0-1 0,-1 1 0,1-1 0,1-1 0,-1 1 0,1-1 0,-1-1 0,16 4-1,-5-2-156,1 0 0,0-1-1,0-2 1,36 0-1,-2-8 9,1-6-52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28.0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85 359 15627,'-1'-3'345,"-1"0"0,1 0-1,-1 0 1,0 0 0,0 0-1,-3-4 1,4 6-280,1 1 0,-1 0 0,0-1-1,1 1 1,-1 0 0,1-1 0,-1 1 0,0 0 0,1 0 0,-1 0 0,0 0-1,1-1 1,-1 1 0,0 0 0,1 0 0,-1 0 0,0 0 0,1 0 0,-1 1-1,0-1 1,1 0 0,-1 0 0,1 0 0,-1 0 0,0 1 0,1-1 0,-1 0 0,1 1-1,-1-1 1,0 0 0,1 1 0,-1-1 0,1 1 0,-1-1 0,1 1 0,0-1-1,-1 1 1,1-1 0,-1 2 0,-4 4 112,1 0 0,0 0 0,1 1 0,-1 0 0,1-1-1,0 1 1,1 0 0,0 0 0,-2 9 0,0 6-57,-2 39-1,5-56-112,1 35 18,0-39-23,0 1 1,0 0-1,0 0 0,1-1 0,-1 1 0,0 0 0,1-1 0,-1 1 0,1 0 0,0-1 1,0 1-1,-1-1 0,1 1 0,0-1 0,0 0 0,0 1 0,1-1 0,1 2 1,-3-2-3,1-1 0,-1 0 1,1 0-1,-1 0 0,1 0 1,-1 0-1,1 0 0,-1 1 1,1-1-1,-1 0 1,1 0-1,-1-1 0,1 1 1,-1 0-1,0 0 0,1 0 1,-1 0-1,1 0 0,-1 0 1,1-1-1,-1 1 1,1 0-1,-1 0 0,0-1 1,1 1-1,-1 0 0,1 0 1,-1-1-1,0 1 0,1-1 1,-1 1-1,0 0 1,0-1-1,1 0 0,9-17 5,-8 14-5,10-25-5,-2 0 1,0-1-1,9-52 0,3-96 3,-12-1 306,-11 162-211,1 17-91,0 0 0,0 0 0,0 0 0,-1 0-1,1 0 1,0 0 0,0 0 0,0 0 0,0 0-1,0 0 1,0 0 0,0 0 0,0 0 0,0 0 0,0 0-1,0 0 1,0 0 0,0 0 0,0 0 0,-1 0-1,1 0 1,0 0 0,0 0 0,0 0 0,0 0 0,0 0-1,0 0 1,0 0 0,0 0 0,0 0 0,0 0 0,0 0-1,0 0 1,0 0 0,-1 0 0,1 0 0,0 0-1,0 0 1,0 0 0,0 0 0,0 0 0,0 0 0,0 0-1,0 0 1,0 0 0,0 0 0,0 0 0,0-1-1,0 1 1,0 0 0,0 0 0,0 0 0,0 0 0,0 0-1,0 0 1,0 0 0,0 0 0,0 0 0,0 0-1,0 0 1,0 0 0,0-1 0,0 1 0,0 0 0,0 0-1,0 0 1,0 0 0,-5 28 194,4 17-111,3 0 0,1 0 0,2 0 0,16 59 0,-19-95-90,0-1-1,1 1 0,0-1 0,1 0 0,8 15 0,-12-22 6,1 0-1,0 1 1,0-1-1,0 0 0,0 1 1,0-1-1,0 0 1,0 0-1,0 0 0,0 0 1,1 0-1,-1 0 1,0 0-1,1-1 0,-1 1 1,1 0-1,-1-1 1,1 1-1,-1-1 0,1 1 1,-1-1-1,1 0 0,-1 0 1,1 1-1,-1-1 1,1 0-1,0-1 0,-1 1 1,1 0-1,-1 0 1,1-1-1,-1 1 0,1-1 1,-1 1-1,1-1 1,-1 1-1,0-1 0,3-2 1,3-2-6,0-1 0,-1-1 1,0 1-1,0-1 0,0 0 0,-1 0 1,0-1-1,-1 1 0,0-1 0,0 0 1,0 0-1,3-12 0,0-5-22,-1 1 0,0-1 0,1-27 0,-4 23-53,-4 19-3,-4 12 20,-3 14 6,5-4 43,1 1 0,0 0 0,1 0 0,0 0 0,1 0 0,2 15 0,2 6 20,10 38 1,-13-65 1,1-1 1,0 1 0,0-1-1,1 1 1,0-1 0,0 0 0,4 6-1,-6-10-5,0-1 0,1 1 0,-1-1 0,0 0 0,1 1 0,-1-1 0,1 0 0,-1 0 0,1 0 0,-1 0 0,1 0 0,0 0 0,0 0 0,-1-1 0,1 1-1,0 0 1,0-1 0,0 0 0,0 1 0,-1-1 0,1 0 0,0 0 0,0 0 0,0 0 0,0 0 0,0-1 0,0 1 0,0-1 0,3 0 0,2-3 7,1 0 0,0 0 0,-1-1-1,0 0 1,0 0 0,0 0 0,-1-1 0,1 0 0,7-10 0,48-68 39,-57 76-43,14-21 51,-19 28-50,0 1-1,0-1 0,0 1 1,0 0-1,0-1 0,0 1 0,0-1 1,0 1-1,0 0 0,0-1 1,0 1-1,0 0 0,-1-1 0,1 1 1,0 0-1,0-1 0,0 1 1,-1 0-1,1-1 0,0 1 0,0 0 1,-1 0-1,1-1 0,0 1 1,0 0-1,-1 0 0,1-1 0,0 1 1,-1 0-1,1 0 0,-1 0 1,1 0-1,0 0 0,-1-1 1,-17-5 132,14 5-88,-1-1-8,0-1 0,0 1 1,0-1-1,1 0 0,-1 0 0,1-1 1,0 0-1,0 1 0,0-1 1,0-1-1,1 1 0,-5-6 0,7 8-47,0 0 1,0 0-1,0 1 0,0-1 0,0 0 0,1 0 0,-1 0 0,1 0 0,-1 0 0,1-1 0,0 1 0,-1 0 0,1 0 0,0 0 0,0 0 0,1 0 1,-1 0-1,0 0 0,1 0 0,-1 0 0,1 0 0,0 0 0,0 0 0,-1 0 0,1 0 0,0 0 0,1 0 0,-1 1 0,0-1 0,0 0 1,1 1-1,-1-1 0,1 1 0,0 0 0,1-2 0,7-3 208,-1 0 0,1 1 0,15-6 0,-6 3-176,14-8 63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00.4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 18796,'9'-15'1632,"-9"14"-1064,0 11-191,0 17 743,0 8-256,0 11-272,0 3-104,0 6-192,0-2-136,3-4-744,0-7-1648,5-15 1976,2-4-288,2-14-233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05.9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 27 16299,'1'-20'1692,"-1"14"-787,-2 12 939,-29 267 2464,4-29-3528,22-203-709,2-13-392,-7 32-1,11-102-2807,9-90-1326,7-73 448,8 3 5243,-25 200-971,1-1 0,-1 0 1,1 0-1,0 0 1,-1 1-1,1-1 1,1 1-1,-1-1 1,3-4-1,-4 7-198,0 0 0,0 0 0,0 0-1,1-1 1,-1 1 0,0 0 0,0 0-1,1 0 1,-1 0 0,0 0 0,0-1 0,1 1-1,-1 0 1,0 0 0,0 0 0,1 0-1,-1 0 1,0 0 0,1 0 0,-1 0-1,0 0 1,0 0 0,1 0 0,-1 0 0,0 0-1,0 0 1,1 0 0,-1 0 0,0 1-1,1-1 1,-1 0 0,0 0 0,11 15 1224,102 196 2982,-96-187-4222,0 1-1,1-2 1,2-1-1,0 0 0,2-1 1,23 18-1,-36-33-20,-5-3-246,0 0 0,0 0 0,0 0 0,-1 0 0,6 8 0,-8-10 147,0 0 0,-1 0 0,1 0 0,-1 0 0,1 0 0,-1 0 0,0 0 0,1 0 0,-1 1 0,0-1-1,0 0 1,1 0 0,-1 0 0,0 1 0,0-1 0,-1 0 0,1 0 0,0 0 0,0 1 0,-1-1 0,1 0 0,0 0 0,-1 0 0,1 0 0,-1 0 0,1 0 0,-1 0 0,-1 2-1,-14 15-492,-8 1-102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06.4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16 265 14259,'-14'10'1776,"13"-4"-815,1-3-321,10-9 1848,7-6-1127,8-6-353,7-3-104,10-6-256,4 1-64,2-2-272,2 1-184,-1 3-512,-2 4-256,-9 5-544,-5 3-104,-12-1 856,-3-4-321,-6-1-143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07.0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1 124 15811,'0'2'130,"0"29"2907,5 43 1,-4-65-2746,1-1 1,-1 0 0,2 0 0,-1 1 0,1-1 0,0-1 0,1 1 0,0 0 0,0-1-1,6 7 1,-10-13-280,1 0 0,0 0-1,-1 0 1,1 0-1,0 0 1,0 0 0,0-1-1,0 1 1,0 0-1,-1-1 1,1 1 0,0 0-1,1-1 1,-1 1-1,0-1 1,0 0 0,0 1-1,0-1 1,0 0-1,0 0 1,0 1 0,1-1-1,-1 0 1,0 0-1,0 0 1,1-1 0,0 0-38,0 1 0,0-1 1,0 0-1,0-1 1,0 1-1,-1 0 1,1 0-1,0-1 0,-1 1 1,0-1-1,1 0 1,-1 1-1,2-3 1,2-5-230,1-1 0,-1 1 0,-1-1 0,6-16 0,-1-12-529,-1 0 1,-2 0 0,-2-1 0,-1-62-1,5 228 3249,-2-58-1602,53 536 2392,-55-562-4835,-4-49 1141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15.4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2 319 16059,'0'-1'134,"0"1"-1,0 0 0,0-1 1,-1 1-1,1 0 0,0-1 1,0 1-1,0-1 0,0 1 1,0 0-1,0-1 0,0 1 1,0 0-1,0-1 1,0 1-1,0-1 0,0 1 1,0 0-1,0-1 0,0 1 1,1 0-1,-1-1 0,0 1 1,0 0-1,0-1 0,0 1 1,1 0-1,-1-1 0,0 1 1,0 0-1,1-1 0,-1 1 1,0 0-1,1 0 0,-1 0 1,0-1-1,1 1 0,-1 0 1,0 0-1,1 0 0,-1 0 1,0-1-1,1 1 0,22-11 571,-16 8-154,17-9-232,-1-2 1,0-1-1,-1 0 1,-1-2-1,35-34 1,-29 22-868,-2-1 1,-1 0 0,28-48 0,-65 104-3045,-2 4 2904,-3 6-259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15.9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1 236 15299,'1'0'1761,"2"-1"-1201,5-7-168,2 1 1440,8-7-1144,5-1-143,2-9-201,7 0-120,0-4-408,-2 1-249,-2 3-1695,-2 0 1864,-8 4-280,-2 1-240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16.3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0 342 14075,'16'-19'963,"0"1"-1,1 1 1,23-17-1,-34 29-764,-1 1-1,1 0 1,0 1 0,0-1-1,1 1 1,-1 0-1,1 1 1,0-1 0,-1 2-1,1-1 1,0 0 0,0 1-1,0 1 1,0-1 0,11 2-1,-15-1-145,0 0-1,-1 1 1,1-1-1,0 1 1,0 0-1,-1 0 1,1 0-1,-1 1 1,1-1-1,-1 0 1,1 1-1,-1 0 1,0-1 0,0 1-1,0 0 1,3 3-1,-2-1 14,-1 0-1,0 0 1,1 0 0,-1 0-1,-1 0 1,1 1 0,-1-1-1,1 0 1,0 7 0,0 8 174,-1 0 1,-1 0 0,-3 37 0,1-42-89,-3 35 192,-3 30 70,8-70-527,0 0 1,1-1-1,-1 1 1,2-1-1,-1 1 1,6 14-1,-6-21 28,0 1 1,0-1-1,0 0 1,0 0-1,1 0 0,-1 0 1,1 0-1,-1 0 1,1 0-1,3 3 0,-4-5 65,0 1 0,0 0 0,0-1-1,0 1 1,0-1 0,0 0 0,0 1 0,0-1-1,0 0 1,1 1 0,-1-1 0,0 0-1,0 0 1,0 0 0,0 0 0,1 0-1,-1 0 1,0-1 0,0 1 0,0 0-1,0 0 1,0-1 0,0 1 0,0-1 0,0 1-1,2-2 1,21-18-460</inkml:trace>
  <inkml:trace contextRef="#ctx0" brushRef="#br0" timeOffset="1">536 1 17364,'-17'44'1418,"1"1"1,-10 51-1,22-79-1180,1-1 1,1 0-1,1 1 0,0-1 0,1 1 0,1-1 1,1 1-1,0-1 0,7 26 0,-7-37-189,-1-1 0,0 0 0,1 0 0,0-1 0,0 1 0,0 0 0,1-1 0,-1 1 0,7 5 0,-8-8-36,1 1 0,-1-1 0,1 0 0,0 0 0,0 0 0,-1 0 0,1 0 1,0-1-1,0 1 0,0 0 0,0-1 0,0 1 0,0-1 0,0 0 0,0 0 0,0 0 1,0 0-1,0 0 0,0 0 0,0 0 0,0-1 0,0 1 0,3-2 0,1-1-4,1 0 0,0 0 0,-1-1 0,0 0-1,0-1 1,0 1 0,0-1 0,-1 0 0,1-1 0,-2 1-1,1-1 1,6-9 0,1-4-4,0-1 0,16-39 0,-21 42-3,-2 1 0,0-1 1,-1 0-1,0 0 1,1-24-1,-5 36-2,1-1 1,-1 0-1,0 1 1,0-1-1,-1 0 0,1 1 1,-1-1-1,-1 0 1,1 1-1,-1-1 0,0 1 1,0 0-1,-1 0 1,1-1-1,-1 2 0,0-1 1,-1 0-1,1 1 1,-1-1-1,-4-3 0,6 6-9,1 1 0,-1-1 0,0 1-1,0 0 1,0 0 0,-1 0 0,1 0 0,0 0-1,0 0 1,-1 0 0,1 1 0,0-1-1,-1 1 1,1 0 0,0 0 0,-1 0 0,1 0-1,0 0 1,-5 1 0,4 0-26,-1 0 1,1 1-1,0-1 0,0 1 0,0 0 1,0-1-1,0 2 0,0-1 0,1 0 1,-1 0-1,1 1 0,-3 3 1,-1 2-76,1 0 1,0 0-1,0 0 1,1 0 0,0 1-1,0 0 1,1 0-1,0 0 1,-1 10 0,2-12-42,1 1 1,0-1-1,1 0 1,-1 0-1,1 0 1,1 0-1,-1 1 1,1-1-1,1 0 1,-1 0-1,5 12 1,7-5-412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16.8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13 17156,'-7'22'412,"1"1"0,1 0 0,1-1 0,2 1-1,0 1 1,1-1 0,1 0 0,1 0 0,2 0 0,7 38 0,-8-55-342,0 0 1,0-1-1,0 1 0,1-1 0,0 1 0,0-1 1,0 0-1,1 0 0,5 6 0,-7-9-53,-1-1 0,1 1-1,0-1 1,0 1 0,0-1-1,-1 0 1,1 0 0,0 0-1,0 0 1,0-1 0,0 1-1,1 0 1,-1-1 0,0 1-1,0-1 1,0 0 0,0 0-1,1 0 1,-1 0 0,0 0-1,0 0 1,0-1 0,1 1 0,-1-1-1,0 1 1,0-1 0,0 0-1,3-1 1,2-3-4,0 1 1,0-1-1,0-1 1,-1 1-1,0-1 0,0 0 1,-1 0-1,0-1 1,0 0-1,5-8 0,4-9-8,18-43-1,-22 44 9,11-43 0,-19 59 11,0 1-1,-1-1 1,0 0-1,0 1 1,-1-1 0,0 0-1,0 0 1,-1 1-1,0-1 1,0 0 0,-3-10-1,3 15-6,1 0 0,-1 1 0,1-1 0,-1 1 0,0-1 0,0 1 0,0-1 0,0 1-1,0 0 1,0-1 0,0 1 0,0 0 0,-1 0 0,1 0 0,0-1 0,-1 2 0,1-1 0,-1 0 0,1 0-1,-1 0 1,0 1 0,1-1 0,-1 1 0,-2-1 0,1 1 15,0 0 0,0 0 0,0 0 0,0 1 0,-1 0 0,1-1 0,0 1 0,0 0 0,0 0 0,1 1 0,-1-1 0,-4 3 0,-4 3 81,0 1 0,1 0 0,0 1 0,0 0 0,-10 14 0,12-13-41,0 0 1,1 1 0,-10 21 0,15-29-82,0 1-1,0 0 1,1 0 0,0-1-1,0 1 1,0 0 0,0 0 0,0 0-1,1 0 1,0 0 0,0 0-1,0 0 1,0 0 0,1 0 0,-1 0-1,2 5 1,-1-8-20,-1 0-1,1 0 1,-1 0 0,1 0-1,0-1 1,-1 1 0,1 0-1,0 0 1,0-1 0,-1 1-1,1 0 1,0-1 0,0 1-1,0-1 1,0 1 0,0-1-1,0 1 1,0-1 0,0 0-1,0 1 1,0-1 0,0 0-1,0 0 1,0 0 0,0 0-1,0 0 1,0 0 0,0 0-1,0 0 1,0 0 0,0 0-1,0-1 1,0 1 0,1-1-1,3 0-5,-1-1 0,0 0-1,0 0 1,0 0 0,-1 0-1,1-1 1,4-3-1,16-21-218,3-7-69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17.4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123 0 19540,'-4'0'140,"0"0"0,1 1 0,-1-1 0,0 1 0,1 0 0,-1 0 0,1 0 0,-1 0 0,1 0 0,0 1 0,0 0 0,-1 0 0,1 0 0,0 0 0,-4 4 0,3-2-2,-1 1 0,1 0 0,0 1 0,0-1 0,1 1 0,0-1 0,0 1-1,-3 7 1,0 6 49,1 0 0,0 0 0,1 1 0,-2 36 0,5-41-166,1 0 1,0 0-1,1 1 1,1-1 0,0 0-1,9 29 1,-9-40-21,-1 1 0,1-1 0,0 0 0,1 0 0,-1 0 0,1 0 0,0 0 0,0 0 0,0-1 0,0 1 0,6 4 0,-6-6-1,0 0 1,1-1-1,-1 1 1,0-1-1,1 0 1,-1 1-1,1-1 1,-1-1-1,1 1 1,-1 0 0,1-1-1,0 0 1,-1 0-1,1 0 1,-1 0-1,8-2 1,-2 0 1,0-1 1,-1 0-1,0 0 1,1-1-1,-1 0 0,0 0 1,-1-1-1,1 0 1,-1-1-1,0 1 1,0-2-1,-1 1 0,10-11 1,-4 1 6,0-1 1,0 0 0,-2 0-1,0-1 1,8-20 0,-15 29-4,0 0-1,0 0 1,0 0 0,-1-1 0,-1 1-1,0-1 1,0 1 0,0-1-1,-3-15 1,2 20-10,-1 1-1,1 0 0,-1-1 1,-1 1-1,1 0 0,0 0 1,-1 0-1,0 0 0,0 0 1,0 1-1,-1-1 0,1 0 1,-1 1-1,0 0 0,0 0 1,0 0-1,0 0 0,-1 0 0,1 0 1,-1 1-1,1 0 0,-1 0 1,-7-3-1,7 3-80,0 1 0,0 0-1,0 1 1,0-1 0,0 1 0,0 0-1,0 0 1,0 0 0,0 0 0,0 1-1,0-1 1,0 1 0,0 0 0,0 1-1,0-1 1,1 1 0,-1-1 0,0 1-1,1 0 1,-1 0 0,1 1 0,0-1-1,0 1 1,-5 5 0,4-5-158,1 1 0,-1 0 0,1 0-1,0 0 1,1 0 0,-1 0 0,1 1 0,-1-1 0,1 1 0,1-1 0,-1 1 0,1 0-1,0 0 1,0 0 0,0 0 0,0 0 0,1 0 0,0 0 0,1 8 0,4 5-958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18.0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1 826 20076,'7'0'1985,"8"0"-1441,3-7-248,5-5 944,8-8-744,2-2-184,2-5-720,-1-2-480,-4 4 768,-10 1-208,-11 9-144</inkml:trace>
  <inkml:trace contextRef="#ctx0" brushRef="#br0" timeOffset="1">498 1 21397,'6'19'1488,"4"19"-1192,1 4-112,4 10 600,4 4-424,4-1-168,1-2 24,1-9-304,4-8-240,-7-17-592,1-8-200,-11-17 832,0-11-232,-8-13-217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28.7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1 172 14099,'11'35'5118,"20"48"-4003,25 46-661,-46-110-419,0-1 0,1 0 0,1-1 0,24 27-1,-34-42-16,0 0-1,0 0 0,0 0 0,1 0 1,-1-1-1,1 1 0,-1 0 0,1-1 1,-1 0-1,1 0 0,0 0 0,0 0 1,2 1-1,-3-2-2,0 0 0,-1 0 0,1 0 0,0 0-1,-1-1 1,1 1 0,-1 0 0,1-1 0,0 0 0,-1 1 0,1-1 0,-1 0 0,1 1 0,-1-1 0,0 0 0,1 0 0,-1 0 0,0 0-1,0 0 1,0-1 0,1 1 0,-1 0 0,0-1 0,-1 1 0,2-2 0,5-9 76,-1-1 0,0 1 0,-1-1 1,-1 0-1,0-1 0,4-22 0,6-88 439,-10 71-312,-2 1 1,-11-104-1,1 125-445,2 24-226,6 7 411,-1 1 0,1-1 0,-1 0 0,1 1 0,-1-1 0,1 0 0,0 1-1,-1-1 1,1 0 0,-1 1 0,1-1 0,0 1 0,-1-1 0,1 1-1,0-1 1,0 1 0,-1-1 0,1 1 0,0-1 0,0 2 0,-4 9-359,1 0 0,0 0 0,-3 22 0,1 2-57,-4 9-261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18.5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1 220 18412,'1'3'363,"0"-1"0,-1 1 0,1 0 0,0-1 0,-1 1 0,0 0 0,0 4 0,4 18 600,-2-21-929,0 1-1,0-1 0,1 0 0,-1 0 1,1 0-1,0-1 0,0 1 1,0 0-1,0-1 0,1 0 0,-1 0 1,1 0-1,0 0 0,0-1 0,0 1 1,0-1-1,0 0 0,1 0 0,-1-1 1,7 2-1,7 1-25,0-2-1,0 0 1,0-1-1,21-2 1,-22 0-5,1 1 0,-1 1 1,32 6-1,-44-6 6,0 0 0,0 1 0,-1 0 0,1 0 0,0 0 0,-1 0 0,0 1 0,0 0 1,1 0-1,-2 0 0,1 0 0,0 1 0,-1-1 0,1 1 0,-1 0 0,0 0 0,0 0 0,4 10 0,-5-8 36,0 0 1,0 1-1,0 0 0,-1-1 0,0 1 1,0 0-1,0 0 0,-1-1 0,0 1 1,-1 0-1,0 0 0,0-1 0,-3 13 0,0-5 65,-1 0-1,-1 0 1,0-1 0,-1 0-1,0 0 1,-1 0-1,0-1 1,-1 0-1,-20 20 1,25-28-116,-1 1 0,0-2 0,0 1 0,0-1 0,0 1 0,-1-1 0,0-1 0,1 1 0,-1-1 0,0 0 0,-8 1 0,9-2-63,0-1 0,0 1 0,0-2-1,0 1 1,0 0 0,0-1 0,1 0 0,-1 0 0,0 0 0,1-1-1,-1 0 1,1 0 0,-1 0 0,1 0 0,0-1 0,-5-3-1,2 1 14,1 0-1,0 0 1,0 0-1,-5-7 1,-21-36-339</inkml:trace>
  <inkml:trace contextRef="#ctx0" brushRef="#br0" timeOffset="1">183 68 17404,'33'2'1272,"-3"-2"-1016,-2-2-176,7-4-40,-1-3 288,-1-6-208,0-1-32,-4-5-168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19.1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40 280 15499,'-16'91'2593,"-6"58"770,21-131-3031,1-1 0,0 0 0,1 1 0,1-1 0,0 0 1,7 23-1,-8-37-285,0 0 1,0 0-1,0 0 1,0 0-1,1 0 1,-1 0-1,1-1 1,0 1-1,0 0 1,0-1-1,0 0 1,3 3-1,-3-4-30,-1 0 0,1 0-1,-1 0 1,1-1-1,0 1 1,-1 0 0,1-1-1,0 0 1,-1 1-1,1-1 1,0 0 0,-1 0-1,1 0 1,0 0 0,-1 0-1,1 0 1,0 0-1,0-1 1,-1 1 0,1-1-1,-1 1 1,1-1-1,0 0 1,-1 1 0,3-3-1,6-3 0,0-1-1,0 0 0,-1-1 1,0 0-1,0-1 1,-1 1-1,12-18 0,-2 1-18,26-53 1,-32 54-3,-1 0 1,12-39-1,-20 54 3,-1-1 0,0 1 0,-1 0-1,0-1 1,0 1 0,-1-1 0,0 1 0,-1-1 0,0 1-1,-3-14 1,3 20 2,1 0-1,-1 0 0,0 0 1,-1 0-1,1 0 0,0 0 1,-1 0-1,0 1 0,1-1 1,-1 1-1,0-1 0,0 1 1,-1 0-1,1-1 1,0 1-1,-1 0 0,1 1 1,-1-1-1,0 0 0,0 1 1,0-1-1,1 1 0,-1 0 1,0 0-1,0 0 0,-1 0 1,1 1-1,0-1 0,0 1 1,0 0-1,0 0 0,0 0 1,-1 0-1,-5 2 0,0 0-11,0 0 0,0 1-1,0 0 1,0 0 0,0 1-1,1 1 1,-1-1 0,1 1-1,1 1 1,-11 8 0,9-6-366,0 1 0,1 0 0,1 0 0,0 1 1,0 0-1,0 0 0,2 0 0,-1 1 0,-5 15 0,9-17-199,2-9 562,0 0-1,0 0 1,0 0 0,0 1 0,0-1-1,0 0 1,0 0 0,0 0 0,0 0 0,0 0-1,0 0 1,0 0 0,0 1 0,0-1 0,0 0-1,0 0 1,0 0 0,0 0 0,0 0 0,0 0-1,0 0 1,0 0 0,0 1 0,0-1-1,1 0 1,-1 0 0,0 0 0,0 0 0,0 0-1,0 0 1,0 0 0,0 0 0,0 0 0,0 0-1,0 0 1,1 0 0,-1 1 0,0-1 0,0 0-1,0 0 1,0 0 0,0 0 0,0 0-1,0 0 1,1 0 0,-1 0 0,0 0 0,0 0-1,0 0 1,0 0 0,0 0 0,0 0 0,0 0-1,1-1 1,-1 1 0,0 0 0,0 0 0,0 0-1,0 0 1,0 0 0,12-8-968</inkml:trace>
  <inkml:trace contextRef="#ctx0" brushRef="#br0" timeOffset="1">446 47 15555,'-6'84'2535,"3"-57"-1395,1 35 1,2-52-931,1 0 1,0 0 0,1-1-1,0 1 1,1-1-1,0 1 1,5 10-1,-6-13-103,1-1 0,1-1 0,-1 1 0,1 0-1,0-1 1,0 0 0,1 0 0,-1 0 0,1-1-1,0 1 1,11 6 0,-13-9-68,1 0-1,0 0 0,0-1 1,0 1-1,0-1 1,0 0-1,0 0 0,0-1 1,0 1-1,0-1 1,1 0-1,-1 0 1,0 0-1,0 0 0,0-1 1,0 0-1,0 0 1,0 0-1,0 0 0,5-3 1,0-1-14,1 0 1,-1-1 0,0-1-1,0 1 1,-1-1 0,0-1-1,-1 1 1,1-1 0,-1-1-1,-1 0 1,9-13 0,-7 8 43,0 0 0,-1-1 0,0 0 0,-1 0 0,-1 0 0,0-1 0,2-17 0,-6 26-13,0-1 0,-1 1-1,1 0 1,-1 0 0,-1 0 0,0 0 0,0-1-1,0 1 1,-1 0 0,0 0 0,-4-9 0,4 13-25,1-1 0,-1 1 1,-1 0-1,1 0 1,0 0-1,-1 0 1,1 0-1,-1 0 0,0 1 1,0-1-1,0 1 1,0 0-1,-1 0 0,1 0 1,-1 1-1,1-1 1,-1 1-1,1-1 1,-1 1-1,0 1 0,1-1 1,-8 0-1,1 0-67,0 1-1,0 1 1,0 0-1,0 0 1,0 1-1,0 0 1,0 1-1,0 0 1,1 0 0,-1 1-1,-8 5 1,11-5-87,0 0 0,0 0 1,0 1-1,1-1 1,0 1-1,0 1 0,1-1 1,-1 1-1,1 0 1,0 1-1,1-1 1,-1 1-1,1 0 0,-5 11 1,5 4-385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19.6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1 317 20404,'15'3'1521,"4"-10"-1105,5-11-152,12-8 568,6-5-352,11-7-248,2-4-144,-1-1-608,0 1-408,-11 7 760,-10 6-192,-18 20-152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20.1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1 341 18140,'9'12'1488,"16"-21"-1024,8-9-152,12-18 401,11-5-145,5-10-336,2-1-408,-1-1 296,-6 2-104,-17 9-136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20.6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16724,'0'18'1901,"4"86"1898,-3-93-3712,1-1-1,-1 1 0,2-1 0,0 1 1,0-1-1,1 0 0,8 17 0,-10-25-77,0 1 0,0-1 0,-1 0 0,1 0 0,0 0 0,1 0 0,-1 0 0,0 0-1,1 0 1,-1-1 0,1 1 0,-1-1 0,1 0 0,-1 1 0,1-1 0,0-1 0,0 1 0,0 0 0,0-1-1,0 1 1,-1-1 0,1 0 0,0 0 0,0 0 0,0 0 0,0-1 0,3 0 0,8-2-35,0-1 0,-1 0 1,0-1-1,18-9 0,-17 7-5,11-5-34,49-20-150,-65 29 171,0 0 0,0 1 0,0 0 0,1 0 0,-1 1 0,12 0 0,-20 1 40,0 0 0,1 0 1,-1 0-1,0 0 1,1 0-1,-1 0 1,0 0-1,1 0 1,-1 1-1,0-1 1,0 0-1,1 1 1,-1-1-1,0 1 1,0 0-1,0-1 1,0 1-1,1 0 1,-1 0-1,0 0 1,0-1-1,-1 1 0,1 0 1,0 0-1,0 1 1,0-1-1,-1 0 1,1 0-1,0 0 1,-1 0-1,1 1 1,-1-1-1,0 0 1,1 0-1,-1 1 1,0-1-1,0 0 1,0 1-1,0-1 1,0 0-1,0 3 1,-1 2 23,0 0 0,-1 0 0,0 0 1,0 0-1,0 0 0,-1-1 1,1 1-1,-5 5 0,-8 13 149,-2 0-1,0 0 1,-2-2-1,0 0 1,-1-2 0,-2 0-1,0-1 1,-1-1-1,-31 19 1,47-33-220,0-1 0,0 0 1,0 0-1,-1 0 0,1-1 1,-1 0-1,0 0 0,-11 0 0,16-2 15,0 0 0,0 0 0,0 0-1,0 0 1,0-1 0,-1 0 0,1 1-1,0-1 1,1 0 0,-1-1 0,0 1-1,0 0 1,0-1 0,1 0-1,-1 0 1,1 1 0,-1-1 0,1-1-1,0 1 1,0 0 0,0 0 0,0-1-1,0 0 1,-2-3 0,-10-29-300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21.1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0 200 20044,'6'-6'1481,"11"-8"-1193,3-1-120,8-4 440,7-4-408,8-2-792,4-4 32,-7 5 480,-5 0-184,-10 3-129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21.7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113 376 18468,'-3'1'123,"-1"1"0,1-1 1,-1 1-1,1 0 0,0 0 1,-1 0-1,1 1 0,0-1 0,0 1 1,1-1-1,-1 1 0,1 0 0,-1 0 1,1 0-1,-3 5 0,-2 5 102,0 1-1,-8 22 1,7-13-107,2 0 0,0 0 1,1 1-1,1-1 0,2 1 1,0 0-1,2 0 0,0 0 1,2 0-1,0 0 0,2 0 1,1 0-1,8 26 0,-11-44-105,1 0-1,-1 0 1,1-1-1,0 1 1,0-1-1,1 0 1,0 1-1,0-2 1,0 1-1,0 0 0,1-1 1,-1 0-1,1 0 1,9 5-1,-10-7-2,0 0-1,0-1 1,0 0-1,0 1 1,0-1-1,0-1 1,0 1-1,1-1 1,-1 1-1,0-1 1,0 0-1,1-1 1,-1 1-1,0-1 1,0 0-1,0 0 1,0 0-1,0 0 1,0-1-1,0 0 1,0 0-1,6-4 1,2-2 20,0-1 1,-1 0-1,0-1 1,-1 0-1,0 0 0,0-1 1,-1-1-1,-1 1 1,0-2-1,-1 1 1,0-1-1,0 0 1,-2 0-1,0-1 1,0 1-1,-1-1 1,-1 0-1,3-22 1,-5 24-50,0 0 1,0 0-1,-1 0 0,-1 0 1,0-1-1,0 1 1,-2 1-1,1-1 1,-1 0-1,-1 1 0,0-1 1,-1 1-1,0 0 1,-1 0-1,0 1 1,0 0-1,-1 0 0,-1 0 1,0 1-1,0 0 1,0 1-1,-14-11 1,15 15-139,1 0 1,-1 0-1,1 1 1,-1 0 0,0 0-1,0 0 1,-1 1-1,1 0 1,0 1 0,-1 0-1,1 0 1,-9 0-1,13 1 57,0 0 1,0 0-1,0 0 0,0 1 0,0-1 0,0 1 0,0 0 0,0 0 0,0 0 1,0 0-1,0 0 0,1 1 0,-1-1 0,1 1 0,-1-1 0,1 1 0,-1 0 1,1 0-1,0 0 0,0 1 0,0-1 0,0 0 0,0 1 0,1-1 1,-1 1-1,1 0 0,0 0 0,-1-1 0,1 1 0,1 0 0,-1 0 0,-1 4 1,1 24-736</inkml:trace>
  <inkml:trace contextRef="#ctx0" brushRef="#br0" timeOffset="1">726 74 17284,'-32'24'882,"2"2"0,0 0 0,2 2 1,-33 42-1,51-56-673,0 0 0,1 1 1,1 0-1,0 1 0,1 0 1,0 0-1,1 1 0,1-1 1,1 1-1,1 0 0,0 1 1,-1 19-1,4-28-124,0-1 0,1 1-1,-1-1 1,1 1 0,1 0 0,5 15 0,-6-20-61,1 0 0,0 0 0,-1-1 0,1 1-1,1-1 1,-1 0 0,1 1 0,-1-1 0,1 0 0,0-1 0,0 1 0,0 0 0,0-1 0,0 1-1,1-1 1,-1 0 0,6 2 0,-1-2-14,1 1 1,-1-1-1,1-1 0,0 1 0,-1-2 0,1 1 1,0-1-1,0 0 0,0-1 0,-1 0 1,1-1-1,0 1 0,10-5 0,0 0-36,0-2 0,0 0 0,0 0 0,30-22 0,-22 12-5,-2-1-1,-1-2 0,0-1 0,-2 0 0,22-28 1,-31 34 12,-1-1 1,-1 0-1,0-1 1,-1 0-1,-1-1 1,-1 0-1,-1-1 1,10-37-1,-16 48 18,1 0 1,-1 0-1,-1 0 0,0 0 1,0 0-1,-1-1 0,0 1 1,0 0-1,-1 0 0,-6-16 1,6 20 5,0 0 0,-1 0 0,1 1 1,-1-1-1,0 1 0,0 0 1,-1 0-1,1 0 0,-1 0 1,0 1-1,0-1 0,0 1 1,0 0-1,0 0 0,-1 1 1,0-1-1,1 1 0,-1 0 0,0 0 1,-7-1-1,2 1-7,0 1 0,0 0 0,0 1-1,0 0 1,0 0 0,0 1 0,0 0 0,0 1-1,0 0 1,0 1 0,0 0 0,1 1 0,-1 0 0,1 0-1,-9 6 1,5-3-131,1 2 1,-1-1-1,2 1 0,-1 1 0,1 0 0,1 0 0,0 1 1,0 1-1,-13 21 0,13-13-123,11-10-56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29.6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3 224 14923,'-2'-18'568,"2"0"-1,0 0 1,1 0 0,4-22-1,-3 32-346,0 0 0,0 0 0,0 0 0,1 0 0,1 0 0,-1 1 0,1-1 1,0 1-1,1 0 0,-1 0 0,10-9 0,-14 15-185,1 0 1,0 1 0,0-1-1,0 0 1,-1 0 0,1 0 0,0 1-1,0-1 1,0 0 0,0 1-1,0-1 1,0 1 0,0 0-1,1-1 1,-1 1 0,0 0-1,0-1 1,0 1 0,0 0 0,0 0-1,1 0 1,-1 0 0,0 0-1,2 0 1,-2 1 9,1 0-1,-1 0 1,0 0-1,1 0 1,-1 0-1,0 0 1,0 0 0,0 0-1,0 0 1,0 1-1,0-1 1,0 0-1,-1 1 1,1-1 0,1 3-1,1 6 97,1 1 0,-2-1 0,0 1 0,2 15 0,-1 12 131,-2 1 0,-6 52 0,-16 75 509,-4 53 236,24-208-939,1-1 0,0 1 0,1-1-1,2 15 1,-2-24-67,-1 1-1,0-1 1,0 1-1,1-1 1,-1 0 0,1 1-1,-1-1 1,1 0-1,0 1 1,-1-1 0,1 0-1,0 0 1,0 0-1,0 0 1,0 1 0,0-1-1,0 0 1,0-1-1,0 1 1,0 0 0,1 0-1,-1 0 1,0-1 0,0 1-1,1-1 1,-1 1-1,0-1 1,1 1 0,-1-1-1,1 0 1,-1 0-1,1 0 1,-1 1 0,0-2-1,1 1 1,-1 0-1,1 0 1,-1 0 0,1-1-1,1 0 1,8-2 6,-1-2 0,1 0 0,-1 0 1,0-1-1,0 0 0,-1 0 0,17-16 0,2-4-367,25-32-1,-41 45 160,0 0-626,20-29 0,-30 39 699,0 1 0,-1-1 1,1 0-1,0-1 0,-1 1 1,0 0-1,0 0 0,0 0 1,0-1-1,0 1 0,-1 0 1,0-1-1,1 1 0,-1-1 1,0 1-1,-1-6 0,0 8 63,1-1 0,-1 1 0,1-1 0,-1 1 0,0-1 0,0 1 0,0 0 0,0-1 0,0 1 0,0 0 0,0 0 0,0 0 0,-2-2 0,-26-12-877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30.1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0 402 16796,'6'-3'1712,"5"-1"-1192,7-8-192,9 1 968,13-7-671,5-3-305,8-4-560,2-3-361,-1-2 585,-4 3-168,-3 0-152</inkml:trace>
  <inkml:trace contextRef="#ctx0" brushRef="#br0" timeOffset="1">604 265 15387,'1'1'70,"-1"0"0,1 0 0,0 0-1,0-1 1,0 1 0,0 0 0,0-1 0,0 1-1,0-1 1,0 1 0,0-1 0,1 1 0,-1-1-1,0 0 1,0 0 0,0 0 0,0 1 0,1-1-1,-1 0 1,0 0 0,0-1 0,2 1 0,-1-1 15,1 0 1,-1 0 0,1 0 0,-1 0 0,0 0-1,0-1 1,0 1 0,0-1 0,0 1 0,2-3-1,2-3 117,1 0 0,-2 0 0,1-1 0,8-15-1,-9 12-70,0-1-1,-1 1 1,0-1 0,0 0-1,-1 0 1,1-14-1,-3 21-75,-1 0-1,1 1 1,-1-1 0,0 0-1,-1 1 1,1-1-1,-1 0 1,0 0 0,0 1-1,0-1 1,-1 1-1,1-1 1,-1 1 0,0 0-1,-1 0 1,1 0-1,-1 0 1,-6-8-1,8 11-21,-1-1 0,1 1 0,-1-1 0,0 1 0,1 0 0,-1 0 0,0 0 0,0 0 0,0 0 0,0 0 0,0 0 0,0 0-1,0 1 1,-1-1 0,1 1 0,0 0 0,0 0 0,0 0 0,0 0 0,-4 0 0,3 1 21,0 0-1,1 0 1,-1 0 0,0 0 0,0 1 0,0-1-1,1 1 1,-1 0 0,1-1 0,-1 1 0,1 1-1,-4 3 1,-1 2 76,1 0-1,0 1 0,1 0 1,0 0-1,0 0 1,1 1-1,-5 15 0,5-10 9,1 0-1,1 1 1,0 0-1,1-1 1,0 1-1,2 0 1,2 18-1,-2-25-83,0 0 0,1 0 1,0 0-1,1 0 0,0-1 0,0 1 0,1-1 0,0 1 0,0-1 0,1-1 0,0 1 0,0-1 0,11 12 0,-13-17-70,0 0-1,0 1 1,0-1 0,0 0 0,0-1 0,0 1-1,0-1 1,1 1 0,-1-1 0,1 0 0,-1 0-1,1 0 1,-1-1 0,1 1 0,0-1 0,-1 0-1,1 0 1,0 0 0,-1 0 0,1-1 0,-1 0-1,1 1 1,-1-1 0,1-1 0,-1 1 0,1 0-1,-1-1 1,0 0 0,0 1 0,0-1 0,4-3-1,3-3-268,1-1-1,-1 1 0,-1-2 0,0 1 0,0-2 1,-1 1-1,10-16 0,-9 10 60,0 0 1,-1-1-1,-1 1 1,7-24-1,1-18-520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30.6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17356,'8'29'1289,"1"1"0,1-1 0,22 42 1,53 74 670,-78-135-1855,0 0-1,0-1 0,1 1 0,0-2 1,9 9-1,-15-15-91,1 0-1,-1 0 0,0-1 1,1 1-1,-1-1 1,1 0-1,-1 1 0,1-1 1,0 0-1,-1 0 1,1-1-1,0 1 1,0 0-1,-1-1 0,1 0 1,0 0-1,0 0 1,0 0-1,0 0 0,0 0 1,-1-1-1,1 1 1,0-1-1,0 0 1,-1 0-1,1 0 0,2-2 1,2-1-6,0-1 0,-1-1 0,1 1 0,-1-1 0,-1 0 0,1-1-1,-1 1 1,6-10 0,32-60 29,-43 75-31,1 0-1,-1 0 0,0 0 0,1 0 0,0 0 0,-1-1 0,1 1 1,0 0-1,-1 1 0,1-1 0,0 0 0,0 0 0,0 0 0,0 0 0,0 1 1,0-1-1,0 0 0,0 1 0,0-1 0,0 1 0,0-1 0,0 1 1,1-1-1,1 1 0,-2 0 7,0 1 0,0 0 1,1-1-1,-1 1 0,0 0 1,0 0-1,0 0 0,0-1 1,0 1-1,0 0 0,-1 1 1,1-1-1,0 0 0,0 0 1,-1 0-1,1 0 0,-1 1 1,1-1-1,-1 0 1,1 0-1,-1 1 0,1 1 1,14 53 320,-11-37-198,1 0-1,0-1 0,2 0 0,12 25 0,-18-41-123,-1-1 0,1 1 0,0 0-1,0-1 1,0 0 0,0 1-1,0-1 1,1 0 0,-1 1 0,0-1-1,1 0 1,-1 0 0,0 0 0,1 0-1,0 0 1,-1 0 0,1-1-1,-1 1 1,1 0 0,0-1 0,-1 1-1,3-1 1,-2 0-3,0 0 0,0-1 0,0 1 0,0-1 0,0 1 0,0-1 0,0 0-1,0 0 1,-1 0 0,1 0 0,0 0 0,-1 0 0,1-1 0,-1 1 0,1 0 0,1-3 0,5-6-15,0-1 1,0 0-1,-1-1 1,8-16-1,-15 27 3,25-59-236,-16 39-186,13-27 0,-13 38-1083,-3 16 377,-4 24-124,-1-24 1107,1 13-547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29.5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0 374 14355,'3'2'147,"-1"0"1,1 0-1,-1 0 0,1 0 1,0-1-1,-1 1 0,1-1 0,0 0 1,0 0-1,0 0 0,0 0 1,0 0-1,0-1 0,0 0 0,1 1 1,-1-1-1,6-1 0,-7 1-77,1-1 0,-1 0-1,1 0 1,0-1-1,-1 1 1,0 0 0,1-1-1,-1 0 1,0 1-1,0-1 1,0 0 0,0 0-1,0 0 1,0 0-1,0-1 1,-1 1 0,1 0-1,-1-1 1,0 1-1,2-4 1,0-2 2,0-1 0,-1 1 0,0-1 0,0 1 0,-1-1 0,0 1 1,0-13-1,-6-60 578,5 77-562,0 5-38,1 20 283,2 1-1,0-1 0,1 0 1,2 0-1,11 32 0,-17-52-321,1 0-1,-1 0 1,0 0-1,1 0 0,-1 0 1,0 0-1,1-1 1,-1 1-1,1 0 0,-1 0 1,1-1-1,0 1 1,-1 0-1,1-1 0,0 1 1,-1 0-1,1-1 1,0 1-1,0-1 0,-1 0 1,1 1-1,0-1 1,0 1-1,0-1 0,0 0 1,1 1-1,-1-2 1,0 1 0,0-1 0,0 0 0,0 1 0,0-1 0,0 0 0,0 1 0,-1-1 0,1 0 0,0 0-1,0 0 1,-1 0 0,1 0 0,-1 0 0,1 0 0,-1 0 0,1-2 0,3-7 56,0-1-1,4-21 1,16-137 308,-22 166-319,0 8-42,2 8-4,5 55 64,13 65 72,-22-132-142,0 1 1,1-1 0,-1 1-1,0-1 1,1 1 0,0-1-1,-1 1 1,1-1 0,0 0-1,-1 1 1,3 1 0,-3-3-3,0 0 0,0 0 0,1 0 0,-1 0 0,0 0 1,0 0-1,1 0 0,-1 0 0,0 0 0,0 0 0,0 0 1,1 0-1,-1 0 0,0 0 0,0 0 0,1 0 0,-1 0 0,0 0 1,0 0-1,1 0 0,-1 0 0,0 0 0,0 0 0,1-1 1,-1 1-1,0 0 0,0 0 0,0 0 0,0 0 0,1-1 0,-1 1 1,0 0-1,0 0 0,0 0 0,0-1 0,0 1 0,1 0 1,-1 0-1,0-1 0,2-3 12,0-1 0,0 0-1,0 0 1,0 0 0,1-7 0,6-29 5,-2 0-1,4-69 1,-11 106-85,1 1-1,0 0 1,0 0 0,0 0-1,0 0 1,0 0-1,1 0 1,0 0 0,-1 0-1,1 1 1,4-6-1,26-25-110,-26 26 168,1 1 0,0 1 0,0-1 0,1 1 0,-1 1 0,1-1 0,0 1 0,1 1-1,13-5 1,-19 7 13,0 1-1,0-1 0,0 1 0,0-1 0,0 1 0,0 0 1,0 0-1,0 1 0,0-1 0,0 0 0,0 1 0,0 0 1,0 0-1,0 0 0,0 0 0,-1 0 0,1 1 0,0-1 1,-1 1-1,1-1 0,-1 1 0,0 0 0,1 0 0,-1 0 1,0 1-1,0-1 0,0 0 0,-1 1 0,1-1 0,0 1 1,-1 0-1,2 3 0,0 2 58,-1 1 0,1-1 0,-1 1 0,-1 0 0,0-1 0,0 1 0,-1 0 0,0 0 0,0 0 0,-1 0 0,0 0 0,0 0 0,-1-1 1,-1 1-1,1-1 0,-1 1 0,-5 9 0,8-18-55,0 0 0,0 0 0,0 0 0,0 0 0,0 0 1,0-1-1,0 1 0,0 0 0,0 0 0,0 0 0,0 0 0,1 0 1,-1 0-1,0 0 0,0 0 0,0 0 0,0 0 0,0 0 0,0 0 1,0 0-1,0 0 0,0 0 0,0 0 0,0 0 0,1 0 1,-1 0-1,0 0 0,0 0 0,0 0 0,0 1 0,0-1 0,0 0 1,0 0-1,0 0 0,0 0 0,0 0 0,0 0 0,0 0 0,0 0 1,0 0-1,1 0 0,-1 0 0,0 0 0,0 0 0,0 0 0,0 1 1,0-1-1,0 0 0,0 0 0,0 0 0,0 0 0,0 0 0,0 0 1,0 0-1,0 0 0,0 0 0,0 0 0,0 0 0,0 1 0,0-1 1,0 0-1,0 0 0,0 0 0,0 0 0,0 0 0,-1 0 1,1 0-1,0 0 0,11-5 117,11-9-228,3-3-568,-14 11 39,-1-1-1,16-14 1,-25 19 116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31.4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0 17596,'-1'13'526,"1"-1"0,0 0 0,1 1 1,0-1-1,1 0 0,1 0 0,6 18 0,35 80 1080,-41-105-1521,27 58 653,74 111 1,-79-138-517,2-1 1,1-2-1,2-1 1,39 34 0,-64-62-225,1 1 1,0-1 0,0-1-1,11 7 1,-17-10 0,0 0 0,0 0 1,0 0-1,0 0 0,1 0 0,-1 0 0,0 0 1,0 1-1,0-1 0,0 0 0,1 0 1,-1 0-1,0 0 0,0 0 0,0 0 0,0 0 1,1 0-1,-1 0 0,0 0 0,0 0 0,0 0 1,1 0-1,-1 0 0,0 0 0,0 0 1,0 0-1,0 0 0,1 0 0,-1-1 0,0 1 1,0 0-1,0 0 0,0 0 0,0 0 0,1 0 1,-1 0-1,0 0 0,0-1 0,0 1 1,-3-7-18,-15-11-58,-1 2 1,-26-19 0,4 3-58,-17-14-57,-62-54-399,121 100 586,-1 0 1,0 0-1,0 0 1,0 0-1,0 0 0,0 0 1,0 0-1,0 0 0,0 0 1,1 0-1,-1 0 1,0 0-1,0 0 0,0 0 1,0 0-1,0 0 1,0 0-1,0 0 0,1 0 1,-1 0-1,0 0 0,0 0 1,0 0-1,0 0 1,0 0-1,0 0 0,0 0 1,0 0-1,0-1 1,0 1-1,1 0 0,-1 0 1,0 0-1,0 0 0,0 0 1,0 0-1,0 0 1,0 0-1,0-1 0,0 1 1,0 0-1,0 0 1,0 0-1,0 0 0,0 0 1,0 0-1,0 0 0,0-1 1,0 1-1,0 0 1,0 0-1,0 0 0,0 0 1,0 0-1,0 0 1,0 0-1,0-1 0,14 4-131,-10-2 27,6 0-293,0 0 1,0-1 0,0 0 0,0-1 0,0 0 0,0-1 0,-1 0 0,1 0 0,0-1 0,-1 0 0,0-1 0,0 0 0,0-1 0,0 0 0,0 0-1,-1-1 1,8-7 0,-6 6 26,-1-1-1,0 0 0,-1-1 0,0 0 1,-1 0-1,0-1 0,0 0 0,-1 0 1,0 0-1,-1-1 0,0 0 0,0 0 1,-2-1-1,4-11 0,-5-15 789,-2 37-300,0 0 1,0-1-1,0 1 0,0 0 1,-1 0-1,1 0 0,0-1 1,0 1-1,-1 0 0,1 0 1,-1 0-1,1 0 0,-1 0 1,1 0-1,-1 0 0,0 0 1,0 0-1,1 0 0,-1 0 1,0 0-1,0 0 0,0 0 1,0 1-1,0-1 0,0 0 1,0 1-1,0-1 0,-2 0 1,2 1-6,0 0 0,1 1 0,-1-1 0,0 0-1,0 1 1,0-1 0,0 0 0,0 1 0,0 0 0,0-1 0,1 1 0,-1-1 0,0 1 0,0 0 0,1-1 0,-1 1 0,0 0 0,1 0 0,-1 0 0,1-1 0,-1 1 0,1 0 0,-1 0 0,1 0 0,0 0 0,-1 0 0,1 0 0,0 0 0,0 0 0,0 0 0,0 2 0,-5 35 1505,5-38-1582,0 8 177,0 0 0,0 0 0,1-1 0,0 1 0,1 0 0,-1-1 0,2 1 0,-1-1 0,1 0 0,0 0 0,5 9 0,-7-14-183,1 0 0,-1 0-1,0 0 1,1 0 0,0 0 0,-1-1-1,1 1 1,0 0 0,0-1-1,0 1 1,0-1 0,0 0 0,0 0-1,0 0 1,0 0 0,0 0-1,0 0 1,1-1 0,-1 1 0,0-1-1,1 1 1,-1-1 0,1 0 0,-1 0-1,0 0 1,1 0 0,-1-1-1,0 1 1,1 0 0,-1-1 0,0 0-1,0 1 1,1-1 0,-1 0 0,0 0-1,0-1 1,0 1 0,0 0-1,3-3 1,4-2 6,-1-1-1,0 0 1,-1 0-1,1-1 1,-2 0-1,1 0 1,-1 0-1,0-1 1,5-10 0,-8 15-22,-1-1 0,0 1 0,0-1 1,0 0-1,0 0 0,-1 1 1,0-1-1,0 0 0,0 0 1,-1-1-1,0 1 0,0 0 1,0 0-1,0 0 0,-1 0 0,0 0 1,0 0-1,0 0 0,-1 0 1,-2-6-1,3 9-6,0 1 0,0-1 0,0 1 0,0-1 0,0 0-1,0 1 1,-1 0 0,1-1 0,0 1 0,-1 0 0,1 0 0,-1 0 0,1 0 0,-1 0 0,0 0 0,1 0 0,-1 1 0,0-1-1,0 0 1,0 1 0,1-1 0,-1 1 0,-3 0 0,3 0-2,1 0 0,-1 1 0,1-1 1,-1 0-1,1 1 0,-1 0 0,1-1 0,0 1 0,-1 0 0,1-1 1,0 1-1,0 0 0,-1 0 0,1 0 0,0 0 0,0 1 0,0-1 0,0 0 1,0 0-1,0 0 0,1 1 0,-1-1 0,0 1 0,1-1 0,-1 0 0,1 1 1,-1-1-1,1 1 0,0 1 0,-1 2 4,0 0 1,1 0-1,0 0 1,0 0-1,0 0 0,0-1 1,1 1-1,0 0 1,0 0-1,0 0 0,1-1 1,0 1-1,0-1 1,0 1-1,0-1 0,6 8 1,-7-10-41,1 0 0,-1 0 1,1 0-1,0 0 0,0-1 1,0 1-1,0-1 0,0 1 1,0-1-1,0 0 0,0 1 1,1-1-1,-1 0 0,0 0 0,1-1 1,-1 1-1,1 0 0,-1-1 1,1 0-1,-1 1 0,1-1 1,-1 0-1,1 0 0,-1-1 1,1 1-1,-1 0 0,1-1 1,-1 0-1,1 1 0,-1-1 1,0 0-1,1 0 0,3-3 0,1-1 86,-1 0-1,1 0 0,-1-1 0,0 0 0,-1 0 0,1 0 1,-1 0-1,8-15 0,3-8-203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32.2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 17 17100,'-5'0'188,"-1"0"0,1 1 0,-1-1 0,0 1 0,1 0 0,-1 0 0,1 1 1,0 0-1,-1 0 0,1 0 0,0 0 0,0 1 0,0 0 0,1 0 0,-1 0 0,1 1 0,-1-1 1,1 1-1,0 0 0,1 1 0,-1-1 0,1 0 0,0 1 0,0 0 0,-3 5 0,4-5-89,-1 0 0,1 0 0,0 1 0,0-1-1,1 1 1,-1-1 0,1 1 0,1-1-1,-1 1 1,1-1 0,0 1 0,0 0 0,0-1-1,1 1 1,0-1 0,0 1 0,0-1-1,1 1 1,0-1 0,0 0 0,0 0 0,1 0-1,0 0 1,6 9 0,-6-11-95,0 0 0,0-1 0,0 1-1,0-1 1,0 0 0,0 0 0,1 0 0,-1 0 0,1-1 0,-1 1 0,1-1 0,0 0 0,0 0-1,0 0 1,-1 0 0,1-1 0,0 0 0,0 1 0,0-2 0,0 1 0,0 0 0,0-1 0,0 1-1,-1-1 1,1 0 0,5-3 0,5-1-297,-1-1 0,0 0 0,0-1 0,0 0 0,21-17 1,-21 14-141,-1 0 0,0-1 0,-1 0 0,0-1 0,-1 0 1,0 0-1,-1-1 0,-1-1 0,0 0 0,11-24 1,-5-5-755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32.9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33 153 18036,'-4'5'193,"0"0"0,1 1 1,0-1-1,0 1 0,0 0 1,1 0-1,-1 0 0,2 0 1,-1 1-1,1-1 0,-1 0 1,2 1-1,-1-1 0,1 1 1,0-1-1,0 0 0,1 1 0,0-1 1,2 9-1,0-5-11,0 0 0,1 0 0,1 0 0,-1-1 0,2 0 0,-1 0 0,1 0 0,0-1 0,1 0 0,0 0 0,10 8 0,167 126 607,-183-140-788,1-1 0,0 0-1,0 1 1,-1-1 0,1 0 0,0 0 0,0 0 0,0 0 0,0-1 0,1 1 0,-1 0 0,0-1 0,0 1 0,0-1 0,1 0-1,-1 0 1,0 0 0,0 0 0,0 0 0,1 0 0,1-1 0,-1-1-17,-1 1 0,0-1 0,0 0 0,1 0 0,-1 0 0,-1 1 0,1-2 0,0 1 1,0 0-1,-1 0 0,1-1 0,-1 1 0,0 0 0,0-1 0,0 0 0,1-4 0,6-18-187,-6 18 121,0 0 0,0 0 0,0 1 0,1-1 1,0 1-1,4-7 0,-6 12 77,-1 1 1,0 0 0,1 0 0,-1 0-1,0 0 1,1 0 0,-1 0-1,0 0 1,1 0 0,-1-1 0,0 1-1,1 0 1,-1 0 0,1 1-1,-1-1 1,0 0 0,1 0-1,-1 0 1,0 0 0,1 0 0,-1 0-1,0 0 1,1 1 0,-1-1-1,0 0 1,1 0 0,-1 0 0,0 1-1,0-1 1,1 0 0,-1 0-1,0 1 1,0-1 0,1 0-1,-1 1 1,0-1 0,0 0 0,0 0-1,0 1 1,0-1 0,1 1-1,-1 0 1,12 20-14,-9-16-5,-1-2 11,1 3 15,0-1 0,0 0 0,1 0 0,0 0 0,8 8 0,-12-12 1,1-1 0,-1 1 0,1-1 0,0 0 0,0 1 0,-1-1 0,1 1 0,0-1 0,0 0 0,-1 0 0,1 1 0,0-1 0,0 0 0,0 0 0,0 0 0,-1 0 0,1 0 0,0 0 0,0 0 0,1-1 0,-1 1 3,0-1 0,1 0 0,-1 1 0,0-1 0,0 0 0,0 0 0,0 0 0,0 0 0,0 0 0,0 0 0,0 0 0,0-1 0,0 1 0,0 0 0,0-3 0,5-8 33,-1 0 1,-1 0 0,0 0 0,-1-1-1,-1 0 1,3-22 0,-3 9 26,-2-1-1,-3-34 1,-4 29 10,7 32-74,0-1 1,0 1-1,0-1 1,0 1-1,-1-1 0,1 1 1,0-1-1,-1 1 0,1-1 1,0 1-1,-1-1 1,1 1-1,-1 0 0,1-1 1,0 1-1,-1 0 0,1-1 1,-1 1-1,1 0 0,-1-1 1,0 1-1,0 0 1,1 1-1,-1-1 1,1 0-1,-1 0 1,0 1-1,1-1 1,-1 0-1,1 0 0,-1 1 1,1-1-1,-1 1 1,1-1-1,-1 1 1,1-1-1,0 0 1,-1 1-1,1-1 1,0 1-1,-1 0 1,1-1-1,0 1 0,-1 0 1,-3 9 22,0 1-1,1-1 1,0 1 0,1 0 0,0 0-1,1 0 1,0 0 0,1 0 0,1 17-1,-1-28-23,0 1 0,0-1-1,0 1 1,0-1 0,0 1-1,0-1 1,0 1 0,0 0-1,0-1 1,0 1 0,0-1-1,0 1 1,1-1 0,-1 1-1,0-1 1,0 1 0,1-1-1,-1 1 1,0-1 0,1 1-1,-1-1 1,0 0 0,1 1-1,-1-1 1,1 0 0,-1 1-1,1-1 1,-1 0 0,0 1-1,1-1 1,-1 0 0,1 0-1,0 0 1,-1 1 0,1-1-1,-1 0 1,1 0 0,-1 0-1,1 0 1,-1 0 0,1 0 0,-1 0-1,1 0 1,0 0 0,-1 0-1,1 0 1,-1-1 0,1 1-1,-1 0 1,1 0 0,-1 0-1,1-1 1,-1 1 0,1 0-1,-1-1 1,1 1 0,-1 0-1,0-1 1,1 0 0,34-28 21,-27 21-17,-5 5-2,16-14-7,0 1 1,24-15 0,-38 28-3,1 0 0,-1 0 1,0 0-1,1 1 1,-1 0-1,1 0 0,0 0 1,-1 1-1,1 0 1,0 0-1,0 0 0,0 1 1,0-1-1,11 2 1,-14 0 23,-1 0 1,0 0-1,1 0 1,-1 0-1,0 0 1,1 0-1,-1 0 1,0 1-1,0-1 1,0 1-1,0-1 1,0 1-1,0 0 1,-1 0 0,1 0-1,-1 0 1,1 0-1,-1 0 1,0 1-1,1-1 1,-1 0-1,0 1 1,-1-1-1,2 5 1,-2-7-11,0 0 1,1 0-1,-1 1 1,0-1-1,0 0 1,0 0 0,0 0-1,0 0 1,0 1-1,0-1 1,0 0-1,0 0 1,0 0-1,0 1 1,0-1-1,0 0 1,0 0-1,0 0 1,0 1-1,0-1 1,0 0 0,0 0-1,0 0 1,0 1-1,0-1 1,0 0-1,0 0 1,0 0-1,0 0 1,0 1-1,0-1 1,0 0-1,-1 0 1,1 0 0,0 0-1,0 0 1,0 1-1,0-1 1,0 0-1,-1 0 1,1 0-1,0 0 1,0 0-1,0 0 1,0 0-1,-1 0 1,1 0 0,0 1-1,0-1 1,0 0-1,-1 0 1,1 0-1,0 0 1,0 0-1,0 0 1,-1 0-1,1 0 1,0 0-1,-11-12 412,-5-23-114,1-1 1,-18-69 0,32 103-311,-2-8-10,-2-8-116,0-1 0,-4-29 0,9 48 94,0-1 1,0 1-1,0-1 1,0 0-1,0 1 1,0-1-1,0 0 1,0 1-1,0-1 1,0 0-1,1 1 1,-1-1-1,0 0 1,0 1-1,1-1 1,-1 1-1,0-1 1,1 1-1,-1-1 1,1 1-1,-1-1 0,0 1 1,1-1-1,-1 1 1,1-1-1,-1 1 1,1 0-1,0-1 1,-1 1-1,1 0 1,-1-1-1,1 1 1,0 0-1,-1 0 1,1 0-1,0 0 1,-1-1-1,1 1 1,0 0-1,-1 0 1,1 0-1,0 0 1,-1 1-1,2-1 1,36 9-1348,-23-4 1161,15 0-269,1-1-121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33.7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1 107 13483,'0'2'310,"0"1"0,0 0 1,0 0-1,0 0 0,1 0 0,-1 0 1,1 0-1,0 0 0,0-1 0,0 1 1,0 0-1,0 0 0,1-1 0,-1 1 1,1-1-1,0 0 0,-1 1 0,1-1 1,0 0-1,0 0 0,1 0 0,-1 0 1,0 0-1,5 2 0,-7-4-283,1 0 1,0 0-1,0 0 0,0 0 0,-1 0 1,1 0-1,0 0 0,0 0 0,0-1 1,0 1-1,-1 0 0,1 0 0,0-1 1,0 1-1,-1 0 0,1-1 0,0 1 1,-1-1-1,1 1 0,0-1 0,-1 1 1,1-1-1,-1 0 0,1 1 0,-1-1 1,1 0-1,-1 1 0,1-1 0,-1 0 1,1 0-1,12-27 72,-11 25-63,12-40 85,-11 32 18,0-1 1,1 1-1,1 0 1,0 0-1,10-16 1,-15 27-129,0-1 1,0 1-1,0 0 0,0 0 0,1 0 1,-1 0-1,0 0 0,0-1 1,0 1-1,0 0 0,0 0 1,0 0-1,0 0 0,1 0 1,-1 0-1,0 0 0,0 0 0,0 0 1,0 0-1,0-1 0,1 1 1,-1 0-1,0 0 0,0 0 1,0 0-1,0 0 0,0 0 1,1 0-1,-1 0 0,0 0 0,0 0 1,0 0-1,0 0 0,1 0 1,-1 1-1,0-1 0,0 0 1,0 0-1,0 0 0,0 0 1,1 0-1,-1 0 0,0 0 0,0 0 1,0 0-1,0 0 0,0 1 1,0-1-1,0 0 0,1 0 1,-1 0-1,5 13 408,0 23 124,-4-30-422,3 26 273,-3-19-255,0 1 1,1 0-1,1-1 0,0 1 1,1-1-1,8 19 1,-12-33-147,0 1 0,0 0 0,0-1 0,0 1 0,0 0 0,0-1 0,0 1 0,0 0 0,0-1 0,0 1 1,1 0-1,-1-1 0,0 1 0,0 0 0,0-1 0,0 1 0,1 0 0,-1-1 0,0 1 0,0 0 0,1 0 0,-1 0 1,0-1-1,0 1 0,1 0 0,-1 0 0,0 0 0,1-1 0,-1 1 0,0 0 0,1 0 0,-1 0 0,0 0 1,1 0-1,-1 0 0,0 0 0,1 0 0,-1 0 0,0 0 0,1 0 0,-1 0 0,0 0 0,1 0 0,-1 0 0,0 0 1,1 0-1,-1 0 0,0 1 0,1-1 0,-1 0 0,0 0 0,1 0 0,-1 1 0,0-1 0,0 0 0,1 0 1,-1 1-1,0-1 0,0 0 0,1 0 0,-1 1 0,0-1 0,0 0 0,0 1 0,0-1 0,0 0 0,1 1 0,-1-1 1,0 1-1,6-28-1180,-5-19 425,-1 21 278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34.9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18780,'3'4'1728,"5"13"-1328,1 13-151,1 5 831,7 5-712,2 4-112,7-2 0,2 0-40,5-9-272,0-3-240,-1-8-464,-2 1-232,-9-8 751,-6-2-175,-15 1-168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35.4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215 921 16243,'0'5'1393,"5"-10"-865,8-7-184,17-13 760,11-10-216,17-10-215,7-5-73,4-7-104,0 0-120,-3 3-248,-7 3-160,-16 11-400,-10 8-176,-22 13-417,-10 4-31,-16 4 616,-10 4-200,-25-2-72</inkml:trace>
  <inkml:trace contextRef="#ctx0" brushRef="#br0" timeOffset="1">17 475 13179,'-10'6'1640,"4"-6"-968,7-10-72,8-8 1777,14-14-1409,2-4-104,13-10-112,4-4-15,3-6-337,3 1-232,1 2-624,-1 4-368,-13 14 631,-8 8-191,-15 14-184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35.9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0 352 18308,'18'34'1799,"4"9"-698,-20-41-1006,-1 0 0,1 1 0,0-1 0,-1 0 0,1 0 0,0-1 0,0 1 0,1 0 0,-1 0 0,0-1 0,0 0 0,1 1 0,3 1 0,-4-3-61,0 0 0,0 0 0,-1 0 0,1 0 0,0 0 0,-1-1 0,1 1 0,0 0 0,-1-1 0,1 1 0,0-1 0,-1 0 0,1 0 0,-1 1 0,1-1 0,-1 0 0,1 0 0,-1 0 0,0 0 0,1-1 0,-1 1 0,0 0 0,0-1 0,0 1 0,0 0 0,1-3 0,5-7 50,-1 0 1,8-17-1,-11 21-41,39-103 156,7-13-69,-49 122-119,1-1 1,-1 1-1,1 0 0,-1 0 0,1 0 1,0 0-1,-1 0 0,1 0 0,0 0 1,0 0-1,0 0 0,0 1 0,0-1 1,1-1-1,-1 2-5,-1 0 0,0 0 0,1 0 0,-1 0 0,0 0 0,1 0 0,-1 0 0,0 1 0,1-1 0,-1 0 0,0 0 1,1 0-1,-1 0 0,0 1 0,0-1 0,1 0 0,-1 0 0,0 1 0,0-1 0,1 0 0,-1 0 0,0 1 0,0-1 0,0 0 0,0 0 0,1 1 0,-1-1 0,0 0 0,0 1 0,0-1 0,0 1 0,7 39 302,-6-32-276,2 32 161,-1-14 16,2 0 0,11 50 0,-14-74-201,-1-1 0,0 1 1,1 0-1,0-1 0,-1 1 1,1 0-1,0-1 0,0 1 0,0-1 1,0 1-1,0-1 0,0 0 1,0 1-1,0-1 0,1 0 1,-1 0-1,0 0 0,1 0 0,1 1 1,-1-1-5,-1-1 0,0 0 0,0 0-1,0 0 1,1 0 0,-1-1 0,0 1 0,0 0 0,0 0 0,0-1 0,0 1 0,0-1 0,1 1 0,-1-1 0,0 1 0,0-1-1,0 1 1,0-1 0,-1 0 0,1 0 0,1-1 0,5-5 5,0-2 0,0 1-1,-1-1 1,8-16 0,50-102-186,4-6-341,-65 127 467,0 0-1,1 0 1,0 0 0,0 1-1,1 0 1,0-1 0,6-4-1,-10 9 43,-1 1 0,1 0 0,0-1 0,-1 1 0,1 0 0,0 0 0,-1-1 0,1 1 0,0 0 0,0 0 0,-1 0 0,1 0 0,0 0 0,-1 0-1,1 0 1,0 0 0,0 0 0,-1 1 0,1-1 0,0 0 0,-1 0 0,1 1 0,0-1 0,-1 0 0,1 1 0,-1-1 0,1 0 0,0 1 0,-1-1 0,1 1 0,-1-1-1,1 1 1,-1-1 0,0 1 0,1 0 0,-1-1 0,1 1 0,-1 0 0,0-1 0,0 1 0,1 0 0,-1 0 0,12 36-68,-10-29 65,26 89-891,-22-87 219,0-11 364,2-16-77,-2-2-49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36.4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1 146 17228,'10'30'853,"2"0"0,1 0 1,21 33-1,2 7-65,-10-17-290,5 11 169,34 99 0,-62-149-356,-8-17 100,-11-20-41,-11-36-476,3 0 1,2-1-1,3-1 0,2-1 0,-11-86 0,28 147 103,-4-24-215,-1-38-1,5 58 179,0-1-1,0 0 1,1 1-1,0-1 0,0 1 1,0-1-1,0 1 0,1-1 1,0 1-1,0 0 0,1 0 1,5-9-1,-7 13 36,0-1-1,0 0 0,1 1 1,-1 0-1,1-1 0,-1 1 1,1 0-1,-1 0 0,1 0 1,0 0-1,0 0 0,0 0 1,-1 0-1,1 1 0,0-1 1,0 1-1,0-1 1,0 1-1,0 0 0,0 0 1,0 0-1,0 0 0,0 0 1,0 0-1,0 0 0,0 1 1,0-1-1,0 1 0,0-1 1,0 1-1,0 0 0,-1 0 1,1 0-1,0 0 1,-1 0-1,1 0 0,0 0 1,-1 1-1,1-1 0,-1 0 1,0 1-1,1 0 0,-1-1 1,0 1-1,0 0 0,0-1 1,0 1-1,0 0 0,-1 0 1,2 3-1,-1 3 67,0 0 0,0-1 0,-1 1 0,0 0 0,0-1 0,-1 1 0,-3 13 0,-17 55 542,14-52-400,-6 15 147,6-21-484,-7 35-1,22-78-3363,6-16 2807,-4 1-313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36.9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0 537 18364,'4'83'1943,"-4"-64"-1477,1 1-1,0-1 0,8 36 1,-9-53-436,0-1 0,1 1 1,-1 0-1,1-1 0,-1 1 1,1-1-1,0 1 0,-1-1 1,1 1-1,0-1 0,0 1 0,0-1 1,0 0-1,0 0 0,1 1 1,-1-1-1,2 1 0,-3-2-17,1 0-1,0 0 1,0 0-1,-1 0 1,1 0-1,0 0 1,0 0-1,-1 0 1,1 0-1,0 0 1,0 0-1,-1 0 1,1-1-1,0 1 1,-1 0-1,1-1 1,0 1-1,-1 0 1,1-1-1,0 1 1,-1-1-1,1 1 1,-1-1-1,1 1 0,0-2 1,3-3-2,1-1 0,-2 0 0,1 0 1,0 0-1,-1 0 0,3-10 0,4-15-176,-1-1 1,-2-1-1,-1 0 0,-2 0 0,1-54 1,-5 82 147,0 0 0,-1 0 1,0 0-1,0-1 0,-2-5 0,3 11 19,0-1-1,0 1 0,0 0 0,0 0 1,0 0-1,0 0 0,0 0 0,0 0 1,0 0-1,0 0 0,0-1 0,0 1 1,0 0-1,0 0 0,0 0 0,0 0 1,0 0-1,0 0 0,0 0 0,0 0 1,0-1-1,0 1 0,0 0 0,0 0 1,0 0-1,0 0 0,0 0 0,0 0 1,0 0-1,0 0 0,0 0 0,-1-1 1,1 1-1,0 0 0,0 0 0,0 0 1,0 0-1,0 0 0,0 0 0,0 0 1,0 0-1,0 0 0,-1 0 0,1 0 1,0 0-1,0 0 0,0 0 0,0 0 1,0 0-1,0 0 0,0 0 0,-1 0 1,1 0-1,0 0 0,0 0 0,0 0 1,0 0-1,0 0 0,0 0 0,0 0 0,0 0 1,0 0-1,-1 0 0,1 0 0,0 1 1,0 18 205,3 6 200,0 1-1,15 47 1,-15-62-305,0-1 1,1 1-1,1-1 1,0 0-1,0 0 1,1-1-1,0 0 1,1 0-1,10 12 1,-15-19-90,-1-1 1,1 1-1,-1-1 0,1 1 1,0-1-1,0 0 1,-1 0-1,1 0 1,0 0-1,0 0 1,0 0-1,0 0 1,0 0-1,1-1 1,-1 1-1,0-1 1,0 0-1,0 1 0,0-1 1,0 0-1,1 0 1,-1-1-1,0 1 1,0 0-1,0-1 1,0 1-1,1-1 1,-1 0-1,0 1 1,0-1-1,0 0 1,-1 0-1,1-1 0,0 1 1,0 0-1,-1-1 1,3-1-1,2-3 1,0-1 0,-1 0 0,0 0 0,0-1 0,0 0 0,-1 0-1,6-13 1,1-10-125,-1 0 1,-2 0-1,-1-1 0,-1 0 0,-2 0 0,-1-1 0,-1 1 0,-2-1 0,-2 1 1,0-1-1,-3 1 0,0 0 0,-17-52 0,18 72 32,-1-1 0,-10-18 0,13 28 71,0 0 0,0-1 0,0 1-1,-1 0 1,1 0 0,-1 1 0,0-1 0,0 0 0,0 1 0,0 0 0,0 0-1,-7-4 1,9 6 19,0 0-1,0-1 0,0 1 1,0 0-1,0-1 0,0 1 0,0 0 1,0 0-1,0 0 0,-1 0 1,1 0-1,0 0 0,0 0 0,0 1 1,0-1-1,0 0 0,0 1 1,0-1-1,0 0 0,0 1 1,0-1-1,0 1 0,0 0 0,0-1 1,0 1-1,0 0 0,1 0 1,-1-1-1,0 1 0,0 0 1,1 0-1,-1 0 0,1 0 0,-1 0 1,1 0-1,-1 0 0,1 0 1,-1 0-1,1 0 0,0 2 0,-3 4 112,2 1 0,-1-1 0,1 1-1,-1 12 1,2-4 28,1 0 1,0 0-1,1 0 0,1 0 0,0-1 0,1 1 0,1-1 1,0 0-1,1 0 0,12 22 0,-11-25-103,1 0-1,0 0 1,1-1 0,0 0-1,0 0 1,1-1-1,1 0 1,0-1 0,0 0-1,1-1 1,0 0-1,14 6 1,-21-11-53,1-1 0,0 0 0,0 0 0,0-1 0,0 1 0,1-1-1,-1 0 1,9-1 0,-13 0-77,0 0-1,0 0 1,0 0-1,0 0 1,0-1-1,0 1 1,0-1-1,0 1 1,0-1-1,0 0 1,0 0-1,0 0 1,0 0-1,-1 0 1,1 0-1,0 0 1,-1-1-1,1 1 1,-1 0-1,1-1 1,-1 0-1,0 1 1,0-1-1,1 0 1,-1 1 0,0-1-1,1-3 1,-2 4 56,0 1 1,0 0 0,0 0 0,0 0 0,1-1 0,-1 1 0,0 0 0,0 0 0,0-1 0,0 1 0,0 0-1,0 0 1,0 0 0,0-1 0,0 1 0,0 0 0,0 0 0,0-1 0,0 1 0,0 0 0,0 0 0,0-1 0,0 1-1,0 0 1,0 0 0,-1 0 0,1-1 0,0 1 0,0 0 0,0 0 0,0 0 0,0-1 0,-1 1 0,1 0 0,0 0-1,0 0 1,0 0 0,0 0 0,-1-1 0,1 1 0,0 0 0,0 0 0,-1 0 0,1 0 0,0 0 0,-1 0-80,-2-3-482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37.4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89 6 16452,'0'0'37,"0"0"1,0 0-1,0 0 1,0-1 0,0 1-1,0 0 1,0 0-1,0 0 1,0 0 0,0-1-1,0 1 1,0 0-1,0 0 1,0 0 0,0 0-1,0-1 1,0 1-1,0 0 1,0 0 0,0 0-1,0 0 1,-1 0-1,1-1 1,0 1 0,0 0-1,0 0 1,0 0-1,0 0 1,0 0 0,0 0-1,-1-1 1,1 1-1,0 0 1,0 0 0,0 0-1,0 0 1,-1 0-1,1 0 1,0 0 0,0 0-1,0 0 1,0 0-1,-1 0 1,1 0 0,0 0-1,0 0 1,0 0-1,0 0 1,-1 0 0,1 0-1,0 0 1,0 0-1,0 0 1,0 0 0,-1 0-1,1 0 1,0 0-1,0 1 1,0-1 0,0 0-1,0 0 1,0 0-1,-1 0 1,1 0 0,0 1-1,-16 14 1746,-13 25 449,24-33-2075,0 1 0,1 0 0,0 0 0,0 1 0,0-1 0,1 1 0,1 0 0,0 0 0,-2 9 1,4-17-155,0-1 1,0 1 0,0-1-1,0 1 1,0-1 0,0 1-1,0-1 1,0 1 0,1-1 0,-1 1-1,0-1 1,0 1 0,0-1-1,1 1 1,-1-1 0,0 1-1,0-1 1,1 0 0,-1 1 0,0-1-1,1 1 1,-1-1 0,1 0-1,-1 1 1,0-1 0,1 0-1,-1 0 1,1 1 0,-1-1-1,1 0 1,-1 0 0,1 0 0,-1 0-1,1 1 1,-1-1 0,1 0-1,-1 0 1,1 0 0,-1 0-1,1 0 1,-1 0 0,1 0 0,-1 0-1,1-1 1,-1 1 0,1 0-1,-1 0 1,1 0 0,-1 0-1,0-1 1,1 1 0,-1 0 0,1 0-1,-1-1 1,1 1 0,27-18-256,-27 17 238,28-20-318,-6 3 24,0 1 0,34-18 0,-51 32 270,0 0-1,0 0 1,0 1-1,1-1 1,-1 1-1,1 1 0,0-1 1,-1 1-1,1 1 1,0-1-1,0 1 1,0 0-1,-1 0 1,1 1-1,8 2 1,-13-3 51,-1 1 0,1-1 0,0 1 0,-1-1 0,1 1 1,-1 0-1,1 0 0,-1 0 0,0 0 0,1 0 0,-1 0 1,0 0-1,0 0 0,1 0 0,-1 1 0,0-1 1,0 0-1,0 1 0,-1-1 0,1 1 0,0-1 0,0 1 1,-1-1-1,1 1 0,-1 0 0,0-1 0,1 1 0,-1 0 1,0-1-1,0 1 0,0 0 0,0-1 0,0 1 1,0 0-1,-1-1 0,1 1 0,0 0 0,-1-1 0,1 1 1,-2 1-1,-1 6 107,-1-1 1,0 0-1,0 0 1,0-1 0,-1 1-1,-8 8 1,3-4-81,0 1 0,-1-2 0,-1 1 0,0-2 1,0 1-1,-1-2 0,-21 12 0,34-20-80,-1 0 1,0-1-1,0 1 0,0-1 0,0 0 1,0 1-1,0-1 0,0 0 0,0 0 1,1 1-1,-1-1 0,0 0 0,0 0 1,0 0-1,0 0 0,0 0 0,0 0 1,0-1-1,0 1 0,0 0 0,0 0 1,0-1-1,0 1 0,0 0 0,0-1 1,0 1-1,1-1 0,-1 0 0,0 1 1,0-1-1,0 1 0,1-1 0,-1 0 1,0 0-1,0-1 0,-3-9-433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30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2 106 16796,'-1'-1'1376,"5"-4"-1048,8-2-136,8-7 552,4-3-568,4-5-32,4 1-144,-4 3-80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38.1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119 218 18884,'-4'-1'135,"1"0"0,-1 1 0,1-1 0,-1 1 0,1 0 0,-1 0 0,1 0 0,0 0 0,-1 1 0,1 0 0,-1-1 0,1 1 0,0 0 0,-1 1 0,1-1-1,0 0 1,0 1 0,-5 3 0,4-1-10,0-1 0,1 1 0,0 0 0,0 0 0,0 0 0,0 0 0,0 1 0,1-1 0,0 1-1,0-1 1,-3 9 0,2 2 7,-1 1-1,2-1 1,0 0 0,1 1-1,0 0 1,2-1-1,2 24 1,-2-31-101,1-1 0,0 1-1,0-1 1,0 0 0,1 1 0,0-1 0,1 0 0,-1-1 0,9 12-1,-11-16-27,1 0 0,-1 0 0,1-1-1,0 1 1,0-1 0,-1 1-1,1-1 1,0 0 0,0 1-1,0-1 1,0 0 0,1-1-1,-1 1 1,0 0 0,0 0-1,1-1 1,-1 1 0,0-1 0,0 0-1,1 0 1,-1 0 0,0 0-1,1 0 1,-1 0 0,0-1-1,1 1 1,-1-1 0,0 0-1,0 1 1,0-1 0,1 0-1,-1 0 1,0 0 0,0-1 0,-1 1-1,5-3 1,8-9-41,-1 1 0,0-2-1,0 0 1,-1-1 0,-1 0 0,15-27 0,-8 14-64,21-26 0,-35 50 86,0-1-1,1 1 1,-1 0-1,0 0 1,9-5-1,-12 8 15,0 0 0,0 1 0,1-1 0,-1 0-1,0 1 1,1-1 0,-1 1 0,0 0 0,1-1 0,-1 1-1,1 0 1,-1 0 0,1 0 0,-1 0 0,0 0-1,1 0 1,-1 0 0,1 0 0,-1 1 0,0-1-1,1 1 1,-1-1 0,0 1 0,1-1 0,-1 1-1,0 0 1,0-1 0,1 1 0,-1 0 0,2 2-1,0 1 5,1 1 0,0 0-1,-1 0 1,0 0-1,0 0 1,0 0-1,-1 1 1,4 10 0,10 50 47,-15-58-41,6 28 118,-2 1 0,-1 0 0,-2 45 1,-3-59 21,-1-1 1,0 0-1,-2-1 1,0 1 0,-2 0-1,-14 35 1,18-53-107,0 0-1,0 0 1,0 0 0,-1 0 0,1 0-1,-1-1 1,0 1 0,-6 4 0,8-7-41,0 0 1,0-1 0,0 1-1,0 0 1,0-1-1,-1 1 1,1 0-1,0-1 1,0 1 0,-1-1-1,1 0 1,0 0-1,-1 1 1,1-1-1,0 0 1,-1 0 0,1 0-1,0 0 1,-1 0-1,1-1 1,0 1-1,-1 0 1,1-1 0,0 1-1,0-1 1,-1 1-1,1-1 1,0 1 0,0-1-1,0 0 1,0 0-1,-2-1 1,-1-2-25,1 0 0,-1 0-1,1-1 1,0 1 0,0-1 0,0 0 0,1 1 0,0-1 0,0-1-1,0 1 1,0 0 0,0-7 0,-2-8-54,1 0 1,-1-22-1,4 15 6,0-1 0,2 0 1,1 1-1,1-1 0,10-31 0,49-127-242,-17 61 74,-43 115 218,20-71-112,-21 75 132,-1-1-1,0 1 0,0-1 1,-1 1-1,0-1 1,0 0-1,-1 1 0,1-1 1,-4-10-1,4 16 7,0 0 0,0 0-1,0 1 1,0-1 0,-1 0-1,1 1 1,0-1 0,-1 0-1,1 1 1,0-1 0,-1 0-1,1 1 1,0-1 0,-1 0-1,1 1 1,-1-1 0,1 1-1,-1-1 1,0 1 0,1 0-1,-1-1 1,1 1 0,-1-1 0,0 1-1,1 0 1,-1 0 0,0-1-1,0 1 1,1 0 0,-1 0-1,0 0 1,1 0 0,-1 0-1,0 0 1,0 0 0,1 0-1,-1 0 1,0 0 0,0 0-1,1 0 1,-1 0 0,0 1-1,1-1 1,-1 0 0,0 1 0,1-1-1,-1 0 1,0 1 0,1-1-1,-1 1 1,1-1 0,-1 1-1,1-1 1,-1 1 0,-3 3 28,1-1 1,0 1-1,0-1 1,0 1-1,0 0 1,1 0-1,-3 6 1,-2 6 39,2 1 1,0 0 0,1-1 0,1 1 0,1 0 0,-1 19 0,2-24-83,1 1 1,1-1 0,0 1-1,1-1 1,0 0 0,1 0-1,0 0 1,1 0-1,6 13 1,-9-22-76,0 0 0,1 0 0,0-1 1,0 1-1,0 0 0,0-1 0,0 0 0,0 1 0,0-1 0,1 0 1,-1 0-1,1 0 0,0-1 0,5 4 0,-6-5 46,0 1 1,0-1-1,0 1 0,0-1 0,0 0 0,0 0 1,0 0-1,0 0 0,0 0 0,1 0 0,-1 0 1,0-1-1,0 1 0,0-1 0,0 0 0,0 1 1,-1-1-1,1 0 0,0 0 0,0 0 1,0 0-1,2-3 0,16-17-422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39.1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13 318 16299,'0'0'37,"0"0"-1,0 0 1,0 0-1,0-1 1,0 1-1,0 0 1,0 0-1,0 0 0,0 0 1,0 0-1,0 0 1,0 0-1,0 0 1,0 0-1,0 0 0,0 0 1,0-1-1,0 1 1,0 0-1,0 0 1,0 0-1,0 0 1,0 0-1,0 0 0,0 0 1,0 0-1,0 0 1,0 0-1,0 0 1,0 0-1,0 0 0,0 0 1,0-1-1,0 1 1,-1 0-1,1 0 1,0 0-1,0 0 1,0 0-1,0 0 0,0 0 1,0 0-1,0 0 1,0 0-1,0 0 1,0 0-1,0 0 0,0 0 1,-1 0-1,1 0 1,0 0-1,0 0 1,0 0-1,0 0 0,0 0 1,0 0-1,0 0 1,0 0-1,0 0 1,0 0-1,0 0 1,-1 0-1,1 1 0,0-1 1,0 0-1,0 0 1,0 0-1,-3 8 895,-2 14 380,4-12-1126,1 0 1,0 0-1,1 0 0,0 0 1,0-1-1,1 1 0,0 0 0,1-1 1,0 1-1,8 15 0,-9-21-168,0 0 0,0 0 1,1 0-1,-1-1 0,1 1 0,0-1 0,0 1 0,1-1 0,-1 0 0,1 0 1,-1-1-1,1 1 0,0-1 0,0 1 0,0-1 0,0 0 0,1-1 0,-1 1 0,0-1 1,1 0-1,-1 0 0,1 0 0,-1-1 0,1 1 0,5-1 0,7-2-13,1-1 1,31-9-1,18-4-77,-61 15 61,1 0 0,0 1 0,0 0 1,-1 0-1,1 0 0,0 1 0,9 2 1,-13-2 8,0 0 0,0 1 0,0-1 1,0 1-1,0 0 0,0 0 0,0 0 1,-1 0-1,1 0 0,-1 0 0,0 1 0,0-1 1,0 1-1,0 0 0,0 0 0,0-1 1,-1 1-1,1 0 0,-1 1 0,0-1 1,0 0-1,0 0 0,1 6 0,0 5 20,0 0 0,-1 0 0,-1-1-1,-1 20 1,0-14 97,-1-1-1,-1 1 1,-1-1-1,0 0 1,-2 0 0,0 0-1,-1-1 1,0 0-1,-1 0 1,-17 24 0,23-39-78,0 1 1,-1 0-1,1 0 1,-1-1-1,1 0 1,-1 1 0,0-1-1,0 0 1,0-1-1,0 1 1,0 0-1,-1-1 1,-4 2 0,6-2-26,0-1 0,0 0 1,0 0-1,1 0 1,-1 0-1,0 0 1,0 0-1,0-1 1,0 1-1,1-1 1,-1 1-1,0-1 1,0 1-1,1-1 1,-1 0-1,1 0 1,-1 0-1,0 0 1,1 0-1,0 0 1,-1 0-1,1-1 1,0 1-1,-1-1 1,1 1-1,0-1 1,-1-1-1,-3-5-27,1-1-1,0 1 1,1-1-1,-1 0 1,2 0 0,-1 0-1,1-1 1,1 1-1,-1-13 1,0-10-103,4-46-1,6 12-84,3 0-1,31-102 0,-8 36-3,-33 126 194,5-26-39,-6 31 54,0-1 0,1 1 0,-1 0-1,0-1 1,-1 1 0,1 0 0,0-1 0,0 1-1,0 0 1,-1-1 0,1 1 0,-1 0-1,1 0 1,-1-1 0,0 1 0,1 0 0,-1 0-1,0 0 1,-1-2 0,2 3 5,-1 0 1,0 0-1,1-1 0,-1 1 1,1 0-1,-1 0 0,0 0 1,1 0-1,-1 0 1,1 0-1,-1 0 0,0 0 1,1 0-1,-1 0 0,1 0 1,-1 0-1,0 0 1,1 1-1,-1-1 0,1 0 1,-1 0-1,1 1 0,-1-1 1,1 0-1,-1 1 1,1-1-1,-1 0 0,1 1 1,-1-1-1,1 1 0,-1-1 1,1 1-1,0-1 1,-1 1-1,1-1 0,0 1 1,0-1-1,-1 1 0,1 0 1,-12 24 183,8-12-104,0 0-1,1 0 1,0 0-1,1 0 1,0 0-1,1 19 1,1-25-50,0 1 1,0 0-1,1 0 1,1-1-1,-1 1 1,1 0-1,0-1 1,1 0 0,0 1-1,0-1 1,1 0-1,5 8 1,-8-13-33,0-1 1,1 1-1,-1 0 0,1-1 1,-1 1-1,1-1 0,0 0 1,-1 0-1,1 1 0,0-1 1,0 0-1,0 0 0,0-1 1,0 1-1,0 0 0,0-1 1,0 1-1,0-1 0,0 0 1,0 1-1,1-1 0,-1 0 1,0 0-1,0-1 0,0 1 1,0 0-1,0-1 0,0 1 1,0-1-1,1 0 0,-2 1 1,1-1-1,0 0 0,0 0 1,0-1-1,0 1 0,1-2 1,7-4 2,0-1 1,-1 0-1,0-1 0,-1 0 1,9-12-1,2-7-30,-1 0 1,-1-2-1,15-37 0,-7 17-31,-15 36 32,-10 14 22,0 0 0,0 0-1,1 0 1,-1 0 0,0 0 0,0 0-1,0 0 1,1 0 0,-1 0-1,0 0 1,0 0 0,0 0 0,1 0-1,-1 0 1,0 0 0,0 0-1,0 1 1,0-1 0,1 0 0,-1 0-1,0 0 1,0 0 0,0 0-1,0 1 1,0-1 0,0 0 0,0 0-1,1 0 1,-1 0 0,0 1-1,0-1 1,0 0 0,0 0 0,0 0-1,0 1 1,0-1 0,0 0-1,0 0 1,0 1 0,2 33 28,-2-28-10,0 0-5,-1 18 27,2 0-1,0-1 1,2 1-1,5 25 1,-7-47-36,-1 0-1,1 0 1,0 0 0,-1 0 0,1 0 0,0-1-1,0 1 1,0 0 0,0-1 0,0 1-1,1 0 1,-1-1 0,3 3 0,-3-4-2,0 1 0,0-1 0,0 1 0,1-1 0,-1 0 0,0 0 0,0 0 0,0 0 1,0 0-1,0 0 0,1 0 0,-1 0 0,0 0 0,0 0 0,0 0 0,0-1 0,0 1 0,0 0 0,0-1 0,0 1 1,0-1-1,0 0 0,0 1 0,0-1 0,0 0 0,0 1 0,0-1 0,1-1 0,7-7-3,0 0-1,0 0 1,-1-1 0,11-17-1,28-51 0,-25 39 6,6-11-1,-16 27-9,0 1 0,2 0 0,28-34 0,-41 55 5,-1 0 0,1 0 1,0 0-1,0 1 0,-1-1 1,1 0-1,0 1 0,0-1 1,0 0-1,0 1 0,0-1 1,0 1-1,0 0 0,0-1 1,0 1-1,0 0 0,0-1 1,0 1-1,0 0 0,2 0 1,-2 0-24,-1 1 1,1-1-1,0 0 1,0 1 0,0-1-1,-1 1 1,1-1-1,0 1 1,-1 0-1,1-1 1,0 1 0,-1 0-1,1-1 1,-1 1-1,1 0 1,-1 0-1,1-1 1,-1 1 0,1 1-1,2 6-222,-1 0 0,1 0 0,-2 1 0,2 9 0,0-3 19,3 1-81,1-3-97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39.8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1 406 16644,'3'3'348,"1"1"1,-1-1 0,0 1 0,0 0 0,0 0 0,0 0 0,-1 0 0,0 1 0,3 5 0,15 24 595,-19-32-908,0-1 1,0 1 0,1-1 0,-1 1 0,1-1 0,-1 0 0,1 1 0,-1-1-1,1 0 1,0 0 0,-1 0 0,1 0 0,0-1 0,0 1 0,0 0 0,0-1-1,0 1 1,-1-1 0,1 0 0,0 1 0,0-1 0,0 0 0,0 0 0,0-1-1,0 1 1,0 0 0,0 0 0,0-1 0,0 0 0,0 1 0,0-1 0,-1 0-1,1 0 1,0 0 0,0 0 0,-1 0 0,1 0 0,-1 0 0,1 0 0,-1-1-1,1 1 1,1-3 0,4-4 24,0-1 1,-1 0-1,0 0 0,0-1 0,-1 0 0,6-14 0,-1-4 14,-1 0 0,-1 0 0,-2-1 0,-1 0 0,-1 0-1,-1 0 1,-3-55 0,-5 54 44,5 29-115,0 1 0,0 0 0,0-1 1,0 1-1,0 0 0,0-1 0,0 1 0,0-1 1,0 1-1,0 0 0,-1 0 0,1-1 0,0 1 1,0 0-1,0-1 0,-1 1 0,1 0 0,0 0 1,0-1-1,-1 1 0,1 0 0,0 0 0,0-1 1,-1 1-1,1 0 0,0 0 0,-1 0 0,1 0 1,0 0-1,-1-1 0,0 1 0,-4 10 104,4 0-72,0 0 0,1 0 0,1 0-1,-1 1 1,1-1 0,5 16 0,20 63 139,-20-71-142,1-1 1,0 0-1,2 0 0,13 20 1,-19-32-23,0-1 1,0 1-1,1-1 1,0 1-1,0-1 1,0 0-1,0 0 1,1-1-1,0 0 1,-1 1-1,1-1 1,0-1-1,1 1 1,-1-1-1,0 0 1,1 0-1,-1-1 1,9 2-1,-10-3-38,0 0 0,0 0-1,-1-1 1,1 1 0,0-1-1,-1 0 1,1 0 0,0 0-1,-1-1 1,0 1 0,1-1-1,-1 0 1,0 0 0,0 0-1,0 0 1,0-1 0,0 1-1,0-1 1,-1 0-1,1 0 1,-1 0 0,0 0-1,0 0 1,0 0 0,2-5-1,2-5-294,0 0 0,-1 0 0,-1 0-1,0-1 1,3-21 0,-3-2-277,-1 1 0,-2-1 0,-6-64 1,-3 26-340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40.3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15555,'24'127'3630,"-7"-25"-1536,-16-97-1998,0-1 0,0 0 0,1 0 0,-1 0 0,1 0 0,0 0 0,4 7 0,-5-11-86,-1 1 1,1-1-1,0 1 0,-1 0 0,1-1 1,0 1-1,-1-1 0,1 0 0,0 1 0,0-1 1,0 1-1,-1-1 0,1 0 0,0 0 1,0 1-1,0-1 0,0 0 0,0 0 0,-1 0 1,1 0-1,0 0 0,0 0 0,0 0 0,0 0 1,0-1-1,-1 1 0,1 0 0,0 0 1,0-1-1,0 1 0,-1-1 0,1 1 0,0 0 1,0-1-1,-1 0 0,1 1 0,0-1 1,-1 1-1,1-1 0,-1 0 0,1 1 0,-1-1 1,2-1-1,8-10 11,-1-1 1,15-22 0,-17 23-26,0 0 0,1 0 0,1 1 0,12-12 0,-21 22 4,1 0 0,-1 1 0,1-1 0,0 0 0,-1 1 0,1-1 0,0 1-1,-1-1 1,1 1 0,0-1 0,0 1 0,0-1 0,0 1 0,-1 0 0,1 0 0,0-1 0,0 1-1,0 0 1,0 0 0,0 0 0,0 0 0,0 0 0,-1 0 0,1 0 0,0 0 0,0 0 0,0 0 0,0 1-1,0-1 1,0 0 0,-1 1 0,1-1 0,0 0 0,0 1 0,0-1 0,-1 1 0,1-1 0,0 1 0,-1 0-1,1-1 1,0 1 0,-1 0 0,1-1 0,-1 1 0,1 0 0,-1 0 0,1-1 0,-1 1 0,0 0-1,1 1 1,2 5 14,0 1 0,-1-1 0,0 1 0,2 12 1,0 13 169,-1 1 0,-2-1 0,-2 0 0,0 0 0,-3 0 0,0 0 0,-13 44 0,16-73-159,-11 32 308,11-34-323,0 0 0,0 0 0,0 0-1,0-1 1,0 1 0,0 0 0,-1-1-1,1 1 1,-1-1 0,1 1 0,-1-1 0,1 0-1,-1 1 1,0-1 0,-2 1 0,3-1-35,0-1 0,1 0 1,-1 0-1,1 0 1,-1 0-1,0 0 0,1 0 1,-1 0-1,0 0 1,1 0-1,-1 0 0,0-1 1,1 1-1,-1 0 1,1 0-1,-1-1 0,0 1 1,1 0-1,-1-1 1,1 1-1,-1 0 0,1-1 1,-1 1-1,1-1 1,-1 1-1,1-1 0,0 1 1,-1-1-1,1 1 1,0-1-1,-1 1 0,1-1 1,0 0-1,0 1 1,-1-1-1,1 1 0,0-1 1,0-1-1,-5-24-1063,5 26 1082,-2-17-743,2 0 1,0 1 0,1-1 0,1 0-1,0 0 1,1 1 0,9-28-1,4 2-578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40.9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224 283 16604,'0'-2'94,"0"1"0,0 0 0,0-1 1,1 1-1,-1-1 0,0 1 1,-1 0-1,1-1 0,0 1 1,0-1-1,-1 1 0,1 0 0,0-1 1,-1 1-1,0 0 0,1-1 1,-1 1-1,0 0 0,1 0 0,-1-1 1,-2 0-1,1 0 10,0 1 0,0-1 0,0 1 1,0 0-1,0 0 0,0 0 0,-1 0 0,1 0 0,0 0 0,-1 0 0,-3 0 0,-3 0 102,0 1 0,0 0 0,0 0 0,0 1 0,1 0 0,-13 2 0,15-1-111,-1 0 1,0 1-1,0-1 1,1 2 0,0-1-1,0 0 1,0 1 0,0 0-1,0 1 1,1-1 0,-1 1-1,1 0 1,-5 6-1,8-7-50,0-1 0,-1 0 0,1 1-1,0-1 1,0 1 0,1 0 0,-1-1-1,1 1 1,0 0 0,0 0 0,0 0 0,1 0-1,-1 0 1,1 0 0,0 0 0,0 0-1,0 0 1,0 0 0,1 0 0,0 0-1,0 0 1,0 0 0,0 0 0,3 5-1,-3-7-31,1 1 0,-1-1-1,1 0 1,0 0-1,0 0 1,0 0-1,0 0 1,0 0-1,0 0 1,0-1 0,0 1-1,1-1 1,-1 1-1,1-1 1,-1 0-1,1 0 1,0 0-1,-1 0 1,1-1 0,0 1-1,-1-1 1,1 1-1,0-1 1,0 0-1,-1 0 1,1-1-1,5 0 1,7-1-1,-1-1-1,0-1 1,26-10-1,-38 13-8,80-37 14,-57 26-10,0 0 1,41-13 0,-64 25-7,21-5 2,-22 5-1,0 0 0,0 0-1,0 0 1,-1-1 0,1 1-1,0 1 1,0-1 0,0 0 0,0 0-1,0 0 1,0 0 0,0 1-1,0-1 1,0 0 0,0 1-1,0-1 1,-1 1 0,1-1 0,1 2-1,-2-2 3,0 0 0,1 0 0,-1 0-1,0 0 1,0 0 0,0 0 0,0 1 0,0-1 0,0 0-1,0 0 1,0 0 0,0 0 0,0 1 0,0-1 0,0 0-1,0 0 1,0 0 0,0 0 0,0 0 0,0 1 0,0-1-1,0 0 1,0 0 0,0 0 0,0 0 0,0 1-1,0-1 1,0 0 0,0 0 0,0 0 0,0 0 0,0 0-1,0 1 1,0-1 0,0 0 0,-1 0 0,1 0 0,0 0-1,0 0 1,0 0 0,0 0 0,0 0 0,0 1-1,-1-1 1,1 0 0,0 0 0,0 0 0,0 0 0,0 0-1,-1 0 1,1 0 0,0 0 0,0 0 0,0 0 0,0 0-1,0 0 1,-1 0 0,1 0 0,0 0 0,0 0-1,0 0 1,0 0 0,-1 0 0,1 0 0,0 0 0,-12-2 194,7 0-147,1 0 0,-1 0-1,0-1 1,1 1 0,0-1 0,0-1-1,0 1 1,0 0 0,0-1 0,1 0-1,-1 0 1,-3-6 0,-3-4 93,1 0-1,-10-23 1,14 26-97,1 1 0,0-1 1,0 1-1,1-1 0,-3-23 1,6 32-92,-1-1 1,1 0 0,0 0-1,0 0 1,0 1 0,1-1 0,-1 0-1,1 0 1,0 1 0,-1-1-1,1 0 1,0 1 0,0-1 0,1 1-1,-1-1 1,1 1 0,-1 0-1,1-1 1,0 1 0,-1 0 0,1 0-1,0 0 1,1 0 0,-1 1-1,0-1 1,0 0 0,1 1 0,-1 0-1,5-2 1,9-3-348,0 1 1,20-3 0,-17 5 116,31-12 1,-6-4-228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42.0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97 47 15571,'22'-30'1377,"-11"16"-937,-7 11-160,-10 26 1464,-1 14-1032,-5 22-368,0 10 0,-3 13 9,0 4 7,1-3-8,-1-5-56,6-18-312,0-8-208,2-23-496,2-13-177,-1-25 689,5-16-152,2-29-208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42.5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78 5 13715,'2'-1'107,"-1"0"0,1 1 0,0-1 0,-1 1 0,1 0 0,-1-1 0,1 1 0,-1 0 0,1 0 0,0 0 0,-1 0 0,1 0 1,0 0-1,-1 1 0,1-1 0,-1 0 0,1 1 0,-1 0 0,1-1 0,2 2 0,-1 1 112,0 0-1,0-1 1,0 1 0,-1 1 0,1-1 0,3 6-1,1 1 223,-2-3-179,61 85 1350,64 119 0,-121-192-1906,0 0 1,8 25 0,-15-39 175,-1 0 1,1 0-1,-1 0 0,0 0 1,-1 0-1,1 0 0,-1 0 1,0 1-1,0-1 0,-1 0 1,1 0-1,-1 0 0,0 0 1,-4 9-1,4-12 69,0 0 1,0 0-1,0 0 1,-1 0-1,1-1 0,-1 1 1,1-1-1,-3 3 1,-18 8-455</inkml:trace>
  <inkml:trace contextRef="#ctx0" brushRef="#br0" timeOffset="1">3 667 12483,'-3'10'1704,"5"-2"-944,7-8-176,7-2 1913,10-11-1601,2-5-128,13-12-104,4-3 16,2-8-359,-1-2-265,-2-2-537,-2-3-255,-9 6-1168,-5 1 1512,-11 7-304,-8 0-321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43.0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21 16580,'1'-1'47,"-1"0"1,0 0 0,0 1 0,0-1 0,-1 0 0,1 0 0,0 0 0,0 0 0,0 0 0,-1 0 0,1 0 0,0 0 0,-1 0 0,1 0 0,-1 1 0,1-1 0,-1 0 0,0 0 0,1 0 0,-1 1 0,0-1-1,0 0 1,0 1-28,0-1-1,0 1 0,1 0 0,-1 0 0,0 0 1,0 0-1,0 0 0,1 1 0,-1-1 0,0 0 1,0 0-1,1 0 0,-1 1 0,0-1 0,0 0 1,1 1-1,-1-1 0,0 1 0,1-1 0,-1 1 1,0 0-1,-3 3 76,0 0-1,0 0 1,0 0 0,0 0 0,1 1-1,-6 10 1,2 3 159,0 1-1,0 0 1,2 0-1,0 0 1,2 1-1,-3 29 1,4-16 111,2 1 0,1-1 0,6 36 0,-2-42-81,0 0 0,2-1-1,1 1 1,13 30 0,-17-48-215,1 1 0,0-1 0,0 0 0,1 0 0,0 0 0,0-1 0,1 0 0,0 0 0,0-1 0,1 0 0,0 0 0,0-1 0,18 11 0,-21-15-63,-1 0 0,0-1 1,1 1-1,-1-1 0,1 0 1,-1 0-1,1 0 0,0-1 1,0 1-1,-1-1 0,1-1 0,0 1 1,-1 0-1,1-1 0,0 0 1,-1 0-1,5-2 0,-2 0-2,-1 0-1,0 0 1,-1-1-1,1 0 0,-1 0 1,1 0-1,-1 0 1,-1-1-1,1 0 1,0 0-1,3-6 1,-2 2 0,0 1 0,-1-1 1,-1 0-1,1 0 0,-1-1 1,-1 1-1,1-1 0,-2 0 1,1 0-1,-2 0 0,1 0 1,-1-1-1,-1 1 0,0 0 1,-2-18-1,2 25-3,-1 0 1,1 0-1,-1 0 1,0 1-1,0-1 0,0 0 1,-1 1-1,1-1 1,-1 1-1,1-1 1,-1 1-1,0-1 1,0 1-1,0 0 0,0 0 1,0 0-1,0 0 1,-1 1-1,1-1 1,0 0-1,-1 1 0,0 0 1,1 0-1,-1-1 1,0 2-1,0-1 1,1 0-1,-1 0 0,0 1 1,-5-1-1,3 1 3,1 1-1,-1-1 1,0 1 0,1 0-1,-1 0 1,1 0-1,-1 1 1,1-1-1,0 1 1,-1 0-1,1 0 1,0 1 0,0-1-1,1 1 1,-1 0-1,0 0 1,1 0-1,-5 7 1,3-3 3,0 0 0,1 0 0,0 0 0,0 1 1,1 0-1,0-1 0,-3 16 0,5-20-5,0 0 0,0-1 0,1 1 0,-1 0 0,1 0 0,0-1 0,0 1 0,0 0 0,0 0 0,0 0 0,1-1 0,-1 1 0,1 0 1,0-1-1,0 1 0,0 0 0,0-1 0,0 1 0,1-1 0,-1 1 0,1-1 0,-1 0 0,1 0 0,0 0 0,0 0 0,3 3 0,-3-4-1,0 0-1,0 0 1,0-1-1,0 1 1,0 0 0,0-1-1,0 0 1,0 1-1,0-1 1,0 0 0,0 0-1,0 0 1,0-1-1,0 1 1,0 0 0,0-1-1,0 1 1,0-1 0,0 0-1,0 1 1,0-1-1,0 0 1,0 0 0,-1 0-1,1-1 1,0 1-1,2-3 1,3-2-1,0-1 0,0 0 0,-1 0 0,9-15 0,6-12 7,-2-2-1,26-70 1,-28 62-11,-16 44 4,10-23-7,-10 23 6,-1 0 1,0-1-1,0 1 1,0-1-1,1 1 0,-1 0 1,0 0-1,1-1 1,-1 1-1,0 0 1,0-1-1,1 1 1,-1 0-1,1 0 1,-1 0-1,0-1 1,1 1-1,-1 0 1,0 0-1,1 0 1,-1 0-1,1 0 1,-1 0-1,0 0 1,1-1-1,-1 1 1,1 0-1,-1 1 1,1-1-1,-1 0 1,0 0-1,1 0 0,-1 0 1,1 0-1,-1 0 1,0 0-1,1 1 1,-1-1-1,0 0 1,1 0-1,-1 0 1,0 1-1,1-1 1,-1 0-1,0 1 1,1-1-1,-1 0 1,0 1-1,0-1 1,1 0-1,-1 1 1,0-1-1,0 0 1,0 1-1,0-1 1,1 1-1,5 14-47,0-1 0,-1 1 0,-1 0 1,0 1-1,1 17 0,-1-13-453,0-1-1,10 30 1,-4-33-868,-10-15 1287,1-1-1,-1 0 1,0 0-1,1 1 1,-1-1-1,1 0 1,-1 0-1,0 1 0,1-1 1,-1 0-1,1 0 1,-1 0-1,1 0 1,-1 1-1,0-1 1,1 0-1,-1 0 1,1 0-1,-1 0 0,1 0 1,-1 0-1,1-1 1,1 0-61,0 0 0,-1 0 0,1 0 0,-1 0 0,1 0 0,-1-1 1,0 1-1,1-1 0,-1 1 0,0-1 0,0 1 0,0-1 0,0 0 0,1-3 0,11-25-995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43.5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89 16540,'-6'11'1432,"2"-2"-1168,5-3-32,5-2 688,8-5-432,5-4-72,4-5-48,2-4-80,2-4-376,0 0-224,-4 0-176,-4 0 400,-5 8-216,-7 4-120</inkml:trace>
  <inkml:trace contextRef="#ctx0" brushRef="#br0" timeOffset="1">8 477 18284,'29'1'1512,"-2"-8"-1256,4-20-48,2-8 633,2-13-593,-2-3-72,-3-6-280,-3 3-240,-11 4 360,1 7-40,-8 11-153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44.1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1 273 13971,'4'-17'491,"1"-1"0,1 1 0,0 0 0,2 0 1,0 1-1,0 0 0,13-17 0,-12 21-125,0 0-1,1 0 1,0 1 0,0 0-1,2 1 1,-1 0 0,1 1 0,24-14-1,-34 21-286,1 1 0,0-1-1,0 1 1,0 0 0,0 0-1,0 0 1,0 0 0,1 1-1,-1-1 1,0 1 0,4 0-1,-6 0-52,0 0 0,0 1 1,0-1-1,0 1 0,1-1 0,-1 0 0,0 1 0,0 0 0,0-1 0,0 1 1,0 0-1,-1-1 0,1 1 0,0 0 0,0 0 0,0 0 0,-1 0 0,1 0 1,0 0-1,-1 0 0,1 0 0,-1 0 0,1 0 0,-1 0 0,1 0 0,-1 0 0,0 1 1,0-1-1,0 0 0,1 1 0,0 8 69,-1 1 0,0-1 0,0 0 0,0 0 0,-2 1 0,1-1 0,-4 10 0,-24 73 343,16-53-249,1-5-28,-35 121 440,39-123-502,1 1 0,-4 57 0,10-84-106,1 1 1,0-1 0,1 0-1,0 1 1,0-1-1,0 0 1,1 0 0,4 13-1,-4-18-36,-1 1 0,0-1 0,1 0 0,-1 0 0,1 0 0,-1 0 0,1 0 0,0 0 0,0 0 0,0-1 0,0 1 0,0-1 0,0 1 0,1-1 0,-1 0-1,0 0 1,1 0 0,-1 0 0,1 0 0,-1 0 0,1-1 0,-1 1 0,1-1 0,-1 0 0,1 0 0,0 0 0,2 0 0,10-2-503,0-1-1,0-1 1,0 0 0,-1-1 0,0 0 0,19-11 0,11-2-451,-15 7 125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30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0 16860,'0'3'1856,"0"6"-1360,5 8-256,-1 5 1929,4 8-1865,1 3-144,3 3-136,1 2-160,-1-5-360,0-6-145,-4-8-351,-5-4-792,-3-13 1360,-8 4-344,-5-9-241</inkml:trace>
  <inkml:trace contextRef="#ctx0" brushRef="#br0" timeOffset="1">1 237 17788,'7'-1'1440,"4"-7"-968,5-5-192,5-4 472,5-2-151,4-5-465,0-2-304,0-1 280,-5 5-88,-7-4-168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44.7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188 88 10650,'2'-1'372,"0"0"0,0 0 1,0-1-1,-1 1 0,1 0 0,0-1 0,0 1 0,-1-1 0,1 0 0,-1 0 0,0 1 0,2-3 0,5-5 1102,-2 3-1024,0 0 1,0 1-1,1 0 1,0 0-1,0 1 1,0 0-1,1 0 1,0 0-1,-1 1 1,1 0-1,0 1 1,0 0-1,16-2 1,-18 4-376,-1-1 0,1 1 0,-1 1 0,1-1 0,-1 1 0,1 0 0,-1 0 0,0 1 0,1-1 0,-1 1 0,0 1 0,0-1 0,0 1 0,0-1 0,-1 1 0,1 1 0,-1-1 0,1 1 1,-1 0-1,-1-1 0,8 10 0,-3-2 44,-1 1 1,0 1-1,0-1 0,-1 1 1,-1 0-1,0 1 1,3 16-1,-5-19-4,-1 0-1,0 0 0,-1 0 1,-1 1-1,1-1 0,-2 0 1,1 0-1,-2 0 0,-3 19 1,2-22-59,-1 0 0,0-1 1,0 1-1,0-1 0,-1 0 0,0 0 1,0-1-1,-1 1 0,1-1 0,-2 0 1,1-1-1,-1 1 0,1-1 0,-1-1 1,-1 1-1,1-1 0,-1 0 0,1-1 1,-12 4-1,-1 0 9,-1-2-1,0 0 1,0 0-1,0-2 1,-1-1 0,-29-1-1,31-1-188,-1-1-1,1-1 1,0-1-1,0 0 1,0-2-1,0-1 1,-35-14-1,54 20 64,1-1 1,0 1-1,-1 0 0,1 0 0,0 0 0,-1 0 0,1-1 0,0 1 1,0 0-1,-1 0 0,1 0 0,0-1 0,0 1 0,0 0 1,-1 0-1,1-1 0,0 1 0,0 0 0,0-1 0,0 1 0,-1 0 1,1-1-1,0 1 0,0 0 0,0-1 0,0 1 0,0 0 0,0-1 1,0 1-1,0 0 0,0-1 0,0 1 0,0 0 0,0-1 1,0 1-1,1 0 0,-1-1 0,0 1 0,0 0 0,0 0 0,0-1 1,0 1-1,1 0 0,-1-1 0,0 1 0,0 0 0,1-1 1,14-12-901,-10 9 728,1-2 8,0 0 0,-1 0 0,0 0-1,0-1 1,4-7 0,12-24-584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45.4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22 409 12499,'-1'0'136,"0"0"1,0 0 0,-1 0-1,1-1 1,0 1 0,0 0 0,0 0-1,0-1 1,-1 1 0,1-1-1,0 1 1,0-1 0,0 1-1,0-1 1,0 0 0,0 1-1,-1-2 1,2 1-48,0 1 0,0-1 0,0 0 0,-1 1 0,1-1 0,0 1 0,0-1 0,0 1 0,0-1 0,0 0 0,0 1 0,1-1 1,-1 1-1,0-1 0,0 1 0,0-1 0,0 1 0,1-1 0,-1 1 0,0-1 0,1 1 0,-1-1 0,0 1 0,1-1 0,0 0 0,4-5 588,1 1 0,0-1 0,14-8 1,-12 8-666,264-171 4708,-9 5-3449,-277 187-2244,2 0 0,-14 21 1,-20 23-2272,36-46 2420,4-3-116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45.9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262 126 15043,'-2'-3'131,"0"0"0,0-1-1,0 1 1,-1 1 0,1-1-1,-1 0 1,1 1 0,-1-1-1,0 1 1,0 0-1,0 0 1,-1 0 0,1 0-1,0 0 1,-1 1 0,1 0-1,-1 0 1,0 0 0,-5-1-1,5 2-17,0 0-1,0 0 0,-1 0 0,1 0 0,0 1 0,-1 0 0,1 0 1,0 0-1,0 1 0,0-1 0,0 1 0,0 0 0,0 0 0,1 0 1,-1 1-1,-5 4 0,0 1 56,1 1 0,0 0 1,1 0-1,0 1 0,0 0 0,1 0 0,0 0 1,0 1-1,2 0 0,-5 12 0,-1 10 293,1 0 0,-5 44 0,7-26 21,2-1 0,4 87-1,3-104-349,2 0 0,1-1 0,1 1 0,2-1-1,13 35 1,-17-57-112,0 1 0,1-1 0,0 0-1,1-1 1,0 0 0,1 1 0,12 12 0,-16-19-18,0 0 0,0 0 0,1-1 0,-1 1 1,1-1-1,0 0 0,0 0 0,0 0 0,0 0 1,0 0-1,0-1 0,0 0 0,0 0 0,1 0 0,-1 0 1,0-1-1,1 0 0,-1 0 0,1 0 0,-1 0 1,6-2-1,-2 0 0,-1 0 0,0-1 0,0 0 0,0-1 0,-1 1 0,1-1 0,-1-1 0,0 1 0,0-1 0,0 0 0,-1 0 0,0-1 0,0 0 0,0 1 0,5-10 0,5-8 10,-2-1-1,0-1 0,9-25 0,0-8 33,-2 0-1,-3-2 1,10-66-1,-20 82-28,-2 1 0,-2 0-1,-2-1 1,-2 1 0,-7-54 0,6 88-29,1 1 0,-1-1 0,0 0 0,-1 0 0,0 1 0,-1-1 0,1 1 0,-1 0 1,-1 0-1,-10-14 0,12 19-27,-1 0 1,0-1 0,1 1-1,-1 0 1,0 1 0,0-1-1,-1 1 1,1 0 0,0 0-1,-1 0 1,0 1 0,1-1-1,-1 1 1,0 0 0,1 1 0,-1-1-1,0 1 1,0 0 0,0 0-1,0 0 1,-7 2 0,-4 1-141,-1 2 0,1 0 1,0 1-1,0 0 0,0 1 1,1 1-1,0 1 1,-25 18-1,-9 9-295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46.4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 6529,'-3'6'408,"0"4"-400,2 1-8,-1 1 8,2-2-232,0-1-504,2-1-32,1-4 552,1 1-136,-1 2-96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47.0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88 10706,'-1'0'212,"1"0"-1,-1 0 0,0 1 0,1-1 0,-1 0 1,1 0-1,-1 0 0,0 0 0,1 0 0,-1-1 1,0 1-1,1 0 0,-1 0 0,1 0 1,-1 0-1,0-1 0,1 1 0,-1 0 0,1 0 1,-1-1-1,1 1 0,-1-1 0,1 1 1,-1 0-1,1-1 0,0 1 0,-1-1 0,1 1 1,-1-2-1,1 1-45,0 1 0,0-1 0,1 0 0,-1 0 0,0 0 1,1 0-1,-1 0 0,1 0 0,-1 0 0,1 1 0,-1-1 0,1 0 0,-1 0 0,1 1 1,0-1-1,0-1 0,36-26 1621,-24 22-1667,0 0 1,1 1-1,0 0 0,0 1 1,0 0-1,0 1 0,1 1 1,-1 0-1,1 1 1,-1 1-1,1 0 0,0 1 1,-1 1-1,1 0 0,21 6 1,-34-7-107,1 0 0,-1 0 0,1 0 0,-1 0 0,1 0 1,-1 0-1,1 1 0,-1-1 0,0 1 0,0 0 0,0 0 0,0 0 1,0 0-1,0 0 0,-1 0 0,1 0 0,2 5 0,-2-1 27,0 1 0,-1-1 0,0 0 0,0 1 0,0-1 0,-1 9 0,0-11-30,0 6 23,1 20 92,-3 42 0,1-62-104,-1 0 0,0 0 0,0 0 0,-1 0 0,-1-1 0,0 1 0,-9 17 1,5-13 45,-1-1-1,1 0 1,-2-1 0,-12 13 0,19-22-36,0 0 1,0-1-1,0 1 0,0-1 0,-1 1 0,1-1 1,-1 0-1,0-1 0,0 1 0,1-1 1,-1 1-1,0-1 0,0 0 0,0-1 0,0 1 1,0-1-1,0 1 0,0-1 0,-1 0 1,-6-2-1,-16-5 135,20 5-170,1 0-1,0 1 1,-1-1 0,1 1 0,-1 1 0,1-1 0,-1 1 0,-8 1 0,0 6-957,14-6 824,0 0 1,0-1-1,1 1 0,-1-1 0,0 1 1,0-1-1,0 1 0,0-1 0,0 1 1,0-1-1,0 0 0,0 0 1,0 1-1,0-1 0,0 0 0,0 0 1,0 0-1,0 0 0,0 0 0,0 0 1,0-1-1,0 1 0,0 0 0,-1-1 1,-9-4-500,-4 0-115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07.4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 15763,'1'-1'129,"-1"1"-1,0-1 0,1 1 0,-1-1 0,1 1 0,-1-1 0,1 1 0,-1-1 1,1 1-1,-1 0 0,1-1 0,-1 1 0,1 0 0,0-1 0,-1 1 1,1 0-1,-1 0 0,1 0 0,0-1 0,-1 1 0,1 0 0,0 0 1,-1 0-1,1 0 0,0 0 0,-1 0 0,1 0 0,0 1 0,-1-1 1,1 0-1,0 0 0,-1 0 0,1 1 0,0-1 0,-1 0 0,1 1 1,0-1-1,1 3 164,0-1 0,-1 0 0,1 0 0,-1 1 0,0-1 0,0 1 0,1-1 0,0 6 0,22 52 1655,-14-37-1369,11 38-1,-14-37-446,-4-18-274,-1 0 0,0 1 0,-1-1 0,1 1 0,-1-1 0,0 1-1,-1 0 1,0 0 0,0-1 0,-1 9 0,1-14 79,-1-1-1,1 1 1,-1 0-1,0 0 1,1 0-1,-1 0 1,0 0-1,0-1 1,0 1-1,0 0 1,0-1-1,1 1 1,-1-1-1,0 1 1,0-1-1,0 1 1,-1-1-1,1 0 1,0 1-1,0-1 1,0 0-1,0 0 1,0 0-1,0 0 1,0 0-1,0 0 1,0 0-1,-1 0 1,1 0-1,0-1 1,0 1 0,0 0-1,-2-1 1,-23-8-667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07.9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0 519 17380,'15'5'1920,"2"-2"-1304,7-2-216,4-1 913,11-6-633,2-3-168,4-7-296,-2-1-312,-4-2-656,-3-1-256,-9 5 727,-3 2-175,-12 4-208</inkml:trace>
  <inkml:trace contextRef="#ctx0" brushRef="#br0" timeOffset="1">691 3 13515,'0'0'57,"0"-1"0,0 1 0,0 0 0,0 0 1,0 0-1,0 0 0,0 0 0,0 0 0,1 0 0,-1-1 0,0 1 1,0 0-1,0 0 0,0 0 0,0 0 0,0 0 0,1 0 0,-1 0 1,0 0-1,0 0 0,0 0 0,0 0 0,0 0 0,1 0 0,-1 0 1,0 0-1,0 0 0,0 0 0,0 0 0,0 0 0,1 0 0,-1 0 1,0 0-1,0 0 0,0 0 0,0 0 0,0 0 0,1 0 0,-1 0 1,0 0-1,0 0 0,0 1 0,0-1 0,0 0 0,0 0 0,0 0 1,0 0-1,1 0 0,-1 0 0,0 0 0,0 1 0,0-1 0,0 0 1,0 0-1,0 0 0,0 0 0,0 0 0,0 1 0,0-1 0,-1 15 2032,-10 22-138,10-34-1725,-58 182 2391,-2-4-4524,57-171-615,4-13 1399,6-21 516,-4 17 186,7-26-630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08.6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136 45 13475,'17'-42'2978,"-12"39"-1130,-2 10-571,-1 8-189,1 22-795,2-1 1,1 0-1,2-1 1,1 0-1,2 0 1,2-1 0,1 0-1,19 33 1,-27-57-825,1 0-1,0 0 1,17 16 0,-24-26 517,0 1 1,0-1-1,0 0 0,0 0 0,0 0 0,0 0 1,0 0-1,0 1 0,0-1 0,0 0 0,0 0 1,0 0-1,0 0 0,0 0 0,0 1 0,0-1 1,-1 0-1,1 0 0,0 0 0,0 0 0,0 0 1,0 0-1,0 0 0,0 1 0,0-1 0,0 0 1,0 0-1,-1 0 0,1 0 0,0 0 0,0 0 1,0 0-1,0 0 0,0 0 0,0 0 0,-1 0 1,1 0-1,0 0 0,0 0 0,0 0 0,0 1 0,0-1 1,0 0-1,-1-1 0,1 1 0,0 0 0,0 0 1,0 0-1,0 0 0,0 0 0,-1 0 0,1 0 1,0 0-1,0 0 0,0 0 0,0 0 0,0 0 1,0 0-1,-1 0 0,-13-1-529</inkml:trace>
  <inkml:trace contextRef="#ctx0" brushRef="#br0" timeOffset="1">1 506 16412,'0'14'1808,"4"-2"-1208,8-8-184,5-4 1120,11-4-855,7-5-161,7-5-176,0-2-176,0-4-560,-3-1-344,-2-3-1105,1 0 1521,-8-3-304,-5-1-240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09.1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 96 9570,'5'-16'689,"-1"0"-1,0-1 0,1-22 1,-6 32 1292,-4 10-1008,-4 12-177,-2 15 47,1 1 0,1 0 0,2 0-1,-5 52 1,9-60-379,1 1-1,2 34 1,0-50-321,1 1 0,0-1 0,0 0 0,1 0 0,0-1 0,1 1 1,-1 0-1,1-1 0,1 1 0,7 12 0,-10-18-105,0-1 0,0 0 0,1 1 0,-1-1 0,0 0 0,1 1 1,-1-1-1,0 0 0,1 0 0,-1 0 0,1 0 0,0 0 0,-1-1 0,1 1 0,0 0 0,-1-1 0,1 1 0,0-1 1,0 0-1,-1 1 0,1-1 0,0 0 0,2 0 0,0-1-2,-1 0 1,0 0-1,0 0 0,0 0 0,0 0 1,-1-1-1,1 1 0,0-1 1,0 0-1,-1 0 0,1 0 0,2-3 1,0-1-1,0 1 0,0-1 0,-1 1 1,1-1-1,-2 0 0,1-1 0,-1 1 0,0-1 1,0 1-1,0-1 0,1-11 0,-3 17-30,-1 0 0,0 0 0,1 0 0,-1 0-1,0 0 1,0 0 0,0 0 0,0 0 0,0 0-1,0 0 1,-1 0 0,1 0 0,0 0 0,0 0-1,-1 0 1,1 0 0,0 0 0,-1 0 0,0 0-1,1 0 1,-1 0 0,1 0 0,-1 0 0,0 1-1,1-1 1,-1 0 0,0 0 0,0 1 0,0-1-1,0 1 1,0-1 0,1 0 0,-1 1 0,0 0-1,0-1 1,0 1 0,0 0 0,0-1 0,-1 1-1,1 0 1,0 0 0,-2 0 0,1 0 2,-1 0 1,0 1-1,1-1 1,-1 1-1,0 0 1,1 0-1,-1 0 1,1 0-1,-1 0 1,1 0-1,0 1 0,-1-1 1,1 1-1,0-1 1,0 1-1,-2 3 1,-1 0-2,1 1 0,0-1 1,1 1-1,-6 11 0,9-16-6,-1 0-1,0 1 1,0-1-1,1 1 1,-1-1-1,1 1 1,0-1-1,-1 1 0,1-1 1,0 1-1,0-1 1,0 1-1,0-1 1,0 1-1,0-1 1,0 1-1,1-1 1,-1 1-1,0-1 1,1 1-1,0-1 1,-1 1-1,1-1 1,0 0-1,-1 1 1,2 1-1,-1-3 0,0 0 0,-1 1 0,1-1 0,0 0 0,-1 1 0,1-1 0,0 0 0,-1 0 1,1 1-1,0-1 0,-1 0 0,1 0 0,0 0 0,0 0 0,-1 0 0,1 0 0,0 0 0,0 0 0,-1 0 0,1 0 0,0-1 0,0 1 0,-1 0 0,1 0 0,0-1 0,-1 1 0,1-1 0,-1 1 0,1 0 0,0-1 0,-1 1 0,1-1 1,0 0-1,17-19-1,-18 20 1,20-30-3,-2-1 0,21-45-1,-12 20 0,-27 55 6,1 0 0,-1 0 0,0 1 0,0-1 0,1 0 0,-1 0 0,1 1 0,-1-1 0,0 0 0,1 1 0,-1-1 0,1 1 0,0-1 0,-1 1 0,1-1 0,-1 1 0,1-1 0,0 1 0,-1-1 0,1 1 0,1-1 0,-2 2 1,1-1 0,-1 1 1,1-1-1,-1 1 0,0-1 0,1 1 0,-1 0 0,0-1 0,0 1 0,1-1 0,-1 1 0,0 0 0,0-1 1,0 1-1,0 0 0,0-1 0,0 1 0,0 0 0,0 0 0,-1 48 111,0-43-100,-2 40 110,-4 114-155,10-151 96,-2-8-154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12.1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 33 16035,'4'-18'1545,"1"3"1546,-5 16-2991,1-1 1,-1 1 0,1 0-1,-1-1 1,0 1 0,1-1-1,-1 1 1,1 0-1,-1-1 1,0 1 0,0 0-1,1-1 1,-1 1 0,0 0-1,0 0 1,0-1 0,0 1-1,0 0 1,0 0 0,0-1-1,0 3 1,5 24 729,-1 2-482,1-2 0,2 1 0,0-1 0,14 30 0,-21-55-345,1 0 0,0 0 0,0 0-1,0 0 1,0 0 0,1 0 0,-1-1 0,1 1 0,-1 0 0,1-1 0,-1 1 0,1-1 0,0 1 0,0-1 0,-1 0-1,1 0 1,0 0 0,0 0 0,0 0 0,0 0 0,1-1 0,-1 1 0,0-1 0,0 1 0,0-1 0,5 0 0,0-1-22,0 0 0,-1-1 0,1 1 0,0-2 1,0 1-1,10-6 0,5-2-28,-21 9 42,0 1 1,1-1-1,-1 1 0,0 0 1,0-1-1,0 1 1,0 0-1,1 0 1,-1-1-1,0 1 0,0 0 1,0 0-1,1 1 1,-1-1-1,0 0 1,0 0-1,0 0 0,1 1 1,-1-1-1,0 1 1,0-1-1,0 1 1,0-1-1,1 2 0,-1-1 4,1 1-1,-1-1 0,0 1 1,0-1-1,0 1 0,0 0 1,0-1-1,-1 1 0,1 0 0,0 0 1,-1 0-1,1-1 0,-1 5 1,1 5 25,-1 1 1,0-1-1,-3 22 0,3-32-22,-2 11 52,0 1 1,-1-1-1,0 0 1,-1 0-1,-1 0 1,0-1-1,0 0 0,-13 19 1,16-26-78,0-1 0,-1 1 0,1-1 0,-1 0 0,0 0 0,0 0 0,0 0 1,-1-1-1,1 1 0,-1-1 0,1 0 0,-1 0 0,0 0 0,1 0 0,-1-1 0,0 1 0,0-1 1,-1 0-1,1-1 0,0 1 0,0 0 0,0-1 0,0 0 0,-1 0 0,1-1 0,0 1 0,0-1 0,0 0 1,-6-1-1,5 0-207,0-1 1,0 1 0,0-1-1,0 0 1,0-1 0,1 1-1,0-1 1,-1 0-1,1 0 1,0 0 0,-4-7-1,0 0-124,0-1-1,0-1 1,-6-17-1,-5-13-621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31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15339,'1'0'73,"-1"0"-1,1 0 1,-1 0-1,1 0 1,-1 0-1,1 0 1,-1 0-1,1 1 1,-1-1-1,1 0 1,-1 0-1,0 0 1,1 1-1,-1-1 1,1 0-1,-1 1 1,0-1-1,1 0 1,-1 1-1,1-1 1,-1 1-1,0-1 1,0 0-1,1 1 1,-1-1-1,0 1 1,0-1-1,1 1 1,-1-1-1,0 1 1,6 21 367,-4-14-6,44 147 3201,-36-129-3526,1 0 0,1-1 1,27 42-1,-37-63-104,1 0 1,0 0 0,1-1-1,-1 1 1,1-1 0,-1 1-1,1-1 1,0 0 0,0 0-1,0-1 1,7 4 0,-9-6-30,-1 1 0,1-1-1,0 1 1,0-1 0,0 0 0,0 0 0,-1 0 0,1 0 0,0 0 0,0 0-1,0 0 1,0 0 0,0-1 0,-1 1 0,1-1 0,0 0 0,0 1 0,-1-1-1,1 0 1,0 0 0,-1 0 0,1 0 0,-1 0 0,0 0 0,1-1 0,-1 1-1,0 0 1,1-1 0,-1 1 0,0-1 0,0 1 0,1-4 0,4-5-106,-1-1 1,-1 0-1,0 0 0,0 0 1,-1-1-1,3-22 1,-1-5-189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12.7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0 249 17668,'17'-7'1488,"1"-1"-1040,-2 4-176,8-4 648,2-2-303,5-4-689,3-1-361,0-4 401,-4-2-64,-1-2-152</inkml:trace>
  <inkml:trace contextRef="#ctx0" brushRef="#br0" timeOffset="1">380 80 18028,'0'32'1074,"4"117"2026,-2-130-2817,1 0-1,1 0 1,0-1-1,1 0 1,13 31-1,-17-47-261,0 0 0,0 1 0,0-1 0,0 0 0,0 0 0,1 0 1,-1 0-1,1 0 0,-1 0 0,1-1 0,0 1 0,0 0 0,0-1 0,0 0 0,0 1 0,0-1 0,0 0 0,0 0 0,0 0 0,4 1 0,-3-2-9,-1 0 0,1 0 0,-1 0-1,1 0 1,-1-1 0,1 1 0,-1-1-1,0 0 1,1 0 0,-1 0 0,0 0 0,1 0-1,-1 0 1,0 0 0,0-1 0,0 1-1,0-1 1,0 0 0,3-3 0,7-9 72,0-1 0,-1-1 0,-1 1 1,0-2-1,-1 1 0,-1-1 1,0-1-1,-2 0 0,0 1 0,-1-2 1,0 1-1,-2-1 0,0 1 1,0-32-1,-3 43-34,0 1 0,-1 0 0,0 0 0,0 0 0,0 0 0,-1 0 1,0 0-1,0 0 0,0 0 0,-1 0 0,0 1 0,0-1 0,0 1 0,-1 0 0,-4-5 0,5 7-19,-1 0-1,1 0 0,-1 0 1,0 0-1,0 1 0,0 0 0,0 0 1,0 0-1,-1 0 0,1 0 1,-1 1-1,1 0 0,-1 0 0,1 0 1,-1 0-1,0 1 0,1 0 1,-1 0-1,0 0 0,-6 2 1,4-1-143,1 0 0,0 0 0,0 1 1,0 0-1,0 0 0,1 0 1,-1 1-1,0 0 0,1 0 0,0 1 1,0-1-1,0 1 0,0 0 1,0 1-1,1-1 0,0 1 0,0 0 1,0 0-1,1 0 0,-5 7 1,6-4-303,5-8-130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40.1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38 15171,'5'-27'1954,"-2"17"-760,-3 10-1159,1 0 1,-1 0 0,0 0 0,0 0 0,0 0 0,0 0 0,0 0-1,1 0 1,-1 0 0,0 0 0,0 0 0,0 0 0,0 0-1,1 0 1,-1 0 0,0 0 0,0 0 0,0 0 0,0 0-1,0 0 1,0 0 0,0 0 0,1 1 0,-1-1 0,0 0-1,0 0 1,0 0 0,0 0 0,0 0 0,0 0 0,0 1-1,0-1 1,0 0 0,0 0 0,0 0 0,0 0 0,1 0-1,-1 1 1,0-1 0,0 0 0,0 0 0,0 0 0,0 0-1,0 0 1,0 1 0,-1-1 0,1 0 0,0 0 0,0 0-1,0 0 1,0 0 0,0 1 0,0-1 0,0 0 0,48 340 4671,-18-106-4424,-15-142-355,11 84-2705,-40-196-1403,-3-6 3005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40.6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4 569 19620,'0'0'36,"0"0"0,0 0 0,0 0 0,-1 0 0,1 0 0,0 0 0,0 0 0,0-1 0,0 1 0,0 0 0,-1 0 0,1 0 0,0 0 0,0 0 0,0 0 0,0 0 0,0 0-1,-1 0 1,1 0 0,0 0 0,0-1 0,0 1 0,0 0 0,0 0 0,0 0 0,0 0 0,0 0 0,-1-1 0,1 1 0,0 0 0,0 0 0,0 0 0,0 0 0,0 0 0,0-1 0,0 1 0,0 0 0,0 0 0,0 0 0,0 0 0,0-1 0,0 1-1,0 0 1,0 0 0,0 0 0,1-15 424,5-11-128,14-47 5,-4 0 0,-3-1 0,-4-1 0,1-134-1,-9 193-157,-1 16-173,0-1-1,0 1 0,0 0 0,0 0 0,0 0 0,0 0 0,0 0 0,0 0 0,0 0 0,0 0 0,0 0 0,0 0 0,0 0 0,1-1 0,-1 1 0,0 0 0,0 0 0,0 0 0,0 0 0,0 0 0,0 0 0,0 0 0,0 0 0,0 0 0,0 0 0,0 0 0,0 0 1,0 0-1,0 0 0,1 0 0,-1 0 0,0 0 0,0 0 0,0 0 0,0 0 0,0 0 0,0 0 0,0 0 0,0 0 0,0 0 0,0 0 0,1 0 0,-1 0 0,0 0 0,0 0 0,0 0 0,0 0 0,0 0 0,0 0 0,0 0 0,0 0 0,0 0 0,0 0 0,0 0 1,0 0-1,0 0 0,1 0 0,-1 0 0,0 0 0,0 1 0,0-1 0,0 0 0,0 0 0,11 24 613,-5-10-548,23 52 437,46 76 0,-58-114-684,1-1 0,2 0 0,1-2 1,1 0-1,25 22 0,-32-38-273,-22-19 140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41.3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16091,'6'16'1281,"-3"10"-825,0 7-152,5 17 392,-1 7-160,2 12-56,0 7-16,-1 2-128,-1 0-80,-1-7-248,2-6-120,-7-19-280,2-8-120,0-16-256,-3-8-344,-3-17 760,-3-8-232,-6-14-64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41.8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1 292 15195,'10'-33'2775,"-6"18"-1978,1 1 0,0-1 0,1 1-1,14-24 1,-7 17-461,1 1 1,1 0-1,1 1 0,1 1 0,0 1 1,33-26-1,-49 43-321,0-1 1,-1 1 0,1-1-1,0 1 1,0-1-1,0 1 1,0 0 0,0-1-1,-1 1 1,1 0 0,0 0-1,0 0 1,0 0-1,0 0 1,0 0 0,0 0-1,0 0 1,0 0-1,0 0 1,0 0 0,0 1-1,-1-1 1,3 1-1,-2 0 9,1 0-1,0 0 1,0 1-1,-1-1 0,1 1 1,0-1-1,-1 1 1,0 0-1,3 3 0,2 5 32,-1 1 0,0 0-1,4 12 1,-6-13-21,58 155-2054,-55-149 1647,-1-9-118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29.5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545 166 13267,'-7'-14'363,"1"1"0,-1-1 0,-1 2 0,-1-1-1,0 1 1,0 1 0,-18-18 0,22 25-252,0 0-1,0 0 1,0 0-1,-1 1 1,1-1-1,-1 1 1,0 1-1,0-1 1,0 1-1,0 0 1,-1 1-1,1-1 1,0 1-1,-1 0 1,1 1-1,-1-1 1,1 1-1,-1 1 1,1-1-1,-7 2 1,4 1 3,0-1 1,0 1 0,1 0-1,-1 1 1,1 0-1,0 0 1,0 1 0,1 0-1,-12 9 1,7-3 38,1 0-1,1 0 0,-1 2 1,-16 25-1,8-3 91,1 0 0,1 2 0,-16 55 0,13-26-45,3 0-1,3 1 1,2 0-1,4 1 1,3 0-1,3 0 1,2 0-1,4 1 1,12 67-1,-8-94-112,2-1-1,2 0 1,29 68-1,-31-88-59,1-1-1,1 1 1,0-2-1,1 1 1,1-2 0,1 0-1,1-1 1,22 20-1,-28-29-22,0-1-1,0 0 1,1-1-1,0 0 0,0-1 1,0 0-1,1 0 1,-1-1-1,1-1 1,0 0-1,13 1 1,-15-3-5,0 0 0,1-1 0,-1 0 0,0-1 0,0 0 0,0-1 0,0 0 0,0 0 0,0-1 0,0-1 0,-1 1 0,1-2 0,13-8 0,-9 4-1,-1-1 1,0-1-1,0 0 1,-1-1-1,-1 0 0,0-1 1,10-16-1,2-7 9,31-63-1,-18 17 68,-2-1 0,-5-2 0,-3-2 0,23-143 0,-40 174-6,-3 0 0,-2 0-1,-6-92 1,0 120-88,-2 0 1,0 0-1,-2 1 0,-1 0 0,-1 0 1,-1 1-1,-2 0 0,0 0 0,-19-29 1,23 46-85,1 0 1,-1 0-1,-1 0 1,0 1-1,0 0 1,0 1-1,-1 0 1,0 0-1,-1 1 1,-14-8 0,16 11 30,1 0 0,-1 0 0,0 0 1,0 1-1,-1 0 0,1 1 1,0-1-1,-1 2 0,1-1 1,-1 1-1,1 1 0,-1-1 0,1 1 1,-11 3-1,8 0-40,-1 0-1,1 1 1,-17 9 0,-34 24-446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04.6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0 188 18068,'8'1'1576,"11"-4"-896,4-6-240,4-3 1361,6-1-913,9-7-416,-2-2-24,7-2-72,-1 1-96,-5 2-440,-4 2-216,-11 7-504,-5 1-296,-15 11 840,-6 5-240,-12 8-177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3:05.1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0 703 17684,'2'9'1608,"13"-7"-960,1-4-224,13-11 793,5-7-345,11-7-408,3-1-192,4-8-736,-3-2 912,-8 2-464,-7 1-112,-13-2-96</inkml:trace>
  <inkml:trace contextRef="#ctx0" brushRef="#br0" timeOffset="1">475 26 18684,'22'-14'1480,"-4"7"-1080,0 2-112,3 8 489,2 6-209,-1 12-152,-2 5-88,-7 15-96,-2 7-56,-8 13-80,-5 5-88,-7 5-176,-4-1-184,-8-5-544,0-8 1144,-6-13-392,0-10-104,-2-17-64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49.4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71 16972,'3'-6'266,"1"1"1,-1-1 0,2 1 0,-1 0-1,1 0 1,-1 0 0,1 1 0,1 0-1,-1 0 1,0 0 0,10-5 0,-13 8-218,0 0 0,0 0 0,0 0 0,0 0 0,0 0 0,0 1 0,0-1 0,0 1 0,0-1 0,0 1 0,0 0 0,0 0 0,0 0 0,0 0 0,1 0 0,-1 0 0,0 1 0,0-1 0,0 0 0,0 1 0,0 0 0,0 0 0,0-1 0,0 1 0,0 0 0,-1 1 0,1-1 0,0 0 0,-1 0 0,1 1 0,0-1 0,-1 1 0,0-1 0,1 1 0,-1 0 0,0 0 0,0-1 0,0 1 0,1 3 0,0 1 21,0 0 0,0 0 0,0 0 1,-1 1-1,0-1 0,-1 1 0,1-1 0,-1 0 1,-1 1-1,1-1 0,-1 1 0,-2 6 0,-2 10 176,-1-1 0,-10 23-1,-18 28 382,20-45-253,-13 36 0,26-62-358,0-1 0,1 1 0,0 0 0,-1-1 0,1 1-1,0-1 1,0 1 0,0 0 0,0-1 0,0 1-1,0 2 1,0-4-17,1 1-1,-1-1 0,0 1 1,0-1-1,0 1 0,1-1 1,-1 1-1,0-1 1,1 1-1,-1-1 0,1 0 1,-1 1-1,0-1 0,1 0 1,-1 1-1,1-1 1,-1 0-1,1 1 0,-1-1 1,1 0-1,-1 0 0,1 0 1,0 1-1,3-1-97,0 0 0,0 0 0,0 0 0,-1-1 0,1 1 0,0-1 0,0 0 0,4-1 0,24-8-718,49-21-1,-37 11 329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49.9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114 31 18900,'-19'22'980,"1"1"0,-24 42-1,37-56-794,0 0 0,0 1-1,1-1 1,1 1 0,0 0-1,0 0 1,1 1-1,0-1 1,1 0 0,0 19-1,1-25-133,0-1 0,1 0-1,-1 1 1,1-1 0,0 0-1,0 0 1,0 1 0,0-1-1,1 0 1,-1 0 0,1 0-1,0-1 1,0 1 0,0 0-1,3 2 1,-3-3-36,-1-1 1,1 0-1,0 1 1,0-1-1,0 0 0,-1 0 1,1 0-1,0-1 1,0 1-1,0 0 1,1-1-1,-1 1 1,0-1-1,0 0 0,0 0 1,0 0-1,0 0 1,0 0-1,1 0 1,-1 0-1,0-1 0,0 1 1,0-1-1,3-1 1,2-1-10,0-1 1,0 0 0,0 0 0,-1-1 0,0 1-1,0-2 1,0 1 0,0 0 0,-1-1 0,0 0-1,0-1 1,0 1 0,-1-1 0,5-10 0,-3 4 9,0 0 1,-1 0 0,0-1 0,-1 1-1,-1-1 1,0 0 0,1-17 0,-4 22 6,0-1 0,0 1 1,-1 0-1,0 0 0,-1-1 1,-6-16-1,8 23-20,-1 1 1,0 0-1,0 0 1,0 0-1,0 0 0,-1 0 1,1 0-1,-1 0 1,1 1-1,-1-1 0,1 0 1,-1 1-1,0-1 1,-3-1-1,4 3-7,-1-1 0,0 1 0,1-1 0,-1 1 0,0 0-1,1 0 1,-1-1 0,0 1 0,0 0 0,1 1 0,-1-1 0,0 0 0,0 0 0,1 1 0,-1-1-1,1 1 1,-1 0 0,0-1 0,1 1 0,-1 0 0,1 0 0,-2 1 0,0 1-82,0-1-1,0 0 1,1 1 0,-1 0 0,1 0 0,0-1 0,0 2 0,0-1-1,0 0 1,0 0 0,1 0 0,-1 1 0,1-1 0,0 1-1,0-1 1,0 1 0,1 0 0,-1-1 0,1 5 0,-1-3-14,1 0 1,0 0-1,1 0 1,-1 0 0,1 0-1,0-1 1,0 1-1,0 0 1,1 0 0,-1-1-1,1 1 1,0-1 0,1 0-1,2 5 1,11 7-497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31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1 169 16780,'1'13'968,"3"28"223,-4-39-1079,1 1 1,-1-1 0,1 1-1,0-1 1,0 1 0,0-1-1,0 0 1,0 1-1,0-1 1,1 0 0,-1 0-1,3 3 1,-4-5-91,1 0 1,-1 1-1,1-1 1,0 0-1,-1 1 0,1-1 1,0 0-1,-1 0 0,1 1 1,0-1-1,-1 0 1,1 0-1,0 0 0,0 0 1,-1 0-1,1 0 0,0 0 1,-1 0-1,1 0 1,0 0-1,0-1 0,-1 1 1,1 0-1,0 0 1,-1-1-1,1 1 0,-1 0 1,1-1-1,0 1 0,-1-1 1,1 1-1,-1 0 1,1-1-1,-1 0 0,1 1 1,0-1-1,17-24 177,-16 21-152,16-29 57,-15 26-94,0 0-1,1 1 1,0-1-1,0 1 1,0-1-1,1 1 1,0 1-1,0-1 1,6-5 0,-10 10-7,0 1 1,-1 0-1,1-1 0,0 1 1,0-1-1,0 1 1,-1 0-1,1 0 1,0 0-1,0-1 0,0 1 1,0 0-1,-1 0 1,1 0-1,0 0 1,0 0-1,0 0 1,0 1-1,-1-1 0,1 0 1,0 0-1,0 1 1,0-1-1,-1 0 1,1 1-1,0-1 1,0 1-1,-1-1 0,1 1 1,0-1-1,-1 1 1,1-1-1,-1 1 1,2 1-1,18 32 144,-18-31-123,-1 0 0,1 0 1,0 0-1,0 1 0,0-2 1,4 6-1,-6-8-21,1 0 0,-1 0 0,1 1 0,-1-1 0,1 0 0,-1 0-1,1 0 1,-1 0 0,1 0 0,-1 0 0,0 0 0,1 0 0,-1 0 0,1 0 0,-1 0 0,1 0 0,-1 0 0,1 0-1,-1 0 1,1-1 0,-1 1 0,0 0 0,1 0 0,-1 0 0,1-1 0,-1 1 0,0 0 0,1 0 0,-1-1 0,0 1-1,1 0 1,-1-1 0,0 1 0,1-1 0,-1 1 0,0-1 0,10-17-4,-9 16-1,18-43-175,-10 21-39,1 1-1,16-26 1,-25 47 194,0 1 0,0-1 0,0 1 0,0-1 0,0 1 0,0 0 0,0-1 0,0 1 1,1 0-1,-1 0 0,0 0 0,1 0 0,-1 0 0,1 0 0,2-1 0,-3 2 17,-1 0-1,1 0 1,0 0-1,0 1 0,-1-1 1,1 0-1,0 0 1,-1 0-1,1 0 1,-1 1-1,1-1 0,0 0 1,-1 1-1,1-1 1,-1 0-1,1 1 0,-1-1 1,1 1-1,-1-1 1,1 1-1,-1-1 1,1 1-1,-1-1 0,0 1 1,1 0-1,-1 0 1,4 7 31,-1-1 1,0 1 0,-1 0-1,3 16 1,-3-16 34,6 39 188,-3-17 69,13 42 0,-15-64-268,0 0 0,0 0 1,0 0-1,1-1 0,0 0 1,1 1-1,0-2 0,0 1 1,12 12-1,-11-15-38,0 0 1,0 0-1,0 0 0,13 4 0,-11-4-4,-1-1 0,1 1-1,9 7 1,-15-10-3,0 1 0,0 0 0,-1 0 0,1 0 1,0 0-1,0 0 0,-1 0 0,1 0 0,-1 1 1,0-1-1,0 0 0,0 1 0,0-1 0,0 1 1,0 2-1,-1-4 13,0 0 0,0 0 0,0 0 0,0 0 0,0 0 0,0 0 0,0 0 0,-1 0 0,1 0 0,0-1 0,-1 1 0,1 0 0,0 0 0,-1 0 0,1 0 0,-1 0 0,0-1 0,1 1 0,-1 0 0,0 0 0,1-1 0,-1 1 0,0-1 0,0 1 0,1-1 0,-1 1 0,0-1 0,0 1 0,0-1 0,0 1 0,0-1 0,0 0 0,0 0 0,0 0 0,0 1 0,0-1 0,0 0 0,0 0 0,-1-1 0,-4 2 77,1-1 0,-1 0 1,1 0-1,0-1 1,-11-1-1,8-1-26,1 0 0,-1 0 0,1 0 0,0-1 0,0 0 0,0-1 0,0 1 0,1-1 0,0-1 0,0 1 0,0-1 0,-5-7 0,8 9-154,-1-1 0,1 1 0,1-1-1,-1 0 1,1 0 0,-1 0 0,1 0 0,1 0 0,-1 0 0,1-1 0,0 1 0,0 0-1,0-1 1,1 1 0,0-1 0,0 1 0,0-1 0,1 1 0,1-6 0,26-79-1830,-19 54 1298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50.5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67 15051,'-9'23'2074,"2"1"1,-8 39-1,13-52-1953,1-1-1,1 1 1,0-1 0,0 1 0,1-1-1,0 1 1,1-1 0,0 1-1,1-1 1,4 11 0,-6-18-102,0 0 1,1 0-1,0 0 1,-1 0-1,1 0 0,0 0 1,1 0-1,-1 0 1,0-1-1,1 1 1,-1-1-1,1 0 0,0 0 1,0 0-1,0 0 1,0 0-1,0-1 1,0 1-1,1-1 0,-1 0 1,0 0-1,1 0 1,-1 0-1,1-1 1,-1 1-1,1-1 0,-1 0 1,1 0-1,-1 0 1,1-1-1,-1 1 0,1-1 1,6-2-1,-1 0 2,1-1-1,-1 0 1,0 0-1,0-1 1,-1 0-1,1-1 0,-1 1 1,0-2-1,-1 1 1,1-1-1,-1-1 1,6-7-1,-4 4 38,0-1-1,-1 0 1,-1 0 0,1-1-1,-2 0 1,0 0-1,7-25 1,-11 31-15,0-1 1,-1 1-1,0 0 0,0 0 1,-1 0-1,0-1 0,0 1 1,-1 0-1,0 0 0,-3-13 1,3 17-21,0 0 1,-1 0-1,1 0 1,-1 0-1,1 0 1,-1 0-1,0 0 1,0 1-1,-1-1 1,1 1-1,0-1 1,-1 1-1,0 0 1,1 0-1,-1 0 1,0 0-1,0 0 1,0 1-1,0-1 1,0 1-1,-1 0 1,1 0-1,0 0 1,-5 0-1,-1 0-45,0 1 0,0 0 0,0 0-1,0 1 1,0 0 0,0 0 0,0 1-1,1 0 1,-1 1 0,1 0-1,-14 7 1,15-7-109,0 1-1,0 0 0,1 0 1,0 0-1,0 1 0,0 0 1,0 0-1,1 0 0,0 1 1,0 0-1,0 0 0,1 0 1,0 1-1,-4 7 1,2 6-380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51.0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1 539 14843,'3'-3'327,"0"0"-1,1 0 0,-1 0 1,1 1-1,0-1 1,-1 1-1,1-1 1,0 1-1,9-2 1,4-4 353,195-96 3841,113-39-2889,-179 85-2270,1 7-1,3 7 1,181-30-1,-218 50-2291,-108 23 2002,-6 0 626,-6 0 44,-5-1-203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51.5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1 509 15499,'1'-5'569,"-1"0"-1,1 0 0,1 0 0,-1 0 1,1 0-1,0 1 0,0-1 0,3-4 1,56-92 643,5 2 1,87-99 0,-145 189-1199,-4 3-7,0 1-1,0-1 1,1 1-1,0 1 1,0-1-1,0 1 1,0-1 0,13-5-1,-18 9-5,1 1 0,0 0-1,-1-1 1,1 1 0,-1 0 0,1-1-1,0 1 1,-1 0 0,1 0-1,0 0 1,-1 0 0,1 0 0,0 0-1,-1 0 1,1 0 0,0 0-1,0 0 1,-1 0 0,1 0 0,-1 0-1,1 1 1,0-1 0,-1 0-1,1 0 1,0 1 0,-1-1 0,1 1-1,-1-1 1,1 0 0,-1 1 0,1-1-1,-1 1 1,1-1 0,-1 1-1,1-1 1,-1 1 0,0 0 0,1-1-1,-1 1 1,0-1 0,1 1-1,-1 0 1,0-1 0,0 1 0,0 1-1,1 3 7,0 1 0,0 0 0,-1 0 0,0 9 0,0-8 0,-12 334 378,12-340-389,-1 6-96,1-1-1,1 1 1,-1-1 0,1 0-1,0 1 1,3 9-1,-4-17 41,0 1-1,0 0 0,0 0 0,0-1 1,0 1-1,0 0 0,1 0 0,-1 0 1,0-1-1,0 1 0,0 0 0,0 0 0,0 0 1,1 0-1,-1-1 0,0 1 0,0 0 1,0 0-1,1 0 0,-1 0 0,0 0 0,0 0 1,1 0-1,-1 0 0,0 0 0,0-1 1,0 1-1,1 0 0,-1 0 0,0 0 1,0 0-1,1 0 0,-1 0 0,0 1 0,0-1 1,1 0-1,-1 0 0,0 0 0,0 0 1,0 0-1,1 0 0,-1 0 0,0 0 1,0 0-1,0 1 0,1-1 0,-1 0 0,0 0 1,0 0-1,0 0 0,0 1 0,0-1 1,1 0-1,-1 0 0,0 0 0,0 1 0,0-1 1,4-20-935,-3-11 112,-1-5-293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52.0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75 17828,'6'19'1984,"5"-2"-1312,0-10-208,7-5 1057,1-10-673,2-5-136,3-8-384,0 0-248,0 1-632,-1 2-328,-5 6-744,0 6 1247,-6 6-327,-2 4-272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52.6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119 1 16676,'-7'1'264,"1"1"0,0 1 1,1-1-1,-1 1 1,0 0-1,1 0 1,-1 1-1,1-1 1,0 1-1,0 0 1,1 1-1,-1-1 1,1 1-1,0 0 1,0 0-1,1 0 0,-1 1 1,1-1-1,0 1 1,-4 11-1,4-9-121,0-1-1,1 1 0,0 0 0,0 0 1,1 0-1,0 0 0,0 0 0,1 1 1,0-1-1,0 0 0,1 0 0,0 0 0,0 0 1,1 0-1,5 14 0,-7-20-123,1 0 0,0 1 1,0-1-1,0 0 0,0 0 0,1 0 0,-1-1 0,0 1 0,1 0 0,-1 0 1,1-1-1,0 1 0,-1-1 0,1 1 0,0-1 0,0 0 0,0 0 0,0 0 0,0 0 1,0 0-1,0 0 0,0 0 0,1-1 0,-1 1 0,0-1 0,0 0 0,1 0 0,-1 1 1,0-1-1,1-1 0,-1 1 0,0 0 0,0-1 0,1 1 0,1-2 0,2 0-6,-1 0 0,0-1 0,0 1-1,0-1 1,-1-1 0,1 1 0,-1-1 0,0 0-1,0 0 1,0 0 0,0 0 0,-1-1-1,4-5 1,-1 0-3,-1 0-1,0 0 1,-1-1-1,0 1 1,-1-1-1,0 0 1,2-17-1,-5 22-8,1 1 1,-1 0-1,1 0 1,-1-1-1,-1 1 0,1 0 1,-1-1-1,0 1 1,0 0-1,-1 0 1,1 0-1,-1 0 0,0 0 1,-1 0-1,1 0 1,-1 1-1,-6-9 0,8 11-7,0 1-1,0 0 1,0 0-1,-1 0 0,1 0 1,0 0-1,-1 0 0,1 0 1,0 0-1,-1 1 1,1-1-1,-1 0 0,1 1 1,-1-1-1,1 1 0,-1 0 1,0 0-1,1-1 1,-1 1-1,1 0 0,-1 0 1,0 0-1,1 1 0,-3-1 1,1 1-31,1 0 0,-1 1 0,0-1 1,1 1-1,0-1 0,-1 1 1,1 0-1,0 0 0,0 0 0,-1 0 1,2 0-1,-4 4 0,0 2-202,-1 1 0,2-1 1,-1 1-1,1 0 0,0 0 0,1 0 0,-3 13 1,4-12 64,1-1 1,-1 1 0,2 0 0,-1 0 0,1 0 0,1 0 0,0 0 0,3 13 0,9-1-409</inkml:trace>
  <inkml:trace contextRef="#ctx0" brushRef="#br0" timeOffset="1">321 194 18004,'8'39'2016,"-5"5"-1352,-2 7-296,1 2 985,-1-7-625,2-5-248,-1-13-808,1-7-320,0-19-336,-2-7 712,1-22-225,-2-6-207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53.2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55 370 16163,'-14'26'1721,"-16"37"470,28-58-1955,0 1 0,0-1 0,1 1-1,0 0 1,0 0 0,0 0 0,1 0-1,-1-1 1,2 8 0,-1-12-219,0-1-1,0 1 1,1 0 0,-1 0 0,0 0 0,1-1 0,-1 1-1,0 0 1,1 0 0,-1-1 0,1 1 0,-1 0-1,1-1 1,-1 1 0,1-1 0,0 1 0,-1-1 0,1 1-1,0-1 1,-1 1 0,1-1 0,0 1 0,0-1-1,-1 0 1,1 1 0,0-1 0,0 0 0,0 0 0,0 0-1,-1 0 1,1 0 0,0 0 0,0 0 0,0 0-1,0 0 1,-1 0 0,1 0 0,0 0 0,0 0 0,0-1-1,-1 1 1,1 0 0,0-1 0,1 0 0,36-17-171,-37 17 148,10-6-87,-5 3 2,0 0 0,0 0 0,12-4 0,-17 7 77,0 1 0,0 0 0,0-1 0,0 1 0,0 0 0,0-1 0,0 1-1,0 0 1,0 0 0,0 0 0,0 0 0,0 0 0,0 0 0,0 0 0,1 1 0,-1-1 0,0 0-1,0 1 1,0-1 0,0 0 0,0 1 0,0-1 0,0 1 0,-1 0 0,1-1 0,0 1 0,0 0-1,0-1 1,0 1 0,-1 0 0,2 1 0,4 10 83,1 0-1,-2 1 0,8 23 1,9 20 360,-18-47-324,1 0 1,0-1-1,1 0 0,-1 0 0,15 13 1,-16-17-16,0-1 1,0 0-1,0 1 0,0-2 1,1 1-1,-1 0 1,1-1-1,0 0 0,-1 0 1,1-1-1,0 1 1,9 1-1,-14-3-75,0 0 0,0 0 0,0 0 0,0 0 1,0 0-1,0-1 0,1 1 0,-1 0 0,0 0 0,0 1 0,0-1 1,0 0-1,0 0 0,0 0 0,0 0 0,0 0 0,1 0 0,-1 0 1,0 0-1,0 0 0,0 0 0,0 0 0,0 0 0,0 0 0,0 0 1,0 0-1,0 0 0,0 0 0,1 0 0,-1 1 0,0-1 0,0 0 1,0 0-1,0 0 0,0 0 0,0 0 0,0 0 0,0 0 0,0 0 1,0 1-1,0-1 0,0 0 0,0 0 0,0 0 0,0 0 0,0 0 1,0 0-1,0 0 0,0 0 0,0 1 0,0-1 0,0 0 0,0 0 0,0 0 1,0 0-1,0 0 0,0 0 0,-8 7 381,-11 4 32,-33 15 353,18-9-545,0-1 0,-63 19 0,97-35-275,-1 0-1,1 0 1,0 0-1,-1 0 0,1 0 1,0 0-1,0 0 1,-1 0-1,1 0 1,0 0-1,-1 0 0,1 0 1,0 0-1,-1 0 1,1 0-1,0-1 1,0 1-1,-1 0 0,1 0 1,0 0-1,0 0 1,-1-1-1,1 1 0,0 0 1,0 0-1,-1 0 1,1-1-1,0 1 1,0 0-1,0 0 0,0-1 1,-1 1-1,1 0 1,0 0-1,0-1 1,0 1-1,0 0 0,0-1 1,0 1-1,0 0 1,0-1-1,0 1 1,0 0-1,0-1 0,0 1 1,0 0-1,0 0 1,0-1-1,0 1 1,0 0-1,0-1 0,0 1 1,1 0-1,-1-1 1,5-17-947,-4 17 962,4-12-539,1-2-210</inkml:trace>
  <inkml:trace contextRef="#ctx0" brushRef="#br0" timeOffset="1">530 33 18068,'-11'9'2112,"7"2"-1344,4-2-271,4-3 1231,10-6-784,5 0-144,7-8-280,4-1-127,0-4-449,3 1-233,-1 0-503,-2 1-224,-8 8-360,-5 3-153,-13 6 881,-2 5-376,-11 4 32</inkml:trace>
  <inkml:trace contextRef="#ctx0" brushRef="#br0" timeOffset="2">551 231 15699,'-2'12'1785,"8"-7"-897,8-5-320,9-6 1272,5-5-543,7-4-465,5 0-168,2-3-352,3-1-224,-6 4-688,0 1-304,-12 5 712,-9 5-192,-16 4-136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54.0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5 131 16275,'0'0'55,"-1"0"0,1 0 0,0 0 0,0 0-1,0 0 1,0 0 0,0 0 0,-1 0 0,1 0-1,0 0 1,0 0 0,0 0 0,0 0 0,0 0-1,-1 0 1,1 0 0,0 0 0,0-1 0,0 1-1,0 0 1,0 0 0,0 0 0,0 0 0,-1 0-1,1 0 1,0 0 0,0 0 0,0 0 0,0-1-1,0 1 1,0 0 0,0 0 0,0 0 0,0 0-1,0 0 1,0-1 0,0 1 0,0 0-1,0 0 1,0 0 0,0 0 0,0 0 0,0 0-1,0-1 1,0 1 0,0 0 0,0 0 0,5-10 946,11-7 451,1 3-664,0 1 1,2 1-1,29-15 0,-36 21-641,0 1 1,1 0-1,-1 1 0,1 0 1,0 1-1,0 0 0,14 0 1,-24 2-135,-1 1 0,1 0 0,-1 0 0,0 0 0,1 1 0,-1-1 0,0 0 1,1 1-1,-1-1 0,0 1 0,0 0 0,1 0 0,-1 0 0,0 0 0,0 0 0,0 1 0,0-1 1,0 0-1,0 1 0,-1 0 0,1-1 0,0 1 0,-1 0 0,1 0 0,-1 0 0,0 0 0,0 0 1,1 0-1,-1 0 0,-1 0 0,1 1 0,0-1 0,0 0 0,-1 1 0,0-1 0,1 0 0,-1 1 1,0 4-1,0 5-3,-1 0 0,0 0 0,-1-1 0,0 1 0,-1 0 0,-5 15 0,-91 203 165,-2 5 292,98-227-425,1 0 1,0 0 0,0 0-1,1 0 1,-1 15 0,1-22-37,2 0 1,-1 0-1,0 0 1,0 0 0,0 0-1,0 1 1,1-1-1,-1 0 1,1 0-1,-1 0 1,1 0-1,-1 0 1,1 0-1,-1 0 1,1-1 0,0 1-1,-1 0 1,1 0-1,2 1 1,-2-1-9,1-1-1,-1 1 1,1-1 0,0 1 0,-1-1 0,1 0 0,0 1-1,0-1 1,-1 0 0,1 0 0,0-1 0,-1 1 0,1 0-1,0 0 1,-1-1 0,1 1 0,2-2 0,33-11-649,67-34 0,11-4 432,-63 33-125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54.5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140 119 14419,'-1'-4'330,"-2"-9"362,-1 0-1,-8-19 1,11 29-531,0 1 0,0-1 0,-1 0 0,1 1 0,-1 0 0,0-1 0,1 1 0,-1 0 0,0 0 0,0 0 0,-1 0 0,1 0 0,0 0 0,-1 1 0,1-1 0,-1 1 0,1 0 0,-4-1 0,5 1-70,-1 1-1,1 0 1,0-1-1,-1 1 1,1 0 0,0 0-1,-1 0 1,1 1-1,0-1 1,-1 0 0,1 0-1,0 1 1,-1-1-1,1 1 1,0-1 0,-1 1-1,1-1 1,0 1-1,0 0 1,-2 1 0,1 0 15,-1 1 0,1 0 0,0-1 1,0 1-1,0 0 0,0 0 0,0 0 1,-1 4-1,-2 6 103,0 0 1,1 0-1,-2 16 0,6-28-180,-5 25 248,2 0 0,1 1 1,1 50-1,3-58-192,0 0 1,1 0-1,1 0 1,0-1-1,2 0 0,8 20 1,-13-34-69,0-1 1,1 1-1,0-1 1,0 0-1,0 0 1,0 0 0,0 0-1,1 0 1,-1 0-1,1 0 1,0-1-1,0 0 1,0 1-1,0-1 1,0 0-1,1 0 1,-1-1 0,0 1-1,6 1 1,-5-2-7,0-1 0,-1 0 0,1 0 0,0 0 1,0 0-1,-1-1 0,1 1 0,0-1 0,0 0 1,-1 0-1,1 0 0,-1-1 0,1 1 0,-1-1 1,0 0-1,1 0 0,-1 0 0,0 0 0,3-4 1,5-4-5,0-1 1,0-1-1,-1 1 1,-1-2-1,0 1 1,-1-1-1,0-1 1,-1 1 0,-1-1-1,8-23 1,-9 21-20,0 0 1,-1 0-1,-1 0 1,-1 0-1,0-1 1,-1 1-1,-1-1 1,0 1-1,-5-29 1,3 39-39,1 0 1,-1-1-1,0 1 1,-1 0 0,0 0-1,0 1 1,0-1 0,0 0-1,-1 1 1,0 0-1,0 0 1,-1 0 0,1 1-1,-1-1 1,0 1 0,-6-4-1,8 6-105,1 1 0,-1-1 0,0 1 0,0 0 0,0 0 0,0 0 0,-1 0 0,1 0 0,0 1 0,0-1 0,0 1 0,-1 0 0,1 0 0,0 0 0,0 0 0,-1 1 0,1 0 0,0-1 0,0 1 0,0 0 0,0 0 0,0 1 0,0-1 0,0 1 0,0-1 0,1 1 0,-1 0 0,0 0 0,1 0 0,0 0 0,-1 0 0,1 1 0,-2 2 0,1-1-49,0 0-1,0 1 0,1-1 1,-1 1-1,1 0 0,0 0 1,0 0-1,1 0 0,-1 0 1,0 7-1,-1 19-1089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55.2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181 60 14667,'-2'-2'160,"-1"0"0,1 0 0,-1 0 0,0 1 0,1-1 0,-1 1 0,0-1-1,0 1 1,0 0 0,0 0 0,0 0 0,0 1 0,0-1 0,0 1 0,0 0 0,0 0 0,0 0 0,0 0 0,-1 0-1,1 0 1,0 1 0,0 0 0,0 0 0,0-1 0,0 2 0,0-1 0,1 0 0,-1 1 0,0-1 0,1 1 0,-1 0-1,1 0 1,-5 3 0,1 1 31,-1 1 1,1 0-1,0 0 0,0 0 0,1 0 0,0 1 1,0 0-1,1 0 0,0 1 0,-5 12 0,5-4-19,0 1-1,0 1 0,2-1 0,0 0 1,1 0-1,1 1 0,4 28 0,-3-38-114,0 1 0,1-1-1,0 0 1,0 0 0,1-1-1,0 1 1,1-1 0,0 1 0,0-1-1,1 0 1,0 0 0,0-1-1,1 0 1,0 0 0,0 0 0,14 11-1,-16-15-37,0-1 0,0 0 0,1 0-1,-1 0 1,0 0 0,1-1 0,-1 0 0,1 0 0,0 0-1,-1 0 1,1-1 0,0 1 0,-1-1 0,1-1-1,0 1 1,-1-1 0,1 1 0,0-1 0,-1-1-1,1 1 1,-1 0 0,0-1 0,1 0 0,-1 0-1,0-1 1,0 1 0,5-5 0,3-2 25,1-1 1,-2-1 0,1 0-1,-1-1 1,-1 0-1,16-24 1,-12 13 57,0 0 0,-2-2 0,19-50 0,-27 63-66,0 1 0,-1-1 0,-1 0 1,0-1-1,0 1 0,-1 0 1,-1 0-1,0-1 0,-1 1 0,0 0 1,-3-14-1,3 23-29,0-1-1,0 0 1,-1 1 0,1-1 0,-1 1-1,0 0 1,1 0 0,-1-1 0,-1 1-1,1 0 1,0 1 0,-1-1 0,0 0-1,1 1 1,-1-1 0,0 1 0,0 0-1,0 0 1,-1 0 0,1 0 0,0 1-1,-1-1 1,1 1 0,-1 0 0,0 0-1,1 0 1,-1 1 0,0-1 0,1 1-1,-8 0 1,3 1-44,0-1-1,0 2 1,0-1-1,0 1 1,0 1 0,1-1-1,-1 1 1,1 0-1,-1 1 1,1 0-1,0 0 1,0 1 0,-6 5-1,4-1-151,0 0-1,0 0 0,1 1 1,0 0-1,1 0 1,-6 12-1,9-16 105,1-1 1,1 1-1,-1 0 0,1-1 0,0 1 0,1 0 0,-1 0 1,1 0-1,0 1 0,1-1 0,-1 0 0,1 0 1,0 0-1,2 8 0,3 2-547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56.4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166 33 17964,'-1'-1'103,"1"-1"0,-1 1 0,1 0 0,-1 0 0,0-1 0,1 1 0,-1 0 0,0 0 0,0 0 0,0 0 0,0 0 0,0 0 0,0 0 0,0 0 0,0 1 1,0-1-1,0 0 0,0 1 0,-1-1 0,1 0 0,0 1 0,0-1 0,-1 1 0,-1-1 0,1 2 12,1-1 1,-1 0-1,0 1 1,0-1-1,0 1 1,0-1-1,0 1 1,0 0-1,0 0 0,1 0 1,-1 0-1,0 0 1,1 0-1,-3 2 1,-4 4 171,1 1 1,0 0-1,0 0 1,1 0 0,-6 11-1,2-2-165,1 1 0,1 1 0,1-1 0,0 1 0,1 0 0,1 1-1,1-1 1,1 1 0,1 0 0,0 0 0,2 0 0,0 0 0,1 0 0,1 0 0,1-1 0,8 28 0,-9-41-101,0 1 0,1 0 0,0-1 0,1 0 0,-1 0 0,1 0 1,6 8-1,-8-12-13,1 1-1,-1-1 1,0 0 0,1 0-1,-1 0 1,1 0 0,0-1 0,0 1-1,-1-1 1,1 1 0,0-1 0,0 0-1,0 0 1,1 0 0,-1-1-1,0 1 1,0-1 0,6 0 0,-3 0-1,1-2 0,-1 1 0,0-1 1,0 0-1,0 0 0,0-1 0,-1 1 0,1-1 1,-1 0-1,1-1 0,-1 0 0,0 0 1,0 0-1,-1 0 0,8-9 0,1-2 7,-2 0 0,1-1 0,-2 0 0,9-19 0,-7 12 11,-2 0 0,-1-1 1,0-1-1,-2 1 0,-1-1 0,-1 0 0,-1-1 1,1-40-1,-5 60-18,0 1 0,-1-1 0,0 1 0,0-1 1,0 1-1,0-1 0,-1 1 0,0 0 0,0-1 1,-1 1-1,1 0 0,-1 1 0,0-1 0,-4-5 0,5 8-22,-1 0-1,1 0 0,-1 0 0,1 0 0,-1 0 0,0 0 1,0 0-1,1 1 0,-1-1 0,-1 1 0,1 0 0,0 0 1,0 0-1,0 1 0,0-1 0,-1 1 0,1 0 0,0-1 1,-1 1-1,1 1 0,0-1 0,0 0 0,-1 1 0,-4 1 1,-3 3-409,0-1 0,1 1 0,0 1 0,0 0 0,0 0 0,1 1 0,0 0 0,0 1 0,1 0 0,-14 16 0,4 0-514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32.3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8 16932,'-1'-7'1658,"0"17"-1004,-1 21 178,5 32-478,4-1 0,2 0 0,2-1-1,4 0 1,2-1 0,37 89 0,-38-121-328,-5-20-30,-11-8 2,0 0 0,1 0 0,-1 0 0,1 0-1,-1 0 1,1-1 0,-1 1 0,0 0 0,1 0 0,-1-1-1,0 1 1,1 0 0,-1-1 0,0 1 0,1 0 0,-1-1-1,0 1 1,0 0 0,1-1 0,-1 1 0,0 0 0,0-1-1,0 1 1,1-1 0,-1 1 0,0-1 0,0 1-1,0-1 1,0 0 0,3-14-113,-1 0 1,-1-1-1,0 1 0,-1-1 1,-3-20-1,0-4-84,3 3 13,-11-129-467,11 159 964,2 8-140,3 11 56,-3-4-70,-1 1-44,1 0 0,0 0 0,0-1 1,1 1-1,0-1 0,0 0 0,1 0 0,0 0 0,6 9 0,-9-17-106,-1 1 1,1 0 0,-1-1-1,1 1 1,-1-1-1,1 1 1,0-1 0,-1 0-1,1 1 1,0-1-1,-1 0 1,1 1 0,0-1-1,0 0 1,-1 0-1,1 0 1,0 1 0,0-1-1,-1 0 1,1 0-1,0 0 1,0 0 0,0 0-1,-1 0 1,1-1-1,0 1 1,0 0 0,-1 0-1,1-1 1,0 1-1,-1 0 1,1-1 0,0 1-1,-1 0 1,1-1-1,0 1 1,-1-1 0,1 1-1,-1-1 1,1 1-1,0-2 1,2-2 13,0 1 0,0-1-1,-1-1 1,1 1 0,2-7 0,6-16 92,12-49 1,0 1-21,-18 68-70,-2 10 25,1 12 45,-4-14-90,8 47 294,-4-20 199,14 55 0,-18-82-483,0-1-1,0 1 1,0-1 0,0 1-1,0-1 1,0 0-1,1 1 1,-1-1-1,0 1 1,0-1-1,0 1 1,0-1-1,0 0 1,1 1-1,-1-1 1,0 0 0,0 1-1,1-1 1,-1 0-1,0 1 1,1-1-1,-1 0 1,0 1-1,1-1 1,-1 0-1,0 0 1,1 0-1,-1 1 1,0-1 0,1 0-1,-1 0 1,1 0-1,-1 0 1,1 0-1,6-13-80,-1-28-884,-5 20 531,-2 1 0,0-1 0,-7-33 0,-2 9-126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23.7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25 17908,'-1'-1'262,"1"0"0,-1 0 1,0-1-1,1 1 0,-1 0 1,1-1-1,0 1 0,-1 0 1,1-1-1,0 1 0,0 0 1,0-1-1,0 1 0,0 0 1,0-3-1,1 4-208,-1 0 0,0 0 1,0-1-1,0 1 0,0 0 1,0 0-1,0 0 0,1 0 0,-1 0 1,0 0-1,0 0 0,0-1 0,0 1 1,1 0-1,-1 0 0,0 0 0,0 0 1,0 0-1,0 0 0,1 0 1,-1 0-1,0 0 0,0 0 0,0 0 1,1 0-1,-1 0 0,0 0 0,0 0 1,0 0-1,0 0 0,1 0 0,-1 0 1,0 0-1,0 1 0,0-1 1,1 0-1,11 11 938,46 66 524,1 1-1591,-58-76-51,1 0 1,-1 0 0,1-1 0,0 1 0,0 0-1,0-1 1,0 1 0,0-1 0,0 0 0,0 0-1,1 0 1,-1 0 0,0 0 0,1 0-1,-1 0 1,4 0 0,-4-1 1,0-1 1,-1 1-1,1 0 0,0-1 0,0 1 1,0-1-1,-1 0 0,1 0 0,0 1 1,-1-1-1,1 0 0,-1 0 0,1-1 1,-1 1-1,1 0 0,-1 0 0,0-1 1,0 1-1,0-1 0,0 1 0,0-1 1,0 1-1,1-3 0,11-23-745,0-5-257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24.1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56 1 14971,'1'1'1969,"-2"18"-953,-1 5-360,-4 13 1744,-1 5-951,2 9-561,1 6-152,2 6-280,2-3-120,0-1-192,0-1-144,0-8-288,0-5-240,0-12-584,-1-6-1841,-5-10 2433,-5-1-408,-1-11-272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25.2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32 17516,'-5'2'2032,"4"-2"-1376,4 1-280,6-1 1321,12 0-905,3 0-200,12-1-280,3-2-192,6-3-296,0 0-176,-5-2-416,-2 2-248,-11 3-1745,-7 2 2233,-20 2-424,-8 7-281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25.8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1 584 15475,'6'18'1609,"18"-15"-865,3-3-224,13-11 1112,10-1-616,8-6-351,4-1-161,1-2-616,-3 0-432,-13 4 536,-4 1-184,-10 4-169</inkml:trace>
  <inkml:trace contextRef="#ctx0" brushRef="#br0" timeOffset="1">718 13 16916,'0'0'91,"0"-1"1,1 1-1,-1-1 1,0 0 0,0 1-1,0-1 1,0 1-1,0-1 1,1 1-1,-1-1 1,0 0 0,0 1-1,1-1 1,-1 1-1,0-1 1,1 1-1,-1 0 1,1-1 0,-1 1-1,0-1 1,1 1-1,-1 0 1,2-1 0,-2 1-1,1 0 0,0 0 0,-1 0 0,1 0 1,-1 1-1,1-1 0,-1 0 0,1 0 1,-1 1-1,0-1 0,1 0 0,-1 1 0,1-1 1,-1 1-1,0-1 0,1 0 0,-1 1 1,1-1-1,-1 1 0,0 0 0,17 31 1911,-16-29-2005,4 11 202,0 0 1,-1 0-1,0 1 1,-2-1-1,1 1 1,-2 0-1,0-1 1,-1 1 0,0 0-1,-1 0 1,-1-1-1,-5 24 1,-2-5-166,-1-1 0,-2 0 0,-1-1 0,-24 40 0,37-70-186,-1 0 0,0 0 0,1 0 0,-1 0 0,1 0 0,-1 0 0,1 0 0,0 0 0,-1 0 0,1 0 0,0 0-1,0 0 1,0 1 0,0-1 0,0 2 0,0-3 80,1 0-1,0 0 0,0 0 1,0 0-1,0 0 1,-1 0-1,1 0 0,0 0 1,0 0-1,0-1 1,-1 1-1,1 0 0,0-1 1,0 1-1,-1 0 0,1-1 1,0 1-1,-1-1 1,1 1-1,0-1 0,-1 1 1,1-1-1,0 0 1,17-13-757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26.3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78 85 15923,'1'-5'430,"0"-1"0,-1 1 0,1-1 0,-2-10 0,1 16-377,0-1 1,0 0-1,0 0 0,0 1 0,0-1 1,-1 0-1,1 0 0,0 1 1,0-1-1,0 0 0,-1 0 0,1 1 1,0-1-1,-1 0 0,1 1 1,-1-1-1,1 0 0,-1 1 1,1-1-1,-1 1 0,1-1 0,-1 1 1,0-1-1,1 1 0,-1-1 1,0 1-1,1 0 0,-1-1 0,0 1 1,0 0-1,1 0 0,-1 0 1,0-1-1,0 1 0,1 0 0,-1 0 1,0 0-1,0 0 0,1 0 1,-1 0-1,0 0 0,0 1 0,-1-1 1,0 1 61,0 0-1,1 0 1,-1 0 0,0 0 0,1 0 0,-1 1 0,1-1-1,-1 1 1,1-1 0,0 1 0,-1-1 0,1 1 0,0 0-1,0-1 1,-1 4 0,-12 31 521,12-32-515,-2 10 10,0 1 0,1-1 1,1 1-1,0 0 1,1 0-1,2 27 1,-1-32-101,1 0 1,0-1-1,1 1 0,0-1 1,1 1-1,0-1 1,0 0-1,1 0 1,0 0-1,1-1 1,8 12-1,-12-18-24,0 0 0,0-1 0,0 1 1,1-1-1,-1 0 0,1 1 0,-1-1 0,1 0 0,-1 0 0,1 0 0,0 0 0,0 0 0,-1 0 1,1 0-1,0-1 0,0 1 0,0-1 0,0 1 0,0-1 0,0 0 0,0 0 0,0 0 0,0 0 0,0 0 1,0 0-1,-1 0 0,1-1 0,0 1 0,0-1 0,0 1 0,0-1 0,0 0 0,-1 0 0,1 0 0,0 0 1,-1 0-1,1 0 0,2-3 0,2-1 19,0-1-1,0 0 1,0 0 0,-1-1 0,0 1-1,0-1 1,5-13 0,-2 5 23,-2-1-1,0 0 1,0 0-1,-2-1 1,0 0 0,-1 0-1,-1 1 1,0-2 0,-1 1-1,-1 0 1,-1 0-1,-3-21 1,3 34-55,0 0-1,0-1 1,-1 1-1,1 0 1,-1 0 0,0 0-1,0 0 1,-5-7-1,6 11-19,0-1-1,1 0 1,-1 0 0,0 0-1,0 1 1,0-1-1,0 1 1,1-1-1,-1 0 1,0 1 0,0-1-1,0 1 1,0 0-1,0-1 1,0 1-1,0 0 1,0 0 0,-1 0-1,1-1 1,0 1-1,0 0 1,0 0-1,0 1 1,0-1 0,0 0-1,0 0 1,0 0-1,0 1 1,0-1-1,0 0 1,0 1 0,0-1-1,0 1 1,0-1-1,0 1 1,0 0-1,1-1 1,-1 1 0,-1 1-1,-2 3-248,0 0-1,0 0 1,0 0 0,1 0-1,0 0 1,0 1 0,1 0-1,-1-1 1,1 1-1,0 0 1,-1 11 0,0-1-325,0-1-1,2 1 1,0 25 0,3-7-488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26.8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88 14651,'-5'49'1699,"1"-23"-522,2 0 0,2 47 0,0-67-1042,0 0 0,1 0 1,0 0-1,1 0 0,-1 0 1,1-1-1,0 1 0,1 0 1,-1-1-1,1 0 0,0 1 1,0-1-1,1 0 0,0-1 1,0 1-1,0-1 0,6 6 1,-7-8-96,0 0 0,1 0 0,-1 0 0,0 0 0,1-1 0,-1 1 0,1-1 0,0 0 0,-1 0 0,1-1 0,0 1 0,0-1 0,-1 0 0,1 0 0,0 0 0,0 0 0,-1 0 0,1-1 0,0 0 0,-1 0 0,1 0 0,0 0 0,-1 0 0,1-1 0,-1 0 1,0 0-1,0 0 0,4-2 0,1-2 33,1-1 1,-1 0 0,-1 0 0,1 0 0,-1-1 0,-1 0 0,1-1 0,9-17-1,-8 11 121,-1 0-1,-1-1 0,0 1 0,-1-1 1,6-32-1,-10 41-111,0 0-1,-1-1 1,1 1 0,-1 0 0,-1 0 0,0 0-1,0 0 1,0 0 0,0 0 0,-1 0 0,-1 0-1,1 1 1,-1-1 0,0 1 0,0 0 0,-6-8-1,7 11-53,0 1-1,0 0 1,0 0-1,0 0 1,0 0-1,-1 0 0,1 0 1,-1 0-1,1 1 1,-1-1-1,0 1 1,0 0-1,1 0 0,-1 0 1,0 0-1,0 0 1,-4 0-1,3 1-28,-1 0 1,0 0-1,0 1 0,1-1 0,-1 1 0,0 0 0,0 0 1,1 0-1,-1 1 0,-4 2 0,0 0-207,0 1 0,1 1-1,-1-1 1,1 1 0,0 1 0,0-1-1,1 1 1,0 1 0,-10 13 0,8-8-230,-13 28 1,14-17-146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27.3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59 21157,'6'3'2000,"4"2"-1512,8-2-200,8-3 1056,13-6-823,4-2-113,10-2-200,1-2-208,2-2-568,-8 4-457,-9 1 857,-2 9-184,-10 6-136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28.6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116 42 14435,'4'-31'2201,"-4"31"-2160,0-1 0,0 1 0,0-1 0,0 1 0,0-1 0,0 1 0,-1-1 0,1 1 0,0-1 0,0 1 0,0-1 0,-1 1 0,1-1 0,0 1 0,-1 0 0,1-1 0,0 1 0,-1-1 1,1 1-1,0 0 0,-1-1 0,0 1 13,0 0 1,0 0 0,1 0 0,-1 0 0,0 0 0,1 0 0,-1 0-1,0 0 1,0 0 0,1 0 0,-1 0 0,0 1 0,1-1 0,-1 0-1,0 1 1,1-1 0,-1 0 0,1 1 0,-1-1 0,-1 2 0,-3 2 103,1 0 1,-1 1-1,1 0 1,-1 0 0,1 0-1,1 1 1,-1-1-1,1 1 1,0 0 0,-4 12-1,-3 8 247,-6 33 0,13-46-253,-3 11 116,0 0 1,2 0-1,1 1 1,1-1 0,1 1-1,3 39 1,-2-61-228,1 0-1,-1 0 1,1 0 0,0 0-1,0-1 1,0 1-1,0 0 1,1 0 0,2 3-1,-4-5-13,1 0 0,0 0 0,0 0 0,0 0-1,0 0 1,0-1 0,0 1 0,1 0 0,-1 0-1,0-1 1,0 1 0,0-1 0,1 1 0,-1-1-1,0 1 1,2-1 0,0 0 7,0 0 1,0 0-1,0-1 0,0 1 0,0-1 1,0 0-1,0 0 0,-1 0 1,1 0-1,0-1 0,-1 1 1,1-1-1,-1 1 0,1-1 0,-1 0 1,0 0-1,1 0 0,2-4 1,14-15 78,0-2 1,-2 0-1,-1-1 1,0-1-1,-2 0 1,-1-1-1,-1-1 0,-1 0 1,-1 0-1,10-50 1,-20 73-93,1 0-1,-1-1 1,1 1 0,-1 0 0,-1-1-1,1 1 1,-1 0 0,-1-9 0,2 13-20,0 0 0,-1-1 0,1 1 0,0 0 0,0-1 0,0 1 0,0 0 0,-1-1 0,1 1 0,0 0 1,0-1-1,-1 1 0,1 0 0,0 0 0,-1-1 0,1 1 0,0 0 0,0 0 0,-1-1 0,1 1 0,-1 0 0,1 0 0,0 0 1,-1 0-1,1 0 0,0 0 0,-1 0 0,1 0 0,-1-1 0,1 1 0,0 0 0,-1 1 0,0-1 0,0 0-10,-1 1 0,0 0 0,1 0 0,-1 0-1,1 1 1,0-1 0,-1 0 0,1 0 0,0 1-1,0-1 1,0 1 0,-2 1 0,-3 8-192,0-1-1,0 1 1,1 0 0,1 0 0,0 0-1,0 1 1,-2 15 0,2-3-137,1 1 0,-1 39 1,5-14-242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29.3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1 17932,'-5'63'1984,"2"-3"-1392,0-1-264,0-4 1073,3-8-937,0-8-320,3-12-744,0-9-288,0-17 656,0-5-201,2-17-191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29.8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8 17356,'-1'-1'78,"1"1"1,0-1 0,-1 1 0,1-1-1,0 1 1,-1 0 0,1-1 0,-1 1-1,1-1 1,-1 1 0,1 0 0,-1-1-1,0 1 1,1 0 0,-1 0 0,1-1-1,-1 1 1,0 0 0,1 0 0,-1 0-1,1 0 1,-1 0 0,0 0-1,1 0 1,-1 0 0,1 0 0,-1 0-1,0 0 1,1 0 0,-1 0 0,0 1-1,1-1 1,-1 0 0,1 0 0,-1 1-1,1-1 1,-1 0 0,1 1 0,-1-1-1,0 1 1,-24 15 1356,18-9-1153,1 0 0,0 0 0,0 1 0,1 0 0,0 0-1,0 0 1,1 1 0,0-1 0,1 1 0,-3 11 0,3-9-200,0 0 1,1 1-1,0 0 1,1-1 0,0 1-1,1 0 1,2 20-1,-1-30-78,-1-1-1,0 1 0,0 0 1,1-1-1,-1 1 0,1-1 1,-1 1-1,1-1 0,0 1 1,-1-1-1,1 1 0,0-1 1,0 0-1,0 0 0,2 2 1,-3-2-4,1-1 0,0 0 1,-1 1-1,1-1 0,0 0 0,-1 0 1,1 1-1,0-1 0,0 0 0,-1 0 1,1 0-1,0 0 0,0 0 1,-1 0-1,1 0 0,0 0 0,0 0 1,-1 0-1,1-1 0,0 1 0,-1 0 1,2-1-1,2-1-4,-1 0 1,1-1-1,-1 1 1,0-1-1,0 0 0,0 0 1,0 0-1,-1 0 1,5-7-1,30-59-61,-20 36 18,-17 33 44,0-1-1,0 0 1,1 0 0,-1 1-1,0-1 1,1 0-1,-1 1 1,1-1 0,-1 0-1,1 1 1,-1-1 0,1 1-1,-1-1 1,1 0-1,0 1 1,-1 0 0,1-1-1,0 1 1,-1-1-1,1 1 1,0 0 0,0 0-1,0-1 1,0 1 0,0 1 1,-1-1 0,1 0-1,0 1 1,-1-1-1,1 0 1,-1 1-1,1-1 1,0 1-1,-1-1 1,1 1 0,-1-1-1,0 1 1,1-1-1,-1 1 1,1 0-1,-1-1 1,0 1-1,1-1 1,-1 2 0,4 7-11,-1 1 1,4 18 0,-4-19 12,15 64 127,4-1 0,36 83 0,-41-124 241,-18-29-34,-4-3-169,-6-3 24,-9-5 2,0 2 0,-38-9 0,52 15-214,0-1 1,0 1 0,0 1-1,0-1 1,0 1 0,0 0-1,0 1 1,0-1 0,0 1-1,0 0 1,0 1 0,1-1-1,-1 1 1,-11 5 0,17-6-18,-1-1 0,0 1 0,0-1 1,0 1-1,1-1 0,-1 1 0,0 0 1,1 0-1,-1-1 0,1 1 0,-1 0 0,1 0 1,-1 0-1,1-1 0,-1 1 0,1 0 1,0 0-1,-1 0 0,1 0 0,0 0 1,0 0-1,0 0 0,0 0 0,0 0 0,0 0 1,0 0-1,0 0 0,0 0 0,0-1 1,0 1-1,1 0 0,-1 0 0,0 0 0,1 0 1,-1 0-1,1 0 0,-1-1 0,1 1 1,-1 0-1,1 0 0,-1 0 0,1-1 0,0 1 1,0 0-1,-1-1 0,1 1 0,0-1 1,0 1-1,0-1 0,-1 1 0,1-1 0,0 0 1,0 1-1,0-1 0,0 0 0,0 0 1,0 0-1,0 1 0,0-1 0,0 0 0,0 0 1,0 0-1,0-1 0,-1 1 0,1 0 1,0 0-1,0 0 0,2-1 0,9-8-400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32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16876,'1'20'1256,"2"-2"-1032,2 0-208,1-6 128,3-3-432,3-9 280,4-2-144,1-8-152</inkml:trace>
  <inkml:trace contextRef="#ctx0" brushRef="#br0" timeOffset="1">158 14 12403,'3'6'525,"0"0"1,0 0 0,0 0 0,-1 1 0,0-1 0,-1 1-1,1-1 1,-1 1 0,-1 0 0,1 7 0,6 29 1533,-7-42-2039,0 0 0,0-1 1,0 1-1,0-1 0,1 1 1,-1-1-1,0 1 0,1-1 1,-1 1-1,0-1 0,1 1 1,-1-1-1,1 1 0,-1-1 1,1 1-1,-1-1 0,1 0 0,-1 1 1,1-1-1,-1 0 0,1 1 1,-1-1-1,1 0 0,-1 0 1,1 0-1,0 1 0,-1-1 1,1 0-1,-1 0 0,1 0 1,0 0-1,-1 0 0,1 0 1,1 0-1,24-10-301,-7 3-1,-18 7 264,1 0 0,-1 0 0,0 0 0,0 0 0,1 0 1,-1 0-1,0 0 0,0 1 0,1-1 0,-1 0 0,0 1 1,0-1-1,0 1 0,1-1 0,-1 1 0,0 0 0,0-1 1,0 1-1,0 0 0,0 0 0,0 0 0,1 1 0,0 1 10,-1-1 0,1 1 0,-1 0 0,0 0 0,0-1 0,0 1 0,0 0 0,0 0 0,0 4 1,0 6 76,-1-1 1,0 0-1,-2 20 1,2-24-8,-1 0-1,0 0 1,-1 0 0,0 0 0,0 0 0,0-1 0,-1 1 0,-1-1-1,1 1 1,-1-1 0,0 0 0,-8 10 0,12-17-68,-1 0 1,1 1-1,0-1 1,-1 1-1,1-1 1,0 0-1,-1 1 1,1-1-1,-1 0 1,1 1-1,0-1 1,-1 0-1,1 0 1,-1 0-1,1 1 1,-1-1-1,1 0 1,-1 0-1,1 0 1,-1 0-1,0 0 1,1 0-1,-1 0 1,1 0-1,-1 0 1,1 0-1,-1 0 1,1 0-1,-1-1 1,0 1-24,0-1 0,0 0 0,1 1 0,-1-1 1,0 0-1,1 0 0,-1 0 0,1 1 0,-1-1 0,1 0 0,-1 0 0,1 0 0,0 0 1,-1-1-1,-6-41-1059,7 38 959,-4-183-2533,6 108 1788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30.4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51 21677,'-3'6'285,"1"0"1,0 0-1,1 0 1,-1 0-1,1 0 1,0 1-1,1-1 1,-1 0-1,1 1 1,1-1-1,0 7 1,0-11-222,-1 1 1,1 0 0,0-1-1,0 1 1,0 0-1,1-1 1,-1 0-1,1 1 1,-1-1-1,1 0 1,0 0-1,0 1 1,0-1-1,0-1 1,0 1-1,0 0 1,0 0-1,1-1 1,-1 1 0,0-1-1,1 0 1,0 0-1,-1 0 1,1 0-1,0 0 1,-1-1-1,4 1 1,0 0-120,1-1 0,-1 0 1,0 0-1,0 0 1,0-1-1,0 0 0,0 0 1,0 0-1,0-1 0,0 0 1,0 0-1,-1-1 1,1 0-1,-1 0 0,0 0 1,1 0-1,-2-1 0,1 0 1,0 0-1,-1 0 0,7-8 1,-3 3-709,-1 0 0,0 0 0,-1-1 0,0 0 0,-1 0 0,0 0 0,0-1 0,-1 1-1,-1-1 1,5-20 0,-5 103 2642,-10 159 3112,-1 16-4684,4-195-2755,4-47 1867,-2-5-237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45.1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40 14491,'-2'-2'362,"-9"-21"1607,11 23-1918,0-1 0,0 1 0,0-1 0,0 1 0,0-1-1,0 1 1,0-1 0,0 1 0,0-1 0,0 1 0,0-1 0,0 1 0,0-1 0,0 1-1,0-1 1,1 1 0,-1-1 0,0 1 0,0 0 0,1-1 0,-1 1 0,0-1 0,1 1-1,-1 0 1,0-1 0,1 1 0,-1 0 0,0-1 0,1 1 0,-1 0 0,1 0 0,-1-1-1,1 1 1,-1 0 0,0 0 0,1 0 0,-1 0 0,1-1 0,-1 1 0,1 0 0,-1 0-1,1 0 1,-1 0 0,2 0 0,13 0 683,1 1 0,0 0-1,0 1 1,-1 1 0,19 5 0,36 6 311,-43-11-1146,0-1 0,0-2 0,0-1 0,0-1 0,0-1 0,-1-1 0,49-15 0,-57 14-1962,-40 15 861,20-10 1190,-27 14-755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45.7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1 383 15211,'4'10'1673,"11"-7"-897,5-4-264,7-7 888,7-2-312,7-4-455,1-1-273,2-1-840,-2 1-393,-9 4 721,-3 2-224,-8 2-184</inkml:trace>
  <inkml:trace contextRef="#ctx0" brushRef="#br0" timeOffset="1">517 18 18380,'11'-4'732,"0"0"1,0 1-1,0 1 1,14-2-1,-20 4-670,-1 0 1,0 0-1,0 1 1,0-1-1,1 1 1,-1 0-1,0 0 0,0 1 1,0-1-1,0 1 1,0 0-1,-1 0 0,1 0 1,5 5-1,-2-1-3,0 0 0,-1 1-1,0 0 1,0 0 0,0 1-1,-1-1 1,0 1 0,-1 0-1,0 1 1,0-1 0,-1 1-1,0 0 1,0 0 0,-1 0-1,0 0 1,0 0 0,-1 0-1,-1 10 1,1 13 196,-2 0 0,-1-1-1,-13 62 1,2-32-712,-28 78-1,39-134 356,1-2 70,1-1 1,-1 1-1,0-1 0,0 0 0,0 0 1,0 1-1,0-1 0,0 0 1,-1 0-1,1 0 0,-1 0 1,1 0-1,-1-1 0,0 1 0,-2 2 1,-10-2-360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46.6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0 19076,'-1'5'1696,"2"13"-1095,1 3-217,5 6 840,1 0-424,7 3-280,3 0-64,6-6-200,1-6-144,3-9-320,0-5-216,-2-8-488,-1-5-312,-4-11 896,-4-2-248,-8-5-145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47.2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 0 19252,'-7'48'1825,"-7"14"-1073,2 5-272,0 8 840,2 5-336,7-5-344,-2-4-232,7-16-488,2-4-376,2-16-728,-3-8 952,-3-18-216,-3-5-176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48.0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39 19004,'8'0'1952,"2"3"-1383,7 0-217,5 2 1208,13-4-960,7 1-152,9-5-224,1-2-120,4-4-456,-3 0-272,-8 0-544,-8-1 704,-13 2 112,-6 8-232,-12 9-121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2:48.6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61 17060,'-3'7'1600,"7"-2"-976,10-4-176,16-4 953,9-4-361,9-4-368,4-1-96,6 0-176,-4 0-112,-5 2-432,-7 4-376,-13 6-272,-10 1 608,-4 7-160,-3 2-144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31.2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27 720 16876,'-3'4'833,"-20"28"3121,43-65-2124,11-45-1387,35-140 0,-2-90 26,-40 189-101,-24 119-361,0 0 0,0 0 0,0 0 0,0 0 0,0 0 0,0 0 0,0 1 0,0-1 0,0 0 0,0 0-1,0 0 1,0 0 0,0 0 0,0 0 0,0 0 0,0 0 0,0 0 0,0 0 0,0 0 0,0 0 0,0 0 0,1 0 0,-1 0 0,0 0 0,0 0 0,0 0 0,0 0 0,0 0 0,0 0-1,0 0 1,0 0 0,0 0 0,0 0 0,0 0 0,0 0 0,0 0 0,1 0 0,-1 0 0,0 0 0,0 0 0,0 0 0,0 0 0,0 0 0,0 0 0,0 0 0,0 0 0,0 0 0,0 0-1,0 0 1,0 0 0,0 0 0,0 0 0,0 0 0,0 0 0,0 0 0,0-1 0,1 1 0,-1 0 0,0 0 0,4 12 162,5 14-24,89 489-965,-95-496 444,4 46-2083,-6-61 2231,-1 1-1,0 0 1,-1-1-1,1 1 1,-1 0-1,0-1 1,0 1-1,0-1 1,-1 1-1,-2 6 1,-6 0-787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31.9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0 191 15195,'2'10'1697,"4"-1"-1129,3-6-176,1-3 1328,7-6-944,3-6-200,5-6-135,2-4-57,3-5-112,0 0-232,-1 1-544,-1 1-281,-4 5 617,-1 4-128,-4 2-112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32.3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119 1 17812,'-3'0'171,"0"0"0,0 0 1,0 0-1,0 0 0,0 0 0,0 1 1,0-1-1,0 1 0,1 0 1,-1 0-1,0 0 0,0 0 0,1 1 1,-1-1-1,1 1 0,-4 2 0,2-1 0,0 1-1,1 0 1,-1 0-1,1 0 1,0 1-1,0-1 1,0 1-1,-3 7 1,0 4 29,0 1 1,1 1 0,1-1-1,-3 26 1,3-15-145,2 0 0,1 1 1,2-1-1,0 1 0,9 45 0,-7-59-35,1 0 0,0 0 0,1 0 0,0 0 0,2-1 0,-1 0 0,2 0-1,0 0 1,0-1 0,1 0 0,20 20 0,-25-29-1,1 0 1,1 0-1,-1 0 1,1-1-1,-1 0 0,1 0 1,0 0-1,0-1 1,1 0-1,-1 0 0,0 0 1,1-1-1,-1 0 1,0 0-1,1-1 0,0 1 1,-1-1-1,1-1 1,-1 0-1,12-2 0,-10 1 16,0 0 0,-1 0-1,1-1 1,-1-1-1,0 1 1,0-1 0,0 0-1,0 0 1,-1-1-1,1 0 1,-1 0 0,0-1-1,-1 1 1,0-1-1,1-1 1,5-9 0,-10 14-16,0 0 1,1 0 0,-1 0-1,-1-1 1,1 1 0,0 0-1,-1 0 1,1-1 0,-1 1-1,1-4 1,-1 5-6,0 0-1,0 0 1,0 0 0,-1 0-1,1 0 1,0 0 0,0 0-1,-1 1 1,1-1 0,0 0 0,-1 0-1,1 0 1,-1 1 0,1-1-1,-1 0 1,0 0 0,1 1-1,-1-1 1,-1 0 0,0 0 7,0 0-1,0 0 1,-1 0 0,1 1 0,0-1 0,0 1 0,-1-1 0,1 1-1,0 0 1,-1 0 0,1 0 0,0 0 0,-1 1 0,1-1 0,0 1 0,0-1-1,-1 1 1,1 0 0,0 0 0,-2 1 0,-4 1 4,0 1 0,1 0 0,-1 0 0,1 0 1,0 1-1,1 0 0,-1 1 0,1 0 0,0 0 0,0 0 0,1 0 1,0 1-1,0 0 0,-5 9 0,10-12-24,5-7 1,6-7 0,1-7-15,-1-1 0,-1 0 0,8-21 0,-7 16 0,16-28 0,-26 51 12,-1-1 0,1 0 0,-1 0 0,1 0 0,-1 1 0,1-1 1,-1 0-1,1 0 0,-1 1 0,1-1 0,0 0 0,0 1 0,-1-1 0,1 1 0,0-1 0,0 1 0,0-1 1,-1 1-1,1 0 0,0-1 0,0 1 0,0 0 0,0 0 0,1 0 0,-1 0 1,0 0 1,0 1-1,-1-1 0,1 1 0,0 0 0,0-1 1,0 1-1,-1 0 0,1-1 0,0 1 0,-1 0 1,1 0-1,-1-1 0,1 1 0,-1 0 0,1 0 1,-1 0-1,1 2 0,2 7 14,1 2-1,-2-1 1,2 12-1,-3-16-8,42 252-711,-41-236 223,-4-16 278,-2-10-81,-2-8-74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15.8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18460,'-3'15'1664,"1"3"-1168,2 0-248,5 0 633,2-2-401,4-2-920,-2-5 488,0-6-104,9-3-160,3-5-136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33.3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 15747,'0'-1'56,"0"1"-1,0 0 1,1-1-1,-1 1 1,0 0-1,0-1 0,1 1 1,-1 0-1,0-1 1,0 1-1,1 0 1,-1 0-1,0-1 0,1 1 1,-1 0-1,0 0 1,1 0-1,-1 0 0,1 0 1,-1-1-1,0 1 1,1 0-1,-1 0 1,0 0-1,1 0 0,-1 0 1,1 0-1,-1 0 1,0 0-1,1 0 1,-1 0-1,1 0 0,-1 1 1,1-1-1,5 14 1159,-3 35 192,-2-36-850,1 23 52,2 0 1,10 38-1,-10-57-533,1-1-1,0 1 1,2-1-1,0 0 1,1 0 0,13 21-1,-18-33-76,1 0 1,-1 0-1,1 0 0,0 0 0,0 0 0,6 3 0,-10-6 1,1-1 0,0 1 0,0-1-1,-1 1 1,1-1 0,0 1-1,0-1 1,-1 0 0,1 1-1,0-1 1,0 0 0,0 0-1,0 1 1,0-1 0,-1 0-1,1 0 1,0 0 0,0 0-1,0 0 1,0 0 0,0-1 0,0 1-1,-1 0 1,1 0 0,0-1-1,0 1 1,0 0 0,-1-1-1,1 1 1,0-1 0,0 1-1,-1-1 1,1 1 0,0-1-1,-1 1 1,1-1 0,-1 0-1,1 1 1,-1-1 0,1 0 0,-1 0-1,1 1 1,-1-1 0,0 0-1,1 0 1,-1 0 0,1-1-1,1-6-1,0 0-1,-1 0 0,0 0 1,0 0-1,-1 0 0,0 0 1,-1-14-1,-12-56 8,13 74-4,-8-20 7,5 17-11,4 15 8,3 16 22,13 47 42,-14-63-55,-1-1 1,1 0-1,1 0 1,-1 0 0,1 0-1,0-1 1,7 8-1,-10-12-10,-1-1-1,1 0 0,0 0 0,0 0 0,0 0 0,0 0 1,1 0-1,-1 0 0,0 0 0,0 0 0,0 0 1,1-1-1,-1 1 0,0 0 0,1-1 0,-1 1 1,1-1-1,-1 0 0,1 1 0,-1-1 0,1 0 1,-1 0-1,0 0 0,1 0 0,-1 0 0,1 0 1,-1 0-1,1-1 0,-1 1 0,1-1 0,-1 1 0,0-1 1,1 1-1,-1-1 0,0 0 0,1 1 0,-1-1 1,0 0-1,0 0 0,0 0 0,0 0 0,0 0 1,0 0-1,0 0 0,0-1 0,1-1 0,4-5 11,-1-1 0,0 0 0,0 0 0,-1 0 0,4-13-1,-4 12-15,1-4-29,0 0 0,-1 0 0,0 0 0,-1-1 1,1-21-1,-16 75-882,1-7 158,11-31 737,-1 0 1,1 0-1,0 0 1,-1 0-1,1 0 1,-1 0-1,1 0 1,-1 0-1,0 0 1,1 0-1,-1 0 1,0 0-1,0 0 1,1-1-1,-1 1 1,0 0-1,0-1 1,0 1-1,0-1 1,0 1-1,0-1 1,0 1-1,0-1 1,-2 1-1,-6-5-332</inkml:trace>
  <inkml:trace contextRef="#ctx0" brushRef="#br0" timeOffset="1">205 1 17412,'5'4'1712,"-2"8"-1160,0 3-272,-2 3 1041,5 2-793,0-2 1024,-1-3-1312,2-2-48,4-1 24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46.7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0 771 16804,'0'0'78,"0"1"1,0 0-1,0 0 1,0-1-1,1 1 1,-1 0-1,0 0 1,0-1 0,1 1-1,-1 0 1,0-1-1,1 1 1,-1 0-1,1-1 1,-1 1-1,1 0 1,-1-1-1,1 1 1,-1-1 0,1 1-1,-1-1 1,1 1-1,0 0 1,0-2-25,0 1 0,-1 0 0,1 0 1,0 0-1,-1-1 0,1 1 0,-1 0 0,1 0 1,-1-1-1,1 1 0,-1-1 0,1 1 0,-1 0 1,1-1-1,-1 1 0,1-1 0,-1 1 1,1-1-1,-1 1 0,1-2 0,18-39 1190,51-198 1140,-19-8-1593,-43 205-658,27-157 903,-31 189-567,1 17-230,3 23-96,-7-24-98,139 451-474,-125-412-125,-13-40 243,4 21-1076,-7-25 1330,1 0 0,0 1 0,0-1 0,-1 0 0,1 0 0,0 0 0,-1 1 0,1-1 0,-1 0-1,0 0 1,1 0 0,-1 0 0,0 0 0,0 0 0,1 0 0,-1 0 0,0-1 0,0 1 0,-2 1 0,-15 10-691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47.3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5 206 17692,'-4'11'1456,"5"-7"-936,4-4-128,10-7 609,7-8-209,7-8-120,4-3-80,7-2-240,2-2-224,2 1-656,0 5-400,-8 8 728,-5-1-176,-2 11-169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47.9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1 126 15419,'4'12'6662,"15"19"-5077,-15-25-1478,1-1-1,0 0 0,0 0 1,0-1-1,10 7 0,-14-10-151,0 0 0,1-1 0,-1 1 0,0 0 0,1-1 0,-1 1 0,1-1 0,-1 1 0,1-1 0,-1 0 0,0 0-1,1 1 1,-1-1 0,1 0 0,0 0 0,-1-1 0,1 1 0,-1 0 0,0 0 0,1-1 0,-1 1 0,1-1 0,-1 1 0,1-1-1,-1 0 1,0 1 0,0-1 0,1 0 0,-1 0 0,0 0 0,0 0 0,2-2 0,1-2-274,0 0 1,-1-1 0,1 1-1,-1-1 1,0 0-1,-1 0 1,0 0-1,0 0 1,3-11 0,-1-8-886,2-30 0,-2 14 338,-2 32 893,-1 8 432,3 19 652,11 121 2427,-6-44-2167,24 105 0,-31-192-1444,-2-4-75,1 0-1,0 0 1,1 0-1,-1-1 1,0 1-1,4 5 1,-3-10-875,-2-7 681,0-10-46,-4-7-243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48.3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1 313 19140,'1'7'926,"3"6"430,-2-12-716,1-7 14,27-173 1270,-11 52-1823,-14 105-70,-5 23-30,0-1-1,0 0 1,0 0 0,0 0-1,0 0 1,0 0-1,0 0 1,0 0 0,0 1-1,0-1 1,0 0 0,0 0-1,0 0 1,0 0 0,0 0-1,0 0 1,0 0 0,0 0-1,1 0 1,-1 0-1,0 1 1,0-1 0,0 0-1,0 0 1,0 0 0,0 0-1,0 0 1,0 0 0,0 0-1,1 0 1,-1 0 0,0 0-1,0 0 1,0 0 0,0 0-1,0 0 1,0 0-1,0 0 1,0 0 0,1 0-1,-1 0 1,0 0 0,0 0-1,0 0 1,0 0 0,0 0-1,0 0 1,0 0 0,0 0-1,1 0 1,-1 0-1,0 0 1,0 0 0,0-1-1,0 1 1,0 0 0,0 0-1,0 0 1,0 0 0,0 0-1,0 0 1,0 0 0,0 0-1,1 0 1,-1 0-1,0-1 1,3 11 21,19 88-62,21 75-805,-42-169 879,4 9-37,-4-12-2,-1-1 0,0 0 0,0 0 0,0 1 0,0-1 0,0 0 0,0 0 0,0 0 0,1 1 0,-1-1 0,0 0 0,0 0 0,0 0 0,0 0 0,1 1 0,-1-1 0,0 0 0,0 0-1,0 0 1,1 0 0,-1 0 0,0 0 0,0 0 0,1 0 0,-1 1 0,0-1 0,0 0 0,0 0 0,1 0 0,-1 0 0,0 0 0,0 0 0,1 0 0,-1 0 0,0-1 0,0 1 0,1 0 0,-1 0 0,0 0 0,0 0 0,0 0 0,1 0 0,-1 0 0,0-1 0,7-9-227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48.9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1 134 16283,'9'-2'2145,"4"2"-1233,5 0-312,3-3 2313,9-4-2001,8-5-208,1-3-216,4 0-72,-2-3-144,-3 1-151,-11-1-322,-2 3-159,-8 6-512,-10 6-280,-2 8 864,-8 2-216,-8 10-168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49.4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0 198 17732,'17'12'1728,"4"-12"-984,6-9-240,10-11 857,5-4-337,3-6-312,-1-2-120,-3 1-488,-5 2-424,-8 10 744,-7 5-440,-6 13-104,-3 4-56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50.1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19 156 17676,'0'-1'433,"1"-24"1664,-1 25-2033,0-1 0,0 1 0,0-1 0,0 1 0,0-1 0,0 1 0,0-1-1,0 1 1,0-1 0,0 1 0,0-1 0,0 1 0,-1 0 0,1-1 0,0 1-1,0-1 1,0 1 0,0-1 0,-1 1 0,1 0 0,0-1 0,-1 1 0,1-1-1,0 1 1,-1 0 0,1 0 0,0-1 0,-1 1 0,1 0 0,0-1 0,-1 1-1,1 0 1,-1 0 0,1 0 0,-1-1 0,1 1 0,-1 0 0,1 0 0,0 0-1,-1 0 1,1 0 0,-1 0 0,0 0 0,0 0 5,1 1 1,-1-1-1,1 1 0,-1-1 0,1 1 1,-1 0-1,1-1 0,-1 1 1,1-1-1,0 1 0,-1 0 0,1-1 1,0 1-1,0 0 0,-1-1 1,1 1-1,0 0 0,0 0 1,0-1-1,0 1 0,0 0 0,0-1 1,0 2-1,1 22 471,-1-16-340,1 2-115,0 0 1,1 0-1,0 0 1,0 0-1,1-1 1,0 1-1,1-1 0,7 14 1,-9-20-82,0 0 0,0 0 0,0 0 0,1 0 0,-1-1 0,0 1 0,1-1 0,0 1 0,0-1 0,0 0 0,6 3 0,-7-4-3,0 0 1,0 0-1,1-1 0,-1 1 0,0-1 0,1 0 1,-1 0-1,1 0 0,-1 0 0,0 0 1,1 0-1,-1-1 0,0 1 0,1-1 0,-1 1 1,0-1-1,0 0 0,1 0 0,2-2 1,21-15 18,-22 14-21,0 1-1,0 0 0,1 0 1,-1 0-1,1 1 1,-1 0-1,1 0 1,5-2-1,-9 4 2,0 0-1,0-1 1,0 1 0,0 0-1,0 0 1,0 1-1,0-1 1,0 0 0,0 0-1,0 0 1,0 1-1,0-1 1,0 0 0,0 1-1,0-1 1,0 1 0,-1-1-1,3 2 1,-2 0 0,1 0 1,0 0-1,-1 0 1,1 0 0,-1 0-1,0 0 1,0 0-1,0 0 1,0 1-1,1 3 1,3 13 22,0 0-1,-2 0 1,0 0-1,-1 0 1,-1 0 0,-2 22-1,-1-11 41,-2-1 0,0-1 1,-13 41-1,15-60-56,-1 0 0,-1-1 0,1 0 0,-1 0 0,-1 0 1,-5 8-1,9-14-61,-1 0 1,1 0 0,0-1-1,-1 1 1,1-1-1,-1 1 1,1-1 0,-1 0-1,0 1 1,1-1-1,-1 0 1,0 0 0,0 0-1,0 0 1,0-1-1,0 1 1,0 0 0,0-1-1,0 0 1,0 1-1,0-1 1,0 0-1,-1 0 1,1 0 0,0 0-1,0 0 1,0-1-1,0 1 1,0-1 0,0 1-1,0-1 1,0 0-1,-2-1 1,-4-3-52,1-1 0,0 0 0,0 0 0,1 0 0,0-1 0,-9-13 0,14 19 90,-33-43-494</inkml:trace>
  <inkml:trace contextRef="#ctx0" brushRef="#br0" timeOffset="1">11 141 18740,'15'-7'2208,"0"-2"-1479,-10 1-345,2-2 1800,7-4-1472,4 1-320,6-2-528,1-2-424,7 2-632,-1 2 984,4 1-216,-1 4-144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50.6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71 17916,'-2'78'3055,"0"-49"-2443,1 0 1,2 0-1,0-1 0,2 1 1,13 53-1,-11-64-458,2-1 0,0 0-1,12 21 1,-16-32-125,0 0-1,1-1 1,0 0 0,0 0 0,0 0-1,1 0 1,0 0 0,0-1 0,0 0-1,0 0 1,1-1 0,9 6-1,-12-8-19,-1 0 0,1 0 0,-1 0 0,1-1 0,-1 1 0,1-1 0,0 0 0,-1 0-1,1 0 1,-1 0 0,1 0 0,0 0 0,-1-1 0,1 1 0,-1-1 0,1 1-1,-1-1 1,4-2 0,-2 1 8,0-1 0,0 1 1,-1-1-1,1 0 0,-1 0 0,0-1 0,0 1 0,0 0 0,5-8 0,-1-1 33,-1 0 0,0-1 0,-1 0-1,0 0 1,-1 0 0,3-17 0,-2 5 47,-2 0 1,-1-1 0,-1 1-1,-3-34 1,0 41-32,0 0-1,-2 0 1,0 0-1,-1 0 1,0 1-1,-15-31 0,17 43-63,0-1 0,0 1-1,0 0 1,-1 0 0,1 1-1,-1-1 1,-1 1-1,1 0 1,-1 0 0,1 0-1,-1 1 1,-10-6 0,11 7-54,1 1 1,-1-1 0,0 1-1,1 1 1,-1-1 0,0 0 0,0 1-1,0 0 1,0 0 0,0 0 0,1 0-1,-1 0 1,0 1 0,0 0 0,0 0-1,1 0 1,-1 0 0,0 1-1,1-1 1,-1 1 0,-3 3 0,-2 0 63,1 1 0,0 0 0,1 1 0,-1 0 0,1 0 1,0 1-1,-10 15 0,-1 5-241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45.6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38 15563,'-6'6'1817,"0"-3"-961,1 2-320,5-4 944,3-1-303,8-3-225,2-1-136,8-2-344,6 0-144,11 0-128,3-5-112,5 5-360,-2 0-312,-2 3-488,-3 2 864,-12 1-184,-5 0-160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46.1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 17492,'33'-6'2332,"-23"4"-1998,1 0 0,-1 1 1,0 0-1,0 1 1,15 1-1,-22-1-296,-1 0-1,1 1 0,0 0 0,-1 0 0,1 0 1,-1 0-1,1 0 0,-1 0 0,0 1 1,1-1-1,-1 1 0,0-1 0,0 1 0,0 0 1,0 0-1,0 0 0,-1 0 0,1 0 1,0 0-1,-1 1 0,0-1 0,1 0 1,-1 1-1,0-1 0,1 5 0,1 4 137,-1 1 0,0-1 0,0 1-1,-1-1 1,-1 18 0,-7 63 560,1-39-400,1 3-101,-3 100-2027,8-153 1724,0 0 1,0 0-1,1 0 1,-1 0-1,1 0 1,0 0-1,0 0 1,0 0-1,1 3 1,4-1-435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34.0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0 283 16307,'1'17'418,"0"0"-1,1-1 0,0 1 0,2-1 0,0 0 0,0 1 1,2-2-1,0 1 0,14 25 0,4 4-391,-6-13 81,24 61 0,-38-84 0,-1 1 0,0-1 0,-1 1 0,0-1 0,-1 1-1,0 0 1,-1 0 0,1-1 0,-2 1 0,0 0 0,-3 15 0,4-22-55,-1-1-1,1 0 1,-1 0 0,0 0 0,0 0-1,0 0 1,0 0 0,0-1 0,0 1-1,-1 0 1,1 0 0,-1-1-1,1 1 1,-1-1 0,-3 3 0,4-4-30,0 1 1,0-1 0,0 1-1,-1-1 1,1 0 0,0 1-1,-1-1 1,1 0 0,0 0 0,-1 0-1,1 0 1,0 0 0,-1 0-1,1 0 1,0 0 0,0-1-1,-1 1 1,1-1 0,0 1-1,-1-1 1,1 1 0,0-1 0,0 1-1,0-1 1,0 0 0,0 0-1,-2-1 1,-2-3-15,1 0 0,-1-1 0,1 1-1,0-1 1,0 0 0,0 0 0,1 0 0,0-1 0,0 1-1,1-1 1,0 0 0,0 0 0,-2-12 0,1-4-166,0 0 1,2-43-1,4 27-34,3 0-1,1 1 1,1 1-1,22-60 1,15-65-51,-45 161 240,1 0 1,-1-1 0,0 1-1,1 0 1,-1 0-1,0 0 1,0-1 0,0 1-1,0 0 1,0 0 0,0-1-1,0 1 1,-1 0 0,1 0-1,0 0 1,-1 0-1,1-1 1,-1 1 0,1 0-1,-1 0 1,1 0 0,-1 0-1,0 0 1,-1-2 0,1 3 2,0 0 0,0 0 1,0 0-1,0 0 1,0 0-1,0 0 1,0 1-1,0-1 1,0 0-1,1 0 1,-1 1-1,0-1 1,0 0-1,0 1 0,0-1 1,0 1-1,1-1 1,-1 1-1,0-1 1,0 1-1,1 0 1,-1 0-1,0-1 1,1 1-1,-1 0 0,1 0 1,-1-1-1,1 1 1,-1 1-1,-4 5 25,1 0-1,-1 1 1,2-1 0,-1 1-1,1 0 1,0 0-1,1 0 1,0 0-1,0 0 1,-1 14-1,3-20 3,0 1 0,-1 0-1,1-1 1,1 1 0,-1 0-1,0-1 1,1 1-1,-1 0 1,1-1 0,0 1-1,0-1 1,0 1 0,0-1-1,1 1 1,-1-1-1,0 0 1,1 0 0,0 1-1,-1-1 1,1 0-1,0-1 1,0 1 0,0 0-1,1-1 1,-1 1 0,0-1-1,0 1 1,1-1-1,-1 0 1,1 0 0,-1 0-1,1 0 1,0-1-1,-1 1 1,1-1 0,3 1-1,1 0 27,0-1 0,0 0-1,0 0 1,0 0 0,0-1 0,-1 0-1,1 0 1,0 0 0,0-1 0,0 0-1,-1-1 1,1 0 0,-1 0 0,0 0-1,0 0 1,0-1 0,6-5 0,-5 3-62,-1 0 1,0-1 0,0 0 0,0 0 0,-1-1 0,0 1 0,0-1 0,-1 0 0,0 0 0,0-1 0,-1 1 0,4-16-1,24-149-717,-34 200 848,0 0 1,2 0 0,1 0-1,1 0 1,7 39 0,-8-64-112,0-1 1,1 0-1,-1 1 1,0-1-1,1 0 0,-1 1 1,1-1-1,-1 0 1,1 0-1,0 1 1,-1-1-1,1 0 1,0 0-1,0 0 0,0 0 1,0 0-1,0 0 1,0 0-1,0 0 1,0-1-1,0 1 1,0 0-1,1 0 1,-1-1-1,0 1 0,0-1 1,3 1-1,-2-1 0,0 0 0,0-1 0,0 1 0,0-1 0,0 0 0,0 1 0,0-1 0,0 0 0,0 0 0,0 0 0,-1 0 0,1-1 0,0 1-1,-1 0 1,1-1 0,-1 1 0,3-3 0,14-18 20,-1 0 1,18-31-1,-22 31-43,2 0 1,34-38-1,-48 58 10,1 1 1,-1 0-1,0-1 0,1 1 1,-1 0-1,0 0 0,1 0 1,0 0-1,-1 0 0,1 0 1,0 1-1,-1-1 0,1 0 1,0 1-1,0 0 0,-1-1 1,1 1-1,0 0 0,2 0 1,-3 0 0,1 1 0,-1-1 0,0 1 1,1 0-1,-1-1 0,0 1 1,0 0-1,0 0 0,0 0 1,0 0-1,0 0 0,0 0 1,0 0-1,0 0 0,0 0 0,0 0 1,-1 1-1,1-1 0,0 0 1,-1 1-1,1-1 0,-1 0 1,0 1-1,1 2 0,6 21-222,-1 0 0,-1 0 0,3 42 0,-7-64 71,2 3-60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53.1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80 17924,'0'-1'199,"0"0"1,0 1-1,0-1 1,0 0-1,0 0 1,0 0-1,0 1 1,0-1-1,0 0 1,1 1 0,-1-1-1,0 0 1,0 0-1,1 1 1,-1-1-1,1 0 1,-1 1-1,1-1 1,-1 1-1,1-1 1,-1 1-1,1-1 1,-1 1-1,1-1 1,0 1-1,-1-1 1,1 1-1,0-1 1,-1 1-1,1 0 1,0 0-1,1-1 1,6-3-113,16-9 47,1 0 1,46-14 0,-69 26-313,1 1 0,-1-1 1,0 1-1,1-1 0,-1 1 1,0 0-1,1 0 1,-1 0-1,1 1 0,-1-1 1,4 1-1,-5 0 101,0-1-1,-1 0 1,1 1-1,0-1 1,-1 1 0,1-1-1,0 1 1,-1-1 0,1 1-1,-1-1 1,1 1 0,-1-1-1,1 1 1,-1 0-1,1-1 1,-1 1 0,0 0-1,1 0 1,-1-1 0,0 1-1,1 0 1,-1 0-1,0-1 1,0 1 0,0 0-1,0 0 1,0 0 0,0-1-1,0 1 1,0 0 0,0 0-1,0 0 1,0-1-1,-1 1 1,1 0 0,0 0-1,-1 0 1,-5 16-958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53.7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4 353 14635,'-2'23'2001,"1"-4"-953,1-2-408,1-6 1856,4-4-1191,4-7-513,1 0-128,2-9-400,0-5-344,0-4-704,2 0-256,-4-1 808,0-2-224,-6 3-145</inkml:trace>
  <inkml:trace contextRef="#ctx0" brushRef="#br0" timeOffset="1">135 32 14723,'0'-24'2231,"1"16"536,5 23-1586,5 19-1030,-8-21-117,1 0 0,11 22 0,-13-31-28,0-1 0,0 0 1,0 0-1,0 0 0,1 0 0,-1 0 1,1-1-1,-1 1 0,1-1 0,0 1 1,0-1-1,0 0 0,1 0 0,6 2 1,-6-2 9,1 1 1,-1-1-1,1 1 1,-1 0-1,0 0 1,0 0 0,0 0-1,0 1 1,0-1-1,-1 1 1,0 0 0,0 0-1,0 1 1,0-1-1,-1 1 1,1-1-1,-1 1 1,-1 0 0,1 0-1,0-1 1,0 10-1,1 5 148,0 0 0,-2 0 0,0 0 0,-4 29 0,3-40-67,-1 0 1,-1 0-1,1 0 1,-1-1-1,-1 1 1,-5 12-1,8-19-118,-1 1 0,1-1 0,-1 0 0,0 1 0,1-1 0,-1 0-1,0 0 1,0 0 0,0 0 0,0 1 0,0-1 0,0 0 0,0-1 0,0 1 0,-1 0 0,1 0 0,0 0 0,-1-1-1,1 1 1,0-1 0,-1 1 0,1-1 0,0 1 0,-1-1 0,1 0 0,-1 0 0,1 0 0,-1 0 0,1 0 0,-1 0-1,1 0 1,-1 0 0,1 0 0,-1-1 0,1 1 0,0-1 0,-1 1 0,1-1 0,0 1 0,-1-1 0,1 0 0,0 0-1,-2-1 1,-6-6-301,1 0 0,0 0 0,0-1-1,1 0 1,0 0 0,1-1-1,0 0 1,-8-20 0,-12-24-489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4:54.2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1 103 16219,'12'2'2129,"-5"-1"-1321,1 7-400,1-2 2153,3-3-1985,0 0-440,4-3-600,1-3-344,4-6-881,0-2 1297,-5-4-288,2 0-296</inkml:trace>
  <inkml:trace contextRef="#ctx0" brushRef="#br0" timeOffset="1">214 8 12851,'7'213'8199,"-3"-180"-7795,1-1-1,1 1 1,2-1-1,14 40 1,-20-68-365,-1 0 1,1 0 0,0-1-1,0 1 1,1-1 0,-1 1-1,1-1 1,-1 0 0,1 0 0,4 4-1,-6-6-25,0-1-1,0 1 1,-1-1-1,1 1 1,0-1-1,0 0 1,0 1-1,0-1 1,0 0-1,-1 0 1,1 0-1,0 1 1,0-1-1,0 0 1,0 0-1,0 0 1,0-1-1,0 1 1,1 0-1,0-1 4,-1 0-1,0 1 0,1-1 0,-1 0 0,0 0 0,1 0 0,-1 0 0,0-1 0,0 1 0,0 0 0,0 0 0,0-1 1,0 1-1,-1 0 0,2-3 0,3-7 87,-1 0 0,0 0 0,0-1 0,-2 1 0,1-1-1,1-21 1,-2-1 217,-3-39 0,-1 44-50,-9-52 0,8 67-219,-1 1 1,0-1 0,-1 1 0,0 0 0,-13-22 0,17 33-84,0 1 0,0-1 0,0 0 0,-1 0 0,1 0 0,-1 1 0,1-1 1,-1 1-1,1-1 0,-1 1 0,0-1 0,0 1 0,0 0 0,0 0 0,0 0 0,0 0 0,0 0 0,0 1 0,0-1 1,0 1-1,-1-1 0,-3 0 0,5 2 20,-1-1-1,0 1 1,1-1 0,-1 1 0,0 0-1,1 0 1,-1 0 0,1-1 0,-1 2 0,1-1-1,-1 0 1,1 0 0,0 0 0,-1 1 0,1-1-1,0 0 1,0 1 0,0-1 0,0 1-1,0-1 1,1 1 0,-1 0 0,0-1 0,1 1-1,-1 0 1,1 0 0,-1 2 0,-2 16-206,2-1-46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14.4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53 15851,'48'-3'6157,"33"-6"-5187,-9 0-710,-16 5-292,-31 4-1126,-1-2 1,35-7 0,-58 8 1057,-1 1 40,1 0-1,0 0 1,-1 0 0,1 0-1,-1 0 1,1 0 0,0-1-1,-1 1 1,1 0 0,-1 0-1,1-1 1,-1 1-1,1-1 1,-1 1 0,1 0-1,-1-1 1,1 1 0,-1-1-1,0 1 1,1-2 0,0-7-847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14.9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98 15995,'0'-1'134,"0"0"0,0 0 0,0 0 0,0 0 0,0-1 0,0 1 0,0 0 0,1 0-1,-1 0 1,0 0 0,1 0 0,-1-1 0,1 1 0,-1 0 0,1 0 0,0 0 0,-1 0-1,1 0 1,0 1 0,0-1 0,0 0 0,-1 0 0,1 0 0,0 1 0,2-2 0,29-18 546,-28 18-506,15-9 9,1 2 1,25-9-1,-39 16-150,1 0 0,0 0 0,-1 1 0,1 0 0,0 0 0,0 0 0,0 1 0,0 0 0,0 0 0,14 3 1,-19-2 12,1 0 0,0 1 0,0-1 0,-1 1 0,1-1 0,0 1 0,-1 0 1,0 0-1,1 0 0,-1 0 0,0 0 0,0 0 0,0 1 0,-1-1 0,1 1 1,0 0-1,-1-1 0,0 1 0,1 0 0,-1 0 0,0 0 0,-1 0 0,1 0 0,0 5 1,1 6 180,-1 0 1,0-1-1,-1 1 1,-3 15 0,-6 35 601,-3-1 1,-33 101-1,20-81-973,23-76-6,0-3-70,1 0 1,0 0 0,0 0-1,0 0 1,1 0-1,-1 0 1,1 1 0,0-1-1,1 7 1,0-11-261,0-7-155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16.4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73 27 11394,'0'-1'88,"3"-17"2261,-7 13 1104,3 5-2872,-13-2 3381,12 4-3863,0 0 0,0 1 0,1-1 0,-1 1 0,1-1-1,-1 1 1,1 0 0,0-1 0,0 1 0,1 0 0,-1 0 0,0 0-1,1-1 1,0 6 0,-2 0 35,-14 110 414,-2 169 0,16-227-472,1 17-616,10-117-2984,-3-35 2175,-3 30 566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16.9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 12 14899,'4'-10'1374,"-1"9"268,0 17 1257,0 2-2298,4 10-133,2-1 1,1 0-1,17 31 0,46 72-356,-17-35-1110,-55-92 877,16 34-1430,-17-35 1478,1 0 0,-1 1 0,1-1 0,-1 0 0,0 0 0,0 0 0,0 0 0,0 0 0,-1 0-1,1 0 1,0 0 0,-1 1 0,1-1 0,-1 0 0,0 0 0,0-1 0,-1 3 0,-12 14-674</inkml:trace>
  <inkml:trace contextRef="#ctx0" brushRef="#br0" timeOffset="1">14 616 14027,'-7'3'1976,"2"-2"-1167,4-2-345,1-2 1976,12-3-1632,1-2-111,8-2-265,6 1-136,8-2-128,1 2-8,5 2-160,-1 1-208,-4 1-576,-3 2-105,-7 0 705,-7 3-168,-16 5-168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17.9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85 75 11803,'5'-17'1581,"-4"14"-994,0-1 0,0 0 1,0 1-1,0-1 0,-1 0 1,1 0-1,-1 1 0,0-1 0,0 0 1,0 0-1,-1 0 0,1 1 1,-3-6-1,3 9-545,0 0 0,0 0 1,0 0-1,0-1 0,0 1 0,0 0 1,0 0-1,-1 0 0,1 0 0,0 0 1,0 0-1,0 0 0,0 0 0,0 0 1,0 0-1,-1 0 0,1 0 0,0 0 1,0 0-1,0 0 0,0 0 0,0 0 1,-1 0-1,1 0 0,0 0 0,0 0 1,0 0-1,0 1 0,0-1 0,0 0 1,0 0-1,-1 0 0,1 0 0,0 0 1,0 0-1,0 0 0,0 0 0,0 0 1,0 1-1,0-1 0,0 0 0,0 0 1,0 0-1,0 0 0,0 0 0,0 0 1,-1 1-1,1-1 0,0 0 1,-7 13 715,-6 15-380,-5 21-103,-13 57 0,25-81-191,2 0 0,0 0 0,2 0 0,0 35 1,2-55-66,1-1 1,-1 1-1,1-1 1,0 1-1,0-1 1,0 0-1,0 1 1,1-1 0,-1 0-1,1 0 1,1 0-1,-1 0 1,0 0-1,1-1 1,0 1 0,0-1-1,6 6 1,-6-6-40,1-1 0,0 0 0,0 0 0,-1 0 0,1-1 0,1 1 0,-1-1 0,0 0 0,0 0 0,0 0 0,1-1 0,-1 0 0,0 1 1,1-2-1,-1 1 0,0 0 0,1-1 0,5-1 0,60-21-2398,-59 21 1874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21.5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93 15859,'0'-10'2905,"1"3"1270,12 6-2499,-4 1-1895,9 0 255,0-1 1,0-1-1,0 0 0,0-1 1,-1-1-1,1-1 0,-1 0 1,0-2-1,0 1 0,0-2 1,27-18-1,-30 20-616,-13 6 526,-1 0 0,0 0 0,0 0-1,1 0 1,-1 0 0,0 0-1,0 0 1,1 0 0,-1 0-1,0 1 1,0-1 0,1 0 0,-1 0-1,0 0 1,0 0 0,0 0-1,1 0 1,-1 1 0,0-1 0,0 0-1,0 0 1,0 0 0,1 1-1,-1-1 1,0 0 0,0 0-1,0 0 1,0 1 0,0-1 0,0 0-1,0 1 1,1 1-117,-1 0-1,0 0 1,-1 0 0,1 0-1,0 0 1,-1 0 0,1 0-1,-1 0 1,1 0 0,-1-1-1,-1 4 1,-5 7-564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22.0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0 129 17020,'0'9'1624,"2"-4"-1216,5-7-128,8-5 744,5-5-400,4-5-103,6-2-153,0 1-80,3-2-8,-4 2-72,-4 3-280,-2 5-272,-7 7-568,1 1-113,-10 7 769,2 4-200,0 1-248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35.2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6 17612,'2'-6'1749,"0"12"-1054,0 14-160,1 334 2079,-5-340-3080,-1-19-594,-3-23-305,-6-38-81,3-1 0,1-91-1,7 157 1479,1 1-1,0-1 0,0 0 0,0 0 0,0 0 1,0 0-1,0 0 0,0 0 0,0 0 1,0 0-1,0 0 0,1 0 0,-1 0 0,0 0 1,1 0-1,-1 0 0,1 0 0,-1 0 0,1 1 1,-1-1-1,2-1 0,-1 2 3,-1 1 1,1-1-1,0 0 1,-1 1-1,1-1 0,0 0 1,-1 1-1,1-1 1,0 1-1,-1-1 1,1 1-1,-1-1 0,1 1 1,-1 0-1,1-1 1,-1 1-1,0 0 0,1-1 1,0 2-1,20 43 790,-21-44-818,147 354 1557,-183-427-1776,27 58 310,1 0 1,1-1-1,1 1 1,0-1-1,0-1 1,2 1-1,-6-31 1,10 43-53,0 0 1,0 0 0,1 0 0,-1 0 0,1 0-1,-1 0 1,1 0 0,0 0 0,0 0 0,0 1-1,0-1 1,1 0 0,-1 1 0,1-1 0,2-2-1,0 0 5,0 1 0,0 0-1,1 0 1,-1 0-1,1 1 1,0-1-1,7-3 1,-2 2-28,1 1-1,-1 0 1,1 0-1,0 1 1,0 0-1,0 1 1,19-2-1,-26 4-21,-1 0 0,1 0 0,-1 0 0,1 1 0,-1-1 0,0 1 0,1 0 0,-1 0 0,0 0 0,1 1-1,-1-1 1,0 1 0,0-1 0,0 1 0,0 0 0,0 0 0,-1 0 0,1 1 0,-1-1 0,4 4 0,-3 0 5,1-1 0,0 1 1,-1 1-1,0-1 1,0 0-1,-1 1 0,0-1 1,0 1-1,1 8 0,27-110-597,-28 89 538,0 1 0,1-1 0,0 1-1,0 0 1,7-8 0,-9 12 43,0 0 1,0 0-1,0 0 0,0 0 0,0 0 1,0 1-1,0-1 0,0 0 1,0 0-1,0 1 0,0-1 0,1 1 1,-1-1-1,0 1 0,0 0 1,1-1-1,-1 1 0,0 0 0,1 0 1,-1 0-1,0 0 0,0 0 1,1 0-1,-1 0 0,0 0 0,1 1 1,-1-1-1,0 0 0,0 1 1,1-1-1,-1 1 0,0-1 0,1 2 1,3 2-6,0 0 1,-1 0 0,1 0-1,-1 1 1,0-1-1,-1 1 1,1 0 0,-1 0-1,0 1 1,4 9-1,-3-8-92,0 1 0,0-1-1,10 12 1,-14-19 100,0 1 0,0-1 0,0 0 0,1 0 0,-1 0 0,0 0 0,0 0 0,0 0 0,0 0 0,0 0 0,0 0 0,0 1 0,0-1 0,0 0 0,1 0 0,-1 0 0,0 0 0,0 0 0,0 0 0,0 0 0,0 0 0,0 0 0,1 0 0,-1 0 0,0 0 0,0 0 0,0 0 0,0 0 0,0 0 0,1 0 0,-1 0 0,0 0 0,0 0 0,0 0 0,0 0 0,0 0 0,0 0 0,0 0 0,1 0 0,-1-1 0,0 1 0,0 0 0,0 0 0,0 0 0,0 0 0,0 0 0,0 0 0,0 0 0,1 0 0,-1 0 0,0-1 1,0 1-1,0 0 0,0 0 0,0 0 0,0 0 0,0 0 0,0 0 0,0-1 0,0 1 0,0 0 0,0 0 0,0 0 0,0 0 0,0 0 0,0-1 0,1-10-17,-1 10-25,0-17-147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22.6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87 74 14027,'2'-9'734,"-2"-1"-1,1 1 1,-2-13-1,1 20-592,0 1 0,0-1 0,0 1 0,-1-1 0,1 1 0,-1-1 0,1 1 0,-1-1 0,1 1 0,-1 0 0,0-1 0,0 1 0,-1-2 0,2 3-54,-1 0 0,1-1-1,-1 1 1,1 0 0,-1 0-1,0 0 1,1-1 0,-1 1-1,0 0 1,1 0 0,-1 0-1,0 0 1,1 0 0,-1 0-1,0 0 1,1 0 0,-1 0-1,1 1 1,-1-1 0,0 0-1,1 0 1,-1 1 0,1-1-1,-1 0 1,0 0 0,1 1-1,-1-1 1,1 1 0,-1-1-1,1 0 1,-1 1 0,0 0-1,-3 4 125,0-1 0,0 1-1,0 0 1,0 0 0,1 1-1,0-1 1,0 0 0,1 1-1,-1 0 1,1 0-1,-2 10 1,-2 9 74,-3 35 0,6-41-229,2 0 0,0 0 0,1 1 0,1-1 0,1 0-1,0 0 1,6 21 0,-7-38-51,-1-1 0,1 1 0,-1 0 0,1 0 0,0 0 1,0-1-1,-1 1 0,1 0 0,1-1 0,-1 1 0,0 0 0,0-1 0,0 0 0,1 1 0,-1-1 0,1 0 0,2 2 0,-3-3-1,0 1 0,0-1 0,0 0 0,0 0 0,0 0 0,0 0 0,0 0 0,0 0 0,0 0 0,0-1 0,0 1 0,0 0 0,0-1 0,0 1 0,0 0 0,0-1 0,0 1 0,-1-1 0,1 0 0,0 1 0,0-1 0,0 1 0,0-2 0,4-4 15,0 0 0,0 0 0,0-1 0,-1 1 0,0-1 0,5-12 0,-1-2 40,-1 0 0,0-1-1,-1 1 1,-2-1 0,0 0-1,-1 0 1,-2-1 0,0 1-1,-4-38 1,-1 46 7,4 13-67,0 1 0,0 0 0,0 0 0,0 0 0,0 0 0,0 0 0,0 0 0,-1 0 0,1 0 0,0 0 0,0 0 0,0 0 0,0 0 0,0 0 0,0-1 0,0 1 0,-1 0 0,1 0 0,0 0 0,0 0 0,0 0 0,0 0 0,0 0 0,0 0 0,0 0 0,-1 0 0,1 0 0,0 1 0,0-1 0,0 0 0,0 0 0,0 0 0,0 0 0,0 0 0,-1 0 0,1 0 0,0 0 0,0 0 0,0 0 0,0 0 0,0 0 0,0 0 0,0 1 0,0-1 0,0 0 0,0 0 0,0 0 0,0 0 0,-1 0 0,0 2-31,1 0-1,-1 1 1,0-1-1,0 0 1,1 0-1,0 0 1,-1 1 0,1-1-1,0 3 1,2 21-639,1-1 1,2 0-1,0 0 1,16 42-1,-12-44 50</inkml:trace>
  <inkml:trace contextRef="#ctx0" brushRef="#br0" timeOffset="0.99">289 254 16940,'15'38'1928,"0"4"-1256,-2 5-288,1 4 977,2-3-585,-1-2-136,-3-10-368,0-6-280,0-13-488,-1-8-272,-4-15-305,2-9 761,-9-14-208,0-7-216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23.0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67 13627,'-7'-37'2623,"7"36"-2543,0 1-1,0-1 1,0 0 0,0 1 0,0-1 0,0 0 0,-1 1 0,1-1-1,0 1 1,0-1 0,-1 0 0,1 1 0,0-1 0,-1 1 0,1-1-1,-1 1 1,1-1 0,-1 1 0,1-1 0,-1 1 0,1 0 0,-1-1-1,1 1 1,-1 0 0,1-1 0,-1 1 0,0 0 0,1 0 0,-1 0-1,1-1 1,-1 1 0,0 0 0,1 0 0,-1 0 0,0 0 0,1 0-1,-1 0 1,0 0 0,1 0 0,-1 0 0,0 1 0,1-1 0,-1 0-1,1 0 1,-1 1 0,0-1 0,1 0 0,-1 0 0,1 1-1,-1-1 1,1 1 0,-1-1 0,1 1 0,-1 0 0,-1 1-7,0 0 0,1 1 0,-1-1 0,1 1 0,0 0 0,-1-1 0,1 1 0,1 0 0,-1 0 0,0 0 1,1-1-1,-1 1 0,1 0 0,0 6 0,3 43 186,-3-49-240,1-1 0,-1 0 1,1 0-1,0 1 0,-1-1 1,1 0-1,0 0 0,0 0 0,1 0 1,-1 0-1,0 0 0,1 0 1,-1 0-1,1 0 0,2 2 1,-3-4-10,0 1 1,0-1 0,1 1 0,-1 0-1,0-1 1,0 0 0,1 1 0,-1-1 0,0 0-1,0 0 1,1 1 0,-1-1 0,0 0-1,1 0 1,-1-1 0,0 1 0,1 0 0,-1 0-1,0-1 1,0 1 0,1 0 0,-1-1-1,0 0 1,0 1 0,0-1 0,0 0-1,0 1 1,1-1 0,0-2 0,5-2 12,-1-1-1,-1-1 1,1 1 0,-1-1 0,0 0-1,0 0 1,-1-1 0,4-8 0,0-2 63,0-2 1,6-23 0,0 97 324,-4 2 294,4 0 0,39 105 0,-53-160-654,0 0-1,-1 0 1,1 0 0,0 0-1,-1 0 1,1 0-1,-1 0 1,0 0 0,1 0-1,-1 0 1,0 0-1,0 0 1,1 0 0,-1 0-1,0 0 1,0-1-1,-2 2 1,0 1 80,-12 14-217,0 0 0,1 1 0,-18 34 0,26-45-3099,6-13 1246,6-15 480,4-4 248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23.5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1 186 18804,'6'0'1528,"0"0"-1160,-3 0-176,2 0 673,-1-1-457,1 1-728,1-2-352,-5 2 335,-1-3-23</inkml:trace>
  <inkml:trace contextRef="#ctx0" brushRef="#br0" timeOffset="1">124 0 20020,'-1'15'836,"0"-1"0,-5 16 0,4-22-720,1-1 1,-1 1 0,1-1 0,0 1 0,1-1 0,0 1-1,0-1 1,1 1 0,-1-1 0,2 1 0,-1-1 0,3 8-1,-4-14-145,1 0 0,-1-1-1,0 1 1,0-1 0,0 1-1,1-1 1,-1 1-1,0-1 1,0 1 0,1-1-1,-1 0 1,0 1-1,1-1 1,-1 1 0,1-1-1,-1 0 1,0 1-1,1-1 1,-1 0 0,1 1-1,-1-1 1,1 0 0,-1 0-1,1 0 1,-1 1-1,1-1 1,0 0 0,-1 0-1,1 0 1,-1 0-1,1 0 1,-1 0 0,1 0-1,-1 0 1,1 0-1,-1 0 1,1 0 0,0-1-1,-1 1 1,1 0-1,-1 0 1,1 0 0,-1-1-1,1 1 1,-1 0 0,0-1-1,1 1 1,-1 0-1,1-1 1,0 0 0,17-24-1651,-17 25 1638,15-31-1459,-13 24 1236,0 0-1,0 1 0,0-1 1,1 1-1,0 0 1,0 0-1,1 0 0,0 1 1,0 0-1,10-9 1,-13 13 279,0 0 0,0 1 0,-1-1 1,1 1-1,0-1 0,0 1 0,0 0 1,-1-1-1,1 1 0,0 0 1,0 0-1,0 1 0,0-1 0,-1 0 1,1 1-1,0-1 0,0 1 0,0-1 1,-1 1-1,1 0 0,0-1 1,-1 1-1,1 0 0,-1 0 0,1 1 1,-1-1-1,1 0 0,-1 0 1,0 1-1,0-1 0,0 0 0,1 1 1,0 2-1,4 5 258,0 1 0,0-1 0,-1 1 0,5 12 0,-1 2 348,0 0 0,-1 1 0,-1 1 0,-2-1 0,0 1 0,-2 0 0,-1 0 0,-1 0 0,-2 27 0,1-52-596,0 1-1,0-1 1,0 0-1,-1 1 1,1-1-1,0 0 1,0 0-1,-1 1 0,1-1 1,-1 0-1,1 0 1,-1 0-1,0 0 1,1 0-1,-1 0 1,0 0-1,0 0 1,0 0-1,0 0 1,0 0-1,0 0 1,0 0-1,0-1 1,-1 2-1,0-2-62,0 0 0,0 1 0,0-1-1,0 0 1,1 0 0,-1 0 0,0 0 0,0-1-1,0 1 1,0-1 0,1 1 0,-1-1 0,0 1 0,0-1-1,-1-1 1,-9-5-363,1 0 0,0-1 0,-18-15 0,22 18 449,-28-26-520,-3-4-153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24.0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0 139 17508,'15'-8'1912,"0"1"-1328,3-2-320,6-2 1505,5-4-1481,1-3-512,4 0 264,1 0-88,-7 1-112,4-1-96</inkml:trace>
  <inkml:trace contextRef="#ctx0" brushRef="#br0" timeOffset="1">378 27 14379,'1'15'521,"13"158"4578,-11-149-4617,2 0 0,0-1 1,2 0-1,0 0 1,12 24-1,-17-43-436,-1 0 0,2-1-1,-1 1 1,0-1 0,1 1 0,-1-1 0,1 0-1,0 0 1,4 3 0,-6-5-42,0-1 1,0 1-1,0-1 0,0 1 1,0-1-1,1 1 0,-1-1 1,0 0-1,0 0 0,0 1 1,0-1-1,0 0 1,0 0-1,1 0 0,-1 0 1,0 0-1,0 0 0,0-1 1,0 1-1,0 0 0,0-1 1,1 1-1,-1 0 0,0-1 1,0 1-1,0-1 0,0 0 1,0 1-1,-1-1 0,1 0 1,0 1-1,0-1 0,0 0 1,-1 0-1,1 0 0,1-2 1,3-4 4,0-1 0,0-1 0,-1 1 0,0-1 0,-1 1 1,0-1-1,0 0 0,-1 0 0,2-13 0,0-9 131,0-45-1,-4 60-36,-1-1 0,0 0-1,-6-28 1,6 40-72,0-1 0,-1 1 0,0 0 0,0 0 0,0 0 0,0 0 1,-1 1-1,0-1 0,0 1 0,0-1 0,0 1 0,-1 0 0,0 0 0,0 0 1,-6-4-1,8 7-55,0-1-1,0 1 1,0 1 0,0-1 0,0 0 0,0 0 0,0 1 0,0-1-1,0 1 1,0 0 0,-1-1 0,1 1 0,0 0 0,0 0 0,0 0 0,0 1-1,0-1 1,-1 1 0,1-1 0,0 1 0,0-1 0,0 1 0,0 0-1,0 0 1,0 0 0,1 0 0,-1 1 0,0-1 0,0 0 0,1 1 0,-1-1-1,1 1 1,-2 2 0,-1 0-19,1 0-1,0 0 1,1 1-1,-1-1 1,1 1 0,0-1-1,0 1 1,0 0-1,1 0 1,-1 0 0,1 0-1,1 0 1,-2 7-1,4 12-249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24.6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1 151 19892,'10'4'1593,"2"-8"-1097,0-5-184,11-8 744,2-1-376,7-7-344,2 1-48,5 1-264,-2 4-112,-3 8-456,-5 7-216,-7 10-456,-4 7-377,-9 10 1073,-7 2-336,-5 2-88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25.1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1 536 17164,'16'12'1536,"8"-9"-888,5-3-248,9-13 616,1-7-223,6-7-185,-3-5-168,-8-1-680,-1 2-408,-9 2 544,-7 2-128,-7 8-169</inkml:trace>
  <inkml:trace contextRef="#ctx0" brushRef="#br0" timeOffset="1">330 0 16988,'-1'2'233,"0"0"1,0 0 0,0 1-1,0-1 1,0 0 0,1 1 0,0-1-1,-1 0 1,1 1 0,0-1-1,0 4 1,-1 4 268,0 9 462,1 1 1,1 0-1,5 35 1,-3-36-818,1 0 0,1 0-1,1 0 1,0-1 0,2 0 0,0 0 0,11 17 0,-19-34-152,1 1 0,0-1 0,0 1 0,0-1 0,0 0 1,0 1-1,0-1 0,0 0 0,0 0 0,0 1 0,1-1 0,-1 0 1,0 0-1,1-1 0,-1 1 0,1 0 0,-1 0 0,1-1 0,-1 1 1,1-1-1,0 1 0,-1-1 0,1 1 0,-1-1 0,1 0 0,0 0 1,2 0-1,-1-1-71,-1 0 0,0-1 0,0 1 0,0 0 0,0-1 0,0 1 0,0-1 0,0 0 0,0 0 0,-1 0 0,1 0 0,0 0 0,-1 0 1,0 0-1,0 0 0,1-1 0,0-2 0,7-19-1944,-1 0 1,-2 0-1,0-1 1,3-32-1,-7 44 987,-2 13 1023,0 0-1,0 0 0,0 0 1,0 0-1,0 0 0,0 0 1,0 0-1,0 0 0,0 0 1,0 0-1,0-1 0,0 1 1,0 0-1,0 0 0,0 0 1,0 0-1,0 0 0,0 0 0,0 0 1,0 0-1,0 0 0,0-1 1,0 1-1,0 0 0,0 0 1,0 0-1,0 0 0,0 0 1,0 0-1,0 0 0,0 0 1,0 0-1,0 0 0,0 0 1,0 0-1,0 0 0,1-1 1,-1 1-1,0 0 0,0 0 1,0 0-1,0 0 0,0 0 1,0 0-1,0 0 0,0 0 0,0 0 1,0 0-1,1 0 0,-1 0 1,0 0-1,0 0 0,0 0 1,0 0-1,0 0 0,0 0 1,0 0-1,0 0 0,0 0 1,0 0-1,1 0 0,3 8 204,4 16 1062,-7-21-1106,7 24 1631,3 9 140,0-1 0,3 0 1,34 64-1,-46-96-1882,0 1 0,1-1-1,-1 0 1,1 0 0,0 0 0,0 0-1,0 0 1,5 3 0,-7-6-38,-1 1 0,1-1 1,0 0-1,0 0 0,-1 1 0,1-1 0,0 0 0,-1 0 1,1 0-1,0 0 0,0 0 0,-1 1 0,1-2 0,0 1 1,-1 0-1,1 0 0,0 0 0,0 0 0,-1 0 1,2-1-1,-1 1 30,0-1 0,0 0 0,0 0 0,0 0 0,0 0 0,-1 0 0,1 0 0,0 0 0,0 0 0,-1 0 0,1 0 0,-1 0 0,1 0 0,-1 0 0,1-3 0,1-3-18,0 0 0,0-1 0,-1 1 0,-1-1 0,1 0 0,-2-13 0,-2-19-92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25.6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58 232 21333,'5'29'1310,"-3"-17"-968,0 1 0,1 0 1,7 18-1,-9-28-299,0 0 1,1 0-1,-1 0 0,1-1 0,-1 1 0,1-1 1,0 1-1,0-1 0,0 0 0,1 1 1,-1-1-1,0 0 0,1-1 0,-1 1 1,1 0-1,0-1 0,0 1 0,-1-1 1,1 0-1,3 1 0,-2-2-76,0 0 1,-1 0-1,1 0 1,-1 0-1,1 0 1,0-1-1,-1 0 1,1 0-1,-1 0 1,1 0-1,-1-1 1,0 1-1,1-1 1,-1 0-1,0 1 0,4-5 1,-3 3-13,0 1 1,0-1-1,0 1 1,0 0 0,0 0-1,0 1 1,0-1-1,1 1 1,-1 0-1,1 0 1,5 0-1,-7 1 40,1 0-1,-1 1 1,0-1 0,0 1-1,0 0 1,0 0 0,0 0-1,0 0 1,0 1-1,-1-1 1,1 1 0,0-1-1,-1 1 1,1 0 0,2 3-1,-1 0 35,0-1 0,0 1-1,-1 0 1,1 0 0,-1 0 0,-1 0 0,5 10-1,-2 1 153,-1 0-1,0 1 1,-1-1-1,2 33 1,-4-28 115,-1 1-1,-5 34 1,4-48-248,0-1 0,-1 1 0,0-1 1,0 1-1,-1-1 0,1 0 1,-2 0-1,1 0 0,-1-1 0,-9 12 1,11-16-112,0 0 0,0 0 1,0 0-1,0 0 1,-1-1-1,1 1 1,-1-1-1,1 0 0,-1 0 1,0 1-1,1-2 1,-1 1-1,0 0 1,0-1-1,0 1 0,1-1 1,-1 0-1,0 0 1,0 0-1,0 0 0,0 0 1,0-1-1,1 1 1,-1-1-1,0 0 1,0 0-1,1 0 0,-4-1 1,-7-5-172,-1 0 0,1-1 1,0 0-1,-13-11 0,13 9 201,-38-29-627</inkml:trace>
  <inkml:trace contextRef="#ctx0" brushRef="#br0" timeOffset="1">1 276 21549,'30'-11'1872,"0"-1"-1384,0-3-200,7-11 712,2-5-439,0-5-810,-4 0 1298,-4-5-977,-2 4-56,-7 7-8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32.3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96 19180,'6'-12'1480,"5"2"-1152,2-2-143,-4 1 535,8 2-256,10 3-192,-5 0-80,7 0-336,2 3-304,-2 0-488,-4 0-1473,-3 0 1985,-4-1-344,-9-4-296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32.9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41 17092,'27'-10'2738,"-15"4"-2582,-1 1 1,1 0-1,23-6 1,-32 10-155,0 0 1,-1 1-1,1-1 1,0 1-1,0-1 0,0 1 1,0 0-1,-1 0 1,1 0-1,0 1 0,0-1 1,0 1-1,-1-1 1,1 1-1,0 0 1,0 0-1,-1 0 0,1 0 1,-1 1-1,1-1 1,-1 1-1,0-1 1,1 1-1,1 2 0,0 3 66,0-1-1,0 1 0,0 0 1,-1 0-1,0 1 1,-1-1-1,0 1 0,0-1 1,1 15-1,0 8 322,-2 36 0,-1-47-235,-1 46 91,-15 109 1,13-168-733,2-11 134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33.4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64 53 18276,'-7'-27'1625,"1"17"-821,6 10-772,0 1-1,-1-1 1,1 0 0,0 0 0,0 0 0,-1 0 0,1 0 0,0 0-1,0 1 1,-1-1 0,1 0 0,0 0 0,0 0 0,-1 0 0,1 1-1,0-1 1,0 0 0,0 0 0,0 1 0,0-1 0,-1 0 0,1 0-1,0 1 1,0-1 0,0 0 0,0 0 0,0 1 0,0-1-1,0 0 1,0 1 0,0-1 0,0 0 0,0 0 0,0 1 0,0-1-1,0 1 1,-7 42 733,3 1-1,0 48 1,1-11-523,1-7-103,1-31-955,-9 56 0,8-96-570,0-11 1187,-1-19-368,-4-9-195</inkml:trace>
  <inkml:trace contextRef="#ctx0" brushRef="#br0" timeOffset="1">22 0 17580,'5'17'1065,"-1"-1"1,1 19-1,-3-21-702,0-1-1,1 0 0,1 0 0,5 14 0,0-7-63,1-1 0,0-1-1,2 1 1,22 25 0,62 59-124,-86-93-273,-6-6 2,3 2-360,-1 0-1,0 1 1,0 0-1,0 0 0,-1 0 1,0 1-1,6 11 1,-11-19 390,0 1 1,0 0-1,0 0 1,0-1-1,0 1 1,1 0-1,-1 0 1,-1 0-1,1-1 0,0 1 1,0 0-1,0 0 1,0 0-1,0-1 1,-1 1-1,1 0 1,0 0-1,-1-1 1,1 1-1,-1 0 1,1-1-1,-1 2 1,-8 6-858</inkml:trace>
  <inkml:trace contextRef="#ctx0" brushRef="#br0" timeOffset="2">42 589 17492,'-6'6'1680,"6"-2"-1048,6-4-224,9-9 921,1-6-377,8-7-336,3-4-88,3-4-352,0 0-232,-3 2-576,0 1-344,-7 7 760,-4 5-192,-2 0-161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35.8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16043,'4'2'1721,"-1"8"-1161,0 13-256,3 5 1640,2 11-1367,-1 5-233,5 2-176,-1 1-40,1-7-216,-2-2-240,1-13-481,-2-8-143,0-13 680,-3-8-168,4-11-208</inkml:trace>
  <inkml:trace contextRef="#ctx0" brushRef="#br0" timeOffset="1">191 158 15955,'-4'10'334,"1"0"0,-1 1 0,2-1 0,-1 1 0,1 0-1,1 0 1,0 0 0,1-1 0,0 1 0,0 0-1,1 0 1,1 0 0,0 0 0,0 0 0,7 18 0,-9-28-321,1 0 1,-1 0 0,1 0 0,-1 0 0,0 0 0,1 0 0,0-1 0,-1 1 0,1 0 0,0 0 0,-1 0 0,1 0-1,0-1 1,0 1 0,-1 0 0,1-1 0,0 1 0,0-1 0,0 1 0,0-1 0,0 1 0,0-1 0,0 0-1,2 1 1,-2-1-6,0-1 0,0 1-1,0 0 1,0-1 0,0 1 0,0-1-1,0 0 1,0 1 0,0-1-1,0 0 1,0 1 0,0-1-1,0 0 1,0 0 0,-1 0 0,1 0-1,1-2 1,3-6 1,0 0-1,-1 0 1,6-17 0,21-103 53,-18 68-44,-7 44-21,-6 17 3,0 0 0,0 0 0,0 0 0,1 0 0,-1 0 0,0 0 0,0 0 0,0 0 0,0 0-1,0 0 1,0 0 0,0 0 0,1 0 0,-1 0 0,0 0 0,0 0 0,0 0 0,0 0-1,0 0 1,0 0 0,0 0 0,1 0 0,-1 0 0,0 0 0,0 0 0,0 0 0,0 0-1,0 0 1,0 1 0,0-1 0,0 0 0,0 0 0,1 0 0,-1 0 0,0 0 0,0 0 0,0 0-1,0 0 1,0 0 0,0 1 0,0-1 0,0 0 0,0 0 0,0 0 0,0 0 0,0 0-1,0 0 1,0 0 0,0 1 0,0-1 0,0 0 0,0 0 0,0 0 0,0 0 0,0 0-1,0 0 1,0 1 0,3 32-15,-2-19 10,3 17-46,7 37-1024,-11-68 1036,0 0 0,0 1-1,0-1 1,0 0 0,0 0 0,0 1-1,0-1 1,0 0 0,0 0-1,0 0 1,0 1 0,0-1 0,0 0-1,0 0 1,0 0 0,0 1 0,0-1-1,0 0 1,0 0 0,0 0 0,1 1-1,-1-1 1,0 0 0,0 0-1,0 0 1,0 0 0,0 0 0,1 1-1,-1-1 1,0 0 0,0 0 0,0 0-1,1 0 1,-1 0 0,0 0 0,0 0-1,0 0 1,1 0 0,-1 0 0,0 0-1,0 0 1,1 0 0,3-10-793,3-23 167,-6 30 524,5-28-672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34.0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1 100 17148,'0'7'329,"0"0"0,0 0-1,1 0 1,0 1 0,0-1 0,1 0 0,-1-1 0,2 1 0,-1 0 0,1 0 0,0-1 0,4 7 0,-5-10-244,0 1 1,0 0-1,0-1 1,1 1 0,0-1-1,0 0 1,0 0-1,0 0 1,0 0 0,1-1-1,-1 1 1,1-1-1,-1 0 1,1 0-1,0 0 1,0-1 0,0 1-1,0-1 1,0 0-1,9 1 1,-11-2-90,0 0 0,1 0 0,-1 0-1,0 0 1,0-1 0,1 1 0,-1-1 0,0 0 0,0 1 0,0-1 0,0 0 0,1 0-1,-1-1 1,-1 1 0,1 0 0,0-1 0,2-1 0,-1 0-54,-1 0 0,1-1 0,0 1 0,-1-1 0,0 0 0,0 0 0,0 0 0,2-6 0,0-4-196,-1 0 0,0 0-1,-1 0 1,0-22 0,-1 19-44,-1-1 0,-1 1 1,-5-25-1,2 33 321,2 12 154,0 13 179,11 54 541,3-1 0,30 100-1,-36-146-785,14 44 77,-9-34-402,-2 1-1,7 44 1,-17-52 99,1-25 106,0 0 1,0-1-1,-1 1 0,1-1 0,0 1 0,0-1 0,-1 0 1,1 1-1,0-1 0,-1 1 0,1-1 0,-1 0 0,1 1 1,-1-1-1,1 0 0,0 1 0,-1-1 0,1 0 1,-1 0-1,0 1 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35.3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5 142 15971,'-1'-3'289,"0"1"0,0-1 0,1 0 0,-1 0-1,1 0 1,-1 0 0,1 0 0,0 0-1,0 0 1,0 0 0,1 0 0,-1 0 0,1 0-1,1-4 1,13-41 2094,-14 47-2335,16-34 814,-17 35-852,0-1 0,0 1 0,0-1 0,1 1 0,-1-1 0,0 1 0,1-1 0,-1 1 0,0-1 0,1 1 0,-1-1 0,0 1 0,1 0 0,-1-1-1,1 1 1,-1 0 0,1-1 0,-1 1 0,1 0 0,-1 0 0,1-1 0,-1 1 0,1 0 0,-1 0 0,1 0 0,-1 0 0,1 0 0,0 0 0,-1-1 0,1 1 0,-1 0 0,1 1 0,-1-1 0,1 0 0,-1 0 0,1 0 0,0 0 0,-1 0 0,1 1 0,-1-1 0,1 0 0,-1 0 0,1 1 0,-1-1 0,0 0 0,1 1 0,-1-1 0,1 0 0,-1 1 0,0-1 0,1 1 0,-1-1 0,0 1 0,1-1 0,-1 1 0,0-1 0,0 1 0,1-1 0,-1 1 0,0-1 0,0 1 0,0-1 0,0 2 0,4 9 41,0 0 1,-1 0-1,-1 0 1,0 1 0,0-1-1,-1 13 1,-2 73 316,0-80-279,-15 125 633,3-47 42,13-95-757,0 1 0,0-1 0,0 1 0,0-1 1,0 0-1,0 1 0,0-1 0,0 1 0,0-1 0,0 1 0,0-1 0,0 0 0,0 1 1,0-1-1,0 1 0,0-1 0,0 0 0,1 1 0,-1-1 0,0 1 0,0-1 0,1 0 1,-1 1-1,0-1 0,0 0 0,1 1 0,-1-1 0,0 0 0,1 0 0,-1 1 0,0-1 0,1 0 1,-1 0-1,1 0 0,0 1 0,0-1 0,0 0 0,1 0 0,-1 0 0,1-1 0,-1 1 0,1 0 0,-1-1 0,0 1 0,1-1 0,-1 1 0,2-2 0,37-23-317,-36 21 179,5-2 138,0 0 1,0-1 0,-1 0 0,0-1-1,0 0 1,-1 0 0,0-1 0,-1 0-1,8-13 1,2-13-101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35.8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3 112 15019,'0'0'48,"0"0"-1,0 0 0,-1 0 1,1 0-1,0 0 1,0 0-1,0 0 1,0 0-1,0 0 0,0 0 1,0 0-1,0 0 1,-1 0-1,1 0 1,0-1-1,0 1 0,0 0 1,0 0-1,0 0 1,0 0-1,0 0 1,0 0-1,0 0 0,0 0 1,0 0-1,0 0 1,0 0-1,-1-1 1,1 1-1,0 0 0,0 0 1,0 0-1,0 0 1,0 0-1,0 0 1,0 0-1,0 0 0,0-1 1,0 1-1,0 0 1,0 0-1,0 0 1,0 0-1,0 0 0,0 0 1,0 0-1,1 0 1,-1-1-1,0 1 0,0 0 1,4-8 1242,8-7-76,-1 5-849,1 1 1,-1 0 0,2 1 0,-1 0 0,1 1 0,1 1 0,-1 0 0,1 1 0,0 0 0,29-5-1,-41 9-394,5 0-995,-10 4-245,-2 2 1120,-7 10-422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36.4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1 175 17444,'10'9'1552,"4"-9"-960,3-4-192,5-13 608,4-4-231,-1-4-369,2-2-344,-1-2-688,-5 2 664,-8 7-208,-5 7-184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36.9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1 210 19116,'1'1'114,"0"-1"0,-1 1-1,1 0 1,0-1 0,0 1-1,0 0 1,-1-1 0,1 1-1,0 0 1,-1 0 0,1-1 0,-1 1-1,1 0 1,-1 0 0,1 0-1,-1 0 1,1 0 0,-1 0 0,0 0-1,0 0 1,1 0 0,-1 0-1,0 0 1,0 0 0,0 0 0,0 0-1,0 0 1,-1 1 0,3 11 794,7 13-647,1 0 0,1 0-1,1-2 1,2 1 0,23 32 0,-35-54-259,1 1 0,0-1 0,0 1 0,0-1 0,0 0 0,0 0 0,1 0 0,-1-1 0,1 1 0,0-1 0,0 0 0,0 0 0,6 2 0,-8-4-43,0 0 1,0 0-1,0 0 1,0 0-1,0 0 0,0 0 1,0 0-1,0-1 1,0 1-1,0-1 1,0 0-1,0 0 0,0 1 1,0-1-1,0 0 1,-1 0-1,1-1 1,0 1-1,-1 0 0,1-1 1,-1 1-1,1-1 1,-1 1-1,0-1 0,0 1 1,1-1-1,-1 0 1,0 0-1,-1 0 1,2-2-1,3-8-592,-1-1-1,0 1 1,-1-1-1,0 1 1,-1-1-1,-1 0 1,0 0-1,-1 0 1,0 0-1,-2-15 1,1 23 294,-1 8 451,0 10 442,4 23 805,2 0 1,1 0 0,2 0 0,23 67-1,-26-91-1170,-2-2-122,2 0 0,-1 0 0,1 0 1,1-1-1,0 1 0,0-1 0,10 12 0,-15-20-97,0 0 1,1-1 0,-1 1-1,0 0 1,1-1-1,-1 1 1,1-1-1,-1 1 1,1-1-1,-1 1 1,1-1-1,0 1 1,-1-1-1,1 0 1,0 1 0,-1-1-1,1 0 1,0 1-1,-1-1 1,1 0-1,0 0 1,-1 0-1,1 0 1,0 0-1,0 0 1,-1 0-1,1 0 1,0 0 0,0 0-1,-1 0 1,1 0-1,0 0 1,-1-1-1,1 1 1,0 0-1,-1 0 1,1-1-1,0 1 1,-1-1-1,1 1 1,0 0 0,-1-1-1,1 1 1,-1-1-1,1 1 1,-1-1-1,1 0 1,-1 1-1,0-1 1,1 1-1,-1-1 1,0 0-1,1 1 1,-1-1 0,0 0-1,1-1 1,1-5-105,1 0-1,-1-1 1,-1 1 0,2-11 0,2-29-451</inkml:trace>
  <inkml:trace contextRef="#ctx0" brushRef="#br0" timeOffset="1">384 3 15883,'0'0'105,"0"0"-1,0 0 0,0-1 0,1 1 0,-1 0 0,0 0 1,1-1-1,-1 1 0,0 0 0,0 0 0,1 0 1,-1 0-1,0 0 0,1-1 0,-1 1 0,0 0 0,1 0 1,-1 0-1,0 0 0,1 0 0,-1 0 0,0 0 0,1 0 1,-1 0-1,0 0 0,1 0 0,-1 0 0,0 1 1,1-1-1,-1 0 0,0 0 0,1 0 0,-1 0 0,1 1 1,8 12 2001,3 26-179,-10-32-1416,4 14 260,8 29 216,-14-47-961,1 0-1,0-1 1,0 1-1,1-1 1,-1 0 0,1 1-1,-1-1 1,1 0 0,0 0-1,-1 0 1,1 0-1,0 0 1,0 0 0,3 1-1,-3-2-40,-1-1 0,1 1 0,-1-1 0,1 0 0,-1 0 0,1 1 0,-1-1 0,1 0 0,-1-1 0,1 1 0,0 0-1,-1 0 1,1-1 0,-1 1 0,1-1 0,-1 1 0,0-1 0,1 1 0,-1-1 0,2-1 0,30-22-332,-20 13 177,-11 9 136,1 0 1,-1 0-1,1 1 0,0-1 1,0 1-1,0-1 0,0 1 1,0 0-1,0 0 1,0 0-1,1 0 0,-1 1 1,0-1-1,0 1 0,1 0 1,-1 0-1,4 1 1,-4 0 29,-1 0 1,1 0-1,-1 0 1,0 0-1,1 1 1,-1-1-1,0 1 1,0-1 0,0 1-1,0 0 1,0 0-1,-1 0 1,1 0-1,0 0 1,-1 1 0,0-1-1,1 0 1,-1 1-1,0-1 1,0 0-1,0 1 1,0 3 0,3 7 62,-2 0 0,1 0 1,-2 0-1,0 1 1,0-1-1,-1 0 0,-1 1 1,-3 17-1,1-9 64,-2 0 0,-1 0-1,-1-1 1,-11 25 0,15-37-168,-1-1 1,-1 0-1,0 0 0,0-1 1,0 1-1,-1-1 1,0 0-1,0-1 1,-1 1-1,-9 6 0,13-11 0,0 0 0,0-1 0,1 1-1,-1-1 1,0 0 0,-1 0-1,1 0 1,0 0 0,0 0 0,0-1-1,0 1 1,-1-1 0,1 0 0,0 0-1,-1 0 1,1 0 0,0-1-1,0 1 1,0-1 0,-1 0 0,1 0-1,0 0 1,0-1 0,0 1 0,0 0-1,1-1 1,-1 0 0,0 0 0,1 0-1,-1 0 1,1 0 0,-3-3-1,-23-31-387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37.5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1 286 19444,'18'-22'2297,"1"-1"-1521,2-1-280,3 3 1224,3-4-711,3-1-201,-3 1-640,0 1-360,-4 3-929,-2 1 17,-11 2 776,-7 0-200,-7 9-264,-4 0-328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45.9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30 18852,'-1'-4'522,"-3"-18"1090,2 19-795,0 12 134,-2 60 355,5 77-1,1-69-1146,1 27-314,-2-87-2792,-4-87 1744,1 18 396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46.5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 16892,'3'-6'1984,"1"10"-1304,1 17-280,2 6 1113,5 6-617,2 5-232,7 5-336,3 2-96,1-3-128,1-4-96,1-4-320,-2-5-168,-4-5-304,-4-3-192,-8-6-369,-8-2 897,-5-2-312,-8-4-192</inkml:trace>
  <inkml:trace contextRef="#ctx0" brushRef="#br0" timeOffset="1">59 556 17468,'0'5'1656,"5"-11"-1040,4-2-216,6-4 881,4-1-361,7-7-384,2-1-96,2 0-360,2-3-280,-4 1-624,-1 1-256,-6 1 823,-4 1-231,-8 4-176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47.1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0 138 18068,'9'11'513,"-1"0"0,1-1 1,1 0-1,12 10 0,-17-16-476,0 0-1,0-1 0,1 1 0,-1-1 1,1 0-1,-1-1 0,1 1 1,0-1-1,0-1 0,0 1 1,9 1-1,-14-3-60,1 0 1,0 0-1,0 0 1,-1-1 0,1 1-1,0 0 1,-1-1-1,1 1 1,0-1-1,-1 1 1,1-1-1,0 0 1,-1 0-1,1 1 1,-1-1-1,0 0 1,1-1-1,1-1 1,0 0-61,0 0-1,-1-1 1,0 1-1,1-1 1,-2 0-1,1 1 1,2-8-1,0-3-231,0 0-1,-1 0 0,1-23 0,0-69-638,-4 106 969,0 0-1,0 0 0,0 0 0,0 0 0,0 0 0,0 0 0,0 0 0,0 0 0,0 0 0,0 0 0,0 0 0,0 0 0,1 0 0,-1 0 0,0 0 0,0 0 1,0 0-1,0 0 0,0 0 0,0 0 0,0 0 0,0 0 0,0 0 0,0 0 0,0 0 0,0 0 0,0 0 0,0 0 0,0 0 0,0 0 0,0 0 1,0 0-1,0 0 0,0 0 0,0 0 0,0 0 0,0 0 0,0 0 0,0 0 0,0 0 0,3 9 390,3 17 228,1 11 87,19 94 1316,55 165-1,-80-291-2031,2 2-76,-1 0 0,1 0 0,0 0-1,0-1 1,7 10 0,-10-16 32,0 1-1,0-1 0,0 0 0,1 0 1,-1 0-1,0 1 0,0-1 0,0 0 1,0 0-1,0 0 0,0 0 0,1 0 1,-1 1-1,0-1 0,0 0 0,0 0 1,1 0-1,-1 0 0,0 0 0,0 0 1,0 0-1,1 0 0,-1 0 0,0 0 1,0 0-1,0 0 0,1 0 0,-1 0 1,0 0-1,0 0 0,0 0 0,1 0 1,-1 0-1,0 0 0,0 0 0,0 0 1,1 0-1,-1 0 0,0 0 0,1 0 1,2-11-1007,-1-14 356,-2 24 685,0-33-681,0-4-234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47.7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0 630 18092,'1'-9'433,"0"1"-1,0-1 1,0 1 0,1 0-1,1-1 1,3-8 0,-5 14-331,0 0 1,0 1 0,0-1 0,0 0 0,1 0 0,-1 1 0,1-1 0,0 1-1,0 0 1,0-1 0,0 1 0,0 0 0,0 0 0,1 0 0,-1 1 0,1-1-1,-1 0 1,1 1 0,0 0 0,3-2 0,-4 3-64,-1 0 0,1 0 0,-1 0 0,1 0 0,0 0 0,-1 0 0,1 0 0,-1 1 0,1-1-1,-1 0 1,1 1 0,-1 0 0,1-1 0,-1 1 0,1 0 0,-1 0 0,0-1 0,2 3 0,0 0 18,0 0-1,0 0 1,0 0-1,-1 0 1,1 1-1,3 7 1,0 2 62,-1 0 1,0 0 0,3 17 0,-4-17 2,-1 0 0,-1 0 0,0 0 0,-1 0 0,0 1 1,-1-1-1,-1 0 0,-2 15 0,-2-16 79,0-14-53,-2-21-97,7 14-122,0-1 0,0 0-1,1 1 1,1-11 0,-1 17 42,0 1 0,-1 0 0,1-1-1,0 1 1,0 0 0,0 0 0,0 0-1,0 0 1,1 0 0,1-3 0,-3 5 12,1-1-1,0 0 1,0 1 0,0-1-1,0 1 1,-1-1 0,1 1-1,0-1 1,0 1 0,0-1 0,0 1-1,0 0 1,0 0 0,0-1-1,0 1 1,0 0 0,1 0-1,-1 0 1,0 0 0,0 0 0,0 0-1,0 1 1,0-1 0,1 0-1,1 2-4,0-1-1,0 1 1,0 0-1,0 0 0,0 0 1,-1 0-1,1 0 1,-1 1-1,1-1 0,-1 1 1,0-1-1,0 1 1,0 0-1,0 0 0,-1 0 1,3 4-1,0 3 72,0 0 0,0 0 0,-1 0 1,3 12-1,-5-12 73,0 1 1,0 0-1,-1 0 1,-1-1 0,0 1-1,0 0 1,-1 0-1,0-1 1,-6 16-1,6-19-74,0-1 0,-1 0 0,0 0 0,0 0 0,0 0 0,-1-1 0,1 1 0,-1-1 0,-1 0 0,1 0 0,-1 0 0,0-1-1,0 0 1,0 0 0,-1 0 0,-8 5 0,12-8-126,0-1 0,1 1 0,-1 0 0,0-1 0,1 0 0,-1 1 0,0-1 1,0 0-1,0 0 0,1 0 0,-1 0 0,0 0 0,0 0 0,1 0 0,-1 0 0,0-1 0,0 1 0,1-1 0,-1 0 0,0 1 0,1-1 0,-1 0 0,1 0 0,-1 0 0,-1-1 0,0-1-65,0-1-1,0 1 0,0-1 0,0 1 0,1-1 1,-1 0-1,1 0 0,0 0 0,-1-5 0,-6-19-581</inkml:trace>
  <inkml:trace contextRef="#ctx0" brushRef="#br0" timeOffset="1">150 98 20236,'9'0'2001,"1"2"-1481,2 1-248,4 0 1304,8-3-1112,3-3-144,5-5-240,1-2-200,-3-8-440,-3 1-288,-8-1-464,-4 0-208,-9 9 999,-4 5-343,-10 7-200</inkml:trace>
  <inkml:trace contextRef="#ctx0" brushRef="#br0" timeOffset="2">260 349 17892,'14'15'2144,"2"-8"-1328,5-16-311,5-9 1223,4-9-752,1-3-264,1-3-672,-4 0-456,-4 3 440,-3 3-160,-1 11-168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36.3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76 13635,'9'83'2922,"-9"-64"-2327,2 1 0,1-1 1,0 0-1,1 0 0,10 27 0,-12-41-514,0-1 0,1 1 1,0-1-1,0 0 0,0 1 0,0-1 0,1-1 0,-1 1 0,1-1 0,0 1 0,7 4 0,3 0-29,1 1 0,20 6 0,-18-7-158,27 15 1,-39-20 86,-1 0 0,1 1 0,0 0 0,-1-1 0,0 2 0,0-1-1,0 0 1,-1 1 0,5 7 0,-4-5-7,-1 1 0,0-1-1,0 1 1,-1 0 0,0 0-1,2 15 1,-4-20 28,1 1-1,-1-1 1,0 0-1,-1 0 1,1 1-1,-1-1 1,1 0 0,-1 0-1,-1 4 1,1-6 9,0 1 0,0-1 0,0 1-1,1-1 1,-1 0 0,0 0 0,0 1 0,-1-1 0,1 0 0,0 0 0,0 0 0,-1 0 0,1 0 0,0-1 0,-1 1 0,1 0 0,-1 0 0,1-1 0,-3 1 0,3 0 3,-1-1 0,0 0 0,0 0-1,1 1 1,-1-1 0,0 0 0,1-1 0,-1 1 0,0 0 0,0 0 0,1-1 0,-1 1 0,0-1 0,1 1 0,-1-1-1,0 0 1,-2-1 0,1-1 5,0 1 0,0-1 0,0 0 1,0 1-1,1-1 0,-1 0 0,-3-7 0,1 1 16,0 0 1,1 0 0,0 0 0,1-1 0,-4-15-1,4 5-19,1 0 0,0-1 0,1 1 0,2 0 0,0 0 0,5-30-1,36-114 126,-4 27 817,-37 124-225,-3 32-275,2-13-298,3 59-163,-3-61 9,1 0-1,0 0 1,-1 0-1,1 0 1,1 0-1,-1 0 1,1 0-1,-1 0 1,1-1 0,0 1-1,0-1 1,6 7-1,-7-10 1,-1 1 0,1-1 0,0 1 0,0-1 0,0 1 0,0-1 0,0 0 0,-1 0 0,1 1 0,0-1 0,0 0 0,0 0 0,0 0 0,0 0 0,0 0 0,0 0 0,0 0 0,0-1 0,-1 1 0,1 0 0,0 0 0,1-1 0,12-8-36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48.3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1 17012,'0'0'63,"0"0"0,0 0 0,0 0 0,-1 0 0,1-1 1,0 1-1,0 0 0,0 0 0,0 0 0,0 0 0,0 0 1,0 0-1,0 0 0,-1 0 0,1 0 0,0 0 0,0 0 1,0 0-1,0 0 0,0 0 0,0 0 0,0 0 0,0 0 1,-1 1-1,1-1 0,0 0 0,0 0 0,0 0 0,0 0 1,0 0-1,0 0 0,0 0 0,0 0 0,0 0 0,0 0 1,0 0-1,-1 0 0,1 1 0,0-1 0,0 0 0,0 0 1,0 0-1,0 0 0,0 0 0,0 0 0,0 0 0,0 0 1,0 1-1,0-1 0,0 0 0,0 0 0,0 0 0,0 0 0,0 0 1,0 0-1,0 0 0,0 0 0,0 1 0,0-1 0,0 0 1,0 0-1,0 0 0,1 0 0,1 15 1782,12 26-995,-10-28-210,-4-12-610,39 104 1624,-34-94-1548,0 0 0,1-1 0,0 0 0,0 0 0,1 0 1,1-1-1,10 12 0,-16-20-110,0 1-1,0 0 1,0 0 0,0-1 0,1 1 0,-1-1 0,0 0-1,1 0 1,-1 1 0,0-2 0,1 1 0,0 0-1,-1 0 1,1-1 0,-1 1 0,1-1 0,0 0 0,-1 0-1,1 0 1,0 0 0,-1-1 0,1 1 0,-1-1 0,1 1-1,0-1 1,-1 0 0,1 0 0,-1 0 0,0 0-1,1 0 1,-1-1 0,0 1 0,0-1 0,4-3 0,-1 0-221,1-1 0,-1 1 0,-1-1 0,1-1 0,-1 1 0,0-1 0,-1 1 1,1-1-1,-1 0 0,-1 0 0,3-8 0,-2 0-1054,0 0 1,0 0-1,-2 0 0,0 0 0,-1-1 1,-1-16-1,-2 20-291,1 17 468,2 21 1036,29 94 4394,-16-70-2839,11 29 87,-21-71-1596,0 0-1,1 0 1,0 0 0,1-1 0,0 0-1,0 0 1,8 8 0,-13-14-24,0 0 1,1-1 0,-1 1-1,1-1 1,0 1-1,-1-1 1,1 1-1,-1-1 1,1 1-1,0-1 1,-1 1 0,1-1-1,0 0 1,0 0-1,-1 1 1,1-1-1,0 0 1,0 0-1,-1 0 1,1 0 0,0 0-1,0 0 1,-1 0-1,1 0 1,0 0-1,0 0 1,-1 0-1,1 0 1,0 0 0,0-1-1,-1 1 1,2-1-1,0-1-15,0 1 0,0-1 0,-1 0 0,1 0-1,-1 0 1,1 0 0,-1 0 0,0 0 0,0-1 0,2-2-1,10-31-630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48.9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1 19868,'-4'13'233,"1"1"0,0 0 0,1 0 0,1 0 0,0 0 0,1 1-1,0-1 1,1 0 0,1 0 0,0 0 0,1 0 0,0 0 0,1-1 0,1 1 0,0-1 0,1 0-1,0 0 1,14 19 0,-18-29-221,0 0-1,0 0 1,0 0 0,1-1-1,-1 1 1,1-1 0,0 0-1,0 1 1,0-1 0,0 0-1,0-1 1,0 1 0,0 0-1,1-1 1,-1 0 0,1 0-1,-1 0 1,5 1-1,-5-2 1,0-1-1,0 1 0,0 0 0,0-1 1,-1 1-1,1-1 0,0 0 0,0 0 1,0 0-1,-1-1 0,1 1 0,0 0 0,-1-1 1,1 0-1,-1 0 0,0 1 0,0-1 1,0-1-1,0 1 0,0 0 0,0 0 1,0-1-1,1-2 0,3-6 69,0 0 0,-1 0 0,0-1 0,-1 0 0,0 0 0,-1 0 0,3-21 0,-4 23-5,-1 1 0,0-1 1,-1 0-1,0 0 1,-1 1-1,0-1 1,0 0-1,-1 1 1,-1-1-1,-4-13 1,6 20-55,-1 0 1,1 0-1,-1 1 1,1-1-1,-1 0 1,0 0-1,0 1 1,-1-1 0,1 1-1,0 0 1,-1 0-1,0 0 1,1 0-1,-1 0 1,0 0-1,-4-1 1,4 2-70,1 0 1,-1 1-1,0-1 0,0 1 0,0 0 1,0-1-1,1 1 0,-1 1 1,0-1-1,0 0 0,0 1 0,0-1 1,0 1-1,1 0 0,-5 2 0,2-1-122,0 1 0,0 0 0,0 1 0,0-1 0,1 1 0,-1 0 0,1 0 0,0 0 0,0 0 0,1 1 0,-1-1 0,1 1 0,0 0 0,0 0 0,1 1 0,-1-1 0,-2 11 0,2 20-479,6 3-149</inkml:trace>
  <inkml:trace contextRef="#ctx0" brushRef="#br0" timeOffset="1">313 272 22101,'10'51'1768,"1"-2"-1352,1-4-192,3-9 552,-2-6-400,1-12-512,-4-9-320,-2-14-720,-4-8-16,-5-14 776,-4-8-288,-2-13-225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49.4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53 296 18028,'-1'1'187,"-1"0"1,1 0-1,0 0 1,0 0-1,0 1 1,-1-1-1,1 0 1,0 0-1,0 1 1,1-1-1,-1 1 1,0-1-1,0 1 1,1-1-1,-1 1 1,1 0-1,-1-1 1,1 1-1,0 0 1,0-1-1,-1 1 0,1 0 1,0-1-1,1 1 1,-1 0-1,0 1 1,0-1-133,0 0-1,0-1 1,0 1-1,1 0 1,-1-1 0,0 1-1,1-1 1,-1 1 0,1 0-1,-1-1 1,1 1 0,0-1-1,0 0 1,-1 1 0,1-1-1,0 1 1,0-1-1,1 0 1,-1 0 0,0 0-1,0 0 1,0 0 0,1 0-1,-1 0 1,1 0 0,2 1-1,0-2-44,1 0 0,0-1-1,-1 0 1,1 0 0,-1 0-1,1 0 1,-1-1 0,0 1-1,1-1 1,7-5 0,24-8-26,-31 14 23,1-1 1,-1 1-1,0 0 0,1 1 1,-1 0-1,1 0 0,-1 0 0,1 0 1,-1 1-1,0 0 0,1 0 1,-1 0-1,0 0 0,0 1 1,0 0-1,0 0 0,0 1 1,0 0-1,0-1 0,-1 1 1,1 1-1,-1-1 0,0 1 0,0 0 1,0 0-1,-1 0 0,0 0 1,1 0-1,-1 1 0,-1 0 1,1-1-1,3 10 0,-2-4 58,0 0-1,-1 0 1,0 1-1,-1-1 0,0 1 1,0 0-1,-1 0 1,-1 20-1,0-23-20,-1 0 0,0 0-1,0 0 1,-1 0 0,0 0 0,0 0 0,-1-1 0,0 1 0,0-1-1,-1 0 1,0 0 0,-7 10 0,9-14-107,-1-1 1,1 1-1,-1-1 1,1 0 0,-1 0-1,0 0 1,0 0-1,0 0 1,0-1-1,0 1 1,0-1-1,0 0 1,-1 0-1,1 0 1,0 0-1,-1 0 1,1-1-1,0 0 1,-1 0 0,1 0-1,-1 0 1,1 0-1,-6-2 1,3 1-35,-1-1 1,1 0 0,0-1 0,0 1-1,0-1 1,0-1 0,0 1 0,1-1-1,-1 0 1,-9-9 0,-21-26-428</inkml:trace>
  <inkml:trace contextRef="#ctx0" brushRef="#br0" timeOffset="1">1 242 18604,'15'-8'2184,"6"1"-1151,1-2-433,8-5 1440,5-2-591,4-5-569,3-3-256,-2-2-592,-2-2-368,-5 1-696,-4 0 904,-20 7-233,-9 5-159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53.0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20 259 15659,'-1'-1'72,"-1"0"0,1-1 0,-1 1-1,1-1 1,0 1 0,-1-1-1,1 0 1,0 1 0,0-1 0,0 0-1,0 0 1,0 0 0,1 0 0,-1 1-1,0-1 1,1 0 0,-1 0 0,1 0-1,0 0 1,0-1 0,0 1 0,0 0-1,0 0 1,0 0 0,1 0-1,-1 0 1,1 0 0,-1 0 0,1 0-1,0 1 1,-1-1 0,1 0 0,0 0-1,2-2 1,4-5 116,0-1 0,0 2-1,1-1 1,16-13 0,-23 21-177,16-14 60,1 0-1,1 2 1,0 0-1,0 1 1,1 1-1,1 1 1,0 1-1,0 0 1,36-8-1,-42 14-36,0 0-1,0 1 1,1 1 0,-1 0-1,0 1 1,1 1-1,-1 0 1,0 2 0,0-1-1,0 2 1,0 0 0,0 0-1,-1 2 1,0 0-1,17 9 1,-10-2 11,-1 0 0,-1 2 0,-1 0 0,27 27 0,56 78 217,10 9-42,-106-123-237,0 0 1,1-1 0,0 0-1,1 0 1,-1 0 0,1-1-1,0 0 1,0 0-1,0-1 1,0 0 0,1 0-1,-1-1 1,1 1 0,0-2-1,-1 1 1,1-1-1,0 0 1,0-1 0,0 0-1,0 0 1,0-1 0,0 0-1,0 0 1,8-3-1,20-7-236,-19 5 4,30-5 0,-42 10 208,0 0 0,1 1 1,-1 0-1,0 0 0,1 0 1,-1 0-1,0 1 0,1 0 1,-1 0-1,5 2 0,1 2 12,-1 0-1,-1 0 0,1 1 0,-1 1 0,0-1 0,-1 1 0,11 11 0,53 63 33,-46-50 44,-12-13-9,0-2 33,20 21 1,-31-34-55,0 0 1,0 0-1,1-1 1,-1 1 0,0-1-1,1 0 1,0 0-1,-1 0 1,1-1 0,0 1-1,0-1 1,0 0-1,7 1 1,-8-2-4,0-1 1,0 0-1,1 1 0,-1-1 1,0-1-1,0 1 0,0 0 1,0-1-1,0 0 0,0 1 1,0-1-1,-1 0 0,1-1 1,-1 1-1,1 0 0,-1-1 1,0 1-1,0-1 0,2-3 1,25-23 118,-27 27-120,0 1-1,0 0 0,0-1 1,0 1-1,1 0 1,-1 0-1,0 1 1,1-1-1,-1 0 0,0 1 1,1-1-1,-1 1 1,1 0-1,3 0 1,-2 1 16,0 0 1,1 0 0,-1 0 0,0 1-1,0 0 1,0 0 0,-1 0 0,1 0 0,0 0-1,-1 1 1,1 0 0,-1-1 0,0 1-1,0 1 1,0-1 0,0 0 0,2 6-1,8 10 242,21 41-1,-27-48-178,82 169 1175,11 20 340,-94-188-1526,-1 1 1,0-1-1,0 1 0,-2 0 1,0 0-1,3 23 0,-2 89-261,-4-113 100,0-9 33,-4 83-1204,4-81 1164,-1 1 1,0 0-1,-1-1 1,1 0-1,-1 1 1,0-1-1,-1 0 1,0 0-1,0 0 1,-5 7-1,8-12 58,-1-1-1,0 1 0,0 0 1,1-1-1,-1 1 0,0-1 1,0 1-1,0-1 0,1 1 1,-1-1-1,0 1 0,0-1 1,0 0-1,0 0 0,-2 1 1,3-1 29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53.5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0 208 16996,'0'1'1424,"9"-4"-960,2-7-120,8-5 792,7-3-311,10-6-321,3 0-136,4-2-272,0-1-176,-7 5-608,-3 2 608,-12 8-80,-8 5-145,-11 7-175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54.1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0 591 17324,'15'-6'1656,"6"-9"-1280,8-14-144,6-3 728,8-1-848,5-3-232,2 3 240,-5 3-64,-6 9-152,-9 6-40</inkml:trace>
  <inkml:trace contextRef="#ctx0" brushRef="#br0" timeOffset="1">293 23 17876,'18'-14'1416,"5"8"-1040,2 3-128,4 6 472,4 9-175,0 14-1,-2 7-16,-5 15-88,-4 8-56,-11 11-64,-2 7-40,-7 1-80,-5 0-96,-3-11-576,-4-5-384,-2-20 728,-4-16-168,-1-31-88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55.5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 15715,'0'0'75,"0"0"-1,1-1 1,-1 1-1,0 0 1,0-1-1,0 1 0,0 0 1,0 0-1,0-1 1,0 1-1,0 0 1,1-1-1,-1 1 0,0 0 1,0 0-1,0 0 1,1-1-1,-1 1 1,0 0-1,0 0 0,0 0 1,1-1-1,-1 1 1,0 0-1,1 0 1,-1 0-1,0 0 0,0 0 1,1 0-1,-1-1 1,0 1-1,1 0 1,-1 0-1,0 0 1,1 0-1,-1 0 0,0 0 1,1 0-1,7 12 2011,4 28 129,-11-34-1977,1 0-85,23 77 797,-22-75-919,0 0 1,1 0-1,0 0 0,0-1 0,1 1 1,0-1-1,10 11 0,-14-17-30,0 0-1,0 0 1,1 0 0,-1 0-1,0-1 1,1 1-1,-1 0 1,1-1-1,-1 1 1,1-1 0,-1 1-1,1-1 1,-1 0-1,1 1 1,0-1 0,-1 0-1,1 0 1,-1 0-1,1-1 1,-1 1-1,1 0 1,-1 0 0,1-1-1,-1 1 1,1-1-1,-1 1 1,1-1 0,-1 0-1,1 0 1,1-1-1,5-4-9,0 0-1,0 0 0,12-14 1,-6 5-9,-7 9 9,0 1 1,-1-1 0,2 1-1,12-7 1,-18 11 9,0 0 0,0 0 0,0 0 0,0 1 0,0-1 0,0 0 0,1 1 0,-1 0 0,0-1 0,0 1 0,0 0 0,1 0 0,-1 0 0,0 0 0,0 1 0,0-1 0,1 1 0,-1-1 0,0 1 0,0 0 0,0 0 0,0 0 0,0 0 0,3 2 0,0 2 12,-1 0 0,1-1 0,-1 1 0,-1 1 1,1-1-1,-1 1 0,0-1 0,0 1 0,0 0 0,-1 0 0,0 0 1,2 8-1,0 7 67,0 0 1,2 31-1,-5-23 75,0-1 1,-7 51-1,5-68-97,-1 0 0,-1 0 0,0 0 0,0 0 0,-1 0 0,0-1 0,-1 0 1,0 0-1,-1 0 0,-7 10 0,10-17-87,1-1 0,-1 1 0,1 0 0,-1-1 1,0 0-1,0 0 0,0 0 0,0 0 0,-1 0 0,1 0 1,0-1-1,-1 0 0,1 1 0,-1-1 0,1-1 0,-1 1 0,0 0 1,1-1-1,-1 0 0,0 0 0,1 0 0,-1 0 0,0-1 1,1 1-1,-1-1 0,0 0 0,1 0 0,-1 0 0,1-1 1,0 1-1,-1-1 0,1 0 0,0 1 0,0-2 0,0 1 0,-3-3 1,-6-6-184,1 0 0,0 0 1,1-1-1,1-1 0,0 0 1,1 0-1,0 0 1,-8-21-1,-10-21-475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56.0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1 351 16572,'10'-13'1520,"-2"-4"-1056,1-1-208,4-3 632,5 0-336,8-3-672,2 0-336,7 0 336,5 0-112,5-3-120</inkml:trace>
  <inkml:trace contextRef="#ctx0" brushRef="#br0" timeOffset="1">577 7 16628,'2'56'1670,"0"5"453,11 68 0,-10-110-1858,2-1-1,-1 1 1,2-1-1,1 0 0,0 0 1,1 0-1,19 29 1,-23-41-243,0 0 0,0-1 1,1 1-1,0-1 0,0 0 0,0 0 1,1-1-1,0 0 0,0 0 0,0 0 1,0 0-1,1-1 0,-1 0 0,8 2 1,-9-4-16,0 0 0,0 0 0,0-1 0,0 0 0,0 1 0,0-2 0,0 1 0,0 0 0,0-1 0,0 0 1,-1 0-1,1-1 0,0 1 0,0-1 0,-1 0 0,1-1 0,-1 1 0,0-1 0,0 1 0,0-1 0,4-4 0,2-3 5,0 0 0,-1-1 0,0 0-1,-1-1 1,0 0 0,-1 0-1,0-1 1,-1 1 0,-1-1 0,0-1-1,0 1 1,-2-1 0,0 0-1,0 0 1,-1 0 0,-1 0 0,0 0-1,-1-15 1,-1 18 3,0 1 0,0-1 0,-1 0 0,-1 0 0,0 1 0,0-1 0,-1 1 0,0 0 0,-1 0 0,-9-15-1,9 18-7,0 1 0,0-1-1,-1 1 1,0 1-1,0-1 1,-1 1-1,0 0 1,1 0-1,-2 0 1,1 1 0,0 1-1,-1-1 1,0 1-1,-15-4 1,14 5-24,0 1 1,0 0 0,0 0-1,0 1 1,0 0 0,0 0-1,0 1 1,0 1 0,0-1-1,0 2 1,-14 4 0,18-5-134,0 0 1,0 0-1,0 1 1,0-1-1,1 1 1,0 0-1,-1 0 1,1 0-1,0 1 1,1 0-1,-1-1 1,1 1-1,-1 1 1,1-1-1,0 0 1,1 1-1,-1-1 1,1 1 0,0 0-1,0 0 1,-1 6-1,2-7-539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56.7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48 6241,'1'-4'883,"-1"0"1,2 0-1,-1 0 0,0 0 0,1 0 0,-1 0 0,1 0 0,0 0 0,1 1 0,2-5 0,-4 12 3955,2 10-3481,-2-6-645,6 33 999,20 74-1,-14-76-1705,1-1-1,2-1 1,39 67 0,-53-100-135,1 0-267,0 1 0,0-1 0,-1 1-1,0-1 1,0 1 0,2 9 0,-4-14 363,0 0 0,0 0 0,0 0 0,0 1 1,0-1-1,0 0 0,0 0 0,0 1 0,0-1 1,0 0-1,0 0 0,0 0 0,0 0 0,0 1 0,0-1 1,0 0-1,-1 0 0,1 0 0,0 1 0,0-1 1,0 0-1,0 0 0,0 0 0,-1 0 0,1 0 1,0 0-1,0 1 0,0-1 0,0 0 0,-1 0 0,1 0 1,0 0-1,0 0 0,0 0 0,-1 0 0,1 0 1,0 0-1,0 0 0,0 0 0,-1 0 0,1 0 1,0 0-1,0 0 0,0 0 0,-1 0 0,1 0 0,0 0 1,0 0-1,0 0 0,0 0 0,-1 0 0,1 0 1,0 0-1,0-1 0,0 1 0,-1 0 0,1 0 0,-16-8-781,15 8 720,-21-12-877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57.2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31 109 16315,'-18'-15'1937,"9"3"-1145,6 3-320,13 3 1008,8 0-255,14 1-441,4-2-216,11-1-640,1-1-424,1-3 464,1 1-72,-7 2-96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36.9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19444,'8'34'887,"1"1"-1,23 50 0,37 62-65,-56-121-619,33 65 202,47 101 90,-89-185-478,-2-1 20,1 0 0,-1 0 1,1 0-1,-2 1 0,2 7 0,-2-14-32,-1 0 0,0 0 1,0 0-1,0 1 0,0-1 0,0 0 0,0 0 0,0 0 0,0 1 0,0-1 0,0 0 1,0 0-1,0 0 0,0 1 0,0-1 0,0 0 0,0 0 0,0 0 0,0 1 1,0-1-1,-1 0 0,1 0 0,0 0 0,0 1 0,0-1 0,0 0 0,0 0 0,0 0 1,-1 0-1,1 0 0,0 1 0,0-1 0,0 0 0,0 0 0,0 0 0,-1 0 1,1 0-1,0 0 0,0 0 0,0 0 0,-1 0 0,1 0 0,0 1 0,-11-6 105,-12-15 24,6 0-94,0-1-1,2-1 1,1-1 0,0 0-1,2 0 1,1-1 0,0-1-1,2 0 1,1 0 0,-7-38-1,14 56-43,0-1 0,0 0-1,1 1 1,0-1 0,1 0-1,-1 1 1,1-1 0,1 0-1,0 1 1,0-1-1,0 1 1,6-13 0,-6 17 1,0 0 1,0 0-1,0 0 1,0 0-1,1 0 1,-1 1-1,1-1 0,0 1 1,-1-1-1,1 1 1,0 0-1,1 0 1,-1 0-1,0 1 1,1-1-1,-1 1 1,0-1-1,1 1 1,0 1-1,-1-1 1,1 0-1,-1 1 1,1 0-1,0-1 0,0 1 1,-1 1-1,1-1 1,4 2-1,0-1-3,-1 0 0,0 1-1,0 1 1,0-1 0,0 1-1,-1 0 1,1 0 0,-1 1-1,1 0 1,-1 0-1,0 1 1,-1 0 0,1 0-1,-1 0 1,0 0 0,7 10-1,-6-6 7,-1 0 0,0 1 0,0 0-1,-1-1 1,0 1 0,-1 1 0,0-1-1,-1 0 1,0 1 0,1 19 0,-4-19 43,-5-16 4,-4-18-10,-42-183 93,52 205-130,-3-28 27,3 28-25,0 1-1,0 0 1,0-1-1,0 1 1,0 0-1,0 0 1,0-1 0,0 1-1,1 0 1,-1-1-1,0 1 1,0 0 0,0 0-1,0 0 1,1-1-1,-1 1 1,0 0 0,0 0-1,1 0 1,-1-1-1,0 1 1,0 0 0,1 0-1,-1 0 1,0 0-1,0 0 1,1 0 0,-1 0-1,1-1 1,14 7-20,-11-3-174,1 0 0,-1-1 0,1 0 0,0 0 0,-1 0 1,1 0-1,0-1 0,0 0 0,9 2 0,-10-3 89,-1-1-1,0 1 1,0 0 0,1-1-1,-1 1 1,0-1 0,0 0 0,1 0-1,-1-1 1,0 1 0,0-1-1,0 1 1,-1-1 0,1 0-1,0 0 1,3-4 0,18-16-606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57.7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 1 17388,'-1'2'196,"0"0"0,0 0 0,0 0 0,0 1 0,0-1 0,1 0 1,-1 1-1,1-1 0,0 0 0,-1 1 0,1-1 0,0 0 0,1 4 0,-2 5 373,-10 224 2494,9-93-5985,-2-263-967,1 62 2626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58.3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15963,'4'15'1633,"2"7"-1129,2 10-88,-1 4 848,4 4-496,-1 4-71,2-2-153,0-3-48,-3-6-176,2-4-224,-2-8-480,-2-5-288,-1-5-561,0-5 953,-6-2-224,0 5-216</inkml:trace>
  <inkml:trace contextRef="#ctx0" brushRef="#br0" timeOffset="1">13 502 16051,'-3'6'1905,"3"-1"-1233,0-1-256,3-2 1504,6-4-1095,3-2-177,4-5-160,4-2-128,4-1-80,0-1-112,0-4-312,0 2-232,-5-3-552,-1 0-104,-7-3 727,-4-3-207,-5-7-248</inkml:trace>
  <inkml:trace contextRef="#ctx0" brushRef="#br0" timeOffset="2">163 103 17628,'0'4'211,"2"14"528,0-1-1,8 29 0,-9-42-643,0-1 0,0 1 0,0 0 0,1 0 0,0-1 1,0 1-1,0-1 0,0 0 0,0 1 0,1-1 0,-1 0 0,1 0 0,0-1 1,0 1-1,0 0 0,0-1 0,7 4 0,-8-5-102,-1-1-1,1 0 1,0 1-1,-1-1 1,1 0 0,0 0-1,-1 0 1,1 0 0,0 0-1,-1 0 1,1 0-1,0-1 1,-1 1 0,1-1-1,0 1 1,-1-1 0,1 0-1,-1 1 1,1-1-1,-1 0 1,0 0 0,1 0-1,-1 0 1,0 0-1,1 0 1,-1-1 0,0 1-1,0 0 1,0-1 0,0 1-1,0-1 1,-1 1-1,2-3 1,4-6-294,-2 0 0,1-1 0,4-17 0,-1-12-531,-7 32 660,0 0 1,0 1-1,1-1 1,0 1 0,0 0-1,7-13 1,-9 19 176,0 1-1,0 0 1,1 0 0,-1 0 0,0 0 0,0 0 0,0 0 0,0 0 0,1 0 0,-1 0 0,0 0 0,0 0 0,0 0 0,1-1 0,-1 1 0,0 0 0,0 1 0,0-1-1,1 0 1,-1 0 0,0 0 0,0 0 0,0 0 0,0 0 0,1 0 0,-1 0 0,0 0 0,0 0 0,0 0 0,0 0 0,1 1 0,-1-1 0,0 0 0,0 0 0,0 0-1,0 0 1,0 0 0,1 1 0,-1-1 0,0 0 0,0 0 0,0 0 0,0 0 0,0 1 0,0-1 0,0 0 0,0 0 0,0 0 0,0 1 0,0-1 0,0 0 0,0 0-1,6 15 353,78 291 4189,-5-12-2497,-71-273-2178,-8-21 121,0 0-1,0 0 0,0-1 1,0 1-1,0 0 1,1 0-1,-1 0 0,0 0 1,0 0-1,0 0 0,0 0 1,0 0-1,0 0 1,0 0-1,0 0 0,0 0 1,0-1-1,0 1 0,0 0 1,0 0-1,0 0 1,0 0-1,0 0 0,0 0 1,1 0-1,-1 0 0,0 0 1,0 0-1,0 0 1,0 0-1,0 0 0,0 0 1,0 0-1,0 0 0,0 0 1,0 0-1,0 0 1,1 0-1,-1 0 0,0 0 1,0 0-1,0 0 0,0 0 1,0 0-1,0 0 1,0 0-1,0 0 0,0 0 1,0 0-1,0 0 0,0 0 1,1 0-1,-1 1 1,0-1-1,0 0 0,0 0 1,0 0-1,0 0 0,-4-36 72,-2 14-123,-16-42-1,-2 12-154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5:58.9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92 20500,'5'3'1849,"4"-3"-1177,1 0-288,4-1 1008,1-4-464,4-2-471,2-2-153,0-5-336,-1 1-296,-4-1-721,-2 2-319,-7 2 1040,-2 2-296,-5 7-232</inkml:trace>
  <inkml:trace contextRef="#ctx0" brushRef="#br0" timeOffset="1">1 323 18628,'10'17'1752,"5"-14"-991,2-8-273,10-13 792,0-1-272,3-8-392,-2-3-240,-2-5-904,-5 1 1496,-3 4-960,-5 4-56,-5 5-88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00.4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13779,'4'9'6470,"8"30"-4126,3 7-1635,-10-29-489,7 18 94,21 45 1,-29-72-298,0 0 0,1 0 1,0-1-1,0 1 0,0-1 1,1-1-1,0 1 0,0-1 1,1 0-1,0 0 0,10 6 1,-15-11-19,0 1 0,0-1 1,0 0-1,1 0 0,-1-1 1,0 1-1,1 0 1,-1-1-1,1 0 0,-1 1 1,1-1-1,-1 0 0,0 0 1,1-1-1,-1 1 1,1 0-1,-1-1 0,4-1 1,-2 1-48,0-1 0,-1 0 0,0 0 0,1 0 0,-1-1 0,0 1 0,0-1 0,0 0 1,0 0-1,3-5 0,2-3-344,-1-1 0,0 0 1,-1-1-1,0 1 1,6-22-1,-6 7-1862,8-55-1,-12 65 1053,-2 17 1177,0 0 0,1 0 0,-1 0 0,0 0 0,0 0 0,0 0 0,0 0 0,0 0 0,0 0-1,0 0 1,0 0 0,0 0 0,0 0 0,0 0 0,1 0 0,-1 0 0,0 0 0,0 0 0,0 0 0,0 0-1,0 0 1,0 0 0,0 0 0,0 0 0,0 0 0,0 0 0,0 0 0,1 0 0,-1 0 0,0 0 0,0 0-1,0 0 1,0 0 0,0 0 0,0 0 0,0-1 0,0 1 0,0 0 0,0 0 0,0 0 0,0 0 0,0 0-1,0 0 1,0 0 0,0 0 0,0 0 0,0 0 0,0 0 0,0 0 0,0-1 0,0 1 0,0 0 0,0 0 0,0 0-1,0 0 1,0 0 0,0 0 0,0 0 0,0 0 0,0 0 0,0 0 0,0-1 0,5 12-188,2 15 761,-7-26-559,13 51 1117,-1 2 1298,38 98-1,-35-124-2000,-3-15-482,-11-12 65,-1 0 1,0 0-1,1 0 0,-1 0 0,1 1 0,-1-1 0,0 0 0,1 0 0,-1 0 0,1 0 0,-1 0 0,0 0 0,1 0 0,-1 0 0,1 0 0,-1-1 0,1 1 1,-1 0-1,0 0 0,1 0 0,-1 0 0,0 0 0,1-1 0,-1 1 0,0 0 0,1 0 0,-1-1 0,0 1 0,1 0 0,-1-1 0,4-5-28,-1 1 0,-1-1 0,1 1 0,-1-1 0,0 0 0,2-10 0,-2 7-26,10-41-306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01.0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10 239 17564,'-4'34'1848,"2"-21"-1312,0-1 0,1 0-1,1 0 1,1 21 0,-1-33-520,0 0 0,0 0-1,0 0 1,0 0-1,0 1 1,0-1-1,0 0 1,0 0-1,0 0 1,0 0 0,0 1-1,0-1 1,0 0-1,0 0 1,0 0-1,0 0 1,0 0-1,0 1 1,1-1 0,-1 0-1,0 0 1,0 0-1,0 0 1,0 0-1,0 1 1,0-1-1,1 0 1,-1 0 0,0 0-1,0 0 1,0 0-1,0 0 1,0 0-1,1 0 1,-1 0-1,0 0 1,0 0 0,0 0-1,0 0 1,1 0-1,-1 0 1,0 0-1,0 0 1,0 0 0,1 0-1,-1 0 1,0 0-1,0 0 1,0 0-1,0 0 1,1 0-1,6-8 206,25-50-214,8-14-456,-36 66 397,0 1 0,0-1 0,1 1-1,0-1 1,0 1 0,0 1-1,1-1 1,10-6 0,-15 10 39,1 0-1,0 0 1,0 0 0,0 1 0,0-1 0,0 0-1,0 1 1,0-1 0,0 1 0,1 0 0,-1 0-1,0 0 1,0 0 0,0 0 0,0 0 0,0 0 0,0 1-1,0-1 1,4 2 0,-3 0 25,0-1 1,0 1-1,0 0 1,0 0-1,-1 1 0,1-1 1,-1 1-1,1-1 0,-1 1 1,0 0-1,2 3 1,3 6 131,-1 0-1,0 1 1,0 0 0,5 24 0,-4-13 121,-2 0 1,0 0 0,-2 1-1,-1 0 1,-1 0 0,-1 0-1,-1-1 1,-1 1-1,-1 0 1,-1-1 0,-14 45-1,15-63-281,1 1 1,-1-1-1,-1 1 0,1-1 0,-1 0 1,0-1-1,0 1 0,0-1 0,-1 1 0,-6 4 1,10-9-32,-1 1 1,0-1 0,0 0-1,0 0 1,0 0 0,0 0-1,0 0 1,0 0 0,-1-1-1,1 1 1,0-1 0,0 1-1,-1-1 1,1 0 0,0 0-1,0 0 1,-1 0 0,1 0-1,0-1 1,0 1 0,-1-1-1,1 1 1,0-1 0,0 0-1,0 0 1,0 0 0,0 0-1,0 0 1,0-1 0,0 1-1,0 0 1,1-1-1,-1 1 1,0-1 0,-1-2 0,-2-2-54,0 0 1,0 0 0,-8-14 0,-14-32-434</inkml:trace>
  <inkml:trace contextRef="#ctx0" brushRef="#br0" timeOffset="1">15 125 17804,'15'-9'1480,"6"0"-1064,1 0-208,8-5 552,6 1-624,8-7 545,-1 2-497,2 2-152,-1-1 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01.6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129 0 16676,'3'52'1864,"3"0"-1048,-1 2-336,2 2 1369,5-4-865,3-5-648,2-7-296,-1-14-776,1-5 224,-7-12 280,-4-6-176</inkml:trace>
  <inkml:trace contextRef="#ctx0" brushRef="#br0" timeOffset="1">0 352 17356,'6'-6'1776,"6"-5"-1280,8-4-216,4-3 937,4-3-1249,2-4-401,2-2 505,-1-3-80,-4 6-248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02.1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0 216 18708,'28'77'2385,"13"30"-290,-35-93-1824,2 1-1,0-1 1,1 0 0,20 24-1,-28-36-310,1 0 1,-1-1-1,1 1 0,-1-1 0,1 0 0,0 1 0,-1-1 1,1 0-1,0 0 0,0 0 0,0 0 0,0 0 1,0 0-1,0-1 0,0 1 0,0-1 0,0 1 0,0-1 1,0 0-1,0 0 0,0 0 0,0 0 0,3 0 1,-3-1-108,1 0 0,-1 0 1,0 0-1,0-1 1,0 1-1,0 0 0,0-1 1,0 1-1,0-1 1,0 0-1,0 0 0,-1 0 1,1 0-1,-1 0 1,0 0-1,1 0 0,-1 0 1,0 0-1,0-1 1,1-1-1,3-15-796,0 0 0,-2 1 0,0-2 0,0 1 0,-2 0 0,-1 0 0,0 0 0,-4-27 0,3 43 1677,1 4-2,0 12 604,2 22 1,1-6-982,2 23 727,2-1 1,3 0 0,19 64-1,-28-112-1109,0 0-1,0 0 0,1 0 0,-1-1 0,1 1 0,-1 0 0,1-1 0,0 1 0,0-1 0,0 1 0,1-1 0,3 4 0,-5-6 14,0 0 0,-1 1 0,1-1 0,0 0 0,-1 0-1,1 1 1,0-1 0,-1 0 0,1 0 0,0 0 0,0 0 0,-1 0 0,1 0-1,0 0 1,0 0 0,-1 0 0,1 0 0,0-1 0,0 1 0,-1 0-1,2-1 1,-1 0-4,1 0 1,-1 0-1,1 0 0,-1 0 0,1-1 0,-1 1 0,0-1 1,0 1-1,0-1 0,1 1 0,0-4 0,13-28-382</inkml:trace>
  <inkml:trace contextRef="#ctx0" brushRef="#br0" timeOffset="1">493 121 14059,'-2'45'2251,"0"-25"-905,2 0 0,3 31-1,-3-46-1178,1 0 0,0 0-1,1 1 1,-1-1 0,1 0-1,0 0 1,0-1 0,0 1-1,1 0 1,0-1 0,0 1 0,0-1-1,0 0 1,6 5 0,-7-7-127,0-1 1,0 1 0,0-1 0,0 1-1,0-1 1,0 0 0,0 0-1,1 0 1,-1 0 0,0 0 0,1 0-1,-1-1 1,0 1 0,1-1 0,-1 0-1,1 0 1,-1 0 0,5 0 0,-3-1-16,0 0 1,0 0-1,0-1 1,0 1 0,0-1-1,-1 0 1,1 0-1,0 0 1,-1 0 0,4-4-1,3-3-12,-1 0-1,0-1 1,0 0-1,-1 0 1,-1-1-1,8-13 0,-7 9 19,-1-1 0,0 0 0,-1 0 0,6-24 0,-11 34-4,1 0 0,-1 0 0,0 0 0,-1-1-1,0 1 1,0 0 0,0 0 0,0 0 0,-1 0 0,0-1-1,-1 1 1,1 0 0,-1 0 0,0 1 0,-5-10 0,5 12-9,1 0 1,-1 1-1,0 0 1,0-1-1,0 1 1,0 0-1,-1 0 1,1 0-1,0 0 1,-1 1-1,0-1 1,1 1-1,-1-1 1,0 1-1,0 0 1,0 0-1,-3-1 1,2 2 6,-1-1 0,1 1 0,-1 0 0,1 0 0,-1 1 0,1-1 0,-1 1 0,1 0 0,-1 0 0,-6 3 0,1 1-7,0-1 0,0 2 0,0 0 0,1 0-1,0 0 1,0 2 0,0-1 0,-11 13 0,14-13-173,1 0 1,-1 0-1,1 0 1,0 1-1,1 0 0,0 0 1,0 0-1,1 0 1,0 1-1,0-1 0,1 1 1,0 0-1,1 0 0,0 0 1,0 14-1,1-22 116,0 0 0,0 1 0,0-1 0,0 0 0,0 1 0,1-1 0,-1 0 0,0 1 0,1-1 0,-1 0 0,1 0 0,0 0 0,-1 1 0,1-1 0,0 0 0,0 0 0,0 0 0,-1 0 0,1 0 0,0 0 0,0 0 0,1-1 0,-1 1 0,1 1 0,15-5-619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02.8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0 786 19060,'2'48'1800,"2"0"-1247,2-3-225,2-3 648,1-7-408,1-13-800,2-10-432,-1-15 560,-5-12-240,1-15-144</inkml:trace>
  <inkml:trace contextRef="#ctx0" brushRef="#br0" timeOffset="1">90 313 18196,'-2'6'419,"0"0"0,0 0 0,1 0 0,0 0 0,0 0 0,1 0 0,-1 0 0,2 7 0,-2 0 624,1-4-753,-1 37 747,1-43-1004,0 0-1,1-1 0,-1 1 0,1 0 0,0 0 0,0 0 0,0-1 0,0 1 0,0 0 0,0-1 0,1 1 1,2 3-1,-3-5-39,0 0 0,1 0 1,-1 0-1,0-1 1,0 1-1,0 0 0,0-1 1,1 1-1,-1-1 0,0 1 1,1-1-1,-1 0 1,0 0-1,1 0 0,-1 1 1,0-1-1,1 0 1,-1-1-1,0 1 0,1 0 1,-1 0-1,0-1 0,1 1 1,1-1-1,33-16-271,-29 12 230,7-2-43,14-9-89,46-18 0,-65 31 188,-1 0 0,0 0 0,1 1 0,-1 1 0,1-1 0,0 1 0,0 1 0,-1 0 0,1 0 0,14 2 0,-19-1 20,-1-1 0,0 1 0,0 0 0,-1 0 0,1 0 0,0 1 0,0-1 0,0 0 0,-1 1 0,1 0 0,-1 0 0,1 0 0,-1 0 0,0 0 0,0 0 0,0 1 0,0-1 0,0 1-1,0-1 1,-1 1 0,1 0 0,-1-1 0,0 1 0,0 0 0,0 0 0,0 0 0,0 0 0,-1 0 0,1 0 0,-1 0 0,0 0 0,0 7 0,-1 1 122,0 0 1,-1 0-1,0 0 0,-1 0 0,0 0 0,-1 0 0,-9 17 0,6-13 19,-1 0 1,-1-1-1,0 0 0,-1-1 0,-1 0 0,0-1 1,-21 19-1,28-27-234,-1-1-1,0 1 1,0 0-1,0-1 1,0 0 0,-1-1-1,1 1 1,-1-1 0,0 0-1,0 0 1,0-1 0,0 1-1,0-1 1,0-1 0,0 1-1,0-1 1,0 0 0,0 0-1,0-1 1,0 0 0,0 0-1,0 0 1,0-1 0,-6-3-1,3 1-41,0-1 1,0-1-1,1 0 0,0 0 1,0-1-1,1 0 0,-14-15 1,-14-27-444</inkml:trace>
  <inkml:trace contextRef="#ctx0" brushRef="#br0" timeOffset="2">48 211 18956,'29'-21'2289,"5"-2"-1449,4 4-360,2-4 1464,8 2-1000,0 0-367,-6 2-1066,-4-1-1559,-16 4 1816,-10 1-336,-18 3-264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04.6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0 328 20356,'23'-3'1785,"1"-1"-1417,4-20-112,7-11 800,10-5-704,-2-4-136,4 0-280,-2-1-248,-11 8-584,-1 7-264,-15 13 840,-14 14-265,2 2-239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05.2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0 246 14731,'27'3'1953,"2"-7"-1113,2-16-296,2-5 2072,6-5-1879,0-5-233,-4 1-488,-2 1-352,-8 6 400,-5 3-152,-5 7-192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37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15 208 16636,'-3'6'349,"0"1"0,1 0 1,0 0-1,1 0 1,-1 0-1,1 0 1,1 1-1,-1-1 1,2 9-1,-2-6 275,1-7-524,0 57 1364,0-54-1372,1 0 0,0-1 0,0 1 1,0-1-1,1 1 0,0-1 0,0 0 0,3 7 1,-5-11-84,1-1-1,-1 1 1,0-1 0,0 1 0,1-1 0,-1 1 0,0-1 0,1 0 0,-1 1 0,0-1 0,1 0 0,-1 1 0,1-1 0,-1 0 0,1 1 0,-1-1 0,1 0-1,-1 0 1,1 1 0,-1-1 0,1 0 0,-1 0 0,1 0 0,-1 0 0,1 0 0,-1 0 0,1 0 0,-1 0 0,1 0 0,0 0 0,0 0 0,0-1 0,1 0-1,-1 1 1,0-1 0,0 0 0,0 0 0,0 1 0,0-1 0,0 0 0,0 0 0,0 0 0,0-2 0,22-37 23,-21 35-23,19-45 10,-14 32-45,0 0 1,1 1 0,1 1 0,0-1 0,1 2 0,14-18 0,-23 32 21,0 0 0,-1 0 0,1 0 0,0 0 0,0 0 0,1 0 0,-1 0 0,0 0 0,0 0-1,0 1 1,1-1 0,-1 0 0,0 1 0,1-1 0,-1 1 0,0-1 0,1 1 0,-1 0 0,1 0 0,-1-1 0,0 1 0,1 0 0,-1 0 0,1 1 0,-1-1 0,1 0 0,-1 0-1,0 1 1,1-1 0,-1 0 0,0 1 0,1 0 0,-1-1 0,0 1 0,0 0 0,1 0 0,-1-1 0,0 1 0,0 0 0,0 0 0,0 0 0,0 0 0,0 1 0,0-1 0,-1 0-1,1 0 1,1 3 0,4 6 10,0 1-1,-1 0 0,0 1 0,4 15 0,-7-18 20,5 15 72,-5-17-18,-1-1-1,1 0 1,0 0-1,1 0 1,5 11-1,-7-16-71,-1-1 1,0 0-1,0 1 1,0-1-1,0 0 0,0 0 1,1 1-1,-1-1 0,0 0 1,0 0-1,0 1 1,1-1-1,-1 0 0,0 0 1,0 0-1,0 1 1,1-1-1,-1 0 0,0 0 1,1 0-1,-1 0 0,0 0 1,0 0-1,1 0 1,-1 0-1,0 1 0,1-1 1,-1 0-1,0 0 0,1 0 1,-1 0-1,0 0 1,0-1-1,1 1 0,-1 0 1,0 0-1,1 0 0,-1 0 1,0 0-1,1 0 1,-1 0-1,0-1 0,0 1 1,1 0-1,-1 0 0,0 0 1,0 0-1,0-1 1,1 1-1,-1 0 0,0 0 1,0-1-1,0 1 0,0 0 1,1 0-1,-1-1 1,0 0-1,9-22 254,-7 18-210,11-36 210,21-59 1,-29 88-289,0 1 0,1 1 0,0-1 0,0 1 0,1 0 0,11-12 0,-17 21 15,0 0 0,0-1 0,0 1 1,0 0-1,0 0 0,0 0 1,1 0-1,-1 1 0,1-1 0,-1 0 1,0 0-1,1 1 0,-1-1 1,1 1-1,-1-1 0,1 1 0,0 0 1,-1-1-1,1 1 0,2 0 1,-2 1 0,-1-1 0,1 1 0,-1 0 1,1-1-1,-1 1 0,1 0 1,-1 0-1,0 0 0,1 0 1,-1 0-1,0 0 0,0 0 1,0 1-1,0-1 0,0 0 0,2 3 1,2 5-10,-1 1 1,1 0 0,-1 0-1,4 17 1,-7-23 30,0 4 25,10 26 131,-11-34-157,0 1 0,1 0 0,-1-1 0,0 1 0,0-1 0,1 1 0,-1 0 0,0-1 1,1 1-1,-1-1 0,1 1 0,-1-1 0,0 1 0,1-1 0,-1 0 0,1 1 0,0-1 0,-1 0 1,1 1-1,-1-1 0,1 0 0,-1 0 0,1 1 0,0-1 0,-1 0 0,1 0 0,0 0 0,-1 0 1,1 0-1,0 0 0,-1 0 0,1 0 0,-1 0 0,1 0 0,0 0 0,-1 0 0,1 0 0,0-1 1,-1 1-1,1 0 0,-1 0 0,1-1 0,0 1 0,3-4 31,0-1 1,0 1-1,0-1 0,-1 1 0,0-1 1,0 0-1,0 0 0,-1 0 0,4-9 1,3-6 40,6-11 19,-8 15-118,1 1 1,0 0-1,1 0 1,15-18-1,-24 32 9,0 0 0,1 1 0,-1-1 0,0 1 0,1-1 0,-1 1 0,1-1 0,-1 1 0,1-1 0,-1 1 0,1 0 0,-1-1 0,1 1 0,-1-1 0,1 1 0,0 0 0,-1 0-1,1-1 1,-1 1 0,1 0 0,0 0 0,-1 0 0,1 0 0,0 0 0,-1 0 0,1 0 0,0 0 0,-1 0 0,1 0 0,0 0 0,1 1 0,-2 0-21,1 0-1,0 0 1,0 0 0,0 0 0,-1 0 0,1 0-1,0 1 1,-1-1 0,1 0 0,-1 0 0,0 1-1,1-1 1,-1 0 0,0 3 0,1 7-288,0 0 0,-1 20-1,-3-9 279,-7 31-1,8-45-54,-2 7-114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05.7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2 208 16580,'-1'-4'2752,"1"6"-883,1 11-67,5 21-957,-2-21-636,0-1 0,0 1 0,2-1 1,12 23-1,-17-32-198,1-1-1,0 1 1,0 0 0,0-1 0,0 0 0,0 1-1,0-1 1,1 0 0,-1 0 0,1 0 0,-1-1-1,1 1 1,0-1 0,0 1 0,0-1 0,0 0-1,0 0 1,0 0 0,0 0 0,0-1 0,0 1-1,0-1 1,0 0 0,0 0 0,1 0 0,4-1-1,3-2-2,0-1-1,0-1 0,0 0 1,0 0-1,-1-1 0,0-1 0,0 0 1,-1 0-1,14-13 0,-11 9-8,0 2 0,0 0 0,1 0 0,0 1 0,16-7 0,-28 14 2,1 0 0,0 0 0,0 1 0,0-1 0,0 1 0,0-1 0,0 1 0,0 0 0,0 0 0,0 0 0,0 0 0,0 0 0,0 0 0,0 1 0,0-1 0,0 1 0,0-1 0,0 1 0,3 1 0,-3 0 6,1 0 0,-1 0 0,0 0 0,0 0 0,0 0 0,0 1 0,0-1 1,0 1-1,-1-1 0,1 1 0,2 5 0,0 4 35,0 1 1,-1 0-1,0 0 0,2 26 0,-2-14 57,-1 0 0,-2 0 0,0 0-1,-2 1 1,-1-1 0,-1 0 0,-1-1 0,-1 1 0,-10 24-1,14-44-86,0-1-1,0 0 0,0 1 0,-1-1 1,0 0-1,0 0 0,0 0 0,0-1 1,-1 1-1,1-1 0,-1 0 0,0 0 0,-5 3 1,5-4-59,1 0 1,-1-1-1,0 1 1,1-1 0,-1 0-1,0-1 1,0 1-1,0 0 1,0-1-1,0 0 1,0 0-1,1 0 1,-1-1 0,0 1-1,0-1 1,-7-2-1,2 0-109,-1-1 0,1 0 0,0-1 0,1 0 0,-1 0 0,1-1 0,0 0 0,0-1 0,-11-11 0,0-4-91,1 0 1,-16-27 0,-4-9-406</inkml:trace>
  <inkml:trace contextRef="#ctx0" brushRef="#br0" timeOffset="1">43 179 17428,'13'-12'1832,"2"0"-1072,3-2-312,2-2 881,4-1-281,3-1-576,0 0-376,4 0-768,2 2-296,3 2 712,-1 1-209,-2 2-207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06.3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 1 15347,'1'5'403,"0"1"0,0-1 0,-1 1 0,1-1 0,-1 1-1,-1 8 1,0 13 470,6 33 375,2-1-1,3 1 1,29 91-1,-38-147-1215,1 3 52,0 1 0,1 0-1,0-1 1,1 1 0,0-1 0,0 0-1,7 10 1,-11-17-76,1 1-1,-1 0 1,1-1-1,-1 1 1,1 0 0,-1-1-1,1 1 1,0-1-1,-1 1 1,1-1-1,-1 1 1,1-1 0,0 0-1,0 1 1,-1-1-1,1 0 1,0 1 0,0-1-1,-1 0 1,1 0-1,0 0 1,0 0 0,-1 0-1,1 0 1,0 0-1,0 0 1,0 0 0,-1 0-1,1 0 1,0 0-1,1-1 1,-1 0 0,1 0 1,-1-1-1,0 1 1,0 0-1,1-1 1,-1 1-1,0-1 1,0 1-1,0-1 0,-1 0 1,1 1-1,1-5 1,2-6 17,-1-1 1,3-25-1,-4 11 11,0 0 0,-2-1-1,-2 1 1,-5-39 0,3 46 2,0 1 0,-2-1 0,0 1 0,-1 0-1,-1 0 1,-16-29 0,21 43-20,-1 1 1,1-1-1,-1 1 0,1 0 0,-1 0 1,-1 0-1,1 0 0,0 1 0,-6-4 1,8 6-28,1 1 0,0-1-1,-1 0 1,1 1 0,0-1 0,-1 1 0,1-1 0,-1 1 0,1 0 0,-1-1-1,1 1 1,-1 0 0,1 0 0,-1 0 0,1 0 0,-1 1 0,1-1 0,-1 0-1,1 1 1,-1-1 0,1 1 0,-1-1 0,1 1 0,0-1 0,-1 1 0,1 0-1,0 0 1,0 0 0,-1 0 0,1 0 0,0 0 0,0 0 0,0 0 0,0 0-1,0 1 1,1-1 0,-2 2 0,-1 3-256,0 0 1,0 0-1,0 0 0,1 0 1,0 0-1,1 0 0,-1 0 1,1 1-1,0-1 0,1 0 1,0 1-1,0-1 0,1 11 1,4-6-506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06.9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 1 15251,'-1'1'1470,"-8"20"-850,1 1 0,0-1 1,2 1-1,1 1 0,0-1 1,2 1-1,0 0 0,2-1 0,2 42 1,2-26-336,2 0 0,2 0-1,1-1 1,2 1 0,15 36 0,-15-48-120,2 1 0,1-2 0,1 0-1,24 34 1,-31-50-230,0 0 0,0-1 0,1 0 0,0 0 0,0 0 0,1-1 0,-1-1 0,2 1 0,-1-1 0,1-1 0,0 0 0,0 0 1,0-1-1,14 3 0,-20-6 33,1 0 0,-1-1 1,0 1-1,1-1 1,-1 0-1,1-1 1,-1 1-1,0-1 1,1 0-1,-1 0 0,0 0 1,0-1-1,1 1 1,4-4-1,19-17-300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07.4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1 535 16492,'17'63'2937,"-17"-63"-2877,0 1 0,0-1 0,0 1 0,0-1 0,0 1 0,0 0 0,1-1 0,-1 1 0,0-1 0,1 1-1,-1-1 1,0 1 0,1-1 0,-1 1 0,0-1 0,1 0 0,-1 1 0,1-1 0,-1 1 0,1-1 0,-1 0-1,1 1 1,-1-1 0,1 0 0,-1 0 0,1 1 0,-1-1 0,1 0 0,0 0 0,0 0 5,0 0 0,1-1 0,-1 1 0,0-1 0,0 1 0,-1-1 0,1 1 0,0-1 0,0 1 0,0-1 0,0 0 0,0 0 0,-1 1 0,2-3 0,21-32 769,-6-3-334,-1-1 0,-2 0 1,14-72-1,7-124 357,-31 133-563,2 112-138,2 13-102,13 40-10,3 0 0,3-2 0,56 95 0,-78-149-4,-3-2-297,1-1 0,-1 1-1,1-1 1,0 0 0,0 0 0,0 0 0,1-1-1,-1 1 1,1-1 0,0 0 0,0 0-1,0 0 1,8 4 0,-2-8-333,0-6-204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08.5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 18956,'8'-3'1488,"-2"18"-1072,-1 12-103,7 16 663,0 4-256,4 12-216,2 2-80,5 2-128,-1-6 0,-2-10-112,-1-7-136,-4-13-392,-3-7-248,-6-16-472,-6-5 264,-7-13 464,-7-2-225,-10-10-167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09.2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1 738 16171,'0'1'1649,"10"-1"-1081,4-4-216,10-7 1512,4-5-919,13-5-553,1-6-112,6-3-448,-1 0-304,-7 1 512,-1 8-96,-7 11-152</inkml:trace>
  <inkml:trace contextRef="#ctx0" brushRef="#br0" timeOffset="1">795 94 15795,'-8'0'214,"1"2"-1,-1-1 0,0 1 1,1 0-1,0 1 0,-1-1 0,1 2 1,0-1-1,0 1 0,1 0 1,-1 0-1,1 1 0,0 0 0,0 0 1,0 0-1,1 1 0,0 0 1,0 0-1,0 0 0,1 1 0,0-1 1,0 1-1,1 0 0,-1 0 1,-3 14-1,4-11-157,1 0 1,-1 0-1,2 0 0,-1 0 0,1 0 1,1 1-1,0-1 0,0 0 1,1 0-1,1 0 0,-1 0 1,2 0-1,-1 0 0,1 0 1,1 0-1,0-1 0,0 0 1,1 0-1,7 12 0,-10-19-37,0 1-1,-1-1 0,1 0 0,0 1 0,0-1 0,0 0 0,1 0 0,-1 0 1,0 0-1,1-1 0,-1 1 0,1-1 0,0 0 0,0 1 0,-1-1 0,1 0 1,0 0-1,0-1 0,0 1 0,0-1 0,0 1 0,0-1 0,0 0 0,0 0 1,0 0-1,0-1 0,0 1 0,0-1 0,0 0 0,-1 1 0,1-1 0,0-1 1,0 1-1,0 0 0,-1-1 0,1 1 0,-1-1 0,1 0 0,-1 1 0,0-1 1,0 0-1,0-1 0,3-3 0,4-6 67,0 0 0,-1-1 0,-1 0 0,0 0 0,0-1 0,-2 0 0,0 0 0,0 0 0,4-27 0,-6 20 19,0 0 0,-1 0 0,-2 0 0,0-1 0,-1 1 0,-5-30 0,4 43-69,-1-1 1,1 1-1,-1 0 1,-1 0 0,1 0-1,-1 1 1,-10-15-1,13 21-41,0-1 0,0 1 0,0-1 0,0 1-1,0-1 1,-1 1 0,1 0 0,0 0-1,-1 0 1,1 0 0,-1 0 0,1 0 0,-1 0-1,0 0 1,1 0 0,-1 1 0,0-1-1,1 1 1,-1-1 0,0 1 0,0 0 0,0 0-1,1-1 1,-1 1 0,0 1 0,0-1 0,0 0-1,1 0 1,-1 1 0,0-1 0,0 1-1,1-1 1,-1 1 0,0 0 0,1-1 0,-1 1-1,1 0 1,-1 0 0,1 0 0,-1 1-1,1-1 1,-3 3 0,1 0-112,-1 0-1,1 1 1,0-1 0,0 1 0,0 0-1,1 0 1,0 0 0,0 0 0,0 1-1,0-1 1,1 1 0,0-1 0,-1 9-1,1 11-560,2 43 0,0-47 514,1 22-496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09.8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16444,'9'66'1872,"3"1"-1208,1-2-280,1-2 1473,2-6-1305,-1-9-112,-4-15-408,-1-7-352,-5-19 280,-4-8-32,-2-17-112,-2-6-96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10.4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100 98 14035,'0'-1'148,"0"0"-1,1 0 1,-1 0 0,0-1 0,0 1-1,-1 0 1,1 0 0,0 0 0,0-1-1,-1 1 1,1 0 0,0 0-1,-1 0 1,1 0 0,-1 0 0,1 0-1,-1 0 1,0 0 0,0 0-1,1 0 1,-1 0 0,0 0 0,0 0-1,0 0 1,0 1 0,0-1 0,0 0-1,0 1 1,0-1 0,0 1-1,0-1 1,0 1 0,0-1 0,-1 1-1,1 0 1,0 0 0,0 0 0,0-1-1,-1 1 1,1 0 0,0 0-1,0 1 1,0-1 0,-1 0 0,1 0-1,0 1 1,0-1 0,0 0-1,0 1 1,0-1 0,-1 2 0,-2-1-1,1 2 0,0-1 1,0 0-1,0 1 1,0-1-1,0 1 1,1 0-1,-1 0 0,1 0 1,0 0-1,0 1 1,0-1-1,0 0 1,-1 6-1,-1 1-44,0 0 1,1 0-1,1 0 1,-2 12-1,3-16-86,1-1-1,0 1 1,0-1-1,0 1 1,0-1-1,1 1 1,0-1-1,2 9 1,-2-13-18,-1 0 0,1 1 0,0-1 0,-1 0 0,1 1 0,0-1 0,0 0 0,0 0-1,0 0 1,0 0 0,0 0 0,0 0 0,0 0 0,0 0 0,0 0 0,1 0 0,-1-1 0,0 1 0,1-1 0,-1 1 0,0-1 0,1 1 0,-1-1 0,0 1 0,1-1 0,-1 0 0,1 0 0,-1 0 0,1 0 0,-1 0 0,1 0 0,-1 0 0,0-1 0,1 1 0,-1-1 0,3 0 0,3-2-10,0 0 1,-1-1-1,1 1 0,-1-1 0,0-1 1,0 1-1,-1-1 0,1 0 1,-1 0-1,0-1 0,6-8 1,-4 6-19,0 0 1,1 0 0,14-12 0,-21 20 25,-1 0 0,0 0 1,1 0-1,-1 0 1,0 0-1,1 0 0,-1 0 1,0 0-1,1 0 1,-1 0-1,0 0 0,1 0 1,-1 0-1,1 0 1,-1 0-1,0 0 0,1 0 1,-1 0-1,0 1 1,0-1-1,1 0 0,-1 0 1,0 0-1,1 1 1,-1-1-1,0 0 0,0 0 1,1 1-1,-1-1 1,0 0-1,0 1 0,0-1 1,1 0-1,-1 0 1,0 1-1,0-1 0,0 0 1,0 1-1,0 0 1,8 18-34,-6-15 27,13 40-15,30 70 106,-39-102-22,0-1 0,1 0 0,0 0 1,0 0-1,1-1 0,1 0 0,11 10 0,-9-13 29,3 4 342,-14-11-413,1 1 0,-1-1 0,0 1 0,0-1 0,0 1 0,1-1 0,-1 1 0,0-1 0,0 1 0,0-1 0,0 1 0,0-1 0,0 1 0,0 0 0,0-1 0,0 1 0,0-1 0,-1 1 0,1-1 0,0 1 0,0-1 0,0 1 0,-1-1 0,1 1 0,0-1 0,-1 1 0,1-1 0,0 1 0,-1-1 0,0 1 0,-31 36 526,-2-2 0,-52 43 0,82-75-618,0 1 0,0-1 0,0-1 1,0 1-1,-1 0 0,-4 1 0,8-4 36,1 0 1,0 1-1,-1-1 1,1 0 0,-1 0-1,1 0 1,0 0-1,-1 0 1,1 0-1,-1 0 1,1 0-1,0 0 1,-1 0 0,1 0-1,0 0 1,-1 0-1,1-1 1,-1 1-1,1 0 1,0 0-1,-1 0 1,1 0 0,0-1-1,-1 1 1,1 0-1,0 0 1,-1-1-1,1 1 1,0 0-1,-1-1 1,1-1-81,-1 1 0,1-1-1,0 1 1,-1-1 0,1 1 0,0-1-1,0 1 1,0-1 0,0 1 0,0-1-1,0 0 1,1-2 0,14-53-1077,-6 21 371</inkml:trace>
  <inkml:trace contextRef="#ctx0" brushRef="#br0" timeOffset="1">608 1 16644,'12'29'7081,"22"38"-6166,-26-50-380,3 4-329,2 0 1,25 35 0,-29-45-790,1-1 0,-1-1-1,18 15 1,-47-29-946,1-2 889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10.9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5 184 16684,'-5'0'1576,"8"-2"-1008,6-1-160,8-6 1000,2-1-439,7-5-457,4-3-208,1-5-512,1-1-320,-2-1 544,-3-1-168,-9-2-184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11.5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 16 18108,'0'0'52,"0"0"-1,-1-1 1,1 1 0,0 0 0,-1 0-1,1-1 1,0 1 0,-1 0 0,1 0-1,0-1 1,-1 1 0,1 0 0,0 0-1,-1 0 1,1 0 0,0 0 0,-1 0-1,1 0 1,-1 0 0,1 0 0,0 0-1,-1 0 1,1 0 0,-1 0 0,1 0-1,0 0 1,-1 0 0,1 0 0,-1 0-1,1 0 1,0 0 0,-1 1 0,1-1-1,0 0 1,-1 0 0,1 0 0,0 1-1,-1-1 1,1 0 0,0 1 0,0-1-1,-1 0 1,1 1 0,0-1 0,0 0-1,0 1 1,-1-1 0,1 0 0,0 1-1,0 0 1,-8 22 685,8-22-552,-5 22 100,2 0 1,1 0-1,1 0 1,0 0 0,2 0-1,1 0 1,1 0 0,0-1-1,2 1 1,1-1-1,12 32 1,-16-50-260,-1 0 1,1 0-1,1-1 0,-1 1 0,0-1 1,1 0-1,-1 1 0,1-1 0,0 0 1,5 3-1,-7-5-21,0 0 0,0-1 1,1 1-1,-1-1 0,0 1 0,0-1 0,1 1 1,-1-1-1,0 0 0,0 0 0,1 0 0,-1 0 1,0 0-1,1 0 0,-1 0 0,0 0 0,1 0 1,-1 0-1,0-1 0,0 1 0,1-1 0,-1 1 1,0-1-1,0 1 0,0-1 0,1 0 0,-1 1 1,0-1-1,0 0 0,0 0 0,0 0 0,-1 0 1,1 0-1,0 0 0,0 0 0,0-2 0,7-8 11,-1 0 0,0-1-1,0 0 1,-2-1 0,0 1-1,0-1 1,-1 0 0,3-16-1,-3 6 17,0 0 1,-1-1-1,-2-45 0,-2 60-19,0 0 1,0 1-1,-1-1 1,0 1-1,-1-1 0,0 1 1,-8-16-1,11 22-18,-1 1 1,0-1-1,0 0 0,0 0 0,0 1 0,0-1 0,-1 1 0,1-1 1,-1 1-1,1-1 0,0 1 0,-1 0 0,0 0 0,1 0 0,-1 0 1,0 0-1,0 0 0,1 0 0,-1 0 0,0 1 0,0-1 0,0 1 1,0-1-1,0 1 0,0 0 0,0 0 0,0 0 0,0 0 1,0 0-1,0 0 0,0 1 0,0-1 0,0 0 0,0 1 0,0 0 1,0 0-1,1-1 0,-1 1 0,-3 2 0,2-1-86,0 1 0,0 0 0,0-1 0,1 1 0,-1 0 0,1 0 0,0 1 1,-1-1-1,1 0 0,1 1 0,-1-1 0,0 1 0,1 0 0,0 0 0,0-1 0,0 1 0,0 0 0,0 7 0,0-4-62,1-1 0,0 1 0,0 0 0,1-1 1,-1 1-1,2-1 0,-1 1 0,1-1 0,-1 0 0,6 10 0,8 4-432</inkml:trace>
  <inkml:trace contextRef="#ctx0" brushRef="#br0" timeOffset="1">317 117 15979,'13'28'2145,"2"7"-1233,-1 8-344,1 4 1913,1 4-1513,1-3-224,-3-4-472,-1-7-352,-2-14-632,-5-10-296,-3-17 744,-2-10-224,-4-17-209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39.0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 40 13851,'0'-3'386,"1"1"1,-1-1-1,1 0 1,-1 0-1,0 0 0,0 0 1,-1 0-1,1 0 1,-2-5-1,2 8-308,0-1 0,0 1 1,0 0-1,0-1 0,0 1 0,-1 0 0,1 0 0,0-1 1,0 1-1,-1 0 0,1 0 0,0-1 0,0 1 0,-1 0 1,1 0-1,0-1 0,-1 1 0,1 0 0,0 0 0,0 0 1,-1 0-1,1 0 0,-1 0 0,1-1 0,0 1 0,-1 0 1,1 0-1,0 0 0,-1 0 0,0 1 40,-1-1 0,1 1 1,0-1-1,-1 1 0,1-1 0,0 1 0,0 0 1,-1 0-1,1-1 0,0 1 0,0 0 0,-1 1 1,-13 13 488,0 0 1,0 1 0,2 1-1,-12 18 1,21-29-520,0 0 0,0 1 1,1 0-1,0 0 0,0 0 1,1 0-1,-1 0 0,2 0 0,-1 1 1,1-1-1,0 1 0,1-1 0,0 1 1,1 13-1,0-16-73,0-1 1,1 0-1,0 0 1,0 0-1,0 0 1,0 0-1,0 0 1,1 0-1,-1 0 1,1-1-1,0 0 1,1 1-1,-1-1 1,0 0-1,1 0 1,0-1-1,-1 1 1,1-1-1,0 0 1,0 0-1,0 0 1,1-1-1,-1 1 1,0-1-1,1 0 1,7 1-1,-8-2 3,-1 1 0,0-1 0,1 0 0,-1 0 0,1 0 1,-1 0-1,0-1 0,1 1 0,-1-1 0,0 0 0,1 0 0,-1 0 0,0-1 0,0 1 0,0-1 1,0 0-1,0 1 0,0-1 0,-1-1 0,1 1 0,0 0 0,-1-1 0,0 1 0,0-1 0,0 0 0,0 1 1,0-1-1,0 0 0,-1 0 0,1 0 0,-1-1 0,0 1 0,0 0 0,0 0 0,1-7 0,-2 4 36,1-1 0,-1 0 0,0 0 0,0 1 0,-1-1 0,0 0 0,0 1 0,-1-1 0,0 1 0,0-1 0,0 1 0,-1 0 0,0 0 0,0 0 0,-1 0 0,1 0 0,-1 1 0,0-1 0,-10-8 0,8 8-56,0 1 1,0 1 0,0-1-1,0 1 1,-1 0 0,0 0-1,0 1 1,0 0 0,0 0-1,0 0 1,0 1-1,-1 0 1,1 1 0,-1 0-1,0 0 1,1 0 0,-12 1-1,16 1-53,-1-1-1,1 1 1,0-1-1,-1 1 1,1 0-1,0 0 1,0 1-1,0-1 1,0 1-1,0-1 0,0 1 1,0 0-1,0 0 1,1 0-1,-1 1 1,1-1-1,-1 1 1,1-1-1,0 1 1,0 0-1,0-1 1,0 1-1,1 0 0,-1 1 1,1-1-1,0 0 1,-2 6-1,2 8-298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12.0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123 526 18084,'-9'7'350,"-1"-1"0,1 1 0,1 1 0,0-1 0,0 1 0,0 1 0,1 0 0,0 0 0,1 0 0,0 0 0,0 1 0,1 0 0,0 1 0,1-1 0,0 1 0,1 0 0,0 0 0,1 0 0,-2 20 0,4-29-322,0 0-1,0-1 1,0 1-1,0 0 1,0 0-1,1 0 1,-1 0-1,1-1 1,-1 1-1,1 0 1,-1 0 0,1-1-1,0 1 1,0-1-1,0 1 1,0 0-1,0-1 1,1 0-1,-1 1 1,2 1 0,-1-2-23,-1-1 0,1 1 1,-1 0-1,1-1 0,-1 0 1,1 1-1,0-1 0,-1 0 1,1 0-1,-1 0 0,1 0 1,0 0-1,-1 0 0,1 0 1,-1-1-1,1 1 0,0 0 1,-1-1-1,1 1 0,-1-1 1,0 0-1,1 0 0,2-1 1,4-4-68,0 0 1,-1 0 0,1 0-1,-1-1 1,-1 0-1,1-1 1,-1 0-1,0 0 1,8-16 0,-2 1-229,0-1 1,10-36 0,-16 41 129,-3 8-254,-2 28 279,-1 13 205,0 14 185,5 44 1,-4-76-158,1 1 0,1-1 1,0 0-1,0 0 1,2 0-1,-1 0 1,1 0-1,8 12 1,-11-21-66,0 0 1,-1-1 0,1 1-1,0-1 1,1 0 0,-1 0-1,0 1 1,0-1 0,1-1-1,-1 1 1,1 0-1,0-1 1,0 1 0,-1-1-1,1 0 1,0 0 0,0 0-1,0 0 1,0 0 0,0-1-1,0 1 1,0-1 0,1 0-1,4 0 1,3-2 30,1 0-1,-1-1 1,1-1 0,-1 0 0,14-6-1,-15 5-36,1 1-1,-1 0 1,1 1-1,18-4 1,-29 7-25,1 0 0,0 0 0,0 0 0,0 0 0,0 0 0,-1 0 0,1 0 0,0 0 0,0 0 0,0 0 0,-1 0 0,1 1 0,0-1 0,0 0 0,0 1 0,-1-1 0,1 0 0,0 1 0,-1-1 0,1 1 0,0-1 0,-1 1 0,1 0 0,-1-1 0,2 2 0,-2-1 4,1 0 0,-1 1 0,0-1-1,1 0 1,-1 1 0,0-1 0,0 1 0,0-1-1,0 0 1,0 1 0,0-1 0,0 1 0,-1 1-1,0 4 19,-1-1-1,-1 1 0,1-1 1,-1 0-1,-5 9 0,-1-2 23,0 0 0,-1 0 0,0-1 0,-22 19 0,26-25-157,0-1 0,0-1 0,-1 1 0,1-1 0,-1 0 0,0 0 0,-1-1 0,1 0 1,-1 0-1,1-1 0,-14 2 0,17-3 26,1-1 0,0 0 0,-1-1 0,1 1-1,-1-1 1,1 1 0,0-1 0,-1 0 0,1 0 0,0-1 0,0 1 0,0-1 0,0 1 0,0-1 0,0 0 0,0 0 0,1 0 0,-1-1 0,1 1 0,-1 0-1,1-1 1,-4-5 0,-13-19-564</inkml:trace>
  <inkml:trace contextRef="#ctx0" brushRef="#br0" timeOffset="1">156 268 19444,'5'-17'356,"0"1"0,1-1 0,1 1 0,1 1-1,0-1 1,1 1 0,1 1 0,0 0 0,1 0 0,0 1-1,1 0 1,0 1 0,1 0 0,1 1 0,0 1 0,26-16-1,-36 24-311,1-1-1,0 1 0,0 0 1,0 1-1,0-1 0,0 1 1,0 0-1,0 0 0,1 0 0,6 0 1,-10 2-36,-1-1 1,1 0-1,0 0 1,0 1-1,0-1 1,-1 1-1,1-1 1,0 1-1,0 0 1,-1 0-1,1-1 1,-1 1-1,1 0 1,-1 1-1,1-1 1,-1 0-1,1 0 1,-1 1-1,0-1 1,0 1-1,0-1 1,0 1-1,0-1 1,0 1-1,0 0 1,0-1-1,-1 1 1,1 0-1,-1 0 1,1-1-1,-1 4 1,1 4 16,0-1 0,-1 1 1,0-1-1,0 1 0,-1-1 1,-1 1-1,1-1 0,-5 12 1,-27 68 317,25-69-246,-22 47 258,17-38 75,-19 54 0,31-81-414,1 0 1,-1 0-1,1 0 1,0 0-1,0 0 1,0 0 0,0 0-1,-1 0 1,1 0-1,0 0 1,1 0-1,-1 0 1,0 0-1,0 0 1,0 0 0,1 1-1,-1-2-9,1 1 0,-1-1-1,0 0 1,0 0 0,1 1 0,-1-1 0,0 0-1,1 0 1,-1 0 0,1 0 0,-1 0 0,0 1-1,1-1 1,-1 0 0,0 0 0,1 0-1,-1 0 1,0 0 0,1 0 0,-1 0 0,1 0-1,-1 0 1,0 0 0,1 0 0,-1-1-1,0 1 1,1 0 0,0 0 0,2-2-8,1 0 0,-1 1 0,0-1 0,1-1 0,-1 1 0,5-5-1,55-63-1652,-43 46 127,37-35 1,-41 47 643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12.6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112 48 19244,'6'15'2329,"-3"5"-1457,1 7-320,2 7 1432,0 4-999,5 2-233,1 1-272,-2-4-200,4-8-424,1-4-208,-5-8-528,-1-7-273,-7-8-367,1-1-1281,-8-7 2009,-5-3-440,-7 0-104</inkml:trace>
  <inkml:trace contextRef="#ctx0" brushRef="#br0" timeOffset="1">5 290 18676,'-4'-11'1824,"11"-4"-1087,11-4-281,12-7 1000,6-1-368,9-3-528,2 0-312,-1-1-888,-1-1 1688,-5 4-1040,-4 5-24,-6 5-96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13.2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1 673 20588,'6'2'1721,"4"-10"-1353,2-8-320,6-10 192,0-5 160,6-7-424,3-7-160</inkml:trace>
  <inkml:trace contextRef="#ctx0" brushRef="#br0" timeOffset="1">405 373 21453,'-3'9'1440,"4"-15"-1336,4-8-280,8-11-232,2-8-424,6-9 688,0-3-224,5-2-169</inkml:trace>
  <inkml:trace contextRef="#ctx0" brushRef="#br0" timeOffset="2">627 74 16620,'3'18'2584,"-2"2"-1400,-1-4-495,0-2 2567,6-11-2032,3-3-439,6-12-721,1-6-472,3-6 720,-1-5-384,-6-1-144,-1-2-113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13.8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20116,'2'0'1657,"11"15"-961,1 3-192,4 7 1296,4 10-880,2 16-311,2 9 7,-7 16 16,-2 5-32,-10 10-280,-5 2-96,-10 1-128,-5-2-168,-7-7-496,-2-10-560,1-19 936,0-12-192,1-19-88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14.4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34 659 18076,'-1'-12'1792,"1"8"-1152,1 1-296,8 4 1257,5 7-657,5 5-488,4 4-136,2 7-144,2 1-112,3 7-256,-3 0-168,-3-1-480,-7 1-272,-11-7 816,-6-2-200,-15-11-201</inkml:trace>
  <inkml:trace contextRef="#ctx0" brushRef="#br0" timeOffset="1">1 907 18068,'27'-6'1760,"6"-7"-1264,9-10-200,5-2 881,10-8-1265,3 0-432,-2-4 616,-2 6-80,-8 4-216</inkml:trace>
  <inkml:trace contextRef="#ctx0" brushRef="#br0" timeOffset="2">954 395 21629,'5'3'1680,"-4"-9"-1344,4-4-192,-1-5 216,5-3-728,4-8 416,0-4-104,8-4-232</inkml:trace>
  <inkml:trace contextRef="#ctx0" brushRef="#br0" timeOffset="3">1369 83 17996,'9'-2'1512,"-6"-1"-1088,-2-3-216,7-4 288,-2-1-496,6-2-552,1-1-200,4 2-912,-1 3 1224,-5 6-392,1 3-289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16.6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1129 11634,'4'5'81,"0"0"0,0 0 0,1-1 0,0 1 0,0-1-1,0 0 1,0 0 0,0-1 0,1 1 0,0-1-1,-1 0 1,1-1 0,0 0 0,0 0 0,1 0-1,-1 0 1,10 0 0,4 1 1,0-1 0,0-2 0,0 0 0,28-3 0,-12-3-6,0-1 1,-1-2-1,0-1 1,-1-2-1,0-1 1,-1-2-1,0-1 1,52-36-1,-8-3-43,-3-3 0,79-79 0,-82 69-11,186-171 52,-179 173-42,123-80 0,-169 127-15,2 1 0,0 1-1,1 2 1,50-15 0,-25 14 258,117-14 1,-75 19 217,113-16 1437,-184 20-1614,0 0 1,0-2 0,0-1-1,47-25 1,-49 18-401,-17 3-35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17.2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1568 16492,'6'-22'83,"1"0"1,0 0 0,2 0 0,0 1 0,2 0 0,0 1 0,1 0 0,20-24 0,0 4-156,2 2 1,66-57 0,-74 74 95,1 1 1,0 1-1,2 1 0,0 1 1,46-18-1,-27 17 32,1 2 0,94-18-1,-131 32-53,45-8 149,55-18-1,-94 22-51,0-1 1,0 0 0,0-2-1,-1 0 1,-1 0 0,30-24 0,-18 8 88,-1-2 0,-1 0 0,-2-2 0,24-36 0,74-133 556,-113 182-697,201-382 202,-205 387-304,-3 7 109,1-1 0,-1 0 1,0 0-1,-1 0 0,1 0 0,-1 0 0,0 0 0,0 0 1,0-6-1,-1 10-49,0 1 0,0 0 0,0-1 0,0 1 0,0-1 0,0 1 1,-1-1-1,1 1 0,0-1 0,0 1 0,0-1 0,-1 1 0,1 0 0,0-1 0,0 1 1,-1-1-1,1 1 0,0 0 0,-1-1 0,1 1 0,0 0 0,-1 0 0,1-1 0,0 1 1,-1 0-1,1 0 0,-1-1 0,1 1 0,-1 0 0,1 0 0,0 0 0,-1 0 0,1 0 0,-1 0 1,1-1-1,-2 1 0,-17 4 3,17-4 7,-30 12 60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18.0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172 90 15763,'-3'-7'263,"0"0"0,0 1 0,-1-1 0,1 1 0,-1 0-1,-1 0 1,1 0 0,-1 0 0,0 1 0,-1 0 0,-5-5-1,9 9-188,0-1-1,0 1 0,0 0 0,0 0 1,0 0-1,0 0 0,0 0 0,-1 0 1,1 0-1,0 1 0,0-1 0,-1 1 1,1-1-1,-1 1 0,1 0 0,0 0 0,-1 0 1,1 1-1,0-1 0,-1 0 0,1 1 1,0 0-1,-1-1 0,1 1 0,0 0 1,0 0-1,0 0 0,0 1 0,0-1 1,0 0-1,0 1 0,0-1 0,0 1 1,1 0-1,-1-1 0,1 1 0,-3 3 1,0 2-5,-1 0 0,1 1 0,1-1 0,0 1 0,0 0 0,0-1 0,1 1 0,0 1 0,0-1 0,1 0 0,0 0 0,1 1 0,0-1 0,2 16 0,-1-13-82,0 0 0,1-1 0,1 1 0,-1-1 0,2 1 0,0-1 0,0 0 0,0-1 0,2 1 0,-1-1 0,8 11-1,-9-16-11,-1-1 0,0 0-1,1 1 1,-1-1 0,1 0-1,0-1 1,0 1 0,0-1-1,1 0 1,-1 0-1,0 0 1,1 0 0,-1-1-1,6 2 1,4-1-85,0-1 0,1 0-1,19-2 1,-21 1 54,-7 0 45,0 0 0,1 0 1,-1 1-1,0 0 0,0 1 0,1-1 0,-1 1 0,0 0 1,-1 1-1,1-1 0,10 7 0,-8-3 13,0 0 0,-1 0 1,1 1-1,-1 0 0,-1 0 0,1 1 0,5 8 0,-3-2 50,0 1 0,-1 0-1,-1 1 1,0 0-1,-1 0 1,-1 0 0,-1 0-1,4 26 1,-7-34 25,0-1 1,-1 1-1,1-1 0,-2 1 0,1 0 1,-1-1-1,-1 0 0,1 1 0,-1-1 1,0 0-1,-1 1 0,0-1 0,0-1 1,0 1-1,-7 9 0,6-11-10,0-1-1,0 1 1,0-1-1,-1 0 1,0 0-1,0 0 1,0-1 0,0 0-1,0 0 1,-1 0-1,1-1 1,-1 1-1,0-1 1,0-1-1,0 1 1,0-1 0,0 0-1,0 0 1,-8-1-1,10 1-95,0-1 1,0 0-1,0-1 0,0 1 0,0-1 0,0 0 0,0 0 1,0 0-1,1 0 0,-1-1 0,0 1 0,1-1 0,-1 0 1,1 0-1,0-1 0,-6-3 0,6 2-127,-1-1 1,1 1-1,-1-1 0,1 1 0,1-1 1,-1 0-1,1 0 0,-1 0 0,2 0 0,-4-10 1,2-4-315,0-1 0,1 0 0,1 1 0,1-1 1,4-32-1,3-1-389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18.6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1 119 12939,'13'-11'895,"1"1"-1,0 1 1,0 0 0,1 0 0,0 2 0,23-10 0,-38 17-847,0 0 1,0 0-1,0 0 1,-1 0 0,1 0-1,0 0 1,0 0-1,0 0 1,-1 0-1,1-1 1,0 1-1,0 0 1,0 0-1,0 0 1,-1 0 0,1 0-1,0-1 1,0 1-1,0 0 1,0 0-1,0 0 1,0-1-1,0 1 1,0 0 0,-1 0-1,1-1 1,0 1-1,0 0 1,0 0-1,0 0 1,0-1-1,0 1 1,0 0-1,0 0 1,0-1 0,0 1-1,1 0 1,-1 0-1,0 0 1,0-1-1,0 1 1,0 0-1,0 0 1,0 0-1,0-1 1,0 1 0,1 0-1,-1 0 1,0 0-1,0 0 1,0 0-1,0-1 1,1 1-1,-1 0 1,0 0 0,0 0-1,0 0 1,1 0-1,-1 0 1,0 0-1,0 0 1,0-1-1,1 1 1,-19-6 1066,14 5-1044,0 1 1,0 0-1,1 0 1,-1 0-1,0 1 1,0-1-1,0 1 1,1 0-1,-1 0 1,0 0-1,1 0 0,-1 1 1,0-1-1,1 1 1,0 0-1,0 0 1,-1 0-1,1 1 1,0-1-1,1 1 0,-1 0 1,0-1-1,1 1 1,-4 6-1,3-4-70,0 1 0,1-1-1,0 0 1,0 1 0,0 0 0,1-1 0,0 1-1,0 0 1,0 0 0,1-1 0,-1 1-1,2 0 1,-1 0 0,1 0 0,-1-1-1,3 7 1,-2-8-19,0 1 0,1-1 0,-1 0 0,1 0 0,0 0 0,0 0 0,0 0 0,1 0 0,-1-1 0,1 1 0,0-1 0,0 1 0,0-1 0,1 0 0,-1 0 0,1-1 0,-1 1 0,1-1 0,8 4 0,-8-5-66,-1 0 1,1 0 0,-1 0 0,1-1-1,0 1 1,-1-1 0,1 0 0,0 0-1,-1 0 1,1-1 0,0 1 0,-1-1-1,1 0 1,-1 0 0,1 0-1,-1 0 1,1-1 0,-1 0 0,0 1-1,0-1 1,1 0 0,-1-1 0,-1 1-1,5-4 1,-1-1-351,0 1 1,0-1-1,0 0 0,-1-1 0,-1 1 1,1-1-1,-1 0 0,4-12 0,1-7-1803,8-36 1,-11 37 1534,3-6-526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19.4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10 684 10290,'-4'41'3298,"2"-35"-2797,1 0-1,0 0 1,0 0 0,1 0-1,0 0 1,0 0 0,0 1-1,1-1 1,2 7 0,-3-12-462,1 1 1,-1-1-1,1 1 1,0-1-1,-1 1 1,1-1-1,0 0 0,0 0 1,0 1-1,0-1 1,0 0-1,1 0 1,-1 0-1,0 0 1,0 0-1,1 0 1,-1 0-1,0-1 1,1 1-1,-1 0 1,1-1-1,-1 1 1,1-1-1,-1 0 1,1 1-1,0-1 1,-1 0-1,1 0 0,-1 0 1,1 0-1,-1 0 1,1-1-1,0 1 1,-1 0-1,1-1 1,1 0-1,1 0-25,1-1 0,-1 0 0,0 0-1,0 0 1,0 0 0,0 0 0,0-1-1,0 0 1,-1 0 0,1 0 0,2-4-1,10-14 217,18-35-1,-33 54-195,0 1 0,0-1-1,0 1 1,0-1 0,0 1 0,1-1-1,-1 1 1,0 0 0,3-3 0,-3 4-22,-1 0 1,1 0 0,-1-1-1,1 1 1,-1 0-1,1 0 1,-1 0 0,1 0-1,-1 0 1,1 0-1,-1 0 1,1 0 0,-1 0-1,1 0 1,-1 0-1,1 0 1,-1 0 0,1 0-1,-1 0 1,1 0-1,-1 1 1,1-1 0,0 0-1,2 3 44,-1-1-1,1 1 1,-1-1-1,1 1 1,-1 0 0,0 0-1,0 0 1,1 4-1,-2-4-24,1 0-1,-1-1 0,1 1 1,0-1-1,-1 1 1,1-1-1,0 0 0,0 1 1,1-1-1,-1 0 1,0 0-1,1-1 0,3 3 1,-5-4-25,0 0 0,-1 0 0,1 0 0,0 0 0,0 0 0,0-1 0,0 1 0,0 0 1,0 0-1,0-1 0,0 1 0,0-1 0,-1 1 0,1-1 0,0 1 0,0-1 0,-1 0 0,1 1 0,0-1 1,-1 0-1,1 1 0,0-1 0,-1 0 0,1 0 0,-1 0 0,1-1 0,14-29 62,-10 20-34,4-8 17,15-29 14,-23 46-62,1-1 1,0 0-1,0 0 0,0 1 1,1-1-1,-1 1 0,0 0 1,1-1-1,0 1 0,-1 0 1,1 1-1,4-3 0,-6 4-3,0-1 0,0 1 0,0 0 0,0-1 0,0 1 0,1 0 0,-1 0 0,0 0 0,0 0 0,0 0 0,1 0 0,-1 0 0,0 0 0,0 1 0,0-1 0,0 0 0,0 1 0,0-1 0,1 1 0,-1-1 0,0 1 0,1 1 0,19 20 3,-19-19-2,-1-1 0,1 0-1,-1 1 1,1-1 0,0 0 0,0 0-1,0-1 1,0 1 0,0 0-1,1-1 1,-1 1 0,0-1 0,1 1-1,-1-1 1,4 1 0,-5-2 0,1-1 1,-1 1-1,0 0 0,1-1 1,-1 1-1,0-1 1,1 1-1,-1-1 0,0 0 1,0 1-1,0-1 1,0 0-1,0 0 0,0 0 1,0 0-1,0 0 1,0 0-1,0 0 0,0 0 1,0 0-1,-1 0 0,1-1 1,0-1-1,17-37-121,-14 31 59,32-98-629,-13 36-28,-18 64 519,-1 14 188,0 20 210,-4-22-162,1 4 37,0-1 0,1 0-1,0 1 1,0-1 0,0 0 0,6 10-1,-8-18-68,0 1-1,0-1 0,1 1 0,-1-1 1,0 0-1,1 1 0,-1-1 0,1 0 1,-1 1-1,0-1 0,1 0 0,-1 0 1,1 1-1,-1-1 0,1 0 0,-1 0 1,1 0-1,-1 1 0,1-1 0,-1 0 1,1 0-1,-1 0 0,0 0 0,1 0 0,-1 0 1,1 0-1,-1 0 0,1 0 0,-1 0 1,1-1-1,-1 1 0,1 0 0,-1 0 1,1 0-1,-1-1 0,1 1 0,-1 0 1,1 0-1,-1-1 0,0 1 0,1 0 1,-1-1-1,0 1 0,1 0 0,-1-1 1,0 1-1,1-1 0,-1 1 0,0-1 1,18-24-139,-10 13-248,-1-1-1,-1 0 1,0 0 0,0-1 0,-1 0 0,-1 0-1,-1 0 1,0-1 0,0 1 0,-2-1-1,1 0 1,-2 1 0,0-1 0,-1 0-1,-1 1 1,0-1 0,-1 1 0,0-1-1,-1 1 1,-9-20 0,3 11-376,-1 1 1,-16-23 0,20 34 1444,-1 1 0,0 0 1,-11-10-1,19 19-650,-1 1-1,1 0 0,0 0 0,0-1 1,0 1-1,0 0 0,-1 0 0,1-1 1,0 1-1,0 0 0,0 0 1,-1 0-1,1 0 0,0-1 0,0 1 1,-1 0-1,1 0 0,0 0 0,0 0 1,-1 0-1,1 0 0,0-1 0,0 1 1,-1 0-1,1 0 0,0 0 1,-1 0-1,1 0 0,0 0 0,0 0 1,-1 0-1,1 0 0,0 1 0,-1-1 1,1 0-1,0 0 0,0 0 0,-1 0 1,1 0-1,-1 1 0,1 13 811,8 21 667,6 6 129,29 57 1,-36-85-1491,0 0 0,1 0 1,0-1-1,1 0 1,1-1-1,-1 1 1,2-2-1,12 11 1,-22-20-156,0 0 1,1 0 0,-1 0-1,1 0 1,0 0 0,-1 0 0,1 0-1,0-1 1,0 1 0,-1 0-1,1-1 1,0 0 0,0 1 0,0-1-1,0 0 1,0 0 0,-1 0-1,3 0 1,-2-1-8,0 1 0,-1-1-1,1 0 1,-1 1 0,1-1 0,-1 0-1,0 0 1,1 0 0,-1 0 0,0-1-1,0 1 1,0 0 0,0 0 0,0-1-1,0 1 1,1-3 0,3-6-63,0-1 0,-2 0-1,1 0 1,3-23 0,-1 8 38,-6 26 37,0-1-1,0 1 0,0 0 1,0 0-1,0-1 0,0 1 1,0 0-1,0 0 0,0-1 1,1 1-1,-1 0 0,0 0 1,0 0-1,0-1 0,0 1 1,0 0-1,1 0 0,-1 0 1,0 0-1,0-1 1,0 1-1,1 0 0,-1 0 1,0 0-1,0 0 0,0 0 1,1 0-1,-1-1 0,0 1 1,0 0-1,1 0 0,-1 0 1,0 0-1,0 0 0,1 0 1,-1 0-1,0 0 0,0 0 1,1 0-1,-1 0 0,0 0 1,0 0-1,1 1 0,-1-1 1,0 0-1,0 0 0,1 0 1,-1 0-1,0 0 0,0 0 1,0 1-1,1-1 0,-1 0 1,0 0-1,0 0 0,0 1 1,0-1-1,1 0 0,-1 0 1,0 0-1,0 1 0,0-1 1,0 0-1,0 0 0,0 1 1,0-1-1,0 0 0,0 0 1,0 1-1,12 21 168,-9-16-105,-1-2-32,1 1 34,0 0-1,1 1 0,-1-1 0,1-1 0,8 9 0,-11-12-55,0 0-1,-1-1 1,1 1-1,0-1 1,0 1-1,0-1 1,-1 0-1,1 1 0,0-1 1,0 0-1,0 0 1,0 1-1,0-1 1,0 0-1,0 0 1,0 0-1,0 0 0,1 0 1,0-1-2,-1 1 1,0-1-1,1 0 0,-1 1 1,0-1-1,0 0 1,0 0-1,1 0 0,-1 0 1,0 0-1,0 0 0,0 0 1,-1 0-1,1 0 1,1-3-1,4-5 16,-2-1 0,1 1 1,-2-1-1,1 0 0,3-18 0,6-57 38,-7 40-53,-4 34-10,1-9-23,0 19 20,1 13 17,-3-5 14,3 14 114,0-1 1,2 0-1,0-1 1,1 1-1,18 34 1,-24-53-130,-1 1 0,1-1 0,0 0-1,-1-1 1,1 1 0,0 0 0,0 0 0,0 0 0,-1 0 0,1-1-1,0 1 1,0 0 0,0-1 0,0 1 0,0 0 0,1-1 0,-1 0 0,1 1-1,-1-1-16,-1 0 0,1 0 0,0 0 0,-1 0 0,1-1 0,0 1 0,-1 0 0,1 0 0,-1-1 0,1 1 0,-1 0 0,1-1 0,-1 1-1,1 0 1,-1-1 0,1 1 0,-1-1 0,1 1 0,-1-1 0,0 1 0,1-1 0,-1 1 0,1-2 0,0-2-130,1 0 0,0-1 0,-1 1 0,0-1 0,0 1 0,0-1 1,0-6-1,-2-5-122,0 1 1,0 0-1,-2-1 1,0 1-1,0 0 1,-7-15-1,-7-18-318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39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 18124,'13'37'3849,"-1"-8"-2802,18 62 438,41 108-211,-67-192-845,-1-8-115,0-18 61,-3-35-6,0 52-333,-4-71 204,0 15-680,7-95 1,-3 151 324,0 0-1,0-1 1,0 1-1,1 0 1,-1 0-1,1-1 1,-1 1-1,1 0 1,0 0 0,0 0-1,0 0 1,0 0-1,0 0 1,1 0-1,1-2 1,3-2-384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19.9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30 15363,'1'6'298,"1"2"-126,0 0 0,0 1 0,0-1 0,1 0 0,1-1 0,5 12 1,-8-17-218,0-1 0,0 0 0,0 0 0,0 1 0,0-1 0,1 0 0,-1 0 0,0 0 0,0-1 0,1 1 0,-1 0 0,1 0 0,-1-1 0,1 1 0,-1-1 0,3 1 0,-1-1-68,0 0 0,-1 0 0,1 0 0,-1 0 0,1-1 0,-1 1-1,0-1 1,1 0 0,-1 0 0,1 0 0,-1 0 0,0 0 0,4-3 0,7-5-539,0-1 0,0-1 0,10-12 0,-11 11 551,1 1 1,21-16 0,-33 26 184,-1 1 0,0 0 0,1-1 0,-1 1 1,1 0-1,-1-1 0,0 1 0,1 0 0,-1 0 0,1 0 0,-1-1 0,1 1 0,-1 0 0,1 0 0,-1 0 0,1 0 1,-1 0-1,1 0 0,0 0 0,-1 0 0,1 0 0,-1 0 0,1 0 0,-1 0 0,1 0 0,-1 0 0,1 1 0,-1-1 1,1 0-1,-1 0 0,0 0 0,1 1 0,-1-1 0,1 0 0,-1 1 0,1-1 0,-1 0 0,0 1 0,1-1 0,-1 1 1,0-1-1,1 0 0,-1 1 0,0-1 0,0 1 0,0-1 0,1 1 0,-1-1 0,0 1 0,0-1 0,0 1 0,0-1 1,0 1-1,0-1 0,0 2 0,1 38 2039,-1-26-892,0 5-338,-1-13-616,1 0 0,0 1-1,0-1 1,1 0 0,0 0-1,2 10 1,-3-15-271,0-1-1,1 0 1,-1 0-1,0 1 1,0-1-1,0 0 1,0 0 0,1 0-1,-1 1 1,0-1-1,0 0 1,0 0-1,1 0 1,-1 0-1,0 1 1,0-1 0,0 0-1,1 0 1,-1 0-1,0 0 1,0 0-1,1 0 1,-1 0-1,0 0 1,0 0-1,1 0 1,-1 0 0,0 0-1,1 0 1,-1 0-1,0 0 1,0 0-1,1 0 1,-1 0-1,0 0 1,0 0 0,1 0-1,-1-1 1,0 1-1,0 0 1,1 0-1,10-9-88,-8 7 65,4-4-38,0 1 0,1 1 0,0-1 0,0 1 0,0 1 0,0 0 1,1 0-1,-1 0 0,1 1 0,17-2 0,-22 4 68,0-1 0,-1 1 0,1 0 1,0 0-1,0 1 0,-1-1 1,1 1-1,-1 0 0,1 0 0,0 0 1,-1 0-1,0 1 0,1 0 0,-1-1 1,0 1-1,0 0 0,0 0 0,0 1 1,0-1-1,0 1 0,-1-1 0,1 1 1,-1 0-1,0 0 0,0 0 0,0 0 1,0 0-1,2 7 0,-2-4 72,-1-1 0,0 1 0,0 0 0,0-1 0,-1 1 0,0 0 0,0-1 0,-1 1 0,1 0 0,-1-1 0,0 1 0,-1-1 0,1 1 0,-1-1 0,-1 0 0,1 0 0,0 0 0,-7 10 0,4-8 42,0 1 1,-1 0 0,0-1 0,0 0 0,-1-1-1,0 0 1,0 0 0,0 0 0,0 0-1,-17 8 1,22-13-182,0 0-1,-1 0 1,1 0 0,0 0-1,0 0 1,-1 0 0,1-1-1,0 1 1,-1-1 0,1 0-1,0 0 1,-1 1 0,1-1-1,0-1 1,-1 1 0,1 0-1,-1-1 1,1 1 0,0-1-1,0 1 1,-1-1-1,1 0 1,0 0 0,0 0-1,0-1 1,0 1 0,0 0-1,0-1 1,0 1 0,0-1-1,1 0 1,-1 1 0,1-1-1,-1 0 1,1 0 0,0 0-1,-1 0 1,0-3 0,-1-3-148,0 0-1,1-1 1,0 1 0,0 0 0,0-1 0,2 1 0,-1-1 0,1 1 0,1-16 0,7-25-736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20.4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1 438 11610,'1'1'128,"1"0"-1,-1 0 1,1 0-1,-1 0 1,1 1-1,-1-1 0,0 0 1,0 1-1,0-1 1,1 1-1,-1-1 0,-1 1 1,1-1-1,0 1 1,0 0-1,-1 0 0,1-1 1,0 4-1,7 38 1231,-6-29-504,0-3-365,11 51 1684,-12-56-1936,1-1-1,0 1 1,1-1 0,-1 0 0,1 1 0,0-1 0,0-1 0,5 7-1,-7-10-188,0 0-1,-1 0 0,1-1 0,0 1 0,0 0 1,0 0-1,0-1 0,0 1 0,-1-1 0,1 1 0,0-1 1,0 1-1,0-1 0,1 0 0,-1 1 0,0-1 0,0 0 1,0 0-1,0 0 0,0 0 0,0 0 0,0 0 0,0 0 1,2 0-1,-1-1 7,0 0 1,0 0-1,0 0 0,0 0 1,-1 0-1,1 0 0,0-1 1,0 1-1,-1-1 0,1 1 1,1-3-1,5-6 69,-1 0 1,-1 0-1,8-16 0,-13 25-114,20-47-63,-3 0-1,-1-1 0,-2-1 1,-3 0-1,-2-1 0,-2-1 1,-2 1-1,-2-53 0,-3 95 8,-1-1 0,0 1 1,-1 0-1,0-1 0,-1 1 0,-2-10 0,4 18 46,0 1 0,-1-1 0,1 1 0,0 0 0,0-1-1,0 1 1,0-1 0,-1 1 0,1 0 0,0-1 0,0 1 0,0 0 0,-1-1 0,1 1-1,0 0 1,-1 0 0,1-1 0,0 1 0,-1 0 0,1 0 0,0-1 0,-1 1 0,1 0-1,-1 0 1,1 0 0,0 0 0,-1 0 0,1 0 0,-1-1 0,1 1 0,0 0 0,-1 0-1,0 1 7,0-1 0,0 1 0,1-1 0,-1 1-1,0-1 1,0 1 0,1-1 0,-1 1 0,1-1-1,-1 1 1,1 0 0,-1 0 0,1-1 0,-1 1-1,0 1 1,-5 11 145,1-1-1,1 1 1,0 0 0,0 1-1,-1 17 1,-6 71 809,11-101-957,-3 104 934,3-95-833,1 0 0,0 0-1,0 0 1,1-1 0,1 1 0,0 0-1,0-1 1,6 11 0,-9-18-91,1-1 1,0 1 0,0-1 0,0 0 0,0 1-1,0-1 1,0 0 0,0 0 0,0 0 0,0 0 0,0 0-1,1 0 1,-1 0 0,0 0 0,1 0 0,-1 0-1,1-1 1,-1 1 0,1-1 0,-1 1 0,1-1-1,-1 0 1,1 1 0,0-1 0,-1 0 0,1 0-1,-1 0 1,1 0 0,0 0 0,-1-1 0,1 1-1,-1 0 1,1-1 0,-1 1 0,1-1 0,-1 0 0,1 1-1,1-2 1,3-2-7,0 0-1,0 0 0,0-1 1,-1 1-1,1-1 1,-1-1-1,6-7 0,6-11-140,-1-1 0,0 0 0,-2-1-1,-1-1 1,-1 0 0,-2-1 0,-1 0 0,0-1-1,7-56 1,-16 81 88,0 0 1,0 0-1,0 0 0,0 0 0,-2-8 0,2 12 45,0-1-1,0 1 1,0-1-1,0 1 1,0 0 0,0-1-1,-1 1 1,1 0-1,0-1 1,0 1-1,0-1 1,0 1-1,-1 0 1,1-1-1,0 1 1,0 0-1,-1 0 1,1-1-1,0 1 1,0 0 0,-1-1-1,1 1 1,0 0-1,-1 0 1,1 0-1,0-1 1,-1 1-1,1 0 1,-1 0-1,1 0 1,0 0-1,-1 0 1,1 0-1,-1 0 1,1 0-1,0 0 1,-1 0 0,1 0-1,-1 0 1,1 0-1,0 0 1,-1 0-1,1 0 1,0 0-1,-1 0 1,1 1-1,-1-1 1,1 0-1,0 0 1,-1 0-1,1 1 1,0-1 0,0 0-1,-1 0 1,1 1-1,0-1 1,0 0-1,-1 1 1,1-1-1,0 0 1,0 1-1,0-1 1,-1 1-1,-3 5 47,-1 0 1,1 1-1,1-1 0,-1 1 0,1 0 0,0 0 0,1 0 0,-4 14 1,1 6 217,-3 30 0,6-36-57,1 0 0,3 29 1,-2-43-152,1 1 0,0-1 0,1 0 0,0 1 0,0-1 0,0 0 0,1 0 0,0-1 0,1 1-1,4 7 1,-6-12-55,-1 0 0,1 0-1,0 0 1,-1 0-1,1 0 1,0-1 0,0 1-1,0-1 1,0 1-1,0-1 1,0 0-1,1 0 1,-1 0 0,0 0-1,1 0 1,-1 0-1,0-1 1,1 1 0,-1-1-1,6 0 1,-4 0-43,0-1 1,0 1-1,0-1 1,0 0-1,0-1 1,0 1-1,0-1 1,-1 1 0,1-1-1,0 0 1,5-5-1,-3 3-8,-1-1 0,1 1 0,-1-1 1,0 0-1,-1-1 0,1 1 0,-1-1 0,0 0 0,-1 0 0,1 0 0,-1 0 1,0-1-1,-1 1 0,4-13 0,-7-5-286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20.9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 20860,'0'-3'1745,"8"13"-1217,-1 10-184,5 14 824,2 7-368,4 8-423,0 2-89,0 3-168,0-4-184,-6-8-465,-2-4-263,-7-16-512,-4-4-280,-11-13 1088,-8-2-385,-16-14-183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21.4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15 324 14387,'-3'-7'223,"1"0"1,-1 0-1,2 0 0,-1-1 1,1 1-1,0 0 1,0-1-1,1 1 0,0-1 1,0 1-1,1-1 0,0 1 1,4-13-1,-2 10 22,1 0-1,0 1 1,0-1-1,1 1 0,1 0 1,0 0-1,0 1 1,0 0-1,9-9 1,-3 6-94,0 0 0,1 0-1,0 2 1,0-1 0,1 2 0,1 0 0,-1 0-1,1 1 1,0 1 0,1 1 0,-1 0 0,27-4-1,-37 8-117,1 1-1,0-1 1,0 1-1,0 0 0,0 1 1,0-1-1,-1 1 1,1 0-1,0 1 1,-1-1-1,1 1 0,0 1 1,-1-1-1,0 1 1,0-1-1,0 1 1,0 1-1,0-1 0,-1 1 1,1 0-1,-1 0 1,0 0-1,0 1 0,0-1 1,-1 1-1,0 0 1,0 0-1,0 0 1,0 0-1,-1 1 0,3 9 1,3 11 279,-1 0-1,-2 1 1,3 30 0,-5-29 97,2-1 1,15 53 0,-20-80-423,0 1 0,0 0 0,0 0 0,0 0 0,1-1 0,-1 1-1,0 0 1,1 0 0,-1-1 0,1 1 0,-1 0 0,1-1 0,-1 1-1,1-1 1,-1 1 0,1 0 0,-1-1 0,1 1 0,0-1 0,-1 1-1,1-1 1,0 0 0,0 1 0,-1-1 0,1 0 0,0 1 0,0-1-1,1 0 1,-1 0-44,0-1 1,1 1-1,-1-1 0,0 1 0,0-1 0,1 1 0,-1-1 0,0 0 0,0 0 1,0 0-1,0 0 0,0 0 0,0 0 0,0 0 0,1-1 0,4-6-415,-1 0-1,0-1 0,7-15 0,-4 5 39,-2 0 0,6-24-1,-4-1-349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21.9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1 531 15099,'6'12'890,"-4"-7"-497,0 1 1,1-1-1,0 1 1,0-1-1,6 7 1,-8-11-343,0 0 0,-1 0 0,1-1 1,0 1-1,0 0 0,0-1 0,0 1 1,0-1-1,0 1 0,0-1 0,0 0 0,0 1 1,0-1-1,0 0 0,0 1 0,0-1 1,0 0-1,0 0 0,0 0 0,0 0 1,0 0-1,0 0 0,1 0 0,-1-1 0,0 1 1,0 0-1,0-1 0,0 1 0,0 0 1,0-1-1,0 1 0,0-1 0,-1 0 0,1 1 1,0-1-1,0 0 0,1 0 0,2-3 1,0-1-1,0 1 0,-1-1 1,1 1-1,-1-1 0,0 0 1,0-1-1,-1 1 0,0 0 1,1-1-1,-2 1 0,1-1 1,0-5-1,0 2-33,0-1 0,-1 1 1,0 0-1,-1 0 0,0-1 0,-1 1 0,-2-14 1,2 19-9,0 1 0,0-1 0,-1 1 0,0-1 0,1 1 0,-1-1 1,0 1-1,-5-5 0,7 7-5,-1 0 0,1 0 1,-1 1-1,0-1 0,1 0 0,-1 1 0,0-1 1,0 1-1,0-1 0,1 0 0,-1 1 1,0 0-1,0-1 0,0 1 0,0-1 0,0 1 1,0 0-1,0 0 0,0 0 0,0 0 0,0 0 1,0-1-1,0 2 0,0-1 0,0 0 1,0 0-1,0 0 0,0 0 0,0 1 0,1-1 1,-1 0-1,0 1 0,0-1 0,0 1 0,0-1 1,0 1-1,0-1 0,0 2 0,-2 1 33,1 0-1,-1 0 1,1 1-1,0-1 1,0 0-1,1 1 1,-1 0-1,1-1 1,0 1-1,0 0 1,0 0-1,0-1 1,0 9-1,0 1 171,1 1-1,1 24 0,2-21 14,-1 0 0,2-1-1,8 26 1,-11-38-174,0-1 1,0 1-1,1 0 0,0 0 0,0-1 1,0 1-1,0-1 0,0 1 0,1-1 1,-1 0-1,1 0 0,0 0 0,0 0 1,0-1-1,0 1 0,1-1 0,-1 0 0,1 0 1,-1 0-1,6 2 0,-6-4-29,-1 1 0,1-1-1,-1 0 1,1 0 0,0-1 0,-1 1-1,1-1 1,-1 1 0,1-1 0,-1 0-1,1 0 1,-1 0 0,1 0 0,-1 0-1,0 0 1,0-1 0,0 1 0,0-1-1,0 1 1,0-1 0,0 0 0,0 0-1,2-4 1,3-2-2,-1-1 0,-1 0 1,0 0-1,7-16 0,-1-6-70,-1-1 0,-1 0-1,-2 0 1,-1-1 0,2-44 0,9 137 12,-17-58 43,7 29 7,0-1 0,2 0 0,1-1 0,17 34 1,-26-61-122,0 1-1,1-1 1,0 0 0,-1 0 0,1 0 0,0 1 0,0-2 0,0 1 0,3 2 0,-5-3 85,1-1 0,-1 0 0,0 0 0,1 0 0,-1 1 0,1-1 0,-1 0 0,0 0 0,1 0 0,-1 0 0,1 0 0,-1 0 0,1 0 0,-1 0-1,0 0 1,1 0 0,-1 0 0,1 0 0,-1 0 0,0 0 0,1-1 0,-1 1 0,1 0 0,-1 0 0,1-1 2,0 0 0,0 0 0,-1 0-1,1 1 1,0-1 0,-1 0-1,1 0 1,-1 0 0,1 0 0,-1 0-1,1 0 1,-1 0 0,1-2-1,3-19-475</inkml:trace>
  <inkml:trace contextRef="#ctx0" brushRef="#br0" timeOffset="1">97 13 16147,'0'6'1441,"-3"-6"-929,-1 1-248,1 1 1040,3-1-872,-3-5-1240,1-4 664,-2-2-200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22.5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15 16355,'38'71'2457,"11"18"-338,-43-80-1936,0 0 0,1-1 0,0 1-1,0-2 1,1 1 0,0-1 0,10 7 0,-16-12-186,0-1-1,-1 0 1,1 0-1,0 0 1,0 0-1,0 0 1,0 0-1,0-1 1,0 1-1,1-1 1,-1 1-1,0-1 1,0 0-1,0 0 1,0 0-1,1 0 0,-1 0 1,0 0-1,0-1 1,0 1-1,0-1 1,0 0-1,0 1 1,0-1-1,0 0 1,0 0-1,0 0 1,0 0-1,3-3 1,2-3-128,0 0 0,-1 0 1,0-1-1,0 1 0,6-13 1,-1 3-80,-11 17 211,0-1-1,0 1 1,1 0-1,-1-1 1,0 1 0,0 0-1,0-1 1,0 1-1,1 0 1,-1-1-1,0 1 1,0 0-1,1 0 1,-1-1-1,0 1 1,1 0 0,-1 0-1,0-1 1,1 1-1,-1 0 1,0 0-1,1 0 1,-1 0-1,0 0 1,1-1-1,-1 1 1,0 0 0,1 0-1,-1 0 1,1 0-1,-1 0 1,0 0-1,1 0 1,-1 0-1,0 0 1,1 0 0,-1 1-1,1-1 1,-1 0-1,0 0 1,1 0-1,-1 0 1,0 0-1,1 1 1,-1-1-1,0 0 1,1 0 0,-1 1-1,0-1 1,0 0-1,1 0 1,-1 1-1,0-1 1,0 0-1,0 1 1,1 0-1,8 24 394,-8-22-332,18 63 880,31 93 1419,-50-158-2345,0 0 0,1 0 0,-1 0 0,1 0 0,-1-1-1,0 1 1,1 0 0,-1 0 0,1 0 0,0-1 0,-1 1-1,1 0 1,0-1 0,-1 1 0,1 0 0,0-1 0,0 1-1,0 0 1,0-1-20,-1 0 0,1 0 0,-1 0 0,1 0 0,-1-1 0,1 1 1,-1 0-1,0 0 0,1 0 0,-1 0 0,1-1 0,-1 1 0,0 0 0,1 0 0,-1-1 0,0 1 0,1 0 0,-1-1 0,0 1 0,1 0 0,-1-1 0,0 1 0,0 0 0,1-1 0,-1 0 0,13-33-914,-12 30 755,50-212-14500,-41 161 13290,-5 29 5057,11-31-1,-4 24 2259,-12 33-5916,0-1 0,0 1 1,0 0-1,0 0 0,0 0 0,0 0 0,0-1 0,0 1 0,0 0 0,0 0 0,0 0 0,0-1 1,0 1-1,0 0 0,0 0 0,0 0 0,0 0 0,0-1 0,0 1 0,0 0 0,0 0 0,-1 0 0,1 0 1,0-1-1,0 1 0,0 0 0,0 0 0,0 0 0,0 0 0,0 0 0,-1-1 0,1 1 0,0 0 1,0 0-1,0 0 0,0 0 0,-1 0 0,1 0 0,0 0 0,0 0 0,0 0 0,-1 0 0,1 0 1,0 0-1,0 0 0,0 0 0,0 0 0,-1 0 0,1 0 0,0 0 0,0 0 0,0 0 0,-1 0 0,1 0 1,-10 3 144,7 0-113,1 0 0,-1 0 0,1 1 0,0-1-1,0 1 1,1-1 0,-1 1 0,1 0 0,0 0-1,0-1 1,0 1 0,0 0 0,1 0 0,-1 0 0,1 0-1,0 5 1,1 9 172,0-1-1,4 22 0,-3-22-123,1 0 0,1-1 1,1 0-1,0 1 0,1-1 0,0-1 0,2 1 0,0-1 0,0-1 0,13 16 0,4-9-331,-25-20 222,1 0 0,0-1-1,0 1 1,0-1 0,-1 0-1,1 1 1,0-1 0,0 1 0,0-1-1,0 0 1,0 0 0,0 0-1,0 0 1,0 1 0,0-1 0,0 0-1,-1 0 1,1-1 0,0 1-1,0 0 1,0 0 0,0 0 0,0-1-1,0 1 1,0 0 0,0-1 0,-1 1-1,1-1 1,0 1 0,0-1-1,0 1 1,0-2 0,8-19-99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24.2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0 206 17548,'3'0'1392,"5"0"-1208,10-10-56,3-7 584,12-7-576,4-1-64,10-5-8,3 0-24,1 4-248,1 4-168,-5 8-312,-7 7-88,-14 10 536,-8 7-168,-9 13-160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24.8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0 586 14843,'15'6'1096,"12"-5"-880,5-2-64,10-7 585,6-4-425,9-1-304,2-4-184,-4-2 200,-4-2-8,-9-3-16</inkml:trace>
  <inkml:trace contextRef="#ctx0" brushRef="#br0" timeOffset="1">536 0 17924,'6'6'1152,"0"2"-1032,2 2-72,6 7 312,4-1-248,4 7-104,4 4-8,-1 4 8,-2 4 0,-5 4 8,-6 3 0,-9 5 0,-5 1 8,-10 4-184,-4-1-240,-7-6 360,-1-9-56,3-18-48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26.1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108 31 12851,'3'-5'718,"-2"4"-376,1-1 1,-1 1-1,0-1 0,0 0 0,0 1 1,-1-1-1,1 0 0,0 0 0,-1 1 1,1-1-1,-1 0 0,1-3 1,-8 28 3402,5-20-3640,1-1 0,0 1 0,0 0 0,0-1 1,0 1-1,1 0 0,-1 4 0,0-7-57,1 0 1,-1 0-1,1 0 1,0 1-1,-1-1 1,1 0-1,-1 0 1,1 0-1,-1 0 1,1 0-1,-1-1 1,1 1-1,-1 0 1,1 0-1,-1 0 1,1 0-1,0 0 1,-1-1-1,1 1 1,-1 0-1,1 0 1,0-1-1,-1 1 1,1 0-1,-1-1 1,1 1-1,0 0 1,0-1 0,-1 1-1,1 0 1,0-1-1,-1 0 1,-12-13 685,13 14-709,0 0-1,0 0 1,0-1 0,0 1-1,0 0 1,0 0 0,1 0-1,-1-1 1,0 1-1,0 0 1,0 0 0,0-1-1,0 1 1,0 0 0,0 0-1,0 0 1,0-1 0,-1 1-1,1 0 1,0 0 0,0-1-1,0 1 1,0 0 0,0 0-1,0 0 1,0-1-1,0 1 1,-1 0 0,1 0-1,0 0 1,0 0 0,0-1-1,0 1 1,-1 0 0,1 0-1,0 0 1,0 0 0,0 0-1,0 0 1,-1-1 0,1 1-1,0 0 1,-5 11 277,5-3-261,-1 3-31,-1-11 188,-2-6 257,4 6-438,-9-40-384,7 79 292,-1 12 17,5 77-1,-2-128 58,0 1-1,0 0 0,0-1 0,0 1 0,0-1 1,0 1-1,0-1 0,0 1 0,0-1 0,0 1 1,1-1-1,-1 1 0,0-1 0,0 1 0,0-1 1,1 1-1,-1-1 0,0 1 0,0-1 0,1 0 1,-1 1-1,0-1 0,1 1 0,-1-1 0,1 0 1,-1 1-1,1-1 0,-1 0 0,0 0 0,1 1 1,-1-1-1,1 0 0,-1 0 0,1 0 0,-1 1 1,1-1-1,-1 0 0,1 0 0,-1 0 0,1 0 1,-1 0-1,1 0 0,0 0 0,-1 0 0,1 0 1,-1 0-1,1 0 0,-1-1 0,1 1 0,-1 0 1,1 0-1,-1-1 0,1 1 0,-1 0 0,0 0 1,1-1-1,-1 1 0,1 0 0,-1-1 0,0 1 1,1-1-1,-1 1 0,0 0 0,1-1 0,30-34-53,-24 26 37,12-12-65,41-37 0,-54 53 59,0 0-1,0 1 1,0 0-1,0 0 1,0 1-1,1 0 1,-1 0-1,1 0 1,0 1-1,0 0 1,0 0-1,0 1 1,9-1 0,-12 2 4,-1 0 1,0 0 0,1 1 0,-1-1 0,0 1 0,0 0 0,1 0-1,-1 0 1,0 0 0,0 1 0,0-1 0,0 1 0,-1 0 0,1-1 0,0 1-1,4 5 1,-4-3-1,1 0 0,-1 0 0,0 0 0,-1 1 0,1-1 0,-1 1 1,0 0-1,0 0 0,0 0 0,0 5 0,0 0 13,0 1 1,-1-1-1,0 1 0,-1-1 1,0 1-1,-1-1 0,0 1 1,0-1-1,-1 0 1,-4 13-1,0-9 34,0-1-1,-1 0 1,-1-1 0,1 0-1,-2 0 1,0-1-1,0 0 1,-18 16 0,15-16-45,-1 0 1,-1-1 0,1-1 0,-1 0-1,-1-1 1,1 0 0,-21 7-1,28-13-164,-1 0-1,1 0 0,0 0 0,-1-1 1,1-1-1,0 1 0,-11-1 0,14-1 128,0 1 0,0-1-1,0 0 1,0 0-1,0 0 1,0 0 0,0-1-1,0 0 1,1 0-1,-1 0 1,1 0 0,-1 0-1,1-1 1,0 1-1,-3-4 1,-18-26-433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26.7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0 349 13123,'26'-27'1584,"2"6"-928,-1 1-304,6 1 1881,2-2-1729,7-2-720,2 2 152,1 0 48,-2 0-112,1-3-72</inkml:trace>
  <inkml:trace contextRef="#ctx0" brushRef="#br0" timeOffset="1">581 10 14787,'-1'23'1313,"-1"0"-1,-11 45 0,0 7 236,9-47-1194,1-1 1,2 1-1,1 0 0,1 0 0,1-1 0,10 49 1,-10-70-298,0 0 1,0 0 0,1 0 0,-1 0 0,1-1-1,1 1 1,3 5 0,-5-9-44,-1 0 1,1 0-1,0 0 1,0 0-1,0-1 0,1 1 1,-1-1-1,0 1 1,0-1-1,1 0 1,-1 1-1,1-1 0,-1 0 1,1-1-1,0 1 1,-1 0-1,1-1 1,0 0-1,3 1 0,1-2-6,0 0-1,-1 0 0,1-1 0,-1 0 0,1 0 1,-1 0-1,0-1 0,0 1 0,0-2 0,0 1 1,-1-1-1,1 0 0,-1 0 0,7-7 0,3-3 6,-2 0 0,1-2-1,18-28 1,-17 21 12,-1-2 0,-1 1 1,10-28-1,-17 36 14,-1 1 1,-1-1-1,0 0 1,-1 0-1,-1-1 1,1-24-1,-3 35-18,0 0-1,-1 0 1,0 0-1,0 1 0,0-1 1,-1 0-1,0 1 0,0-1 1,0 1-1,-1-1 0,0 1 1,0 0-1,-6-8 0,6 10-4,0-1-1,0 1 0,0 0 0,-1 1 0,1-1 0,-1 1 0,0-1 0,0 1 0,0 0 1,0 0-1,0 1 0,-1-1 0,1 1 0,0 0 0,-1 0 0,1 0 0,0 1 0,-8 0 1,1 0-41,0 2 0,0 0 1,1 0-1,-1 1 1,0 0-1,1 1 0,0 0 1,0 0-1,0 1 1,0 1-1,1 0 0,-10 7 1,-1 3-55,1 0 0,1 0 1,1 2-1,-21 27 0,26-29 21,-19 35 0,18-25-110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0.3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4 19172,'-1'0'66,"1"-1"-1,0 1 1,-1 0-1,1-1 1,0 1-1,-1 0 1,1 0 0,0-1-1,-1 1 1,1 0-1,-1 0 1,1 0-1,0 0 1,-1 0 0,1 0-1,-1-1 1,1 1-1,-1 0 1,1 0-1,0 0 1,-1 0-1,1 0 1,-1 1 0,1-1-1,0 0 1,-1 0-1,1 0 1,-1 0-1,1 0 1,0 0-1,-1 1 1,1-1 0,-1 0-1,1 0 1,0 1-1,-1-1 1,1 0-1,0 1 1,0-1 0,-1 0-1,1 1 1,0-1-1,0 0 1,-1 1-1,1-1 1,-15 19 860,7-2-783,0 1-1,1 0 0,1 0 1,0 0-1,2 1 0,0 0 1,-2 34-1,6-53-150,0 0-1,-1 0 1,1 1-1,0-1 1,0 0-1,0 1 1,0-1-1,0 0 0,0 1 1,0-1-1,0 0 1,0 1-1,0-1 1,0 0-1,1 0 1,-1 1-1,0-1 1,0 0-1,0 1 1,0-1-1,0 0 1,0 0-1,1 1 1,-1-1-1,0 0 1,0 0-1,1 1 1,-1-1-1,0 0 0,0 0 1,1 0-1,-1 1 1,0-1-1,0 0 1,1 0-1,-1 0 1,0 0-1,1 0 1,-1 0-1,0 0 1,0 0-1,1 0 1,-1 0-1,0 0 1,1 0-1,-1 0 1,0 0-1,1 0 1,-1 0-1,0 0 1,1 0-1,-1 0 0,0 0 1,0 0-1,1 0 1,-1 0-1,0-1 1,1 1-1,-1 0 1,0 0-1,0 0 1,1-1-1,23-16-339,-13 8 230,2 1 43,-1 1 0,2 0 0,-1 0 0,26-7 0,-35 12 87,0 1 0,0-1 0,0 1-1,0 0 1,0 1 0,0-1 0,1 1-1,-1 0 1,0 0 0,0 0 0,0 1 0,1-1-1,-1 1 1,0 0 0,0 0 0,0 1-1,0-1 1,0 1 0,0 0 0,-1 0-1,6 3 1,-7-3 22,-1-1-1,1 1 1,-1 0-1,1 0 1,-1 0-1,1 0 0,-1 1 1,0-1-1,0 0 1,0 0-1,0 1 1,-1-1-1,1 0 1,-1 1-1,1-1 0,-1 4 1,0-1 41,0 1 0,0-1 0,-1 0 0,0 0 0,0 0 0,0 0 0,-4 7 0,-1 3 140,-1-2 0,0 1 0,-1-1 0,-14 17-1,15-19-137,-1-1 0,-1-1-1,0 1 1,0-1 0,-1-1 0,0 0-1,0 0 1,-1-1 0,-11 6-1,21-12-113,0-1 0,0 1 0,-1-1 0,1 1 0,0-1 0,0 0 0,0 1 0,0-1 0,0 0-1,0 0 1,0 0 0,-1 0 0,1 0 0,0 0 0,0 0 0,0 0 0,0 0 0,-1 0 0,1-1 0,0 1 0,-1-1-1,1 0-34,0 1-1,1-1 0,-1 0 0,1 0 0,-1 1 0,1-1 0,-1 0 0,1 0 0,0 0 1,-1 0-1,1 0 0,0 1 0,0-1 0,0 0 0,-1 0 0,1 0 0,0 0 0,0 0 1,0 0-1,1-1 0,-1-4-124,1 1 0,1 0 1,-1 0-1,1 0 0,0 0 0,0 0 1,0 0-1,4-6 0,17-19-549,5-4-227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27.2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1 980 14883,'5'-1'195,"0"0"0,0 0 0,1-1-1,-1 0 1,0 0 0,0 0 0,-1-1 0,1 1-1,7-6 1,10-5 226,308-169 2412,326-238 0,-232 138-2555,-403 269-278,1 0 0,0 2 0,28-11 0,-139 61-751,62-23 559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27.7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1 423 13963,'0'1'121,"1"-1"1,-1 1-1,1-1 0,-1 1 0,1-1 1,-1 1-1,1-1 0,0 0 0,-1 1 1,1-1-1,-1 0 0,1 0 0,0 1 1,-1-1-1,1 0 0,0 0 0,-1 0 1,1 0-1,0 0 0,-1 0 0,1 0 1,0 0-1,0 0 0,-1 0 1,1 0-1,0 0 0,-1-1 0,1 1 1,-1 0-1,1 0 0,0-1 0,-1 1 1,1-1-1,-1 1 0,1 0 0,0-1 1,-1 1-1,1-1 0,25-24 886,-24 23-790,18-20 406,-2-1 0,29-48 0,22-59 250,-8 15-573,-59 111-300,0 1 1,0 0-1,0 0 0,0 0 1,0 0-1,0 0 0,1 1 0,0-1 1,5-4-1,-8 7 0,1 0 0,-1 0 0,1-1 1,-1 1-1,1 0 0,-1 0 0,1 0 0,-1 0 1,1 0-1,-1 0 0,1 0 0,-1 0 0,1 0 1,-1 0-1,1 0 0,-1 0 0,1 1 0,-1-1 1,1 0-1,-1 0 0,1 0 0,-1 1 0,1-1 1,-1 0-1,1 1 0,1 0 2,-1 1-1,1 0 1,-1 0-1,0-1 1,0 1 0,0 0-1,1 0 1,-2 0 0,2 2-1,12 36 152,-2 1-1,8 51 0,1 4-62,-17-88-726,-1-10-103,1-16 147,1-9 171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28.3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0 164 18036,'8'21'1448,"5"-13"-1136,2-8-128,8-8 993,4-5-721,10-10-400,3 1-88,2-6-408,0 1-281,-5 2 633,-4 1-136,-3 1-104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28.9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96 1 16003,'-3'1'124,"0"1"0,-1 0-1,1 0 1,0 0 0,0 1-1,0-1 1,1 1 0,-1 0 0,0-1-1,1 1 1,0 1 0,0-1-1,0 0 1,0 0 0,0 1-1,-1 3 1,-4 11 395,-9 34 0,14-47-356,-5 26 346,0 1 0,2 0 1,-1 53-1,6-63-274,0 0 0,2-1-1,1 1 1,0 0 0,2-1 0,9 28 0,-12-43-157,1 0 1,-1 1-1,1-1 1,6 8-1,-8-13-64,-1 0-1,1 0 1,0 0-1,0 0 0,-1 0 1,1 0-1,0-1 1,0 1-1,0 0 0,0 0 1,0-1-1,0 1 0,0 0 1,0-1-1,0 1 1,0-1-1,0 0 0,0 1 1,0-1-1,0 0 1,1 0-1,-1 1 0,0-1 1,0 0-1,0 0 1,0 0-1,1-1 0,-1 1 1,0 0-1,0 0 1,0-1-1,0 1 0,0 0 1,0-1-1,2 0 0,0-1 11,0-1-1,0 0 0,1 0 1,-2 0-1,1 0 0,0 0 1,-1-1-1,1 1 0,-1-1 1,0 0-1,0 1 0,1-6 1,16-51 114,-17 53-121,5-20 53,-2-1-1,-1 0 0,2-35 1,-6 45-43,0 1 0,-1-1 1,-1 1-1,-1 0 1,0 0-1,-8-23 1,10 36-33,0 1 0,-1-1 1,0 1-1,0-1 1,0 1-1,0 0 0,0 0 1,-1 0-1,1 0 1,-1 0-1,0 0 0,0 1 1,0 0-1,-5-4 1,6 5-16,1 1 0,-1-1 0,1 0 0,-1 1 0,0 0 0,1-1 0,-1 1 0,1 0 0,-1 0 0,1 0 0,-1 0 0,0 0 0,1 0 0,-1 1 0,1-1 0,-1 0 0,1 1 0,-1-1 0,1 1 0,-1 0 0,1-1 0,-1 1 0,1 0 0,0 0 0,-1 0 0,1 0 0,0 0 0,0 0 0,0 0 0,0 1 0,0-1 0,0 0 0,0 1 0,0-1 0,-1 3 0,-1 3-211,-1 0 0,2 0-1,-1 0 1,1 0 0,0 0-1,-2 10 1,4-13 138,-1 1 1,0-1-1,1 0 0,0 1 1,0-1-1,0 0 1,1 0-1,0 1 1,-1-1-1,1 0 0,1 0 1,1 5-1,8 2-402</inkml:trace>
  <inkml:trace contextRef="#ctx0" brushRef="#br0" timeOffset="1">421 302 18244,'10'15'1784,"-2"15"-1104,-2 6-263,0 8 1263,4 1-744,2 2-584,3-2-208,-3-8-456,0-7-368,-3-18-392,-1-12-1545,-7-22 2057,-8-13-416,-11-13-328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29.4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72 105 17596,'-25'53'1679,"-8"22"-729,30-66-714,1-1 0,-1 1 0,1-1 0,1 1 1,0 0-1,0 15 0,0-24-219,1 0 0,0 1 0,0-1 0,0 1 1,0-1-1,0 0 0,0 1 0,1-1 0,-1 1 0,0-1 0,0 0 0,0 1 1,0-1-1,0 0 0,0 1 0,1-1 0,-1 0 0,0 1 0,0-1 0,1 0 0,-1 1 1,0-1-1,0 0 0,1 0 0,-1 1 0,0-1 0,1 0 0,-1 0 0,0 1 0,1-1 1,0 0-1,12-4 273,14-18-72,-9-1-519,-1-1 1,-1 0-1,22-44 0,-16 21-1001,19-59 1,-42 220 1333,5-28 853,-3-76-754,0 1 1,1-1-1,1 1 0,0-1 0,0 0 0,5 10 0,-7-18-103,0 1 1,1-1-1,-1 0 0,0 0 0,1 0 0,0 0 0,-1 0 1,1 0-1,0-1 0,0 1 0,0 0 0,0-1 0,0 0 1,1 1-1,-1-1 0,0 0 0,0 0 0,1 0 1,-1-1-1,1 1 0,-1 0 0,1-1 0,-1 0 0,1 1 1,3-1-1,5-1 34,0-1-1,-1 1 1,0-2 0,20-6 0,-5 1-37,-11 4-14,0 1-1,1 0 1,-1 1 0,1 1-1,-1 0 1,1 1 0,16 2-1,-28-2 15,1 1 0,0-1 0,-1 1 0,1 0 0,0 0 0,-1 1-1,1-1 1,-1 1 0,0-1 0,1 1 0,-1 0 0,0 0-1,0 1 1,0-1 0,-1 1 0,1-1 0,0 1 0,-1 0 0,0 0-1,1 0 1,-1 0 0,-1 1 0,1-1 0,0 0 0,-1 1 0,0-1-1,1 1 1,-2-1 0,1 1 0,0 0 0,-1 0 0,1 6 0,-1-2 107,-1 0 0,0-1 0,0 1 0,-1-1 0,0 0 0,0 1 0,0-1 0,-1 0 0,0 0 0,-1-1 0,1 1 0,-1-1 0,-6 8 1,2-4 142,0 0 1,-1 0 0,-1-1 0,1 0-1,-1 0 1,-20 12 0,20-16-111,0 1 0,-1-2 1,0 1-1,0-2 0,0 1 0,0-2 0,-19 3 1,24-4-281,0 0 1,0-1 0,-1 0 0,1 0-1,0 0 1,0-1 0,0 0 0,0 0 0,1-1-1,-1 1 1,0-1 0,0-1 0,1 1 0,-1-1-1,1 0 1,-6-4 0,9 5 21,1 1 0,-1 0 0,1-1 0,0 1 0,0-1 0,0 1 0,0-1 0,0 0 0,0 1 0,0-1 0,1 0 0,-1 0 0,1 0 0,-1 1 0,1-1 0,0 0 0,-1 0 0,1 0 0,0 0-1,0 0 1,1 0 0,-1 0 0,0 1 0,1-1 0,-1 0 0,1 0 0,1-3 0,8-13-760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31.0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1 135 15243,'15'-2'1096,"6"1"-863,1-4-97,11-5 312,3-2-176,8-6-128,-4-2-152,1 0-368,-3-1-232,-17 5 496,-2 7-121,-23 10-111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31.5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0 167 15347,'5'9'1121,"5"-9"-921,5-6-72,11-9 672,8-3-264,8-3-216,5-3-64,3-2-360,-1 4-224,-7-1 432,0 8-32,-7 9-248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32.9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1 123 14563,'31'-21'923,"1"2"0,1 2 1,0 0-1,64-20 0,-87 34-890,1 1 0,-1 0 1,1 0-1,-1 1 1,1 0-1,18 1 0,-26 0-30,1 1 0,-1-1-1,0 1 1,1 0-1,-1-1 1,0 2 0,0-1-1,1 0 1,-1 1-1,0-1 1,0 1 0,-1 0-1,1 0 1,0 0-1,0 0 1,-1 1 0,0-1-1,1 1 1,-1-1-1,0 1 1,0 0 0,0 0-1,-1 0 1,3 4 0,-1 3 28,-1 0 0,1 0 1,-2 0-1,1 0 1,-1 0-1,-1 0 1,0 0-1,-1 0 0,1 1 1,-4 11-1,-4 17 170,-17 47 0,18-67-134,-34 92-238,13-37-207,22-58 215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34.5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2004 0 8450,'-91'11'2064,"64"-9"-1386,0 1 0,0 1 1,1 1-1,0 1 0,-29 12 0,-14 15-239,3 4-1,-114 82 0,101-64 187,-92 48 0,-220 75 672,163-79-1003,153-66-248,10-6-8,-116 69 0,164-84-35,0-1 1,0 2 0,1 1 0,1 0-1,1 0 1,0 2 0,0 0-1,2 0 1,0 1 0,1 1 0,-9 19-1,12-20 0,1 0-1,1 1 0,1 0 1,0 0-1,2 1 0,0-1 0,0 1 1,2 0-1,1 26 0,1-33-8,1 0 0,0 0 0,0-1 0,1 1-1,1-1 1,0 1 0,0-1 0,1-1 0,0 1-1,1-1 1,0 1 0,1-2 0,0 1 0,1-1 0,16 16-1,-1-7-10,0-1 0,0 0 0,2-2 0,0-2 0,28 13 0,4-4-36,80 22 0,-69-27-106,0-3-1,1-3 1,1-3 0,-1-3-1,127-7 1,-135-4-38,0-2 0,-1-3 0,0-3 0,-1-2 0,-1-3 0,106-49 0,97-87-120,-16-23 317,-110 72 178,170-172 1,-297 270-173,2-2 109,-1 0-1,1 0 1,-2-1-1,12-19 0,-18 27-55,-1 0-1,1 1 0,-1-1 1,0 0-1,0 0 0,0 0 1,-1 0-1,1 0 0,-1 0 0,1 0 1,-1-1-1,0 1 0,0 0 1,0 0-1,-1 0 0,1 0 1,-1 0-1,0 0 0,0 0 0,0 0 1,0 0-1,0 0 0,-1 0 1,1 1-1,-1-1 0,-2-3 1,-13-13 252,-2 0 0,0 1 0,-1 1 1,-23-15-1,-3-3-58,-58-50 87,-193-142-1133,275 213 861,0 2-1,0 0 1,-1 2 0,-45-15 0,18 13-166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36.6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1826 98 12163,'0'-3'180,"0"-1"0,0 1 0,0-1 0,-1 1 0,1 0 1,-1-1-1,1 1 0,-1 0 0,0-1 0,-1 1 0,1 0 1,0 0-1,-1 0 0,0 0 0,0 0 0,0 0 0,0 0 1,0 1-1,0-1 0,-1 1 0,1 0 0,-1-1 0,0 1 1,0 0-1,0 1 0,0-1 0,0 0 0,0 1 0,0 0 1,0-1-1,-5 0 0,-8-2 214,0 1 1,1 1-1,-1 0 1,0 1 0,0 1-1,-1 0 1,1 1-1,-30 7 1,-14 5-64,-56 22 0,85-26-230,-449 163 56,392-133-176,2 3 0,1 4-1,-101 73 1,140-84 22,2 2 0,1 1 0,2 3-1,2 1 1,2 2 0,1 2 0,-32 55 0,52-72 5,1 1 1,2 0-1,1 1 1,1 1-1,1 0 1,2 0-1,2 1 1,0 0-1,0 43 1,5-49-16,2 0 0,0-1 1,2 1-1,1 0 0,1-1 0,1 0 1,2 0-1,0-1 0,2 0 0,1 0 1,0-1-1,17 24 0,-7-18-17,2 0 0,0-2-1,2-1 1,1 0 0,1-2-1,1-2 1,1 0 0,2-2-1,0-1 1,1-1 0,0-2 0,2-1-1,0-2 1,0-1 0,1-2-1,1-2 1,0-1 0,0-1 0,1-2-1,0-2 1,0-1 0,-1-2-1,1-1 1,0-2 0,0-2 0,-1-1-1,41-13 1,-34 4 1,0-1-1,-1-2 1,-1-2 0,-1-2-1,-1-2 1,-1-1 0,36-31-1,-26 14 16,-2-2 0,-2-2 0,-2-2 0,55-82 0,-33 30 22,-4-3-1,-5-2 1,-4-2-1,-5-3 1,52-191 0,-74 213 2,-3-2 1,9-103 0,-28 178-42,-2-1 0,0 1 0,0 0 0,-1 0 0,-5-22 0,5 33-4,0 0 0,0 1-1,0-1 1,-1 1 0,1-1-1,-1 1 1,0-1-1,0 1 1,0 0 0,-1 0-1,1 0 1,-1 0 0,1 0-1,-1 1 1,0-1-1,0 1 1,0 0 0,-1 0-1,1 0 1,0 0 0,-1 0-1,1 1 1,-1-1-1,1 1 1,-7-1 0,-4 0-166,1 1 1,-1 1 0,1 0 0,-1 0-1,1 2 1,-27 5 0,-81 28-474,100-27 554,-62 20-354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16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16 189 16492,'-16'64'4627,"81"-66"-6232,-59 3 1585,0-1 0,0 1 1,0 1-1,0-1 1,-1 1-1,1 0 0,-1 0 1,1 1-1,-1-1 1,0 1-1,0 0 0,0 1 1,7 6-1,-9-8 32,-1 0 1,0 1-1,0-1 0,0 1 0,0 0 0,0 0 0,-1 0 0,1 0 1,-1 0-1,0 0 0,0 0 0,0 0 0,0 0 0,-1 1 0,1-1 0,-1 0 1,0 1-1,0-1 0,0 0 0,0 0 0,-1 1 0,1-1 0,-1 0 1,0 0-1,-1 6 0,-3 3 109,-1-1 0,1 1 0,-13 17 0,15-24-84,-1 0 1,0-1 0,0 1 0,0 0-1,0-1 1,-1 0 0,1 0 0,-1-1 0,-8 5-1,13-7-45,-1-1 0,0 0-1,1 1 1,-1-1-1,1 0 1,-1 0 0,0 0-1,1 1 1,-1-1-1,0 0 1,1 0 0,-1 0-1,1 0 1,-1 0-1,0 0 1,1 0-1,-1-1 1,0 1 0,1 0-1,-1 0 1,0 0-1,1-1 1,-1 1 0,1 0-1,-1-1 1,0 1-1,0-1-23,0 0 0,0-1 0,1 1 0,-1 0 0,0 0 0,1 0 0,-1 0 0,1-1 0,-1 1 0,1 0 0,0 0 0,-1-2-1,0-6-211,1 1 0,-1-1 0,2-10-1,-1 16 154,10-80-1583,3 1 0,27-92 0,-29 127 2475,-1 18 1773,-10 28-2538,0 1 0,0 0 0,0 0 0,0 0 0,0 0 0,1 0-1,-1 0 1,0 0 0,0 0 0,0 0 0,0 0 0,0 0 0,0 0 0,0 0 0,0 0 0,0 0 0,0 0 0,1 0 0,-1 0 0,0 0 0,0 0 0,0 0 0,0 0 0,0 0 0,0 0 0,0 0 0,0 0 0,0 0 0,0 0 0,0 0 0,1 0 0,-1 0 0,0 0 0,0 0 0,0 0 0,0 0 0,0 1 0,0-1 0,0 0 0,0 0 0,0 0 0,0 0 0,0 0 0,0 0-1,0 0 1,0 0 0,0 0 0,0 0 0,0 0 0,0 1 0,0-1 0,0 0 0,0 0 0,0 0 0,0 0 0,0 0 0,0 0 0,0 0 0,0 0 0,0 0 0,0 0 0,0 0 0,0 1 0,0-1 0,0 0 0,0 0 0,1 18 1111,-1-1-1188,1 1 0,1-1 0,0 1 0,1-1 0,1 0 0,1 0 0,0-1 0,1 1 0,1-1 0,10 17 0,-17-32-28,1 0 1,0 1-1,0-1 0,-1 0 1,1 0-1,0 0 0,0 0 1,0 0-1,1 0 0,-1 0 1,0 0-1,0-1 0,0 1 1,1 0-1,-1-1 0,3 2 1,-3-2 9,0 0 1,0 0 0,0 0 0,-1 0 0,1-1 0,0 1 0,0 0-1,0 0 1,0-1 0,0 1 0,0 0 0,0-1 0,0 1 0,0-1 0,0 1-1,0-1 1,-1 1 0,2-2 0,3-3-173,0-1-1,-1 1 1,0-1 0,0 0 0,5-10-1,-2 4 183,-6 10 29,1-2-13,1-1 0,0 1 0,0 0 0,1 0 0,5-6 0,-8 10 57,-1-1 0,1 1 1,-1-1-1,1 1 0,0-1 1,0 1-1,-1 0 0,1 0 1,0-1-1,-1 1 0,1 0 1,0 0-1,0 0 0,0-1 1,-1 1-1,1 0 0,0 0 1,0 0-1,0 1 0,-1-1 1,1 0-1,0 0 0,0 0 1,-1 0-1,1 1 0,0-1 1,-1 0-1,1 1 0,0-1 1,-1 1-1,1-1 0,0 1 1,-1-1-1,1 1 0,-1-1 1,1 1-1,-1-1 0,1 1 1,-1 0-1,1-1 0,-1 1 1,0 0-1,1 0 0,-1-1 1,0 1-1,1 0 0,-1 0 1,4 9 444,0 0 1,-1 0-1,4 20 0,-7-23-297,1-1 0,1 1-1,-1 0 1,1-1 0,0 0-1,1 1 1,0-1-1,0 0 1,0 0 0,0 0-1,1-1 1,7 10 0,-9-14-153,-1-1 1,0 1 0,0 0 0,0 0-1,0 0 1,1-1 0,-1 1 0,0-1-1,0 1 1,1-1 0,-1 1 0,1-1-1,-1 0 1,0 1 0,1-1-1,-1 0 1,1 0 0,-1 0 0,1 0-1,-1 0 1,2-1 0,0 0-23,-1 0 0,0 0 0,1 0 0,-1-1 0,0 1 0,0 0 0,0-1 0,0 1 0,0-1 0,0 0 0,1-2 0,2-2-142,-1 0 0,0 0 0,0 0 1,-1-1-1,1 1 0,-2-1 0,4-10 0,-4 8-216,0 0 0,-1 0-1,-1 1 1,1-1 0,-2-15-1,0 21 220,1 0 0,-1 1 0,1-1 0,-1 0 0,0 1 0,0-1 0,0 1 0,0 0 0,0-1 0,-3-2 0,3 4 73,0 0 0,1 0 0,-1 0 0,0 0 1,0 1-1,0-1 0,-1 0 0,1 1 0,0-1 0,0 0 0,0 1 0,0 0 0,-1-1 0,1 1 0,0 0 0,0-1 0,-1 1 0,1 0 0,0 0 0,0 0 1,-1 0-1,-1 1 0,2-1 29,1 0 1,0 0 0,-1 0-1,1 0 1,-1 0-1,1 0 1,0 0 0,-1 0-1,1 0 1,-1 0 0,1 0-1,0 0 1,-1 0-1,1 0 1,0 0 0,-1 0-1,1 0 1,-1 0 0,1-1-1,0 1 1,-1 0-1,1 0 1,0-1 0,-1 1-1,1 0 1,0 0 0,0-1-1,-1 1 1,1 0-1,0-1 1,0 1 0,-1 0-1,1-1 1,0 1 0,0 0-1,0-1 1,0 1-1,0 0 1,0-1 0,-1 1-1,1-1 1,0 1 0,0 0-1,0-1 1,0 1-1,0-1 1,0 1 0,1 0-1,-1-2 1,0 0 29,-1-11-333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0.7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63 137 17660,'-4'11'408,"1"0"1,0 1-1,1-1 1,0 1-1,1-1 1,0 20-1,1-24-306,1-1 0,-1 1 0,1 0 0,1-1-1,-1 0 1,1 1 0,0-1 0,0 0 0,1 0-1,0 0 1,0 0 0,1-1 0,3 6 0,-6-9-71,0-1 0,0 0 1,0 0-1,0 0 0,0 0 1,0 1-1,1-1 0,-1-1 1,0 1-1,1 0 1,-1 0-1,0 0 0,1-1 1,-1 1-1,1-1 0,-1 1 1,1-1-1,-1 0 0,3 1 1,-3-1-5,0-1 1,1 1-1,-1 0 1,0-1-1,0 1 1,0-1 0,0 1-1,0-1 1,1 0-1,-1 1 1,0-1-1,0 0 1,0 0-1,-1 0 1,1 1-1,0-1 1,0 0 0,1-2-1,1-3 62,0 1 0,0-1 0,0 0 0,-1 0 0,0 0 0,0 0 0,1-11-1,-1-1 121,0-1-1,-1 1 1,-1 0-1,-1-1 1,-3-19-1,3 29-120,-1-1 0,-1 1 0,1 0 0,-1-1 0,-1 1 0,0 0 0,0 1 0,-1-1-1,0 1 1,0 0 0,-9-10 0,11 15-66,0 1 0,1-1 1,-1 1-1,0 0 0,0 0 0,0 0 0,0 0 0,0 1 0,0-1 0,-1 1 1,1 0-1,-1 0 0,-6-2 0,8 3-37,1 0 1,-1 0 0,0 0-1,1 0 1,-1 1-1,0-1 1,1 0-1,-1 1 1,0-1-1,1 1 1,-1 0-1,1-1 1,-1 1-1,1 0 1,-1 0-1,1 0 1,0 0-1,-1 0 1,1 0 0,0 0-1,0 1 1,0-1-1,0 0 1,0 1-1,0-1 1,0 1-1,0-1 1,0 1-1,1-1 1,-1 1-1,0 2 1,0 1-184,0-1 1,0 1 0,1 0-1,-1 0 1,1 0-1,0-1 1,0 1 0,1 0-1,1 8 1,-1-10 107,-1-1 0,1 1 0,0-1 0,-1 0 0,1 1 0,0-1 0,0 0 1,1 0-1,-1 1 0,0-1 0,1 0 0,-1 0 0,1-1 0,0 1 0,0 0 0,0 0 0,0-1 0,0 1 1,0-1-1,3 2 0,12 0-642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37.9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3787 6290 12171,'5'4'134,"-1"-1"-1,1 0 1,-1 0 0,1 0 0,0-1 0,0 1 0,0-1 0,0-1 0,0 1 0,7 1 0,-9-3-93,0 0 1,0 0 0,-1 0-1,1-1 1,0 1 0,-1 0-1,1-1 1,0 0 0,-1 0-1,1 0 1,0 0-1,-1 0 1,1 0 0,-1-1-1,0 1 1,1-1 0,-1 1-1,0-1 1,0 0 0,0 0-1,0 0 1,2-3 0,2-4 60,0 0 0,-1 0 1,0-1-1,-1 1 0,0-1 0,0 0 1,-1 0-1,3-13 0,10-87 499,-14 93-517,22-344 1094,-25 265-894,-22-172-1,1 119-54,-68-372 554,2 154-639,-15-72-104,97 407-35,-107-462 13,77 365-70,-95-222 1,-162-260-131,234 490 111,-137-235-485,136 265 75,-123-144 0,-159-111-407,100 108 701,134 124 192,-184-182-11,219 229 99,-4 3-1,-98-63 0,129 99 73,-1 3-1,-1 1 0,-2 3 1,0 1-1,-1 3 1,-1 2-1,0 3 0,-89-10 1,66 16-46,0 3 0,0 4 0,0 3 0,1 3 0,-120 28 0,166-28-508,16-4 293,0 1-1,0-2 0,0 0 0,0 0 0,-1-1 1,1-1-1,-14-1 0,-8-7-228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39.2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5641 9978,'-10'7'-589,"9"-13"0,12-17 232,-3 9 1070,-1-1 1,-1 1-1,0-2 0,-1 1 1,-1-1-1,4-23 1,6-101 567,-11 85-841,11-102 180,7 0-1,61-227 1,31-6-541,30-107-67,40-88 73,-132 452-44,7 3 0,96-159 0,196-253 3,49 39-39,-341 443 37,3 2-1,2 3 1,2 3-1,3 3 1,2 2-1,1 4 1,98-43-1,-63 39-2,160-48 0,-200 77-34,0 3 1,1 3-1,127-6 0,161 38 112,-38 1 675,-78-30-17,-200 5-716,-1-2 1,1-2-1,-1-2 0,41-15 0,2-10 172,-2-2-1,110-72 0,132-120 265,-258 178-504,-1-4 1,-3-2-1,-3-3 1,87-119-1,-139 173-40,14-18-5,-18 23 49,1 1 0,-1-1-1,1 0 1,-1 1 0,1-1 0,-1 1-1,1-1 1,-1 1 0,1-1-1,-1 1 1,1-1 0,0 1 0,-1 0-1,1-1 1,0 1 0,-1 0 0,1-1-1,0 1 1,0 0 0,-1 0-1,1 0 1,0 0 0,0 0 0,-1-1-1,1 1 1,1 1 0,3 4-145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40.4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13 163 17180,'-1'-1'65,"0"-1"0,-1 1 1,1 0-1,0-1 0,0 1 1,1-1-1,-1 1 0,0-1 0,0 0 1,1 1-1,-1-1 0,1 0 1,-1 1-1,1-1 0,0 0 1,0 0-1,0 1 0,0-1 0,0 0 1,0-2-1,1 1-17,0 1-1,0-1 1,0 1-1,0-1 1,1 1-1,-1 0 1,0-1-1,1 1 1,0 0-1,0 0 1,4-3-1,3-3 18,0 1 0,1 1-1,0 0 1,0 0 0,12-4 0,8-1-45,0 1 0,0 2 1,0 0-1,1 2 1,1 2-1,-1 1 1,0 1-1,41 3 1,-65-1-9,0 1 0,0-1 1,-1 2-1,1-1 1,0 1-1,-1 0 1,1 0-1,-1 1 1,1 0-1,-1 0 1,9 6-1,-12-6 19,0 0-1,0-1 0,-1 1 1,1 1-1,-1-1 1,1 0-1,-1 1 0,0-1 1,0 1-1,0-1 1,-1 1-1,0 0 1,1 0-1,-1 0 0,0 0 1,-1 0-1,1 0 1,-1 0-1,0 0 1,0 0-1,0 5 0,-2 11 164,-1 1 0,-1-1 0,-1 0 0,-10 31 0,-40 78 566,26-63-481,-27 67 1206,43-106-1270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41.2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8 737 15587,'-8'24'1745,"11"-28"35,17-40-218,20-58-853,-5-1 0,-4-1 0,-5-2 0,15-132 0,-41 232-662,1-1 52,0 0 1,0 0-1,-1-1 1,0 1-1,-2-10 1,2 17-96,1 0 1,-1 0-1,0 0 0,0 0 1,0 0-1,0 1 1,0-1-1,0 0 1,0 0-1,0 0 1,-1 0-1,1 0 1,0 0-1,0 0 1,0 1-1,0-1 1,0 0-1,0 0 0,0 0 1,0 0-1,0 0 1,0 0-1,0 0 1,0 0-1,0 1 1,0-1-1,0 0 1,-1 0-1,1 0 1,0 0-1,0 0 1,0 0-1,0 0 0,0 0 1,0 0-1,0 0 1,-1 0-1,1 0 1,0 0-1,0 0 1,0 0-1,0 0 1,0 0-1,0 0 1,0 0-1,-1 0 0,1 0 1,0 0-1,0 0 1,0 0-1,0 0 1,0 0-1,0 0 1,0 0-1,-1 0 1,1 0-1,0 0 1,0 0-1,0 0 1,0-1-1,0 1 0,0 0 1,0 0-1,0 0 1,0 0-1,0 0 1,0 0-1,-1 0 1,-2 9 97,0 1 1,0-1-1,1 1 1,0 0-1,-1 19 1,0-2 3,-5 43 86,0 123 0,10-153-697,1-1 1,2 0-1,2 0 1,20 64-1,-19-74-335,-8-26 260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41.7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0 649 18508,'6'0'201,"0"-1"0,0 0 0,-1 0 0,1 0 0,-1-1 0,1 0 0,-1 0 0,1 0 0,5-4 0,46-32 399,-32 21-39,26-18-141,611-377 1641,-643 402-2077,49-27-262,97-36 1,-159 71 64,-4 1 54,-1 0 1,1 0-1,0 0 1,0 1-1,1-1 1,-1 1-1,0-1 1,0 1 0,0 0-1,3 0 1,-5 0 134,1 0 0,-1 0 1,0 0-1,0 0 0,0 0 0,0 0 1,0 1-1,0-1 0,0 0 1,0 0-1,0 0 0,0 0 1,0 0-1,0 0 0,0 0 1,0 1-1,0-1 0,0 0 0,0 0 1,0 0-1,0 0 0,0 0 1,0 0-1,0 0 0,0 1 1,0-1-1,0 0 0,0 0 0,0 0 1,0 0-1,0 0 0,0 0 1,0 0-1,0 1 0,0-1 1,-1 0-1,1 0 0,0 0 1,0 0-1,0 0 0,0 0 0,0 0 1,0 0-1,0 0 0,0 0 1,-1 0-1,1 0 0,0 0 1,0 0-1,0 0 0,0 1 1,0-1-1,0 0 0,0 0 0,-1 0 1,1 0-1,0 0 0,0 0 1,0-1-1,0 1 0,-10 4-505,3-2-85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42.2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0 753 15419,'0'-5'2091,"2"-15"-1636,1 1 1,0 0-1,1 0 0,10-26 0,-1 1-82,115-538 1394,-125 638-1386,3 64-185,20 121-1,-21-212-832,-5-29 629,0 0 0,0 0 0,0 0 0,0 0 0,0 0 0,0 0 0,0 0 0,0 0 0,0 0 0,0 1 0,0-1 0,0 0 0,0 0 0,1 0 0,-1 0 0,0 0 0,0 0 0,0 0 0,0 0 0,0 0 0,0 0 0,0 0 0,0 0 0,0 1 0,0-1 0,0 0 0,0 0 0,0 0 0,0 0 0,1 0 0,-1 0 0,0 0 0,0 0 0,0 0 0,0 0 0,0 0 0,0 0 0,0 0 0,0 0 0,0 0 0,0 0 0,1 0 0,-1 0 0,0 0 0,0 0 0,0 0 0,0 0 0,0 0 0,0 0 0,0 0 0,0 0 0,0 0 0,1 0 0,-1 0 0,0 0 0,0-1 0,0 1 0,0 0 0,0 0 0,4-13-211,1-7-58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42.9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7 533 21453,'-6'-3'1800,"9"2"-1648,6-10 488,4-2-296,8-8-296,5-3-248,4-5-672,1-1-168,-3-2 800,-6 1-208,-10 2-161</inkml:trace>
  <inkml:trace contextRef="#ctx0" brushRef="#br0" timeOffset="1">385 0 18212,'-3'2'134,"-1"-1"1,0 1-1,1 0 1,-1 0-1,1 0 1,0 1-1,0-1 0,0 1 1,0 0-1,0 0 1,1 0-1,-1 0 1,1 0-1,-1 0 1,1 1-1,-1 4 1,-5 6 165,2 1 1,-8 25-1,7-14 20,1 0 0,1 0 0,1 1 0,-1 34 0,5-48-253,0 0 0,1 0 0,0-1 0,1 1 1,0-1-1,1 1 0,0-1 0,1 0 0,1 0 1,0 0-1,7 12 0,-11-22-64,-1-1 1,1 1-1,0 0 0,0-1 1,0 1-1,1-1 0,-1 0 1,0 1-1,0-1 0,1 0 0,-1 0 1,1 0-1,-1 0 0,1 0 1,-1 0-1,1 0 0,0 0 1,0-1-1,-1 1 0,1-1 0,0 1 1,0-1-1,-1 1 0,1-1 1,0 0-1,0 0 0,0 0 1,0 0-1,-1 0 0,1-1 1,0 1-1,0-1 0,0 1 0,-1-1 1,1 1-1,0-1 0,-1 0 1,1 0-1,0 0 0,-1 0 1,1 0-1,1-1 0,2-3 5,0 0-1,0 0 1,0-1-1,0 0 1,-1 1-1,0-1 1,0-1-1,0 1 1,4-11-1,-3 0 8,0-1-1,0 1 0,-2-1 0,0 1 0,-1-1 0,-1 0 1,-1 0-1,0 0 0,-1 0 0,-1 0 0,-1 0 0,-7-26 1,8 40-68,0 1 1,1-1 0,-1 0 0,0 0-1,-1 1 1,1-1 0,-1 1 0,-5-6 0,7 8 15,1 0 0,-1 1 0,0-1 0,1 1 0,-1 0 0,0-1 1,1 1-1,-1-1 0,0 1 0,0 0 0,0 0 0,1-1 0,-1 1 1,0 0-1,0 0 0,0 0 0,0 0 0,1 0 0,-3 0 0,2 1-21,0-1 0,0 1 0,0-1-1,0 1 1,0 0 0,0-1 0,0 1-1,0 0 1,1 0 0,-1 0 0,0 0-1,0 0 1,1-1 0,-1 1 0,1 1-1,-1-1 1,0 0 0,0 1 0,-2 8-232,0 0-1,1 1 1,0-1 0,1 0 0,0 1 0,0 13 0,1-14 52,-1 23-542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43.4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16355,'6'46'1409,"-6"1"-881,1 3-224,4-7 528,-2-4-248,1-13-592,2-5-272,-1-20 344,-5-8-104,6-22-224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44.0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63 385 14363,'-8'5'1231,"6"-5"-236,4-14 786,1-1 408,-8 21-1547,1 1 0,0 0-1,1 0 1,-5 12 0,0 1-456,2 0 1,0 0-1,2 1 1,0 0-1,1 0 1,1 0 0,1 30-1,1-50-181,1 1-1,-1 0 1,0-1-1,0 1 1,1 0-1,-1-1 1,1 1 0,-1-1-1,1 1 1,0-1-1,-1 1 1,1-1-1,0 1 1,0-1 0,0 0-1,0 1 1,2 0-1,-3-1-4,1-1 0,0 0 0,0 1-1,0-1 1,0 0 0,0 0 0,0 1 0,0-1-1,0 0 1,0 0 0,-1 0 0,1 0-1,0 0 1,0 0 0,0 0 0,0-1 0,0 1-1,0 0 1,0 0 0,0-1 0,1 0 0,3-2-13,1 0 1,-1-1 0,0 0 0,0 0 0,0 0 0,-1-1 0,5-4 0,12-19-114,32-52 0,-6 8-47,-47 72 172,0 0 0,1-1-1,-1 1 1,0 0 0,0 0 0,0 0 0,1 0 0,-1 0-1,0-1 1,0 1 0,0 0 0,1 0 0,-1 0-1,0 0 1,0 0 0,1 0 0,-1 0 0,0 0 0,0 0-1,1 0 1,-1 0 0,0 0 0,0 0 0,1 0 0,-1 0-1,0 0 1,0 0 0,0 1 0,1-1 0,-1 0-1,0 0 1,0 0 0,0 0 0,1 0 0,-1 0 0,0 1-1,0-1 1,0 0 0,0 0 0,1 0 0,-1 0 0,0 1-1,0-1 1,0 0 0,0 0 0,0 1 0,0-1-1,0 0 1,0 0 0,1 0 0,-1 1 0,0-1 0,0 0-1,0 0 1,0 1 0,0-1 0,0 0 0,0 0-1,-1 1 1,3 8 7,-1 0 0,0 0-1,-1 0 1,0 0 0,-1 9-1,0 13 27,2 21 411,3 0 0,16 77 0,-20-128-417,0-1 0,0 0 0,0 1 0,0-1 0,0 0 0,0 1 0,0-1 0,0 0 0,0 1 0,0-1 0,0 0 0,0 1 0,0-1 0,0 0 0,0 1 0,0-1 0,0 0 0,0 1 0,0-1 0,0 0 0,0 1 0,-1-1 0,1 0 0,0 1 0,0-1 0,0 0-1,-1 0 1,1 1 0,0-1 0,0 0 0,-1 0 0,1 1 0,0-1 0,-1 0 0,1 0 0,0 0 0,-1 0 0,1 0 0,0 1 0,-1-1 0,1 0 0,0 0 0,-1 0 0,1 0 0,0 0 0,-1 0 0,1 0 0,-1 0 0,-20-5 451,13 3-306,-62-14 128,25 3-3011,44 13 2600,0 0 0,1-1 0,-1 1 0,0 0 0,1-1 0,-1 1 0,0-1 0,1 1 0,-1-1 0,1 1 0,-1-1-1,0 1 1,1-1 0,0 0 0,-1 1 0,1-1 0,-1 0 0,1 1 0,0-1 0,-1 0 0,1 0 0,0 1 0,0-1 0,0 0 0,-1 0 0,1 1 0,0-1 0,0 0-1,0 0 1,0 0 0,0 1 0,1-1 0,-1 0 0,0 0 0,0 1 0,0-1 0,1 0 0,-1 0 0,0 1 0,2-2 0,6-17-1266</inkml:trace>
  <inkml:trace contextRef="#ctx0" brushRef="#br0" timeOffset="1">439 63 18780,'0'8'1680,"2"-4"-1088,1 2-223,10-3 831,5 2-328,8-4-336,2-1-136,3-4-216,2-4-136,0-2-448,-3-1-328,-8-2 344,-2-2 184,-10-2-152,1 5-136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44.5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79 17300,'7'13'1760,"10"-1"-1256,1-12-136,4-1 1249,10-11-1273,3-3-440,1-8 216,0-1 8,-5-4-104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1.2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0 137 16652,'21'101'1950,"-18"-80"-1611,0 0 0,2 0-1,0 0 1,1-1 0,1 0 0,18 34 0,-25-53-311,1 0 0,-1 0 1,1 0-1,0 0 0,-1 0 0,1 0 1,0 0-1,0-1 0,-1 1 0,1 0 1,0 0-1,0-1 0,0 1 0,0-1 1,0 1-1,0-1 0,0 1 0,2 0 1,-2-1-11,-1 0-1,1 0 1,0 0 0,0-1 0,-1 1 0,1 0-1,0 0 1,0-1 0,-1 1 0,1 0 0,0-1 0,-1 1-1,1 0 1,0-1 0,-1 1 0,1-1 0,-1 1 0,1-1-1,-1 1 1,2-2 0,1-3 31,0 0 0,-1 0 0,1 0 0,-1 0 0,0 0 0,2-6-1,6-33 68,-2 0 0,-2-1 0,1-65-1,4-29 543,-2 181 148,-9-41-796,28 133 904,-21-111-790,0 0 1,1-1 0,19 37-1,-24-54-183,-1 0 1,1-1-1,1 1 0,-1-1 0,1 0 0,0 0 0,0 0 1,9 6-1,-12-9-4,0 0-1,0-1 1,1 1 0,-1 0 0,1-1 0,-1 1 0,0-1-1,1 1 1,-1-1 0,1 0 0,-1 0 0,1 0-1,-1 0 1,1 0 0,-1 0 0,1 0 0,-1 0-1,1 0 1,-1-1 0,1 1 0,-1 0 0,1-1 0,-1 0-1,1 1 1,-1-1 0,0 0 0,0 0 0,1 1-1,-1-1 1,0 0 0,0 0 0,0-1 0,0 1-1,0 0 1,0 0 0,1-3 0,8-15-449,-1-1-168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45.1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46 775 16291,'0'1'86,"0"-1"0,0 1 0,0-1 0,0 1 0,0 0 0,0-1 0,0 1-1,0-1 1,0 1 0,0-1 0,0 1 0,1 0 0,-1-1 0,0 1-1,0-1 1,1 1 0,-1-1 0,0 1 0,1-1 0,-1 1 0,0-1 0,1 1-1,10-12 896,19-28-429,-2-2 0,-2-2 0,-2 0 0,24-57 1,-11 6-440,25-101 0,-58 181-103,6-15 38,-2-1 1,-2 0-1,0 0 1,2-51-1,-10 74 7,0 7-15,-3 9 22,-1 12-15,1-1-1,1 1 1,-2 30-1,0 68 53,6-112-89,0 42-164,2-1 0,2 0 0,2 0 0,3-1 0,1 0-1,25 70 1,-21-72-474,-7-32 201</inkml:trace>
  <inkml:trace contextRef="#ctx0" brushRef="#br0" timeOffset="0.99">1 1011 16900,'12'6'1560,"12"-3"-920,1-3-208,16-8 1265,7-5-785,12-8-448,6-6-32,8-12-72,-1 0-88,-2 0-376,-7-3-272,-8 7-504,-8 4-200,-9 10-641,-10 6 1233,-17 10-344,-11 5-248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45.6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16 656 15603,'-13'27'1570,"11"-25"-772,6-18-213,184-637 2166,-184 637-2715,-1 21 25,-3 30 46,-1-23-101,1 23 60,-1 37 326,4-1 0,12 79-1,-5-117-889,-10-33 470,0 1 0,0 0-1,0-1 1,1 1 0,-1-1 0,0 1-1,0-1 1,1 1 0,-1-1 0,0 0 0,1 1-1,-1-1 1,1 1 0,-1-1 0,0 0 0,1 1-1,-1-1 1,1 0 0,-1 1 0,1-1 0,-1 0-1,1 0 1,-1 1 0,1-1 0,-1 0-1,1 0 1,0 0 0,-1 0 0,1 0 0,-1 0-1,1 0 1,-1 0 0,1 0 0,-1 0 0,1 0-1,0 0 1,-1 0 0,1 0 0,-1-1 0,1 1-1,-1 0 1,1 0 0,-1-1 0,1 1-1,-1 0 1,1-1 0,-1 1 0,0 0 0,1-1-1,-1 1 1,1-1 0,-1 1 0,0-1 0,1 0-1,4-7-411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46.2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1 447 20244,'7'7'1673,"1"-2"-1265,-2-7-184,10-5 936,4-2-640,10-2-424,2-4-272,5 0-752,-1-5 1096,-3 1-280,0-2-120,-7 3-88</inkml:trace>
  <inkml:trace contextRef="#ctx0" brushRef="#br0" timeOffset="1">501 29 14091,'0'-1'172,"1"0"0,-1-1 0,0 1 1,0 0-1,0 0 0,0-1 0,0 1 0,0 0 0,0 0 0,0-1 1,-1 1-1,1 0 0,0 0 0,-1 0 0,1 0 0,-1-1 0,1 1 1,-1 0-1,1 0 0,-3-2 0,3 3-45,-1 0 0,0-1 0,0 1 1,0 0-1,1 0 0,-1 0 0,0 0 0,0 0 0,0 0 0,0 0 1,1 0-1,-1 0 0,0 0 0,0 0 0,0 1 0,1-1 0,-1 0 1,0 0-1,0 1 0,1-1 0,-1 1 0,-1 0 0,-5 3 286,1 1 0,-1 0 0,1 1 0,0-1 0,-5 8 0,-6 9-183,1 1 1,1 1 0,1 1 0,1 0 0,1 0 0,1 2-1,2-1 1,0 1 0,2 0 0,1 1 0,-5 54 0,11-76-221,0 1 0,0-1 0,1 1 1,0-1-1,0 1 0,0-1 0,1 1 1,4 10-1,-6-15-42,1-1 0,0 1 1,0-1-1,0 0 0,0 1 0,0-1 0,0 0 0,0 0 1,0 0-1,0 1 0,0-1 0,1-1 0,-1 1 1,0 0-1,1 0 0,-1 0 0,1-1 0,-1 1 0,1-1 1,-1 1-1,1-1 0,0 1 0,-1-1 0,1 0 1,-1 0-1,1 0 0,0 0 0,-1 0 0,1 0 0,-1 0 1,1-1-1,0 1 0,-1-1 0,1 1 0,-1-1 1,1 1-1,-1-1 0,0 0 0,3-1 0,4-3-135,-1 0 0,0-1 0,0 1 0,0-1 1,-1 0-1,0-1 0,0 0 0,-1 0 0,1 0 0,6-13 0,12-23-417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46.7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1 106 17540,'0'3'276,"2"7"496,0 0 1,1 1-1,0-1 1,1-1-1,0 1 0,6 9 1,-9-17-733,0 0 1,1 0-1,-1 0 0,1 0 1,0-1-1,0 1 1,-1 0-1,1-1 1,0 0-1,1 1 1,-1-1-1,0 0 0,0 0 1,0 0-1,1 0 1,-1 0-1,0-1 1,1 1-1,-1-1 0,1 0 1,-1 1-1,0-1 1,1 0-1,-1 0 1,1-1-1,-1 1 1,1 0-1,-1-1 0,0 0 1,1 1-1,-1-1 1,3-1-1,4-2-97,-1-1-1,0 1 1,0-1-1,0-1 1,0 1-1,-1-1 1,0-1-1,0 1 0,8-12 1,52-73-1022,-50 66 739,-12 17 234,-4 6 48,0 0-1,0 0 0,1 1 0,-1-1 1,0 0-1,1 1 0,-1-1 0,1 1 1,2-3-1,0 10-122,-2 13 231,-4 32 637,-8 58-1,-1 34 971,13-136-1717,1-9 221,3-7 376,-5 7-513,-1 0 0,1 0 1,0 0-1,0 0 0,0 1 0,0-1 0,1 0 1,-1 1-1,0-1 0,2-1 0,3 0 61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48.1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183 0 12507,'0'0'48,"0"0"1,-1 1 0,1-1-1,-1 0 1,1 0-1,0 0 1,-1 0 0,1 0-1,0 0 1,-1 1 0,1-1-1,0 0 1,-1 0-1,1 1 1,0-1 0,-1 0-1,1 0 1,0 1 0,0-1-1,0 0 1,-1 1-1,1-1 1,0 0 0,0 1-1,0-1 1,0 0 0,-1 1-1,1-1 1,0 1 0,0-1-1,0 0 1,0 1-1,-7 20 221,-9 55 738,2 0-1,-3 93 1,13-119-757,-96 1450 2175,95-1407-2338,-6 165 247,21-2-56,-8-235-317,-2-13-41,0 0 0,1 0 1,0-1-1,0 1 0,1 0 0,0-1 1,0 1-1,1-1 0,0 0 0,8 14 1,-11-21 72,0 0 0,0 1 0,1-1 0,-1 0 0,0 1 0,0-1 0,1 0 1,-1 1-1,0-1 0,1 0 0,-1 0 0,0 1 0,1-1 0,-1 0 0,1 0 1,-1 0-1,0 1 0,1-1 0,-1 0 0,1 0 0,-1 0 0,1 0 0,-1 0 1,0 0-1,1 0 0,-1 0 0,1 0 0,-1 0 0,1 0 0,-1 0 0,1-1 1,9-10-154,3-18-106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49.8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1 359 12875,'2'2'58,"-1"-1"0,1 0 1,-1-1-1,1 1 0,0 0 1,0 0-1,0-1 0,-1 1 0,1-1 1,0 0-1,0 1 0,0-1 1,0 0-1,0 0 0,0 0 0,-1 0 1,1-1-1,0 1 0,0 0 1,0-1-1,3-1 0,46-19 125,-35 14 11,111-51 789,-50 21-250,159-51-1,-146 66-626,140-15-1,97 11 122,72-10 408,-379 34-608,72-12 80,143-2 0,-205 16-96,0 2-1,0 1 1,0 1 0,0 2-1,0 1 1,-1 1 0,0 2-1,49 23 1,-41-14 67,0-1 0,1-1 0,0-3 1,81 19-1,81-6 228,43 8-127,-216-29-128,0-1-1,37 2 1,-51-7-28,0 0 0,0-1 0,-1-1 0,1 0 0,0 0 0,-1-1 0,16-6 0,28-16 279,-56 25-292,0 0 0,1 0 0,-1 0 0,0 1 0,0-1 0,1 0 0,-1 0 0,0 0 0,0 0 1,0 1-1,1-1 0,-1 0 0,0 0 0,0 0 0,0 1 0,0-1 0,0 0 0,1 0 0,-1 1 1,0-1-1,0 0 0,0 0 0,0 1 0,0-1 0,0 0 0,0 0 0,0 1 0,0-1 0,0 0 1,0 1-1,0-1 0,0 0 0,0 0 0,0 1 0,0-1 0,0 0 0,0 0 0,0 1 0,-1-1 0,1 0 1,0 0-1,0 1 0,-2 13 121,-37 199 832,35-170-836,1 0 0,7 87 0,-3-119-106,1 1-1,0-1 1,1 0-1,0 0 1,0-1 0,2 1-1,-1-1 1,10 16-1,-9-19-6,-1-1 1,1 1-1,0-1 0,0-1 0,1 1 1,0-1-1,0 0 0,0 0 0,1-1 0,-1 0 1,1 0-1,0 0 0,9 2 0,0 1-14,0 1-1,-1 0 1,0 1-1,0 1 0,-1 0 1,15 14-1,-4-4 13,-16-14-4,0 0 0,0-1 0,0-1 0,1 1 0,0-2 0,0 1 1,14 2-1,-12-3-6,0 1 0,1 0 1,-2 1-1,18 9 0,-2 1-16,1 0-1,0-2 1,1-1-1,0-1 1,1-2-1,0 0 1,1-3-1,-1 0 1,1-2-1,36 0 0,447-8-262,-174-4 64,39-14 159,-1-1-126,-328 20 151,-1-2-1,0-3 0,89-24 0,-79 16-1,104-13 0,-132 28 22,0 2-1,0 1 1,58 11 0,4 0-6,-23-6 4,55 7 11,208-6 0,18-9-34,-121 3 30,-41-12 33,211-40 0,124-9 19,-217 55-21,-135 5-95,194-24 0,-356 21-10,-4 2 26,0-1-1,0 0 0,0 0 1,0 0-1,0-1 0,0 0 1,10-5-1,-16 7 46,1-1 0,0 1 1,0-1-1,-1 1 0,1-1 0,0 1 0,-1-1 0,1 0 1,-1 1-1,1-1 0,-1 0 0,1 1 0,-1-1 0,1 0 1,0-1-1,-7-8-151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51.8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1306 12867,'1'0'43,"-1"-1"1,0 0-1,1 0 1,-1 0 0,1 1-1,-1-1 1,1 0-1,0 1 1,-1-1-1,1 1 1,-1-1-1,1 0 1,0 1-1,0-1 1,-1 1 0,1 0-1,0-1 1,0 1-1,0 0 1,0-1-1,-1 1 1,2 0-1,24-4 40,-15 3 105,416-100 682,-81 15-605,-272 72-254,61-12 194,206-66 0,27-68 381,-166 67-339,265-97-101,-392 161-108,147-66 276,-6 3 90,-144 65-261,80-19 0,53 0 111,54-14 407,137-27 624,-346 77-1221,99-17 59,-117 23-84,1 1 0,51 3 0,-77 0-13,0 0 1,0 1-1,0 0 0,-1 0 0,1 1 0,0 0 1,-1 0-1,1 1 0,-1-1 0,0 1 0,0 1 0,0-1 1,0 1-1,0 0 0,-1 0 0,0 1 0,0 0 1,0 0-1,0 0 0,-1 0 0,0 1 0,0-1 0,0 1 1,-1 0-1,0 1 0,3 6 0,15 40 160,-8-20-19,29 55 0,-36-77-156,1-1 0,0 0 0,1 0 0,0-1-1,1 0 1,-1 0 0,2-1 0,19 13 0,9 4 36,1-3 0,1-1 1,51 18-1,-74-33-33,0 0-1,0-2 1,1 0 0,0-1-1,-1 0 1,1-2 0,0 0 0,0-1-1,0 0 1,33-7 0,5-6 1,-1 2 0,2 3 1,106-3-1,-12 17-19,166 1-29,592-2 465,-756-4-350,275-32 1,-190 1 1,356 2 0,1 13 28,-92-45 267,170-15 173,-512 66-497,0 7 0,194 21 0,-126 14-233,-269-45 1177,-6 3-889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52.5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49 18348,'6'10'1368,"6"-5"-968,4-1-112,10-2 441,5-2-193,11-2-144,3-4-24,6-4-56,-1-1-104,-4-1-320,-3-1-240,-10 4-472,-8 3-161,-17 6 721,-5 1-200,-20 4-176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53.2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92 17860,'-1'11'1624,"2"-2"-1264,13-8-56,7-2 697,16-5-537,5-5-64,11-4-240,4 0-296,3-3-568,-3 0 712,-3 1-216,-6 5-145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53.7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1 426 15603,'0'7'456,"0"12"1816,5-16-1043,5-10-281,19-25-22,31-45-1,-22 27-643,34-46 3,63-76-203,-115 152-117,-20 20 35,0 0 0,0 0-1,1 0 1,-1 0 0,0 0 0,0 0 0,0 0 0,1 0-1,-1 0 1,0 0 0,0 0 0,0 0 0,1 0 0,-1 0-1,0 0 1,0 0 0,0 0 0,0 0 0,1 0 0,-1 0-1,0 0 1,0 0 0,0 0 0,0 0 0,1 0-1,-1 0 1,0 1 0,0-1 0,0 0 0,0 0 0,0 0-1,1 0 1,-1 0 0,0 1 0,0-1 0,0 0 0,0 0-1,0 0 1,0 1 0,0-1 0,0 0 0,0 0 0,0 0-1,0 0 1,0 1 0,0-1 0,0 0 0,0 0 0,0 0-1,0 1 1,0-1 0,0 0 0,0 0 0,0 0 0,0 0-1,0 1 1,0-1 0,0 0 0,-2 17 2,-52 177 111,25-102-55,22-70-71,-32 133-236,39-144-169,5-10 73,11-15 52,2-15 48,2-9-83</inkml:trace>
  <inkml:trace contextRef="#ctx0" brushRef="#br0" timeOffset="1">537 130 17716,'-6'32'1302,"1"0"1,0 60-1,5-82-1146,0-1-1,1 1 0,0 0 0,1 0 0,0-1 0,0 1 0,1-1 0,1 0 0,-1 0 0,1 0 0,1 0 0,0 0 0,10 12 0,-12-17-116,0 0 0,1-1-1,-1 0 1,1 0-1,0 0 1,0 0-1,0-1 1,0 1-1,1-1 1,-1 0-1,1 0 1,-1-1 0,1 1-1,0-1 1,5 1-1,-2-2-9,-1 1-1,0-2 0,1 1 1,-1-1-1,0 0 0,0 0 1,1-1-1,-1 0 1,9-4-1,-2 0 14,1-2 1,-1 1-1,0-2 1,-1 0-1,0-1 1,0 0-1,-1-1 1,15-17-1,-20 20 9,-1 0-1,0 0 0,0 0 0,-1-1 0,0 0 0,-1 0 0,0 0 1,0-1-1,4-16 0,-7 21-26,-1 0 1,1 0 0,-1 0-1,0 0 1,0 0 0,0 0-1,-1 0 1,0 0-1,0 1 1,0-1 0,0 0-1,-1 0 1,0 1-1,0-1 1,0 1 0,-1-1-1,1 1 1,-1 0-1,0 0 1,0 0 0,-5-4-1,1 2 12,0 0 0,0 1 0,0 0 0,-1 1 0,1 0 0,-1 0 0,0 0 0,-1 1 0,1 1 0,0-1 0,-1 1 0,0 0 0,1 1 0,-17 0 0,12 0-63,1 2 1,0-1 0,-1 2-1,1-1 1,0 2 0,0 0-1,0 0 1,0 1-1,1 0 1,-12 7 0,-1 7-727,19-13 534,14-11 72,4-5-163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1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16492,'9'43'2984,"-6"-29"-2525,17 105 1997,50 167 1,-67-276-2390,-2-6-30,0 0-1,1 0 1,-1 0 0,1 0-1,0 0 1,0 0 0,0-1 0,5 7-1,-7-10-33,0 0-1,0 1 0,1-1 0,-1 0 0,0 0 1,0 1-1,0-1 0,1 0 0,-1 0 0,0 0 0,1 1 1,-1-1-1,0 0 0,1 0 0,-1 0 0,0 0 1,1 0-1,-1 1 0,0-1 0,1 0 0,-1 0 0,0 0 1,1 0-1,-1 0 0,0 0 0,1 0 0,-1 0 1,0 0-1,1-1 0,-1 1 0,0 0 0,1 0 0,-1 0 1,0 0-1,1 0 0,-1 0 0,0-1 0,1 1 1,-1 0-1,0 0 0,0-1 0,1 1 0,-1 0 0,0 0 1,0-1-1,0 1 0,1 0 0,-1 0 0,0-1 1,0 1-1,0 0 0,0-1 0,0 1 0,1 0 0,-1-1 1,0 1-1,0 0 0,0-1 0,0 1 0,0-1 1,0 1-1,0-1 0,2-24-42,-3 9-27,-1 1 1,-1 0 0,0 0 0,-1 0-1,0 0 1,-2 0 0,1 1 0,-2 0-1,0 0 1,-1 1 0,0 0-1,-11-14 1,18 26 50,-1-1 1,1 1-1,0-1 0,-1 1 0,0 0 1,1 0-1,-1 0 0,0 0 0,1 0 1,-1 0-1,0 0 0,-3-1 0,4 2 14,0 0-1,1 0 1,-1 0-1,1 0 1,-1 0-1,0 0 1,1 1-1,-1-1 0,1 0 1,-1 0-1,1 0 1,-1 1-1,1-1 1,-1 0-1,1 1 0,-1-1 1,1 0-1,-1 1 1,1-1-1,-1 1 1,1-1-1,0 0 1,-1 1-1,1-1 0,0 1 1,-1-1-1,1 1 1,0 0-1,0-1 1,-1 1-1,1-1 1,0 1-1,0-1 0,0 1 1,0 0-1,0-1 1,0 1-1,0-1 1,0 1-1,0 0 1,0-1-1,0 1 0,1 0 1,-1 4 1,0 0 1,1-1-1,0 1 0,0 0 1,1-1-1,-1 1 1,1-1-1,0 0 0,0 1 1,0-1-1,0 0 1,1 0-1,0-1 1,6 8-1,-8-10 2,1 1 0,-1-1 0,1 1-1,0-1 1,-1 1 0,1-1 0,0 0 0,0 0 0,0 0 0,0 0-1,0-1 1,0 1 0,0 0 0,0-1 0,0 1 0,0-1 0,0 0-1,1 0 1,-1 0 0,0 0 0,0 0 0,0 0 0,0 0 0,0-1 0,0 1-1,0-1 1,0 0 0,0 1 0,0-1 0,0 0 0,0 0 0,0 0-1,0-1 1,2-1 0,3-3 5,-1-1 0,1 0 0,-1 0 0,0-1 0,-1 1 0,0-2 0,0 1 0,-1 0 0,0-1 0,4-13 0,1-7 36,11-56 0,-22 119 143,1 1 0,2 0 0,8 48 0,-8-80-158,-1 1 0,1-1 1,0 0-1,0 1 1,0-1-1,1 0 0,-1 0 1,1 0-1,0 0 1,2 3-1,-4-5-18,1-1-1,-1 1 1,1-1 0,-1 0 0,1 1 0,-1-1-1,1 0 1,-1 1 0,1-1 0,-1 0 0,1 0-1,-1 1 1,1-1 0,0 0 0,-1 0 0,1 0-1,-1 0 1,1 0 0,-1 0 0,1 0-1,0 0 1,-1 0 0,1 0 0,1-1 1,-1 0 1,1 1 0,-1-1-1,0 0 1,0 0-1,1 0 1,-1 0-1,0 0 1,0 0 0,0 0-1,0 0 1,0 0-1,1-2 1,13-22 76,0 0 1,16-42-1,-21 44-65,1 0 0,1 1 0,28-41 1,-39 61-26,0 1 0,1-1 1,-1 0-1,0 1 1,1-1-1,0 1 0,-1-1 1,1 1-1,0 0 1,0 0-1,0 0 0,0 0 1,0 0-1,0 0 1,0 0-1,0 0 0,0 1 1,0-1-1,0 1 1,2 0-1,-2 0 2,0 1 1,0-1-1,0 1 0,0 0 1,-1 0-1,1 0 0,0 0 1,-1 0-1,1 0 0,0 0 1,-1 0-1,0 1 0,1-1 1,-1 1-1,0-1 0,0 1 1,1-1-1,-1 1 0,-1 0 1,1-1-1,1 4 0,19 54 34,-16-44 20,0 0 1,8 17 0,-13-32-46,0 1 1,1 0 0,-1 0 0,0-1 0,1 1 0,-1 0 0,0-1-1,1 1 1,-1 0 0,1-1 0,-1 1 0,1-1 0,-1 1-1,1-1 1,0 1 0,-1-1 0,1 1 0,0-1 0,-1 0 0,1 1-1,0-1 1,-1 0 0,1 1 0,0-1 0,0 0 0,-1 0-1,3 0 1,-2 0 0,0-1 1,0 1-1,0-1 0,0 1 0,0-1 0,0 0 0,0 0 0,-1 1 0,1-1 0,0 0 0,0 0 1,0 0-1,-1 0 0,1 0 0,0 0 0,0-1 0,4-8 46,-1 0 0,7-20 0,-10 26-36,8-26 44,-7 18-90,1 1 0,1 0-1,0 0 1,0 0 0,1 0 0,11-16-1,-16 26 10,1 1 0,-1-1-1,0 1 1,1-1 0,-1 1-1,0-1 1,1 1 0,-1 0-1,0-1 1,1 1-1,-1-1 1,1 1 0,-1 0-1,1-1 1,-1 1 0,1 0-1,-1 0 1,1 0 0,-1-1-1,1 1 1,-1 0 0,1 0-1,-1 0 1,1 0 0,0 0-1,-1 0 1,1 0-1,-1 0 1,1 0 0,-1 0-1,1 0 1,-1 0 0,1 0-1,0 1 1,-1-1 0,1 0-1,1 2 8,-1-1-1,0 1 0,1-1 1,-1 1-1,0-1 1,0 1-1,0 0 0,0-1 1,-1 1-1,1 0 1,0 2-1,2 7 71,0 1 0,2 20 0,-3 3-159,-3-4 11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54.8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354 25 19580,'0'-1'85,"0"0"0,1 0 0,-1 0 0,0 0 0,1 0 0,-1 1 1,0-1-1,0 0 0,0 0 0,0 0 0,0 0 0,0 0 0,0 0 0,0 0 0,0 0 0,0 0 0,-1 1 0,1-1 0,0 0 0,-1-1 0,0 1-52,0 0-1,0 1 1,0-1-1,0 1 0,0 0 1,0-1-1,0 1 1,0 0-1,-1 0 1,1 0-1,0 0 0,0-1 1,0 1-1,0 1 1,0-1-1,0 0 1,0 0-1,0 0 1,-1 1-1,0 0 0,-9 2 136,0 1 0,1 0 0,0 0-1,0 1 1,0 1 0,1 0-1,-1 0 1,1 1 0,-11 11-1,-73 79 243,81-83-363,3-4-38,-51 61 41,53-61-88,0 1 1,1-1-1,-1 1 1,2 0-1,-6 15 0,11-25 29,-1 0-1,1 0 1,0 0-1,0 0 1,-1-1-1,1 1 1,0 0-1,0 0 0,0 0 1,0 0-1,0 0 1,0 0-1,0 0 1,0 0-1,0 0 0,1 0 1,-1 0-1,1 1 1,-1-2 1,1 1 0,-1-1 1,0 0-1,1 1 0,-1-1 0,1 0 1,-1 0-1,1 1 0,-1-1 0,1 0 1,-1 0-1,1 0 0,0 0 1,-1 0-1,1 0 0,-1 1 0,1-1 1,-1 0-1,1-1 0,-1 1 0,1 0 1,1 0-1,4-2-43,1 0-1,-1 0 1,1-1-1,6-3 1,-5 2 21,8-3-52,124-50-235,-126 52 305,0 1 1,1 1 0,-1 0-1,1 1 1,-1 0-1,1 1 1,0 1 0,14 1-1,-25 0 8,0-1 0,-1 1 0,1 0 0,-1 0 0,1 0 0,-1 0-1,1 1 1,-1-1 0,0 1 0,0 0 0,0 0 0,0 0 0,0 0 0,0 1-1,-1-1 1,1 1 0,3 5 0,-3-4 16,-1 0-1,0 0 1,0 1-1,0-1 0,-1 1 1,0-1-1,0 1 1,0 0-1,0-1 1,-1 1-1,1 0 1,-2 5-1,0 2 54,0 0-1,-1 0 0,-1 0 1,0-1-1,0 1 0,-1-1 1,-1 0-1,0 0 0,0-1 1,-9 14-1,2-9 87,0 0 0,-1-1 0,0-1 1,-1 0-1,-26 19 0,28-24-130,1-1-1,-1 0 1,0 0 0,-1-1 0,1-1-1,-1 0 1,0-1 0,-22 4 0,33-7-82,0-1 0,0 0 0,0 1 0,0-1 0,0 0 1,0 0-1,0 0 0,0 0 0,0-1 0,0 1 0,0-1 1,0 1-1,0-1 0,0 0 0,0 1 0,0-1 0,0 0 1,-2-2-1,3 2 8,0-1-1,0 1 1,0 0 0,0-1 0,0 1-1,1-1 1,-1 1 0,1-1-1,-1 1 1,1-1 0,-1 1 0,1-1-1,0 1 1,0-1 0,0 0 0,0 1-1,0-1 1,0-2 0,2-7-127,1 0 1,0-1 0,1 1-1,0 1 1,6-13-1,-10 22 177,26-55-728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55.3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192 1 18404,'0'17'584,"-1"1"0,0 0 0,-2 0 0,-7 30 0,1 0 218,8-45-763,-23 172 1745,22-148-1723,1-1 0,2 1 0,0 0 0,8 42 1,-8-64-291,0 1 0,1-1 0,0 1 0,0-1 1,0 1-1,0-1 0,1 0 0,5 8 0,-18-25-2073,-40-47-3406,-29-28 5361,74 83 524,1-1 136,-1 1 0,0-1 0,1 0 0,-4-6-1,8 10-248,-1 1 0,1-1 0,0 1-1,-1-1 1,1 1 0,0-1-1,-1 1 1,1-1 0,0 0-1,0 1 1,0-1 0,-1 1 0,1-1-1,0 0 1,0 1 0,0-1-1,0 0 1,0 1 0,0-1 0,0 1-1,0-1 1,1 0 0,-1 1-1,0-1 1,0 0 0,0 1-1,1-1 1,-1 1 0,0-1 0,1 1-1,-1-1 1,0 1 0,1-1-1,-1 1 1,1-1 0,-1 1-1,1-1 1,-1 1 0,1 0 0,-1-1-1,1 1 1,-1 0 0,1-1-1,-1 1 1,1 0 0,0 0 0,-1 0-1,1-1 1,0 1 0,-1 0-1,2 0 1,180-39-11,-125 23-269,1-4-93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56.2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178 384 17500,'-66'81'3094,"4"-4"-940,54-66-1859,1 1-1,0 0 1,1 0 0,0 1-1,-5 16 1,10-27-248,1 1-1,-1 0 1,0-1 0,1 1 0,-1 0 0,1 0-1,0-1 1,0 1 0,0 0 0,0 0-1,0 0 1,1-1 0,-1 1 0,1 0-1,0 0 1,2 4 0,-2-6-36,0 1 0,0-1-1,1 0 1,-1 0 0,0 0 0,1 0 0,-1 0-1,1 0 1,-1 0 0,1 0 0,-1-1 0,1 1-1,0-1 1,-1 1 0,1-1 0,0 0 0,-1 1-1,1-1 1,0 0 0,0 0 0,-1 0 0,1 0-1,0-1 1,-1 1 0,1 0 0,0-1 0,-1 1-1,3-2 1,7-2-10,0 0 1,-1 0-1,0-1 0,0 0 1,-1-1-1,1 0 0,-1-1 1,-1 0-1,1 0 0,7-10 1,2-3-5,0-1 1,-1 0 0,13-25-1,-20 31-1,-1 0-1,-1 0 0,-1-1 0,0 0 0,-1-1 0,5-21 0,-10 22-1,-5 13 3,2 3 4,1 1 0,0 0 0,0 0 0,0 0 0,0 0-1,0 0 1,0 0 0,0 1 0,0-1 0,0 0 0,0 0 0,-1 3-1,-9 20 34,1 0 0,1 1 0,1 0 0,1 0 1,1 1-1,2 0 0,0 0 0,2 0 0,0 28 0,2-53-35,0 4 5,1 1 0,-1 0 1,1 0-1,2 8 0,-3-13-9,0 0-1,1 0 1,-1 0-1,1 1 1,-1-1-1,1 0 1,-1 0-1,1 0 1,-1-1-1,1 1 1,0 0-1,0 0 1,-1 0-1,1 0 1,0-1-1,0 1 1,0 0-1,0-1 1,0 1-1,0 0 1,0-1-1,0 1 1,0-1 0,0 0-1,0 1 1,0-1-1,0 0 1,1 0-1,-1 0 1,2 0-1,1 0-86,0-1 1,0-1-1,0 1 0,0-1 0,0 1 0,0-1 1,-1 0-1,1 0 0,-1-1 0,1 1 1,-1-1-1,0 0 0,0 0 0,0 0 0,0 0 1,4-6-1,6-9-923,19-34 0,-6 5-1683,-3-1 0,-2-2-1,25-88 1,-46 136 2648,-3 6 208,-3 11 434,0 4 37,-8 28 2159,-9 58-1,23-104-2737,0 0 1,-1 0-1,1 0 0,0 0 0,0 0 1,0 0-1,0 0 0,0 1 0,0-1 1,0 0-1,0 0 0,1 0 0,-1 0 1,1 2-1,7-11 399,8-26-178,-14 27-243,4-6 17,-2 0-1,0-1 1,-1 1-1,3-20 1,-7 26 148,-3 12 33,-6 15 157,-3 17 198,1 0 0,2 0 0,2 1 1,1 1-1,-2 53 0,9-85-483,0-1 1,0 0-1,1 1 1,-1-1 0,1 0-1,4 11 1,-5-16-83,0 0-1,1 0 0,-1 0 1,1 0-1,-1 0 1,1 0-1,0 0 1,-1 0-1,1 0 1,0-1-1,0 1 1,-1 0-1,1 0 1,0-1-1,0 1 1,0 0-1,0-1 1,0 1-1,0-1 1,0 1-1,0-1 1,0 0-1,0 1 0,0-1 1,0 0-1,0 0 1,1 0-1,-1 0 1,0 0-1,0 0 1,0 0-1,0 0 1,0 0-1,0 0 1,0-1-1,1 1 1,-1-1-1,0 1 1,0 0-1,0-1 1,0 0-1,0 1 1,-1-1-1,3-1 1,6-3 17,-1-2 0,1 1 0,-1-1 0,0-1 0,-1 1 1,0-1-1,0-1 0,5-8 0,46-79 17,-40 62-180,-1-2 0,-2 1 0,-2-2 0,14-56 0,-24 60-109,-6 22 56,3 11 175,-1 0 1,1 0-1,0 0 1,-1 0-1,1 0 1,0 0-1,-1 0 1,1 0-1,0 0 1,-1 0-1,1 0 1,0 1 0,-1-1-1,1 0 1,0 0-1,-1 0 1,1 0-1,0 1 1,-1-1-1,1 0 1,0 0-1,0 1 1,-1-1-1,1 0 1,0 0-1,0 1 1,0-1-1,-1 0 1,1 1 0,0-1-1,0 1 1,-6 8-31,0 0 1,1 1-1,0 0 0,1 0 1,0 0-1,-3 11 1,-13 67 80,18-78-37,-8 47 20,10-53-26,0 0 0,0 1 0,0-1 0,0 0 0,0 0 0,1 1 1,0-1-1,0 0 0,0 0 0,3 6 0,-4-9-2,0-1-1,1 1 1,-1 0 0,1-1 0,-1 1-1,1 0 1,0-1 0,-1 1-1,1-1 1,0 1 0,-1-1 0,1 1-1,0-1 1,0 1 0,-1-1-1,1 0 1,0 1 0,0-1 0,-1 0-1,1 0 1,0 0 0,0 0-1,0 0 1,1 0 0,0 0-12,1 0 1,-1-1-1,0 1 1,0-1-1,0 1 1,0-1-1,0 0 1,0 0 0,0 0-1,2-1 1,9-8-126,0-1 0,0 0 1,-1-1-1,0 0 1,18-26-1,45-78-660,-51 71 157,31-79 1,-45 97 451,-2 1 0,-1-1 1,-1 0-1,4-48 0,-9 70 194,-1-18 2,0 23 3,0-1-1,-1 0 0,1 1 1,0-1-1,0 1 0,0-1 1,0 0-1,-1 1 0,1-1 1,0 1-1,0-1 0,-1 0 0,1 1 1,0-1-1,-1 1 0,1-1 1,-1 1-1,1 0 0,-1-1 1,1 1-1,-1-1 0,1 1 1,-1 0-1,1-1 0,-1 1 0,1 0 1,-2-1-1,1 1 11,0 0 0,1 0-1,-1 0 1,0 0 0,0 0 0,0 1 0,1-1-1,-1 0 1,0 0 0,0 1 0,1-1-1,-1 0 1,0 1 0,1-1 0,-1 1 0,0-1-1,1 1 1,-1-1 0,1 1 0,-1-1-1,0 1 1,1-1 0,-1 1 0,0 1 0,-10 20 331,9-18-238,-11 29 273,1-1-1,2 1 0,1 1 1,2 0-1,1 0 0,2 0 1,1 1-1,2 0 0,4 40 1,-2-64-323,0 0 1,1 1-1,0-1 1,1 0 0,0 0-1,1-1 1,0 1-1,10 17 1,-11-23-105,0-1 1,0 1-1,1-1 0,-1 0 0,1 0 1,0 0-1,0 0 0,0-1 1,1 0-1,0 0 0,-1 0 1,1 0-1,0-1 0,0 0 1,0 0-1,0 0 0,1 0 0,-1-1 1,10 1-1,0-3-482,-21-5-20,-20-7 62,-6 1 414,0 0-1,1-2 0,1-2 0,-42-28 0,67 41 82,1 0 0,-1-1 0,1 0 0,-6-8-1,9 12-11,1-1 0,-1 1-1,1-1 1,-1 1 0,1-1-1,-1 1 1,1-1-1,0 1 1,-1-1 0,1 1-1,0-1 1,0 0 0,-1 1-1,1-1 1,0 0 0,0 1-1,0-1 1,0 0 0,0 1-1,0-1 1,0 0-1,0 1 1,0-1 0,0 0-1,0 1 1,0-1 0,1 1-1,-1-1 1,0 0 0,0 1-1,1-1 1,-1 0 0,0 1-1,1-1 1,-1 1-1,0-1 1,1 1 0,-1-1-1,1 1 1,-1-1 0,1 1-1,-1 0 1,1-1 0,0 1-1,-1 0 1,1-1 0,-1 1-1,1 0 1,0 0-1,-1 0 1,1-1 0,0 1-1,0 0 1,15-4-419,0 1 0,28-1-1,12-2-154,-12-5 249,3-5-117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56.7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126 1 20300,'-29'37'1505,"15"-20"-1030,1 1 0,0 0 0,1 0 0,1 2 0,1-1 1,-12 34-1,22-52-459,-1 0 1,1-1 0,0 1 0,0 0 0,0 0-1,-1 0 1,1-1 0,0 1 0,0 0-1,0 0 1,0 0 0,0-1 0,1 1-1,-1 0 1,0 0 0,0 0 0,0-1-1,1 2 1,0-1-13,-1-1 0,0 0 0,1 0 0,-1 1 0,0-1 0,1 0 0,-1 0-1,1 0 1,-1 0 0,1 1 0,-1-1 0,1 0 0,-1 0 0,0 0 0,1 0 0,-1 0 0,1 0-1,-1 0 1,1 0 0,-1 0 0,1-1 0,-1 1 0,1 0 0,32-17-238,-27 13 146,0 1 17,74-41-870,-69 39 800,-1 0-1,1 1 1,0 1 0,0 0 0,20-3 0,-29 5 138,1 1 0,-1 0 0,0 0-1,0 0 1,0 0 0,1 0-1,-1 0 1,0 1 0,0-1 0,0 1-1,1-1 1,-1 1 0,0 0 0,0 0-1,0 0 1,0 0 0,0 0 0,-1 0-1,1 1 1,0-1 0,0 0 0,-1 1-1,1 0 1,-1-1 0,0 1-1,1 0 1,-1 0 0,0 0 0,0 0-1,0 0 1,0 0 0,0 0 0,-1 0-1,1 0 1,0 0 0,-1 0 0,0 1-1,1 2 1,-1 3 79,0 0 0,0 0 0,-1 0 0,1 0 0,-2-1 0,1 1 0,-1 0 0,0 0 0,-6 11-1,1-3 113,-2-1 0,0 0 0,-19 24 0,21-30-215,0-1 1,0 0 0,-1-1 0,0 0 0,-1 0-1,1-1 1,-15 8 0,20-12-85,0-1 1,-1 1-1,1-1 1,0 0-1,-1 0 1,-4 0 0,7 0 96,0-1 0,0 0 1,1 0-1,-1 0 0,0 0 1,0 0-1,1 0 1,-1-1-1,0 1 0,0 0 1,1 0-1,-1-1 0,0 1 1,1 0-1,-1 0 1,0-1-1,1 1 0,-1-1 1,0 1-1,1-1 0,-1 1 1,1-1-1,-1 1 1,1-1-1,-1 0 0,1 1 1,-1-1-1,1 1 1,0-1-1,-1 0 0,1 0 1,0 1-1,0-1 0,0 0 1,-1 1-1,1-1 1,0-1-1,1-25-394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57.3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167 199 9474,'-5'-23'1878,"5"17"-1180,-1-1 0,0 1-1,-1-1 1,0 1 0,0 0 0,0-1-1,0 1 1,-4-6 0,5 12-605,0-1 0,1 0 0,-1 1 0,0-1 0,0 1 0,1-1 0,-1 1 0,0-1 0,0 1 0,0-1 0,0 1 0,0 0 0,0-1 0,1 1 0,-1 0 0,0 0 0,0 0 0,0 0 0,0 0 0,0 0 0,0 0 0,0 0 0,0 0 0,0 0 0,0 1-1,0-1 1,0 0 0,1 0 0,-1 1 0,0-1 0,0 1 0,0-1 0,0 1 0,1-1 0,-1 1 0,0 0 0,0 0 0,-4 3 237,0 0 0,1 0 0,0 1 1,-7 8-1,0 3-47,1 0 1,1 0 0,0 1-1,1 0 1,1 1 0,1 0-1,0 0 1,1 0 0,1 1 0,-2 27-1,6-41-243,0-1 0,0 1 0,0 0 0,1 0 0,0-1 0,0 1 0,0 0 0,0-1 0,1 1 1,0-1-1,0 1 0,4 6 0,-4-9-30,-1 0 1,1 0 0,0 0 0,0 0 0,0-1 0,0 1-1,0 0 1,0-1 0,1 0 0,-1 1 0,0-1-1,1 0 1,-1 0 0,1-1 0,-1 1 0,1 0 0,-1-1-1,1 1 1,0-1 0,-1 0 0,1 0 0,0 0 0,4-1-1,2-1-7,-1 0-1,0 0 0,0-1 1,0 0-1,0-1 0,-1 1 0,0-1 1,1-1-1,-1 0 0,-1 0 1,1 0-1,-1-1 0,0 1 1,7-9-1,2-4-56,-1 0 1,-1-1-1,21-41 0,-23 38-45,-1-1 0,7-26-1,-14 38 37,0-1 0,0 1 0,-2 0 0,1-1 0,-1 0 0,-2-15 1,2 26 49,-1 0 1,0 0 0,0 0-1,0 0 1,0 0 0,0 1 0,-1-1-1,1 0 1,0 0 0,0 0 0,0 0-1,-1 1 1,1-1 0,0 0 0,-1 0-1,1 1 1,-1-1 0,1 0-1,-1 0 1,1 1 0,-1-1 0,-1 0-1,2 1 7,-1 0-1,0 0 0,1 0 0,-1 1 1,0-1-1,1 0 0,-1 0 1,1 1-1,-1-1 0,0 1 0,1-1 1,-1 0-1,1 1 0,-1-1 0,1 1 1,-1-1-1,1 1 0,0 0 0,-1-1 1,0 2-1,-3 5-8,0 0 0,1 0 1,-5 11-1,3 1 85,0-1 1,1 1-1,1 0 0,1 0 1,0 0-1,1 0 1,1 0-1,1 0 0,6 31 1,-7-48-54,1 0-1,0 1 1,0-1 0,-1 0 0,1 0 0,1 0-1,-1 1 1,0-1 0,0 0 0,1-1-1,-1 1 1,4 3 0,-4-4-9,1 0 0,-1-1-1,0 1 1,0 0 0,1-1 0,-1 0-1,0 1 1,1-1 0,-1 0 0,0 1-1,1-1 1,-1 0 0,1 0 0,-1 0 0,0 0-1,1 0 1,-1-1 0,0 1 0,1 0-1,-1-1 1,0 1 0,1-1 0,-1 1-1,0-1 1,2 0 0,3-3-11,1-1 0,-1 1 0,0-1 0,0 0 0,-1 0 0,0-1 0,0 1-1,0-1 1,5-8 0,35-64-239,-40 68 207,6-10-103,-1 0 0,-1 0 0,-1-1 0,0 0 0,7-35 0,-16 47-30,-5 14 125,-6 16 100,2 9 172,0 0 0,2 0-1,1 1 1,-4 60-1,10-88-200,1 1 1,0-1-1,0 0 0,0 0 0,1 0 0,-1 0 0,1 0 0,0 0 0,0 0 0,0 0 1,0 0-1,0 0 0,1 0 0,2 4 0,-3-6-19,-1-1 0,1 1 0,0-1 0,0 1 0,-1-1 0,1 1 0,0-1 0,0 0 0,0 1 0,0-1-1,-1 0 1,1 1 0,0-1 0,0 0 0,0 0 0,0 0 0,0 0 0,0 0 0,0 0 0,1 0 0,0-1 0,1 1 0,-1-1 0,1 0 0,0 0 0,-1-1 0,0 1 0,1 0 0,-1-1 0,4-2 0,29-27-60,-2-2 0,0-1-1,44-63 1,-51 64-69,-2 2-6,-14 16-27,0 2 1,25-26-1,-35 39 150,0 1 0,0-1-1,0 0 1,0 0 0,0 0 0,0 0 0,0 1 0,0-1-1,0 0 1,0 0 0,0 0 0,0 0 0,0 0 0,0 1 0,0-1-1,0 0 1,0 0 0,0 0 0,0 0 0,0 1 0,0-1-1,0 0 1,0 0 0,0 0 0,1 0 0,-1 0 0,0 0 0,0 0-1,0 1 1,0-1 0,0 0 0,0 0 0,1 0 0,-1 0-1,0 0 1,0 0 0,0 0 0,0 0 0,0 0 0,1 0-1,-1 0 1,0 0 0,0 0 0,0 0 0,0 0 0,1 0 0,-1 0-1,0 0 1,0 0 0,0 0 0,0 0 0,0 0 0,1 0-1,-1 0 1,0 0 0,0 0 0,0 0 0,0 0 0,0 0 0,1-1-1,-1 1 1,0 0 0,0 0 0,0 0 0,0 0 0,0 0-1,0 0 1,0-1 0,-2 16-64,-32 100 83,17-65 109,-14 75-1,30-118-235,0 0 0,1 0 0,0 1 0,2 11 0,-2-18 70,0-1 0,0 1 1,0 0-1,0 0 0,0-1 0,1 1 0,-1 0 0,0 0 0,1-1 0,-1 1 0,0 0 0,1-1 0,-1 1 0,1 0 0,-1-1 0,1 1 0,-1-1 0,1 1 0,0-1 0,0 2 0,0-2-7,0 0 0,0 0 0,0-1 0,0 1 0,0 0 0,0 0 0,0-1 1,0 1-1,0 0 0,-1-1 0,1 1 0,0-1 0,0 1 0,0-1 0,-1 1 0,1-1 0,0 0 0,-1 1 0,1-1 0,0 0 0,-1 0 0,1 1 0,0-2 0,27-44-561,-15 24 295,14-25-407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57.8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80 1 19828,'-31'55'1786,"21"-40"-1438,2 0 1,0 1-1,-11 27 1,15-20 311,5-22-649,-1-1 1,0 1-1,0-1 0,0 1 1,0-1-1,1 1 0,-1-1 1,0 1-1,1-1 0,-1 1 1,0-1-1,1 0 0,-1 1 1,0-1-1,1 1 1,-1-1-1,1 0 0,-1 0 1,0 1-1,1-1 0,-1 0 1,1 0-1,-1 1 0,1-1 1,-1 0-1,1 0 0,-1 0 1,1 0-1,-1 0 0,1 0 1,0 0-1,-1 0 0,1 0 1,-1 0-1,1 0 0,-1 0 1,1 0-1,-1 0 0,1 0 1,-1-1-1,1 1 0,-1 0 1,1 0-1,0-1 1,15-5-195,-1-1 0,1-1 0,-1 0 0,14-10 0,14-8-538,-25 16 385,-9 4 61,1 0 0,0 1-1,0 1 1,0-1 0,0 2 0,20-5-1,-29 8 246,1-1-1,-1 1 0,0 0 0,1 0 1,-1 0-1,1 0 0,-1 0 1,0 0-1,1 0 0,-1 1 0,1-1 1,-1 0-1,0 1 0,1-1 1,-1 1-1,0-1 0,0 1 0,1 0 1,-1 0-1,0-1 0,0 1 1,0 0-1,1 1 0,-1 0 42,0 0-1,0 0 0,0 0 1,0 0-1,0 0 1,-1 0-1,1 0 1,-1 0-1,1 1 1,-1-1-1,0 0 0,0 0 1,-1 4-1,0 5 228,-1 0 0,0 0 0,-1 0 0,-8 18 0,-6 10 675,-3-2-1,-1 0 1,-1-2-1,-29 35 0,49-67-870,0-1-67,0 1 0,0 0 0,0-1 1,0 1-1,-1-1 0,1 0 0,-1 1 1,1-1-1,-1 0 0,0-1 0,-4 4 0,6-5 3,1 0 1,0 0-1,0 0 0,0 0 0,-1 0 0,1 0 0,0 0 0,0 0 0,-1 0 0,1 0 0,0 0 0,0 0 1,-1 0-1,1 0 0,0 0 0,0 0 0,-1 0 0,1 0 0,0 0 0,0 0 0,0 0 0,-1 0 1,1 0-1,0 0 0,0 0 0,0 0 0,-1-1 0,1 1 0,0 0 0,0 0 0,0 0 0,-1 0 0,1-1 1,0 1-1,0 0 0,0 0 0,0-1 0,0-10-293,9-19 40,-9 28 197,17-40-490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58.3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152 82 14179,'-10'-14'1238,"0"1"-114,0 0 0,0 1 0,-13-12 1,23 24-1050,-1-1 1,1 1-1,0-1 1,-1 1-1,0-1 1,1 1-1,-1 0 1,1-1-1,-1 1 1,1 0-1,-1-1 1,0 1-1,1 0 1,-1 0-1,0 0 1,1 0 0,-1-1-1,0 1 1,1 0-1,-1 0 1,0 0-1,1 0 1,-1 1-1,0-1 1,1 0-1,-1 0 1,0 0-1,1 0 1,-1 1-1,1-1 1,-2 1-1,0 0 20,1 1-1,0-1 1,0 1 0,-1-1-1,1 1 1,0-1-1,0 1 1,1 0-1,-1 0 1,0-1-1,0 3 1,-2 7 133,0-1-1,1 1 1,0 11 0,1-13-197,1 0-1,0-1 1,0 1 0,1 0 0,0 0-1,1 0 1,0-1 0,0 1-1,1-1 1,0 1 0,0-1 0,1 0-1,0 0 1,1-1 0,-1 1 0,2-1-1,-1 0 1,1 0 0,0-1 0,0 1-1,1-2 1,11 10 0,-15-13-41,20 15-66,-1 0 1,-1 2-1,-1 1 0,29 35 0,-44-49 84,-1 0 0,0 0-1,-1 0 1,1 1-1,-1 0 1,0 0-1,-1-1 1,0 1-1,0 1 1,0-1 0,-1 0-1,0 0 1,-1 1-1,0-1 1,0 0-1,0 1 1,-1-1 0,0 0-1,0 1 1,-1-1-1,0 0 1,0 0-1,-4 8 1,0-4 65,0 0 0,0 0-1,-1-1 1,-1 0 0,0 0 0,0 0 0,-1-1-1,0 0 1,-10 7 0,13-11-8,-1 0-1,1-1 1,-1 0 0,0 0-1,0 0 1,0-1 0,0 0-1,-1-1 1,1 1 0,-1-1 0,0-1-1,0 1 1,1-2 0,-1 1-1,-13-1 1,18 0-48,0-1 0,0 0 0,0 1 0,0-1-1,0 0 1,0 0 0,0-1 0,0 1 0,0-1 0,0 1 0,1-1 0,-1 0 0,1 0-1,-1 0 1,1-1 0,0 1 0,-3-3 0,2 0-23,0 0 0,1 0 1,-1 0-1,1 0 0,0 0 0,0-1 1,0 1-1,1-1 0,-1-5 0,0-8-194,2-1-1,-1 1 0,2 0 0,6-33 1,-3 30-280,1 1 0,1-1 0,1 2 0,1-1 0,1 1 0,0 0 0,2 1 0,0 0 0,1 1 1,1 0-1,1 1 0,28-28 0,-11 17-487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58.8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49 441 15987,'-8'11'891,"1"1"-1,1 0 0,0 1 1,1 0-1,-5 15 0,9-23-727,-1 1 0,1 0 0,0 0 0,0 0 0,1 0 0,0 0 0,0-1 0,0 1 0,0 0 0,1 0 0,0 0 0,1 0 0,-1 0 0,4 6 0,-5-11-137,1 0 0,-1 1 0,1-1 0,0 0 0,-1 0 0,1 0 0,0 0-1,0 0 1,0 0 0,0 0 0,0 0 0,0 0 0,0 0 0,0-1 0,0 1-1,0 0 1,1-1 0,-1 1 0,0-1 0,0 1 0,1-1 0,0 1 0,1-1-12,-1 0 1,0 0 0,0-1 0,1 1-1,-1 0 1,0-1 0,0 0 0,0 1 0,1-1-1,-1 0 1,0 0 0,2-1 0,4-4-43,0 0 0,0 0 0,0 0 0,12-15 1,-3 2-181,-1-1 1,-1-1 0,-1 0 0,-1-1 0,-1 0 0,17-41 0,-40 98 454,2 0-1,2 1 1,1 0 0,2 0 0,0 63-1,4-92-258,0 0 0,0 0 0,1-1 0,0 1 0,0-1 0,1 1 0,0 0 0,3 8 0,-4-14-21,-1-1 0,0 1 0,1-1 0,-1 1-1,1-1 1,-1 1 0,1-1 0,-1 1 0,1-1 0,-1 1-1,1-1 1,-1 1 0,1-1 0,0 0 0,-1 0 0,1 1-1,0-1 1,-1 0 0,1 0 0,0 1 0,-1-1-1,1 0 1,0 0 0,-1 0 0,1 0 0,0 0 0,-1 0-1,1 0 1,0-1 0,0 1 0,-1 0 0,1 0 0,0 0-1,-1-1 1,1 1 0,-1 0 0,1-1 0,0 1 0,-1 0-1,1-1 1,-1 1 0,1-1 0,-1 1 0,1-1 0,-1 1-1,1-1 1,-1 1 0,0-1 0,1 0 0,19-30-1225,-11 13 930,-2-1-1,0 0 1,6-27 0,4-21-528</inkml:trace>
  <inkml:trace contextRef="#ctx0" brushRef="#br0" timeOffset="1">370 1 15499,'-22'81'3287,"-11"48"1066,28-106-3807,2-1-1,1 1 0,0 39 0,2-60-543,0-1 0,0 1 0,0-1 0,0 1 0,0-1-1,0 1 1,0-1 0,1 1 0,-1-1 0,1 0 0,-1 1 0,1-1 0,-1 1 0,1-1 0,0 0-1,0 0 1,-1 1 0,1-1 0,0 0 0,0 0 0,0 0 0,0 0 0,1 0 0,-1 0-1,0 0 1,0-1 0,1 1 0,-1 0 0,0-1 0,1 1 0,-1-1 0,0 1 0,1-1-1,-1 1 1,1-1 0,-1 0 0,1 0 0,-1 0 0,1 0 0,-1 0 0,0 0 0,1 0 0,-1-1-1,1 1 1,2-1 0,7-2-237,1-1 1,-1-1-1,0 0 0,17-10 0,-12 7 22,-12 6 147,0 0 1,0 0 0,0 0-1,1 1 1,-1-1-1,0 1 1,1 0 0,-1 1-1,1-1 1,5 1 0,-9 0 67,1 0 0,0 1 0,-1-1 1,1 1-1,-1-1 0,1 1 0,-1 0 1,1-1-1,-1 1 0,1 0 0,-1 0 1,0 0-1,0 0 0,1 0 0,-1 0 1,0 1-1,0-1 0,0 0 0,0 0 1,0 1-1,0-1 0,-1 1 0,1-1 1,0 1-1,-1-1 0,1 1 0,-1-1 1,1 1-1,-1 0 0,0 2 0,1 6 133,0 1-1,-1-1 0,0 0 0,0 0 0,-1 1 0,-1-1 1,0 0-1,0 0 0,-1 0 0,-5 12 0,-2 0 252,0 0-1,-2 0 0,-16 22 0,23-35-269,-1-2 0,0 1 0,-1-1 0,1 0 0,-2 0 0,1-1 0,-9 6 0,14-11-123,1 0-1,-1 0 1,1 0-1,-1 0 1,0-1-1,1 1 1,-1-1-1,0 1 1,1-1-1,-1 0 1,0 1-1,0-1 1,1 0-1,-1 0 1,0 0-1,0-1 1,1 1-1,-4-1 1,3 0-56,0 0 1,1 0-1,-1-1 0,0 1 1,1-1-1,-1 1 1,1-1-1,0 1 1,-1-1-1,1 0 1,0 0-1,0 0 0,0 0 1,0 0-1,0 0 1,1 0-1,-1 0 1,1 0-1,-1-3 1,-1-7-186,0 0 0,1 1 0,1-1 1,0 0-1,0 1 0,1-1 0,1 0 0,3-12 1,7-16-512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59.3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15 155 17868,'5'5'508,"0"0"0,0 0-1,1-1 1,0 1 0,0-1 0,0-1 0,0 1 0,0-1-1,11 4 1,-14-6-407,0-1 0,0 1 0,0-1-1,0 0 1,1 0 0,-1 0 0,0 0 0,0 0-1,1-1 1,-1 1 0,0-1 0,0 0 0,0 0-1,0 0 1,0 0 0,0-1 0,0 1 0,0-1-1,-1 0 1,1 1 0,-1-1 0,1-1 0,2-2-1,1-1-54,0-1-1,-1 1 0,0-1 0,-1 0 0,1 0 0,-1-1 0,-1 0 0,5-11 1,-7 15-60,1 0 1,-1 0-1,0 0 1,0 0-1,0 0 1,-1 0-1,0 0 1,0 0-1,0 0 1,0 0-1,0 0 1,-1 0-1,0 0 1,0 0-1,0 0 0,0 0 1,0 0-1,-1 0 1,-2-4-1,3 6 8,0 1 0,0 0 0,0-1 0,0 1 0,-1 0 0,1 0 0,0 0 0,-1 0 0,1 0 0,0 0 0,-1 0 0,1 0 0,-1 1 0,0-1 0,1 0 0,-1 1 0,0-1 0,1 1 0,-1 0 0,-3-1 0,2 2 4,0-1 0,0 1 0,-1-1 0,1 1 0,0 0 0,0 0 0,0 0 0,0 0 0,1 1 0,-5 2 0,-2 2 30,1 0 0,1 1 0,-1-1 0,1 2 0,0-1 0,-6 9 0,3-2 71,1 1 0,0 0 0,1 1 0,1 0-1,-6 18 1,10-25-52,1-1 0,0 0-1,0 1 1,1-1 0,0 1 0,0-1-1,1 1 1,0-1 0,1 1 0,0-1-1,0 1 1,3 9 0,-3-15-38,0-1 0,0 0 0,0 1 0,0-1 0,0 0 0,0 0 0,1 0 0,-1 0 0,1 0 0,-1 0 0,1 0 0,0 0 1,0-1-1,-1 1 0,2-1 0,-1 1 0,0-1 0,0 0 0,0 0 0,0 0 0,1 0 0,-1 0 0,0 0 0,1-1 0,-1 1 0,1-1 0,-1 1 1,1-1-1,-1 0 0,1 0 0,-1 0 0,1-1 0,-1 1 0,1-1 0,3-1 0,4 0-32,-1-1-1,1-1 1,-1 0-1,0 0 1,0-1-1,-1 0 1,12-9-1,1-5-118,0-1 0,-2-1-1,-1 0 1,0-1-1,27-47 1,-6 9-364,-30 50 442,-12 24 240,1-6-122,-7 24 426,0 0 0,-7 67 0,16-98-460,0 1 0,0 0-1,0 0 1,0 0 0,0 0 0,0-1 0,0 1 0,0 0 0,1 0 0,-1 0 0,1-1 0,0 1 0,-1 0-1,1 0 1,0-1 0,2 3 0,-2-3-16,0-1 0,0 1 0,0-1 0,0 0 0,0 1 0,0-1 1,0 0-1,0 0 0,0 0 0,0 0 0,0 0 0,0 0 0,0 0 0,0 0 0,0 0 0,0 0 0,0 0 0,0-1 0,0 1 0,0-1 0,0 1 0,0 0 0,0-1 1,0 0-1,0 1 0,0-1 0,-1 1 0,1-1 0,1-1 0,8-7-39,0 0-1,0-1 1,-1 0 0,0 0-1,-1-1 1,8-12 0,-9 11-83,1 0 1,1 1-1,0 0 1,20-18-1,-28 31 88,-1 0-1,0 0 1,1 0-1,-1 0 1,0 0-1,0 0 1,0 0-1,-1 0 1,1 0 0,0 0-1,-1 2 1,-7 24-998,0 0 0,-18 38 0,25-64 547,1-3-167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6:59.9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 18892,'0'11'2016,"0"1"-1423,5-8-321,4-1 1856,6-4-1616,3-4-424,0-4-944,0-1-1953,-10 1 2449,-2 0-336,-8 3-264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2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38 205 16620,'0'0'45,"0"0"-1,-1 1 1,1-1 0,0 0 0,0 0 0,0 0 0,0 0 0,0 0 0,0 0 0,0 0 0,0 0 0,0 0 0,0 0 0,0 0 0,0 0 0,0 0 0,0 0 0,0 0 0,0 0 0,0 0 0,0 0 0,0 0 0,0 0-1,-1 0 1,1 0 0,0 0 0,0 0 0,0 0 0,0 0 0,0 0 0,0 0 0,0 0 0,0 0 0,0 0 0,0 0 0,0 0 0,0 0 0,0 0 0,0 0 0,0 0 0,0 0 0,-1 0 0,1 0 0,0 0 0,0 0 0,0 0-1,0 0 1,0 0 0,0 0 0,0 0 0,0-1 0,0 1 0,0 0 0,0 0 0,0 0 0,0 0 0,0 0 0,0 0 0,0 0 0,0 0 0,0 0 0,0 0 0,0 0 0,0 0 0,-6 7 1326,-4 11 69,-8 51 192,22-73-1698,0 0-1,1-1 0,0 2 1,0-1-1,0 1 0,0-1 1,0 1-1,1 1 1,-1-1-1,1 1 0,0 0 1,0 0-1,0 1 1,0-1-1,0 1 0,0 1 1,0-1-1,11 1 1,-14 0 52,0 0 1,1 1-1,-1-1 1,1 0 0,-1 1-1,0 0 1,1 0 0,-1 0-1,0 0 1,0 1-1,0-1 1,0 1 0,0-1-1,0 1 1,0 0 0,-1 0-1,1 1 1,0-1-1,-1 1 1,0-1 0,0 1-1,0 0 1,0-1 0,0 1-1,0 0 1,-1 0-1,1 0 1,-1 1 0,0-1-1,0 0 1,0 0 0,0 1-1,-1-1 1,1 5-1,-2 6 78,0-1 0,-1 0 0,-1 0-1,0 0 1,-1 0 0,0 0 0,-11 23 0,-1 2 288,16-38-349,0 0 0,0 0 0,0 0 0,0 0 0,0 1 0,0-1 0,0 0 0,0 0 0,0 0 0,0 0 0,0 0 0,-1 0 0,1 0 0,0 0 0,0 0 0,0 0 0,0 1 0,0-1-1,0 0 1,0 0 0,0 0 0,0 0 0,0 0 0,0 0 0,0 0 0,0 0 0,0 1 0,0-1 0,0 0 0,0 0 0,0 0 0,0 0 0,0 0 0,0 0 0,0 0 0,0 0 0,0 1 0,0-1 0,1 0 0,-1 0 0,0 0 0,0 0-1,0 0 1,0 0 0,0 0 0,0 0 0,0 0 0,0 0 0,0 0 0,0 0 0,0 0 0,1 1 0,-1-1 0,0 0 0,0 0 0,0 0 0,0 0 0,0 0 0,0 0 0,0 0 0,6-4 46,9-13-84,-1-2 1,-1 0-1,-1 0 1,0-1-1,12-29 1,-4 5-216,27-85 0,-39 102 208,-2-1 0,0-1 0,-2 1 0,1-40 0,0 121 1175,13 58-1,-15-98-968,-2-5-98,1 7 103,1-1 0,1 1 0,0-1 0,10 23 0,-13-36-161,-1 0 0,0 0 0,1 0 0,-1 0 0,1 0 0,0 0 0,-1 0 0,1 0 0,0-1 0,-1 1 1,1 0-1,0 0 0,0-1 0,0 1 0,1 0 0,-2-1-21,0 0 0,1 0 0,-1 0 1,1 0-1,-1 0 0,0 0 0,1 0 0,-1 0 1,0 0-1,1 0 0,-1 0 0,0 0 1,1-1-1,-1 1 0,0 0 0,1 0 0,-1 0 1,0-1-1,1 1 0,-1 0 0,0 0 0,0-1 1,1 1-1,-1 0 0,0 0 0,0-1 0,0 1 1,1-1-1,0-2-106,1 0 1,-1 0-1,0 0 1,0 0 0,0-1-1,0 1 1,0-7-1,-1-3 133,1 0 1,-2 0-1,0 0 0,0 0 0,-1 1 0,-1-1 0,-7-22 1,-12-22-301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7:00.9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39 12811,'1'-1'125,"-1"0"0,1 0 0,0 0 0,0 0 0,0 0 0,0 0-1,0 0 1,0 0 0,0 0 0,0 0 0,0 1 0,0-1 0,1 0 0,-1 1 0,0-1 0,0 1 0,1 0 0,-1-1 0,0 1 0,3-1 0,-3 2-1,1 0 1,-1-1-1,0 1 0,-1 0 1,1-1-1,0 1 0,0 0 1,0 0-1,0 0 1,-1 0-1,1 0 0,0 0 1,-1 0-1,1 0 0,-1 0 1,1 0-1,-1 0 0,1 0 1,-1 1-1,0-1 1,0 0-1,0 0 0,1 0 1,-1 3-1,11 130 3107,-9-85-2417,10 55 1,-11-103-801,0 5 67,0 1 0,1-1 1,0 1-1,4 9 0,-5-15-71,-1 1 0,1-1 0,0 0 1,-1 0-1,1 0 0,0 1 0,0-1 0,0 0 0,0 0 0,0 0 0,0 0 1,0-1-1,1 1 0,-1 0 0,0 0 0,0-1 0,1 1 0,-1-1 0,0 1 1,1-1-1,-1 1 0,0-1 0,1 0 0,-1 0 0,1 1 0,-1-1 0,0 0 1,1 0-1,1-1 0,2 0 3,0-1 1,0 1 0,0-1-1,-1 0 1,1-1-1,-1 1 1,1-1 0,-1 0-1,0 0 1,0 0-1,5-5 1,6-8 15,18-23 0,-28 33-25,105-156-65,-34 45-245,-75 136 133,-5 16 181,2-22 10,-9 53 401,-4 104 0,19-136-164,-4-33-247,0 0-1,0 0 1,0-1 0,0 1-1,1 0 1,-1-1 0,0 1 0,0-1-1,1 1 1,-1 0 0,0-1-1,1 1 1,-1-1 0,1 1-1,-1-1 1,1 1 0,-1-1-1,1 1 1,-1-1 0,1 1 0,-1-1-1,1 0 1,0 1 0,-1-1-1,1 0 1,0 0 0,-1 1-1,1-1 1,0 0 0,-1 0-1,1 0 1,0 0 0,-1 0-1,1 0 1,0 0 0,-1 0 0,1 0-1,0 0 1,-1 0 0,1 0-1,0-1 1,-1 1 0,1 0-1,0 0 1,-1-1 0,2 0-1,2-1 16,0-1-1,0 0 0,0 0 0,-1-1 1,1 1-1,-1-1 0,0 0 1,5-6-1,21-39 74,-23 37-78,84-185 27,-63 134-118,-28 107 100,-2-11 69,-1 10 160,2 0 0,4 68 0,6-77-38,-8-33-210,0 0 0,0 0 1,1 0-1,-1-1 0,0 1 0,1 0 0,-1 0 0,0-1 0,1 1 0,-1 0 0,1-1 1,-1 1-1,1-1 0,0 1 0,-1-1 0,1 1 0,0-1 0,-1 1 0,1-1 0,0 1 0,-1-1 1,1 0-1,0 1 0,0-1 0,-1 0 0,1 0 0,0 1 0,0-1 0,0 0 0,-1 0 1,1 0-1,0 0 0,0 0 0,0 0 0,-1 0 0,1-1 0,0 1 0,0 0 0,0 0 1,-1-1-1,2 1 0,2-3 10,0 1 0,-1-1 0,1 1 0,-1-1 0,0 0 0,0-1 0,0 1 0,0 0 0,3-6 0,20-38 70,-20 35-73,15-27-30,-3-1 1,-1 0-1,19-69 1,-34 91-46,-2 18 58,0 0 1,0 0 0,0 0 0,0 0 0,0 0 0,0 0-1,0 0 1,0 0 0,0 0 0,0 1 0,0-1 0,0 0-1,0 0 1,0 0 0,0 0 0,0 0 0,0 0 0,0 0-1,0 0 1,0 0 0,0 0 0,0 0 0,0 0 0,0 0-1,-1 0 1,1 0 0,0 0 0,0 0 0,0 0-1,0 0 1,0 0 0,0 1 0,0-1 0,0 0 0,0 0-1,0 0 1,0 0 0,-1 0 0,1 0 0,0-1 0,0 1-1,0 0 1,0 0 0,0 0 0,0 0 0,0 0 0,0 0-1,0 0 1,0 0 0,0 0 0,0 0 0,-1 0 0,1 0-1,0 0 1,0 0 0,0 0 0,0 0 0,0 0 0,0 0-1,0 0 1,0 0 0,0-1 0,0 1 0,0 0-1,-13 29-64,6-8 89,2 1 0,0-1 0,1 1 0,1 0 0,1 1-1,1-1 1,4 35 0,-3-54-16,0 0 0,1 0-1,0-1 1,-1 1 0,1 0-1,0-1 1,1 1 0,-1-1-1,0 1 1,1-1 0,1 3-1,-2-4-2,0 0 1,0-1-1,0 1 0,0 0 0,0 0 0,0-1 0,0 1 0,1-1 0,-1 1 0,0-1 0,0 1 0,0-1 0,1 0 0,-1 0 0,0 1 0,0-1 0,0 0 0,1 0 0,-1 0 0,0-1 0,0 1 0,1 0 0,-1 0 0,0-1 0,0 1 0,0 0 0,1-1 0,0 0 1,5-3 5,-1 1 0,1-2 1,-1 1-1,0-1 1,0 0-1,-1 0 1,0 0-1,1-1 1,3-6-1,42-61 45,-45 62-48,71-127-115,-77 138 106,0 0 0,0 0 0,0 0 0,0 0 0,0 1 0,0-1 0,0 0 0,0 0 0,0 0 0,0 0 0,1 0 0,-1 0-1,0 1 1,0-1 0,0 0 0,0 0 0,0 0 0,0 0 0,0 0 0,1 0 0,-1 0 0,0 0 0,0 0 0,0 0 0,0 0 0,0 0 0,1 0 0,-1 0 0,0 1 0,0-1 0,0 0-1,0 0 1,1-1 0,-1 1 0,0 0 0,0 0 0,0 0 0,0 0 0,0 0 0,1 0 0,-1 0 0,0 0 0,0 0 0,0 0 0,0 0 0,0 0 0,0 0 0,0 0 0,1-1 0,-22 149-176,20-131 164,-1 3-122,0-1 0,1 1 0,2 0 0,0 0 0,1-1 0,4 21 1,-5-38 51,-1-1 0,1 1 0,-1-1 0,1 1 0,-1-1 0,1 0 0,0 1 0,0-1 1,0 0-1,0 0 0,0 1 0,0-1 0,0 0 0,2 1 0,-3-1 39,1-1-1,0 0 1,0 1-1,0-1 1,-1 0-1,1 0 1,0 0 0,0 0-1,0 0 1,-1 1-1,1-1 1,0-1-1,0 1 1,0 0-1,-1 0 1,1 0 0,0 0-1,0 0 1,1-1-1,2-2-61,-1 1 1,1 0-1,-1-1 0,0 0 0,1 1 0,-1-1 1,-1-1-1,6-5 0,18-26-661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7:01.4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82 52 11538,'-4'-16'6150,"-1"-2"-2962,3 0-2390,-4 25-103,-6 29 261,12-35-949,-15 56 751,2 1 1,3 0-1,2 1 1,3 0 0,3 98-1,3-147-704,0 0-1,1 0 0,0 0 1,0-1-1,1 1 0,8 18 1,-10-26-65,0 0 1,0 0 0,0 0-1,0 0 1,1-1 0,-1 1 0,1 0-1,-1-1 1,1 1 0,0-1-1,0 1 1,-1-1 0,1 0-1,0 0 1,4 2 0,-4-3-30,0 0 0,1 1 0,-1-1 0,0 0 0,1 0 0,-1-1 0,0 1 0,1 0 0,-1-1-1,0 1 1,0-1 0,0 0 0,1 0 0,-1 1 0,0-1 0,0-1 0,0 1 0,3-2 0,3-4-270,0 1 1,-1-1-1,0-1 0,0 1 0,0-1 0,-1 0 1,9-15-1,31-67-929,-26 41 414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7:02.0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116 0 17356,'0'2'124,"0"-1"0,0 0 0,1 1 0,-1-1 1,0 1-1,0-1 0,0 0 0,0 1 0,0-1 1,-1 0-1,1 1 0,0-1 0,-1 0 0,1 0 1,-1 1-1,1-1 0,-1 0 0,-1 2 0,-1 7 347,-7 29 679,3 0 1,1 0-1,-2 57 1,15 120 419,-6-200-1508,0-1 1,1 1 0,1 0-1,1-1 1,0 1 0,11 27-1,-14-42-63,-1 0 0,0 0-1,0-1 1,1 1 0,-1 0-1,1 0 1,-1-1-1,0 1 1,1 0 0,0-1-1,-1 1 1,1 0 0,-1-1-1,1 1 1,0-1-1,-1 1 1,1-1 0,0 1-1,0-1 1,-1 1 0,1-1-1,0 0 1,0 1-1,0-1 1,-1 0 0,1 0-1,0 0 1,0 0 0,1 0-1,-1 0-10,1-1 1,-1 0-1,0 1 1,0-1-1,0 0 0,0 0 1,0 0-1,-1 0 1,1 0-1,0 0 0,0 0 1,-1 0-1,1 0 0,0-1 1,-1 1-1,1 0 1,-1 0-1,0-1 0,1 1 1,-1-2-1,3-10-117,-2-1 1,1 1-1,-2 0 0,1-1 1,-2 1-1,0 0 0,-5-24 1,-2 0-402,-21-55 1,23 76 332,0 1 0,-15-26 0,19 38 178,0 0 0,0-1-1,0 1 1,0 0 0,-1 0 0,1 0 0,-1 1-1,0-1 1,0 1 0,0-1 0,0 1 0,0 0-1,-1 0 1,1 0 0,0 1 0,-1-1 0,-6-1-1,9 3 26,1 0 1,-1 0-1,0 0 0,1 0 0,-1 0 0,0 0 0,1 0 0,-1 0 0,0 0 0,1 0 0,-1 0 0,0 1 0,1-1 0,-1 0 0,0 0 1,1 1-1,-1-1 0,1 1 0,-1-1 0,0 0 0,1 1 0,-1-1 0,1 1 0,0-1 0,-1 1 0,0 0 0,0 1 21,1-1-1,-1 1 1,0 0 0,1 0-1,0-1 1,-1 1-1,1 0 1,0 0-1,0 0 1,0 1-1,0 4 72,0-1 0,1 1 0,0-1 0,1 1-1,1 5 1,-1-7-52,0-1 0,-1 0 0,2 0 0,-1 0 0,0 0 0,1-1 0,-1 1 0,1-1 0,0 1 0,0-1 0,1 0 0,-1 0 0,0-1 0,1 1 0,0 0 0,4 1 0,-1-1 1,0 0 0,-1-1 0,1 0 0,0-1 1,0 0-1,0 0 0,0 0 0,0-1 0,11 0 0,0-2-23,0-1 1,0 0-1,0-1 1,-1-1-1,1-1 1,-1-1-1,19-9 1,2-8-208,-1 0 0,-1-2 0,-2-2 1,35-36-1,-56 55 61,-13 9 122,0 0 1,0 0-1,0 0 0,0 0 0,0 0 0,1 0 0,-1 0 0,0 0 0,0 0 0,0 0 0,0 0 0,0 0 1,0 0-1,0 0 0,1 0 0,-1 0 0,0 0 0,0 0 0,0 0 0,0 0 0,0 0 0,0 1 0,0-1 1,0 0-1,1 0 0,-1 0 0,0 0 0,0 0 0,0 0 0,0 0 0,0 0 0,0 0 0,0 1 0,0-1 1,0 0-1,0 0 0,0 0 0,0 0 0,0 0 0,0 0 0,0 1 0,0-1 0,0 0 0,0 0 1,0 0-1,0 0 0,0 0 0,0 0 0,0 0 0,0 1 0,0-1 0,-9 27 207,6-17-122,-53 175 1312,50-157-1148,1 1 0,1 0 0,1 0 1,3 44-1,0-70-231,0-1 0,0 0 0,0 1-1,1-1 1,-1 0 0,1 0 0,0 1 0,1 2 0,-2-4-20,1-1-1,-1 0 1,0 1 0,0-1 0,0 0 0,1 0 0,-1 1 0,0-1 0,0 0 0,1 0 0,-1 0 0,0 1 0,0-1 0,1 0 0,-1 0-1,0 0 1,1 0 0,-1 0 0,0 0 0,0 1 0,1-1 0,-1 0 0,0 0 0,1 0 0,-1 0 0,0 0 0,1 0 0,-1 0 0,0 0-1,1 0 1,-1-1 0,0 1 0,1 0 0,-1 0 0,2-2-56,1 0 1,-1 1-1,-1-1 0,1 0 1,0 0-1,0-1 0,-1 1 1,1 0-1,-1 0 0,0-1 1,0 1-1,2-5 0,4-19-447,-1 0-1,-1 0 0,-1 0 0,-1-1 0,-1 1 1,-3-28-1,1-21-313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7:02.6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1 19100,'-3'22'1648,"3"-10"-1199,1-3-201,1-1 840,-1-2-688,5-5-288,-3-7-216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7:03.2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76 140 16684,'0'0'59,"1"0"1,-1 0 0,1 0 0,0 1 0,-1-1 0,1 0 0,-1 0 0,1 0 0,-1 1-1,1-1 1,-1 0 0,1 1 0,-1-1 0,1 0 0,-1 1 0,1-1 0,-1 1 0,1-1-1,-1 1 1,0-1 0,1 1 0,-1-1 0,0 1 0,1-1 0,-1 1 0,0-1 0,0 1 0,0-1-1,0 1 1,1 0 0,-1-1 0,0 1 0,0-1 0,0 1 0,0 0 0,0-1 0,0 1-1,0-1 1,-1 2 0,-2 32 464,2-26-117,-37 263 2771,-5 53-987,41-266-1767,2-57-417,0-1-1,0 0 1,0 1 0,0-1 0,0 0 0,0 0-1,0 1 1,0-1 0,0 0 0,0 1 0,0-1-1,0 0 1,0 0 0,0 1 0,0-1 0,1 0-1,-1 1 1,0-1 0,0 0 0,0 0-1,0 1 1,1-1 0,-1 0 0,0 0 0,0 0-1,0 1 1,1-1 0,-1 0 0,0 0 0,0 0-1,1 1 1,7-7 98,4-15-35,1-15-31,0-1 0,13-75-1,-11 45-59,60-248-237,-72 302 231,13-37-91,-15 47 101,0 1 0,0-1 0,0 1 0,0-1 0,1 1 0,-1 0 0,1 0 0,0-1 0,0 1 0,0 1 0,-1-1 0,2 0 0,-1 0 0,0 1 0,5-3 0,-7 3 12,1 1-1,0 0 1,-1 0 0,1 0 0,0 0 0,0-1-1,-1 1 1,1 0 0,0 0 0,0 0 0,-1 1-1,1-1 1,0 0 0,-1 0 0,1 0 0,0 0-1,0 1 1,-1-1 0,1 0 0,0 1-1,-1-1 1,1 0 0,-1 1 0,2 0 0,11 19-77,-10-11 57,-1-1-1,0 1 1,2 12-1,-2 0 48,-1 0 0,-2-1 1,0 1-1,-1-1 0,-1 1 0,0-1 0,-13 39 0,5-30 63,-1-1 1,0 1-1,-3-2 1,-27 42 0,38-64-128,1 0 0,-1 0 0,0-1 0,0 1 0,0-1 0,0 0 1,-7 5-1,10-9 16,1 0 1,0 0 0,0 0-1,0 1 1,-1-1 0,1 0-1,0 0 1,0 0 0,-1 0-1,1 0 1,0 0 0,-1 1-1,1-1 1,0 0 0,0 0-1,-1 0 1,1 0 0,0 0-1,-1 0 1,1 0 0,0 0-1,0 0 1,-1 0 0,1 0-1,0-1 1,-1 1 0,1 0-1,0 0 1,0 0 0,-1 0-1,1 0 1,0 0-1,0-1 1,-1 1 0,1 0-1,-1-12-683,8-15-330,-7 26 979,18-47-1331,35-68-1,-15 44 449</inkml:trace>
  <inkml:trace contextRef="#ctx0" brushRef="#br0" timeOffset="1">444 0 13979,'0'0'79,"0"0"0,1 0 1,-1 0-1,1 1 0,-1-1 0,1 0 1,-1 0-1,0 0 0,1 0 0,-1 0 1,1 0-1,-1 1 0,0-1 0,1 0 1,-1 0-1,1 1 0,-1-1 0,0 0 1,1 0-1,-1 1 0,0-1 0,0 0 1,1 1-1,-1-1 0,0 1 0,0-1 0,1 0 1,-1 1-1,0-1 0,0 1 0,0-1 1,0 0-1,0 1 0,0-1 0,1 1 1,-1-1-1,0 1 0,0 0 0,-4 19 573,3-14-312,-23 95 3534,12-56-2793,1 1 0,-6 79-1,16-118-975,1 1 0,1-1 0,-1 1-1,1-1 1,4 14 0,-5-19-98,0-1 0,0 0 1,1 0-1,-1 0 0,0 0 1,1 0-1,-1 0 0,1 0 1,0 0-1,-1 0 0,1 0 0,0 0 1,-1 0-1,1 0 0,0-1 1,0 1-1,0 0 0,0-1 0,0 1 1,0 0-1,0-1 0,0 1 1,0-1-1,0 1 0,0-1 1,0 0-1,0 1 0,1-1 0,-1 0 1,0 0-1,0 0 0,0 0 1,0 0-1,0 0 0,1 0 1,-1 0-1,0-1 0,0 1 0,0 0 1,0-1-1,0 1 0,0-1 1,0 1-1,0-1 0,2 0 1,4-4-50,0 0 0,-1 0 0,1 0 0,-1 0 0,0-1 1,-1 0-1,1-1 0,-1 1 0,0-1 0,5-11 0,7-13-244,13-37-1,-24 54 203,0 0-16,-1 3-53,-1 0-1,1-1 1,4-22 0,-22 98 385,-8 48 309,17-84-388,1 1-1,1 0 1,2 0-1,3 32 1,1-47-128,3-13-193,-6-2 111,1 0 0,-1 0 1,0-1-1,0 1 0,0-1 0,1 1 1,-1-1-1,-1 1 0,1-1 1,0 0-1,0 0 0,0-2 1,9-30-592,-2 0-1,-1-1 1,-2 0 0,2-55 0,-5 2-138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7:03.8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51 1 19452,'-3'21'1673,"-3"4"-1145,-1 4-224,-1-4 784,2-1-400,0-7-576,0-4-480,0-13 392,3-9-72,3-15-160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7:04.3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1 13371,'4'3'297,"-1"1"0,0-1 0,-1 1 1,1 0-1,-1 0 0,1 0 0,-1 0 0,0 0 1,-1 1-1,1-1 0,-1 1 0,0-1 0,1 10 0,1 6 977,-2 39 0,-1-33-703,-5 94 1751,-33 200 1,24-226-1774,12-81-488,1-6-15,0 1-1,0 0 1,0 0 0,1 0-1,1 11 1,-1-19-45,0 0 1,0 1-1,0-1 0,0 0 1,1 0-1,-1 0 0,0 1 1,0-1-1,0 0 1,0 0-1,0 1 0,1-1 1,-1 0-1,0 0 0,0 0 1,0 0-1,1 1 0,-1-1 1,0 0-1,0 0 0,1 0 1,-1 0-1,0 0 1,0 0-1,1 0 0,-1 0 1,0 1-1,0-1 0,1 0 1,-1 0-1,0 0 0,0 0 1,1 0-1,-1 0 0,0-1 1,0 1-1,1 0 1,-1 0-1,0 0 0,0 0 1,1 0-1,-1 0 0,0 0 1,0 0-1,1-1 0,-1 1 1,0 0-1,0 0 0,0 0 1,1 0-1,-1-1 1,0 1-1,0 0 0,0-1 1,13-12 15,14-29-42,-2 0 0,36-85 0,-43 85-8,30-61-85,61-139-648,-150 337-518,-30 83-2660,70-173 3617,-1 0-1,1-1 1,0 1-1,0 0 1,0 0 0,1 6-1,0-11 248,0 1 0,0 0-1,0 0 1,1 0-1,-1 0 1,0-1 0,0 1-1,1 0 1,-1 0 0,1 0-1,-1-1 1,0 1-1,1 0 1,-1-1 0,1 1-1,0 0 1,-1-1 0,1 1-1,0-1 1,-1 1 0,1-1-1,0 1 1,-1-1-1,1 0 1,0 1 0,0-1-1,0 0 1,-1 1 0,1-1-1,0 0 1,0 0-1,0 0 1,0 0 0,0 0-1,-1 0 1,1 0 0,0 0-1,0 0 1,1-1-1,8 1-243,-7-1 411,0 1 1,0 0 0,1 0-1,-1 0 1,0 0 0,0 0 0,4 2-1,-6-2 12,0 1 1,1-1-1,-1 1 0,0 0 0,0 0 0,0-1 0,0 1 1,0 0-1,0 0 0,0 0 0,0 0 0,0 0 0,0 1 1,-1-1-1,1 0 0,0 0 0,-1 0 0,1 1 0,-1-1 0,1 2 1,4 16 793,-1-1 0,-1 0 0,-1 1 0,0 19 1,-1-17-397,1 0-1,0-1 1,7 23 0,-9-43-500,0 0 1,0 1-1,0-1 1,0 1-1,0-1 1,0 0-1,0 1 1,0-1-1,0 0 0,0 1 1,0-1-1,1 0 1,-1 1-1,0-1 1,0 0-1,0 1 0,1-1 1,-1 0-1,0 1 1,0-1-1,1 0 1,-1 0-1,0 1 1,1-1-1,-1 0 0,0 0 1,0 0-1,1 0 1,-1 1-1,1-1 1,-1 0-1,0 0 1,1 0-1,-1 0 0,0 0 1,1 0-1,-1 0 1,1 0-1,11-12-498,7-26-737,26-86-917,-30 78 1376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7:05.4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64 542 14003,'-58'202'6979,"56"-194"-6742,-2 16 358,7-17-246,6-14-61,-4-1-244,1 0-1,-2-1 0,7-15 0,10-17-46,-19 79-56,-2-35 60,0 4 6,0-1 1,0 1-1,1 0 1,0-1-1,3 13 0,-4-18-6,0-1-1,0 0 0,0 1 1,1-1-1,-1 0 0,0 1 1,0-1-1,0 0 0,0 1 1,0-1-1,1 0 0,-1 1 0,0-1 1,0 0-1,0 0 0,1 1 1,-1-1-1,0 0 0,1 0 1,-1 0-1,0 1 0,0-1 1,1 0-1,-1 0 0,0 0 0,1 0 1,-1 0-1,0 0 0,1 1 1,-1-1-1,0 0 0,1 0 1,-1 0-1,0 0 0,1 0 1,-1 0-1,1-1 0,11-10-37,7-21-139,2-20-237,-2 0 0,-2-1-1,14-76 1,5-166-1072,-35 272 1468,3-48 66,-4 64 0,0 0 1,-1-1 0,1 1-1,-2 0 1,1 0-1,-5-12 1,6 19-43,0-1 0,0 1 0,0 0 0,0 0 0,0 0 0,0-1 0,0 1 0,0 0 0,0 0-1,-1-1 1,1 1 0,0 0 0,0 0 0,0 0 0,0 0 0,0-1 0,-1 1 0,1 0 0,0 0 0,0 0 0,0 0 0,-1 0 0,1-1 0,0 1 0,0 0 0,0 0 0,-1 0 0,1 0 0,0 0 0,0 0 0,0 0 0,-1 0 0,1 0 0,0 0 0,0 0 0,-1 0-1,1 0 1,0 0 0,0 0 0,-1 0 0,1 0 0,0 0 0,0 0 0,0 0 0,-1 1 0,1-1 0,0 0 0,0 0 0,0 0 0,-1 0 0,1 0 0,0 0 0,0 1 0,0-1 0,0 0 0,0 0 0,-1 0 0,1 1 0,-3 4 108,1 0 1,-1 0 0,1 0-1,0 0 1,0 0 0,0 1-1,1-1 1,0 1-1,-1 6 1,0 2 148,-13 58 659,4 0-1,3 0 1,3 1-1,8 137 1,1-180-697,7 33 0,-9-55-216,0 0 0,0-1 0,1 0 0,0 0 1,0 1-1,0-2 0,1 1 0,0 0 0,10 11 0,-14-18-9,0 1-1,1-1 0,-1 0 0,0 0 1,0 1-1,0-1 0,0 0 0,0 0 0,1 0 1,-1 1-1,0-1 0,0 0 0,1 0 1,-1 0-1,0 0 0,0 0 0,1 1 0,-1-1 1,0 0-1,0 0 0,1 0 0,-1 0 1,0 0-1,0 0 0,1 0 0,-1 0 1,0 0-1,0 0 0,1 0 0,-1 0 0,1 0 1,-1-9 25,-6-12 7,-2 7-66,0 0 0,0 1 1,-1 0-1,-1 1 0,0 0 0,-20-18 1,-22-25-208,57 60 192,0-1 0,0 1 0,1-1 0,-1 0 0,1 0 1,0 0-1,0-1 0,1 0 0,-1 0 0,0 0 0,14 2 1,-15-4-175,1 1 1,0-2 0,-1 1-1,1-1 1,0 0 0,0 0-1,-1 0 1,1-1 0,0 0-1,0 0 1,-1 0-1,1-1 1,-1 0 0,1 0-1,6-4 1,0-2-310,1 0 0,-2-2 0,1 1 0,-1-1 0,-1-1 0,0 0 0,-1 0 0,0-1 0,0 0 0,-1-1 0,7-16 0,-15 29 555,0 0 1,0 0-1,0 0 1,0 0-1,0 0 1,0 0-1,0 0 0,0 0 1,-1 0-1,1 0 1,0 0-1,0 0 0,0 1 1,0-1-1,0 0 1,0 0-1,0 0 0,-1 0 1,1 0-1,0 0 1,0 0-1,0-1 1,0 1-1,0 0 0,0 0 1,0 0-1,-1 0 1,1 0-1,0 0 0,0 0 1,0 0-1,0 0 1,0 0-1,0 0 0,0 0 1,0 0-1,0 0 1,-1 0-1,1-1 1,0 1-1,0 0 0,0 0 1,0 0-1,0 0 1,0 0-1,0 0 0,0 0 1,0 0-1,0-1 1,0 1-1,0 0 0,0 0 1,0 0-1,0 0 1,-10 7 530,3 2 111,0 1 0,0-1 1,1 2-1,-10 19 0,13-23-405,0 0 1,1 1-1,-1-1 1,1 1-1,1 0 0,-1-1 1,1 1-1,1 11 1,0-17-231,0 0 1,0 0-1,0 0 1,0-1 0,1 1-1,-1 0 1,1 0-1,-1-1 1,1 1 0,0 0-1,0-1 1,0 1-1,0-1 1,0 1-1,0-1 1,0 0 0,0 1-1,0-1 1,1 0-1,2 2 1,-2-1-19,1-1-1,0 0 1,0 0-1,-1 0 1,1-1 0,0 1-1,0-1 1,0 1-1,-1-1 1,1 0 0,6-1-1,5-1-73,0 0 0,0-2 0,0 0 0,15-6 0,-26 9 50,8-4-40,-6 3 13,0 0 1,-1 0 0,1 1-1,0-1 1,0 1-1,0 0 1,0 0 0,9 0-1,-14 1 42,1 0 0,-1 1 0,1-1 0,-1 0 1,0 0-1,1 0 0,-1 1 0,1-1 0,-1 0 0,0 1 0,1-1 0,-1 0 0,0 1 0,1-1 0,-1 0 0,0 1 0,0-1 0,1 0 0,-1 1 0,0-1 0,0 1 0,0-1 0,1 1 0,-1-1 0,0 1 0,0-1 0,0 0 0,0 1 0,0-1 0,0 2 0,-3 15 648,0-9 120,8-23-288,1-4-379,0-1 1,-1 1-1,0-1 1,1-22-1,-1-81 27,-4 113-122,-2 0 1,1 0 0,-1 0-1,0 0 1,-1 0 0,-6-18-1,9 33-99,0 1 1,0-1-1,1 1 0,0-1 0,0 1 0,0-1 0,5 7 0,-6-10-8,0 0-1,1 0 0,-1 0 0,1 0 0,-1-1 1,1 1-1,-1-1 0,1 1 0,0-1 1,0 1-1,0-1 0,0 0 0,0 0 0,0 0 1,0 0-1,1 0 0,-1-1 0,0 1 0,0-1 1,1 1-1,-1-1 0,0 0 0,0 0 0,1 0 1,-1 0-1,0 0 0,1-1 0,-1 1 1,0-1-1,0 1 0,1-1 0,-1 0 0,0 0 1,0 0-1,0 0 0,0 0 0,0 0 0,0-1 1,0 1-1,-1 0 0,1-1 0,0 0 0,-1 1 1,1-1-1,1-3 0,20-27-641,3-13-57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07:06.2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 1 16107,'2'4'1113,"1"4"-761,-2 2-64,1 10 456,-2 2-144,0 13-104,-2 7-88,-2 9-584,-2 2 440,3-4-120,3 2-80</inkml:trace>
  <inkml:trace contextRef="#ctx0" brushRef="#br0" timeOffset="1">90 824 22261,'-17'42'2160,"-1"-2"-1520,0-2-264,3-5 961,1-8-481,10-13-792,1-7-640,7-16 512,7-5-224,1-5-64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1:08.6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934 88 15131,'31'-1'597,"-40"1"-133,-58 3 306,-408 81 1296,455-79-2069,0 0 0,1 1 0,-1 1 0,-32 17 0,40-17 1,0 1-1,1 0 1,0 0 0,1 1 0,0 1 0,0 0 0,1 0 0,-9 12-1,-4 11 8,1 1 0,2 1-1,1 1 1,2 1 0,-21 68 0,24-56 11,2 1 1,2 0 0,3 1 0,-1 58-1,7-76-12,1 0-1,2 0 1,1 0-1,1 0 1,2-1 0,20 56-1,-21-72-11,1 0 0,1 0 1,1-1-1,0 0 0,0 0 0,2-1 1,0-1-1,0 1 0,1-2 0,1 0 0,0 0 1,0-1-1,2-1 0,21 13 0,-10-11-4,0-1 0,1-1 0,0-2 0,0 0 0,0-2-1,1-1 1,0-1 0,56-1 0,-31-4 10,1-3 0,-2-2 0,97-24 0,-81 12 13,-1-4 1,-1-3-1,-1-2 0,-2-4 0,92-58 1,-113 61 18,-1-2 1,-2-2 0,-1-1 0,-1-2-1,-3-2 1,0-1 0,-3-1-1,40-66 1,-54 74 106,-1 0 0,-2-1 0,-2 0 0,-1-1-1,-1-1 1,-2 1 0,-1-2 0,-1 1 0,-3-1 0,0-41 0,-3 53-10,-2-1 1,-1 2 0,-1-1-1,0 0 1,-2 1 0,-1 0 0,-10-23-1,10 29-54,-2 0-1,1 1 0,-2 0 0,0 0 0,-1 1 0,0 1 0,-1 0 1,-1 0-1,-27-21 0,29 26-156,-1 1 0,0 0 0,0 0 0,-1 1 0,1 1 0,-1 0 0,0 1 0,-1 0 1,1 1-1,-1 0 0,0 1 0,-17 0 0,13 2-100,-1 1 1,0 1 0,1 1-1,-1 1 1,1 0-1,0 1 1,0 1-1,-27 13 1,-21 14-328,1 1-89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3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0 311 19332,'5'18'1344,"-5"0"-1176,0-1-208,3-4-144,0-2 16,6-8 136,1-6-136,8-11-112</inkml:trace>
  <inkml:trace contextRef="#ctx0" brushRef="#br0" timeOffset="1">274 346 14603,'7'66'2498,"-5"-41"-1212,1 1 1,11 47-1,-3-51-362,-11-21-903,0-1 0,1 1 0,-1-1 0,0 0 0,1 1 0,-1-1-1,0 0 1,1 1 0,-1-1 0,0 0 0,1 1 0,-1-1 0,1 0 0,-1 1-1,1-1 1,-1 0 0,1 0 0,-1 0 0,1 0 0,-1 1 0,1-1-1,-1 0 1,1 0 0,-1 0 0,1 0 0,-1 0 0,1 0 0,-1 0-1,1 0 1,-1-1 0,1 1 0,-1 0 0,1 0 0,-1 0 0,1 0-1,-1-1 1,1 1 0,-1 0 0,0 0 0,1-1 0,-1 1 0,1 0 0,-1-1-1,0 1 1,1-1 0,-1 1 0,0 0 0,0-1 0,1 0 0,3-6 22,0 1 0,0-1 1,-1 0-1,0 0 1,0-1-1,0 1 1,-1-1-1,1-9 1,8-69 24,-10 79-55,2-29 66,-1 1 0,-2-1 0,-1 0 0,-2 1 1,-2-1-1,-1 1 0,-19-61 0,23 91-33,0 1 0,0-1 1,0 1-1,0-1 0,-1 1 0,-6-7 0,9 10-36,-1 0 1,1 1-1,-1-1 0,1 1 0,-1-1 1,0 1-1,1-1 0,-1 1 0,0 0 1,1-1-1,-1 1 0,0 0 0,0-1 0,1 1 1,-1 0-1,0 0 0,0 0 0,0 0 1,1 0-1,-1 0 0,0 0 0,0 0 1,0 0-1,1 0 0,-1 0 0,0 0 1,0 0-1,1 1 0,-1-1 0,0 0 0,0 1 1,1-1-1,-1 1 0,0-1 0,1 0 1,-1 1-1,0 0 0,1-1 0,-1 1 1,1-1-1,-1 1 0,1 0 0,-1-1 1,1 1-1,0 0 0,-1-1 0,1 1 0,0 0 1,-1 1-1,-7 14 54,2 0-1,-1 0 1,2 1 0,0-1-1,-3 19 1,3-11-45,0-7-12,1 0-1,1 0 0,1 0 0,0 0 1,2 31-1,0-46-9,1 0 0,-1 0 1,1 0-1,0-1 0,0 1 1,0 0-1,0 0 0,0-1 0,0 1 1,0-1-1,0 1 0,1-1 1,-1 0-1,0 1 0,1-1 1,0 0-1,-1 0 0,1 0 0,0 0 1,-1 0-1,1 0 0,0-1 1,0 1-1,2 0 0,7 2-32,1 0 1,-1-1-1,13 0 0,1 2-94,-7-1-250,-1 1 1,-1 1-1,1 1 1,-1 1-1,25 12 1,-36-17 7,-6-5-73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1:09.7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527 7 11186,'-13'-2'254,"1"0"0,-1 1 0,1 0 0,-1 1 0,0 0 0,0 1 0,1 0 1,-1 1-1,1 1 0,-1 0 0,1 0 0,0 1 0,0 1 0,-20 11 0,11-5-101,1 2 1,0 0 0,1 1-1,0 1 1,1 1 0,1 0-1,-15 21 1,14-15-87,2 2 0,1 0 0,0 0 0,2 2 0,1 0 1,1 0-1,-10 39 0,12-28-47,1 0 0,1 1-1,3 0 1,1 0 0,2 40 0,3-32-26,2 0 0,3 0-1,1 0 1,3-1 0,1-1-1,2 1 1,3-2 0,21 43-1,-24-60-9,1-1 0,2 0 0,0-1 0,1-1 0,39 38-1,-41-47 10,1 0 0,0-1 0,1-1 0,1-1-1,-1 0 1,2-1 0,-1-1 0,36 10 0,-40-15 17,0 0 0,0-2 0,1 1 0,-1-2 1,1 0-1,-1-1 0,1-1 0,-1 0 1,1-1-1,-1-1 0,17-4 0,-14 1 32,0-1 0,-1 0 1,1-2-1,-1 0 0,-1-1 0,0 0 0,0-1 0,23-22 0,-16 11 58,-1-1 1,-1 0-1,-2-2 0,0 0 0,-1-1 1,-2-1-1,-1-1 0,16-38 1,-23 45-33,-1 1 1,-1-1 0,-1 0 0,-1 0 0,-1-1-1,-1 1 1,0-1 0,-2 0 0,-1 1 0,0-1-1,-2 1 1,0-1 0,-7-21 0,-3 5 2,-1 1 0,-2 1 0,-2 0 0,-1 1 0,-2 1 0,-1 1 0,-1 1 0,-2 1 0,-1 1 0,-2 2 0,-55-46 0,68 62-49,-1 2 1,0 0-1,0 0 0,-1 2 1,0 0-1,-1 0 0,1 2 1,-23-5-1,31 9-65,1 1-1,-1 0 1,0 0-1,0 1 1,0 0-1,1 0 1,-1 1-1,0 0 1,0 1-1,1 0 1,-1 0 0,1 1-1,-1 0 1,1 1-1,0-1 1,1 2-1,-1-1 1,1 1-1,-11 8 1,8-3-18,0 0 0,1 1 0,0 0 0,1 0 0,-12 20 0,-7 18-200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1:33.0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1782 300 5401,'-50'-49'787,"32"29"-443,-1 2 0,-22-17 1,33 30-180,-1-1 0,1 1 1,-1 1-1,0-1 0,0 2 1,0-1-1,0 1 0,-1 0 1,-11-1-1,-145-11 509,14 1-883,-64-10 806,164 21-358,0 3 0,-62 6 0,69-1-205,-28 3 86,0 3 1,-96 26-1,155-33-42,1 1 1,-1 1 0,2 0 0,-1 1 0,1 0-1,0 1 1,-20 17 0,17-11 23,2 0 1,-1 1 0,2 1-1,-21 34 1,-84 172 112,97-175-219,2 1-1,-22 96 1,32-104-16,2 0-1,1 0 0,3 0 0,4 73 0,0-91 3,1 0 0,1 0-1,2 0 1,0-1 0,1 0 0,1 0-1,0-1 1,2 0 0,1 0-1,17 23 1,-4-9 19,2-2 0,1-1 0,1-1-1,2-1 1,61 45 0,-77-66-1,1 0 1,0 0-1,1-2 0,0 0 0,0-1 0,0 0 0,1-2 1,-1 1-1,1-2 0,0-1 0,0 0 0,0-1 1,0 0-1,22-5 0,17-4-2,-1-3 0,105-37 1,190-84 65,-181 67-30,-103 40-6,-1-2-1,-2-4 1,-1-2 0,-1-3-1,106-85 1,-126 86 48,-2-1 1,-1-2-1,-1-2 0,-3-1 1,29-47-1,-58 82-33,-1 0-1,0-1 0,0 1 0,-1-1 0,0 1 1,0-1-1,-1 0 0,0 0 0,0 0 0,-1-1 1,0 1-1,0 0 0,-1 0 0,0-1 0,-1 1 1,0 0-1,0 0 0,-1-1 0,0 1 0,0 0 1,-1 1-1,0-1 0,0 0 0,-9-13 0,-8-12 3,-3 1 0,-1 1 0,-47-49 0,-98-74-214,97 91 10,48 42 100,0 1-1,-2 1 0,-31-18 1,41 28 55,-1 1 1,0 1-1,0 1 1,-1 0-1,0 1 1,-32-5 0,-14 4-5,0 3 0,-91 6 0,-127 30-62,220-23 62,1 3 0,1 2 0,0 3 0,-69 31 1,100-35 3,0 0 0,1 2 1,1 1-1,1 1 0,0 2 1,2 0-1,0 2 0,1 0 1,1 2-1,-19 26 0,16-12 8,2 0 0,2 1 0,1 1 0,2 1 0,2 1 0,-20 79 0,14-31-149,3 1-1,5 2 1,-5 141 0,19-215 2,1 0 0,0 0 0,1 0 0,2 0 0,0 0 0,1-1 0,0 1 0,13 25 0,-13-34 63,1 0-1,0 0 0,0-1 1,1 0-1,0-1 0,0 1 0,1-1 1,1-1-1,-1 1 0,1-1 0,0-1 1,1 0-1,0 0 0,-1-1 1,22 8-1,-6-5 29,1-2 1,0 0-1,0-2 0,1-1 1,-1-1-1,1-1 0,51-5 1,-2-6 29,112-29 1,261-97-131,-337 93 190,203-110 0,-287 135 25,-1 0 0,0-2 0,-2-1 1,0-1-1,-2-2 0,0 0 0,29-41 0,-25 25 29,-1-1-1,-2-1 1,-2-1-1,24-67 1,-40 94-39,-1 0 0,0-1 0,-1 1 0,-1 0 1,-1-1-1,0 0 0,-1 0 0,-1 0 1,0 1-1,-2-1 0,0 0 0,0 0 0,-2 1 1,0 0-1,-1-1 0,0 1 0,-2 1 1,0-1-1,0 1 0,-16-22 0,3 9 33,0 2 0,-2 0-1,-1 2 1,-1 0 0,-1 1 0,-1 2-1,-1 1 1,-54-32 0,57 40-69,0 0 0,-1 2 0,0 1 1,0 0-1,-1 2 0,0 1 0,0 2 0,0 0 0,-1 1 0,0 2 1,-44 3-1,18 6-427,-94 26 1,89-18 191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1:34.2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474 180 7778,'-4'-4'95,"0"-1"-1,-1 1 1,0 0 0,0 1 0,0-1 0,0 1 0,-9-5 0,10 7-88,0 0 1,1 0 0,-1 1-1,0-1 1,1 1 0,-1 0 0,0 0-1,1 0 1,-1 0 0,0 1-1,0-1 1,1 1 0,-7 2 0,-11 4 229,0 0 1,1 2 0,0 0-1,-27 17 1,39-21-104,-1 1-1,1 0 1,1 1 0,-1 0-1,1 0 1,0 1 0,0 0-1,1 0 1,1 0 0,-1 1-1,-7 16 1,-42 139 50,10-22-143,35-115-29,1 0-1,1 1 0,1 0 0,2 1 0,0 0 0,0 45 0,5-60 3,1 0 0,1 0 0,0 0 0,0-1 0,1 1 0,1-1 0,1 0 0,0 0 0,0 0 0,1-1 0,1 0 0,0 0 0,0 0 0,1-1 0,18 19 0,-13-18 14,2 0 0,-1-1-1,2 0 1,-1-1 0,1-1 0,1 0 0,0-1 0,0-1 0,0-1-1,1 0 1,0-2 0,0 0 0,1 0 0,-1-2 0,0 0-1,22-2 1,-33 0-16,-1-1-1,1-1 0,-1 1 1,0-1-1,0 0 0,0 0 1,0-1-1,0 0 0,-1 0 1,1 0-1,-1 0 0,0-1 1,1 0-1,-2 0 0,8-9 1,6-7 6,-1 0 1,20-34 0,-20 30-5,14-22 14,-1-2 0,24-53 0,-44 78 10,-1 0 1,0-1 0,-2 0-1,-1 0 1,-1-1-1,-1 1 1,0-29-1,-2-8 56,-4 1-1,-9-69 1,7 101-13,-2 0 1,0 1-1,-2 0 1,-1 0-1,-1 0 1,-24-43-1,26 57 2,0 1-1,-1 1 1,0 0-1,-1 0 1,0 1-1,0 0 1,-15-10-1,21 16-66,-1 0 0,0 1 0,-1 0 0,1 0 0,0 0 0,-1 1 0,1 0 0,-1 0 0,0 1 0,0-1 0,0 1 0,0 0 0,0 1 0,0-1-1,0 1 1,0 0 0,0 1 0,0 0 0,-10 2 0,11-1-37,0 1 0,0-1-1,0 1 1,0 0 0,0 1-1,1-1 1,-1 1 0,1 0-1,0 0 1,0 0 0,0 1-1,1-1 1,0 1 0,0 0 0,-5 10-1,0 2-246,1 1-1,0 0 1,-5 26-1,7-24 19,1 0 0,0 1 0,2-1 0,1 1 0,0 0 0,4 35 1,12-2-256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1:46.5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107 26 5897,'-17'-7'-309,"7"3"258,1 1 0,-1-1 0,-11-1 0,15 4 1992,4 1-1809,1-1 1,-1 1 0,0 0-1,1 0 1,-1-1 0,0 1-1,1 1 1,-1-1 0,0 0-1,1 0 1,-3 1 0,-8 3-392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1:47.9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398 6 8786,'-3'0'158,"-45"-5"1401,46 4-1573,0 1 0,0 0 0,0 0 0,0 0 0,0 0 0,-1 1 0,1-1 0,0 0 0,0 1 0,0 0 0,0-1 0,0 1 0,1 0 0,-1 0 0,0 0-1,0 0 1,0 0 0,1 1 0,-2 1 0,0 1-233,-1-1 0,1 1 1,0 0-1,-1-1 0,0 0 0,1 0 0,-1 0 0,-1 0 0,1-1 0,0 1 1,-5 1-1,-9 3 625,-29 7 0,13-5-8,4 1 145,-29 9-128,54-18-76,-1 1 0,1-2 0,-1 1 1,0-1-1,1 0 0,-1 0 0,1 0 0,-10-2 0,6-2 958,9 4-1255,0 0 0,0 0 1,0 0-1,0 0 0,0 0 0,0 0 1,0 0-1,0 0 0,0-1 0,0 1 1,0 0-1,1 0 0,-1 0 0,0 0 1,0 0-1,0 0 0,0 0 1,0 0-1,0 0 0,0 0 0,0-1 1,0 1-1,0 0 0,0 0 0,0 0 1,0 0-1,0 0 0,0 0 0,0 0 1,0 0-1,0 0 0,-1-1 1,1 1-1,0 0 0,0 0 0,0 0 1,0 0-1,0 0 0,0 0 0,0 0 1,194-16 202,-141 8-192,0 3 0,93 4 0,-117 2-22,0-1 1,0-2-1,37-5 1,85-24-51,-81 15 34,-46 11 24,-7 1 19,0 0 0,1 1 1,-1 1-1,1 0 0,29 2 0,-46 0-13,1 1 0,-1-1 1,0 1-1,0-1 0,1 1 0,-1 0 0,0-1 0,0 1 0,0 0 0,0 0 0,0 0 0,0 0 0,0 0 0,1 2 0,-1-3-47,-1 1 1,0 0-1,1-1 0,-1 1 1,1 0-1,-1-1 0,1 1 1,-1-1-1,1 1 0,-1-1 1,1 1-1,0-1 0,-1 0 1,1 1-1,-1-1 0,1 1 1,0-1-1,0 0 1,-1 0-1,1 0 0,0 1 1,-1-1-1,1 0 0,0 0 1,0 0-1,-1 0 0,1 0 1,0 0-1,0 0 0,-1 0 1,1-1-1,0 1 0,0 0 1,-1 0-1,1-1 0,0 1 1,-1 0-1,1-1 0,0 1 1,0-1-1,15-14-275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1:49.6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1162 100 8730,'-10'-6'241,"-1"0"1,1-1-1,-14-13 1,17 14-99,0 0 1,0 0 0,-1 0 0,0 1 0,0 1 0,0-1-1,-15-5 1,6 6 1,0 1-1,0 1 1,0 0-1,0 1 1,0 0-1,-1 2 1,1 0-1,0 1 0,0 1 1,-27 8-1,-15 7-294,-89 41 0,126-49 86,-124 54-363,-204 123 1,344-183 441,-1 0 0,1 0 1,0 1-1,1 0 0,-1 1 0,1-1 0,0 1 0,0 0 0,1 0 0,0 0 0,-5 11 0,5-7-25,0 0 0,1 1 0,1-1 0,-1 1 0,2 0 1,-1 0-1,1 16 0,1-4-15,-3 70 0,4 1 1,18 119-1,0-100 470,40 129 1,-53-228-401,0 0 0,1 0 0,0-1 0,1 0 0,0 0 1,1-1-1,0 0 0,1-1 0,1 0 0,0 0 0,0-1 0,1 0 0,0-1 0,1-1 0,23 12 1,4 0-18,2-2 1,0-2 0,1-2 0,47 9-1,13-2-28,0-5-1,200 6 0,-264-22-48,1-3-1,-1-1 1,0-1 0,-1-3 0,60-19 0,-52 11 28,-2-2 0,1-2 0,-2-2 0,45-31 0,-70 41 29,-1-2 0,0-1 0,-1 0 1,0-1-1,-2 0 0,0-2 1,0 1-1,-2-2 0,0 0 0,-1 0 1,-1-1-1,-1 0 0,-1-1 0,8-29 1,16-41-111,-17 54-11,17-74 1,-30 98 143,0 1-1,0-1 1,-1 1 0,-1-1 0,0 0 0,-1 0 0,-1 1 0,0-1 0,0 1 0,-5-14 0,0 8 62,0 1 0,-1 0 0,-1 0 0,-1 1-1,0 0 1,-1 1 0,0 0 0,-1 1 0,-1 0 0,-1 1 0,0 0 0,-26-18-1,-11 0 26,-1 1-1,-92-38 0,85 42-63,-106-62 0,90 31 43,49 35-37,0 2 1,-43-25 0,61 41-62,0 0 1,0 0-1,0 1 1,-1 0-1,1 0 1,-1 1-1,0 0 1,0 1-1,0 0 1,1 0 0,-1 1-1,0 0 1,-16 2-1,15 0-128,1 1 0,0 0 0,1 0 0,-1 1 0,0 0 0,1 1 0,-10 7 0,-5 4-124,-23 24 0,5-2-49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27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25 14571,'1'-8'1120,"1"4"-952,-1-1-152,-1 2 176,-1 2-232,-1 1 72,-1-3-264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10.9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27 12643,'6'-5'15849,"2"7"-17926,5-1 2091,0-1 0,1 0-1,-1-1 1,0-1 0,16-4 0,-17 4-8,0-1 1,0 2-1,0 0 1,1 0-1,-1 1 1,21 2-1,-32-2-6,33 4 3,-32-4 1,0 0 1,0-1 0,-1 1-1,1-1 1,0 1 0,0-1-1,0 0 1,-1 1 0,1-1-1,0 0 1,-1 0 0,1 0-1,-1-1 1,1 1 0,1-2-1,-7 6 4,0 0-1,0-1 0,0 1 1,-1-1-1,-6 2 0,-12 6 1,-12 10 14,-37 14-1,58-28-21,-1-1-1,1 0 1,-1-1-1,0-1 1,-28 2-1,38-5-3,0 0 0,0-1 1,1 0-1,-1 0 0,1 0 0,-9-4 0,12 5 0,0-1 1,0 0-1,0 1 1,-1-1-1,1 0 1,0 1-1,0-1 1,1 0 0,-1 0-1,0 0 1,0 0-1,0 0 1,-1-1-1,2 1 2,0 1 0,0-1 0,0 0 1,0 1-1,0-1 0,0 0 0,0 1 0,0-1 0,0 0 0,0 1 0,0-1 0,0 0 0,0 1 0,0-1 0,1 1 0,-1-1 0,0 0 0,0 1 0,1-1 0,-1 1 0,0-1 0,1 1 0,-1-1 0,1 1 1,-1-1-1,1 1 0,0-1 0,2-1-2,-1 0 0,1 0 0,0 0 1,0 0-1,0 1 0,0 0 0,0-1 1,0 1-1,0 0 0,5-1 0,36-4-21,-33 5 26,55-5-85,103-14-937,-169 20 1018,0 0-1,-1 0 1,1 0 0,0 0 0,0 0 0,0 1 0,0-1-1,0 0 1,0 0 0,0 0 0,0 0 0,0 0 0,0 1-1,0-1 1,0 0 0,0 0 0,0 0 0,0 0 0,0 1-1,0-1 1,0 0 0,0 0 0,0 0 0,0 0 0,0 1-1,0-1 1,0 0 0,0 0 0,0 0 0,0 0 0,0 0 0,0 1-1,0-1 1,0 0 0,1 0 0,-1 0 0,0 0 0,0 0-1,0 0 1,0 1 0,0-1 0,0 0 0,1 0 0,-1 0-1,0 0 1,0 0 0,0 0 0,0 0 0,1 0 0,-1 0-1,0 0 1,0 0 0,0 0 0,0 0 0,1 0 0,-12 10 25,-7-1-29,0-1-1,-1-1 1,1-1-1,-1-1 1,0 0-1,-1-2 1,1 0-1,-1-1 1,-20 0-1,34-4-204,7-1 67,9-1-31,14 3-110,1 2 0,36 5 1,-39-3-345,0-1 0,1-1 0,28-2 0,-35-3 182,-10-2-115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53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1 171 16412,'0'0'218,"1"0"1,0 0-1,0 0 1,-1 1-1,1-1 1,0 0-1,0 0 1,-1 0-1,1 0 1,0 0-1,0 0 1,-1 0-1,1-1 1,0 1-1,-1 0 1,1 0-1,0 0 1,-1-1-1,1 1 1,1-1-1,18-7 908,3-2-391,75-38 952,-84 40-1603,-1-1 0,1 0 0,-2-1 0,22-20 0,-12 0-41,-17 24-9,-15 23 8,3-7-21,0-1 1,0 0 0,0 0-1,-1-1 1,0 0 0,-1 0-1,-11 7 1,-71 42 130,56-37-119,123-43-630,-73 19 547,-8 2 9,0 0 0,0 0-1,0 0 1,0-1 0,-1 0 0,1 0 0,-1 0 0,7-5 0,-13 7 37,0 1 0,0 0 0,0 0 0,0 0-1,0 0 1,0-1 0,0 1 0,0 0 0,-1 0 0,1 0 0,0 0 0,0-1 0,0 1 0,0 0 0,0 0-1,0 0 1,0 0 0,0 0 0,0-1 0,0 1 0,0 0 0,-1 0 0,1 0 0,0 0 0,0 0 0,0 0-1,0 0 1,0 0 0,-1-1 0,1 1 0,0 0 0,0 0 0,0 0 0,0 0 0,0 0 0,-1 0 0,1 0-1,0 0 1,0 0 0,0 0 0,0 0 0,-1 0 0,1 0 0,0 0 0,0 0 0,0 0 0,0 0-1,-1 0 1,1 0 0,0 0 0,0 1 0,-11-2-91,-107 27-2300,95-23 2013,6-8-141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56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7 447 16524,'-1'5'333,"0"-2"-163,0-1 1,0 1-1,0-1 1,0 1 0,1-1-1,0 1 1,-1 0-1,1 0 1,0 4-1,1-6-124,0 0-1,-1 0 0,1 0 0,0 0 0,-1 0 0,1 0 1,0 0-1,0-1 0,0 1 0,0 0 0,0-1 0,0 1 1,0 0-1,0-1 0,0 1 0,0-1 0,0 0 0,0 1 0,0-1 1,1 0-1,-1 0 0,0 0 0,0 1 0,0-1 0,0 0 1,0-1-1,2 1 0,12 0 250,1 0-1,-1-1 1,0-1 0,0-1 0,0 0 0,15-6-1,91-35 766,-96 34-872,603-294 1507,-573 274-2423,2 3 0,75-26 0,-103 45 350,-12 6-144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3.8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93 126 17372,'-1'-1'87,"0"0"-1,1 0 1,-1 0 0,0 0 0,0 1 0,0-1 0,0 0 0,-1 1-1,1-1 1,0 1 0,0-1 0,0 1 0,0 0 0,-1-1 0,1 1-1,0 0 1,0 0 0,-1 0 0,1 0 0,0 0 0,0 0 0,-2 0-1,1 1 17,0 0-1,-1-1 0,2 1 0,-1 0 1,0 0-1,0 1 0,0-1 1,0 0-1,1 1 0,-1-1 0,-2 4 1,-1 1 73,1-1 1,0 1 0,1 0-1,-1 0 1,1 1 0,0-1-1,-2 9 1,2-5-75,1 0 0,0 1 0,1 0 1,0-1-1,1 1 0,0 0 0,1-1 0,0 1 0,0 0 0,1-1 0,0 1 0,1-1 1,8 18-1,-11-27-96,0 0 1,1 0 0,0 0-1,-1 0 1,1 0 0,0 0-1,-1 0 1,1 0 0,0 0-1,0 0 1,0 0-1,0 0 1,0 0 0,0-1-1,0 1 1,0 0 0,0-1-1,0 1 1,0-1 0,2 1-1,-2-1-2,1 0 0,-1 0-1,0 0 1,0 0 0,0-1 0,0 1-1,0 0 1,0-1 0,0 1-1,0-1 1,0 1 0,0-1-1,-1 1 1,1-1 0,0 0 0,0 1-1,0-1 1,1-1 0,2-3 2,-1-1 0,1 1 0,-1-1 0,0 1 1,0-1-1,2-7 0,4-17 18,7-39 0,-1 4-28,-9 54 15,-1 15 10,3 23 30,-7-22-41,7 33 62,-4-19 29,0 0 1,1-1-1,1 0 1,10 24-1,-16-41-91,1-1 0,-1 1 0,0-1-1,0 1 1,0-1 0,1 0 0,-1 1-1,0-1 1,1 1 0,-1-1 0,0 1-1,1-1 1,-1 0 0,0 1 0,1-1 0,-1 0-1,1 1 1,-1-1 0,1 0 0,-1 0-1,1 1 1,-1-1 0,1 0 0,-1 0 0,1 0-1,-1 0 1,1 0 0,-1 0 0,1 1-1,0-1 1,0-1 4,0 0 0,0 1 0,0-1 0,-1 1 0,1-1 0,0 0 0,0 0 0,-1 1 0,1-1 0,-1 0 0,1 0 0,0 0 0,-1 0 0,1-1 0,13-41 213,-13 40-209,20-96 286,-15 62-233,19-62 0,-25 99-70,0 1-1,0-1 0,0 0 1,0 0-1,1 0 0,-1 0 1,0 1-1,0-1 0,0 0 1,0 0-1,0 0 0,0 0 1,1 0-1,-1 0 0,0 1 1,0-1-1,0 0 0,0 0 1,1 0-1,-1 0 0,0 0 1,0 0-1,0 0 0,1 0 1,-1 0-1,0 0 0,0 0 1,0 0-1,0 0 0,1 0 1,-1 0-1,0 0 0,0 0 1,0 0-1,1 0 0,-1 0 1,0 0-1,0 0 0,0 0 1,0 0-1,1 0 0,-1-1 1,0 1-1,0 0 0,0 0 1,0 0-1,0 0 0,1 0 1,-1 0-1,0-1 0,0 1 1,0 0-1,0 0 0,0 0 1,0 0-1,0-1 0,0 1 1,0 0-1,1 0 0,-1 0 0,0-1 1,0 1-1,4 15 13,0 11 15,20 92 305,-24-117-324,0 0-1,0-1 0,1 1 1,-1 0-1,0-1 1,0 1-1,0 0 0,0-1 1,1 1-1,-1 0 0,0-1 1,1 1-1,-1 0 1,0-1-1,1 1 0,-1-1 1,1 1-1,-1-1 1,1 1-1,-1-1 0,1 1 1,0-1-1,-1 1 0,1-1 1,-1 0-1,1 1 1,0-1-1,-1 0 0,2 1 1,-1-2 2,0 1 0,0-1 0,0 0 0,0 1 0,0-1 0,0 0 0,0 1 0,0-1 0,-1 0 0,1 0 0,0 0 0,-1 0 0,1 0 1,0 0-1,-1 0 0,1-1 0,19-46 167,24-112-2196,-42 160 669,-2 0 1293,0 0 0,0 0 0,0 0-1,0 0 1,0 0 0,0 0 0,0 0 0,0 0-1,0 0 1,2 8-2199,-1 13 1515,-4 3-193,0 4 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3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77 11186,'150'-13'2970,"-103"11"-1694,86-15 0,-117 14-1069,0 1 1,0 0 0,0 2-1,0 0 1,20 2 0,79 18 422,-76-12-421,59 5-1,-68-11-110,1 1 0,0 2 0,-1 1 0,0 1 1,32 12-1,-33-9-51,2-2 1,-1-1 0,1-1 0,34 1 0,126-2 17,-55-3-49,216-4 28,-128-2-44,234-6 7,-3 1 30,-288 5-50,127 5-1,248 11 49,-237-11-27,132-13-18,251-9 10,-343 37 13,-190-5-13,175-11 1,-39-25-9,160-8-6,527-5 13,-203 2 65,-745 34-73,279-10-28,-223 13 45,137 18-1,418 98-72,-295-40 50,-282-65 6,128 10 0,69-18 4,-102-3 20,397 1-92,-339-3 65,158-8-14,172 3 61,-396 12-43,251-24 0,-164-20 15,54-6 24,-163 40-23,-112 5-15,0 0 1,0 1-1,0 1 1,-1 1-1,26 9 1,-40-12 2,-29-16-622,5 7 522,-7-1-65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4.0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0 13779,'-9'3'181,"0"0"-1,0 0 1,0 1 0,0 0-1,1 1 1,-1-1-1,1 2 1,0-1 0,1 1-1,-1 1 1,1-1 0,0 1-1,1 0 1,0 1 0,0-1-1,0 1 1,1 1-1,-5 11 1,6-12-128,1 0-1,0 0 1,1 0-1,0 1 1,1-1-1,-1 1 0,1 0 1,1-1-1,0 1 1,0-1-1,1 1 1,0 0-1,0-1 1,1 1-1,0-1 1,1 0-1,-1 0 1,2 0-1,-1 0 1,9 13-1,-10-17-15,0-1 1,0 0-1,1 0 0,-1 0 0,1 0 0,0 0 0,0 0 0,0-1 1,0 1-1,0-1 0,0 0 0,1 0 0,-1 0 0,1-1 1,0 1-1,-1-1 0,6 2 0,-7-3 1,1 0 0,0 0 0,-1 0 0,1 0 0,0 0 0,-1-1 0,1 1 0,-1-1 0,1 0 0,-1 1 0,1-1 0,-1 0 0,1-1 0,-1 1 0,0 0 0,0-1 0,1 1 0,-1-1 0,0 0 0,0 1 0,-1-1 0,1 0 0,0 0 0,-1-1 0,1 1 0,1-3 0,2-4 112,-1-1-1,1 1 1,-2-1-1,1 0 1,-1 0-1,-1-1 1,0 1-1,0-1 1,-1 1-1,0-1 1,-1 1-1,-1-1 1,1 1-1,-1-1 1,-1 1-1,0-1 1,-1 1-1,0 0 1,0 0-1,-1 0 0,-6-11 1,9 19-114,0 1-1,1-1 1,-1 1-1,0 0 1,0 0 0,0-1-1,0 1 1,0 0-1,0 0 1,-1 0 0,1 0-1,-2-1 1,2 2-17,1 0 0,0 0 0,-1 0 0,1-1-1,-1 1 1,1 0 0,-1 0 0,1 0 0,0 0 0,-1 0 0,1 0 0,-1 0 0,1 0 0,-1 1-1,1-1 1,-1 0 0,1 0 0,0 0 0,-1 0 0,1 1 0,-1-1 0,1 0 0,0 0 0,-1 1 0,1-1-1,0 0 1,-1 1 0,0 1 11,0-1-1,0 1 1,0 0-1,0 0 1,0-1-1,1 1 1,-1 0-1,0 0 1,1 0-1,0 0 1,-1 0-1,1 0 1,0 0-1,0 0 1,0 0-1,1 4 1,1 1-52,-1 1 0,1-1 1,1 0-1,-1 1 1,1-1-1,0 0 0,1-1 1,8 13-1,-11-17-31,0 0 0,1-1 0,-1 1 0,0-1 0,1 1 0,-1-1 0,1 1 0,0-1 0,-1 0 0,1 0-1,0 0 1,0 0 0,0 0 0,-1 0 0,1-1 0,0 1 0,0-1 0,0 1 0,0-1 0,0 0 0,1 1 0,-1-1 0,0 0 0,0 0-1,0-1 1,0 1 0,0 0 0,0-1 0,0 1 0,0-1 0,0 0 0,0 1 0,-1-1 0,1 0 0,0 0 0,0 0 0,2-3-1,4-3-116,0 0-1,0 0 0,9-14 1,-14 18 110,21-26-484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5.1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32 264 18756,'-5'8'274,"1"0"0,0 0-1,0 1 1,1-1 0,0 1 0,1 0 0,0 0-1,0 0 1,1 1 0,0 8 0,1-5-118,0 0 0,1 0 0,0 0 0,1 0 1,0 0-1,6 18 0,-7-30-149,-1 0 0,0 0 0,0 0 0,1 0 0,-1 0 0,0-1 0,1 1 0,-1 0 0,1 0 0,-1-1 0,1 1 0,-1 0 0,1 0 0,0-1 0,-1 1 0,1-1 0,0 1 0,-1 0 0,2 0 0,-1-1-4,-1 0-1,1 0 0,-1-1 1,1 1-1,-1 0 1,1 0-1,-1 0 1,0 0-1,1 0 1,-1-1-1,1 1 1,-1 0-1,1 0 1,-1-1-1,0 1 1,1 0-1,-1-1 1,0 1-1,1 0 0,-1-1 1,0 1-1,1-1 1,-1 1-1,0-1 1,3-3-2,-1-1 0,0 1 0,-1 0 0,1-1 0,1-8 0,4-42 110,-3 0-1,-2 0 1,-3 0 0,-2 0-1,-10-57 1,3 72 257,10 40-364,0 0 1,1 0-1,-1 0 0,0 0 0,0 0 0,0 0 0,0-1 1,0 1-1,0 0 0,0 0 0,0 0 0,0 0 0,0 0 1,0 0-1,0 0 0,0-1 0,0 1 0,0 0 0,0 0 1,0 0-1,-1 0 0,1 0 0,0 0 0,0 0 0,0 0 1,0-1-1,0 1 0,0 0 0,0 0 0,0 0 0,0 0 1,0 0-1,0 0 0,0 0 0,-1 0 0,1 0 0,0 0 0,0 0 1,0 0-1,0 0 0,0 0 0,0 0 0,0-1 0,-1 1 1,1 0-1,0 0 0,0 0 0,0 0 0,0 0 0,0 0 1,0 0-1,0 1 0,-1-1 0,1 0 0,0 0 0,0 0 1,0 0-1,0 0 0,0 0 0,0 0 0,0 0 0,0 0 1,-1 0-1,1 0 0,0 0 0,0 0 0,0 1 1,-2 21 214,5 34-126,1 1 0,4-1 0,20 81 0,-25-127-104,0-1 0,0 1 1,6 10-1,-8-18 5,0 0 0,0-1 0,0 1 0,0-1 0,0 0 0,0 1 0,0-1 0,1 0 0,-1 0 0,0 0 0,3 2 0,-3-3 1,0 1 1,-1-1-1,1 0 0,0 0 1,-1 0-1,1 0 0,0 0 0,0 0 1,-1 0-1,1 0 0,0 0 0,0 0 1,-1 0-1,1 0 0,0 0 0,-1-1 1,1 1-1,0 0 0,-1-1 1,1 1-1,0 0 0,-1-1 0,1 1 1,-1-1-1,1 1 0,-1-1 0,1 1 1,0-2-1,3-2-36,0-1 0,0 0 1,-1-1-1,0 1 0,0-1 0,0 1 1,-1-1-1,3-7 0,13-55-318,-11 37 223,8-32-302,-15 63 435,0 0 1,0 0 0,0 0-1,0-1 1,0 1 0,0 0-1,0 0 1,0 0 0,0 0-1,0-1 1,1 1 0,-1 0-1,0 0 1,0 0 0,0 0 0,0 0-1,0-1 1,1 1 0,-1 0-1,0 0 1,0 0 0,0 0-1,0 0 1,1 0 0,-1 0-1,0 0 1,0 0 0,0 0-1,0 0 1,1 0 0,-1 0-1,0 0 1,0 0 0,0 0-1,1 0 1,-1 0 0,0 0-1,0 0 1,0 0 0,0 0-1,1 0 1,-1 0 0,0 0-1,0 0 1,0 1 0,0-1 0,1 0-1,-1 0 1,0 0 0,0 0-1,0 0 1,0 0 0,0 1-1,0-1 1,1 0 0,-1 0-1,0 0 1,0 0 0,0 1-1,0-1 1,0 0 0,0 0-1,0 0 1,0 0 0,0 1-1,0-1 1,0 0 0,0 0-1,0 1 1,7 13 18,-7-14-23,18 50 221,-5-89 238,-12 37-449,-1 1 1,1-1-1,-1 1 1,0-1-1,0 1 1,0-1 0,0 0-1,0 1 1,0-1-1,0 1 1,0-1-1,0 1 1,-1-1-1,1 0 1,-1 1-1,1-1 1,-1 1-1,0 0 1,1-1-1,-1 1 1,0 0 0,0-1-1,-2-1 1,2 2 1,-1 0 0,0 0 0,1 0 1,-1 0-1,0 1 0,0-1 1,0 1-1,0-1 0,0 1 1,0 0-1,0-1 0,0 1 0,0 0 1,0 0-1,1 1 0,-1-1 1,0 0-1,0 1 0,-2 0 0,1-1 0,1 1 0,-1 0 0,1 0-1,0 0 1,-1 0 0,1 0-1,0 1 1,0-1 0,0 1 0,0-1-1,0 1 1,0 0 0,0-1-1,1 1 1,-1 0 0,1 0 0,-1 1-1,1-1 1,0 0 0,-1 0-1,1 1 1,1-1 0,-1 0-1,0 1 1,0-1 0,1 1 0,-1 4-1,0 6 10,1 0 0,0 1-1,1-1 1,3 16 0,-2-11 12,-1-13-9,0 8 19,1 0 0,5 17 1,-6-27-28,0 0 1,0 0-1,1 0 1,-1-1-1,0 1 0,1-1 1,2 4-1,-4-6-4,1 1 0,0 0 0,-1-1 0,1 1 0,0 0 1,0-1-1,0 1 0,-1-1 0,1 1 0,0-1 0,0 0 0,0 1 0,0-1 0,0 0 0,0 0 0,0 1 0,0-1 0,0 0 0,0 0 0,0 0 0,1 0 0,0-1 1,1 0-1,-1 0 1,1 1-1,-1-2 1,0 1-1,0 0 1,1 0-1,-1-1 1,0 1-1,0-1 1,0 0-1,-1 0 1,1 1-1,2-4 1,22-34 28,-21 32-25,5-10 4,38-57 31,-41 65-37,1 0 0,-1 0 0,1 0 0,1 1-1,10-8 1,-17 15-6,0-1 0,0 1-1,0 0 1,0-1 0,0 1 0,0 0-1,0 1 1,0-1 0,0 0-1,0 0 1,0 1 0,1 0 0,-1-1-1,0 1 1,0 0 0,1 0 0,-1 0-1,0 0 1,0 0 0,1 1-1,2 0 1,-2 1 0,0-1-1,-1 1 1,1-1 0,-1 1-1,1 0 1,-1 0 0,0 1-1,0-1 1,0 0-1,0 1 1,0-1 0,0 1-1,2 4 1,2 7 30,-1-1-1,0 1 1,0 0-1,-2 0 1,3 20-1,-5-31 262,-2-6-85,-2-17 33,-7-32 63,-61-155 373,71 207-679,-1-1 0,1 1 1,-1-1-1,1 1 0,0-1 0,0 0 0,-1 1 1,1-1-1,0 0 0,0 1 0,0-1 0,-1 0 0,1 1 1,0-1-1,0 0 0,0 1 0,0-1 0,0 0 0,0 1 1,1-1-1,-1 0 0,0 1 0,0-1 0,0 0 1,1 1-1,-1-1 0,0 1 0,1-1 0,-1 0 0,0 1 1,1-1-1,-1 1 0,1-1 0,-1 1 0,2-1 1,0 0-79,1 1 1,-1-1-1,1 1 1,-1 0 0,1 0-1,-1 0 1,1 0 0,3 1-1,4 0-286,-1 0 168,1-1 0,-1 0-1,0-1 1,0 0 0,0 0 0,0-1 0,0 0 0,11-4-1,17-13-345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0.0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 16379,'-1'1'3121,"-1"2"-2465,2 2-200,-1 1-224,1 1-120,-2 8 561,1 2-1089,-4-2 304,-1 1-169,-1-5-103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5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366 73 13555,'0'-4'279,"0"1"0,0-1-1,0 0 1,-1 1 0,0-1 0,1 1 0,-1-1-1,-1 1 1,1-1 0,0 1 0,-1-1 0,0 1-1,0 0 1,-3-5 0,3 7-155,0-1-1,1 1 1,-1-1 0,0 1 0,0 0-1,0 0 1,0 0 0,0 0 0,0 0-1,0 0 1,0 1 0,-1-1-1,1 1 1,0-1 0,0 1 0,-1 0-1,1 0 1,0 0 0,0 0-1,-1 0 1,1 0 0,0 1 0,0-1-1,-1 1 1,-2 1 0,-7 2 83,1 1-1,0 1 1,1 0 0,-1 0 0,1 1-1,0 0 1,1 1 0,-9 9 0,-2 2 16,2 1 0,-25 36 0,25-30-80,1 1 1,1 1-1,-12 31 0,23-46-105,0-1 0,1 1 0,0-1 0,1 1 0,1 0 0,0 1 0,1-1 0,0 0 0,1 0 0,2 16 0,-2-26-66,0 0 0,1 0 1,0 0-1,-1 0 1,1-1-1,0 1 1,1 0-1,-1-1 0,0 1 1,1-1-1,-1 1 1,1-1-1,0 0 1,0 0-1,0 0 0,0 0 1,0 0-1,0 0 1,1 0-1,-1-1 1,0 1-1,1-1 0,-1 1 1,1-1-1,0 0 1,0 0-1,-1 0 1,1-1-1,0 1 0,0-1 1,0 1-1,0-1 1,-1 0-1,1 0 1,3-1-1,10 0-36,0-1-1,-1-1 1,0 0-1,0-2 1,17-6 0,13-5-259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5.9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13899,'2'19'5176,"-1"-7"-4288,7 127 2427,-5-60-2681,3-1 1,17 84-1,-22-157-792,1 0 0,-1 0 0,1 0 1,0 0-1,1 0 0,-1 0 0,1-1 0,0 1 0,4 4 0,-6-8 72,0 0 0,0 0 1,0 0-1,-1-1 1,1 1-1,0 0 0,1-1 1,-1 1-1,0 0 1,0-1-1,0 0 0,0 1 1,0-1-1,0 0 0,1 1 1,-1-1-1,0 0 1,2 0-1,-2 0 20,1-1 0,-1 1 1,1-1-1,-1 1 0,1-1 0,-1 1 1,1-1-1,-1 0 0,0 0 0,1 0 1,-1 0-1,0 0 0,0 0 0,0 0 0,0 0 1,0-1-1,2-2 0,9-16-713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6.4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48 16371,'-7'34'1814,"-4"51"-1,10-72-1571,1 0 0,0 1-1,1-1 1,1 0 0,0 1-1,7 23 1,-9-36-222,1 1 0,-1 0 0,1 0 0,0-1 0,-1 1 0,1 0 0,0-1 0,0 1 0,0-1 0,0 1-1,0-1 1,1 0 0,-1 1 0,0-1 0,1 0 0,-1 0 0,1 0 0,-1 0 0,1 0 0,-1 0 0,1 0 0,3 1 0,-3-2-27,0 0 1,0-1-1,-1 1 1,1 0-1,0-1 1,0 1-1,0-1 0,0 1 1,-1-1-1,1 0 1,0 0-1,-1 0 1,1 0-1,0 0 1,-1 0-1,1 0 0,-1 0 1,0-1-1,1 1 1,-1 0-1,2-4 1,8-9-223,-1-1 1,-1-1 0,0 1-1,-1-2 1,10-25-1,-6 4-670,12-55-1,-21 80 686,-2 9 113,0 0 1,0 0 0,0 0-1,-1 0 1,1-8 0,-9 50 485,4 4 386,3 0 0,1 0-1,8 53 1,-6-87-594,0 0 0,0 0 0,6 13 0,-8-19-158,1-1 0,-1 0 0,1 0 0,0 0 0,0 0 0,-1 0 0,1 0 0,0 0 0,0 0 0,0 0 0,0 0 0,0 0 0,2 1 0,-2-2-27,-1 0 0,1 0 0,0 0-1,-1 0 1,1 0 0,0 0 0,-1 0 0,1 0 0,0 0 0,-1 0 0,1 0 0,-1-1 0,1 1 0,0 0-1,-1 0 1,1-1 0,-1 1 0,1 0 0,-1-1 0,1 1 0,-1 0 0,1-1 0,-1 1 0,1-1 0,-1 1-1,1-1 1,-1 1 0,0-1 0,1-1 0,4-7-107,-1 0 0,0 0-1,0-1 1,-1 1 0,0-1-1,-1 0 1,0 0 0,1-19 0,-1-15-182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6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15747,'43'44'4210,"8"12"-1978,-41-43-2023,-1 1 0,0 0 0,-1 1 0,-1-1 0,0 2 0,-1-1 0,-1 1 0,0 0 0,-1 0 0,-1 0 0,0 1 1,0 19-1,-3-9-139,-1-1-1,-1 1 1,-1-1 0,-2 0 0,0 0 0,-18 48 0,15-49-571,-18 32-1,22-49 403,0-1-1,0 0 1,-1 0-1,0-1 1,-1 1 0,1-1-1,-1 0 1,-10 7-1,-8 0-329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7.5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0 606 15051,'8'1'256,"0"-1"0,0-1 1,0 0-1,0 0 0,0 0 0,0-1 0,0 0 0,-1-1 0,1 0 0,12-7 1,8-5 357,36-27 0,-42 27-41,141-99 1222,227-145-100,-350 236-2243,2 2 1,0 2 0,2 2 0,0 1 0,0 3 0,82-14-1,-125 27 453,-1 0 62,1 0 0,-1-1 0,1 1 0,-1 0 0,1 0 1,-1 0-1,1 0 0,-1 0 0,0 0 0,1 0 0,-1 0 0,1 0 0,-1 0 1,1 0-1,-1 0 0,1 0 0,-1 0 0,0 0 0,1 1 0,-1-1 0,1 0 1,-1 0-1,1 0 0,-1 1 0,0-1 0,1 0 0,-1 1 0,-2 7-476</inkml:trace>
  <inkml:trace contextRef="#ctx0" brushRef="#br0" timeOffset="1">556 539 19804,'0'4'195,"1"1"0,-1-1 0,1 0 0,1 1 0,-1-1-1,1 0 1,-1 0 0,1 0 0,0 0 0,0 0 0,1 0 0,-1-1 0,1 1-1,0-1 1,0 1 0,6 4 0,-6-6-123,0 0 1,0-1-1,1 1 0,-1 0 1,0-1-1,1 0 0,0 0 1,-1 0-1,1 0 0,-1 0 1,1-1-1,0 0 0,0 0 1,-1 0-1,1 0 0,0 0 1,-1-1-1,1 1 0,0-1 1,5-2-1,0-1-126,-1 1-1,1-2 1,-1 1 0,0-1-1,0 0 1,-1-1-1,0 1 1,0-2 0,0 1-1,0-1 1,-1 0 0,9-13-1,2-7-658,-1-1 0,16-37 0,-26 52 433,-1 9-136,-3 10 350,0 11 215,-1 0 0,0 27 0,-1-2 158,2 21 95,-2-5 80,3 0 0,22 113 0,-24-169-514,-1 0 0,1 0 0,0 0 0,0 0 0,0-1 0,0 1-1,0 0 1,0 0 0,3 2 0,-4-4 27,0 0 1,1 1 0,-1-1-1,0 0 1,0 0-1,1 0 1,-1 0-1,0 1 1,0-1-1,0 0 1,1 0-1,-1 0 1,0 0-1,1 0 1,-1 0-1,0 0 1,0 0-1,1 0 1,-1 0-1,0 0 1,0 0-1,1 0 1,-1 0-1,0 0 1,0 0-1,1 0 1,-1 0-1,0 0 1,0 0-1,1-1 1,5-13-134,-4-17-73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8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1 197 17860,'22'8'1624,"7"-11"-1032,-1-5-240,10-10 769,2-3-489,2-7-280,2-2-152,-7 0-528,-2 1-336,-13 11-809,-8 2 1145,-13 16-256,2-3-200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4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0 387 17892,'0'-15'1198,"1"15"-1174,-1 0 0,0 0 0,0 1 0,0-1 0,0 0 0,0 0 0,0 0 0,0 0 0,0 0 1,0 0-1,0 0 0,0 0 0,0 0 0,0 0 0,0 0 0,0 0 0,0 0 0,0 0 0,0 0 0,0 0 0,0 0 0,0 0 0,0 0 0,0 0 0,0 0 0,0 0 1,0 0-1,1 0 0,-1 0 0,0 0 0,0 0 0,0-1 0,0 1 0,0 0 0,4 24 942,0 1-394,3 5-211,-1 1 42,3-1-1,17 44 1,-22-65-356,0 0 0,1 0 1,1 0-1,-1 0 0,2-1 0,-1 0 0,1-1 0,0 1 1,0-1-1,1 0 0,16 10 0,-23-17-47,16 11-2,0 0 1,0 1-1,-1 0 1,17 18-1,-29-26 5,-1 0 0,1 0-1,-1 1 1,0-1 0,0 1 0,0 0-1,-1 0 1,1 0 0,-1 0-1,0 0 1,-1 1 0,1-1 0,-1 0-1,0 1 1,-1-1 0,1 1 0,-1 0-1,0-1 1,-1 1 0,0 7-1,0-9 5,0-1-1,0 1 1,0-1-1,0 1 1,-1-1-1,1 0 1,-1 1-1,0-1 1,0 0-1,0 0 1,0 0-1,-1-1 1,1 1-1,-1 0 1,-3 2-1,4-4-1,0 0-1,0 0 1,1 0-1,-1 0 1,-1 0 0,1-1-1,0 1 1,0 0-1,0-1 1,0 0 0,0 1-1,-1-1 1,1 0 0,0 0-1,0 0 1,0-1-1,-1 1 1,1 0 0,0-1-1,0 1 1,0-1-1,0 0 1,0 0 0,0 0-1,0 0 1,-3-2-1,0-1-14,0 0 0,0 0 0,0-1 0,1 0 0,0 0 0,0 0 0,0 0-1,1 0 1,-1-1 0,1 0 0,0 1 0,1-1 0,-3-8 0,-1-8-120,0 1 1,-3-37 0,4 11-136,3-1 0,2 1 0,7-62 0,31-142-613,-7 60 754,-29 139 440,-2 52-307,0-1 0,0 1-1,0 0 1,0-1-1,0 1 1,0 0-1,0 0 1,0-1-1,0 1 1,0 0-1,0-1 1,0 1-1,0 0 1,0-1-1,0 1 1,0 0-1,0 0 1,0-1-1,0 1 1,0 0-1,-1 0 1,1-1-1,0 1 1,0 0-1,0 0 1,-1-1-1,1 1 1,0 0 0,0 0-1,0 0 1,-1-1-1,1 1 1,0 0-1,0 0 1,-1 0-1,1 0 1,-1 0-1,0 1 32,-1 1-1,1 0 1,0 0-1,0 0 1,0 0-1,0 1 1,0-1-1,1 0 1,-2 3-1,-7 31 218,2 1 0,1 0 1,2 1-1,1-1 0,4 60 0,-1-83-198,1 0 1,0-1-1,1 1 0,0-1 0,1 1 1,1-1-1,0 0 0,8 16 1,-11-28-56,-1 0-1,1 0 1,-1 0 0,1 1 0,0-1 0,-1 0 0,1 0 0,0 0 0,0-1 0,0 1 0,0 0 0,0 0 0,0 0 0,0-1 0,0 1 0,0 0 0,0-1 0,0 1 0,0-1 0,1 1 0,-1-1 0,0 0 0,0 0-1,0 1 1,1-1 0,-1 0 0,0 0 0,0 0 0,1 0 0,-1 0 0,0-1 0,0 1 0,1 0 0,-1 0 0,0-1 0,0 1 0,0-1 0,1 1 0,-1-1 0,0 0 0,0 1 0,0-1 0,0 0 0,0 0 0,0 0-1,-1 1 1,1-1 0,1-2 0,4-3-24,-1-1-1,1 0 1,-2 0-1,1 0 1,5-13-1,-1-3-121,-2 0-1,0 0 1,-2-1-1,0 1 1,-2-1-1,0 0 1,-2-36-1,4 183 896,-3-102-503,1-1-1,1 0 1,12 39-1,-15-57-220,-1 0 0,1 0 0,0-1 0,0 1 0,0 0 0,0 0 0,0-1 0,0 1 0,0-1 0,0 1 0,1-1 0,-1 1 0,1-1 0,-1 0 0,3 2 0,-4-3-14,1 1-1,0-1 1,0 0-1,0 0 1,-1 0-1,1 0 0,0 0 1,0 0-1,0 0 1,-1 0-1,1 0 1,0 0-1,0 0 1,0-1-1,-1 1 1,1 0-1,0-1 1,0 1-1,-1 0 0,1-1 1,0 1-1,-1-1 1,1 1-1,1-2 1,1-2 15,1 0 0,-1 0 0,1-1 0,-1 1 0,-1-1 0,1 0 0,-1 0 0,3-8 0,8-30-47,-3-1-1,-1 0 0,-2 0 1,1-64-1,-3 216 1,-2-63 101,-1-19-45,6 31-1,-8-57-55,0 0-1,0 1 1,0-1-1,0 0 1,0 0-1,0 0 0,0 0 1,-1 0-1,1 0 1,0 0-1,0 1 1,0-1-1,0 0 1,0 0-1,0 0 0,0 0 1,0 0-1,0 0 1,0 1-1,0-1 1,0 0-1,0 0 1,1 0-1,-1 0 1,0 0-1,0 0 0,0 0 1,0 1-1,0-1 1,0 0-1,0 0 1,0 0-1,0 0 1,0 0-1,0 0 1,0 0-1,1 0 0,-1 0 1,0 0-1,0 1 1,0-1-1,0 0 1,0 0-1,0 0 1,0 0-1,1 0 1,-1 0-1,0 0 0,0 0 1,0 0-1,0 0 1,0 0-1,0 0 1,1 0-1,-1 0 1,0 0-1,0 0 0,0 0 1,0 0-1,4-10-852,-1-19-386,-6-48-16,-4 29 435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8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1 155 17196,'22'9'1592,"1"-10"-968,2-4-296,4-7 544,-2-4-223,1-7-633,-4-2-369,-9-4 409,-1 2-168,-5 2-272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8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8 18284,'4'-7'1684,"-4"7"-1637,0 0 1,1 0-1,-1 0 1,0 0-1,0 0 0,0 1 1,0-1-1,0 0 1,0 0-1,0 0 0,0 0 1,0 0-1,0 1 0,1-1 1,-1 0-1,0 0 1,0 0-1,0 0 0,0 0 1,0 0-1,0 0 1,1 0-1,-1 0 0,0 0 1,0 0-1,0 1 1,0-1-1,1 0 0,-1 0 1,0 0-1,0 0 0,0 0 1,0 0-1,1 0 1,-1 0-1,0 0 0,0-1 1,0 1-1,0 0 1,0 0-1,1 0 0,-1 0 1,0 0-1,0 0 0,0 0 1,0 0-1,0 0 1,1 0-1,-1 0 0,0-1 1,0 1-1,0 0 1,0 0-1,0 0 0,0 0 1,0 0-1,0-1 1,0 1-1,1 0 0,-1 0 1,0 0-1,0 0 0,0 0 1,0-1-1,8 11 86,7 4-82,0-1 0,2-1-1,31 20 1,-29-21-55,0 1-1,-2 1 1,30 27 0,-43-36 13,0 1 0,0 0 0,-1 0 0,1 0 0,-1 0 0,0 0 0,0 0 0,-1 1 0,0-1 0,0 1 0,0 0 0,-1 0 0,0 0 0,0 0 0,0 0 0,0 0 0,-1 0 0,-1 7 0,1-8-13,-1-1-1,0 1 0,-1 0 0,1-1 0,-1 1 1,1-1-1,-1 0 0,-1 1 0,1-1 1,0 0-1,-1 0 0,0 0 0,0-1 0,0 1 1,-1-1-1,1 0 0,-1 1 0,0-1 1,0-1-1,0 1 0,0-1 0,0 0 0,0 1 1,-1-2-1,-4 3 0,2-2-181,0 0 1,0 0-1,0-1 1,0 0-1,0 0 0,0-1 1,-1 0-1,1 0 1,0 0-1,0-1 1,0 0-1,0-1 0,0 0 1,0 0-1,0 0 1,-9-5-1,8 2 26,0 0 1,-1-1-1,2 1 1,-1-2-1,1 1 1,0-1-1,-7-10 1,-12-23-740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9.4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0 143 16860,'24'-14'1664,"0"4"-1008,3-4-240,5 2 680,1-3-215,3-1-297,0-1-248,-3 2-584,-3 2-312,-6 4-537,-6 3-1023,-5 4 1648,-7 4-384,-1 8-257</inkml:trace>
  <inkml:trace contextRef="#ctx0" brushRef="#br0" timeOffset="1">53 685 18820,'18'0'1648,"7"-12"-1064,8-8-175,11-10 399,4-3-96,3-6-24,-2 0-104,-4 2-448,-6 4-240,-8 9-616,-10 6-264,-11 15-40,-7 3 656,-3 18-265,-1 3-215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9.8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92 19180,'3'6'316,"1"0"0,1-1 1,-1 1-1,1-1 0,-1 0 0,2 0 0,-1-1 0,0 0 0,1 0 1,0 0-1,0 0 0,0-1 0,0 0 0,7 2 0,-8-3-264,0-1-1,-1 0 0,1 0 1,0-1-1,0 1 0,0-1 1,0 0-1,0 0 0,0-1 0,0 0 1,0 1-1,0-2 0,-1 1 1,1 0-1,0-1 0,-1 0 1,1 0-1,-1 0 0,0-1 1,6-4-1,-1 0-318,0-1-1,-1-1 1,0 0 0,-1 0-1,0 0 1,0-1 0,-1 0-1,0 0 1,-1-1 0,0 0-1,0 0 1,4-17 0,-9 61-643,1-13 1046,6 138 1626,-4-126-1144,2 0 0,17 61 0,-21-89-567,1 0 0,0 0 0,0-1 0,0 1 0,4 5 0,-6-8-77,0-1-1,1 1 1,-1-1 0,0 1 0,0-1 0,1 1 0,-1-1 0,1 0 0,-1 1-1,0-1 1,1 0 0,-1 1 0,1-1 0,-1 0 0,1 0 0,-1 1 0,1-1-1,-1 0 1,1 0 0,-1 0 0,1 0 0,-1 0 0,1 1 0,-1-1-1,1 0 1,-1 0 0,1 0 0,-1-1 0,1 1 0,-1 0 0,1 0 0,-1 0-1,1 0 1,-1 0 0,1-1 0,-1 1 0,1 0 0,-1 0 0,1-1 0,-1 1-1,1 0 1,-1-1 0,0 1 0,1 0 0,-1-1 0,0 1 0,1-1 0,-1 1-1,0 0 1,1-1 0,-1 1 0,0-1 0,0 1 0,1-1 0,2-5-510,0 0-1,-1-1 1,1 1 0,-1 0 0,2-13 0,-2-1-367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1.5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15803,'6'15'1457,"3"3"-865,-1 5-160,2 4 728,4 1-360,-1 7-152,4 4-47,1-1-169,-3-2-88,0-5-160,-3-4-136,-3-6-352,-2-3-200,-7-9-409,-1-4-519,-10-7 1104,-5-7-288,-10-4-216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2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1 460 15539,'12'3'1281,"10"-3"-809,4 0-152,3-6 368,4-2-128,0-8-328,-2-1-272,-1-7 216,-3-3-80,-4-2-176</inkml:trace>
  <inkml:trace contextRef="#ctx0" brushRef="#br0" timeOffset="1">454 9 14627,'1'0'52,"-1"0"1,0-1-1,0 1 0,0 0 0,0-1 1,0 1-1,0 0 0,0-1 0,0 1 1,0 0-1,0 0 0,0-1 0,0 1 1,-1 0-1,1-1 0,0 1 0,0 0 1,0 0-1,0-1 0,0 1 0,-1 0 1,1 0-1,0-1 0,0 1 0,0 0 1,-1 0-1,1-1 0,0 1 0,0 0 1,-1 0-1,1 0 0,0 0 0,0 0 1,-1-1-1,-10 6 864,-8 17 537,14-12-1222,0 1 0,1 0-1,0 0 1,1 0 0,0 1-1,1-1 1,-2 18-1,2-1 58,4 55 0,-1-65-172,1 0 1,7 24-1,-9-38-86,1 0-1,0 0 1,1 0 0,-1 0-1,1-1 1,-1 1-1,1 0 1,0-1-1,1 0 1,-1 1 0,0-1-1,1 0 1,0 0-1,0 0 1,0-1-1,5 5 1,-6-7-16,-1 1-1,0-1 1,1 0 0,-1 1-1,1-1 1,-1 0-1,1 0 1,-1 0 0,1 0-1,-1 0 1,1 0 0,-1 0-1,1-1 1,-1 1 0,0 0-1,1-1 1,-1 1-1,1-1 1,-1 0 0,0 1-1,0-1 1,1 0 0,-1 0-1,0 0 1,0 0 0,0 0-1,2-2 1,2-2 32,-1-1 0,1 0 1,-1 0-1,4-7 1,-1-1 31,-1 1 1,0-1-1,-1 0 1,0 0-1,-1-1 1,-1 0-1,2-16 1,-3 20-32,-2 0 0,1 0 0,-2 0 0,1 0 0,-1 0 0,-1 0 0,0 0 0,-1 0 0,0 0 0,-5-13 0,7 22-40,-1-1 0,1 1 0,-1 0 0,1-1 0,-1 1 0,0 0 1,1 0-1,-1 0 0,0 0 0,-1 0 0,1 1 0,-4-3 0,5 3-17,1 1-1,-1 0 1,0-1 0,0 1-1,0 0 1,0 0 0,0 0-1,0 0 1,1 0-1,-1-1 1,0 2 0,0-1-1,0 0 1,0 0 0,0 0-1,0 0 1,1 0 0,-1 1-1,0-1 1,0 0 0,0 1-1,0-1 1,1 1 0,-1-1-1,0 1 1,1-1 0,-1 1-1,0-1 1,1 1 0,-1 0-1,1 0 1,-1-1 0,0 1-1,1 0 1,0 0 0,-1-1-1,1 1 1,0 0 0,-1 0-1,1 1 1,-2 4-214,0 0 1,1-1-1,-1 1 1,1 0-1,1 1 1,-1-1-1,1 0 1,1 10-1,1-1-283,0 0 0,6 19 0,-3-20-161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2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1 513 15651,'9'50'1489,"-5"1"-945,1 0-208,-1-7 512,2-7-360,0-16-584,0-9-864,-1-16 912,2-16-240,1-20-240</inkml:trace>
  <inkml:trace contextRef="#ctx0" brushRef="#br0" timeOffset="1">43 125 16740,'-3'-3'68,"-10"-12"3488,13 15-3430,0-1 0,0 0 0,1 0-1,-1 1 1,0-1 0,0 0 0,0 1 0,1-1 0,-1 1-1,0-1 1,1 0 0,-1 1 0,0-1 0,1 1 0,-1-1-1,1 1 1,-1-1 0,1 1 0,-1-1 0,1 1 0,-1-1-1,1 1 1,0 0 0,-1-1 0,1 1 0,0 0-1,-1 0 1,2-1 0,158-87 866,-160 88-994,1-1 0,-1 1 0,1 0 0,-1-1 0,1 1 0,-1 0 0,0 0 0,1-1 0,-1 1 0,1 0-1,-1 0 1,1 0 0,0 0 0,-1 0 0,1 0 0,-1 0 0,1 0 0,-1 0 0,1 0 0,-1 0 0,1 0 0,-1 0-1,1 0 1,-1 1 0,1-1 0,-1 0 0,1 0 0,-1 1 0,1-1 0,0 1-1,0 0 0,0 0-1,-1 1 1,1-1 0,0 0 0,-1 0 0,1 0 0,-1 0 0,0 1-1,1-1 1,-1 0 0,0 2 0,1 48-43,-1-38 33,3 294-1944,-3-307 1909,0 0 0,0 0 1,0 0-1,0 0 0,0 0 0,0 0 0,0 0 0,0 0 0,0 0 0,0 0 1,0 0-1,0 1 0,0-1 0,0 0 0,0 0 0,0 0 0,0 0 0,0 0 1,0 0-1,0 0 0,0 0 0,0 0 0,0 0 0,0 0 0,0 1 0,0-1 1,0 0-1,0 0 0,0 0 0,0 0 0,0 0 0,-1 0 0,1 0 0,0 0 1,0 0-1,0 0 0,0 0 0,0 0 0,0 0 0,0 0 0,0 0 0,0 0 0,0 0 1,0 0-1,-1 0 0,1 0 0,0 0 0,0 0 0,0 0 0,0 0 0,0 0 1,0 0-1,0 0 0,0 0 0,0 0 0,0 0 0,0 0 0,-1 0 0,1 0 1,0 0-1,0 0 0,0 0 0,0 0 0,0 0 0,-7-7-869,-6-12 269,13 19 536,-15-22-957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3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0 348 14043,'0'-2'1376,"6"5"-912,5 3-192,4-1 905,1-2-545,7-3-488,-1-2-264,-1-5 136,-1-5-48,-4 0-64</inkml:trace>
  <inkml:trace contextRef="#ctx0" brushRef="#br0" timeOffset="1">313 74 18620,'2'27'2660,"0"-1"-1639,-2-25-1027,1 0 0,-1 0 0,1 0 0,-1 0 0,1 0 0,0 0 1,0 0-1,-1 0 0,1 0 0,0 0 0,0 0 0,0-1 0,0 1 0,0 0 0,0-1 0,0 1 0,0 0 1,0-1-1,0 0 0,3 1 0,4 1-37,0 1 0,0-1 1,0 1-1,-1 0 0,1 1 1,-1 0-1,0 0 0,0 0 1,0 1-1,-1 0 0,1 1 1,-1-1-1,9 12 0,-10-10 115,0 1 1,-1-1-1,0 1 0,0 0 0,0 0 0,-1 0 1,-1 0-1,1 1 0,-1-1 0,-1 1 0,0 0 0,0-1 1,0 1-1,-2 10 0,1-14 4,-1 0 0,1 0 1,-2 0-1,1 0 0,0 0 0,-1 0 1,0 0-1,0 0 0,-1-1 0,1 1 1,-1-1-1,0 1 0,0-1 0,0 0 1,-1 0-1,1-1 0,-1 1 0,0-1 0,0 1 1,0-1-1,-1-1 0,1 1 0,-1 0 1,-9 2-1,10-3-124,-1 0 1,0-1-1,0 0 1,0 0-1,0 0 1,0 0-1,0-1 1,0 0-1,0 0 0,0-1 1,0 1-1,0-1 1,0 0-1,0 0 1,0-1-1,0 1 1,1-1-1,-1 0 0,1-1 1,-5-2-1,2 0-98,0 0 1,0-1-1,1 0 0,0 0 0,0 0 0,0-1 0,1 0 0,0 0 0,0 0 1,-6-16-1,-6-21-518</inkml:trace>
  <inkml:trace contextRef="#ctx0" brushRef="#br0" timeOffset="2">316 50 16147,'24'-6'1633,"1"2"-1193,1-4-312,-2 2 544,0-1-248,3-2 0,-6 0-344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3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1 499 17756,'0'9'1912,"4"-3"-1392,-2-9-616,1-8 1241,0-5-809,3-4-168,1-10-320</inkml:trace>
  <inkml:trace contextRef="#ctx0" brushRef="#br0" timeOffset="1">43 0 19100,'1'13'1672,"10"8"-1183,-2 1-201,6 4 576,1-2-336,1-5-200,-1-5-112,1-11-528,-1-5-312,-1-14-448,0-4-153,-6-10 825,0-1-336,-4-2-24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4.3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 15259,'-2'19'1801,"2"8"-881,0 7-264,3 3 984,2 2-191,1-6-369,0-1-168,3-10-392,0-4-232,1-9-520,1-6-360,-1-4-616,-2-2-176,1 0 943,-5-3-327</inkml:trace>
  <inkml:trace contextRef="#ctx0" brushRef="#br0" timeOffset="1">0 448 19980,'12'8'1713,"8"-8"-1161,4-8-208,7-7 512,5-4-176,0-7-200,2 1-184,-2-2-496,-6 1-288,-7 5-640,-4 3 480,-8 8 312,-8-1-256,-3 10-121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5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17644,'1'6'1344,"2"7"-1032,-1 2-160,1 0 304,1 2-664,-1-7 192,2 1-120,2-4-88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4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89 17260,'3'0'316,"-1"0"0,0 0 0,1 0 0,-1 0 0,0 1 0,0 0 0,1-1 1,-1 1-1,0 0 0,0 0 0,0 0 0,0 0 0,3 2 0,11 5 1052,-10-6-1300,1 0 0,0-1 0,0 1 0,1-1 0,-1-1 0,0 1 0,0-1 0,0 0 0,0-1 0,1 0 0,-1 0 0,8-2 0,-8 0-397,0 1-1,0-1 0,0 0 1,-1-1-1,1 0 0,-1 0 0,0 0 1,0-1-1,0 1 0,0-2 1,-1 1-1,0 0 0,0-1 1,-1 0-1,1 0 0,-1-1 0,-1 1 1,5-9-1,-3 4-342,-2 10 356,-2 20 824,-3 63 1601,2 59 708,1-118-2604,2-1 0,0 0 0,1 0 0,10 27 0,-14-48-145,0 1 0,1-1 1,-1 1-1,1-1 0,0 1 1,-1-1-1,1 0 0,0 1 1,0-1-1,0 0 0,0 0 1,2 2-1,-2-3-61,-1 1-1,1-1 1,-1 0 0,1 0 0,0 0 0,-1 0 0,1 0-1,-1-1 1,1 1 0,-1 0 0,1 0 0,0 0 0,-1 0-1,1-1 1,-1 1 0,1 0 0,-1 0 0,1-1 0,-1 1-1,1-1 1,-1 1 0,0 0 0,1-1 0,-1 1 0,0-1-1,1 1 1,-1-1 0,0 1 0,1-1 0,-1 1 0,0-1-1,1 0 1,11-20 53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5.6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0 266 16035,'2'11'1769,"8"-7"-953,4-4-280,8-7 2009,11-14-1705,12-12-368,3-8-40,5-4-312,-1 0-240,-7 8-560,-6 5-320,-15 16 768,-10 13-232,-17 16-177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6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1 229 18380,'22'-2'1664,"11"-13"-1120,5-1-216,10-7 521,-2-5-257,5-2-472,-1-3-400,-11 1 320,-4 4-152,-8 7-160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6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46 231 20276,'0'5'260,"-1"-1"-1,0 1 0,0-1 0,0 0 1,-1 1-1,1-1 0,-4 5 0,-4 13-27,3 0 110,0 1 1,2 0-1,0 0 0,-1 43 0,5-64-337,0 0 1,0-1-1,0 1 0,0 0 0,1 0 0,-1 0 1,0 0-1,1-1 0,-1 1 0,1 0 0,0 0 1,-1-1-1,1 1 0,0 0 0,0-1 0,0 1 1,0-1-1,1 1 0,1 1 0,-2-2-6,0-1 0,1 1 0,-1-1-1,1 1 1,-1-1 0,1 1 0,-1-1 0,1 0-1,-1 0 1,1 0 0,-1 0 0,1 0 0,-1 0-1,1 0 1,-1 0 0,1-1 0,-1 1 0,3-1-1,7-4-25,0 0 0,-1-1 0,1 0 0,16-13 0,-18 12 25,6-3-19,-4 1 13,1 1 0,0 0 1,0 0-1,1 1 0,0 1 1,1 0-1,25-7 0,-37 13 13,0-1-1,0 1 0,1 0 0,-1 0 0,0 0 0,0 0 0,0 0 0,0 0 0,0 0 1,0 1-1,1-1 0,-1 1 0,0 0 0,0-1 0,0 1 0,-1 0 0,1 0 0,0 0 0,0 0 1,0 1-1,-1-1 0,1 0 0,-1 1 0,1-1 0,-1 1 0,1 0 0,-1-1 0,0 1 0,0 0 1,0 0-1,0 0 0,0 0 0,0 0 0,0 0 0,-1 0 0,1 0 0,-1 3 0,2 2 16,-1 0-1,-1 1 0,1-1 1,-1 1-1,-1-1 0,1 1 1,-1-1-1,0 1 1,-4 11-1,2-10 9,-1-1-1,1 1 1,-1-1 0,-1 0-1,0 0 1,0-1 0,0 1 0,-1-1-1,0 0 1,0-1 0,-1 1-1,0-1 1,0 0 0,0-1 0,-1 0-1,0 0 1,0-1 0,0 0-1,0 0 1,-1-1 0,0 0 0,1 0-1,-1-1 1,0 0 0,0-1-1,0 0 1,-1 0 0,1-1 0,0 0-1,0-1 1,-15-2 0,-20-10 74</inkml:trace>
  <inkml:trace contextRef="#ctx0" brushRef="#br0" timeOffset="1">3 264 19044,'30'-27'1936,"3"3"-1423,4-7-273,4-1 944,2-1-968,-1 2-312,-4 4 976,-8 3-856,-4 4-56,-8 5-56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7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0 457 18844,'29'-9'2144,"4"-14"-1407,7-16-297,4-6 992,7-9-584,0-3-128,-1 1-528,-5 2-280,-11 11-744,-7 5-368,-9 17 920,-3 8-264,-7 8-216</inkml:trace>
  <inkml:trace contextRef="#ctx0" brushRef="#br0" timeOffset="1">263 551 15995,'1'4'434,"1"-1"0,0 0 0,-1 0 0,1 1 0,0-1 0,0 0 0,1-1-1,-1 1 1,1 0 0,-1-1 0,1 1 0,3 1 0,-2 0 532,0-1-759,-1 0 0,1 0-1,0 0 1,0 0 0,1 0-1,-1-1 1,0 0 0,1 0-1,-1 0 1,1-1 0,0 1-1,0-1 1,-1 0 0,7 0-1,-8-1-193,0 0-1,1 0 0,-1-1 1,1 0-1,-1 1 0,0-1 1,1 0-1,-1-1 0,0 1 1,0 0-1,0-1 0,0 0 1,0 0-1,0 0 0,0 0 1,-1 0-1,1 0 0,-1-1 1,0 1-1,4-6 1,3-5-167,-2 1 0,1-1 0,-2 0 0,0-1 0,0 0 0,6-26 0,11-87-1308,-21 113 1272,-3 25 276,1-1 0,1 1 1,2 13-1,1 8 189,0 33 224,3 0 1,3-1-1,19 64 1,-28-125-591,0 1 0,0-1 0,1 0 1,-1 0-1,1 0 0,0 0 0,0 0 1,2 3-1,-3-6 74,-1 1 0,0-1 1,0 0-1,0 0 0,0 0 0,1 0 0,-1 1 1,0-1-1,0 0 0,0 0 0,1 0 0,-1 0 0,0 0 1,0 0-1,1 0 0,-1 0 0,0 0 0,0 0 1,1 1-1,-1-1 0,0 0 0,0 0 0,1 0 1,-1-1-1,0 1 0,0 0 0,1 0 0,-1 0 0,0 0 1,0 0-1,1 0 0,-1 0 0,0 0 0,0 0 1,1-1-1,5-16-291,-4-9-119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9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10 17220,'-3'-9'1736,"7"9"-1104,4 4-248,-2 14 921,4 8-409,4 11-328,4 2-72,1 6-264,2 2-112,0-5-112,-3-3-136,-3-9-232,0-4-184,-6-10-432,-6-4-297,-9-10 865,-4-2-216,-11-3-152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9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1 579 17244,'7'-7'1616,"4"4"-1072,2-2-272,4-2 1072,4-4-719,6-3-769,4-4-353,2-4 425,2-4-96,1-5-152</inkml:trace>
  <inkml:trace contextRef="#ctx0" brushRef="#br0" timeOffset="1">508 76 16788,'0'-2'178,"1"-1"0,-1 1 0,0-1 0,0 1 0,-1-1 0,1 1 1,0 0-1,-1-1 0,1 1 0,-1 0 0,-1-3 0,2 4-138,-1 1 0,1-1-1,0 1 1,-1-1 0,1 1-1,-1-1 1,1 1 0,-1-1-1,1 1 1,-1-1 0,1 1-1,-1-1 1,0 1 0,1 0-1,-1-1 1,1 1 0,-1 0-1,0 0 1,1 0 0,-1-1-1,0 1 1,1 0 0,-1 0 0,0 0-1,1 0 1,-1 0 0,0 0-1,0 0 1,1 0 0,-1 1-1,0-1 1,1 0 0,-1 0-1,0 0 1,1 1 0,-1-1-1,1 0 1,-1 1 0,0-1-1,1 0 1,-1 1 0,1-1-1,-1 1 1,-3 3 115,0 0 0,0-1 1,0 1-1,1 1 0,-1-1 0,1 0 0,0 1 1,1 0-1,-1-1 0,1 1 0,0 0 0,0 0 0,1 1 1,-2 5-1,-1 8 93,0 1 0,0 29-1,3-30-69,3 34 0,-2-49-154,0 1 1,1-1-1,0 0 1,0 0-1,0 0 1,1 1 0,-1-1-1,1 0 1,0-1-1,0 1 1,0 0-1,1-1 1,5 8-1,-7-11-17,0 1 0,0 0 0,0 0-1,0-1 1,0 1 0,0 0 0,0-1 0,1 1-1,-1-1 1,0 0 0,0 1 0,0-1 0,1 0-1,-1 0 1,0 0 0,1 0 0,-1 0 0,0 0-1,0 0 1,1 0 0,-1 0 0,0-1-1,0 1 1,1 0 0,-1-1 0,0 1 0,0-1-1,0 1 1,0-1 0,0 0 0,0 0 0,0 1-1,0-1 1,0 0 0,0 0 0,0 0 0,0 0-1,0 0 1,0-1 0,4-4 18,-1-1 0,1 1 0,-1-1 0,-1 0 0,4-8 0,-1 1 27,-2 0 1,0-1 0,0 0 0,-1 1 0,-1-1-1,0-29 1,-2 32-30,0 1 0,-1 0 0,-1 0 0,0-1 0,0 1 1,-1 1-1,0-1 0,-1 0 0,-9-18 0,12 28-31,0-1 0,0 0 0,-1 0 0,1 1 0,0-1 0,0 1 0,-1-1 0,1 1 0,-1 0 0,1-1 0,-1 1 0,0 0 0,-3-2 0,4 3-32,0 0 0,1 0 0,-1-1 0,0 1 0,0 0 0,0 0 0,0 0 0,0 0 0,0 0 0,0 0 0,0 1 0,0-1 0,0 0 0,0 0 0,0 1 0,0-1-1,1 0 1,-1 1 0,0-1 0,-1 2 0,-1 0-53,1 0-1,0 1 0,-1-1 1,1 1-1,1 0 0,-1 0 1,0-1-1,1 1 0,-1 0 0,1 0 1,0 1-1,0-1 0,0 0 1,-1 4-1,-2 23-315,2-2-146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0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18484,'17'40'2000,"-5"4"-1423,-6 4-233,1 0 1224,4-6-1072,-2-5-304,-3-11-744,1-10 936,-7-17-576,2-20-64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0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0 236 19428,'3'-10'685,"0"1"-1,1 0 0,0 0 1,1 0-1,-1 0 1,2 1-1,11-15 1,52-49-7,-27 29-472,-37 37-199,20-18-6,-25 23-2,1 1 1,-1 0-1,1-1 0,-1 1 0,0 0 1,1-1-1,-1 1 0,1 0 1,-1 0-1,1-1 0,-1 1 1,1 0-1,-1 0 0,1 0 0,-1 0 1,1 0-1,-1 0 0,1 0 1,-1 0-1,1 0 0,-1 0 1,1 0-1,0 0 0,-1 0 0,1 0 1,-1 0-1,1 0 0,-1 1 1,1-1-1,-1 0 0,0 0 1,1 1-1,-1-1 0,1 0 0,-1 1 1,1-1-1,-1 0 0,0 1 1,1-1-1,-1 1 0,0-1 1,1 0-1,-1 1 0,0-1 0,0 1 1,1-1-1,-1 1 0,0-1 1,0 1-1,0 0 0,4 15 24,-1 1 0,-1-1 0,-1 1 0,-1 31 0,0-10 62,1 20 79,14 212 1101,-12-262-1241,-2-24-689,-1-27 335,-2 4 86,4 25-84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1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88 135 19476,'-12'37'2328,"9"-30"-2131,1-1 0,0 1 0,0 0 0,0 0 0,0-1 0,1 1 0,1 0 0,-1 0 1,1 0-1,0 0 0,0 0 0,1 0 0,2 9 0,-3-15-198,0 0 0,1 0 1,-1 0-1,1 0 0,-1 0 1,1 0-1,-1 0 0,1 0 1,0 0-1,0 0 0,-1 0 1,1 0-1,0 0 0,0-1 1,0 1-1,0 0 0,0-1 1,0 1-1,0 0 0,0-1 1,0 1-1,0-1 0,0 0 1,0 1-1,1-1 0,-1 0 1,0 0-1,0 1 0,0-1 0,0 0 1,1 0-1,-1-1 0,0 1 1,0 0-1,0 0 0,0 0 1,3-2-1,3 0-51,1-1 1,-1-1-1,0 1 0,11-9 1,-4 4-7,-8 4 25,1 1-1,0-1 1,1 1-1,-1 1 1,0-1-1,1 1 0,8-1 1,-13 3 33,-1 0-1,0 0 1,1 0 0,-1 0 0,1 0-1,-1 1 1,1-1 0,-1 1 0,0-1 0,1 1-1,-1 0 1,0 0 0,0 0 0,1 0-1,-1 1 1,0-1 0,0 1 0,-1-1-1,1 1 1,0-1 0,0 1 0,-1 0-1,1 0 1,-1 0 0,1 0 0,0 3-1,2 2 68,-1 1-1,0-1 1,-1 1-1,0 0 1,0 0-1,0 0 1,-1 0 0,0 0-1,-1 0 1,0 0-1,0 0 1,-1 0-1,0 0 1,0 0-1,-1 0 1,0 0-1,-1 0 1,1-1-1,-1 1 1,-1-1-1,-5 9 1,3-5 55,0 0 1,-1 0-1,0-1 1,-1-1 0,-1 1-1,1-1 1,-1 0-1,-1-1 1,1 0-1,-2-1 1,1 0 0,-1 0-1,-13 5 1,21-10-190,-1-1 1,1 0-1,-1 1 1,0-2-1,0 1 1,0 0-1,1-1 1,-1 0-1,0 0 1,0 0-1,0 0 0,0-1 1,1 1-1,-1-1 1,0 0-1,0 0 1,1 0-1,-1-1 1,-3-1-1,2 0 32,1 0 0,0 0 0,0-1 0,0 1 0,0-1 0,0 0 0,1 0 0,0 0 0,-1-1 0,2 1 0,-1-1 0,0 1 0,-3-10 0,-5-27-353</inkml:trace>
  <inkml:trace contextRef="#ctx0" brushRef="#br0" timeOffset="1">71 111 19476,'23'-12'2025,"-1"-1"-1241,1-1-344,1 1 1232,1-2-680,-1 1-712,-3 2-464,-7 3-1712,-2 2 1704,-17 5-328,-5 2-208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5.6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86 398 16083,'4'20'1457,"4"36"-1,-7-38-460,1-1 0,7 27-1,-9-43-936,0-1-1,1 1 1,-1 0-1,0 0 0,0 0 1,0-1-1,1 1 1,-1 0-1,1-1 0,-1 1 1,0 0-1,1-1 0,-1 1 1,1 0-1,-1-1 1,1 1-1,0-1 0,-1 1 1,1-1-1,1 1 1,-2-1-31,1 0 0,-1 0 0,1 0 0,-1 0 0,1 0 0,-1-1 0,0 1 0,1 0 1,-1 0-1,1 0 0,-1-1 0,1 1 0,-1 0 0,0-1 0,1 1 0,-1 0 0,0-1 0,1 1 0,-1 0 1,0-1-1,1 1 0,-1-1 0,0 0 0,15-34 467,-14 34-479,10-36 9,-2 0 0,-2 0 0,-1-1 0,-1 0 0,-3 0 0,-1 0 0,-2-1 0,-1 1 0,-8-40 0,10 77-25,-13-57-20,13 55 19,-1 0 0,0 0-1,-1 0 1,1 0 0,-1 0 0,1 0 0,-1 0-1,0 1 1,0-1 0,0 0 0,0 1-1,0 0 1,-1-1 0,-4-2 0,6 4 1,-1 1 0,1 0 0,0-1 0,0 1 0,0 0 0,0 0 0,0 0 0,0 0 0,-1 0 0,1 0 0,0 0 0,0 0 0,0 0 0,0 1 0,0-1 0,0 0 1,-1 1-1,1-1 0,0 1 0,0-1 0,0 1 0,0 0 0,1-1 0,-1 1 0,0 0 0,0 0 0,0-1 0,0 1 0,1 0 0,-1 0 0,0 0 0,1 0 0,-1 0 0,0 1 1,-18 38 22,19-39-20,-21 60 86,2 0 0,-12 76 1,29-130-102,1-1 22,0-1 1,1 1 0,-1 0 0,1 10-1,0-16-15,0 1-1,0 0 1,0-1-1,1 1 1,-1-1-1,0 1 1,0 0-1,0-1 1,1 1-1,-1-1 0,0 1 1,1-1-1,-1 1 1,0-1-1,1 1 1,-1-1-1,1 1 1,-1-1-1,1 1 1,-1-1-1,1 0 1,-1 1-1,1-1 1,-1 0-1,1 1 1,0-1-1,-1 0 0,1 0 1,-1 0-1,1 1 1,0-1-1,-1 0 1,1 0-1,0 0 1,-1 0-1,1 0 1,0 0-1,-1 0 1,1-1-1,-1 1 1,1 0-1,0 0 1,-1 0-1,1-1 1,-1 1-1,1 0 0,0 0 1,-1-1-1,1 0 1,53-26-922,-39 19 515,0 0 0,1 1 0,30-10 0,-41 16 319,0 0 1,0 0-1,0 0 1,-1 1-1,1 0 1,0 0-1,0 0 1,0 1-1,0-1 1,-1 1-1,1 0 1,0 1-1,-1-1 1,1 1-1,-1 0 1,1 0-1,-1 0 1,6 4-1,-6-2-54,0 0 0,0 0-1,-1 0 1,1 0 0,-1 1-1,0 0 1,0-1 0,-1 1 0,1 0-1,-1 0 1,0 0 0,0 1 0,-1-1-1,0 0 1,1 1 0,-2-1 0,1 1-1,-1-1 1,0 1 0,0-1 0,0 1-1,-1-1 1,-2 9 0,0-10-299,-3-6-162</inkml:trace>
  <inkml:trace contextRef="#ctx0" brushRef="#br0" timeOffset="1">409 248 17436,'19'12'1808,"-17"-11"-1557,0 1-1,0-1 0,0 1 0,0-1 1,0 0-1,0 0 0,1 0 0,2 1 1,-4-2-210,0 0 0,0 0 0,-1 0-1,1 0 1,0 0 0,0 0 0,0 0 0,-1-1 0,1 1 0,0 0 0,0-1 0,-1 1 0,1 0 0,0-1 0,-1 1-1,1-1 1,0 1 0,-1-1 0,1 1 0,-1-1 0,1 0 0,-1 1 0,1-1 0,-1 0 0,1 1 0,-1-1 0,0 0 0,1 0-1,-1 1 1,0-1 0,1-1 0,6-33 325,-6 33-361,-1 0 0,0 0 0,1 0 1,-1 0-1,0 1 0,0-1 0,-1 0 0,1 0 0,0 0 1,0 0-1,-1 0 0,0 1 0,1-1 0,-1 0 0,0 0 0,-1-1 1,2 3-4,-1 0 0,1 0 0,0 0 0,-1 0 1,1 0-1,-1 0 0,1 0 0,0 0 1,-1 1-1,1-1 0,-1 0 0,1 0 0,0 0 1,-1 1-1,1-1 0,0 0 0,-1 1 0,1-1 1,0 0-1,-1 1 0,1-1 0,0 0 1,0 1-1,0-1 0,-1 0 0,1 1 0,0-1 1,0 1-1,0-1 0,0 0 0,0 1 0,0-1 1,0 1-1,0-1 0,0 1 0,-5 18 99,3-6 49,1 0 0,1 26 0,0-34-100,1-1 1,-1 1-1,1-1 1,0 1-1,0-1 0,1 1 1,-1-1-1,1 0 1,0 0-1,0 0 0,1 0 1,3 5-1,-6-8-31,1 0 0,0-1 0,0 1 0,0 0 0,0 0 0,0-1 0,-1 1 0,1 0 0,0-1 0,0 1 0,1-1 0,-1 0 0,0 1 0,0-1 0,0 0 0,0 1 0,0-1 0,0 0 0,0 0 0,0 0 0,1 0 0,1 0 0,-1-1 4,0 0 1,1 0-1,-1 0 1,0 0-1,0 0 0,1 0 1,-1 0-1,0-1 0,0 1 1,1-2-1,6-6 34,-1 1 0,-1-1 0,10-14 0,-16 22-51,23-38 41,-18 27-85,1 1-1,1-1 1,0 2 0,11-13-1,-19 22 31,1 1 0,-1-1 0,1 1 0,-1-1 0,0 1 0,1-1 0,-1 1 0,1 0 0,-1-1 0,1 1 0,0 0 0,-1-1 0,1 1 0,-1 0 0,1 0 0,0 0 0,-1-1 0,1 1 0,-1 0 0,1 0 0,0 0 0,-1 0 0,1 0 0,0 0 0,-1 0 0,1 0 0,0 1 0,0-1-5,0 1 0,-1 0 1,1-1-1,0 1 0,-1 0 0,1 0 0,-1-1 0,1 1 0,-1 0 0,1 0 0,-1 0 0,0 0 0,1 0 0,-1 0 0,1 1 0,2 39-659,-3-39 560,-1 13-280,0 0 0,-5 18 0,3-21 76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1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1 192 18652,'0'5'2240,"1"-2"-1431,4-3-273,1-5 1312,6-7-872,1-3-167,4-7-289,-1-2-176,2-5-360,-1 2-192,-5 2-697,-3 2 377,-5 13 288,-2 2-664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0.8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15139,'1'0'78,"-1"0"0,0 0 0,1 0 0,-1 0 0,0 1 0,1-1 0,-1 0 0,0 0 0,1 0 0,-1 0 0,0 1 0,0-1 0,1 0 0,-1 0 0,0 1 0,0-1 0,1 0 0,-1 0 0,0 1 0,0-1 0,0 0 0,0 1 0,1-1 0,-1 0 0,0 1 0,0-1 0,0 0 0,0 1 0,0-1 0,0 0 0,0 1 0,0-1 0,0 1 0,0-1 0,0 0 0,0 1 0,0-1 0,3 26 1267,-2-16-131,4 16-721,2-1 1,0 1-1,1-2 1,22 46-1,60 85-73,-24-46-1075,-66-109 595,0 1 0,-1-1 0,1 0-1,0 0 1,0 0 0,-1 0 0,1 1-1,0-1 1,-1 0 0,1 0 0,0 0 0,-1 0-1,1 0 1,0 0 0,-1 0 0,1 0-1,0 0 1,-1 0 0,1 0 0,0 0 0,-1 0-1,1 0 1,0 0 0,-1 0 0,1 0-1,0 0 1,-1-1 0,1 1 0,0 0 0,0 0-1,-1-1 1,-57-27-967,16 9 299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1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14 337 16556,'-1'-3'198,"-1"0"0,0 0 1,1 0-1,-1 0 1,1-1-1,0 1 1,0 0-1,0-1 1,0 1-1,1 0 1,0-1-1,-1 1 1,1-1-1,0 1 1,1-1-1,-1 1 1,0 0-1,1-1 1,0 1-1,0-1 0,0 1 1,2-3-1,3-11 308,1 1-1,18-28 0,-24 43-485,9-15 121,0 0 0,1 1 1,1 0-1,0 1 1,1 1-1,0 0 0,26-19 1,-30 26-121,0 0 1,0 1 0,1 0-1,-1 1 1,1 0 0,0 1-1,1 0 1,-1 0 0,0 1-1,1 0 1,-1 1 0,1 0-1,0 1 1,20 2 0,-19-1 36,0 1 0,-1 1 0,1 0 0,-1 0-1,0 1 1,0 1 0,0 0 0,0 0 0,-1 1 0,0 1 0,0-1 0,-1 1 0,1 1 0,-2 0 0,1 0 0,-1 1 0,0 0 0,-1 1-1,0-1 1,-1 1 0,0 1 0,0-1 0,-1 1 0,-1 0 0,1 0 0,-2 0 0,0 1 0,0-1 0,-1 1 0,0 0 0,0 18 0,-2-12 64,-1 1 0,-1 0 0,0-1 1,-2 0-1,0 1 0,-1-1 0,0-1 1,-2 1-1,0-1 0,-1 0 0,0-1 1,-12 16-1,14-21-142,-1-1 0,-1-1 0,0 1 0,0-2 0,-1 1 0,0-1 0,0 0 0,-1-1 1,0 0-1,0 0 0,-1-1 0,0-1 0,0 0 0,0 0 0,-1-1 0,0 0 0,1-1 0,-1-1 0,-15 2 0,25-4-91,0 1-1,0-1 1,0 0-1,-1 0 1,1 0 0,0-1-1,0 1 1,0 0-1,0-1 1,0 1-1,0-1 1,0 0-1,1 1 1,-1-1-1,0 0 1,0 0-1,0 0 1,-1-2-1,1 1-3,1 0 0,0 0 1,0 0-1,0 0 0,0 0 0,0 0 0,1 0 1,-1 0-1,1 0 0,-1-1 0,1 1 0,0 0 1,-1 0-1,1-1 0,0 1 0,1-3 0,0-16-702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1.7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57 12915,'1'-11'1220,"0"8"-819,0 0 1,-1 0 0,0 0-1,1 0 1,-1 0-1,0 0 1,0-1-1,0 1 1,-1 0-1,1 0 1,-1 0-1,-2-5 1,3 8-302,0 0 0,-1 0 0,1 0 1,-1 0-1,1 0 0,0 0 0,-1 0 0,1 1 0,-1-1 1,1 0-1,0 0 0,-1 1 0,1-1 0,0 0 1,-1 0-1,1 1 0,0-1 0,-1 0 0,1 1 1,0-1-1,0 0 0,-1 1 0,1-1 0,0 0 1,0 1-1,0-1 0,0 1 0,-1-1 0,1 1 0,0-1 1,0 1-1,-7 17 848,7-17-849,-9 31 321,2 1 1,1-1-1,1 2 1,2-1-1,2 0 1,4 63-1,-2-85-396,0 0 1,1 0-1,1 0 1,0 0-1,0-1 0,6 13 1,-8-21-25,0 1 1,1-1-1,-1 1 1,1-1 0,0 1-1,-1-1 1,1 0-1,0 0 1,1 0-1,-1 0 1,0 0-1,4 2 1,-4-3-15,0-1 1,0 1-1,0 0 1,0-1-1,0 0 1,0 1-1,0-1 1,0 0-1,0 0 1,0 0-1,0 0 1,0-1-1,0 1 1,0 0 0,0-1-1,-1 1 1,1-1-1,0 0 1,0 0-1,2-1 1,2-2-113,-1 0 1,0 0 0,0 0 0,0-1-1,0 1 1,-1-1 0,0-1-1,0 1 1,0 0 0,-1-1 0,0 0-1,0 0 1,0 0 0,3-11 0,3-16-285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2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39 16452,'0'-39'3142,"-1"67"585,-1 2-3488,17 225 909,-7-188-719,29 116-1,-35-176-450,17 48-55,-18-52-15,0-1 0,0 1 0,0-1 0,0 0 0,0 0 0,1 0 0,-1 1 0,1-1 0,0-1 0,0 1 0,0 0 0,0 0-1,0-1 1,0 1 0,0-1 0,0 1 0,0-1 0,3 1 0,-4-2 68,0 0 0,0 0 0,0 0 0,-1 0 0,1 0 0,0 0-1,0 0 1,0-1 0,0 1 0,-1 0 0,1 0 0,0-1 0,0 1 0,-1-1 0,1 1 0,0-1 0,0 1 0,-1-1-1,1 1 1,-1-1 0,1 1 0,0-1 0,-1 0 0,1 1 0,-1-1 0,1 0 0,-1 0 0,0 1 0,1-1 0,-1 0-1,0 0 1,1-1 0,3-22-517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2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64 17780,'2'8'449,"0"1"1,0-1-1,1 0 1,1 0-1,5 11 0,-7-16-417,-1-1 0,1 1 0,0-1 0,0 1 0,0-1 0,0 0 0,0 0 0,0 0 0,1 0 0,-1-1 0,1 1 0,-1-1 0,1 1 0,-1-1-1,1 0 1,0 0 0,0 0 0,0 0 0,4 0 0,-6-1-31,0 0-1,1 0 0,-1 0 1,0 0-1,0-1 1,1 1-1,-1 0 0,0-1 1,0 1-1,0-1 1,0 1-1,1-1 0,-1 0 1,0 1-1,0-1 0,0 0 1,-1 0-1,1 0 1,0 0-1,0 0 0,0 0 1,0 0-1,-1 0 1,1 0-1,-1 0 0,1 0 1,-1 0-1,1 0 1,-1 0-1,1-1 0,-1 1 1,0-2-1,2-6-64,0 1-1,-1 0 1,0-13-1,-1 20 58,-2-85-804,3 96 932,1 0-1,0-1 0,5 16 0,1 7 239,7 45 396,27 98 747,-36-161-1747,-4-19-427,-5-24 63,-7-7 288,-3-5-121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3.2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16412,'60'109'5255,"-42"-70"-4842,-1 1-1,-2 1 0,-2 0 1,12 69-1,-22-94-369,13 95 546,-14-93-692,-1 1-1,-1-1 1,-5 37 0,5-53 40,0 0 1,-1 0 0,1 0 0,-1-1-1,1 1 1,-1 0 0,0 0-1,0-1 1,1 1 0,-1 0-1,-2 2 1,2-4 47,0 1 0,1-1 1,-1 0-1,0 1 0,0-1 0,1 0 0,-1 0 0,0 1 1,0-1-1,0 0 0,1 0 0,-1 0 0,0 0 0,0 0 0,0 0 1,1 0-1,-1 0 0,0 0 0,0 0 0,0-1 0,1 1 1,-1 0-1,0 0 0,0-1 0,1 1 0,-1-1 0,0 1 0,1 0 1,-1-1-1,0 1 0,1-1 0,-2 0 0,-21-20-378</inkml:trace>
  <inkml:trace contextRef="#ctx0" brushRef="#br0" timeOffset="1">249 127 16355,'3'-2'2105,"3"1"-1145,2-4-440,2-1 2457,1 0-1969,1-3-616,1 0-120,1-3-456,-1 0-256,-2 3-448,-2 2-256,-3 4 816,-5 3-241,1 6-175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3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0 111 18132,'0'9'2080,"5"-1"-1352,1-10-279,3-5 1303,4-7-952,4-2-264,-2-5-664,3-2-432,-3 1 528,0 5-160,-2 11-168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4.8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14 16740,'-4'-8'1992,"-2"2"-816,6 9 281,6 12-625,3 5-104,3 10-176,1 4-112,1 9-248,-1 2-104,3 6-240,-4-2-248,-5-8-536,-1-5-80,-7-9 728,-4-2-201,-5-11-199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5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13 321 19676,'0'0'52,"-1"0"-1,0 0 0,1 0 1,-1 0-1,1 0 1,-1-1-1,1 1 0,-1 0 1,1 0-1,-1 0 1,1-1-1,-1 1 1,1 0-1,-1-1 0,1 1 1,0 0-1,-1-1 1,1 1-1,-1-1 0,1 1 1,0-1-1,0 1 1,-1 0-1,1-1 0,0 1 1,0-1-1,-1 0 1,1 1-1,0-1 0,0 1 1,0-1-1,0 1 1,0-1-1,0 1 1,0-1-1,0 1 0,0-1 1,0 0-1,0 1 1,0-1-1,0 1 0,0-1 1,1 1-1,-1-1 1,1 0-1,0-2 44,1 0 1,-1 0-1,1 0 1,0 0-1,0 0 0,4-3 1,40-36 317,1 2 1,93-61-1,-108 80-399,46-22 1,-68 37-16,1 2 1,0 0 0,0 0-1,0 0 1,1 2 0,-1-1-1,1 2 1,20-2-1,-28 4 0,1-1 0,0 1-1,-1 0 1,1 0-1,-1 1 1,1-1-1,-1 1 1,0 0 0,0 0-1,1 0 1,-1 1-1,-1 0 1,1 0-1,0 0 1,-1 0 0,1 0-1,-1 0 1,0 1-1,0 0 1,-1 0-1,1 0 1,-1 0 0,4 6-1,1 7 3,-1-1 0,0 1-1,-1 0 1,5 32 0,-6-23 71,-1 1 1,-1-1 0,-1 1-1,-2-1 1,0 1-1,-9 42 1,6-50 12,-1-1-1,-1 0 1,0 0-1,-1-1 1,-1 0 0,0 0-1,-1-1 1,-1 0 0,-1-1-1,-15 18 1,20-27-77,0 0 1,-1 0 0,0-1-1,0 0 1,0-1 0,0 1-1,-1-1 1,0-1-1,0 1 1,0-1 0,0-1-1,-11 3 1,15-4-101,1-1 0,-1 1-1,1-1 1,-1 0 0,1 0 0,-1 0-1,0 0 1,1 0 0,-1-1 0,1 0-1,-1 0 1,1 0 0,-1 0 0,1 0-1,0-1 1,0 1 0,-1-1 0,1 0 0,0 0-1,1 0 1,-1-1 0,0 1 0,1 0-1,-1-1 1,1 0 0,-1 0 0,1 0-1,0 0 1,1 0 0,-1 0 0,-1-4-1,2 5 2,0-1 0,0 1 0,0 0 0,0 0 0,1 0 0,-1-1-1,1 1 1,-1 0 0,1-1 0,0 1 0,0 0 0,0-1 0,0 1-1,1 0 1,-1-1 0,1 1 0,-1 0 0,1-1 0,0 1 0,0 0-1,0 0 1,0 0 0,0 0 0,0 0 0,1 0 0,-1 0 0,1 0-1,2-2 1,19-13-797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6.3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 19852,'0'0'31,"0"0"0,0 0 0,0 0 0,0 0 0,-1-1 0,1 1 0,0 0 0,0 0 0,0 0 0,0 0 0,0-1 0,0 1 0,0 0 0,0 0 0,0 0 0,0 0 0,0-1 0,1 1 0,-1 0 0,0 0 0,0 0 0,0 0 0,0 0 0,0-1 0,0 1 0,0 0 0,0 0 0,0 0 0,0 0 0,1 0 0,-1 0 0,0 0 0,0-1 0,0 1 0,0 0 0,0 0-1,0 0 1,1 0 0,-1 0 0,0 0 0,0 0 0,0 0 0,0 0 0,1 0 0,-1 0 0,0 0 0,0 0 0,0 0 0,0 0 0,0 0 0,1 0 0,-1 0 0,0 0 0,0 0 0,0 0 0,0 0 0,1 0 0,-1 0 0,0 0 0,0 0 0,0 0 0,0 1 0,0-1 0,1 0 0,8 15 866,9 25 49,23 81 199,6 14-572,-45-130-562,0 0 0,1 0 0,-1 0 0,1 0 1,4 5-1,-7-10-19,1 1 1,-1 0-1,1-1 1,0 1-1,-1-1 1,1 1-1,-1-1 1,1 0-1,0 1 1,-1-1 0,1 0-1,0 1 1,0-1-1,-1 0 1,1 0-1,0 1 1,-1-1-1,1 0 1,0 0-1,0 0 1,0 0-1,-1 0 1,1 0-1,0 0 1,0 0-1,-1-1 1,1 1-1,0 0 1,-1 0 0,1-1-1,0 1 1,0 0-1,-1-1 1,1 1-1,-1-1 1,1 1-1,0 0 1,-1-1-1,1 0 1,-1 1-1,1-1 1,-1 1-1,1-1 1,0 0-1,11-16-611,1-1-1,-2 0 1,16-34 0,-18 32 80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5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19 17916,'0'-1'74,"0"0"1,0 1-1,0-1 1,0 0-1,0 1 0,0-1 1,0 0-1,0 1 1,0-1-1,-1 0 1,1 1-1,0-1 0,0 0 1,-1 1-1,1-1 1,0 1-1,-1-1 1,1 1-1,-1-1 0,1 1 1,-1-1-1,1 1 1,-1-1-1,1 1 1,-1-1-1,1 1 0,-1 0 1,0-1-1,1 1 1,-1 0-1,1 0 1,-1-1-1,0 1 0,1 0 1,-1 0-1,0 0 1,1 0-1,-1 0 0,0 0 1,1 0-1,-1 0 1,0 0-1,1 0 1,-1 0-1,-1 1 0,0 0 85,0 0 0,0 1 0,0-1-1,0 0 1,1 1 0,-1 0-1,0-1 1,1 1 0,0 0-1,-1 0 1,1 0 0,0 0-1,-2 3 1,-2 8 62,1 0 0,0 0 0,1 0-1,0 1 1,1-1 0,1 1 0,0 24 0,3-5-122,0 0-1,9 35 1,-8-55-68,0 1-1,1 0 1,1-1 0,6 14-1,-10-23-20,1-1-1,-1 0 0,1 0 1,-1 0-1,1-1 0,0 1 0,0 0 1,1-1-1,-1 1 0,0-1 1,1 0-1,-1 0 0,1 0 0,0 0 1,0 0-1,0 0 0,0-1 0,0 1 1,0-1-1,0 0 0,1 0 1,4 1-1,-4-2-16,0-1 0,0 1-1,0-1 1,0 0 0,0 0 0,-1-1 0,1 1 0,0-1 0,-1 1-1,1-1 1,-1 0 0,1-1 0,-1 1 0,0-1 0,3-2 0,7-8-297,0 0 0,10-14 1,-15 17 41,59-76-231,-47 63 119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7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38 15219,'0'-5'892,"0"3"-672,0 0 1,0 0-1,0 0 0,0 0 1,0 0-1,-1 0 1,1 0-1,-1 0 1,1 0-1,-1 0 0,0 0 1,0 0-1,1 0 1,-1 1-1,-2-3 1,2 7 23,0 0-1,0 0 1,0 1 0,1-1 0,-1 0 0,1 0 0,0 0 0,0 1 0,0 3 0,0-4-54,-1 57 338,3 0-1,2 0 1,2 0-1,4-1 1,20 72-1,-26-116-473,2 0 1,-1-1-1,2 0 0,0 0 1,16 23-1,-21-34-114,0 0 0,1 0-1,0 0 1,-1 0 0,1-1 0,0 1 0,0-1-1,1 0 1,-1 0 0,0 0 0,1-1-1,5 3 1,-6-3-60,-1-1 1,1 0-1,0 1 0,0-1 0,-1 0 1,1-1-1,0 1 0,0 0 0,-1-1 0,1 0 1,0 1-1,-1-1 0,1 0 0,0 0 0,-1-1 1,0 1-1,1 0 0,-1-1 0,4-2 0,7-8-418,-2-4-178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8.1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53 17468,'7'8'745,"-1"1"0,0-1 0,0 1 0,5 11 0,10 15 301,-14-24-801,-4-7-200,-1 0 0,1 1 0,0-1 0,1 0 0,-1 0 0,0 0 1,1-1-1,0 0 0,0 1 0,0-1 0,1 0 0,6 3 0,-10-6-101,0 0 1,0 0-1,0 0 0,0 0 0,0 0 0,0 0 1,1 0-1,-1 0 0,0-1 0,0 1 0,0 0 0,0-1 1,0 1-1,0-1 0,0 1 0,0-1 0,0 0 1,0 1-1,-1-1 0,1 0 0,0 1 0,0-1 0,0 0 1,-1 0-1,1 0 0,-1 0 0,1 0 0,0 0 1,-1 0-1,0 0 0,1 0 0,-1 0 0,0 0 1,1-1-1,2-8-685,0 1 1,2-19-1,-3 19 179,4-35-1611,-5 31 1575,0 1 0,2-1 0,-1 1 0,6-16-1,-8 28 614,0-1 0,0 1 0,0 0 0,0 0 0,0 0 0,1-1 0,-1 1-1,0 0 1,0 0 0,0 0 0,0 0 0,0-1 0,0 1 0,0 0-1,0 0 1,1 0 0,-1 0 0,0-1 0,0 1 0,0 0 0,0 0 0,1 0-1,-1 0 1,0 0 0,0 0 0,0 0 0,0-1 0,1 1 0,-1 0-1,0 0 1,0 0 0,0 0 0,1 0 0,-1 0 0,0 0 0,0 0 0,1 0-1,-1 0 1,0 0 0,0 0 0,0 0 0,1 0 0,-1 1 0,0-1-1,0 0 1,0 0 0,0 0 0,1 0 0,-1 0 0,0 0 0,0 0 0,0 1-1,0-1 1,1 0 0,-1 0 0,0 0 0,0 0 0,0 0 0,0 1-1,0-1 1,0 0 0,0 0 0,1 0 0,-1 1 0,0-1 0,0 0-1,0 0 1,7 17 1263,32 137 5326,-3-9-3970,-35-139-2633,1-1-1,0 0 1,0 1 0,1-1-1,4 7 1,-1-9-962,-4-10 386,-4-12 208,-5-9-33,-9-12-152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8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18684,'78'118'4529,"-42"-72"-3776,59 84 518,-85-113-1179,0 0 1,-2 1-1,0 0 0,-1 0 0,-1 1 1,6 24-1,-8-20-31,-1 0 1,-1 0-1,-1 0 0,-1 0 1,-3 26-1,1-38-247,1 0 0,-1 0 0,-1 0 1,0-1-1,-1 1 0,0-1 0,0 1 0,-1-1 0,0-1 0,-1 1 0,0-1 0,-13 15 0,16-21 111,0-1 0,0 1-1,-1 0 1,1-1-1,-1 0 1,1 0 0,-1 0-1,0 0 1,0 0-1,0-1 1,0 0 0,-6 1-1,-17 0-613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9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18548,'3'2'1896,"2"4"-1320,2 7-159,2 5 1039,5 6-664,1 3-128,3 6-200,-2 3-48,4 0-112,-1 0-87,-4-7-266,0-1-207,-3-7-688,-4-5 712,-1-6 40,1-7-112,-4-7-144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0.0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0 261 20804,'5'-5'1561,"11"-5"-1137,2-4-160,6-10 568,8 0-344,1-7-192,3-4-56,-1 2-136,-2 0-176,-8 7-424,-4 7-160,-9 13-400,-6 6-136,-9 10 760,-7 8-273,-8 11-103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0.5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1 283 15459,'19'4'1633,"7"-10"-809,1-9-184,9-10 736,0-7-119,2-4-177,-2-1-104,-6-1-408,-2 2-304,-10 8-936,-4 1 696,-13 21-192,-1 7-160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1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14 238 15755,'-13'17'2041,"13"-4"-1249,6-7-256,6-6 2241,7-7-1913,7-8-152,5-9-128,2-3-96,0-8-168,2 1-104,-8 1-440,0 0-368,-11 7 1416,-5 2-880,-7 15-48,-2 3-48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1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20772,'0'0'80,"1"0"-1,-1 0 1,1 0-1,-1 1 1,1-1-1,-1 0 0,1 0 1,-1 1-1,1-1 1,-1 0-1,1 1 1,-1-1-1,1 0 1,-1 1-1,1-1 0,-1 1 1,0-1-1,1 1 1,-1-1-1,0 1 1,0-1-1,1 1 0,-1-1 1,0 1-1,0-1 1,0 1-1,1-1 1,-1 1-1,0 0 1,0-1-1,0 1 0,0-1 1,0 1-1,0 0 1,-2 29 394,1-19 230,0-5-535,1 60 830,0-62-972,1 0-1,-1 1 1,1-1 0,0 0 0,0 0 0,1 0 0,-1 0 0,1 0 0,0 0 0,0 0 0,0 0-1,5 5 1,-6-8-27,0 0-1,0 0 1,0 0-1,0 0 1,1-1-1,-1 1 1,0-1-1,1 1 0,-1-1 1,0 1-1,1-1 1,-1 1-1,1-1 1,-1 0-1,1 0 1,-1 0-1,1 0 1,-1 0-1,0 0 1,1 0-1,-1-1 1,1 1-1,-1-1 0,0 1 1,1-1-1,-1 1 1,0-1-1,1 1 1,-1-1-1,2-1 1,5-4-25,1 0 1,-1 0-1,9-10 0,-8 9 18,-3 1-9,6-4-9,-1 1 0,15-10 0,-24 18 22,1-1-1,0 0 1,-1 1-1,1 0 1,0-1-1,0 1 1,0 0 0,0 1-1,0-1 1,0 0-1,0 1 1,0 0-1,0 0 1,0 0-1,0 0 1,6 1-1,-7 0 4,0 0-1,0 0 1,-1 0-1,1 0 1,0 1-1,0-1 1,-1 0-1,1 1 1,-1 0-1,1-1 1,-1 1-1,0 0 1,1-1-1,-1 1 1,0 0-1,0 0 1,0 0-1,-1 0 1,1 0-1,0 1 1,-1-1-1,1 0 1,-1 0-1,0 0 1,0 0-1,0 4 1,0 2-1,0 1 0,0 0 0,-1 0 0,0 0 0,-3 9 1,-2 0-97,0 0 1,0-1 0,-2 0 0,0 0 0,-1-1 0,-1 0 0,-13 17-1,17-26 26,0 0 0,0-1 0,-1 1-1,0-1 1,0-1 0,-1 1 0,-9 4 0,12-7 44,0-1 0,0 0 1,0 0-1,0 0 1,-1-1-1,1 0 1,-1 0-1,1 0 0,-1-1 1,1 1-1,-1-1 1,-10-2-1,-21-10-305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2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0 218 17652,'32'-27'2192,"-4"6"-1248,-4 3-399,0-2 1863,3 1-1296,0-1-520,0-1-255,-3 0-1010,-3 5-431,-3 1 904,-3 4-208,-1 2-168</inkml:trace>
  <inkml:trace contextRef="#ctx0" brushRef="#br0" timeOffset="1">36 976 17932,'20'3'1640,"-1"-12"-864,7-12-232,10-17 817,4-7-385,7-10-192,-2-4-24,1-2-200,-5-1-232,-5 11-616,-6 8-344,-9 13 752,-6 4-272,-6 11-80,-1 5-112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16.8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0 15139,'-2'14'1433,"1"-1"-977,5-2-192,-1 1 408,0-3-552,0-3 96,-1-4-64,2 2-232</inkml:trace>
  <inkml:trace contextRef="#ctx0" brushRef="#br0" timeOffset="1">261 173 15339,'1'4'406,"0"1"1,0-1-1,0 1 0,0-1 0,-1 1 0,1 0 0,-1-1 1,-1 6-1,2 19 24,31 131-187,-18-99-140,10 89 1,-24-146-90,0 0 1,0-1-1,0 1 1,0 0-1,-1 0 1,1-1-1,-1 1 1,0 0-1,0-1 1,0 1-1,-4 6 1,5-10-10,-1 1-1,1 0 1,-1-1 0,1 1 0,-1 0 0,0-1 0,1 1 0,-1-1 0,0 1 0,1-1 0,-1 1-1,0-1 1,0 1 0,1-1 0,-1 0 0,0 1 0,0-1 0,0 0 0,0 0 0,1 0 0,-2 0-1,0 0 0,0 0-1,0-1 1,0 1-1,0-1 1,1 1-1,-1-1 0,0 0 1,0 0-1,1 1 1,-1-1-1,0-1 0,1 1 1,-3-2-1,-1-1 8,1-1-1,-1 1 1,1-1-1,0 0 1,0-1-1,0 1 1,1-1-1,0 1 1,0-1 0,0 0-1,1 0 1,0 0-1,0-1 1,0 1-1,1 0 1,0-1-1,0 1 1,1-1-1,0 1 1,0-1-1,0 1 1,1-1-1,0 1 1,3-10-1,0-2 25,2 0 0,1 0-1,0 0 1,1 1 0,1 0-1,0 1 1,15-19-1,77-100-386,-75 98 276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6.8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0 355 12043,'2'2'251,"0"0"-1,1 0 1,-1-1 0,0 1 0,0-1 0,1 0 0,-1 1 0,1-1 0,-1 0 0,1 0 0,-1 0 0,1-1 0,0 1 0,-1-1 0,1 1 0,4-1 0,-2 0 29,0-1 0,1 0 0,-1 0 0,0 0 0,0 0 0,0-1 0,0 0 0,5-2 0,6-5 221,-1 0 1,0 0-1,-1-2 1,15-13 0,7-11 544,53-65 1,-58 62-654,71-67 0,-98 103-429,-1-1 0,0 1 0,1 0 0,-1 0 0,1 0 0,0 1 0,0-1 0,0 1 0,4-1 0,-6 1-34,-1 1 0,0 0 0,1 0-1,-1-1 1,0 1 0,1 0 0,-1 0-1,1 1 1,-1-1 0,0 0 0,1 0-1,-1 1 1,0-1 0,1 0 0,-1 1-1,0 0 1,0-1 0,1 1-1,-1 0 1,0-1 0,0 1 0,0 0-1,0 0 1,0 0 0,0 0 0,0 0-1,0 0 1,0 0 0,1 3 0,-3-4-8,1 0 0,0 0 1,0 1-1,0-1 1,0 0-1,-1 0 0,1 0 1,0 1-1,0-1 0,0 0 1,-1 0-1,1 0 1,0 0-1,0 0 0,-1 1 1,1-1-1,0 0 0,0 0 1,-1 0-1,1 0 1,0 0-1,0 0 0,-1 0 1,1 0-1,0 0 1,-1 0-1,1 0 0,0 0 1,0 0-1,-1 0 0,1 0 1,0 0-1,0-1 1,-1 1-1,1 0 0,0 0 1,0 0-1,-1-1 0,-17-2-37,15 2-243,-11 0-94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2.5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1 193 19580,'7'12'2073,"7"2"-1473,1-5-280,4-3 1400,4-5-1232,3-1-48,1-7-304,-3-2-240,-2-5-592,-2-4-304,-5-4-816,-5-5 1424,-4-4-313,-4 1-319</inkml:trace>
  <inkml:trace contextRef="#ctx0" brushRef="#br0" timeOffset="1">265 1 17460,'6'28'2112,"-1"7"-1304,1 7-280,0 2 1121,6 2-569,0 1-192,1-4-312,2-2-144,2-7-207,-1-1-97,-1-7-281,0-4-207,-6-7-664,0-4 1600,-7-11-712,-2-2-112,-9-14-40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2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0 241 23021,'10'-19'820,"4"-7"-266,0 0 0,2 1-1,0 0 1,30-32 0,-38 49-426,1-2 16,2 0 0,12-10-1,-21 18-127,-1 1-1,1-1 1,0 1-1,0 0 1,1 0-1,-1 0 1,0 0-1,0 0 1,0 0-1,1 0 1,-1 1-1,0-1 1,1 1-1,-1 0 1,1-1-1,-1 1 1,0 0-1,1 0 1,3 1-1,-4 0-5,-1 0 1,1 0-1,-1 0 0,1 0 0,-1 0 0,0 0 1,1 0-1,-1 0 0,0 1 0,0-1 0,0 1 0,0-1 1,0 0-1,0 1 0,0 0 0,-1-1 0,1 1 1,0-1-1,-1 1 0,1 0 0,-1-1 0,1 4 1,0 40 158,-1-44-162,-5 46 236,-2 0-1,-21 73 1,-1 1 192,29-121-433,0 1 1,0-1-1,-1 0 0,1 1 1,0-1-1,0 0 0,0 1 0,0-1 1,0 1-1,0-1 0,0 0 1,0 1-1,0-1 0,0 1 1,0-1-1,0 0 0,0 1 1,0-1-1,0 0 0,0 1 1,0-1-1,1 1 0,-1-1 1,0 0-1,0 1 0,0-1 1,0 0-1,1 0 0,-1 1 1,0-1-1,1 1 0,10-8 16,10-17-97,100-166-4588,-106 170 3777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3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152 1 20084,'0'3'172,"0"0"0,0 1-1,-1-1 1,0 0-1,0 0 1,0 1 0,0-1-1,0 0 1,0 0-1,-1 0 1,0 0 0,1 0-1,-4 2 1,-3 9 187,-69 158 2229,65-138-2381,1 1 0,2 0 0,-6 45 0,14-74-186,0 1 1,1-1 0,0 0-1,0 1 1,0-1 0,3 10 0,-3-15-19,0 0 0,1 1 0,-1-1 0,1 0 0,-1 0 0,1 0 0,0 0 0,-1 0 0,1 0 0,0 0 0,0 0 0,-1 0 0,1 0 0,0 0 0,0-1 0,0 1 0,0 0 0,0-1 0,0 1 0,0-1 0,1 1 0,-1-1 0,0 1 0,0-1 0,0 0 0,1 1 1,-1-1-1,0 0 0,0 0 0,0 0 0,1 0 0,-1 0 0,0 0 0,0 0 0,1-1 0,-1 1 0,0 0 0,0-1 0,2 0 0,15-6-50,-1-1 1,0 0-1,0-1 0,0-1 1,-2-1-1,20-16 1,-7 6-287,32-21-718,122-99-1503,-142 102 1784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4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159 147 16267,'0'0'57,"0"0"-1,0 0 0,0-1 1,0 1-1,0 0 0,0 0 0,0 0 1,0-1-1,0 1 0,0 0 0,0 0 1,0-1-1,0 1 0,0 0 0,0 0 1,-1 0-1,1-1 0,0 1 0,0 0 1,0 0-1,0 0 0,0-1 1,0 1-1,0 0 0,-1 0 0,1 0 1,0 0-1,0-1 0,0 1 0,0 0 1,-1 0-1,1 0 0,0 0 0,0 0 1,0 0-1,-1 0 0,1 0 0,-9 4 880,-9 18 79,8-6-283,0 0-1,2 1 1,0 0-1,0 0 1,-6 26-1,8-21-492,2 0-1,0 0 1,1 0-1,1 0 1,1 0 0,1 1-1,4 33 1,-2-48-199,-1 0 0,1-1 1,0 1-1,1 0 0,-1-1 1,2 1-1,-1-1 0,1 0 0,6 9 1,-8-13-32,0-1 0,0 1-1,0-1 1,1 0 0,-1 0 0,1 0 0,-1 0 0,1-1 0,-1 1 0,1-1-1,0 1 1,0-1 0,0 0 0,0 0 0,0 0 0,0 0 0,0-1 0,0 0-1,0 1 1,0-1 0,0 0 0,1 0 0,-1 0 0,0-1 0,0 1 0,5-2-1,-1-1-4,1 0-1,-1 0 0,0-1 0,0 0 0,0 0 0,0-1 1,0 0-1,-1 0 0,0-1 0,0 1 0,-1-1 0,0 0 0,8-12 1,-1 0 5,0-1 0,-2 0 0,16-40 0,-18 39 9,-2-1 1,0-1-1,-1 1 0,-1-1 1,-2 0-1,1-40 1,-3 49-18,-1 0 0,0 1 0,-1-1-1,-1 0 1,0 1 0,0 0 0,-2 0 0,1 0 0,-1 0-1,-1 0 1,0 1 0,-1 0 0,-9-11 0,13 18-26,-1-1-1,0 1 1,0 0 0,0 0-1,0 1 1,-1-1 0,1 1 0,-1 0-1,0 0 1,0 1 0,0-1-1,-1 1 1,1 0 0,0 0 0,-1 1-1,1 0 1,-1 0 0,0 0-1,1 0 1,-1 1 0,0 0-1,1 0 1,-1 1 0,1 0 0,-1 0-1,0 0 1,-5 2 0,1 1 46,-1 1 0,1 0 0,0 1-1,1-1 1,-1 2 0,1-1 0,0 1 0,1 1 0,0 0 0,0 0 0,1 0 0,-11 16 0,-4 14-129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6.2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 16396,'0'-11'536,"0"-18"1311,0 29-1818,0 0 0,0 0 0,0 1 0,0-1 1,0 0-1,0 0 0,0 0 0,1 0 0,-1 0 0,0 0 0,0 0 0,0 0 0,0 0 0,0 0 0,0 0 1,0 0-1,0 0 0,0 0 0,0 0 0,0 0 0,0 0 0,0 0 0,0 0 0,0 0 0,0 0 0,0 0 1,0 0-1,0 0 0,0 0 0,1 0 0,-1 0 0,3 18 801,62 304 2838,26-4-3257,-43-156-110,-32-108-302,9 32-113,17 100 0,-41-178-169,0 1 0,0-1 0,-1 0 1,0 10-1,0-18 252,0 1-1,0-1 1,0 1-1,-1 0 1,1-1-1,0 1 1,0-1-1,0 1 1,-1-1-1,1 0 1,0 1-1,-1-1 1,1 1-1,0-1 1,-1 1-1,1-1 1,0 0 0,-1 1-1,1-1 1,-1 0-1,1 1 1,-1-1-1,1 0 1,-1 0-1,1 0 1,-1 1-1,1-1 1,-1 0-1,1 0 1,-1 0-1,1 0 1,-1 0 0,1 0-1,-1 0 1,1 0-1,-1 0 1,1 0-1,-2 0 1,-18-7-441,-3-7-190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6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13499,'0'0'55,"0"0"0,0 0 1,0 0-1,0 0 0,0 0 0,0 0 1,0 0-1,0 0 0,0 0 0,0 0 1,0 0-1,0 0 0,1 0 0,-1 0 1,0 0-1,0 0 0,0 0 1,0 0-1,0 0 0,0 0 0,0 0 1,0 0-1,0 0 0,0 0 0,0 0 1,0 0-1,0 0 0,1 0 0,-1 0 1,0 0-1,0 0 0,0 0 0,0 0 1,0 0-1,0 0 0,0 0 0,0 0 1,0 0-1,0 0 0,0 0 0,0 0 1,0 0-1,0 0 0,1 0 0,-1 0 1,0 0-1,0 0 0,0 0 0,0 0 1,9 12 1544,13 23 7,-20-32-1448,296 476 4145,-292-470-4262,18 27 141,-23-34-158,0 0-1,0-1 1,0 1-1,1-1 1,-1 1-1,1-1 1,-1 0-1,1 0 1,0 1-1,-1-1 1,1 0-1,0 0 1,0 0-1,0-1 1,3 2-1,-4-2-12,-1 0-1,1-1 1,0 1 0,-1 0-1,1 0 1,-1-1-1,1 1 1,0 0-1,-1-1 1,1 1 0,-1 0-1,1-1 1,-1 1-1,1-1 1,-1 1-1,1-1 1,-1 1 0,0-1-1,1 1 1,-1-1-1,0 0 1,1 1-1,-1-1 1,0-1 0,7-19 177,0-14 19,-1 0 1,3-57-1,-9-74-883,0 14-237,2 119 555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7.5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0 527 12731,'7'12'283,"15"24"376,1-2 1,32 39-1,-47-64-553,0 0 1,0-1-1,1-1 1,0 1-1,0-1 1,0-1-1,1 0 0,0 0 1,1-1-1,-1 0 1,1-1-1,21 6 1,-24-9-50,0 0 1,0-1 0,0 0 0,0-1 0,0 1 0,-1-2 0,1 1 0,0-1 0,0 0 0,-1-1 0,1 1 0,-1-1-1,0-1 1,0 0 0,0 0 0,0 0 0,-1-1 0,10-8 0,8-9 100,-1-1 0,-1-1 0,20-27 0,-41 49-151,142-202 834,-96 131-458,3 2 0,78-83 1,-119 144-352,0 1 1,0 0 0,1 1 0,1 0 0,-1 1 0,1 0-1,0 1 1,1 0 0,0 1 0,0 0 0,0 0 0,0 2-1,1-1 1,-1 2 0,1-1 0,0 2 0,0 0 0,0 0-1,0 1 1,18 3 0,-5 2 3,0 0-1,-1 2 1,0 1-1,0 0 1,27 15-1,-52-23-55,0 0 0,0 0 0,1 0 0,-1 0 0,0 0-1,0 0 1,1 0 0,-1 0 0,0 0 0,0 0 0,1 0-1,-1 0 1,0 0 0,0 0 0,1 0 0,-1 0 0,0 0-1,0 0 1,1 0 0,-1 0 0,0-1 0,0 1 0,0 0-1,1 0 1,-1 0 0,0 0 0,0-1 0,0 1 0,0 0-1,1 0 1,-1 0 0,0-1 0,0 1 0,0 0 0,0 0-1,0-1 1,0 1 0,0 0 0,0 0 0,1-1 0,-1 1-1,0 0 1,0 0 0,0-1 0,0 1 0,0 0 0,0 0-1,-1-1 1,1 1 0,0 0 0,0 0 0,0-1 0,0 1-1,0 0 1,0 0 0,0-1 0,-4-18-308,-1 5 49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8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1163 15371,'0'1'87,"1"0"1,-1 0-1,1 0 0,-1 0 0,1 0 0,-1 0 1,1 0-1,0 0 0,-1 0 0,1 0 0,0 0 1,0 0-1,0-1 0,0 1 0,0 0 0,0-1 1,1 2-1,-1-2-24,0 0 1,0 0 0,0 0 0,0 0-1,-1 0 1,1 0 0,0 0 0,0 0-1,0 0 1,-1 0 0,1-1 0,0 1-1,0 0 1,0-1 0,-1 1-1,1 0 1,0-1 0,-1 1 0,2-1-1,3-4 257,0-1 0,0 1-1,0 0 1,7-12 0,-8 11-192,33-50 582,-2-2-1,30-69 1,43-132-250,-48 113-473,-57 139 4,4-10-27,1 0-1,13-22 0,-21 39 33,0-1 0,1 0 0,-1 1 0,0-1 0,1 0 0,-1 1 0,0-1 0,1 0 0,-1 1 0,1-1 0,-1 1 0,1-1 0,0 1 0,-1-1 0,1 1 0,-1 0 0,1-1 0,0 1 0,-1 0 0,1-1 0,0 1 0,0 0 0,-1 0-1,1-1 1,0 1 0,-1 0 0,1 0 0,0 0 0,0 0 0,-1 0 0,1 0 0,0 0 0,0 0 0,-1 1 0,1-1 0,0 0 0,0 0 0,-1 1 0,1-1 0,0 0 0,-1 1 0,1-1 0,-1 1 0,1-1 0,0 0 0,-1 1 0,1 0-1,-1-1 1,1 1 0,-1-1 0,1 2 0,4 5-11,0 0 0,-1 0 0,0 1 0,3 8-1,1 2 34,-3-10 18,0 0 1,1 1-1,0-2 0,13 15 0,-16-20-12,-1 0 0,1 0-1,-1 0 1,1 0 0,0 0 0,0 0 0,0-1 0,0 0-1,0 1 1,0-1 0,0 0 0,0 0 0,0-1 0,1 1 0,-1-1-1,0 0 1,1 1 0,4-2 0,-2 0 26,1-1 1,-1 0-1,1-1 0,-1 1 1,0-1-1,0 0 1,0-1-1,-1 1 0,1-1 1,-1 0-1,0-1 0,0 1 1,6-8-1,8-11 159,28-42 0,-42 58-180,15-25 15,0 0 0,26-64 0,-38 76-199,-1 0 1,-1-1-1,-1 1 1,-1-1 0,0 0-1,0-33 1,-3 48 106,-2 0 0,1 0 0,-1 0 1,-2-11-1,2 16 26,1 0 0,-1-1-1,1 1 1,-1 0 0,0 0 0,0 0 0,1 0 0,-1 0 0,0 0-1,0 0 1,0 0 0,0 0 0,0 0 0,-2 0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8.9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9 124 11811,'-3'9'345,"1"-1"1,1 0 0,0 1 0,0-1 0,0 1 0,1 0-1,0-1 1,1 1 0,0-1 0,0 1 0,4 11 0,-1-6-99,1-1 0,-1 0 0,2 0 0,0-1 0,1 0 0,10 16 0,-12-22-133,-1 0 0,1-1 0,0 0 0,0 0 0,1 0 0,-1 0-1,13 7 1,-17-12-75,1 1 1,-1 0-1,1 0 0,-1-1 0,1 1 0,-1-1 0,1 0 0,-1 1 1,1-1-1,0 0 0,-1 0 0,1 0 0,-1 0 0,1 0 1,0 0-1,-1 0 0,1-1 0,-1 1 0,1-1 0,-1 1 0,1-1 1,-1 1-1,1-1 0,-1 0 0,1 0 0,-1 0 0,0 0 0,1 0 1,-1 0-1,0 0 0,0 0 0,0 0 0,0-1 0,0 1 1,0 0-1,0-1 0,0 1 0,-1-1 0,1 1 0,-1-1 0,2-2 1,5-17 267,0-1 0,-2 1 0,0-2 0,-2 1 0,2-43 0,-3 32 98,11-55 0,-13 87-390,1-1 0,-1 0 0,1 1 1,-1-1-1,1 1 0,0-1 0,-1 1 0,1-1 0,0 1 0,0-1 0,0 1 0,0 0 0,2-2 0,-3 2-9,1 1 0,0 0 0,0 0 0,-1 0 0,1 0 0,0-1 0,0 1 0,0 0 0,-1 0 0,1 0 0,0 1 0,0-1 0,-1 0 0,1 0 0,0 0 0,0 0 0,-1 1 0,1-1 0,0 0 0,-1 1 0,1-1 0,0 1 0,-1-1 0,1 0 0,0 1 0,-1 0 0,1-1 0,-1 1 0,1-1 0,-1 1 0,0 0 0,1-1 0,0 2 0,13 17 53,0 0 1,15 29-1,-18-29-14,0 0-1,1-1 1,21 24-1,-32-41-40,0 0 1,0 0-1,-1 0 0,1 0 0,0 0 1,0 0-1,1 0 0,-1 0 0,0 0 1,0 0-1,0-1 0,0 1 0,1 0 1,-1-1-1,0 1 0,1-1 0,-1 0 1,0 1-1,1-1 0,-1 0 1,1 0-1,-1 0 0,0 0 0,1 0 1,-1 0-1,1 0 0,-1 0 0,0-1 1,1 1-1,-1 0 0,1-1 0,-1 1 1,0-1-1,0 0 0,1 1 0,-1-1 1,0 0-1,0 0 0,0 0 0,0 0 1,0 0-1,0 0 0,0 0 0,1-2 1,4-5 24,-1 0 0,-1-1 0,0 1 0,0-1 1,3-11-1,46-136 238,-42 136-256,-10 19-11,-1 1 0,1-1 1,-1 1-1,1 0 0,-1-1 1,0 1-1,1 0 0,0-1 1,-1 1-1,1 0 0,-1 0 1,1-1-1,-1 1 0,1 0 0,-1 0 1,1 0-1,0 0 0,-1 0 1,1 0-1,0 0 0,1 0-3,-1 1 0,1 0 0,-1 0 0,1 0 0,-1 0 0,1 0 0,-1 1 0,0-1 0,0 0 0,0 1 0,0-1 0,0 0 0,0 1 0,0 0 0,0-1 0,0 1 0,-1-1 0,2 4 0,36 101-1346,-18-33-2868,-20-73 4195,0 0-1,0 0 0,0 0 0,0 0 0,0 0 1,0 0-1,0 0 0,0 0 0,0 0 1,0 0-1,0 0 0,0 0 0,0 0 1,0 0-1,0-1 0,0 1 0,1 0 0,-1 0 1,0 0-1,0 0 0,0 0 0,0 0 1,0 0-1,0 0 0,0 0 0,0 0 1,0 0-1,0 0 0,0 0 0,0 0 0,0 0 1,0 1-1,0-1 0,0 0 0,0 0 1,0 0-1,0 0 0,1 0 0,-1 0 0,2-15-1119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9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15395,'3'71'2422,"-4"-53"-1941,1 1 0,1 0 0,1-1 0,1 1 1,0-1-1,1 0 0,7 19 0,-11-36-462,1 0 1,-1 0-1,0-1 0,0 1 0,1 0 1,-1 0-1,1-1 0,-1 1 1,0 0-1,1-1 0,0 1 0,-1 0 1,1-1-1,-1 1 0,1-1 1,0 1-1,-1-1 0,1 1 0,0-1 1,-1 0-1,2 1 0,-2-1-9,1 0 0,-1-1 0,1 1 0,-1 0 0,1 0 0,-1 0 0,1-1-1,-1 1 1,0 0 0,1-1 0,-1 1 0,1 0 0,-1-1 0,0 1 0,1-1 0,-1 1-1,0-1 1,1 1 0,-1 0 0,0-1 0,0 1 0,1-2 0,8-33 147,8-94 372,-17 129-517,0-1 0,0 0-1,0 1 1,0-1 0,0 0 0,0 1 0,0-1 0,0 0 0,1 1 0,-1-1 0,0 1 0,0-1 0,1 0 0,-1 1 0,0-1 0,1 1 0,-1-1 0,1 1 0,-1-1 0,1 1 0,0-1 0,-1 1-4,1 0-1,-1 0 1,0 0 0,1 0 0,-1 0 0,1 0 0,-1 1-1,1-1 1,-1 0 0,0 0 0,1 0 0,-1 1-1,1-1 1,-1 0 0,0 0 0,1 1 0,-1-1 0,0 0-1,1 1 1,-1-1 0,0 1 0,1 0 0,19 33 213,-15-23-137,-2-7-60,0 1 8,-1 0-1,2 0 0,-1 0 1,0-1-1,1 1 1,7 6-1,-10-11-26,0 1 0,-1-1 0,1 1 0,0-1 0,0 0 0,0 1-1,-1-1 1,1 0 0,0 1 0,0-1 0,0 0 0,0 0 0,0 0 0,0 0 0,-1 0 0,1 0 0,0 0 0,0 0 0,0 0 0,1-1-1,-1 1 4,1-1-1,0 0 0,-1 0 0,1 0 0,-1 0 0,0-1 1,1 1-1,-1 0 0,0-1 0,0 1 0,1 0 0,-1-1 1,1-2-1,5-9 25,-1-1 0,0 1 1,5-19-1,12-29 76,-23 60-107,1-1 0,0 1 0,-1 0 0,1 0 0,0-1 0,0 1-1,0 0 1,0 0 0,0 0 0,0 0 0,0 0 0,0 0 0,0 0 0,1 1 0,-1-1-1,0 0 1,3 0 0,-3 1 0,0 0 0,0 0 0,0 0-1,0 0 1,0 0 0,0 0 0,0 0 0,0 0-1,0 1 1,0-1 0,0 0 0,0 1 0,-1-1-1,1 1 1,0-1 0,0 1 0,0-1 0,0 1-1,0 0 1,-1 0 0,1-1 0,0 1 0,-1 0-1,2 1 1,20 33-69,-19-28-158,1-1 1,-1 0-1,2 0 1,-1 0-1,10 10 1,-14-16 183,1 1 1,-1-1-1,0 0 1,0 1-1,1-1 1,-1 0-1,0 0 1,0 1-1,1-1 1,-1 0-1,0 0 1,1 0-1,-1 1 1,0-1-1,1 0 1,-1 0-1,0 0 1,1 0-1,-1 0 1,0 0 0,1 0-1,-1 0 1,0 0-1,1 0 1,-1 0-1,0 0 1,1 0-1,-1 0 1,1 0-1,-1 0 1,0 0-1,1 0 1,-1 0-1,0-1 1,1 1-1,-1 0 1,0 0-1,0 0 1,1-1-1,-1 1 1,0 0-1,1 0 1,-1-1 0,0 1-1,0 0 1,0 0-1,1-1 1,-1 1-1,0 0 1,0-1-1,0 1 1,0 0-1,0-1 1,1 0-1,1-21-853,-3 1 80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7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74 18108,'24'-14'1469,"0"2"0,41-15 1,-51 23-1155,1-1 0,-1 2 0,0 0 0,1 1 0,0 0 0,20 1 0,-31 1-285,-1 0 0,1 1 0,-1-1-1,0 1 1,1 0 0,-1 0 0,0 0 0,0 0-1,0 1 1,1-1 0,-1 1 0,-1 0-1,1 0 1,0 0 0,0 0 0,3 4 0,-3-2-11,1 1 1,-1-1 0,-1 1 0,1-1-1,-1 1 1,0 0 0,0 0-1,0 0 1,1 10 0,0 1-16,-1 1 0,-2 0 1,1-1-1,-2 1 0,-5 32 1,3-28-184,-1 0 0,0 0 0,-2-1 0,-1 0 0,0 0 0,-13 23 1,6-23-72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0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62 563 14811,'0'-1'122,"0"0"0,0 1 0,-1-1 0,1 0-1,0 0 1,-1 0 0,1 1 0,0-1 0,-1 0 0,1 1-1,-1-1 1,1 0 0,-1 1 0,1-1 0,-1 1 0,1-1 0,-1 1-1,0-1 1,1 1 0,-1-1 0,0 1 0,1-1 0,-1 1-1,0 0 1,0 0 0,1-1 0,-1 1 0,0 0 0,0 0 0,0 0-1,1 0 1,-1 0 0,0 0 0,0 0 0,0 0 0,1 0-1,-2 0 1,0 1 39,0-1-1,1 1 1,-1-1 0,0 1-1,1-1 1,-1 1-1,0 0 1,1 0 0,-1 0-1,1 0 1,-1 0-1,1 0 1,0 1 0,-1-1-1,1 0 1,-1 2-1,0 3-64,0-1 0,0 1-1,0-1 1,1 1-1,0 0 1,0 0-1,1 0 1,0 0 0,0-1-1,0 1 1,0 0-1,1 0 1,0 0-1,1-1 1,-1 1 0,1 0-1,0-1 1,0 1-1,1-1 1,3 6-1,-6-10-91,0-1-1,1 1 1,-1 0-1,1-1 1,-1 1-1,1 0 1,-1-1-1,1 1 1,-1-1-1,1 1 1,0-1-1,-1 1 1,1-1-1,0 1 1,-1-1-1,1 0 1,0 1-1,0-1 1,-1 0-1,1 0 1,0 1-1,0-1 1,0 0-1,-1 0 0,1 0 1,0 0-1,0 0 1,1 0-1,0-1 0,-1 0 0,0 0 0,1 0 0,-1 0 0,0 0 0,0 0 0,0 0 0,0 0 0,0 0 0,0 0 0,0-1 0,0 1 0,1-3 0,2-5-1,0 0-1,0 0 0,3-15 1,-2-1-283,0-1 0,-2 0 0,-1 1 0,-2-35 0,-1 38-1403,-1 0 0,-10-41 0,6 35-1899,-5-50 0,5-29 2882,-1-14 4902,5 98-2475,2 23-1684,0 1-1,0-1 1,0 0-1,0 0 1,0 0-1,0 0 1,1 0-1,-1 0 1,0 1 0,0-1-1,0 0 1,0 0-1,1 0 1,-1 0-1,0 0 1,0 0-1,0 0 1,1 0-1,-1 0 1,0 0-1,0 0 1,0 0 0,1 0-1,-1 0 1,0 0-1,0 0 1,0 0-1,0 0 1,1 0-1,-1 0 1,0 0-1,0 0 1,0-1 0,1 1-1,-1 0 1,0 0-1,0 0 1,0 0-1,0 0 1,0 0-1,0-1 1,1 1-1,-1 0 1,0 0 0,0 0-1,0 0 1,0-1-1,0 1 1,0 0-1,0 0 1,0 0-1,0-1 1,0 1-1,0 0 1,0 0 0,0 0-1,0 0 1,0-1-1,0 1 1,0 0-1,0 0 1,0 0-1,0-1 1,0 1-1,0 0 1,5 7 312,0 0-1,-1 0 1,0 1-1,0-1 1,-1 1-1,4 14 1,3 4 169,155 457 3717,-178-512-4202,-21-35 1,14 27-40,12 21-9,-58-101 5,59 107-27,7 14 24,10 17-1,-5-14-25,1 0 1,0 0-1,0 0 1,0-1 0,0 0-1,1 0 1,9 6 0,-14-11 5,0 0 1,0 0 0,1 1 0,-1-2 0,0 1-1,0 0 1,0 0 0,1-1 0,-1 1 0,0-1-1,1 0 1,-1 0 0,1 1 0,-1-2 0,0 1 0,1 0-1,-1 0 1,0-1 0,1 1 0,-1-1 0,0 0-1,0 0 1,1 0 0,-1 0 0,0 0 0,0 0-1,0 0 1,0-1 0,0 1 0,-1-1 0,1 0 0,1-1-1,3-4-79,-2 0 1,1 0-1,-1 0 0,0 0 0,-1 0 0,0-1 0,0 0 0,3-14 0,5-36-270,-11 75 500,1 1-1,1 0 1,0-1-1,1 1 1,1-1-1,1 0 1,8 20 0,-13-36-113,1 0 0,-1-1 1,0 1-1,0 0 0,1 0 1,-1-1-1,0 1 0,1 0 0,-1-1 1,1 1-1,-1 0 0,0-1 1,1 1-1,0-1 0,-1 1 1,1-1-1,-1 1 0,1-1 1,0 1-1,-1-1 0,1 0 1,0 1-1,-1-1 0,1 0 1,0 0-1,-1 1 0,1-1 1,0 0-1,0 0 0,0 0 1,-1 0-1,1 0 0,0 0 1,0 0-1,-1 0 0,1 0 1,0 0-1,0-1 0,-1 1 1,1 0-1,0 0 0,-1-1 1,1 1-1,0 0 0,-1-1 1,1 1-1,0-1 0,-1 1 1,1-1-1,-1 1 0,1-1 1,-1 1-1,1-1 0,-1 0 1,1 1-1,-1-1 0,0 0 1,1 0-1,5-8 42,-1 0 0,0-1 1,6-13-1,-7 14-25,5-10-4,34-67 114,-37 77-125,-1 1-1,1-1 1,1 1 0,-1 0-1,1 0 1,16-12-1,-22 19-9,0 0 0,1-1 0,-1 1 0,0 0 0,1 0-1,-1 1 1,1-1 0,-1 0 0,1 0 0,-1 1 0,1-1-1,-1 1 1,1-1 0,0 1 0,-1 0 0,1-1 0,0 1-1,-1 0 1,1 0 0,0 0 0,-1 1 0,1-1 0,0 0 0,-1 0-1,1 1 1,-1-1 0,1 1 0,0 0 0,-1-1 0,1 1-1,-1 0 1,0 0 0,3 2 0,1 3 15,-1-1 1,0 1-1,0 0 1,0 0-1,-1 1 0,4 11 1,-4-12-5,-1 0-1,1 0 1,0-1 0,0 1 0,6 7 0,-8-13-10,-1 0-1,0 1 1,1-1 0,-1 0 0,1 0 0,-1 0-1,0 0 1,1 1 0,-1-1 0,1 0-1,-1 0 1,0 0 0,1 0 0,-1 0 0,1 0-1,-1 0 1,1 0 0,-1 0 0,0 0-1,1 0 1,-1 0 0,1-1 0,-1 1 0,0 0-1,1 0 1,-1 0 0,0 0 0,1-1-1,-1 1 1,1 0 0,-1 0 0,0-1 0,0 1-1,1 0 1,-1-1 0,0 1 0,1 0 0,-1-1-1,0 1 1,0-1 0,0 1 0,1 0-1,-1-1 1,11-22-112,-9 19 17,5-11-326,-3 6 90,1 0 0,-1 0 0,1 1 0,1-1 0,-1 1 0,1 0 0,12-11 0,-2 6-301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1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1 153 16195,'3'15'1642,"1"0"0,6 15 0,40 92-540,-30-71-427,60 130 831,-65-152-1293,1-2-1,0 0 1,2-1-1,25 28 1,-30-44-147,-13-10-65,0 0 0,0 1 0,0-1-1,1 0 1,-1 0 0,0 0 0,0 0-1,0 0 1,0 0 0,1 0 0,-1 0-1,0 0 1,0 0 0,0 0 0,0 0-1,1 0 1,-1 0 0,0 0 0,0 0-1,0 0 1,0-1 0,1 1 0,-1 0-1,0 0 1,0 0 0,0 0 0,0 0 0,0 0-1,0 0 1,1 0 0,-1-1 0,0 1-1,0 0 1,0 0 0,0 0 0,0 0-1,0 0 1,0-1 0,0 1 0,0 0-1,0 0 1,1 0 0,-1-2-6,0 0 0,-1 0-1,1 0 1,0 0 0,0 0 0,-1 0 0,0 0 0,1 1-1,-1-1 1,0 0 0,1 0 0,-3-2 0,-24-38-278,-1 1-1,-2 1 1,-2 2 0,-55-52-1,78 84 292,9 10 39,10 11 23,-7-13-110,-1 0 0,1 0 0,-1 0 1,1-1-1,0 1 0,0-1 0,-1 1 1,1-1-1,0 0 0,1 0 0,-1 0 1,0 0-1,0-1 0,0 1 0,0-1 1,1 0-1,-1 0 0,3 0 0,-1-1-110,0 0 0,-1-1-1,1 1 1,-1-1 0,0 0-1,1 0 1,-1 0-1,0-1 1,0 1 0,0-1-1,4-4 1,1-1-312,-1-1 1,0-1-1,0 1 1,-1-1-1,0 0 1,-1-1-1,0 0 1,8-19-1,-10 18 149,0 0 0,0 0 1,-1-1-1,-1 1 0,0-1 0,-1 0 0,0 0 1,-2-19-1,1 31 329,0 0 0,0 0 0,0 0 1,0 0-1,0 0 0,-1 1 0,1-1 0,0 0 1,0 0-1,-1 0 0,1 1 0,-1-1 0,1 0 1,0 0-1,-1 1 0,0-2 0,1 2 5,-1 0 1,1 0-1,0 0 0,-1 0 0,1 0 0,0 0 1,0 0-1,-1 0 0,1 0 0,0 1 0,0-1 1,-1 0-1,1 0 0,0 0 0,0 0 1,-1 0-1,1 0 0,0 1 0,0-1 0,-1 0 1,1 0-1,0 0 0,0 1 0,0-1 0,-1 0 1,1 0-1,0 1 0,0-1 0,0 0 0,0 1 1,-2 2 185,0 0 0,1 0 0,-1 0 0,1 1 0,0-1 0,-1 7 0,0 9 349,0 0 0,2 0 0,0 0 0,1 0 0,1 0 0,1 0 0,0 0 1,7 19-1,-9-36-505,-1 0 1,1 0-1,0 0 1,-1 0-1,1 0 1,0-1 0,0 1-1,0 0 1,1 0-1,-1-1 1,0 1-1,0-1 1,1 1 0,-1-1-1,1 0 1,0 0-1,2 2 1,-3-3-26,0 0 0,0 0 0,0 1 0,0-1 0,0 0 0,0 0 0,0-1 0,0 1 0,0 0 0,0 0 0,0 0 0,1-1 0,-1 1 0,-1-1 0,1 1 0,0-1 0,0 1 0,0-1 0,0 1 0,0-1 0,0 0 0,1-1 0,3-4 27,1 0 0,-1-1 0,-1 0 0,1 0-1,-1 0 1,4-12 0,2-4-46,-2-2 0,0 1 0,-2-1 0,6-49 0,-4-103-469,-8 164 398,1 10 36,-1 0 0,0 0 0,0 0 0,0 1 1,0-1-1,-1 0 0,1 0 0,-1 0 0,0 0 0,-1-4 1,-3 27-324,5 7 254,2-1-1,1 1 1,0-1-1,2 0 1,1 0 0,13 33-1,-17-54-70,0 0-1,0 1 0,1-1 1,0-1-1,0 1 0,4 5 0,-6-9 123,-1 0 0,1-1 0,-1 1-1,1-1 1,0 1 0,-1-1 0,1 1-1,-1-1 1,1 0 0,0 1-1,-1-1 1,1 0 0,0 1 0,0-1-1,-1 0 1,1 0 0,0 0 0,0 0-1,-1 0 1,1 1 0,1-2 0,-1 1 5,0-1 1,0 1-1,0-1 1,0 1-1,0-1 0,0 0 1,0 0-1,0 0 1,0 1-1,0-1 1,0 0-1,-1 0 1,1 0-1,0 0 1,-1 0-1,1 0 1,-1-1-1,1-1 1,10-33-514,-3-12-211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1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1 164 15939,'18'55'3301,"-4"13"-1480,17 70 822,-24-117-2300,-1 0 0,2 0 0,1-1 0,13 23 0,-20-40-305,-1 0 1,1 0-1,0-1 0,0 1 1,0 0-1,0-1 1,0 0-1,1 1 0,-1-1 1,1 0-1,-1 0 1,1-1-1,0 1 0,0 0 1,6 1-1,-8-2-29,0-1-1,0 0 1,0 0-1,0 0 1,1 0-1,-1 0 1,0-1-1,0 1 1,0 0-1,0 0 1,0-1-1,0 1 1,0-1-1,0 1 1,0-1-1,0 1 1,2-2-1,-1 0-7,1 0 1,-1-1-1,0 1 0,0-1 0,0 1 0,-1-1 0,1 1 0,2-7 0,3-8-58,-1-1 0,-1-1 0,-1 1 0,0-1 0,-1 1 0,0-38-1,-9-118-541,6 174 598,-3-35-122,2 9-19,0 1-1,-2 0 0,-1 0 1,-15-49-1,19 74 145,0 0 0,0 0 0,0-1 0,0 1 0,0 0 0,0 0 1,0-1-1,0 1 0,0 0 0,0 0 0,0-1 0,0 1 0,-1 0 0,1 0 0,0 0 1,0-1-1,0 1 0,0 0 0,0 0 0,-1 0 0,1-1 0,0 1 0,0 0 0,0 0 0,-1 0 1,1 0-1,0 0 0,0-1 0,0 1 0,-1 0 0,1 0 0,0 0 0,0 0 0,-1 0 0,1 0 1,0 0-1,-3 10 168,4 23 181,4 44 360,4 0 1,27 111 0,-33-179-746,10 36 29,-12-43-60,0 0-1,0 0 1,0 0 0,0 0 0,0 0-1,1 0 1,-1 0 0,0-1 0,1 1-1,-1 0 1,1-1 0,0 1 0,0-1-1,-1 1 1,1-1 0,2 1 0,-3-2 23,0 0 0,0 1 0,0-1 0,0 0 0,0 0 0,0 0 0,-1 0 0,1 0 0,0-1 1,0 1-1,0 0 0,0 0 0,0-1 0,-1 1 0,1 0 0,0-1 0,0 1 0,0-1 0,-1 1 0,1-1 1,0 1-1,-1-1 0,1 1 0,0-1 0,-1 0 0,1 1 0,-1-1 0,1 0 0,-1 0 0,1 1 1,-1-1-1,1-2 0,11-29-488,-5-3-122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2.1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1 203 17988,'6'7'893,"0"0"1,1-1 0,0 1-1,0-1 1,0-1 0,12 8-1,-17-13-837,-1 1 0,1 0 0,-1 0 0,1 0 0,0-1 0,-1 1 0,1-1-1,0 1 1,0-1 0,0 0 0,-1 1 0,1-1 0,0 0 0,0 0 0,0-1 0,-1 1-1,1 0 1,0-1 0,0 1 0,-1-1 0,1 1 0,0-1 0,-1 0 0,1 1 0,0-1-1,-1 0 1,1 0 0,-1 0 0,1-1 0,-1 1 0,0 0 0,0 0 0,1-1 0,-1 1 0,0-1-1,0 1 1,0-1 0,-1 1 0,2-4 0,1-1-32,-1 0-1,0 0 1,0 0-1,0 0 1,-1-1-1,1-11 1,-2 14-21,0 0 1,1 0-1,-2 0 1,1 0-1,0 1 1,-1-1 0,0 0-1,0 0 1,0 0-1,0 1 1,0-1-1,-4-5 1,5 9-4,0 0 1,0 0 0,0-1 0,0 1-1,0 0 1,-1-1 0,1 1 0,0 0-1,0-1 1,0 1 0,-1 0-1,1 0 1,0-1 0,0 1 0,-1 0-1,1 0 1,0 0 0,0 0 0,-1-1-1,1 1 1,0 0 0,-1 0 0,1 0-1,0 0 1,-1 0 0,1 0-1,0 0 1,-1 0 0,1 0 0,0 0-1,-1 0 1,1 0 0,0 0 0,-1 0-1,1 0 1,0 0 0,-1 0 0,1 0-1,0 0 1,0 0 0,-1 0-1,1 1 1,0-1 0,-1 0 0,1 0-1,0 0 1,0 1 0,-1-1 0,1 0-1,0 0 1,0 1 0,-1-1 0,1 0-1,0 0 1,0 1 0,-7 17 20,6-8-13,-1 1 1,2-1-1,-1 0 0,1 0 0,1 0 0,0 0 0,0 0 0,1 0 0,0 0 0,1 0 0,0 0 0,1-1 1,-1 0-1,8 13 0,-10-21-5,0 1-1,0-1 1,0 0 0,1 1 0,-1-1-1,0 0 1,0 0 0,1 0 0,-1 0 0,1 0-1,-1 0 1,1 0 0,-1 0 0,1-1 0,-1 1-1,1-1 1,0 1 0,-1-1 0,1 1 0,0-1-1,2 0 1,-1 0 2,0-1 0,-1 1 0,1-1-1,0 0 1,-1 0 0,1 0 0,-1 0 0,1 0-1,-1-1 1,0 1 0,0-1 0,4-2 0,3-5-9,0 0 0,-1-1 1,0 0-1,10-17 0,51-100-682,-21 33-444,-34 76 408,-14 18 705,1 0-1,-1 0 1,0 0 0,0 0 0,0 0-1,1 0 1,-1 0 0,0 0-1,0 0 1,0 0 0,1 0 0,-1 0-1,0 0 1,0 0 0,1 0 0,-1 1-1,0-1 1,0 0 0,0 0 0,0 0-1,1 0 1,-1 0 0,0 0 0,0 1-1,0-1 1,0 0 0,1 0-1,-1 0 1,0 0 0,0 1 0,0-1-1,0 0 1,0 0 0,0 0 0,0 1-1,0-1 1,0 0 0,1 0 0,-1 0-1,0 1 1,0-1 0,0 0-1,0 1 1,1 39-1119,-2-27 1001,3 69-2060,-3-81 2129,1-1 1,0 0-1,0 1 1,0-1-1,0 0 1,0 1-1,0-1 1,0 1-1,0-1 1,0 0-1,0 1 1,0-1-1,0 0 1,1 1-1,-1-1 1,0 0-1,0 0 0,0 1 1,0-1-1,0 0 1,1 1-1,-1-1 1,0 0-1,0 0 1,0 1-1,1-1 1,-1 0-1,0 0 1,1 1-1,-1-1 1,0 0-1,0 0 1,1 0-1,7-9-1547,5-22 284,-1-10 475,2-7-150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2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35 275 12835,'-1'22'1286,"-1"1"1,-8 31-1,1-1 545,7-41-1397,-2 15 640,0 1 0,2 0 0,1-1 0,4 35 0,2-49-398,-5-12-655,0-1 1,0 0 0,0 0-1,0 0 1,1 0 0,-1 1-1,0-1 1,0 0 0,0 0-1,1 0 1,-1 0 0,0 0-1,0 0 1,0 0 0,1 1-1,-1-1 1,0 0 0,0 0-1,1 0 1,-1 0 0,0 0-1,0 0 1,1 0 0,-1 0-1,0 0 1,0 0 0,0 0-1,1 0 1,-1-1 0,1 1-1,0-1 35,1 0-1,-1-1 0,1 1 0,-1 0 0,0-1 0,0 1 0,1-1 0,-1 0 0,0 1 0,0-1 0,-1 0 0,2-2 0,8-21 52,0-1 0,-2 0 0,9-52 0,2-87-73,-14 106-163,-3 0 0,-6-75 0,0 108 16,1 21 42,1 5 19,0 11-8,0 32 210,5 70 0,-1-89-210,2 0 1,0-1 0,2 1-1,13 35 1,1-23-977,-19-35 964,0 0 1,0 1-1,0-1 0,0 0 0,0 0 1,1 0-1,-1-1 0,0 1 0,0 0 1,3 1-1,-3-2 52,-1 0-1,1 0 1,-1 0-1,1 0 1,-1 0-1,1 0 1,-1 0-1,1 0 1,-1 0 0,1 0-1,-1 0 1,0 0-1,1 0 1,-1-1-1,1 1 1,-1 0-1,1 0 1,-1 0 0,1-1-1,-1 1 1,0 0-1,1-1 1,-1 1-1,0 0 1,1-1-1,-1 1 1,0-1 0,1 1-1,-1 0 1,0-1-1,0 1 1,1-1-1,5-13-568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3.1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0 178 16532,'5'5'385,"0"1"0,0-1 0,-1 1 0,0 0 0,0 0 0,-1 0 0,1 1 0,-1-1 0,4 13 1,4 7 1130,-3-7-1244,1-1 0,1 0 0,0-1-1,2 0 1,0 0 0,1-2-1,15 17 1,-25-30-252,-1 0 0,0 0-1,1 0 1,-1-1 0,1 1 0,0 0-1,-1-1 1,1 0 0,0 0-1,0 0 1,0 0 0,4 1 0,-5-2-15,-1 0 0,1 0 0,0-1 1,0 1-1,0 0 0,0-1 0,0 1 1,0-1-1,0 0 0,-1 1 0,1-1 1,0 0-1,-1 0 0,1 0 0,0 0 1,-1 0-1,1-1 0,-1 1 0,0 0 1,1-1-1,0-1 0,4-5 0,0 0 0,-1 0-1,0 0 1,-1-1 0,0 0-1,0 0 1,4-16 0,12-73 8,-15 69 11,10-35 0,-15 63-21,1-1 1,-1 0-1,1 1 1,-1-1-1,1 1 1,0-1-1,0 1 1,-1-1-1,1 1 1,0 0-1,0-1 1,1 1-1,0-1 0,-1 1 0,-1 1 1,0 0-1,1 0 0,-1 0 0,1 0 0,-1 0 0,0 0 0,1 0 0,-1 0 0,1 0 0,-1 0 0,1 0 0,-1 0 0,0 0 0,1 0 0,-1 0 0,1 0 0,-1 0 0,0 0 0,1 1 0,-1-1 0,1 0 0,-1 0 0,0 1 0,1-1 0,-1 0 0,0 0 0,1 1 0,-1-1 0,1 1 0,2 4 27,0 0 0,1 0 0,-2 0 0,1 0-1,2 9 1,15 40 144,-14-34-100,1-1 0,1 0 0,0-1 1,2 0-1,12 19 0,-22-37-69,0 1-1,1 0 1,-1-1-1,0 1 1,1-1-1,-1 0 1,0 1-1,1-1 1,-1 1-1,1-1 1,-1 0-1,1 1 1,-1-1 0,1 0-1,-1 1 1,1-1-1,-1 0 1,1 0-1,-1 1 1,1-1-1,-1 0 1,1 0-1,0 0 1,-1 0-1,1 0 1,-1 0-1,1 0 1,0 0 0,-1 0-1,1 0 1,-1 0-1,1 0 1,0-1-1,-1 1 1,1 0-1,1-2 4,-1 1-1,0 0 1,1-1-1,-1 1 1,0-1-1,0 1 1,0-1-1,0 0 1,0 1-1,0-1 1,0-2-1,4-9 24,-1 0-1,2-17 0,-5 30-28,13-87 103,-5 34-53,19-70 0,-28 122-52,0-1 1,1 0-1,-1 0 1,1 1-1,0-1 1,-1 0-1,1 1 1,0-1-1,0 1 1,0-1-1,0 1 1,0-1-1,0 1 1,0 0-1,1 0 1,-1-1-1,2 0 1,-2 2-2,-1 0 1,1 0 0,0 0-1,-1 0 1,1 1-1,0-1 1,-1 0 0,1 0-1,0 1 1,-1-1-1,1 0 1,0 1 0,-1-1-1,1 0 1,-1 1-1,1-1 1,-1 1 0,1-1-1,-1 1 1,1-1-1,-1 1 1,0-1 0,1 1-1,-1 0 1,1-1-1,-1 1 1,0 1 0,5 8-6,0 1-1,-1 0 1,3 15 0,-7-26 6,4 17-49,2 1-151,-2 1-1,0-1 1,-1 1 0,0 0 0,-2 0-1,0 25 1,-1-43 189,0-1 0,0 1 0,0-1 0,0 0 0,0 1-1,0-1 1,0 1 0,-1-1 0,1 0 0,0 1 0,0-1 0,0 1-1,0-1 1,0 0 0,-1 1 0,1-1 0,0 0 0,0 1 0,-1-1-1,1 0 1,0 1 0,-1-1 0,1 0 0,0 1 0,-1-1 0,1 0-1,0 0 1,-1 0 0,1 1 0,0-1 0,-1 0 0,1 0 0,-1 0-1,1 0 1,0 0 0,-1 0 0,1 0 0,-1 0 0,1 0 0,-1 0-1,1 0 1,0 0 0,-1 0 0,1 0 0,-1 0 0,1 0 0,0 0 0,-1 0-1,1-1 1,-1 1 0,-12-9-369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3.5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 19156,'0'0'1728,"5"0"-1223,-4 0-241,4 0 1064,2 0-992,5-2-968,-1 1 632,8-5-216,4 1-96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4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0 305 19540,'17'19'1442,"-8"-8"-813,0-1 0,0 0 0,1-1 0,0 0 0,20 13 0,-28-21-588,1 0 1,-1 1 0,1-1-1,-1 0 1,1-1-1,0 1 1,0 0-1,-1-1 1,1 1 0,0-1-1,0 0 1,0 0-1,-1 0 1,1 0 0,0-1-1,0 1 1,0-1-1,-1 0 1,1 1-1,0-1 1,-1 0 0,1-1-1,-1 1 1,1 0-1,-1-1 1,0 1 0,1-1-1,-1 0 1,0 0-1,0 0 1,0 0-1,0 0 1,2-4 0,4-6-146,1 0 1,-2-1 0,0 0 0,0 0 0,-1-1-1,-1 0 1,0 0 0,5-29 0,0-9-841,1-57 1,-10 67 297,0 19-19,1 44 721,9 107 2598,51 243 0,-59-358-2546,0 3-53,12 28 0,-14-41-113,0 1 0,1-1-1,0 1 1,0-1 0,0 0 0,0 0 0,1 0 0,-1 0 0,1 0 0,0 0-1,-1-1 1,1 0 0,4 3 0,3 6-190,-8-2-61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2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0 13083,'0'1'123,"1"-1"1,-1 0 0,1 1-1,-1-1 1,0 1 0,1-1-1,-1 1 1,0-1-1,1 1 1,-1-1 0,0 1-1,0-1 1,0 1-1,1-1 1,-1 1 0,0-1-1,0 1 1,0 0 0,0-1-1,0 1 1,0-1-1,0 1 1,0 0 0,0 22 1343,0-14-924,6 107 1407,-1 169 223,-16-139-1643,-8 312 695,26-253-1173,19 388 131,-20-438 45,-17 182 0,4-36 88,1-17-310,5 334 30,3-515-34,6 59-8,1 29 2,-4-35-16,-4 102-235,-2-249 240,0 10-37,-7 34 0,8-53 45,0 0 0,0 0 1,0 1-1,0-1 0,-1 0 0,1 0 0,0 0 0,0 0 0,0 1 0,0-1 0,-1 0 0,1 0 0,0 0 0,0 0 1,0 0-1,-1 1 0,1-1 0,0 0 0,0 0 0,-1 0 0,1 0 0,0 0 0,0 0 0,0 0 0,-1 0 0,1 0 1,0 0-1,0 0 0,-1 0 0,1 0 0,0 0 0,0 0 0,-1 0 0,1 0 0,0-1 0,0 1 0,0 0 0,-1 0 1,1 0-1,0 0 0,0 0 0,0 0 0,-1-1 0,1 1 0,0 0 0,0 0 0,0 0 0,0-1 0,0 1 0,-1 0 1,1 0-1,0 0 0,0-1 0,0 1 0,0 0 0,0 0 0,0-1 0,0 1 0,-9-13-480,3 1 290,-28-49 478,21 41-370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4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0 332 9794,'5'-4'9954,"22"-15"-6656,-1 6-2136,51-18 0,-66 28-1080,0 0 0,0 1 0,0 0 0,0 1 0,0 0 0,0 1 0,22 2 0,-15-1-67,0 0 1,0-1-1,1-1 0,-1-1 1,0 0-1,0-2 1,0 0-1,-1-1 1,21-8-1,-23 9-7,1 1 0,0 1-1,-1 0 1,1 1 0,21 0-1,-16 1-2,0 0 0,27-6-1,130-24 47,77-16-80,-129 20 50,139-10 1,130 14-24,-108-1-7,65 0-5,-126 38 41,-2-1-2,-159-13-15,17-1-39,145 20 0,-137-6 39,0-4 0,1-4 0,107-7 0,256-5-64,-312 6 4,5-1 0,173 3 14,-1 27 40,267 34-90,-533-59 75,270 14 13,0-23-13,-161-2-9,194 18-1,-340-10 33,59 1 4,-68-2-12,-1-1 0,1 0 0,-1 0 0,1 0 0,-1-1 0,0 0 0,0-1 0,11-4 0,-11 1 219,-12 6-2628,5 1 2110,0-1 0,1 0 1,-1 0-1,0 0 1,0 0-1,1 0 1,-1 0-1,0 0 0,0 0 1,0 0-1,1 0 1,-1 0-1,0 0 0,0-1 1,1 1-1,-1 0 1,0 0-1,1-1 1,-1 1-1,-1-1 0,1-7-683,-1-1-199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8.0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4 202 17244,'-3'30'4942,"2"25"-3948,8 14-543,-6-62-443,0 0-1,1-1 1,0 0 0,0 1 0,1-1 0,-1 0-1,1 0 1,5 7 0,-7-12-7,-1-1-1,0 1 1,1 0 0,-1-1-1,1 1 1,0 0 0,-1-1-1,1 1 1,0-1 0,-1 1-1,1-1 1,0 1-1,-1-1 1,1 1 0,0-1-1,0 0 1,-1 0 0,1 1-1,0-1 1,0 0 0,0 0-1,0 0 1,-1 0 0,1 0-1,0 0 1,1 0-1,0-1 0,-1 1 0,1-1 0,-1 0 0,1 0 0,-1 0 0,0 0-1,0 0 1,1 0 0,-1 0 0,0 0 0,0 0 0,0 0 0,1-2 0,3-5 3,-1-1 0,1 1 0,5-17 0,-1-3 61,-1-1-1,-2 1 1,0-1 0,-2 0-1,-1-1 1,-2-54-1,4 119-27,3 0 0,0 0 0,3-1-1,27 63 1,-35-90-26,0-1-1,1 0 1,-1 1 0,1-1-1,0 0 1,1-1-1,-1 1 1,8 5 0,-11-10-2,0 0-1,0 0 1,0 0 0,0 0 0,1-1 0,-1 1 0,0 0 0,1-1 0,-1 1 0,0-1 0,1 0 0,-1 1 0,0-1 0,1 0 0,-1 0 0,1 0 0,-1 0 0,3 0 0,-2-1 3,0 0 0,0 0 1,0 0-1,0 0 0,0 0 1,0 0-1,-1-1 0,1 1 0,0-1 1,-1 1-1,0-1 0,1 1 0,-1-1 1,0 0-1,1 0 0,0-3 1,5-10 48,0 1 1,-1-1 0,-1-1 0,0 1 0,-1-1-1,3-28 1,-5 22-2,0 0 0,-2 0 0,0 0 0,-6-31 0,-2 21-22,8 31-35,-1 0 0,1 1 0,0-1 0,0 0 0,0 1 0,0-1 0,-1 0 0,1 1 0,0-1 0,-1 0 0,1 1 0,-1-1 0,1 1 0,0-1 0,-1 0 0,1 1 0,-1-1 0,1 1 0,-1 0 0,0-1 0,1 1 0,-1-1 0,1 1 0,-1 0 0,0 0 1,1-1-1,-1 1 0,0 0 0,0 0 0,1 0 0,-1-1 0,0 1 0,1 0 0,-1 0 0,0 0 0,0 0 0,1 1 0,-2-1 0,1 1 1,0 0 0,0 0 0,0 0 0,0 0 0,0 1 0,0-1 0,1 0 0,-1 1 0,0-1 0,1 0 0,-1 1 0,1-1 0,-1 1 0,1-1 0,0 1 0,0-1 0,-1 1 0,1-1 1,0 1-1,1 1 0,1 34 13,0-22-17,1-1 0,1 1 0,0 0 0,0-1 1,2 0-1,0 0 0,13 22 0,-18-35 1,-1 0-1,1 0 0,0 0 1,0 0-1,-1 0 1,1 0-1,0 0 0,0 0 1,0 0-1,0 0 1,0 0-1,0-1 0,1 1 1,-1 0-1,0-1 1,0 1-1,0-1 0,1 1 1,-1-1-1,0 0 1,1 0-1,1 1 0,-2-2 2,0 1-1,0 0 1,1-1-1,-1 1 1,0-1 0,0 0-1,0 1 1,1-1-1,-1 0 1,0 0-1,0 0 1,0 0-1,0 0 1,-1 0-1,1 0 1,0 0-1,1-2 1,2-4 10,0-1-1,0 0 1,-1 0 0,5-16-1,3-27 22,8-101-1,-13 162-198,0 12 121,2 16-24,-5-18 59,1 0-1,1-1 1,1 1-1,8 18 1,-14-37 13,1 0-1,-1 0 1,0 0-1,1-1 1,-1 1-1,1 0 1,-1 0-1,1 0 1,0 0-1,-1-1 1,1 1-1,0 0 1,0-1-1,-1 1 1,1 0-1,0-1 1,0 1-1,0-1 1,0 1-1,0-1 1,0 0-1,0 1 1,0-1-1,0 0 1,0 0-1,1 1 1,-1-2 1,1 1 0,0-1 0,-1 1 0,1-1 0,-1 1 0,0-1 0,1 0 0,-1 0 0,1 0 0,-1 0 0,0 0 0,0 0 0,0 0 0,2-2-1,4-5 0,-1-1 0,-1 1-1,8-16 1,58-127-1594,-71 151 1561,0 0 1,0 0 0,0 1-1,0-1 1,0 0 0,0 0-1,0 0 1,1 0 0,-1 0-1,0 0 1,0 0-1,0 0 1,0 0 0,0 1-1,0-1 1,0 0 0,0 0-1,0 0 1,1 0 0,-1 0-1,0 0 1,0 0 0,0 0-1,0 0 1,0 0-1,0 0 1,1 0 0,-1 0-1,0 0 1,0 0 0,0 0-1,0 0 1,0 0 0,0 0-1,0 0 1,1 0 0,-1 0-1,0 0 1,0 0-1,0 0 1,0 0 0,0 0-1,0 0 1,0 0 0,1-1-1,-1 1 1,0 0 0,0 0-1,0 0 1,0 0-1,0 9-383,-1 0 0,0-1 0,-1 1 0,0 0 0,-4 11 0,3-6 58,-2 4-111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5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15 14899,'-3'-13'7429,"12"12"-1456,2 2-7355,17-2 1394,5 0-13,0 2-1,0 1 0,0 1 1,55 13-1,-84-15 1,1 0-1,-1 1 0,0 0 1,0-1-1,0 2 1,0-1-1,0 0 1,-1 1-1,1 0 1,-1 0-1,1 0 0,-1 0 1,0 0-1,0 1 1,-1-1-1,1 1 1,-1 0-1,0 0 1,0 0-1,0 0 1,0 0-1,1 6 0,-1-2 1,-1 0 0,0 0 0,-1 1 0,0-1 0,0 0 0,0 0-1,-1 0 1,-1 0 0,1 1 0,-1-1 0,-5 13 0,-7 10 28,-1 1 1,-1-2-1,-2 0 1,-1-2-1,-1 0 1,-1 0-1,-2-2 1,0-1-1,-39 31 0,61-55-7,-8 7-249,-1 0-1,0-1 1,-15 8-1,23-14 164,0 0 1,1 0-1,-1 0 1,0-1-1,0 1 0,0-1 1,0 1-1,1-1 0,-1 0 1,0 0-1,0 0 1,0 0-1,-3 0 0,4 0 37,0-1 0,0 1-1,0-1 1,1 1 0,-1-1-1,0 0 1,0 1 0,0-1-1,1 0 1,-1 1 0,0-1 0,0 0-1,1 0 1,-1 0 0,1 0-1,-1 0 1,1 0 0,-1 1-1,1-1 1,0 0 0,-1 0-1,1 0 1,0 0 0,0-1 0,0 1-1,0-1 1,0-25-506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7.8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0 135 18604,'8'2'2963,"26"-3"-1573,-21-2-1302,1 0 1,-1-1-1,-1 0 1,1-1-1,0-1 0,15-9 1,-15 6-1040,0 0 1,0-1-1,0 0 1,-2-1 0,12-13-1,-18 18 129,-4 4 576,0 1 0,1-1 0,-1 1 0,0-1 1,1 1-1,-1 0 0,1-1 0,0 1 1,-1 0-1,4-2 0,-5 4 242,1-1-1,-1 0 1,0 0-1,1 1 1,-1-1-1,0 0 1,0 1-1,1-1 1,-1 0-1,0 0 1,0 1 0,0-1-1,0 0 1,1 1-1,-1-1 1,0 1-1,0-1 1,0 0-1,0 1 1,0-1-1,0 0 1,0 1 0,0-1-1,0 1 1,0-1-1,0 0 1,0 1-1,0-1 1,0 0-1,-1 1 1,1-1-1,0 0 1,0 1-1,0-1 1,0 0 0,-1 1-1,-3 16 909,-46 155 6332,-1 89-6316,50-256-825,0-1-78,0 0 1,1-1 0,0 1-1,-1 0 1,1-1 0,1 1 0,0 7-1,4-16 22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18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 16708,'5'-6'613,"0"1"0,0 0 1,1 0-1,0 0 0,-1 1 1,1 0-1,1 0 0,-1 1 1,11-5-1,-16 7-562,0 0 1,1 1-1,-1-1 1,0 1-1,0-1 1,0 1-1,1 0 1,-1 0-1,0-1 1,0 1 0,1 0-1,-1 0 1,0 0-1,1 0 1,-1 0-1,0 1 1,0-1-1,1 0 1,-1 1-1,0-1 1,0 0-1,0 1 1,2 0-1,-2 1-21,0-1 0,0 0 0,0 0 0,0 1 0,0-1 0,-1 0 0,1 1 0,0-1 0,-1 0 0,1 1 0,-1-1 0,0 1 0,1 0 0,-1-1 0,0 1 0,0 1 0,0 5 10,0 1 0,-1-1 0,0 0 0,-1 0 1,1 0-1,-4 8 0,-1 0 97,-1-1-1,0 0 1,-1 0 0,0 0-1,-20 24 1,33-57 133,-1 12-290,1-1 0,0 2 0,0-1 1,0 1-1,1-1 0,0 2 1,0-1-1,0 1 0,0-1 1,1 2-1,0-1 0,13-4 0,-19 7 14,0 1-1,-1 0 1,1-1-1,0 1 0,0 0 1,0 0-1,0 0 1,0 0-1,0 0 0,0 0 1,0 0-1,0 0 1,-1 0-1,1 0 0,0 0 1,0 1-1,0-1 0,0 0 1,0 1-1,0-1 1,-1 0-1,1 1 0,0-1 1,0 1-1,0-1 1,-1 1-1,1 0 0,0-1 1,-1 1-1,1 0 1,-1 0-1,1-1 0,-1 1 1,1 0-1,-1 0 0,1 0 1,-1-1-1,0 1 1,0 0-1,1 0 0,-1 0 1,0 0-1,0 0 1,0 0-1,0 0 0,0 0 1,0 0-1,0 0 1,0-1-1,0 1 0,0 0 1,-1 2-1,0 3 53,-1 1 0,0 0 0,0-1 0,0 0 0,-7 12 0,2-6 188,0 0-1,-1 0 1,-1-1 0,0 0 0,0 0 0,-1-1 0,-1 0-1,-20 14 1,30-23-225,0 0-1,0 0 1,0-1-1,0 1 1,0-1-1,0 1 1,0-1-1,0 1 1,0-1-1,-1 0 0,1 0 1,0 1-1,0-1 1,0 0-1,0 0 1,-1 0-1,1 0 1,0 0-1,-2-1 1,2 1-80,1-1 0,-1 1 0,1-1 0,-1 1 0,0-1 0,1 1 0,-1-1 0,1 1 0,-1-1 0,1 0 0,0 1 0,-1-1 0,1 0 0,-1 1 0,1-1 0,0 0 0,0 1 0,-1-1 0,1 0 0,0 0 0,0 1 0,0-2 0,0-1-123,0 0-1,0 1 1,0-1-1,0 0 1,1 0 0,-1 1-1,1-1 1,0 0-1,0 1 1,0-1-1,0 1 1,0-1-1,0 1 1,1-1-1,2-2 1,6-5-614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18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0 220 16171,'4'0'338,"-1"0"-1,1 0 0,0 0 0,-1 0 1,1-1-1,-1 0 0,1 1 0,0-1 0,-1 0 1,5-2-1,35-19 968,-26 12-593,82-45 1190,25-14-899,-99 57-1019,0 1-1,1 2 1,27-8-1,-49 16-57,28-5-326,-30 6 284,-1 0 1,1 0-1,-1-1 1,1 1 0,-1 1-1,0-1 1,1 0-1,-1 0 1,1 0 0,-1 1-1,0-1 1,1 1-1,-1-1 1,0 1 0,1-1-1,-1 1 1,0 0-1,2 1 1,-3-2 77,1 1-1,-1-1 1,0 0-1,0 0 1,0 0-1,0 1 1,0-1-1,1 0 1,-1 0-1,0 1 1,0-1-1,0 0 1,0 1-1,0-1 1,0 0-1,0 0 1,0 1-1,0-1 1,0 0-1,0 0 1,0 1-1,0-1 1,0 0-1,0 1 1,-1-1-1,1 0 1,0 0-1,0 1 1,0-1-1,0 0 1,0 0-1,-1 0 1,1 1-1,0-1 1,0 0-1,0 0 1,-1 0-1,1 1 1,0-1-1,0 0 1,0 0-1,-1 0 1,1 0-1,0 0 1,-1 0-1,1 0 1,0 1-1,0-1 1,-1 0-1,1 0 1,0 0-1,0 0 0,-1 0 1,1 0-1,0 0 1,0 0-1,-1 0 1,1-1-1,0 1 1,-1 0 0,-10 0-696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19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83 12139,'-2'1'2627,"8"-9"-983,14-12 329,24-15 313,-40 32-2103,0 1 1,1-1-1,-1 1 0,0 0 1,1 0-1,-1 0 0,1 1 0,0 0 1,7-2-1,-11 3-158,-1 0 0,1 0 1,0 0-1,0 0 0,0 1 0,-1-1 0,1 0 0,0 0 1,0 0-1,-1 1 0,1-1 0,0 0 0,-1 1 0,1-1 1,0 0-1,-1 1 0,1-1 0,0 1 0,-1-1 0,1 1 1,-1 0-1,1-1 0,-1 1 0,1 0 0,-1-1 0,0 1 1,1 0-1,-1-1 0,0 1 0,1 0 0,-1-1 1,0 1-1,0 0 0,0 0 0,1 0 0,-1-1 0,0 1 1,0 0-1,0 0 0,-1 0 0,1 4 50,0 0 0,-1 0-1,0 0 1,0-1 0,-2 8-1,-11 23 539,-34 60-1,28-59-102,-17 47 1,35-80-482,1-1-1,1 1 1,-1 0-1,0 0 0,1 0 1,-1 1-1,1-1 1,0 0-1,0 0 1,0 0-1,2 5 1,-2-7-41,0 0 1,1 0 0,-1 0 0,1 0 0,-1 0 0,1-1 0,-1 1 0,1 0 0,-1-1 0,1 1 0,0 0 0,0-1 0,-1 1 0,1 0 0,0-1 0,0 1 0,0-1 0,0 0-1,-1 1 1,1-1 0,0 0 0,0 1 0,0-1 0,0 0 0,0 0 0,0 0 0,0 0 0,0 0 0,0 0 0,0 0 0,0 0 0,0 0 0,0 0 0,0-1 0,-1 1 0,1 0-1,0-1 1,0 1 0,0-1 0,1 0 0,15-7-600,0-1 0,0 0 0,-1-1 0,0-1-1,-1-1 1,26-25 0,-12 10-271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19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67 17340,'-5'10'707,"0"0"0,1 1 0,0 0 0,1-1 0,0 1 0,-3 19 0,6-25-604,-1-1 1,1 1 0,-1 0-1,1 0 1,0-1-1,1 1 1,-1 0-1,1-1 1,0 1-1,0 0 1,1-1-1,-1 1 1,1-1-1,0 0 1,0 0-1,1 1 1,-1-1-1,4 4 1,-4-6-77,0-1 0,1 1 0,-1-1 0,1 1 0,-1-1 0,1 0 0,-1 0 0,1 0 0,-1 0 0,1 0 0,0-1 0,-1 1 0,1-1 0,0 0 0,0 0 0,0 0 0,-1 0 0,1 0 0,0 0 0,0-1 0,-1 1 0,1-1 0,0 0 0,-1 0 0,1 0 0,-1 0 0,4-3 0,4-1 24,-1 0 0,-1-1 0,1 0-1,-1 0 1,15-15 0,-14 11 24,0-1 0,0 0 0,14-24-1,-20 30-44,0-1 0,-1 0 0,1 1-1,-1-1 1,-1 0 0,1-1 0,-1 1-1,0 0 1,0 0 0,0-1 0,-1-6 0,-1 11-18,1 0-1,0-1 1,-1 1 0,1-1 0,-1 1 0,0 0 0,1 0 0,-1-1 0,0 1 0,0 0 0,-1 0 0,1 0 0,0 0 0,-1 0 0,0 0 0,1 0 0,-1 1 0,-2-3 0,1 2 9,-1 0 0,1 0 1,-1 0-1,0 1 0,1-1 1,-1 1-1,0 0 1,0 0-1,0 0 0,-5 0 1,-1 0-112,0 1 0,0 0 1,-1 1-1,1 0 1,0 0-1,0 1 1,0 1-1,-11 4 0,-54 32-1517,66-39 1118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0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84 18716,'-5'3'1744,"8"-3"-1135,3-6-233,9-1 840,2-1-376,7-2-280,3-1-184,3 1-384,4-2-240,-2 4-448,-2 1-224,-8 2 288,-3 2 312,-15 3-241</inkml:trace>
  <inkml:trace contextRef="#ctx0" brushRef="#br0" timeOffset="1">0 353 16860,'11'3'1544,"10"-9"-1024,4-9-176,4-5 496,2-1-264,1-3-688,-1-1 416,-10-4-208,-3-1-128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1.0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 15739,'12'-11'1300,"1"1"1541,-12 11-2758,-1-1-1,1 0 1,-1 0 0,1 1 0,-1-1 0,1 0-1,-1 1 1,0-1 0,1 1 0,-1-1 0,0 0 0,1 1-1,-1-1 1,0 1 0,1-1 0,-1 1 0,0-1 0,0 1-1,0-1 1,1 1 0,-1-1 0,0 1 0,0-1 0,0 1-1,0-1 1,0 1 0,0-1 0,0 1 0,0-1 0,0 1-1,0 0 1,6 161 2254,-5-63-2089,14 91-1291,-16-205 1472,1-1-589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1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37 17548,'1'2'157,"-1"0"0,1 0 1,-1 0-1,0 1 0,0-1 0,0 0 1,0 0-1,0 1 0,0-1 1,-1 0-1,1 0 0,-1 0 0,0 1 1,-1 2-1,-3 13 530,4-7-516,0 0 0,1-1 0,0 1 0,1 0 0,0 0 1,1 0-1,0 0 0,4 13 0,-5-23-165,-1 0 0,0-1 1,1 1-1,-1 0 0,1 0 0,-1-1 0,1 1 0,-1 0 1,1-1-1,0 1 0,-1 0 0,1-1 0,-1 1 0,1-1 1,0 1-1,0-1 0,-1 1 0,1-1 0,0 0 0,0 1 1,0-1-1,0 0 0,-1 0 0,1 0 0,0 1 0,0-1 1,0 0-1,0 0 0,0 0 0,-1 0 0,1 0 0,0-1 1,2 1-1,2-2 3,1 0 0,0 0 0,-1-1 1,8-4-1,-10 5-9,1 0 0,0 0 1,0 0-1,-1 0 0,1 1 0,8-2 0,-11 3 0,1 0 0,0 1 0,-1-1-1,1 0 1,0 1 0,-1-1 0,1 1-1,0 0 1,-1 0 0,1-1 0,-1 1-1,1 0 1,-1 0 0,0 0 0,1 1-1,-1-1 1,0 0 0,0 0 0,0 1-1,0-1 1,0 1 0,0-1 0,0 1-1,0-1 1,0 1 0,-1-1 0,1 1-1,-1 0 1,1-1 0,-1 3 0,3 8 53,-1-1 1,0 1 0,0 14-1,-2-21-13,1 24 398,-3 52-1,0-68-209,0-1 0,0 1 0,-1-1 0,-1 0 0,0 0 0,-9 19 0,12-29-192,0 0 0,0-1 0,0 1-1,0 0 1,0-1 0,0 1 0,0-1-1,-1 0 1,1 1 0,0-1 0,-1 0-1,1 0 1,-1 0 0,0 0 0,1 0-1,-1 0 1,0 0 0,1-1 0,-1 1-1,0-1 1,0 1 0,1-1 0,-3 1-1,1-1-67,1-1 0,0 1 0,0-1-1,0 1 1,-1-1 0,1 0-1,0 0 1,0 0 0,0 0-1,0 0 1,0 0 0,0 0 0,1-1-1,-1 1 1,0-1 0,1 1-1,-1-1 1,1 0 0,-3-3-1,-2-5-322,0 0 0,0-1 0,1 0 0,1-1 0,0 1 0,0-1-1,1 1 1,0-1 0,0-13 0,-1-13-531</inkml:trace>
  <inkml:trace contextRef="#ctx0" brushRef="#br0" timeOffset="1">57 100 17412,'9'-15'2136,"-5"1"-1352,2 4-304,3-2 1433,2 4-1009,1-1-208,3 3-368,3-2-256,0 4-568,1 1-328,-1 0 648,0 1-144,-1-4-120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2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212 117 16460,'0'26'1600,"-6"7"-968,-3 3-216,0 6 640,2 3-184,-1 3-247,-1 2-129,2-7-272,-1-1-192,1-12-384,1-6-240,0-13-633,1-10 977,-1-13-184,2-7-176</inkml:trace>
  <inkml:trace contextRef="#ctx0" brushRef="#br0" timeOffset="1">109 21 16147,'0'0'69,"-1"-1"-1,1 1 0,0-1 1,-1 1-1,1 0 1,0-1-1,-1 1 0,1-1 1,0 1-1,-1 0 0,1-1 1,-1 1-1,1 0 0,-1 0 1,1-1-1,-1 1 0,1 0 1,-1 0-1,1 0 0,-1-1 1,1 1-1,-1 0 0,1 0 1,-1 0-1,1 0 1,-1 0-1,1 0 0,-1 0 1,1 0-1,-1 0 0,0 1 1,0 0 31,-1-1 0,1 1 0,0 0 1,0 0-1,0 0 0,0 0 0,1 0 1,-1 0-1,0 0 0,0 0 1,1 0-1,-2 2 0,-1 3 167,1 0 1,0 0-1,0 1 1,-2 8-1,2-5-73,0 1 0,1 0 1,1 0-1,-1 0 0,2 1 0,0-1 0,0-1 1,1 1-1,4 16 0,-6-27-163,0 1 1,0 0-1,1 0 1,-1-1-1,0 1 0,0 0 1,1-1-1,-1 1 1,0-1-1,1 1 1,-1 0-1,1-1 0,-1 1 1,1-1-1,-1 1 1,1-1-1,-1 1 1,1-1-1,0 0 0,-1 1 1,1-1-1,-1 0 1,1 1-1,0-1 0,-1 0 1,2 1-1,-1-2 7,0 1 0,0 0 0,-1-1 0,1 1 0,0-1 0,0 1-1,-1-1 1,1 1 0,0-1 0,-1 0 0,1 1 0,-1-1 0,1 0 0,-1 1 0,1-1-1,-1 0 1,1-1 0,13-38 720,-11 25-474,-1 0-1,2-27 0,-4 37-248,0-1 0,-1 1 1,1 0-1,-1 0 1,0 0-1,0 0 0,0 0 1,-1 0-1,0 0 0,0 1 1,-4-9-1,5 12-33,0 0 0,1 0-1,-1 0 1,0 0 0,0 0 0,0 0 0,1 0-1,-1 0 1,0 1 0,0-1 0,0 0 0,0 1 0,0-1-1,0 0 1,-1 1 0,1 0 0,0-1 0,0 1-1,0 0 1,0-1 0,-1 1 0,1 0 0,0 0-1,0 0 1,-2 0 0,1 1-17,0 0 0,-1-1 0,1 1 0,0 0 0,0 0 0,0 1 0,0-1 0,1 0 0,-1 1 0,0-1 0,1 1 0,-3 2 0,-2 3-168,1-1 1,1 1-1,0 0 0,0 0 0,0 0 0,-4 14 0,-4 34-520,11-50 674,1-1 0,0 1 0,-1 0 0,2 0 0,-1 0 0,0-1-1,1 1 1,0 0 0,2 7 0,7-1-335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8.6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16484,'2'3'1432,"-1"9"-1176,4 10-272,-1 2 544,2 2-376,2-1-152,1 1-128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2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63 14251,'-6'48'1879,"2"-26"-757,1 0 1,1 39 0,2-56-986,0 0 0,1-1 0,-1 1 1,1 0-1,0 0 0,1 0 0,-1 0 0,1-1 1,0 1-1,0-1 0,0 1 0,1-1 0,0 0 1,0 0-1,0 0 0,0 0 0,6 4 0,-8-7-113,0 0 0,0 0 0,0 0 1,0-1-1,0 1 0,0 0 0,0-1 0,0 1 0,1-1 0,-1 1 0,0-1 0,0 0 0,1 1 0,-1-1 0,0 0 0,1 0 0,-1 0 0,0 0 0,0 0 0,1 0 0,-1-1 0,3 1 0,-2-2 5,0 1-1,0 0 1,0 0-1,0-1 1,0 1-1,0-1 1,0 1 0,0-1-1,-1 0 1,1 0-1,2-2 1,1-5 60,0 1-1,-1 0 1,1-1 0,-2 0 0,4-11 0,-3 6 68,0-1-1,-2 1 1,0-1 0,0 0 0,-1-15 0,-1 22-69,-1 1-1,1-1 1,-1 0 0,-1 0 0,0 1-1,0-1 1,0 1 0,-1-1-1,0 1 1,0 0 0,-6-9-1,8 15-86,0-1 1,0 1-1,0-1 0,-1 1 0,1-1 0,0 1 0,-1-1 0,1 1 0,-1 0 0,1 0 0,-1 0 0,1 0 0,-1 0 0,0 0 0,0 0 0,1 1 0,-1-1 0,0 0 0,0 1 0,0 0 0,0-1 1,0 1-1,0 0 0,0 0 0,1 0 0,-1 0 0,0 1 0,0-1 0,0 0 0,0 1 0,0-1 0,0 1 0,1 0 0,-1-1 0,0 1 0,0 0 0,1 0 0,-1 0 0,1 1 0,-1-1 1,-2 3-1,-4 3-247,0 1 1,0 0-1,1 1 1,0 0 0,-10 17-1,-2 5-126,2-5-124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6.4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11330,'2'1'212,"0"0"1,0 0-1,0 0 0,0 1 0,-1-1 0,1 1 0,0-1 0,-1 1 0,3 3 0,13 12 1208,-10-14-902,0 0 1,0-1-1,1 0 0,-1 0 0,1 0 0,-1-1 0,1 0 1,11 0-1,-7-1-39,0 1-1,22 5 1,-5 4 290,34 17 0,12 4 202,-56-23-674,0 1 1,-1 2 0,0-1 0,26 22 0,-23-17-143,1 0-1,28 14 1,-36-23-93,0-2-1,0 1 1,18 2-1,-16-3 6,0 0-1,23 9 1,147 76 393,-129-62-140,71 44 1,-72-38 1,71 31 1,-41-23-269,93 58 0,-143-78-50,-2-2 2,5 4 38,61 44 0,-66-38-23,2-2 0,1-1 0,0-2-1,48 22 1,-50-31-35,128 60-27,-127-56 58,0 2-1,45 35 1,-53-34-38,2 3 9,1-1-1,2-2 1,56 30-1,-9-10-33,-2 4 0,119 92 0,-114-82 39,13 9-110,-29-17-49,3-3 1,150 71-1,-186-99 103,-1 1 0,-1 1 0,-1 2 0,0 1 0,-2 2 0,-1 0 0,40 46 0,-50-48-44,1-1-1,1-1 1,0-1 0,1-1-1,2 0 1,44 26-1,-4-15-19,-43-21 106,-1 1 0,1 1-1,21 15 1,-1 8-37,-30-25 39,-1 0 0,1 0 0,0-1 1,1 0-1,-1-1 0,2 0 1,-1-1-1,22 8 0,25 0-50,-31-8-81,-1 1-1,0 1 1,39 18 0,-38-14 81,48 14 1,-13-6-237,-38-9 193,26 14 0,-29-12-144,38 13 0,-49-21 231,0 1 1,0 0-1,-1 1 0,1 0 1,8 7-1,-10-7-56,1 1 0,0-2 0,0 1 0,0-1-1,17 6 1,-4-12-518,-3 0-2186,-25-3 2459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7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15803,'3'-2'2233,"-1"7"-636,1 20 153,1 43-791,-3-56-603,-1-10-345,2 57 82,3 0 0,17 78 1,-22-113-158,0-19-152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8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 15363,'-1'0'43,"1"0"0,0 0-1,0 0 1,0 1 0,0-1-1,0 0 1,0 0 0,0 0-1,0 0 1,0 0 0,0 1-1,0-1 1,0 0 0,0 0-1,1 0 1,-1 0 0,0 0-1,0 0 1,0 1 0,0-1-1,0 0 1,0 0 0,0 0-1,0 0 1,0 0-1,0 0 1,1 0 0,-1 1-1,0-1 1,0 0 0,0 0-1,0 0 1,0 0 0,0 0-1,0 0 1,1 0 0,-1 0-1,0 0 1,0 0 0,0 0-1,0 0 1,0 0 0,1 0-1,-1 0 1,0 0 0,0 0-1,0 0 1,0 0 0,0 0-1,1 0 1,-1 0 0,0 0-1,0 0 1,0 0 0,0 0-1,0 0 1,0 0 0,1-1-1,-1 1 1,0 0 0,0 0-1,0 0 1,0 0 0,0 0-1,0 0 1,0 0 0,0 0-1,1-1 1,-1 24 1306,-4 36-594,3-50-486,-8 145 1057,9-153-1322,0-1-1,0 1 1,0 0-1,0 0 1,1 0 0,-1-1-1,0 1 1,0 0 0,1 0-1,-1-1 1,0 1-1,1 0 1,-1 0 0,1-1-1,-1 1 1,1-1-1,-1 1 1,1 0 0,0-1-1,-1 1 1,1-1-1,0 1 1,-1-1 0,1 0-1,0 1 1,-1-1-1,1 0 1,0 1 0,0-1-1,0 0 1,-1 0-1,2 1 1,33 0 11,-16-2-9,-13 2 19,1 0-1,-1 1 1,1 0-1,-1 0 1,0 0-1,0 0 1,0 1 0,0 0-1,0 1 1,-1-1-1,0 1 1,1 0-1,-1 0 1,-1 1-1,1-1 1,0 1 0,-1 0-1,5 9 1,-6-10 80,-1 0 0,1 1 1,-1-1-1,-1 1 0,1 0 1,-1 0-1,1-1 0,-1 1 0,-1 0 1,1 0-1,-1 0 0,1 0 1,-2 0-1,1 0 0,0 0 1,-1 0-1,0 0 0,0 0 1,-1 0-1,1-1 0,-1 1 0,0-1 1,0 1-1,-6 7 0,4-5 46,-2 0-1,1 0 0,-1-1 0,0 0 0,0 0 0,-1-1 1,0 0-1,0 0 0,0 0 0,0-1 0,-1 0 1,0-1-1,0 1 0,0-1 0,0-1 0,0 0 0,-15 2 1,21-3-189,1-1 0,0 0 1,-1 0-1,1 0 0,0 0 1,-1-1-1,1 1 0,-1 0 1,1 0-1,0-1 0,-1 1 1,1-1-1,0 1 0,0-1 1,-1 0-1,1 1 0,0-1 1,0 0-1,0 0 0,0 0 1,0 0-1,-1-2 0,0 2-45,2-1 0,-1 0 0,0 0 0,0 0 0,1 0 0,-1 0 0,1 0 0,-1 0 0,1 0 0,0 0 0,0 0-1,0 0 1,0 0 0,1-4 0,1-5-396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4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1 238 13915,'0'1'94,"0"0"0,1 1 1,-1-1-1,0 0 0,1 0 0,-1 0 1,1 1-1,0-1 0,-1 0 0,1 0 0,0 0 1,0 0-1,-1 0 0,1 0 0,0 0 1,0 0-1,0-1 0,0 1 0,0 0 0,0 0 1,1-1-1,-1 1 0,0-1 0,0 1 1,0-1-1,1 0 0,-1 1 0,0-1 0,0 0 1,1 0-1,-1 0 0,0 0 0,0 0 1,2 0-1,6 0 261,0-1 1,0 0-1,17-5 1,-20 5-168,226-69 2477,-18 4-1953,-173 56-552,0 2-1,0 2 0,56-2 0,139 25 809,-172-9-777,1-3 1,92-4 0,-127-6-100,0-1 1,0-1-1,-1-1 1,0-2-1,28-13 0,-27 10 110,1 1 0,0 2 0,61-12-1,-38 23 376,-53-1-575,-27-1-2870,-31 2-1681,35-2 3194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5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34 141 14979,'4'-21'1645,"-1"7"1683,-3 30-1355,-25 187-329,10-84-2032,21-232-5066,-7-86 3316,1 189 2111,-1-8 750,2 16-219,1 11-51,5 24 349,14 51 394,-19-76-1056,1 0-1,0 0 0,1-1 1,0 0-1,0 1 1,0-1-1,1-1 1,6 8-1,-10-12-84,1-1-1,0 1 1,0 0-1,0-1 1,0 1-1,0-1 1,0 0-1,0 0 1,0 0-1,1 0 1,-1 0-1,0 0 1,1 0-1,-1-1 1,1 1-1,-1-1 1,1 0-1,-1 0 1,0 1-1,1-2 1,-1 1-1,1 0 1,-1 0-1,1-1 1,-1 0-1,0 1 1,1-1-1,-1 0 1,0 0-1,1 0 1,-1 0-1,0-1 1,0 1-1,0-1 1,2-1-1,4-4 112,1-1 0,-1 0 0,-1-1 0,1 1 0,-2-1 0,9-14-1,-3 2 29,-1 1 0,0-2 0,-2 1 0,-1-2 0,0 1 0,-2-1 0,5-31-1,-10 52-178,-1 1-1,0 0 1,0-1-1,1 0 0,-1 1 1,0-1-1,-1 1 0,1-1 1,0 1-1,0-1 1,-1 1-1,1-1 0,0 1 1,-2-3-1,2 4-12,-1 0 0,1 0 1,-1-1-1,1 1 0,0 0 0,-1 0 0,1 0 1,-1 0-1,1 0 0,0 0 0,-1 0 0,1 0 0,-1 0 1,1 0-1,0 0 0,-1 0 0,1 0 0,-1 0 1,1 0-1,0 1 0,-1-1 0,1 0 0,0 0 1,-1 0-1,1 1 0,0-1 0,-1 0 0,1 0 0,0 1 1,-1-1-1,1 0 0,0 1 0,-5 4-122,1-1 1,0 1-1,0 0 0,0 0 0,-3 8 1,-34 72-1302,28-59 972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5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0 18340,'-11'21'1403,"7"-14"-1099,0-1-1,1 1 1,-1 0 0,1 0 0,1 0 0,-1 0 0,1 0 0,1 0-1,-1 1 1,1-1 0,0 9 0,1-16-300,0 1 0,0-1 0,0 1 0,0-1 0,0 1 0,0-1 0,0 1 1,1-1-1,-1 0 0,0 1 0,0-1 0,0 1 0,0-1 0,1 1 0,-1-1 0,0 0 0,0 1 0,1-1 0,-1 1 0,0-1 0,1 0 0,-1 1 1,1-1-1,-1 0 0,0 0 0,1 1 0,-1-1 0,1 0 0,-1 0 0,0 0 0,1 0 0,0 1 0,16-6 94,-12 2-82,0 0 0,-1 0 0,1 0 0,6-7 0,8-13-53,29-47 1,-45 67 5,-2 6 8,-3 13-9,-6 21-21,4-19-308,0-1 0,2 1 0,0 0-1,0 19 1,2-36 298,0 0 0,0-1 0,0 1-1,0 0 1,0 0 0,0-1 0,0 1 0,1 0-1,-1 0 1,0-1 0,0 1 0,1 0 0,-1 0-1,0-1 1,1 1 0,-1 0 0,1-1-1,-1 1 1,1-1 0,0 2 0,-1-2 10,1 0 0,-1 0 1,1 0-1,-1 0 0,1 0 0,-1 0 1,1 0-1,0 0 0,-1 0 0,1 0 1,-1 0-1,1 0 0,-1 0 1,1 0-1,-1 0 0,1-1 0,-1 1 1,1 0-1,-1 0 0,0 0 0,2-1 1,1-2-118,0 1 1,0-1 0,0 0-1,0 0 1,0 0 0,3-4 0,11-21-758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6.3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14 256 13803,'-5'26'1321,"2"-16"-1003,1 0 0,0 0 0,1-1 0,0 1 1,1 0-1,0 0 0,2 14 0,-2-23-299,0 0 1,0 0-1,0 0 0,0 0 0,1-1 1,-1 1-1,0 0 0,0 0 1,0-1-1,1 1 0,-1 0 0,0 0 1,1-1-1,-1 1 0,0 0 1,1 0-1,-1-1 0,1 1 0,0-1 1,-1 1-1,1-1 0,-1 1 0,1-1 1,0 1-1,-1-1 0,1 1 1,0-1-1,-1 1 0,1-1 0,0 0 1,0 0-1,0 1 0,-1-1 1,1 0-1,0 0 0,0 0 0,0 0 1,-1 0-1,1 0 0,0 0 0,0 0 1,0 0-1,-1 0 0,1-1 1,0 1-1,0 0 0,-1-1 0,1 1 1,0 0-1,0-1 0,-1 1 0,1-1 1,0 1-1,-1-1 0,1 1 1,0-2-1,5-2 28,-1-1 0,0 0 0,0 0 0,-1-1 1,7-8-1,2-8 76,-1 0 0,0 0 0,-2-1-1,-1 0 1,-1-1 0,0 0 0,-2 0 0,-1-1 0,-1 0 0,2-44 0,-6 66-78,-1 0-1,1 0 1,0 0-1,-1 0 1,1-1-1,-1 1 1,0 0 0,0 0-1,-1 0 1,-1-4-1,2 6-28,1 1 0,-1-1-1,0 0 1,1 1 0,-1-1 0,0 0-1,0 1 1,0-1 0,1 1-1,-1-1 1,0 1 0,0 0-1,0-1 1,0 1 0,0 0 0,0 0-1,1 0 1,-1-1 0,0 1-1,0 0 1,0 0 0,0 0 0,0 0-1,0 1 1,0-1 0,0 0-1,0 0 1,0 0 0,0 1 0,0-1-1,1 1 1,-1-1 0,0 1-1,0-1 1,0 1 0,1-1-1,-1 1 1,-1 1 0,-5 3 49,1 1 0,-1 0 0,1 1 0,0-1 0,1 1 0,0 0 0,0 0 0,-6 14 0,4-8-27,1 0 0,1 1-1,0-1 1,-4 22-1,8-34-32,1 0-1,0 1 0,-1-1 0,1 0 0,0 1 0,0-1 0,0 0 0,0 1 0,0-1 0,0 0 0,1 0 0,-1 1 0,0-1 1,1 0-1,0 3 0,0-4-4,-1 1 0,0-1 0,1 0 0,-1 1 0,1-1 0,-1 0 0,1 0 0,-1 1 0,1-1 0,-1 0 0,1 0 1,-1 0-1,1 1 0,-1-1 0,1 0 0,-1 0 0,1 0 0,-1 0 0,1 0 0,-1 0 0,1 0 0,0 0 0,-1-1 0,1 1 0,0 0 0,5-3-30,0 1-1,0-1 0,0 0 0,9-8 0,-11 9 2,-3 1 18,9-7-78,1 2-1,0-1 1,-1 2-1,2-1 1,13-4-1,-23 10 75,0-1 0,-1 0-1,1 1 1,0-1 0,0 1 0,1 0-1,-1 0 1,0 0 0,0 0-1,0 0 1,0 0 0,0 1 0,0-1-1,0 1 1,0-1 0,-1 1-1,1 0 1,0-1 0,0 1 0,0 0-1,0 0 1,-1 1 0,1-1-1,-1 0 1,1 0 0,-1 1 0,1-1-1,-1 1 1,0-1 0,1 1-1,-1 0 1,0 0 0,0-1 0,0 1-1,-1 0 1,1 0 0,0 0-1,-1 0 1,1 0 0,-1 2-1,3 14 4,0 0-1,-2-1 0,0 1 0,-1 0 0,-1 0 0,-1 0 0,-7 33 0,-1 13-294,10-55-999,2-17 917,3-23 115,1-12-195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6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16003,'-9'38'853,"1"1"-1,3 1 0,1-1 0,2 1 0,1 0 1,8 60-1,-7-97-817,1 0 1,-1-1-1,1 1 1,-1-1-1,1 1 1,0-1-1,0 1 0,0-1 1,0 0-1,1 0 1,-1 1-1,0-1 1,1 0-1,2 2 1,-2-3-34,-1 0 0,1 0 1,-1 0-1,1 0 0,0-1 0,-1 1 1,1-1-1,0 1 0,0-1 0,-1 0 0,1 1 1,0-1-1,0 0 0,0 0 0,-1-1 1,1 1-1,0 0 0,0 0 0,-1-1 1,1 1-1,3-2 0,6-2-31,-7 2 8,0 1 0,-1 0 0,1-1 0,0 2 0,0-1 0,6 0 0,-9 1 12,1 0 1,-1 0-1,0 0 0,-1 0 1,1 1-1,0-1 0,0 0 1,0 1-1,0-1 0,0 1 1,0-1-1,0 1 0,0-1 1,-1 1-1,1 0 0,0-1 1,0 1-1,-1 0 0,1 0 1,0 0-1,-1-1 0,1 1 1,-1 0-1,1 0 0,-1 0 1,0 0-1,1 0 0,-1 0 1,0 0-1,0 0 0,1 2 1,0 6-33,0 0 1,-1 1-1,0-1 1,-2 18-1,-1 7-26,18-74 81,9-149 439,-21 159-236,-3 30-211,0 0-1,0 0 0,0 0 0,0 1 0,0-1 0,0 0 0,0 0 0,0 0 0,0 0 1,0 0-1,0 0 0,0 0 0,0 0 0,0 0 0,1 0 0,-1 0 0,0 0 0,0 0 0,0 0 1,0 0-1,0 0 0,0 0 0,0 0 0,0 0 0,0 0 0,0 0 0,0 0 0,0 0 1,0 0-1,0 0 0,0 0 0,0 0 0,0 0 0,0 0 0,1 0 0,-1 0 0,0 0 0,0 0 1,0 0-1,0 0 0,0 0 0,0 0 0,0 0 0,0 0 0,0 0 0,0-1 0,0 1 1,0 0-1,0 0 0,0 0 0,0 0 0,0 0 0,0 0 0,0 0 0,0 0 0,0 0 0,0 0 1,0 0-1,0 0 0,5 8 108,2 9-15,-6-12-112,1-1 0,0 0 0,0 0 0,0 0 0,1 0 0,-1 0 0,1 0 0,0-1 0,0 1 0,0-1-1,1 0 1,-1 0 0,6 4 0,-7-6-48,0 0 0,0 0 0,1 0 0,-1-1-1,0 1 1,0 0 0,1-1 0,-1 0 0,0 1-1,1-1 1,-1 0 0,0 0 0,1 0 0,-1 0-1,0-1 1,1 1 0,-1-1 0,0 1 0,0-1-1,1 0 1,-1 0 0,0 0 0,0 0-1,0 0 1,0-1 0,0 1 0,0-1 0,2-1-1,1-2-59,0 0 0,0-1 0,0 1 0,-1-1 0,6-8 0,2-11-418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7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79 14115,'-5'19'1074,"-1"9"916,-7 54 0,13-82-1973,0 0 0,0 0 0,0 1 0,0-1 0,-1 0-1,1 0 1,0 1 0,0-1 0,0 0 0,0 0 0,0 1 0,0-1-1,0 0 1,0 0 0,0 0 0,0 1 0,0-1 0,0 0-1,0 0 1,0 1 0,1-1 0,-1 0 0,0 0 0,0 1 0,0-1-1,0 0 1,0 0 0,0 0 0,0 1 0,1-1 0,-1 0-1,0 0 1,0 0 0,0 0 0,1 0 0,-1 1 0,0-1 0,0 0-1,0 0 1,1 0 0,-1 0 0,0 0 0,0 0 0,1 0-1,-1 0 1,11-9 220,12-22-343,-22 28 119,17-28-161,-14 23 90,1 0 0,-1 0 0,2 0 0,-1 0 0,1 1 0,0 0 0,9-8 0,-15 15 58,0 0 0,0 0-1,0 0 1,0-1 0,0 1-1,0 0 1,0 0 0,1 0 0,-1 0-1,0 0 1,0 0 0,0 0-1,0 0 1,0 0 0,0 0-1,1 0 1,-1 0 0,0-1 0,0 1-1,0 0 1,0 0 0,0 0-1,1 0 1,-1 0 0,0 0-1,0 0 1,0 0 0,0 1 0,0-1-1,0 0 1,1 0 0,-1 0-1,0 0 1,0 0 0,0 0 0,0 0-1,0 0 1,0 0 0,1 0-1,-1 0 1,0 0 0,0 0-1,0 1 1,0-1 0,0 0 0,0 0-1,0 0 1,0 0 0,0 0-1,0 0 1,1 1 0,-1 10 85,-6 18 142,5-27-212,-5 22 176,3-15-85,0 1 0,1-1 0,0 1 0,0-1 1,1 1-1,0 18 0,1-28-104,1 0 1,-1 0 0,0 1-1,0-1 1,0 0-1,0 0 1,0 1 0,0-1-1,0 0 1,0 0-1,1 1 1,-1-1 0,0 0-1,0 0 1,0 0-1,0 1 1,1-1 0,-1 0-1,0 0 1,0 0-1,1 0 1,-1 1 0,0-1-1,0 0 1,0 0-1,1 0 1,-1 0 0,0 0-1,1 0 1,-1 0 0,0 0-1,0 0 1,1 0-1,-1 0 1,0 0 0,0 0-1,1 0 1,-1 0-1,0 0 1,0 0 0,1 0-1,-1 0 1,0 0-1,0-1 1,1 1 0,-1 0-1,0 0 1,0 0-1,1 0 1,-1 0 0,0-1-1,13-9 31,-13 10-25,6-5 11,3-3-26,-1 0 0,1 1 0,18-10 0,-25 15 1,-1 2-1,1-1 1,0 0-1,0 0 1,1 1-1,-1-1 1,0 1-1,0-1 0,0 1 1,0 0-1,4 0 1,-5 0 1,0 0 1,0 1-1,0-1 1,1 0 0,-1 1-1,0-1 1,0 1-1,0 0 1,0-1-1,0 1 1,0 0-1,-1-1 1,1 1-1,0 0 1,0 0 0,0 0-1,-1 0 1,1 0-1,0 0 1,-1 0-1,1 0 1,0 2-1,2 6 7,0 0 0,-1 0 0,0 0-1,0 0 1,-1 0 0,0 1 0,-1 10 0,-6 71 417,3-57-142,-5 90 1454,7-121-1362,-2-8-276,0-9-116,2 6-1,1 0 1,-1-1-1,2 1 0,-1 0 0,1 0 1,0 0-1,1 0 0,0 0 0,0 0 0,1 0 1,0 1-1,0-1 0,1 1 0,0 0 1,5-7-1,33-42 50,39-59-26,-70 98 18,-1-1-1,-1 0 0,-1-1 1,11-34-1,-18 48-2,0-1-1,0 0 0,0 0 0,-1 0 0,0 0 0,0 0 1,-1-6-1,1 11-8,0 0 0,-1 0 0,1 0 0,0 0 0,0-1 0,-1 1 0,1 0 0,-1 0-1,1 1 1,-1-1 0,0 0 0,1 0 0,-1 0 0,0 0 0,1 0 0,-1 1 0,0-1 0,-1 0 0,1 0 2,0 1 0,0 0 0,0-1 0,0 1 0,-1 0 0,1 0 0,0 0 1,0 0-1,0 0 0,0 0 0,0 0 0,-1 1 0,1-1 0,0 0 0,0 1 0,0-1 0,0 1 0,0-1 0,0 1 0,0-1 0,-1 2 0,-3 1 23,1 1-1,-1 0 0,1-1 0,0 2 0,1-1 1,-1 0-1,1 1 0,-1-1 0,1 1 1,1 0-1,-1 0 0,1 1 0,0-1 0,0 0 1,-1 8-1,0-4 25,1 1 0,0 0 0,1 0 0,0 0-1,1 1 1,0-1 0,3 18 0,-3-24-45,1 0 0,0 0 0,1 0 1,-1 0-1,1 0 0,0 0 0,-1-1 0,2 1 0,-1-1 0,0 1 0,1-1 0,-1 0 0,1 0 0,0 0 0,0 0 0,0 0 0,5 2 0,-6-4-42,0 0-1,0 0 0,1 0 1,-1 0-1,0 0 1,1-1-1,-1 1 0,1-1 1,-1 0-1,0 1 1,1-1-1,-1 0 0,1-1 1,-1 1-1,1 0 0,-1-1 1,1 1-1,-1-1 1,0 0-1,1 0 0,-1 0 1,0 0-1,0 0 0,1 0 1,-1 0-1,0-1 1,0 1-1,0-1 0,2-2 1,17-20-166,-2-7-75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9.1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37 524 13139,'-14'14'2139,"10"-1"-1695,-1-1 1,2 1-1,0 0 0,0 0 1,1 0-1,0 24 0,2-14 18,1 0 0,0 0 0,7 25 0,-6-37-277,1-1-1,0 0 0,0 0 0,7 13 0,-9-20-138,1-1-1,-1 1 0,1-1 0,0 0 0,-1 0 1,1 0-1,0 0 0,1 0 0,3 3 1,-5-4-26,0 0 0,0-1-1,1 1 1,-1-1 0,1 1 0,-1-1 0,0 0 0,1 1 0,-1-1 0,1 0 0,-1 0 0,1 0 0,-1 0 0,0 0 0,1 0 0,-1-1 0,1 1 0,-1 0 0,1-1 0,0 0 0,3-1 7,0-1 0,0 0 0,0 0 1,-1 0-1,1-1 0,-1 1 0,0-1 0,0 0 1,-1 0-1,6-8 0,30-52 32,-33 54-52,16-34 24,-1-1 1,-2-2-1,-2 0 0,-2 0 1,-3-2-1,-1 0 1,-3 0-1,-2 0 0,0-88 1,-6 130-13,0 1 0,0 0 0,-1-1 0,0 1 0,0 0 0,0 0 1,-1 0-1,0 0 0,0 0 0,-5-8 0,7 14-16,0 0 0,0-1 0,-1 1-1,1 0 1,0-1 0,-1 1 0,1 0 0,-1-1-1,1 1 1,0 0 0,-1-1 0,1 1-1,-1 0 1,1 0 0,-1 0 0,1 0 0,-1-1-1,1 1 1,-1 0 0,1 0 0,0 0 0,-1 0-1,1 0 1,-1 0 0,1 0 0,-1 0-1,1 0 1,-1 0 0,1 1 0,-1-1 0,1 0-1,-1 0 1,1 0 0,-1 0 0,0 1 0,-12 14 79,8-2-9,0 1-1,1 0 1,0 0 0,2 0 0,-1 0 0,0 28-1,0-7 52,-7 104 352,10-117-368,0 0 0,2 0 0,1 0 0,7 27-1,-10-48-104,2 6 48,0 0 1,1 0 0,0 0 0,5 10 0,-8-16-44,1 0 0,-1 0 0,1 0 0,0 0-1,-1 0 1,1 0 0,0 0 0,0 0 0,-1 0 0,1 0 0,0-1 0,0 1 0,0 0 0,0-1 0,0 1 0,0-1 0,0 1 0,1-1 0,-1 1 0,0-1 0,0 0 0,0 1 0,0-1 0,1 0 0,-1 0 0,0 0 0,0 0 0,0 0 0,1 0 0,-1 0 0,0 0 0,0-1 0,0 1 0,1 0-1,-1-1 1,0 1 0,2-2 0,2-2 2,0 1 0,0-2-1,0 1 1,0-1-1,-1 1 1,1-1 0,-1-1-1,0 1 1,5-12-1,26-57-22,-33 70 13,18-48-55,-2-2-1,-2 1 1,-3-2 0,-2 0-1,7-106 1,-18 128 6,-4 23 8,-2 19 6,0 13 49,1 1 1,0 0-1,2 0 1,1 0-1,1 29 1,0-10 26,-1-8-3,-3 105 133,6-114-115,1 1-1,0-1 1,10 36 0,-11-56-47,0-1 1,1 0 0,0 0-1,-1 1 1,5 4 0,-6-8-10,1 0-1,-1-1 1,0 1 0,1 0 0,-1-1 0,1 1-1,-1-1 1,1 1 0,0-1 0,-1 1 0,1-1-1,0 1 1,-1-1 0,1 0 0,0 1-1,-1-1 1,1 0 0,0 1 0,0-1 0,-1 0-1,1 0 1,0 0 0,0 0 0,0 0 0,-1 0-1,1 0 1,0 0 0,0 0 0,-1 0 0,1 0-1,0-1 1,0 1 0,-1 0 0,1 0 0,0-1-1,0 1 1,-1 0 0,1-1 0,0 1 0,-1-1-1,2 0 1,2-3-44,0-1 0,0 1 0,0-1 1,-1 0-1,0 0 0,0 0 0,0 0 0,0 0 0,-1-1 0,0 1 0,0-1 1,2-10-1,-1 1-141,0 0-1,-1-1 1,0-27 0,-3 33 73,1 1 0,-1 0 0,-1-1 0,1 1 0,-7-18 0,7 24 90,-1-1 0,1 1 0,-1 0-1,0-1 1,0 1 0,0 0 0,0 0 0,-1 0 0,1 1 0,-1-1 0,0 0 0,1 1 0,-1 0 0,0 0 0,-1 0 0,1 0 0,-7-3 0,9 5 35,0-1 1,0 1 0,0-1-1,0 1 1,0 0 0,0 0 0,0-1-1,-1 1 1,1 0 0,0 0-1,0 0 1,0 0 0,0 0 0,-1 1-1,1-1 1,0 0 0,0 0-1,0 1 1,0-1 0,0 1 0,0-1-1,0 1 1,0-1 0,-2 2-1,2 0 16,0-1 0,0 1-1,0-1 1,0 1 0,0 0-1,0-1 1,0 1 0,1 0-1,-1 0 1,0-1 0,1 1-1,0 0 1,-1 3 0,1 0 15,0 0 0,0 0-1,0 0 1,0-1 0,1 1 0,0 0 0,0 0 0,0-1 0,1 1 0,-1-1 0,4 6 0,-4-7-102,1-1 0,-1 0 0,1 0 0,0 0 1,0 0-1,0 0 0,0-1 0,0 1 0,0 0 1,1-1-1,-1 0 0,0 1 0,4 0 0,-4-1 12,0-1 0,-1 0 0,1 0-1,0 1 1,0-1 0,0 0 0,-1 0-1,1-1 1,0 1 0,0 0 0,0-1-1,-1 1 1,1-1 0,0 1 0,0-1-1,-1 0 1,1 0 0,0 0 0,-1 0-1,3-2 1,12-12-335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7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2 17084,'-4'11'899,"1"1"0,0 0 0,-1 18 0,4-25-723,-1 0-1,1 0 1,0 0 0,1 0 0,-1-1-1,1 1 1,0 0 0,0 0 0,0-1-1,1 1 1,3 6 0,-5-11-166,0 1 0,0-1 0,0 0 0,0 0 0,0 1 0,1-1 0,-1 0 0,0 0 0,0 0 0,0 1 0,1-1 0,-1 0 0,0 0 0,0 0 0,0 0 0,1 0 0,-1 1 0,0-1 0,0 0 0,1 0 0,-1 0 0,0 0 0,0 0 0,1 0 0,-1 0 0,0 0 0,0 0 0,1 0 0,-1 0 0,0 0 0,0 0 0,1 0 0,-1 0 0,0 0 0,0 0 0,1 0 0,-1 0 0,9-10 150,3-15-78,-11 24-71,10-39 65,-10 34-78,1-1 1,-1 0-1,1 1 1,1-1-1,-1 1 0,1 0 1,4-7-1,-3 28-31,-3 21 39,-2-13-248,2-1-1,1 1 0,1-1 0,6 25 1,-3-38 34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8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 16388,'2'0'1297,"256"-15"3395,-114 5-3821,-38 3-539,460-12 2,-562 19-407,33 3-202,-36-2 163,0-1 0,1 0 1,-1 0-1,0 1 0,1-1 0,-1 1 0,0-1 0,0 1 1,1 0-1,-1 0 0,0-1 0,0 1 0,0 0 0,0 0 1,0 0-1,0 0 0,0 0 0,0 0 0,0 0 0,-1 1 1,2 1-1,-3 4-800,-3-5 346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9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22 15491,'6'-18'1724,"-5"15"-773,-5 11-90,-92 275 2034,96-281-2885,-6 15 126,1 0 0,-4 30 1,22-64-365,139-301-2185,-142 296 2396,-4 16 228,-3 11-36,-3 11 75,-1-7-156,-10 114 1022,11-106-1014,0 1 1,2 0-1,0-1 0,0 1 0,7 18 0,-9-35-100,1 1-1,-1-1 1,0 0 0,1 1-1,-1-1 1,0 0 0,0 1-1,0-1 1,0 0 0,0 1-1,0-1 1,0 1 0,-1-1-1,1 0 1,-1 1 0,1-1-1,0 0 1,-1 1 0,0-1-1,1 0 1,-1 0 0,0 0-1,-1 2 1,1-2-5,-1 1 0,0-1 0,0 1 0,0-1 0,-1 0 0,1 0 0,0 0 0,0 0 0,-1 0 0,1 0 0,0-1 0,-4 1 0,-5 0-32,0 0 1,0 0 0,-1-1 0,-18-3-1,29 3 36,1 0-1,-1 0 1,1 0-1,-1 0 1,1 0-1,-1 0 1,1 0-1,-1 0 1,1-1-1,0 1 0,-1 0 1,1 0-1,-1 0 1,1 0-1,-1-1 1,1 1-1,0 0 1,-1-1-1,1 1 1,0 0-1,-1 0 1,1-1-1,0 1 0,-1 0 1,1-1-1,0 0 1,6-8 29,25-10 54,-25 16-64,25-14 111,62-24 0,-81 37-173,0 0 1,-1 1-1,1 0 0,1 1 1,-1 0-1,0 1 0,0 1 1,1 0-1,14 2 0,-25-2 28,-1 0 0,1 0 0,0 1 0,0-1 0,-1 1-1,1 0 1,-1-1 0,1 1 0,0 0 0,-1 0 0,1 0 0,-1 0-1,0 0 1,1 0 0,-1 0 0,0 1 0,0-1 0,1 0-1,-1 1 1,0-1 0,1 3 0,0 1-6,-1 0 0,1 0 0,-1 0 0,0 0 0,0 10 0,0-11-41,-1 0 1,0 1 0,1-1-1,0 0 1,0 0 0,1 0-1,-1 0 1,4 7-1,-5-11 38,0 0 0,0 0 0,0 0 0,0 0-1,1 0 1,-1 0 0,0 0 0,0 0 0,0 0-1,1 0 1,-1 0 0,0 0 0,0 0 0,0 0-1,0 0 1,1 0 0,-1 0 0,0 0-1,0 0 1,0 0 0,0 0 0,1 0 0,-1 0-1,0-1 1,0 1 0,0 0 0,0 0 0,0 0-1,1 0 1,-1 0 0,0 0 0,0-1 0,0 1-1,0 0 1,0 0 0,0 0 0,0 0-1,0-1 1,0 1 0,0 0 0,1 0 0,-1 0-1,0 0 1,0-1 0,0 1 0,0 0 0,4-10-385,-4 9 387,12-37-644,-6 17 137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1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57 219 12331,'8'13'1209,"0"1"0,10 23 1,-12-23-936,0-1-74,-1 0 0,0 1 1,-1 0-1,-1 0 1,0 1-1,-1-1 0,-1 0 1,0 1-1,-1 18 0,-1-25-66,0 1 0,0-1 0,0 0 0,-1 1 0,0-1-1,-1 0 1,0 0 0,0 0 0,-1-1 0,0 1 0,0-1 0,-1 0-1,0 0 1,0 0 0,0-1 0,-1 0 0,-8 7 0,12-11-56,0 0 1,-1-1 0,1 0-1,0 1 1,-1-1 0,0 0-1,1 0 1,-1 0 0,0 0-1,1-1 1,-1 1 0,-4 0-1,6-1-57,0 0-1,0-1 1,0 1-1,1 0 1,-1 0-1,0 0 0,0-1 1,0 1-1,0-1 1,1 1-1,-1 0 1,0-1-1,0 1 1,1-1-1,-1 0 0,0 1 1,1-1-1,-1 0 1,0 1-1,1-1 1,-1 0-1,1 0 1,-1 1-1,1-1 0,0 0 1,-1 0-1,1 0 1,0 0-1,-1 1 1,1-1-1,0 0 1,0 0-1,0 0 0,0 0 1,0 0-1,0 0 1,0 0-1,0 0 1,0 0-1,1 1 1,-1-1-1,0-1 0,2-8 3,1 1 0,-1 0 0,2 0 0,-1 0 0,1 0 0,0 1 0,1-1-1,0 1 1,0 0 0,1 0 0,0 1 0,9-9 0,12-11-80,49-38 1,-45 43 17,-24 18 29,0-1 1,0 0 0,0 0-1,-1 0 1,0-1 0,0 0-1,0 0 1,8-11 0,-14 17 10,0-1 1,0 1-1,0 0 1,0 0-1,0 0 0,1-1 1,-1 1-1,0 0 1,0 0-1,0-1 1,0 1-1,0 0 0,0 0 1,0-1-1,0 1 1,0 0-1,0 0 1,0-1-1,0 1 0,0 0 1,0 0-1,0-1 1,0 1-1,0 0 1,0 0-1,0-1 1,0 1-1,0 0 0,-1 0 1,1 0-1,0-1 1,0 1-1,0 0 1,0 0-1,0 0 0,-1-1 1,1 1-1,0 0 1,0 0-1,0 0 1,-1 0-1,1-1 0,0 1 1,0 0-1,-1 0 1,1 0-1,0 0 1,0 0-1,-1 0 1,1 0-1,0 0 0,0 0 1,-1 0-1,1 0 1,0 0-1,0 0 1,-1 0-1,1 0 0,0 0 1,0 0-1,-1 0 1,1 0-1,-18 6 133,14-2-138,0 1 1,0 0-1,0 0 1,1 0-1,-1 0 1,1 1 0,1-1-1,-1 1 1,1 0-1,0 0 1,0 0-1,0 0 1,1 0-1,0 0 1,0 0-1,1 0 1,-1 1-1,2-1 1,-1 0-1,0 0 1,1 1-1,3 10 1,-3-16-53,-1 0 0,0 0 0,0 0 1,0 0-1,1 0 0,-1 0 0,0 0 0,1 0 1,-1 0-1,1 0 0,-1 0 0,1 0 0,-1-1 1,1 1-1,0 0 0,-1 0 0,1-1 0,0 1 1,0 0-1,-1-1 0,1 1 0,0-1 0,0 1 1,0-1-1,0 1 0,0-1 0,0 0 0,0 1 1,0-1-1,0 0 0,0 0 0,0 0 0,0 0 0,0 0 1,0 0-1,0 0 0,0 0 0,0 0 0,0 0 1,0 0-1,0-1 0,0 1 0,0 0 0,0-1 1,0 1-1,0-1 0,1 0 0,3-3-419,-1 1 0,0 0-1,1-1 1,-1 0-1,0 0 1,-1 0 0,7-9-1,1-5-625,-1-1 0,-1 0 0,0-1-1,-2 0 1,0 0 0,5-28-1,-6 17 1577,-1 0 0,-1 0 0,-2-52 0,-5 66 2173,-3 23-467,-3 27-74,4-3-1303,1 2 0,1-1 0,2 0 0,4 48 0,-2-76-738,-1 0 0,0 1-1,1-1 1,0 0 0,0 0 0,0 0 0,0 0-1,1 0 1,-1 0 0,4 5 0,-5-8-54,1 1 1,0 0-1,0-1 1,-1 1-1,1-1 1,0 1-1,0-1 1,0 1-1,0-1 1,-1 0-1,1 0 1,0 1 0,0-1-1,0 0 1,0 0-1,0 0 1,0 0-1,0 0 1,0 0-1,0 0 1,0 0-1,0 0 1,0 0-1,0-1 1,0 1-1,-1 0 1,1-1-1,0 1 1,0 0-1,0-1 1,0 1-1,-1-1 1,1 0-1,0 1 1,0-1-1,-1 0 1,1 1-1,0-1 1,0-1-1,11-10-100,-1-1 0,-1 0 0,0 0 0,12-21 0,13-18-467,-35 51 527,1 0 0,0-1-1,0 1 1,0 0-1,0 0 1,0 0 0,0 0-1,0 0 1,0 1 0,0-1-1,0 0 1,0 0 0,0 1-1,1-1 1,-1 0-1,2 0 1,-2 1 17,-1 1 0,1-1-1,-1 0 1,1 0 0,-1 1 0,0-1 0,1 0-1,-1 1 1,0-1 0,1 0 0,-1 1 0,0-1-1,1 0 1,-1 1 0,0-1 0,1 1 0,-1-1-1,0 1 1,0-1 0,0 1 0,1-1 0,-1 0-1,0 1 1,0-1 0,0 1 0,0-1 0,0 1-1,0 0 1,0 8 21,0 1 0,0-1 0,-2 12 0,-4 14 745,0 1-1,-3-1 0,-24 64 0,22-81-118,4-14-342,3-14-378,5-10-942,0 0 0,1 1-1,1-1 1,1 1 0,0 0 0,2 0 0,12-31 0,-11 41-1027,0 13 897,6 26 415,-5-10 429,-7-18 331,0-1 0,0 1 0,1 0 0,-1-1 0,0 1 0,1-1 0,-1 1 0,1-1 0,0 0 0,-1 1 0,1-1 0,0 0 0,0 0 0,0 0 1,0-1-1,0 1 0,0 0 0,0-1 0,0 1 0,2-1 0,0 0 26,-1 0 1,1 0 0,-1-1 0,0 1-1,1-1 1,-1 0 0,1 0 0,-1 0-1,0-1 1,0 1 0,4-3 0,4-3 56,0-1 0,-1 0 0,0 0 0,-1-1 0,13-15 1,-5 5-67,-1-1-1,15-26 1,-26 39 62,-1-1-1,-1 0 0,1 0 0,-1 0 1,-1 0-1,1 0 0,-2-1 0,1 1 1,-1-1-1,1-11 0,-3 2 312,0 11-234,1 0-1,0 1 1,0-1 0,1 0-1,0 0 1,2-8-1,-3 15-166,0 1-1,0-1 1,0 0 0,0 1-1,0-1 1,1 0-1,-1 0 1,0 1-1,0-1 1,0 0 0,0 1-1,1-1 1,-1 0-1,0 0 1,0 1 0,0-1-1,1 0 1,-1 0-1,0 0 1,0 0-1,1 1 1,-1-1 0,0 0-1,1 0 1,-1 0-1,0 0 1,1 0 0,-1 0-1,0 0 1,0 0-1,1 1 1,-1-1-1,0 0 1,1 0 0,-1-1-1,0 1 1,1 0-1,-1 0 1,0 0 0,1 0-1,-1 0 1,0 0-1,1 0 1,-1 0-1,0-1 1,0 1 0,1 0-1,-1 0 1,0 0-1,0-1 1,1 1 0,-1 0-1,0 0 1,0 0-1,0-1 1,1 1-1,-1 0 1,0-1 0,0 1-1,0 0 1,0 0-1,0-1 1,0 1 0,0 0-1,0-1 1,1 1-1,-1 0 1,0-1-1,9 25 354,30 292 2785,-39-313-3131,0-1-1,1 1 1,0-1-1,-1 1 0,1-1 1,0 1-1,0-1 0,0 1 1,1-1-1,-1 0 1,0 1-1,1-1 0,2 3 1,0-5-73,-5-8-2,-4-10-53,-6-5 32,-1 1-1,-1 0 1,-28-34-1,-6-11 455,46 65-317,0 1 1,-1-1-1,1 0 1,0 0-1,0 0 1,1 0-1,-1 0 1,0 0-1,1 0 1,-1 0-1,1-1 1,-1 1-1,1 0 1,0 0-1,0 0 1,0-3-1,1 4-6,0-1 0,0 1 0,-1 0 0,1 0 0,0 0 0,0-1 0,0 1 0,0 0 0,0 0 0,1 0 0,-1 1 0,0-1 0,0 0-1,1 0 1,-1 1 0,0-1 0,1 0 0,-1 1 0,1 0 0,-1-1 0,0 1 0,1 0 0,-1-1 0,1 1 0,1 0 0,36-3 393,61 3-1,20-2-2030,-96-1 1179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3.2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605 34 12883,'-2'-3'99,"0"0"0,0 1 0,-1 0 0,1-1 0,0 1 1,-1 0-1,1 0 0,-1 0 0,0 1 0,1-1 0,-1 0 0,0 1 1,0 0-1,0 0 0,0 0 0,0 0 0,0 0 0,-1 1 0,1-1 1,0 1-1,0 0 0,-5 0 0,-8 1 164,-1 0 0,1 1 0,-18 4 0,31-5-221,-78 13 135,37-7-72,1 1-1,0 3 0,1 1 0,-54 23 1,89-32-102,0 1 1,1 0-1,0 0 1,-1 0-1,1 1 1,1 0-1,-1 0 1,1 1-1,0-1 1,0 1-1,0 0 1,1 1-1,0-1 1,1 1-1,-1 0 1,1 0-1,0 0 1,1 0-1,0 0 1,0 0-1,0 1 1,1-1-1,-1 15 1,2 5 51,2 1 1,0-1 0,2 0-1,0 0 1,2 0 0,14 37-1,5 3 122,41 79-1,-45-105-116,1-1-1,32 42 0,-45-69-47,1-1-1,0-1 0,0 0 0,1 0 1,1-1-1,0 0 0,0-1 0,1 0 0,0-1 1,18 8-1,-21-13 26,0 0 0,0-1 1,1 0-1,-1 0 0,1-1 0,-1 0 0,1-1 1,-1 0-1,1-1 0,-1 0 0,1-1 1,17-5-1,3-2 138,0-3-1,50-25 1,-25 8 13,-2-3 0,-1-2 0,-2-2 0,-2-3 0,72-71 0,-107 95-160,-1 0 0,0 0 1,-1-2-1,-1 1 0,0-1 0,-1-1 0,10-27 0,-17 37-22,0 1 1,-1-1-1,0 0 1,0 1-1,-1-1 0,0 0 1,-1 0-1,0 0 1,0 0-1,0 0 0,-1 0 1,0 0-1,-1 0 1,0 1-1,0-1 0,-1 1 1,1-1-1,-2 1 1,1 0-1,-1 0 0,-8-11 1,2 5-24,-1 2 1,0-1 0,-1 1 0,-1 1-1,1 0 1,-2 1 0,-13-8 0,-13-5-318,-51-19 0,50 25 64,-1 2-1,0 1 0,-48-8 0,35 15-94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37.8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 12131,'5'-14'1632,"-5"14"-1604,0 0 0,0 0 0,0 0-1,0 0 1,0 0 0,0 0 0,0 0 0,0 0 0,1 0 0,-1 0 0,0 0 0,0 0-1,0 0 1,0 0 0,0 0 0,0 0 0,0 0 0,0 0 0,0 1 0,0-1 0,0 0 0,0 0-1,0 0 1,0 0 0,0 0 0,0 0 0,0 0 0,0 0 0,0 0 0,0 0 0,1 0-1,-1 0 1,0 0 0,0 0 0,0 0 0,0 0 0,0 0 0,0 0 0,0 0 0,0 0-1,0 0 1,0 0 0,0-1 0,0 1 0,0 0 0,0 0 0,0 0 0,0 0 0,0 0-1,0 0 1,0 0 0,0 0 0,1 0 0,-1 0 0,0 0 0,0 0 0,0 0 0,-1 24 2373,0-2-2104,12 388 1466,-1-121-1559,-3-116-16,34 196 1,-8-111-174,-11 0 0,-13 288 0,9 488-88,-24-312-174,6-438 276,-1 18 5,0-287-28,-1 369 2214,-4 79-2295,-1-293-117,9-58 333,-11-126-1660,-3-29 577,6 26 464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39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79 11931,'3'0'343,"0"-1"1,0 1 0,1-1 0,-1 1 0,0 0 0,6 1 0,8 0-101,1-1 0,0-1 0,-1 0 0,1-2 1,27-6-1,-21 3-136,0 2 1,31-2-1,5 8 1,119 19 0,-19-1 125,-128-19-166,0-1 0,0-2 1,33-6-1,95-23 200,-101 18-189,22-2 62,1 4 0,102-1 0,165 18 16,-142 0-138,137-12 22,-6 0-37,-235 8 1,131 22-1,568 59 48,-376-45-61,-101-7-21,261-17 66,9 1-45,-590-14 10,266 14 176,-206-14-129,-1-4 1,77-12 0,38-22 16,-163 40-849,-11 0-148,-3-2 458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39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 16315,'0'0'87,"0"0"-1,1 0 0,-1-1 0,0 1 1,0 0-1,0 0 0,0 0 0,0-1 0,0 1 1,1 0-1,-1 0 0,0 0 0,0 0 1,0 0-1,0 0 0,1-1 0,-1 1 0,0 0 1,0 0-1,0 0 0,1 0 0,-1 0 1,0 0-1,0 0 0,0 0 0,1 0 0,-1 0 1,0 0-1,0 0 0,1 0 0,-1 0 1,0 0-1,0 0 0,0 0 0,1 0 0,-1 0 1,0 0-1,0 0 0,0 0 0,1 1 1,15 4 603,0-1-473,14-2-107,0-1 1,39-4 0,19 0-91,-85 3-17,1 0 0,0 0 0,0 1 0,0-1-1,0 1 1,0 0 0,-1 0 0,1 1 0,0-1 0,-1 1 0,1-1 0,-1 1 0,0 0 0,1 1 0,3 2 0,-5-2 7,0-1 1,0 1 0,0 0 0,0 0-1,0 0 1,-1 0 0,1 0 0,-1 0-1,0 0 1,0 1 0,0-1 0,0 0-1,-1 1 1,1-1 0,-1 1-1,0-1 1,0 6 0,-2 8 73,0-1 0,-2 0-1,1 0 1,-2 0 0,-10 26 0,-42 72 442,36-74-449,-2-1-1,-42 53 1,62-88-151,-1 0 0,0 0 1,0 0-1,-7 5 0,10-9 66,0 1-1,0 0 1,0-1-1,0 1 0,0-1 1,0 1-1,0-1 0,0 1 1,0-1-1,0 0 1,0 0-1,0 1 0,0-1 1,0 0-1,0 0 1,-1 0-1,1 0 0,0 0 1,0 0-1,0-1 1,0 1-1,0 0 0,0 0 1,0-1-1,0 1 0,0-1 1,0 1-1,0-1 1,-2-1-1,-7-14-200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0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1 437 14123,'0'1'65,"1"0"0,-1 0 0,1 0-1,-1 0 1,1 0 0,0-1 0,-1 1 0,1 0 0,0-1 0,0 1-1,0 0 1,-1-1 0,1 1 0,0-1 0,0 1 0,0-1 0,0 0-1,0 1 1,0-1 0,0 0 0,0 0 0,0 1 0,0-1-1,0 0 1,0 0 0,0 0 0,0 0 0,0 0 0,0-1 0,0 1-1,0 0 1,0 0 0,0-1 0,0 1 0,0-1 0,0 1 0,0-1-1,0 1 1,0-1 0,0 1 0,-1-1 0,1 0 0,0 1 0,1-2-1,3-3 161,0-1 0,-1 1-1,1-1 1,-1 0 0,4-7-1,6-14 317,0 0 0,-2-2-1,12-42 1,18-95 752,-29 108-829,-6 39-286,-7 19-172,0 0 0,0 0 1,1-1-1,-1 1 0,0 0 1,0 0-1,0 0 0,0-1 0,1 1 1,-1 0-1,0 0 0,0 0 1,0 0-1,1-1 0,-1 1 1,0 0-1,0 0 0,1 0 0,-1 0 1,0 0-1,1 0 0,-1 0 1,0 0-1,0 0 0,1 0 1,-1 0-1,0 0 0,0 0 0,1 0 1,-1 0-1,2 1 15,0 1 1,0 0-1,0-1 0,0 1 0,-1 0 0,1 0 1,-1 0-1,1 0 0,1 3 0,3 5-54,15 20-110,39 42 0,-49-61 188,0 0-1,1 0 0,0-1 1,1-1-1,0 0 1,16 8-1,5-6-37,-3-7 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1.6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18 16636,'5'-17'2149,"-8"22"-657,-11 30 173,4 1-1428,2 1 1,1 0-1,2 0 1,1 0-1,2 1 0,5 66 1,5-72-227,-8-32-13,0 1-1,1 0 0,-1 0 0,0-1 1,0 1-1,1 0 0,-1 0 0,0-1 1,1 1-1,-1 0 0,1-1 0,-1 1 0,1-1 1,-1 1-1,1 0 0,-1-1 0,1 1 1,0-1-1,-1 0 0,1 1 0,0-1 1,-1 1-1,1-1 0,0 0 0,0 0 1,-1 1-1,1-1 0,0 0 0,0 0 1,-1 0-1,1 0 0,0 0 0,0 0 1,0 0-1,-1 0 0,1 0 0,0 0 1,0 0-1,1-1 0,1-1-71,0-1-1,0 1 1,0-1-1,0 0 1,-1 0-1,1 0 1,-1 0-1,0 0 1,0-1-1,0 1 1,0-1-1,0 1 1,-1-1-1,3-7 1,1-9-109,6-33 0,-9 39 142,7-49-239,-2-5-88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49.6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69 342 12867,'3'4'1232,"0"4"-504,-2 1-192,2 6 769,0 3-345,0 3-152,0 1-72,0 1-232,0-5-256,-3-8-664,-3-25-624,-1-10 704,-4-11-176</inkml:trace>
  <inkml:trace contextRef="#ctx0" brushRef="#br0" timeOffset="1">1 1 14411,'0'4'1624,"0"13"-999,1 4-305,-1 0 1600,0 1-1488,0-2-248,0-7-80,0 1-160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2.1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 17708,'-4'-2'1832,"1"5"-1352,3 3-152,0 3 889,3 0-689,4 0-392,-4-4-8,8-2 0,-11-9-144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3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18124,'0'0'49,"1"0"0,-1 0 1,0-1-1,1 1 0,-1 0 1,0 0-1,1 0 0,-1 0 1,1 0-1,-1 0 0,0 0 0,1 0 1,-1 0-1,0 0 0,1 0 1,-1 0-1,0 0 0,1 0 1,-1 0-1,1 0 0,-1 0 0,0 0 1,1 0-1,-1 0 0,0 1 1,1-1-1,-1 0 0,0 0 1,1 0-1,-1 1 0,0-1 0,0 0 1,1 0-1,-1 1 0,0-1 1,0 0-1,1 1 0,-1-1 1,0 0-1,0 1 0,0 0 0,9 20 450,-5-11 83,4 5-332,-1-1 1,2 0-1,0-1 0,0 0 0,18 18 1,-24-28-310,0 0 1,1 0-1,0 0 1,-1-1-1,1 1 1,0-1-1,0 0 1,1 0-1,-1 0 1,7 1 0,-8-2-42,0-1 1,0 0 0,0 0-1,0 0 1,0 0 0,0 0-1,0-1 1,0 1 0,0-1-1,0 0 1,0 0 0,0 0-1,0 0 1,0 0 0,-1-1-1,1 1 1,4-4 0,-2 0-362,1 0-1,-1 0 1,0-1 0,-1 1 0,1-1 0,-1-1 0,0 1 0,0 0 0,5-14-1,-1-3-1361,10-38 0,-40 147 6402,-48 210 69,68-276-4633,6-14-92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4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12531,'1'0'81,"0"1"0,0-1 0,0 0 0,0 0 0,0 0 0,0 1 0,1-1 0,-2 1 0,1-1 0,0 1 1,0-1-1,0 1 0,0-1 0,0 1 0,0 0 0,0 0 0,-1-1 0,1 1 0,1 1 0,16 22 337,-12-16-49,132 150 1085,-107-127-1361,1-2 1,66 46 0,75 30 18,3 3-24,-134-79-58,-1 2 0,39 37 0,187 216 166,-21-20-51,-189-209-74,2-3 0,104 70 0,19-10 290,-67-43 192,115 91 0,-135-85-233,246 191 299,151 110-188,-35 41 250,-372-334-483,3-4-1,4-5 0,172 107 0,-261-179-196,25 16 35,34 25 0,-62-43-44,0 0-1,0 0 1,0 0-1,0 0 1,0 0-1,0 0 1,-1 0-1,1 0 1,0 0-1,0 0 1,0 0-1,0 0 1,0 0-1,0 0 1,0 0 0,0 0-1,0 0 1,0 0-1,0 0 1,0 0-1,0 0 1,0 0-1,0 1 1,-1-1-1,1 0 1,0 0-1,0 0 1,0 0-1,0 0 1,0 0-1,0 0 1,0 0 0,0 0-1,0 0 1,0 0-1,0 0 1,0 0-1,0 0 1,0 0-1,0 0 1,0 0-1,0 0 1,0 1-1,0-1 1,0 0-1,0 0 1,0 0 0,-13-4-593,-13-5-19,7 1 363,-6-2-137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5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14219,'3'16'1232,"-3"13"-888,-2 4-176,-2 7 1049,1 4-889,3 2-232,0-2-32,1-6-232,5-5-136,3-12-192,2-9-825,1-12 1089,0-8-176,4-8-224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6.2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0 15075,'-4'2'206,"1"-1"0,0 1 0,0-1 0,1 1 0,-1 0 0,0 0 0,0 1 0,-2 2 0,-3 5 71,-1 0-1,2 1 1,0 0 0,-7 14-1,11-21-244,1 1-1,0-1 1,0 1-1,0 0 0,1 0 1,0 0-1,0 0 1,0 0-1,0 0 0,1 0 1,0 0-1,0 0 1,1 9-1,0-13-27,-1 0-1,1 1 1,0-1-1,0 0 1,-1 0-1,1 0 1,0 0-1,0 0 1,0 0-1,0 0 1,1 0-1,-1 0 1,0 0-1,0-1 1,0 1-1,1 0 1,-1-1-1,0 1 1,1-1-1,-1 0 1,1 1-1,-1-1 1,0 0-1,1 0 1,1 0-1,39-1-3,11-9-4,13-3 7,-60 13 12,-1 0 1,1-1-1,-1 2 0,1-1 1,-1 1-1,0-1 1,1 2-1,-1-1 1,9 3-1,-13-3 17,0 0 0,0-1 0,0 1 0,1 0 0,-1-1 0,0 1 0,0 0 0,0 0 0,0 0 0,-1 0 0,1 0 0,0 0 0,0 0 0,-1 0 0,1 1 0,0-1-1,-1 0 1,1 0 0,-1 1 0,0-1 0,1 0 0,-1 1 0,0-1 0,0 0 0,0 0 0,0 1 0,0-1 0,0 0 0,0 1 0,0-1 0,0 0 0,-1 1 0,1-1 0,-1 0 0,1 0 0,-1 1 0,1-1 0,-2 2 0,0 2 150,-1 0 1,0 0-1,-1 0 0,1 0 1,-1 0-1,0-1 1,-6 6-1,-3 1 160,-1 0 1,-1-1-1,0-1 1,0 0-1,-17 7 0,24-13-376,0 0-1,0 0 0,-1-1 1,1 0-1,-1 0 0,1 0 0,-1-2 1,1 1-1,-1-1 0,0 0 0,1-1 1,-10-1-1,2-3-125,7-3-92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6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3694 13339,'-2'1'197,"-1"-1"0,1 1 0,-1 0 0,1-1 0,-1 0 0,1 1 0,-1-1 0,0 0 0,-4-1 0,7 1-173,0 0-1,0 0 1,0 0 0,-1 0-1,1 0 1,0-1-1,0 1 1,0 0 0,-1 0-1,1 0 1,0 0 0,0 0-1,0-1 1,0 1 0,0 0-1,-1 0 1,1 0-1,0 0 1,0-1 0,0 1-1,0 0 1,0 0 0,0 0-1,0-1 1,0 1-1,0 0 1,0 0 0,0 0-1,0-1 1,0 1 0,0 0-1,0 0 1,0-1-1,0 1 1,0 0 0,0-1-1,10-13 583,163-133 477,-36 35-874,-9-4-54,341-336-11,383-525-98,-842 966-45,524-577 35,-444 491-27,462-484-50,-83 119 6,-311 330-72,-172 139-2114,-18 14 1766,10-2-59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7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0 14091,'2'0'87,"-1"0"0,0 0 0,0 0 0,0 0 0,1 0 0,-1 1 0,0-1 0,0 0 0,0 1 0,0-1 0,1 1 0,-1-1 0,0 1 0,0-1 0,0 1 0,0 0 0,0 0 0,0-1 0,-1 1 0,1 0-1,1 2 1,-1-1 29,0-1 0,0 1 0,0 0 0,0 1 0,-1-1 0,1 0 0,-1 0 0,0 0 0,1 0 0,-1 0 0,0 4 0,-2 6 278,1 0 0,-1 0-1,-7 20 1,6-20-196,-50 148 1687,-4 17-812,55-170-1047,0 0 0,1 0 0,0 1 0,0-1 0,1 0-1,0 0 1,0 1 0,2 7 0,-2-13-26,1 0 0,-1 0 0,1 0 0,0 0 0,0 0 0,0 0 0,0 0 0,0-1 0,0 1 0,1 0 0,-1-1 0,0 1 0,1-1 0,0 1 0,-1-1 0,1 0 0,0 1 0,-1-1 0,1 0 0,0 0 0,0-1 0,0 1 0,0 0 0,0 0 1,0-1-1,0 0 0,0 1 0,0-1 0,0 0 0,1 0 0,-1 0 0,3 0 0,6-1-118,1 0 1,-1-1-1,0 0 1,1-1-1,-1 0 0,20-9 1,-3-1-901,37-23 1,-53 28 652,-1-1 1,0 0-1,0 0 1,0-1-1,-1 0 0,-1-1 1,11-15-1,4-12-514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8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89 103 14883,'-6'8'347,"1"0"-1,0 1 1,0 0-1,0 0 1,-5 16-1,-12 50 527,21-70-784,-9 38 374,-6 49 0,14-73-358,1-1-1,0 1 1,1 0-1,2 0 1,3 22 0,2-24-119,-7-17 9,0 0-1,0 1 0,0-1 1,1 0-1,-1 0 0,0 0 1,0 1-1,0-1 0,1 0 1,-1 0-1,0 0 0,0 0 1,1 0-1,-1 0 0,0 1 1,0-1-1,1 0 0,-1 0 1,0 0-1,1 0 0,-1 0 0,0 0 1,0 0-1,1 0 0,-1 0 1,0 0-1,0 0 0,1 0 1,-1 0-1,0-1 0,1 1 1,0-1-29,1 0 1,-1-1-1,0 1 1,0-1 0,0 1-1,1-1 1,-2 0-1,1 1 1,0-1-1,0 0 1,0 0 0,-1 1-1,1-1 1,0-3-1,5-32-290,-2 0-1,-1 0 0,-2-60 0,-2 53 177,-9-154 991,8 191-160,1 12-375,0 13-31,1-13-237,1 1 0,0 0 0,0-1 0,0 1 0,1-1-1,0 0 1,0 1 0,0-1 0,0 0 0,1 0 0,0-1-1,0 1 1,6 6 0,-6-8-24,-1-1-1,1 1 1,0-1 0,0 0-1,1 0 1,-1 0 0,0 0-1,1-1 1,-1 1-1,1-1 1,-1 0 0,1 0-1,0 0 1,-1-1 0,1 1-1,0-1 1,0 0-1,-1 0 1,1 0 0,0-1-1,5 0 1,3-2 29,-1 0 0,0-1 0,0-1 0,-1 1 0,1-2 0,-1 1 0,0-2 0,0 1 0,-1-1 0,15-14 0,5-8 526,42-53-1,-82 131 408,3-5-848,2 0 0,2 0 0,2 0 0,2 0 0,2 0 0,1 0 0,18 77 0,-17-107-35,0-20 22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0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16323,'0'26'1329,"0"2"-1121,4 4-128,3 5 584,2 8-768,1 2-200,1 1-840,-2 0 1016,-5-2-160,-1-1-145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0.5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13379,'-6'65'928,"1"-4"-816,-1-4-56,5-1 128,-1-6-256,2-10-1392,2-4 1320,-1-9-152,1-1-168</inkml:trace>
  <inkml:trace contextRef="#ctx0" brushRef="#br0" timeOffset="1">29 783 11995,'0'37'1312,"-3"-8"-776,0-7-168,0-13 1272,-2-3-1144,2-6-824,2-1 400,-1 1-96,-4 3-40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0.1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0 14563,'17'73'3267,"-11"-45"-1903,18 55 0,39 53 261,-40-90-1050,-1 1 0,21 72 0,-39-105-477,-2 0 0,0 1 1,0-1-1,-1 1 0,-1-1 0,-1 1 1,-3 24-1,3-33-29,-1 1-1,0-1 1,0 0 0,0 1-1,-1-1 1,1 0-1,-2 0 1,-4 7 0,5-10-11,1 0 1,-1 0 0,0 0 0,1-1-1,-1 1 1,0-1 0,-1 0-1,1 0 1,0 0 0,0 0-1,-1-1 1,1 1 0,-1-1 0,0 0-1,-5 1 1,5-1-23,0-1 0,0 0-1,0 0 1,0 0 0,0-1 0,0 1 0,0-1-1,0 0 1,0 0 0,1-1 0,-1 1 0,0-1-1,1 1 1,-1-1 0,1 0 0,-1-1 0,1 1 0,0 0-1,0-1 1,0 0 0,0 0 0,1 0 0,-1 0-1,1 0 1,0 0 0,-3-5 0,-2-4-1,0-1 0,1 0 0,1 0 0,0-1 0,-6-27 1,6 18-156,2-1 1,0 0 0,2 0-1,0 0 1,2 0 0,6-40 0,2 17-386,3 0 0,22-61 0,-16 58 87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1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 12875,'20'-10'1040,"-1"-1"-896,13-2-72,4-1 440,9 1-416,9 1-64,10 4-16,5 4 16,12 7-16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1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43 15683,'45'-2'1097,"2"-1"-921,4-3-56,5-3 216,-1 0-48,1 2 0,-2 1-32,-6 6-112,-5 1-64,-8 10-144,-10 1-232,-10 1 240,-3 2-24,-9-6-88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2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17188,'-6'9'1496,"3"13"-1216,-5 11-128,1 2 856,2 7-784,5 1-56,2 1 16,2-5-8,7-9-56,2-7-96,4-17-240,1-6-272,-2-20 424,-1-9-80,-1-10-88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2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 18172,'-12'6'1864,"0"3"-1376,5 3-240,2 0 1809,5 0-2225,5-2-336,4-4 184,1-6 232,7-7-160,2-5-88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3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186 1 14251,'2'0'86,"0"0"-1,0 1 0,1-1 1,-1 1-1,0 0 1,0 0-1,0 0 1,0 0-1,0 0 1,0 0-1,-1 0 1,1 0-1,0 1 1,-1-1-1,1 1 0,0-1 1,-1 1-1,0 0 1,1 0-1,-1 0 1,0-1-1,0 1 1,0 0-1,0 0 1,0 1-1,-1-1 1,1 0-1,-1 0 0,1 0 1,-1 0-1,0 0 1,0 1-1,0-1 1,0 0-1,0 3 1,-2 30 266,-1 1 0,-1-1 0,-2-1 0,-2 1 0,-1-1 0,-1 0 0,-17 34 0,9-32-305,18-35-57,-1-1 1,1 0-1,0 1 1,0-1 0,-1 1-1,1-1 1,0 0-1,-1 1 1,1-1 0,0 0-1,-1 1 1,1-1-1,-1 0 1,1 1-1,0-1 1,-1 0 0,1 0-1,-1 0 1,1 1-1,-1-1 1,1 0 0,-1 0-1,1 0 1,-1 0-1,0-1-18,1 1-1,-1-1 0,1 0 0,-1 1 1,1-1-1,-1 0 0,1 0 0,-1 0 0,1 0 1,0 1-1,0-1 0,-1 0 0,1 0 1,0 0-1,0 0 0,0 0 0,0 0 1,0 0-1,0-1 0,0-19-426,1 1 0,0-1-1,8-33 1,19-64-1057,-21 93 1187,-4 11 174,4-16-69,-7 28 217,1 1-1,-1 0 1,1 0 0,-1-1 0,1 1-1,-1 0 1,1 0 0,0 0-1,-1 0 1,1 0 0,0 0 0,0 0-1,0 0 1,0 0 0,0 0 0,1-1-1,-1 2 12,0 0 0,-1 1 0,1-1-1,-1 0 1,1 0 0,-1 0 0,1 0 0,-1 1-1,1-1 1,-1 0 0,1 1 0,-1-1 0,1 0-1,-1 1 1,1-1 0,-1 0 0,0 1 0,1-1-1,-1 1 1,0-1 0,1 1 0,-1-1 0,0 1-1,1-1 1,-1 1 0,0-1 0,0 1 0,0-1-1,1 2 1,7 22 125,-7-19-88,3 8 44,31 111 474,-30-104-366,-2-1-1,0 1 1,-1 0 0,-2 28-1,0-47-177,0-1-1,0 1 0,0-1 0,0 1 1,0 0-1,0-1 0,0 1 0,0-1 0,0 1 1,-1-1-1,1 1 0,0 0 0,0-1 1,-1 1-1,1-1 0,0 1 0,-1-1 0,1 0 1,0 1-1,-1-1 0,1 1 0,-1-1 1,1 0-1,-1 1 0,1-1 0,-1 0 0,1 1 1,-1-1-1,0 0 0,-1 1 7,1-1 0,-1 0 0,1 0 0,-1 0 1,1-1-1,-1 1 0,1 0 0,0 0 0,-1-1 0,1 1 0,-3-2 0,-36-22 143,39 23-166,-21-15-33,0-1 1,2-1-1,0 0 1,1-2-1,1 0 1,0-1-1,2-1 1,-25-45-1,36 51 45,5 16-15,0 0 1,1 0 0,-1-1 0,0 1-1,0 0 1,0 0 0,0 0 0,0-1-1,0 1 1,0 0 0,0 0 0,1 0-1,-1 0 1,0-1 0,0 1 0,0 0-1,0 0 1,1 0 0,-1 0 0,0 0-1,0 0 1,0-1 0,1 1 0,-1 0-1,0 0 1,0 0 0,0 0 0,1 0-1,-1 0 1,0 0 0,0 0 0,0 0-1,1 0 1,-1 0 0,0 0 0,1 0-1,26 11-105,-23-9 78,30 15-150,67 23 1,-37-23 69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5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38 590 15251,'-4'4'324,"-21"21"1497,25-25-1795,-1 0-1,1 0 1,0 0 0,0 0-1,0 1 1,-1-1 0,1 0-1,0 0 1,0 0 0,0 0-1,-1 0 1,1 0 0,0 0 0,0 1-1,0-1 1,-1 0 0,1 0-1,0 0 1,0 0 0,-1 0-1,1 0 1,0 0 0,0 0-1,-1 0 1,1 0 0,0-1-1,0 1 1,0 0 0,-1 0-1,1 0 1,0 0 0,0 0-1,0 0 1,-1 0 0,1 0-1,0-1 1,0 1 0,0 0-1,-1 0 1,3-20 1000,11-26-253,3 0-1,37-76 0,58-83-369,-93 175-325,-8 11-50,32-50 33,-37 62-59,0 0 0,1 0 1,0 0-1,0 1 0,0 0 0,12-8 0,-17 13-1,0 0 0,0 1 0,-1-1 0,1 1-1,0-1 1,0 0 0,0 1 0,0-1 0,0 1-1,0 0 1,0-1 0,0 1 0,0 0-1,0 0 1,0 0 0,0-1 0,0 1 0,0 0-1,0 0 1,0 0 0,0 1 0,0-1-1,0 0 1,0 0 0,0 1 0,0-1 0,0 0-1,0 1 1,0-1 0,0 1 0,0-1 0,0 1-1,0 0 1,0-1 0,-1 1 0,1 0-1,0-1 1,0 1 0,-1 0 0,2 1 0,0 2 2,0 0 0,-1 1 0,1-1-1,-1 0 1,0 1 0,0-1 0,0 8 0,11 197 147,-4-33 29,-6-143-216,2-1 0,11 40 0,-14-69 9,-1 0 0,1-1 0,0 1-1,0 0 1,0-1 0,0 1 0,1 0 0,-1-1 0,1 0 0,-1 1 0,1-1 0,0 0 0,0 0 0,0 0 0,0 0-1,3 2 1,-5-4 22,1 0 0,0 1 0,0-1 0,0 0 0,-1 0 0,1 0 0,0 0-1,0 0 1,0 0 0,0 0 0,-1 0 0,1 0 0,0 0 0,0 0 0,0-1 0,0 1-1,-1 0 1,1-1 0,1 1 0,0-2-2,0 1 0,1-1 0,-1 0 0,0 0 0,0 0 0,0 0 0,3-4 0,23-37-132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6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19236,'0'4'1336,"-6"17"-1096,0 6-80,2 11 441,2 4-265,1 3-120,2 2-8,5-8-24,5-8-48,5-11 16,5-11-104,6-17-488,2-8-272,-5-17 600,-3-6-104,-11-9-80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7.1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6 19932,'-3'3'1681,"3"2"-1393,-2-1-176,2 4 584,6-4-584,2-2-488,1-10 328,0-2-80,-3-4-40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2.4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90 4953,'2'-6'752,"-2"-4"-216,0-1-200,-2 1 785,1-2-513,-1 3-136,-2 0-24,-2 3-152,1 0-480,-2 0 200,-5 1-16,1 5-24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2.9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12 16251,'-6'-2'532,"2"0"30,0 1-1,-1-1 1,1 1-1,0 0 0,-9-1 1,12 2-507,1 0-1,-1 0 1,1 0 0,-1 0-1,1 0 1,-1 0 0,1 0-1,-1 0 1,1 1 0,0-1-1,-1 0 1,1 0 0,-1 1 0,1-1-1,-1 0 1,1 0 0,0 1-1,-1-1 1,1 0 0,0 1-1,-1-1 1,1 1 0,-1-1-1,1 2-21,0-1 0,-1 0-1,1 0 1,0 0 0,0 0-1,0 0 1,0 1 0,0-1-1,0 0 1,0 0-1,0 0 1,0 0 0,1 1-1,-1 0 1,3 8 112,1 1 1,-1-1-1,2 0 0,-1 0 1,1-1-1,1 1 0,0-1 0,0 0 1,1-1-1,0 1 0,0-1 1,1-1-1,0 1 0,9 5 0,-12-9-242,0-1 0,0 0-1,0-1 1,0 1-1,0-1 1,1 0 0,-1 0-1,1-1 1,-1 1-1,1-1 1,0-1 0,-1 1-1,1-1 1,0 0-1,-1 0 1,1 0-1,0-1 1,-1 0 0,1 0-1,0-1 1,-1 1-1,1-1 1,-1 0 0,0-1-1,0 1 1,0-1-1,9-7 1,-11 8-385,-1 0 0,0 0 0,0-1-1,0 1 1,0-1 0,0 0 0,-1 1 0,1-1 0,-1 0 0,1 0 0,0-4 0,3-6-672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0.6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159 277 16572,'-1'-1'85,"1"0"0,-1-1 1,1 1-1,-1-1 0,1 1 1,-1 0-1,1 0 0,-1-1 1,0 1-1,0 0 0,0 0 1,0 0-1,0 0 0,0 0 1,0 0-1,0 0 0,0 0 1,0 0-1,-1 0 0,1 1 1,0-1-1,-1 1 0,-1-2 1,1 2 10,-1 0 1,1 0 0,0 0-1,0 0 1,-1 0 0,1 1 0,0-1-1,0 1 1,-1-1 0,1 1-1,0 0 1,0 0 0,-3 2-1,-3 1 182,1 1 0,0 1 0,0-1 0,0 1-1,1 0 1,-12 14 0,11-10-89,1 0 0,-1 0 0,-4 12 0,9-18-167,1 0 1,-1-1 0,1 1 0,0 0 0,0 0 0,0 0 0,1 0 0,-1 0 0,1 0 0,0 0 0,0 0-1,1 0 1,0 4 0,-1-7-22,0 0-1,0-1 0,0 1 1,0 0-1,1 0 0,-1-1 1,0 1-1,1-1 0,-1 1 1,0 0-1,1-1 0,-1 1 1,0-1-1,1 1 0,-1 0 1,1-1-1,-1 1 0,1-1 1,0 0-1,-1 1 0,1-1 1,-1 1-1,1-1 0,0 0 1,-1 0-1,1 1 0,1-1 1,-1 0-2,0 0 1,1 0 0,-1 0 0,0-1-1,1 1 1,-1 0 0,0-1 0,0 1-1,1-1 1,-1 0 0,0 1-1,0-1 1,2-1 0,2-3 1,0 1-1,0-1 1,0 0 0,8-12 0,-1-3 21,-1-1 0,-1 0 0,0 0 0,-2-1 0,-1 0 0,6-30 0,-5 14 275,-2 0 0,1-77 0,-9 92-32,2 23-256,0 0 0,0 0-1,0 0 1,0 0-1,0 0 1,0 0 0,0 0-1,0 0 1,0 0 0,0 0-1,0 0 1,0 0-1,0 0 1,-1 0 0,1 0-1,0 0 1,0 0 0,0 0-1,0 0 1,0 0-1,0 0 1,0 0 0,0 0-1,0 0 1,0 0 0,0 0-1,0 0 1,0 0-1,-1 0 1,1 0 0,0 0-1,0 0 1,0 0 0,0 0-1,0 0 1,0 0-1,0 0 1,0-1 0,0 1-1,-1 39 416,10 23-316,23 79 1,-26-119-161,21 69-614,-24-82 668,0 0-1,1-1 0,0 0 0,1 1 0,0-2 1,0 1-1,12 13 0,0-12-134,-1-8-49</inkml:trace>
  <inkml:trace contextRef="#ctx0" brushRef="#br0" timeOffset="1">432 285 18164,'-2'10'1648,"2"5"-1128,2 0-216,-2-1 1161,1-2-873,1-4-976,-1-8 1784,5-3-1296,-1-5 56,2-10-8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3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7 15203,'7'-6'3398,"-10"12"-1062,-5 13-1710,-12 52 234,-40 164 1018,49-141-2301,8-3-3771,3-89 3338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05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33 14011,'3'-25'2325,"-2"17"788,-2 27-1590,-8 526 319,11-530-1824,-1-12-11,-1 0-1,1 0 0,-1 0 0,0 0 0,0 0 0,0 0 0,-1 4 0,-3-18-598,-1 1 0,0 0 1,-8-14-1,1 12 114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05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7 15459,'-1'-1'67,"0"1"1,1-1-1,-1 0 0,0 1 0,0-1 0,0 1 1,0-1-1,0 1 0,1 0 0,-1-1 0,0 1 0,0 0 1,0 0-1,0-1 0,0 1 0,0 0 0,0 0 0,0 0 1,0 0-1,0 0 0,0 1 0,0-1 0,0 0 0,0 0 1,0 1-1,0-1 0,0 0 0,0 1 0,-1 0 0,-26 18 690,18-10-614,1 1 1,0 1 0,0-1 0,1 2 0,1-1 0,0 1 0,0 0 0,1 1 0,1-1 0,0 1 0,-5 24-1,4-13-77,2 0 0,1 0-1,1 0 1,1 1-1,4 42 1,-2-56-25,0 1 1,1-1-1,1 1 0,0-1 0,6 15 1,-8-24-19,-1 0 1,1 0 0,0 0-1,0 0 1,0-1 0,0 1-1,1 0 1,-1 0-1,0-1 1,1 1 0,-1-1-1,1 1 1,-1-1 0,1 0-1,0 1 1,-1-1 0,1 0-1,0 0 1,0 0 0,0 0-1,0-1 1,0 1 0,0 0-1,0-1 1,0 0 0,0 1-1,0-1 1,0 0 0,1 0-1,-1 0 1,0 0 0,0-1-1,0 1 1,0 0 0,0-1-1,3-1 1,2-1 91,1 0-1,-1-1 1,0-1 0,-1 1 0,1-1-1,-1 0 1,0 0 0,0-1 0,-1 0-1,9-10 1,-8 7 70,0 1 0,0-1 0,-1 0-1,-1-1 1,1 1 0,-1-1 0,4-18 0,-7 26-144,-1 0 1,1 0 0,-1 0 0,0 0 0,1 0 0,-1 0 0,0 0 0,0 0 0,-1 0 0,1 0 0,0 0 0,-1 0 0,1 0 0,-1 0 0,0 0 0,1 0 0,-1 1 0,0-1 0,0 0 0,0 0 0,0 1 0,-1-1 0,1 1 0,-3-3 0,2 2-4,0 1-1,-1 0 0,1 0 1,-1 0-1,1 0 1,-1 0-1,1 1 0,-1-1 1,1 1-1,-1-1 1,0 1-1,1 0 0,-1 0 1,1 0-1,-1 0 1,0 1-1,1-1 0,-1 1 1,-2 1-1,-2 0 0,0 0 0,0 1-1,0 0 1,1 1 0,-1 0-1,1 0 1,-8 6 0,11-7-145,0-1 0,0 1 0,0 0 0,0 0 0,1 0 0,-1 1 0,1-1-1,-1 0 1,1 1 0,1 0 0,-1-1 0,0 1 0,1 0 0,-2 6 0,3-10 64,0 1-1,0-1 0,0 0 0,0 1 1,0-1-1,0 0 0,-1 1 0,1-1 1,0 0-1,0 0 0,0 1 0,1-1 1,-1 0-1,0 1 0,0-1 0,0 0 1,0 1-1,0-1 0,0 0 0,0 0 1,0 1-1,1-1 0,-1 0 0,0 1 1,0-1-1,0 0 0,1 0 0,-1 0 1,0 1-1,0-1 0,1 0 0,-1 0 1,0 0-1,0 1 0,1-1 0,-1 0 1,0 0-1,0 0 0,1 0 0,-1 0 1,0 0-1,1 0 0,-1 0 0,0 0 1,1 0-1,-1 0 0,0 0 0,1 0 1,-1 0-1,0 0 0,1 0 0,-1 0 1,17-7-1384,35-30-330,-17 11 714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06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14 14963,'0'3'238,"0"1"-1,0-1 0,0 0 1,0 1-1,0-1 0,0 0 1,-1 1-1,0-1 0,0 0 1,0 0-1,-1 4 1,-3 9 534,2 2 27,0 1 1,-1 29-1,4-43-716,0 0 1,0 0-1,0 0 0,1 0 0,0 0 0,0-1 0,0 1 0,0 0 1,1 0-1,0-1 0,0 1 0,0-1 0,1 0 0,-1 0 1,4 5-1,-5-8-57,0 0 1,1 0-1,-1 0 1,0 0-1,1 0 1,-1-1 0,1 1-1,-1 0 1,1-1-1,-1 1 1,1-1-1,-1 1 1,1-1-1,0 0 1,-1 0-1,1 1 1,0-1-1,-1 0 1,1-1-1,-1 1 1,1 0 0,0 0-1,-1-1 1,1 1-1,-1-1 1,1 1-1,-1-1 1,1 0-1,-1 1 1,1-1-1,-1 0 1,0 0-1,1 0 1,-1 0 0,0 0-1,2-2 1,3-3 102,0-1 0,0 1 1,0-1-1,-1 0 0,6-11 0,-6 9 42,0-1-1,-1 0 0,0 0 0,-1 0 0,0 0 0,0 0 0,-1-1 0,1-15 0,-3 22-113,0 1-1,0-1 0,-1 0 0,1 1 0,-1-1 0,1 0 0,-1 1 0,-1-1 0,1 1 1,0-1-1,-1 1 0,-2-4 0,3 5-32,-1 0 1,0 0 0,0 0-1,0 0 1,0 0-1,0 1 1,0-1-1,0 1 1,-1-1 0,1 1-1,-1 0 1,1 0-1,-1 0 1,1 0-1,-1 0 1,0 1 0,1-1-1,-5 0 1,4 1-115,0 0 0,-1 0 1,1 0-1,0 0 1,-1 0-1,1 1 0,0 0 1,-1-1-1,1 1 0,-4 2 1,6-2 31,-1-1 0,1 1 1,0 0-1,-1 0 0,1 0 0,0 0 1,0 0-1,-1 0 0,1 0 1,0 0-1,0 0 0,0 0 1,1 1-1,-1-1 0,0 0 0,0 1 1,1-1-1,-1 1 0,1-1 1,-1 1-1,1-1 0,-1 1 1,1-1-1,0 2 0,0 12-410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3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41 18164,'-4'33'1248,"4"-2"-1056,0-4-120,6 2 576,3-7-592,7-13-232,5-9-144,3-16-376,5-8-240,-1-14 688,-1-2-168,-1-4-120</inkml:trace>
  <inkml:trace contextRef="#ctx0" brushRef="#br0" timeOffset="1">234 0 13107,'-9'44'1576,"-3"10"-784,0 3-304,-2-2 1113,2 1-425,4-14-424,1-6-176,2-16-288,5-17-152,-1 0-456,1-17-216,0-11 416,-2-2-104,2-6-96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4.1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 14 18284,'-38'117'1681,"25"-81"-1370,1 1-1,-8 45 0,14-42-9,1-1-1136,5-37 422,0-6-89,1-22-773,-1-41-1684,-3 0 1,-18-97 0,17 138 3701,2 14 1068,6 30 22,5 18-1136,2-1 0,1 0-1,2 0 1,1-1 0,2-1-1,1-1 1,29 39-1,-44-68-675,0 1-1,1-1 1,-1 0-1,1 1 1,0-2-1,5 4 1,-8-5-27,-1-1 0,1 0 0,-1 1-1,0-1 1,1 0 0,-1 0 0,1 0 0,-1 0 0,1 1-1,-1-1 1,1 0 0,-1 0 0,1 0 0,-1 0 0,1 0-1,-1 0 1,1 0 0,-1 0 0,1 0 0,-1 0 0,1-1 0,-1 1-1,1 0 1,-1 0 0,1-1 0,0 0-16,-1 0 1,1 0-1,-1 0 0,0 0 1,0 0-1,1 0 0,-1 0 1,0 0-1,0 0 0,0 0 1,0 0-1,0 0 0,0 0 1,0 0-1,-1 0 0,1 0 1,0 0-1,-1-1 0,-4-15-206,-1 1 0,0 0-1,-1 1 1,-1-1 0,0 1-1,-15-19 1,-2 0-117,-43-43 0,55 63 351,0-1 114,-1 2 1,-22-18-1,27 26 107,10 11-63,12 10 95,-4-7-138,1-1 0,0 0 0,0-1 0,1 0 0,0-1-1,0 0 1,0-1 0,1 0 0,15 4 0,31 8 36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40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3907 6537,'1'6'13239,"11"-43"-12400,-12 37-826,15-40 101,-15 39-105,0 0-7,0 0 1,0-1-1,0 1 1,0 0-1,0 0 0,0-1 1,0 1-1,0 0 1,0 0-1,0-1 0,1 1 1,-1 0-1,1 0 0,-1-1 1,1 1-1,-1 0 1,1 0-1,1-2 0,-1 1 4,1-1-1,-1 1 1,0-1-1,0 1 1,0-1-1,0 0 1,-1 1-1,1-6 1,0-1 14,0 1 0,0 0 0,1 0 0,0 0 0,0 0 0,1 0 0,0 0 0,0 1 0,7-12 0,-9 17-26,5-9 15,-1-1 0,0 0-1,-1 0 1,5-20-1,4 5 5,-3 6-7,10-41-27,-13 38 19,0 0 1,15-27 0,-14 34-19,2 0 0,0 1 0,21-25 1,-14 21 22,-1-1 0,0 0 0,-2 0 1,19-37-1,0 0 30,-24 44-38,-1 0-1,-1 0 1,9-23 0,44-105 38,-13 36-38,-36 70-1,0 0 1,7-55 0,11-40 43,-13 85-25,8-30 12,-16 47-8,22-48 0,-6 15 4,2-14 0,2-8 54,61-127 1,31 16 59,-82 141-59,-3-2 0,49-106 1,-37 40 72,52-116 218,-67 173-226,-3-1 0,-2-2 0,25-100 0,-47 145-135,1-1 1,2 1-1,0 0 0,1 1 1,2 0-1,0 0 0,1 1 1,1 1-1,1 0 0,1 1 1,23-24-1,-9 15-10,-6 6 2,0-1 1,-2-1-1,0-1 1,17-27-1,-30 36 6,-1 1 0,-1-2 1,6-20-1,8-20 131,-20 56-166,1 0-1,-1 0 1,1 1 0,-1-1-1,1 0 1,-1 0 0,0 0 0,1 0-1,-1 0 1,0 1 0,0-1-1,0 0 1,0 0 0,0 0-1,0 0 1,0 0 0,0 0 0,0 0-1,0 0 1,0 1 0,0-1-1,-1 0 1,1 0 0,0 0-1,-1 0 1,1 0 0,-1 1 0,1-1-1,-1 0 1,1 0 0,-2 0-1,-3-8-282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41.5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33 14915,'18'-33'2295,"-17"77"662,-77 476 1681,75-519-4634,-1 19 95,3-20-97,-1 1 0,0-1-1,0 0 1,0 0-1,0 1 1,0-1-1,0 0 1,0 1 0,1-1-1,-1 0 1,0 0-1,0 0 1,0 1-1,1-1 1,-1 0 0,0 0-1,0 0 1,1 1-1,-1-1 1,0 0-1,0 0 1,1 0 0,-1 0-1,0 0 1,0 0-1,1 0 1,-1 0-1,0 0 1,1 1-1,-1-1 1,0 0 0,1 0-1,-1-1 1,0 1-1,0 0 1,1 0-1,-1 0 1,0 0 0,1 0-1,-1 0 1,0 0-1,0 0 1,1 0-1,-1-1 1,0 1 0,0 0-1,1 0 1,-1 0-1,0-1 1,0 1-1,0 0 1,1 0-1,-1 0 1,0-1 0,64-45-457,-7 3-1377,-7 12 957,-28 17 271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42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79 218 14931,'-2'0'291,"1"0"1,-1 0-1,0 0 0,1-1 0,-1 1 1,1-1-1,-1 1 0,1-1 0,-1 1 1,1-1-1,-1 0 0,-2-2 0,8 11-200,-1-1 0,0 1 0,0-1 0,-1 1 0,0 0-1,-1 0 1,0 0 0,0 0 0,0 0 0,-1 0 0,-1 0-1,1 0 1,-3 9 0,-2 11 385,-1-1 1,-14 37-1,14-46 24,-2-1 0,-13 21 1,14-26-134,11-20-178,-1-1 0,0 0 0,3-15 0,3-8-151,9-28-14,-3 1 0,-2-2 0,6-76 0,-20 122-23,-2 27 5,3-11-4,-2 10 14,1-1 0,1 1 0,0 0 0,0 0 0,1 0-1,1 0 1,0-1 0,0 1 0,1-1 0,5 12 0,-8-21-10,0 0 0,1 0 1,0 0-1,-1 0 0,1 0 1,0 0-1,-1 0 0,1 0 0,0-1 1,0 1-1,0 0 0,0 0 0,-1-1 1,1 1-1,0-1 0,0 1 1,0-1-1,1 1 0,-1-1 0,0 0 1,0 1-1,0-1 0,0 0 0,0 0 1,0 0-1,0 0 0,0 0 1,1 0-1,-1 0 0,0 0 0,0 0 1,0-1-1,0 1 0,0 0 1,0-1-1,0 1 0,0-1 0,0 1 1,2-2-1,2-1 25,0-1 0,0 0 1,0 0-1,0 0 0,7-10 1,18-25 178,33-57 0,-4 7-12,-47 75-152,-12 14-45,1 0 0,-1 0 1,0 0-1,0 0 0,0 0 0,0 0 0,0 0 1,1 0-1,-1 0 0,0 0 0,0 0 0,0 0 1,0 0-1,0 0 0,0 0 0,1 0 1,-1 1-1,0-1 0,0 0 0,0 0 0,0 0 1,0 0-1,0 0 0,0 0 0,0 0 0,1 0 1,-1 1-1,0-1 0,0 0 0,0 0 0,0 0 1,0 0-1,0 0 0,0 1 0,0-1 0,0 0 1,0 0-1,0 0 0,0 0 0,0 0 1,0 0-1,0 1 0,0-1 0,0 0 0,0 0 1,0 0-1,0 0 0,0 0 0,0 1 0,0-1 1,0 0-1,-1 0 0,-6 35 68,-11 21-102,4 1 0,1 0 0,-7 97 0,20-152 72,1 43 490,-1-42-519,1-1 1,-1 0 0,1 0 0,-1 0-1,1 1 1,0-1 0,0 0 0,0 0 0,0 0-1,0 0 1,0 0 0,1 0 0,-1-1 0,1 1-1,-1 0 1,3 1 0,10 4 60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00.8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0 555 11034,'7'-4'5582,"-5"1"-5240,1 1 0,-1 0-1,0 0 1,1 0 0,0 1 0,-1-1 0,1 1-1,0-1 1,0 1 0,0 0 0,0 0 0,0 0-1,0 1 1,0-1 0,3 0 0,40 13 549,-34-8-849,0-1 0,0 0 1,23 2-1,83-8 80,-30 0-36,43-1-163,-125 4 79,0 1-1,0-1 1,0 2 0,0-1 0,0 0 0,-1 1 0,1 0 0,0 1 0,-1-1-1,7 5 1,-8-5 1,0 1 0,0-1-1,0 0 1,0 0-1,0 0 1,1-1 0,-1 0-1,1 0 1,-1 0 0,1 0-1,-1 0 1,1-1 0,-1 0-1,1 0 1,-1 0-1,1-1 1,-1 1 0,7-3-1,11-5-50,15-6 30,-1 0 1,38-23-1,-25 9 10,81-35 0,-107 54 8,1 1 0,-1 1 0,1 1 1,1 2-1,-1 0 0,30 0 0,246-17 19,-280 18-27,426-72-1,-313 49-119,255-17 0,-134 34-11,66 8 79,-142 5 31,-32 1-49,62-1 142,-109-8-57,142 12 0,-10-4-24,1-19 76,-154 8-53,232-2-58,-282 8 56,-1-1 1,0-2 0,0 0 0,0-2 0,48-17 0,124-65-4,-164 71-27,41-15-1,-77 32 30,1 0 1,0 0-1,-1 0 0,1 0 1,0 0-1,0 0 1,-1 0-1,1 0 0,0 0 1,-1 0-1,1 0 1,0 0-1,-1 0 0,1-1 1,0 1-1,0 0 1,-1 0-1,1 0 0,0 0 1,0-1-1,-1 1 0,1 0 1,0 0-1,0-1 1,-1 1-1,1 0 0,0 0 1,0-1-1,0 1 1,0 0-1,0-1 0,-1 1 1,1 0-1,0 0 1,0-1-1,0 1 0,0 0 1,0-1-1,0 1 1,0 0-1,0-1 0,0 1 1,0 0-1,0-1 1,0 1-1,0 0-51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1.2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 19060,'1'2'175,"-1"1"1,1 1-1,-1-1 0,1 0 1,-1 0-1,0 0 0,0 0 1,0 0-1,-1 0 0,1 0 1,-2 3-1,0 8 264,-1 55 300,3 1-1,14 114 0,-14-181-677,1 0 0,-1 1 0,1-1 0,0 1 0,0-1 0,0 0 0,1 0 0,2 5 0,-4-7-45,1-1 1,-1 1-1,0-1 0,1 0 0,-1 1 0,1-1 1,-1 0-1,1 1 0,-1-1 0,1 0 0,-1 1 1,0-1-1,1 0 0,0 0 0,-1 0 0,1 0 0,-1 1 1,1-1-1,-1 0 0,1 0 0,-1 0 0,2 0 1,-1-1-2,0 1 0,1-1 1,-1 1-1,0-1 0,0 1 0,1-1 1,-1 0-1,0 1 0,0-1 1,0 0-1,0 0 0,2-2 1,29-33 121,-16 17-109,21-20 1,-33 35-32,0 1 0,1-1 0,-1 1 0,1 0 0,0 0 1,-1 1-1,1-1 0,0 1 0,1 0 0,9-2 0,-14 3 2,1 1 0,0 0-1,-1 0 1,1 0-1,-1 1 1,1-1-1,0 0 1,-1 1 0,1-1-1,-1 1 1,1-1-1,-1 1 1,1 0 0,-1-1-1,0 1 1,1 0-1,-1 0 1,0 0 0,0 0-1,1 0 1,-1 0-1,0 1 1,0-1-1,0 0 1,0 1 0,-1-1-1,1 0 1,0 1-1,0-1 1,-1 1 0,1 2-1,2 4-4,-1 1 0,0-1 0,0 1 1,0 12-1,0-6-10,-1 0 0,0 0 0,-1 0 0,-1 0 0,-1 0 0,-4 21 0,6-36 20,-4 9 189,4-8-194,0-1 0,0 0 0,0 0 0,-1 0 0,1 0 1,0 0-1,0 1 0,0-1 0,0 0 0,0 0 0,0 0 0,-1 0 0,1 0 0,0 0 0,0 0 0,0 0 1,0 0-1,0 0 0,-1 0 0,1 0 0,0 0 0,0 1 0,0-1 0,0 0 0,-1 0 0,1 0 0,0 0 1,0-1-1,0 1 0,0 0 0,-1 0 0,1 0 0,0 0 0,0 0 0,0 0 0,0 0 0,0 0 0,-1 0 1,1 0-1,0 0 0,0 0 0,0-1 0,0 1 0,0 0 0,0 0 0,-1 0 0,-3-8 1</inkml:trace>
  <inkml:trace contextRef="#ctx0" brushRef="#br0" timeOffset="1">467 286 14859,'-2'25'1825,"5"-1"-1225,-6-6-648,-1-3 2232,-2-3-1816,-2-3-144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40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248 0 16355,'-14'33'5460,"2"-3"-4603,-59 127 862,-72 176-1193,142-330-520,-1-1 0,1 1 0,0 0 0,1-1 0,-1 1 0,0 0 0,1 0-1,0 0 1,0-1 0,-1 1 0,2 0 0,-1 3 0,0-6-3,1 1 0,-1-1-1,0 1 1,0-1 0,1 1 0,-1-1 0,0 1 0,1-1-1,-1 0 1,0 1 0,1-1 0,-1 1 0,1-1-1,-1 0 1,1 0 0,-1 1 0,1-1 0,-1 0 0,1 0-1,-1 0 1,1 1 0,-1-1 0,1 0 0,23-3 43,131-55-822,-110 40-42,-36 14 709,-1 0 0,0 0-1,0-1 1,11-8 0,6-8-326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41.0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88 16371,'-11'12'705,"1"0"-1,0 1 0,0 1 1,2 0-1,0 0 0,-13 30 1,14-23-291,0 0 1,0 0-1,2 1 1,-3 32-1,8-54-395,-1 1-1,1-1 1,0 1 0,0-1-1,0 1 1,0-1-1,0 1 1,0-1-1,0 1 1,0-1 0,0 1-1,0-1 1,0 1-1,0-1 1,0 1-1,1-1 1,-1 1-1,0-1 1,0 0 0,0 1-1,1-1 1,-1 1-1,0-1 1,1 1-1,7-6 181,10-20-45,31-62-193,47-118 0,-92 196 3,-4 9 32,0 1 0,0-1 0,0 0 0,0 0 0,0 0 0,0 0 0,0 0 0,0 0 0,0 1-1,0-1 1,1 0 0,-1 0 0,0 0 0,0 0 0,0 0 0,0 0 0,0 0 0,0 0 0,0 0 0,1 0 0,-1 0 0,0 0 0,0 1 0,0-1-1,0 0 1,0 0 0,1 0 0,-1 0 0,0 0 0,0 0 0,0 0 0,0 0 0,0 0 0,0 0 0,1-1 0,-1 1 0,0 0 0,0 0-1,0 0 1,0 0 0,0 0 0,1 0 0,-1 0 0,0 0 0,0 0 0,0 0 0,0 0 0,0 0 0,0-1 0,0 1 0,0 0 0,1 0 0,0 13-25,-3 42-62,0-32 98,2 1-1,2 24 0,-2-46 6,0-1 0,0 0 0,0 1 0,0-1 0,1 0 0,-1 1 0,0-1 0,1 0 0,-1 0 0,1 1 0,-1-1 0,1 0 0,0 0 0,0 0 0,-1 0 0,1 0 0,0 0 0,2 2-1,-3-3-1,1 0 0,0 0 0,0 1 0,-1-1 0,1 0-1,0 0 1,-1 0 0,1 0 0,0 0 0,0-1 0,-1 1-1,1 0 1,0 0 0,-1 0 0,1-1 0,0 1-1,-1 0 1,1 0 0,0-1 0,-1 1 0,1-1 0,-1 1-1,1-1 1,0 0 0,4-3 44,-1-1 0,0 1 0,0-1 0,0-1 0,6-10 1,81-148 377,-91 164-436,0-1 0,0 0 0,1 1 0,-1-1-1,0 1 1,1-1 0,-1 0 0,0 1 0,1-1 0,-1 1 0,1-1 0,-1 1 0,1 0 0,-1-1 0,1 1 0,-1-1 0,1 1 0,0 0 0,-1 0 0,2-1 0,-2 1 1,1 0 1,-1 1-1,1-1 1,-1 0-1,0 0 1,0 1-1,1-1 0,-1 0 1,0 1-1,1-1 1,-1 1-1,0-1 1,0 0-1,0 1 1,1-1-1,-1 1 0,0-1 1,0 0-1,0 1 1,0-1-1,0 1 1,0 0-1,1 33-64,-1-31 62,-15 156-100,4-71 106,10-72 13,-1-1-278,1 0 1,-8 28-1,9-43 261,0 1 0,0-1-1,0 0 1,0 0 0,0 0 0,0 0-1,0 0 1,0 0 0,0 0-1,0 0 1,0 0 0,0 1-1,0-1 1,0 0 0,0 0-1,0 0 1,0 0 0,0 0-1,0 0 1,0 0 0,0 0-1,0 1 1,0-1 0,0 0-1,0 0 1,0 0 0,0 0-1,0 0 1,0 0 0,0 0 0,0 0-1,0 0 1,0 0 0,0 1-1,0-1 1,-1 0 0,1 0-1,0 0 1,0 0 0,0 0-1,0 0 1,0 0 0,0 0-1,0 0 1,0 0 0,0 0-1,-1 0 1,1 0 0,0 0-1,0 0 1,0 0 0,0 0-1,0 0 1,0 0 0,0 0 0,0 0-1,0 0 1,-1 0 0,1 0-1,0 0 1,0 0 0,0 0-1,0 0 1,0 0 0,0 0-1,0 0 1,0 0 0,-2-7-108,1-10-98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41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38 23605,'-5'9'1576,"2"-3"-1360,-3-6-168,6-4 64,0-4-704,2-7 520,-1 0-72,1 5-160</inkml:trace>
  <inkml:trace contextRef="#ctx0" brushRef="#br0" timeOffset="1">50 222 18468,'1'31'2168,"-2"-5"-1231,-4-11-425,-1-9 1536,2-6-888,1-9-992,0-9-568,0-5 368,-2-5-152,2-4-192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20.7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48 11346,'4'-9'1242,"4"-14"678,-5 8 2736,-9 65 699,-14 32-5111,8-40 205,-6 25-336,8-35-467,1 0-1,2 1 0,1 0 0,-2 42 1,10-61-798,2-13 600,3-8 77,7-14-318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21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166 0 19132,'-17'20'5027,"-15"29"-3272,30-45-1522,0-1-165,-11 18 260,-16 33 0,27-49-313,0 0 0,0 1 0,0-1 0,1 0 1,-1 1-1,1-1 0,1 1 0,-1-1 1,1 1-1,0 0 0,0-1 0,2 12 0,-1-16-19,-1 1 0,1 0 0,0 0 0,0-1-1,0 1 1,0-1 0,0 1 0,0-1 0,1 1-1,-1-1 1,0 0 0,1 0 0,-1 1 0,1-1-1,-1 0 1,1 0 0,0-1 0,-1 1 0,1 0 0,0 0-1,0-1 1,3 1 0,5 1-65,0 0 0,0-1 0,12-1 0,-6 1-52,-9-1 64,1 1 1,0-1-1,0 2 0,0-1 1,0 1-1,-1 0 1,8 4-1,-13-5 50,0 0 0,-1 0 0,1 0 0,-1 0 0,0 0 0,1 0 0,-1 0 0,0 1 0,0-1 0,0 0 0,1 1 0,-2-1 0,1 1 0,0-1 0,1 3 0,-1-1 19,-1-1 1,1 0 0,-1 1-1,0-1 1,0 1-1,0-1 1,0 1 0,0-1-1,-1 0 1,1 1 0,-1-1-1,1 0 1,-1 1-1,-2 2 1,-4 9 144,-1 0 0,-1 0 1,0-1-1,-1-1 0,0 1 1,-1-2-1,0 1 0,-1-2 0,0 1 1,-1-2-1,0 0 0,-25 13 0,33-19-126,1-1 0,-1 0 0,0 0 0,0-1-1,0 1 1,0-1 0,-7 1 0,10-2-71,1 0 0,-1-1 0,1 1 0,-1 0 0,1 0 0,-1-1 0,1 1 0,0-1 0,-1 1 0,1-1 0,0 1 0,-1-1 0,1 0 0,0 0 0,0 0 0,0 0 0,-1 0 0,1 0 0,0 0 0,0 0 0,1 0 0,-1 0 0,0 0 0,0-1 0,1 1 0,-1 0 0,0-1 0,1 1 0,-1 0 0,1-1 0,-1-1 0,0-1-33,0-1 1,1 1-1,-1-1 1,1 1-1,0-1 1,0 1-1,0-1 1,1 1-1,0-1 1,0 1-1,0-1 1,0 1-1,2-5 1,10-16-430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0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12443,'5'-3'1392,"1"1"-680,1 4-208,4 7 1769,1 2-1441,4 1-312,2 1-48,2-1-24,-1 0-48,2-4-192,-1-2-232,1-5-464,0-1-168,0-6 528,-2-1-144,1-5-56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0.6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176 0 14707,'0'8'1568,"-7"8"-831,-2 1-209,-5 10 912,1 6-320,-5 9-288,-2 3-111,1 5-193,1-1-112,3-4-184,0-1-152,6-11-504,1-5-304,4-13 632,-1-4-120,4-13-104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1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167 1 17092,'0'3'361,"0"0"0,-1-1 0,0 1 0,0 0 0,0-1 0,0 1 0,0 0 0,-3 3 0,3-3-86,-1 0 0,1 1-1,-1-1 1,1 0-1,0 0 1,-1 6-1,2-8-214,0 0 0,-1 1-1,1-1 1,0 1-1,1-1 1,-1 0-1,0 1 1,0-1-1,1 1 1,-1-1-1,0 0 1,1 1 0,0-1-1,-1 0 1,1 1-1,0-1 1,-1 0-1,1 0 1,0 0-1,2 2 1,-1-2-24,0 1-1,0-1 1,0 1 0,1-1 0,-1 0-1,1 0 1,-1 0 0,1 0-1,-1 0 1,5 0 0,5 1-254,1-1 1,0-1 0,22-1-1,-27 0 1,5 0-201,-8 0 61,0 0-1,0 1 1,0 0-1,0 0 1,0 0 0,0 0-1,1 1 1,-1 0-1,5 2 1,-8 0-403,-2 0-168</inkml:trace>
  <inkml:trace contextRef="#ctx0" brushRef="#br0" timeOffset="1">22 228 15355,'-17'7'1753,"13"-2"-1121,5-4-216,17 2 872,6-1-208,12-2-263,5 0-201,5 0-304,4-2-104,-2-1 0,-4 0-8,-11 3-632,-6 0 1688,-9 0-1184,-5 0 88,-11 0 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2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0 17508,'1'2'216,"-1"0"1,0 0 0,-1 0-1,1 0 1,0 0 0,0 0-1,-1 0 1,1 0 0,-1 0-1,0 0 1,1-1 0,-3 4-1,1 1 351,0 0-200,0 0-142,1-1-1,-1 0 1,1 1 0,1 0-1,-1-1 1,1 7-1,0-11-218,0 0 0,0-1 0,1 1 0,-1 0-1,1-1 1,-1 1 0,1-1 0,-1 1 0,0-1 0,1 1-1,0-1 1,-1 1 0,1-1 0,-1 1 0,1-1-1,0 0 1,-1 1 0,1-1 0,0 0 0,-1 1 0,1-1-1,0 0 1,-1 0 0,1 0 0,0 0 0,0 0 0,-1 0-1,1 0 1,0 0 0,0 0 0,-1 0 0,2 0 0,31-5-136,-25 4 91,2-1-7,-1 1 0,0 0 0,1 1 1,-1 0-1,1 0 0,-1 1 0,15 4 0,-21-4 32,1 0 0,-1 0 0,0 0 1,-1 1-1,1-1 0,0 1 0,0 0 1,-1 0-1,1 0 0,-1 0 0,1 0 1,-1 1-1,0-1 0,0 1 0,0-1 0,0 1 1,0 0-1,-1 0 0,1 0 0,-1 0 1,0 0-1,0 0 0,0 0 0,0 0 1,0 4-1,0 3 21,0 1 1,-1-1 0,0 0-1,-1 0 1,0 0 0,-1 0-1,0 0 1,0 0 0,-1 0-1,0-1 1,-5 12 0,6-16 13,-1 0 0,1 0 0,-1 0 0,0-1 1,0 1-1,0 0 0,-1-1 0,1 0 0,-1 0 0,0 0 0,0 0 1,-1-1-1,1 0 0,-1 1 0,0-2 0,1 1 0,-1 0 1,-1-1-1,1 0 0,0 0 0,-10 1 0,11-2-68,0-1 0,0-1 0,0 1 0,0 0 0,0-1 0,0 0 0,0 0-1,0 0 1,1 0 0,-1-1 0,0 1 0,1-1 0,-1 0 0,1 0 0,0-1 0,-6-3 0,2-1-17,0 1 0,1-2 0,0 1 1,0-1-1,-9-15 0,-8-20-226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2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 14299,'19'0'1488,"5"5"-904,-1-2-239,4-3 575,4 0-112,3-3-648,0-3-432,-1 0 312,-1 1-144,-2 1-144</inkml:trace>
  <inkml:trace contextRef="#ctx0" brushRef="#br0" timeOffset="1">744 40 16267,'2'12'1833,"1"4"-1225,-3 8-208,0 2 784,-2 7-440,2 2-79,-1-1-337,-1-2-312,2-5-680,-1-5 392,-4-13 127,1-7-143,-2-8-88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1.8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1 142 17500,'0'-1'77,"1"1"0,-1 0 0,0 0 0,1 0 0,-1 0 0,1 0 0,-1 0 0,0 0 0,1 0 0,-1 0 0,1 1 0,-1-1 0,0 0 0,1 0 0,-1 0 0,1 0 0,-1 0 0,0 1 0,1-1 0,-1 0 0,0 0 0,1 1 0,-1-1 0,0 0 0,0 1 0,1-1 0,-1 0 0,0 0 0,0 1 0,1-1 0,-1 1 0,0-1 0,0 0 0,0 1 0,0-1 0,0 0 0,0 1 0,1-1 0,-1 1 0,0-1 0,0 1 0,6 24 488,-5-19-175,8 34 554,-6-23-716,0 1-1,2-1 1,0 0-1,10 21 0,-15-37-223,0-1 0,1 1 0,-1 0 0,0 0 0,1-1 0,-1 1 0,1 0 0,-1-1 0,1 1-1,0-1 1,-1 1 0,1-1 0,0 1 0,-1-1 0,1 1 0,0-1 0,-1 0 0,1 1 0,0-1 0,0 0-1,-1 0 1,1 1 0,0-1 0,0 0 0,0 0 0,-1 0 0,3 0 0,-1-1-10,0 1-1,0-1 1,0 1 0,0-1 0,0 0 0,0 0-1,0 0 1,0 0 0,0-1 0,2-1-1,4-4-59,-1 0-1,1-1 0,7-11 0,38-63-410,-40 59 249,1 1-1,26-31 1,-30 46 119,-3 11 85,-2 18 91,-4-18-50,4 33 153,1 6 271,18 67 0,-24-109-420,0 1 0,1-1 1,-1 0-1,0 1 0,1-1 0,-1 1 0,1-1 1,0 0-1,-1 0 0,1 1 0,0-1 1,0 0-1,0 0 0,-1 0 0,1 0 0,1 0 1,-1 0-1,0 0 0,0 0 0,0 0 0,2 1 1,-2-3-6,0 1 0,0 0 1,0 0-1,0-1 0,0 1 1,0 0-1,-1-1 0,1 1 0,0-1 1,0 0-1,0 1 0,-1-1 1,1 1-1,0-1 0,-1 0 1,1 0-1,0 1 0,-1-1 1,1 0-1,-1 0 0,1 0 0,0-1 1,4-9 79,0 0 1,-1-1 0,5-16-1,27-161 418,-23 108-384,-5 147 40,-5-5-88,24 117 0,-27-176-87,1 1 1,0-1-1,-1 1 0,1-1 1,0 0-1,0 1 1,0-1-1,0 0 0,1 0 1,-1 0-1,1 0 1,2 3-1,-4-5-4,1 0 0,-1 0 0,0 1-1,0-1 1,1 0 0,-1 0 0,0 0 0,0 0 0,1 0-1,-1 0 1,0 0 0,0 0 0,1 0 0,-1 0 0,0 0-1,0 0 1,1 0 0,-1 0 0,0 0 0,1 0 0,-1-1-1,0 1 1,0 0 0,0 0 0,1 0 0,-1 0 0,0 0-1,0-1 1,1 1 0,-1 0 0,0 0 0,0 0 0,0 0-1,0-1 1,1 1 0,6-21-615,-5 0 299,0 1 0,-2-1 0,0 1 0,-5-29 0,-2-10-158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2.9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 15147,'15'-2'1120,"6"-1"-911,6-1-73,8-4 384,4 2-400,4-3 0,4 1-16,-5 1-96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3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36 18580,'-11'4'349,"1"0"0,0 0 0,0 1 0,1 0 0,-1 1 0,1 0 0,0 0-1,-11 11 1,16-13-289,1 0-1,-1 0 1,1 0-1,0 0 0,0 1 1,0-1-1,1 1 1,-1 0-1,1 0 0,0 0 1,1 0-1,-1 0 1,1 0-1,0 1 0,0-1 1,1 0-1,-1 1 0,2 8 1,-1-11-51,0 0 0,1 0 0,0 0 0,-1-1 0,1 1 0,0 0 0,0 0 0,1-1 0,-1 1 1,1-1-1,-1 1 0,1-1 0,0 0 0,-1 1 0,1-1 0,0 0 0,1 0 0,-1-1 0,0 1 0,1 0 0,-1-1 0,1 1 0,-1-1 0,1 0 0,-1 0 1,1 0-1,0 0 0,0 0 0,5 0 0,-3 0-4,0 0 0,1-1 0,-1 0 0,0 0 0,0 0 0,1-1 0,-1 0 1,0 0-1,0 0 0,0 0 0,0-1 0,0 0 0,0 0 0,0-1 0,7-4 0,-6 2 6,-1 1 0,0-1-1,0 0 1,0 0 0,-1-1 0,1 1-1,5-12 1,-8 13-39,0 0 0,0 0 1,-1 0-1,1 0 0,-1 0 1,0 0-1,0 0 0,0-1 0,-1 1 1,1 0-1,-1-1 0,0 1 0,-2-8 1,-3 2-672,-1 10-543,5 1 1104,0 0 0,0 0 0,1-1 0,-1 1 0,0 0 0,1 0 0,-1 0 0,1 0 0,-1 0 0,1 0 1,0 0-1,-1 0 0,1 0 0,0 0 0,0 0 0,-1 0 0,1 1 0,0 2-200,0-1 0,0 1-1,1-1 1,-1 1 0,1-1 0,0 1-1,0-1 1,0 1 0,0-1 0,1 0 0,-1 0-1,1 0 1,3 6 0,0-5-308,-1 1-1,1-1 1,-1 0 0,1 0-1,0 0 1,11 5 0,-13-7 925,0 0 1,-1 0-1,0 0 0,1 1 1,-1-1-1,0 1 1,0-1-1,0 1 1,0 0-1,-1 0 1,1 0-1,-1 0 1,0 0-1,0 0 1,0 0-1,0 0 1,0 0-1,0 4 0,1 10 838,-1-1-1,-1 24 0,0-13-194,1 20 247,-2-27-1015,1 1-1,1-1 1,1 1 0,6 24 0,-8-45-156,0 0-1,0 0 0,0 0 1,0 0-1,0 1 1,0-1-1,0 0 1,0 0-1,0 0 0,0 0 1,0 1-1,0-1 1,0 0-1,0 0 1,0 0-1,0 1 0,0-1 1,0 0-1,0 0 1,0 0-1,0 0 1,0 0-1,0 1 0,1-1 1,-1 0-1,0 0 1,0 0-1,0 0 1,0 0-1,0 0 0,0 1 1,1-1-1,-1 0 1,0 0-1,0 0 1,0 0-1,0 0 1,1 0-1,-1 0 0,0 0 1,0 0-1,0 0 1,0 0-1,1 0 1,-1 0-1,0 0 0,0 0 1,0 0-1,0 0 1,1 0-1,3-11-135,0-13-124</inkml:trace>
  <inkml:trace contextRef="#ctx0" brushRef="#br0" timeOffset="1">499 54 17740,'75'-22'3851,"-40"11"-3529,51-9 0,-85 20-322,1 0 0,-1-1 0,1 1 0,-1 0 0,1 0 0,-1 0 0,1 0 0,-1 0 0,1 0 0,-1 1 0,1-1 0,-1 0 0,0 1 0,1-1 0,-1 1 0,1 0 0,-1-1-1,3 3 1,-4-2 2,1 0 0,0 0 0,0 0 0,-1 0 0,1 0 0,0 0 0,-1 0 0,1 1 0,-1-1 0,0 0 0,1 0 0,-1 1 0,0-1 0,0 0 0,0 1 0,0-1 0,0 2 0,-1 7 37,-1 0 0,-1 0 1,1-1-1,-8 17 0,5-11 55,-49 172 1247,53-183-1138,-5 15-1227,6-19 985,-1 1 1,1-1 0,0 0-1,0 0 1,-1 1 0,1-1-1,0 0 1,-1 0 0,1 1-1,0-1 1,0 0-1,-1 0 1,1 0 0,-1 0-1,1 1 1,0-1 0,-1 0-1,1 0 1,0 0 0,-1 0-1,1 0 1,0 0-1,-1 0 1,1 0 0,-1 0-1,1 0 1,0 0 0,-1 0-1,1-1 1,0 1-1,-1 0 1,1 0 0,0 0-1,-1 0 1,1-1 0,0 1-1,-1 0 1,1 0 0,0 0-1,-1-1 1,1 1-1,0 0 1,0-1 0,0 1-1,-1 0 1,1-1 0,-12-10-452,-2-4-141</inkml:trace>
  <inkml:trace contextRef="#ctx0" brushRef="#br0" timeOffset="2">523 208 16171,'16'1'1345,"8"-1"-1017,0-3-144,9-3 240,3 0-416,2-6 192,-4 0-8,2-2-200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4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1 13507,'-1'8'694,"0"0"0,0-1 0,-1 1 0,0 0 0,0-1 0,-1 1-1,0-1 1,-5 9 0,4-8-239,0 0-1,1 0 0,0 1 1,0 0-1,-2 10 0,5-18-454,0 0-1,0-1 0,0 1 1,0 0-1,0-1 1,0 1-1,1 0 0,-1-1 1,0 1-1,0 0 1,0-1-1,1 1 0,-1 0 1,0-1-1,1 1 1,-1-1-1,0 1 0,1-1 1,-1 1-1,1 0 1,-1-1-1,1 0 0,-1 1 1,1-1-1,-1 1 1,1-1-1,-1 0 0,1 1 1,-1-1-1,1 0 1,0 0-1,-1 1 0,1-1 1,0 0-1,-1 0 1,2 0-1,30 2-1041,-18-3 531,-3 2 177,-2-1-45,1 1-1,-1 0 0,0 0 0,0 1 0,15 5 0,-22-6 353,1 0 1,-1 0-1,0 1 0,0-1 1,1 1-1,-1-1 1,0 1-1,-1 0 0,1 0 1,0 0-1,0 0 0,-1 0 1,1 0-1,-1 0 0,0 0 1,0 1-1,0-1 0,0 1 1,0-1-1,0 1 0,0-1 1,-1 1-1,1-1 0,-1 1 1,0 3-1,0 4 219,-1 0 0,0-1 0,-1 1 0,0-1 0,0 1 0,-1-1 0,-1 0 0,1 0 0,-1 0 0,-1-1 0,0 1 0,0-1 0,0 0 0,-1-1 0,0 1 0,-1-1 0,-10 9 0,15-14-205,0-1 1,-1 0 0,1 0 0,0 0 0,0 0 0,0 0 0,-1 0 0,1 0 0,-1-1 0,1 1 0,0-1 0,-1 0 0,1 0 0,-1 0 0,1 0-1,0 0 1,-1-1 0,1 1 0,-1-1 0,1 1 0,0-1 0,-1 0 0,1 0 0,0 0 0,0 0 0,0 0 0,0 0 0,0-1 0,0 1 0,0-1 0,0 1-1,0-1 1,1 0 0,-3-3 0,-5-7-163,1 1 1,0-1-1,1-1 0,-9-19 0,14 29 182,-15-38-486</inkml:trace>
  <inkml:trace contextRef="#ctx0" brushRef="#br0" timeOffset="1">17 73 13835,'24'-5'1384,"2"2"-784,1-1-224,3 2 689,2-2-321,-5 4-480,-2-2 40,-10 7-104,-3 1-72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4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17876,'6'44'5590,"-4"-37"-5318,0-1 1,0 1-1,1-1 0,0 1 1,4 6-1,-6-11-326,0 0 0,0-1 0,0 1-1,1 0 1,-1 0 0,0-1 0,1 1 0,-1-1 0,1 1-1,0-1 1,-1 0 0,1 1 0,0-1 0,0 0-1,0 0 1,0-1 0,0 1 0,0 0 0,0 0-1,0-1 1,0 0 0,1 1 0,-1-1 0,0 0 0,0 0-1,0 0 1,0 0 0,0 0 0,1-1 0,-1 1-1,0-1 1,0 1 0,0-1 0,0 0 0,0 0 0,0 0-1,0 0 1,0 0 0,-1 0 0,1 0 0,0-1-1,1-1 1,8-6-993,0 0 1,-1-1-1,11-15 0,13-11-2417,-34 35 3412,1 0 0,-1 1 0,1-1-1,-1 1 1,0 0 0,1-1 0,-1 1 0,1-1-1,-1 1 1,1 0 0,-1-1 0,1 1 0,0 0-1,-1 0 1,1-1 0,-1 1 0,1 0 0,0 0-1,-1 0 1,1 0 0,-1 0 0,1 0 0,0 0-1,-1 0 1,2 0 0,-1 0 53,-1 1-1,1 0 1,-1-1 0,0 1-1,1-1 1,-1 1 0,0 0-1,1-1 1,-1 1-1,0 0 1,0-1 0,1 1-1,-1 0 1,0 0 0,0-1-1,0 1 1,0 0 0,0 1-1,-6 44 1505,5-40-1317,-68 335 6774,69-341-6981,0 0 1,-1 0-1,1 0 1,0-1-1,0 1 1,0 0-1,0 0 1,0 0-1,0 0 1,-1 0-1,1 0 1,0 0-1,0 0 1,0-1-1,0 1 1,-1 0-1,1 0 1,0 0-1,0 0 1,0 0 0,0 0-1,-1 0 1,1 0-1,0 0 1,0 0-1,0 0 1,0 0-1,-1 0 1,1 0-1,0 0 1,0 0-1,0 1 1,0-1-1,-1 0 1,1 0-1,0 0 1,0 0-1,0 0 1,0 0-1,-1 0 1,1 0-1,0 1 1,0-1-1,0 0 1,0 0-1,0 0 1,0 0-1,0 0 1,0 1-1,0-1 1,-1 0-1,1 0 1,0 0-1,0 0 1,0 1-1,0-1 1,0 0-1,0 0 1,-3-22-219,0-10-124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6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13963,'1'11'6134,"-2"22"-5677,1-31-176,0 3-242,-2 27-42,2 0 0,7 62-1,-6-92-169,1 15-244,-2-17 408,0 0 1,0 0-1,0 1 0,0-1 0,0 0 1,0 0-1,0 1 0,0-1 1,0 0-1,0 0 0,0 0 1,0 1-1,0-1 0,0 0 1,0 0-1,0 1 0,0-1 1,-1 0-1,1 0 0,0 0 1,0 1-1,0-1 0,0 0 0,0 0 1,-1 0-1,1 0 0,0 1 1,0-1-1,0 0 0,0 0 1,-1 0-1,1 0 0,0 0 1,0 0-1,0 1 0,-1-1 1,1 0-1,0 0 0,0 0 0,-1 0 1,1 0-1,0 0 0,0 0 1,0 0-1,-1 0 0,1 0 1,0 0-1,0 0 0,-1 0 1,1 0-1,0 0 0,0-1 1,0 1-1,-1 0 0,-5-6-311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7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0 188 15323,'3'-1'1321,"9"1"-777,3 0-184,6-2 584,3 1-288,2-3-240,2 1-184,1-1-432,-1-2 336,-5 1-192,-2 2-96</inkml:trace>
  <inkml:trace contextRef="#ctx0" brushRef="#br0" timeOffset="1">554 0 16564,'3'35'3428,"-3"-33"-3365,0 0 0,-1 1 0,1-1 0,0 0 0,0 1 0,1-1 0,-1 0 0,0 1 0,1-1 0,-1 0 0,1 1 0,0-1 0,0 0 1,0 0-1,0 0 0,0 0 0,0 0 0,1 0 0,-1 0 0,1 0 0,-1-1 0,1 1 0,0 0 0,-1-1 0,1 0 0,0 1 0,4 1 0,21 10-90,-18-9 2,0 1-1,0-1 1,0 1 0,-1 1 0,11 8 0,-17-11 18,0-1-1,1 1 1,-1 0 0,0 0 0,0 0-1,-1 0 1,1 0 0,-1 0 0,1 0-1,-1 0 1,0 1 0,0-1 0,0 0-1,-1 1 1,1-1 0,-1 1 0,0-1-1,0 1 1,-1 6 0,0-5 16,0 1 1,0 0-1,0-1 0,-1 1 1,0-1-1,0 0 0,-1 1 1,0-1-1,0 0 0,0 0 1,0-1-1,-1 1 0,1-1 1,-1 1-1,0-1 0,-8 5 1,9-6-49,-1 0 1,0-1-1,1 0 1,-1 0-1,0 0 1,0 0-1,0-1 1,0 0-1,0 1 1,0-1-1,-1-1 1,1 1-1,0-1 1,0 1-1,-1-1 1,1-1-1,0 1 1,-1 0-1,1-1 1,0 0-1,0 0 1,-8-3-1,4-1 47,-1 0-1,0 0 1,1-1-1,0-1 0,0 1 1,1-1-1,0 0 1,0-1-1,-9-12 1,-7-15-194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7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 14691,'27'0'1729,"0"0"-1097,3-1-200,1-2 768,2-2-384,0 1-96,-4-1-712,-4 1-120,-7 1 152,-3 1-96,-6 2-144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8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 16219,'4'0'1465,"2"3"-833,5-2-208,5-1 712,4 0-264,7-1-239,4-1-57,5-1-216,0-1-288,-1-1 1000,-7 2-952,1 2 8,-3 1 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8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19 18140,'5'6'1688,"-5"4"-1256,-5 7-160,1-1 849,-2 4-697,-2 5-96,2 2-88,0 2-40,2-4-120,-1 1-184,5-6-408,0-4-240,0-4 608,0-4-136</inkml:trace>
  <inkml:trace contextRef="#ctx0" brushRef="#br0" timeOffset="1">251 1 16756,'-11'23'999,"0"0"-224,0 1 0,-12 43 1,21-61-736,1-1 0,-1 0 0,1 0 0,1 1 0,-1-1 0,1 0 0,0 1 0,0-1 0,1 0 0,-1 1 0,1-1 0,0 0 0,1 1 0,-1-1 0,1 0 0,0 0 0,1 0-1,-1-1 1,4 7 0,-3-9-30,-1 1-1,0-1 0,1 0 0,-1 0 1,1 0-1,-1 0 0,1-1 0,0 1 0,0 0 1,0-1-1,0 0 0,0 0 0,0 0 0,0 0 1,1-1-1,-1 1 0,0-1 0,0 1 0,0-1 1,1 0-1,-1-1 0,0 1 0,0 0 1,1-1-1,-1 0 0,0 0 0,0 0 0,0 0 1,0 0-1,5-4 0,-1 2 3,1-1-1,-1-1 1,0 0 0,-1 0-1,1 0 1,-1-1 0,0 1-1,0-2 1,-1 1 0,0-1-1,5-7 1,-7 8 31,0-1 0,0 1 0,0-1 1,-1 0-1,0 1 0,-1-1 0,1 0 0,-1-1 0,-1 1 0,1 0 1,-2-14-1,1 18-13,-1 1 0,1-1 1,-1 1-1,1-1 0,-1 1 1,0-1-1,0 1 0,0 0 0,0-1 1,-1 1-1,1 0 0,-1 0 1,1 0-1,-1 0 0,0 0 0,1 0 1,-1 0-1,0 1 0,0-1 1,0 0-1,-1 1 0,1 0 0,0 0 1,-1 0-1,1 0 0,0 0 1,-1 0-1,1 0 0,-1 1 0,1-1 1,-1 1-1,0 0 0,1-1 1,-1 1-1,-4 1 0,3 0-79,0-1 0,0 1 0,0 0 0,1 0 0,-1 0 0,0 1 0,1 0 0,-1-1 0,-5 5 0,8-5-24,0-1 0,0 1 0,0 0 0,0-1-1,0 1 1,0 0 0,0 0 0,0 0 0,1 0 0,-1 0 0,0 0 0,0 0 0,1 0 0,-1 0-1,1 0 1,-1 0 0,1 1 0,-1-1 0,1 0 0,0 0 0,-1 1 0,1-1 0,0 0 0,0 0 0,0 1-1,0-1 1,0 0 0,0 0 0,1 1 0,-1-1 0,0 0 0,0 0 0,1 1 0,0 0 0,7 6-516,6-2-164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9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1 15859,'-38'54'2530,"22"-33"-1411,-19 33 1,31-48-961,1 1 1,0-1-1,1 1 1,-1-1 0,1 1-1,1 0 1,-1 0 0,1 0-1,0 0 1,1 8-1,-1-13-133,1-1-1,1 0 0,-1 1 0,0-1 0,0 0 0,0 1 0,1-1 0,-1 0 0,1 0 0,-1 1 0,1-1 0,-1 0 0,1 0 1,0 0-1,-1 0 0,1 1 0,0-1 0,0 0 0,0-1 0,0 1 0,0 0 0,0 0 0,1 1 0,1-1-9,-1-1 0,0 1 0,0 0 0,1-1 0,-1 1 0,0-1-1,1 0 1,-1 0 0,0 0 0,1 0 0,-1 0 0,3-1 0,4-1-2,1 0 1,-1-1-1,0 0 0,-1 0 1,14-8-1,-10 4-10,-1 0 0,-1-1 0,1 0 0,-1-1-1,13-15 1,-18 19 6,0-1 0,-1 1 0,0-1 0,0 0 0,-1 0 0,1-1 0,-1 1 0,-1-1 1,1 1-1,-1-1 0,0 0 0,0-7 0,-1 12-6,-1 0 1,0 0-1,0 0 1,0-1 0,0 1-1,0 0 1,0 0-1,-1 0 1,1 0 0,-1 0-1,0 0 1,1 0-1,-1 0 1,0 0-1,0 1 1,0-1 0,-2-3-1,1 4 2,1-1 0,-1 1 0,1 0 0,-1 0 0,1 1-1,-1-1 1,1 0 0,-1 0 0,0 1 0,1-1 0,-1 1 0,0-1-1,0 1 1,1 0 0,-1 0 0,-3 0 0,-1 0 1,1 1 0,0 0 1,0 0-1,-1 0 0,1 1 1,0 0-1,0 0 0,1 0 1,-1 0-1,0 1 0,1 0 1,-8 6-1,5-3-102,0 1-1,1 0 1,-12 15-1,17-19-32,-1-1 0,1 0 0,-1 0 0,1 1 0,0-1 0,0 1 0,0-1 0,0 1 0,1 0 0,-1-1 0,0 1 0,1 0 0,0-1 0,0 1 0,0 0 0,0-1 0,0 1 0,1 4 0,4 1-345,5 1-129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37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 17548,'12'-3'1192,"-2"0"-1064,1-3 144,-11 5-312,-2-2-600,-1-3 544,-7 6-88,-8-2-112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2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16035,'-1'6'1401,"1"3"-1049,-2 1-336,1 1 488,1-2 664,1 0-1064,5 1-72,5-2-56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9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74 216 16484,'-5'11'4440,"-12"15"-2460,9-14-1347,0 0 1,-9 23 0,15-31-582,0 1 0,0 0 1,1-1-1,-1 1 0,1 0 0,0 0 0,1 0 0,-1 0 0,1 0 0,0 0 1,1 6-1,-1-10-61,0 1 1,1-1 0,-1 0-1,0 0 1,1 0 0,-1 0-1,1 0 1,-1 0-1,1 0 1,0 0 0,-1 0-1,1 0 1,0 0 0,0-1-1,-1 1 1,1 0-1,0 0 1,0-1 0,0 1-1,0-1 1,0 1 0,0-1-1,0 1 1,0-1-1,1 1 1,-1-1 0,0 0-1,0 0 1,0 0 0,0 1-1,0-1 1,0 0-1,1 0 1,-1-1 0,0 1-1,0 0 1,0 0 0,0 0-1,0-1 1,1 1-1,0-1 1,3-1 23,-1 0 0,1 0 0,-1 0 0,0 0 0,1-1 0,-1 1 0,-1-1-1,7-5 1,6-9-83,2-6-24</inkml:trace>
  <inkml:trace contextRef="#ctx0" brushRef="#br0" timeOffset="1">70 18 20276,'-11'3'1913,"1"-3"-1465,1 0-224,6 3 768,0-3-1128,-9-9 88,-9-6-104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0.3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6 266 14043,'-2'-4'210,"1"-1"0,0 0 0,0 1 0,1-1 0,0 0 1,-1 0-1,2 1 0,-1-1 0,0 0 0,1 0 0,0 1 0,0-1 0,0 0 0,1 1 0,-1 0 1,1-1-1,0 1 0,5-7 0,-1 1-26,1 0-1,0 0 1,0 1 0,1 0 0,1 0 0,11-9-1,-8 9-129,0 0-1,1 1 1,0 0-1,1 1 1,0 1-1,0 0 1,24-6 0,-15 6-22,0 2 0,0 0 0,0 2 0,34 0 0,-6 5-18,0 3 0,0 1 0,91 26 0,-124-27-12,129 28 15,-130-31-19,0-2 0,0 0 0,0 0 0,0-2 0,0 0 0,32-7 0,57-21-56,47-11-105,-130 37 134,-1 0-1,0 1 1,1 1-1,0 1 1,25 4 0,14 6-7,-39-6 37,1 0 0,0-1 0,0-2 0,0 0 0,35-4 0,-31-2 28,29-11 0,-41 11-180,1 0 0,0 1-1,1 0 1,-1 2 0,35-1 0,-47 4-24,-10 0-1,-8-1-68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0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 17444,'7'7'1488,"-7"2"-952,-1 3-176,-4 11 544,-1 4-127,0 4-281,0 4-96,0-2-280,3 1-200,2-5-608,-1-4-121,1-8 633,-5-4-224,-8-2-72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1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60 455 12147,'20'-4'1576,"11"1"-752,7-3-288,10-3 1689,4-2-1289,7 1-328,-2-1-72,-3 2-176,-4 3-168,-13 2-512,-7 1 960,-16 3-608,-5 1 0,-8 5-16</inkml:trace>
  <inkml:trace contextRef="#ctx0" brushRef="#br0" timeOffset="1">0 146 15907,'0'3'1465,"11"-7"-921,2-8-176,14-2 680,8-5-264,10-1-264,4 2-144,8 3-199,-1 0-346,1 6 970,-6 1-769,-6 1 16,-3-1-24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1.9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1 15427,'1'0'73,"-1"1"0,1-1 0,-1 1 0,0 0 1,0-1-1,1 1 0,-1-1 0,0 1 0,0 0 0,1-1 0,-1 1 0,0-1 0,0 1 0,0 0 0,0-1 0,0 1 0,0 0 0,0-1 0,0 1 0,-1 0 0,1-1 0,0 1 0,0 0 0,0-1 0,-1 1 0,1-1 0,0 1 1,-1 0-1,1-1 0,0 1 0,-1 0 0,-17 23 525,11-15-29,-15 24-167,1 0 1,2 1-1,1 2 1,2-1-1,2 2 0,-17 65 1,29-93-391,0 1 1,1-1 0,0 1 0,0 0 0,1-1-1,2 11 1,-2-18-66,0 0-1,0 0 1,1 0-1,-1 0 1,1 0-1,-1 0 1,1 0-1,0 0 1,0 0-1,0-1 1,0 1 0,0 0-1,0 0 1,1-1-1,-1 1 1,0-1-1,1 1 1,-1-1-1,1 0 1,0 1-1,-1-1 1,1 0-1,0 0 1,0 0-1,0 0 1,0 0 0,0-1-1,0 1 1,0-1-1,0 1 1,0-1-1,0 0 1,2 1-1,0-1-32,1-1 0,-1 1-1,1-1 1,-1 1 0,0-1-1,1 0 1,6-3-1,8-6-374</inkml:trace>
  <inkml:trace contextRef="#ctx0" brushRef="#br0" timeOffset="1">381 274 15747,'-11'12'1585,"-1"6"-945,-1 0-224,5 3 920,2 0-512,2-1-263,4-4-153,6-4-272,4-3-240,1-9 1504,1-10-1336,-5-10 128,1-8 56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2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31 14939,'-8'9'1937,"5"3"-1137,0-2-360,3-1 2096,0-1-1631,3-4-881,6-2-424,0-7 392,2-4-185,1-7-39</inkml:trace>
  <inkml:trace contextRef="#ctx0" brushRef="#br0" timeOffset="1">200 1 16420,'6'24'1368,"3"3"-976,3 4-152,6 5 472,1 3-168,1 2-144,-2 0-80,-3 1-216,-3 0-48,-9-5-168,-5 1-192,-11-2-312,-10-3 496,-8-3-88,-5-3-112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7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1 229 14563,'2'-1'1054,"33"-18"-142,-18 9-439,36-15 1,-15 12-372,1 1 0,1 2 0,0 2 0,0 2 1,0 1-1,1 2 0,0 2 0,-1 2 0,69 10 0,73 27-407,26 4-203,-184-39 432,-1-2-1,1-1 1,45-6 0,67-20 10,-97 16 79,0 3 0,1 0 1,-1 3-1,44 0 1,5 15 15,-61-6 80,49 1 1,-67-6-55,0 0 0,-1-1 0,1 0 1,0-1-1,0 0 0,-1 0 0,1-1 0,-1 0 1,13-6-1,-4-2 125,-1 0 0,0-1 0,0-1 0,21-23 0,6-4 12,-40 37-376,6-5 737,-9 8-542,0 0 1,0 0 0,1-1 0,-1 1-1,0 0 1,0 0 0,0 0 0,0-1 0,0 1-1,0 0 1,0 0 0,0-1 0,0 1-1,0 0 1,0 0 0,0 0 0,0-1-1,0 1 1,0 0 0,0 0 0,0-1-1,0 1 1,0 0 0,0 0 0,0 0-1,0-1 1,0 1 0,0 0 0,-1 0-1,1 0 1,0-1 0,0 1 0,0 0-1,0 0 1,0 0 0,-1 0 0,1 0-1,0-1 1,0 1 0,0 0 0,0 0-1,-1 0 1,1 0 0,0 0 0,-9-5 102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8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0 14179,'-18'5'2719,"7"-3"-2057,-1 3-202,0 0-1,0 1 1,1 0 0,0 0 0,0 2 0,0-1 0,1 1 0,0 1-1,1 0 1,0 0 0,-13 17 0,9-9-296,2 0 0,0 0 0,1 1 0,0 1 0,2 0 0,-11 32 1,18-48-133,-1 1 1,2 0 0,-1 0 0,0 0 0,1 0 0,-1 0 0,1 0 0,0 0 0,1 0 0,-1 0 0,1-1 0,-1 1 0,1 0 0,3 7 0,-3-9-22,1 1 1,0-1-1,-1 0 0,1 0 0,0 1 1,0-1-1,1 0 0,-1 0 1,0-1-1,1 1 0,-1 0 1,1-1-1,-1 0 0,1 1 1,0-1-1,-1 0 0,1 0 1,0-1-1,0 1 0,3 0 1,13 1-114,-1-2 1,1 1 0,-1-2-1,1-1 1,-1 0 0,0-1 0,20-6-1,-26 6 123,31-7-177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5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16259,'1'0'86,"-1"0"-1,1 0 1,-1 1-1,1-1 0,-1 0 1,0 0-1,1 1 1,-1-1-1,1 0 0,-1 1 1,1-1-1,-1 0 0,0 1 1,1-1-1,-1 0 1,0 1-1,1-1 0,-1 1 1,0-1-1,0 1 0,1-1 1,-1 1-1,0-1 1,0 1-1,0-1 0,0 1 1,1-1-1,-1 1 0,0-1 1,0 1-1,0-1 1,0 1-1,-1 25 462,1-16 128,-1 149 1405,2 156-1431,-1-313-712,0-1 1,0 0 0,0 0 0,1 1 0,-2-1-1,1 0 1,0 1 0,0-1 0,0 0-1,0 0 1,-1 1 0,1-1 0,-1 0 0,1 0-1,-1 0 1,1 0 0,-1 0 0,-1 2 0,1-2 19,-1-1 1,1 1-1,0-1 1,-1 0-1,1 1 1,-1-1-1,1 0 1,0 0-1,-1 0 1,1 0-1,-1 0 1,1 0-1,0-1 1,-1 1-1,1 0 1,-2-1-1,-17-4-356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6.2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5 457 15771,'8'5'1697,"2"-1"-1113,7-4-64,4 0 800,10-3-512,4-1-103,7-4-73,3 1-104,-1-2-408,-1-2-176,-7 2-520,-6 0-272,-10 0 623,-8 0-127,-17-2-192</inkml:trace>
  <inkml:trace contextRef="#ctx0" brushRef="#br0" timeOffset="1">1 166 15691,'0'-6'1801,"4"-5"-1153,7-4-200,4-4 1104,10-4-776,2 1-111,8 1-361,0 1-288,2 7-480,2 4-273,-6 4 553,-3 4-168,-4 1-104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2.8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109 437 13835,'-33'45'2949,"24"-34"-2393,1-1 0,1 1 0,0 0 0,-8 19 0,9-18-334,1 1 1,1 0-1,0 0 0,1 1 0,0-1 1,1 1-1,1 0 0,0-1 0,1 1 0,1 16 1,-1-27-187,1-1 0,0 1 0,-1-1 0,1 1 0,0-1 1,0 1-1,0-1 0,1 0 0,-1 1 0,1-1 0,1 3 0,-2-4-28,0 0-1,0-1 0,0 1 0,0 0 0,0-1 1,0 1-1,0-1 0,0 1 0,0-1 0,0 1 1,0-1-1,0 0 0,0 1 0,1-1 0,-1 0 0,0 0 1,0 0-1,0 0 0,0 0 0,0 0 0,1 0 1,-1 0-1,0-1 0,0 1 0,0 0 0,0-1 1,0 1-1,0-1 0,2 0 0,2-2-30,1-1 1,-1 1-1,0-1 0,0 0 0,0-1 1,-1 1-1,7-8 0,26-41-296,-31 45 276,14-24-161,-1-1 0,-1 0 1,-2-2-1,-1 0 0,19-71 0,-39 135 416,1 1-1,1-1 1,2 1-1,0 0 1,2 0-1,2-1 1,8 45-1,-9-64-131,0 0-1,1-1 1,0 1-1,0-1 1,7 12-1,-10-20-65,1 1-1,-1-1 1,1 1-1,0-1 1,0 0 0,-1 0-1,1 1 1,0-1-1,0 0 1,0 0 0,1 0-1,-1 0 1,0 0-1,0 0 1,1-1 0,-1 1-1,0 0 1,1 0-1,-1-1 1,0 1 0,1-1-1,-1 0 1,1 1-1,-1-1 1,1 0 0,-1 0-1,1 0 1,-1 0-1,1 0 1,-1 0 0,1 0-1,-1 0 1,1-1-1,-1 1 1,1 0 0,-1-1-1,0 0 1,1 1-1,-1-1 1,0 0 0,1 0-1,-1 1 1,1-2-1,5-3 18,-1-1 0,0 1 0,-1-1-1,1 0 1,-1 0 0,0 0-1,-1-1 1,6-9 0,3-9 20,9-29 1,-21 52-48,23-65 33,-3-1-1,-3-1 1,-3 0-1,-3-1 1,4-95-1,-15 149-29,-1 0-1,0 0 0,-4-21 1,1 30 8,0 8-5,-2 13 10,-4 50 90,2 1-1,3 0 1,7 100 0,-2-153-85,1 1 0,0 0 0,0 0 0,2-1 0,6 18 0,-8-24-17,1 0 0,0-1 0,1 1 0,0 0 0,-1-1-1,2 0 1,-1 0 0,0 0 0,1 0 0,0-1 0,0 0 0,7 4 0,15 7 10,-20-12-16,-1 0-1,0 0 1,0 0-1,0 1 1,-1 0-1,1 0 1,-1 1 0,9 9-1,-14-14-2,1 0 0,-1 0 0,0 1 0,0-1-1,1 0 1,-1 0 0,0 1 0,0-1 0,0 0 0,0 1 0,0-1 0,1 0 0,-1 1 0,0-1-1,0 0 1,0 0 0,0 1 0,0-1 0,0 0 0,0 1 0,0-1 0,0 0 0,0 1-1,0-1 1,0 0 0,0 1 0,0-1 0,-1 0 0,1 1 0,0-1 0,0 0 0,0 0-1,0 1 1,-1-1 0,1 0 0,0 0 0,0 1 0,0-1 0,-1 0 0,1 0 0,0 1 0,0-1-1,-1 0 1,1 0 0,0 0 0,-1 0 0,1 0 0,0 1 0,-1-1 0,1 0 0,0 0-1,0 0 1,-1 0 0,1 0 0,0 0 0,-1 0 0,1 0 0,0 0 0,-1 0 0,0 0-1,-21-4-119,13-1 75,0 0 1,1 0 0,-1-1 0,1 0-1,0 0 1,-7-9 0,-41-48-141,47 52 164,-39-49 95,43 53-9,0-1 1,0 0-1,1 0 0,0-1 0,-6-15 0,10 22-51,0 1 0,0 0 0,0-1 0,0 1 1,0 0-1,0-1 0,0 1 0,0 0 0,1-1 0,-1 1 0,0 0 0,1 0 1,-1-1-1,1 1 0,0 0 0,-1 0 0,1 0 0,0 0 0,0 0 0,-1 0 0,1 0 1,0 0-1,0 0 0,0 0 0,0 0 0,0 0 0,1 1 0,-1-1 0,0 0 1,0 1-1,0-1 0,1 1 0,0-1 0,7-2-7,0 0-1,0 1 1,14-3 0,-17 4-58,23-3-923,0 0-1,53 0 0,-69 6 403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6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218 1 16396,'-8'4'405,"0"0"0,0 0 0,0 1 0,1 0 0,-1 0 0,1 1 0,1 0 0,-13 13 0,14-13 6,-16 15 245,2 1 0,-26 35-1,39-47-561,-1 0-1,2 0 1,-1 1-1,1 0 1,1 0-1,0 0 1,1 0-1,0 0 1,-2 14-1,5-22-82,0 0-1,-1 0 1,1 0-1,1 0 1,-1 1-1,0-1 1,1 0-1,0 0 1,-1 0-1,1 0 0,0 0 1,3 4-1,-3-6-7,0 1 0,0 0 0,0-1 0,1 1 0,-1-1 0,1 0 0,-1 0 0,1 1 0,0-1 0,-1 0 0,1 0-1,0-1 1,0 1 0,-1 0 0,1 0 0,0-1 0,0 1 0,0-1 0,0 0 0,3 1 0,57-2 32,-51 0-35,1 0 0,-1 1 0,1 1-1,-1-1 1,21 6 0,-28-5-3,-1 0 1,1 1 0,0-1-1,-1 1 1,0 0-1,0 0 1,1 1-1,-1-1 1,0 1-1,-1-1 1,1 1-1,0 0 1,-1 0-1,0 0 1,0 0-1,1 1 1,-2-1 0,1 0-1,0 1 1,-1 0-1,2 6 1,0-1 7,-2-1 0,1 1 0,-1-1 1,0 1-1,-1-1 0,0 1 0,0 0 1,-1-1-1,0 1 0,-3 14 0,3-20 8,0 0-1,0 1 0,0-1 0,0 0 0,-1 0 0,1 0 0,-1 0 0,0 0 0,0 0 0,0-1 0,0 1 0,0 0 0,-1-1 1,1 0-1,-1 1 0,0-1 0,1 0 0,-1-1 0,0 1 0,0 0 0,0-1 0,0 1 0,-1-1 0,1 0 0,0 0 0,0-1 1,-1 1-1,1 0 0,-6-1 0,6 0-24,1 0 0,-1 0-1,1-1 1,-1 1 0,1-1 0,-1 0 0,1 1 0,-1-1 0,1 0 0,0-1 0,0 1 0,-1 0-1,1-1 1,0 1 0,0-1 0,0 1 0,1-1 0,-1 0 0,0 0 0,1 0 0,-1 0-1,1 0 1,-1 0 0,1 0 0,0-1 0,0 1 0,0 0 0,0-1 0,1 1 0,-1-1 0,1 1-1,-1-1 1,1 1 0,0-1 0,0 1 0,0-1 0,0 1 0,1-4 0,3-23-167</inkml:trace>
  <inkml:trace contextRef="#ctx0" brushRef="#br0" timeOffset="1">371 286 14963,'18'14'1697,"-1"-2"-1193,-5-6-216,1-3 856,1-3-784,1-5-304,-3-7 40,-5-6-152,-4-7-128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7.2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19292,'3'5'264,"-1"0"0,0 0-1,-1 0 1,1 0 0,-1 0 0,1 7-1,2 4 120,41 250 170,-39-222-504,1-15-231,-7-29 172,0 0 0,0 1 0,0-1-1,0 0 1,0 0 0,1 1 0,-1-1 0,0 0-1,0 0 1,0 1 0,0-1 0,1 0-1,-1 0 1,0 1 0,0-1 0,1 0 0,-1 0-1,0 0 1,0 0 0,1 1 0,-1-1-1,0 0 1,0 0 0,1 0 0,-1 0-1,0 0 1,1 0 0,-1 0 0,1 0-9,0-1-1,0 1 1,-1 0 0,1-1 0,-1 0 0,1 1 0,0-1 0,-1 1-1,1-1 1,-1 0 0,1 1 0,-1-1 0,1 0 0,-1 1 0,0-1-1,1-1 1,7-18-230,-1 0 0,0 0 0,4-28 1,2-5-105,2-1 130,-5 11 349,3 1 0,1 0-1,28-56 1,-41 97-101,-1 0 0,0 0 0,1 1 0,-1-1 0,1 0 0,-1 0 0,1 1 0,0-1 0,-1 0 0,1 1 0,0-1 0,-1 1 0,1-1 0,0 1 0,0-1 0,1 0 0,-2 1-24,0 0 0,1 0 0,-1 0 0,0 0 0,1 0 0,-1 0 0,0 0 0,0 0 0,1 0 0,-1 1 0,0-1 0,1 0-1,-1 0 1,0 0 0,0 0 0,1 0 0,-1 1 0,0-1 0,0 0 0,1 0 0,-1 0 0,0 1 0,0-1 0,0 0 0,1 0 0,-1 1 0,0-1-1,0 0 1,0 0 0,0 1 0,1 0-41,-1 0 1,0 0-1,0 1 0,1-1 1,-1 0-1,0 0 0,0 0 0,0 0 1,0 0-1,0 0 0,0 1 1,-1-1-1,1 0 0,0 0 0,-1 0 1,1 0-1,0 0 0,-1 0 1,1 0-1,-1 0 0,0 0 0,1 0 1,-1 0-1,-1 1 0,-4 5-138,1 2-48</inkml:trace>
  <inkml:trace contextRef="#ctx0" brushRef="#br0" timeOffset="1">209 288 15595,'5'26'1969,"1"-1"-1289,-3-1-280,3-1 896,1-1-376,1-1-239,-1-7-665,4-7-352,-2-8-545,1-10-759,1-7 1272,-2-6-256,-2-7-320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7.8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0 11274,'-1'18'1509,"0"0"0,-5 17-1,-2 19-51,7-45-1272,0 0 43,1 1 0,-1-1 0,1 1-1,1 0 1,2 10 0,-3-19-199,0-1 0,0 1-1,0-1 1,0 1-1,0 0 1,1-1 0,-1 1-1,0-1 1,0 1 0,1-1-1,-1 1 1,0-1-1,1 1 1,-1-1 0,1 1-1,-1-1 1,0 0 0,1 1-1,-1-1 1,1 0-1,-1 1 1,1-1 0,-1 0-1,1 1 1,-1-1-1,1 0 1,0 0 0,-1 0-1,2 1 1,-1-2 11,0 1 1,0 0-1,1-1 1,-1 1-1,0 0 0,0-1 1,0 1-1,0-1 0,0 0 1,0 1-1,0-1 1,0 0-1,1-1 0,25-28 550,-26 30-578,60-98 850,-61 98-862,0 0 0,0 0 0,0-1 0,0 1 0,0 0 0,0 0 0,0 0 0,0 0 0,0 0 0,0-1 0,0 1 0,0 0 0,0 0 0,1 0 1,-1 0-1,0 0 0,0 0 0,0 0 0,0 0 0,0-1 0,0 1 0,1 0 0,-1 0 0,0 0 0,0 0 0,0 0 0,0 0 0,0 0 0,1 0 0,-1 0 1,0 0-1,0 0 0,0 0 0,0 0 0,0 0 0,1 0 0,-1 0 0,0 0 0,0 0 0,0 0 0,0 0 0,0 0 0,1 0 0,-1 0 0,0 0 0,0 1 0,0-1 1,0 0-1,0 0 0,0 0 0,0 0 0,1 0 0,2 13-2,0 22 6,-3-30 3,1 13 12,3 35 73,-4-49-66,1-1-1,0 0 1,-1 0-1,1 0 1,0 0-1,1 0 1,-1 0-1,0 0 1,1 0-1,0 0 0,-1 0 1,4 3-1,-4-5-10,0-1 0,0 1 0,0-1 0,0 0 0,-1 1 0,1-1 0,0 0 0,0 0 0,0 1 0,0-1 0,0 0 0,0 0 0,0 0 0,0 0-1,0 0 1,0 0 0,0 0 0,0-1 0,0 1 0,-1 0 0,1 0 0,0-1 0,0 1 0,0-1 0,0 1 0,0-1 0,-1 1 0,1-1 0,0 1 0,0-1-1,0 0 1,25-25 232,-24 23-206,6-6 40,0 0-38,1-1 0,0 1 0,0 1 0,17-13-1,-24 19-47,-1 1 0,1 0 0,0 0 0,0 0 0,0 0-1,-1 0 1,1 1 0,0-1 0,0 1 0,0-1-1,0 1 1,0-1 0,0 1 0,0 0 0,0 0 0,0 0-1,0 0 1,0 1 0,0-1 0,0 0 0,0 1 0,0-1-1,0 1 1,0 0 0,0 0 0,0 0 0,0 0-1,-1 0 1,1 0 0,0 0 0,-1 0 0,1 1 0,-1-1-1,1 1 1,-1-1 0,2 3 0,2 3-14,-4-5-24,1 1-1,0-1 1,0 1 0,0-1 0,0 0-1,0 0 1,1 0 0,2 2-1,-5-4 26,1 0 0,-1 0-1,0 0 1,1 0-1,-1 0 1,1 1-1,-1-1 1,0 0-1,1 0 1,-1 0-1,1 0 1,-1 0 0,1 0-1,-1-1 1,0 1-1,1 0 1,-1 0-1,1 0 1,-1 0-1,0 0 1,1-1 0,-1 1-1,0 0 1,1-1-1,9-15-679,-6 2 94,-1 1 0,0-1 1,-1 0-1,1-23 0,-3 35 574,2-23-666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8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80 15611,'10'-6'828,"-7"4"-624,0 1 0,0-1 0,1 0 0,-1 1 0,1 0 0,4-2 0,-7 3-166,0 0 0,0 0 0,0 0 0,0 0 0,0 0 0,-1 0 0,1 1 0,0-1 0,0 0 0,0 0 0,0 1 0,0-1-1,-1 0 1,1 1 0,0-1 0,0 1 0,0-1 0,-1 1 0,1-1 0,0 1 0,-1 0 0,1-1 0,-1 1 0,1 0 0,0 0 0,-1-1 0,0 1 0,1 0 0,-1 0 0,1 0-1,-1 1 1,3 8 107,-1 1-1,0 0 0,0 0 0,-2 0 1,1 0-1,-1 0 0,-3 18 0,2 2 137,-1-2 3,1-19-190,0 0 1,1 0-1,0-1 1,1 1 0,2 13-1,-3-22-102,0-1-1,0 1 1,0-1-1,0 1 0,1-1 1,-1 0-1,0 1 1,0-1-1,0 1 1,0-1-1,1 1 1,-1-1-1,0 0 0,0 1 1,1-1-1,-1 0 1,0 1-1,1-1 1,-1 0-1,0 1 1,1-1-1,-1 0 0,1 0 1,-1 0-1,0 1 1,1-1-1,-1 0 1,1 0-1,-1 0 1,1 0-1,-1 0 0,1 0 1,-1 0-1,1 1 1,-1-1-1,0-1 1,1 1-1,-1 0 1,1 0-1,-1 0 0,1 0 1,-1 0-1,1 0 1,-1 0-1,0-1 1,1 1-1,-1 0 1,1 0-1,-1-1 0,0 1 1,1 0-1,-1-1 1,0 1-1,1 0 1,-1-1-1,0 1 1,0 0-1,1-1 0,20-24-889,-20 23 828,23-36-1596,-1-2 0,-3-1 1,22-57-1,-42 99 1836,1 0-1,-1 0 1,0 1 0,1-1 0,-1 0-1,1 0 1,-1 0 0,1 0 0,0 0-1,-1 0 1,1 0 0,0 0 0,0 0-1,0-1 1,0 1 0,0 0 0,0 0-1,1 0 1,0 1-78,0-1-1,0 0 1,0 1-1,0-1 1,0 0-1,0 0 1,1-1-1,-1 1 1,0 0-1,0-1 1,1 1-1,-1-1 1,5 1-1,2-3 130,0 0-1,1-1 0,-1 0 1,0 0-1,-1-1 0,1 0 1,-1 0-1,1-1 1,-1 0-1,-1-1 0,1 0 1,-1 0-1,0 0 0,0-1 1,9-13-1,-8 5 154,-8 15-358,0 0 0,0 0 0,0-1 1,0 1-1,0 0 0,0 0 0,0-1 0,0 1 0,0 0 0,0 0 0,0-1 0,0 1 0,0 0 0,0 0 0,-1-1 0,1 1 0,0 0 0,0 0 1,0 0-1,0-1 0,0 1 0,-1 0 0,1 0 0,0 0 0,0 0 0,0-1 0,0 1 0,-1 0 0,1 0 0,0 0 0,-1 0 0,0 0 14,0 0 0,0 0-1,-1 0 1,1 0-1,0 0 1,0 0-1,-1 0 1,1 1-1,0-1 1,0 1-1,0-1 1,0 1-1,0-1 1,0 1 0,-1-1-1,1 1 1,0 0-1,1 0 1,-3 1-1,-4 6 11,0 1 0,0-1 0,1 1 0,0 1 0,1-1 0,0 1 0,0 0 0,1 1 0,1-1 0,-1 1 0,2-1 0,0 1 0,0 0 0,0 0 0,2 0 0,-1 0 0,1 0 0,1 0 0,4 22 0,-5-30-67,1 0-1,1 0 0,-1 0 0,0 0 0,1 0 1,0-1-1,-1 1 0,1 0 0,0-1 0,0 1 1,1-1-1,-1 1 0,0-1 0,5 3 0,-5-4 16,0 0 0,-1 0 0,1-1 0,0 1 0,0 0 0,0-1 0,0 0 0,0 1 0,0-1 0,0 0 0,0 0 0,0 0 0,0 0 0,0 0 0,0 0 0,0-1 0,0 1 0,0-1 0,0 1 0,0-1 0,-1 0 0,1 0 0,0 0 0,0 0 0,2-1 0,26-24-156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26.1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10 16115,'-5'-2'2401,"-1"-2"-1617,0 4-296,-1-3-280,-1 4 1281,4 5-1209,-1 0-304,4 2-560,-2-2-169,3 0 537,6 3-184,1 1-72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26.6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28 18156,'-11'22'1424,"5"-11"-1176,0-11-184,2-2 80,1-4-512,3-6 424,4-4-192,1-8-192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2.7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17356,'2'-8'1640,"1"5"-1080,-2 3-248,7 11 744,2 3-135,5 7-241,0 3-128,6 7-224,0 1-104,3-1-24,2 1-8,-2-8-160,-3-3-104,0-12-552,0-5-336,-6-14 776,3-8-112,-4-8-144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3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 16404,'-5'24'1792,"-4"15"-904,-3 3-328,-1 10 1185,-1 2-585,4 8-352,-1-2-128,4-2-312,-1-4-120,5-10-400,2-6-312,-1-14-568,1-6 856,1-17-160,0 8-112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3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10 16428,'0'-1'68,"0"1"1,0-1-1,1 1 1,-1-1-1,0 1 1,1-1-1,-1 1 1,0-1-1,1 1 1,-1-1-1,0 1 1,1 0-1,-1-1 1,1 1 0,-1 0-1,1-1 1,-1 1-1,1 0 1,-1 0-1,1-1 1,-1 1-1,1 0 1,-1 0-1,1 0 1,0 0-1,-1-1 1,1 1-1,-1 0 1,1 0 0,-1 0-1,1 1 1,0-1-1,-1 0 1,1 0-1,0 0 1,0 1 39,1 1 0,-1-1 0,0 0 1,0 1-1,0-1 0,-1 1 0,1-1 1,0 0-1,-1 1 0,1 0 0,0-1 1,-1 3-1,3 8 191,0 0 0,0 18 0,-2-6-157,-1 1 1,-2 0-1,0-1 0,-1 1 0,-13 45 1,16-68-188,-1-1 0,1 1 0,0 0-1,-1-1 1,1 1 0,-1-1 0,0 1 0,1 0 0,-1-1 0,0 1 0,0-1 0,0 0 0,0 1 0,0-1 0,0 0 0,-1 0 0,1 1 0,0-1 0,-1 0-1,1 0 1,-1 0 0,1-1 0,-1 1 0,1 0 0,-1-1 0,1 1 0,-1-1 0,0 1 0,1-1 0,-1 0 0,0 1 0,-2-1 0,-18-2-301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4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1 107 15515,'5'-7'315,"0"0"-1,1 0 1,0 0 0,1 0-1,-1 1 1,1 0-1,0 0 1,1 1-1,-1 0 1,1 0-1,0 1 1,0 0 0,1 0-1,12-3 1,-5 2-262,0 1 0,0 1 0,1 0 0,-1 1 1,1 0-1,-1 2 0,18 1 0,-28-1-10,1 1 0,-1 0 0,0 1-1,0-1 1,0 1 0,0 0 0,0 1 0,0-1 0,-1 1 0,1 0-1,-1 1 1,0-1 0,0 1 0,0 0 0,0 0 0,-1 1-1,8 9 1,-9-10 29,-1 0-1,1 1 0,-1-1 1,0 1-1,0 0 1,-1-1-1,1 1 0,-1 0 1,0 0-1,0 0 0,-1 0 1,1 1-1,-1-1 0,0 0 1,-1 0-1,1 0 0,-1 0 1,0 0-1,0 0 1,0 0-1,-1 0 0,-3 6 1,0-1 43,-1 1 1,-1-1 0,0-1 0,0 1-1,-1-1 1,0 0 0,0-1 0,-1 0-1,0-1 1,-1 1 0,0-2 0,0 1-1,-14 6 1,12-7-60,-1-1 0,1 0 0,-1 0 0,0-1 1,0-1-1,0 0 0,-1-1 0,1-1 0,-1 0 0,1 0 0,-20-3 0,29 1-170,-1 0 0,1 0 0,0 0 0,0 0 0,0-1 0,0 0-1,0 0 1,0 0 0,0 0 0,-6-6 0,9 7 72,0 0 0,0 0-1,0 0 1,0 0 0,1 0 0,-1 0 0,0 0 0,0 0 0,1 0 0,-1 0-1,1 0 1,-1-1 0,1 1 0,-1 0 0,1 0 0,0-1 0,0 1 0,-1 0-1,1-1 1,0 1 0,0 0 0,0-1 0,1 1 0,-1 0 0,0 0 0,0-1-1,1 1 1,-1 0 0,1 0 0,-1-1 0,1 1 0,-1 0 0,1 0 0,0 0-1,-1 0 1,1 0 0,0 0 0,0 0 0,1-1 0,15-13-578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3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1 438 18196,'19'6'1648,"10"-12"-888,2-9-223,19-14 663,10-4-208,23-9-128,5-4-48,7-3-496,1 0-264,-3 4-904,-6 4 1752,-10 7-976,-13 1-56,-22 12-88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4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92 17628,'6'1'1648,"6"1"-1256,7-10-176,5-2 880,11-4-775,2-1-73,8-1-272,2 1-192,-2 6-489,-4 1 673,-11 8-120,-5 6-128,-10 3-64</inkml:trace>
  <inkml:trace contextRef="#ctx0" brushRef="#br0" timeOffset="1">79 240 17348,'-3'14'1496,"6"-10"-1024,7-2-192,11-4 704,5-2-263,8-7-345,4 1-56,6-5-400,-1 1-296,1-1 0,-7-3 312,-1 2-145,-3 1-95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5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18020,'0'9'697,"1"1"-1,-1-1 1,1 0 0,1 1-1,0-1 1,0 0 0,7 17-1,-8-24-680,0 0 0,0 1 1,0-1-1,1-1 0,-1 1 0,1 0 0,-1 0 0,1 0 0,0-1 0,-1 1 0,1-1 0,0 1 0,0-1 0,0 0 0,0 0 0,0 0 0,1 0 0,-1 0 0,0 0 0,0-1 0,1 1 0,-1-1 0,0 1 0,1-1 0,-1 0 0,1 0 0,-1 0 0,0 0 0,1 0 0,-1-1 0,0 1 0,1-1 0,-1 0 0,0 1 0,0-1 0,3-1 1,9-5-776,0-1 1,0 0 0,-1 0-1,0-1 1,-1-1 0,15-14 0,10-8-2520,-35 31 3096,0-1 0,0 1 1,0 0-1,0-1 0,0 1 1,0 0-1,0 0 0,0 0 1,1 1-1,-1-1 0,0 1 1,3-1-1,-4 1 173,0 0-1,0 0 1,0 0 0,0 0 0,0 1-1,-1-1 1,1 0 0,0 1 0,0-1-1,0 0 1,0 1 0,-1-1 0,1 1-1,0 0 1,0-1 0,-1 1 0,1-1-1,0 1 1,-1 0 0,1 0 0,-1-1-1,1 1 1,-1 0 0,1 0 0,-1 0-1,1 0 1,-1-1 0,0 1 0,0 0-1,1 0 1,-1 2 0,3 11 555,-1 0 1,0 0-1,-1 0 0,-1 0 1,-1 15-1,-11 71 2460,11-91-2737,-4 28 574,0 0-162,-1 0 1,-16 51-1,20-84-656,1 1-1,-1-1 0,0 1 1,-1-1-1,1 0 0,-1 0 1,0 0-1,0 0 0,0-1 1,-1 1-1,-4 3 1,-15 4-72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0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13 406 21349,'0'0'58,"-1"-1"1,1 1-1,-1 0 1,1 0-1,-1 0 0,1 0 1,-1 0-1,0-1 1,1 1-1,-1 0 1,1 0-1,0-1 1,-1 1-1,1 0 1,-1-1-1,1 1 1,-1 0-1,1-1 1,0 1-1,-1-1 1,1 1-1,0-1 1,-1 1-1,1 0 1,0-1-1,0 0 1,0 1-1,-1-1 1,1 1-1,0-1 1,0 1-1,0-1 1,0 1-1,0-1 1,0 1-1,0-1 1,0 1-1,0-1 1,0 0-1,0 0 1,1-28 369,76-264-931,-64 251-353,-13 42 857,7-20-1284,-3 15-328,-2 14 275,-5 41 47,0-17 587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1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0 387 13891,'6'27'1552,"0"-11"-656,2-7-263,1-13 999,1-11-240,4-18-199,-1-8-105,4-13-240,1-5-144,-1-2-408,-2 2-216,-3 11-664,-3 9-376,-8 17 760,-1 19-176,-10 19-176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1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0 342 16035,'10'-32'5492,"23"-115"-3665,-4-15-3132,-31 201-2033,0-15 2687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2.3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1 236 15259,'4'15'1167,"-4"-13"-1034,0 0 0,0 1 0,1-1 0,-1 0 0,1 0 0,0 0 0,-1 0 0,1 0 0,0 0 0,0-1 0,1 1 0,-1 0 0,2 3 0,-2-5-113,-1 0 0,0-1 0,1 1 0,-1 0 0,0 0 0,1 0 0,-1 0 0,0 0 0,1 0 0,-1 0 0,0 0 0,1 0 0,-1-1 0,0 1 0,0 0 0,1 0 0,-1 0 0,0-1 0,0 1 0,1 0 0,-1 0 0,0-1 0,0 1 0,0 0 0,1-1 0,-1 1 0,0 0 0,0 0-1,0-1 1,0 1 0,0 0 0,0-1 0,0 1 0,0-1 0,6-14 153,-6 14-142,25-113 608,2-7 654,-20 104-1008,-3 12-51,-2 9 257,-2-3-487,0-1 0,0 1 0,0-1 0,0 1 0,0-1 0,0 0 0,0 1 0,0-1 0,0 1 1,0-1-1,0 1 0,-1-1 0,1 0 0,0 1 0,0-1 0,-1 0 0,1 1 0,0-1 0,0 0 0,-1 1 0,1-1 0,0 0 1,-1 1-1,1-1 0,0 0 0,-1 0 0,1 0 0,0 1 0,-1-1 0,1 0 0,-1 0 0,1 0 0,-1 0 0,1 0 0,-9 1 30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6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0 155 11354,'7'-17'5347,"-2"4"-3510,-4 13-1817,-1-1 0,1 1 1,0 0-1,-1 0 0,1 0 0,-1 0 0,1 0 0,0 0 0,-1 0 0,1 0 0,-1 0 1,1 0-1,0 0 0,-1 1 0,1-1 0,-1 0 0,1 0 0,0 0 0,-1 1 0,1-1 1,-1 0-1,1 1 0,-1-1 0,1 1 0,-1-1 0,0 0 0,2 2 0,1 0 212,0-1 0,1 1-1,-1 0 1,1-1 0,0 0 0,0 0-1,-1 0 1,1 0 0,0-1-1,0 0 1,0 1 0,0-1-1,0-1 1,0 1 0,-1 0-1,7-2 1,9-3-19,-1 0-1,19-8 1,-23 8 31,13-3-128,-1 1 0,1 2 0,0 0 0,1 2-1,34 1 1,-44 0-85,0-1 0,28-7 0,22-3 11,-56 12-38,-9 1 7,-1 0-1,1 0 1,-1-1 0,1 1-1,-1-1 1,1 1 0,-1-1-1,1 0 1,-1 1 0,0-1-1,1 0 1,-1-1 0,0 1-1,0 0 1,0-1 0,0 1-1,0-1 1,2-2 0,6-4 29,-8 7-29,0 0-1,0-1 0,0 1 1,-1-1-1,1 1 1,0-1-1,-1 0 1,1 1-1,-1-1 0,1 0 1,-1 0-1,1-3 1,-2 5-87,-1 0-1,1 0 1,-1-1 0,1 1 0,0 0 0,-1 0-1,1 0 1,-1 0 0,1 0 0,-1 0 0,1 0-1,-1 0 1,1 0 0,-1 0 0,1 0 0,-1 0 0,1 0-1,-1 0 1,1 0 0,0 0 0,-1 1 0,1-1-1,-1 0 1,1 0 0,-1 0 0,1 1 0,0-1-1,-1 0 1,1 1 0,0-1 0,-1 0 0,1 1 0,-1 0-1,-3 1-309,-1 0-159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0.4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8 271 10722,'-5'4'2088,"3"-5"-513,5-14 382,12-18-398,12-21-193,59-87-1,-83 137-1337,1-1 0,-1 1-1,1 0 1,7-6 0,-10 9-23,-1 1 0,0 0 0,1-1 0,-1 1-1,1 0 1,-1 0 0,1-1 0,-1 1 0,1 0 0,-1 0 0,1 0 0,-1 0 0,1 0 0,-1 0 0,1 0 0,-1-1 0,1 1 0,-1 1 0,1-1 0,-1 0-1,1 0 1,0 0 0,0 1 4,-1-1 0,1 1 0,0 0 0,-1-1-1,1 1 1,-1 0 0,0-1 0,1 1 0,-1 0-1,0 0 1,1-1 0,-1 1 0,0 0 0,0 0-1,0 0 1,1-1 0,-1 1 0,0 0 0,0 1 0,0 25 219,-1 0 0,-1-1 0,-6 30 0,4-32-61,1 0 1,0 0-1,2 0 1,3 27-1,-3-51-206,1 0 0,0 1 0,0-1 0,0 0 0,0 0 0,0 1 0,0-1 0,0 0 0,0 1 0,0-1 0,0 0 0,0 1 0,0-1 0,0 0 0,0 0 0,0 1 0,0-1 0,1 0 0,-1 1 0,0-1 0,0 0 0,0 0-1,0 1 1,0-1 0,1 0 0,-1 0 0,0 1 0,0-1 0,0 0 0,1 0 0,-1 0 0,0 0 0,0 1 0,1-1 0,-1 0 0,0 0 0,1 0 0,-1 0 0,7-11-1419,2-20 288,-4 8 410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0.9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66 18380,'14'0'1512,"-1"-4"-1128,4-2-176,8-2 521,1-2-265,5-2-424,-1 1-240,-1 2-457,-7 3-191,-2 6-352,-8 2 816,-8 7-312,1 3-176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1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4 16548,'0'0'42,"0"0"0,-1 0 0,1 0 0,0-1 0,0 1 0,0 0 1,0 0-1,0 0 0,0-1 0,-1 1 0,1 0 0,0 0 0,0 0 0,0 0 1,0-1-1,-1 1 0,1 0 0,0 0 0,0 0 0,0 0 0,-1 0 1,1 0-1,0 0 0,0 0 0,-1 0 0,1 0 0,0-1 0,0 1 1,0 0-1,-1 0 0,1 0 0,0 1 0,0-1 0,-1 0 0,1 0 1,0 0-1,0 0 0,-1 0 0,1 0 0,0 0 0,0 0 0,0 0 1,-1 0-1,1 1 0,0-1 0,0 0 0,0 0 0,0 0 0,-1 0 1,1 1-1,0-1 0,0 0 0,0 0 0,0 0 0,0 1 0,0-1 0,-1 0 1,1 0-1,0 0 0,0 1 0,-9 13 562,-1 6-262,2 1 0,0 1 0,1-1 0,1 1 0,1 1 0,1-1 1,1 1-1,-1 36 0,4-53-286,0 0 0,1 0 1,0-1-1,0 1 0,0 0 0,1-1 0,2 7 1,-4-11-42,0 0 1,1 0 0,-1 0 0,1 0-1,-1-1 1,1 1 0,-1 0 0,1 0-1,0 0 1,-1-1 0,1 1 0,0 0-1,-1-1 1,1 1 0,0-1 0,0 1-1,0-1 1,0 1 0,0-1 0,-1 1-1,1-1 1,0 0 0,0 0 0,0 1-1,0-1 1,0 0 0,0 0 0,0 0-1,0 0 1,0 0 0,0 0 0,0 0-1,0-1 1,0 1 0,0 0 0,0 0-1,0-1 1,0 1 0,0-1 0,0 1-1,-1-1 1,1 1 0,0-1 0,0 1-1,-1-1 1,1 0 0,0 1 0,0-2-1,5-3 72,-1-1-1,0 1 0,-1-1 0,1 0 0,-1 0 1,0 0-1,-1-1 0,1 1 0,-1-1 0,0 0 0,-1 0 1,2-9-1,0-1 138,0 0 0,-2-1 0,2-35 0,-4 52-217,-4-43 313,4 43-322,0 0 0,0 0 0,0-1-1,0 1 1,-1 0 0,1 0 0,0-1-1,-1 1 1,1 0 0,-1 0 0,1 0-1,-1 0 1,0 0 0,1 0 0,-1 0-1,0 0 1,0 0 0,0 0 0,0 0-1,0 1 1,0-1 0,0 0 0,0 0-1,0 1 1,0-1 0,0 1 0,0-1-1,0 1 1,-3-1 0,2 1-94,1 1 1,-1 0-1,0-1 0,1 1 1,-1 0-1,0 0 0,1 0 1,0 0-1,-1 0 0,1 0 1,-1 0-1,1 0 0,0 1 1,0-1-1,0 0 0,0 1 1,0-1-1,0 1 1,0-1-1,0 1 0,0 0 1,1-1-1,-1 3 0,-2 3-190,0 0 0,1 1 0,0-1 0,-1 9 0,3 4-466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3.8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16355,'0'19'1873,"4"9"-1233,-2 9-320,1 4 1681,0 4-1497,1-2-264,2 1-688,-1-5 760,1-11-320,0-7-104,1-24-16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2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101 145 12019,'0'-4'824,"-3"4"-720,-2 1-56,-1 5 144,0 0-536,2 2 304,-1 2-48,1-2-64</inkml:trace>
  <inkml:trace contextRef="#ctx0" brushRef="#br0" timeOffset="1">62 246 13819,'-1'10'1381,"0"1"0,-1-1 1,0 0-1,-7 19 0,-4 21 714,-20 145-114,32-193-2675,2-3 207,0-10-29,2-21 125,-2 6-5</inkml:trace>
  <inkml:trace contextRef="#ctx0" brushRef="#br0" timeOffset="2">146 85 18044,'7'-7'910,"-1"0"-1,2 1 1,12-10 0,54-27 85,-66 39-983,-8 3-7,1 1 0,-1 0 0,0 0-1,1 0 1,-1 0 0,0-1 0,1 1 0,-1 0-1,1 0 1,-1 0 0,0 0 0,1 0 0,-1 0-1,1 0 1,-1 0 0,0 0 0,1 0 0,-1 0-1,0 0 1,1 1 0,-1-1 0,1 0 0,-1 0-1,0 0 1,1 0 0,-1 1 0,0-1 0,1 0 0,-1 0-1,0 1 1,0-1 0,1 0 0,-1 1 0,0-1-1,0 0 1,1 0 0,-1 1 0,0-1 0,0 1-1,0-1 1,1 0 0,-1 1 0,0-1 0,0 0-1,0 1 1,0-1 0,0 1 0,0-1 0,0 0-1,0 1 1,0-1 0,0 1 0,0-1 0,-1 28 282,1-25-260,-12 100 871,-28 118 0,33-203-1460,3-15-323,0-12 362,1-10 194,-1-3-107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2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0 291 14131,'0'0'2008,"6"3"-1111,0 0-345,8-2 2024,-1-2-1704,4-7-159,5-5-697,2-7-408,0-5 432,-3-4-136,3-5-169</inkml:trace>
  <inkml:trace contextRef="#ctx0" brushRef="#br0" timeOffset="1">281 53 15675,'-7'54'2837,"5"-46"-2506,1 0 0,-1 0 0,2 0 0,-1 0 0,1 0 0,0 0 0,0 0 0,4 15 0,-4-23-324,0 0 0,0 0 0,0 1-1,0-1 1,0 0 0,1 1 0,-1-1-1,0 0 1,0 0 0,0 1 0,1-1 0,-1 0-1,0 0 1,0 0 0,1 1 0,-1-1-1,0 0 1,0 0 0,1 0 0,-1 0 0,0 1-1,0-1 1,1 0 0,-1 0 0,0 0-1,1 0 1,-1 0 0,0 0 0,1 0-1,-1 0 1,0 0 0,1 0 0,-1 0 0,0 0-1,1 0 1,-1 0 0,0 0 0,0 0-1,1-1 1,-1 1 0,0 0 0,1 0 0,17-12-1,-17 11-19,1 0-1,-1-1 1,1 1 0,-1 0 0,1 0-1,0 0 1,-1 0 0,1 0 0,0 1-1,0-1 1,0 1 0,2-1 0,-3 1 8,0 0-1,-1 1 1,1-1 0,0 0 0,-1 1 0,1-1 0,0 1 0,-1-1 0,1 1 0,-1-1 0,1 1 0,-1 0-1,1-1 1,-1 1 0,0 0 0,1-1 0,-1 1 0,0 0 0,1-1 0,-1 1 0,0 0 0,0 0 0,0 1-1,3 20-49,-3-19 47,2 21 1,-4 43-1,2-61 40,-1 1-1,0 0 0,0-1 1,-1 1-1,0-1 0,0 1 1,-1-1-1,1 0 1,-1 0-1,-1 0 0,-4 8 1,7-13-46,1-1 1,-1 1 0,1 0 0,-1-1 0,0 1-1,1-1 1,-1 1 0,0-1 0,1 1-1,-1-1 1,0 0 0,1 1 0,-1-1 0,0 0-1,0 1 1,1-1 0,-1 0 0,0 0-1,0 0 1,0 0 0,0 0 0,1 0 0,-1 0-1,0 0 1,0 0 0,0 0 0,1 0-1,-1 0 1,0-1 0,0 1 0,1 0 0,-1-1-1,0 1 1,0 0 0,1-1 0,-1 1 0,0-1-1,1 1 1,-1-1 0,0 1 0,1-1-1,-1 0 1,1 1 0,-1-1 0,1 0 0,0 1-1,-1-1 1,0-1 0,-3-5-168,1 1 0,-1-1 0,-4-14 0,8 21 188,-10-35-271,0-7-88</inkml:trace>
  <inkml:trace contextRef="#ctx0" brushRef="#br0" timeOffset="2">254 40 15203,'9'-3'1321,"0"3"-953,1 0-160,5-2 464,0-1-424,3-3-48,0-3-56,-1-7-144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3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0 15603,'3'21'1793,"0"3"-1121,1 5-208,1 4 928,-1 4-584,-1 2-103,-3 5-225,0 1-112,-4 0-160,-4 0-272,-4-4-752,-4-7 672,-2-5 24,0-4-120,3-8-73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3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210 5 15291,'0'-1'47,"0"1"0,0 0 0,-1 0 0,1-1 0,0 1 0,0 0 0,0 0 0,0 0 0,-1-1 0,1 1 0,0 0 1,0 0-1,0 0 0,-1 0 0,1 0 0,0-1 0,0 1 0,-1 0 0,1 0 0,0 0 0,0 0 0,-1 0 0,1 0 0,0 0 0,0 0 0,-1 0 0,1 0 0,0 0 0,-1 0 0,1 0 0,0 0 0,0 0 0,-1 0 0,1 0 0,0 0 0,0 0 0,-1 1 0,1-1 0,0 0 0,0 0 0,0 0 0,-1 0 0,1 0 0,0 1 0,0-1 0,0 0 0,-1 0 0,1 1 0,-14 8 583,-17 22 352,1 2-1,-48 69 1,71-93-926,2 0-1,0 1 1,0-1 0,1 1-1,0 0 1,0 0 0,1 1-1,0-1 1,1 1 0,-1 18 0,3-22-60,0 1 1,0-1-1,1 0 1,0 0 0,1 0-1,0 1 1,0-1-1,0-1 1,1 1-1,0 0 1,0-1 0,1 1-1,-1-1 1,1 0-1,1 0 1,8 9 0,-7-8 12,1-1 0,1 1 0,-1-1 0,1 0 0,0-1 0,0 1 0,1-2 0,-1 1 0,1-1 0,0-1 0,0 0 0,1 0 1,-1 0-1,1-1 0,-1-1 0,1 0 0,0 0 0,-1-1 0,16-1 0,31-8-46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4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75 18124,'-10'21'1030,"-7"14"-316,16-33-644,0 0 0,0 0 1,1 0-1,-1 1 0,0-1 0,1 0 1,0 0-1,0 1 0,0-1 1,0 0-1,0 5 0,0-7-48,1 1-1,-1-1 0,0 1 1,0 0-1,1-1 1,-1 1-1,0-1 1,1 1-1,-1-1 0,1 1 1,-1-1-1,1 1 1,-1-1-1,1 0 1,-1 1-1,1-1 0,-1 0 1,1 1-1,-1-1 1,1 0-1,-1 0 1,1 1-1,0-1 1,-1 0-1,1 0 0,0 0 1,-1 0-1,1 0 1,0 0-1,-1 0 1,1 0-1,-1 0 0,1 0 1,0 0-1,-1 0 1,1 0-1,0-1 1,-1 1-1,1 0 0,-1-1 1,1 1-1,0-1 1,25-15-42,-3-6-941,34-40 0,-11 11-498,-45 49 1376,1 0-1,0 0 1,0 0 0,-1 1 0,1-1-1,1 1 1,-1 0 0,0-1 0,4 0-1,-6 2 78,0 0 0,1-1 0,-1 1 0,0 0 0,1 0 0,-1 0 0,0 0 0,1 0 0,-1 0 0,0 0 0,1 1 0,-1-1 0,0 0 0,1 0 0,-1 0 0,0 0-1,0 0 1,1 0 0,-1 1 0,0-1 0,1 0 0,-1 0 0,0 0 0,0 1 0,1-1 0,-1 1 0,3 14 308,-5 29 1097,-15 80-1,-1 22-294,16-129-1153,1-16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4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 12811,'-6'4'1840,"3"2"-672,2 0-479,4 0 1495,4 0-656,6 3-223,3-1-145,5 1-368,3 3-152,5-4-256,-1-2-40,5-2-480,-1 1-352,-5-5-576,-5 0-176,-10 1 872,-1 2-265,-11 5-271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5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 16844,'7'9'1536,"10"-3"-864,2-1-224,11-2 568,5-3-183,2-8-569,1-1-376,-5-4 280,-5-1-72,-4 2-272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6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2 14379,'0'-1'2057,"0"8"-1041,-3 7-408,-2 5 2232,-1 5-1655,0 8-473,0 3-128,2 2-304,1 2-96,3-4-72,0-4-40,0-8-88,1-4-144,2-11-432,2-8-312,-1-11 736,-1-7-152,3-9-120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7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4 12467,'1'0'407,"1"1"0,-1-1 0,0 0 0,1 0 0,-1 0 0,1 0 0,-1 0 0,1 0 0,-1 0 0,1 0 0,-1-1 0,1 1 0,1-2 0,13 0 3738,-15 3-4051,-1-1 1,0 0-1,1 0 0,-1 1 0,1-1 0,-1 0 0,0 1 0,1-1 1,-1 0-1,0 1 0,1-1 0,-1 1 0,0-1 0,0 0 0,1 1 1,-1-1-1,0 1 0,0-1 0,0 1 0,0-1 0,0 1 0,1-1 1,-1 1-1,0-1 0,0 1 0,0-1 0,0 1 0,0-1 0,-1 1 0,1-1 1,0 1-1,-2 11 247,0 1 1,0-1 0,-2-1-1,-6 20 1,5-20-287,1 1 1,1 0-1,0-1 0,-3 25 0,6-35-55,0-1-1,0 1 1,0-1-1,0 1 1,0 0-1,0-1 1,0 1-1,0-1 1,0 1-1,0-1 1,0 1-1,0-1 1,0 1-1,0-1 1,1 0-1,-1 1 1,0-1-1,0 1 1,1-1-1,-1 1 1,0-1-1,1 0 1,-1 1-1,0-1 1,1 1-1,-1-1 1,0 0-1,1 0 1,0 1-1,0-1-1,0 0-1,0 0 0,0 0 0,0 0 1,0 0-1,0 0 0,0 0 0,0 0 1,0-1-1,0 1 0,0 0 0,0-1 1,0 1-1,1-1 0,35-25-113,-30 21 87,15-13-92,27-19-124,-47 35 221,1 0 0,0 1-1,0-1 1,0 1 0,1 0-1,-1-1 1,0 1 0,0 1 0,1-1-1,-1 0 1,1 1 0,-1 0 0,7 0-1,-8 1 13,0-1-1,0 1 0,0 0 0,0 0 0,0 0 0,0 0 1,0 1-1,0-1 0,-1 0 0,1 1 0,-1-1 1,1 1-1,-1 0 0,1-1 0,-1 1 0,0 0 0,0 0 1,0 0-1,0 0 0,0 0 0,0 0 0,0 0 1,-1 0-1,1 0 0,-1 1 0,1 2 0,0 5-12,0 0-1,0 0 0,-1 0 0,-1 14 1,0-12 37,-1-1 1,-1 1 0,0 0 0,0-1-1,-1 0 1,-1 0 0,0 0 0,-10 17 0,12-23-27,0-1 1,0-1-1,0 1 1,-1 0-1,1-1 1,-1 0-1,0 1 0,0-2 1,0 1-1,-6 3 1,7-5-54,-1 1-1,1-1 1,0 0-1,0-1 1,-1 1-1,1-1 1,-1 1-1,1-1 1,0 0-1,-1 0 1,1-1 0,-1 1-1,1-1 1,0 1-1,-1-1 1,-3-2-1,-1 0-86,1-1-1,1 0 1,-1 0-1,1 0 0,-1-1 1,1 0-1,1-1 1,-1 1-1,1-1 0,0 0 1,-7-10-1,-15-26-450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7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 20372,'16'2'1617,"4"-2"-1169,1 0-200,7-2 536,2-2-200,6-2-504,0 0-376,-7-3 352,1 0-88,-6 3-144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4.3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146 244 16291,'-8'2'228,"0"1"0,1 0-1,-1 1 1,1 0 0,0 0 0,1 1-1,-1-1 1,1 2 0,0-1-1,0 1 1,0-1 0,1 2-1,0-1 1,0 0 0,-8 15-1,8-11-43,0 1-1,0 0 1,1 0 0,0 0-1,1 1 1,0-1 0,1 1-1,0 0 1,1-1-1,0 18 1,1-25-124,0 0 0,1 0 0,-1 1 0,1-1-1,0 0 1,1 0 0,-1 0 0,1 0 0,-1 0 0,1 0 0,0 0 0,4 5-1,-4-8-43,-1 1 0,0-1 0,1 0 0,-1 1 0,1-1 0,-1 0-1,1 0 1,0 0 0,-1 0 0,1 0 0,0-1 0,0 1-1,0-1 1,-1 1 0,1-1 0,0 1 0,0-1 0,0 0-1,0 0 1,0 0 0,0 0 0,0 0 0,-1 0 0,1-1-1,0 1 1,0-1 0,0 1 0,0-1 0,2-1 0,4-2-7,0-1 0,-1 1 1,0-1-1,0-1 0,0 1 1,0-1-1,-1-1 0,0 1 0,0-1 1,-1 0-1,8-13 0,0-3-29,0-1 1,14-40-1,-15 30 7,-1 0 0,-2-1 0,-1-1 0,-2 1 0,-2-1 0,1-42 0,-5 67 3,0 9 9,1-1-1,-1 0 1,0 1 0,0-1-1,0 0 1,0 0-1,0 1 1,-1-1 0,1 0-1,-1 1 1,0-1 0,0 0-1,0 1 1,0-1-1,0 1 1,0-1 0,-4-3-1,5 6 3,0 0 0,-1-1 0,1 1 0,0 0 0,0 0 0,-1 0-1,1 0 1,0 0 0,-1 0 0,1 0 0,0 0 0,0 0 0,-1 0 0,1 0-1,0 0 1,-1 0 0,1 0 0,0 0 0,0 0 0,-1 0 0,1 0 0,0 0-1,-1 0 1,1 0 0,0 0 0,0 0 0,-1 1 0,1-1 0,0 0 0,0 0 0,0 0-1,-1 1 1,1-1 0,0 0 0,0 0 0,0 0 0,-1 1 0,1-1 0,0 0-1,0 0 1,0 1 0,0-1 0,0 1 0,-4 7 31,0 0 0,1 0 1,0 0-1,0 1 0,1 0 0,0-1 1,0 16-1,-2 71 261,4-73-205,4 93 326,-3-99-373,2-1-1,0 1 1,0 0-1,2-1 1,6 17-1,-10-30-81,0 0 1,0 0-1,0 0 0,0 1 0,0-1 1,1 0-1,-1 0 0,1 0 0,-1-1 1,1 1-1,0 0 0,0-1 0,-1 1 1,1-1-1,0 1 0,0-1 0,1 0 0,-1 0 1,4 2-1,-3-3 16,-1 0 1,0 0-1,0 0 1,0-1-1,0 1 1,1 0-1,-1-1 0,0 0 1,0 1-1,0-1 1,0 0-1,0 0 1,0 0-1,0 0 0,-1 0 1,1-1-1,0 1 1,0 0-1,-1-1 1,1 0-1,-1 1 1,2-3-1,23-34-323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8.6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18564,'5'2'1792,"2"-2"-1136,2-3-255,8-2 951,4 2-360,6 2-408,3 1-176,6 4-232,3 4-8,-2-2-32,-1 0-168,-2-5-608,-4-1-280,-5-12 776,1-7-128,-7-7-104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9.5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15 374 13987,'-3'5'664,"3"-4"-503,-1 0-1,0 0 0,1 0 1,-1 0-1,1 0 0,-1 0 1,0 0-1,0 0 0,0-1 1,0 1-1,1 0 0,-3 1 1,3-4 153,0 0 1,0 1 0,0-1 0,0 0 0,0 1 0,1-1-1,-1 1 1,0-1 0,1 1 0,0-1 0,-1 1 0,2-3-1,180-364 3402,-184 391-3703,-10 46-44,2 1 0,0 130 0,10-194-143,1 1 0,0 0 0,0-1 0,2 8 0,-3-13 135,0-1-1,0 1 1,0-1-1,1 0 1,-1 1 0,0-1-1,0 1 1,0-1-1,1 0 1,-1 1-1,0-1 1,0 0-1,1 1 1,-1-1-1,0 0 1,0 1 0,1-1-1,-1 0 1,1 0-1,-1 1 1,0-1-1,1 0 1,-1 0-1,0 0 1,1 0 0,-1 1-1,1-1 1,0 0-1,0-1-15,0 1 1,0-1-1,0 1 0,0-1 0,0 0 1,-1 0-1,1 1 0,0-1 0,0 0 1,0 0-1,-1 0 0,1 0 0,0 0 1,-1 0-1,1 0 0,0-2 0,13-29-413,1-8-171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0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32 15547,'0'7'442,"0"1"1,0-1-1,-1 0 0,0 0 0,0 0 0,-5 14 0,4-14-206,0 0-1,0 1 1,1 0-1,0-1 1,0 1-1,0 9 1,2-11-179,0 0 0,0 0 0,0 0 0,1 0 0,-1 0 0,1-1 0,1 1 0,-1-1 0,1 1 0,0-1 0,0 0 0,5 6 0,-6-9-43,0 0-1,0 0 1,1 0-1,-1 0 0,0 0 1,1-1-1,-1 1 0,1-1 1,0 1-1,-1-1 1,1 0-1,0 0 0,0-1 1,0 1-1,-1 0 1,1-1-1,0 0 0,0 1 1,0-1-1,0-1 1,0 1-1,0 0 0,0-1 1,0 1-1,0-1 0,-1 0 1,4-1-1,-1 0 44,0-1-1,0 0 1,-1 0-1,1 0 1,-1 0 0,1-1-1,-1 0 1,0 1-1,-1-2 1,1 1-1,-1 0 1,5-8-1,-4 5 75,0 0 0,0 0 0,-1-1 0,0 0 0,0 1-1,0-1 1,2-15 0,-5 18-49,0-1 1,1 0-1,-2 1 0,1-1 1,-1 1-1,0-1 0,0 1 1,0-1-1,-1 1 0,0 0 1,0 0-1,0-1 0,-1 1 1,1 1-1,-1-1 0,0 0 1,-5-4-1,6 6-75,-1 1 0,1 0 0,-1-1 0,0 1 0,1 0 0,-1 0 0,0 1 0,-1-1 0,1 0 0,0 1 0,0 0 0,-1 0 0,1 0 0,0 0 0,-1 1 0,1-1 0,-1 1 0,1 0 0,-1 0 0,1 0 0,-1 0 0,1 0 0,-1 1 0,1 0 0,0 0 0,-1 0 0,-5 3 0,5-3-167,1 1 0,-1 0 0,1 1 0,0-1 0,0 0 0,0 1 0,0 0 1,-3 4-1,4-5 52,1-1 1,0 1 0,0-1 0,-1 1 0,1 0 0,1 0-1,-1-1 1,0 1 0,0 0 0,1 0 0,-1 0-1,1 0 1,-1 0 0,1 0 0,0 0 0,0 0 0,0 0-1,0 3 1,4-1-584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0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12 16371,'-10'17'837,"-9"16"1040,-25 58 0,40-81-1723,0 1 0,1-1 0,1 1 0,-1 0 0,2 0 0,-1 0 1,2 0-1,-1 0 0,2 0 0,1 14 0,-2-23-135,0 1 0,1-1 0,0 0-1,-1 1 1,1-1 0,0 0 0,0 0 0,0 0 0,0 1 0,0-1 0,1 0 0,-1-1 0,4 5 0,-4-5-4,0 0 1,0-1-1,1 1 1,-1 0-1,0-1 1,1 1-1,-1 0 1,0-1-1,1 0 1,-1 1 0,1-1-1,-1 0 1,1 0-1,-1 1 1,1-1-1,-1 0 1,2-1-1,2 0 21,-1 0-1,1 0 0,-1-1 1,0 1-1,0-1 1,0 0-1,0-1 0,0 1 1,0-1-1,-1 1 0,1-1 1,5-7-1,4-4 83,-1-1-1,-1-1 1,-1 0-1,0 0 1,-1-1 0,0-1-1,-2 1 1,0-1-1,-1 0 1,5-27 0,-10 39-81,0 1 1,-1 0 0,0-1 0,0 1-1,0-1 1,0 1 0,-3-10-1,3 13-26,-1 1 0,1-1-1,-1 1 1,1-1-1,-1 0 1,0 1-1,0 0 1,0-1-1,0 1 1,0-1-1,0 1 1,0 0-1,0 0 1,0 0-1,-1 0 1,1-1-1,0 2 1,-1-1-1,1 0 1,-1 0-1,1 0 1,-1 1-1,1-1 1,-1 1-1,0-1 1,1 1-1,-1 0 1,-2-1-1,-1 1-86,0 1 0,-1-1-1,1 1 1,0 0 0,0 1-1,0-1 1,-1 1 0,2 0-1,-1 0 1,-7 4 0,2 0-312,1 0 0,0 0 1,0 1-1,-8 8 1,15-12-160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1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0 18500,'-1'0'116,"0"1"0,0-1 0,0 0 0,0 1 0,0-1 0,-1 1 0,1-1-1,0 1 1,0-1 0,0 1 0,1 0 0,-1-1 0,0 1 0,0 0 0,0 0 0,0 0 0,-1 1 0,-11 20 184,12-20-215,-10 19 488,1 1-1,1 0 0,-10 40 0,15-46-440,0 0-1,2 0 0,0 1 1,1-1-1,0 0 1,3 22-1,-2-36-114,0 1 0,0-1 1,1 0-1,-1 1 0,1-1 0,0 0 0,0 0 0,-1 1 0,2-1 0,-1 0 1,0 0-1,0 0 0,1 0 0,-1 0 0,4 3 0,-4-4-7,0 0 0,1-1 0,-1 1 0,1 0 0,-1-1 0,0 1 0,1-1 0,-1 1 0,1-1 0,-1 0 0,1 0 0,0 0 0,-1 1 0,1-1 0,-1-1 0,1 1 0,-1 0 0,3-1 0,2-1-7,0 0-1,0 0 1,-1-1 0,1 0 0,-1 0-1,0-1 1,0 1 0,0-1-1,0 0 1,5-6 0,0-1-172,0 0-1,-1 0 1,-1-1 0,1 0 0,-2-1 0,0 0 0,0 0 0,-2-1 0,1 1 0,-2-1-1,1 0 1,-2-1 0,0 1 0,1-28 0,-7 2-364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1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 17108,'0'-5'1848,"8"5"-992,-2-1-336,1-2 1393,1 0-833,-1-3-592,1 1-584,-2 2 248,-5 3-48,8-1-200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6.4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13387,'1'0'246,"-1"-1"0,1 0 0,0 1 0,0-1-1,-1 1 1,1-1 0,0 1 0,0-1 0,0 1 0,-1 0 0,1-1 0,0 1 0,0 0 0,0-1 0,0 1 0,0 0-1,0 0 1,0 0 0,0 0 0,0 0 0,-1 0 0,1 0 0,0 0 0,1 1 0,1 0 76,-1 1 0,0 0-1,0-1 1,0 1 0,0 0 0,0 0 0,3 4 0,-5-6-375,15 20 656,-12-16-526,0 1 1,0-1-1,1 1 0,-1-1 0,1 0 0,0 0 0,0-1 1,1 1-1,-1-1 0,6 3 0,-9-6-134,0 1-1,0-1 1,0 0-1,0 0 1,0 0 0,1 0-1,-1 0 1,0-1 0,0 1-1,0 0 1,0 0-1,0-1 1,0 1 0,0-1-1,0 1 1,0-1-1,0 1 1,0-1 0,0 1-1,-1-1 1,1 0 0,0 0-1,0 1 1,-1-1-1,1 0 1,0 0 0,-1 0-1,1 0 1,0-2-1,19-36-2332,-14 26 1520,20-52-3093,-19 58 3872,-4 15 569,-3 15 513,-1-3-365,0 40 630,-4-1 0,-19 97 0,22-149-1299,0 0-1,0 0 0,-1-1 0,0 1 0,-4 6 1,-6 6-179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7.1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 17652,'-1'1'1840,"-1"1"-1344,5 2-208,3 2 841,8 0-409,5 3-168,4 0-248,2-1-112,5-2-96,0-2-48,-3-2-416,-1-2-248,-7 0-400,-7-3 816,-10 3-209,4 0-167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7.5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 16035,'3'6'1625,"12"-4"-777,1-2-280,8-2 752,3 1-263,6-1-233,0 1-72,-3 1-728,0 0-512,-7-2 448,-5 1-136,-5-2-152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8.0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16 15875,'0'-2'106,"-1"1"-1,0 0 1,-1 0-1,1 0 0,0 0 1,0 0-1,0 0 0,-1 0 1,1 0-1,0 1 1,-1-1-1,1 0 0,-1 1 1,1-1-1,-1 1 0,1 0 1,-1-1-1,1 1 1,-1 0-1,1 0 0,-1 0 1,1 0-1,-1 0 0,1 0 1,-1 1-1,1-1 1,-1 0-1,1 1 0,-1-1 1,1 1-1,-1-1 0,1 1 1,0 0-1,-1 0 1,-1 1-1,-4 2 230,1 0 0,-1 1 0,1 0 0,0 0 0,-10 11 0,7-4-101,0 0 0,0 1 0,1 1 0,1-1 0,0 1 0,1 0 0,0 0 0,1 1 0,-6 28 0,9-34-200,1 1 0,0-1 1,0 0-1,1 1 0,0-1 1,1 0-1,0 1 1,0-1-1,1 0 0,0 0 1,1 0-1,0 0 0,0 0 1,1-1-1,0 1 1,1-1-1,7 11 0,-8-15-26,-1-1-1,0 1 0,1-1 0,0 0 1,0 0-1,0 0 0,0-1 0,0 1 1,1-1-1,-1 0 0,1 0 1,-1 0-1,1-1 0,0 0 0,0 0 1,0 0-1,-1-1 0,1 1 1,0-1-1,0 0 0,0 0 0,0-1 1,0 0-1,0 1 0,-1-2 0,10-2 1,-9 2 20,-1 1 1,1-1-1,-1-1 0,1 1 1,-1-1-1,0 1 0,0-1 1,0 0-1,0-1 1,-1 1-1,1-1 0,-1 1 1,0-1-1,0 0 1,0 0-1,0-1 0,-1 1 1,0 0-1,0-1 0,0 0 1,0 1-1,-1-1 1,0 0-1,0 0 0,0 0 1,0-7-1,-1 10-8,0 0 0,0 0 0,0 1 0,0-1 0,-1 0 0,1 0 0,-1 0 0,1 1 0,-1-1 0,1 0 0,-1 1 0,0-1 0,0 0 0,0 1 0,0-1 0,0 1 0,0-1 0,-1 1 0,1 0-1,0 0 1,-1-1 0,-1 0 0,0 0-16,0 1-1,0 0 0,0 0 1,0 0-1,0 0 1,0 0-1,0 1 0,0-1 1,-1 1-1,1 0 0,0 0 1,-4 0-1,2 1-166,0-1 1,1 1-1,-1 0 1,0 0-1,1 0 0,-1 0 1,1 1-1,-1 0 0,1 0 1,0 0-1,0 1 0,-1 0 1,2-1-1,-1 1 1,0 0-1,1 1 0,-6 5 1,7 1-354,4-2-171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4.8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42 417 15851,'-16'69'1708,"6"-32"-321,-5 44 1,15-80-1339,0 0-1,0 0 1,-1 0 0,1 0 0,0 0 0,0 0 0,0 0-1,0 0 1,0 0 0,0 0 0,0 0 0,1-1 0,-1 1-1,0 0 1,0 0 0,1 0 0,-1 0 0,1 0 0,-1-1-1,1 1 1,-1 0 0,1 0 0,0 0 0,0-1-14,-1 1 0,1-1 0,0 0 0,0 0 0,0 0 0,-1 0 1,1 0-1,0 0 0,0 0 0,-1-1 0,1 1 0,0 0 0,0 0 0,-1-1 1,1 1-1,0 0 0,0-1 0,-1 1 0,1 0 0,1-2 0,5-4 13,1 0 0,-1 0 0,8-10 0,31-40-1074,-2-2-1,35-64 0,-64 97 499,-6 13 68,-8 16 329,-12 26 391,7-18-103,0-3-54,-32 103 1198,32-96-999,0 1-1,1-1 0,1 1 0,0 30 0,2-45-274,0-1 0,0 1 0,0 0 0,0 0 0,0 0 0,0-1 0,1 1 0,-1 0 0,1 0 0,-1-1 0,1 1 0,0 0 0,0-1 0,0 1 0,0 0 1,0-1-1,0 1 0,0-1 0,0 0 0,2 2 0,-2-2-26,1-1 0,-1 1 0,0-1 1,1 0-1,-1 0 0,0 1 0,1-1 1,-1 0-1,0 0 0,1 0 0,-1 0 0,1-1 1,-1 1-1,0 0 0,1-1 0,-1 1 1,0 0-1,0-1 0,1 0 0,0 0 1,7-4-126,-2 0 1,1-1 0,0 1 0,-1-2-1,0 1 1,6-8 0,67-92-2039,-35 44 394,-28 42 788,-17 19 966,0 1 0,1 0 0,-1 0 0,0 0 0,0-1 0,0 1 0,0 0 0,1 0 0,-1 0 0,0 0 0,0-1 0,0 1 0,1 0 0,-1 0 0,0 0 0,0 0 0,0 0 0,1 0 0,-1 0 0,0 0 0,0 0 0,1 0 0,-1 0 0,0 0 0,0 0 0,1 0 0,-1 0 0,0 0 0,0 0 0,0 0 0,1 0 0,-1 0 0,0 0 0,0 0 0,1 0 0,-1 0 0,0 0 0,0 1 0,0-1 0,1 0 0,-1 0 0,0 0 0,0 0 1,0 1-1,0-1 0,0 0 0,1 0 0,-1 0 0,0 1 0,0-1 0,0 0 0,0 1 0,2 14-192,-7 42 1050,-16 73 1,11-69-145,6-40-425,-24 145 2835,-6 173-1,36-328-2710,2-19-185,4-27-67,40-369-883,-12 71-430,-20 233 616,31-108-1,-45 197 509,1 1 0,1-1 0,0 1 0,0 0 0,1 1 0,0-1 0,12-16 0,-17 26 46,1-1 0,-1 0 0,1 1 1,-1-1-1,1 1 0,0-1 0,-1 0 1,1 1-1,0-1 0,-1 1 0,1 0 1,0-1-1,0 1 0,-1 0 0,1-1 1,0 1-1,0 0 0,0 0 1,-1-1-1,1 1 0,0 0 0,0 0 1,0 0-1,0 0 0,-1 0 0,3 1 1,-2-1 5,0 1-1,0 0 1,0 0 0,-1 0 0,1 0 0,0-1 0,0 1 0,0 0 0,-1 0 0,1 0 0,-1 1 0,1-1 0,-1 0 0,1 0 0,0 2 0,1 6 59,0 0 0,0 0 0,0 14 0,-5 116 577,1-96-478,2-39-183,-1-1-1,1 1 1,0 0 0,1-1 0,-1 1-1,0-1 1,1 1 0,0 0-1,0-1 1,0 1 0,3 4 0,-3-7-30,0 1 0,0-1 1,1 0-1,-1 0 0,0 0 0,1 0 1,-1 0-1,1 0 0,-1 0 1,1 0-1,-1-1 0,1 1 0,0 0 1,-1-1-1,1 0 0,0 1 1,-1-1-1,1 0 0,0 0 1,0 0-1,-1 0 0,1 0 0,0 0 1,-1 0-1,4-2 0,7 1-223,3-2-44,-1 1 0,1 1 0,0 0 0,18 2 0,-28 0 316,-1 0 1,0-1-1,1 2 0,-1-1 1,0 0-1,0 1 0,0 0 1,0 0-1,0 0 0,0 0 1,-1 1-1,1-1 0,-1 1 1,1 0-1,-1 0 0,0 0 1,0 1-1,0-1 0,2 4 1,-4-4 51,0 0 0,1 0 1,-1 0-1,0 0 1,0 1-1,-1-1 0,1 0 1,-1 0-1,0 0 1,1 1-1,-1-1 1,-1 0-1,1 0 0,0 0 1,-1 1-1,0-1 1,1 0-1,-1 0 0,-1 0 1,1 0-1,0 0 1,-1 0-1,1 0 0,-1-1 1,-3 5-1,-4 5 196,-1 0-1,0 0 1,-21 18-1,12-14 23,0-1-1,-1-1 0,-1 0 1,0-2-1,-27 12 0,23-16-120,24-8-141,-1 0 1,1 0 0,0 0 0,0 0-1,0 0 1,0-1 0,0 1 0,0-1-1,0 1 1,0 0 0,0-1 0,0 0-1,-1 0 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8.5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0 17284,'-11'17'836,"0"0"-1,-16 36 1,24-46-741,1-1 0,0 1-1,1-1 1,-1 1 0,1-1-1,1 1 1,-1 0 0,1 0-1,0-1 1,1 1 0,-1 0-1,4 12 1,-2-14-33,-1 1 0,1-1 0,0 0 0,1 0 0,-1 0 0,1 0-1,0 0 1,0-1 0,1 1 0,-1-1 0,1 0 0,0 0 0,4 4 0,-5-6-20,-1-1 0,1 1 0,0-1-1,0 1 1,-1-1 0,1 0 0,0 0 0,0 0 0,0 0 0,0 0-1,0-1 1,1 0 0,-1 1 0,0-1 0,0 0 0,0-1-1,0 1 1,0 0 0,0-1 0,0 0 0,0 0 0,0 0-1,0 0 1,0 0 0,3-2 0,0-1 64,-1 0 0,1 0 1,-1 0-1,0-1 0,0 0 0,0 0 1,-1 0-1,0-1 0,0 0 0,0 1 1,0-1-1,-1-1 0,0 1 0,-1 0 1,1-1-1,-1 1 0,0-1 0,-1 0 1,0 0-1,1-9 0,-2 12-115,1 1-1,-1-1 1,0 0-1,0 1 1,-1-1-1,1 1 1,-1-1-1,0 1 1,0-1-1,0 1 1,0-1-1,0 1 1,-1 0-1,0-1 1,1 1 0,-1 0-1,0 0 1,-1 0-1,1 1 1,0-1-1,-1 1 1,0-1-1,1 1 1,-1 0-1,0 0 1,0 0-1,0 0 1,-1 0-1,1 1 1,0-1 0,-1 1-1,1 0 1,-1 0-1,1 0 1,-1 1-1,1-1 1,-1 1-1,0 0 1,-6 0-1,8 0-90,-1 0-1,0 0 0,1 1 0,-1-1 0,1 1 1,-1-1-1,1 1 0,-1 0 0,1 0 0,-1 0 1,1 0-1,-1 0 0,1 1 0,0-1 0,0 1 1,0 0-1,0-1 0,-3 5 0,-3 8-528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9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 17460,'0'2'1952,"3"-2"-1288,3 0-176,6-5 1009,8 2-529,4-3-168,4 2-328,4-2-96,2 1-368,1 1-432,-4 1 400,1 4-112,-8 7-72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9.6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 17716,'-4'12'1247,"-1"0"0,2 1 0,0-1 1,-3 26-1,-5 72-526,9-96-651,1 0 0,1 1 0,1-1 0,0 0 0,0 0 0,2-1 0,4 20 0,-6-32-75,-1 0 0,0 0 0,1 0 0,-1 0 0,1 0 0,-1 0 0,1 0 0,-1 0 0,1 0 0,0 0 0,-1 0 0,1-1 0,0 1 0,0 0 0,0 0 0,-1-1 0,1 1 0,0 0 0,0-1 0,0 1 0,0-1 0,0 1 0,2-1 0,-1 0-56,-1 0 1,0 0 0,1 0-1,-1-1 1,0 1 0,0 0-1,1-1 1,-1 1 0,0-1 0,0 0-1,0 1 1,0-1 0,0 0-1,0 0 1,0 1 0,2-3-1,2-3-194,0 0 0,0-1 0,-1 1 0,1-1 0,3-10 0,4-12-189,-3-2-144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0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8 145 15315,'0'29'1777,"0"4"-913,-3 1-328,1 1 1032,-1-4-343,3-5-481,5-5-88,2-14-536,4-7-376,4-9-608,2-6 71,2-12 529,2-1-216,2-7-152</inkml:trace>
  <inkml:trace contextRef="#ctx0" brushRef="#br0" timeOffset="1">262 34 16075,'-1'10'742,"0"-1"0,-1 0 0,0 1 0,-6 15 0,-2 16 360,8-34-918,-5 48 693,7-51-829,0 0 1,0-1-1,0 1 1,0 0-1,1-1 1,-1 1-1,1 0 1,0-1-1,0 1 1,1-1-1,-1 1 1,3 3-1,-3-6-36,0 0 0,0 0 0,0 1 0,0-1 0,0 0 0,1 0-1,-1-1 1,0 1 0,1 0 0,-1 0 0,1-1 0,-1 1 0,1-1 0,-1 1 0,1-1 0,-1 1-1,1-1 1,0 0 0,-1 0 0,1 0 0,-1 0 0,1 0 0,0 0 0,-1 0 0,1-1 0,-1 1-1,1-1 1,-1 1 0,1-1 0,-1 1 0,1-1 0,-1 0 0,0 0 0,1 0 0,1-1 0,3-2 8,1-1 1,-1 0 0,0 0 0,0 0 0,10-13 0,-6 5 35,-1 0 1,-1 0-1,0-1 1,11-25 0,-17 33-36,1 0 1,-1-1-1,-1 1 0,1 0 1,-1-1-1,0 0 1,0 1-1,-1-1 0,0 0 1,0 1-1,-1-1 1,1 1-1,-4-13 0,3 18-49,1 0-1,0 0 0,0 0 1,-1 0-1,1 0 0,-1 0 1,1 0-1,-1 0 1,1 0-1,-1 1 0,0-1 1,1 0-1,-1 0 0,0 1 1,1-1-1,-1 1 0,0-1 1,0 0-1,0 1 0,0-1 1,1 1-1,-1 0 0,0-1 1,0 1-1,0 0 0,0-1 1,-2 1-1,1 0-60,0 1 1,-1-1-1,1 0 1,0 1-1,0 0 0,0-1 1,0 1-1,0 0 1,0 0-1,0 0 1,-4 3-1,-2 2-186,0 1 0,0 0 1,0 1-1,-6 8 0,0 4-388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0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0 16780,'-12'11'476,"1"0"1,0 1-1,1 1 1,1-1-1,0 2 1,1-1-1,0 1 1,1 0-1,-9 26 1,11-28-289,2 1 0,-1 0 0,2 0 0,0 0 0,0 0 1,1 0-1,1 0 0,0 1 0,3 14 0,-3-27-169,0 0-1,1 1 0,-1-1 1,0 0-1,1 0 0,-1 0 0,1 0 1,-1 0-1,1 0 0,-1-1 1,1 1-1,-1 0 0,1 0 1,0 0-1,0 0 0,-1-1 1,1 1-1,0 0 0,0-1 0,0 1 1,0-1-1,0 1 0,0-1 1,0 1-1,0-1 0,0 0 1,0 1-1,0-1 0,0 0 0,0 0 1,0 0-1,0 0 0,0 0 1,0 0-1,1 0 0,-1 0 1,0 0-1,0 0 0,0-1 1,0 1-1,0 0 0,0-1 0,0 1 1,1-2-1,4-1 31,0 0 0,0 0 0,-1-1 0,1 0 0,-1 0 0,5-5 0,1-2 26,-2 0 0,1 0 0,-1-1 0,-1 0 0,0-1 0,10-22 1,-15 29-94,0-1 1,0 1 0,-1-1 0,0 0 0,-1 0 0,1 0 0,-2 0 0,1 0 0,0 0 0,-1 0 0,-1 0 0,1 0 0,-1 0 0,0 0 0,-1 0 0,-2-7 0,3 11 29,0 1-1,0 0 1,0-1-1,0 1 1,-1 0-1,1 0 0,-1 0 1,1 0-1,-1 0 1,0 0-1,0 1 1,0-1-1,0 0 1,0 1-1,0-1 1,0 1-1,0 0 0,-1 0 1,1 0-1,0 0 1,-1 0-1,1 1 1,-1-1-1,1 1 1,-1-1-1,1 1 0,-1 0 1,-2 0-1,-7 0-55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1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68 259 20652,'-12'32'1641,"-5"-1"-1273,4 2-176,1-1 512,3-1-176,4-8-240,5-4-136,5-11-288,2-5-272,7-12-552,1-8-128,-3-13 808,-5-10-216,4-14-169</inkml:trace>
  <inkml:trace contextRef="#ctx0" brushRef="#br0" timeOffset="1">98 1 16243,'-11'9'2201,"4"3"-1153,2-3-464,-1-2 2129,0-1-1465,5-6-1104,-2 2-576,4-10 456,1-2-176,-2-4-200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1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 15011,'2'6'1176,"-5"6"-887,-3 4-105,0 13 376,-2 1-80,-2 13-136,-1 7-88,-1 14-64,1 4-24,1 7-40,-1 0-16,5-3-280,2-4-200,4-13 24,0-13 256,0-28-80,4-20-88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3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545 632 13907,'1'-4'225,"-1"0"1,0 1-1,1-1 1,0 0-1,0 0 0,0 0 1,2-6-1,-2 8-137,1 1-1,-1-1 1,0 1-1,0-1 1,1 1-1,-1-1 1,0 1-1,1 0 1,-1 0-1,1 0 1,0-1-1,-1 2 1,1-1-1,0 0 1,0 0-1,0 0 1,0 1 0,3-1-1,90-14 939,17-4-817,-16-7-134,118-49-1,89-57-781,122-45-998,-339 148 1003,175-33 1,-207 55 817,-1 1 0,1 3 1,0 2-1,89 11 0,8 13 1017,91 10 984,151-26-431,54 6-1558,-272 9-96,107 10-105,-220-29-82,0-2 0,97-12-1,-6-14-89,13-3 71,-127 24 97,0 1 0,49 4-1,-67 3 18,-19-3 63,0-1 1,1 1 0,-1 0-1,1-1 1,-1 0 0,0 0-1,1 0 1,-1 0 0,6 0-1,12-21 138,-15 18-153,1 1 0,0 0 0,0 0 0,0 0 1,0 1-1,1 0 0,-1 0 0,0 0 1,1 1-1,8 1 0,-6-1 10,-1 0 0,0-1-1,0 0 1,0 0 0,17-5 0,22-12 32,-22 8-30,51-14-1,-67 22-4,0 0-1,0 1 0,0 0 0,0 1 1,1 0-1,-1 1 0,0-1 0,0 2 1,15 3-1,-8-2-20,-1 0 0,1-1 0,0-1 0,0 0 0,0-2-1,17-1 1,-14 0-92,-1 2 0,1 0 0,32 4 0,-48-3 111,-1-1-1,1 1 1,-1 0 0,1 0-1,-1 1 1,0-1 0,1 0-1,-1 1 1,0-1 0,0 1-1,3 3 1,-4-3 18,1-1 0,-1 1 0,1-1 0,0 0 0,-1 1 0,1-1 1,0 0-1,0 0 0,0 0 0,-1 0 0,1 0 0,0-1 0,0 1 0,0-1 0,1 1 0,-1-1 0,0 0 1,4 0-1,31-9 140,-33 7-142,0 1 0,0-1 0,1 1 0,-1 0 0,1 0 0,-1 0 0,1 1 0,-1 0 0,7 0 0,-10 0-10,0 1 0,0-1 0,0 0 0,0 1 0,0 0 0,0-1 0,0 1-1,0 0 1,0-1 0,0 1 0,0 0 0,0 0 0,-1 0 0,1 0 0,0 0 0,-1 0 0,1 0 0,0 0 0,-1 0-1,0 0 1,1 0 0,-1 0 0,1 1 0,-1 1 0,0-2 1,1 1 0,-1-1 0,1 1-1,-1-1 1,1 0 0,-1 1 0,1-1 0,0 0 0,-1 1-1,1-1 1,0 0 0,0 0 0,0 0 0,0 0-1,0 0 1,1 0 0,-1 0 0,0 0 0,0 0 0,3 1-1,-3-2 12,1 1-1,-1 0 0,1 0 1,-1 0-1,0 0 0,0 0 1,1 0-1,-1 0 0,0 0 1,0 1-1,0-1 0,0 0 1,-1 1-1,1-1 0,0 1 1,0-1-1,-1 1 0,1-1 1,-1 1-1,1-1 0,-1 1 1,0-1-1,0 1 0,1 1 1,-2 46 219,0-37-174,-15 174 342,-43 188-1,-2 5-438,61-368 9,0-9 9,0 1 1,0 0 0,0-1-1,-1 1 1,1 0-1,-1-1 1,1 1 0,-1-1-1,0 1 1,-2 4 0,3-8 1,0 1 1,0-1 0,0 1 0,0 0-1,0-1 1,0 1 0,0-1-1,0 1 1,0 0 0,-1-1 0,1 1-1,0-1 1,0 1 0,0 0 0,-1-1-1,1 1 1,0 0 0,0-1-1,-1 1 1,1 0 0,0 0 0,-1-1-1,1 1 1,0 0 0,-1 0 0,1 0-1,0-1 1,-1 1 0,1 0-1,-1 0 1,1 0 0,-1 0 0,-14-7-1302,6 7 1123,0 1 1,-1 0-1,1 0 1,0 1-1,0 0 1,0 1-1,0 0 1,0 0-1,-13 8 1,-19 5 552,-27 5 242,-1-4 0,-86 10 0,-145 3 162,258-27-727,-22 2-9,-506 50-54,-387 17-2039,372-64 1305,1-25-925,233 9 1108,-128-6 525,-43-49 544,427 48 35,-95-4 0,132 17-34,-1 3 0,-110 16 1,111-7-131,9 0 222,-66 3 0,110-13-516,1 0 0,-1 0 0,1 0 0,0 0 0,-1-1 0,1 0 1,-1 0-1,1 0 0,-5-2 0,8 2-46,0 1 1,1-1-1,-1 1 0,0-1 1,0 1-1,1-1 1,-1 0-1,0 1 0,1-1 1,-1 0-1,1 1 0,-1-1 1,1 0-1,-1 0 1,1 1-1,0-1 0,-1 0 1,1 0-1,-1-1 0,1 0-5,0 0 1,0 1-1,1-1 0,-1 0 0,0 0 0,1 1 0,-1-1 0,1 0 0,-1 1 0,1-1 0,0 1 1,-1-1-1,1 1 0,1-2 0,10-13-43,0 2-1,1 0 1,0 0 0,25-19-1,-11 10 5,31-29-52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4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73 17308,'1'1'1696,"8"-1"-1168,9-1-120,6-1 825,20-1-393,7 0-144,9-3-240,4 0-104,4 0-376,-2 0-368,-3 2-576,-6-4-657,-16 1 1233,-8-2-312,-6-3-256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5.0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0 17476,'26'25'2840,"16"-5"-2564,-32-15-201,1-1 1,-1 2 0,18 11-1,-25-15-25,-1 0 0,0 0 0,0 0 0,1 0-1,-2 0 1,1 1 0,0-1 0,0 1 0,-1-1 0,1 1 0,-1 0-1,0-1 1,0 1 0,0 0 0,0 0 0,0 0 0,-1 0 0,1 0 0,-1 5-1,-1 2 84,0 0 0,0 1 0,-1-1 0,0 0 0,-1 0 0,-1 0 0,-4 11 0,-38 67 541,24-48-518,21-39-148,-34 60-349,31-54 258,-1 0 0,0-1-1,0 0 1,-1 0 0,1 0-1,-9 6 1,13-11 73,0-1 1,0 1-1,0 0 0,0-1 1,0 1-1,0-1 0,0 0 1,-1 1-1,1-1 1,0 0-1,0 1 0,0-1 1,0 0-1,0 0 0,-1 0 1,1 0-1,-1 0 1,-16-10-234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5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11 15771,'5'-11'1444,"-1"13"-120,-2 21 161,-5 26 117,-11 50-1,3-26-870,-3 12-87,-4 51-225,17-135-423,1 0 0,0 0 0,0 0-1,0 1 1,0-1 0,0 0 0,0 0-1,0 0 1,1 1 0,-1-1 0,0 0-1,1 0 1,-1 0 0,1 0 0,0 2-1,-1-3 0,1 0 0,-1 0 1,0 0-1,1 0 0,-1 1 0,1-1 0,-1 0 0,0 0 0,1 0 0,-1 0 0,0 0 0,1 0 0,-1-1 0,1 1 0,-1 0 0,0 0 0,1 0 0,-1 0 1,0 0-1,1 0 0,-1-1 0,0 1 0,1 0 0,-1 0 0,0-1 0,1 1 0,-1 0 0,0 0 0,0-1 0,1 1 0,26-36-310,-22 28 278,1 0-24,39-51-347,-40 53 361,0 1-1,0 0 1,1 0 0,-1 0 0,1 1 0,0 0 0,13-7 0,-18 11 42,0-1-1,0 0 1,1 1-1,-1-1 1,0 1-1,1 0 1,-1-1-1,1 1 1,-1 0-1,0 0 1,1 0-1,-1 0 0,1 0 1,-1 0-1,1 0 1,-1 0-1,0 1 1,1-1-1,-1 0 1,1 1-1,-1-1 1,0 1-1,0 0 1,1-1-1,-1 1 1,0 0-1,0 0 1,0 0-1,0 0 0,0 0 1,0 0-1,0 0 1,0 0-1,0 0 1,0 0-1,0 1 1,-1-1-1,2 3 1,0 2 14,1 1 0,-2 0-1,1 0 1,-1 0 0,0 0 0,0 12 0,0-1 70,-2 0 0,-1 0 0,0 0 1,-1 0-1,-1 0 0,0-1 0,-1 1 0,-9 16 0,10-25-17,0 0 0,-1-1-1,0 1 1,-1-1 0,0-1 0,0 1-1,-10 8 1,12-12-75,-1 0 1,0 0-1,0 0 0,-1-1 0,1 0 0,-1 0 1,0-1-1,1 0 0,-1 0 0,0 0 1,0 0-1,-9 0 0,14-2-38,-1 1 0,1-1-1,-1 0 1,0 1 0,1-1-1,-1 0 1,1 0 0,-1 0-1,0-1 1,1 1 0,-1 0-1,1-1 1,-1 1 0,1-1-1,-1 1 1,1-1 0,-1 0-1,1 1 1,-1-1 0,1 0-1,0 0 1,-1 0 0,1 0-1,0 0 1,0-1 0,0 1-1,0 0 1,0 0 0,0-1-1,0 1 1,0-1 0,1 1-1,-1 0 1,0-1 0,1 0-1,-1-1 1,0-12-534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8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0 109 15403,'1'0'178,"-1"1"0,0-1-1,1 1 1,-1-1 0,0 1 0,1-1-1,-1 1 1,1-1 0,-1 0-1,1 1 1,-1-1 0,1 0 0,-1 1-1,1-1 1,0 0 0,-1 0 0,1 1-1,-1-1 1,1 0 0,-1 0-1,1 0 1,0 0 0,-1 0 0,1 0-1,0 0 1,-1 0 0,1 0-1,-1 0 1,1 0 0,0 0 0,-1 0-1,1 0 1,-1-1 0,2 1-1,27-7 1794,-27 6-1712,72-22 1817,-49 14-1894,0 2 0,0 0 0,0 1 0,49-3 0,12 9-91,-52 1 80,1-1-1,-1-2 1,57-9 0,-81 9-89,1 0 0,-1 1 1,20 1-1,-26 0-89,-3 0-67,-9-9-4334,7 8 4042,0 0 1,0 0 0,0 0-1,1 0 1,-1 0-1,0 0 1,0 0 0,0 0-1,1-1 1,-1 1-1,0-2 1,1-1-963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6.1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193 18 15379,'0'-1'366,"1"0"0,0 1 0,-1-1 0,1 0 0,-1 0 0,1-1 0,-1 1 0,0 0 0,1 0-1,-1 0 1,0 0 0,0 0 0,0 0 0,0-2 0,-10 9 2765,-22 27-1486,13-8-1557,0 1 1,2 1-1,1 0 0,1 1 1,1 1-1,1 0 0,2 1 0,1 0 1,-8 44-1,17-66-74,-1 1-1,2-1 1,-1 1-1,1-1 1,0 1 0,1-1-1,0 0 1,1 1-1,-1-1 1,2 0 0,-1 0-1,8 16 1,-7-19-86,0 0 1,1 0 0,-1 0-1,1 0 1,1-1-1,-1 1 1,1-1-1,-1 0 1,1 0 0,0-1-1,0 0 1,1 1-1,-1-2 1,1 1-1,0-1 1,0 0 0,-1 0-1,11 2 1,-9-3-64,0 0 1,0 0 0,0 0-1,0-1 1,0 0-1,0 0 1,0-1-1,0 0 1,0 0 0,0-1-1,-1 0 1,1 0-1,11-6 1,16-15-446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6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70 19252,'-3'3'1792,"9"-3"-1191,3 0-233,3-3 936,3-2-480,4-1-456,1-3-264,-1-1-784,-1 1-392,-6-4 872,-4 3-232,-4 2-152</inkml:trace>
  <inkml:trace contextRef="#ctx0" brushRef="#br0" timeOffset="1">5 179 16652,'-5'18'1696,"10"-7"-880,4-5-264,12-6 768,4-6-167,4-6-249,2-2-80,2-1-480,-1-3-336,-5 3-848,-3 2 800,-11 2-208,-5 4-112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7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58 19020,'0'-18'1599,"0"18"-1575,0 0 0,0 0 0,0 0 1,-1 0-1,1 0 0,0 0 0,0 0 0,0-1 1,0 1-1,0 0 0,0 0 0,0 0 0,0 0 0,0 0 1,0 0-1,0 0 0,0 0 0,-1 0 0,1 0 1,0-1-1,0 1 0,0 0 0,0 0 0,0 0 0,0 0 1,0 0-1,-1 0 0,1 0 0,0 0 0,0 0 1,0 0-1,0 0 0,0 0 0,0 0 0,-1 0 0,1 0 1,0 0-1,0 0 0,0 0 0,0 0 0,0 0 0,0 0 1,0 0-1,-1 1 0,1-1 0,0 0 0,0 0 1,0 0-1,0 0 0,0 0 0,0 0 0,0 0 0,0 0 1,-2 3 144,0-1 0,0 1 1,1 0-1,-1-1 1,1 1-1,0 0 0,0 0 1,-1 5-1,-11 41 309,3 2 0,2-1-1,-3 74 1,11-116-434,1 21 191,0-29-232,-1 0 1,0 0-1,0 0 0,0 1 1,0-1-1,0 0 1,0 0-1,0 0 1,0 0-1,1 0 0,-1 0 1,0 0-1,0 0 1,0 0-1,0 0 1,0 0-1,1 0 0,-1 0 1,0 0-1,0 0 1,0 0-1,0 0 0,0 0 1,0 0-1,1 0 1,-1 0-1,0 0 1,0 0-1,0 0 0,0 0 1,0 0-1,0 0 1,0 0-1,1-1 0,-1 1 1,0 0-1,0 0 1,0 0-1,0 0 1,0 0-1,0 0 0,0 0 1,0 0-1,0-1 1,0 1-1,1 0 0,-1 0 1,0 0-1,0 0 1,0 0-1,0 0 1,0-1-1,0 1 0,0 0 1,0 0-1,0 0 1,5-10 54,7-26 31,-1-1-1,6-40 1,-9 35-5,16-45 0,-24 85-85,1 0 1,-1 0-1,1 0 1,0 1-1,0-1 1,0 0-1,0 0 1,1 0-1,2-2 1,-4 4 0,0-1-1,0 1 1,1 0 0,-1 0-1,0 0 1,1 0 0,-1-1-1,0 1 1,1 0 0,-1 0-1,0 0 1,1 0 0,-1 0-1,0 0 1,1 0 0,-1 0-1,0 0 1,1 0 0,-1 0-1,0 0 1,1 0 0,-1 0-1,0 0 1,1 0 0,-1 1-1,0-1 1,1 0 0,-1 0-1,0 0 1,1 0 0,-1 1-1,0-1 1,1 1 0,1 2-4,1 1 1,0 0-1,-1 0 1,0 0 0,0 0-1,2 6 1,0 0 0,-2-7-1,1 5-3,1 0-1,-1-1 1,2 1-1,5 8 1,-9-15 6,0 0 1,-1-1-1,1 1 1,-1 0-1,1 0 1,0 0-1,0-1 1,-1 1-1,1 0 1,0-1-1,0 1 1,0-1-1,0 1 1,0-1-1,0 1 1,0-1 0,0 1-1,0-1 1,0 0-1,0 0 1,0 0-1,0 1 1,0-1-1,0 0 1,0 0-1,0 0 1,0-1-1,0 1 1,0 0-1,0 0 1,0-1-1,0 1 1,0 0-1,0-1 1,0 1 0,0-1-1,0 1 1,0-1-1,0 1 1,0-1-1,-1 0 1,1 0-1,0 1 1,1-3-1,4-6 0,0-1 0,0 0 0,-1 0 0,0-1-1,-1 0 1,0 0 0,-1 0 0,0 0 0,2-13-1,6-21-3,-9 47 7,-1 8-7,24 353-1658,-23-356 1722,-2 6-394,-1-12 23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7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1 180 17452,'12'6'1608,"9"-8"-904,7-5-208,13-7 705,2-4-233,13-4-160,4-4-48,-2-3-320,1 4-168,-9 4-416,-7 6-232,-11 9-512,-5 6-280,-20 4 824,-7 5-248,-16 3-129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8.3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128 174 18548,'-6'27'1584,"6"5"-1112,-2 3-216,5 4 585,3 3-217,2 1-312,-1-1-232,2-3-424,-1-3-184,-1-10-401,-1-2-95,-6-12 648,0-6-280,-9-9-48</inkml:trace>
  <inkml:trace contextRef="#ctx0" brushRef="#br0" timeOffset="1">0 289 13803,'3'-11'424,"0"1"0,1 0 0,0 0 0,1 1 0,0 0 0,0-1-1,1 2 1,13-16 0,62-60 2117,-78 81-2460,64-55 1126,-59 52-1096,0 1-1,0-1 1,0 2-1,1-1 1,0 1-1,-1 1 1,12-4-1,-17 6-76,-1 1-1,1-1 1,0 1 0,-1 0-1,1-1 1,0 1-1,-1 0 1,1 0-1,-1 1 1,1-1-1,0 1 1,-1-1-1,1 1 1,-1 0-1,1 0 1,-1 0-1,0 0 1,1 0-1,-1 0 1,0 1-1,0-1 1,0 1-1,0 0 1,0 0-1,0-1 1,0 1 0,0 0-1,-1 1 1,1-1-1,-1 0 1,0 0-1,1 1 1,-1-1-1,0 0 1,1 5-1,1 3 137,-1 1 0,0-1 0,0 1 0,-1-1 0,0 1 0,-1-1-1,-2 18 1,0-12 102,0-1 0,-2 1 0,1-1 0,-2 0 0,-8 19 0,11-28-194,-1-1 0,1 0 0,-1 0 0,0 0 1,0 0-1,-1-1 0,1 1 0,-1-1 0,0 0 0,0 0 0,-1 0 1,1-1-1,-1 1 0,0-1 0,0 0 0,0 0 0,-9 3 0,12-5-103,-1-1 0,1 1 0,-1-1 0,1 0 0,0 1-1,-1-1 1,1 0 0,-1 0 0,1 0 0,0-1 0,-1 1-1,1-1 1,-1 1 0,1-1 0,0 0 0,0 0 0,-1 0-1,1 0 1,0 0 0,0 0 0,0-1 0,0 1 0,0-1 0,1 1-1,-1-1 1,0 0 0,1 0 0,-1 0 0,1 0 0,-1 0-1,0-3 1,-1-1-5,0 0 0,1 0 0,0 0 0,0 0 0,1 0 0,0 0 0,0-1 0,0 1 0,1 0 0,0-1 0,1-7 0,4-23-366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8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0 15907,'12'32'1697,"4"13"-849,4 6-264,-4 17 736,2 5-167,-6 11-225,-1 5-56,-8 16-400,-3 5-80,-11 4-352,-5 1-224,-11-7-632,0-7-144,-9-18 736,-11-14-184,-7-30-152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9.9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68 15059,'-1'-19'3342,"-2"27"-566,-2 34-3,5-37-2822,-4 21 640,2-14-532,0-1 0,1 1 0,0 0 0,1 0 0,1 0 0,-1 0 0,4 13 0,-4-25-65,0 0 0,0 1-1,0-1 1,0 0 0,0 1 0,0-1-1,0 0 1,0 0 0,1 1 0,-1-1-1,0 0 1,0 0 0,0 1 0,0-1-1,1 0 1,-1 0 0,0 0 0,0 1-1,1-1 1,-1 0 0,0 0 0,0 0-1,1 0 1,-1 1 0,0-1 0,0 0-1,1 0 1,-1 0 0,0 0 0,1 0-1,-1 0 1,0 0 0,0 0 0,1 0-1,-1 0 1,0 0 0,1 0 0,-1 0-1,0 0 1,0 0 0,1 0 0,-1 0-1,0 0 1,1 0 0,-1-1 0,0 1-1,0 0 1,1 0 0,-1 0 0,0 0-1,0-1 1,1 1 0,-1 0 0,0 0-1,0 0 1,0-1 0,0 1 0,1 0-1,-1 0 1,0-1 0,0 1 0,0 0 0,0-1-1,0 1 1,0-1 0,11-18-239,-1-6 97,-2-2-1,-1 1 1,-1-1 0,-1-1 0,2-44 0,-6 58 302,-3 16 131,0 21 13,1-9-199,0 0-163,0 0 0,2 0 0,-1 0 0,2 0 0,-1 0 0,8 24 0,-9-37 59,0-1-1,0 0 1,0 1-1,0-1 0,0 0 1,0 1-1,1-1 1,-1 0-1,0 1 0,0-1 1,0 0-1,1 1 0,-1-1 1,0 0-1,0 1 1,1-1-1,-1 0 0,0 0 1,0 0-1,1 1 1,-1-1-1,0 0 0,1 0 1,-1 0-1,0 1 0,1-1 1,-1 0-1,0 0 1,1 0-1,-1 0 0,1 0 1,-1 0-1,0 0 1,1 0-1,-1 0 0,0 0 1,1 0-1,-1 0 1,1 0-1,-1 0 0,0 0 1,1-1-1,-1 1 0,0 0 1,1 0-1,-1 0 1,0 0-1,1-1 0,-1 1 1,0 0-1,0 0 1,1-1-1,-1 1 0,0 0 1,0 0-1,1-1 0,-1 1 1,0 0-1,0-1 1,0 1-1,0 0 0,1-1 1,-1 1-1,0 0 1,0-1-1,0 0 0,13-23-235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0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17708,'2'-9'4126,"0"27"-2227,3 33-527,-2 1-707,7 66 108,-10-117-768,0-1 1,-1 1-1,1 0 1,0 0-1,0-1 1,1 1-1,-1 0 0,0 0 1,0-1-1,0 1 1,0 0-1,1-1 0,-1 1 1,0 0-1,1-1 1,-1 1-1,0 0 0,1-1 1,-1 1-1,1 0 1,-1-1-1,1 1 1,-1-1-1,1 1 0,0-1 1,0 1-1,0-2 1,0 1-1,0-1 0,-1 0 1,1 1-1,0-1 0,-1 0 1,1 0-1,0 1 1,-1-1-1,1 0 0,-1 0 1,1 0-1,-1 0 0,0 0 1,1-1-1,13-47 90,18-133 119,-41 432-166,9-244-45,0 0-1,1 0 1,-1 0-1,1 0 1,0-1-1,4 11 1,-5-16-5,0 0 1,0 1 0,0-1-1,0 0 1,0 0 0,0 1 0,0-1-1,0 0 1,0 0 0,0 1-1,0-1 1,1 0 0,-1 0-1,0 0 1,0 1 0,0-1-1,0 0 1,1 0 0,-1 0-1,0 1 1,0-1 0,1 0-1,-1 0 1,0 0 0,0 0-1,0 0 1,1 0 0,-1 1-1,0-1 1,1 0 0,-1 0-1,0 0 1,0 0 0,1 0-1,-1 0 1,0 0 0,0 0-1,1 0 1,-1 0 0,0 0-1,0 0 1,1-1 0,-1 1-1,0 0 1,0 0 0,1 0-1,-1 0 1,0 0 0,0 0-1,1-1 1,-1 1 0,0 0 0,0 0-1,0 0 1,1-1 0,-1 1-1,0 0 1,0 0 0,0 0-1,0-1 1,0 1 0,0 0-1,1 0 1,-1-1 0,0 1-1,7-18-377,12-68-697,-12 59 770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2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17180,'-9'0'1840,"6"7"-1048,0 4-256,3 2 1137,6 2-441,6 0-304,4 0-104,8-4-296,3-7-87,8-4-97,5-6-136,4-3-328,-1-3-296,-1 0-761,-1 2 1905,-10-1-864,-5 7-104,-13 1-136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6.0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0 292 14387,'9'-2'313,"-1"0"1,0 0-1,0-1 1,0 0-1,-1 0 0,14-8 1,-17 8-169,0 1-1,0-1 1,-1-1 0,1 1 0,-1 0 0,0-1-1,0 0 1,0 0 0,-1 0 0,0 0 0,1 0-1,-1 0 1,3-9 0,-2 3 73,-1 1 0,0-1 0,0 0 0,-1 0 0,0-15 1,-1 20-144,0 0 1,-1 0 0,1 0 0,-1 0 0,0 0 0,-1 0 0,1 0 0,-1 0 0,0 1-1,0-1 1,-1 0 0,-3-5 0,6 9-52,-1 0-1,0 0 1,1 0-1,-1 0 1,0 1-1,0-1 1,0 0-1,0 0 1,0 0-1,0 1 1,0-1 0,0 0-1,0 1 1,0-1-1,0 1 1,0-1-1,0 1 1,0 0-1,0-1 1,-1 1-1,1 0 1,0 0-1,0 0 1,-2 0 0,1 0-1,1 1 0,-1-1 0,1 1 0,-1 0 0,1 0 0,-1 0 0,1 0 0,0 0 0,-1 0 0,1 0 0,0 0 1,0 1-1,0-1 0,0 0 0,-1 2 0,-3 5 20,1 1 1,0-1-1,0 1 0,1 0 0,-3 11 1,2-2-28,0 0 0,2 0 0,1 0 0,0 24 1,1-32-3,1 0 1,0 0-1,0 0 0,1-1 1,1 1-1,-1 0 1,1-1-1,1 0 1,7 15-1,-10-23-10,0 1 0,0-1 0,0 1 0,0-1 0,0 0 0,0 0 0,0 1 0,0-1 1,1 0-1,-1 0 0,0 0 0,1 0 0,-1 0 0,1 0 0,-1-1 0,1 1 0,-1 0 0,1-1 0,-1 1 0,1-1 0,0 0 0,-1 0 0,1 1 0,0-1 0,-1 0 0,1 0 0,0 0 0,0-1 0,-1 1 0,1 0 0,-1-1 1,1 1-1,0-1 0,-1 1 0,1-1 0,-1 0 0,3-1 0,2-2 11,0 0 0,0-1 0,-1 0 0,1 0 0,-1 0 1,0 0-1,7-11 0,8-15 31,-1 0-1,-2-2 1,-1 0 0,-2-1-1,-1 0 1,-1-1 0,7-40-1,-16 60-1,-4 29 16,-1 1-25,-6 64-166,3 127-1,8-182-364,0-17-184,1-13-652,-2-3 1084,0 0-1,0 0 1,-1-17 0,0 18 110,0-38-633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2.8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16436,'8'0'504,"0"1"1,0 0 0,-1 1 0,1-1-1,-1 2 1,1-1 0,-1 1 0,0 0-1,0 0 1,0 1 0,13 9 0,-13-8-387,0 1 0,0 0 0,0 1 0,-1-1 0,0 1 1,0 0-1,0 1 0,-1 0 0,7 13 0,-9-11-33,1-1 0,-2 1 0,1 0 0,-2-1 0,1 1 0,-1 0 0,-1 0 0,1 0 0,-2 0 0,1 0 0,-2 0 0,-3 15 0,-1-1-167,-1 0 0,-2-1 1,-21 43-1,27-59 12,-1 0 1,0 0-1,0 0 1,-1-1-1,0 1 1,0-1-1,0 0 1,-1-1-1,1 1 1,-2-1-1,1 0 0,0-1 1,-8 5-1,-12-1-251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5.4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38 117 15443,'2'-10'574,"0"0"-1,0 0 1,1 0-1,7-15 0,-9 21-411,1 0 0,0 1 0,0-1 0,0 1 0,1 0 0,-1 0 0,1 0 0,-1 0 0,1 0 0,0 0-1,0 1 1,0-1 0,1 1 0,5-3 0,-8 4-130,0 1 1,0-1-1,0 1 1,0 0-1,0-1 0,0 1 1,0 0-1,0 0 0,0 0 1,0-1-1,0 1 1,0 0-1,0 1 0,0-1 1,1 0-1,-1 0 0,0 0 1,0 1-1,0-1 0,0 0 1,0 1-1,0-1 1,-1 1-1,1-1 0,0 1 1,0 0-1,1 0 0,-1 1-2,1 0 0,-1 0-1,0 0 1,1 0 0,-1 1-1,0-1 1,0 0 0,-1 1-1,1-1 1,0 0 0,0 4-1,0 7 24,0 0-1,-1 0 0,-2 21 0,-3 3 131,-2 0 0,-22 68 0,-38 70 652,51-136-635,13-31-153,0-2 29,0 1 0,1 0 0,0 0 0,-2 9 1,4-15-70,-1 0 1,1 0 0,0 0 0,0 0 0,0 0 0,0 0 0,0 0 0,0 0 0,0 0-1,0 0 1,0 0 0,1 0 0,-1 0 0,0-1 0,1 1 0,-1 0 0,0 0 0,1 0-1,-1 0 1,1 0 0,-1-1 0,1 1 0,0 0 0,-1 0 0,1-1 0,0 1 0,0 0 0,-1-1-1,1 1 1,0-1 0,0 1 0,0-1 0,0 1 0,0-1 0,-1 0 0,1 0 0,0 1-1,0-1 1,2 0 0,12 0-229,0 0 0,1-1-1,-1-1 1,0 0 0,1-1-1,-1-1 1,18-7 0,-28 10 235,27-9-350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5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53 17588,'6'50'2836,"-5"-36"-2380,1 0 0,0 0 0,0 0 0,1 0 1,1 0-1,8 17 0,-12-30-448,1 1 0,-1-1 0,1 0 0,-1 0 0,1 0 0,0 1 0,-1-1-1,1 0 1,0 0 0,0 0 0,0 0 0,0 0 0,0-1 0,0 1 0,0 0 0,0 0 0,0-1 0,1 1 0,-1 0 0,0-1-1,0 1 1,1-1 0,-1 0 0,2 1 0,-2-1-51,1-1 0,0 1 0,0 0 0,-1-1 0,1 1 0,-1-1 0,1 0 0,0 0 0,-1 0 0,0 1 0,1-1 0,-1-1 0,1 1 0,-1 0 0,2-2 0,4-6-350,0 1 0,-1-1 1,0 0-1,7-15 0,58-138-4821,-66 158 5056,-3 11 302,-3 12 322,-12 137 2294,-9 176-374,23-326-2528,2-14 62,-2 6 49,5-18-146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6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3 102 16788,'0'-7'408,"1"0"0,0 0 1,0 0-1,1 0 0,0 0 0,0 1 1,1-1-1,4-7 0,-7 12-324,1 0-1,0 0 1,0 0-1,0 0 1,0 1-1,0-1 1,1 0-1,-1 1 1,0-1-1,1 1 1,-1-1-1,1 1 1,0 0-1,-1 0 1,1 0-1,0-1 1,0 2-1,-1-1 1,1 0-1,0 0 1,0 1-1,0-1 1,0 1-1,0-1 1,0 1-1,1 0 1,-1 0-1,0 0 1,0 0-1,0 0 1,4 1-1,-4 0-53,0 0 1,0 1-1,-1-1 0,1 0 0,0 1 1,-1 0-1,1-1 0,-1 1 0,1 0 0,-1 0 1,0 0-1,0 0 0,1 0 0,-2 0 0,1 0 1,0 0-1,0 0 0,-1 0 0,1 1 0,-1-1 1,1 0-1,-1 0 0,0 1 0,0-1 0,-1 4 1,1 8 108,-1 0 0,-4 26 0,-6 4 155,-23 63 0,22-74-229,1 0 0,2 0 0,1 1 1,-3 35-1,10-66-72,1-1 0,0 1 0,0 0 0,0 0 0,0 0 0,0 0 0,1 0 0,-1 0 0,1-1 0,-1 1 0,1 0 0,0 0 0,1-1 0,-1 1 0,0-1 0,1 1 0,-1-1 0,1 1 0,0-1 0,-1 0 0,4 3 0,-3-4-56,1 0 1,-1 0 0,1 0-1,-1 0 1,1 0-1,0-1 1,-1 1 0,1-1-1,0 0 1,0 1 0,-1-1-1,1 0 1,0-1 0,-1 1-1,1 0 1,0-1 0,0 0-1,-1 1 1,1-1-1,-1 0 1,1-1 0,3-1-1,6-3-61,0-1-1,-1 0 0,0 0 0,13-12 0,12-17-300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6.6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40 18476,'-2'8'322,"1"0"1,-1 0 0,1 0-1,1 0 1,0 0-1,0 0 1,1 8-1,-1-13-269,1 0-1,-1-1 1,0 1-1,1 0 1,-1-1-1,1 1 1,0-1-1,0 1 1,0-1-1,0 1 1,1-1-1,-1 1 1,0-1-1,1 0 1,0 0-1,-1 0 1,1 0-1,0 0 1,0 0-1,0-1 1,0 1-1,1-1 1,-1 1-1,4 1 1,-4-3-94,0 0 1,-1 1-1,1-1 1,0 0-1,-1-1 0,1 1 1,0 0-1,-1 0 1,1-1-1,0 1 1,-1-1-1,1 1 0,0-1 1,-1 0-1,1 0 1,-1 0-1,0 0 1,1 0-1,-1 0 0,0 0 1,1 0-1,-1 0 1,0-1-1,0 1 1,0 0-1,2-4 0,2-3-394,0-1 0,0-1-1,4-10 1,-6 14 194,31-89-3701,-34 95 3945,0 0 1,0 0 0,0 0-1,0 1 1,0-1 0,0 0 0,0 0-1,1 0 1,-1 0 0,0 0 0,0 0-1,0 0 1,0 0 0,0 0-1,0 0 1,0 0 0,0 0 0,0 0-1,0 0 1,1 0 0,-1 0-1,0 0 1,0 0 0,0 0 0,0 0-1,0 0 1,0 0 0,0 0-1,0 0 1,1 0 0,-1 0 0,0 0-1,0 0 1,0 0 0,0 0 0,0 0-1,0 0 1,0 0 0,0 0-1,0 0 1,0 0 0,0 0 0,1 0-1,-1-1 1,0 1 0,1 20 739,-3 30 949,-10 51 1007,-10 163 1550,35-313-6420,-4 23 1644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7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64 20404,'-1'1'1473,"2"1"-1241,5 1-96,5-2 456,4-1-240,4-1-184,5-2-128,2-2-312,1-2-280,-2-1-408,-2-2 776,-5-7-152,-3-2-153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30 16572,'9'-5'523,"0"0"0,0 1 1,1 0-1,-1 1 0,20-5 1,-27 8-468,1 0 0,-1-1 1,0 1-1,0 0 0,0 0 1,1 1-1,-1-1 0,0 0 1,0 1-1,0-1 0,0 1 0,0 0 1,0-1-1,0 1 0,0 0 1,0 0-1,0 1 0,0-1 1,0 0-1,-1 1 0,1-1 0,-1 1 1,1-1-1,-1 1 0,1 0 1,-1-1-1,0 1 0,0 0 0,0 0 1,0 0-1,0 0 0,0 0 1,0 4-1,2 4 27,-1 0 0,-1-1 1,0 1-1,0 0 0,-1 0 0,0 0 0,-1 0 1,-2 12-1,-20 81 271,12-63-217,-4 16 16,6-27-77,-7 48 1,15-77-103,1 1 1,0 0 0,0 0-1,0-1 1,0 1 0,0 0 0,0-1-1,0 1 1,0 0 0,0-1-1,0 1 1,0 0 0,1-1-1,-1 1 1,0 0 0,0-1-1,1 1 1,0 0 0,7-2-726,11-17 54,-2-5 389,2-7-135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8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55 128 17412,'-3'6'263,"-11"24"1037,-15 51 0,27-73-1157,0 0 0,0 1 0,1-1 0,0 0 1,0 1-1,1-1 0,0 0 0,1 1 0,0-1 0,0 0 1,4 14-1,-5-20-128,0-1 0,1 0 0,-1 0 1,1 0-1,-1 1 0,1-1 0,-1 0 0,1 0 1,-1 0-1,1 0 0,0 0 0,0 0 0,0 0 1,0 0-1,-1 0 0,1-1 0,0 1 0,0 0 1,1-1-1,-1 1 0,0 0 0,0-1 0,0 1 1,0-1-1,0 0 0,1 1 0,-1-1 0,0 0 1,0 0-1,1 0 0,-1 0 0,0 0 0,0 0 1,1 0-1,-1 0 0,0 0 0,0 0 0,1-1 1,-1 1-1,0-1 0,0 1 0,0-1 0,0 1 1,0-1-1,0 0 0,0 1 0,2-2 0,3-3 39,0 1-1,0-1 0,0-1 1,0 1-1,-1-1 0,5-6 1,-2 1 61,0 0 1,-1-1 0,0 0-1,-1 0 1,0 0 0,-1-1 0,0 0-1,-1 0 1,-1 0 0,0 0-1,0-1 1,0-23 0,-3 35-89,0-1 1,0 0-1,0 1 1,-1-1-1,1 1 1,-1-1-1,1 0 1,-1 1-1,0-1 1,0 1-1,0 0 0,-1-1 1,1 1-1,0 0 1,-1 0-1,1 0 1,-1 0-1,0 0 1,0 0-1,0 0 1,0 0-1,0 1 1,-3-2-1,3 2-27,0 0 1,0 0-1,0 1 0,-1 0 0,1-1 0,0 1 1,0 0-1,0 0 0,0 0 0,-1 0 1,1 0-1,0 1 0,0-1 0,0 1 0,0 0 1,0-1-1,0 1 0,0 0 0,0 0 1,0 0-1,0 0 0,0 0 0,0 1 0,1-1 1,-1 1-1,1-1 0,-3 4 0,-1 0-236,1 1-1,-1 0 1,1 0-1,1 0 1,-1 0-1,1 0 1,0 1-1,1 0 0,0 0 1,0-1-1,0 1 1,1 0-1,0 1 1,0-1-1,0 11 1,4-6-406,3-8-129</inkml:trace>
  <inkml:trace contextRef="#ctx0" brushRef="#br0" timeOffset="1">371 38 14691,'0'10'693,"-1"0"0,-1 0 0,-5 20-1,-2 10 570,7-23-849,-2 10 324,0 0-1,2 36 1,1-56-622,2-1 1,-1 1 0,1 0 0,0-1-1,0 1 1,1-1 0,0 0 0,0 1-1,1-1 1,-1 0 0,1 0-1,1-1 1,-1 1 0,1-1 0,5 7-1,-7-10-84,0-1-1,0 1 1,0-1 0,0 1-1,0-1 1,0 0-1,1 0 1,-1 0 0,0 0-1,1 0 1,-1 0-1,1-1 1,-1 1 0,1-1-1,-1 1 1,1-1-1,-1 0 1,1 0 0,-1 0-1,1-1 1,-1 1-1,1-1 1,-1 1 0,0-1-1,1 0 1,-1 0-1,0 0 1,1 0 0,-1 0-1,0 0 1,0-1-1,0 1 1,2-3 0,5-3 44,0 0 0,-1 0 0,0-1 0,-1-1 0,13-17 0,-10 11 9,-1 0 1,0 0-1,-1 0 0,-1-1 0,-1-1 1,0 1-1,-1-1 0,0 0 0,-2 0 1,0 0-1,-1 0 0,0-32 0,-2 46-66,0 0 0,0 0 0,-1-1 0,1 1-1,-1 0 1,0 0 0,0 0 0,0-1 0,0 1 0,-1 0-1,1 1 1,-1-1 0,0 0 0,0 0 0,0 1 0,0-1-1,0 1 1,-1-1 0,1 1 0,-6-4 0,5 5-14,1 0 1,-1 0-1,0 0 1,0 0 0,0 1-1,0-1 1,-1 1-1,1 0 1,0 0 0,0 0-1,0 0 1,0 0-1,0 1 1,0-1 0,0 1-1,0 0 1,0 0-1,0 0 1,0 0-1,1 1 1,-1-1 0,-2 3-1,-4 1-142,1 1-1,0 0 1,1 0-1,-1 1 1,1 0 0,1 0-1,-1 1 1,1 0-1,1 0 1,-1 0-1,1 1 1,1-1-1,-1 1 1,2 1-1,-1-1 1,-1 10-1,1-2-326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9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36 294 18732,'3'6'1648,"-3"6"-1064,-1 5-191,-2 8 791,-2 7-296,1 4-328,2 5-128,2-2-120,2-2-64,2-7-112,5-6-48,5-15-120,2-9-128,4-15-576,0-7-352,-2-13 896,-3-8-184,-6-7-136</inkml:trace>
  <inkml:trace contextRef="#ctx0" brushRef="#br0" timeOffset="1">53 3 19244,'-11'-3'1704,"1"8"-1271,-1 2-169,4-1 520,2-1-976,2-1 272,-3-2-440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20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19404,'10'23'1769,"5"-2"-1161,3-3-216,12-5 808,5-2-352,10-11-184,1 0-152,4-9-512,-4-2-208,-7-2-608,-6 1-288,-15 1 824,-9 4-224,-18 2-224</inkml:trace>
  <inkml:trace contextRef="#ctx0" brushRef="#br0" timeOffset="1">32 235 13755,'5'27'1768,"7"-9"-799,4-6-337,11-5 2008,3-2-1600,9-5-367,3-3-129,2-5-472,-2-2-312,-5-1-176,-7-2 304,-3-4-144,-3-1-137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6.5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15835,'0'0'1281,"1"12"-1169,4 3-248,4 3 232,0-1-384,4-2-521,4-5-359,1-7 720,3-1-312,6-5-40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20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4 14371,'0'0'126,"1"0"0,-1-1 0,0 1 0,0 0 0,0 0 0,1-1 0,-1 1 0,0 0 0,1 0 0,-1-1 0,0 1 0,0 0 0,1 0 0,-1 0 0,0 0 0,1 0-1,-1 0 1,0 0 0,1-1 0,-1 1 0,0 0 0,1 0 0,-1 0 0,0 0 0,1 0 0,-1 1 0,1-1 0,-1 0 0,0 0 0,1 0 0,-1 0 0,0 0 0,0 0 0,1 1 0,7 11 2052,-2 22-917,-5-32-1118,1 17 280,7 40 129,-8-55-531,0-1 0,0 1-1,0 0 1,0 0 0,1-1 0,0 1 0,-1-1 0,1 0 0,1 1 0,-1-1 0,4 5 0,-3-7-15,0 0 0,0 0 1,-1 0-1,1 0 1,0 0-1,0-1 0,0 1 1,0-1-1,0 0 1,0 1-1,0-1 0,0-1 1,0 1-1,0 0 1,0-1-1,0 0 0,0 1 1,5-3-1,-4 1-13,1 1 0,0 0 0,-1 0 0,1 1 0,0 0 0,8 0 0,-11 0 3,-1 0 0,0 1 1,0-1-1,1 1 0,-1-1 1,0 1-1,0 0 0,0-1 1,0 1-1,0 0 0,0 0 1,0 0-1,0 0 0,0 0 1,0 0-1,0 0 0,0 0 0,-1 0 1,1 0-1,0 0 0,-1 0 1,1 1-1,-1-1 0,0 0 1,1 0-1,-1 1 0,0-1 1,1 3-1,-1 4-6,1 0 1,-1 0-1,-1 0 0,1 0 1,-1 0-1,-1 0 0,1 0 0,-6 14 1,-27 60 100,29-72-64,0 0 0,0 0 0,-2-1 0,1 0 0,-1 0-1,-10 10 1,16-17-70,-1-1 1,1 1-1,-1 0 0,0-1 0,0 1 0,0-1 0,0 0 0,0 0 0,0 1 0,0-1 0,0-1 0,-1 1 1,1 0-1,0 0 0,-1-1 0,1 0 0,0 1 0,-1-1 0,1 0 0,0 0 0,-1 0 0,1 0 0,0-1 1,-1 1-1,1-1 0,0 1 0,-1-1 0,1 0 0,0 0 0,0 0 0,0 0 0,0 0 0,0 0 1,0-1-1,-3-2 0,-2-3-85,0-1 1,0 0 0,1 0-1,0-1 1,0 0 0,1 0-1,0 0 1,1 0 0,-6-18-1,-5-20-443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21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0 154 16139,'21'-9'1617,"0"1"-929,2 2-280,5-1 704,2-1-256,3-4-503,5 2-337,5-4-657,1-1 617,1-6-256,-2-6-120</inkml:trace>
  <inkml:trace contextRef="#ctx0" brushRef="#br0" timeOffset="1">601 53 15123,'-21'42'1468,"10"-19"-549,0 1 0,-11 33 0,20-50-728,1 0-1,-1 0 1,1 1 0,0-1-1,1 1 1,-1-1 0,2 0 0,-1 1-1,1-1 1,0 1 0,0-1 0,5 13-1,-5-17-160,0 0 0,0-1-1,0 1 1,1 0 0,-1-1 0,1 1-1,0-1 1,0 1 0,0-1-1,0 0 1,0 0 0,0 0 0,1 0-1,-1 0 1,1 0 0,-1-1 0,1 1-1,0-1 1,-1 1 0,1-1-1,0 0 1,0 0 0,0-1 0,0 1-1,0-1 1,0 1 0,0-1-1,0 0 1,0 0 0,0 0 0,0-1-1,4 0 1,1 0-21,0-1 0,0-1 0,0 0 0,0 0 0,-1 0 0,0-1 0,1 0 0,-1 0 0,0-1 0,12-11 1,-8 5 0,0-1 1,0-1 0,-1 0 0,-1 0 0,12-23 0,-15 26 10,-1-1-1,-1 0 1,0 0 0,0 0 0,-1 0-1,0-1 1,-1 1 0,1-17 0,-3 24-4,0 0 1,0 1 0,0-1 0,0 1 0,-1-1 0,1 1-1,-1-1 1,0 1 0,0-1 0,0 1 0,-1 0-1,1-1 1,-1 1 0,0 0 0,0 0 0,0 0 0,0 0-1,0 1 1,-1-1 0,1 0 0,-1 1 0,0 0 0,1 0-1,-1 0 1,0 0 0,0 0 0,-1 0 0,1 1-1,0-1 1,0 1 0,-1 0 0,1 0 0,-1 0 0,1 1-1,-1-1 1,1 1 0,-1 0 0,0 0 0,1 0-1,-1 0 1,1 1 0,-1-1 0,-4 3 0,-2 0 2,0 1 1,0 0 0,1 0 0,-1 1-1,1 1 1,1-1 0,-1 2-1,1-1 1,-11 11 0,15-13-210,-1 0 1,1 1 0,1-1 0,-1 1-1,0 0 1,1 0 0,0 0 0,0 0-1,1 0 1,0 1 0,-1-1 0,2 1-1,-1 0 1,1 0 0,0-1 0,0 1-1,0 0 1,1 8 0,0-13 138,0 0 0,0 1 1,1-1-1,-1 0 0,0 0 1,1 1-1,-1-1 0,1 0 1,0 0-1,-1 1 0,1-1 1,0 0-1,-1 0 0,1 0 1,0 0-1,0 0 0,0 0 1,0 0-1,0-1 0,0 1 0,0 0 1,1-1-1,-1 1 0,0 0 1,0-1-1,0 1 0,3 0 1,21 4-890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7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84 19172,'-9'0'1824,"6"0"-1183,2 0-233,5-3 800,10-3-288,10-4-256,6-2-160,9-2-256,4 1-176,4 1-280,0 3-160,-5 4-536,-5 7-240,-13 5 808,-9 2-208,-18 6-176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8.0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 18132,'12'5'1976,"9"2"-1336,11-2-295,2-4 1127,12-1-896,0-4-328,2-4-768,-6-2 608,6 1-200,-6 0-144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8.5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65 20260,'-1'4'290,"1"0"0,-1 0 0,0-1 0,0 1 0,-1 0 0,-1 4 0,-5 14 149,7-16-320,-1 2-48,0 0 1,0 0-1,1 0 0,0 0 0,1 0 0,-1 0 0,2 1 0,-1-1 1,4 15-1,-4-22-72,0-1 1,1 1 0,-1-1 0,0 1 0,1 0-1,-1-1 1,0 1 0,1-1 0,-1 1-1,1-1 1,-1 1 0,1-1 0,-1 0-1,1 1 1,-1-1 0,1 0 0,-1 1-1,1-1 1,-1 0 0,1 1 0,0-1 0,-1 0-1,1 0 1,0 0 0,-1 0 0,1 0-1,0 0 1,-1 0 0,1 0 0,0 0-1,-1 0 1,1 0 0,-1 0 0,1 0 0,0 0-1,-1-1 1,2 1 0,25-15 6,-15 7-2,-6 5-2,0 0 1,1 0-1,-1 1 0,1-1 1,7 0-1,-12 2 5,0 1 0,0 0 0,0 0 0,0 0 0,0 0 0,-1 0-1,1 0 1,0 1 0,0-1 0,0 1 0,-1-1 0,1 1 0,0 0 0,0-1 0,-1 1 0,1 0 0,-1 0-1,1 0 1,-1 0 0,1 1 0,-1-1 0,1 0 0,-1 1 0,2 2 0,1 3 32,0 0 1,0 0-1,-1 0 1,0 1-1,0 0 1,-1-1-1,1 1 1,-2 0-1,1 0 1,-1 0-1,-1 0 1,0 13-1,0-8 53,-1-1 0,-1 0 0,0 0 0,0 0 0,-2 0-1,1 0 1,-9 18 0,9-24-88,0 0-1,-1-1 1,0 1-1,1-1 1,-2 0-1,1 0 1,-1 0-1,1-1 1,-1 0-1,0 0 1,-7 5-1,9-8-71,1 0 0,0 0-1,-1 0 1,1 0 0,-1 0-1,1 0 1,-1 0 0,1-1-1,-1 1 1,0-1 0,1 0-1,-1 0 1,1 0-1,-1 0 1,0 0 0,1-1-1,-1 1 1,1-1 0,-1 0-1,1 0 1,-1 1 0,1-2-1,-1 1 1,1 0 0,0 0-1,0-1 1,-1 1 0,1-1-1,0 0 1,-2-2 0,-1-2-38,0 0 0,0-1 1,1 0-1,-1 1 0,2-2 1,-1 1-1,1 0 0,-3-9 1,-8-31-587</inkml:trace>
  <inkml:trace contextRef="#ctx0" brushRef="#br0" timeOffset="1">40 46 13899,'9'-5'1912,"1"2"-1015,-1 0-393,2 3 2152,1-1-1728,6-1-808,3-2-288,6-1-552,3-1 600,1-3-184,4 2-152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9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30 14667,'-1'42'1478,"0"-14"-876,1 1-1,1-1 1,1 0 0,2 1-1,11 42 1,-14-67-542,0-1 0,1 1 0,-1-1 0,1 1 0,0-1 1,0 1-1,5 5 0,-6-9-42,0 1 0,-1 0 0,1 0-1,0-1 1,0 1 0,0-1 0,-1 1 0,1-1 0,0 1 0,0-1 0,0 0 0,0 1 0,0-1 0,0 0-1,0 0 1,0 0 0,0 1 0,0-1 0,0 0 0,0 0 0,0-1 0,0 1 0,0 0 0,0 0-1,0 0 1,0-1 0,0 1 0,0 0 0,0-1 0,0 1 0,0-1 0,-1 1 0,1-1 0,0 1 0,1-2-1,3-3 66,0 0-1,0 0 0,0-1 0,-1 1 0,0-1 0,0 0 0,0-1 0,-1 1 0,0-1 0,0 1 0,2-9 0,-1-1 79,0 1 0,0 0-1,-2-1 1,2-17 0,-4 28-127,0 0-1,0 0 1,0 1 0,-1-1-1,0 0 1,0 0 0,0 1-1,0-1 1,-1 1 0,0-1 0,0 1-1,0-1 1,0 1 0,-1 0-1,-5-6 1,6 8-66,0 0 0,0 0-1,0 1 1,0-1 0,0 1 0,0-1 0,-1 1-1,1 0 1,-1 0 0,1 0 0,-1 0 0,1 1-1,-1-1 1,0 0 0,1 1 0,-1 0 0,0 0-1,1 0 1,-1 0 0,0 0 0,1 1 0,-1-1-1,1 1 1,-1-1 0,0 1 0,1 0 0,-1 0-1,1 0 1,-4 3 0,2-2-273,0 1-1,0 0 1,0 0-1,0 0 1,0 1 0,1-1-1,-1 1 1,-2 4-1,5-6 169,-1-1 0,1 0-1,0 1 1,0-1-1,0 1 1,1 0-1,-1-1 1,0 1-1,1 0 1,-1 0-1,1-1 1,-1 1-1,1 0 1,0 0 0,0 0-1,-1-1 1,1 1-1,1 0 1,-1 0-1,0 0 1,0 0-1,1-1 1,-1 1-1,1 0 1,1 2-1,11 8-978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9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0 17172,'0'17'2032,"-1"10"-1160,-1 8-400,-2 5 2593,-1 4-2209,4 1-552,-1 0-96,2-8-304,3-5-304,2-11-600,-1-9-288,-1-8 976,-3-5-248,0-13-225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00.0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0 250 18644,'11'2'1584,"7"-7"-1128,4-2-160,8-7 361,5-1-393,4-1-304,-2-4 248,-5 2-232,-4 0-112</inkml:trace>
  <inkml:trace contextRef="#ctx0" brushRef="#br0" timeOffset="1">446 52 18044,'9'-8'690,"0"1"-1,1 1 1,12-8 0,-17 11-536,-1 1 0,1 0 0,0 0 0,0 0 0,0 1 0,-1 0 0,1 0 0,0 0 0,10 0 0,-14 1-141,0 0 0,0 0-1,0 0 1,1 0-1,-1 1 1,0-1-1,0 0 1,0 1-1,0-1 1,0 1 0,0 0-1,0-1 1,0 1-1,0 0 1,0-1-1,0 1 1,0 0-1,-1 0 1,1 0 0,0 0-1,0 0 1,-1 0-1,1 0 1,-1 0-1,1 0 1,-1 0 0,1 0-1,-1 0 1,0 0-1,1 0 1,-1 0-1,0 1 1,0-1-1,0 0 1,0 0 0,0 0-1,0 0 1,0 0-1,0 1 1,-1-1-1,1 0 1,-1 1-1,-1 8 86,-1 0-1,0 0 0,-7 16 0,7-18-5,-15 37 256,2-10 23,3 1-1,-13 50 1,25-81-415,0 0 1,1 0-1,-1 0 0,1 0 0,1 0 1,0 8-1,-1-12 0,0 0 1,0 0-1,0-1 0,1 1 1,-1 0-1,0 0 1,0-1-1,1 1 0,-1 0 1,0 0-1,1-1 1,-1 1-1,1 0 0,-1-1 1,1 1-1,-1-1 0,1 1 1,0 0-1,-1-1 1,1 0-1,-1 1 0,1-1 1,0 1-1,0-1 1,-1 0-1,1 1 0,0-1 1,0 0-1,-1 0 0,1 1 1,0-1-1,0 0 1,0 0-1,-1 0 0,1 0 1,0 0-1,0 0 1,0 0-1,-1-1 0,1 1 1,0 0-1,0 0 0,-1-1 1,1 1-1,0 0 1,0-1-1,-1 1 0,2-1 1,4-3-114,0 0 0,-1-1 0,1 0 0,-1 1 0,0-2 0,6-7 0,16-21-601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00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 16668,'-12'45'1896,"-8"40"306,18-76-1934,1 0 0,1 1 1,-1-1-1,2 1 0,-1-1 0,4 18 0,-4-25-240,1 0 0,-1 0 0,1 0 0,-1 0 0,1 0 0,0 0 0,0 0 0,0 0 0,0 0 0,0 0 0,0 0 0,0-1 0,1 1 0,-1 0 0,1-1 0,-1 0 0,1 1 0,0-1 0,-1 0-1,1 1 1,0-1 0,0 0 0,0-1 0,0 1 0,0 0 0,2 0 0,-1-1-18,0 1 0,0-2 0,0 1 0,0 0 1,0-1-1,0 1 0,0-1 0,0 0 0,0 0 0,0 0 0,0 0 0,-1-1 0,1 1 0,0-1 0,-1 1 1,1-1-1,2-3 0,10-8 17,-1-1 0,0 0 0,21-30 0,-28 34-4,0 0 1,-1 0 0,-1-1 0,0 0 0,0 0 0,-1 0 0,5-20-1,-8 29-19,-1 1 0,0-1-1,1 1 1,-1-1-1,0 1 1,0-1-1,0 1 1,0-1 0,0 1-1,0-1 1,-1 1-1,1-1 1,0 1-1,-1-1 1,1 1 0,-1-1-1,0 1 1,1 0-1,-1-1 1,0 1-1,0 0 1,0 0 0,0-1-1,0 1 1,0 0-1,0 0 1,0 0-1,0 0 1,-1 0-1,1 1 1,0-1 0,-1 0-1,1 0 1,-1 1-1,1-1 1,0 1-1,-1 0 1,1-1 0,-1 1-1,1 0 1,-1 0-1,0 0 1,1 0-1,-1 0 1,-2 0 0,-6 1-107,0 0 1,0 0 0,1 1 0,-1 1-1,-17 6 1,21-7-148,1 0-1,-1 1 1,0-1 0,1 1-1,-1 1 1,1-1 0,0 1-1,0 0 1,0 0 0,1 0-1,0 1 1,-1 0 0,-5 9-1,6-3-422,8-5-110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00.9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91 15595,'-2'9'407,"-3"8"158,0 1-1,-2 23 0,6-37-476,1-1 0,-1 1 1,1-1-1,0 1 0,0-1 0,1 1 0,-1 0 1,1-1-1,-1 1 0,1-1 0,0 0 0,1 1 1,-1-1-1,1 0 0,-1 0 0,1 0 0,0 0 1,3 5-1,-2-6-30,-1-1 0,1 1 1,-1 0-1,1-1 0,-1 0 0,1 0 1,0 0-1,0 0 0,-1 0 0,1 0 1,0-1-1,0 1 0,0-1 0,0 0 1,0 0-1,0 0 0,0 0 0,0 0 1,0-1-1,0 1 0,-1-1 0,1 0 1,0 0-1,0 0 0,0 0 0,-1 0 1,4-3-1,2 0 111,0-1 0,0 0-1,0-1 1,-1 0 0,0 0 0,0-1 0,8-9 0,-11 10-40,0 1 0,0-1 0,-1 1 0,1-1 1,-2 0-1,1-1 0,-1 1 0,1 0 0,0-9 0,-2 13-77,-1-1 1,0 1-1,1 0 0,-1-1 0,0 1 0,0-1 1,-1 1-1,1-1 0,0 1 0,-1-1 0,0 1 0,1-1 1,-1 1-1,0 0 0,0 0 0,0-1 0,-1 1 0,1 0 1,0 0-1,-1 0 0,1 0 0,-1 0 0,0 1 1,0-1-1,0 0 0,0 1 0,0-1 0,-3-1 0,0 1 19,-1 0-1,0 0 1,0 0-1,0 0 1,-1 1-1,1 0 1,0 0-1,0 1 1,0 0-1,-1 0 1,1 0-1,0 1 1,0 0-1,-8 2 1,7-2-133,0 1 1,1 0-1,-1 1 1,1-1-1,0 1 1,0 0 0,0 1-1,0 0 1,0 0-1,1 0 1,0 0 0,-9 10-1,13-12-24,-1-1 0,1 1 0,0 0 0,0 0-1,0-1 1,0 1 0,0 0 0,1 0 0,-2 3 0,2-5 30,0 1 0,0 0-1,0-1 1,0 1 0,0 0 0,0-1 0,0 1 0,0 0 0,1-1 0,-1 1-1,0 0 1,0-1 0,0 1 0,1-1 0,-1 1 0,0 0 0,1-1 0,-1 1 0,0-1-1,1 1 1,1 0-25,0 0-1,-1 0 1,1 0-1,0 0 1,0 0 0,-1-1-1,1 1 1,0-1-1,0 1 1,0-1-1,0 0 1,0 1-1,0-1 1,0 0-1,0-1 1,0 1 0,3-1-1,25-5-559</inkml:trace>
  <inkml:trace contextRef="#ctx0" brushRef="#br0" timeOffset="1">369 1 17436,'3'16'1800,"1"5"-1104,1-1-288,-2 4 1161,1 1-617,-1 2-536,2-1-216,-2-5-528,0-3-328,0-7 536,-3-10-144,1-5-120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7.0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109 194 11731,'1'1'99,"0"0"1,0 0-1,-1 0 1,1 0 0,0 0-1,-1 0 1,1 0 0,-1 0-1,1 0 1,-1 0-1,1 0 1,-1 1 0,0-1-1,0 0 1,1 0 0,-1 0-1,0 1 1,0-1-1,0 0 1,0 0 0,0 0-1,-1 1 1,1-1 0,0 0-1,-1 2 1,-15 34 968,6-18 109,-10 27-101,3 1-1,1 1 1,-16 89-1,31-129-969,0-5-57,0 0-1,0 0 1,1 0 0,-1 0 0,1 0 0,0 1-1,0-1 1,0 0 0,1 0 0,-1 0 0,1 0-1,0 0 1,-1 0 0,1 0 0,0 0 0,4 5-1,-5-7-38,0-1 0,1 0 0,-1 1-1,1-1 1,-1 1 0,1-1 0,-1 0-1,1 1 1,-1-1 0,1 0 0,-1 0 0,1 1-1,-1-1 1,1 0 0,0 0 0,-1 0-1,1 0 1,-1 0 0,1 0 0,0 0-1,-1 0 1,1 0 0,-1 0 0,1 0-1,0 0 1,-1 0 0,1-1 0,-1 1 0,1 0-1,-1 0 1,1 0 0,-1-1 0,1 1-1,-1 0 1,2-1 0,16-18 103,-16 16-92,14-19 27,-1 0 0,0-2 0,-2 0 1,19-47-1,-12 17 39,16-72 0,-26 88-30,-3-1 1,-1 1 0,-2-1 0,-1-52 0,-6 76 41,3 15-97,0 0 1,-1 0-1,1 0 0,0 0 1,0 0-1,0 0 1,0 0-1,0 0 1,-1 0-1,1 0 1,0-1-1,0 1 1,0 0-1,0 0 1,-1 0-1,1 0 1,0 0-1,0 0 1,0 0-1,0 0 0,0 0 1,-1 0-1,1 1 1,0-1-1,0 0 1,0 0-1,0 0 1,-1 0-1,1 0 1,0 0-1,0 0 1,0 0-1,0 0 1,0 0-1,0 1 0,-1-1 1,1 0-1,0 0 1,0 0-1,-11 21 101,3 16-25,2 1 1,1 0-1,0 49 1,3-59-54,2-20-15,-3 124 170,4-114-143,0 1 0,1-1 0,1 1 0,11 35-1,-14-53-41,1 1-1,-1-1 0,1 1 1,0-1-1,0 1 0,-1-1 1,1 1-1,0-1 0,0 0 1,0 1-1,1-1 0,-1 0 1,0 0-1,0 0 0,1 0 1,-1 0-1,0 0 0,1 0 1,-1 0-1,1 0 0,-1-1 1,3 1-1,-1 0-62,-1-1 0,1 0-1,-1 0 1,1 0 0,0 0 0,-1-1 0,1 1 0,-1-1 0,1 0 0,0 1-1,-1-1 1,5-3 0,2-1-518,0 0 0,0-1 0,0-1 0,-1 0 0,13-12-1,-17 14 300,0 0 0,0-1-1,-1 1 1,0-1-1,0 1 1,0-1-1,-1 0 1,0 0-1,2-7 1,9-60-279,-8 38 839,-1 18 60,-2 11-102,-1 1 0,0 0 0,0 0 0,0-1 0,0 1 0,-1-1 0,0 1 0,0-1 0,-2-8 0,2 14-196,0 0 0,-1 0 0,1 0 0,0-1 0,0 1 0,-1 0 0,1 0 0,0 0 0,-1 0 0,1 0-1,0 0 1,-1 0 0,1 0 0,0 0 0,0 0 0,-1 0 0,1 0 0,0 0 0,-1 0 0,1 1 0,0-1 0,0 0 0,-1 0-1,1 0 1,0 0 0,0 0 0,-1 1 0,1-1 0,0 0 0,0 0 0,-1 0 0,1 1 0,0-1 0,0 0 0,0 0-1,0 1 1,0-1 0,-1 0 0,1 1 0,0-1 0,0 0 0,0 1 0,-10 12 480,0 5-281,1 1 0,1 0 0,0 0-1,1 1 1,1 0 0,1 0 0,1 0 0,1 1 0,1 0 0,0-1 0,2 1 0,2 24-1,-2-42-201,1 1-1,0-1 0,-1 1 0,1-1 0,1 1 0,-1-1 1,0 0-1,1 1 0,0-1 0,0 0 0,0 0 0,0 0 1,0 0-1,1 0 0,3 3 0,-5-5-32,1-1 1,-1 1-1,1 0 0,-1 0 0,1-1 0,0 1 1,-1-1-1,1 1 0,-1-1 0,1 0 0,0 0 1,-1 1-1,1-1 0,0 0 0,0-1 0,-1 1 1,1 0-1,0 0 0,-1-1 0,1 1 0,-1-1 1,1 1-1,0-1 0,-1 0 0,1 0 0,-1 1 1,0-1-1,1 0 0,-1 0 0,0-1 0,1 1 1,-1 0-1,0 0 0,1-3 0,8-7 65,-1-1-1,-1 0 1,0 0 0,-1-1-1,0 0 1,-1 0-1,-1-1 1,6-17-1,-1-4-3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01.5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 21653,'0'0'2248,"-3"6"-1480,-3 0-384,-3 1 2009,-1 1-1673,2 1-1464,-2-3 104,2-8 456,1-10-208,2-7-161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12.3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19820,'-3'1'1945,"-1"-1"-1401,1 11-208,1 2 856,7 2-544,1 2-144,6-1-128,1 2-80,5-3-191,3-1-113,0-4-345,3-4-239,3-6-496,3-1-264,-1-14 968,-3-5-312,-1-8-145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12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0 16299,'0'26'2233,"-3"7"-1289,-4 13-360,1 7 1433,1 5-777,1 1-232,1-7-440,3-5-256,1-12-744,5-8-416,-1-14 728,-1-11-168,-2-13-120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13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73 20052,'15'7'1761,"4"-11"-1449,8-7-176,3-1 640,5-2-744,3 1-248,-5 2-384,0 1-288,-9 5 632,-5 5-177,-20 3-143</inkml:trace>
  <inkml:trace contextRef="#ctx0" brushRef="#br0" timeOffset="1">22 214 18908,'7'0'1776,"10"-5"-1119,2-2-241,11-2 904,5-5-448,7-2-664,0-1-352,2 4 280,-1-2-128,-1 3-144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2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7 116 15579,'-1'-1'230,"0"-1"0,1 1 0,-1-1 0,0 1 0,1-1 0,-1 1 0,1-1 0,0 0 0,-1 1 0,1-1 0,0 0 0,0 1 0,0-1 0,0 0 0,0 1 0,0-1-1,1 0 1,-1 1 0,1-1 0,-1 1 0,1-1 0,-1 1 0,2-3 0,19-34 1481,-19 35-1619,0 0 1,0 0-1,1 0 1,-1 1-1,0-1 1,1 1-1,0 0 1,-1 0-1,1 0 1,0 0-1,0 0 1,0 1-1,0-1 1,1 1-1,-1 0 1,0 0-1,0 0 1,5-1-1,-5 2-64,0 1-1,0-1 0,-1 0 1,1 1-1,0-1 0,-1 1 0,1 0 1,0 0-1,-1 0 0,1 0 1,-1 0-1,0 1 0,1-1 0,-1 1 1,0-1-1,0 1 0,0 0 1,0 0-1,0 0 0,0 0 1,-1 0-1,1 0 0,1 4 0,1 1 14,0 1-1,0 0 1,-1 1-1,0-1 1,-1 0-1,0 1 1,0 0-1,-1-1 1,0 1-1,0 0 1,-1 0-1,-2 16 1,0-4 126,-2 0 0,0 0 1,-1 0-1,-10 24 0,4-22 28,8-18-114,1 0 0,-1 0-1,1 0 1,0 1 0,1-1 0,-1 1 0,0 9 0,2-14-76,0 0 1,1 0-1,-1 0 1,0 0-1,1 0 0,-1 0 1,1-1-1,-1 1 1,1 0-1,0 0 1,-1 0-1,1 0 0,0-1 1,-1 1-1,1 0 1,0-1-1,0 1 1,0 0-1,0-1 0,0 1 1,0-1-1,0 1 1,1-1-1,30 11-476,-19-6 6,-4-2 144,-1 1 0,0-2 0,1 1-1,0-1 1,0 0 0,-1-1-1,1 0 1,0 0 0,0-1 0,17-1-1,6-12-543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2.7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1 16163,'0'0'111,"0"1"-1,-1-1 1,1 0-1,0 1 1,0-1-1,-1 1 0,1-1 1,0 1-1,0-1 1,0 1-1,0-1 1,0 1-1,0-1 0,0 1 1,0-1-1,0 1 1,0-1-1,0 1 1,0-1-1,0 1 0,0-1 1,0 1-1,1-1 1,-1 1-1,0-1 1,0 1-1,1-1 0,-1 1 1,0-1-1,0 0 1,1 1-1,9 18 1033,-3-5-711,10 15 416,-17-29-810,1 1 0,-1 0 0,1-1 0,-1 1 0,1-1 0,-1 1 0,1-1 0,0 1 0,-1-1 1,1 1-1,0-1 0,-1 0 0,1 1 0,0-1 0,0 0 0,-1 1 0,1-1 0,0 0 1,0 0-1,0 0 0,-1 0 0,1 0 0,0 0 0,0 0 0,0 0 0,-1 0 0,1 0 0,0 0 1,0 0-1,-1-1 0,1 1 0,1-1 0,2-1-2,-1 0 0,1 0 0,0 1 1,0-1-1,0 1 0,0-1 0,0 1 0,0 1 0,0-1 0,1 1 0,-1-1 1,6 1-1,-8 1-25,0-1 1,0 1-1,0 0 1,0 0 0,0 0-1,0 0 1,0 0-1,0 0 1,-1 0 0,1 0-1,0 1 1,-1-1-1,1 1 1,-1-1 0,1 1-1,-1 0 1,0 0-1,0-1 1,0 1 0,0 0-1,0 0 1,0 0-1,0 0 1,-1 0 0,1 0-1,0 3 1,1 3 39,-1 0 1,0 1 0,0-1-1,-1 0 1,0 0-1,0 1 1,-1-1-1,0 0 1,-1 0-1,1 1 1,-5 9 0,4-11-41,-1 0 1,0-1-1,0 1 1,0-1-1,-1 0 1,0 0-1,0 0 1,-1 0-1,0-1 1,0 1-1,0-1 1,0 0-1,-9 5 1,13-9-104,-1 0-1,0 0 1,0 0 0,-1 0-1,1 0 1,0 0 0,0-1 0,0 1-1,0-1 1,-1 1 0,1-1-1,0 0 1,-1 0 0,1 0-1,0 0 1,0 0 0,-1-1-1,1 1 1,0-1 0,0 1-1,0-1 1,-1 0 0,1 0 0,0 0-1,0 0 1,0 0 0,-2-3-1,-1 0-62,0 0-1,1 0 0,0-1 0,0 0 1,0 1-1,1-2 0,0 1 0,-1 0 1,-2-8-1,-8-25-702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3.3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53 21245,'0'-1'1776,"7"4"-1304,1 0-224,8-2 832,4-1-392,7-3-624,3-4-328,4-4-744,-4-2 880,-6-1-176,-7 4-120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7.6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15347,'10'38'1385,"5"8"-1073,3 17-64,0 17 440,5 13-320,3 2 0,1-5-48,-2-6-48,-2-11-216,-2-8-120,-9-22-376,-2-8-192,-7-27 488,-6-11-104,-3-25-120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9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1516 14819,'10'-28'604,"1"-1"-1,2 2 0,0 0 1,2 0-1,21-28 0,-31 47-587,2 1 0,-1-1-1,1 1 1,0 0-1,1 0 1,0 1-1,0 0 1,0 1 0,1-1-1,0 2 1,0-1-1,0 1 1,0 0-1,0 1 1,1 0-1,0 1 1,0 0 0,0 1-1,13-1 1,86 6-287,-75-1 224,1-2-1,0-1 1,48-7 0,-46-1 97,0-1 0,-1-2 1,0-2-1,51-25 1,133-86 320,-42 22-94,-117 72-61,1 2 0,2 3 0,1 2 0,132-26 0,148-38 1222,-9-28-421,-184 64-717,1 6 0,160-23 0,706-62 204,-576 93-425,249-17 224,-522 48-239,92-6-10,-200 6-31,-1-3 0,75-21 0,-4-11-13,-66 18-7,130-25 1,-186 46-73,0 1 0,0 0 1,1 1-1,12 1 0,-23-1 65,0-1 0,0 1-1,0 0 1,0 0 0,0 0 0,0 0 0,0 0 0,0 0 0,0 0 0,0 0-1,-1 0 1,1 0 0,0 0 0,0 1 0,0-1 0,0 0 0,0 0-1,0 0 1,0 0 0,0 0 0,0 0 0,0 0 0,0 0 0,-1 0 0,1 0-1,0 0 1,0 0 0,0 0 0,0 0 0,0 0 0,0 0 0,0 0-1,0 1 1,0-1 0,0 0 0,0 0 0,0 0 0,0 0 0,0 0-1,0 0 1,0 0 0,0 0 0,0 0 0,0 0 0,0 0 0,0 1 0,0-1-1,0 0 1,0 0 0,0 0 0,0 0 0,0 0 0,0 0 0,0 0-1,0 0 1,0 0 0,0 0 0,0 0 0,0 0 0,0 1 0,0-1 0,0 0-1,1 0 1,-9 3-113,-97-5-472,104 2 582,0 0 0,1 0 0,-1 1 0,1-1 0,-1 0 0,1 1 0,-1-1 0,0 0 0,1 1 0,-1-1 0,1 1 0,-1-1 0,1 1 0,0-1-1,-1 1 1,1-1 0,0 1 0,-1 0 0,1-1 0,0 1 0,-1-1 0,1 1 0,0 0 0,0-1 0,0 1 0,0 0 0,0-1 0,0 1 0,-1 0 0,2-1 0,-1 1 0,0 1 0,1 30 2,0-24 26,-1 441 1533,-3-88 6,4-346-1529,-1 37 34,0-48-60,-1-1 0,1 1 0,-1-1 0,1 1 0,-1-1 0,0 0 0,-1 1 0,1-1 0,0 0 0,-1 0 0,-3 5 0,4-7-10,0 0 0,0 0 0,-1 0-1,1 0 1,0 0 0,-1-1 0,1 1 0,-1 0 0,1-1 0,-1 1 0,1-1-1,-1 0 1,1 1 0,-1-1 0,0 0 0,1 0 0,-3 0 0,-33-4-36,9 2 17,7 4-25,0 2 1,0 0-1,0 2 1,1 0-1,-35 16 1,-32 10-312,-168 30-781,74-20 681,-765 159-1591,-29 13 1605,363-76 235,98-36 3,8 27-24,447-112 212,-486 135-27,324-104 600,-358 31 0,562-77-445,7-1-13,0 0 0,0 0 0,0-1-1,1-1 1,-16-2 0,24 3-108,0 0 0,0 0 1,1 0-1,-1-1 0,0 1 0,0 0 0,1-1 0,-1 1 1,0 0-1,1-1 0,-1 1 0,0-1 0,1 1 0,-1-1 0,0 1 1,1-1-1,-1 0 0,1 1 0,0-1 0,-1 0 0,1 1 1,-1-1-1,1 0 0,0 0 0,-1 1 0,1-2 0,0 0-74,0 1-1,0-1 1,0 0-1,0 0 1,0 1-1,1-1 0,-1 0 1,1 1-1,-1-1 1,1 1-1,1-4 1,1-1-163,0 1-1,1-1 1,0 1 0,0 0 0,6-6 0,2 0-342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9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8 176 16412,'-8'-4'1800,"11"4"-1056,6-6-320,6-3 1809,8 0-1345,10-3-504,4-6-128,7-3-280,0-2-208,-1 4-400,-1-1-192,-7 7-361,-4 1-415,-13 6 1040,-7 4-336,-11 1-65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39.2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0 9042,'1'4'178,"0"0"0,0-1-1,-1 1 1,1 0 0,-1-1 0,0 1 0,0 0-1,-1-1 1,1 1 0,-1 0 0,0-1 0,0 1-1,-1 4 1,-2 7 634,-3 38 228,-2 91 1,13 55-613,1-28-338,5 485-57,-5-543-19,-1 526 668,-9 116 538,10-377-1063,22 544 447,-23-165-336,-9-513-141,10-29-25,0-32-94,-8-168-571,3-15 525,0 1 0,0-1 0,-1 0 0,1 0 0,0 0 0,-1 0 0,1 0 0,0 0 0,0 0 0,-1 0 0,1 0 0,0 0 0,0 0 0,-1 0 0,1 0 0,0 0 0,-1 0 0,1-1 0,0 1 1,0 0-1,-1 0 0,1 0 0,0 0 0,0 0 0,0-1 0,-1 1 0,1 0 0,0 0 0,0 0 0,0-1 0,-1 1 0,-19-28-2118,14 18 2229,-9-11-782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7.4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1 172 13755,'45'-50'1580,"-33"34"-1222,0 2 0,2-1-1,0 1 1,0 1 0,1 1 0,29-19 0,-43 30-323,1 0 0,0 1 0,-1-1 0,1 0 0,0 0 0,0 1 0,0-1 0,0 1 0,-1 0 0,1-1 0,0 1 0,0 0 0,0 0 0,0 0 0,0 0 0,0 1 0,0-1 0,1 1 0,-1 0-14,-1 0 1,1 0 0,-1 0-1,1 0 1,-1 1-1,0-1 1,0 1-1,0-1 1,0 0-1,0 1 1,0 0-1,0-1 1,0 1 0,0 0-1,-1-1 1,1 1-1,-1 0 1,1 0-1,-1-1 1,1 4-1,2 20 71,-1-1 0,0 1 0,-4 42 0,-16 81 124,8-73-31,-5 133 635,15-202-767,0 0-1,0 0 1,1 0 0,0 0 0,0 0 0,1 0 0,-1-1 0,3 7 0,-3-11-29,0 0 0,0 1 1,0-1-1,0 0 0,0 1 0,0-1 1,0 0-1,0 0 0,0 0 1,1 0-1,-1 0 0,0 0 1,1 0-1,-1 0 0,1-1 1,-1 1-1,1-1 0,-1 1 0,1-1 1,-1 1-1,1-1 0,0 0 1,-1 0-1,1 0 0,0 0 1,-1 0-1,1 0 0,-1 0 0,1 0 1,0-1-1,2 0 0,6-2 15,0-1 0,0 0 0,0 0 0,-1-1 1,0-1-1,0 1 0,0-2 0,0 1 0,8-10 0,-3 3-236,-1 0 1,-1-1-1,0-1 1,14-23-1,-20 29 138,-1-1-1,-1 1 1,0-1-1,0 0 1,-1 0-1,0 0 1,3-20-1,-2-20-291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0.4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18796,'2'-3'212,"1"0"1,0 0-1,1 0 0,-1 0 0,0 1 1,1-1-1,-1 1 0,1 0 0,0 0 1,0 1-1,0-1 0,0 1 1,0-1-1,0 1 0,0 1 0,0-1 1,5 0-1,2 0 8,0 0 1,0 1-1,0 0 1,0 1-1,17 2 1,-23-2-191,0 0 0,-1 1 0,1-1 0,0 1 0,-1 0 0,1 1 0,-1-1 0,0 1 0,1-1 0,-1 1 0,-1 0 0,1 1 0,0-1 0,-1 1 0,6 6 0,-5-4 0,-1 1 0,0-1-1,0 1 1,0-1-1,-1 1 1,0 0-1,0 0 1,-1 0 0,2 14-1,-3 1 0,0 1 0,-2-1 1,0 1-1,-2-1 0,0 0 0,-8 22 0,6-23-317,-1 1 0,-1-1 0,0 0 1,-2-1-1,-15 25 0,9-26-29,-3-9-98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1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1 10506,'-7'-1'-333,"-10"3"3788,16-1-3238,1-1 1,-1 1 0,1 0-1,-1-1 1,1 1-1,-1-1 1,1 1 0,0 0-1,-1-1 1,1 1 0,0 0-1,-1-1 1,1 1-1,0 0 1,0-1 0,0 1-1,-1 0 1,1 0 0,0-1-1,0 1 1,0 0-1,0 0 1,1 0 0,-2 71 3158,3 122-119,1-145-2938,17 92 0,-18-132-307,0 0 0,1-1 0,0 1 1,1 0-1,0-1 0,0 0 0,6 9 1,-9-15-12,0 0 0,1 0 0,-1 0 0,1 0 1,0-1-1,0 1 0,0 0 0,0-1 1,0 0-1,0 1 0,0-1 0,0 0 1,0 0-1,1 0 0,-1 0 0,0 0 0,1-1 1,-1 1-1,0-1 0,1 1 0,-1-1 1,1 0-1,-1 0 0,1 0 0,-1 0 0,1-1 1,-1 1-1,1-1 0,-1 1 0,4-2 1,2-2-24,-1 0 1,1 0 0,-1 0 0,0-1 0,0 0-1,-1-1 1,1 1 0,5-9 0,45-55-1073,-50 58 812,74-119-2922,-72 114 2927,11-19-633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1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76 13987,'-5'-18'2319,"4"14"-680,5 12 514,9 39-1657,-2 0 0,8 63-1,-5-21-303,-9-57-116,0-4 65,9 29 0,-9-50 66,-1-15-113,-1-15-17,-2-28-6,-2 0 0,-2 1 0,-3-1 0,-18-76 0,23 125-69,-1-9 20,0 1 0,-1 0 0,-1-1 1,-6-13-1,2 14 21,3 13 10,3 22 36,3-5-37,1 0-1,0 0 0,2-1 0,0 1 0,1-1 1,1 0-1,1 0 0,0-1 0,12 20 0,-17-35-35,0 0 0,0 0 0,0 0 0,0-1 0,0 1 0,1 0 0,0-1 0,3 3-1,-5-4-8,0-1-1,0 1 1,0-1-1,0 1 0,0-1 1,0 1-1,0-1 0,0 0 1,1 0-1,-1 0 0,0 1 1,0-1-1,0 0 0,0 0 1,0-1-1,1 1 1,-1 0-1,0 0 0,0 0 1,0-1-1,0 1 0,0-1 1,0 1-1,0-1 0,0 1 1,0-1-1,0 1 0,0-1 1,0 0-1,1-1 0,3-3 12,-1 0 0,1-1 0,-1 0 0,-1 1 0,1-1 0,-1 0-1,0-1 1,0 1 0,-1-1 0,2-7 0,15-73 103,-18 82-110,5-59 78,3-9 44,-9 77-119,0 1 0,1 0 0,-1-1 0,1 1-1,2 6 1,1 9 2,65 372-804,-62-366-52,-4-22 478,-1-15 71,-2-16-155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2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 21020,'1'17'1817,"7"-7"-1377,-2-4-176,9-6 856,3-4-592,9-11-552,-2-2-320,1-2-728,-5-1 296,-6 4 480,0 4-248,-2 4-152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2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1 166 18836,'0'-3'136,"-1"-12"1394,2 21-64,3 20-502,18 116-58,38 190 239,-60-332-1145,9 29 180,-2-17-46,-6-12-129,-1 0-1,0 0 1,0 0-1,0 0 0,1 0 1,-1 0-1,0 0 1,0 0-1,0 0 1,1 0-1,-1 0 1,0 0-1,0 0 1,0 0-1,1 0 1,-1 0-1,0 0 0,0 0 1,1 0-1,-1 0 1,0 0-1,0 0 1,0 0-1,1 0 1,-1 0-1,0-1 1,0 1-1,0 0 1,0 0-1,1 0 0,-1 0 1,0-1-1,0 1 1,0 0-1,0 0 1,0 0-1,0 0 1,1-1-1,-1 1 1,0 0-1,0 0 0,0 0 1,0-1-1,0 1 1,0 0-1,0-1 1,5-14 63,0-1 0,0 0 1,2-29-1,0 8-14,7-35-5,99-398 150,-108 452-573,-5 18 361,0 0 1,0 0 0,0 0-1,0 0 1,0 0 0,0 0-1,0 0 1,0 0-1,0 0 1,0 0 0,0 0-1,0 0 1,0 0-1,0 0 1,-1 0 0,1 0-1,0 0 1,0 0 0,0 0-1,0 0 1,0 0-1,0 0 1,0 0 0,0 0-1,0 0 1,0 0-1,0 0 1,0-1 0,0 1-1,0 0 1,0 0 0,0 0-1,0 0 1,0 0-1,0 0 1,-15 29-35,1 3-159,-3 7-62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3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1 383 17676,'13'23'1386,"-4"-7"-46,18 25 1,-25-38-1139,1 1 1,0-1 0,0 0-1,0 0 1,0 0 0,0-1-1,1 1 1,-1-1 0,1 0-1,-1 0 1,1 0 0,7 2-1,-9-3-188,0-1 1,-1 0-1,1 1 0,0-1 1,0 0-1,-1 0 0,1 0 0,0 0 1,0 0-1,-1-1 0,1 1 1,0-1-1,-1 1 0,1-1 0,0 1 1,-1-1-1,1 0 0,-1 0 0,2-1 1,0 0-74,-1 0 0,0 0 0,0-1-1,0 1 1,0-1 0,0 1 0,0-1 0,-1 1 0,1-1 0,0-3 0,2-4-345,-1 0 0,-1 0 0,0 0 1,0 0-1,0-16 0,-2 5-606,0 0 0,-2 1-1,0-1 1,-2 0 0,-11-38 0,30 112 3129,-11-36-1481,0 0 0,2-1-1,0 0 1,0 0-1,11 18 1,-16-33-614,-1 0-1,0 0 1,1 0-1,-1-1 1,1 1-1,-1 0 1,1 0 0,0-1-1,-1 1 1,1 0-1,0 0 1,-1-1 0,1 1-1,0-1 1,0 1-1,0-1 1,-1 1 0,1-1-1,0 1 1,0-1-1,0 0 1,0 1 0,0-1-1,0 0 1,0 0-1,0 0 1,0 0 0,0 0-1,0 0 1,0 0-1,0 0 1,0 0-1,-1 0 1,1-1 0,0 1-1,0 0 1,0-1-1,0 1 1,0 0 0,0-1-1,0 1 1,-1-1-1,1 0 1,0 1 0,0-1-1,-1 0 1,1 1-1,0-1 1,-1 0 0,1 0-1,-1 1 1,2-3-1,2-4 34,1 0 0,-1 0 0,0-1 0,5-13 0,-4 8 26,-1-1 1,0-1-1,-1 1 0,0 0 1,0-28-1,-3 70 346,-1-12-283,0 1 1,5 29-1,-1-24-31,5 24 107,-8-43-195,1 0-1,0 0 1,0 0-1,0 0 1,0 0 0,1 0-1,-1-1 1,1 1-1,0 0 1,3 4 0,-4-7-21,-1 0 0,1 0 0,-1 1 0,1-1 0,-1 0 0,0 0 0,1 0 0,-1 0 0,1 1 0,-1-1 1,1 0-1,-1 0 0,1 0 0,-1 0 0,1 0 0,-1 0 0,1 0 0,-1 0 0,1-1 0,-1 1 0,1 0 0,-1 0 1,1 0-1,-1 0 0,1-1 0,-1 1 0,1 0 0,-1 0 0,0-1 0,1 1 0,-1 0 0,0-1 0,1 1 0,-1-1 0,0 1 1,1 0-1,-1-1 0,0 1 0,0-1 0,1 1 0,-1-1 0,0 1 0,0 0 0,0-1 0,0 1 0,1-2 0,7-22 103,-8 24-105,15-73 233,-12 48-129,9-28 0,-12 52-107,0 1 0,0 0 0,0-1 0,0 1 1,0 0-1,0-1 0,0 1 0,0 0 1,1-1-1,-1 1 0,0 0 0,0-1 1,0 1-1,0 0 0,0 0 0,1-1 1,-1 1-1,0 0 0,0 0 0,1-1 1,-1 1-1,0 0 0,0 0 0,1-1 0,-1 1 1,0 0-1,0 0 0,1 0 0,-1 0 1,0-1-1,1 1 0,-1 0 0,0 0 1,1 0-1,-1 0 0,0 0 0,1 0 1,0 0-1,8 12 25,6 27 6,-15-36-25,5 13 5,2 4 31,0 1 0,10 18 0,-17-38-38,0-1-1,0 0 0,1 1 0,-1-1 1,0 0-1,0 1 0,0-1 1,0 0-1,0 0 0,0 1 1,1-1-1,-1 0 0,0 0 1,0 1-1,0-1 0,1 0 1,-1 0-1,0 0 0,0 1 0,1-1 1,-1 0-1,0 0 0,1 0 1,-1 0-1,0 1 0,0-1 1,1 0-1,-1 0 0,0 0 1,1 0-1,-1 0 0,0 0 1,1 0-1,0 0 0,5-11 73,0-25-64,-5 30-24,1-13-91,-1 8-133,1 0 0,0 1 0,0-1-1,7-16 1,-9 27 187,0 0 1,0-1-1,0 1 0,0-1 1,0 1-1,0 0 0,0-1 0,0 1 1,1 0-1,-1-1 0,0 1 1,0 0-1,0-1 0,0 1 1,1 0-1,-1 0 0,0-1 0,0 1 1,1 0-1,-1-1 0,0 1 1,1 0-1,-1 0 0,0 0 1,1-1-1,-1 1 0,0 0 0,1 0 1,-1 0-1,0 0 0,1 0 1,-1 0-1,0 0 0,1 0 1,-1 0-1,1 0 0,-1 0 0,0 0 1,1 0-1,-1 0 0,0 0 1,1 0-1,-1 0 0,0 0 1,1 0-1,-1 0 0,0 1 0,1-1 1,-1 0-1,1 1 0,12 19-2097,-12-19 1916,-1 0 0,0 0 1,1 1-1,0-1 0,-1 0 0,1 0 1,0 0-1,-1 0 0,1 0 0,0 0 0,0 0 1,0 0-1,0 0 0,0-1 0,0 1 1,2 1-1,-2-3 58,0-1 0,0 1 0,1 0 1,-1-1-1,0 1 0,0-1 0,-1 1 0,1-1 1,0 1-1,0-1 0,-1 0 0,1 1 0,-1-1 1,1-3-1,1 0-138,2-8-181,18-42-688,-20 51 1180,0 1-1,0-1 1,0 1-1,0-1 1,1 1-1,-1 0 1,1 0-1,0 0 1,0 0-1,0 1 0,5-5 1,-7 7 73,0-1 1,1 1-1,-1-1 0,0 1 0,0 0 1,1-1-1,-1 1 0,0 0 1,1 0-1,-1 0 0,0 0 1,1 0-1,-1 0 0,0 0 0,0 0 1,1 1-1,-1-1 0,0 0 1,1 1-1,-1-1 0,1 2 1,25 18 2303,-24-17-2044,0-1 0,0 1 0,-1-1 0,2 0 0,-1 0 1,0 0-1,0 0 0,6 2 0,-8-4-268,1 0 0,-1 0 0,0 0 1,1 0-1,-1 0 0,1 0 0,-1 0 0,0-1 0,1 1 0,-1-1 0,0 1 0,1-1 0,-1 1 0,0-1 1,0 0-1,1 1 0,-1-1 0,0 0 0,0 0 0,0 0 0,0 0 0,0 0 0,0 0 0,0 0 0,-1 0 1,1-1-1,0 1 0,0-2 0,5-9 95,0 0 0,0-1 0,-2 0 1,0 0-1,0-1 0,-1 1 0,-1-1 0,0 1 0,0-21 1,-2 32-143,0 0 0,0 0 0,0 1 0,-1-1 0,1 0 0,0 1 0,-1-1 0,1 0 0,-1 1 1,0-1-1,1 1 0,-1-1 0,-2-2 0,3 4-12,0 0 1,0-1-1,-1 1 1,1 0-1,0 0 1,0 0-1,-1-1 1,1 1-1,0 0 1,0 0-1,-1 0 1,1 0-1,0 0 0,-1 0 1,1 0-1,0 0 1,-1 0-1,1 0 1,0 0-1,-1 0 1,1 0-1,0 0 1,0 0-1,-1 0 1,1 0-1,0 0 1,-1 0-1,-10 12 242,6-1-79,0-1 0,0 2 0,1-1 0,1 0 0,0 1 1,0 0-1,1 0 0,1 0 0,0 0 0,1 21 0,0-24-49,1 0 0,0 1-1,0-1 1,1 0 0,1 0 0,-1 0-1,1 0 1,1-1 0,-1 1 0,2-1-1,-1 0 1,1 0 0,0 0 0,10 10-1,-14-16-129,1 0 0,0 0 0,-1-1 0,1 1-1,0-1 1,0 1 0,0-1 0,1 0 0,-1 0-1,0 0 1,0 0 0,0 0 0,1-1-1,-1 1 1,1-1 0,-1 1 0,0-1 0,1 0-1,-1 0 1,1 0 0,-1 0 0,0 0 0,1-1-1,-1 1 1,3-1 0,3-3-83,-1 1 0,1-1 0,-1 0 0,0-1 0,12-10 0,-16 13 104,27-21-257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3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18972,'3'-8'1784,"-2"11"-1167,-1 8-281,2 8 768,1 7-240,0 5-312,0 5-208,3 5-208,0-1-96,0-2-152,0-5-120,-2-8-304,1-4-160,-4-7-392,-1-4 2088,-6-10-1256,-3-3-40,-1-9 16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4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5 490 17348,'-5'2'1864,"8"1"-1064,2 0-288,7-3 1209,3-2-561,7-4-440,5-1-136,8-7-448,1-1-320,-2-3-760,0-3 856,-9 3-184,-2 3-128</inkml:trace>
  <inkml:trace contextRef="#ctx0" brushRef="#br0" timeOffset="1">514 450 15971,'5'20'1936,"-5"-20"-1896,0 0 0,0 0 0,0 1 0,1-1-1,-1 0 1,0 0 0,0 0 0,0 0 0,0 0 0,1 0 0,-1 0 0,0 0-1,0 1 1,0-1 0,1 0 0,-1 0 0,0 0 0,0 0 0,1 0-1,-1 0 1,0 0 0,0 0 0,0 0 0,1 0 0,-1 0 0,0 0-1,0 0 1,0-1 0,1 1 0,-1 0 0,0 0 0,0 0 0,0 0-1,1 0 1,-1 0 0,0 0 0,0-1 0,0 1 0,0 0 0,0 0-1,1 0 1,-1-1 0,3-2 218,-1-1 0,1 0 0,-1 0 0,0 0 0,0 0 0,2-6 0,14-43 667,17-83-1,-1-59-539,-28 157-333,-2 25-19,-3 30 19,-1-9-36,0 115 154,0-40-471,11 97 0,-7-159 180,-1-14 44,-3-7 72,0 0 0,0 0-1,1 1 1,-1-1 0,0 0 0,0 0 0,0 0-1,0 0 1,0 0 0,0 0 0,0 0 0,0 0-1,1 0 1,-1 0 0,0 0 0,0 0 0,0 0-1,0 0 1,0 0 0,0 0 0,0 0 0,1 0-1,-1 0 1,0 0 0,0 0 0,0 0 0,0 0-1,0 0 1,0 0 0,0 0 0,1 0-1,-1 0 1,0 0 0,0 0 0,0 0 0,0-1-1,0 1 1,0 0 0,0 0 0,0 0 0,0 0-1,0 0 1,0 0 0,1 0 0,-1 0 0,0 0-1,0-1 1,5-9-276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4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74 19172,'-3'62'1935,"1"-39"-1343,0 1 0,4 28 0,-2-46-474,1 1-1,0-1 1,1 0-1,-1 1 1,1-1 0,0 0-1,1 0 1,0 0-1,0 0 1,0-1 0,1 1-1,5 7 1,-8-12-110,0 0 0,0 1 0,1-1 0,-1 0 0,0 0 0,0 0 0,1 0 0,-1 0 0,0 0 0,1-1 0,-1 1 0,1 0 0,-1-1 0,1 1 0,0-1 0,-1 1 0,1-1 0,0 0 0,-1 0 0,1 0 0,-1 0 0,1 0 0,0 0 0,-1 0 0,1 0 0,0-1 0,-1 1 0,1-1 0,-1 1 0,1-1 0,-1 0 0,1 1 0,-1-1 0,1 0 0,-1 0 0,0 0 0,3-2 0,0-1 16,0 0 1,0 0 0,0-1-1,-1 1 1,1-1 0,-1 0 0,0 0-1,-1 0 1,4-8 0,-1-1 78,-1 0 0,-1 0-1,0-1 1,-1 0 0,-1 1 0,0-25 0,-1 30-33,-1 1 0,0-1-1,0 0 1,-1 1 0,0-1 0,0 1-1,-1 0 1,0-1 0,-1 1-1,0 0 1,0 1 0,-7-11 0,9 16-61,0 0 1,1 0 0,-1 0-1,0 0 1,0 0 0,0 0-1,0 1 1,0-1 0,0 1-1,0 0 1,0-1-1,-1 1 1,1 0 0,-1 0-1,1 0 1,-1 1 0,1-1-1,-1 1 1,1-1 0,-1 1-1,1 0 1,-1 0 0,0 0-1,1 0 1,-4 1 0,2 0-59,0 1 1,0 0 0,1-1 0,-1 1 0,0 1 0,1-1 0,-1 0 0,1 1 0,0 0-1,0 0 1,0 0 0,0 0 0,0 0 0,-4 7 0,3-2-242,-1 0 1,2 0-1,-1 1 1,1-1-1,0 1 0,1 0 1,0-1-1,1 1 1,-1 0-1,2 0 1,-1 0-1,1 0 0,1 0 1,1 10-1,3-3-521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5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115 144 16652,'-8'21'937,"2"0"0,0 0 0,1 1 1,-1 26-1,4-37-719,2 0 1,0 0-1,0 0 1,1 0-1,0 0 1,1 0-1,0 0 1,1 0-1,0-1 1,6 14-1,-9-23-208,1 0 1,-1 0-1,1 1 1,-1-1-1,1 0 0,0 0 1,-1 0-1,1 0 1,0-1-1,0 1 0,0 0 1,-1 0-1,1 0 1,0-1-1,0 1 0,0 0 1,0-1-1,1 1 1,-1-1-1,0 1 0,0-1 1,0 1-1,0-1 1,0 0-1,1 0 0,0 0 1,0 0 11,-1 0 1,0-1 0,0 1 0,1-1 0,-1 0-1,0 1 1,0-1 0,0 0 0,1 0-1,-1 0 1,0 1 0,0-1 0,0 0-1,-1-1 1,1 1 0,0 0 0,0 0-1,0 0 1,-1 0 0,1-1 0,-1 1-1,2-3 1,5-19 212,-1 0 0,-1-1 0,0 0 0,-2 0-1,-1 0 1,-1 0 0,-1 0 0,-1 0 0,-1 0 0,-6-29-1,5 39-149,0 1-1,-1 0 0,-1 0 1,-6-14-1,9 24-74,1 0 1,-1 0-1,1 1 0,-1-1 1,0 1-1,0 0 1,0 0-1,0-1 0,-1 1 1,1 0-1,-4-2 0,5 4-12,-1-1-1,1 1 1,-1-1-1,0 1 1,1-1-1,-1 1 0,1 0 1,-1 0-1,0 0 1,1 0-1,-1 0 1,0 0-1,1 0 0,-1 0 1,1 1-1,-1-1 1,0 1-1,1-1 1,-1 1-1,1-1 0,-1 1 1,-1 1-1,-2 2-108,0 0-1,1 0 1,-1 0 0,1 0-1,0 1 1,0 0 0,1 0-1,-1 0 1,1 0-1,0 0 1,1 1 0,-1-1-1,-2 9 1,-1 6-547,1 0-1,-5 34 1,6-19 71,7-8-158</inkml:trace>
  <inkml:trace contextRef="#ctx0" brushRef="#br0" timeOffset="1">434 184 23253,'11'42'1752,"-5"-3"-1328,-2-1-240,4 0 641,-2-5-465,3-2-752,-3-5-417,-5-14 1466,-1-11-761,-7-7-168,-4-12-33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7.9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1 245 14355,'6'12'1160,"10"-9"-752,4-3-152,7-4 313,0-2-337,4-8-881,1-2 810,-8-4-161,-2-1-104</inkml:trace>
  <inkml:trace contextRef="#ctx0" brushRef="#br0" timeOffset="1">272 215 17948,'8'65'1654,"-5"-39"-1124,0-1-1,11 38 0,-13-59-424,1 0 1,-1 0 0,1 0-1,0-1 1,0 1-1,0 0 1,4 4 0,-5-7-80,0 0 1,0 0-1,0 0 1,0 0-1,0 0 1,0-1-1,0 1 1,0 0-1,0-1 1,1 1-1,-1-1 1,0 1-1,0-1 1,1 0-1,-1 1 1,0-1-1,1 0 1,-1 0-1,0 0 1,1 0-1,-1 0 1,0 0-1,1 0 1,-1 0-1,0-1 1,0 1-1,1-1 1,1 0 0,2-1 21,0-1 0,0 0 0,-1 0 0,1-1 0,-1 1 0,0-1 0,0 0 0,5-6 0,29-40 117,-28 35-150,120-186-254,-126 195 212,-2 3 13,-1 1 0,1-1 1,-1 1-1,1-1 0,0 1 0,0 0 1,0 0-1,1 0 0,-1 0 0,0 0 1,1 0-1,-1 1 0,1-1 0,5-1 1,-8 3 9,1 0 0,0 0 0,0 0 1,0 0-1,0 0 0,-1 1 0,1-1 1,0 0-1,0 0 0,0 1 1,-1-1-1,1 1 0,0-1 0,-1 1 1,1-1-1,0 1 0,-1-1 0,1 1 1,-1-1-1,1 1 0,-1 0 1,1-1-1,-1 1 0,1 0 0,-1 0 1,1-1-1,-1 1 0,0 0 0,0 0 1,1-1-1,-1 1 0,0 0 0,0 1 1,6 36-11,-5-30 17,3 40 50,-1-14 92,8 38 0,-11-70-138,0-1 0,1 0 0,-1 0 0,0 0 0,0 0 0,1 0 0,-1 0 0,0 0 0,1 0 0,-1 0 0,1 0 0,0 0 0,-1 0 0,1-1 0,0 1 0,-1 0 0,1 0 0,0-1 0,0 1 0,1 1 0,-1-2-1,-1 0-1,1 0 1,0 0-1,0 0 1,-1 0-1,1-1 1,0 1 0,-1 0-1,1 0 1,0 0-1,-1-1 1,1 1-1,0 0 1,-1-1 0,1 1-1,-1-1 1,1 1-1,-1 0 1,1-1-1,-1 1 1,1-1 0,0 0-1,4-6 32,0 0 1,-1 1-1,8-16 0,13-28 68,-1-2-445,58-88 0,-78 134 255,1 0 0,0 1 0,0 0 0,0 0 0,6-5 0,-10 10 69,-1-1 0,1 0 0,0 1 0,-1-1 1,1 1-1,0-1 0,-1 1 0,1 0 0,0-1 0,0 1 0,-1 0 0,1-1 0,0 1 0,0 0 0,0 0 0,-1 0 0,1-1 0,0 1 0,0 0 0,0 0 0,0 0 0,-1 1 0,1-1 0,0 0 0,0 0 0,0 0 0,-1 0 0,1 1 0,0-1 0,0 0 0,-1 1 0,1-1 0,0 1 0,-1-1 0,1 1 0,0-1 0,-1 1 0,1-1 0,-1 1 0,1 0 1,-1-1-1,1 1 0,-1 0 0,1 0 0,-1-1 0,0 1 0,1 0 0,-1 0 0,0-1 0,0 1 0,0 0 0,1 0 0,-1 0 0,0-1 0,0 3 0,1 7-47,0 1 0,0 0 0,-1 0 0,0 0 0,-1-1 0,-4 22-1,0-7-84,-17 43-1,21-65 73,0 0-1,0 0 1,0 0-1,-1 0 1,0 0-1,1-1 1,-1 1 0,0 0-1,-1-1 1,-3 5-1,5-7 60,1 0-1,-1 1 1,1-1 0,-1 0-1,1 0 1,-1 0-1,1 1 1,-1-1-1,1 0 1,-1 0 0,1 0-1,-1 0 1,1 0-1,-1 0 1,1 0 0,-1 0-1,0 0 1,1 0-1,-1 0 1,1 0-1,-1 0 1,1-1 0,-1 1-1,0 0 1,0-1-2,0 0 1,0 0 0,-1 0-1,1-1 1,1 1 0,-1 0-1,0 0 1,0-1-1,0 1 1,1 0 0,-1-1-1,0 1 1,0-2-1,-7-27-354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5.9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0 26198,'-2'9'1744,"-7"2"-1696,0-2-296,3-8-56,0-1 448,-1-3-264,-2-1-112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1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15371,'0'1'307,"-1"1"-1,1-1 0,0 0 0,0 1 0,0-1 1,-1 1-1,1-1 0,1 1 0,-1-1 0,0 1 1,0-1-1,0 0 0,1 1 0,-1-1 1,1 0-1,-1 1 0,1-1 0,0 0 0,0 2 1,1 0 34,0 0 1,1-1-1,-1 1 0,1 0 1,0-1-1,-1 0 1,6 4-1,7 2 8,0 0 0,27 10 0,-26-12 169,9 5-427,-13-5-457,0-1 0,1 0-1,-1 0 1,1-1-1,23 3 1,-35-7 276,0 0-1,0 0 1,-1 0 0,1 0-1,0 0 1,0 0 0,-1 0 0,1 0-1,0 0 1,0 0 0,-1-1-1,1 1 1,0 0 0,0-1-1,-1 1 1,1 0 0,0-1-1,-1 1 1,1-1 0,-1 1-1,1-1 1,0 1 0,-1-1-1,1 0 1,-1 1 0,0-1 0,1-1-1,0 0-54,0 0 0,-1 0 0,1 0 0,-1 0 0,1 0 0,-1-1 0,0 1 0,0-4 0,-1-15-774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1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17100,'2'5'525,"-1"1"0,1 0 0,-1 0 0,-1 0 0,1 0 0,-1-1 0,0 8 0,1 11 370,12 258 1190,-13-268-2326,1 8-1524,-2 0 0,-6 43 0,2-50 1150,-4-6 26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0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842 0 8802,'-77'22'547,"0"3"-1,-90 43 1,133-50-288,0 0-1,2 2 0,0 2 1,1 0-1,1 2 0,-50 53 1,50-43-86,2 1 0,1 1 0,2 2 0,1 0 0,2 2 0,-19 48 0,31-60-145,0 0 1,2 0 0,1 1-1,2 0 1,0 1-1,2-1 1,1 1 0,2 0-1,0-1 1,8 42-1,-1-34-8,2 0 0,1-1 0,2 0 0,25 52 0,-12-39 33,2-1 0,50 66 0,-49-79-36,2-2 1,1-1-1,1-1 1,2-2-1,1-1 0,1-2 1,1-2-1,1-1 1,1-1-1,61 22 0,-44-23-291,1-2-1,0-3 1,1-3 0,1-2-1,0-3 1,0-2-1,80-3 1,-60-8-194,0-3 1,0-4 0,-1-3-1,106-36 1,-27-4-385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1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789 11 9402,'-472'-11'2339,"462"11"-2294,0 0 0,0 1 0,-1 0 1,1 1-1,0 0 0,0 0 0,0 1 0,1 0 0,-1 1 0,1 0 0,-1 1 0,1-1 0,1 2 0,-1-1 1,1 2-1,0-1 0,0 1 0,1 0 0,-1 0 0,-5 9 0,-2 7-59,0 0-1,2 1 1,0 0-1,2 1 0,1 0 1,1 1-1,1 0 1,1 1-1,1 0 1,-3 40-1,7-33 5,1-1-1,2 1 0,1 0 1,1-1-1,2 0 0,1 1 0,2-2 1,14 38-1,-9-38 45,2-1 0,1-1-1,1 0 1,2-1 0,1-1 0,0-1-1,3-1 1,0 0 0,1-2 0,2-1 0,0-1-1,34 21 1,-18-16-5,1-2-1,0-3 1,2-1 0,1-2-1,0-2 1,1-2 0,92 16-1,-60-20-320,1-4-1,0-3 1,0-4-1,121-16 1,-85-1-498,-1-6 0,160-53 1,-143 29 90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2.5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725 475 10914,'1'-51'1121,"-7"0"-809,-13-4-128,-11 3 400,-20 1-208,-15 1-152,-22 7-400,-7 2-1048,-19 10 1088,-9 2-160,-17 8-153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0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 15747,'15'7'1513,"0"-2"-1161,3-4-176,5 1 616,9-7-544,4-2-248,7-5-536,8 0-792,6 0 1080,0 0-209,2 4-167</inkml:trace>
  <inkml:trace contextRef="#ctx0" brushRef="#br0" timeOffset="1">802 18 14003,'35'-4'1528,"1"-2"-1032,6 1-160,4 2 713,7 3-369,1 5-104,-1 1-184,-1 0-96,-7 0-128,-4 0-32,-8-2-64,-6-1-120,-9-3-352,-6 0-112,-5-6 400,-1 3-88,0 0-56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0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 16540,'12'6'1368,"6"3"-1168,2-5-120,-1-4 704,13-1-912,5-4-272,8-4-560,0-1 816,3-7-144,0-4-120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1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70 118 13171,'-5'-1'340,"-1"-1"0,0 1 0,1-1 0,0 0 0,-1-1 0,1 1 0,0-1 0,0 0 0,0 0 1,1-1-1,-8-7 0,12 10-222,1 1 0,0-1 0,0 0 1,0 0-1,0 1 0,0-1 0,0 0 0,0 1 1,0-1-1,0 1 0,0-1 0,0 1 1,0 0-1,0-1 0,0 1 0,2 0 0,-2 0-38,237-63 1283,-230 61-1355,-1 0 0,1 1-1,-1-1 1,1 1 0,-1 1-1,1 0 1,0 0-1,8 1 1,-13 0 1,0-1 0,-1 1-1,1 0 1,0 0 0,0 1 0,-1-1 0,1 0 0,-1 1-1,1 0 1,-1-1 0,0 1 0,1 0 0,-1 0-1,0 0 1,0 1 0,0-1 0,-1 0 0,1 1-1,-1-1 1,1 1 0,-1 0 0,0-1 0,2 5-1,4 22 5,0 0-1,-2 0 0,-2 0 0,0 0 0,-2 1 1,-3 38-1,2-63-104,-1 0 1,1 1 0,-1-1-1,0 0 1,-1 0-1,1 0 1,-1 0 0,0 0-1,0 0 1,-5 7-1,-4 1-240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2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0 472 14091,'9'-6'1744,"9"3"-879,6-3-353,2-6 2064,5-1-1696,7-7-512,1 2-311,-1-3 255,-2 0-192,-8 2-120,-1-5-72</inkml:trace>
  <inkml:trace contextRef="#ctx0" brushRef="#br0" timeOffset="1.01">602 1 16379,'5'9'1329,"-10"13"-1001,-5 4-128,-2 13 528,1 4-256,-2 12-256,-2 0-56,1-2-112,1-5-56,2-9-216,2-6-208,2-17-616,5-13 880,-13-6-144,5-13-128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8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12531,'7'0'784,"4"6"-800,-1 3-40,1-1 1120</inkml:trace>
  <inkml:trace contextRef="#ctx0" brushRef="#br0" timeOffset="1">262 21 15603,'-1'7'377,"0"0"0,0-1 0,-1 1-1,0-1 1,0 1 0,-1-1-1,-6 11 1,-29 41 1606,14-23-932,25-35-1083,0 1-1,0-1 0,-1 0 1,1 0-1,0 1 0,0-1 1,0 0-1,-1 0 0,1 0 1,0 0-1,0 0 0,0 0 1,0 0-1,-1 0 0,1 0 1,0 0-1,1-1 0,5 0-153,18-5-465,0 2-1,45-3 1,-64 7 632,0 0 0,0 0 0,0 1 0,0-1 0,0 1 0,0 1 0,0-1-1,-1 1 1,1 0 0,0 0 0,-1 0 0,1 1 0,-1 0 0,0 0 0,0 1 0,0-1 0,8 9 0,-12-10 63,1 1 0,0 0 0,0 0-1,-1 0 1,0 0 0,1 0 0,-1 0 0,0 0 0,0 1-1,-1-1 1,1 0 0,-1 0 0,0 1 0,0-1 0,0 0 0,0 1-1,0-1 1,-1 0 0,1 0 0,-1 1 0,0-1 0,0 0 0,0 0-1,-1 0 1,1 0 0,-4 5 0,-1 3 176,-2 0 0,1 0 0,-1-1-1,-1 0 1,-14 13 0,5-7 263,-26 20-1,37-31-468,-1-1 0,0 1 0,1-1 0,-1 0 0,-1-1 1,1 0-1,-9 2 0,15-4-48,1-1 0,-1 0 1,1 1-1,-1-1 0,0 0 1,1 0-1,-1 0 0,1 0 0,-1 0 1,0 0-1,1 0 0,-1-1 1,1 1-1,-1 0 0,1-1 0,-1 0 1,1 1-1,-1-1 0,1 0 1,-1 0-1,1 1 0,0-1 1,0 0-1,-1 0 0,1-1 0,0 1 1,0 0-1,0 0 0,0 0 1,-1-3-1,0 0-25,1-1 1,-1 1-1,1-1 1,0 1 0,1-1-1,-1 1 1,1-1-1,-1 1 1,2-8-1,3-25-444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2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79 17188,'-36'91'2373,"33"-82"-2180,1 0 0,-1 0-1,2 1 1,0-1 0,0 0-1,0 1 1,1-1 0,2 11-1,-2-18-140,0 0-1,0 0 1,1 0 0,-1 0-1,1 0 1,-1 0-1,1 0 1,0 0-1,0 0 1,0 0 0,0-1-1,0 1 1,0 0-1,0-1 1,1 1-1,-1-1 1,4 3 0,-4-3-21,1 0 0,-1-1 0,1 1 0,-1-1 1,1 1-1,0-1 0,-1 0 0,1 1 1,0-1-1,-1 0 0,1 0 0,0 0 1,-1 0-1,1-1 0,0 1 0,-1 0 1,3-1-1,3-2 18,1-1 1,-1 1-1,0-1 0,0 0 1,0-1-1,0 0 1,8-8-1,3-3 0,-1-1 0,-1-1 1,18-26-1,-28 36-32,0-1 1,-1 0 0,0 0-1,-1 0 1,0-1 0,0 0-1,-1 0 1,0 0-1,-1 0 1,2-11 0,-4 19-18,0-1 0,0 1 0,0 0 0,0 0 0,0-1 0,-1 1 0,1 0 0,-1-1 0,1 1 0,-1 0 0,0 0 0,0 0 0,0 0 0,0 0 0,-2-3 0,2 4-6,0 0 1,0 0-1,0-1 1,-1 2-1,1-1 1,0 0-1,-1 0 1,1 0-1,-1 1 1,1-1-1,-1 0 1,1 1-1,-1-1 1,1 1-1,-1 0 1,1 0-1,-3-1 1,-1 2-42,0-1 0,1 1 0,-1-1 0,0 1 0,0 1 0,1-1 0,-1 1-1,1-1 1,-1 2 0,1-1 0,0 0 0,0 1 0,-4 2 0,1 1-141,0 1 1,1-1-1,0 1 0,0 0 0,1 0 0,-1 1 0,2 0 1,-1 0-1,1 0 0,0 0 0,1 1 0,0-1 0,1 1 1,-1 0-1,1 0 0,1 0 0,0 0 0,0 15 0,3-1-485</inkml:trace>
  <inkml:trace contextRef="#ctx0" brushRef="#br0" timeOffset="1">505 380 14723,'1'31'1111,"-1"-11"-628,2-1-1,0 1 1,0-1-1,11 34 1,-13-51-426,0-1 0,1 0 0,-1 0 1,0 0-1,1 1 0,0-1 0,-1 0 0,1 0 1,0 0-1,-1 0 0,1 0 0,0 0 1,0 0-1,0 0 0,0 0 0,0 0 1,0-1-1,0 1 0,0 0 0,2 0 1,-2-1-24,0 0 0,0 0 0,0 0 0,0 0 0,0 0 0,0-1 1,0 1-1,0 0 0,-1-1 0,1 1 0,0 0 0,0-1 0,0 1 0,0-1 1,-1 0-1,1 1 0,0-1 0,-1 1 0,1-1 0,0 0 0,0-1 0,3-4 65,1-1 0,-1 1-1,-1-1 1,1 0-1,2-9 1,1-5 113,-1-1 0,6-32-1,-11 44-114,1-1 0,-2 0 0,1 0 0,-2 0 0,1 0 0,-5-21 0,5 31-79,0-1 1,-1 1 0,1-1 0,0 1 0,-1 0-1,1-1 1,-1 1 0,0-1 0,1 1-1,-1 0 1,0-1 0,0 1 0,0 0-1,0 0 1,0 0 0,0 0 0,0 0-1,0 0 1,0 0 0,0 0 0,-1 0-1,-1 0 1,2 1 1,0-1-1,-1 1 1,1 1-1,0-1 1,-1 0-1,1 0 1,0 0 0,-1 1-1,1-1 1,0 1-1,-1-1 1,1 1-1,0-1 1,0 1 0,0 0-1,0 0 1,0 0-1,0-1 1,-2 2-1,-3 5-67,0-1 0,1 1-1,-1-1 1,1 2 0,1-1-1,-5 8 1,6-10-121,0 1 1,1-1 0,0 0-1,0 1 1,0-1 0,1 1-1,-1 0 1,1-1 0,1 1-1,-1 0 1,1 7-1,4-4-331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4.8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 16043,'4'-2'1713,"-1"2"-1177,-4 9-216,-7 5 800,1 5-536,-2 1-64,1 4-183,4 0-89,1-1-120,3 1-72,-2-5 16,2-2-136,0-7-497,0-8-31,-1-1 480,-7-7-120,-8-3-96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5.2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 16924,'11'0'1312,"5"3"-824,7 0-168,10 1 552,3-1-312,10-1-152,1-2-159,2-6-610,-2-2-1119,-5-1 1296,-4 2-240,-10-2-184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5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0 13907,'-19'38'10089,"9"-13"-9807,1 1 0,1 0 0,-9 45 0,17-70-280,0 0 0,0-1 0,0 1-1,-1 0 1,1 0 0,0 0 0,0 0 0,0 0 0,0 0-1,0 0 1,0-1 0,1 1 0,-1 0 0,0 0 0,0 0-1,1 0 1,-1 0 0,0-1 0,1 1 0,-1 0 0,1 0 0,-1 0-1,1-1 1,-1 1 0,1 0 0,0-1 0,-1 1 0,1-1-1,0 1 1,0-1 0,0 2 0,1-2-21,1 0 0,-1 0 0,0 0 0,0 0 0,0 0 0,0 0 0,0-1 0,0 1 0,0-1 0,0 1 0,0-1 0,0 0 0,2-1 0,4-1-110,1 0-1,-1 0 0,1 0 1,-1 1-1,1 1 1,0 0-1,0 0 0,10 0 1,-17 1 96,0 1 0,0-1 1,0 0-1,0 1 0,0-1 0,0 1 0,0 0 1,0-1-1,0 1 0,0 0 0,-1 0 1,1 0-1,0 0 0,0 1 0,-1-1 1,3 3-1,-3-2 27,0 0-1,0 0 1,0 0 0,0 0-1,0 0 1,0 1 0,-1-1 0,1 0-1,-1 1 1,1-1 0,-1 0-1,0 1 1,0-1 0,0 0-1,0 1 1,-1-1 0,1 0 0,-1 3-1,-1 2 45,-1 0 1,1 0-1,-1-1 0,0 0 0,0 1 0,-1-1 0,0 0 1,0-1-1,-1 1 0,1-1 0,-9 8 0,2-3 77,1-1 0,-2-1 1,1 1-1,-23 11 0,29-18-166,0 0-1,0 0 1,0 0 0,0 0 0,0-1 0,0 0 0,-1 0-1,1-1 1,0 1 0,-1-1 0,1 0 0,0 0 0,-9-2-1,11 1-29,-1 0-1,1 0 0,0 0 1,-1-1-1,1 0 0,0 1 1,0-1-1,0 0 0,0-1 1,0 1-1,0 0 1,1-1-1,-1 1 0,1-1 1,0 0-1,-1 0 0,1 0 1,1 0-1,-1 0 0,-2-7 1,-8-27-423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6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15595,'14'9'1545,"5"-3"-993,1-3-256,2 0 792,4-3-464,-1 0-344,1 0-408,-5-3 152,-2-4-96,-5-5-104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8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14787,'11'5'398,"0"-1"1,1-1-1,-1 0 0,1-1 0,19 2 1,61-2 384,-66-2-540,186-9-30,-211 9-313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9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216 3 14003,'-2'0'274,"0"-1"-1,0 1 1,-1-1-1,1 1 1,0 0 0,-1 0-1,1 0 1,0 0-1,-1 0 1,1 0-1,0 1 1,0-1 0,-1 1-1,1 0 1,-3 1-1,-33 18 1233,28-12-1271,0 0 1,0 1 0,0 0 0,1 1-1,1 0 1,0 1 0,0 0 0,1 0-1,-11 23 1,11-18-54,0 0 0,1 1 0,1 0 0,1 1 0,0-1 0,-3 33 0,7-44-136,0 0 1,0 1-1,1-1 1,-1 0-1,1 1 1,1-1-1,-1 0 1,1 0-1,0 0 1,5 10-1,-5-13-30,0 0-1,0 0 1,0 0 0,0 0-1,0-1 1,1 1-1,0-1 1,-1 1 0,1-1-1,0 0 1,0 0-1,0 0 1,0-1 0,0 1-1,1-1 1,-1 0-1,0 0 1,1 0 0,-1 0-1,6 0 1,-1 0-5,0 0 0,0-1 0,0-1 0,0 1 0,0-1 0,1-1 0,-1 1 0,14-6 0,0-2 34,36-21-1,-58 30-42,0 0 0,0 0 0,0 0 0,-1 0-1,1 0 1,0 0 0,0 0 0,0 0 0,0 0 0,0 0 0,0 0 0,0 0 0,0 0 0,0 0 0,0 0-1,0 0 1,0 0 0,0 0 0,0 0 0,0 0 0,0 0 0,0-1 0,0 1 0,0 0 0,0 0-1,0 0 1,0 0 0,0 0 0,0 0 0,0 0 0,0 0 0,0 0 0,0 0 0,0 0 0,0 0 0,0 0-1,0 0 1,0 0 0,0 0 0,0 0 0,0 0 0,0-1 0,0 1 0,0 0 0,0 0 0,0 0 0,0 0-1,0 0 1,0 0 0,0 0 0,0 0 0,0 0 0,1 0 0,-1 0 0,-10 0 48,-12 3 18,-28 6 98,54-12-154,49-34-16,-49 35-6,1-1 0,-1 1 0,0 0 0,1 1-1,0-1 1,-1 1 0,1 0 0,0 0-1,0 0 1,0 1 0,6 0 0,-9 0 4,-1 0 1,1 1-1,-1-1 0,1 1 1,-1 0-1,1-1 1,-1 1-1,1 0 1,-1 0-1,0 0 1,0 0-1,1 0 1,-1 0-1,0 0 1,0 0-1,0 1 1,0-1-1,0 0 0,0 1 1,0-1-1,-1 1 1,1-1-1,-1 1 1,1-1-1,-1 1 1,1-1-1,-1 1 1,1 2-1,0 6-12,1 1 0,-2-1-1,1 13 1,-1-16 14,0 5 43,-1 0-1,0 1 1,0-1-1,-1 0 1,-4 12-1,6-23-26,0-1-1,0 1 1,0-1 0,-1 1-1,1-1 1,0 1 0,0-1-1,-1 1 1,1-1 0,0 1-1,-1-1 1,1 1 0,0-1-1,-1 0 1,1 1 0,-1-1-1,1 0 1,0 1 0,-1-1-1,1 0 1,-1 1 0,1-1-1,-2 0 1,-3-5 85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05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240 17 15875,'0'0'115,"0"-1"0,0 0 0,0 1 0,0-1-1,0 0 1,0 1 0,0-1 0,-1 0 0,1 1 0,0-1-1,0 0 1,-1 1 0,1-1 0,0 1 0,-1-1-1,1 0 1,-1 1 0,1-1 0,-1 1 0,1-1 0,-1 1-1,1 0 1,-1-1 0,1 1 0,-1-1 0,0 1-1,1 0 1,-1 0 0,0-1 0,1 1 0,-1 0 0,0 0-1,1 0 1,-1 0 0,0 0 0,1 0 0,-1 0-1,0 0 1,1 0 0,-1 0 0,0 0 0,1 0 0,-1 0-1,0 0 1,0 1 0,-3 0 113,0 0 1,0 0-1,0 1 0,0-1 1,0 1-1,-5 3 1,-8 7 39,1 1 1,1 0 0,-1 2-1,2-1 1,0 2 0,1 0-1,1 0 1,0 1 0,1 1-1,1 0 1,1 0 0,-12 32-1,20-46-251,0 0-1,0-1 0,1 1 1,-1 0-1,1-1 1,0 1-1,0 0 0,0 0 1,0-1-1,0 1 0,1 0 1,0-1-1,0 1 1,0 0-1,0-1 0,0 1 1,4 4-1,-4-5-19,1-1 0,0 0 0,1 1 0,-1-1 0,0 0 0,1 0 0,-1 0 0,1 0 0,-1-1 0,1 1 0,0-1 0,0 0 0,0 1 0,-1-1 0,1-1 0,1 1-1,-1 0 1,0-1 0,0 1 0,0-1 0,4 0 0,1 0-166,1-1 0,0 0 0,-1 0 0,1-1 0,-1 0 0,0 0 0,1-1 0,-1 0 0,0-1 0,10-5 0,-6 1-69,0 0 1,0 0-1,-1-1 0,0-1 0,13-14 0,3-6-395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05.3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1 15627,'2'1'351,"0"1"-1,-1-1 0,1 1 0,-1 0 1,0 0-1,1 0 0,-1 0 0,0 0 1,0 0-1,0 0 0,-1 0 1,2 3-1,1 3 321,7 15-254,-2 0-1,0 1 0,-2 0 0,0 0 1,-2 1-1,0-1 0,-2 1 0,-1 0 0,-1 0 1,-3 28-1,-2-9-450,-3 1 1,-1-1-1,-2 0 0,-28 71 1,28-89-406,-1 0 0,-1 0 0,-2-1 1,0-1-1,-23 28 0,19-32-162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3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8 14715,'1'-1'256,"0"0"0,1 0 0,-1 1 0,0-1 0,1 0 0,-1 1-1,1-1 1,-1 1 0,1-1 0,-1 1 0,3 0 0,-3 0-131,-1 0 1,1 0-1,-1 0 0,1 0 1,-1 0-1,1 0 0,-1 0 1,1 0-1,-1 1 0,0-1 1,1 0-1,-1 0 1,1 1-1,-1-1 0,1 0 1,-1 1-1,0-1 0,1 0 1,-1 1-1,0-1 0,1 1 1,-1-1-1,0 1 0,2 3 248,-1 0-1,0 0 0,0 0 0,0 1 0,-1-1 1,1 0-1,-1 5 0,0-7-424,2 37 743,2 22 78,-7 113 0,1-157-1424,0 0 1,-1 1-1,-1-1 1,-1 0 0,0-1-1,-1 1 1,-1-1-1,-1 0 1,0-1 0,-1 0-1,-13 18 1,4-14-345,-2-2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8.9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8 12491,'0'0'41,"0"0"0,0-1 0,0 1 0,0 0 0,0 0 0,0-1 0,0 1 0,0 0 0,0 0 1,0-1-1,0 1 0,0 0 0,0 0 0,0-1 0,0 1 0,0 0 0,0 0 0,0 0 0,-1-1 0,1 1 0,0 0 1,0 0-1,0 0 0,0-1 0,0 1 0,-1 0 0,1 0 0,0 0 0,0 0 0,0-1 0,-1 1 0,1 0 0,0 0 1,0 0-1,0 0 0,-1 0 0,1 0 0,0 0 0,0 0 0,-1 0 0,1 0 0,-11 6 914,-11 15 802,11-5-1236,0 0 0,1 0 0,1 1 0,0 0 0,1 0 0,1 1 0,-8 30 1,14-28-306,1-19-211,0-1 0,0 1 1,1-1-1,-1 1 0,0-1 0,0 1 1,1-1-1,-1 1 0,0-1 0,1 1 0,-1-1 1,0 0-1,1 1 0,-1-1 0,1 0 1,-1 1-1,1-1 0,-1 0 0,1 1 1,0-1-1,2 1-5,0-1 1,0 0 0,0 0-1,0 0 1,0 0 0,0 0-1,0-1 1,0 1 0,0-1-1,2-1 1,13-2-41,57-12-147,-68 14 149,0 2 1,0-1 0,0 1-1,0 0 1,0 1 0,1-1 0,-1 2-1,8 1 1,-14-3 40,0 1-1,0-1 1,0 0-1,0 1 1,0-1-1,-1 0 1,1 1-1,0-1 1,0 1-1,-1-1 1,1 1-1,0 0 1,-1-1-1,1 1 1,-1 0-1,1-1 1,-1 1-1,1 0 1,-1-1-1,1 1 1,-1 0-1,1 0 1,-1 0-1,0 0 1,0-1-1,1 1 1,-1 0-1,0 0 1,0 0-1,0 0 1,0 0 0,0 0-1,0 0 1,0-1-1,-1 1 1,1 0-1,0 0 1,0 0-1,-1 0 1,1 0-1,0-1 1,-1 1-1,1 0 1,-1 0-1,1-1 1,-1 1-1,1 0 1,-2 0-1,-3 7 130,-1-1 1,0 0-1,-12 11 0,13-14-68,4-3-46,-12 13-6,-1-1 0,0-1 0,-1 0 1,0-1-1,-24 13 0,38-23-23,1-1 0,-1 0 0,0 1 0,1-1 0,-1 0 1,0 0-1,0 1 0,1-1 0,-1 0 0,0 0 0,0 0 0,1 0 0,-1 0 0,0 0 0,0 0 1,1 0-1,-1 0 0,0 0 0,0-1 0,1 1 0,-1 0 0,0 0 0,0-1 0,1 1 1,-1-1-1,0 1 0,1 0 0,-2-2 0,1-11-254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3.8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32 630 12211,'-9'6'1728,"6"-3"-736,3 0-328,6-3 1793,8-3-913,8-5-280,5-2-167,8-5-225,4-3-128,1-2-320,-2 1-224,-4 1-664,-7 3-312,-6 1-456,-4 2-209,-10 2 897,-4-2-360,0-2-120</inkml:trace>
  <inkml:trace contextRef="#ctx0" brushRef="#br0" timeOffset="1">1 62 15179,'6'-6'2065,"6"0"-1001,3-1-440,6-2 2369,7 1-1905,7 1-448,4-1-168,1 4-448,-1-1-248,-1 4-616,-7 1-336,-4 0 880,-7 1-216,-2 2-193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4.3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15155,'0'0'80,"1"1"-1,0-1 0,-1 1 0,1-1 1,0 1-1,-1 0 0,1-1 1,-1 1-1,1-1 0,-1 1 0,1 0 1,-1 0-1,1-1 0,-1 1 1,0 0-1,1 0 0,-1-1 1,0 1-1,0 0 0,1 0 0,-1 0 1,0 0-1,0-1 0,0 1 1,0 2-1,-1 28 627,0-23-320,-2 40 461,1-24-156,1 0 0,3 38 0,-1-60-653,-1 0 1,1 0-1,-1 0 1,1 0-1,0 0 1,-1-1-1,1 1 1,0 0-1,0 0 1,1-1-1,-1 1 1,0-1-1,0 1 1,1-1-1,-1 1 1,1-1-1,-1 0 1,1 0-1,0 0 1,-1 0-1,1 0 1,0 0-1,0 0 1,0 0-1,0-1 1,-1 1-1,4 0 1,6 1-50,0-1 0,0 1 0,22-2 1,-4 1-71,-18 0 44,1 0-1,-1 1 1,0 0-1,0 1 1,0 0-1,0 1 1,16 8-1,-24-10 51,1 0 0,-1 0 1,1 1-1,-1-1 0,0 1 0,0 0 0,0 0 0,0 0 0,-1 0 0,1 1 0,-1-1 0,0 1 0,0-1 0,0 1 0,0 0 0,-1 0 0,1 0 0,-1-1 0,0 2 1,0-1-1,-1 0 0,1 0 0,-1 7 0,-1-4 119,0 0 0,0 0 0,0 0 0,-1 0 0,-1 0 0,1 0 0,-1 0 0,0-1 0,0 1 0,-1-1-1,0 0 1,0 0 0,0 0 0,-1-1 0,0 1 0,0-1 0,0 0 0,-9 6 0,0-1 168,-1 1-1,0-2 0,-1 0 0,0-1 1,0-1-1,-24 8 0,39-14-355,-1 0 0,0-1 1,0 1-1,1-1 0,-1 1 0,0-1 1,0 0-1,0 1 0,1-1 0,-1 0 0,0 0 1,0 0-1,0-1 0,0 1 0,1 0 1,-1-1-1,0 1 0,0-1 0,1 1 0,-1-1 1,0 0-1,1 0 0,-3-1 0,3 0-68,0 0-1,-1 0 1,1 0-1,0-1 1,0 1-1,1 0 1,-1 0-1,0-1 1,1 1-1,-1 0 1,1-1 0,0 1-1,0-1 1,0 1-1,0 0 1,0-1-1,1-3 1,3-17-619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4.9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 20412,'0'6'1713,"0"0"-1201,5-2-216,5-4 600,4-1-208,2-5-360,2-2-240,2 1-480,1-2-344,-3 1-520,-2 2 120,-5 5 655,-5 1-327,-5 4-88</inkml:trace>
  <inkml:trace contextRef="#ctx0" brushRef="#br0" timeOffset="1">12 227 17676,'3'6'2216,"3"-6"-1400,8-3-327,2-6 1199,7-3-760,2-1-264,4-4-600,2-1-360,-1 0-712,0 3 824,-9 0-224,-3 2-152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5.5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17 17996,'7'-13'1226,"-3"9"-503,-3 7 362,-62 217 2854,15-66-3335,45-151-588,-1 3 38,1 0-1,0 0 0,0 0 0,0 1 0,0 6 1,1-12-41,0 0 1,1 0-1,-1 0 0,0 0 1,0 0-1,0 0 1,0-1-1,1 1 1,-1 0-1,0 0 1,1 0-1,-1 0 0,1-1 1,-1 1-1,1 0 1,-1-1-1,1 1 1,0 0-1,-1-1 1,1 1-1,0-1 0,-1 1 1,1-1-1,0 1 1,0-1-1,0 1 1,-1-1-1,1 0 1,0 1-1,0-1 0,0 0 1,0 0-1,0 0 1,-1 0-1,1 0 1,0 1-1,0-2 1,0 1-1,0 0 0,0 0 1,0 0-1,-1 0 1,1-1-1,1 1 1,26-7 85,37-15 0,12-3-2187,-31 10 1062,-29 7 321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6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41 17580,'1'-4'2109,"-9"16"-1041,-10 20 174,7-8-922,2 0 0,1 0-1,2 1 1,0 0-1,1 0 1,1 0-1,0 30 1,7-39 64,-3-15-371,0-1 0,0 0-1,0 0 1,0 0-1,1 0 1,-1 0-1,0 0 1,0 0-1,0 0 1,1 0-1,-1 1 1,0-1-1,0 0 1,0 0-1,1 0 1,-1 0-1,0 0 1,0 0-1,0 0 1,1-1-1,-1 1 1,0 0-1,0 0 1,0 0-1,1 0 1,-1 0-1,0 0 1,0 0-1,0 0 1,0 0 0,1 0-1,-1-1 1,0 1-1,0 0 1,0 0-1,0 0 1,0 0-1,1-1 1,15-25 532,7-36-92,29-129 1,-50 187-453,5-35-47,1 76-24,-7-32 66,0 0 1,0 0 0,1-1 0,0 1 0,0 0-1,0-1 1,1 0 0,-1 1 0,1-1-1,0 0 1,4 4 0,-5-7 2,-1 0 0,1 1 1,-1-1-1,1-1 0,0 1 0,-1 0 0,1 0 1,0-1-1,0 1 0,0-1 0,-1 1 0,1-1 1,0 0-1,0 0 0,0 0 0,0 0 0,0 0 0,-1 0 1,1 0-1,0-1 0,0 1 0,0-1 0,0 1 1,-1-1-1,1 0 0,0 1 0,-1-1 0,1 0 1,0 0-1,-1 0 0,1-1 0,1 0 0,18-16 28,-16 13-19,0 0 1,0 1-1,1 0 1,-1 0-1,7-3 1,-11 7-7,-1 0 1,1 0-1,-1 0 0,1 0 1,-1 1-1,0-1 1,1 0-1,-1 0 0,1 0 1,-1 0-1,0 0 1,1 1-1,-1-1 1,1 0-1,-1 0 0,0 1 1,1-1-1,-1 0 1,0 1-1,0-1 1,1 0-1,-1 1 0,0-1 1,0 0-1,1 1 1,-1-1-1,0 1 0,0-1 1,0 0-1,0 1 1,0-1-1,0 1 1,1-1-1,-1 1 0,0-1 1,0 0-1,0 1 1,0-1-1,-1 1 1,1-1-1,0 1 0,1 25 50,-1-23-48,-8 120 76,0 22-1363,11-121 202,-3-24 1066,0 0 0,0 1 0,0-1 1,0 0-1,0 1 0,0-1 0,0 0 0,1 0 0,-1 1 1,0-1-1,0 0 0,0 0 0,0 1 0,1-1 0,-1 0 1,0 0-1,0 1 0,1-1 0,-1 0 0,0 0 0,0 0 1,1 0-1,-1 0 0,0 1 0,0-1 0,1 0 0,-1 0 1,0 0-1,1 0 0,-1 0 0,0 0 0,1 0 0,-1 0 1,0 0-1,1 0 0,-1 0 0,0 0 0,0 0 0,1 0 1,-1 0-1,0 0 0,1-1 0,-1 1 0,0 0 0,1 0 1,-1 0-1,0 0 0,0 0 0,1-1 0,-1 1 0,0 0 1,0 0-1,0-1 0,1 1 0,-1 0 0,0 0 0,0-1 1,0 1-1,11-13-620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6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2 18892,'0'9'2417,"-5"9"-1987,-2 4 86,2 0-1,0 0 0,1 0 1,1 0-1,1 1 0,2 38 1,0-60-509,0 0-1,0-1 1,0 1 0,0 0 0,0 0-1,1-1 1,-1 1 0,0 0 0,0 0 0,0-1-1,1 1 1,-1 0 0,0-1 0,1 1-1,-1 0 1,1-1 0,-1 1 0,1-1 0,-1 1-1,1-1 1,-1 1 0,1-1 0,0 1 0,0-1-6,0 0 1,-1 0 0,1 0 0,0 0 0,-1 0 0,1 0 0,0 0 0,-1 0 0,1-1 0,0 1 0,-1 0 0,1-1 0,-1 1 0,1 0 0,-1-1 0,1 1 0,-1-1 0,1 1 0,-1-1-1,1 0 1,4-3-16,-1-2 0,0 1-1,-1 0 1,4-7 0,12-27-168,15-46 0,-4 9-162,-28 82 125,-3 8 215,-9 41-80,-22 156-1615,30-202 989,1-24 236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7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78 17692,'-5'20'1145,"0"1"1,2-1 0,0 1-1,1 33 1,2-53-1123,0-1 1,0 1-1,0 0 1,0 0 0,0 0-1,0-1 1,0 1-1,0 0 1,0 0 0,0 0-1,0 0 1,1-1-1,-1 1 1,0 0 0,0 0-1,1-1 1,-1 1-1,1 0 1,-1-1 0,1 1-1,-1 0 1,1-1-1,-1 1 1,2 0 0,-1-1-12,0 0 1,-1 0 0,1 0 0,0-1 0,0 1 0,-1 0 0,1-1-1,0 1 1,0 0 0,-1-1 0,1 1 0,-1-1 0,1 1-1,0-1 1,-1 1 0,1-1 0,-1 0 0,1 1 0,0-2-1,23-38 81,17-63-13,-14 32-14,-21 61-51,-4 14-2,-2 15 1,-4 18 12,-3 19 144,1 72 0,7-107-110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7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0 16788,'-4'2'211,"-1"0"0,1 0 0,-1 0 1,1 0-1,0 1 0,0 0 0,0 0 0,0 0 1,0 0-1,1 1 0,-1-1 0,-3 6 1,-2 3 136,1 0 1,-13 25-1,10-13-162,1 0-1,1 1 0,2 0 1,0 0-1,2 1 1,0 0-1,2 0 1,1 0-1,1 0 1,1 1-1,2-1 1,7 44-1,-8-63-175,1-1-1,0 0 0,0 1 1,1-1-1,-1 0 1,1 0-1,1-1 0,-1 1 1,6 6-1,-7-10-7,0 0-1,0 0 1,0 0 0,0-1-1,0 1 1,0 0 0,1-1-1,-1 0 1,1 1-1,-1-1 1,1 0 0,0 0-1,-1-1 1,1 1 0,0 0-1,-1-1 1,1 0 0,0 1-1,0-1 1,-1 0-1,1-1 1,0 1 0,0 0-1,4-2 1,2-1 40,0-1 0,0 0 0,0 0 0,0-1 0,0 0-1,-1 0 1,0-1 0,0 0 0,-1-1 0,8-7 0,-7 5 71,0 1 1,-1-1-1,0 0 0,0-1 0,-1 1 1,-1-2-1,1 1 0,4-15 0,-9 22-70,0 0-1,0 1 1,-1-1 0,1 0-1,-1 0 1,1 0-1,-1 0 1,0 1 0,0-1-1,-1 0 1,1 0-1,-1 0 1,1 0 0,-2-2-1,1 3-16,0 0 0,0 0 0,0 1-1,0-1 1,0 1 0,0-1 0,0 1-1,-1 0 1,1-1 0,-1 1 0,1 0-1,-1 0 1,1 0 0,-1 0 0,0 0 0,-2-1-1,-1 1-69,0 0-1,1 0 1,-1 0-1,0 0 1,0 1-1,0 0 0,1 0 1,-1 0-1,0 1 1,0 0-1,0 0 1,1 0-1,-1 0 0,1 1 1,-6 2-1,5-2-142,0 0 0,0 1 0,0-1-1,1 1 1,-1 1 0,0-1-1,1 1 1,0-1 0,0 1 0,0 0-1,1 1 1,-1-1 0,1 1 0,0 0-1,0-1 1,0 1 0,1 0 0,-3 10-1,3 12-723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7.6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65 13291,'0'0'66,"0"0"-1,0-1 1,0 1 0,-1 0-1,1 0 1,0-1 0,0 1-1,0 0 1,-1 0 0,1 0-1,0-1 1,-1 1 0,1 0-1,0 0 1,0 0 0,-1 0-1,1 0 1,0 0 0,-1-1-1,1 1 1,0 0 0,-1 0-1,1 0 1,0 0 0,0 0-1,-1 0 1,1 0 0,0 0-1,-1 1 1,1-1 0,0 0-1,-1 0 1,1 0 0,0 0-1,0 0 1,-1 1 0,-5 12 906,2 28-816,4-34 37,-2 16-81,1 0-1,2 24 0,0-41-84,-1 0-1,1 0 1,0 0 0,1 0-1,-1 0 1,1-1 0,0 1-1,1-1 1,-1 1 0,1-1-1,0 0 1,0 0-1,6 7 1,-8-11-16,1 0 1,-1 0-1,0 1 0,1-1 0,-1 0 1,1 0-1,-1 0 0,1 0 0,-1-1 0,1 1 1,0 0-1,0-1 0,-1 1 0,1-1 1,0 1-1,0-1 0,-1 0 0,1 0 1,0 0-1,0 0 0,0 0 0,3-1 1,-2 0 16,1 0 0,-1-1 1,0 1-1,1-1 1,-1 0-1,0 0 1,0 0-1,-1-1 1,1 1-1,5-5 1,0-4 97,0 1 1,0-1-1,-1-1 1,0 1 0,6-17-1,-8 16 34,0-1 0,-2 1 0,0-1 0,0 0 0,-1 0 0,0 0 0,-1-19 0,-1 27-113,-1 0 0,1 1 1,-1-1-1,0 0 0,0 1 1,0-1-1,-1 1 1,0-1-1,0 1 0,-4-7 1,4 8-55,1 1-1,-1 0 1,0 0 0,-1 0 0,1 0 0,0 0-1,-1 0 1,1 1 0,-1-1 0,1 1 0,-1 0 0,1 0-1,-1 0 1,0 0 0,0 0 0,0 0 0,0 1 0,-5-1-1,4 1-156,0 0-1,0 1 0,0-1 0,-1 1 0,1 0 0,0 0 0,0 1 0,0-1 0,0 1 0,1 0 0,-1 0 0,0 0 0,1 1 0,-1-1 1,1 1-1,0 0 0,0 0 0,0 0 0,0 0 0,0 0 0,1 1 0,0-1 0,-1 1 0,1 0 0,1-1 0,-3 8 0,0 6-683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8.7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16836,'4'5'5603,"6"-3"-4082,10-3-814,0-3-423,-1-1 1,1-1 0,-1 0 0,30-16 0,-7 4-708,-41 17 354,0 1-1,-1-1 1,1 1 0,0 0-1,0-1 1,0 1 0,-1 0-1,1 0 1,0-1 0,0 1-1,0 0 1,0 0 0,0 0-1,-1 0 1,1 0 0,0 0-1,0 1 1,0-1 0,0 0-1,0 0 1,-1 0-1,1 1 1,0-1 0,0 0-1,0 1 1,-1-1 0,1 1-1,0-1 1,-1 1 0,1-1-1,0 1 1,-1 0 0,1-1-1,-1 1 1,1 0 0,-1-1-1,1 1 1,-1 0 0,1 0-1,-1-1 1,0 1 0,1 1-1,2 4-587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9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16 489 15043,'-4'21'1093,"0"-2"-358,1 1 1,-2 23-1,5-39-613,0 0 0,0 1 0,0-1-1,1 0 1,-1 1 0,1-1 0,0 0 0,1 0-1,-1 1 1,0-1 0,1 0 0,0 0 0,0-1-1,0 1 1,5 5 0,-6-8-74,0 0 0,0 0 1,0 0-1,0 0 0,1 0 0,-1 0 0,0 0 0,1 0 1,-1 0-1,0-1 0,1 1 0,-1-1 0,1 1 0,-1-1 1,1 1-1,0-1 0,-1 0 0,1 0 0,-1 0 0,1 0 1,2 0-1,-1-1 4,0 0 0,0 0 0,0 0 0,0 0 0,0 0 0,0-1 0,0 1 1,-1-1-1,6-4 0,0-1 13,0-1-1,0 0 1,-1 0 0,12-18-1,-11 15-36,-1-1-1,0 0 0,-1-1 0,0 0 0,-1 0 0,-1 0 1,0 0-1,0-1 0,-2 1 0,2-17 0,-4 30-25,0 0-1,0 0 1,0 0-1,0 0 1,-1 0-1,1 1 1,0-1-1,0 0 1,0 0-1,0 0 1,0 0-1,-1 0 1,1 0-1,0 0 1,0 0 0,0 0-1,0 0 1,-1 0-1,1 0 1,0 0-1,0 0 1,0 0-1,0 0 1,-1 0-1,1 0 1,0 0-1,0 0 1,0 0-1,0 0 1,0 0-1,-1 0 1,1 0-1,0 0 1,0-1 0,0 1-1,0 0 1,0 0-1,0 0 1,-1 0-1,1 0 1,0 0-1,0 0 1,0-1-1,0 1 1,0 0-1,0 0 1,0 0-1,0 0 1,0-1-1,0 1 1,0 0-1,-1 0 1,-6 14 48,2 6-20,0 1 0,2 0 1,0 0-1,1 0 0,2 34 0,0-52-46,0 0 0,1 0-1,-1 0 1,1 0 0,-1 0 0,1 0-1,0 0 1,0 0 0,0-1 0,3 6-1,-4-8-2,0 1 0,1-1 0,-1 0 0,0 1 0,1-1 0,-1 1 0,1-1 0,-1 0 0,1 1-1,-1-1 1,0 0 0,1 0 0,-1 0 0,1 1 0,-1-1 0,1 0 0,0 0 0,-1 0 0,1 0 0,-1 0 0,1 0 0,-1 0-1,2 0 1,-1 0-38,0-1 0,1 1-1,-1-1 1,0 1-1,1-1 1,-1 0 0,0 1-1,0-1 1,0 0-1,0 0 1,0 0 0,0 0-1,1-2 1,7-7-448,-1-1 0,0 0 0,-1-1 0,0 1 0,6-17 0,23-68-1848,-20 43 294,-2-1 0,11-89 0,-20 94 2439,-2-71 0,-8 83 1292,-1 26-392,6 12-1197,-1-1 0,1 0 1,-1 0-1,1 0 0,-1 1 1,1-1-1,0 0 0,-1 0 1,1 1-1,-1-1 0,1 0 1,0 1-1,-1-1 0,1 1 1,0-1-1,0 0 0,-1 1 1,1-1-1,0 1 0,0-1 0,0 1 1,-1-1-1,1 1 0,0-1 1,0 1-1,0 0 0,-5 15 894,1 1-1,0 0 0,-2 32 1,1-10-226,-3 10 128,3 0-1,1 86 1,4-133-842,0 1 0,0-1 0,0 1 0,0-1 0,1 1 0,-1-1 0,1 1 0,0-1 0,0 1 1,0-1-1,0 0 0,0 1 0,0-1 0,1 0 0,-1 0 0,1 0 0,-1 0 0,4 3 1,-3-5-23,0 1 0,-1 0 0,1-1 0,0 0 0,0 1 0,0-1 1,0 0-1,-1 0 0,1 0 0,0 0 0,0-1 0,0 1 1,0 0-1,-1-1 0,1 1 0,0-1 0,0 0 0,-1 0 0,1 1 1,0-1-1,-1 0 0,1 0 0,-1 0 0,1-1 0,1 0 1,18-15-158,27-29 1,-31 30-110,0 0 0,35-25 1,-51 40 230,0 0 1,0 1 0,0-1 0,0 0 0,0 1 0,0-1-1,0 1 1,0-1 0,0 1 0,0 0 0,1-1 0,-1 1-1,0 0 1,0 0 0,0 0 0,0-1 0,1 1-1,-1 1 1,0-1 0,0 0 0,0 0 0,0 0 0,0 1-1,1-1 1,1 1 0,-2 0 6,0 1 0,0-1 0,0 0 0,0 1-1,0-1 1,-1 0 0,1 1 0,0-1 0,-1 1 0,1-1 0,-1 1 0,1-1-1,-1 1 1,0 0 0,1-1 0,-1 3 0,0 8 36,0 1-1,-1 0 1,-3 19 0,-12 38 307,10-47-32,0 0 0,2 1 1,-2 34-1,6-57-280,0 0 0,0-1 0,0 1 0,0 0 0,0 0 0,0 0 0,0 0 1,0 0-1,0-1 0,0 1 0,0 0 0,1 0 0,-1 0 0,0-1 0,1 1 0,-1 0 1,1 0-1,-1-1 0,1 1 0,-1 0 0,1-1 0,-1 1 0,1-1 0,0 1 0,-1 0 0,1-1 1,1 1-1,0 0 4,-1-1 0,1 0 1,-1 0-1,1 0 0,-1 0 0,1 0 1,-1-1-1,0 1 0,1 0 1,-1-1-1,1 1 0,-1-1 0,1 1 1,1-2-1,7-3 39,-1-1 1,0-1-1,10-8 1,-19 15-62,11-9 79,4-3-618,0-1 1,22-25 0,-34 34 415,0 1-1,-1 0 1,1-1 0,-1 1 0,0-1 0,0 0-1,0 0 1,0 0 0,-1 0 0,0 0 0,0 0-1,0 0 1,0-1 0,0 1 0,-1 0-1,0 0 1,0-1 0,-1-5 0,-7-11-675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9.6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17380,'-10'50'6025,"3"25"-4141,6-60-1803,1 1-1,1-1 1,0 0-1,0 1 1,2-1-1,0 0 1,0 0-1,8 17 1,-10-30-100,0 0 0,-1 0 0,1 0 0,1 0 1,-1 0-1,0-1 0,0 1 0,1 0 1,-1-1-1,1 1 0,-1-1 0,1 0 0,0 1 1,-1-1-1,1 0 0,0 0 0,0 0 0,0 0 1,0 0-1,0-1 0,0 1 0,0 0 1,0-1-1,0 0 0,0 1 0,0-1 0,0 0 1,1 0-1,-1 0 0,0 0 0,0-1 1,0 1-1,0-1 0,0 1 0,0-1 0,0 0 1,2 0-1,2-2-321,1-1 0,-1 1 0,0-1 0,-1 0 0,1 0 0,-1-1-1,0 0 1,0 0 0,0 0 0,4-6 0,4-12-3160,17-36 1,-27 53 1823,-7 31 2406,2 1 0,1 0-1,0-1 1,2 1 0,7 45-1,-7-66-719,1 0 0,-1 0 0,1-1 0,0 1-1,0 0 1,1-1 0,4 8 0,-6-10-15,0-1 0,0 0 0,0 0 0,0 0-1,0 0 1,0 0 0,1 0 0,-1 0 0,0 0 0,0 0 0,1-1 0,-1 1 0,0 0-1,1-1 1,-1 1 0,1-1 0,-1 1 0,1-1 0,-1 0 0,1 0 0,-1 0 0,1 0-1,-1 0 1,1 0 0,-1 0 0,1 0 0,-1 0 0,1-1 0,1 0 0,17-11-139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0.2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8 133 16748,'-2'18'700,"0"-2"-366,0-1 0,1 1-1,1 0 1,0 0 0,1 0-1,1-1 1,4 17 0,-6-31-273,0 1 0,1-1 1,-1 1-1,1-1 0,0 1 1,-1-1-1,1 0 0,0 1 0,0-1 1,0 0-1,0 1 0,0-1 1,0 0-1,0 0 0,0 0 1,0 0-1,1 0 0,-1 0 1,0 0-1,1-1 0,-1 1 1,0 0-1,1-1 0,2 2 1,-2-2-9,0 0 1,0-1 0,0 1-1,0 0 1,1-1 0,-1 1-1,0-1 1,0 1 0,0-1-1,0 0 1,0 0 0,0 0-1,-1 0 1,1 0 0,0-1-1,0 1 1,2-3 0,4-4 32,0 0 1,-1-1-1,0-1 1,0 1-1,-1-1 1,0 0-1,0 0 1,-2-1-1,8-21 1,-7 17 10,-1 0 0,-1-1 1,0 1-1,-1-1 0,0 0 0,-2-28 0,0 40-63,-1 0-1,1 0 0,-1 0 0,0 0 0,0 0 0,-1 0 0,-2-6 0,4 9-25,-1 0-1,1 0 1,-1 1 0,1-1 0,-1 0-1,0 0 1,1 1 0,-1-1 0,0 0 0,0 1-1,1-1 1,-1 0 0,0 1 0,0-1-1,0 1 1,0 0 0,0-1 0,1 1 0,-1 0-1,0-1 1,0 1 0,0 0 0,0 0-1,0 0 1,0 0 0,0 0 0,0 0-1,0 0 1,0 0 0,0 0 0,0 0 0,0 1-1,0-1 1,0 0 0,-2 1 0,-1 2-45,0-1 0,0 1 0,0 0 1,0 0-1,0 1 0,1-1 0,0 1 1,-1-1-1,1 1 0,1 0 0,-1 0 0,0 1 1,-3 8-1,1-3-333,1 1 1,1-1-1,-1 1 0,2 0 1,-2 12-1,3-21 162,1 1 57,-1 0 1,1-1-1,-1 1 0,1 0 1,0 0-1,0 0 1,0-1-1,0 1 0,1 0 1,-1 0-1,1-1 1,0 1-1,1 4 1,5-5-592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0.7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29 114 16035,'-14'102'2581,"9"-75"-1905,1 1 1,1-1-1,1 1 0,2 0 1,3 36-1,-3-63-631,1 1-1,-1 0 0,0-1 1,0 1-1,1 0 0,-1-1 1,1 1-1,-1-1 0,1 1 1,0 0-1,0-1 0,0 0 1,0 1-1,0-1 0,0 1 1,0-1-1,2 2 0,-2-3-22,0 1-1,0-1 0,0 0 0,0 0 1,0 0-1,0 1 0,-1-1 1,1 0-1,0 0 0,0 0 1,0-1-1,0 1 0,0 0 1,0 0-1,0 0 0,0-1 1,-1 1-1,1 0 0,0-1 1,0 1-1,0-1 0,-1 1 1,2-2-1,3-2 27,1-1 1,-1 0 0,0 0-1,-1 0 1,0-1-1,7-9 1,0-5-9,0 0 1,-2-1-1,0 0 1,-1-1-1,-2 0 1,0 0 0,-1 0-1,-1-1 1,-1 1-1,-1-1 1,-1 0-1,-4-38 1,2 55-37,0 1-1,0-1 1,0 1 0,-1 0 0,0-1 0,0 1 0,0 0 0,-1 0 0,0 1-1,-6-9 1,9 12-7,-1 0 0,0 0 0,0 0 0,0 1 0,0-1 0,0 0 0,0 1 0,0-1-1,0 0 1,0 1 0,0 0 0,-1-1 0,1 1 0,0 0 0,0-1 0,0 1 0,-1 0 0,1 0 0,0 0-1,-3 0 1,2 1-13,0-1 0,0 1 0,-1 0 0,1 0 0,0 1 0,0-1 0,0 0-1,0 1 1,0-1 0,1 1 0,-1-1 0,0 1 0,1 0 0,-3 4 0,-3 5-306,1 0-1,0 1 1,1 0 0,0 0 0,1 0 0,0 1 0,1-1 0,0 1 0,1 0 0,1 0 0,0 0 0,1 0 0,2 21 0,3-15-456</inkml:trace>
  <inkml:trace contextRef="#ctx0" brushRef="#br0" timeOffset="1">428 133 19060,'0'12'2025,"0"6"-1425,0 8-232,0 4 1240,2 3-920,2-2-240,1-1-424,-1-4-320,1-8-512,-2-8-224,0-11 152,-3-8 480,0-15-297,-5-9-215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1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17028,'0'-7'1688,"1"11"-1152,4 4-248,-2 5 872,0 2-759,0 0 127,1 0-376,7-4-168,2-5-88</inkml:trace>
  <inkml:trace contextRef="#ctx0" brushRef="#br0" timeOffset="1">327 195 16067,'15'15'2097,"3"-8"-1145,1-5-464,2-5 2489,2-3-2009,2-5-912,-2-2-360,-2 1-672,-3 0 32,-6 4 599,-5 5-207,-8 3-256</inkml:trace>
  <inkml:trace contextRef="#ctx0" brushRef="#br0" timeOffset="2">330 438 18244,'3'12'1960,"9"-9"-1015,6-3-385,7-3 1336,4-8-640,5-4-736,-1-3-408,0 0-824,-4 2-280,-10 2 728,-7-1-240,-16 5-312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1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94 19284,'2'-6'242,"-1"0"0,2 0 0,-1 1 0,0-1 0,1 1 0,0-1-1,1 1 1,-1 0 0,1 0 0,0 1 0,0-1 0,0 1 0,1 0 0,-1 0 0,1 0 0,0 1-1,11-6 1,-16 9-226,1-1-1,0 1 0,0 0 1,0 0-1,-1 0 0,1 0 1,0 0-1,0 0 0,0 0 1,-1 0-1,1 0 0,0 0 1,0 1-1,-1-1 1,1 0-1,0 0 0,0 1 1,-1-1-1,1 1 0,0-1 1,-1 0-1,1 1 0,0-1 1,-1 1-1,1 0 0,-1-1 1,1 1-1,-1-1 0,1 1 1,-1 0-1,1 0 0,-1-1 1,0 1-1,1 0 0,-1-1 1,0 1-1,0 0 0,1 0 1,-1 0-1,0-1 0,0 1 1,0 0-1,0 0 0,0 0 1,0 0-1,0 7 46,0 0 1,0-1-1,-1 13 0,-7 26 352,-14 47-1,12-56 33,1 0 0,-5 57 1,14-92-425,0-1 1,-1 1 0,1 0-1,0-1 1,1 1 0,-1-1-1,0 1 1,0-1 0,1 1-1,-1 0 1,1-1 0,-1 1-1,1-1 1,-1 0 0,3 3-1,-3-3-13,1-1-1,-1 1 0,1-1 0,0 0 1,-1 1-1,1-1 0,0 0 0,-1 1 1,1-1-1,0 0 0,-1 0 0,1 0 1,0 0-1,-1 0 0,1 0 0,0 0 1,0 0-1,-1 0 0,1 0 0,0 0 1,-1 0-1,1 0 0,1-1 0,4-2-60,0 1-1,-1-1 1,1-1 0,-1 1-1,10-9 1,48-39-2025,72-77 0,-97 84 1201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2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127 33 15955,'0'0'64,"0"0"-1,0 1 0,-1-1 0,1 0 1,0 0-1,0 0 0,0 0 1,0 0-1,0 0 0,-1 0 0,1 1 1,0-1-1,0 0 0,0 0 0,-1 0 1,1 0-1,0 0 0,0 0 1,0 0-1,-1 0 0,1 0 0,0 0 1,0 0-1,0 0 0,-1 0 0,1 0 1,0 0-1,0 0 0,0 0 1,-1 0-1,1-1 0,0 1 0,0 0 1,0 0-1,0 0 0,-1 0 0,1 0 1,0 0-1,0-1 0,0 1 1,0 0-1,0 0 0,0 0 0,-1 0 1,1 0-1,0-1 0,0 1 0,0 0 1,0 0-1,0 0 0,0-1 1,0 1-1,-10 19 1902,9-15-1873,-2 7 236,0 0 0,1 0 1,0 0-1,1 0 1,0 11-1,1-20-292,0 1 0,0-1 1,1 0-1,-1 0 0,1 0 0,-1 1 0,1-1 0,-1 0 1,1 0-1,0 0 0,0 0 0,0 0 0,0 0 0,1-1 1,-1 1-1,0 0 0,1 0 0,0-1 0,-1 1 0,1-1 0,0 0 1,-1 1-1,1-1 0,0 0 0,0 0 0,0 0 0,0 0 1,0 0-1,0-1 0,1 1 0,3 0 0,5 1-31,-1 0-1,1 0 1,-1 1 0,1 1-1,18 8 1,-26-10-3,0 0-1,0 0 1,0 1 0,-1-1-1,1 1 1,-1-1 0,1 1 0,-1 0-1,0 0 1,0 0 0,0 0-1,0 0 1,0 0 0,-1 1 0,0-1-1,1 0 1,-1 1 0,-1-1-1,1 1 1,0 0 0,-1 5 0,0 2-24,0 1 0,-1-1 0,-1 0 0,0 1 0,0-1 1,-1 0-1,0 0 0,-1 0 0,-1 0 0,0-1 0,0 0 1,-1 0-1,0 0 0,0-1 0,-1 0 0,-1 0 0,0 0 1,-13 11-1,18-18-67,0 0 0,0 0-1,0 0 1,0 0 0,-1-1 0,1 1 0,-1-1 0,1 0-1,-1 0 1,1 0 0,-1-1 0,0 1 0,0-1 0,1 0 0,-1 0-1,0 0 1,1 0 0,-5-1 0,2-1 16,1 1-1,0-1 1,0 0 0,-1-1-1,1 1 1,0-1 0,1 0-1,-1 0 1,1 0 0,-1-1-1,-5-5 1,-24-28-509</inkml:trace>
  <inkml:trace contextRef="#ctx0" brushRef="#br0" timeOffset="1">46 30 17564,'34'-12'1696,"-5"6"-1000,0 2-320,4 2 793,0 1-225,-2-1-600,-2-1-504,-5 3 192,-6 2-32,0 4-208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3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1 117 17364,'12'-4'2168,"0"-2"-1312,4-3-296,7-3 1209,4-2-785,1-2-176,2 1-224,-1-2-112,-4 7-432,-2-1-248,-5 8-632,-3 3-304,-9 3 896,0 6-200,-5 5-192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3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15811,'9'21'4085,"31"205"-277,-19-90-4766,-21-136 926,0 0 1,0 0-1,0 0 0,0 0 0,1 0 0,-1 0 1,0 0-1,0 0 0,0 0 0,0 0 1,0 0-1,0 0 0,0 0 0,0 0 0,0 0 1,1 0-1,-1 0 0,0 0 0,0 0 0,0 0 1,0 0-1,0 0 0,0 0 0,0 1 0,0-1 1,0 0-1,0 0 0,0 0 0,1 0 0,-1 0 1,0 0-1,0 0 0,0 0 0,0 0 1,0 0-1,0 0 0,0 0 0,0 0 0,0 1 1,0-1-1,0 0 0,2-9-202,-2-8-323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4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31 15027,'0'-2'177,"0"0"0,-1 1-1,0-1 1,1 0 0,-1 1-1,0-1 1,0 0 0,0 1 0,0-1-1,0 1 1,0 0 0,-1-1-1,1 1 1,0 0 0,-1 0-1,1 0 1,-1 0 0,1 0 0,-1 0-1,-1-1 1,1 2-62,0 0 0,1 0 0,-1 0 0,0 0 0,1 0 0,-1 0 0,1 0 0,-1 1 0,0-1-1,1 1 1,-1-1 0,1 1 0,-1-1 0,1 1 0,-1 0 0,1 0 0,0 0 0,-1 0 0,1 0 0,0 0 0,0 0 0,-2 2 0,-4 5 61,1 0 0,0 0 1,0 1-1,1 0 0,0 0 1,1 0-1,0 0 0,0 1 0,1-1 1,-4 21-1,4-11-42,0 0 0,1 1 0,2-1 0,2 36-1,-2-50-98,1 0 0,-1 0 0,2 0 0,-1-1 0,0 1 0,1 0-1,0-1 1,0 1 0,0-1 0,1 0 0,-1 0 0,5 5 0,-6-7-18,1-1 0,-1 1 0,1-1 0,0 0 0,0 0 0,-1 1 0,1-1 0,0-1 0,0 1 0,0 0 0,0 0 0,0-1 0,0 1 0,0-1 0,0 0 0,0 1 0,0-1 0,1 0 0,-1 0 0,0 0 0,0-1 0,0 1 0,0 0 0,0-1 0,0 0 0,0 1 0,0-1 0,0 0 0,0 0 0,2-1 0,3-2 18,-1-1 1,0 0 0,0 1 0,0-2-1,-1 1 1,1-1 0,-1 0 0,-1 0-1,1 0 1,-1 0 0,4-9 0,-1 2 34,-1-1 0,0 1 0,-1-1 0,6-27 0,-10 32-71,0 0 0,0 0 0,-1 0 0,0 0 0,0 0 0,-1 0 0,0 1 0,-3-11 0,3 17-73,1 0-1,0-1 0,-1 1 0,0 0 1,0 0-1,1 1 0,-1-1 0,0 0 1,-1 0-1,1 0 0,0 1 0,0-1 1,-1 0-1,1 1 0,-1-1 0,1 1 1,-1 0-1,0-1 0,0 1 0,1 0 1,-1 0-1,0 0 0,0 0 0,0 1 1,0-1-1,0 0 0,0 1 1,0-1-1,0 1 0,-1 0 0,1 0 1,0 0-1,0 0 0,0 0 0,0 0 1,0 1-1,0-1 0,0 1 0,-3 0 1,1 1-134,0 0 0,0 1 1,0-1-1,0 1 0,1 0 1,-1 0-1,1 0 1,0 0-1,0 0 0,0 1 1,0 0-1,0-1 0,1 1 1,0 0-1,-4 8 0,-4 18-921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7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 12523,'-1'-15'1694,"1"1"2121,6 26-1515,75 239-778,-81-250-1536,9 22-1763,-9-22 1682,0 0 0,1-1 1,-1 1-1,1 0 1,0 0-1,-1 0 0,1-1 1,-1 1-1,1 0 0,0 0 1,0-1-1,-1 1 1,1-1-1,0 1 0,0-1 1,0 1-1,0-1 1,0 1-1,0-1 0,0 0 1,1 1-1,8-1-770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4:59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57 15427,'-23'-1'1457,"14"2"-1009,8-1-200,11 0 888,10-3-424,5-1-776,5-2 1656,2-5-1487,-2-2 119,3-7 56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8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81 11194,'1'-3'380,"8"-34"2173,-9 35-2280,1 0 0,-1 0 0,0-1 0,0 1 0,1 0 0,-2-1-1,1 1 1,0 0 0,0 0 0,-1-1 0,1 1 0,-1 0 0,-1-3 0,2 5-199,-1-1 1,1 1-1,-1-1 0,1 1 1,0-1-1,-1 1 1,1 0-1,-1-1 1,0 1-1,1 0 0,-1-1 1,1 1-1,-1 0 1,1 0-1,-1-1 0,0 1 1,1 0-1,-1 0 1,1 0-1,-1 0 0,0 0 1,1 0-1,-1 0 1,0 0-1,1 0 0,-1 0 1,1 0-1,-1 1 1,0-1-1,1 0 0,-1 0 1,1 1-1,-1-1 1,1 0-1,-1 0 1,1 1-1,-1-1 0,1 1 1,-1-1-1,1 1 1,-1 0-1,-18 19 946,13-9-859,1 1 1,0-1 0,1 1-1,0 0 1,1 0 0,1 0-1,-1 1 1,2-1 0,0 0 0,0 1-1,1-1 1,1 1 0,0-1-1,1 1 1,0-1 0,7 21-1,-9-31-142,1 0 0,-1 0 0,1 0 0,0-1 0,0 1 0,0 0 0,0-1 0,0 1 0,0 0 0,0-1 0,1 1 0,-1-1 0,0 0 0,1 1 0,-1-1 0,1 0 0,0 0 0,-1 0 0,1 0 0,0 0 0,-1-1 0,1 1 0,2 0 0,-2-1-3,1 0 1,-1 0 0,0 0-1,0-1 1,0 1 0,0-1-1,0 1 1,0-1 0,0 0-1,0 0 1,0 0 0,0 0-1,0 0 1,0 0 0,-1-1-1,1 1 1,0 0 0,-1-1-1,1 0 1,1-2 0,2-2 33,0-1 0,0 0 0,-1 0 1,0 0-1,-1 0 0,1-1 0,-1 0 1,-1 0-1,1 0 0,-2 0 0,1 0 1,-1 0-1,1-11 0,-2 15-63,0 0 0,0 0 0,0 0 0,-1 0 0,1 0 0,-1 0 0,0 0 0,0 0 0,0 0 0,-1 1 0,1-1 0,-1 0 0,0 1 0,0-1 0,0 1 0,-1 0 0,1 0 0,-1 0 0,1 0 0,-1 0 0,0 0 0,0 1 0,-1-1 0,1 1 0,0 0 0,-1 0 0,1 0 0,-1 1 0,-5-3 0,6 4-116,-1-1-1,1 1 1,0-1-1,-1 1 1,1 0 0,-1 0-1,1 0 1,-1 1-1,1-1 1,0 1-1,-1 0 1,1 0-1,0 0 1,0 1-1,0-1 1,0 0 0,0 1-1,0 0 1,0 0-1,0 0 1,1 0-1,-1 0 1,1 1-1,-1-1 1,1 1-1,0 0 1,0-1 0,-2 6-1,-2 7-615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9.0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18268,'6'-9'1992,"-3"9"-1151,-1 5-369,1 14 1384,-5 4-640,2 8-568,0 5-119,6 3-297,-1-1-96,1-4-256,-2-4-144,1-12-401,2-7-207,-4-16-504,0-8 128,-6-11 696,-1-6-297,-7-11-63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9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0 20724,'-2'0'1713,"-2"9"-1273,-2 3-224,3 0 696,1-1-416,-1-1-936,2-1-440,-1-7 720,-10 2-176,2-8-160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0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97 18788,'18'3'1576,"4"-3"-936,-1-9-231,9-2 759,3 1-400,6-4-272,2 2 8,-1 0-168,-4 0-120,-6 5-400,-4-1-168,-10 5-456,-1 2-208,-8 1-1145,-6 6 1649,-9 1-312,-2 1-264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0.7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95 15563,'13'9'1689,"-2"-3"-1113,8-3-120,-1-5 752,6-2-520,2-4-80,2-2-135,-4-2-249,-3-5-697,2-1 530,-4-3-202,0 0-111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1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 16668,'-4'41'3154,"2"-34"-2781,1 1-1,0-1 1,0 1-1,1-1 1,0 0-1,1 1 1,1 9-1,-2-17-364,1 1 0,-1 0-1,1 0 1,-1-1 0,1 1-1,-1 0 1,1-1 0,0 1-1,-1 0 1,1-1 0,0 1 0,0-1-1,-1 1 1,1-1 0,0 0-1,0 1 1,0-1 0,0 0-1,0 0 1,-1 1 0,1-1 0,0 0-1,0 0 1,0 0 0,0 0-1,2 0 1,30-3-54,-24 2 46,5-1-20,-2 0 2,-1 1 1,0 0-1,0 1 0,20 2 1,-28-1 20,-1-1-1,1 1 1,-1-1 0,1 1 0,-1 0 0,0 0 0,1 0 0,-1 0 0,0 0 0,0 1 0,0-1 0,0 1 0,0-1 0,0 1 0,0 0 0,-1 0 0,1 0 0,-1 0 0,1 0 0,-1 0 0,0 0 0,1 0-1,-1 1 1,0-1 0,-1 0 0,1 1 0,0 2 0,1 4 42,-2 0 0,1 0 0,-1 1-1,-1-1 1,0 0 0,0 0 0,0 0 0,-1 0 0,-1 0-1,0 0 1,0 0 0,0-1 0,-1 1 0,0-1-1,-1 0 1,0 0 0,0-1 0,-1 1 0,0-1-1,0-1 1,-1 1 0,0-1 0,0 0 0,-11 7-1,16-12-113,0 1-1,-1-1 0,1 0 0,-1 0 0,0 0 1,1 0-1,-1-1 0,0 1 0,0-1 0,1 1 1,-1-1-1,0 0 0,0 0 0,0 0 0,1-1 1,-1 1-1,0-1 0,0 1 0,1-1 0,-1 0 0,-4-2 1,3 0-15,0 1 0,0-1 0,0 0 0,0-1 0,0 1 1,1-1-1,-1 1 0,1-1 0,0 0 0,1 0 0,-5-9 1,-9-23-470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2.5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1 255 18788,'13'-6'1584,"1"2"-1184,4-2-184,6-6 641,5-2-385,2-1-720,4-3-400,2-1 520,-2-1-137,-1 2-103</inkml:trace>
  <inkml:trace contextRef="#ctx0" brushRef="#br0" timeOffset="1">448 50 13075,'1'4'337,"-1"0"0,0 0 1,-1 0-1,1-1 0,-1 1 0,0 0 1,0 0-1,0 0 0,0 0 0,-3 4 1,-2 10 941,-4 23 672,-9 72-1,17-93-1632,1 0-1,1 0 0,1 1 1,0-1-1,8 33 0,-9-50-283,1 0-1,0 0 1,0-1-1,0 1 1,0 0 0,0 0-1,1-1 1,-1 1-1,1-1 1,-1 1 0,1-1-1,0 0 1,4 4-1,-5-6-23,0 1 0,-1-1-1,1 1 1,0-1 0,0 0-1,0 1 1,-1-1-1,1 0 1,0 0 0,0 0-1,0 0 1,0 0-1,0 0 1,-1 0 0,1 0-1,0 0 1,0 0 0,0 0-1,1-1 1,0 1 0,-1-1-1,1 0 1,0 0 0,0 0 0,-1-1 0,1 1-1,-1 0 1,1-1 0,-1 1 0,1-1 0,0-1-1,7-10 46,-1 1 0,-1-1-1,0 0 1,-1-1 0,-1 1 0,7-26-1,-4 8 109,-2 0 0,3-36-1,-7 46-31,-1 0-1,-3-29 0,1 42-96,0 1 0,0-1 0,-1 0-1,0 1 1,0 0 0,-1-1-1,0 1 1,0 0 0,-8-11-1,10 16-72,0 0-1,0 0 0,0 1 0,0-1 0,-1 1 1,1-1-1,0 1 0,-1-1 0,0 1 0,1 0 1,-1 0-1,0 0 0,1 0 0,-1 0 0,0 0 1,0 0-1,0 0 0,0 1 0,0-1 1,0 1-1,0 0 0,0-1 0,0 1 0,0 0 1,0 0-1,0 0 0,0 1 0,0-1 0,0 0 1,0 1-1,1-1 0,-1 1 0,0 0 1,0-1-1,0 1 0,0 0 0,1 0 0,-1 0 1,0 0-1,1 1 0,-1-1 0,-1 2 0,-2 2-168,0 0-1,1 0 0,0 0 1,0 0-1,0 1 0,1-1 0,0 1 1,0 0-1,0 0 0,1 1 0,-4 11 1,3 10-548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3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3 16892,'-5'-1'179,"0"1"1,0-1-1,0 1 1,0 0-1,0 0 1,0 0-1,0 1 1,0-1-1,0 1 1,0 1-1,0-1 1,1 1-1,-1 0 1,0 0 0,1 0-1,-1 0 1,1 1-1,0 0 1,0 0-1,0 0 1,0 0-1,1 1 1,-1-1-1,-4 7 1,-1 1 44,1 0 0,0 1 0,0 0 0,1 0 1,1 1-1,0 0 0,-5 19 0,5-13 37,1 1 1,-4 40-1,8-53-199,1 1 1,0-1-1,0 0 0,1 1 1,-1-1-1,2 0 1,-1 0-1,1 1 0,0-1 1,0 0-1,5 8 0,-6-14-45,-1 1 1,1-1-1,0 0 0,0 1 0,0-1 0,0 0 1,0 0-1,0 0 0,0 0 0,1 0 1,-1 0-1,0 0 0,1 0 0,-1 0 0,1-1 1,-1 1-1,0 0 0,1-1 0,-1 1 0,1-1 1,1 0-1,0 0 4,-1 0 0,1 0-1,-1 0 1,1-1 0,-1 1 0,0-1 0,1 0 0,-1 0 0,0 0 0,1 0 0,-1 0-1,2-2 1,4-2 39,-1-1 0,1 0-1,-1 0 1,-1-1 0,11-13-1,-7 7 23,-1-1 0,-1 0 0,0 0 0,0-1-1,-2 0 1,6-19 0,-10 28-83,0-1 1,-1 0-1,0 0 1,0 0-1,-1 0 1,0 0-1,-1-11 1,0 14-51,0 0 1,0 0 0,0 0-1,0 1 1,-1-1-1,1 0 1,-1 0 0,0 1-1,0-1 1,0 1-1,-1 0 1,1 0 0,-7-6-1,7 7-94,0 0 0,0 1 0,0-1 0,-1 1 0,1-1 0,0 1 0,-1 0 0,0-1 0,1 1 0,-1 1 0,0-1 0,1 0 0,-1 1 0,0-1 0,0 1 0,0 0 0,1 0 0,-1 0 0,0 0 0,0 0 0,0 1 0,1-1 0,-1 1 0,0 0 0,1 0 0,-1 0 0,0 0 0,1 0 0,-1 1 0,1-1 0,0 1 0,-1-1 0,1 1 0,0 0 0,-4 4 0,-5 11-871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3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40 248 15395,'4'6'1617,"1"15"-841,-5 6-224,-2 8 1112,1 3-624,-2 1-231,0-3-97,0-6-464,1-3-296,1-11-512,1-14-304,0-5 608,-2-15-185,2-11-215</inkml:trace>
  <inkml:trace contextRef="#ctx0" brushRef="#br0" timeOffset="1">34 1 20364,'-9'0'2025,"4"4"-1521,-1-4-328,3 2 1288,-1-1-1800,-2-1-616,7-4 136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40.8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89 17300,'-1'0'104,"1"1"1,0-1-1,-1 0 1,1 1-1,-1-1 1,1 1 0,-1-1-1,1 1 1,-1-1-1,1 0 1,-1 1-1,1-1 1,-1 0-1,0 0 1,1 0-1,-1 1 1,1-1 0,-1 0-1,0 0 1,1 0-1,-1 0 1,1 0-1,-1 0 1,0 0-1,1 0 1,-1 0-1,0 0 1,1 0 0,-1-1-1,1 1 1,-1 0-1,0 0 1,1 0-1,-1-1 1,1 1-1,-1 0 1,1-1-1,-1 1 1,0-1 0,1 0 4,-1 0 0,1 0 1,0-1-1,-1 1 0,1 0 1,0 0-1,0 0 1,0-1-1,-1 1 0,1 0 1,1 0-1,-1-1 0,0 1 1,0 0-1,0 0 1,1 0-1,-1 0 0,0-1 1,1 1-1,0-2 0,1-2-10,1 1 0,-1-1 0,1 1 0,-1-1 1,1 1-1,1 0 0,-1 0 0,0 0 0,1 1 0,0-1 0,0 1 0,0 0 0,0 0 0,1 0 0,4-2 0,-8 5-92,0 0 0,1 0 0,-1 0 0,0 0 0,1 0 0,-1 0 0,0 1 1,0-1-1,0 0 0,1 1 0,-1-1 0,0 1 0,0-1 0,0 1 0,0 0 0,0-1 0,0 1 1,0 0-1,0 0 0,0 0 0,0 0 0,0 0 0,0 0 0,0 0 0,-1 0 0,1 0 0,-1 0 0,1 0 1,0 0-1,0 3 0,2 3 43,0 1 0,-1-1 1,3 13-1,-1 3 81,-2 0-1,0 0 0,-1 0 1,-2 0-1,0 0 0,-1 0 1,-9 35-1,10-53-200,2-10-66,0 3 112,-1 1 0,1 0-1,0-1 1,-1 1 0,1 0-1,0 0 1,0 0-1,0-1 1,0 1 0,0 0-1,0 0 1,0 0 0,2-1-1,-2 2 14,0-1 0,0 1 1,0-1-1,1 1 0,-1 0 0,0-1 0,0 1 0,0 0 0,0 0 0,0 0 0,1 0 0,-1 0 0,0 0 0,0 0 0,0 0 1,0 0-1,1 1 0,-1-1 0,0 1 0,0-1 0,0 0 0,1 2 0,1-1 5,-1 1-1,0 0 0,0 0 1,0 0-1,-1 0 1,1 0-1,0 0 1,-1 0-1,3 4 1,0 1 49,-1 1 0,0 0 0,0-1 0,-1 1 0,3 14 0,-4-10 88,0-1-1,-1 0 1,0 1 0,-1-1 0,0 0 0,-1 0 0,-4 15 0,4-19-33,0 0 1,0-1-1,-1 1 0,0-1 0,0 0 1,-1 0-1,1 0 0,-2 0 0,1-1 1,0 1-1,-1-1 0,0 0 1,-6 4-1,10-8-130,0 0 1,0 0 0,-1 0-1,1 0 1,0 0-1,-1 0 1,1-1-1,-1 1 1,1-1 0,-1 1-1,1-1 1,-1 1-1,1-1 1,-1 0-1,1 0 1,-1 0 0,0 0-1,1 0 1,-1 0-1,1 0 1,-1 0 0,1-1-1,-1 1 1,1-1-1,-1 1 1,1-1-1,-1 0 1,1 1 0,-1-1-1,1 0 1,-2-1-1,2 1-137,0-1 0,0 0 0,0 1-1,-1-1 1,1 0 0,1 1 0,-1-1 0,0 0-1,0 0 1,1 0 0,-1 0 0,1 0 0,0 0-1,-1 0 1,1 0 0,0 0 0,0 0-1,0 0 1,1 0 0,-1 0 0,0 0 0,1 0-1,-1 0 1,2-2 0,5-12-635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00.4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0 273 12827,'8'-5'675,"-1"2"1,1-1 0,0 1 0,0 0-1,14-2 1,20-8 1094,-17 2-975,0-1-1,31-20 1,-48 27-699,-1 1-1,-1-2 1,1 1-1,-1-1 1,1 0-1,-2 0 0,1-1 1,-1 1-1,0-1 1,0 0-1,6-15 1,-10 20-80,0 0 1,0-1 0,0 1 0,0-1-1,-1 1 1,1-1 0,-1 1-1,0-1 1,0 0 0,0 1 0,0-1-1,0 1 1,0-1 0,-1 0-1,1 1 1,-1-1 0,0 1 0,0 0-1,0-1 1,0 1 0,0-1-1,0 1 1,-1 0 0,1 0 0,-1 0-1,1 0 1,-1 0 0,0 0-1,0 0 1,0 1 0,0-1 0,0 1-1,0-1 1,-1 1 0,-2-2-1,0 1 7,-1 0 0,0 0 0,-1 0-1,1 0 1,0 1 0,0 0 0,-1 0-1,1 1 1,-1 0 0,1 0 0,0 0-1,-1 1 1,-8 2 0,7-1-4,0 1 1,0 0-1,1 0 1,-1 1-1,1 0 1,0 0-1,0 1 0,0 0 1,1 0-1,0 1 1,0-1-1,0 1 1,0 1-1,1-1 0,-8 13 1,10-13-16,0-1 0,0 1 0,1 0 0,0 0 0,0 0 1,0 0-1,0 0 0,1 0 0,0 0 0,1 1 0,-1-1 0,1 0 0,0 1 0,1-1 1,0 0-1,0 0 0,0 1 0,1-1 0,-1 0 0,1 0 0,5 8 0,-5-9-20,1-1 0,1 1-1,-1-1 1,1 0 0,0 0-1,0 0 1,0 0 0,0-1-1,1 1 1,-1-1 0,1 0-1,0-1 1,0 1-1,0-1 1,0 0 0,0 0-1,1 0 1,-1-1 0,11 2-1,-9-2 46,0-1 0,0 1 0,0-1 0,1-1 0,-1 1-1,0-1 1,0 0 0,0-1 0,0 1 0,0-1-1,0-1 1,-1 0 0,1 0 0,11-6 0,-16 7-28,0 1-1,0-1 1,-1 0 0,1 1 0,0-1 0,0 0-1,-1 0 1,1 0 0,1-3 0,4-20-12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41.3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16620,'1'2'197,"0"-1"0,0 1 0,-1 0 0,1 0 0,0 0 1,-1 0-1,0 0 0,1 0 0,-1 0 0,0 0 0,0 0 1,0 0-1,0 2 0,0 7 318,3 24 1166,-2-15-842,0 0-1,2 0 1,0 0 0,11 33-1,-14-52-818,0 0 0,0-1-1,1 1 1,-1 0-1,1 0 1,-1-1-1,1 1 1,-1 0 0,1-1-1,-1 1 1,1 0-1,-1-1 1,1 1-1,0-1 1,-1 1-1,1-1 1,0 1 0,-1-1-1,1 0 1,0 1-1,0-1 1,0 0-1,-1 1 1,1-1-1,0 0 1,0 0 0,0 0-1,0 0 1,-1 0-1,1 0 1,0 0-1,0 0 1,0 0 0,0 0-1,-1 0 1,1-1-1,0 1 1,0 0-1,-1-1 1,1 1-1,1-1 1,4-2-3,0-1-1,0 0 1,-1 0 0,7-6-1,3-2-58,-11 9 18,0 0 0,1 1 0,-1-1-1,1 1 1,-1 0 0,1 1 0,0-1-1,0 1 1,9-2 0,-12 3 14,0 0 1,0 1 0,0-1-1,1 0 1,-1 1-1,0-1 1,0 1 0,0 0-1,0 0 1,0 0 0,0 0-1,0 0 1,0 0-1,0 0 1,-1 1 0,1-1-1,0 1 1,-1-1-1,1 1 1,-1 0 0,0-1-1,0 1 1,1 0-1,0 3 1,3 5 18,0 1 0,-1-1 0,0 1 0,-1 0 1,0 0-1,-1 0 0,0 0 0,-1 1 0,0-1 0,-1 13 1,0-11 32,-1 0 0,0-1 1,-1 1-1,-1-1 1,0 1-1,0-1 1,-1 0-1,-10 20 1,13-30-102,0 0 0,0 1 0,0-1 0,-1-1 1,1 1-1,0 0 0,-1 0 0,1 0 0,-1-1 0,0 1 1,1-1-1,-1 1 0,0-1 0,0 0 0,0 1 0,0-1 1,0 0-1,0-1 0,0 1 0,-1 0 0,1 0 1,0-1-1,0 0 0,-1 1 0,1-1 0,0 0 0,-1 0 1,1 0-1,0 0 0,0 0 0,-1-1 0,1 1 0,0-1 1,0 0-1,-1 1 0,1-1 0,0 0 0,0 0 0,0 0 1,-3-3-1,-5-3-189,1 0 0,0 0-1,0-1 1,1-1 0,0 1 0,-12-18 0,-11-23-620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41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1 129 18716,'13'-6'1816,"2"0"-1087,3-1-281,5-2 776,4 0-208,3-3-432,2 0-320,-2-3-856,1 0-344,-7 0 744,-3 1-208,-4 5-176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57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69 16388,'-13'6'2586,"12"-5"-2296,-1-1 0,1 1 0,-1-1 0,1 1 1,-1 0-1,1 0 0,0-1 0,-1 1 0,1 0 0,0 0 0,0 0 0,0 0 0,-2 2 1,5-3-196,0 1 0,-1-1 0,1 0 0,0 0 1,-1 0-1,1 0 0,0 0 0,-1 0 0,1-1 1,0 1-1,-1-1 0,1 1 0,0-1 0,-1 1 1,3-2-1,-1 1 26,181-74 460,-180 74-580,0-1 0,0 1 0,0 0 0,1 0 0,-1 0 0,0 1-1,0 0 1,0-1 0,1 2 0,-1-1 0,0 0 0,0 1 0,5 1-1,-6-1 1,-1 0-1,1 0 0,-1 1 0,1-1 0,-1 1 1,1 0-1,-1 0 0,0 0 0,0 0 0,0 0 0,0 0 1,-1 0-1,1 1 0,0-1 0,-1 1 0,0-1 1,1 1-1,-1-1 0,0 1 0,1 3 0,4 19 0,0 1-1,-1-1 0,-2 1 0,0 0 0,-3 52 0,-2-37-41,-3 1 0,-19 80 1,22-116-104,1 0 0,-1 0 0,-1 0 0,1-1 0,-1 1 0,0-1 0,-4 6 0,6-9 59,0-1 1,0 0-1,-1 1 1,1-1-1,0 0 1,-1 0-1,1 0 0,-1 0 1,1 0-1,-1 0 1,1 0-1,-1-1 1,0 1-1,1-1 1,-1 1-1,0-1 1,1 1-1,-1-1 1,0 0-1,0 0 0,1 0 1,-1 0-1,0 0 1,0 0-1,1-1 1,-1 1-1,0 0 1,0-1-1,-1 0 1,-20-10-549,-2-6-205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57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1 491 17116,'0'-9'1968,"4"-1"-1256,10-5-192,1-2 1041,9-2-505,1-4-232,10-1-280,-2-3-144,1 3-256,1 2-184,-5 4-408,-5 3-216,-5 1-416,-2 5-224,-9 2 831,0 2-255,-3-4-80</inkml:trace>
  <inkml:trace contextRef="#ctx0" brushRef="#br0" timeOffset="1">496 0 14851,'8'0'1408,"-4"6"-831,1 5-169,-2 9 648,0 4-152,-3 10-120,0 5-16,-5 11-183,-2-1-89,-2 4-104,-2-4-104,-1-4-328,2-4-232,-1-14-600,4-11-281,1-16 873,-1-10-240,4-26-224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58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 25 16179,'-2'0'67,"1"-1"-1,-1 0 1,0 1-1,0 0 1,1-1-1,-1 1 1,0 0-1,0 0 1,0 0-1,1 0 1,-1 0-1,0 0 1,0 0-1,0 1 1,1-1-1,-1 1 1,0-1-1,1 1 1,-1 0-1,0 0 1,1 0-1,-1 0 1,1 0-1,-1 0 1,1 0-1,0 0 1,-1 0-1,1 1 1,0-1-1,0 0 1,0 1-1,0-1 1,-1 4-1,-4 3 172,1 2-1,0-1 1,1 0 0,-5 16-1,4-6 307,-1 1-1,-3 35 1,8-47-370,0 0 1,1 0 0,0 0 0,1 0-1,-1 0 1,1 0 0,1 0 0,0 0-1,4 13 1,-6-20-158,1 0 1,-1-1-1,0 1 0,0 0 0,1 0 1,-1-1-1,0 1 0,1 0 0,-1-1 1,1 1-1,-1 0 0,1-1 0,-1 1 0,1-1 1,0 1-1,-1-1 0,1 1 0,-1-1 1,1 1-1,0-1 0,0 0 0,-1 1 1,1-1-1,0 0 0,0 0 0,-1 0 0,1 1 1,0-1-1,0 0 0,-1 0 0,1 0 1,0 0-1,0 0 0,0 0 0,-1 0 1,1-1-1,0 1 0,0 0 0,-1 0 0,1-1 1,0 1-1,0 0 0,-1-1 0,1 1 1,0-1-1,-1 1 0,1-1 0,-1 1 1,2-1-1,2-3 31,0 0 0,-1 0 0,1 0 0,-1 0 0,5-10 0,0-1 6,-1 0 1,0 0 0,-1 0-1,-1-1 1,6-30-1,-10 38-40,0 0-1,0 0 0,0 1 1,-1-1-1,0 0 0,-1 0 0,1 0 1,-2 0-1,1 1 0,-1-1 1,0 0-1,-1 1 0,0-1 0,-4-7 1,6 13-18,0 1 0,1-1 0,-1 1 1,0-1-1,0 1 0,-1 0 0,1 0 0,0 0 1,0-1-1,-1 1 0,1 0 0,0 1 1,-1-1-1,1 0 0,-1 0 0,1 0 1,-1 1-1,1-1 0,-1 1 0,0 0 0,1-1 1,-1 1-1,0 0 0,1 0 0,-1 0 1,0 0-1,1 0 0,-1 0 0,0 0 0,1 1 1,-1-1-1,-2 2 0,-1 0-30,1 0 0,0 1-1,-1-1 1,2 1 0,-1 0 0,0 0-1,0 0 1,1 1 0,0-1-1,-4 6 1,-1 4-221,1 0-1,0 0 0,1 0 1,0 1-1,1 0 1,1 0-1,0 1 1,1-1-1,0 1 0,1 0 1,1 0-1,1 0 1,1 22-1,5-6-288,5-8-127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59.0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64 131 14395,'29'100'4044,"-21"-67"-2851,2 0-1,18 42 1,-28-75-1175,0 1 1,1-1 0,-1 1-1,0 0 1,0-1 0,0 1-1,1-1 1,-1 1 0,0-1-1,1 1 1,-1-1 0,0 1 0,1-1-1,-1 0 1,1 1 0,-1-1-1,1 1 1,-1-1 0,1 0-1,-1 0 1,1 1 0,-1-1-1,1 0 1,-1 0 0,1 1-1,0-1 1,0 0-2,0-1 1,-1 1-1,1-1 1,-1 1-1,1-1 1,-1 1-1,1-1 1,-1 1-1,1-1 1,-1 1-1,1-1 1,-1 0-1,0 1 1,1-1-1,-1 1 1,0-1-1,0 0 1,1 0-1,8-39 308,-9 38-309,3-22 117,-1 1 1,-1-1-1,-1 0 0,-4-32 0,2 40-64,-1 1-1,0 0 0,-1 0 0,-1 0 1,0 0-1,-1 1 0,-13-23 1,17 34-58,0 0 1,0 0 0,0 1-1,0-1 1,0 1 0,0-1 0,-1 1-1,1 0 1,-1 0 0,0 0-1,0 0 1,1 1 0,-1-1 0,0 1-1,-5-2 1,6 3-12,0-1-1,0 1 1,-1 0-1,1 0 1,0 0-1,0 0 1,0 1-1,-1-1 1,1 0-1,0 1 1,0 0-1,0-1 1,0 1-1,0 0 1,0 0-1,0 0 1,0 0-1,0 1 1,0-1 0,1 0-1,-1 1 1,1-1-1,-3 3 1,1 0-79,0 0 0,1 0 0,-1-1 1,1 2-1,-1-1 0,2 0 0,-1 0 0,0 1 1,1-1-1,-2 10 0,1-4-224,1 0 0,1 1 1,0 18-1,3-15-51,5-11-112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42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3 174 17852,'-3'3'1776,"3"-2"-632,8-1 97,2-4-209,8-5-248,5-5-80,7-4-280,6-6-152,3 0-360,0-2-192,0 4-416,-3 4-168,-6 6-248,-5 6-169,-13 9 721,-4 6-328,-16 6 88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42.9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1 887 17612,'3'3'1864,"3"-3"-1224,7-8-232,5-2 1177,11-5-825,4-3-200,7-2-320,4 1-256,2-1-560,1 2-352,-4 3 728,-6 3-192,-9 1-169</inkml:trace>
  <inkml:trace contextRef="#ctx0" brushRef="#br0" timeOffset="1">842 294 19100,'-6'19'1784,"-2"7"-1199,0 2-201,5 5 784,0-1-352,5-2-272,6 0-104,4-8-240,0-4-72,4-9-56,2-4-56,3-11-152,-1-5-208,-1-8-592,-4-8-96,-1-6 792,-5-9-224,-12-3-160</inkml:trace>
  <inkml:trace contextRef="#ctx0" brushRef="#br0" timeOffset="2">757 1 24869,'-4'0'1785,"-1"6"-1513,1 3-152,4-2 544,6 2-416,3-4-728,1-1-488,-4-4 832,-4-1-200,-5-2-113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5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3 15763,'0'-1'50,"0"1"-1,0 0 1,0 0 0,0 0-1,0 0 1,0 0-1,0-1 1,-1 1-1,1 0 1,0 0-1,0 0 1,0 0-1,0 0 1,-1 0 0,1 0-1,0-1 1,0 1-1,0 0 1,0 0-1,-1 0 1,1 0-1,0 0 1,0 0-1,0 0 1,-1 0-1,1 0 1,0 0 0,0 0-1,0 0 1,0 0-1,-1 0 1,1 0-1,0 0 1,0 0-1,0 1 1,-1-1-1,1 0 1,-6 8 649,-4 19-57,8-24-285,-35 136 1855,12-38-1417,44-244-1356,-17 126 499,-1 10 14,1-1-1,-1 0 1,1 1-1,0-1 0,4-7 1,-3 14 4,0 9 44,0 10 21,0 7 6,1 0 0,1-1 1,1 0-1,18 45 0,-23-68-24,-1 1 1,1-1-1,-1 0 1,1 1-1,0-1 0,0 0 1,-1 0-1,1 0 1,0 1-1,0-1 0,0 0 1,0 0-1,1 0 1,-1-1-1,2 2 0,-3-2-1,1 0 0,-1 0 0,1 0 0,-1 0 0,0 0 0,1 0 0,-1 0 0,1 0 0,-1 0-1,0 0 1,1 0 0,-1-1 0,1 1 0,-1 0 0,0 0 0,1 0 0,-1-1 0,0 1 0,1 0 0,-1-1 0,0 1-1,0 0 1,1 0 0,-1-1 0,0 1 0,0-1 0,1 1 0,-1 0 0,0-1 0,0 1 0,0 0 0,0-1 0,1-2 10,0 0 0,0 0 0,-1 1 0,1-1 0,-1 0 0,0 0 0,0 0 0,0 1 0,0-1 0,-1 0 0,1 0 0,-1 0 1,1 1-1,-3-6 0,0 3-9,0 1-1,0 0 1,0-1 0,0 1 0,-1 0 0,0 1 0,1-1-1,-2 1 1,-6-6 0,8 7-8,0 0 1,0 0-1,0 1 1,0-1-1,0 1 0,-1 0 1,1-1-1,0 2 1,-1-1-1,1 0 0,-1 1 1,1-1-1,-1 1 1,0 0-1,-5 1 0,9-1 4,-1 0 0,1 0 1,-1 0-1,1 0 0,-1 0 0,1 0 0,-1 0 0,1 1 0,-1-1 0,1 0 0,-1 0 0,1 1 0,-1-1 1,1 0-1,-1 0 0,1 1 0,0-1 0,-1 1 0,1-1 0,-1 0 0,1 1 0,0-1 0,0 1 0,-1-1 0,1 1 1,0-1-1,0 1 0,-1-1 0,1 1 0,0-1 0,0 1 0,0-1 0,0 1 0,0 0 0,0-1 0,0 1 0,0-1 1,0 1-1,0-1 0,0 1 0,0-1 0,1 1 0,-1-1 0,0 1 0,0-1 0,0 1 0,1-1 0,-1 1 1,0-1-1,1 1 0,-1-1 0,0 1 0,1-1 0,-1 0 0,1 1 0,1 2-1,1 0 0,-1 0-1,1-1 1,-1 1 0,1-1 0,0 0-1,4 3 1,5 0-158,0 0 0,1 0 0,0-1 0,0-1 0,0 0 0,0-1 0,0 0 0,23-1 0,-12-1-106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5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5 164 15611,'-5'-2'1457,"11"2"-953,5-1-200,5-8 1168,5-5-776,8-5-400,4-4-48,1 1-200,2-2-160,-4 1-408,-4 4-160,-10 11-176,-6 8 560,-13 12-160,-10 6-208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00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54 16884,'-8'0'1272,"10"-3"-1128,2-3-192,8-1 120,2-4-264,7 1 160,0 1-176,3 1-144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6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0 107 14707,'2'4'1448,"4"-2"-1007,4-5-25,4-5 888,8-4-624,5-3-96,8-3-112,1 2-136,4-1-400,2 4-328,-7 5 368,-5 5-152,-15 3-72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0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0 105 15539,'2'0'200,"0"1"0,0-1 0,-1 1 0,1-1 0,0 1 1,0 0-1,-1 0 0,1 0 0,0 0 0,-1 0 0,1 0 0,-1 0 0,1 0 0,1 3 0,22 24 1170,-12-12-629,14 13-54,38 37 358,-55-58-995,0 1 1,0-2-1,1 1 1,22 11 0,-31-19-87,0 1 1,0 0 0,-1 0 0,1 0 0,0-1 0,0 1 0,0-1 0,0 0 0,0 1 0,0-1 0,0 0 0,0 0 0,0 0 0,0-1 0,0 1 0,0 0 0,0-1 0,0 1 0,0-1 0,3-1 0,-2 0-79,-1 0 1,0 1-1,0-1 0,0 0 0,0 0 1,0-1-1,-1 1 0,1 0 0,0-1 1,-1 1-1,0-1 0,1 1 0,0-4 1,2-8-985,0 0 0,-1 0 0,-1-1 1,2-21-1,-4 35 943,1-121-6734,-2 62 9987,6 185 6058,31 185-6776,-31-282-2586,-3-22-14,-1-1 0,0 1 1,0 0-1,-1 0 0,0 10 0,-6-28-464,2-8 240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1.0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25 16532,'3'-18'1496,"-1"12"-846,-2 11-64,-18 164 2258,-9 80-2164,20-317-950,3 8 106,1-72-324,3 132 485,0 0 1,-1 0-1,1 0 1,0 0-1,0-1 0,0 1 1,0 0-1,0 0 1,0 0-1,0 0 0,0 0 1,0 0-1,0-1 1,0 1-1,0 0 0,0 0 1,0 0-1,0 0 0,0 0 1,0-1-1,0 1 1,0 0-1,0 0 0,0 0 1,0 0-1,0 0 1,0 0-1,0-1 0,0 1 1,0 0-1,0 0 1,1 0-1,-1 0 0,0 0 1,0 0-1,0 0 1,0 0-1,0-1 0,0 1 1,0 0-1,0 0 1,1 0-1,-1 0 0,0 0 1,0 0-1,0 0 0,0 0 1,0 0-1,1 0 1,-1 0-1,0 0 0,0 0 1,0 0-1,0 0 1,0 0-1,0 0 0,1 0 1,-1 0-1,0 0 1,0 0-1,0 0 0,0 0 1,0 0-1,1 0 1,-1 0-1,0 0 0,0 1 1,9 12-96,7 23-14,-15-34 104,83 185 103,-84-187-93,1 0 0,-1 0 1,0 0-1,0 0 0,0 0 0,0 0 1,0 0-1,0 0 0,0 1 0,0-1 1,0 0-1,0 0 0,0 0 0,0 0 1,0 0-1,0 0 0,0 0 0,0 0 1,0 0-1,0 1 0,0-1 0,0 0 1,0 0-1,0 0 0,0 0 0,0 0 1,0 0-1,0 0 0,0 0 0,0 0 1,0 1-1,0-1 0,0 0 1,0 0-1,0 0 0,0 0 0,0 0 1,0 0-1,0 0 0,0 0 0,0 0 1,0 0-1,0 0 0,-1 1 0,1-1 1,0 0-1,0 0 0,0 0 0,0 0 1,0 0-1,0 0 0,0 0 0,0 0 1,0 0-1,0 0 0,-1 0 0,1 0 1,0 0-1,0 0 0,0 0 0,0 0 1,0 0-1,-10-3 46,-10-8 31,9 4-30,-7-3-20,0-1 0,0-1 1,2-1-1,-25-24 0,40 37-30,1 0-1,0-1 1,-1 1 0,1 0 0,-1-1-1,1 1 1,0 0 0,-1-1 0,1 1-1,0-1 1,0 1 0,-1-1-1,1 1 1,0-1 0,0 1 0,0 0-1,0-1 1,0 1 0,0-1 0,-1 1-1,1-1 1,0 1 0,0-1-1,0 1 1,1-1 0,-1 1 0,0-1-1,0 1 1,0-1 0,0 1 0,0-1-1,1 1 1,-1-1 0,0 1-1,0-1 1,1 1 0,-1 0 0,0-1-1,0 1 1,1-1 0,-1 1 0,1 0-1,-1-1 1,0 1 0,1 0-1,-1 0 1,1-1 0,-1 1 0,1 0-1,-1 0 1,1 0 0,-1-1 0,0 1-1,2 0 1,33-7-313,-27 6 81,75-15-825,-54 10 803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6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43 191 17340,'-4'-5'259,"0"1"1,0-1 0,0 1-1,1-1 1,0 0-1,0-1 1,0 1 0,0-1-1,1 1 1,0-1-1,0 0 1,0 1 0,-1-11-1,3 11-145,0 0 1,0 0-1,0 1 0,1-1 1,-1 0-1,1 0 0,0 0 1,1 1-1,-1-1 0,1 1 0,0-1 1,0 1-1,0 0 0,1 0 1,-1-1-1,1 2 0,6-7 1,-8 8-84,1 0 1,-1 1 0,1-1 0,-1 1 0,1-1 0,0 1 0,-1 0 0,1 0 0,0-1 0,0 2-1,0-1 1,0 0 0,0 0 0,0 0 0,0 1 0,0-1 0,4 1 0,-4 0-20,0 0 1,-1 0-1,1 1 1,0-1 0,0 1-1,-1-1 1,1 1-1,0 0 1,-1 0-1,1 0 1,-1 0 0,1 0-1,-1 0 1,1 0-1,-1 0 1,3 3-1,-1 1 0,1 0-1,-1-1 1,0 2-1,0-1 0,-1 0 1,1 1-1,-1-1 0,0 1 1,-1 0-1,1-1 0,0 10 1,-2 12 108,0-1 1,-2 0 0,-1 0-1,-7 33 1,3-25 201,-2 54 0,9-85-324,0 1 0,0-1 0,0 0 0,1 1 1,0-1-1,-1 1 0,1-1 0,0 0 0,1 0 0,-1 0 1,1 0-1,-1 0 0,1 0 0,0 0 0,0 0 0,0 0 0,1-1 1,-1 1-1,1-1 0,4 4 0,-5-5-72,0 0-1,0 0 0,0 0 1,0 0-1,0 0 1,1 0-1,-1 0 0,0-1 1,1 0-1,-1 1 1,0-1-1,1 0 0,-1 0 1,0 0-1,1 0 1,-1 0-1,1-1 0,-1 1 1,0-1-1,0 0 1,1 1-1,-1-1 0,0 0 1,0 0-1,0-1 1,0 1-1,0 0 0,0-1 1,0 1-1,2-4 1,15-18-353,-1-6-145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7.0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26 137 19468,'-3'16'991,"1"-1"1,1 1-1,0 29 0,1-32-979,1 1 0,0-1-1,1 1 1,0-1 0,1 0 0,6 17 0,-9-29-19,1 0 0,-1 0 1,1 1-1,0-1 0,-1 0 1,1 0-1,0 0 1,0 0-1,-1-1 0,1 1 1,0 0-1,0 0 0,0 0 1,0-1-1,0 1 0,0 0 1,0-1-1,0 1 1,1-1-1,-1 0 0,0 1 1,0-1-1,0 0 0,0 1 1,1-1-1,-1 0 0,0 0 1,0 0-1,0 0 0,1 0 1,-1 0-1,0-1 1,0 1-1,0 0 0,3-1 1,3-3-32,0 1 1,1-1-1,-2 0 0,12-8 1,3-2-6,-15 11 34,0 0 0,0 0 0,0 1 0,0 0 0,1 0 0,-1 0 0,11-1 0,-15 3 12,0 0 0,1 0 1,-1 0-1,0 0 1,0 0-1,1 1 1,-1-1-1,0 1 0,0-1 1,0 1-1,0 0 1,0 0-1,0 0 0,0 0 1,0 0-1,0 0 1,0 1-1,0-1 0,0 0 1,-1 1-1,1 0 1,-1-1-1,1 1 0,-1 0 1,2 3-1,0 2 32,0 0 0,-1 0-1,0 1 1,0-1-1,-1 0 1,0 1 0,0-1-1,-1 1 1,0-1 0,0 1-1,0-1 1,-1 0 0,-1 1-1,1-1 1,-5 12 0,2-5 37,-1 0 1,-1 0 0,0-1 0,-1 0 0,0 0 0,-18 23-1,21-31-136,0 0 0,-1-1-1,0 1 1,1-1 0,-1 0-1,-1 0 1,-9 6 0,12-9 23,1 0 0,0 0 0,0-1 0,-1 1 0,1 0 0,0-1 0,-1 0 0,1 1 0,-1-1 0,1 0 0,-1 0 0,1 0 0,0-1 0,-1 1 0,1 0 0,-1-1 0,1 0 1,0 0-1,0 1 0,-1-1 0,1 0 0,0-1 0,-4-2 0,2 1-5,0 0-1,0-1 1,1 0 0,-1 1 0,-3-7-1,-18-31-339</inkml:trace>
  <inkml:trace contextRef="#ctx0" brushRef="#br0" timeOffset="1">1 130 17132,'15'-14'1680,"1"2"-1208,5 3-192,3-4 816,6 4-591,3-3-217,2-2-504,-2 2-353,-3 0 521,-2 0-144,-1 2-128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7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 19164,'4'18'1808,"4"6"-1351,-2 7-249,1 8 1240,4 9-1160,2 2-112,1 1-216,-1-2-216,-1-8-448,2-8-280,-7-10-241,-2-7 849,-8-11-288,-5-5-280</inkml:trace>
  <inkml:trace contextRef="#ctx0" brushRef="#br0" timeOffset="1">0 314 18540,'0'-3'1504,"2"0"-1176,4 0-136,6-1 561,1-4-233,8-1-432,0-3-336,5-1-545,-1-1 673,-5-1-96,-2-3-128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9.7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0 387 13963,'1'21'1759,"2"8"752,-2-31-2275,0 1-1,0-1 0,1 0 0,-1 1 1,-1-1-1,1 0 0,0 1 0,0-1 1,-1 0-1,1 0 0,0-2 1,13-58 715,7-87 1,-11 69-704,-6 34-167,-3 27-55,1 1 0,5-22-1,-8 56-4,1 0 0,0 0 0,3 16 0,-1-4-5,0 1-25,-1-8-373,6 38 0,-3-51-313,0-11 393,4-15 103,-6 13 9,6-14-193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0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0 16123,'-1'1'91,"0"1"0,1-1 0,-1 0 0,0 0 0,1 1-1,-1-1 1,1 1 0,-1-1 0,1 0 0,0 1-1,0-1 1,0 1 0,0-1 0,0 1 0,0-1-1,0 2 1,0 2 103,1 30 179,1-1-1,2 0 1,1 1 0,2-1-1,1-1 1,16 41 0,-23-73-356,1 7 61,1-1 0,0 0-1,1 0 1,5 9 0,-9-16-67,1 1 0,-1 0 0,0 0 0,1-1 0,0 1 0,-1 0 0,1-1 0,-1 1 0,1 0 0,0-1 0,0 1 0,-1-1 0,1 1 0,0-1 0,0 1 0,-1-1 0,1 0 0,0 1 0,0-1 0,0 0 0,0 0 0,0 0 0,0 1 0,-1-1 0,1 0 0,0 0 0,0 0 0,0-1 0,0 1 0,0 0 0,0 0 0,0 0 0,-1-1 0,1 1 0,0 0 0,0-1 0,0 1 0,0-1 0,-1 1 0,1-1 0,0 1 0,-1-1 0,1 1 1,0-1-1,-1 0 0,1 1 0,0-2 0,3-3 23,-1-1 1,1 1-1,-1-1 1,0 0-1,-1 0 1,1 0-1,-1 0 1,0-1-1,-1 1 1,2-8-1,0-11 129,1-33-1,-4 35 94,-4-42 0,3 58-182,0-1 0,0 1 0,-1-1 0,0 1 0,-1 0 0,0 0 0,0 0 0,0 0 0,-5-7 0,7 13-56,1 0 0,-1 0 0,0 0 0,0 0-1,1 0 1,-1 0 0,0 0 0,0 0 0,0 0 0,0 1 0,0-1 0,0 0 0,0 1 0,0-1-1,0 1 1,0-1 0,0 1 0,-1-1 0,1 1 0,0 0 0,0 0 0,0-1 0,0 1-1,-1 0 1,1 0 0,0 0 0,0 0 0,-1 1 0,1-1 0,0 0 0,0 0 0,0 1 0,0-1-1,-1 1 1,1-1 0,0 1 0,0-1 0,0 1 0,0 0 0,0-1 0,0 1 0,0 0-1,1 0 1,-1 0 0,0 0 0,0 0 0,0 1 0,-4 4 46,0 1 1,1-1-1,0 1 1,0 0-1,-4 13 1,-4 17-1824,-10 59 1,21-93 1068,2-6-23,1-9-202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0.8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37 15411,'-1'12'309,"1"0"-1,1 1 0,1-1 1,-1 0-1,2 0 1,0 0-1,5 14 0,5 7 140,45 104 1782,-58-136-2197,0 0 0,1 0-1,-1 0 1,1 0-1,-1 0 1,1 0-1,0-1 1,-1 1 0,1 0-1,0 0 1,-1 0-1,1-1 1,0 1-1,0 0 1,0-1 0,0 1-1,-1-1 1,1 1-1,0-1 1,2 1-1,-3-1-6,1 0-1,0-1 0,0 1 0,-1 0 1,1 0-1,0 0 0,-1-1 0,1 1 0,0 0 1,-1-1-1,1 1 0,0-1 0,-1 1 1,1-1-1,-1 1 0,1-1 0,-1 1 1,1-1-1,-1 1 0,1-1 0,0 0 0,2-6 86,1 0-1,-1 1 1,0-1-1,3-10 0,0-3 75,-1-1 0,-1 0 0,3-37 0,-6 45-43,-1 0 0,0-1 1,-1 1-1,-1 0 0,0 0 1,-1 0-1,-5-16 0,8 27-107,-1 0-1,0-1 1,0 1-1,0 0 0,0 0 1,0 0-1,0 0 1,-1 0-1,1 1 1,0-1-1,-1 0 1,0 1-1,1-1 0,-1 1 1,0-1-1,0 1 1,0 0-1,0 0 1,0 0-1,0 0 1,0 0-1,0 0 0,0 1 1,0-1-1,-1 0 1,1 1-1,-4 0 1,2 0-48,1 0 0,-1 1 0,1 0 1,0 0-1,0 0 0,-1 0 0,1 1 1,0-1-1,0 1 0,0-1 0,0 1 1,0 0-1,1 1 0,-1-1 0,1 0 1,-1 1-1,-3 4 0,-5 7-708,1 1 0,1 1 0,-10 18-1,13-18 36</inkml:trace>
  <inkml:trace contextRef="#ctx0" brushRef="#br0" timeOffset="1">353 65 21044,'-3'11'1985,"3"-10"-1801,2-1 496,-1-4-456,2-2-824,-3-2 544,0-8-48,2-2-128,-1 0-128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1.4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94 17652,'10'-4'3491,"13"-7"-2435,36-23-200,-35 20-695,28-13 0,-51 26-163,-1 1 0,1-1 0,0 1-1,0 0 1,0-1 0,0 1 0,0 0 0,0-1 0,-1 1 0,1 0-1,0 0 1,0 0 0,0 0 0,0 0 0,0 0 0,0 0 0,0 0 0,0 1-1,0-1 1,0 0 0,-1 0 0,1 1 0,0-1 0,0 1 0,0-1-1,0 0 1,-1 1 0,1 0 0,0-1 0,0 1 0,-1-1 0,1 1-1,-1 0 1,1 0 0,0-1 0,-1 1 0,1 0 0,-1 0 0,0 0 0,1-1-1,-1 1 1,0 0 0,1 0 0,-1 0 0,0 1 0,2 6-23,-1 0 0,-1 0 0,1 0 0,-2 12 1,1-8 15,0 16-53,1 34-822,-15 116 1,14-174 614,-1 0 0,0 0 0,0 0 0,-1 0 1,1 0-1,-4 6 0,5-10 208,0 1 0,-1-1 0,1 1 0,0-1 0,-1 1 1,1-1-1,-1 0 0,1 1 0,-1-1 0,1 1 0,-1-1 0,1 0 0,-1 0 0,1 1 0,-1-1 0,1 0 0,-1 0 0,1 0 0,-1 1 0,-1-1 0,1 0 10,1-1 0,-1 1-1,0 0 1,0 0-1,0-1 1,0 1 0,0-1-1,0 1 1,1-1-1,-1 1 1,0-1 0,0 1-1,1-1 1,-1 0 0,0 1-1,1-1 1,-2-1-1,-11-17-871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01.7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145 268 15547,'-8'1'208,"1"1"0,-1 0 0,1 0-1,0 1 1,0-1 0,0 2 0,0-1 0,0 1-1,1 0 1,-1 0 0,1 1 0,0 0-1,1 0 1,-1 0 0,1 1 0,0-1 0,0 1-1,1 1 1,0-1 0,0 1 0,0-1-1,1 1 1,0 0 0,-2 8 0,4-14-207,1 0 0,0 0 0,0 0 0,0 0 0,-1 0-1,1 0 1,0 0 0,0 0 0,0 0 0,1 0 0,-1-1 0,0 1 0,0 0 0,0 0 0,1 0 0,-1 0 0,1 0 0,-1 0 0,0 0 0,1 0 0,0-1 0,-1 1 0,1 0 0,-1 0 0,1-1-1,0 1 1,0 0 0,-1-1 0,1 1 0,0 0 0,0-1 0,0 1 0,0-1 0,0 0 0,-1 1 0,1-1 0,0 0 0,1 1 0,6 0-16,0 1 1,-1-1-1,1-1 1,10 0-1,7 2-32,-12 1 40,-1 0 0,1 1-1,-1 1 1,-1 0 0,1 1 0,-1 0 0,0 1-1,0 0 1,0 0 0,-1 1 0,-1 1-1,1 0 1,-1 0 0,-1 1 0,0 0 0,0 0-1,-1 1 1,10 19 0,-8-13 61,-1 1-1,0 1 1,-2-1 0,0 1 0,-1 0 0,-1 1-1,-1-1 1,-1 1 0,0 0 0,-1-1-1,-3 31 1,1-44 9,0-1-1,0 0 0,0 0 1,0 0-1,-1 0 0,1 0 1,-1-1-1,-1 1 1,1 0-1,-1-1 0,1 0 1,-1 1-1,-1-1 0,-5 6 1,7-8-31,0-1-1,0 1 1,-1-1 0,1 0-1,0 0 1,0 0 0,-1 0-1,1-1 1,-1 1 0,1 0-1,0-1 1,-1 0 0,1 1 0,-1-1-1,1 0 1,-1-1 0,1 1-1,-1 0 1,1-1 0,-1 1-1,1-1 1,0 0 0,-1 1-1,1-1 1,0 0 0,-1-1 0,1 1-1,0 0 1,0-1 0,0 1-1,-3-4 1,-2-1-52,0-1 0,1 0 0,0-1 0,0 1 0,0-1-1,1 0 1,0 0 0,1-1 0,0 0 0,0 0 0,1 0 0,0 0 0,0 0 0,1 0 0,0-1 0,0-15 0,0-7-259,2-1 1,0 1-1,9-52 1,6 7-436,38-117 0,-29 116 562,17-102 1,-40 147 363,0 33-202,-1-1 0,0 1 0,0-1 0,0 1 0,0-1 0,0 1 1,0-1-1,0 1 0,0-1 0,0 0 0,-1 1 0,1-1 0,0 1 1,0-1-1,0 1 0,-1-1 0,1 1 0,0-1 0,0 1 0,-1 0 1,1-1-1,0 1 0,-1-1 0,1 1 0,-1 0 0,1-1 0,0 1 1,-1 0-1,1-1 0,-1 1 0,1 0 0,-1 0 0,1-1 0,-1 1 1,1 0-1,-1 0 0,1 0 0,-1 0 0,0 0 0,1 0 0,-1 0 1,1 0-1,-1 0 0,1 0 0,-1 0 0,1 0 0,-1 0 0,1 0 1,-1 0-1,1 0 0,-1 1 0,1-1 0,-1 0 0,0 1 0,-2 1 44,-1 1-1,1-1 1,0 1-1,1 0 1,-1 0-1,0 0 1,1 0-1,0 0 1,-1 1-1,1-1 1,-3 8-1,-15 44 370,20-53-409,-9 27 171,2 0 0,2 0 0,0 1 0,0 41 0,5-55-102,0 0 0,1 0 1,1 0-1,0 0 0,1-1 1,1 1-1,0-1 0,1 0 1,13 28-1,-16-41-65,-1 1 0,1 0 0,0 0 0,0-1 1,0 1-1,0-1 0,0 0 0,1 0 0,-1 0 0,1 0 0,0 0 0,-1 0 1,1 0-1,3 0 0,-4-1-7,1 0 0,-1-1 0,0 1 0,1-1 0,-1 0 0,1 0 0,-1 0 0,0 0 0,1 0 0,-1-1 0,1 1 0,-1-1 0,0 1 0,1-1 0,-1 0 0,0 0 0,0 0 0,0 0 0,4-3 0,3-2 4,-1-1 0,1-1 0,-2 1 0,1-1 0,-1-1 0,0 0 0,-1 0 0,0 0 0,0 0 0,4-13 0,5-11-19,19-62 0,-32 88 0,2-3-7,-1 0 0,0-1 0,-1 1 0,0-1 0,0 0 0,-1 0 0,-1-17 0,0 28 10,0 0 0,0 0 0,0 1-1,-1-1 1,1 0 0,0 0-1,0 0 1,0 1 0,0-1 0,0 0-1,-1 0 1,1 0 0,0 1-1,0-1 1,0 0 0,-1 0 0,1 0-1,0 0 1,0 0 0,0 0-1,-1 1 1,1-1 0,0 0-1,0 0 1,-1 0 0,1 0 0,0 0-1,0 0 1,-1 0 0,1 0-1,0 0 1,0 0 0,-1 0 0,1 0-1,0 0 1,0 0 0,-1 0-1,1 0 1,0-1 0,0 1-1,0 0 1,-1 0 0,1 0 0,0 0-1,0 0 1,0 0 0,-1-1-1,1 1 1,0 0 0,0 0 0,0 0-1,0-1 1,-1 1 0,1 0-1,0 0 1,0 0 0,0-1-1,0 1 1,0 0 0,0 0 0,0-1-1,0 1 1,0 0 0,0-1-1,-3 9 14,0-1 0,1 0-1,0 1 1,0 0-1,1-1 1,-1 15-1,1 53 177,1-65-162,0-6-12,4 57 151,-3-56-139,0 1 0,0-1 0,0 0 0,1 1 0,0-1 0,0 0 0,1 0 0,-1-1 0,4 6 0,-5-9-16,0 0 0,0 0-1,0 0 1,1 1 0,-1-1 0,0 0 0,0 0-1,0-1 1,1 1 0,-1 0 0,1 0-1,-1-1 1,0 1 0,1 0 0,-1-1 0,1 0-1,0 1 1,-1-1 0,1 0 0,-1 0 0,1 0-1,-1 0 1,1 0 0,0 0 0,-1 0 0,1 0-1,-1-1 1,1 1 0,-1-1 0,1 1 0,-1-1-1,1 0 1,-1 1 0,0-1 0,1 0 0,-1 0-1,0 0 1,2-2 0,7-5 21,-2 0 0,1 0 0,-1-1 0,7-10 0,-11 15-23,31-46 22,-2-1-1,-2-2 0,29-67 0,-45 87-62,-7 19 5,-5 14-17,-6 21-32,0-4 79,-1 29 23,1 1 0,2-1-1,7 54 1,-6-94-86,1-1 0,0 1 0,-1-1 0,2 1 0,-1-1 0,1 0 0,0 0 0,4 8 0,-6-13 36,0 0 0,0 1 1,0-1-1,1 0 0,-1 0 0,0 1 1,0-1-1,1 0 0,-1 0 1,0 0-1,0 0 0,1 1 1,-1-1-1,0 0 0,0 0 1,1 0-1,-1 0 0,0 0 0,1 0 1,-1 0-1,0 0 0,1 0 1,-1 0-1,0 0 0,0 0 1,1 0-1,-1 0 0,0 0 1,1 0-1,-1 0 0,0 0 0,1 0 1,-1 0-1,0 0 0,0-1 1,1 1-1,-1 0 0,1 0 1,7-13-868,-5 2 699,0 0 0,-1-1 0,0 1 0,0-19 0,-5-20-461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1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98 13827,'1'-12'1600,"7"6"-856,4 3-287,4 0 1279,4-2-720,7-2-424,1-1-160,5-2-616,-1-1-336,-2-1 488,-6 0-120,-15 3-168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2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0 795 15931,'1'1'69,"-1"-1"0,1 1-1,0 0 1,-1-1-1,1 1 1,0-1-1,-1 1 1,1-1-1,0 1 1,0-1 0,-1 0-1,1 1 1,0-1-1,0 0 1,0 0-1,0 1 1,-1-1 0,1 0-1,0 0 1,0 0-1,0 0 1,0 0-1,0 0 1,0 0-1,-1-1 1,1 1 0,1 0-1,24-15 513,-20 11-416,101-75 1908,102-97-1,-23 17-1561,-68 66-2381,176-105-1,-280 190 1538,-2 1-246,0 1-1,-1-2 1,0 0 0,13-12-1,-18 9 13,-9 2-73</inkml:trace>
  <inkml:trace contextRef="#ctx0" brushRef="#br0" timeOffset="1">242 984 14003,'4'0'178,"-1"-1"1,1 0-1,-1 1 0,1-2 0,-1 1 1,1 0-1,-1-1 0,0 1 1,1-1-1,-1 0 0,0 0 0,0 0 1,0 0-1,-1-1 0,1 1 1,-1-1-1,1 0 0,1-3 0,8-9 296,-2-1 0,12-21-1,-12 19 13,25-50 913,48-130 0,-70 162-1247,-8 30-109,-2 10-29,-2 14-11,17 292 304,-17-303-331,-1-5-4,0-1 0,0 1 0,0-1-1,0 1 1,0 0 0,1-1 0,-1 1 0,0-1 0,1 1 0,-1-1 0,1 1 0,0-1 0,0 0 0,-1 1 0,1-1 0,1 2 0,-1-3 11,-1 0 0,0 0 0,0 0 0,1 0 1,-1 0-1,0 0 0,0 0 0,1 0 0,-1 0 0,0 0 0,1-1 1,-1 1-1,0 0 0,0 0 0,1 0 0,-1 0 0,0 0 1,0 0-1,0-1 0,1 1 0,-1 0 0,0 0 0,0 0 0,0 0 1,1-1-1,-1 1 0,0 0 0,0 0 0,0-1 0,0 1 1,0 0-1,1 0 0,-1-1 0,0 1 0,0 0 0,0 0 1,0-1-1,0 1 0,0 0 0,0 0 0,0-1 0,4-15-13,-4 15-15,7-33-172,3-14-100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3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93 16051,'-6'46'1410,"-7"84"1015,13-125-2288,0-1 1,0 0 0,1 1 0,0-1 0,-1 0 0,1 0 0,3 6-1,-4-9-115,0-1 0,0 1 0,1-1 0,-1 1 0,0-1 0,1 1 0,-1-1 1,0 1-1,1-1 0,-1 1 0,1-1 0,-1 1 0,1-1 0,-1 0 0,1 1 0,-1-1 0,1 0 0,0 1 0,-1-1 0,1 0 0,1 1 0,-1-1-8,0-1-1,0 1 1,0 0 0,0 0 0,0-1 0,0 1 0,0 0 0,0-1-1,0 1 1,0-1 0,0 0 0,0 1 0,0-1 0,0 0-1,0 1 1,-1-1 0,2-1 0,6-7 11,0-1 0,-1 0 0,0 0 1,-1 0-1,0-1 0,6-16 0,-2 0 33,12-43 0,-21 66-36,1-2 29,0 0 1,-1 1-1,0-1 1,0 0-1,0 0 1,-1 0-1,1 0 1,-1 1-1,-1-1 0,1 0 1,-1 0-1,-2-8 1,3 14-38,-1-1 0,1 0 1,0 1-1,0-1 0,-1 1 1,1-1-1,-1 0 0,1 1 0,0-1 1,-1 1-1,1-1 0,-1 1 0,1-1 1,-1 1-1,0-1 0,1 1 1,-1 0-1,1-1 0,-1 1 0,0 0 1,1 0-1,-1-1 0,0 1 1,1 0-1,-1 0 0,0 0 0,1 0 1,-1 0-1,0 0 0,1 0 0,-2 0 1,-1 1 17,1-1 0,-1 1 1,1 0-1,0 0 0,0 1 0,-1-1 1,1 0-1,0 1 0,-2 1 0,-6 6 82,1 0 0,-12 15-1,15-16-265,0 1-1,0-1 0,1 1 1,1 0-1,-1 0 1,1 0-1,1 0 1,0 1-1,-4 16 0,7-25 76,0 0 0,0 0 0,0 0-1,0 1 1,0-1 0,0 0 0,0 0 0,0 0-1,0 1 1,0-1 0,1 0 0,-1 0-1,0 0 1,1 0 0,-1 0 0,1 0-1,-1 0 1,1 0 0,0 0 0,-1 0 0,1 0-1,0 0 1,1 1 0,-1-2 33,-1 1 0,1-1 1,0 0-1,0 1 0,0-1 0,0 0 1,0 0-1,0 0 0,0 0 0,0 0 1,0 0-1,0 0 0,0 0 0,-1-1 1,1 1-1,0 0 0,0 0 0,0-1 0,0 1 1,0-1-1,-1 1 0,1-1 0,0 1 1,0-1-1,0 1 0,-1-1 0,1 1 1,0-1-1,-1 0 0,1-1 0,17-19-689</inkml:trace>
  <inkml:trace contextRef="#ctx0" brushRef="#br0" timeOffset="1">242 0 15827,'2'48'1404,"7"68"576,-7-105-1717,0 0-1,1 1 1,0-1 0,1-1-1,0 1 1,0-1 0,11 18 0,-14-26-232,0-1 0,0 1 1,0 0-1,0-1 1,0 1-1,0-1 0,1 0 1,-1 1-1,0-1 0,1 0 1,-1 0-1,1 1 1,0-1-1,-1 0 0,1-1 1,0 1-1,-1 0 1,1 0-1,0-1 0,0 1 1,0-1-1,0 0 1,-1 1-1,1-1 0,0 0 1,0 0-1,0 0 0,0 0 1,0-1-1,0 1 1,0 0-1,-1-1 0,1 1 1,0-1-1,0 0 1,0 0-1,-1 1 0,1-1 1,0 0-1,-1 0 1,1-1-1,-1 1 0,0 0 1,2-2-1,5-5 28,0 0 0,-1-1 0,0 0-1,0 0 1,-1-1 0,6-11 0,-7 11-6,0-1 0,0 1 0,-1-1-1,0 0 1,-1 0 0,-1 0 0,1-1 0,-2 1 0,1-1 0,-2-14-1,0 25-38,0 0 0,0-1 0,0 1 0,-1 0 0,1-1-1,0 1 1,-1 0 0,1 0 0,-1 0 0,1-1-1,-1 1 1,0 0 0,0 0 0,1 0 0,-1 0 0,0 0-1,0 0 1,0 0 0,0 0 0,0 0 0,0 1-1,-1-1 1,1 0 0,-1 0 0,-1 0 5,0 1 1,1-1-1,-1 1 0,0 0 1,1-1-1,-1 1 0,0 0 1,0 1-1,1-1 0,-1 0 1,-3 2-1,-7 2 49,0 0-1,0 1 1,-18 11-1,30-16-65,-12 7 36,-1-1-423,1 1 0,0 1 1,0 0-1,0 1 0,-19 18 0,27-22-5,4-10-128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3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7 179 18276,'-6'12'1600,"7"-12"-1072,5-1-208,9-10 857,5-4-489,7-6-336,4-1-136,2-4-560,5-1-256,-4 3-440,-1 1-249,-12 10 889,-6 5-280,-13 8-256</inkml:trace>
  <inkml:trace contextRef="#ctx0" brushRef="#br0" timeOffset="1">56 326 16500,'0'5'1544,"11"-5"-976,4-11-184,7-8 912,7-4-544,5-7-735,2 0-378,2-4 433,1 1-96,-9-1-168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4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1 164 19836,'19'-28'1196,"32"-38"0,-45 59-1039,1 0 1,0 0-1,0 1 0,1 0 1,-1 0-1,1 1 0,0 0 1,1 1-1,17-8 0,-24 11-132,1 0 0,-1 1 0,1-1 0,-1 0 0,1 1 0,-1 0 0,1 0-1,-1-1 1,1 1 0,-1 1 0,1-1 0,-1 0 0,1 1 0,-1-1 0,1 1 0,-1 0 0,0 0 0,1 0 0,-1 0 0,0 0-1,0 0 1,1 1 0,-1-1 0,0 1 0,0-1 0,-1 1 0,1 0 0,0 0 0,0 0 0,-1 0 0,0 0 0,1 0 0,-1 0-1,0 0 1,1 4 0,1 2 2,0 0 0,0 0 0,-2 1 0,1-1 0,-1 1-1,0 0 1,0-1 0,-1 1 0,-1 9 0,-3 6 65,0 1-1,-2-1 1,-1 0 0,0-1 0,-2 1 0,-1-2 0,-1 1 0,-13 20 0,10-26 178,13-21-188,9-8-140,3-2-46,0-1 0,1 2 0,1 0 0,15-13 0,-23 22 53,-1 0 0,1 1 0,0 0 0,0 0 0,0 0 0,1 0 0,-1 1 0,1 0 0,-1 0 0,1 0 0,0 1 0,0 0 0,-1 0 0,1 0 0,0 1 0,11 0 0,-13 1 29,-1 0 0,1 0 0,-1 0 0,0 0 0,1 0 0,-1 1 0,0 0 0,0-1 0,0 1 0,0 0 0,0 0 0,0 1 0,-1-1 0,5 6 0,-3-3 36,-1 0 0,1 0 1,-1 0-1,-1 0 0,1 1 0,-1 0 1,0-1-1,2 9 0,-2-5 124,0 1 0,-1-1 0,0 1 0,-1-1-1,0 1 1,0-1 0,-1 1 0,0-1 0,-1 0 0,0 1 0,-4 10 0,4-14-60,-1 0 0,-1 0 1,1 0-1,-1-1 1,0 0-1,0 1 0,-1-1 1,1 0-1,-1-1 0,0 1 1,-9 5-1,12-9-217,0 0-1,0 0 1,0 1-1,0-1 1,0-1-1,0 1 1,0 0-1,0-1 0,0 1 1,0-1-1,-1 1 1,1-1-1,0 0 1,0 0-1,0 0 1,-1 0-1,1 0 1,0-1-1,0 1 1,0-1-1,0 1 1,-1-1-1,1 0 1,0 0-1,0 0 0,0 0 1,1 0-1,-1 0 1,0 0-1,0-1 1,1 1-1,-1-1 1,1 1-1,-1-1 1,1 0-1,-1 0 1,1 1-1,-1-3 1,-6-16-844,4-2-299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4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 19092,'2'-1'155,"5"-6"401,1 0 1,0 1-1,0 0 1,19-9 0,-26 14-502,0 1 1,1-1 0,-1 0-1,1 1 1,-1-1 0,1 1-1,-1 0 1,1-1 0,-1 1-1,1 0 1,-1 0 0,1 0 0,-1 0-1,1 0 1,-1 1 0,1-1-1,-1 0 1,1 1 0,-1-1-1,1 1 1,-1-1 0,1 1-1,-1-1 1,0 1 0,1 0-1,-1 0 1,0 0 0,0 0-1,0 0 1,0 0 0,1 0-1,-1 0 1,-1 1 0,1-1-1,0 0 1,0 1 0,0-1-1,-1 0 1,1 1 0,-1-1 0,1 1-1,0 2 1,2 8 32,-1 0 1,0 0 0,0 0-1,-1 0 1,-1 0-1,0 0 1,-1 1 0,0-1-1,0 0 1,-2 0-1,-3 13 1,-7 18 324,-31 65 0,43-105-388,-35 70 1110,41-80-1118,1 1 1,0 0 0,0 0 0,1 0 0,-1 1 0,1 0 0,0 0 0,10-4 0,-13 7-46,0 0 0,0 1 0,0-1 0,0 1 0,0 0 1,1 0-1,-1 0 0,1 1 0,-1-1 0,0 1 0,1 0 0,-1 1 1,1-1-1,-1 1 0,0-1 0,1 1 0,-1 1 0,4 1 0,-7-3 29,5 3-314,1 0 1,0-1-1,-1 0 1,13 3-1,-17-5 279,1 0 0,-1 0 0,0 0 0,1 0 0,-1-1 0,1 1 0,-1-1 0,0 1 0,1-1 0,-1 0 0,0 0 0,0 0 1,0 0-1,1 0 0,-1 0 0,0-1 0,2-1 0,5-6-51,0 1 1,-1-1-1,8-11 1,-8 9 18,23-27-232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5.2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0 241 17876,'0'0'1520,"3"0"-1216,6-10-40,6-2 632,8-11-503,5-2-25,8-7-120,3 1-112,1-1-328,-1 2-232,-5 6-465,-1 6-231,-13 15 776,-8 3-256,-14 18-200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5.8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1 191 16532,'7'3'1520,"5"-6"-1144,8-9-8,5-5 864,9-5-744,3-2-72,7-3-183,-1 0-265,-1 3-137,-6 3 274,-9 10-226,-12 5-63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8.0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1 16796,'-2'1'89,"0"0"0,0 0 1,0 0-1,0 1 0,0-1 1,1 1-1,-1-1 0,1 1 1,-1 0-1,1-1 0,0 1 1,-1 0-1,1 0 0,0 0 1,0 0-1,1 0 0,-1 0 1,0 0-1,0 0 0,0 5 1,-1 7 20,0 0 0,-1 17 0,3-19 200,-3 40-108,2 1 0,3-1-1,2 0 1,3 0 0,1 0 0,20 64-1,-22-98-101,13 31-1,-16-44-79,-1-1 0,1 0 0,-1 1 0,1-1-1,0 0 1,1-1 0,-1 1 0,1-1 0,-1 1 0,1-1 0,7 4 0,-9-6-8,-1 0 0,1 0 1,-1 0-1,1-1 0,0 1 1,0-1-1,-1 1 0,1-1 0,0 0 1,0 1-1,0-1 0,-1 0 1,1 0-1,0 0 0,0 0 0,0-1 1,-1 1-1,1 0 0,0-1 1,0 0-1,2-1 0,0 0 10,-1 0 0,-1 0 1,1 0-1,0-1 0,0 1 0,-1-1 0,1 0 0,-1 0 1,0 0-1,2-4 0,3-5 61,-1-1 1,-1 0-1,0 0 0,5-23 1,-6 20 27,-1 0 0,-1 0 1,-1 0-1,0 0 0,-2-24 1,0 34-61,0 0 0,0 0 1,-1 0-1,1 0 1,-1 0-1,-1 0 1,-4-9-1,5 12-23,0 0-1,0 0 1,0 1 0,0-1-1,-1 1 1,1 0 0,-1-1-1,1 1 1,-1 0 0,0 1-1,0-1 1,0 0-1,0 1 1,0 0 0,-4-2-1,4 3-16,-1-1-1,1 1 0,-1 0 0,1 0 0,-1 0 1,1 0-1,-1 0 0,1 1 0,-1 0 0,1 0 1,0 0-1,-1 0 0,1 0 0,0 1 0,0-1 0,-1 1 1,1 0-1,1 0 0,-1 0 0,0 0 0,0 1 1,1-1-1,0 1 0,-4 4 0,1-1-196,1-1-1,0 1 1,0 0 0,0 0-1,1 0 1,0 1 0,0-1-1,0 1 1,1 0-1,0 0 1,-1 9 0,3-15 134,0 11-243,0-12 282,0 0 0,0 0 1,0 0-1,0 1 1,0-1-1,1 0 1,-1 0-1,0 0 1,0 1-1,0-1 1,0 0-1,0 0 1,0 0-1,1 1 1,-1-1-1,0 0 1,0 0-1,0 0 1,1 0-1,-1 0 1,0 0-1,0 1 1,0-1-1,1 0 0,-1 0 1,0 0-1,0 0 1,0 0-1,1 0 1,-1 0-1,0 0 1,0 0-1,1 0 1,-1 0-1,0 0 1,0 0-1,1 0 1,-1 0-1,0 0 1,0 0-1,0 0 1,1-1-1,10-5-618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8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0 17780,'-4'33'705,"-1"9"64,2 1 1,2 59-1,2-89-652,0-1 0,1 0 0,1 1 0,0-1 0,0 0-1,1 0 1,1 0 0,0-1 0,1 0 0,0 0 0,0 0 0,14 16 0,-18-24-92,0 0 0,1-1 0,-1 1 1,1-1-1,0 1 0,0-1 0,0 0 0,0 0 0,0 0 1,0 0-1,0-1 0,1 1 0,-1-1 0,1 0 1,-1 0-1,5 1 0,-4-2-12,-1 0-1,0-1 1,0 1 0,0 0-1,0-1 1,0 0 0,0 0-1,0 0 1,0 0 0,0 0-1,-1 0 1,1-1 0,0 1-1,-1-1 1,5-3 0,0-2 7,-1 0 1,0 0-1,0 0 1,0-1-1,-1 0 1,0 0 0,0 0-1,-1-1 1,0 0-1,-1 1 1,4-13-1,-3 5 38,-1 1 0,-1-1-1,0 1 1,-1-1 0,-1 0 0,0 0-1,-1 1 1,-1-1 0,-4-17 0,5 27-34,-1 0 1,1 0 0,-1 0-1,-1 0 1,1 0 0,-1 0-1,0 0 1,-1 1-1,1 0 1,-1-1 0,0 1-1,0 1 1,-1-1 0,1 1-1,-1-1 1,0 1 0,0 1-1,-1-1 1,1 1 0,-1 0-1,0 0 1,0 0 0,0 1-1,-12-3 1,12 4-120,-1 0 0,0 0 0,0 1 0,1 0 0,-1 1 1,0-1-1,1 1 0,-1 1 0,1-1 0,-1 1 0,1 0 0,-1 1 0,1-1 1,0 1-1,0 0 0,1 1 0,-1 0 0,0-1 0,1 2 0,0-1 0,0 1 0,1 0 1,-1 0-1,1 0 0,0 0 0,0 1 0,1-1 0,-1 1 0,1 0 0,1 1 1,-1-1-1,1 0 0,-2 11 0,2 1-515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02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17484,'12'28'1144,"-5"2"-1560,-4 0 752,5-1 192,-2 4-368,4-6-224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9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1 119 18820,'4'4'1912,"5"-1"-1367,2-3-217,4-1 1096,4-8-904,2-5-88,2-4-360,-4-1-392,-4-5 8,-6 3 248,-9 9-136,-4 4-96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0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15611,'0'17'3609,"0"-1"-2694,0 1 1,1 0-1,4 19 0,-4-30-805,2 10 70,1 0 0,1-1-1,6 17 1,-10-29-165,0 0 1,0-1-1,1 1 0,-1-1 0,0 1 1,1-1-1,0 1 0,0-1 0,-1 0 1,1 0-1,0 0 0,1 0 1,-1 0-1,0 0 0,1 0 0,-1-1 1,1 0-1,-1 1 0,1-1 0,-1 0 1,1 0-1,0 0 0,0 0 1,5 0-1,-5-1-44,0-1-1,0 0 1,0 1 0,0-1-1,0 0 1,0 0 0,0-1 0,0 1-1,0-1 1,-1 1 0,1-1-1,-1 0 1,1 0 0,-1 0 0,0 0-1,1-1 1,-1 1 0,0 0-1,-1-1 1,1 0 0,0 1 0,-1-1-1,3-5 1,-2 2-363,1 1 1,-1-1 0,-1 1-1,1-1 1,-1 0-1,0 1 1,0-1-1,0 0 1,-1 0-1,0 0 1,0 0-1,-2-6 1,2 12 258,0-1-1,0 0 1,0 0 0,0 0-1,-1 0 1,1 0 0,0 0-1,-1 1 1,1-1 0,-1 0-1,1 0 1,-1 1 0,1-1-1,-1 0 1,1 1 0,-1-1 0,0 0-1,1 1 1,-1-1 0,0 1-1,0-1 1,1 1 0,-1-1-1,0 1 1,0 0 0,0-1-1,1 1 1,-2 0 0,1 0 17,0 0 0,1 0 0,-1 0 0,0 1 0,1-1 0,-1 0 0,0 0 0,1 1 0,-1-1 0,1 1 0,-1-1 0,1 1 0,-1-1 0,1 1 0,-1-1 1,1 1-1,-1-1 0,1 1 0,0-1 0,-1 1 0,1 0 0,0-1 0,-1 1 0,1 0 0,0-1 0,0 1 0,0 0 0,0-1 0,-1 1 0,1 0 0,0-1 0,0 1 0,0 0 0,1-1 0,-1 2 1,1 7 650,1 0 0,0-1 1,0 1-1,1-1 1,0 0-1,1 0 1,0 0-1,0 0 1,7 9-1,5 13 245,-15-29-748,7 16 44,0-1-1,2-1 0,11 16 1,-21-30-82,0-1 1,1 1 0,-1-1 0,0 1 0,0-1-1,1 1 1,-1-1 0,0 0 0,1 1 0,-1-1 0,1 1-1,-1-1 1,0 0 0,1 1 0,-1-1 0,1 0-1,-1 0 1,1 0 0,-1 1 0,1-1 0,-1 0-1,1 0 1,-1 0 0,1 0 0,-1 0 0,1 0 0,0 0-1,-1 0 1,1 0 0,-1 0 0,1 0 0,-1 0-1,1 0 1,-1 0 0,1-1 0,4-10-132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1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86 15795,'5'29'1432,"-4"-17"-1054,1 0-1,1 0 1,0-1 0,0 1-1,1-1 1,0 1-1,1-1 1,11 17 0,-16-27-358,1 0 0,0 0 0,-1-1 1,1 1-1,0 0 0,-1 0 0,1 0 0,0-1 1,0 1-1,0-1 0,-1 1 0,1 0 0,0-1 1,0 1-1,0-1 0,0 0 0,0 1 1,0-1-1,0 0 0,2 1 0,-2-2-10,-1 1 0,1 0 0,0 0 1,0-1-1,0 1 0,0 0 0,-1-1 0,1 1 0,0-1 0,0 1 0,-1-1 0,1 1 0,0-1 0,-1 0 0,1 1 1,-1-1-1,1 0 0,0-1 0,2-3 4,0 0 0,-1 0 0,0 0 0,0 0 0,0-1 0,0-5 1,1-2 1,-2-1 1,1 0 0,-2 0 0,-1-26-1,0 33 4,0 0 0,0 0 0,0 1 0,-1-1 0,0 0 0,0 1 1,-1 0-1,1-1 0,-2 1 0,1 0 0,-8-10 0,10 15-14,1 0 1,-1 0-1,0 0 1,0 1-1,0-1 1,0 0-1,0 0 1,0 0-1,0 1 1,0-1-1,0 1 1,0-1-1,0 1 1,0-1-1,0 1 1,0-1-1,-1 1 1,1 0-1,0 0 1,0 0-1,-1 0 1,1 0-1,-2 0 1,1 1 1,0-1 1,1 1-1,-1 0 1,1 0 0,-1 0-1,1 0 1,0 0 0,-1 0-1,1 0 1,0 1 0,0-1-1,0 0 1,0 1 0,-2 2-1,-1 4 12,0 0-1,0 0 0,1 0 0,0 1 0,-2 12 0,5-19-38,-4 10-363,2 0-1,0 1 0,0-1 1,1 1-1,1-1 1,0 1-1,2 15 0,1-25-289,0-9 179,2-8-275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1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74 15603,'0'-1'103,"0"0"-1,-1 0 0,1 0 0,0 0 0,0 0 0,-1 0 1,1 1-1,0-1 0,-1 0 0,1 0 0,-1 0 0,1 1 1,-1-1-1,1 0 0,-1 1 0,0-1 0,1 0 1,-1 1-1,0-1 0,1 1 0,-1-1 0,0 1 0,0-1 1,0 1-1,1-1 0,-1 1 0,0 0 0,0 0 0,0-1 1,0 1-1,0 0 0,0 0 0,0 0 0,1 0 1,-1 0-1,0 0 0,0 0 0,0 0 0,0 1 0,0-1 1,0 0-1,0 0 0,1 1 0,-1-1 0,0 0 0,0 1 1,0-1-1,1 1 0,-1-1 0,0 1 0,0 0 1,1-1-1,-1 1 0,1 0 0,-1-1 0,0 1 0,1 0 1,0 0-1,-1-1 0,1 1 0,-1 0 0,1 0 0,0 0 1,-1 1-1,-1 7-35,-1 1 1,2-1 0,-1 0-1,1 1 1,1-1-1,-1 1 1,2-1 0,-1 1-1,1-1 1,1 0 0,0 1-1,0-1 1,1 0-1,0 0 1,0 0 0,1 0-1,1-1 1,-1 0-1,10 13 1,-13-20-67,0 0 1,0 0-1,0 0 1,-1 0-1,2 0 1,-1 0-1,0 0 1,0-1-1,0 1 1,0 0-1,0-1 1,1 1-1,-1-1 0,0 0 1,0 1-1,1-1 1,-1 0-1,0 1 1,1-1-1,-1 0 1,0 0-1,1 0 1,-1-1-1,0 1 0,1 0 1,-1 0-1,0-1 1,1 1-1,-1 0 1,0-1-1,0 0 1,1 1-1,-1-1 1,0 0-1,0 1 0,0-1 1,0 0-1,0 0 1,0 0-1,0 0 1,0 0-1,0 0 1,-1 0-1,2-2 0,3-4 0,-1 1-1,0-1 1,0 0-1,-1 0 0,0-1 1,4-10-1,-4 5-69,-1 0-1,0 0 1,0-1 0,-2 1-1,1-1 1,-2 1 0,0-1-1,-3-14 1,4 26 11,-1 0 0,1 1-1,-1-1 1,1 1 0,-1-1 0,1 1 0,-1-1 0,0 1 0,0-1-1,0 1 1,-2-2 0,3 2 13,0 1 0,-1 0 0,1-1 0,-1 1 0,1 0 0,-1-1 0,1 1 0,-1 0 0,0 0 0,1 0 0,-1 0 0,1-1 0,-1 1 0,1 0 0,-1 0 0,0 0 0,1 0 0,-1 0 0,1 0 0,-1 0 0,1 1 0,-2-1 0,0 1-62,0 0 1,0 1 0,-1-1-1,1 0 1,0 1 0,0 0-1,1-1 1,-1 1 0,0 0 0,1 0-1,-1 0 1,-1 3 0,-8 14-520</inkml:trace>
  <inkml:trace contextRef="#ctx0" brushRef="#br0" timeOffset="1">331 0 19084,'-7'2'1576,"7"5"-1232,-2 1-167,1-1 863,2 1-1152,1-7-1697,2 1 1177,2-1-16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2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75 17644,'31'-10'1719,"-20"7"-1659,-1-1 1,0 0 0,0 0 0,0-1-1,0-1 1,-1 0 0,0 0-1,0 0 1,13-14 0,-22 20-58,0 0-1,1 0 1,-1 0 0,0 0 0,0 0 0,0 0 0,0 0 0,0 0 0,1 0 0,-1 0 0,0 0-1,0 0 1,0 0 0,0 0 0,0 0 0,1 0 0,-1 0 0,0 0 0,0 0 0,0 0 0,0 0-1,0 0 1,1 0 0,-1 0 0,0 1 0,0-1 0,0 0 0,0 0 0,0 0 0,0 0 0,0 0 0,0 0-1,0 1 1,1-1 0,-1 0 0,0 0 0,0 0 0,0 0 0,0 0 0,0 1 0,0-1 0,0 0-1,0 0 1,0 0 0,0 0 0,0 0 0,0 1 0,0-1 0,0 0 0,0 0 0,0 0 0,0 0 0,-1 0-1,1 1 1,1 10 49,-1-11-50,0 258-302,-1-244 92,0 0 0,-1 0 0,-6 19 0,5-23-63</inkml:trace>
  <inkml:trace contextRef="#ctx0" brushRef="#br0" timeOffset="1">91 293 16700,'4'-9'1368,"8"-5"-920,0-4-168,6-4 632,2-5-424,1-4-536,0 3-288,-3 2 408,-2 5-88,-7 8-184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2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0 688 14963,'52'-53'1989,"2"2"-1,69-49 1,-35 29-961,217-164 239,-89 98-3725,-208 133 2146,-6 4 212,0-1 0,0 0 0,0 1 0,-1-1 0,1 0 1,0 0-1,-1 0 0,1 0 0,0-1 0,-1 1 1,0 0-1,1-1 0,-1 1 0,0-1 0,0 1 1,1-1-1,-1 0 0,-1 1 0,3-5 0,-6 0-362,-9 3 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3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1 429 15875,'13'-19'856,"0"-1"1,-2 0-1,17-39 0,-11 23-62,5-11-110,36-67 7,-58 113-696,0 0 0,0 1 1,1-1-1,-1 1 0,0-1 0,1 1 1,-1-1-1,0 1 0,1-1 1,-1 1-1,1-1 0,-1 1 1,1 0-1,-1-1 0,1 1 1,-1 0-1,1-1 0,-1 1 0,1 0 1,0-1-1,-1 1 0,1 0 1,1 0-1,-2 0 1,1 0 0,-1 1 0,1-1 0,-1 0 0,1 1 0,-1-1 0,1 0 0,-1 1 0,1-1 0,-1 1 0,0-1 0,1 1-1,-1-1 1,0 1 0,1-1 0,-1 1 0,0 0 0,0-1 0,1 2 0,8 38-100,-8-32 82,39 171-1123,-38-172 232,1-8 491,0-11 68,-2-8-149</inkml:trace>
  <inkml:trace contextRef="#ctx0" brushRef="#br0" timeOffset="1">344 24 15507,'4'30'1745,"-3"-16"-1115,0 1-1,7 23 0,-7-34-590,0-1 0,0 0 0,1 1 0,-1-1-1,1 0 1,0 1 0,0-1 0,0 0 0,0 0 0,0-1-1,1 1 1,-1 0 0,1-1 0,0 0 0,5 4 0,-7-5-30,0-1 0,0 1 0,0-1 0,0 1 0,0-1 0,1 1 0,-1-1 0,0 0 0,0 0 1,0 1-1,1-1 0,-1 0 0,0 0 0,0 0 0,0 0 0,1-1 0,-1 1 0,0 0 1,0 0-1,0-1 0,1 1 0,1-2 0,-1 1-5,1-1 1,-1 0 0,0 0-1,0 0 1,0 0-1,0 0 1,0 0-1,-1 0 1,3-5-1,1-2 25,0 0 0,-1-1 0,0 0 0,3-14-1,-4 14 50,6-29 220,-9 37-240,1 0 0,-1 0 0,0 0 0,0 0 0,0 0 1,0 0-1,0-1 0,0 1 0,0 0 0,-1 0 0,1 0 1,-1 0-1,-1-3 0,1 4-30,1 1 1,-1-1-1,1 1 0,-1-1 1,0 1-1,1 0 1,-1-1-1,1 1 0,-1 0 1,0-1-1,1 1 0,-1 0 1,0 0-1,0 0 1,1 0-1,-1 0 0,0 0 1,1 0-1,-1 0 0,0 0 1,0 0-1,1 0 1,-1 0-1,0 0 0,1 0 1,-1 1-1,0-1 1,1 0-1,-1 1 0,0-1 1,1 0-1,-1 1 0,0-1 1,1 1-1,-1-1 1,0 1-1,-21 19 478,14-10-371,-1 0 0,2 1 0,-10 16-1,15-24-260,0 1-1,0 0 1,0 0-1,0 0 1,1 0-1,0 0 1,0 0-1,0 1 0,0-1 1,1 0-1,0 0 1,0 1-1,0-1 1,1 6-1,-1-10 96,0 0 1,0 1-1,0-1 0,0 0 0,0 1 0,0-1 0,0 0 0,0 0 1,0 1-1,0-1 0,1 0 0,-1 0 0,0 1 0,0-1 1,0 0-1,0 0 0,1 1 0,-1-1 0,0 0 0,0 0 0,1 0 1,-1 1-1,0-1 0,0 0 0,1 0 0,-1 0 0,0 0 0,0 0 1,1 0-1,-1 0 0,0 1 0,0-1 0,1 0 0,-1 0 0,0 0 1,1 0-1,-1 0 0,1 0 0,11-8-638,1-3-2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3.8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 15739,'2'22'894,"6"56"620,-7-71-1312,0 0 1,1-1 0,0 1 0,0-1 0,1 1 0,0-1 0,0 0-1,7 10 1,-9-15-160,0 1-1,-1-1 0,1 0 1,0 0-1,0-1 0,0 1 1,0 0-1,1 0 1,-1 0-1,0-1 0,0 1 1,0 0-1,1-1 0,-1 1 1,0-1-1,1 0 1,-1 1-1,0-1 0,1 0 1,-1 0-1,0 0 0,3 0 1,-1-1-1,-1 1-1,1-1 1,-1 0 0,1 0 0,-1 0-1,1 0 1,-1 0 0,0-1 0,1 1 0,3-4-1,2-3 16,0 0 0,0-1 0,0 0 0,6-10 0,-1-1 25,20-39-1,-30 52-49,0 1 0,-1 0-1,1-1 1,-1 0-1,-1 0 1,1 1 0,-1-1-1,0 0 1,-1 0-1,0-12 1,0 18-18,0 0 0,-1-1 0,1 1 0,0 0 0,-1 0 1,0-1-1,1 1 0,-1 0 0,0 0 0,1 0 0,-1 0 0,0 0 0,0 0 0,0 0 0,0 0 0,0 0 0,0 0 0,0 0 0,0 1 1,-1-1-1,1 0 0,0 1 0,0-1 0,-1 1 0,1-1 0,0 1 0,-1 0 0,1 0 0,0-1 0,-1 1 0,1 0 0,0 0 0,-1 0 1,1 0-1,0 1 0,-3-1 0,-3 1 39,0 1 0,0-1 0,0 1 1,0 0-1,-9 5 0,8-4-204,1 1-1,-1 0 0,1 1 0,0-1 1,0 1-1,0 1 0,1-1 1,0 1-1,0 0 0,0 1 1,-5 7-1,9-7-188,3-1-130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4.4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0 295 18836,'15'-6'1840,"0"-3"-1295,10-7-225,0-5 1008,10-8-760,-1-4-136,5-6-288,0 1-192,-7 4-424,-2 1-272,-9 13-376,-8 5-129,-11 14 769,-2 5-312,-8 13-104</inkml:trace>
  <inkml:trace contextRef="#ctx0" brushRef="#br0" timeOffset="1">64 403 17372,'25'-7'1800,"2"-7"-1256,5-10-256,2-3 825,1-4-737,-1 1-352,-5 0 184,-5 1-112,-5 5-152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5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0 221 18492,'4'-8'272,"-1"0"0,2 0-1,-1 0 1,1 0 0,0 1 0,0 0-1,1 0 1,8-8 0,55-44 846,-68 58-1091,23-17 285,33-21-1,-51 35-258,1 1 0,-1-1 0,1 1 0,0 1 0,0-1 0,0 1 0,0 0 0,0 1 0,0 0 0,1 0 0,6 0 0,-12 1-43,0 0 0,-1 0 0,1 0 0,0 1 0,-1-1 0,1 1 0,-1-1 0,1 1 0,0-1 0,-1 1 0,1 0 0,-1 0 0,0-1 0,1 1 0,-1 0 0,0 1 0,1-1 0,-1 0 0,0 0 0,2 3 0,-2-2-3,0 1 0,0-1 0,0 1 0,0 0 0,-1-1 0,1 1 0,-1-1 0,1 1 0,-1 0 0,0 0 0,-1 4 0,0 6 3,-2-1 1,0 1-1,0-1 0,-7 16 1,-11 21 76,-3-2 0,-29 47 0,8-16 58,45-79-143,0 1-1,0 0 1,0 0-1,1 0 0,-1 0 1,0 0-1,0 0 1,0 0-1,0 0 0,0 0 1,1 0-1,-1 0 0,0 0 1,0 1-1,0-1 1,0 0-1,0 0 0,1 0 1,-1 0-1,0 0 0,0 0 1,0 0-1,0 0 1,0 0-1,0 0 0,1 1 1,-1-1-1,0 0 1,0 0-1,0 0 0,0 0 1,0 0-1,0 0 0,0 1 1,0-1-1,0 0 1,0 0-1,0 0 0,0 0 1,0 0-1,0 1 0,0-1 1,0 0-1,0 0 1,0 0-1,0 0 0,0 1 1,16-12-16,-14 9 14,14-9-67,-1 0 1,2 1-1,-1 1 1,2 0-1,-1 1 1,31-9-1,-44 16 49,1-1-1,0 1 1,0 1-1,0-1 1,0 1 0,0 0-1,0 0 1,0 0-1,0 1 1,0-1-1,0 1 1,0 0-1,0 1 1,-1-1-1,1 1 1,0 0-1,-1 0 1,0 1-1,1-1 1,-1 1 0,0 0-1,0 0 1,0 0-1,-1 1 1,1-1-1,-1 1 1,0 0-1,0 0 1,0 0-1,3 7 1,-2-2 90,1 1 1,-2 0-1,1 0 1,-2 0-1,1 0 0,-1 1 1,-1-1-1,0 1 1,0-1-1,-1 1 0,0-1 1,-1 1-1,-4 19 1,4-23 32,-1 0 1,0 0-1,0 0 1,0 0 0,-1 0-1,0 0 1,0-1-1,-1 0 1,0 1 0,0-1-1,0 0 1,-1-1-1,0 1 1,0-1 0,0 0-1,-1 0 1,0-1-1,1 0 1,-2 0 0,-11 6-1,15-9-173,0 0-1,1 0 1,-1 0-1,0-1 1,0 1-1,0-1 1,0 0-1,0 0 1,0 0-1,0 0 1,0 0-1,0-1 1,0 1-1,0-1 1,1 0-1,-1 0 1,0 0-1,0 0 1,1-1-1,-5-1 0,2-1-47,0 0 0,0 0-1,1-1 1,-1 1 0,1-1-1,0 0 1,0 0 0,-4-9-1,-7-15-468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18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3408 9514,'12'-6'517,"-1"-1"0,1 1 0,-2-2 0,13-9 0,17-12-28,81-56 450,7-5-783,56-21-76,-146 86-20,43-40 1,-28 21-14,-50 42-45,30-25 15,2 1 0,1 1 0,1 2 0,40-18 0,286-135 37,-352 170-50,84-48 3,98-73-1,-55 34-4,54-30 13,282-133 1,-281 156-55,-161 80 35,0-1 0,-2-2 0,47-46 0,87-87 4,-124 123 0,1 2 0,63-37 0,141-61 23,-6 4 19,6-18 34,-10-20-73,-166 111-15,1 3 1,143-75-1,-124 81 186,160-107 0,-125 49 178,-83 65-302,2 2-1,68-42 1,27 3 2,27-16 536,-162 87-554,0 0 98,0 1 1,0-1 0,1 0 0,-1-1 0,-1 1-1,1 0 1,3-4 0,3 2-631,-3 3 390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0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 12595,'33'27'3060,"-25"-23"-3010,0 0 0,0 0 0,1 0 0,-1-1 0,1-1 1,0 0-1,0 0 0,15 1 0,37 2 5,74-4 1,43 2-26,24 19 23,217 13 69,368-46-12,-235-1-64,678-46-99,256 6 288,-990 72-230,0 28 13,235 15 273,-285-50-162,0-37-76,-404 19-31,131-16 58,214 1 0,-356 20-24,62-6-1,-81 4-79,0 0 0,0-1 0,-1-1 0,1 0 0,-1 0 0,1-1 0,-1 0 0,10-8 0,-32 13-551,4-2 413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02.8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144 475 14611,'-11'40'1669,"3"0"1,-5 48-1,13-87-1616,-1 0 1,1 0-1,0 0 0,0 0 1,0 0-1,0 0 0,0 0 1,0 0-1,0 0 1,1 0-1,-1 0 0,0 0 1,0 0-1,1 0 0,-1 0 1,1 0-1,-1-1 1,1 2-1,-1-2-25,1 0-1,-1 0 1,1 0-1,-1 0 1,1 0-1,-1 0 1,0 0 0,1 0-1,-1 0 1,1 0-1,-1 0 1,1 0-1,-1 0 1,0 0 0,1-1-1,-1 1 1,1 0-1,-1 0 1,0-1-1,1 1 1,-1 0 0,0 0-1,1-1 1,-1 1-1,0 0 1,1-1-1,22-32 566,-7-1-664,-1 0 0,-2 0 1,-1-2-1,-2 0 0,-2 0 0,0 0 0,-3-1 1,-1 0-1,-2 0 0,-5-69 0,1 85 16,-7-37 0,7 51 65,1 1 0,-1 0 0,-1-1 0,1 1 0,-1 0 0,0 0 0,-1 1 0,1-1 0,-8-7 0,10 11 0,0 1 1,0 0-1,0 0 0,0 0 1,0 0-1,0 0 1,0 0-1,-1 0 1,1 1-1,0-1 1,-1 0-1,1 1 1,-1-1-1,1 1 1,-1 0-1,1-1 1,-1 1-1,1 0 1,-1 0-1,1 0 1,-1 0-1,1 0 1,-1 0-1,1 0 1,-1 0-1,1 1 1,-1-1-1,1 1 1,-1-1-1,1 1 1,0-1-1,-1 1 1,1 0-1,0 0 1,0 0-1,-1-1 1,1 1-1,0 1 0,0-1 1,0 0-1,0 0 1,-1 2-1,-5 5 63,0 1-1,1 1 1,0-1-1,-6 16 0,10-22-55,-18 38 166,2 1-1,1 1 1,2 0 0,-9 46 0,24-86-176,-1 0 1,1 0 0,-1 0-1,1-1 1,0 1 0,0 0-1,0 0 1,0 0 0,0 0-1,1 0 1,0 0 0,-1 0-1,3 3 1,-2-5-7,0 0-1,0 0 1,0 0 0,0 0-1,0 0 1,0 0 0,0 0-1,1 0 1,-1-1 0,0 1-1,1 0 1,-1-1 0,1 1-1,-1-1 1,1 0 0,-1 1-1,0-1 1,1 0 0,-1 0-1,1 0 1,-1 0 0,1 0-1,-1 0 1,1-1 0,-1 1-1,3-1 1,46-9-184,-30 5 152,1 1 0,-1 1-1,1 0 1,-1 2-1,30 1 1,-46 0 2,0 1 1,1-1 0,-1 1-1,0 0 1,0 1 0,0-1-1,0 1 1,0 0 0,0 0-1,0 0 1,0 0-1,-1 1 1,1-1 0,-1 1-1,0 0 1,1 0 0,-2 1-1,1-1 1,0 0-1,-1 1 1,1 0 0,-1-1-1,0 1 1,0 0 0,0 0-1,-1 0 1,0 1-1,1-1 1,-2 0 0,1 0-1,0 6 1,-1 12-73,-9-4-43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5.7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1 127 19964,'3'-8'485,"5"-11"461,17-29 1,-23 43-806,0 1 0,1 0 0,0 1 0,0-1-1,0 0 1,0 1 0,1 0 0,-1 0 0,1 0 0,0 0 0,0 0 0,0 1 0,5-3 0,-8 5-116,0-1 1,0 1 0,0 0-1,1-1 1,-1 1 0,0 0-1,0 0 1,0 0 0,1 0-1,-1 0 1,0 0 0,0 0 0,0 0-1,1 1 1,-1-1 0,0 0-1,0 1 1,0-1 0,0 1-1,0-1 1,0 1 0,0-1 0,0 1-1,0 0 1,0 0 0,0 0-1,0-1 1,0 1 0,0 0-1,-1 0 1,1 0 0,0 0-1,-1 0 1,1 0 0,-1 0 0,1 1-1,-1-1 1,1 1 0,1 5 20,0-1 0,0 1 1,-1 0-1,0 0 0,0 12 1,-2 24 73,-3 0 0,-1-1 1,-2 1-1,-14 45 0,-11 68 292,32-153-400,-3 36 105,3-39-112,0 1 0,0 0 0,0 0-1,0 0 1,0-1 0,0 1 0,0 0 0,1 0 0,-1 0-1,0-1 1,0 1 0,1 0 0,-1 0 0,0-1-1,1 1 1,-1 0 0,0-1 0,1 1 0,-1 0 0,1-1-1,0 1 1,-1-1 0,1 1 0,-1 0 0,1-1 0,0 0-1,-1 1 1,1-1 0,0 1 0,0-1 0,-1 0 0,1 1-1,0-1 1,0 0 0,-1 0 0,1 0 0,0 0 0,0 0-1,0 0 1,1 0 0,3-1 8,0-1-1,0 1 1,-1-1 0,1 0 0,0-1-1,-1 1 1,0-1 0,6-4-1,33-30-139,-29 24 11,26-26-257,66-84 0,-58 61 191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03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85 12067,'1'9'7947,"2"39"-7003,-13 208 502,5-173-1089,4-66-176,2-40-119,0-4-13,1-55-115,-15-122 0,13 293-220,-2-29 335,1-32-20,0-19 10,1 0-1,-1 0 1,2 0 0,2 17-1,7-66 118,26-318-492,-37 355 191,0 7 58,-4 16 35,-3 28 60,6-23-644,0-1 1,4 37-1,-4-45-1071,1-12 1139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04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0 141 15923,'2'-19'2161,"9"-37"-1,-11 52-1973,2 0 0,-1 0 0,0 0 0,1 0 0,0 0-1,-1 0 1,1 1 0,1-1 0,-1 1 0,1-1 0,-1 1 0,1 0 0,0 0 0,0 0-1,5-4 1,-7 7-166,0-1-1,0 0 1,0 1-1,0 0 1,0-1-1,0 1 1,0-1-1,0 1 1,0 0-1,0 0 1,0-1-1,0 1 1,0 0-1,0 0 1,0 0-1,0 0 1,0 0-1,0 0 1,0 1-1,0-1 1,0 0-1,0 0 1,0 1-1,0-1 1,0 1-1,0-1 1,2 2-1,-2-1-2,0 1 0,1 0 0,-1 0-1,0 0 1,0 0 0,0-1-1,0 1 1,0 1 0,0-1-1,0 0 1,-1 0 0,1 4 0,1 1 21,-1 1 1,-1 0 0,1 0 0,-2 0 0,1 0-1,-3 13 1,-6 7 238,-15 34 1,5-15 204,19-47-479,-1 0-1,1 0 1,0 0-1,0 1 1,0-1-1,0 0 0,0 0 1,0 0-1,0 1 1,0-1-1,0 0 0,0 0 1,0 0-1,0 0 1,0 1-1,0-1 1,0 0-1,0 0 0,0 0 1,0 1-1,0-1 1,0 0-1,0 0 0,0 0 1,0 1-1,0-1 1,0 0-1,0 0 1,1 0-1,-1 0 0,0 1 1,0-1-1,0 0 1,0 0-1,0 0 0,1 0 1,-1 0-1,0 0 1,0 1-1,0-1 1,0 0-1,1 0 0,-1 0 1,0 0-1,0 0 1,0 0-1,0 0 0,1 0 1,-1 0-1,0 0 1,0 0-1,0 0 1,1 0-1,-1 0 0,0 0 1,0 0-1,0 0 1,1 0-1,-1 0 0,0 0 1,0 0-1,0 0 1,1-1-1,15-5 9,-11 5-5,78-22-1609,-48 14-1157,41-15 0,-53 15 1496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05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18 11098,'1'-1'60,"13"-14"2372,-8 14-770,-4 11-272,-4 1-670,0 0 0,-1 0-1,0 0 1,0 0-1,-7 14 1,4-13-56,2 0-1,0 1 1,-4 18-1,38-65-77,-21 25-677,0 0 0,18-14 0,-24 20 42,1 0 0,1 0 0,-1 1 0,0-1 0,1 1 0,-1 0 0,1 1 0,0-1 0,9-1 0,-13 2 32,0 1 1,1 0-1,-1 0 1,0 0-1,1 0 1,-1 0-1,0 0 0,0 0 1,1 1-1,-1-1 1,0 0-1,0 1 0,1-1 1,-1 1-1,0-1 1,0 1-1,0 0 1,0-1-1,0 1 0,0 0 1,0 0-1,0 0 1,1 1-1,-1 0 15,0-1 0,0 1 0,-1 0 0,1 0-1,0 0 1,-1 0 0,1 0 0,-1 0 0,0 0 0,0 0 0,0 0 0,0 0-1,0 3 1,-2 3 86,1 0-1,-1 0 0,0 0 0,-1 0 1,-6 13-1,3-11 74,1 0 1,-2-1-1,1 0 0,-11 11 1,14-17-231,0 0 0,0 0 1,1 0-1,-2-1 1,1 1-1,0-1 0,0 0 1,-1 0-1,1-1 1,-1 1-1,1 0 1,-1-1-1,0 0 0,0 0 1,-7 1-1,9-2 40,1-1 0,-1 1 0,1 0 0,-1-1 0,1 1 0,-1-1-1,1 1 1,-1-1 0,1 0 0,-1 0 0,1 0 0,0 0 0,-1 0 0,1 0 0,0 0-1,0 0 1,-1-2 0,-8-12-356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05.6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19132,'0'-15'2049,"3"6"-1313,3 0-320,5 5 1744,5 0-1080,8 1-615,5-1-113,7 1-272,3 1-160,0-1-352,0 3-249,-4-1-583,-7-2-552,-10 4 1288,-9 5-377,-15 5-151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8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15755,'3'0'1273,"1"12"-809,-2 6-136,1 12 520,0 6-200,-2 7-160,2 5-64,-3 5-320,0-3-232,-1-1-520,-1-4-608,-2-12 976,1-3-240,0-7-160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8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12115,'-3'143'2996,"4"118"-945,2-206-3672,-2-19 3617,-4 53-1,1-85-2043,0-9 30,-2-9-36,5 1-74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9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0 174 17324,'1'-18'1038,"-1"1"1,7-32 0,-5 42-761,0-1 0,0 0 1,1 0-1,0 1 1,0 0-1,1-1 0,0 1 1,6-7-1,-10 13-226,1-1-1,0 1 1,0 0-1,-1 0 1,1 1 0,0-1-1,0 0 1,0 0-1,0 0 1,0 0 0,0 1-1,0-1 1,0 1-1,0-1 1,1 0 0,-1 1-1,0 0 1,0-1-1,0 1 1,1 0 0,-1 0-1,0 0 1,0-1-1,2 1 1,-2 1-12,1 0 0,-1-1 0,1 1 0,-1 0 0,0 0 0,1 0 0,-1-1-1,0 1 1,0 1 0,1-1 0,-1 0 0,0 0 0,0 0 0,0 1 0,-1-1 0,2 2 0,2 5 53,0 0 0,0 1 0,-1-1 0,-1 1 0,3 12 0,-3-13 93,-1 1 0,0-1 0,0 1 0,-1 0 0,-1 16 0,1-23-189,0 0 1,1 0-1,-1 0 0,1-1 0,-1 1 0,1 0 0,0 0 0,-1 0 0,1-1 1,0 1-1,1 0 0,-1-1 0,2 3 0,19 23-238,-18-23 190,-2-2 48,0 0 0,-1 0 0,1 1 1,-1-1-1,0 0 0,0 1 0,0-1 0,0 1 0,0-1 0,-1 1 0,1 0 0,-1-1 0,1 1 0,-1 0 0,0-1 0,0 1 0,0 0 1,-1 3-1,-1 5 117,-1 1 1,0-1-1,-5 11 1,1-2 25,0 3 59,5-11-102,-1-1 0,-1 1 0,0-1 0,0-1 1,-1 1-1,-1 0 0,0-1 0,-9 13 1,14-23-104,1 0 1,0 0-1,0 1 1,0-1-1,-1 0 1,1 1-1,0-1 1,-1 0-1,1 0 1,0 0-1,0 1 1,-1-1-1,1 0 1,0 0-1,-1 0 1,1 0-1,0 0 1,-1 1-1,1-1 1,-1 0-1,1 0 1,0 0-1,-1 0 1,1 0-1,0 0 1,-1 0-1,1 0 1,0 0-1,-1-1 1,1 1-1,-1 0 1,1 0-1,0 0 1,-1 0-1,-6-13-459,3-20-1046,4 26 1249,0 1-1,0-1 1,1 1-1,0 0 1,0 0 0,0-1-1,1 1 1,3-7-1,5-7-546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40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21 120 15627,'1'-8'951,"1"-4"256,1 1-1,0 0 0,5-14 0,-6 21-1058,0 1 0,0-1 0,0 1 0,0 0 0,1 0 0,-1 0 0,1 0 0,0 0 0,0 0 0,0 1 0,0-1 0,0 1-1,5-3 1,-7 4-106,1 0-1,-1 0 1,0 0-1,1 0 1,-1 1-1,1-1 1,-1 1 0,1-1-1,-1 1 1,1-1-1,-1 1 1,1 0-1,0-1 1,-1 1-1,1 0 1,-1 0-1,1 1 1,0-1-1,-1 0 1,1 0-1,-1 1 1,1-1-1,-1 1 1,1-1-1,-1 1 1,1 0-1,-1-1 1,1 1-1,-1 0 1,0 0-1,0 0 1,1 0-1,-1 0 1,0 0-1,0 1 1,0-1 0,0 0-1,0 1 1,0-1-1,-1 0 1,1 1-1,0-1 1,-1 1-1,1-1 1,0 3-1,1 2 37,-1 1-1,0-1 1,0 1-1,0-1 0,-1 1 1,0-1-1,0 0 1,0 1-1,-1-1 1,-2 9-1,-6 11 97,-1 0 1,-1 0-1,-25 40 0,23-44-121,0 0 0,2 1-1,1 0 1,1 0 0,-6 28 0,14-50-53,0 1 0,1-1 0,-1 1 0,1-1 0,0 1 0,0 0 0,-1-1 0,1 1 0,0 0-1,1-1 1,-1 1 0,0-1 0,0 1 0,1 0 0,-1-1 0,1 1 0,-1-1 0,1 1 0,-1-1 0,1 1 0,0-1 0,0 1 0,0-1 0,0 0 0,0 1 0,0-1 0,0 0 0,0 0 0,1 0 0,-1 0 0,2 1 0,1-1-2,-1 0 0,1 0 1,-1-1-1,1 1 1,-1-1-1,1 0 0,0 0 1,-1 0-1,1 0 0,-1-1 1,1 1-1,-1-1 0,6-2 1,102-35-1584,-42 12 908,-32 14 262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27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25 14571,'1'-8'1120,"1"4"-952,-1-1-152,-1 2 176,-1 2-232,-1 1 72,-1-3-264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03.3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8 13987,'-4'-7'2509,"2"15"-1312,1 26 194,1-27-700,14 463 3982,-14-459-4589,6 35 184,-5-44-254,-1 0 1,1 0-1,-1 0 1,1 1 0,0-1-1,0 0 1,0 0-1,0 0 1,0-1 0,0 1-1,0 0 1,1 0 0,-1 0-1,1-1 1,-1 1-1,4 1 1,-5-2-15,1-1 0,0 0-1,0 0 1,0 0 0,-1 0 0,1 0 0,0 0 0,0 0-1,0 0 1,-1 0 0,1 0 0,0 0 0,0 0 0,0-1-1,-1 1 1,1 0 0,0-1 0,0 1 0,-1 0-1,1-1 1,0 1 0,-1-1 0,1 1 0,0-1 0,-1 1-1,1-1 1,-1 0 0,1-1 0,16-22-107,-13 19 63,15-27-207,-11 18-92,1 0 1,14-18-1,-22 32 274,0-1 0,0 0 0,-1 0 0,1 0 1,0 1-1,0-1 0,0 0 0,0 1 0,-1-1 0,1 1 0,0-1 0,0 1 0,0-1 0,2 1 1,-3 0 28,0 0-1,1 0 1,-1 0 0,1 0 0,-1 0 0,0 0 0,1 0 0,-1 0 0,0 0 0,1 1 0,-1-1 0,1 0 0,-1 0 0,0 0 0,1 1 0,-1-1 0,0 0 0,0 0 0,1 1 0,-1-1 0,0 0 0,1 1 0,-1-1 0,0 0 0,0 1 0,2 4-336,0-1 0,-1 1 0,1 0-1,-1 0 1,0 6 0,0-8 38,-1 0 0,0 0-1,1 0 1,0 0 0,0 0 0,0 0 0,2 4 0,-3-6 256,1-1 1,-1 0-1,0 0 1,1 1-1,-1-1 1,1 0-1,-1 0 1,0 0-1,1 0 1,-1 0-1,1 0 0,-1 1 1,1-1-1,-1 0 1,0 0-1,1 0 1,-1 0-1,1-1 1,-1 1-1,0 0 1,1 0-1,-1 0 1,1 0-1,-1 0 1,0 0-1,1-1 1,-1 1-1,1 0 0,-1 0 1,0-1-1,1 1 1,11-12-320,-10 10 164,13-13-442</inkml:trace>
  <inkml:trace contextRef="#ctx0" brushRef="#br0" timeOffset="1">378 344 14323,'-2'2'289,"0"-1"1,0 1-1,0 0 1,0 0-1,0 0 0,0 0 1,1 0-1,-1 0 0,-2 4 1,2-3 105,-3 5-40,1 1 1,-1-1-1,2 1 1,-1 0-1,1 0 1,0 1 0,1-1-1,0 0 1,1 1-1,0 0 1,0 14-1,0-19-318,1 0-1,1-1 1,-1 1 0,0 0-1,1 0 1,0 0-1,0 0 1,1-1-1,-1 1 1,1-1 0,0 1-1,0-1 1,1 1-1,-1-1 1,1 0 0,0 0-1,0 0 1,0-1-1,1 1 1,-1-1 0,1 0-1,0 0 1,0 0-1,6 3 1,-7-5-23,0 0-1,0 0 1,0 0 0,0-1 0,0 1-1,0-1 1,0 0 0,0 0-1,0 0 1,0 0 0,0 0 0,0-1-1,0 0 1,0 1 0,0-1 0,0 0-1,0 0 1,0-1 0,-1 1 0,1-1-1,0 1 1,-1-1 0,1 0-1,-1 0 1,0 0 0,4-4 0,1-1 5,-1 0 0,0-1 0,0 0 0,0 0 0,-1 0 1,-1-1-1,5-10 0,-5 10-7,-1 0 1,0-1-1,-1 1 1,0-1-1,-1 0 1,0 0-1,0 0 0,-2-17 1,1 20-31,-1 1 0,0-1 0,-1 1 0,1 0 1,-1 0-1,0 0 0,-1 0 0,1 0 0,-1 0 0,-1 0 0,1 1 1,-1 0-1,0-1 0,-5-5 0,6 9-29,0 0 1,0 0 0,-1 0-1,1 0 1,0 1-1,-1-1 1,1 1-1,-1 0 1,1 0-1,-1 0 1,1 0-1,-1 1 1,0-1-1,1 1 1,-1 0 0,0 0-1,1 1 1,-1-1-1,0 1 1,1-1-1,-1 1 1,1 0-1,-1 1 1,1-1-1,-1 0 1,1 1-1,0 0 1,0 0 0,0 0-1,-4 3 1,-19 22-278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10.9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27 12643,'6'-5'15849,"2"7"-17926,5-1 2091,0-1 0,1 0-1,-1-1 1,0-1 0,16-4 0,-17 4-8,0-1 1,0 2-1,0 0 1,1 0-1,-1 1 1,21 2-1,-32-2-6,33 4 3,-32-4 1,0 0 1,0-1 0,-1 1-1,1-1 1,0 1 0,0-1-1,0 0 1,-1 1 0,1-1-1,0 0 1,-1 0 0,1 0-1,-1-1 1,1 1 0,1-2-1,-7 6 4,0 0-1,0-1 0,0 1 1,-1-1-1,-6 2 0,-12 6 1,-12 10 14,-37 14-1,58-28-21,-1-1-1,1 0 1,-1-1-1,0-1 1,-28 2-1,38-5-3,0 0 0,0-1 1,1 0-1,-1 0 0,1 0 0,-9-4 0,12 5 0,0-1 1,0 0-1,0 1 1,-1-1-1,1 0 1,0 1-1,0-1 1,1 0 0,-1 0-1,0 0 1,0 0-1,0 0 1,-1-1-1,2 1 2,0 1 0,0-1 0,0 0 1,0 1-1,0-1 0,0 0 0,0 1 0,0-1 0,0 0 0,0 1 0,0-1 0,0 0 0,0 1 0,0-1 0,1 1 0,-1-1 0,0 0 0,0 1 0,1-1 0,-1 1 0,0-1 0,1 1 0,-1-1 0,1 1 1,-1-1-1,1 1 0,0-1 0,2-1-2,-1 0 0,1 0 0,0 0 1,0 0-1,0 1 0,0 0 0,0-1 1,0 1-1,0 0 0,5-1 0,36-4-21,-33 5 26,55-5-85,103-14-937,-169 20 1018,0 0-1,-1 0 1,1 0 0,0 0 0,0 0 0,0 1 0,0-1-1,0 0 1,0 0 0,0 0 0,0 0 0,0 0 0,0 1-1,0-1 1,0 0 0,0 0 0,0 0 0,0 0 0,0 1-1,0-1 1,0 0 0,0 0 0,0 0 0,0 0 0,0 1-1,0-1 1,0 0 0,0 0 0,0 0 0,0 0 0,0 0 0,0 1-1,0-1 1,0 0 0,1 0 0,-1 0 0,0 0 0,0 0-1,0 0 1,0 1 0,0-1 0,0 0 0,1 0 0,-1 0-1,0 0 1,0 0 0,0 0 0,0 0 0,1 0 0,-1 0-1,0 0 1,0 0 0,0 0 0,0 0 0,1 0 0,-12 10 25,-7-1-29,0-1-1,-1-1 1,1-1-1,-1-1 1,0 0-1,-1-2 1,1 0-1,-1-1 1,-20 0-1,34-4-204,7-1 67,9-1-31,14 3-110,1 2 0,36 5 1,-39-3-345,0-1 0,1-1 0,28-2 0,-35-3 182,-10-2-115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53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1 171 16412,'0'0'218,"1"0"1,0 0-1,0 0 1,-1 1-1,1-1 1,0 0-1,0 0 1,-1 0-1,1 0 1,0 0-1,0 0 1,-1 0-1,1-1 1,0 1-1,-1 0 1,1 0-1,0 0 1,-1-1-1,1 1 1,1-1-1,18-7 908,3-2-391,75-38 952,-84 40-1603,-1-1 0,1 0 0,-2-1 0,22-20 0,-12 0-41,-17 24-9,-15 23 8,3-7-21,0-1 1,0 0 0,0 0-1,-1-1 1,0 0 0,-1 0-1,-11 7 1,-71 42 130,56-37-119,123-43-630,-73 19 547,-8 2 9,0 0 0,0 0-1,0 0 1,0-1 0,-1 0 0,1 0 0,-1 0 0,7-5 0,-13 7 37,0 1 0,0 0 0,0 0 0,0 0-1,0 0 1,0-1 0,0 1 0,0 0 0,-1 0 0,1 0 0,0 0 0,0-1 0,0 1 0,0 0 0,0 0-1,0 0 1,0 0 0,0 0 0,0-1 0,0 1 0,0 0 0,-1 0 0,1 0 0,0 0 0,0 0 0,0 0-1,0 0 1,0 0 0,-1-1 0,1 1 0,0 0 0,0 0 0,0 0 0,0 0 0,0 0 0,-1 0 0,1 0-1,0 0 1,0 0 0,0 0 0,0 0 0,-1 0 0,1 0 0,0 0 0,0 0 0,0 0 0,0 0-1,-1 0 1,1 0 0,0 0 0,0 1 0,-11-2-91,-107 27-2300,95-23 2013,6-8-141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56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7 447 16524,'-1'5'333,"0"-2"-163,0-1 1,0 1-1,0-1 1,0 1 0,1-1-1,0 1 1,-1 0-1,1 0 1,0 4-1,1-6-124,0 0-1,-1 0 0,1 0 0,0 0 0,-1 0 0,1 0 1,0 0-1,0-1 0,0 1 0,0 0 0,0-1 0,0 1 1,0 0-1,0-1 0,0 1 0,0-1 0,0 0 0,0 1 0,0-1 1,1 0-1,-1 0 0,0 0 0,0 1 0,0-1 0,0 0 1,0-1-1,2 1 0,12 0 250,1 0-1,-1-1 1,0-1 0,0-1 0,0 0 0,15-6-1,91-35 766,-96 34-872,603-294 1507,-573 274-2423,2 3 0,75-26 0,-103 45 350,-12 6-144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3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77 11186,'150'-13'2970,"-103"11"-1694,86-15 0,-117 14-1069,0 1 1,0 0 0,0 2-1,0 0 1,20 2 0,79 18 422,-76-12-421,59 5-1,-68-11-110,1 1 0,0 2 0,-1 1 0,0 1 1,32 12-1,-33-9-51,2-2 1,-1-1 0,1-1 0,34 1 0,126-2 17,-55-3-49,216-4 28,-128-2-44,234-6 7,-3 1 30,-288 5-50,127 5-1,248 11 49,-237-11-27,132-13-18,251-9 10,-343 37 13,-190-5-13,175-11 1,-39-25-9,160-8-6,527-5 13,-203 2 65,-745 34-73,279-10-28,-223 13 45,137 18-1,418 98-72,-295-40 50,-282-65 6,128 10 0,69-18 4,-102-3 20,397 1-92,-339-3 65,158-8-14,172 3 61,-396 12-43,251-24 0,-164-20 15,54-6 24,-163 40-23,-112 5-15,0 0 1,0 1-1,0 1 1,-1 1-1,26 9 1,-40-12 2,-29-16-622,5 7 522,-7-1-65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4.0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0 13779,'-9'3'181,"0"0"-1,0 0 1,0 1 0,0 0-1,1 1 1,-1-1-1,1 2 1,0-1 0,1 1-1,-1 1 1,1-1 0,0 1-1,1 0 1,0 1 0,0-1-1,0 1 1,1 1-1,-5 11 1,6-12-128,1 0-1,0 0 1,1 0-1,0 1 1,1-1-1,-1 1 0,1 0 1,1-1-1,0 1 1,0-1-1,1 1 1,0 0-1,0-1 1,1 1-1,0-1 1,1 0-1,-1 0 1,2 0-1,-1 0 1,9 13-1,-10-17-15,0-1 1,0 0-1,1 0 0,-1 0 0,1 0 0,0 0 0,0 0 0,0-1 1,0 1-1,0-1 0,0 0 0,1 0 0,-1 0 0,1-1 1,0 1-1,-1-1 0,6 2 0,-7-3 1,1 0 0,0 0 0,-1 0 0,1 0 0,0 0 0,-1-1 0,1 1 0,-1-1 0,1 0 0,-1 1 0,1-1 0,-1 0 0,1-1 0,-1 1 0,0 0 0,0-1 0,1 1 0,-1-1 0,0 0 0,0 1 0,-1-1 0,1 0 0,0 0 0,-1-1 0,1 1 0,1-3 0,2-4 112,-1-1-1,1 1 1,-2-1-1,1 0 1,-1 0-1,-1-1 1,0 1-1,0-1 1,-1 1-1,0-1 1,-1 1-1,-1-1 1,1 1-1,-1-1 1,-1 1-1,0-1 1,-1 1-1,0 0 1,0 0-1,-1 0 0,-6-11 1,9 19-114,0 1-1,1-1 1,-1 1-1,0 0 1,0 0 0,0-1-1,0 1 1,0 0-1,0 0 1,-1 0 0,1 0-1,-2-1 1,2 2-17,1 0 0,0 0 0,-1 0 0,1-1-1,-1 1 1,1 0 0,-1 0 0,1 0 0,0 0 0,-1 0 0,1 0 0,-1 0 0,1 0 0,-1 1-1,1-1 1,-1 0 0,1 0 0,0 0 0,-1 0 0,1 1 0,-1-1 0,1 0 0,0 0 0,-1 1 0,1-1-1,0 0 1,-1 1 0,0 1 11,0-1-1,0 1 1,0 0-1,0 0 1,0-1-1,1 1 1,-1 0-1,0 0 1,1 0-1,0 0 1,-1 0-1,1 0 1,0 0-1,0 0 1,0 0-1,1 4 1,1 1-52,-1 1 0,1-1 1,1 0-1,-1 1 1,1-1-1,0 0 0,1-1 1,8 13-1,-11-17-31,0 0 0,1-1 0,-1 1 0,0-1 0,1 1 0,-1-1 0,1 1 0,0-1 0,-1 0 0,1 0-1,0 0 1,0 0 0,0 0 0,-1 0 0,1-1 0,0 1 0,0-1 0,0 1 0,0-1 0,0 0 0,1 1 0,-1-1 0,0 0 0,0 0-1,0-1 1,0 1 0,0 0 0,0-1 0,0 1 0,0-1 0,0 0 0,0 1 0,-1-1 0,1 0 0,0 0 0,0 0 0,2-3-1,4-3-116,0 0-1,0 0 0,9-14 1,-14 18 110,21-26-484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5.1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32 264 18756,'-5'8'274,"1"0"0,0 0-1,0 1 1,1-1 0,0 1 0,1 0 0,0 0-1,0 0 1,1 1 0,0 8 0,1-5-118,0 0 0,1 0 0,0 0 0,1 0 1,0 0-1,6 18 0,-7-30-149,-1 0 0,0 0 0,0 0 0,1 0 0,-1 0 0,0-1 0,1 1 0,-1 0 0,1 0 0,-1-1 0,1 1 0,-1 0 0,1 0 0,0-1 0,-1 1 0,1-1 0,0 1 0,-1 0 0,2 0 0,-1-1-4,-1 0-1,1 0 0,-1-1 1,1 1-1,-1 0 1,1 0-1,-1 0 1,0 0-1,1 0 1,-1-1-1,1 1 1,-1 0-1,1 0 1,-1-1-1,0 1 1,1 0-1,-1-1 1,0 1-1,1 0 0,-1-1 1,0 1-1,1-1 1,-1 1-1,0-1 1,3-3-2,-1-1 0,0 1 0,-1 0 0,1-1 0,1-8 0,4-42 110,-3 0-1,-2 0 1,-3 0 0,-2 0-1,-10-57 1,3 72 257,10 40-364,0 0 1,1 0-1,-1 0 0,0 0 0,0 0 0,0 0 0,0-1 1,0 1-1,0 0 0,0 0 0,0 0 0,0 0 0,0 0 1,0 0-1,0 0 0,0-1 0,0 1 0,0 0 0,0 0 1,0 0-1,-1 0 0,1 0 0,0 0 0,0 0 0,0 0 1,0-1-1,0 1 0,0 0 0,0 0 0,0 0 0,0 0 1,0 0-1,0 0 0,0 0 0,-1 0 0,1 0 0,0 0 0,0 0 1,0 0-1,0 0 0,0 0 0,0 0 0,0-1 0,-1 1 1,1 0-1,0 0 0,0 0 0,0 0 0,0 0 0,0 0 1,0 0-1,0 1 0,-1-1 0,1 0 0,0 0 0,0 0 1,0 0-1,0 0 0,0 0 0,0 0 0,0 0 0,0 0 1,-1 0-1,1 0 0,0 0 0,0 0 0,0 1 1,-2 21 214,5 34-126,1 1 0,4-1 0,20 81 0,-25-127-104,0-1 0,0 1 1,6 10-1,-8-18 5,0 0 0,0-1 0,0 1 0,0-1 0,0 0 0,0 1 0,0-1 0,1 0 0,-1 0 0,0 0 0,3 2 0,-3-3 1,0 1 1,-1-1-1,1 0 0,0 0 1,-1 0-1,1 0 0,0 0 0,0 0 1,-1 0-1,1 0 0,0 0 0,0 0 1,-1 0-1,1 0 0,0 0 0,-1-1 1,1 1-1,0 0 0,-1-1 1,1 1-1,0 0 0,-1-1 0,1 1 1,-1-1-1,1 1 0,-1-1 0,1 1 1,0-2-1,3-2-36,0-1 0,0 0 1,-1-1-1,0 1 0,0-1 0,0 1 1,-1-1-1,3-7 0,13-55-318,-11 37 223,8-32-302,-15 63 435,0 0 1,0 0 0,0 0-1,0-1 1,0 1 0,0 0-1,0 0 1,0 0 0,0 0-1,0-1 1,1 1 0,-1 0-1,0 0 1,0 0 0,0 0 0,0 0-1,0-1 1,1 1 0,-1 0-1,0 0 1,0 0 0,0 0-1,0 0 1,1 0 0,-1 0-1,0 0 1,0 0 0,0 0-1,0 0 1,1 0 0,-1 0-1,0 0 1,0 0 0,0 0-1,1 0 1,-1 0 0,0 0-1,0 0 1,0 0 0,0 0-1,1 0 1,-1 0 0,0 0-1,0 0 1,0 1 0,0-1 0,1 0-1,-1 0 1,0 0 0,0 0-1,0 0 1,0 0 0,0 1-1,0-1 1,1 0 0,-1 0-1,0 0 1,0 0 0,0 1-1,0-1 1,0 0 0,0 0-1,0 0 1,0 0 0,0 1-1,0-1 1,0 0 0,0 0-1,0 1 1,7 13 18,-7-14-23,18 50 221,-5-89 238,-12 37-449,-1 1 1,1-1-1,-1 1 1,0-1-1,0 1 1,0-1 0,0 0-1,0 1 1,0-1-1,0 1 1,0-1-1,0 1 1,-1-1-1,1 0 1,-1 1-1,1-1 1,-1 1-1,0 0 1,1-1-1,-1 1 1,0 0 0,0-1-1,-2-1 1,2 2 1,-1 0 0,0 0 0,1 0 1,-1 0-1,0 1 0,0-1 1,0 1-1,0-1 0,0 1 1,0 0-1,0-1 0,0 1 0,0 0 1,0 0-1,1 1 0,-1-1 1,0 0-1,0 1 0,-2 0 0,1-1 0,1 1 0,-1 0 0,1 0-1,0 0 1,-1 0 0,1 0-1,0 1 1,0-1 0,0 1 0,0-1-1,0 1 1,0 0 0,0-1-1,1 1 1,-1 0 0,1 0 0,-1 1-1,1-1 1,0 0 0,-1 0-1,1 1 1,1-1 0,-1 0-1,0 1 1,0-1 0,1 1 0,-1 4-1,0 6 10,1 0 0,0 1-1,1-1 1,3 16 0,-2-11 12,-1-13-9,0 8 19,1 0 0,5 17 1,-6-27-28,0 0 1,0 0-1,1 0 1,-1-1-1,0 1 0,1-1 1,2 4-1,-4-6-4,1 1 0,0 0 0,-1-1 0,1 1 0,0 0 1,0-1-1,0 1 0,-1-1 0,1 1 0,0-1 0,0 0 0,0 1 0,0-1 0,0 0 0,0 0 0,0 1 0,0-1 0,0 0 0,0 0 0,0 0 0,1 0 0,0-1 1,1 0-1,-1 0 1,1 1-1,-1-2 1,0 1-1,0 0 1,1 0-1,-1-1 1,0 1-1,0-1 1,0 0-1,-1 0 1,1 1-1,2-4 1,22-34 28,-21 32-25,5-10 4,38-57 31,-41 65-37,1 0 0,-1 0 0,1 0 0,1 1-1,10-8 1,-17 15-6,0-1 0,0 1-1,0 0 1,0-1 0,0 1 0,0 0-1,0 1 1,0-1 0,0 0-1,0 0 1,0 1 0,1 0 0,-1-1-1,0 1 1,0 0 0,1 0 0,-1 0-1,0 0 1,0 0 0,1 1-1,2 0 1,-2 1 0,0-1-1,-1 1 1,1-1 0,-1 1-1,1 0 1,-1 0 0,0 1-1,0-1 1,0 0-1,0 1 1,0-1 0,0 1-1,2 4 1,2 7 30,-1-1-1,0 1 1,0 0-1,-2 0 1,3 20-1,-5-31 262,-2-6-85,-2-17 33,-7-32 63,-61-155 373,71 207-679,-1-1 0,1 1 1,-1-1-1,1 1 0,0-1 0,0 0 0,-1 1 1,1-1-1,0 0 0,0 1 0,0-1 0,-1 0 0,1 1 1,0-1-1,0 0 0,0 1 0,0-1 0,0 0 0,0 1 1,1-1-1,-1 0 0,0 1 0,0-1 0,0 0 1,1 1-1,-1-1 0,0 1 0,1-1 0,-1 0 0,0 1 1,1-1-1,-1 1 0,1-1 0,-1 1 0,2-1 1,0 0-79,1 1 1,-1-1-1,1 1 1,-1 0 0,1 0-1,-1 0 1,1 0 0,3 1-1,4 0-286,-1 0 168,1-1 0,-1 0-1,0-1 1,0 0 0,0 0 0,0-1 0,0 0 0,11-4-1,17-13-345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0.0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 16379,'-1'1'3121,"-1"2"-2465,2 2-200,-1 1-224,1 1-120,-2 8 561,1 2-1089,-4-2 304,-1 1-169,-1-5-103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5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366 73 13555,'0'-4'279,"0"1"0,0-1-1,0 0 1,-1 1 0,0-1 0,1 1 0,-1-1-1,-1 1 1,1-1 0,0 1 0,-1-1 0,0 1-1,0 0 1,-3-5 0,3 7-155,0-1-1,1 1 1,-1-1 0,0 1 0,0 0-1,0 0 1,0 0 0,0 0 0,0 0-1,0 0 1,0 1 0,-1-1-1,1 1 1,0-1 0,0 1 0,-1 0-1,1 0 1,0 0 0,0 0-1,-1 0 1,1 0 0,0 1 0,0-1-1,-1 1 1,-2 1 0,-7 2 83,1 1-1,0 1 1,1 0 0,-1 0 0,1 1-1,0 0 1,1 1 0,-9 9 0,-2 2 16,2 1 0,-25 36 0,25-30-80,1 1 1,1 1-1,-12 31 0,23-46-105,0-1 0,1 1 0,0-1 0,1 1 0,1 0 0,0 1 0,1-1 0,0 0 0,1 0 0,2 16 0,-2-26-66,0 0 0,1 0 1,0 0-1,-1 0 1,1-1-1,0 1 1,1 0-1,-1-1 0,0 1 1,1-1-1,-1 1 1,1-1-1,0 0 1,0 0-1,0 0 0,0 0 1,0 0-1,0 0 1,1 0-1,-1-1 1,0 1-1,1-1 0,-1 1 1,1-1-1,0 0 1,0 0-1,-1 0 1,1-1-1,0 1 0,0-1 1,0 1-1,0-1 1,-1 0-1,1 0 1,3-1-1,10 0-36,0-1-1,-1-1 1,0 0-1,0-2 1,17-6 0,13-5-259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5.9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13899,'2'19'5176,"-1"-7"-4288,7 127 2427,-5-60-2681,3-1 1,17 84-1,-22-157-792,1 0 0,-1 0 0,1 0 1,0 0-1,1 0 0,-1 0 0,1-1 0,0 1 0,4 4 0,-6-8 72,0 0 0,0 0 1,0 0-1,-1-1 1,1 1-1,0 0 0,1-1 1,-1 1-1,0 0 1,0-1-1,0 0 0,0 1 1,0-1-1,0 0 0,1 1 1,-1-1-1,0 0 1,2 0-1,-2 0 20,1-1 0,-1 1 1,1-1-1,-1 1 0,1-1 0,-1 1 1,1-1-1,-1 0 0,0 0 0,1 0 1,-1 0-1,0 0 0,0 0 0,0 0 0,0 0 1,0-1-1,2-2 0,9-16-713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6.4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48 16371,'-7'34'1814,"-4"51"-1,10-72-1571,1 0 0,0 1-1,1-1 1,1 0 0,0 1-1,7 23 1,-9-36-222,1 1 0,-1 0 0,1 0 0,0-1 0,-1 1 0,1 0 0,0-1 0,0 1 0,0-1 0,0 1-1,0-1 1,1 0 0,-1 1 0,0-1 0,1 0 0,-1 0 0,1 0 0,-1 0 0,1 0 0,-1 0 0,1 0 0,3 1 0,-3-2-27,0 0 1,0-1-1,-1 1 1,1 0-1,0-1 1,0 1-1,0-1 0,0 1 1,-1-1-1,1 0 1,0 0-1,-1 0 1,1 0-1,0 0 1,-1 0-1,1 0 0,-1 0 1,0-1-1,1 1 1,-1 0-1,2-4 1,8-9-223,-1-1 1,-1-1 0,0 1-1,-1-2 1,10-25-1,-6 4-670,12-55-1,-21 80 686,-2 9 113,0 0 1,0 0 0,0 0-1,-1 0 1,1-8 0,-9 50 485,4 4 386,3 0 0,1 0-1,8 53 1,-6-87-594,0 0 0,0 0 0,6 13 0,-8-19-158,1-1 0,-1 0 0,1 0 0,0 0 0,0 0 0,-1 0 0,1 0 0,0 0 0,0 0 0,0 0 0,0 0 0,0 0 0,2 1 0,-2-2-27,-1 0 0,1 0 0,0 0-1,-1 0 1,1 0 0,0 0 0,-1 0 0,1 0 0,0 0 0,-1 0 0,1 0 0,-1-1 0,1 1 0,0 0-1,-1 0 1,1-1 0,-1 1 0,1 0 0,-1-1 0,1 1 0,-1 0 0,1-1 0,-1 1 0,1-1 0,-1 1-1,1-1 1,-1 1 0,0-1 0,1-1 0,4-7-107,-1 0 0,0 0-1,0-1 1,-1 1 0,0-1-1,-1 0 1,0 0 0,1-19 0,-1-15-182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03.8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153 468 14771,'-1'-2'156,"0"0"1,0 0-1,0 0 0,0 0 0,-1 1 0,1-1 1,-1 0-1,1 1 0,-1-1 0,0 1 0,1 0 1,-1 0-1,0-1 0,0 1 0,0 0 0,0 0 1,0 1-1,0-1 0,0 0 0,0 1 0,-3-1 1,3 1-12,-1 0 1,1 1 0,-1-1-1,1 1 1,-1-1 0,1 1 0,0 0-1,-1 0 1,1 0 0,0 0 0,0 1-1,0-1 1,0 1 0,0-1 0,0 1-1,0-1 1,0 1 0,-3 4-1,-2 4 3,0-1 0,1 2-1,0-1 1,1 1 0,0 0-1,1 0 1,0 0 0,-4 18-1,2-4-35,2 1 0,-2 48 0,6-70-93,0 0 0,0 0 0,0 0 1,0 0-1,1 0 0,0-1 0,0 1 1,0 0-1,3 6 0,-3-9-13,-1 0 0,1 0 0,-1-1 1,1 1-1,-1 0 0,1-1 0,-1 1 0,1-1 0,0 1 0,0 0 1,-1-1-1,1 0 0,0 1 0,0-1 0,-1 1 0,1-1 1,0 0-1,2 1 0,-2-1 1,1 0 1,0 0-1,-1-1 1,1 1 0,-1 0-1,1 0 1,0-1-1,-1 1 1,1-1-1,-1 0 1,1 1-1,-1-1 1,3-1 0,5-5 10,0 0 0,0-1 1,-1 0-1,1 0 0,-2 0 1,1-1-1,-2 0 0,8-12 1,44-86 26,-35 56-7,-1-1 0,22-84 0,-36 102-34,-1 0 1,-1-1-1,-3 1 1,0-1-1,-3-45 0,-1 73-2,0 0 0,0 1 0,0-1-1,0 1 1,-4-10 0,4 15-2,1 0 1,0 0-1,-1 0 1,1 0-1,0 0 1,-1 1-1,0-1 1,1 0-1,-1 0 1,1 0-1,-1 1 1,0-1-1,1 0 1,-1 0-1,0 1 1,0-1-1,0 1 0,1-1 1,-1 1-1,0-1 1,0 1-1,0 0 1,0-1-1,0 1 1,0 0-1,0 0 1,0-1-1,0 1 1,0 0-1,0 0 1,0 0-1,0 0 1,0 0-1,0 1 1,0-1-1,0 0 1,0 0-1,0 1 1,0-1-1,0 0 1,-1 2-1,-1 0 2,-1 0-1,1 0 1,0 1-1,-1 0 1,1 0-1,1 0 1,-1 0 0,0 0-1,1 0 1,-1 1-1,-3 6 1,-17 48 22,18-46-18,-14 43 68,2 0-1,2 2 0,-8 65 1,23-120-68,-1 0 0,1 0 0,0 0 0,0 0 0,0-1 0,0 1 1,0 0-1,1 0 0,-1 0 0,1 2 0,-1-4-4,0 1 0,1-1 1,-1 0-1,0 0 0,0 0 0,0 0 0,1 1 1,-1-1-1,0 0 0,0 0 0,0 0 0,1 0 0,-1 0 1,0 0-1,0 0 0,1 0 0,-1 0 0,0 0 0,0 0 1,1 0-1,-1 0 0,0 0 0,0 0 0,1 0 1,-1 0-1,0 0 0,0 0 0,1 0 0,-1 0 0,0 0 1,0 0-1,1-1 0,-1 1 0,0 0 0,0 0 0,0 0 1,0 0-1,1-1 0,-1 1 0,0 0 0,0 0 1,28-34 114,-24 27-123,3-3 15,53-68 22,-51 68-34,0 0 1,2 0-1,-1 1 1,23-16-1,-30 23 1,0 0 1,1 1-1,-1-1 0,0 1 0,1-1 1,-1 1-1,1 0 0,0 0 0,-1 1 0,1-1 1,0 1-1,4 0 0,-6 0 1,1 0-1,0 1 1,-1-1-1,1 1 1,-1 0-1,1 0 0,-1 0 1,0 0-1,1 0 1,-1 1-1,0-1 1,0 1-1,0-1 1,0 1-1,0 0 1,0 0-1,0-1 1,2 5-1,2 4-13,0 0 0,-1 0 0,0 1-1,-1-1 1,0 1 0,-1 0 0,0 0 0,-1 1 0,2 16 0,0 15 366,-3 50 1,-1-86-312,0 1-1,-1 0 1,0 0 0,0-1-1,-1 1 1,1-1-1,-2 1 1,-5 13-1,-11 7 121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6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15747,'43'44'4210,"8"12"-1978,-41-43-2023,-1 1 0,0 0 0,-1 1 0,-1-1 0,0 2 0,-1-1 0,-1 1 0,0 0 0,-1 0 0,-1 0 0,0 1 1,0 19-1,-3-9-139,-1-1-1,-1 1 1,-1-1 0,-2 0 0,0 0 0,-18 48 0,15-49-571,-18 32-1,22-49 403,0-1-1,0 0 1,-1 0-1,0-1 1,-1 1 0,1-1-1,-1 0 1,-10 7-1,-8 0-329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7.5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0 606 15051,'8'1'256,"0"-1"0,0-1 1,0 0-1,0 0 0,0 0 0,0-1 0,0 0 0,-1-1 0,1 0 0,12-7 1,8-5 357,36-27 0,-42 27-41,141-99 1222,227-145-100,-350 236-2243,2 2 1,0 2 0,2 2 0,0 1 0,0 3 0,82-14-1,-125 27 453,-1 0 62,1 0 0,-1-1 0,1 1 0,-1 0 0,1 0 1,-1 0-1,1 0 0,-1 0 0,0 0 0,1 0 0,-1 0 0,1 0 0,-1 0 1,1 0-1,-1 0 0,1 0 0,-1 0 0,0 0 0,1 1 0,-1-1 0,1 0 1,-1 0-1,1 0 0,-1 1 0,0-1 0,1 0 0,-1 1 0,-2 7-476</inkml:trace>
  <inkml:trace contextRef="#ctx0" brushRef="#br0" timeOffset="1">556 539 19804,'0'4'195,"1"1"0,-1-1 0,1 0 0,1 1 0,-1-1-1,1 0 1,-1 0 0,1 0 0,0 0 0,0 0 0,1 0 0,-1-1 0,1 1-1,0-1 1,0 1 0,6 4 0,-6-6-123,0 0 1,0-1-1,1 1 0,-1 0 1,0-1-1,1 0 0,0 0 1,-1 0-1,1 0 0,-1 0 1,1-1-1,0 0 0,0 0 1,-1 0-1,1 0 0,0 0 1,-1-1-1,1 1 0,0-1 1,5-2-1,0-1-126,-1 1-1,1-2 1,-1 1 0,0-1-1,0 0 1,-1-1-1,0 1 1,0-2 0,0 1-1,0-1 1,-1 0 0,9-13-1,2-7-658,-1-1 0,16-37 0,-26 52 433,-1 9-136,-3 10 350,0 11 215,-1 0 0,0 27 0,-1-2 158,2 21 95,-2-5 80,3 0 0,22 113 0,-24-169-514,-1 0 0,1 0 0,0 0 0,0 0 0,0-1 0,0 1-1,0 0 1,0 0 0,3 2 0,-4-4 27,0 0 1,1 1 0,-1-1-1,0 0 1,0 0-1,1 0 1,-1 0-1,0 1 1,0-1-1,0 0 1,1 0-1,-1 0 1,0 0-1,1 0 1,-1 0-1,0 0 1,0 0-1,1 0 1,-1 0-1,0 0 1,0 0-1,1 0 1,-1 0-1,0 0 1,0 0-1,1 0 1,-1 0-1,0 0 1,0 0-1,1-1 1,5-13-134,-4-17-73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8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1 197 17860,'22'8'1624,"7"-11"-1032,-1-5-240,10-10 769,2-3-489,2-7-280,2-2-152,-7 0-528,-2 1-336,-13 11-809,-8 2 1145,-13 16-256,2-3-200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8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1 155 17196,'22'9'1592,"1"-10"-968,2-4-296,4-7 544,-2-4-223,1-7-633,-4-2-369,-9-4 409,-1 2-168,-5 2-272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8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8 18284,'4'-7'1684,"-4"7"-1637,0 0 1,1 0-1,-1 0 1,0 0-1,0 0 0,0 1 1,0-1-1,0 0 1,0 0-1,0 0 0,0 0 1,0 0-1,0 1 0,1-1 1,-1 0-1,0 0 1,0 0-1,0 0 0,0 0 1,0 0-1,0 0 1,1 0-1,-1 0 0,0 0 1,0 0-1,0 1 1,0-1-1,1 0 0,-1 0 1,0 0-1,0 0 0,0 0 1,0 0-1,1 0 1,-1 0-1,0 0 0,0-1 1,0 1-1,0 0 1,0 0-1,1 0 0,-1 0 1,0 0-1,0 0 0,0 0 1,0 0-1,0 0 1,1 0-1,-1 0 0,0-1 1,0 1-1,0 0 1,0 0-1,0 0 0,0 0 1,0 0-1,0-1 1,0 1-1,1 0 0,-1 0 1,0 0-1,0 0 0,0 0 1,0-1-1,8 11 86,7 4-82,0-1 0,2-1-1,31 20 1,-29-21-55,0 1-1,-2 1 1,30 27 0,-43-36 13,0 1 0,0 0 0,-1 0 0,1 0 0,-1 0 0,0 0 0,0 0 0,-1 1 0,0-1 0,0 1 0,0 0 0,-1 0 0,0 0 0,0 0 0,0 0 0,0 0 0,-1 0 0,-1 7 0,1-8-13,-1-1-1,0 1 0,-1 0 0,1-1 0,-1 1 1,1-1-1,-1 0 0,-1 1 0,1-1 1,0 0-1,-1 0 0,0 0 0,0-1 0,0 1 1,-1-1-1,1 0 0,-1 1 0,0-1 1,0-1-1,0 1 0,0-1 0,0 0 0,0 1 1,-1-2-1,-4 3 0,2-2-181,0 0 1,0 0-1,0-1 1,0 0-1,0 0 0,0-1 1,-1 0-1,1 0 1,0 0-1,0-1 1,0 0-1,0-1 0,0 0 1,0 0-1,0 0 1,-9-5-1,8 2 26,0 0 1,-1-1-1,2 1 1,-1-2-1,1 1 1,0-1-1,-7-10 1,-12-23-740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9.4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0 143 16860,'24'-14'1664,"0"4"-1008,3-4-240,5 2 680,1-3-215,3-1-297,0-1-248,-3 2-584,-3 2-312,-6 4-537,-6 3-1023,-5 4 1648,-7 4-384,-1 8-257</inkml:trace>
  <inkml:trace contextRef="#ctx0" brushRef="#br0" timeOffset="1">53 685 18820,'18'0'1648,"7"-12"-1064,8-8-175,11-10 399,4-3-96,3-6-24,-2 0-104,-4 2-448,-6 4-240,-8 9-616,-10 6-264,-11 15-40,-7 3 656,-3 18-265,-1 3-215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9.8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92 19180,'3'6'316,"1"0"0,1-1 1,-1 1-1,1-1 0,-1 0 0,2 0 0,-1-1 0,0 0 0,1 0 1,0 0-1,0 0 0,0-1 0,0 0 0,7 2 0,-8-3-264,0-1-1,-1 0 0,1 0 1,0-1-1,0 1 0,0-1 1,0 0-1,0 0 0,0-1 0,0 0 1,0 1-1,0-2 0,-1 1 1,1 0-1,0-1 0,-1 0 1,1 0-1,-1 0 0,0-1 1,6-4-1,-1 0-318,0-1-1,-1-1 1,0 0 0,-1 0-1,0 0 1,0-1 0,-1 0-1,0 0 1,-1-1 0,0 0-1,0 0 1,4-17 0,-9 61-643,1-13 1046,6 138 1626,-4-126-1144,2 0 0,17 61 0,-21-89-567,1 0 0,0 0 0,0-1 0,0 1 0,4 5 0,-6-8-77,0-1-1,1 1 1,-1-1 0,0 1 0,0-1 0,1 1 0,-1-1 0,1 0 0,-1 1-1,0-1 1,1 0 0,-1 1 0,1-1 0,-1 0 0,1 0 0,-1 1 0,1-1-1,-1 0 1,1 0 0,-1 0 0,1 0 0,-1 0 0,1 1 0,-1-1-1,1 0 1,-1 0 0,1 0 0,-1-1 0,1 1 0,-1 0 0,1 0 0,-1 0-1,1 0 1,-1 0 0,1-1 0,-1 1 0,1 0 0,-1 0 0,1-1 0,-1 1-1,1 0 1,-1-1 0,0 1 0,1 0 0,-1-1 0,0 1 0,1-1 0,-1 1-1,0 0 1,1-1 0,-1 1 0,0-1 0,0 1 0,1-1 0,2-5-510,0 0-1,-1-1 1,1 1 0,-1 0 0,2-13 0,-2-1-367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1.5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15803,'6'15'1457,"3"3"-865,-1 5-160,2 4 728,4 1-360,-1 7-152,4 4-47,1-1-169,-3-2-88,0-5-160,-3-4-136,-3-6-352,-2-3-200,-7-9-409,-1-4-519,-10-7 1104,-5-7-288,-10-4-216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2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1 460 15539,'12'3'1281,"10"-3"-809,4 0-152,3-6 368,4-2-128,0-8-328,-2-1-272,-1-7 216,-3-3-80,-4-2-176</inkml:trace>
  <inkml:trace contextRef="#ctx0" brushRef="#br0" timeOffset="1">454 9 14627,'1'0'52,"-1"0"1,0-1-1,0 1 0,0 0 0,0-1 1,0 1-1,0 0 0,0-1 0,0 1 1,0 0-1,0 0 0,0-1 0,0 1 1,-1 0-1,1-1 0,0 1 0,0 0 1,0 0-1,0-1 0,0 1 0,-1 0 1,1 0-1,0-1 0,0 1 0,0 0 1,-1 0-1,1-1 0,0 1 0,0 0 1,-1 0-1,1 0 0,0 0 0,0 0 1,-1-1-1,-10 6 864,-8 17 537,14-12-1222,0 1 0,1 0-1,0 0 1,1 0 0,0 1-1,1-1 1,-2 18-1,2-1 58,4 55 0,-1-65-172,1 0 1,7 24-1,-9-38-86,1 0-1,0 0 1,1 0 0,-1 0-1,1-1 1,-1 1-1,1 0 1,0-1-1,1 0 1,-1 1 0,0-1-1,1 0 1,0 0-1,0 0 1,0-1-1,5 5 1,-6-7-16,-1 1-1,0-1 1,1 0 0,-1 1-1,1-1 1,-1 0-1,1 0 1,-1 0 0,1 0-1,-1 0 1,1 0 0,-1 0-1,1-1 1,-1 1 0,0 0-1,1-1 1,-1 1-1,1-1 1,-1 0 0,0 1-1,0-1 1,1 0 0,-1 0-1,0 0 1,0 0 0,0 0-1,2-2 1,2-2 32,-1-1 0,1 0 1,-1 0-1,4-7 1,-1-1 31,-1 1 1,0-1-1,-1 0 1,0 0-1,-1-1 1,-1 0-1,2-16 1,-3 20-32,-2 0 0,1 0 0,-2 0 0,1 0 0,-1 0 0,-1 0 0,0 0 0,-1 0 0,0 0 0,-5-13 0,7 22-40,-1-1 0,1 1 0,-1 0 0,1-1 0,-1 1 0,0 0 1,1 0-1,-1 0 0,0 0 0,-1 0 0,1 1 0,-4-3 0,5 3-17,1 1-1,-1 0 1,0-1 0,0 1-1,0 0 1,0 0 0,0 0-1,0 0 1,1 0-1,-1-1 1,0 2 0,0-1-1,0 0 1,0 0 0,0 0-1,0 0 1,1 0 0,-1 1-1,0-1 1,0 0 0,0 1-1,0-1 1,1 1 0,-1-1-1,0 1 1,1-1 0,-1 1-1,0-1 1,1 1 0,-1 0-1,1 0 1,-1-1 0,0 1-1,1 0 1,0 0 0,-1-1-1,1 1 1,0 0 0,-1 0-1,1 1 1,-2 4-214,0 0 1,1-1-1,-1 1 1,1 0-1,1 1 1,-1-1-1,1 0 1,1 10-1,1-1-283,0 0 0,6 19 0,-3-20-161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2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1 513 15651,'9'50'1489,"-5"1"-945,1 0-208,-1-7 512,2-7-360,0-16-584,0-9-864,-1-16 912,2-16-240,1-20-240</inkml:trace>
  <inkml:trace contextRef="#ctx0" brushRef="#br0" timeOffset="1">43 125 16740,'-3'-3'68,"-10"-12"3488,13 15-3430,0-1 0,0 0 0,1 0-1,-1 1 1,0-1 0,0 0 0,0 1 0,1-1 0,-1 1-1,0-1 1,1 0 0,-1 1 0,0-1 0,1 1 0,-1-1-1,1 1 1,-1-1 0,1 1 0,-1-1 0,1 1 0,-1-1-1,1 1 1,0 0 0,-1-1 0,1 1 0,0 0-1,-1 0 1,2-1 0,158-87 866,-160 88-994,1-1 0,-1 1 0,1 0 0,-1-1 0,1 1 0,-1 0 0,0 0 0,1-1 0,-1 1 0,1 0-1,-1 0 1,1 0 0,0 0 0,-1 0 0,1 0 0,-1 0 0,1 0 0,-1 0 0,1 0 0,-1 0 0,1 0 0,-1 0-1,1 0 1,-1 1 0,1-1 0,-1 0 0,1 0 0,-1 1 0,1-1 0,0 1-1,0 0 0,0 0-1,-1 1 1,1-1 0,0 0 0,-1 0 0,1 0 0,-1 0 0,0 1-1,1-1 1,-1 0 0,0 2 0,1 48-43,-1-38 33,3 294-1944,-3-307 1909,0 0 0,0 0 1,0 0-1,0 0 0,0 0 0,0 0 0,0 0 0,0 0 0,0 0 0,0 0 1,0 0-1,0 1 0,0-1 0,0 0 0,0 0 0,0 0 0,0 0 0,0 0 1,0 0-1,0 0 0,0 0 0,0 0 0,0 0 0,0 0 0,0 1 0,0-1 1,0 0-1,0 0 0,0 0 0,0 0 0,0 0 0,-1 0 0,1 0 0,0 0 1,0 0-1,0 0 0,0 0 0,0 0 0,0 0 0,0 0 0,0 0 0,0 0 0,0 0 1,0 0-1,-1 0 0,1 0 0,0 0 0,0 0 0,0 0 0,0 0 0,0 0 1,0 0-1,0 0 0,0 0 0,0 0 0,0 0 0,0 0 0,-1 0 0,1 0 1,0 0-1,0 0 0,0 0 0,0 0 0,0 0 0,-7-7-869,-6-12 269,13 19 536,-15-22-957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05.5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255 100 13659,'3'-10'537,"-1"0"1,0 0 0,-1 0-1,0-14 1,-1 22-460,0 1 0,0 0 0,0 0 0,0-1 0,0 1 0,0 0 0,0-1 0,0 1 1,-1 0-1,1 0 0,0-1 0,-1 1 0,1 0 0,-1 0 0,0 0 0,1-1 0,-1 1 1,0 0-1,0 0 0,0 0 0,1 0 0,-1 1 0,0-1 0,0 0 0,0 0 0,-1 0 1,1 1-1,0-1 0,0 1 0,0-1 0,0 1 0,-1-1 0,1 1 0,0-1 0,0 1 0,-1 0 1,1 0-1,0 0 0,-1 0 0,1 0 0,0 0 0,-1 0 0,1 0 0,0 1 0,0-1 1,-3 1-1,-4 2 143,1 0 1,-1 0 0,0 1 0,1 0 0,0 0 0,0 1 0,0 0-1,1 0 1,-1 1 0,-8 10 0,-7 8 124,-24 38 0,36-48-263,0 1 0,1 0 0,1 0 1,0 1-1,1 0 0,-7 25 0,14-41-79,-1 1 0,1-1 0,0 1 0,0-1 0,0 1 0,0-1 0,0 1 0,0-1 0,0 1 0,0-1 0,0 1 0,0-1 0,0 1 0,0-1 0,0 1 0,0-1 0,0 1 0,0-1 0,0 1 0,1-1 0,-1 1 0,0-1 0,0 1 0,1-1 0,-1 0 0,0 1 0,1 0 0,0-1-3,-1 0 1,1 0 0,0 0-1,0 0 1,-1 0 0,1 0 0,0 0-1,0 0 1,-1 0 0,1 0 0,0 0-1,0 0 1,-1 0 0,1-1-1,0 1 1,1-1 0,35-21-77,-27 15 37,7-3-29,0 1 1,0 0-1,0 2 1,1 0-1,24-6 1,-37 12 50,1 0 0,-1 0 1,1 0-1,-1 1 0,0 0 1,1 0-1,-1 1 0,1-1 1,-1 1-1,8 2 0,-10-1 16,0-1-1,0 1 1,0-1-1,0 1 1,-1 0-1,1 0 1,0 0-1,-1 0 1,1 0-1,-1 1 0,0-1 1,0 1-1,0 0 1,0 0-1,0-1 1,-1 1-1,1 0 1,1 4-1,-2-1 42,1-1 0,-1 1-1,0-1 1,0 0 0,-1 1-1,1 0 1,-1-1 0,0 1-1,-1-1 1,0 1 0,1-1-1,-2 1 1,1-1 0,-1 0-1,0 0 1,0 1 0,0-1-1,0 0 1,-1-1 0,0 1-1,-4 5 1,-4 4 151,0 0 0,-1-1 0,0-1 0,-1 0 0,-19 14 0,12-11-346,-1 0 0,0-1 0,-1-1 0,-43 18 0,65-31 155,0 0 0,0 0 0,-1 0 1,1 0-1,0 0 0,0 0 1,0 0-1,-1 0 0,1 0 0,0 0 1,0 0-1,0 0 0,-1 0 1,1 0-1,0 0 0,0 0 0,0 0 1,-1 0-1,1 0 0,0-1 1,0 1-1,0 0 0,0 0 0,-1 0 1,1 0-1,0 0 0,0 0 0,0-1 1,0 1-1,0 0 0,-1 0 1,1 0-1,0-1 0,0 1 0,0 0 1,0 0-1,0 0 0,0 0 1,0-1-1,0 1 0,0 0 0,0 0 1,0 0-1,0-1 0,0 1 1,0 0-1,0 0 0,0 0 0,0-1 1,0 1-1,0 0 0,0 0 1,0-1-1,4-11-312,4-6-57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3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0 348 14043,'0'-2'1376,"6"5"-912,5 3-192,4-1 905,1-2-545,7-3-488,-1-2-264,-1-5 136,-1-5-48,-4 0-64</inkml:trace>
  <inkml:trace contextRef="#ctx0" brushRef="#br0" timeOffset="1">313 74 18620,'2'27'2660,"0"-1"-1639,-2-25-1027,1 0 0,-1 0 0,1 0 0,-1 0 0,1 0 0,0 0 1,0 0-1,-1 0 0,1 0 0,0 0 0,0 0 0,0-1 0,0 1 0,0 0 0,0-1 0,0 1 0,0 0 1,0-1-1,0 0 0,3 1 0,4 1-37,0 1 0,0-1 1,0 1-1,-1 0 0,1 1 1,-1 0-1,0 0 0,0 0 1,0 1-1,-1 0 0,1 1 1,-1-1-1,9 12 0,-10-10 115,0 1 1,-1-1-1,0 1 0,0 0 0,0 0 0,-1 0 1,-1 0-1,1 1 0,-1-1 0,-1 1 0,0 0 0,0-1 1,0 1-1,-2 10 0,1-14 4,-1 0 0,1 0 1,-2 0-1,1 0 0,0 0 0,-1 0 1,0 0-1,0 0 0,-1-1 0,1 1 1,-1-1-1,0 1 0,0-1 0,0 0 1,-1 0-1,1-1 0,-1 1 0,0-1 0,0 1 1,0-1-1,-1-1 0,1 1 0,-1 0 1,-9 2-1,10-3-124,-1 0 1,0-1-1,0 0 1,0 0-1,0 0 1,0 0-1,0-1 1,0 0-1,0 0 0,0-1 1,0 1-1,0-1 1,0 0-1,0 0 1,0-1-1,0 1 1,1-1-1,-1 0 0,1-1 1,-5-2-1,2 0-98,0 0 1,0-1-1,1 0 0,0 0 0,0 0 0,0-1 0,1 0 0,0 0 0,0 0 1,-6-16-1,-6-21-518</inkml:trace>
  <inkml:trace contextRef="#ctx0" brushRef="#br0" timeOffset="2">316 50 16147,'24'-6'1633,"1"2"-1193,1-4-312,-2 2 544,0-1-248,3-2 0,-6 0-344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3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1 499 17756,'0'9'1912,"4"-3"-1392,-2-9-616,1-8 1241,0-5-809,3-4-168,1-10-320</inkml:trace>
  <inkml:trace contextRef="#ctx0" brushRef="#br0" timeOffset="1">43 0 19100,'1'13'1672,"10"8"-1183,-2 1-201,6 4 576,1-2-336,1-5-200,-1-5-112,1-11-528,-1-5-312,-1-14-448,0-4-153,-6-10 825,0-1-336,-4-2-24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4.3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 15259,'-2'19'1801,"2"8"-881,0 7-264,3 3 984,2 2-191,1-6-369,0-1-168,3-10-392,0-4-232,1-9-520,1-6-360,-1-4-616,-2-2-176,1 0 943,-5-3-327</inkml:trace>
  <inkml:trace contextRef="#ctx0" brushRef="#br0" timeOffset="1">0 448 19980,'12'8'1713,"8"-8"-1161,4-8-208,7-7 512,5-4-176,0-7-200,2 1-184,-2-2-496,-6 1-288,-7 5-640,-4 3 480,-8 8 312,-8-1-256,-3 10-121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4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89 17260,'3'0'316,"-1"0"0,0 0 0,1 0 0,-1 0 0,0 1 0,0 0 0,1-1 1,-1 1-1,0 0 0,0 0 0,0 0 0,0 0 0,3 2 0,11 5 1052,-10-6-1300,1 0 0,0-1 0,0 1 0,1-1 0,-1-1 0,0 1 0,0-1 0,0 0 0,0-1 0,1 0 0,-1 0 0,8-2 0,-8 0-397,0 1-1,0-1 0,0 0 1,-1-1-1,1 0 0,-1 0 0,0 0 1,0-1-1,0 1 0,0-2 1,-1 1-1,0 0 0,0-1 1,-1 0-1,1 0 0,-1-1 0,-1 1 1,5-9-1,-3 4-342,-2 10 356,-2 20 824,-3 63 1601,2 59 708,1-118-2604,2-1 0,0 0 0,1 0 0,10 27 0,-14-48-145,0 1 0,1-1 1,-1 1-1,1-1 0,0 1 1,-1-1-1,1 0 0,0 1 1,0-1-1,0 0 0,0 0 1,2 2-1,-2-3-61,-1 1-1,1-1 1,-1 0 0,1 0 0,0 0 0,-1 0 0,1 0-1,-1-1 1,1 1 0,-1 0 0,1 0 0,0 0 0,-1 0-1,1-1 1,-1 1 0,1 0 0,-1 0 0,1-1 0,-1 1-1,1-1 1,-1 1 0,0 0 0,1-1 0,-1 1 0,0-1-1,1 1 1,-1-1 0,0 1 0,1-1 0,-1 1 0,0-1-1,1 0 1,11-20 53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5.6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0 266 16035,'2'11'1769,"8"-7"-953,4-4-280,8-7 2009,11-14-1705,12-12-368,3-8-40,5-4-312,-1 0-240,-7 8-560,-6 5-320,-15 16 768,-10 13-232,-17 16-177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6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1 229 18380,'22'-2'1664,"11"-13"-1120,5-1-216,10-7 521,-2-5-257,5-2-472,-1-3-400,-11 1 320,-4 4-152,-8 7-160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6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46 231 20276,'0'5'260,"-1"-1"-1,0 1 0,0-1 0,0 0 1,-1 1-1,1-1 0,-4 5 0,-4 13-27,3 0 110,0 1 1,2 0-1,0 0 0,-1 43 0,5-64-337,0 0 1,0-1-1,0 1 0,0 0 0,1 0 0,-1 0 1,0 0-1,1-1 0,-1 1 0,1 0 0,0 0 1,-1-1-1,1 1 0,0 0 0,0-1 0,0 1 1,0-1-1,1 1 0,1 1 0,-2-2-6,0-1 0,1 1 0,-1-1-1,1 1 1,-1-1 0,1 1 0,-1-1 0,1 0-1,-1 0 1,1 0 0,-1 0 0,1 0 0,-1 0-1,1 0 1,-1 0 0,1-1 0,-1 1 0,3-1-1,7-4-25,0 0 0,-1-1 0,1 0 0,16-13 0,-18 12 25,6-3-19,-4 1 13,1 1 0,0 0 1,0 0-1,1 1 0,0 1 1,1 0-1,25-7 0,-37 13 13,0-1-1,0 1 0,1 0 0,-1 0 0,0 0 0,0 0 0,0 0 0,0 0 0,0 0 1,0 1-1,1-1 0,-1 1 0,0 0 0,0-1 0,0 1 0,-1 0 0,1 0 0,0 0 0,0 0 1,0 1-1,-1-1 0,1 0 0,-1 1 0,1-1 0,-1 1 0,1 0 0,-1-1 0,0 1 0,0 0 1,0 0-1,0 0 0,0 0 0,0 0 0,0 0 0,-1 0 0,1 0 0,-1 3 0,2 2 16,-1 0-1,-1 1 0,1-1 1,-1 1-1,-1-1 0,1 1 1,-1-1-1,0 1 1,-4 11-1,2-10 9,-1-1-1,1 1 1,-1-1 0,-1 0-1,0 0 1,0-1 0,0 1 0,-1-1-1,0 0 1,0-1 0,-1 1-1,0-1 1,0 0 0,0-1 0,-1 0-1,0 0 1,0-1 0,0 0-1,0 0 1,-1-1 0,0 0 0,1 0-1,-1-1 1,0 0 0,0-1-1,0 0 1,-1 0 0,1-1 0,0 0-1,0-1 1,-15-2 0,-20-10 74</inkml:trace>
  <inkml:trace contextRef="#ctx0" brushRef="#br0" timeOffset="1">3 264 19044,'30'-27'1936,"3"3"-1423,4-7-273,4-1 944,2-1-968,-1 2-312,-4 4 976,-8 3-856,-4 4-56,-8 5-56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7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0 457 18844,'29'-9'2144,"4"-14"-1407,7-16-297,4-6 992,7-9-584,0-3-128,-1 1-528,-5 2-280,-11 11-744,-7 5-368,-9 17 920,-3 8-264,-7 8-216</inkml:trace>
  <inkml:trace contextRef="#ctx0" brushRef="#br0" timeOffset="1">263 551 15995,'1'4'434,"1"-1"0,0 0 0,-1 0 0,1 1 0,0-1 0,0 0 0,1-1-1,-1 1 1,1 0 0,-1-1 0,1 1 0,3 1 0,-2 0 532,0-1-759,-1 0 0,1 0-1,0 0 1,0 0 0,1 0-1,-1-1 1,0 0 0,1 0-1,-1 0 1,1-1 0,0 1-1,0-1 1,-1 0 0,7 0-1,-8-1-193,0 0-1,1 0 0,-1-1 1,1 0-1,-1 1 0,0-1 1,1 0-1,-1-1 0,0 1 1,0 0-1,0-1 0,0 0 1,0 0-1,0 0 0,0 0 1,-1 0-1,1 0 0,-1-1 1,0 1-1,4-6 1,3-5-167,-2 1 0,1-1 0,-2 0 0,0-1 0,0 0 0,6-26 0,11-87-1308,-21 113 1272,-3 25 276,1-1 0,1 1 1,2 13-1,1 8 189,0 33 224,3 0 1,3-1-1,19 64 1,-28-125-591,0 1 0,0-1 0,1 0 1,-1 0-1,1 0 0,0 0 0,0 0 1,2 3-1,-3-6 74,-1 1 0,0-1 1,0 0-1,0 0 0,0 0 0,1 0 0,-1 1 1,0-1-1,0 0 0,0 0 0,1 0 0,-1 0 0,0 0 1,0 0-1,1 0 0,-1 0 0,0 0 0,0 0 1,1 1-1,-1-1 0,0 0 0,0 0 0,1 0 1,-1-1-1,0 1 0,0 0 0,1 0 0,-1 0 0,0 0 1,0 0-1,1 0 0,-1 0 0,0 0 0,0 0 1,1-1-1,5-16-291,-4-9-119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9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10 17220,'-3'-9'1736,"7"9"-1104,4 4-248,-2 14 921,4 8-409,4 11-328,4 2-72,1 6-264,2 2-112,0-5-112,-3-3-136,-3-9-232,0-4-184,-6-10-432,-6-4-297,-9-10 865,-4-2-216,-11-3-152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9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1 579 17244,'7'-7'1616,"4"4"-1072,2-2-272,4-2 1072,4-4-719,6-3-769,4-4-353,2-4 425,2-4-96,1-5-152</inkml:trace>
  <inkml:trace contextRef="#ctx0" brushRef="#br0" timeOffset="1">508 76 16788,'0'-2'178,"1"-1"0,-1 1 0,0-1 0,0 1 0,-1-1 0,1 1 1,0 0-1,-1-1 0,1 1 0,-1 0 0,-1-3 0,2 4-138,-1 1 0,1-1-1,0 1 1,-1-1 0,1 1-1,-1-1 1,1 1 0,-1-1-1,1 1 1,-1-1 0,1 1-1,-1-1 1,0 1 0,1 0-1,-1-1 1,1 1 0,-1 0-1,0 0 1,1 0 0,-1-1-1,0 1 1,1 0 0,-1 0 0,0 0-1,1 0 1,-1 0 0,0 0-1,0 0 1,1 0 0,-1 1-1,0-1 1,1 0 0,-1 0-1,0 0 1,1 1 0,-1-1-1,1 0 1,-1 1 0,0-1-1,1 0 1,-1 1 0,1-1-1,-1 1 1,-3 3 115,0 0 0,0-1 1,0 1-1,1 1 0,-1-1 0,1 0 0,0 1 1,1 0-1,-1-1 0,1 1 0,0 0 0,0 0 0,1 1 1,-2 5-1,-1 8 93,0 1 0,0 29-1,3-30-69,3 34 0,-2-49-154,0 1 1,1-1-1,0 0 1,0 0-1,0 0 1,1 1 0,-1-1-1,1 0 1,0-1-1,0 1 1,0 0-1,1-1 1,5 8-1,-7-11-17,0 1 0,0 0 0,0 0-1,0-1 1,0 1 0,0 0 0,0-1 0,1 1-1,-1-1 1,0 0 0,0 1 0,0-1 0,1 0-1,-1 0 1,0 0 0,1 0 0,-1 0 0,0 0-1,0 0 1,1 0 0,-1 0 0,0-1-1,0 1 1,1 0 0,-1-1 0,0 1 0,0-1-1,0 1 1,0-1 0,0 0 0,0 0 0,0 1-1,0-1 1,0 0 0,0 0 0,0 0 0,0 0-1,0 0 1,0-1 0,4-4 18,-1-1 0,1 1 0,-1-1 0,-1 0 0,4-8 0,-1 1 27,-2 0 1,0-1 0,0 0 0,-1 1 0,-1-1-1,0-29 1,-2 32-30,0 1 0,-1 0 0,-1 0 0,0-1 0,0 1 1,-1 1-1,0-1 0,-1 0 0,-9-18 0,12 28-31,0-1 0,0 0 0,-1 0 0,1 1 0,0-1 0,0 1 0,-1-1 0,1 1 0,-1 0 0,1-1 0,-1 1 0,0 0 0,-3-2 0,4 3-32,0 0 0,1 0 0,-1-1 0,0 1 0,0 0 0,0 0 0,0 0 0,0 0 0,0 0 0,0 0 0,0 1 0,0-1 0,0 0 0,0 0 0,0 1 0,0-1-1,1 0 1,-1 1 0,0-1 0,-1 2 0,-1 0-53,1 0-1,0 1 0,-1-1 1,1 1-1,1 0 0,-1 0 1,0-1-1,1 1 0,-1 0 0,1 0 1,0 1-1,0-1 0,0 0 1,-1 4-1,-2 23-315,2-2-146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06.2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65 100 16163,'2'-1'161,"1"0"0,-1 0 0,0 1-1,0-1 1,0-1 0,0 1-1,0 0 1,-1 0 0,1-1-1,0 1 1,0-1 0,-1 1-1,1-1 1,-1 0 0,0 0 0,1 1-1,-1-1 1,0 0 0,0 0-1,0 0 1,0-1 0,0-1-1,0 2-104,-1 1-1,1-1 0,-1 0 0,1 0 0,-1 1 1,0-1-1,1 0 0,-1 0 0,0 1 1,0-1-1,0 0 0,-1 0 0,1 1 0,0-1 1,-1 0-1,1 0 0,-1 1 0,0-1 0,1 0 1,-1 1-1,0-1 0,0 1 0,0-1 1,0 1-1,0-1 0,0 1 0,-1 0 0,-1-2 1,2 3-35,1-1 1,-1 1 0,0-1 0,0 1 0,0 0-1,0-1 1,0 1 0,0 0 0,0 0 0,0 0-1,0 0 1,0 0 0,0 0 0,0 0 0,0 0-1,0 0 1,0 0 0,0 1 0,0-1 0,0 0-1,0 1 1,0-1 0,0 1 0,0-1 0,0 1-1,0-1 1,1 1 0,-1 0 0,0-1 0,0 1-1,1 0 1,-1 0 0,0-1 0,1 1 0,-2 2-1,-2 3 63,0 0 0,0 1-1,-4 10 1,8-16-77,-7 15 31,1 0-1,0 1 1,1 0-1,1 0 0,1 0 1,0 0-1,2 1 0,0-1 1,0 1-1,2-1 0,3 20 1,-4-32-34,1 0 1,0-1 0,1 1 0,-1 0 0,1 0 0,0-1-1,3 6 1,-4-9-3,0 0 0,0 1 0,0-1 1,0 0-1,0 1 0,1-1 0,-1 0 0,0 0 0,1 0 0,-1 0 0,1 0 0,-1 0 0,1 0 0,-1-1 0,1 1 1,0 0-1,-1-1 0,1 0 0,0 1 0,0-1 0,-1 0 0,1 0 0,0 0 0,2 0 0,1-1-10,1 0 0,0-1 0,-1 1 0,0-1 0,1-1 0,-1 1 0,0-1 0,0 0 0,0 0 0,-1 0 0,1-1 0,-1 1 0,8-9 0,2-4-59,0 0 0,16-27 0,31-60-189,-53 87 200,-1-1 0,0 0 0,-1 0 0,5-28 0,-10 32 57,-5 19 55,-7 23 27,5-8-15,1-1 1,0 1 0,2 0 0,0 0-1,0 38 1,3-58-65,0 0 0,0-1 0,0 1 0,0 0 1,0-1-1,0 1 0,0 0 0,0-1 0,0 1 0,0 0 0,1-1 0,-1 1 1,0-1-1,0 1 0,1 0 0,-1-1 0,0 1 0,1-1 0,-1 1 1,0-1-1,1 1 0,-1-1 0,1 1 0,-1-1 0,1 1 0,-1-1 0,1 0 1,0 1-1,-1-1 0,1 0 0,-1 1 0,1-1 0,0 0 0,-1 0 1,1 0-1,-1 1 0,1-1 0,0 0 0,-1 0 0,1 0 0,0 0 0,-1 0 1,1 0-1,0 0 0,-1-1 0,1 1 0,0 0 0,-1 0 0,1 0 1,-1-1-1,1 1 0,1-1 0,2-2 16,1 1 1,-1-1-1,0-1 0,1 1 1,4-6-1,17-19 20,-17 17-106,0 1-1,0 1 0,1 0 1,0 0-1,1 0 0,0 2 1,0-1-1,18-8 0,-27 16 45,-1-1 0,1 1-1,0-1 1,0 1 0,0 0 0,-1 0 0,1 0-1,0 0 1,0 0 0,0 0 0,-1 0-1,1 0 1,0 1 0,0-1 0,-1 1-1,1 0 1,0-1 0,-1 1 0,1 0 0,-1 0-1,1 0 1,-1 0 0,1 0 0,-1 0-1,1 1 1,-1-1 0,0 0 0,0 1-1,0-1 1,0 1 0,0-1 0,0 1 0,0-1-1,0 1 1,0 3 0,4 8-46,0-1 0,-2 1 0,5 26 0,-5-25 59,-2-8 25,0 0 1,1 0 0,0-1-1,0 1 1,0 0-1,1-1 1,4 8 0,-6-12-8,0 0 1,-1 0 0,1 0-1,0 0 1,0 0 0,0-1-1,0 1 1,0 0-1,0-1 1,0 1 0,0-1-1,0 1 1,0-1 0,0 1-1,0-1 1,0 0 0,0 0-1,2 1 1,-1-1 0,0-1 0,0 1-1,-1 0 1,1-1 0,0 1 0,0-1 0,-1 0-1,1 0 1,0 1 0,-1-1 0,1 0 0,-1 0 0,1-1-1,-1 1 1,2-2 0,11-12 48,-2 0 0,0-1 0,-1 0 0,0 0 0,9-23 1,15-21-67,-35 59 3,0 1-1,1-1 1,-1 0-1,0 1 1,1-1-1,-1 0 1,0 1-1,1-1 1,-1 1-1,1-1 1,-1 1-1,1-1 1,0 1-1,-1 0 1,1-1-1,-1 1 1,1-1-1,0 1 1,-1 0-1,1 0 1,0-1-1,-1 1 0,2 0 1,-1 0 0,-1 1-1,1-1 1,-1 0 0,1 1 0,-1-1 0,1 1-1,-1-1 1,0 1 0,1-1 0,-1 1-1,0-1 1,1 1 0,-1-1 0,0 1-1,1-1 1,-1 1 0,0 0 0,0-1 0,0 1-1,0 0 1,4 38-91,-4-37 98,1 17-47,4 74-398,-4-120-544,-1-1 683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0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18484,'17'40'2000,"-5"4"-1423,-6 4-233,1 0 1224,4-6-1072,-2-5-304,-3-11-744,1-10 936,-7-17-576,2-20-64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0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0 236 19428,'3'-10'685,"0"1"-1,1 0 0,0 0 1,1 0-1,-1 0 1,2 1-1,11-15 1,52-49-7,-27 29-472,-37 37-199,20-18-6,-25 23-2,1 1 1,-1 0-1,1-1 0,-1 1 0,0 0 1,1-1-1,-1 1 0,1 0 1,-1 0-1,1-1 0,-1 1 1,1 0-1,-1 0 0,1 0 0,-1 0 1,1 0-1,-1 0 0,1 0 1,-1 0-1,1 0 0,-1 0 1,1 0-1,0 0 0,-1 0 0,1 0 1,-1 0-1,1 0 0,-1 1 1,1-1-1,-1 0 0,0 0 1,1 1-1,-1-1 0,1 0 0,-1 1 1,1-1-1,-1 0 0,0 1 1,1-1-1,-1 1 0,0-1 1,1 0-1,-1 1 0,0-1 0,0 1 1,1-1-1,-1 1 0,0-1 1,0 1-1,0 0 0,4 15 24,-1 1 0,-1-1 0,-1 1 0,-1 31 0,0-10 62,1 20 79,14 212 1101,-12-262-1241,-2-24-689,-1-27 335,-2 4 86,4 25-84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1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88 135 19476,'-12'37'2328,"9"-30"-2131,1-1 0,0 1 0,0 0 0,0 0 0,0-1 0,1 1 0,1 0 0,-1 0 1,1 0-1,0 0 0,0 0 0,1 0 0,2 9 0,-3-15-198,0 0 0,1 0 1,-1 0-1,1 0 0,-1 0 1,1 0-1,-1 0 0,1 0 1,0 0-1,0 0 0,-1 0 1,1 0-1,0 0 0,0-1 1,0 1-1,0 0 0,0-1 1,0 1-1,0 0 0,0-1 1,0 1-1,0-1 0,0 0 1,0 1-1,1-1 0,-1 0 1,0 0-1,0 1 0,0-1 0,0 0 1,1 0-1,-1-1 0,0 1 1,0 0-1,0 0 0,0 0 1,3-2-1,3 0-51,1-1 1,-1-1-1,0 1 0,11-9 1,-4 4-7,-8 4 25,1 1-1,0-1 1,1 1-1,-1 1 1,0-1-1,1 1 0,8-1 1,-13 3 33,-1 0-1,0 0 1,1 0 0,-1 0 0,1 0-1,-1 1 1,1-1 0,-1 1 0,0-1 0,1 1-1,-1 0 1,0 0 0,0 0 0,1 0-1,-1 1 1,0-1 0,0 1 0,-1-1-1,1 1 1,0-1 0,0 1 0,-1 0-1,1 0 1,-1 0 0,1 0 0,0 3-1,2 2 68,-1 1-1,0-1 1,-1 1-1,0 0 1,0 0-1,0 0 1,-1 0 0,0 0-1,-1 0 1,0 0-1,0 0 1,-1 0-1,0 0 1,0 0-1,-1 0 1,0 0-1,-1 0 1,1-1-1,-1 1 1,-1-1-1,-5 9 1,3-5 55,0 0 1,-1 0-1,0-1 1,-1-1 0,-1 1-1,1-1 1,-1 0-1,-1-1 1,1 0-1,-2-1 1,1 0 0,-1 0-1,-13 5 1,21-10-190,-1-1 1,1 0-1,-1 1 1,0-2-1,0 1 1,0 0-1,1-1 1,-1 0-1,0 0 1,0 0-1,0 0 0,0-1 1,1 1-1,-1-1 1,0 0-1,0 0 1,1 0-1,-1-1 1,-3-1-1,2 0 32,1 0 0,0 0 0,0-1 0,0 1 0,0-1 0,0 0 0,1 0 0,0 0 0,-1-1 0,2 1 0,-1-1 0,0 1 0,-3-10 0,-5-27-353</inkml:trace>
  <inkml:trace contextRef="#ctx0" brushRef="#br0" timeOffset="1">71 111 19476,'23'-12'2025,"-1"-1"-1241,1-1-344,1 1 1232,1-2-680,-1 1-712,-3 2-464,-7 3-1712,-2 2 1704,-17 5-328,-5 2-208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1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1 192 18652,'0'5'2240,"1"-2"-1431,4-3-273,1-5 1312,6-7-872,1-3-167,4-7-289,-1-2-176,2-5-360,-1 2-192,-5 2-697,-3 2 377,-5 13 288,-2 2-664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0.8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15139,'1'0'78,"-1"0"0,0 0 0,1 0 0,-1 0 0,0 1 0,1-1 0,-1 0 0,0 0 0,1 0 0,-1 0 0,0 1 0,0-1 0,1 0 0,-1 0 0,0 1 0,0-1 0,1 0 0,-1 0 0,0 1 0,0-1 0,0 0 0,0 1 0,1-1 0,-1 0 0,0 1 0,0-1 0,0 0 0,0 1 0,0-1 0,0 0 0,0 1 0,0-1 0,0 1 0,0-1 0,0 0 0,0 1 0,0-1 0,3 26 1267,-2-16-131,4 16-721,2-1 1,0 1-1,1-2 1,22 46-1,60 85-73,-24-46-1075,-66-109 595,0 1 0,-1-1 0,1 0-1,0 0 1,0 0 0,-1 0 0,1 1-1,0-1 1,-1 0 0,1 0 0,0 0 0,-1 0-1,1 0 1,0 0 0,-1 0 0,1 0-1,0 0 1,-1 0 0,1 0 0,0 0 0,-1 0-1,1 0 1,0 0 0,-1 0 0,1 0-1,0 0 1,-1-1 0,1 1 0,0 0 0,0 0-1,-1-1 1,-57-27-967,16 9 299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1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14 337 16556,'-1'-3'198,"-1"0"0,0 0 1,1 0-1,-1 0 1,1-1-1,0 1 1,0 0-1,0-1 1,0 1-1,1 0 1,0-1-1,-1 1 1,1-1-1,0 1 1,1-1-1,-1 1 1,0 0-1,1-1 1,0 1-1,0-1 0,0 1 1,2-3-1,3-11 308,1 1-1,18-28 0,-24 43-485,9-15 121,0 0 0,1 1 1,1 0-1,0 1 1,1 1-1,0 0 0,26-19 1,-30 26-121,0 0 1,0 1 0,1 0-1,-1 1 1,1 0 0,0 1-1,1 0 1,-1 0 0,0 1-1,1 0 1,-1 1 0,1 0-1,0 1 1,20 2 0,-19-1 36,0 1 0,-1 1 0,1 0 0,-1 0-1,0 1 1,0 1 0,0 0 0,0 0 0,-1 1 0,0 1 0,0-1 0,-1 1 0,1 1 0,-2 0 0,1 0 0,-1 1 0,0 0 0,-1 1-1,0-1 1,-1 1 0,0 1 0,0-1 0,-1 1 0,-1 0 0,1 0 0,-2 0 0,0 1 0,0-1 0,-1 1 0,0 0 0,0 18 0,-2-12 64,-1 1 0,-1 0 0,0-1 1,-2 0-1,0 1 0,-1-1 0,0-1 1,-2 1-1,0-1 0,-1 0 0,0-1 1,-12 16-1,14-21-142,-1-1 0,-1-1 0,0 1 0,0-2 0,-1 1 0,0-1 0,0 0 0,-1-1 1,0 0-1,0 0 0,-1-1 0,0-1 0,0 0 0,0 0 0,-1-1 0,0 0 0,1-1 0,-1-1 0,-15 2 0,25-4-91,0 1-1,0-1 1,0 0-1,-1 0 1,1 0 0,0-1-1,0 1 1,0 0-1,0-1 1,0 1-1,0-1 1,0 0-1,1 1 1,-1-1-1,0 0 1,0 0-1,0 0 1,-1-2-1,1 1-3,1 0 0,0 0 1,0 0-1,0 0 0,0 0 0,0 0 0,1 0 1,-1 0-1,1 0 0,-1-1 0,1 1 0,0 0 1,-1 0-1,1-1 0,0 1 0,1-3 0,0-16-702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1.7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57 12915,'1'-11'1220,"0"8"-819,0 0 1,-1 0 0,0 0-1,1 0 1,-1 0-1,0 0 1,0-1-1,0 1 1,-1 0-1,1 0 1,-1 0-1,-2-5 1,3 8-302,0 0 0,-1 0 0,1 0 1,-1 0-1,1 0 0,0 0 0,-1 0 0,1 1 0,-1-1 1,1 0-1,0 0 0,-1 1 0,1-1 0,0 0 1,-1 0-1,1 1 0,0-1 0,-1 0 0,1 1 1,0-1-1,0 0 0,-1 1 0,1-1 0,0 0 1,0 1-1,0-1 0,0 1 0,-1-1 0,1 1 0,0-1 1,0 1-1,-7 17 848,7-17-849,-9 31 321,2 1 1,1-1-1,1 2 1,2-1-1,2 0 1,4 63-1,-2-85-396,0 0 1,1 0-1,1 0 1,0 0-1,0-1 0,6 13 1,-8-21-25,0 1 1,1-1-1,-1 1 1,1-1 0,0 1-1,-1-1 1,1 0-1,0 0 1,1 0-1,-1 0 1,0 0-1,4 2 1,-4-3-15,0-1 1,0 1-1,0 0 1,0-1-1,0 0 1,0 1-1,0-1 1,0 0-1,0 0 1,0 0-1,0 0 1,0-1-1,0 1 1,0 0 0,0-1-1,-1 1 1,1-1-1,0 0 1,0 0-1,2-1 1,2-2-113,-1 0 1,0 0 0,0 0 0,0-1-1,0 1 1,-1-1 0,0-1-1,0 1 1,0 0 0,-1-1 0,0 0-1,0 0 1,0 0 0,3-11 0,3-16-285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2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39 16452,'0'-39'3142,"-1"67"585,-1 2-3488,17 225 909,-7-188-719,29 116-1,-35-176-450,17 48-55,-18-52-15,0-1 0,0 1 0,0-1 0,0 0 0,0 0 0,1 0 0,-1 1 0,1-1 0,0-1 0,0 1 0,0 0 0,0 0-1,0-1 1,0 1 0,0-1 0,0 1 0,0-1 0,3 1 0,-4-2 68,0 0 0,0 0 0,0 0 0,-1 0 0,1 0 0,0 0-1,0 0 1,0-1 0,0 1 0,-1 0 0,1 0 0,0-1 0,0 1 0,-1-1 0,1 1 0,0-1 0,0 1 0,-1-1-1,1 1 1,-1-1 0,1 1 0,0-1 0,-1 0 0,1 1 0,-1-1 0,1 0 0,-1 0 0,0 1 0,1-1 0,-1 0-1,0 0 1,1-1 0,3-22-517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2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64 17780,'2'8'449,"0"1"1,0-1-1,1 0 1,1 0-1,5 11 0,-7-16-417,-1-1 0,1 1 0,0-1 0,0 1 0,0-1 0,0 0 0,0 0 0,0 0 0,1 0 0,-1-1 0,1 1 0,-1-1 0,1 1 0,-1-1-1,1 0 1,0 0 0,0 0 0,0 0 0,4 0 0,-6-1-31,0 0-1,1 0 0,-1 0 1,0 0-1,0-1 1,1 1-1,-1 0 0,0-1 1,0 1-1,0-1 1,0 1-1,1-1 0,-1 0 1,0 1-1,0-1 0,0 0 1,-1 0-1,1 0 1,0 0-1,0 0 0,0 0 1,0 0-1,-1 0 1,1 0-1,-1 0 0,1 0 1,-1 0-1,1 0 1,-1 0-1,1-1 0,-1 1 1,0-2-1,2-6-64,0 1-1,-1 0 1,0-13-1,-1 20 58,-2-85-804,3 96 932,1 0-1,0-1 0,5 16 0,1 7 239,7 45 396,27 98 747,-36-161-1747,-4-19-427,-5-24 63,-7-7 288,-3-5-121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3.2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16412,'60'109'5255,"-42"-70"-4842,-1 1-1,-2 1 0,-2 0 1,12 69-1,-22-94-369,13 95 546,-14-93-692,-1 1-1,-1-1 1,-5 37 0,5-53 40,0 0 1,-1 0 0,1 0 0,-1-1-1,1 1 1,-1 0 0,0 0-1,0-1 1,1 1 0,-1 0-1,-2 2 1,2-4 47,0 1 0,1-1 1,-1 0-1,0 1 0,0-1 0,1 0 0,-1 0 0,0 1 1,0-1-1,0 0 0,1 0 0,-1 0 0,0 0 0,0 0 0,0 0 1,1 0-1,-1 0 0,0 0 0,0 0 0,0-1 0,1 1 1,-1 0-1,0 0 0,0-1 0,1 1 0,-1-1 0,0 1 0,1 0 1,-1-1-1,0 1 0,1-1 0,-2 0 0,-21-20-378</inkml:trace>
  <inkml:trace contextRef="#ctx0" brushRef="#br0" timeOffset="1">249 127 16355,'3'-2'2105,"3"1"-1145,2-4-440,2-1 2457,1 0-1969,1-3-616,1 0-120,1-3-456,-1 0-256,-2 3-448,-2 2-256,-3 4 816,-5 3-241,1 6-175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06.8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2 19172,'-7'-1'1264,"1"7"-1672,-5 4-200,-16 2 1104,-3 3-360,-10 2-440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3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0 111 18132,'0'9'2080,"5"-1"-1352,1-10-279,3-5 1303,4-7-952,4-2-264,-2-5-664,3-2-432,-3 1 528,0 5-160,-2 11-168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4.8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14 16740,'-4'-8'1992,"-2"2"-816,6 9 281,6 12-625,3 5-104,3 10-176,1 4-112,1 9-248,-1 2-104,3 6-240,-4-2-248,-5-8-536,-1-5-80,-7-9 728,-4-2-201,-5-11-199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5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13 321 19676,'0'0'52,"-1"0"-1,0 0 0,1 0 1,-1 0-1,1 0 1,-1-1-1,1 1 0,-1 0 1,1 0-1,-1 0 1,1-1-1,-1 1 1,1 0-1,-1-1 0,1 1 1,0 0-1,-1-1 1,1 1-1,-1-1 0,1 1 1,0-1-1,0 1 1,-1 0-1,1-1 0,0 1 1,0-1-1,-1 0 1,1 1-1,0-1 0,0 1 1,0-1-1,0 1 1,0-1-1,0 1 1,0-1-1,0 1 0,0-1 1,0 0-1,0 1 1,0-1-1,0 1 0,0-1 1,1 1-1,-1-1 1,1 0-1,0-2 44,1 0 1,-1 0-1,1 0 1,0 0-1,0 0 0,4-3 1,40-36 317,1 2 1,93-61-1,-108 80-399,46-22 1,-68 37-16,1 2 1,0 0 0,0 0-1,0 0 1,1 2 0,-1-1-1,1 2 1,20-2-1,-28 4 0,1-1 0,0 1-1,-1 0 1,1 0-1,-1 1 1,1-1-1,-1 1 1,0 0 0,0 0-1,1 0 1,-1 1-1,-1 0 1,1 0-1,0 0 1,-1 0 0,1 0-1,-1 0 1,0 1-1,0 0 1,-1 0-1,1 0 1,-1 0 0,4 6-1,1 7 3,-1-1 0,0 1-1,-1 0 1,5 32 0,-6-23 71,-1 1 1,-1-1 0,-1 1-1,-2-1 1,0 1-1,-9 42 1,6-50 12,-1-1-1,-1 0 1,0 0-1,-1-1 1,-1 0 0,0 0-1,-1-1 1,-1 0 0,-1-1-1,-15 18 1,20-27-77,0 0 1,-1 0 0,0-1-1,0 0 1,0-1 0,0 1-1,-1-1 1,0-1-1,0 1 1,0-1 0,0-1-1,-11 3 1,15-4-101,1-1 0,-1 1-1,1-1 1,-1 0 0,1 0 0,-1 0-1,0 0 1,1 0 0,-1-1 0,1 0-1,-1 0 1,1 0 0,-1 0 0,1 0-1,0-1 1,0 1 0,-1-1 0,1 0 0,0 0-1,1 0 1,-1-1 0,0 1 0,1 0-1,-1-1 1,1 0 0,-1 0 0,1 0-1,0 0 1,1 0 0,-1 0 0,-1-4-1,2 5 2,0-1 0,0 1 0,0 0 0,0 0 0,1 0 0,-1-1-1,1 1 1,-1 0 0,1-1 0,0 1 0,0 0 0,0-1 0,0 1-1,1 0 1,-1-1 0,1 1 0,-1 0 0,1-1 0,0 1 0,0 0-1,0 0 1,0 0 0,0 0 0,0 0 0,1 0 0,-1 0 0,1 0-1,2-2 1,19-13-797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5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19 17916,'0'-1'74,"0"0"1,0 1-1,0-1 1,0 0-1,0 1 0,0-1 1,0 0-1,0 1 1,0-1-1,-1 0 1,1 1-1,0-1 0,0 0 1,-1 1-1,1-1 1,0 1-1,-1-1 1,1 1-1,-1-1 0,1 1 1,-1-1-1,1 1 1,-1-1-1,1 1 1,-1-1-1,1 1 0,-1 0 1,0-1-1,1 1 1,-1 0-1,1 0 1,-1-1-1,0 1 0,1 0 1,-1 0-1,0 0 1,1 0-1,-1 0 0,0 0 1,1 0-1,-1 0 1,0 0-1,1 0 1,-1 0-1,-1 1 0,0 0 85,0 0 0,0 1 0,0-1-1,0 0 1,1 1 0,-1 0-1,0-1 1,1 1 0,0 0-1,-1 0 1,1 0 0,0 0-1,-2 3 1,-2 8 62,1 0 0,0 0 0,1 0-1,0 1 1,1-1 0,1 1 0,0 24 0,3-5-122,0 0-1,9 35 1,-8-55-68,0 1-1,1 0 1,1-1 0,6 14-1,-10-23-20,1-1-1,-1 0 0,1 0 1,-1 0-1,1-1 0,0 1 0,0 0 1,1-1-1,-1 1 0,0-1 1,1 0-1,-1 0 0,1 0 0,0 0 1,0 0-1,0 0 0,0-1 0,0 1 1,0-1-1,0 0 0,1 0 1,4 1-1,-4-2-16,0-1 0,0 1-1,0-1 1,0 0 0,0 0 0,-1-1 0,1 1 0,0-1 0,-1 1-1,1-1 1,-1 0 0,1-1 0,-1 1 0,0-1 0,3-2 0,7-8-297,0 0 0,10-14 1,-15 17 41,59-76-231,-47 63 119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7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38 15219,'0'-5'892,"0"3"-672,0 0 1,0 0-1,0 0 0,0 0 1,0 0-1,-1 0 1,1 0-1,-1 0 1,1 0-1,-1 0 0,0 0 1,0 0-1,1 0 1,-1 1-1,-2-3 1,2 7 23,0 0-1,0 0 1,0 1 0,1-1 0,-1 0 0,1 0 0,0 0 0,0 1 0,0 3 0,0-4-54,-1 57 338,3 0-1,2 0 1,2 0-1,4-1 1,20 72-1,-26-116-473,2 0 1,-1-1-1,2 0 0,0 0 1,16 23-1,-21-34-114,0 0 0,1 0-1,0 0 1,-1 0 0,1-1 0,0 1 0,0-1-1,1 0 1,-1 0 0,0 0 0,1-1-1,5 3 1,-6-3-60,-1-1 1,1 0-1,0 1 0,0-1 0,-1 0 1,1-1-1,0 1 0,0 0 0,-1-1 0,1 0 1,0 1-1,-1-1 0,1 0 0,0 0 0,-1-1 1,0 1-1,1 0 0,-1-1 0,4-2 0,7-8-418,-2-4-178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8.1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53 17468,'7'8'745,"-1"1"0,0-1 0,0 1 0,5 11 0,10 15 301,-14-24-801,-4-7-200,-1 0 0,1 1 0,0-1 0,1 0 0,-1 0 0,0 0 1,1-1-1,0 0 0,0 1 0,0-1 0,1 0 0,6 3 0,-10-6-101,0 0 1,0 0-1,0 0 0,0 0 0,0 0 0,0 0 1,1 0-1,-1 0 0,0-1 0,0 1 0,0 0 0,0-1 1,0 1-1,0-1 0,0 1 0,0-1 0,0 0 1,0 1-1,-1-1 0,1 0 0,0 1 0,0-1 0,0 0 1,-1 0-1,1 0 0,-1 0 0,1 0 0,0 0 1,-1 0-1,0 0 0,1 0 0,-1 0 0,0 0 1,1-1-1,2-8-685,0 1 1,2-19-1,-3 19 179,4-35-1611,-5 31 1575,0 1 0,2-1 0,-1 1 0,6-16-1,-8 28 614,0-1 0,0 1 0,0 0 0,0 0 0,0 0 0,1-1 0,-1 1-1,0 0 1,0 0 0,0 0 0,0 0 0,0-1 0,0 1 0,0 0-1,0 0 1,1 0 0,-1 0 0,0-1 0,0 1 0,0 0 0,0 0 0,1 0-1,-1 0 1,0 0 0,0 0 0,0 0 0,0-1 0,1 1 0,-1 0-1,0 0 1,0 0 0,0 0 0,1 0 0,-1 0 0,0 0 0,0 0 0,1 0-1,-1 0 1,0 0 0,0 0 0,0 0 0,1 0 0,-1 1 0,0-1-1,0 0 1,0 0 0,0 0 0,1 0 0,-1 0 0,0 0 0,0 0 0,0 1-1,0-1 1,1 0 0,-1 0 0,0 0 0,0 0 0,0 0 0,0 1-1,0-1 1,0 0 0,0 0 0,1 0 0,-1 1 0,0-1 0,0 0-1,0 0 1,7 17 1263,32 137 5326,-3-9-3970,-35-139-2633,1-1-1,0 0 1,0 1 0,1-1-1,4 7 1,-1-9-962,-4-10 386,-4-12 208,-5-9-33,-9-12-152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8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18684,'78'118'4529,"-42"-72"-3776,59 84 518,-85-113-1179,0 0 1,-2 1-1,0 0 0,-1 0 0,-1 1 1,6 24-1,-8-20-31,-1 0 1,-1 0-1,-1 0 0,-1 0 1,-3 26-1,1-38-247,1 0 0,-1 0 0,-1 0 1,0-1-1,-1 1 0,0-1 0,0 1 0,-1-1 0,0-1 0,-1 1 0,0-1 0,-13 15 0,16-21 111,0-1 0,0 1-1,-1 0 1,1-1-1,-1 0 1,1 0 0,-1 0-1,0 0 1,0 0-1,0-1 1,0 0 0,-6 1-1,-17 0-613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9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18548,'3'2'1896,"2"4"-1320,2 7-159,2 5 1039,5 6-664,1 3-128,3 6-200,-2 3-48,4 0-112,-1 0-87,-4-7-266,0-1-207,-3-7-688,-4-5 712,-1-6 40,1-7-112,-4-7-144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0.0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0 261 20804,'5'-5'1561,"11"-5"-1137,2-4-160,6-10 568,8 0-344,1-7-192,3-4-56,-1 2-136,-2 0-176,-8 7-424,-4 7-160,-9 13-400,-6 6-136,-9 10 760,-7 8-273,-8 11-103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0.5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1 283 15459,'19'4'1633,"7"-10"-809,1-9-184,9-10 736,0-7-119,2-4-177,-2-1-104,-6-1-408,-2 2-304,-10 8-936,-4 1 696,-13 21-192,-1 7-160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07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204 1 19044,'0'0'74,"-1"0"0,1 0 0,-1 0 0,1 0-1,-1 0 1,1 0 0,-1 0 0,1 0 0,-1 0 0,0 0 0,1 0 0,-1 0-1,1 0 1,-1 0 0,1 1 0,-1-1 0,1 0 0,-1 0 0,1 1 0,0-1-1,-1 0 1,1 0 0,-1 1 0,1-1 0,0 1 0,-1-1 0,1 1 0,-13 9 172,1 0 1,1 1-1,0 0 1,0 1-1,-11 16 1,-41 73 119,59-95-375,-7 14-58,-12 31 0,21-47 17,0 0 0,1 0 0,0 1 0,0-1 0,0 1 0,0-1 0,1 1 0,-1-1 0,1 1 0,0-1 0,1 1 0,-1-1 0,1 1 0,1 4 0,-1-7 4,0 0 1,0-1 0,0 1-1,0-1 1,0 0 0,1 1-1,-1-1 1,0 0 0,1 0-1,-1 0 1,1 0 0,-1 0-1,1 0 1,0 0-1,-1 0 1,1-1 0,0 1-1,0-1 1,-1 1 0,1-1-1,0 1 1,0-1 0,3 0-1,5 0-141,0 0 0,0-1-1,9-1 1,-16 2 147,17-3-163,1 0-1,-1 2 1,1 1-1,33 3 1,-49-3 227,-1 1 0,1-1-1,-1 1 1,1 0 0,-1 1 0,0-1 0,1 1 0,-1 0 0,0 0 0,0 0 0,0 1 0,-1-1-1,1 1 1,0 0 0,-1 0 0,0 0 0,0 1 0,0-1 0,0 1 0,0 0 0,-1 0 0,0-1-1,1 2 1,-1-1 0,-1 0 0,1 0 0,1 5 0,-2-4 53,-1 0 0,1 0 0,-1-1 0,0 1 0,0 0 0,0 0 0,-1-1 0,1 1 0,-1 0 0,0-1 0,-1 1 0,-1 5 0,-1-2 77,0-1 0,0 1 0,-1-1 0,0 0 0,0 0 0,-7 7 0,-8 6 274,0-2-1,-2 0 1,-25 15 0,38-26-395,-1-1 0,1 0 0,-1 0 0,0-1 0,-1 0 0,1-1 0,-19 5 0,28-9-78,0 1-1,0-1 1,-1 0-1,1 0 1,0 0-1,0 0 1,0 0-1,0 0 1,-1 0-1,1 0 1,0 0 0,0-1-1,0 1 1,0 0-1,0-1 1,0 1-1,-2-1 1,3 0-38,-1 1 1,1-1 0,0 0 0,-1 1-1,1-1 1,0 1 0,-1-1-1,1 1 1,0-1 0,-1 0-1,1 1 1,0-1 0,0 0-1,0 1 1,0-1 0,0 0-1,0 1 1,0-1 0,0 0 0,0 1-1,0-2 1,1-2-157,0-1 0,0 1 0,1 0 0,0 0 0,0-1 0,0 1 0,4-5 0,19-23-616,10-4-294</inkml:trace>
  <inkml:trace contextRef="#ctx0" brushRef="#br0" timeOffset="1">533 216 16379,'-18'67'1796,"-1"7"-792,18-67-833,0 1 0,1-1 0,-1 1 0,1-1 0,1 1 0,-1 0 0,4 11 0,-4-17-141,0-1 1,1 1-1,-1-1 1,0 1-1,1-1 1,0 1-1,-1-1 0,1 0 1,0 1-1,-1-1 1,1 0-1,0 0 1,0 1-1,0-1 0,0 0 1,0 0-1,0 0 1,1 0-1,-1 0 0,0-1 1,0 1-1,1 0 1,-1 0-1,1-1 1,-1 1-1,0-1 0,1 0 1,-1 1-1,1-1 1,-1 0-1,1 0 0,-1 1 1,1-1-1,-1-1 1,1 1-1,-1 0 1,1 0-1,-1 0 0,1-1 1,-1 1-1,1-1 1,-1 1-1,0-1 1,3-1-1,3-1 53,1-1 0,-1-1 0,0 1 1,0-1-1,-1 0 0,12-12 0,-7 4-18,-1 0 0,0 0 0,0-1 0,-2 0 0,0-1 0,0 0-1,-2 0 1,1-1 0,-2 0 0,0 0 0,-1 0 0,-1 0 0,-1-1 0,0 1 0,-1-1 0,0 0-1,-3-23 1,0 34-52,1-1 1,-1 1-1,1 0 0,-2 0 0,1 1 0,-1-1 0,1 0 0,-2 1 0,1 0 0,-1 0 1,-5-7-1,7 10-13,1 1 0,-1-1 0,0 0 0,1 1-1,-1 0 1,0-1 0,0 1 0,0 0 0,0 0 0,0 0 0,-1 0 0,1 0 0,0 1 0,0-1 0,-1 0 0,1 1 0,0 0 0,-1 0 0,1 0 0,0 0 0,-1 0 0,1 0 0,0 0 0,-1 1 0,1-1 0,0 1 0,0 0 0,-1 0 0,1-1 0,0 1-1,0 1 1,-3 1 0,1 0-128,-1 1 0,1-1 0,0 1 0,0 1-1,0-1 1,1 1 0,-1-1 0,1 1 0,0 0-1,0 0 1,1 0 0,-1 0 0,1 1-1,1-1 1,-1 1 0,1 0 0,-1-1 0,2 1-1,-1 0 1,1-1 0,0 12 0,5-5-348,3-12-158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1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14 238 15755,'-13'17'2041,"13"-4"-1249,6-7-256,6-6 2241,7-7-1913,7-8-152,5-9-128,2-3-96,0-8-168,2 1-104,-8 1-440,0 0-368,-11 7 1416,-5 2-880,-7 15-48,-2 3-48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1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20772,'0'0'80,"1"0"-1,-1 0 1,1 0-1,-1 1 1,1-1-1,-1 0 0,1 0 1,-1 1-1,1-1 1,-1 0-1,1 1 1,-1-1-1,1 0 1,-1 1-1,1-1 0,-1 1 1,0-1-1,1 1 1,-1-1-1,0 1 1,0-1-1,1 1 0,-1-1 1,0 1-1,0-1 1,0 1-1,1-1 1,-1 1-1,0 0 1,0-1-1,0 1 0,0-1 1,0 1-1,0 0 1,-2 29 394,1-19 230,0-5-535,1 60 830,0-62-972,1 0-1,-1 1 1,1-1 0,0 0 0,0 0 0,1 0 0,-1 0 0,1 0 0,0 0 0,0 0 0,0 0-1,5 5 1,-6-8-27,0 0-1,0 0 1,0 0-1,0 0 1,1-1-1,-1 1 1,0-1-1,1 1 0,-1-1 1,0 1-1,1-1 1,-1 1-1,1-1 1,-1 0-1,1 0 1,-1 0-1,1 0 1,-1 0-1,0 0 1,1 0-1,-1-1 1,1 1-1,-1-1 0,0 1 1,1-1-1,-1 1 1,0-1-1,1 1 1,-1-1-1,2-1 1,5-4-25,1 0 1,-1 0-1,9-10 0,-8 9 18,-3 1-9,6-4-9,-1 1 0,15-10 0,-24 18 22,1-1-1,0 0 1,-1 1-1,1 0 1,0-1-1,0 1 1,0 0 0,0 1-1,0-1 1,0 0-1,0 1 1,0 0-1,0 0 1,0 0-1,0 0 1,6 1-1,-7 0 4,0 0-1,0 0 1,-1 0-1,1 0 1,0 1-1,0-1 1,-1 0-1,1 1 1,-1 0-1,1-1 1,-1 1-1,0 0 1,1-1-1,-1 1 1,0 0-1,0 0 1,0 0-1,-1 0 1,1 0-1,0 1 1,-1-1-1,1 0 1,-1 0-1,0 0 1,0 0-1,0 4 1,0 2-1,0 1 0,0 0 0,-1 0 0,0 0 0,-3 9 1,-2 0-97,0 0 1,0-1 0,-2 0 0,0 0 0,-1-1 0,-1 0 0,-13 17-1,17-26 26,0 0 0,0-1 0,-1 1-1,0-1 1,0-1 0,-1 1 0,-9 4 0,12-7 44,0-1 0,0 0 1,0 0-1,0 0 1,-1-1-1,1 0 1,-1 0-1,1 0 0,-1-1 1,1 1-1,-1-1 1,-10-2-1,-21-10-305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2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0 218 17652,'32'-27'2192,"-4"6"-1248,-4 3-399,0-2 1863,3 1-1296,0-1-520,0-1-255,-3 0-1010,-3 5-431,-3 1 904,-3 4-208,-1 2-168</inkml:trace>
  <inkml:trace contextRef="#ctx0" brushRef="#br0" timeOffset="1">36 976 17932,'20'3'1640,"-1"-12"-864,7-12-232,10-17 817,4-7-385,7-10-192,-2-4-24,1-2-200,-5-1-232,-5 11-616,-6 8-344,-9 13 752,-6 4-272,-6 11-80,-1 5-112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2.5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1 193 19580,'7'12'2073,"7"2"-1473,1-5-280,4-3 1400,4-5-1232,3-1-48,1-7-304,-3-2-240,-2-5-592,-2-4-304,-5-4-816,-5-5 1424,-4-4-313,-4 1-319</inkml:trace>
  <inkml:trace contextRef="#ctx0" brushRef="#br0" timeOffset="1">265 1 17460,'6'28'2112,"-1"7"-1304,1 7-280,0 2 1121,6 2-569,0 1-192,1-4-312,2-2-144,2-7-207,-1-1-97,-1-7-281,0-4-207,-6-7-664,0-4 1600,-7-11-712,-2-2-112,-9-14-40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2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0 241 23021,'10'-19'820,"4"-7"-266,0 0 0,2 1-1,0 0 1,30-32 0,-38 49-426,1-2 16,2 0 0,12-10-1,-21 18-127,-1 1-1,1-1 1,0 1-1,0 0 1,1 0-1,-1 0 1,0 0-1,0 0 1,0 0-1,1 0 1,-1 1-1,0-1 1,1 1-1,-1 0 1,1-1-1,-1 1 1,0 0-1,1 0 1,3 1-1,-4 0-5,-1 0 1,1 0-1,-1 0 0,1 0 0,-1 0 0,0 0 1,1 0-1,-1 0 0,0 1 0,0-1 0,0 1 0,0-1 1,0 0-1,0 1 0,0 0 0,-1-1 0,1 1 1,0-1-1,-1 1 0,1 0 0,-1-1 0,1 4 1,0 40 158,-1-44-162,-5 46 236,-2 0-1,-21 73 1,-1 1 192,29-121-433,0 1 1,0-1-1,-1 0 0,1 1 1,0-1-1,0 0 0,0 1 0,0-1 1,0 1-1,0-1 0,0 0 1,0 1-1,0-1 0,0 1 1,0-1-1,0 0 0,0 1 1,0-1-1,0 0 0,0 1 1,0-1-1,1 1 0,-1-1 1,0 0-1,0 1 0,0-1 1,0 0-1,1 0 0,-1 1 1,0-1-1,1 1 0,10-8 16,10-17-97,100-166-4588,-106 170 3777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3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152 1 20084,'0'3'172,"0"0"0,0 1-1,-1-1 1,0 0-1,0 0 1,0 1 0,0-1-1,0 0 1,0 0-1,-1 0 1,0 0 0,1 0-1,-4 2 1,-3 9 187,-69 158 2229,65-138-2381,1 1 0,2 0 0,-6 45 0,14-74-186,0 1 1,1-1 0,0 0-1,0 1 1,0-1 0,3 10 0,-3-15-19,0 0 0,1 1 0,-1-1 0,1 0 0,-1 0 0,1 0 0,0 0 0,-1 0 0,1 0 0,0 0 0,0 0 0,-1 0 0,1 0 0,0 0 0,0-1 0,0 1 0,0 0 0,0-1 0,0 1 0,0-1 0,1 1 0,-1-1 0,0 1 0,0-1 0,0 0 0,1 1 1,-1-1-1,0 0 0,0 0 0,0 0 0,1 0 0,-1 0 0,0 0 0,0 0 0,1-1 0,-1 1 0,0 0 0,0-1 0,2 0 0,15-6-50,-1-1 1,0 0-1,0-1 0,0-1 1,-2-1-1,20-16 1,-7 6-287,32-21-718,122-99-1503,-142 102 1784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4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159 147 16267,'0'0'57,"0"0"-1,0 0 0,0-1 1,0 1-1,0 0 0,0 0 0,0 0 1,0-1-1,0 1 0,0 0 0,0 0 1,0-1-1,0 1 0,0 0 0,0 0 1,-1 0-1,1-1 0,0 1 0,0 0 1,0 0-1,0 0 0,0-1 1,0 1-1,0 0 0,-1 0 0,1 0 1,0 0-1,0-1 0,0 1 0,0 0 1,-1 0-1,1 0 0,0 0 0,0 0 1,0 0-1,-1 0 0,1 0 0,-9 4 880,-9 18 79,8-6-283,0 0-1,2 1 1,0 0-1,0 0 1,-6 26-1,8-21-492,2 0-1,0 0 1,1 0-1,1 0 1,1 0 0,1 1-1,4 33 1,-2-48-199,-1 0 0,1-1 1,0 1-1,1 0 0,-1-1 1,2 1-1,-1-1 0,1 0 0,6 9 1,-8-13-32,0-1 0,0 1-1,0-1 1,1 0 0,-1 0 0,1 0 0,-1 0 0,1-1 0,-1 1 0,1-1-1,0 1 1,0-1 0,0 0 0,0 0 0,0 0 0,0 0 0,0-1 0,0 0-1,0 1 1,0-1 0,0 0 0,1 0 0,-1 0 0,0-1 0,0 1 0,5-2-1,-1-1-4,1 0-1,-1 0 0,0-1 0,0 0 0,0 0 0,0-1 1,0 0-1,-1 0 0,0-1 0,0 1 0,-1-1 0,0 0 0,8-12 1,-1 0 5,0-1 0,-2 0 0,16-40 0,-18 39 9,-2-1 1,0-1-1,-1 1 0,-1-1 1,-2 0-1,1-40 1,-3 49-18,-1 0 0,0 1 0,-1-1-1,-1 0 1,0 1 0,0 0 0,-2 0 0,1 0 0,-1 0-1,-1 0 1,0 1 0,-1 0 0,-9-11 0,13 18-26,-1-1-1,0 1 1,0 0 0,0 0-1,0 1 1,-1-1 0,1 1 0,-1 0-1,0 0 1,0 1 0,0-1-1,-1 1 1,1 0 0,0 0 0,-1 1-1,1 0 1,-1 0 0,0 0-1,1 0 1,-1 1 0,0 0-1,1 0 1,-1 1 0,1 0 0,-1 0-1,0 0 1,-5 2 0,1 1 46,-1 1 0,1 0 0,0 1-1,1-1 1,-1 2 0,1-1 0,0 1 0,1 1 0,0 0 0,0 0 0,1 0 0,-11 16 0,-4 14-129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6.2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 16396,'0'-11'536,"0"-18"1311,0 29-1818,0 0 0,0 0 0,0 1 0,0-1 1,0 0-1,0 0 0,0 0 0,1 0 0,-1 0 0,0 0 0,0 0 0,0 0 0,0 0 0,0 0 0,0 0 1,0 0-1,0 0 0,0 0 0,0 0 0,0 0 0,0 0 0,0 0 0,0 0 0,0 0 0,0 0 0,0 0 1,0 0-1,0 0 0,0 0 0,1 0 0,-1 0 0,3 18 801,62 304 2838,26-4-3257,-43-156-110,-32-108-302,9 32-113,17 100 0,-41-178-169,0 1 0,0-1 0,-1 0 1,0 10-1,0-18 252,0 1-1,0-1 1,0 1-1,-1 0 1,1-1-1,0 1 1,0-1-1,0 1 1,-1-1-1,1 0 1,0 1-1,-1-1 1,1 1-1,0-1 1,-1 1-1,1-1 1,0 0 0,-1 1-1,1-1 1,-1 0-1,1 1 1,-1-1-1,1 0 1,-1 0-1,1 0 1,-1 1-1,1-1 1,-1 0-1,1 0 1,-1 0-1,1 0 1,-1 0 0,1 0-1,-1 0 1,1 0-1,-1 0 1,1 0-1,-2 0 1,-18-7-441,-3-7-190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6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13499,'0'0'55,"0"0"0,0 0 1,0 0-1,0 0 0,0 0 0,0 0 1,0 0-1,0 0 0,0 0 0,0 0 1,0 0-1,0 0 0,1 0 0,-1 0 1,0 0-1,0 0 0,0 0 1,0 0-1,0 0 0,0 0 0,0 0 1,0 0-1,0 0 0,0 0 0,0 0 1,0 0-1,0 0 0,1 0 0,-1 0 1,0 0-1,0 0 0,0 0 0,0 0 1,0 0-1,0 0 0,0 0 0,0 0 1,0 0-1,0 0 0,0 0 0,0 0 1,0 0-1,0 0 0,1 0 0,-1 0 1,0 0-1,0 0 0,0 0 0,0 0 1,9 12 1544,13 23 7,-20-32-1448,296 476 4145,-292-470-4262,18 27 141,-23-34-158,0 0-1,0-1 1,0 1-1,1-1 1,-1 1-1,1-1 1,-1 0-1,1 0 1,0 1-1,-1-1 1,1 0-1,0 0 1,0 0-1,0-1 1,3 2-1,-4-2-12,-1 0-1,1-1 1,0 1 0,-1 0-1,1 0 1,-1-1-1,1 1 1,0 0-1,-1-1 1,1 1 0,-1 0-1,1-1 1,-1 1-1,1-1 1,-1 1-1,1-1 1,-1 1 0,0-1-1,1 1 1,-1-1-1,0 0 1,1 1-1,-1-1 1,0-1 0,7-19 177,0-14 19,-1 0 1,3-57-1,-9-74-883,0 14-237,2 119 555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7.5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0 527 12731,'7'12'283,"15"24"376,1-2 1,32 39-1,-47-64-553,0 0 1,0-1-1,1-1 1,0 1-1,0-1 1,0-1-1,1 0 0,0 0 1,1-1-1,-1 0 1,1-1-1,21 6 1,-24-9-50,0 0 1,0-1 0,0 0 0,0-1 0,0 1 0,-1-2 0,1 1 0,0-1 0,0 0 0,-1-1 0,1 1 0,-1-1-1,0-1 1,0 0 0,0 0 0,0 0 0,-1-1 0,10-8 0,8-9 100,-1-1 0,-1-1 0,20-27 0,-41 49-151,142-202 834,-96 131-458,3 2 0,78-83 1,-119 144-352,0 1 1,0 0 0,1 1 0,1 0 0,-1 1 0,1 0-1,0 1 1,1 0 0,0 1 0,0 0 0,0 0 0,0 2-1,1-1 1,-1 2 0,1-1 0,0 2 0,0 0 0,0 0-1,0 1 1,18 3 0,-5 2 3,0 0-1,-1 2 1,0 1-1,0 0 1,27 15-1,-52-23-55,0 0 0,0 0 0,1 0 0,-1 0 0,0 0-1,0 0 1,1 0 0,-1 0 0,0 0 0,0 0 0,1 0-1,-1 0 1,0 0 0,0 0 0,1 0 0,-1 0 0,0 0-1,0 0 1,1 0 0,-1 0 0,0-1 0,0 1 0,0 0-1,1 0 1,-1 0 0,0 0 0,0-1 0,0 1 0,0 0-1,1 0 1,-1 0 0,0-1 0,0 1 0,0 0 0,0 0-1,0-1 1,0 1 0,0 0 0,0 0 0,1-1 0,-1 1-1,0 0 1,0 0 0,0-1 0,0 1 0,0 0 0,0 0-1,-1-1 1,1 1 0,0 0 0,0 0 0,0-1 0,0 1-1,0 0 1,0 0 0,0-1 0,-4-18-308,-1 5 49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07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70 14627,'-10'136'3970,"1"-41"-2451,3 181 1678,10-199-2319,19 120 0,-20-180-879,0-1 0,2 0 0,-1 0 0,9 17 0,-12-32-28,-1 1 0,1-1 1,-1 0-1,1 0 0,-1 0 0,1 0 0,0 0 0,-1 0 0,1-1 1,0 1-1,0 0 0,0 0 0,0 0 0,-1-1 0,1 1 1,0 0-1,0-1 0,1 1 0,-1-1 0,0 1 0,0-1 1,1 1-1,-1-2-16,0 1 0,0 0 0,0 0 0,0-1 0,0 1 0,0 0 0,0-1 0,0 1 1,0-1-1,0 0 0,-1 1 0,1-1 0,0 1 0,0-1 0,-1 0 0,1 0 0,0 0 0,-1 1 0,2-3 0,2-3-247,-1-1-1,1 0 1,-1 1-1,-1-2 1,4-10-1,3-28-655,-3-1 0,2-74 0,-7 106 777,4-86-837</inkml:trace>
  <inkml:trace contextRef="#ctx0" brushRef="#br0" timeOffset="1">183 4 15131,'5'-3'1204,"-3"9"-643,-2 21-256,0-18-106,0 15 182,9 313 3449,-4-276-3378,3 1-1,3-1 1,26 86-1,-34-136-461,-2-7-90,0 0 0,0 0-1,0 0 1,1-1-1,-1 1 1,1 0-1,0-1 1,0 1 0,0-1-1,1 0 1,-1 0-1,4 4 1,-6-7 73,0 0-1,0 0 1,1 0 0,-1 0-1,0 1 1,0-1 0,0 0-1,1 0 1,-1 0 0,0 0-1,0 0 1,1 0 0,-1 0-1,0 0 1,0 0 0,0 0-1,1 0 1,-1 0 0,0 0-1,0 0 1,0 0 0,1 0-1,-1 0 1,0 0 0,0 0-1,0 0 1,1-1 0,-1 1-1,0 0 1,0 0 0,0 0-1,0 0 1,1 0 0,-1-1-1,0 1 1,0 0 0,0 0-1,4-12-366,-2-13 104,-2 23 206,1-32-535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8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1163 15371,'0'1'87,"1"0"1,-1 0-1,1 0 0,-1 0 0,1 0 0,-1 0 1,1 0-1,0 0 0,-1 0 0,1 0 0,0 0 1,0 0-1,0-1 0,0 1 0,0 0 0,0-1 1,1 2-1,-1-2-24,0 0 1,0 0 0,0 0 0,0 0-1,-1 0 1,1 0 0,0 0 0,0 0-1,0 0 1,-1 0 0,1-1 0,0 1-1,0 0 1,0-1 0,-1 1-1,1 0 1,0-1 0,-1 1 0,2-1-1,3-4 257,0-1 0,0 1-1,0 0 1,7-12 0,-8 11-192,33-50 582,-2-2-1,30-69 1,43-132-250,-48 113-473,-57 139 4,4-10-27,1 0-1,13-22 0,-21 39 33,0-1 0,1 0 0,-1 1 0,0-1 0,1 0 0,-1 1 0,0-1 0,1 0 0,-1 1 0,1-1 0,-1 1 0,1-1 0,0 1 0,-1-1 0,1 1 0,-1 0 0,1-1 0,0 1 0,-1 0 0,1-1 0,0 1 0,0 0 0,-1 0-1,1-1 1,0 1 0,-1 0 0,1 0 0,0 0 0,0 0 0,-1 0 0,1 0 0,0 0 0,0 0 0,-1 1 0,1-1 0,0 0 0,0 0 0,-1 1 0,1-1 0,0 0 0,-1 1 0,1-1 0,-1 1 0,1-1 0,0 0 0,-1 1 0,1 0-1,-1-1 1,1 1 0,-1-1 0,1 2 0,4 5-11,0 0 0,-1 0 0,0 1 0,3 8-1,1 2 34,-3-10 18,0 0 1,1 1-1,0-2 0,13 15 0,-16-20-12,-1 0 0,1 0-1,-1 0 1,1 0 0,0 0 0,0 0 0,0-1 0,0 0-1,0 1 1,0-1 0,0 0 0,0 0 0,0-1 0,1 1 0,-1-1-1,0 0 1,1 1 0,4-2 0,-2 0 26,1-1 1,-1 0-1,1-1 0,-1 1 1,0-1-1,0 0 1,0-1-1,-1 1 0,1-1 1,-1 0-1,0-1 0,0 1 1,6-8-1,8-11 159,28-42 0,-42 58-180,15-25 15,0 0 0,26-64 0,-38 76-199,-1 0 1,-1-1-1,-1 1 1,-1-1 0,0 0-1,0-33 1,-3 48 106,-2 0 0,1 0 0,-1 0 1,-2-11-1,2 16 26,1 0 0,-1-1-1,1 1 1,-1 0 0,0 0 0,0 0 0,1 0 0,-1 0 0,0 0-1,0 0 1,0 0 0,0 0 0,0 0 0,-2 0 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8.9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9 124 11811,'-3'9'345,"1"-1"1,1 0 0,0 1 0,0-1 0,0 1 0,1 0-1,0-1 1,1 1 0,0-1 0,0 1 0,4 11 0,-1-6-99,1-1 0,-1 0 0,2 0 0,0-1 0,1 0 0,10 16 0,-12-22-133,-1 0 0,1-1 0,0 0 0,0 0 0,1 0 0,-1 0-1,13 7 1,-17-12-75,1 1 1,-1 0-1,1 0 0,-1-1 0,1 1 0,-1-1 0,1 0 0,-1 1 1,1-1-1,0 0 0,-1 0 0,1 0 0,-1 0 0,1 0 1,0 0-1,-1 0 0,1-1 0,-1 1 0,1-1 0,-1 1 0,1-1 1,-1 1-1,1-1 0,-1 0 0,1 0 0,-1 0 0,0 0 0,1 0 1,-1 0-1,0 0 0,0 0 0,0 0 0,0-1 0,0 1 1,0 0-1,0-1 0,0 1 0,-1-1 0,1 1 0,-1-1 0,2-2 1,5-17 267,0-1 0,-2 1 0,0-2 0,-2 1 0,2-43 0,-3 32 98,11-55 0,-13 87-390,1-1 0,-1 0 0,1 1 1,-1-1-1,1 1 0,0-1 0,-1 1 0,1-1 0,0 1 0,0-1 0,0 1 0,0 0 0,2-2 0,-3 2-9,1 1 0,0 0 0,0 0 0,-1 0 0,1 0 0,0-1 0,0 1 0,0 0 0,-1 0 0,1 0 0,0 1 0,0-1 0,-1 0 0,1 0 0,0 0 0,0 0 0,-1 1 0,1-1 0,0 0 0,-1 1 0,1-1 0,0 1 0,-1-1 0,1 0 0,0 1 0,-1 0 0,1-1 0,-1 1 0,1-1 0,-1 1 0,0 0 0,1-1 0,0 2 0,13 17 53,0 0 1,15 29-1,-18-29-14,0 0-1,1-1 1,21 24-1,-32-41-40,0 0 1,0 0-1,-1 0 0,1 0 0,0 0 1,0 0-1,1 0 0,-1 0 0,0 0 1,0 0-1,0-1 0,0 1 0,1 0 1,-1-1-1,0 1 0,1-1 0,-1 0 1,0 1-1,1-1 0,-1 0 1,1 0-1,-1 0 0,0 0 0,1 0 1,-1 0-1,1 0 0,-1 0 0,0-1 1,1 1-1,-1 0 0,1-1 0,-1 1 1,0-1-1,0 0 0,1 1 0,-1-1 1,0 0-1,0 0 0,0 0 0,0 0 1,0 0-1,0 0 0,0 0 0,1-2 1,4-5 24,-1 0 0,-1-1 0,0 1 0,0-1 1,3-11-1,46-136 238,-42 136-256,-10 19-11,-1 1 0,1-1 1,-1 1-1,1 0 0,-1-1 1,0 1-1,1 0 0,0-1 1,-1 1-1,1 0 0,-1 0 1,1-1-1,-1 1 0,1 0 0,-1 0 1,1 0-1,0 0 0,-1 0 1,1 0-1,0 0 0,1 0-3,-1 1 0,1 0 0,-1 0 0,1 0 0,-1 0 0,1 0 0,-1 1 0,0-1 0,0 0 0,0 1 0,0-1 0,0 0 0,0 1 0,0 0 0,0-1 0,0 1 0,-1-1 0,2 4 0,36 101-1346,-18-33-2868,-20-73 4195,0 0-1,0 0 0,0 0 0,0 0 0,0 0 1,0 0-1,0 0 0,0 0 0,0 0 1,0 0-1,0 0 0,0 0 0,0 0 1,0 0-1,0-1 0,0 1 0,1 0 0,-1 0 1,0 0-1,0 0 0,0 0 0,0 0 1,0 0-1,0 0 0,0 0 0,0 0 1,0 0-1,0 0 0,0 0 0,0 0 0,0 0 1,0 1-1,0-1 0,0 0 0,0 0 1,0 0-1,0 0 0,1 0 0,-1 0 0,2-15-1119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9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15395,'3'71'2422,"-4"-53"-1941,1 1 0,1 0 0,1-1 0,1 1 1,0-1-1,1 0 0,7 19 0,-11-36-462,1 0 1,-1 0-1,0-1 0,0 1 0,1 0 1,-1 0-1,1-1 0,-1 1 1,0 0-1,1-1 0,0 1 0,-1 0 1,1-1-1,-1 1 0,1-1 1,0 1-1,-1-1 0,1 1 0,0-1 1,-1 0-1,2 1 0,-2-1-9,1 0 0,-1-1 0,1 1 0,-1 0 0,1 0 0,-1 0 0,1-1-1,-1 1 1,0 0 0,1-1 0,-1 1 0,1 0 0,-1-1 0,0 1 0,1-1 0,-1 1-1,0-1 1,1 1 0,-1 0 0,0-1 0,0 1 0,1-2 0,8-33 147,8-94 372,-17 129-517,0-1 0,0 0-1,0 1 1,0-1 0,0 0 0,0 1 0,0-1 0,0 0 0,1 1 0,-1-1 0,0 1 0,0-1 0,1 0 0,-1 1 0,0-1 0,1 1 0,-1-1 0,1 1 0,-1-1 0,1 1 0,0-1 0,-1 1-4,1 0-1,-1 0 1,0 0 0,1 0 0,-1 0 0,1 0 0,-1 1-1,1-1 1,-1 0 0,0 0 0,1 0 0,-1 1-1,1-1 1,-1 0 0,0 0 0,1 1 0,-1-1 0,0 0-1,1 1 1,-1-1 0,0 1 0,1 0 0,19 33 213,-15-23-137,-2-7-60,0 1 8,-1 0-1,2 0 0,-1 0 1,0-1-1,1 1 1,7 6-1,-10-11-26,0 1 0,-1-1 0,1 1 0,0-1 0,0 0 0,0 1-1,-1-1 1,1 0 0,0 1 0,0-1 0,0 0 0,0 0 0,0 0 0,0 0 0,-1 0 0,1 0 0,0 0 0,0 0 0,0 0 0,1-1-1,-1 1 4,1-1-1,0 0 0,-1 0 0,1 0 0,-1 0 0,0-1 1,1 1-1,-1 0 0,0-1 0,0 1 0,1 0 0,-1-1 1,1-2-1,5-9 25,-1-1 0,0 1 1,5-19-1,12-29 76,-23 60-107,1-1 0,0 1 0,-1 0 0,1 0 0,0-1 0,0 1-1,0 0 1,0 0 0,0 0 0,0 0 0,0 0 0,0 0 0,0 0 0,1 1 0,-1-1-1,0 0 1,3 0 0,-3 1 0,0 0 0,0 0 0,0 0-1,0 0 1,0 0 0,0 0 0,0 0 0,0 0-1,0 1 1,0-1 0,0 0 0,0 1 0,-1-1-1,1 1 1,0-1 0,0 1 0,0-1 0,0 1-1,0 0 1,-1 0 0,1-1 0,0 1 0,-1 0-1,2 1 1,20 33-69,-19-28-158,1-1 1,-1 0-1,2 0 1,-1 0-1,10 10 1,-14-16 183,1 1 1,-1-1-1,0 0 1,0 1-1,1-1 1,-1 0-1,0 0 1,0 1-1,1-1 1,-1 0-1,0 0 1,1 0-1,-1 1 1,0-1-1,1 0 1,-1 0-1,0 0 1,1 0-1,-1 0 1,0 0 0,1 0-1,-1 0 1,0 0-1,1 0 1,-1 0-1,0 0 1,1 0-1,-1 0 1,1 0-1,-1 0 1,0 0-1,1 0 1,-1 0-1,0-1 1,1 1-1,-1 0 1,0 0-1,0 0 1,1-1-1,-1 1 1,0 0-1,1 0 1,-1-1 0,0 1-1,0 0 1,0 0-1,1-1 1,-1 1-1,0 0 1,0-1-1,0 1 1,0 0-1,0-1 1,1 0-1,1-21-853,-3 1 80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0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62 563 14811,'0'-1'122,"0"0"0,0 1 0,-1-1 0,1 0-1,0 0 1,-1 0 0,1 1 0,0-1 0,-1 0 0,1 1-1,-1-1 1,1 0 0,-1 1 0,1-1 0,-1 1 0,1-1 0,-1 1-1,0-1 1,1 1 0,-1-1 0,0 1 0,1-1 0,-1 1-1,0 0 1,0 0 0,1-1 0,-1 1 0,0 0 0,0 0 0,0 0-1,1 0 1,-1 0 0,0 0 0,0 0 0,0 0 0,1 0-1,-2 0 1,0 1 39,0-1-1,1 1 1,-1-1 0,0 1-1,1-1 1,-1 1-1,0 0 1,1 0 0,-1 0-1,1 0 1,-1 0-1,1 0 1,0 1 0,-1-1-1,1 0 1,-1 2-1,0 3-64,0-1 0,0 1-1,0-1 1,1 1-1,0 0 1,0 0-1,1 0 1,0 0 0,0-1-1,0 1 1,0 0-1,1 0 1,0 0-1,1-1 1,-1 1 0,1 0-1,0-1 1,0 1-1,1-1 1,3 6-1,-6-10-91,0-1-1,1 1 1,-1 0-1,1-1 1,-1 1-1,1 0 1,-1-1-1,1 1 1,-1-1-1,1 1 1,0-1-1,-1 1 1,1-1-1,0 1 1,-1-1-1,1 0 1,0 1-1,0-1 1,-1 0-1,1 0 1,0 1-1,0-1 1,0 0-1,-1 0 0,1 0 1,0 0-1,0 0 1,1 0-1,0-1 0,-1 0 0,0 0 0,1 0 0,-1 0 0,0 0 0,0 0 0,0 0 0,0 0 0,0 0 0,0 0 0,0-1 0,0 1 0,1-3 0,2-5-1,0 0-1,0 0 0,3-15 1,-2-1-283,0-1 0,-2 0 0,-1 1 0,-2-35 0,-1 38-1403,-1 0 0,-10-41 0,6 35-1899,-5-50 0,5-29 2882,-1-14 4902,5 98-2475,2 23-1684,0 1-1,0-1 1,0 0-1,0 0 1,0 0-1,0 0 1,1 0-1,-1 0 1,0 1 0,0-1-1,0 0 1,0 0-1,1 0 1,-1 0-1,0 0 1,0 0-1,0 0 1,1 0-1,-1 0 1,0 0-1,0 0 1,0 0 0,1 0-1,-1 0 1,0 0-1,0 0 1,0 0-1,0 0 1,1 0-1,-1 0 1,0 0-1,0 0 1,0-1 0,1 1-1,-1 0 1,0 0-1,0 0 1,0 0-1,0 0 1,0 0-1,0-1 1,1 1-1,-1 0 1,0 0 0,0 0-1,0 0 1,0-1-1,0 1 1,0 0-1,0 0 1,0 0-1,0-1 1,0 1-1,0 0 1,0 0 0,0 0-1,0 0 1,0-1-1,0 1 1,0 0-1,0 0 1,0 0-1,0-1 1,0 1-1,0 0 1,5 7 312,0 0-1,-1 0 1,0 1-1,0-1 1,-1 1-1,4 14 1,3 4 169,155 457 3717,-178-512-4202,-21-35 1,14 27-40,12 21-9,-58-101 5,59 107-27,7 14 24,10 17-1,-5-14-25,1 0 1,0 0-1,0 0 1,0-1 0,0 0-1,1 0 1,9 6 0,-14-11 5,0 0 1,0 0 0,1 1 0,-1-2 0,0 1-1,0 0 1,0 0 0,1-1 0,-1 1 0,0-1-1,1 0 1,-1 0 0,1 1 0,-1-2 0,0 1 0,1 0-1,-1 0 1,0-1 0,1 1 0,-1-1 0,0 0-1,0 0 1,1 0 0,-1 0 0,0 0 0,0 0-1,0 0 1,0-1 0,0 1 0,-1-1 0,1 0 0,1-1-1,3-4-79,-2 0 1,1 0-1,-1 0 0,0 0 0,-1 0 0,0-1 0,0 0 0,3-14 0,5-36-270,-11 75 500,1 1-1,1 0 1,0-1-1,1 1 1,1-1-1,1 0 1,8 20 0,-13-36-113,1 0 0,-1-1 1,0 1-1,0 0 0,1 0 1,-1-1-1,0 1 0,1 0 0,-1-1 1,1 1-1,-1 0 0,0-1 1,1 1-1,0-1 0,-1 1 1,1-1-1,-1 1 0,1-1 1,0 1-1,-1-1 0,1 0 1,0 1-1,-1-1 0,1 0 1,0 0-1,-1 1 0,1-1 1,0 0-1,0 0 0,0 0 1,-1 0-1,1 0 0,0 0 1,0 0-1,-1 0 0,1 0 1,0 0-1,0-1 0,-1 1 1,1 0-1,0 0 0,-1-1 1,1 1-1,0 0 0,-1-1 1,1 1-1,0-1 0,-1 1 1,1-1-1,-1 1 0,1-1 1,-1 1-1,1-1 0,-1 0 1,1 1-1,-1-1 0,0 0 1,1 0-1,5-8 42,-1 0 0,0-1 1,6-13-1,-7 14-25,5-10-4,34-67 114,-37 77-125,-1 1-1,1-1 1,1 1 0,-1 0-1,1 0 1,16-12-1,-22 19-9,0 0 0,1-1 0,-1 1 0,0 0 0,1 0-1,-1 1 1,1-1 0,-1 0 0,1 0 0,-1 1 0,1-1-1,-1 1 1,1-1 0,0 1 0,-1 0 0,1-1 0,0 1-1,-1 0 1,1 0 0,0 0 0,-1 1 0,1-1 0,0 0 0,-1 0-1,1 1 1,-1-1 0,1 1 0,0 0 0,-1-1 0,1 1-1,-1 0 1,0 0 0,3 2 0,1 3 15,-1-1 1,0 1-1,0 0 1,0 0-1,-1 1 0,4 11 1,-4-12-5,-1 0-1,1 0 1,0-1 0,0 1 0,6 7 0,-8-13-10,-1 0-1,0 1 1,1-1 0,-1 0 0,1 0 0,-1 0-1,0 0 1,1 1 0,-1-1 0,1 0-1,-1 0 1,0 0 0,1 0 0,-1 0 0,1 0-1,-1 0 1,1 0 0,-1 0 0,0 0-1,1 0 1,-1 0 0,1-1 0,-1 1 0,0 0-1,1 0 1,-1 0 0,0 0 0,1-1-1,-1 1 1,1 0 0,-1 0 0,0-1 0,0 1-1,1 0 1,-1-1 0,0 1 0,1 0 0,-1-1-1,0 1 1,0-1 0,0 1 0,1 0-1,-1-1 1,11-22-112,-9 19 17,5-11-326,-3 6 90,1 0 0,-1 0 0,1 1 0,1-1 0,-1 1 0,1 0 0,12-11 0,-2 6-301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1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1 153 16195,'3'15'1642,"1"0"0,6 15 0,40 92-540,-30-71-427,60 130 831,-65-152-1293,1-2-1,0 0 1,2-1-1,25 28 1,-30-44-147,-13-10-65,0 0 0,0 1 0,0-1-1,1 0 1,-1 0 0,0 0 0,0 0-1,0 0 1,0 0 0,1 0 0,-1 0-1,0 0 1,0 0 0,0 0 0,0 0-1,1 0 1,-1 0 0,0 0 0,0 0-1,0 0 1,0-1 0,1 1 0,-1 0-1,0 0 1,0 0 0,0 0 0,0 0 0,0 0-1,0 0 1,1 0 0,-1-1 0,0 1-1,0 0 1,0 0 0,0 0 0,0 0-1,0 0 1,0-1 0,0 1 0,0 0-1,0 0 1,1 0 0,-1-2-6,0 0 0,-1 0-1,1 0 1,0 0 0,0 0 0,-1 0 0,0 0 0,1 1-1,-1-1 1,0 0 0,1 0 0,-3-2 0,-24-38-278,-1 1-1,-2 1 1,-2 2 0,-55-52-1,78 84 292,9 10 39,10 11 23,-7-13-110,-1 0 0,1 0 0,-1 0 1,1-1-1,0 1 0,0-1 0,-1 1 1,1-1-1,0 0 0,1 0 0,-1 0 1,0 0-1,0-1 0,0 1 0,0-1 1,1 0-1,-1 0 0,3 0 0,-1-1-110,0 0 0,-1-1-1,1 1 1,-1-1 0,0 0-1,1 0 1,-1 0-1,0-1 1,0 1 0,0-1-1,4-4 1,1-1-312,-1-1 1,0-1-1,0 1 1,-1-1-1,0 0 1,-1-1-1,0 0 1,8-19-1,-10 18 149,0 0 0,0 0 1,-1-1-1,-1 1 0,0-1 0,-1 0 0,0 0 1,-2-19-1,1 31 329,0 0 0,0 0 0,0 0 1,0 0-1,0 0 0,-1 1 0,1-1 0,0 0 1,0 0-1,-1 0 0,1 1 0,-1-1 0,1 0 1,0 0-1,-1 1 0,0-2 0,1 2 5,-1 0 1,1 0-1,0 0 0,-1 0 0,1 0 0,0 0 1,0 0-1,-1 0 0,1 0 0,0 1 0,0-1 1,-1 0-1,1 0 0,0 0 0,0 0 1,-1 0-1,1 0 0,0 1 0,0-1 0,-1 0 1,1 0-1,0 0 0,0 1 0,0-1 0,-1 0 1,1 0-1,0 1 0,0-1 0,0 0 0,0 1 1,-2 2 185,0 0 0,1 0 0,-1 0 0,1 1 0,0-1 0,-1 7 0,0 9 349,0 0 0,2 0 0,0 0 0,1 0 0,1 0 0,1 0 0,0 0 1,7 19-1,-9-36-505,-1 0 1,1 0-1,0 0 1,-1 0-1,1 0 1,0-1 0,0 1-1,0 0 1,1 0-1,-1-1 1,0 1-1,0-1 1,1 1 0,-1-1-1,1 0 1,0 0-1,2 2 1,-3-3-26,0 0 0,0 0 0,0 1 0,0-1 0,0 0 0,0 0 0,0-1 0,0 1 0,0 0 0,0 0 0,0 0 0,1-1 0,-1 1 0,-1-1 0,1 1 0,0-1 0,0 1 0,0-1 0,0 1 0,0-1 0,0 0 0,1-1 0,3-4 27,1 0 0,-1-1 0,-1 0 0,1 0-1,-1 0 1,4-12 0,2-4-46,-2-2 0,0 1 0,-2-1 0,6-49 0,-4-103-469,-8 164 398,1 10 36,-1 0 0,0 0 0,0 0 0,0 1 1,0-1-1,-1 0 0,1 0 0,-1 0 0,0 0 0,-1-4 1,-3 27-324,5 7 254,2-1-1,1 1 1,0-1-1,2 0 1,1 0 0,13 33-1,-17-54-70,0 0-1,0 1 0,1-1 1,0-1-1,0 1 0,4 5 0,-6-9 123,-1 0 0,1-1 0,-1 1-1,1-1 1,0 1 0,-1-1 0,1 1-1,-1-1 1,1 0 0,0 1-1,-1-1 1,1 0 0,0 1 0,0-1-1,-1 0 1,1 0 0,0 0 0,0 0-1,-1 0 1,1 1 0,1-2 0,-1 1 5,0-1 1,0 1-1,0-1 1,0 1-1,0-1 0,0 0 1,0 0-1,0 0 1,0 1-1,0-1 1,0 0-1,-1 0 1,1 0-1,0 0 1,-1 0-1,1 0 1,-1-1-1,1-1 1,10-33-514,-3-12-211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1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1 164 15939,'18'55'3301,"-4"13"-1480,17 70 822,-24-117-2300,-1 0 0,2 0 0,1-1 0,13 23 0,-20-40-305,-1 0 1,1 0-1,0-1 0,0 1 1,0 0-1,0-1 1,0 0-1,1 1 0,-1-1 1,1 0-1,-1 0 1,1-1-1,0 1 0,0 0 1,6 1-1,-8-2-29,0-1-1,0 0 1,0 0-1,0 0 1,1 0-1,-1 0 1,0-1-1,0 1 1,0 0-1,0 0 1,0-1-1,0 1 1,0-1-1,0 1 1,0-1-1,0 1 1,2-2-1,-1 0-7,1 0 1,-1-1-1,0 1 0,0-1 0,0 1 0,-1-1 0,1 1 0,2-7 0,3-8-58,-1-1 0,-1-1 0,-1 1 0,0-1 0,-1 1 0,0-38-1,-9-118-541,6 174 598,-3-35-122,2 9-19,0 1-1,-2 0 0,-1 0 1,-15-49-1,19 74 145,0 0 0,0 0 0,0-1 0,0 1 0,0 0 0,0 0 1,0-1-1,0 1 0,0 0 0,0 0 0,0-1 0,0 1 0,-1 0 0,1 0 0,0 0 1,0-1-1,0 1 0,0 0 0,0 0 0,-1 0 0,1-1 0,0 1 0,0 0 0,0 0 0,-1 0 1,1 0-1,0 0 0,0-1 0,0 1 0,-1 0 0,1 0 0,0 0 0,0 0 0,-1 0 0,1 0 1,0 0-1,-3 10 168,4 23 181,4 44 360,4 0 1,27 111 0,-33-179-746,10 36 29,-12-43-60,0 0-1,0 0 1,0 0 0,0 0 0,0 0-1,1 0 1,-1 0 0,0-1 0,1 1-1,-1 0 1,1-1 0,0 1 0,0-1-1,-1 1 1,1-1 0,2 1 0,-3-2 23,0 0 0,0 1 0,0-1 0,0 0 0,0 0 0,0 0 0,-1 0 0,1 0 0,0-1 1,0 1-1,0 0 0,0 0 0,0-1 0,-1 1 0,1 0 0,0-1 0,0 1 0,0-1 0,-1 1 0,1-1 1,0 1-1,-1-1 0,1 1 0,0-1 0,-1 0 0,1 1 0,-1-1 0,1 0 0,-1 0 0,1 1 1,-1-1-1,1-2 0,11-29-488,-5-3-122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2.1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1 203 17988,'6'7'893,"0"0"1,1-1 0,0 1-1,0-1 1,0-1 0,12 8-1,-17-13-837,-1 1 0,1 0 0,-1 0 0,1 0 0,0-1 0,-1 1 0,1-1-1,0 1 1,0-1 0,0 0 0,-1 1 0,1-1 0,0 0 0,0 0 0,0-1 0,-1 1-1,1 0 1,0-1 0,0 1 0,-1-1 0,1 1 0,0-1 0,-1 0 0,1 1 0,0-1-1,-1 0 1,1 0 0,-1 0 0,1-1 0,-1 1 0,0 0 0,0 0 0,1-1 0,-1 1 0,0-1-1,0 1 1,0-1 0,-1 1 0,2-4 0,1-1-32,-1 0-1,0 0 1,0 0-1,0 0 1,-1-1-1,1-11 1,-2 14-21,0 0 1,1 0-1,-2 0 1,1 0-1,0 1 1,-1-1 0,0 0-1,0 0 1,0 0-1,0 1 1,0-1-1,-4-5 1,5 9-4,0 0 1,0 0 0,0-1 0,0 1-1,0 0 1,-1-1 0,1 1 0,0 0-1,0-1 1,0 1 0,-1 0-1,1 0 1,0-1 0,0 1 0,-1 0-1,1 0 1,0 0 0,0 0 0,-1-1-1,1 1 1,0 0 0,-1 0 0,1 0-1,0 0 1,-1 0 0,1 0-1,0 0 1,-1 0 0,1 0 0,0 0-1,-1 0 1,1 0 0,0 0 0,-1 0-1,1 0 1,0 0 0,-1 0 0,1 0-1,0 0 1,0 0 0,-1 0-1,1 1 1,0-1 0,-1 0 0,1 0-1,0 0 1,0 1 0,-1-1 0,1 0-1,0 0 1,0 1 0,-1-1 0,1 0-1,0 0 1,0 1 0,-7 17 20,6-8-13,-1 1 1,2-1-1,-1 0 0,1 0 0,1 0 0,0 0 0,0 0 0,1 0 0,0 0 0,1 0 0,0 0 0,1-1 1,-1 0-1,8 13 0,-10-21-5,0 1-1,0-1 1,0 0 0,1 1 0,-1-1-1,0 0 1,0 0 0,1 0 0,-1 0 0,1 0-1,-1 0 1,1 0 0,-1 0 0,1-1 0,-1 1-1,1-1 1,0 1 0,-1-1 0,1 1 0,0-1-1,2 0 1,-1 0 2,0-1 0,-1 1 0,1-1-1,0 0 1,-1 0 0,1 0 0,-1 0 0,1 0-1,-1-1 1,0 1 0,0-1 0,4-2 0,3-5-9,0 0 0,-1-1 1,0 0-1,10-17 0,51-100-682,-21 33-444,-34 76 408,-14 18 705,1 0-1,-1 0 1,0 0 0,0 0 0,0 0-1,1 0 1,-1 0 0,0 0-1,0 0 1,0 0 0,1 0 0,-1 0-1,0 0 1,0 0 0,1 0 0,-1 1-1,0-1 1,0 0 0,0 0 0,0 0-1,1 0 1,-1 0 0,0 0 0,0 1-1,0-1 1,0 0 0,1 0-1,-1 0 1,0 0 0,0 1 0,0-1-1,0 0 1,0 0 0,0 0 0,0 1-1,0-1 1,0 0 0,1 0 0,-1 0-1,0 1 1,0-1 0,0 0-1,0 1 1,1 39-1119,-2-27 1001,3 69-2060,-3-81 2129,1-1 1,0 0-1,0 1 1,0-1-1,0 0 1,0 1-1,0-1 1,0 1-1,0-1 1,0 0-1,0 1 1,0-1-1,0 0 1,1 1-1,-1-1 1,0 0-1,0 0 0,0 1 1,0-1-1,0 0 1,1 1-1,-1-1 1,0 0-1,0 0 1,0 1-1,1-1 1,-1 0-1,0 0 1,1 1-1,-1-1 1,0 0-1,0 0 1,1 0-1,7-9-1547,5-22 284,-1-10 475,2-7-150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2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35 275 12835,'-1'22'1286,"-1"1"1,-8 31-1,1-1 545,7-41-1397,-2 15 640,0 1 0,2 0 0,1-1 0,4 35 0,2-49-398,-5-12-655,0-1 1,0 0 0,0 0-1,0 0 1,1 0 0,-1 1-1,0-1 1,0 0 0,0 0-1,1 0 1,-1 0 0,0 0-1,0 0 1,0 0 0,1 1-1,-1-1 1,0 0 0,0 0-1,1 0 1,-1 0 0,0 0-1,0 0 1,1 0 0,-1 0-1,0 0 1,0 0 0,0 0-1,1 0 1,-1-1 0,1 1-1,0-1 35,1 0-1,-1-1 0,1 1 0,-1 0 0,0-1 0,0 1 0,1-1 0,-1 0 0,0 1 0,0-1 0,-1 0 0,2-2 0,8-21 52,0-1 0,-2 0 0,9-52 0,2-87-73,-14 106-163,-3 0 0,-6-75 0,0 108 16,1 21 42,1 5 19,0 11-8,0 32 210,5 70 0,-1-89-210,2 0 1,0-1 0,2 1-1,13 35 1,1-23-977,-19-35 964,0 0 1,0 1-1,0-1 0,0 0 0,0 0 1,1 0-1,-1-1 0,0 1 0,0 0 1,3 1-1,-3-2 52,-1 0-1,1 0 1,-1 0-1,1 0 1,-1 0-1,1 0 1,-1 0-1,1 0 1,-1 0 0,1 0-1,-1 0 1,0 0-1,1 0 1,-1-1-1,1 1 1,-1 0-1,1 0 1,-1 0 0,1-1-1,-1 1 1,0 0-1,1-1 1,-1 1-1,0 0 1,1-1-1,-1 1 1,0-1 0,1 1-1,-1 0 1,0-1-1,0 1 1,1-1-1,5-13-568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3.1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0 178 16532,'5'5'385,"0"1"0,0-1 0,-1 1 0,0 0 0,0 0 0,-1 0 0,1 1 0,-1-1 0,4 13 1,4 7 1130,-3-7-1244,1-1 0,1 0 0,0-1-1,2 0 1,0 0 0,1-2-1,15 17 1,-25-30-252,-1 0 0,0 0-1,1 0 1,-1-1 0,1 1 0,0 0-1,-1-1 1,1 0 0,0 0-1,0 0 1,0 0 0,4 1 0,-5-2-15,-1 0 0,1 0 0,0-1 1,0 1-1,0 0 0,0-1 0,0 1 1,0-1-1,0 0 0,-1 1 0,1-1 1,0 0-1,-1 0 0,1 0 0,0 0 1,-1 0-1,1-1 0,-1 1 0,0 0 1,1-1-1,0-1 0,4-5 0,0 0 0,-1 0-1,0 0 1,-1-1 0,0 0-1,0 0 1,4-16 0,12-73 8,-15 69 11,10-35 0,-15 63-21,1-1 1,-1 0-1,1 1 1,-1-1-1,1 1 1,0-1-1,0 1 1,-1-1-1,1 1 1,0 0-1,0-1 1,1 1-1,0-1 0,-1 1 0,-1 1 1,0 0-1,1 0 0,-1 0 0,1 0 0,-1 0 0,0 0 0,1 0 0,-1 0 0,1 0 0,-1 0 0,1 0 0,-1 0 0,0 0 0,1 0 0,-1 0 0,1 0 0,-1 0 0,0 0 0,1 1 0,-1-1 0,1 0 0,-1 0 0,0 1 0,1-1 0,-1 0 0,0 0 0,1 1 0,-1-1 0,1 1 0,2 4 27,0 0 0,1 0 0,-2 0 0,1 0-1,2 9 1,15 40 144,-14-34-100,1-1 0,1 0 0,0-1 1,2 0-1,12 19 0,-22-37-69,0 1-1,1 0 1,-1-1-1,0 1 1,1-1-1,-1 0 1,0 1-1,1-1 1,-1 1-1,1-1 1,-1 0-1,1 1 1,-1-1 0,1 0-1,-1 1 1,1-1-1,-1 0 1,1 0-1,-1 1 1,1-1-1,-1 0 1,1 0-1,0 0 1,-1 0-1,1 0 1,-1 0-1,1 0 1,0 0 0,-1 0-1,1 0 1,-1 0-1,1 0 1,0-1-1,-1 1 1,1 0-1,1-2 4,-1 1-1,0 0 1,1-1-1,-1 1 1,0-1-1,0 1 1,0-1-1,0 0 1,0 1-1,0-1 1,0-2-1,4-9 24,-1 0-1,2-17 0,-5 30-28,13-87 103,-5 34-53,19-70 0,-28 122-52,0-1 1,1 0-1,-1 0 1,1 1-1,0-1 1,-1 0-1,1 1 1,0-1-1,0 1 1,0-1-1,0 1 1,0-1-1,0 1 1,0 0-1,1 0 1,-1-1-1,2 0 1,-2 2-2,-1 0 1,1 0 0,0 0-1,-1 0 1,1 1-1,0-1 1,-1 0 0,1 0-1,0 1 1,-1-1-1,1 0 1,0 1 0,-1-1-1,1 0 1,-1 1-1,1-1 1,-1 1 0,1-1-1,-1 1 1,1-1-1,-1 1 1,0-1 0,1 1-1,-1 0 1,1-1-1,-1 1 1,0 1 0,5 8-6,0 1-1,-1 0 1,3 15 0,-7-26 6,4 17-49,2 1-151,-2 1-1,0-1 1,-1 1 0,0 0 0,-2 0-1,0 25 1,-1-43 189,0-1 0,0 1 0,0-1 0,0 0 0,0 1-1,0-1 1,0 1 0,-1-1 0,1 0 0,0 1 0,0-1 0,0 1-1,0-1 1,0 0 0,-1 1 0,1-1 0,0 0 0,0 1 0,-1-1-1,1 0 1,0 1 0,-1-1 0,1 0 0,0 1 0,-1-1 0,1 0-1,0 0 1,-1 0 0,1 1 0,0-1 0,-1 0 0,1 0 0,-1 0-1,1 0 1,0 0 0,-1 0 0,1 0 0,-1 0 0,1 0 0,-1 0-1,1 0 1,0 0 0,-1 0 0,1 0 0,-1 0 0,1 0 0,0 0 0,-1 0-1,1-1 1,-1 1 0,-12-9-369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3.5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 19156,'0'0'1728,"5"0"-1223,-4 0-241,4 0 1064,2 0-992,5-2-968,-1 1 632,8-5-216,4 1-96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08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 16107,'1'0'52,"0"0"0,-1 1 0,1-1 0,-1 0 0,1 1 0,-1-1 0,1 0 0,-1 1 0,1-1 0,-1 1 0,1-1 0,-1 1 0,0-1 0,1 1 0,-1-1 0,0 1 0,1 0 0,-1-1 0,0 1 0,0-1 0,1 1 0,-1 0 0,0-1 0,0 1 0,0 0 0,0-1 0,0 1 0,0 0 0,0-1 0,0 1 0,0-1 0,0 2 0,-2 31 184,0-21 36,-3 99 1609,10 122 1,1-161-1358,4 1 0,31 121 0,-21-138-750,-20-56 210,0 0-1,0 0 1,0 0 0,0 0 0,0 0 0,1 0 0,-1 0 0,0 0 0,0 0 0,0 0 0,0 0-1,0 0 1,0 0 0,0-1 0,0 1 0,0 0 0,0 0 0,0 0 0,0 0 0,0 0 0,0 0-1,0 0 1,1 0 0,-1 0 0,0 0 0,0 0 0,0 0 0,0 0 0,0 0 0,0 0 0,0 0 0,0 1-1,0-1 1,0 0 0,0 0 0,0 0 0,0 0 0,0 0 0,1 0 0,-1 0 0,0 0 0,0 0-1,0 0 1,0 0 0,0 0 0,0 0 0,0 0 0,-1-9-350,-87-251-3933,39 131 3909,44 105 779,5 24-377,0 0 1,0-1-1,0 1 0,0 0 1,0 0-1,1 0 0,-1 0 0,0-1 1,0 1-1,0 0 0,0 0 1,0 0-1,0 0 0,0 0 1,1-1-1,-1 1 0,0 0 1,0 0-1,0 0 0,0 0 0,0 0 1,1 0-1,-1 0 0,0-1 1,0 1-1,0 0 0,0 0 1,1 0-1,-1 0 0,0 0 1,0 0-1,0 0 0,1 0 0,-1 0 1,0 0-1,0 0 0,0 0 1,1 0-1,-1 0 0,0 0 1,0 0-1,0 1 0,0-1 1,1 0-1,-1 0 0,0 0 0,0 0 1,0 0-1,1 0 0,5 4 292,-1 1 0,1-1 0,8 10 0,-1-2-54,5 3 56,0-1 0,1-1 0,22 12 0,-35-22-255,0 0 0,0 0 0,1 0 0,-1-1-1,1 0 1,0 0 0,-1-1 0,1 0 0,0 0 0,0-1 0,0 1 0,0-1 0,0-1 0,11-1 0,-15 1-36,0 0 0,0 0 0,-1-1 0,1 1 1,-1 0-1,1-1 0,-1 0 0,1 0 0,-1 1 0,0-1 0,0-1 0,0 1 0,0 0 1,0 0-1,-1-1 0,1 1 0,-1-1 0,1 1 0,-1-1 0,0 0 0,0 0 0,0 1 0,-1-1 1,1 0-1,0 0 0,-1 0 0,0 0 0,0 0 0,0 0 0,0 0 0,0 0 0,-1 1 1,1-1-1,-1 0 0,0 0 0,1 0 0,-2 0 0,1 1 0,0-1 0,0 0 0,-1 1 0,-2-4 1,3 5-13,1 0 1,0 1 0,-1-1 0,1 1 0,-1-1 0,1 1 0,-1-1-1,0 1 1,1-1 0,-1 1 0,1 0 0,-1-1 0,0 1 0,0 0-1,1-1 1,-1 1 0,0 0 0,1 0 0,-1 0 0,0 0 0,0 0 0,1 0-1,-1 0 1,0 0 0,1 0 0,-1 0 0,0 0 0,-1 1 0,1-1 1,0 1 0,-1 0 0,1 0 0,0 0 0,0 0 0,0 0 0,0 1 0,1-1 0,-1 0 0,0 0 0,0 1 0,1-1 0,-2 3 0,0 2 7,0 1 1,0 0-1,1 0 0,0 0 0,-1 10 1,2-3 10,1 0 0,0 1 0,1-1 0,0 0 0,1 0 0,1 0 0,0 0 1,10 20-1,-13-32-19,0-1 0,-1 1-1,1-1 1,0 0 0,0 1 0,0-1 0,0 0 0,0 1 0,0-1 0,0 0 0,0 0 0,0 0 0,0 0 0,1 0 0,-1 0 0,1 0 0,-1 0 0,0-1-1,1 1 1,-1-1 0,1 1 0,0-1 0,-1 1 0,1-1 0,-1 0 0,1 0 0,0 0 0,-1 0 0,1 0 0,-1 0 0,1 0 0,0 0 0,-1-1 0,1 1 0,-1-1-1,1 1 1,-1-1 0,1 1 0,-1-1 0,1 0 0,1-1 0,4-3 8,-1 0 0,0 0-1,0-1 1,0 1 0,-1-1 0,9-12 0,18-34 10,-23 35-17,2 1-1,21-28 1,-32 44-5,0-1 0,1 1 0,-1-1 1,1 0-1,-1 1 0,0-1 0,1 1 0,0-1 1,-1 1-1,1-1 0,-1 1 0,1-1 1,0 1-1,-1 0 0,1-1 0,0 1 1,-1 0-1,1-1 0,0 1 0,-1 0 0,1 0 1,0 0-1,0 0 0,-1 0 0,1 0 1,0 0-1,0 0 0,-1 0 0,1 0 0,0 0 1,0 0-1,-1 1 0,1-1 0,0 0 1,-1 0-1,1 1 0,0-1 0,-1 1 0,1-1 1,0 0-1,-1 1 0,1-1 0,-1 1 1,1-1-1,-1 1 0,1 0 0,-1-1 0,1 1 1,-1-1-1,0 1 0,1 0 0,-1-1 1,1 3-1,1 3 21,1 1-1,-1-1 1,0 1 0,2 11 0,3 29 90,-2-11 102,15 51 0,-19-83-166,0 0 1,1 0-1,-1-1 0,1 1 1,4 6-1,-5-9-36,-1-1 1,1 1 0,-1 0-1,1-1 1,-1 1-1,1-1 1,0 1 0,-1-1-1,1 1 1,-1-1-1,1 0 1,0 1 0,-1-1-1,1 0 1,0 1-1,0-1 1,-1 0 0,1 0-1,0 0 1,0 0-1,-1 0 1,1 0 0,0 0-1,0 0 1,-1 0-1,1 0 1,0 0 0,0 0-1,-1 0 1,1-1-1,0 1 1,0 0 0,-1-1-1,1 1 1,0 0-1,-1-1 1,1 1 0,-1-1-1,1 1 1,0-1-1,0 0 1,5-5 50,-1 0-1,1-1 1,-1 1-1,-1-1 1,1 0-1,4-9 1,21-52 188,-16 36-146,41-92-168,-54 123 50,-1-1-1,1 1 0,0-1 0,0 0 0,0 1 1,0 0-1,0-1 0,0 1 0,1 0 0,-1-1 1,0 1-1,1 0 0,-1 0 0,3-1 0,-4 2 9,1-1 0,-1 1-1,0 0 1,1 0-1,-1 0 1,0 0-1,1 0 1,-1 0-1,0 1 1,1-1 0,-1 0-1,0 0 1,1 0-1,-1 0 1,0 0-1,0 0 1,1 0-1,-1 1 1,0-1 0,1 0-1,-1 0 1,0 0-1,0 1 1,1-1-1,-1 0 1,0 0-1,0 1 1,6 16-109,1 90-57,-6-71-856,6 37 0,-4-82 274,-3-12 237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4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0 305 19540,'17'19'1442,"-8"-8"-813,0-1 0,0 0 0,1-1 0,0 0 0,20 13 0,-28-21-588,1 0 1,-1 1 0,1-1-1,-1 0 1,1-1-1,0 1 1,0 0-1,-1-1 1,1 1 0,0-1-1,0 0 1,0 0-1,-1 0 1,1 0 0,0-1-1,0 1 1,0-1-1,-1 0 1,1 1-1,0-1 1,-1 0 0,1-1-1,-1 1 1,1 0-1,-1-1 1,0 1 0,1-1-1,-1 0 1,0 0-1,0 0 1,0 0-1,0 0 1,2-4 0,4-6-146,1 0 1,-2-1 0,0 0 0,0 0 0,-1-1-1,-1 0 1,0 0 0,5-29 0,0-9-841,1-57 1,-10 67 297,0 19-19,1 44 721,9 107 2598,51 243 0,-59-358-2546,0 3-53,12 28 0,-14-41-113,0 1 0,1-1-1,0 1 1,0-1 0,0 0 0,0 0 0,1 0 0,-1 0 0,1 0 0,0 0-1,-1-1 1,1 0 0,4 3 0,3 6-190,-8-2-61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2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0 13083,'0'1'123,"1"-1"1,-1 0 0,1 1-1,-1-1 1,0 1 0,1-1-1,-1 1 1,0-1-1,1 1 1,-1-1 0,0 1-1,0-1 1,0 1-1,1-1 1,-1 1 0,0-1-1,0 1 1,0 0 0,0-1-1,0 1 1,0-1-1,0 1 1,0 0 0,0 22 1343,0-14-924,6 107 1407,-1 169 223,-16-139-1643,-8 312 695,26-253-1173,19 388 131,-20-438 45,-17 182 0,4-36 88,1-17-310,5 334 30,3-515-34,6 59-8,1 29 2,-4-35-16,-4 102-235,-2-249 240,0 10-37,-7 34 0,8-53 45,0 0 0,0 0 1,0 1-1,0-1 0,-1 0 0,1 0 0,0 0 0,0 0 0,0 1 0,0-1 0,-1 0 0,1 0 0,0 0 0,0 0 1,0 0-1,-1 1 0,1-1 0,0 0 0,0 0 0,-1 0 0,1 0 0,0 0 0,0 0 0,0 0 0,-1 0 0,1 0 1,0 0-1,0 0 0,-1 0 0,1 0 0,0 0 0,0 0 0,-1 0 0,1 0 0,0-1 0,0 1 0,0 0 0,-1 0 1,1 0-1,0 0 0,0 0 0,0 0 0,-1-1 0,1 1 0,0 0 0,0 0 0,0 0 0,0-1 0,0 1 0,-1 0 1,1 0-1,0 0 0,0-1 0,0 1 0,0 0 0,0 0 0,0-1 0,0 1 0,-9-13-480,3 1 290,-28-49 478,21 41-370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4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0 332 9794,'5'-4'9954,"22"-15"-6656,-1 6-2136,51-18 0,-66 28-1080,0 0 0,0 1 0,0 0 0,0 1 0,0 0 0,0 1 0,22 2 0,-15-1-67,0 0 1,0-1-1,1-1 0,-1-1 1,0 0-1,0-2 1,0 0-1,-1-1 1,21-8-1,-23 9-7,1 1 0,0 1-1,-1 0 1,1 1 0,21 0-1,-16 1-2,0 0 0,27-6-1,130-24 47,77-16-80,-129 20 50,139-10 1,130 14-24,-108-1-7,65 0-5,-126 38 41,-2-1-2,-159-13-15,17-1-39,145 20 0,-137-6 39,0-4 0,1-4 0,107-7 0,256-5-64,-312 6 4,5-1 0,173 3 14,-1 27 40,267 34-90,-533-59 75,270 14 13,0-23-13,-161-2-9,194 18-1,-340-10 33,59 1 4,-68-2-12,-1-1 0,1 0 0,-1 0 0,1 0 0,-1-1 0,0 0 0,0-1 0,11-4 0,-11 1 219,-12 6-2628,5 1 2110,0-1 0,1 0 1,-1 0-1,0 0 1,0 0-1,1 0 1,-1 0-1,0 0 0,0 0 1,0 0-1,1 0 1,-1 0-1,0 0 0,0-1 1,1 1-1,-1 0 1,0 0-1,1-1 1,-1 1-1,-1-1 0,1-7-683,-1-1-199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5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15 14899,'-3'-13'7429,"12"12"-1456,2 2-7355,17-2 1394,5 0-13,0 2-1,0 1 0,0 1 1,55 13-1,-84-15 1,1 0-1,-1 1 0,0 0 1,0-1-1,0 2 1,0-1-1,0 0 1,-1 1-1,1 0 1,-1 0-1,1 0 0,-1 0 1,0 0-1,0 1 1,-1-1-1,1 1 1,-1 0-1,0 0 1,0 0-1,0 0 1,0 0-1,1 6 0,-1-2 1,-1 0 0,0 0 0,-1 1 0,0-1 0,0 0 0,0 0-1,-1 0 1,-1 0 0,1 1 0,-1-1 0,-5 13 0,-7 10 28,-1 1 1,-1-2-1,-2 0 1,-1-2-1,-1 0 1,-1 0-1,-2-2 1,0-1-1,-39 31 0,61-55-7,-8 7-249,-1 0-1,0-1 1,-15 8-1,23-14 164,0 0 1,1 0-1,-1 0 1,0-1-1,0 1 0,0-1 1,0 1-1,1-1 0,-1 0 1,0 0-1,0 0 1,0 0-1,-3 0 0,4 0 37,0-1 0,0 1-1,0-1 1,1 1 0,-1-1-1,0 0 1,0 1 0,0-1-1,1 0 1,-1 1 0,0-1 0,0 0-1,1 0 1,-1 0 0,1 0-1,-1 0 1,1 0 0,-1 1-1,1-1 1,0 0 0,-1 0-1,1 0 1,0 0 0,0-1 0,0 1-1,0-1 1,0-25-506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7.8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0 135 18604,'8'2'2963,"26"-3"-1573,-21-2-1302,1 0 1,-1-1-1,-1 0 1,1-1-1,0-1 0,15-9 1,-15 6-1040,0 0 1,0-1-1,0 0 1,-2-1 0,12-13-1,-18 18 129,-4 4 576,0 1 0,1-1 0,-1 1 0,0-1 1,1 1-1,-1 0 0,1-1 0,0 1 1,-1 0-1,4-2 0,-5 4 242,1-1-1,-1 0 1,0 0-1,1 1 1,-1-1-1,0 0 1,0 1-1,1-1 1,-1 0-1,0 0 1,0 1 0,0-1-1,0 0 1,1 1-1,-1-1 1,0 1-1,0-1 1,0 0-1,0 1 1,0-1-1,0 0 1,0 1 0,0-1-1,0 1 1,0-1-1,0 0 1,0 1-1,0-1 1,0 0-1,-1 1 1,1-1-1,0 0 1,0 1-1,0-1 1,0 0 0,-1 1-1,-3 16 909,-46 155 6332,-1 89-6316,50-256-825,0-1-78,0 0 1,1-1 0,0 1-1,-1 0 1,1-1 0,1 1 0,0 7-1,4-16 22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18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 16708,'5'-6'613,"0"1"0,0 0 1,1 0-1,0 0 0,-1 1 1,1 0-1,1 0 0,-1 1 1,11-5-1,-16 7-562,0 0 1,1 1-1,-1-1 1,0 1-1,0-1 1,0 1-1,1 0 1,-1 0-1,0-1 1,0 1 0,1 0-1,-1 0 1,0 0-1,1 0 1,-1 0-1,0 1 1,0-1-1,1 0 1,-1 1-1,0-1 1,0 0-1,0 1 1,2 0-1,-2 1-21,0-1 0,0 0 0,0 0 0,0 1 0,0-1 0,-1 0 0,1 1 0,0-1 0,-1 0 0,1 1 0,-1-1 0,0 1 0,1 0 0,-1-1 0,0 1 0,0 1 0,0 5 10,0 1 0,-1-1 0,0 0 0,-1 0 1,1 0-1,-4 8 0,-1 0 97,-1-1-1,0 0 1,-1 0 0,0 0-1,-20 24 1,33-57 133,-1 12-290,1-1 0,0 2 0,0-1 1,0 1-1,1-1 0,0 2 1,0-1-1,0 1 0,0-1 1,1 2-1,0-1 0,13-4 0,-19 7 14,0 1-1,-1 0 1,1-1-1,0 1 0,0 0 1,0 0-1,0 0 1,0 0-1,0 0 0,0 0 1,0 0-1,0 0 1,-1 0-1,1 0 0,0 0 1,0 1-1,0-1 0,0 0 1,0 1-1,0-1 1,-1 0-1,1 1 0,0-1 1,0 1-1,0-1 1,-1 1-1,1 0 0,0-1 1,-1 1-1,1 0 1,-1 0-1,1-1 0,-1 1 1,1 0-1,-1 0 0,1 0 1,-1-1-1,0 1 1,0 0-1,1 0 0,-1 0 1,0 0-1,0 0 1,0 0-1,0 0 0,0 0 1,0 0-1,0 0 1,0-1-1,0 1 0,0 0 1,-1 2-1,0 3 53,-1 1 0,0 0 0,0-1 0,0 0 0,-7 12 0,2-6 188,0 0-1,-1 0 1,-1-1 0,0 0 0,0 0 0,-1-1 0,-1 0-1,-20 14 1,30-23-225,0 0-1,0 0 1,0-1-1,0 1 1,0-1-1,0 1 1,0-1-1,0 1 1,0-1-1,-1 0 0,1 0 1,0 1-1,0-1 1,0 0-1,0 0 1,-1 0-1,1 0 1,0 0-1,-2-1 1,2 1-80,1-1 0,-1 1 0,1-1 0,-1 1 0,0-1 0,1 1 0,-1-1 0,1 1 0,-1-1 0,1 0 0,0 1 0,-1-1 0,1 0 0,-1 1 0,1-1 0,0 0 0,0 1 0,-1-1 0,1 0 0,0 0 0,0 1 0,0-2 0,0-1-123,0 0-1,0 1 1,0-1-1,0 0 1,1 0 0,-1 1-1,1-1 1,0 0-1,0 1 1,0-1-1,0 1 1,0-1-1,0 1 1,1-1-1,2-2 1,6-5-614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18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0 220 16171,'4'0'338,"-1"0"-1,1 0 0,0 0 0,-1 0 1,1-1-1,-1 0 0,1 1 0,0-1 0,-1 0 1,5-2-1,35-19 968,-26 12-593,82-45 1190,25-14-899,-99 57-1019,0 1-1,1 2 1,27-8-1,-49 16-57,28-5-326,-30 6 284,-1 0 1,1 0-1,-1-1 1,1 1 0,-1 1-1,0-1 1,1 0-1,-1 0 1,1 0 0,-1 1-1,0-1 1,1 1-1,-1-1 1,0 1 0,1-1-1,-1 1 1,0 0-1,2 1 1,-3-2 77,1 1-1,-1-1 1,0 0-1,0 0 1,0 0-1,0 1 1,0-1-1,1 0 1,-1 0-1,0 1 1,0-1-1,0 0 1,0 1-1,0-1 1,0 0-1,0 0 1,0 1-1,0-1 1,0 0-1,0 0 1,0 1-1,0-1 1,0 0-1,0 1 1,-1-1-1,1 0 1,0 0-1,0 1 1,0-1-1,0 0 1,0 0-1,-1 0 1,1 1-1,0-1 1,0 0-1,0 0 1,-1 0-1,1 1 1,0-1-1,0 0 1,0 0-1,-1 0 1,1 0-1,0 0 1,-1 0-1,1 0 1,0 1-1,0-1 1,-1 0-1,1 0 1,0 0-1,0 0 0,-1 0 1,1 0-1,0 0 1,0 0-1,-1 0 1,1-1-1,0 1 1,-1 0 0,-10 0-696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19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83 12139,'-2'1'2627,"8"-9"-983,14-12 329,24-15 313,-40 32-2103,0 1 1,1-1-1,-1 1 0,0 0 1,1 0-1,-1 0 0,1 1 0,0 0 1,7-2-1,-11 3-158,-1 0 0,1 0 1,0 0-1,0 0 0,0 1 0,-1-1 0,1 0 0,0 0 1,0 0-1,-1 1 0,1-1 0,0 0 0,-1 1 0,1-1 1,0 0-1,-1 1 0,1-1 0,0 1 0,-1-1 0,1 1 1,-1 0-1,1-1 0,-1 1 0,1 0 0,-1-1 0,0 1 1,1 0-1,-1-1 0,0 1 0,1 0 0,-1-1 1,0 1-1,0 0 0,0 0 0,1 0 0,-1-1 0,0 1 1,0 0-1,0 0 0,-1 0 0,1 4 50,0 0 0,-1 0-1,0 0 1,0-1 0,-2 8-1,-11 23 539,-34 60-1,28-59-102,-17 47 1,35-80-482,1-1-1,1 1 1,-1 0-1,0 0 0,1 0 1,-1 1-1,1-1 1,0 0-1,0 0 1,0 0-1,2 5 1,-2-7-41,0 0 1,1 0 0,-1 0 0,1 0 0,-1 0 0,1-1 0,-1 1 0,1 0 0,-1-1 0,1 1 0,0 0 0,0-1 0,-1 1 0,1 0 0,0-1 0,0 1 0,0-1 0,0 0-1,-1 1 1,1-1 0,0 0 0,0 1 0,0-1 0,0 0 0,0 0 0,0 0 0,0 0 0,0 0 0,0 0 0,0 0 0,0 0 0,0 0 0,0 0 0,0-1 0,-1 1 0,1 0-1,0-1 1,0 1 0,0-1 0,1 0 0,15-7-600,0-1 0,0 0 0,-1-1 0,0-1-1,-1-1 1,26-25 0,-12 10-271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19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67 17340,'-5'10'707,"0"0"0,1 1 0,0 0 0,1-1 0,0 1 0,-3 19 0,6-25-604,-1-1 1,1 1 0,-1 0-1,1 0 1,0-1-1,1 1 1,-1 0-1,1-1 1,0 1-1,0 0 1,1-1-1,-1 1 1,1-1-1,0 0 1,0 0-1,1 1 1,-1-1-1,4 4 1,-4-6-77,0-1 0,1 1 0,-1-1 0,1 1 0,-1-1 0,1 0 0,-1 0 0,1 0 0,-1 0 0,1 0 0,0-1 0,-1 1 0,1-1 0,0 0 0,0 0 0,0 0 0,-1 0 0,1 0 0,0 0 0,0-1 0,-1 1 0,1-1 0,0 0 0,-1 0 0,1 0 0,-1 0 0,4-3 0,4-1 24,-1 0 0,-1-1 0,1 0-1,-1 0 1,15-15 0,-14 11 24,0-1 0,0 0 0,14-24-1,-20 30-44,0-1 0,-1 0 0,1 1-1,-1-1 1,-1 0 0,1-1 0,-1 1-1,0 0 1,0 0 0,0-1 0,-1-6 0,-1 11-18,1 0-1,0-1 1,-1 1 0,1-1 0,-1 1 0,0 0 0,1 0 0,-1-1 0,0 1 0,0 0 0,-1 0 0,1 0 0,0 0 0,-1 0 0,0 0 0,1 0 0,-1 1 0,-2-3 0,1 2 9,-1 0 0,1 0 1,-1 0-1,0 1 0,1-1 1,-1 1-1,0 0 1,0 0-1,0 0 0,-5 0 1,-1 0-112,0 1 0,0 0 1,-1 1-1,1 0 1,0 0-1,0 1 1,0 1-1,-11 4 0,-54 32-1517,66-39 1118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0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84 18716,'-5'3'1744,"8"-3"-1135,3-6-233,9-1 840,2-1-376,7-2-280,3-1-184,3 1-384,4-2-240,-2 4-448,-2 1-224,-8 2 288,-3 2 312,-15 3-241</inkml:trace>
  <inkml:trace contextRef="#ctx0" brushRef="#br0" timeOffset="1">0 353 16860,'11'3'1544,"10"-9"-1024,4-9-176,4-5 496,2-1-264,1-3-688,-1-1 416,-10-4-208,-3-1-128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09.1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0 18604,'-7'30'1584,"1"9"-1016,-3 0-199,7 8 655,1 1-400,2 0-160,4-3-144,2-12-888,1-4 648,4-2-192,1-2-120</inkml:trace>
  <inkml:trace contextRef="#ctx0" brushRef="#br0" timeOffset="1">143 697 20980,'-4'28'1625,"2"-5"-1353,-2-7-272,1-4-32,1-7 384,2-19-336,0-4-176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1.0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 15739,'12'-11'1300,"1"1"1541,-12 11-2758,-1-1-1,1 0 1,-1 0 0,1 1 0,-1-1 0,1 0-1,-1 1 1,0-1 0,1 1 0,-1-1 0,0 0 0,1 1-1,-1-1 1,0 1 0,1-1 0,-1 1 0,0-1 0,0 1-1,0-1 1,1 1 0,-1-1 0,0 1 0,0-1 0,0 1-1,0-1 1,0 1 0,0-1 0,0 1 0,0-1 0,0 1-1,0 0 1,6 161 2254,-5-63-2089,14 91-1291,-16-205 1472,1-1-589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1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37 17548,'1'2'157,"-1"0"0,1 0 1,-1 0-1,0 1 0,0-1 0,0 0 1,0 0-1,0 1 0,0-1 1,-1 0-1,1 0 0,-1 0 0,0 1 1,-1 2-1,-3 13 530,4-7-516,0 0 0,1-1 0,0 1 0,1 0 0,0 0 1,1 0-1,0 0 0,4 13 0,-5-23-165,-1 0 0,0-1 1,1 1-1,-1 0 0,1 0 0,-1-1 0,1 1 0,-1 0 1,1-1-1,0 1 0,-1 0 0,1-1 0,-1 1 0,1-1 1,0 1-1,0-1 0,-1 1 0,1-1 0,0 0 0,0 1 1,0-1-1,0 0 0,-1 0 0,1 0 0,0 1 0,0-1 1,0 0-1,0 0 0,0 0 0,-1 0 0,1 0 0,0-1 1,2 1-1,2-2 3,1 0 0,0 0 0,-1-1 1,8-4-1,-10 5-9,1 0 0,0 0 1,0 0-1,-1 0 0,1 1 0,8-2 0,-11 3 0,1 0 0,0 1 0,-1-1-1,1 0 1,0 1 0,-1-1 0,1 1-1,0 0 1,-1 0 0,1-1 0,-1 1-1,1 0 1,-1 0 0,0 0 0,1 1-1,-1-1 1,0 0 0,0 0 0,0 1-1,0-1 1,0 1 0,0-1 0,0 1-1,0-1 1,0 1 0,-1-1 0,1 1-1,-1 0 1,1-1 0,-1 3 0,3 8 53,-1-1 1,0 1 0,0 14-1,-2-21-13,1 24 398,-3 52-1,0-68-209,0-1 0,0 1 0,-1-1 0,-1 0 0,0 0 0,-9 19 0,12-29-192,0 0 0,0-1 0,0 1-1,0 0 1,0-1 0,0 1 0,0-1-1,-1 0 1,1 1 0,0-1 0,-1 0-1,1 0 1,-1 0 0,0 0 0,1 0-1,-1 0 1,0 0 0,1-1 0,-1 1-1,0-1 1,0 1 0,1-1 0,-3 1-1,1-1-67,1-1 0,0 1 0,0-1-1,0 1 1,-1-1 0,1 0-1,0 0 1,0 0 0,0 0-1,0 0 1,0 0 0,0 0 0,1-1-1,-1 1 1,0-1 0,1 1-1,-1-1 1,1 0 0,-3-3-1,-2-5-322,0 0 0,0-1 0,1 0 0,1-1 0,0 1 0,0-1-1,1 1 1,0-1 0,0-13 0,-1-13-531</inkml:trace>
  <inkml:trace contextRef="#ctx0" brushRef="#br0" timeOffset="1">57 100 17412,'9'-15'2136,"-5"1"-1352,2 4-304,3-2 1433,2 4-1009,1-1-208,3 3-368,3-2-256,0 4-568,1 1-328,-1 0 648,0 1-144,-1-4-120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2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212 117 16460,'0'26'1600,"-6"7"-968,-3 3-216,0 6 640,2 3-184,-1 3-247,-1 2-129,2-7-272,-1-1-192,1-12-384,1-6-240,0-13-633,1-10 977,-1-13-184,2-7-176</inkml:trace>
  <inkml:trace contextRef="#ctx0" brushRef="#br0" timeOffset="1">109 21 16147,'0'0'69,"-1"-1"-1,1 1 0,0-1 1,-1 1-1,1 0 1,0-1-1,-1 1 0,1-1 1,0 1-1,-1 0 0,1-1 1,-1 1-1,1 0 0,-1 0 1,1-1-1,-1 1 0,1 0 1,-1 0-1,1 0 0,-1-1 1,1 1-1,-1 0 0,1 0 1,-1 0-1,1 0 1,-1 0-1,1 0 0,-1 0 1,1 0-1,-1 0 0,0 1 1,0 0 31,-1-1 0,1 1 0,0 0 1,0 0-1,0 0 0,0 0 0,1 0 1,-1 0-1,0 0 0,0 0 1,1 0-1,-2 2 0,-1 3 167,1 0 1,0 0-1,0 1 1,-2 8-1,2-5-73,0 1 0,1 0 1,1 0-1,-1 0 0,2 1 0,0-1 0,0-1 1,1 1-1,4 16 0,-6-27-163,0 1 1,0 0-1,1 0 1,-1-1-1,0 1 0,0 0 1,1-1-1,-1 1 1,0-1-1,1 1 1,-1 0-1,1-1 0,-1 1 1,1-1-1,-1 1 1,1-1-1,-1 1 1,1-1-1,0 0 0,-1 1 1,1-1-1,-1 0 1,1 1-1,0-1 0,-1 0 1,2 1-1,-1-2 7,0 1 0,0 0 0,-1-1 0,1 1 0,0-1 0,0 1-1,-1-1 1,1 1 0,0-1 0,-1 0 0,1 1 0,-1-1 0,1 0 0,-1 1 0,1-1-1,-1 0 1,1-1 0,13-38 720,-11 25-474,-1 0-1,2-27 0,-4 37-248,0-1 0,-1 1 1,1 0-1,-1 0 1,0 0-1,0 0 0,0 0 1,-1 0-1,0 0 0,0 1 1,-4-9-1,5 12-33,0 0 0,1 0-1,-1 0 1,0 0 0,0 0 0,0 0 0,1 0-1,-1 0 1,0 1 0,0-1 0,0 0 0,0 1 0,0-1-1,0 0 1,-1 1 0,1 0 0,0-1 0,0 1-1,0 0 1,0-1 0,-1 1 0,1 0 0,0 0-1,0 0 1,-2 0 0,1 1-17,0 0 0,-1-1 0,1 1 0,0 0 0,0 0 0,0 1 0,0-1 0,1 0 0,-1 1 0,0-1 0,1 1 0,-3 2 0,-2 3-168,1-1 1,1 1-1,0 0 0,0 0 0,0 0 0,-4 14 0,-4 34-520,11-50 674,1-1 0,0 1 0,-1 0 0,2 0 0,-1 0 0,0-1-1,1 1 1,0 0 0,2 7 0,7-1-335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2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63 14251,'-6'48'1879,"2"-26"-757,1 0 1,1 39 0,2-56-986,0 0 0,1-1 0,-1 1 1,1 0-1,0 0 0,1 0 0,-1 0 0,1-1 1,0 1-1,0-1 0,0 1 0,1-1 0,0 0 1,0 0-1,0 0 0,0 0 0,6 4 0,-8-7-113,0 0 0,0 0 0,0 0 1,0-1-1,0 1 0,0 0 0,0-1 0,0 1 0,1-1 0,-1 1 0,0-1 0,0 0 0,1 1 0,-1-1 0,0 0 0,1 0 0,-1 0 0,0 0 0,0 0 0,1 0 0,-1-1 0,3 1 0,-2-2 5,0 1-1,0 0 1,0 0-1,0-1 1,0 1-1,0-1 1,0 1 0,0-1-1,-1 0 1,1 0-1,2-2 1,1-5 60,0 1-1,-1 0 1,1-1 0,-2 0 0,4-11 0,-3 6 68,0-1-1,-2 1 1,0-1 0,0 0 0,-1-15 0,-1 22-69,-1 1-1,1-1 1,-1 0 0,-1 0 0,0 1-1,0-1 1,0 1 0,-1-1-1,0 1 1,0 0 0,-6-9-1,8 15-86,0-1 1,0 1-1,0-1 0,-1 1 0,1-1 0,0 1 0,-1-1 0,1 1 0,-1 0 0,1 0 0,-1 0 0,1 0 0,-1 0 0,0 0 0,0 0 0,1 1 0,-1-1 0,0 0 0,0 1 0,0 0 0,0-1 1,0 1-1,0 0 0,0 0 0,1 0 0,-1 0 0,0 1 0,0-1 0,0 0 0,0 1 0,0-1 0,0 1 0,1 0 0,-1-1 0,0 1 0,0 0 0,1 0 0,-1 0 0,1 1 0,-1-1 1,-2 3-1,-4 3-247,0 1 1,0 0-1,1 1 1,0 0 0,-10 17-1,-2 5-126,2-5-124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6.4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11330,'2'1'212,"0"0"1,0 0-1,0 0 0,0 1 0,-1-1 0,1 1 0,0-1 0,-1 1 0,3 3 0,13 12 1208,-10-14-902,0 0 1,0-1-1,1 0 0,-1 0 0,1 0 0,-1-1 0,1 0 1,11 0-1,-7-1-39,0 1-1,22 5 1,-5 4 290,34 17 0,12 4 202,-56-23-674,0 1 1,-1 2 0,0-1 0,26 22 0,-23-17-143,1 0-1,28 14 1,-36-23-93,0-2-1,0 1 1,18 2-1,-16-3 6,0 0-1,23 9 1,147 76 393,-129-62-140,71 44 1,-72-38 1,71 31 1,-41-23-269,93 58 0,-143-78-50,-2-2 2,5 4 38,61 44 0,-66-38-23,2-2 0,1-1 0,0-2-1,48 22 1,-50-31-35,128 60-27,-127-56 58,0 2-1,45 35 1,-53-34-38,2 3 9,1-1-1,2-2 1,56 30-1,-9-10-33,-2 4 0,119 92 0,-114-82 39,13 9-110,-29-17-49,3-3 1,150 71-1,-186-99 103,-1 1 0,-1 1 0,-1 2 0,0 1 0,-2 2 0,-1 0 0,40 46 0,-50-48-44,1-1-1,1-1 1,0-1 0,1-1-1,2 0 1,44 26-1,-4-15-19,-43-21 106,-1 1 0,1 1-1,21 15 1,-1 8-37,-30-25 39,-1 0 0,1 0 0,0-1 1,1 0-1,-1-1 0,2 0 1,-1-1-1,22 8 0,25 0-50,-31-8-81,-1 1-1,0 1 1,39 18 0,-38-14 81,48 14 1,-13-6-237,-38-9 193,26 14 0,-29-12-144,38 13 0,-49-21 231,0 1 1,0 0-1,-1 1 0,1 0 1,8 7-1,-10-7-56,1 1 0,0-2 0,0 1 0,0-1-1,17 6 1,-4-12-518,-3 0-2186,-25-3 2459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7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15803,'3'-2'2233,"-1"7"-636,1 20 153,1 43-791,-3-56-603,-1-10-345,2 57 82,3 0 0,17 78 1,-22-113-158,0-19-152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8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 15363,'-1'0'43,"1"0"0,0 0-1,0 0 1,0 1 0,0-1-1,0 0 1,0 0 0,0 0-1,0 0 1,0 0 0,0 1-1,0-1 1,0 0 0,0 0-1,1 0 1,-1 0 0,0 0-1,0 0 1,0 1 0,0-1-1,0 0 1,0 0 0,0 0-1,0 0 1,0 0-1,0 0 1,1 0 0,-1 1-1,0-1 1,0 0 0,0 0-1,0 0 1,0 0 0,0 0-1,0 0 1,1 0 0,-1 0-1,0 0 1,0 0 0,0 0-1,0 0 1,0 0 0,1 0-1,-1 0 1,0 0 0,0 0-1,0 0 1,0 0 0,0 0-1,1 0 1,-1 0 0,0 0-1,0 0 1,0 0 0,0 0-1,0 0 1,0 0 0,1-1-1,-1 1 1,0 0 0,0 0-1,0 0 1,0 0 0,0 0-1,0 0 1,0 0 0,0 0-1,1-1 1,-1 24 1306,-4 36-594,3-50-486,-8 145 1057,9-153-1322,0-1-1,0 1 1,0 0-1,0 0 1,1 0 0,-1-1-1,0 1 1,0 0 0,1 0-1,-1-1 1,0 1-1,1 0 1,-1 0 0,1-1-1,-1 1 1,1-1-1,-1 1 1,1 0 0,0-1-1,-1 1 1,1-1-1,0 1 1,-1-1 0,1 0-1,0 1 1,-1-1-1,1 0 1,0 1 0,0-1-1,0 0 1,-1 0-1,2 1 1,33 0 11,-16-2-9,-13 2 19,1 0-1,-1 1 1,1 0-1,-1 0 1,0 0-1,0 0 1,0 1 0,0 0-1,0 1 1,-1-1-1,0 1 1,1 0-1,-1 0 1,-1 1-1,1-1 1,0 1 0,-1 0-1,5 9 1,-6-10 80,-1 0 0,1 1 1,-1-1-1,-1 1 0,1 0 1,-1 0-1,1-1 0,-1 1 0,-1 0 1,1 0-1,-1 0 0,1 0 1,-2 0-1,1 0 0,0 0 1,-1 0-1,0 0 0,0 0 1,-1 0-1,1-1 0,-1 1 0,0-1 1,0 1-1,-6 7 0,4-5 46,-2 0-1,1 0 0,-1-1 0,0 0 0,0 0 0,-1-1 1,0 0-1,0 0 0,0 0 0,0-1 0,-1 0 1,0-1-1,0 1 0,0-1 0,0-1 0,0 0 0,-15 2 1,21-3-189,1-1 0,0 0 1,-1 0-1,1 0 0,0 0 1,-1-1-1,1 1 0,-1 0 1,1 0-1,0-1 0,-1 1 1,1-1-1,0 1 0,0-1 1,-1 0-1,1 1 0,0-1 1,0 0-1,0 0 0,0 0 1,0 0-1,-1-2 0,0 2-45,2-1 0,-1 0 0,0 0 0,0 0 0,1 0 0,-1 0 0,1 0 0,-1 0 0,1 0 0,0 0 0,0 0-1,0 0 1,0 0 0,1-4 0,1-5-396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4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1 238 13915,'0'1'94,"0"0"0,1 1 1,-1-1-1,0 0 0,1 0 0,-1 0 1,1 1-1,0-1 0,-1 0 0,1 0 0,0 0 1,0 0-1,-1 0 0,1 0 0,0 0 1,0 0-1,0-1 0,0 1 0,0 0 0,0 0 1,1-1-1,-1 1 0,0-1 0,0 1 1,0-1-1,1 0 0,-1 1 0,0-1 0,0 0 1,1 0-1,-1 0 0,0 0 0,0 0 1,2 0-1,6 0 261,0-1 1,0 0-1,17-5 1,-20 5-168,226-69 2477,-18 4-1953,-173 56-552,0 2-1,0 2 0,56-2 0,139 25 809,-172-9-777,1-3 1,92-4 0,-127-6-100,0-1 1,0-1-1,-1-1 1,0-2-1,28-13 0,-27 10 110,1 1 0,0 2 0,61-12-1,-38 23 376,-53-1-575,-27-1-2870,-31 2-1681,35-2 3194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5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34 141 14979,'4'-21'1645,"-1"7"1683,-3 30-1355,-25 187-329,10-84-2032,21-232-5066,-7-86 3316,1 189 2111,-1-8 750,2 16-219,1 11-51,5 24 349,14 51 394,-19-76-1056,1 0-1,0 0 0,1-1 1,0 0-1,0 1 1,0-1-1,1-1 1,6 8-1,-10-12-84,1-1-1,0 1 1,0 0-1,0-1 1,0 1-1,0-1 1,0 0-1,0 0 1,0 0-1,1 0 1,-1 0-1,0 0 1,1 0-1,-1-1 1,1 1-1,-1-1 1,1 0-1,-1 0 1,0 1-1,1-2 1,-1 1-1,1 0 1,-1 0-1,1-1 1,-1 0-1,0 1 1,1-1-1,-1 0 1,0 0-1,1 0 1,-1 0-1,0-1 1,0 1-1,0-1 1,2-1-1,4-4 112,1-1 0,-1 0 0,-1-1 0,1 1 0,-2-1 0,9-14-1,-3 2 29,-1 1 0,0-2 0,-2 1 0,-1-2 0,0 1 0,-2-1 0,5-31-1,-10 52-178,-1 1-1,0 0 1,0-1-1,1 0 0,-1 1 1,0-1-1,-1 1 0,1-1 1,0 1-1,0-1 1,-1 1-1,1-1 0,0 1 1,-2-3-1,2 4-12,-1 0 0,1 0 1,-1-1-1,1 1 0,0 0 0,-1 0 0,1 0 1,-1 0-1,1 0 0,0 0 0,-1 0 0,1 0 0,-1 0 1,1 0-1,0 0 0,-1 0 0,1 0 0,-1 0 1,1 0-1,0 1 0,-1-1 0,1 0 0,0 0 1,-1 0-1,1 1 0,0-1 0,-1 0 0,1 0 0,0 1 1,-1-1-1,1 0 0,0 1 0,-5 4-122,1-1 1,0 1-1,0 0 0,0 0 0,-3 8 1,-34 72-1302,28-59 972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5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0 18340,'-11'21'1403,"7"-14"-1099,0-1-1,1 1 1,-1 0 0,1 0 0,1 0 0,-1 0 0,1 0 0,1 0-1,-1 1 1,1-1 0,0 9 0,1-16-300,0 1 0,0-1 0,0 1 0,0-1 0,0 1 0,0-1 0,0 1 1,1-1-1,-1 0 0,0 1 0,0-1 0,0 1 0,0-1 0,1 1 0,-1-1 0,0 0 0,0 1 0,1-1 0,-1 1 0,0-1 0,1 0 0,-1 1 1,1-1-1,-1 0 0,0 0 0,1 1 0,-1-1 0,1 0 0,-1 0 0,0 0 0,1 0 0,0 1 0,16-6 94,-12 2-82,0 0 0,-1 0 0,1 0 0,6-7 0,8-13-53,29-47 1,-45 67 5,-2 6 8,-3 13-9,-6 21-21,4-19-308,0-1 0,2 1 0,0 0-1,0 19 1,2-36 298,0 0 0,0-1 0,0 1-1,0 0 1,0 0 0,0-1 0,0 1 0,1 0-1,-1 0 1,0-1 0,0 1 0,1 0 0,-1 0-1,0-1 1,1 1 0,-1 0 0,1-1-1,-1 1 1,1-1 0,0 2 0,-1-2 10,1 0 0,-1 0 1,1 0-1,-1 0 0,1 0 0,-1 0 1,1 0-1,0 0 0,-1 0 0,1 0 1,-1 0-1,1 0 0,-1 0 1,1 0-1,-1 0 0,1-1 0,-1 1 1,1 0-1,-1 0 0,0 0 0,2-1 1,1-2-118,0 1 1,0-1 0,0 0-1,0 0 1,0 0 0,3-4 0,11-21-758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0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15123,'7'0'4240,"18"3"-3568,-5 0-535,77-2 214,-69-2-311,0 1-1,1 2 1,45 7 0,-71-8-40,0 0 0,0 0 1,0 0-1,0 0 1,0 0-1,0 1 0,0-1 1,0 1-1,-1 0 0,1 0 1,0 0-1,-1 0 1,0 0-1,1 0 0,-1 1 1,0-1-1,2 4 0,-2-2 8,-1 0 0,1 0 0,0 0 0,-1 1 0,0-1 0,0 1 0,0-1 0,-1 0 0,1 1 0,-1-1 0,-1 6 0,-1 7 41,0 0-1,-2 0 1,0 0 0,-1 0 0,-9 20 0,0-2 65,-2-1 0,-2 0 1,-22 33-1,29-51-343,-1 1 0,-1-2 1,-1 0-1,0 0 0,-1-1 1,0-1-1,-25 17 0,37-28 139,-1 0 0,0 0 0,1 0-1,-1 0 1,0-1 0,0 1 0,-5 0 0,-3-4-393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07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14 823 15027,'-12'11'1776,"11"-10"-968,2-3-97,20-20 499,52-35-456,135-83 0,-127 90-652,123-99 1,55-60 415,-214 177-418,2 3 0,0 2 0,2 1 0,55-19 0,-102 44-117,8-2-51,0 0 1,0-1 0,-1-1-1,1 0 1,-1 0-1,15-12 1,-22 15-613,0 1-334,-7 0 508,-1 1-32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6.3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14 256 13803,'-5'26'1321,"2"-16"-1003,1 0 0,0 0 0,1-1 0,0 1 1,1 0-1,0 0 0,2 14 0,-2-23-299,0 0 1,0 0-1,0 0 0,0 0 0,1-1 1,-1 1-1,0 0 0,0 0 1,0-1-1,1 1 0,-1 0 0,0 0 1,1-1-1,-1 1 0,0 0 1,1 0-1,-1-1 0,1 1 0,0-1 1,-1 1-1,1-1 0,-1 1 0,1-1 1,0 1-1,-1-1 0,1 1 1,0-1-1,-1 1 0,1-1 0,0 0 1,0 0-1,0 1 0,-1-1 1,1 0-1,0 0 0,0 0 0,0 0 1,-1 0-1,1 0 0,0 0 0,0 0 1,0 0-1,-1 0 0,1-1 1,0 1-1,0 0 0,-1-1 0,1 1 1,0 0-1,0-1 0,-1 1 0,1-1 1,0 1-1,-1-1 0,1 1 1,0-2-1,5-2 28,-1-1 0,0 0 0,0 0 0,-1-1 1,7-8-1,2-8 76,-1 0 0,0 0 0,-2-1-1,-1 0 1,-1-1 0,0 0 0,-2 0 0,-1-1 0,-1 0 0,2-44 0,-6 66-78,-1 0-1,1 0 1,0 0-1,-1 0 1,1-1-1,-1 1 1,0 0 0,0 0-1,-1 0 1,-1-4-1,2 6-28,1 1 0,-1-1-1,0 0 1,1 1 0,-1-1 0,0 0-1,0 1 1,0-1 0,1 1-1,-1-1 1,0 1 0,0 0-1,0-1 1,0 1 0,0 0 0,0 0-1,1 0 1,-1-1 0,0 1-1,0 0 1,0 0 0,0 0 0,0 0-1,0 1 1,0-1 0,0 0-1,0 0 1,0 0 0,0 1 0,0-1-1,1 1 1,-1-1 0,0 1-1,0-1 1,0 1 0,1-1-1,-1 1 1,-1 1 0,-5 3 49,1 1 0,-1 0 0,1 1 0,0-1 0,1 1 0,0 0 0,0 0 0,-6 14 0,4-8-27,1 0 0,1 1-1,0-1 1,-4 22-1,8-34-32,1 0-1,0 1 0,-1-1 0,1 0 0,0 1 0,0-1 0,0 0 0,0 1 0,0-1 0,0 0 0,1 0 0,-1 1 0,0-1 1,1 0-1,0 3 0,0-4-4,-1 1 0,0-1 0,1 0 0,-1 1 0,1-1 0,-1 0 0,1 0 0,-1 1 0,1-1 0,-1 0 0,1 0 1,-1 0-1,1 1 0,-1-1 0,1 0 0,-1 0 0,1 0 0,-1 0 0,1 0 0,-1 0 0,1 0 0,0 0 0,-1-1 0,1 1 0,0 0 0,5-3-30,0 1-1,0-1 0,0 0 0,9-8 0,-11 9 2,-3 1 18,9-7-78,1 2-1,0-1 1,-1 2-1,2-1 1,13-4-1,-23 10 75,0-1 0,-1 0-1,1 1 1,0-1 0,0 1 0,1 0-1,-1 0 1,0 0 0,0 0-1,0 0 1,0 0 0,0 1 0,0-1-1,0 1 1,0-1 0,-1 1-1,1 0 1,0-1 0,0 1 0,0 0-1,0 0 1,-1 1 0,1-1-1,-1 0 1,1 0 0,-1 1 0,1-1-1,-1 1 1,0-1 0,1 1-1,-1 0 1,0 0 0,0-1 0,0 1-1,-1 0 1,1 0 0,0 0-1,-1 0 1,1 0 0,-1 2-1,3 14 4,0 0-1,-2-1 0,0 1 0,-1 0 0,-1 0 0,-1 0 0,-7 33 0,-1 13-294,10-55-999,2-17 917,3-23 115,1-12-195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6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16003,'-9'38'853,"1"1"-1,3 1 0,1-1 0,2 1 0,1 0 1,8 60-1,-7-97-817,1 0 1,-1-1-1,1 1 1,-1-1-1,1 1 1,0-1-1,0 1 0,0-1 1,0 0-1,1 0 1,-1 1-1,0-1 1,1 0-1,2 2 1,-2-3-34,-1 0 0,1 0 1,-1 0-1,1 0 0,0-1 0,-1 1 1,1-1-1,0 1 0,0-1 0,-1 0 0,1 1 1,0-1-1,0 0 0,0 0 0,-1-1 1,1 1-1,0 0 0,0 0 0,-1-1 1,1 1-1,3-2 0,6-2-31,-7 2 8,0 1 0,-1 0 0,1-1 0,0 2 0,0-1 0,6 0 0,-9 1 12,1 0 1,-1 0-1,0 0 0,-1 0 1,1 1-1,0-1 0,0 0 1,0 1-1,0-1 0,0 1 1,0-1-1,0 1 0,0-1 1,-1 1-1,1 0 0,0-1 1,0 1-1,-1 0 0,1 0 1,0 0-1,-1-1 0,1 1 1,-1 0-1,1 0 0,-1 0 1,0 0-1,1 0 0,-1 0 1,0 0-1,0 0 0,1 2 1,0 6-33,0 0 1,-1 1-1,0-1 1,-2 18-1,-1 7-26,18-74 81,9-149 439,-21 159-236,-3 30-211,0 0-1,0 0 0,0 0 0,0 1 0,0-1 0,0 0 0,0 0 0,0 0 0,0 0 1,0 0-1,0 0 0,0 0 0,0 0 0,0 0 0,1 0 0,-1 0 0,0 0 0,0 0 0,0 0 1,0 0-1,0 0 0,0 0 0,0 0 0,0 0 0,0 0 0,0 0 0,0 0 0,0 0 1,0 0-1,0 0 0,0 0 0,0 0 0,0 0 0,0 0 0,1 0 0,-1 0 0,0 0 0,0 0 1,0 0-1,0 0 0,0 0 0,0 0 0,0 0 0,0 0 0,0 0 0,0-1 0,0 1 1,0 0-1,0 0 0,0 0 0,0 0 0,0 0 0,0 0 0,0 0 0,0 0 0,0 0 0,0 0 1,0 0-1,0 0 0,5 8 108,2 9-15,-6-12-112,1-1 0,0 0 0,0 0 0,0 0 0,1 0 0,-1 0 0,1 0 0,0-1 0,0 1 0,0-1-1,1 0 1,-1 0 0,6 4 0,-7-6-48,0 0 0,0 0 0,1 0 0,-1-1-1,0 1 1,0 0 0,1-1 0,-1 0 0,0 1-1,1-1 1,-1 0 0,0 0 0,1 0 0,-1 0-1,0-1 1,1 1 0,-1-1 0,0 1 0,0-1-1,1 0 1,-1 0 0,0 0 0,0 0-1,0 0 1,0-1 0,0 1 0,0-1 0,2-1-1,1-2-59,0 0 0,0-1 0,0 1 0,-1-1 0,6-8 0,2-11-418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7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79 14115,'-5'19'1074,"-1"9"916,-7 54 0,13-82-1973,0 0 0,0 0 0,0 1 0,0-1 0,-1 0-1,1 0 1,0 1 0,0-1 0,0 0 0,0 0 0,0 1 0,0-1-1,0 0 1,0 0 0,0 0 0,0 1 0,0-1 0,0 0-1,0 0 1,0 1 0,1-1 0,-1 0 0,0 0 0,0 1 0,0-1-1,0 0 1,0 0 0,0 0 0,0 1 0,1-1 0,-1 0-1,0 0 1,0 0 0,0 0 0,1 0 0,-1 1 0,0-1 0,0 0-1,0 0 1,1 0 0,-1 0 0,0 0 0,0 0 0,1 0-1,-1 0 1,11-9 220,12-22-343,-22 28 119,17-28-161,-14 23 90,1 0 0,-1 0 0,2 0 0,-1 0 0,1 1 0,0 0 0,9-8 0,-15 15 58,0 0 0,0 0-1,0 0 1,0-1 0,0 1-1,0 0 1,0 0 0,1 0 0,-1 0-1,0 0 1,0 0 0,0 0-1,0 0 1,0 0 0,0 0-1,1 0 1,-1 0 0,0-1 0,0 1-1,0 0 1,0 0 0,0 0-1,1 0 1,-1 0 0,0 0-1,0 0 1,0 0 0,0 1 0,0-1-1,0 0 1,1 0 0,-1 0-1,0 0 1,0 0 0,0 0 0,0 0-1,0 0 1,0 0 0,1 0-1,-1 0 1,0 0 0,0 0-1,0 1 1,0-1 0,0 0 0,0 0-1,0 0 1,0 0 0,0 0-1,0 0 1,1 1 0,-1 10 85,-6 18 142,5-27-212,-5 22 176,3-15-85,0 1 0,1-1 0,0 1 0,0-1 1,1 1-1,0 18 0,1-28-104,1 0 1,-1 0 0,0 1-1,0-1 1,0 0-1,0 0 1,0 1 0,0-1-1,0 0 1,0 0-1,1 1 1,-1-1 0,0 0-1,0 0 1,0 0-1,0 1 1,1-1 0,-1 0-1,0 0 1,0 0-1,1 0 1,-1 1 0,0-1-1,0 0 1,0 0-1,1 0 1,-1 0 0,0 0-1,1 0 1,-1 0 0,0 0-1,0 0 1,1 0-1,-1 0 1,0 0 0,0 0-1,1 0 1,-1 0-1,0 0 1,0 0 0,1 0-1,-1 0 1,0 0-1,0-1 1,1 1 0,-1 0-1,0 0 1,0 0-1,1 0 1,-1 0 0,0-1-1,13-9 31,-13 10-25,6-5 11,3-3-26,-1 0 0,1 1 0,18-10 0,-25 15 1,-1 2-1,1-1 1,0 0-1,0 0 1,1 1-1,-1-1 1,0 1-1,0-1 0,0 1 1,0 0-1,4 0 1,-5 0 1,0 0 1,0 1-1,0-1 1,1 0 0,-1 1-1,0-1 1,0 1-1,0 0 1,0-1-1,0 1 1,0 0-1,-1-1 1,1 1-1,0 0 1,0 0 0,0 0-1,-1 0 1,1 0-1,0 0 1,-1 0-1,1 0 1,0 2-1,2 6 7,0 0 0,-1 0 0,0 0-1,0 0 1,-1 0 0,0 1 0,-1 10 0,-6 71 417,3-57-142,-5 90 1454,7-121-1362,-2-8-276,0-9-116,2 6-1,1 0 1,-1-1-1,2 1 0,-1 0 0,1 0 1,0 0-1,1 0 0,0 0 0,0 0 0,1 0 1,0 1-1,0-1 0,1 1 0,0 0 1,5-7-1,33-42 50,39-59-26,-70 98 18,-1-1-1,-1 0 0,-1-1 1,11-34-1,-18 48-2,0-1-1,0 0 0,0 0 0,-1 0 0,0 0 0,0 0 1,-1-6-1,1 11-8,0 0 0,-1 0 0,1 0 0,0 0 0,0-1 0,-1 1 0,1 0 0,-1 0-1,1 1 1,-1-1 0,0 0 0,1 0 0,-1 0 0,0 0 0,1 0 0,-1 1 0,0-1 0,-1 0 0,1 0 2,0 1 0,0 0 0,0-1 0,0 1 0,-1 0 0,1 0 0,0 0 1,0 0-1,0 0 0,0 0 0,0 0 0,-1 1 0,1-1 0,0 0 0,0 1 0,0-1 0,0 1 0,0-1 0,0 1 0,0-1 0,-1 2 0,-3 1 23,1 1-1,-1 0 0,1-1 0,0 2 0,1-1 1,-1 0-1,1 1 0,-1-1 0,1 1 1,1 0-1,-1 0 0,1 1 0,0-1 0,0 0 1,-1 8-1,0-4 25,1 1 0,0 0 0,1 0 0,0 0-1,1 1 1,0-1 0,3 18 0,-3-24-45,1 0 0,0 0 0,1 0 1,-1 0-1,1 0 0,0 0 0,-1-1 0,2 1 0,-1-1 0,0 1 0,1-1 0,-1 0 0,1 0 0,0 0 0,0 0 0,0 0 0,5 2 0,-6-4-42,0 0-1,0 0 0,1 0 1,-1 0-1,0 0 1,1-1-1,-1 1 0,1-1 1,-1 0-1,0 1 1,1-1-1,-1 0 0,1-1 1,-1 1-1,1 0 0,-1-1 1,1 1-1,-1-1 1,0 0-1,1 0 0,-1 0 1,0 0-1,0 0 0,1 0 1,-1 0-1,0-1 1,0 1-1,0-1 0,2-2 1,17-20-166,-2-7-75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7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2 17084,'-4'11'899,"1"1"0,0 0 0,-1 18 0,4-25-723,-1 0-1,1 0 1,0 0 0,1 0 0,-1-1-1,1 1 1,0 0 0,0 0 0,0-1-1,1 1 1,3 6 0,-5-11-166,0 1 0,0-1 0,0 0 0,0 0 0,0 1 0,1-1 0,-1 0 0,0 0 0,0 0 0,0 1 0,1-1 0,-1 0 0,0 0 0,0 0 0,0 0 0,1 0 0,-1 1 0,0-1 0,0 0 0,1 0 0,-1 0 0,0 0 0,0 0 0,1 0 0,-1 0 0,0 0 0,0 0 0,1 0 0,-1 0 0,0 0 0,0 0 0,1 0 0,-1 0 0,0 0 0,0 0 0,1 0 0,-1 0 0,9-10 150,3-15-78,-11 24-71,10-39 65,-10 34-78,1-1 1,-1 0-1,1 1 1,1-1-1,-1 1 0,1 0 1,4-7-1,-3 28-31,-3 21 39,-2-13-248,2-1-1,1 1 0,1-1 0,6 25 1,-3-38 34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8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 16388,'2'0'1297,"256"-15"3395,-114 5-3821,-38 3-539,460-12 2,-562 19-407,33 3-202,-36-2 163,0-1 0,1 0 1,-1 0-1,0 1 0,1-1 0,-1 1 0,0-1 0,0 1 1,1 0-1,-1 0 0,0-1 0,0 1 0,0 0 0,0 0 1,0 0-1,0 0 0,0 0 0,0 0 0,0 0 0,-1 1 1,2 1-1,-3 4-800,-3-5 346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9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22 15491,'6'-18'1724,"-5"15"-773,-5 11-90,-92 275 2034,96-281-2885,-6 15 126,1 0 0,-4 30 1,22-64-365,139-301-2185,-142 296 2396,-4 16 228,-3 11-36,-3 11 75,-1-7-156,-10 114 1022,11-106-1014,0 1 1,2 0-1,0-1 0,0 1 0,7 18 0,-9-35-100,1 1-1,-1-1 1,0 0 0,1 1-1,-1-1 1,0 0 0,0 1-1,0-1 1,0 0 0,0 1-1,0-1 1,0 1 0,-1-1-1,1 0 1,-1 1 0,1-1-1,0 0 1,-1 1 0,0-1-1,1 0 1,-1 0 0,0 0-1,-1 2 1,1-2-5,-1 1 0,0-1 0,0 1 0,0-1 0,-1 0 0,1 0 0,0 0 0,0 0 0,-1 0 0,1 0 0,0-1 0,-4 1 0,-5 0-32,0 0 1,0 0 0,-1-1 0,-18-3-1,29 3 36,1 0-1,-1 0 1,1 0-1,-1 0 1,1 0-1,-1 0 1,1 0-1,-1 0 1,1-1-1,0 1 0,-1 0 1,1 0-1,-1 0 1,1 0-1,-1-1 1,1 1-1,0 0 1,-1-1-1,1 1 1,0 0-1,-1 0 1,1-1-1,0 1 0,-1 0 1,1-1-1,0 0 1,6-8 29,25-10 54,-25 16-64,25-14 111,62-24 0,-81 37-173,0 0 1,-1 1-1,1 0 0,1 1 1,-1 0-1,0 1 0,0 1 1,1 0-1,14 2 0,-25-2 28,-1 0 0,1 0 0,0 1 0,0-1 0,-1 1-1,1 0 1,-1-1 0,1 1 0,0 0 0,-1 0 0,1 0 0,-1 0-1,0 0 1,1 0 0,-1 0 0,0 1 0,0-1 0,1 0-1,-1 1 1,0-1 0,1 3 0,0 1-6,-1 0 0,1 0 0,-1 0 0,0 0 0,0 10 0,0-11-41,-1 0 1,0 1 0,1-1-1,0 0 1,0 0 0,1 0-1,-1 0 1,4 7-1,-5-11 38,0 0 0,0 0 0,0 0 0,0 0-1,1 0 1,-1 0 0,0 0 0,0 0 0,0 0-1,1 0 1,-1 0 0,0 0 0,0 0 0,0 0-1,0 0 1,1 0 0,-1 0 0,0 0-1,0 0 1,0 0 0,0 0 0,1 0 0,-1 0-1,0-1 1,0 1 0,0 0 0,0 0 0,0 0-1,1 0 1,-1 0 0,0 0 0,0-1 0,0 1-1,0 0 1,0 0 0,0 0 0,0 0-1,0-1 1,0 1 0,0 0 0,1 0 0,-1 0-1,0 0 1,0-1 0,0 1 0,0 0 0,4-10-385,-4 9 387,12-37-644,-6 17 137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1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57 219 12331,'8'13'1209,"0"1"0,10 23 1,-12-23-936,0-1-74,-1 0 0,0 1 1,-1 0-1,-1 0 1,0 1-1,-1-1 0,-1 0 1,0 1-1,-1 18 0,-1-25-66,0 1 0,0-1 0,0 0 0,-1 1 0,0-1-1,-1 0 1,0 0 0,0 0 0,-1-1 0,0 1 0,0-1 0,-1 0-1,0 0 1,0 0 0,0-1 0,-1 0 0,-8 7 0,12-11-56,0 0 1,-1-1 0,1 0-1,0 1 1,-1-1 0,0 0-1,1 0 1,-1 0 0,0 0-1,1-1 1,-1 1 0,-4 0-1,6-1-57,0 0-1,0-1 1,0 1-1,1 0 1,-1 0-1,0 0 0,0-1 1,0 1-1,0-1 1,1 1-1,-1 0 1,0-1-1,0 1 1,1-1-1,-1 0 0,0 1 1,1-1-1,-1 0 1,0 1-1,1-1 1,-1 0-1,1 0 1,-1 1-1,1-1 0,0 0 1,-1 0-1,1 0 1,0 0-1,-1 1 1,1-1-1,0 0 1,0 0-1,0 0 0,0 0 1,0 0-1,0 0 1,0 0-1,0 0 1,0 0-1,1 1 1,-1-1-1,0-1 0,2-8 3,1 1 0,-1 0 0,2 0 0,-1 0 0,1 0 0,0 1 0,1-1-1,0 1 1,0 0 0,1 0 0,0 1 0,9-9 0,12-11-80,49-38 1,-45 43 17,-24 18 29,0-1 1,0 0 0,0 0-1,-1 0 1,0-1 0,0 0-1,0 0 1,8-11 0,-14 17 10,0-1 1,0 1-1,0 0 1,0 0-1,0 0 0,1-1 1,-1 1-1,0 0 1,0 0-1,0-1 1,0 1-1,0 0 0,0 0 1,0-1-1,0 1 1,0 0-1,0 0 1,0-1-1,0 1 0,0 0 1,0 0-1,0-1 1,0 1-1,0 0 1,0 0-1,0-1 1,0 1-1,0 0 0,-1 0 1,1 0-1,0-1 1,0 1-1,0 0 1,0 0-1,0 0 0,-1-1 1,1 1-1,0 0 1,0 0-1,0 0 1,-1 0-1,1-1 0,0 1 1,0 0-1,-1 0 1,1 0-1,0 0 1,0 0-1,-1 0 1,1 0-1,0 0 0,0 0 1,-1 0-1,1 0 1,0 0-1,0 0 1,-1 0-1,1 0 0,0 0 1,0 0-1,-1 0 1,1 0-1,-18 6 133,14-2-138,0 1 1,0 0-1,0 0 1,1 0-1,-1 0 1,1 1 0,1-1-1,-1 1 1,1 0-1,0 0 1,0 0-1,0 0 1,1 0-1,0 0 1,0 0-1,1 0 1,-1 1-1,2-1 1,-1 0-1,0 0 1,1 1-1,3 10 1,-3-16-53,-1 0 0,0 0 0,0 0 1,0 0-1,1 0 0,-1 0 0,0 0 0,1 0 1,-1 0-1,1 0 0,-1 0 0,1 0 0,-1-1 1,1 1-1,0 0 0,-1 0 0,1-1 0,0 1 1,0 0-1,-1-1 0,1 1 0,0-1 0,0 1 1,0-1-1,0 1 0,0-1 0,0 0 0,0 1 1,0-1-1,0 0 0,0 0 0,0 0 0,0 0 0,0 0 1,0 0-1,0 0 0,0 0 0,0 0 0,0 0 1,0 0-1,0-1 0,0 1 0,0 0 0,0-1 1,0 1-1,0-1 0,1 0 0,3-3-419,-1 1 0,0 0-1,1-1 1,-1 0-1,0 0 1,-1 0 0,7-9-1,1-5-625,-1-1 0,-1 0 0,0-1-1,-2 0 1,0 0 0,5-28-1,-6 17 1577,-1 0 0,-1 0 0,-2-52 0,-5 66 2173,-3 23-467,-3 27-74,4-3-1303,1 2 0,1-1 0,2 0 0,4 48 0,-2-76-738,-1 0 0,0 1-1,1-1 1,0 0 0,0 0 0,0 0 0,0 0-1,1 0 1,-1 0 0,4 5 0,-5-8-54,1 1 1,0 0-1,0-1 1,-1 1-1,1-1 1,0 1-1,0-1 1,0 1-1,0-1 1,-1 0-1,1 0 1,0 1 0,0-1-1,0 0 1,0 0-1,0 0 1,0 0-1,0 0 1,0 0-1,0 0 1,0 0-1,0 0 1,0 0-1,0-1 1,0 1-1,-1 0 1,1-1-1,0 1 1,0 0-1,0-1 1,0 1-1,-1-1 1,1 0-1,0 1 1,0-1-1,-1 0 1,1 1-1,0-1 1,0-1-1,11-10-100,-1-1 0,-1 0 0,0 0 0,12-21 0,13-18-467,-35 51 527,1 0 0,0-1-1,0 1 1,0 0-1,0 0 1,0 0 0,0 0-1,0 0 1,0 1 0,0-1-1,0 0 1,0 0 0,0 1-1,1-1 1,-1 0-1,2 0 1,-2 1 17,-1 1 0,1-1-1,-1 0 1,1 0 0,-1 1 0,0-1 0,1 0-1,-1 1 1,0-1 0,1 0 0,-1 1 0,0-1-1,1 0 1,-1 1 0,0-1 0,1 1 0,-1-1-1,0 1 1,0-1 0,0 1 0,1-1 0,-1 0-1,0 1 1,0-1 0,0 1 0,0-1 0,0 1-1,0 0 1,0 8 21,0 1 0,0-1 0,-2 12 0,-4 14 745,0 1-1,-3-1 0,-24 64 0,22-81-118,4-14-342,3-14-378,5-10-942,0 0 0,1 1-1,1-1 1,1 1 0,0 0 0,2 0 0,12-31 0,-11 41-1027,0 13 897,6 26 415,-5-10 429,-7-18 331,0-1 0,0 1 0,1 0 0,-1-1 0,0 1 0,1-1 0,-1 1 0,1-1 0,0 0 0,-1 1 0,1-1 0,0 0 0,0 0 0,0 0 1,0-1-1,0 1 0,0 0 0,0-1 0,0 1 0,2-1 0,0 0 26,-1 0 1,1 0 0,-1-1 0,0 1-1,1-1 1,-1 0 0,1 0 0,-1 0-1,0-1 1,0 1 0,4-3 0,4-3 56,0-1 0,-1 0 0,0 0 0,-1-1 0,13-15 1,-5 5-67,-1-1-1,15-26 1,-26 39 62,-1-1-1,-1 0 0,1 0 0,-1 0 1,-1 0-1,1 0 0,-2-1 0,1 1 1,-1-1-1,1-11 0,-3 2 312,0 11-234,1 0-1,0 1 1,0-1 0,1 0-1,0 0 1,2-8-1,-3 15-166,0 1-1,0-1 1,0 0 0,0 1-1,0-1 1,1 0-1,-1 0 1,0 1-1,0-1 1,0 0 0,0 1-1,1-1 1,-1 0-1,0 0 1,0 1 0,0-1-1,1 0 1,-1 0-1,0 0 1,0 0-1,1 1 1,-1-1 0,0 0-1,1 0 1,-1 0-1,0 0 1,1 0 0,-1 0-1,0 0 1,0 0-1,1 1 1,-1-1-1,0 0 1,1 0 0,-1-1-1,0 1 1,1 0-1,-1 0 1,0 0 0,1 0-1,-1 0 1,0 0-1,1 0 1,-1 0-1,0-1 1,0 1 0,1 0-1,-1 0 1,0 0-1,0-1 1,1 1 0,-1 0-1,0 0 1,0 0-1,0-1 1,1 1-1,-1 0 1,0-1 0,0 1-1,0 0 1,0 0-1,0-1 1,0 1 0,0 0-1,0-1 1,1 1-1,-1 0 1,0-1-1,9 25 354,30 292 2785,-39-313-3131,0-1-1,1 1 1,0-1-1,-1 1 0,1-1 1,0 1-1,0-1 0,0 1 1,1-1-1,-1 0 1,0 1-1,1-1 0,2 3 1,0-5-73,-5-8-2,-4-10-53,-6-5 32,-1 1-1,-1 0 1,-28-34-1,-6-11 455,46 65-317,0 1 1,-1-1-1,1 0 1,0 0-1,0 0 1,1 0-1,-1 0 1,0 0-1,1 0 1,-1 0-1,1-1 1,-1 1-1,1 0 1,0 0-1,0 0 1,0-3-1,1 4-6,0-1 0,0 1 0,-1 0 0,1 0 0,0 0 0,0-1 0,0 1 0,0 0 0,0 0 0,1 0 0,-1 1 0,0-1 0,0 0-1,1 0 1,-1 1 0,0-1 0,1 0 0,-1 1 0,1 0 0,-1-1 0,0 1 0,1 0 0,-1-1 0,1 1 0,1 0 0,36-3 393,61 3-1,20-2-2030,-96-1 1179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3.2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605 34 12883,'-2'-3'99,"0"0"0,0 1 0,-1 0 0,1-1 0,0 1 1,-1 0-1,1 0 0,-1 0 0,0 1 0,1-1 0,-1 0 0,0 1 1,0 0-1,0 0 0,0 0 0,0 0 0,0 0 0,-1 1 0,1-1 1,0 1-1,0 0 0,-5 0 0,-8 1 164,-1 0 0,1 1 0,-18 4 0,31-5-221,-78 13 135,37-7-72,1 1-1,0 3 0,1 1 0,-54 23 1,89-32-102,0 1 1,1 0-1,0 0 1,-1 0-1,1 1 1,1 0-1,-1 0 1,1 1-1,0-1 1,0 1-1,0 0 1,1 1-1,0-1 1,1 1-1,-1 0 1,1 0-1,0 0 1,1 0-1,0 0 1,0 0-1,0 1 1,1-1-1,-1 15 1,2 5 51,2 1 1,0-1 0,2 0-1,0 0 1,2 0 0,14 37-1,5 3 122,41 79-1,-45-105-116,1-1-1,32 42 0,-45-69-47,1-1-1,0-1 0,0 0 0,1 0 1,1-1-1,0 0 0,0-1 0,1 0 0,0-1 1,18 8-1,-21-13 26,0 0 0,0-1 1,1 0-1,-1 0 0,1-1 0,-1 0 0,1-1 1,-1 0-1,1-1 0,-1 0 0,1-1 1,17-5-1,3-2 138,0-3-1,50-25 1,-25 8 13,-2-3 0,-1-2 0,-2-2 0,-2-3 0,72-71 0,-107 95-160,-1 0 0,0 0 1,-1-2-1,-1 1 0,0-1 0,-1-1 0,10-27 0,-17 37-22,0 1 1,-1-1-1,0 0 1,0 1-1,-1-1 0,0 0 1,-1 0-1,0 0 1,0 0-1,0 0 0,-1 0 1,0 0-1,-1 0 1,0 1-1,0-1 0,-1 1 1,1-1-1,-2 1 1,1 0-1,-1 0 0,-8-11 1,2 5-24,-1 2 1,0-1 0,-1 1 0,-1 1-1,1 0 1,-2 1 0,-13-8 0,-13-5-318,-51-19 0,50 25 64,-1 2-1,0 1 0,-48-8 0,35 15-94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37.8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 12131,'5'-14'1632,"-5"14"-1604,0 0 0,0 0 0,0 0-1,0 0 1,0 0 0,0 0 0,0 0 0,0 0 0,1 0 0,-1 0 0,0 0 0,0 0-1,0 0 1,0 0 0,0 0 0,0 0 0,0 0 0,0 0 0,0 1 0,0-1 0,0 0 0,0 0-1,0 0 1,0 0 0,0 0 0,0 0 0,0 0 0,0 0 0,0 0 0,0 0 0,1 0-1,-1 0 1,0 0 0,0 0 0,0 0 0,0 0 0,0 0 0,0 0 0,0 0 0,0 0-1,0 0 1,0 0 0,0-1 0,0 1 0,0 0 0,0 0 0,0 0 0,0 0 0,0 0-1,0 0 1,0 0 0,0 0 0,1 0 0,-1 0 0,0 0 0,0 0 0,0 0 0,-1 24 2373,0-2-2104,12 388 1466,-1-121-1559,-3-116-16,34 196 1,-8-111-174,-11 0 0,-13 288 0,9 488-88,-24-312-174,6-438 276,-1 18 5,0-287-28,-1 369 2214,-4 79-2295,-1-293-117,9-58 333,-11-126-1660,-3-29 577,6 26 464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39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79 11931,'3'0'343,"0"-1"1,0 1 0,1-1 0,-1 1 0,0 0 0,6 1 0,8 0-101,1-1 0,0-1 0,-1 0 0,1-2 1,27-6-1,-21 3-136,0 2 1,31-2-1,5 8 1,119 19 0,-19-1 125,-128-19-166,0-1 0,0-2 1,33-6-1,95-23 200,-101 18-189,22-2 62,1 4 0,102-1 0,165 18 16,-142 0-138,137-12 22,-6 0-37,-235 8 1,131 22-1,568 59 48,-376-45-61,-101-7-21,261-17 66,9 1-45,-590-14 10,266 14 176,-206-14-129,-1-4 1,77-12 0,38-22 16,-163 40-849,-11 0-148,-3-2 458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08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399 1 15067,'1'-1'2052,"-2"8"-762,-6 20-318,-13 35-743,-60 143-27,-121 217 0,189-399-202,-2 4 18,0 0-1,1 1 1,2 0-1,-14 56 1,24-81-14,1 0-1,-1 1 1,1-1 0,0 0 0,0 1 0,0-1 0,1 0 0,-1 1 0,1-1 0,-1 0 0,1 0 0,3 6 0,-4-8-2,1 1 1,0-1 0,0 0-1,0 0 1,0 0 0,0 0-1,0 0 1,1-1 0,-1 1-1,0 0 1,0 0 0,1-1-1,-1 1 1,0-1 0,1 1-1,-1-1 1,0 0-1,1 1 1,-1-1 0,1 0-1,-1 0 1,1 0 0,-1 0-1,1 0 1,-1 0 0,0-1-1,1 1 1,-1 0 0,1-1-1,-1 1 1,2-2 0,7-1 17,0-1 0,0 0-1,-1-1 1,0-1 0,0 1 0,14-12 0,51-50 65,-30 25-211,-38 37 79,69-56-535,-67 55 535,0 1 0,0 1 0,0-1 0,1 1-1,-1 1 1,1 0 0,0 0 0,12-2 0,8 2-208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39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 16315,'0'0'87,"0"0"-1,1 0 0,-1-1 0,0 1 1,0 0-1,0 0 0,0 0 0,0-1 0,0 1 1,1 0-1,-1 0 0,0 0 0,0 0 1,0 0-1,0 0 0,1-1 0,-1 1 0,0 0 1,0 0-1,0 0 0,1 0 0,-1 0 1,0 0-1,0 0 0,0 0 0,1 0 0,-1 0 1,0 0-1,0 0 0,1 0 0,-1 0 1,0 0-1,0 0 0,0 0 0,1 0 0,-1 0 1,0 0-1,0 0 0,0 0 0,1 1 1,15 4 603,0-1-473,14-2-107,0-1 1,39-4 0,19 0-91,-85 3-17,1 0 0,0 0 0,0 1 0,0-1-1,0 1 1,0 0 0,-1 0 0,1 1 0,0-1 0,-1 1 0,1-1 0,-1 1 0,0 0 0,1 1 0,3 2 0,-5-2 7,0-1 1,0 1 0,0 0 0,0 0-1,0 0 1,-1 0 0,1 0 0,-1 0-1,0 0 1,0 1 0,0-1 0,0 0-1,-1 1 1,1-1 0,-1 1-1,0-1 1,0 6 0,-2 8 73,0-1 0,-2 0-1,1 0 1,-2 0 0,-10 26 0,-42 72 442,36-74-449,-2-1-1,-42 53 1,62-88-151,-1 0 0,0 0 1,0 0-1,-7 5 0,10-9 66,0 1-1,0 0 1,0-1-1,0 1 0,0-1 1,0 1-1,0-1 0,0 1 1,0-1-1,0 0 1,0 0-1,0 1 0,0-1 1,0 0-1,0 0 1,-1 0-1,1 0 0,0 0 1,0 0-1,0-1 1,0 1-1,0 0 0,0 0 1,0-1-1,0 1 0,0-1 1,0 1-1,0-1 1,-2-1-1,-7-14-200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0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1 437 14123,'0'1'65,"1"0"0,-1 0 0,1 0-1,-1 0 1,1 0 0,0-1 0,-1 1 0,1 0 0,0-1 0,0 1-1,0 0 1,-1-1 0,1 1 0,0-1 0,0 1 0,0-1 0,0 0-1,0 1 1,0-1 0,0 0 0,0 0 0,0 1 0,0-1-1,0 0 1,0 0 0,0 0 0,0 0 0,0 0 0,0-1 0,0 1-1,0 0 1,0 0 0,0-1 0,0 1 0,0-1 0,0 1 0,0-1-1,0 1 1,0-1 0,0 1 0,-1-1 0,1 0 0,0 1 0,1-2-1,3-3 161,0-1 0,-1 1-1,1-1 1,-1 0 0,4-7-1,6-14 317,0 0 0,-2-2-1,12-42 1,18-95 752,-29 108-829,-6 39-286,-7 19-172,0 0 0,0 0 1,1-1-1,-1 1 0,0 0 1,0 0-1,0 0 0,0-1 0,1 1 1,-1 0-1,0 0 0,0 0 1,0 0-1,1-1 0,-1 1 1,0 0-1,0 0 0,1 0 0,-1 0 1,0 0-1,1 0 0,-1 0 1,0 0-1,0 0 0,1 0 1,-1 0-1,0 0 0,0 0 0,1 0 1,-1 0-1,2 1 15,0 1 1,0 0-1,0-1 0,0 1 0,-1 0 0,1 0 1,-1 0-1,1 0 0,1 3 0,3 5-54,15 20-110,39 42 0,-49-61 188,0 0-1,1 0 0,0-1 1,1-1-1,0 0 1,16 8-1,5-6-37,-3-7 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1.6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18 16636,'5'-17'2149,"-8"22"-657,-11 30 173,4 1-1428,2 1 1,1 0-1,2 0 1,1 0-1,2 1 0,5 66 1,5-72-227,-8-32-13,0 1-1,1 0 0,-1 0 0,0-1 1,0 1-1,1 0 0,-1 0 0,0-1 1,1 1-1,-1 0 0,1-1 0,-1 1 0,1-1 1,-1 1-1,1 0 0,-1-1 0,1 1 1,0-1-1,-1 0 0,1 1 0,0-1 1,-1 1-1,1-1 0,0 0 0,0 0 1,-1 1-1,1-1 0,0 0 0,0 0 1,-1 0-1,1 0 0,0 0 0,0 0 1,0 0-1,-1 0 0,1 0 0,0 0 1,0 0-1,1-1 0,1-1-71,0-1-1,0 1 1,0-1-1,0 0 1,-1 0-1,1 0 1,-1 0-1,0 0 1,0-1-1,0 1 1,0-1-1,0 1 1,-1-1-1,3-7 1,1-9-109,6-33 0,-9 39 142,7-49-239,-2-5-88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2.1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 17708,'-4'-2'1832,"1"5"-1352,3 3-152,0 3 889,3 0-689,4 0-392,-4-4-8,8-2 0,-11-9-144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3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18124,'0'0'49,"1"0"0,-1 0 1,0-1-1,1 1 0,-1 0 1,0 0-1,1 0 0,-1 0 1,1 0-1,-1 0 0,0 0 0,1 0 1,-1 0-1,0 0 0,1 0 1,-1 0-1,0 0 0,1 0 1,-1 0-1,1 0 0,-1 0 0,0 0 1,1 0-1,-1 0 0,0 1 1,1-1-1,-1 0 0,0 0 1,1 0-1,-1 1 0,0-1 0,0 0 1,1 0-1,-1 1 0,0-1 1,0 0-1,1 1 0,-1-1 1,0 0-1,0 1 0,0 0 0,9 20 450,-5-11 83,4 5-332,-1-1 1,2 0-1,0-1 0,0 0 0,18 18 1,-24-28-310,0 0 1,1 0-1,0 0 1,-1-1-1,1 1 1,0-1-1,0 0 1,1 0-1,-1 0 1,7 1 0,-8-2-42,0-1 1,0 0 0,0 0-1,0 0 1,0 0 0,0 0-1,0-1 1,0 1 0,0-1-1,0 0 1,0 0 0,0 0-1,0 0 1,0 0 0,-1-1-1,1 1 1,4-4 0,-2 0-362,1 0-1,-1 0 1,0-1 0,-1 1 0,1-1 0,-1-1 0,0 1 0,0 0 0,5-14-1,-1-3-1361,10-38 0,-40 147 6402,-48 210 69,68-276-4633,6-14-92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4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12531,'1'0'81,"0"1"0,0-1 0,0 0 0,0 0 0,0 0 0,0 1 0,1-1 0,-2 1 0,1-1 0,0 1 1,0-1-1,0 1 0,0-1 0,0 1 0,0 0 0,0 0 0,-1-1 0,1 1 0,1 1 0,16 22 337,-12-16-49,132 150 1085,-107-127-1361,1-2 1,66 46 0,75 30 18,3 3-24,-134-79-58,-1 2 0,39 37 0,187 216 166,-21-20-51,-189-209-74,2-3 0,104 70 0,19-10 290,-67-43 192,115 91 0,-135-85-233,246 191 299,151 110-188,-35 41 250,-372-334-483,3-4-1,4-5 0,172 107 0,-261-179-196,25 16 35,34 25 0,-62-43-44,0 0-1,0 0 1,0 0-1,0 0 1,0 0-1,0 0 1,-1 0-1,1 0 1,0 0-1,0 0 1,0 0-1,0 0 1,0 0-1,0 0 1,0 0 0,0 0-1,0 0 1,0 0-1,0 0 1,0 0-1,0 0 1,0 0-1,0 1 1,-1-1-1,1 0 1,0 0-1,0 0 1,0 0-1,0 0 1,0 0-1,0 0 1,0 0 0,0 0-1,0 0 1,0 0-1,0 0 1,0 0-1,0 0 1,0 0-1,0 0 1,0 0-1,0 0 1,0 1-1,0-1 1,0 0-1,0 0 1,0 0 0,-13-4-593,-13-5-19,7 1 363,-6-2-137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5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14219,'3'16'1232,"-3"13"-888,-2 4-176,-2 7 1049,1 4-889,3 2-232,0-2-32,1-6-232,5-5-136,3-12-192,2-9-825,1-12 1089,0-8-176,4-8-224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6.2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0 15075,'-4'2'206,"1"-1"0,0 1 0,0-1 0,1 1 0,-1 0 0,0 0 0,0 1 0,-2 2 0,-3 5 71,-1 0-1,2 1 1,0 0 0,-7 14-1,11-21-244,1 1-1,0-1 1,0 1-1,0 0 0,1 0 1,0 0-1,0 0 1,0 0-1,0 0 0,1 0 1,0 0-1,0 0 1,1 9-1,0-13-27,-1 0-1,1 1 1,0-1-1,0 0 1,-1 0-1,1 0 1,0 0-1,0 0 1,0 0-1,0 0 1,1 0-1,-1 0 1,0 0-1,0-1 1,0 1-1,1 0 1,-1-1-1,0 1 1,1-1-1,-1 0 1,1 1-1,-1-1 1,0 0-1,1 0 1,1 0-1,39-1-3,11-9-4,13-3 7,-60 13 12,-1 0 1,1-1-1,-1 2 0,1-1 1,-1 1-1,0-1 1,1 2-1,-1-1 1,9 3-1,-13-3 17,0 0 0,0-1 0,0 1 0,1 0 0,-1-1 0,0 1 0,0 0 0,0 0 0,0 0 0,-1 0 0,1 0 0,0 0 0,0 0 0,-1 0 0,1 1 0,0-1-1,-1 0 1,1 0 0,-1 1 0,0-1 0,1 0 0,-1 1 0,0-1 0,0 0 0,0 0 0,0 1 0,0-1 0,0 0 0,0 1 0,0-1 0,0 0 0,-1 1 0,1-1 0,-1 0 0,1 0 0,-1 1 0,1-1 0,-2 2 0,0 2 150,-1 0 1,0 0-1,-1 0 0,1 0 1,-1 0-1,0-1 1,-6 6-1,-3 1 160,-1 0 1,-1-1-1,0-1 1,0 0-1,-17 7 0,24-13-376,0 0-1,0 0 0,-1-1 1,1 0-1,-1 0 0,1 0 0,-1-2 1,1 1-1,-1-1 0,0 0 0,1-1 1,-10-1-1,2-3-125,7-3-92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6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3694 13339,'-2'1'197,"-1"-1"0,1 1 0,-1 0 0,1-1 0,-1 0 0,1 1 0,-1-1 0,0 0 0,-4-1 0,7 1-173,0 0-1,0 0 1,0 0 0,-1 0-1,1 0 1,0-1-1,0 1 1,0 0 0,-1 0-1,1 0 1,0 0 0,0 0-1,0-1 1,0 1 0,0 0-1,-1 0 1,1 0-1,0 0 1,0-1 0,0 1-1,0 0 1,0 0 0,0 0-1,0-1 1,0 1-1,0 0 1,0 0 0,0 0-1,0-1 1,0 1 0,0 0-1,0 0 1,0-1-1,0 1 1,0 0 0,0-1-1,10-13 583,163-133 477,-36 35-874,-9-4-54,341-336-11,383-525-98,-842 966-45,524-577 35,-444 491-27,462-484-50,-83 119 6,-311 330-72,-172 139-2114,-18 14 1766,10-2-59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7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0 14091,'2'0'87,"-1"0"0,0 0 0,0 0 0,0 0 0,1 0 0,-1 1 0,0-1 0,0 0 0,0 1 0,0-1 0,1 1 0,-1-1 0,0 1 0,0-1 0,0 1 0,0 0 0,0 0 0,0-1 0,-1 1 0,1 0-1,1 2 1,-1-1 29,0-1 0,0 1 0,0 0 0,0 1 0,-1-1 0,1 0 0,-1 0 0,0 0 0,1 0 0,-1 0 0,0 4 0,-2 6 278,1 0 0,-1 0-1,-7 20 1,6-20-196,-50 148 1687,-4 17-812,55-170-1047,0 0 0,1 0 0,0 1 0,0-1 0,1 0-1,0 0 1,0 1 0,2 7 0,-2-13-26,1 0 0,-1 0 0,1 0 0,0 0 0,0 0 0,0 0 0,0 0 0,0-1 0,0 1 0,1 0 0,-1-1 0,0 1 0,1-1 0,0 1 0,-1-1 0,1 0 0,0 1 0,-1-1 0,1 0 0,0 0 0,0-1 0,0 1 0,0 0 0,0 0 1,0-1-1,0 0 0,0 1 0,0-1 0,0 0 0,1 0 0,-1 0 0,3 0 0,6-1-118,1 0 1,-1-1-1,0 0 1,1-1-1,-1 0 0,20-9 1,-3-1-901,37-23 1,-53 28 652,-1-1 1,0 0-1,0 0 1,0-1-1,-1 0 0,-1-1 1,11-15-1,4-12-514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09.1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42 14667,'0'-2'307,"0"-22"942,0 23-1193,0 1-1,0-1 1,0 1-1,0-1 0,0 0 1,0 1-1,0-1 1,0 1-1,0-1 1,0 1-1,0-1 1,0 1-1,1-1 1,-1 0-1,0 1 1,0-1-1,1 1 1,-1-1-1,0 1 1,1-1-1,-1 1 1,0 0-1,1-1 1,-1 1-1,1-1 1,-1 1-1,0 0 1,1-1-1,0 1 1,1 1 45,-1 1 0,1 0 0,-1-1 0,1 1 0,-1 0 0,0 0 0,0 0 1,0 0-1,0 0 0,0 1 0,-1-1 0,1 0 0,0 0 0,-1 3 0,2 2 53,37 155 364,-1-4 80,-37-153-527,1 0 0,-1-1 1,1 1-1,0-1 0,4 7 1,-5-11-53,-1 0 1,0 1-1,1-1 0,-1 1 1,0-1-1,1 0 1,-1 1-1,1-1 0,-1 0 1,1 1-1,-1-1 1,0 0-1,1 0 0,-1 1 1,1-1-1,-1 0 0,1 0 1,-1 0-1,1 0 1,0 0-1,-1 0 0,2 0 1,-2 0 10,1 0 0,0-1 0,0 1-1,0-1 1,0 1 0,0-1 0,-1 1 0,1-1 0,0 0 0,0 0 0,-1 1 0,1-1 0,-1 0-1,1 0 1,-1 1 0,1-1 0,0-1 0,7-15 225,0 0 0,-1 0 0,-1-1 0,8-35 1,7-77 6,-20 117-305,1-2-108,0 8-56,-1-1 1,0 0-1,0 1 1,-1-1-1,0 0 1,-1 1-1,0-1 1,-2-12-1,3 19 190,-1 1-1,1-1 1,0 1-1,0-1 1,0 1-1,0-1 1,0 1 0,0 0-1,-1-1 1,1 1-1,0-1 1,0 1-1,-1 0 1,1-1-1,0 1 1,0 0-1,-1-1 1,1 1-1,-1 0 1,1-1-1,0 1 1,-1 0-1,1 0 1,0 0 0,-1-1-1,1 1 1,-1 0-1,1 0 1,-1 0-1,1 0 1,-1 0-1,1 0 1,0 0-1,-1-1 1,1 2-1,-1-1 1,1 0-1,-1 0 1,1 0-1,-1 0 1,1 0 0,-1 0-1,1 0 1,0 0-1,-1 1 1,1-1-1,-1 0 1,1 0-1,-1 1 1,-11 10-621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8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89 103 14883,'-6'8'347,"1"0"-1,0 1 1,0 0-1,0 0 1,-5 16-1,-12 50 527,21-70-784,-9 38 374,-6 49 0,14-73-358,1-1-1,0 1 1,1 0-1,2 0 1,3 22 0,2-24-119,-7-17 9,0 0-1,0 1 0,0-1 1,1 0-1,-1 0 0,0 0 1,0 1-1,0-1 0,1 0 1,-1 0-1,0 0 0,0 0 1,1 0-1,-1 0 0,0 1 1,0-1-1,1 0 0,-1 0 1,0 0-1,1 0 0,-1 0 0,0 0 1,0 0-1,1 0 0,-1 0 1,0 0-1,0 0 0,1 0 1,-1 0-1,0-1 0,1 1 1,0-1-29,1 0 1,-1-1-1,0 1 1,0-1 0,0 1-1,1-1 1,-2 0-1,1 1 1,0-1-1,0 0 1,0 0 0,-1 1-1,1-1 1,0-3-1,5-32-290,-2 0-1,-1 0 0,-2-60 0,-2 53 177,-9-154 991,8 191-160,1 12-375,0 13-31,1-13-237,1 1 0,0 0 0,0-1 0,0 1 0,1-1-1,0 0 1,0 1 0,0-1 0,0 0 0,1 0 0,0-1-1,0 1 1,6 6 0,-6-8-24,-1-1-1,1 1 1,0-1 0,0 0-1,1 0 1,-1 0 0,0 0-1,1-1 1,-1 1-1,1-1 1,-1 0 0,1 0-1,0 0 1,-1-1 0,1 1-1,0-1 1,0 0-1,-1 0 1,1 0 0,0-1-1,5 0 1,3-2 29,-1 0 0,0-1 0,0-1 0,-1 1 0,1-2 0,-1 1 0,0-2 0,0 1 0,-1-1 0,15-14 0,5-8 526,42-53-1,-82 131 408,3-5-848,2 0 0,2 0 0,2 0 0,2 0 0,2 0 0,1 0 0,18 77 0,-17-107-35,0-20 22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0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16323,'0'26'1329,"0"2"-1121,4 4-128,3 5 584,2 8-768,1 2-200,1 1-840,-2 0 1016,-5-2-160,-1-1-145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0.5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13379,'-6'65'928,"1"-4"-816,-1-4-56,5-1 128,-1-6-256,2-10-1392,2-4 1320,-1-9-152,1-1-168</inkml:trace>
  <inkml:trace contextRef="#ctx0" brushRef="#br0" timeOffset="1">29 783 11995,'0'37'1312,"-3"-8"-776,0-7-168,0-13 1272,-2-3-1144,2-6-824,2-1 400,-1 1-96,-4 3-40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1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 12875,'20'-10'1040,"-1"-1"-896,13-2-72,4-1 440,9 1-416,9 1-64,10 4-16,5 4 16,12 7-16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1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43 15683,'45'-2'1097,"2"-1"-921,4-3-56,5-3 216,-1 0-48,1 2 0,-2 1-32,-6 6-112,-5 1-64,-8 10-144,-10 1-232,-10 1 240,-3 2-24,-9-6-88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2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17188,'-6'9'1496,"3"13"-1216,-5 11-128,1 2 856,2 7-784,5 1-56,2 1 16,2-5-8,7-9-56,2-7-96,4-17-240,1-6-272,-2-20 424,-1-9-80,-1-10-88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2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 18172,'-12'6'1864,"0"3"-1376,5 3-240,2 0 1809,5 0-2225,5-2-336,4-4 184,1-6 232,7-7-160,2-5-88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3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186 1 14251,'2'0'86,"0"0"-1,0 1 0,1-1 1,-1 1-1,0 0 1,0 0-1,0 0 1,0 0-1,0 0 1,0 0-1,-1 0 1,1 0-1,0 1 1,-1-1-1,1 1 0,0-1 1,-1 1-1,0 0 1,1 0-1,-1 0 1,0-1-1,0 1 1,0 0-1,0 0 1,0 1-1,-1-1 1,1 0-1,-1 0 0,1 0 1,-1 0-1,0 0 1,0 1-1,0-1 1,0 0-1,0 3 1,-2 30 266,-1 1 0,-1-1 0,-2-1 0,-2 1 0,-1-1 0,-1 0 0,-17 34 0,9-32-305,18-35-57,-1-1 1,1 0-1,0 1 1,0-1 0,-1 1-1,1-1 1,0 0-1,-1 1 1,1-1 0,0 0-1,-1 1 1,1-1-1,-1 0 1,1 1-1,0-1 1,-1 0 0,1 0-1,-1 0 1,1 1-1,-1-1 1,1 0 0,-1 0-1,1 0 1,-1 0-1,0-1-18,1 1-1,-1-1 0,1 0 0,-1 1 1,1-1-1,-1 0 0,1 0 0,-1 0 0,1 0 1,0 1-1,0-1 0,-1 0 0,1 0 1,0 0-1,0 0 0,0 0 0,0 0 1,0 0-1,0-1 0,0-19-426,1 1 0,0-1-1,8-33 1,19-64-1057,-21 93 1187,-4 11 174,4-16-69,-7 28 217,1 1-1,-1 0 1,1 0 0,-1-1 0,1 1-1,-1 0 1,1 0 0,0 0-1,-1 0 1,1 0 0,0 0 0,0 0-1,0 0 1,0 0 0,0 0 0,1-1-1,-1 2 12,0 0 0,-1 1 0,1-1-1,-1 0 1,1 0 0,-1 0 0,1 0 0,-1 1-1,1-1 1,-1 0 0,1 1 0,-1-1 0,1 0-1,-1 1 1,1-1 0,-1 0 0,0 1 0,1-1-1,-1 1 1,0-1 0,1 1 0,-1-1 0,0 1-1,1-1 1,-1 1 0,0-1 0,0 1 0,0-1-1,1 2 1,7 22 125,-7-19-88,3 8 44,31 111 474,-30-104-366,-2-1-1,0 1 1,-1 0 0,-2 28-1,0-47-177,0-1-1,0 1 0,0-1 0,0 1 1,0 0-1,0-1 0,0 1 0,0-1 0,0 1 1,-1-1-1,1 1 0,0 0 0,0-1 1,-1 1-1,1-1 0,0 1 0,-1-1 0,1 0 1,0 1-1,-1-1 0,1 1 0,-1-1 1,1 0-1,-1 1 0,1-1 0,-1 0 0,1 1 1,-1-1-1,0 0 0,-1 1 7,1-1 0,-1 0 0,1 0 0,-1 0 1,1-1-1,-1 1 0,1 0 0,0 0 0,-1-1 0,1 1 0,-3-2 0,-36-22 143,39 23-166,-21-15-33,0-1 1,2-1-1,0 0 1,1-2-1,1 0 1,0-1-1,2-1 1,-25-45-1,36 51 45,5 16-15,0 0 1,1 0 0,-1-1 0,0 1-1,0 0 1,0 0 0,0 0 0,0-1-1,0 1 1,0 0 0,0 0 0,1 0-1,-1 0 1,0-1 0,0 1 0,0 0-1,0 0 1,1 0 0,-1 0 0,0 0-1,0 0 1,0-1 0,1 1 0,-1 0-1,0 0 1,0 0 0,0 0 0,1 0-1,-1 0 1,0 0 0,0 0 0,0 0-1,1 0 1,-1 0 0,0 0 0,1 0-1,26 11-105,-23-9 78,30 15-150,67 23 1,-37-23 69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5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38 590 15251,'-4'4'324,"-21"21"1497,25-25-1795,-1 0-1,1 0 1,0 0 0,0 0-1,0 1 1,-1-1 0,1 0-1,0 0 1,0 0 0,0 0-1,-1 0 1,1 0 0,0 0 0,0 1-1,0-1 1,-1 0 0,1 0-1,0 0 1,0 0 0,-1 0-1,1 0 1,0 0 0,0 0-1,-1 0 1,1 0 0,0-1-1,0 1 1,0 0 0,-1 0-1,1 0 1,0 0 0,0 0-1,0 0 1,-1 0 0,1 0-1,0-1 1,0 1 0,0 0-1,-1 0 1,3-20 1000,11-26-253,3 0-1,37-76 0,58-83-369,-93 175-325,-8 11-50,32-50 33,-37 62-59,0 0 0,1 0 1,0 0-1,0 1 0,0 0 0,12-8 0,-17 13-1,0 0 0,0 1 0,-1-1 0,1 1-1,0-1 1,0 0 0,0 1 0,0-1 0,0 1-1,0 0 1,0-1 0,0 1 0,0 0-1,0 0 1,0 0 0,0-1 0,0 1 0,0 0-1,0 0 1,0 0 0,0 1 0,0-1-1,0 0 1,0 0 0,0 1 0,0-1 0,0 0-1,0 1 1,0-1 0,0 1 0,0-1 0,0 1-1,0 0 1,0-1 0,-1 1 0,1 0-1,0-1 1,0 1 0,-1 0 0,2 1 0,0 2 2,0 0 0,-1 1 0,1-1-1,-1 0 1,0 1 0,0-1 0,0 8 0,11 197 147,-4-33 29,-6-143-216,2-1 0,11 40 0,-14-69 9,-1 0 0,1-1 0,0 1-1,0 0 1,0-1 0,0 1 0,1 0 0,-1-1 0,1 0 0,-1 1 0,1-1 0,0 0 0,0 0 0,0 0 0,0 0-1,3 2 1,-5-4 22,1 0 0,0 1 0,0-1 0,0 0 0,-1 0 0,1 0 0,0 0-1,0 0 1,0 0 0,0 0 0,-1 0 0,1 0 0,0 0 0,0 0 0,0-1 0,0 1-1,-1 0 1,1-1 0,1 1 0,0-2-2,0 1 0,1-1 0,-1 0 0,0 0 0,0 0 0,0 0 0,3-4 0,23-37-132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6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19236,'0'4'1336,"-6"17"-1096,0 6-80,2 11 441,2 4-265,1 3-120,2 2-8,5-8-24,5-8-48,5-11 16,5-11-104,6-17-488,2-8-272,-5-17 600,-3-6-104,-11-9-80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09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1 333 14235,'2'3'153,"0"-1"-1,0 0 1,0 0 0,1 0 0,-1 0-1,1 0 1,-1-1 0,1 1-1,0-1 1,-1 0 0,1 1 0,0-1-1,0-1 1,0 1 0,0 0-1,0-1 1,0 1 0,0-1-1,3 0 1,-1-1-74,0 1 0,-1-1 0,1 0 0,-1-1 0,1 1-1,-1-1 1,1 0 0,-1 0 0,0 0 0,0 0 0,0-1 0,4-3 0,-2 1-126,1-1 0,-1 0 1,0-1-1,0 1 1,-1-1-1,1 0 1,-2-1-1,1 1 0,-1-1 1,0 0-1,-1 0 1,0 0-1,0-1 1,-1 1-1,0-1 1,0 1-1,-1-1 0,0 0 1,0 1-1,-1-1 1,0 0-1,-1 0 1,-3-13-1,6 58 1037,0-24-869,2 0 0,-1-1 1,2 1-1,9 19 0,-13-29-104,1 1-1,-1 0 1,1 0-1,-1-1 1,1 1-1,0-1 1,0 0-1,0 1 1,1-1-1,-1 0 1,0 0-1,1 0 1,-1 0-1,1-1 1,0 1-1,-1-1 1,1 0-1,0 1 1,0-1-1,0-1 1,0 1-1,0 0 1,5 0-1,-4-2 0,-1 0 0,1 0 0,-1 0 0,0 0 0,0-1 0,0 1 0,1-1 0,-1 0 0,-1 0 0,1 0-1,0 0 1,0 0 0,-1-1 0,0 1 0,1-1 0,-1 0 0,0 0 0,0 0 0,2-4 0,3-5 78,-1 0 1,0-1-1,6-19 1,-4-2 122,-6 26-134,0 0-1,0 0 1,0 0 0,1 0-1,5-9 1,-8 17-76,1 0 0,-1 0-1,0 0 1,1 0 0,-1 0-1,0 0 1,1 0 0,-1 0 0,0 0-1,1 0 1,-1 0 0,0 1 0,1-1-1,-1 0 1,0 0 0,1 0 0,-1 1-1,0-1 1,1 0 0,-1 0-1,0 1 1,0-1 0,0 0 0,1 0-1,-1 1 1,0-1 0,0 0 0,0 1-1,1-1 1,-1 0 0,0 1 0,0-1-1,0 0 1,0 1 0,0-1 0,0 1-1,0-1 1,0 1 0,6 15 30,-4-12-29,7 27 53,25 55 1,-24-73 30,-10-13-87,0 0-1,1 0 1,-1 0 0,0 0-1,0 0 1,0 0 0,1 0-1,-1 0 1,0 0 0,0 0-1,0 0 1,1 0 0,-1 0-1,0 0 1,0 0 0,0-1-1,1 1 1,-1 0 0,0 0-1,0 0 1,0 0 0,1 0 0,-1 0-1,0 0 1,0-1 0,0 1-1,0 0 1,0 0 0,0 0-1,1 0 1,-1-1 0,0 1-1,0 0 1,0 0 0,0 0-1,0-1 1,1-2 34,0 1 0,-1-1 1,1 0-1,-1 0 0,0 0 0,1 0 0,-2-4 1,-1-13 256,-1-1 0,-1 1 0,0 1 1,-2-1-1,0 1 0,-18-37 0,24 56-292,0 0 0,0-1 0,0 1-1,0 0 1,0-1 0,0 1 0,0 0-1,0-1 1,0 1 0,0 0 0,0 0-1,0-1 1,1 1 0,-1 0 0,0 0-1,0-1 1,0 1 0,0 0 0,1 0-1,-1-1 1,0 1 0,0 0 0,0 0-1,1 0 1,-1-1 0,0 1 0,0 0-1,1 0 1,-1 0 0,0 0 0,0 0-1,1-1 1,-1 1 0,0 0 0,1 0-1,-1 0 1,0 0 0,1 0-1,-1 0 1,0 0 0,0 0 0,1 0-1,-1 0 1,0 0 0,1 1 0,24-3-67,-8 1-140,-7-1-229,0 0 1,0-2-1,0 1 0,17-10 1,-21 11 334,5-3-377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7.1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6 19932,'-3'3'1681,"3"2"-1393,-2-1-176,2 4 584,6-4-584,2-2-488,1-10 328,0-2-80,-3-4-40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2.4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90 4953,'2'-6'752,"-2"-4"-216,0-1-200,-2 1 785,1-2-513,-1 3-136,-2 0-24,-2 3-152,1 0-480,-2 0 200,-5 1-16,1 5-24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2.9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12 16251,'-6'-2'532,"2"0"30,0 1-1,-1-1 1,1 1-1,0 0 0,-9-1 1,12 2-507,1 0-1,-1 0 1,1 0 0,-1 0-1,1 0 1,-1 0 0,1 0-1,-1 0 1,1 1 0,0-1-1,-1 0 1,1 0 0,-1 1 0,1-1-1,-1 0 1,1 0 0,0 1-1,-1-1 1,1 0 0,0 1-1,-1-1 1,1 1 0,-1-1-1,1 2-21,0-1 0,-1 0-1,1 0 1,0 0 0,0 0-1,0 0 1,0 1 0,0-1-1,0 0 1,0 0-1,0 0 1,0 0 0,1 1-1,-1 0 1,3 8 112,1 1 1,-1-1-1,2 0 0,-1 0 1,1-1-1,1 1 0,0-1 0,0 0 1,1-1-1,0 1 0,0-1 1,1-1-1,0 1 0,9 5 0,-12-9-242,0-1 0,0 0-1,0-1 1,0 1-1,0-1 1,1 0 0,-1 0-1,1-1 1,-1 1-1,1-1 1,0-1 0,-1 1-1,1-1 1,0 0-1,-1 0 1,1 0-1,0-1 1,-1 0 0,1 0-1,0-1 1,-1 1-1,1-1 1,-1 0 0,0-1-1,0 1 1,0-1-1,9-7 1,-11 8-385,-1 0 0,0 0 0,0-1-1,0 1 1,0-1 0,0 0 0,-1 1 0,1-1 0,-1 0 0,1 0 0,0-4 0,3-6-672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3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7 15203,'7'-6'3398,"-10"12"-1062,-5 13-1710,-12 52 234,-40 164 1018,49-141-2301,8-3-3771,3-89 3338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05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33 14011,'3'-25'2325,"-2"17"788,-2 27-1590,-8 526 319,11-530-1824,-1-12-11,-1 0-1,1 0 0,-1 0 0,0 0 0,0 0 0,0 0 0,-1 4 0,-3-18-598,-1 1 0,0 0 1,-8-14-1,1 12 114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05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7 15459,'-1'-1'67,"0"1"1,1-1-1,-1 0 0,0 1 0,0-1 0,0 1 1,0-1-1,0 1 0,1 0 0,-1-1 0,0 1 0,0 0 1,0 0-1,0-1 0,0 1 0,0 0 0,0 0 0,0 0 1,0 0-1,0 0 0,0 1 0,0-1 0,0 0 0,0 0 1,0 1-1,0-1 0,0 0 0,0 1 0,-1 0 0,-26 18 690,18-10-614,1 1 1,0 1 0,0-1 0,1 2 0,1-1 0,0 1 0,0 0 0,1 1 0,1-1 0,0 1 0,-5 24-1,4-13-77,2 0 0,1 0-1,1 0 1,1 1-1,4 42 1,-2-56-25,0 1 1,1-1-1,1 1 0,0-1 0,6 15 1,-8-24-19,-1 0 1,1 0 0,0 0-1,0 0 1,0-1 0,0 1-1,1 0 1,-1 0-1,0-1 1,1 1 0,-1-1-1,1 1 1,-1-1 0,1 0-1,0 1 1,-1-1 0,1 0-1,0 0 1,0 0 0,0 0-1,0-1 1,0 1 0,0 0-1,0-1 1,0 0 0,0 1-1,0-1 1,0 0 0,1 0-1,-1 0 1,0 0 0,0-1-1,0 1 1,0 0 0,0-1-1,3-1 1,2-1 91,1 0-1,-1-1 1,0-1 0,-1 1 0,1-1-1,-1 0 1,0 0 0,0-1 0,-1 0-1,9-10 1,-8 7 70,0 1 0,0-1 0,-1 0-1,-1-1 1,1 1 0,-1-1 0,4-18 0,-7 26-144,-1 0 1,1 0 0,-1 0 0,0 0 0,1 0 0,-1 0 0,0 0 0,0 0 0,-1 0 0,1 0 0,0 0 0,-1 0 0,1 0 0,-1 0 0,0 0 0,1 0 0,-1 1 0,0-1 0,0 0 0,0 0 0,0 1 0,-1-1 0,1 1 0,-3-3 0,2 2-4,0 1-1,-1 0 0,1 0 1,-1 0-1,1 0 1,-1 0-1,1 1 0,-1-1 1,1 1-1,-1-1 1,0 1-1,1 0 0,-1 0 1,1 0-1,-1 0 1,0 1-1,1-1 0,-1 1 1,-2 1-1,-2 0 0,0 0 0,0 1-1,0 0 1,1 1 0,-1 0-1,1 0 1,-8 6 0,11-7-145,0-1 0,0 1 0,0 0 0,0 0 0,1 0 0,-1 1 0,1-1-1,-1 0 1,1 1 0,1 0 0,-1-1 0,0 1 0,1 0 0,-2 6 0,3-10 64,0 1-1,0-1 0,0 0 0,0 1 1,0-1-1,0 0 0,-1 1 0,1-1 1,0 0-1,0 0 0,0 1 0,1-1 1,-1 0-1,0 1 0,0-1 0,0 0 1,0 1-1,0-1 0,0 0 0,0 0 1,0 1-1,1-1 0,-1 0 0,0 1 1,0-1-1,0 0 0,1 0 0,-1 0 1,0 1-1,0-1 0,1 0 0,-1 0 1,0 0-1,0 1 0,1-1 0,-1 0 1,0 0-1,0 0 0,1 0 0,-1 0 1,0 0-1,1 0 0,-1 0 0,0 0 1,1 0-1,-1 0 0,0 0 0,1 0 1,-1 0-1,0 0 0,1 0 0,-1 0 1,17-7-1384,35-30-330,-17 11 714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06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14 14963,'0'3'238,"0"1"-1,0-1 0,0 0 1,0 1-1,0-1 0,0 0 1,-1 1-1,0-1 0,0 0 1,0 0-1,-1 4 1,-3 9 534,2 2 27,0 1 1,-1 29-1,4-43-716,0 0 1,0 0-1,0 0 0,1 0 0,0 0 0,0-1 0,0 1 0,0 0 1,1 0-1,0-1 0,0 1 0,0-1 0,1 0 0,-1 0 1,4 5-1,-5-8-57,0 0 1,1 0-1,-1 0 1,0 0-1,1 0 1,-1-1 0,1 1-1,-1 0 1,1-1-1,-1 1 1,1-1-1,-1 1 1,1-1-1,0 0 1,-1 0-1,1 1 1,0-1-1,-1 0 1,1-1-1,-1 1 1,1 0 0,0 0-1,-1-1 1,1 1-1,-1-1 1,1 1-1,-1-1 1,1 0-1,-1 1 1,1-1-1,-1 0 1,0 0-1,1 0 1,-1 0 0,0 0-1,2-2 1,3-3 102,0-1 0,0 1 1,0-1-1,-1 0 0,6-11 0,-6 9 42,0-1-1,-1 0 0,0 0 0,-1 0 0,0 0 0,0 0 0,-1-1 0,1-15 0,-3 22-113,0 1-1,0-1 0,-1 0 0,1 1 0,-1-1 0,1 0 0,-1 1 0,-1-1 0,1 1 1,0-1-1,-1 1 0,-2-4 0,3 5-32,-1 0 1,0 0 0,0 0-1,0 0 1,0 0-1,0 1 1,0-1-1,0 1 1,-1-1 0,1 1-1,-1 0 1,1 0-1,-1 0 1,1 0-1,-1 0 1,0 1 0,1-1-1,-5 0 1,4 1-115,0 0 0,-1 0 1,1 0-1,0 0 1,-1 0-1,1 1 0,0 0 1,-1-1-1,1 1 0,-4 2 1,6-2 31,-1-1 0,1 1 1,0 0-1,-1 0 0,1 0 0,0 0 1,0 0-1,-1 0 0,1 0 1,0 0-1,0 0 0,0 0 1,1 1-1,-1-1 0,0 0 0,0 1 1,1-1-1,-1 1 0,1-1 1,-1 1-1,1-1 0,-1 1 1,1-1-1,0 2 0,0 12-410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3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41 18164,'-4'33'1248,"4"-2"-1056,0-4-120,6 2 576,3-7-592,7-13-232,5-9-144,3-16-376,5-8-240,-1-14 688,-1-2-168,-1-4-120</inkml:trace>
  <inkml:trace contextRef="#ctx0" brushRef="#br0" timeOffset="1">234 0 13107,'-9'44'1576,"-3"10"-784,0 3-304,-2-2 1113,2 1-425,4-14-424,1-6-176,2-16-288,5-17-152,-1 0-456,1-17-216,0-11 416,-2-2-104,2-6-96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4.1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 14 18284,'-38'117'1681,"25"-81"-1370,1 1-1,-8 45 0,14-42-9,1-1-1136,5-37 422,0-6-89,1-22-773,-1-41-1684,-3 0 1,-18-97 0,17 138 3701,2 14 1068,6 30 22,5 18-1136,2-1 0,1 0-1,2 0 1,1-1 0,2-1-1,1-1 1,29 39-1,-44-68-675,0 1-1,1-1 1,-1 0-1,1 1 1,0-2-1,5 4 1,-8-5-27,-1-1 0,1 0 0,-1 1-1,0-1 1,1 0 0,-1 0 0,1 0 0,-1 0 0,1 1-1,-1-1 1,1 0 0,-1 0 0,1 0 0,-1 0 0,1 0-1,-1 0 1,1 0 0,-1 0 0,1 0 0,-1 0 0,1-1 0,-1 1-1,1 0 1,-1 0 0,1-1 0,0 0-16,-1 0 1,1 0-1,-1 0 0,0 0 1,0 0-1,1 0 0,-1 0 1,0 0-1,0 0 0,0 0 1,0 0-1,0 0 0,0 0 1,0 0-1,-1 0 0,1 0 1,0 0-1,-1-1 0,-4-15-206,-1 1 0,0 0-1,-1 1 1,-1-1 0,0 1-1,-15-19 1,-2 0-117,-43-43 0,55 63 351,0-1 114,-1 2 1,-22-18-1,27 26 107,10 11-63,12 10 95,-4-7-138,1-1 0,0 0 0,0-1 0,1 0 0,0-1-1,0 0 1,0-1 0,1 0 0,15 4 0,31 8 36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40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3907 6537,'1'6'13239,"11"-43"-12400,-12 37-826,15-40 101,-15 39-105,0 0-7,0 0 1,0-1-1,0 1 1,0 0-1,0 0 0,0-1 1,0 1-1,0 0 1,0 0-1,0-1 0,1 1 1,-1 0-1,1 0 0,-1-1 1,1 1-1,-1 0 1,1 0-1,1-2 0,-1 1 4,1-1-1,-1 1 1,0-1-1,0 1 1,0-1-1,0 0 1,-1 1-1,1-6 1,0-1 14,0 1 0,0 0 0,1 0 0,0 0 0,0 0 0,1 0 0,0 0 0,0 1 0,7-12 0,-9 17-26,5-9 15,-1-1 0,0 0-1,-1 0 1,5-20-1,4 5 5,-3 6-7,10-41-27,-13 38 19,0 0 1,15-27 0,-14 34-19,2 0 0,0 1 0,21-25 1,-14 21 22,-1-1 0,0 0 0,-2 0 1,19-37-1,0 0 30,-24 44-38,-1 0-1,-1 0 1,9-23 0,44-105 38,-13 36-38,-36 70-1,0 0 1,7-55 0,11-40 43,-13 85-25,8-30 12,-16 47-8,22-48 0,-6 15 4,2-14 0,2-8 54,61-127 1,31 16 59,-82 141-59,-3-2 0,49-106 1,-37 40 72,52-116 218,-67 173-226,-3-1 0,-2-2 0,25-100 0,-47 145-135,1-1 1,2 1-1,0 0 0,1 1 1,2 0-1,0 0 0,1 1 1,1 1-1,1 0 0,1 1 1,23-24-1,-9 15-10,-6 6 2,0-1 1,-2-1-1,0-1 1,17-27-1,-30 36 6,-1 1 0,-1-2 1,6-20-1,8-20 131,-20 56-166,1 0-1,-1 0 1,1 1 0,-1-1-1,1 0 1,-1 0 0,0 0 0,1 0-1,-1 0 1,0 1 0,0-1-1,0 0 1,0 0 0,0 0-1,0 0 1,0 0 0,0 0 0,0 0-1,0 0 1,0 1 0,0-1-1,-1 0 1,1 0 0,0 0-1,-1 0 1,1 0 0,-1 1 0,1-1-1,-1 0 1,1 0 0,-2 0-1,-3-8-282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10.2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39 17196,'3'-3'255,"-1"0"1,1 0-1,0 0 1,0 0-1,0 1 1,0-1-1,0 1 1,1 0-1,-1-1 1,1 2-1,-1-1 1,1 0-1,0 1 1,-1 0-1,1 0 1,0 0-1,0 0 1,6 0-1,-7 1-226,-1-1 0,1 1 0,-1 1-1,0-1 1,1 0 0,-1 0 0,1 1-1,-1 0 1,1-1 0,-1 1-1,0 0 1,1 0 0,-1 0 0,0 1-1,0-1 1,0 0 0,0 1-1,0-1 1,0 1 0,0 0 0,-1 0-1,1 0 1,-1 0 0,1 0 0,-1 0-1,0 0 1,1 0 0,-1 0-1,0 1 1,0 2 0,2 5-27,-1 0 1,0 0 0,-1 0-1,0 0 1,-1 0-1,-1 19 1,-15 62-39,10-62-12,-4 34-1,10-62 48,0 0 0,0 0 0,-1 0 0,1 0 0,0 0 0,0 0 0,0 0 0,0 0 0,0 0 0,1 0 0,-1 0 0,0 0 0,0 0 0,1 0 1,-1 0-1,0 0 0,1 0 0,-1 0 0,1 0 0,-1 0 0,1 0 0,0 0 0,-1 0 0,1-1 0,1 2 0,0-2 2,-1 1 0,0-1 0,0 0 0,0 0 0,1 0 0,-1 0 0,0-1 0,0 1 0,0 0 0,1-1 0,-1 1 0,0 0 0,0-1 0,0 1 0,0-1 0,0 0 0,0 1 0,1-2 0,8-5-182,-2 0 1,1 0 0,11-14-1,-16 17 78,-1 0 1,1-1-1,-1 0 1,0 1-1,0-1 1,-1 0-1,1-1 0,-1 1 1,0 0-1,-1-1 1,2-7-1,-3-5-272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41.5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33 14915,'18'-33'2295,"-17"77"662,-77 476 1681,75-519-4634,-1 19 95,3-20-97,-1 1 0,0-1-1,0 0 1,0 0-1,0 1 1,0-1-1,0 0 1,0 1 0,1-1-1,-1 0 1,0 0-1,0 0 1,0 1-1,1-1 1,-1 0 0,0 0-1,0 0 1,1 1-1,-1-1 1,0 0-1,0 0 1,1 0 0,-1 0-1,0 0 1,0 0-1,1 0 1,-1 0-1,0 0 1,1 1-1,-1-1 1,0 0 0,1 0-1,-1-1 1,0 1-1,0 0 1,1 0-1,-1 0 1,0 0 0,1 0-1,-1 0 1,0 0-1,0 0 1,1 0-1,-1-1 1,0 1 0,0 0-1,1 0 1,-1 0-1,0-1 1,0 1-1,0 0 1,1 0-1,-1 0 1,0-1 0,64-45-457,-7 3-1377,-7 12 957,-28 17 271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42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79 218 14931,'-2'0'291,"1"0"1,-1 0-1,0 0 0,1-1 0,-1 1 1,1-1-1,-1 1 0,1-1 0,-1 1 1,1-1-1,-1 0 0,-2-2 0,8 11-200,-1-1 0,0 1 0,0-1 0,-1 1 0,0 0-1,-1 0 1,0 0 0,0 0 0,0 0 0,-1 0 0,-1 0-1,1 0 1,-3 9 0,-2 11 385,-1-1 1,-14 37-1,14-46 24,-2-1 0,-13 21 1,14-26-134,11-20-178,-1-1 0,0 0 0,3-15 0,3-8-151,9-28-14,-3 1 0,-2-2 0,6-76 0,-20 122-23,-2 27 5,3-11-4,-2 10 14,1-1 0,1 1 0,0 0 0,0 0 0,1 0-1,1 0 1,0-1 0,0 1 0,1-1 0,5 12 0,-8-21-10,0 0 0,1 0 1,0 0-1,-1 0 0,1 0 1,0 0-1,-1 0 0,1 0 0,0-1 1,0 1-1,0 0 0,0 0 0,-1-1 1,1 1-1,0-1 0,0 1 1,0-1-1,1 1 0,-1-1 0,0 0 1,0 1-1,0-1 0,0 0 0,0 0 1,0 0-1,0 0 0,0 0 1,1 0-1,-1 0 0,0 0 0,0 0 1,0-1-1,0 1 0,0 0 1,0-1-1,0 1 0,0-1 0,0 1 1,2-2-1,2-1 25,0-1 0,0 0 1,0 0-1,0 0 0,7-10 1,18-25 178,33-57 0,-4 7-12,-47 75-152,-12 14-45,1 0 0,-1 0 1,0 0-1,0 0 0,0 0 0,0 0 0,0 0 1,1 0-1,-1 0 0,0 0 0,0 0 0,0 0 1,0 0-1,0 0 0,0 0 0,1 0 1,-1 1-1,0-1 0,0 0 0,0 0 0,0 0 1,0 0-1,0 0 0,0 0 0,0 0 0,1 0 1,-1 1-1,0-1 0,0 0 0,0 0 0,0 0 1,0 0-1,0 0 0,0 1 0,0-1 0,0 0 1,0 0-1,0 0 0,0 0 0,0 0 1,0 0-1,0 1 0,0-1 0,0 0 0,0 0 1,0 0-1,0 0 0,0 0 0,0 1 0,0-1 1,0 0-1,-1 0 0,-6 35 68,-11 21-102,4 1 0,1 0 0,-7 97 0,20-152 72,1 43 490,-1-42-519,1-1 1,-1 0 0,1 0 0,-1 0-1,1 1 1,0-1 0,0 0 0,0 0 0,0 0-1,0 0 1,0 0 0,1 0 0,-1-1 0,1 1-1,-1 0 1,3 1 0,10 4 60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00.8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0 555 11034,'7'-4'5582,"-5"1"-5240,1 1 0,-1 0-1,0 0 1,1 0 0,0 1 0,-1-1 0,1 1-1,0-1 1,0 1 0,0 0 0,0 0 0,0 0-1,0 1 1,0-1 0,3 0 0,40 13 549,-34-8-849,0-1 0,0 0 1,23 2-1,83-8 80,-30 0-36,43-1-163,-125 4 79,0 1-1,0-1 1,0 2 0,0-1 0,0 0 0,-1 1 0,1 0 0,0 1 0,-1-1-1,7 5 1,-8-5 1,0 1 0,0-1-1,0 0 1,0 0-1,0 0 1,1-1 0,-1 0-1,1 0 1,-1 0 0,1 0-1,-1 0 1,1-1 0,-1 0-1,1 0 1,-1 0-1,1-1 1,-1 1 0,7-3-1,11-5-50,15-6 30,-1 0 1,38-23-1,-25 9 10,81-35 0,-107 54 8,1 1 0,-1 1 0,1 1 1,1 2-1,-1 0 0,30 0 0,246-17 19,-280 18-27,426-72-1,-313 49-119,255-17 0,-134 34-11,66 8 79,-142 5 31,-32 1-49,62-1 142,-109-8-57,142 12 0,-10-4-24,1-19 76,-154 8-53,232-2-58,-282 8 56,-1-1 1,0-2 0,0 0 0,0-2 0,48-17 0,124-65-4,-164 71-27,41-15-1,-77 32 30,1 0 1,0 0-1,-1 0 0,1 0 1,0 0-1,0 0 1,-1 0-1,1 0 0,0 0 1,-1 0-1,1 0 1,0 0-1,-1 0 0,1-1 1,0 1-1,0 0 1,-1 0-1,1 0 0,0 0 1,0-1-1,-1 1 0,1 0 1,0 0-1,0-1 1,-1 1-1,1 0 0,0 0 1,0-1-1,0 1 1,0 0-1,0-1 0,-1 1 1,1 0-1,0 0 1,0-1-1,0 1 0,0 0 1,0-1-1,0 1 1,0 0-1,0-1 0,0 1 1,0 0-1,0-1 1,0 1-1,0 0-51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40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248 0 16355,'-14'33'5460,"2"-3"-4603,-59 127 862,-72 176-1193,142-330-520,-1-1 0,1 1 0,0 0 0,1-1 0,-1 1 0,0 0 0,1 0-1,0 0 1,0-1 0,-1 1 0,2 0 0,-1 3 0,0-6-3,1 1 0,-1-1-1,0 1 1,0-1 0,1 1 0,-1-1 0,0 1 0,1-1-1,-1 0 1,0 1 0,1-1 0,-1 1 0,1-1-1,-1 0 1,1 0 0,-1 1 0,1-1 0,-1 0 0,1 0-1,-1 0 1,1 1 0,-1-1 0,1 0 0,23-3 43,131-55-822,-110 40-42,-36 14 709,-1 0 0,0 0-1,0-1 1,11-8 0,6-8-326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41.0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88 16371,'-11'12'705,"1"0"-1,0 1 0,0 1 1,2 0-1,0 0 0,-13 30 1,14-23-291,0 0 1,0 0-1,2 1 1,-3 32-1,8-54-395,-1 1-1,1-1 1,0 1 0,0-1-1,0 1 1,0-1-1,0 1 1,0-1-1,0 1 1,0-1 0,0 1-1,0-1 1,0 1-1,0-1 1,0 1-1,1-1 1,-1 1-1,0-1 1,0 0 0,0 1-1,1-1 1,-1 1-1,0-1 1,1 1-1,7-6 181,10-20-45,31-62-193,47-118 0,-92 196 3,-4 9 32,0 1 0,0-1 0,0 0 0,0 0 0,0 0 0,0 0 0,0 0 0,0 0 0,0 1-1,0-1 1,1 0 0,-1 0 0,0 0 0,0 0 0,0 0 0,0 0 0,0 0 0,0 0 0,0 0 0,1 0 0,-1 0 0,0 0 0,0 1 0,0-1-1,0 0 1,0 0 0,1 0 0,-1 0 0,0 0 0,0 0 0,0 0 0,0 0 0,0 0 0,0 0 0,1-1 0,-1 1 0,0 0 0,0 0-1,0 0 1,0 0 0,0 0 0,1 0 0,-1 0 0,0 0 0,0 0 0,0 0 0,0 0 0,0 0 0,0-1 0,0 1 0,0 0 0,1 0 0,0 13-25,-3 42-62,0-32 98,2 1-1,2 24 0,-2-46 6,0-1 0,0 0 0,0 1 0,0-1 0,1 0 0,-1 1 0,0-1 0,1 0 0,-1 0 0,1 1 0,-1-1 0,1 0 0,0 0 0,0 0 0,-1 0 0,1 0 0,0 0 0,2 2-1,-3-3-1,1 0 0,0 0 0,0 1 0,-1-1 0,1 0-1,0 0 1,-1 0 0,1 0 0,0 0 0,0-1 0,-1 1-1,1 0 1,0 0 0,-1 0 0,1-1 0,0 1-1,-1 0 1,1 0 0,0-1 0,-1 1 0,1-1 0,-1 1-1,1-1 1,0 0 0,4-3 44,-1-1 0,0 1 0,0-1 0,0-1 0,6-10 1,81-148 377,-91 164-436,0-1 0,0 0 0,1 1 0,-1-1-1,0 1 1,1-1 0,-1 0 0,0 1 0,1-1 0,-1 1 0,1-1 0,-1 1 0,1 0 0,-1-1 0,1 1 0,-1-1 0,1 1 0,0 0 0,-1 0 0,2-1 0,-2 1 1,1 0 1,-1 1-1,1-1 1,-1 0-1,0 0 1,0 1-1,1-1 0,-1 0 1,0 1-1,1-1 1,-1 1-1,0-1 1,0 0-1,0 1 1,1-1-1,-1 1 0,0-1 1,0 0-1,0 1 1,0-1-1,0 1 1,0 0-1,1 33-64,-1-31 62,-15 156-100,4-71 106,10-72 13,-1-1-278,1 0 1,-8 28-1,9-43 261,0 1 0,0-1-1,0 0 1,0 0 0,0 0 0,0 0-1,0 0 1,0 0 0,0 0-1,0 0 1,0 0 0,0 1-1,0-1 1,0 0 0,0 0-1,0 0 1,0 0 0,0 0-1,0 0 1,0 0 0,0 0-1,0 1 1,0-1 0,0 0-1,0 0 1,0 0 0,0 0-1,0 0 1,0 0 0,0 0 0,0 0-1,0 0 1,0 0 0,0 1-1,0-1 1,-1 0 0,1 0-1,0 0 1,0 0 0,0 0-1,0 0 1,0 0 0,0 0-1,0 0 1,0 0 0,0 0-1,-1 0 1,1 0 0,0 0-1,0 0 1,0 0 0,0 0-1,0 0 1,0 0 0,0 0 0,0 0-1,0 0 1,-1 0 0,1 0-1,0 0 1,0 0 0,0 0-1,0 0 1,0 0 0,0 0-1,0 0 1,0 0 0,-2-7-108,1-10-98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41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38 23605,'-5'9'1576,"2"-3"-1360,-3-6-168,6-4 64,0-4-704,2-7 520,-1 0-72,1 5-160</inkml:trace>
  <inkml:trace contextRef="#ctx0" brushRef="#br0" timeOffset="1">50 222 18468,'1'31'2168,"-2"-5"-1231,-4-11-425,-1-9 1536,2-6-888,1-9-992,0-9-568,0-5 368,-2-5-152,2-4-192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20.7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48 11346,'4'-9'1242,"4"-14"678,-5 8 2736,-9 65 699,-14 32-5111,8-40 205,-6 25-336,8-35-467,1 0-1,2 1 0,1 0 0,-2 42 1,10-61-798,2-13 600,3-8 77,7-14-318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21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166 0 19132,'-17'20'5027,"-15"29"-3272,30-45-1522,0-1-165,-11 18 260,-16 33 0,27-49-313,0 0 0,0 1 0,0-1 0,1 0 1,-1 1-1,1-1 0,1 1 0,-1-1 1,1 1-1,0 0 0,0-1 0,2 12 0,-1-16-19,-1 1 0,1 0 0,0 0 0,0-1-1,0 1 1,0-1 0,0 1 0,0-1 0,1 1-1,-1-1 1,0 0 0,1 0 0,-1 1 0,1-1-1,-1 0 1,1 0 0,0-1 0,-1 1 0,1 0 0,0 0-1,0-1 1,3 1 0,5 1-65,0 0 0,0-1 0,12-1 0,-6 1-52,-9-1 64,1 1 1,0-1-1,0 2 0,0-1 1,0 1-1,-1 0 1,8 4-1,-13-5 50,0 0 0,-1 0 0,1 0 0,-1 0 0,0 0 0,1 0 0,-1 0 0,0 1 0,0-1 0,0 0 0,1 1 0,-2-1 0,1 1 0,0-1 0,1 3 0,-1-1 19,-1-1 1,1 0 0,-1 1-1,0-1 1,0 1-1,0-1 1,0 1 0,0-1-1,-1 0 1,1 1 0,-1-1-1,1 0 1,-1 1-1,-2 2 1,-4 9 144,-1 0 0,-1 0 1,0-1-1,-1-1 0,0 1 1,-1-2-1,0 1 0,-1-2 0,0 1 1,-1-2-1,0 0 0,-25 13 0,33-19-126,1-1 0,-1 0 0,0 0 0,0-1-1,0 1 1,0-1 0,-7 1 0,10-2-71,1 0 0,-1-1 0,1 1 0,-1 0 0,1 0 0,-1-1 0,1 1 0,0-1 0,-1 1 0,1-1 0,0 1 0,-1-1 0,1 0 0,0 0 0,0 0 0,0 0 0,-1 0 0,1 0 0,0 0 0,0 0 0,1 0 0,-1 0 0,0 0 0,0-1 0,1 1 0,-1 0 0,0-1 0,1 1 0,-1 0 0,1-1 0,-1-1 0,0-1-33,0-1 1,1 1-1,-1-1 1,1 1-1,0-1 1,0 1-1,0-1 1,1 1-1,0-1 1,0 1-1,0-1 1,0 1-1,2-5 1,10-16-430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0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12443,'5'-3'1392,"1"1"-680,1 4-208,4 7 1769,1 2-1441,4 1-312,2 1-48,2-1-24,-1 0-48,2-4-192,-1-2-232,1-5-464,0-1-168,0-6 528,-2-1-144,1-5-56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0.6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176 0 14707,'0'8'1568,"-7"8"-831,-2 1-209,-5 10 912,1 6-320,-5 9-288,-2 3-111,1 5-193,1-1-112,3-4-184,0-1-152,6-11-504,1-5-304,4-13 632,-1-4-120,4-13-104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10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0 176 15243,'6'1'1441,"5"-4"-1097,5-7-152,4-5 480,4-5-640,3-5-240,0-5 312,0-3-96,-9-8-160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1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167 1 17092,'0'3'361,"0"0"0,-1-1 0,0 1 0,0 0 0,0-1 0,0 1 0,0 0 0,-3 3 0,3-3-86,-1 0 0,1 1-1,-1-1 1,1 0-1,0 0 1,-1 6-1,2-8-214,0 0 0,-1 1-1,1-1 1,0 1-1,1-1 1,-1 0-1,0 1 1,0-1-1,1 1 1,-1-1-1,0 0 1,1 1 0,0-1-1,-1 0 1,1 1-1,0-1 1,-1 0-1,1 0 1,0 0-1,2 2 1,-1-2-24,0 1-1,0-1 1,0 1 0,1-1 0,-1 0-1,1 0 1,-1 0 0,1 0-1,-1 0 1,5 0 0,5 1-254,1-1 1,0-1 0,22-1-1,-27 0 1,5 0-201,-8 0 61,0 0-1,0 1 1,0 0-1,0 0 1,0 0 0,0 0-1,1 1 1,-1 0-1,5 2 1,-8 0-403,-2 0-168</inkml:trace>
  <inkml:trace contextRef="#ctx0" brushRef="#br0" timeOffset="1">22 228 15355,'-17'7'1753,"13"-2"-1121,5-4-216,17 2 872,6-1-208,12-2-263,5 0-201,5 0-304,4-2-104,-2-1 0,-4 0-8,-11 3-632,-6 0 1688,-9 0-1184,-5 0 88,-11 0 8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2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0 17508,'1'2'216,"-1"0"1,0 0 0,-1 0-1,1 0 1,0 0 0,0 0-1,-1 0 1,1 0 0,-1 0-1,0 0 1,1-1 0,-3 4-1,1 1 351,0 0-200,0 0-142,1-1-1,-1 0 1,1 1 0,1 0-1,-1-1 1,1 7-1,0-11-218,0 0 0,0-1 0,1 1 0,-1 0-1,1-1 1,-1 1 0,1-1 0,-1 1 0,0-1 0,1 1-1,0-1 1,-1 1 0,1-1 0,-1 1 0,1-1-1,0 0 1,-1 1 0,1-1 0,0 0 0,-1 1 0,1-1-1,0 0 1,-1 0 0,1 0 0,0 0 0,0 0 0,-1 0-1,1 0 1,0 0 0,0 0 0,-1 0 0,2 0 0,31-5-136,-25 4 91,2-1-7,-1 1 0,0 0 0,1 1 1,-1 0-1,1 0 0,-1 1 0,15 4 0,-21-4 32,1 0 0,-1 0 0,0 0 1,-1 1-1,1-1 0,0 1 0,0 0 1,-1 0-1,1 0 0,-1 0 0,1 0 1,-1 1-1,0-1 0,0 1 0,0-1 0,0 1 1,0 0-1,-1 0 0,1 0 0,-1 0 1,0 0-1,0 0 0,0 0 0,0 0 1,0 4-1,0 3 21,0 1 1,-1-1 0,0 0-1,-1 0 1,0 0 0,-1 0-1,0 0 1,0 0 0,-1 0-1,0-1 1,-5 12 0,6-16 13,-1 0 0,1 0 0,-1 0 0,0-1 1,0 1-1,0 0 0,-1-1 0,1 0 0,-1 0 0,0 0 0,0 0 1,-1-1-1,1 0 0,-1 1 0,0-2 0,1 1 0,-1 0 1,-1-1-1,1 0 0,0 0 0,-10 1 0,11-2-68,0-1 0,0-1 0,0 1 0,0 0 0,0-1 0,0 0 0,0 0-1,0 0 1,1 0 0,-1-1 0,0 1 0,1-1 0,-1 0 0,1 0 0,0-1 0,-6-3 0,2-1-17,0 1 0,1-2 0,0 1 1,0-1-1,-9-15 0,-8-20-226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2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 14299,'19'0'1488,"5"5"-904,-1-2-239,4-3 575,4 0-112,3-3-648,0-3-432,-1 0 312,-1 1-144,-2 1-144</inkml:trace>
  <inkml:trace contextRef="#ctx0" brushRef="#br0" timeOffset="1">744 40 16267,'2'12'1833,"1"4"-1225,-3 8-208,0 2 784,-2 7-440,2 2-79,-1-1-337,-1-2-312,2-5-680,-1-5 392,-4-13 127,1-7-143,-2-8-88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2.9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 15147,'15'-2'1120,"6"-1"-911,6-1-73,8-4 384,4 2-400,4-3 0,4 1-16,-5 1-96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3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36 18580,'-11'4'349,"1"0"0,0 0 0,0 1 0,1 0 0,-1 1 0,1 0 0,0 0-1,-11 11 1,16-13-289,1 0-1,-1 0 1,1 0-1,0 0 0,0 1 1,0-1-1,1 1 1,-1 0-1,1 0 0,0 0 1,1 0-1,-1 0 1,1 0-1,0 1 0,0-1 1,1 0-1,-1 1 0,2 8 1,-1-11-51,0 0 0,1 0 0,0 0 0,-1-1 0,1 1 0,0 0 0,0 0 0,1-1 0,-1 1 1,1-1-1,-1 1 0,1-1 0,0 0 0,-1 1 0,1-1 0,0 0 0,1 0 0,-1-1 0,0 1 0,1 0 0,-1-1 0,1 1 0,-1-1 0,1 0 0,-1 0 1,1 0-1,0 0 0,0 0 0,5 0 0,-3 0-4,0 0 0,1-1 0,-1 0 0,0 0 0,0 0 0,1-1 0,-1 0 1,0 0-1,0 0 0,0 0 0,0-1 0,0 0 0,0 0 0,0-1 0,7-4 0,-6 2 6,-1 1 0,0-1-1,0 0 1,0 0 0,-1-1 0,1 1-1,5-12 1,-8 13-39,0 0 0,0 0 1,-1 0-1,1 0 0,-1 0 1,0 0-1,0 0 0,0-1 0,-1 1 1,1 0-1,-1-1 0,0 1 0,-2-8 1,-3 2-672,-1 10-543,5 1 1104,0 0 0,0 0 0,1-1 0,-1 1 0,0 0 0,1 0 0,-1 0 0,1 0 0,-1 0 0,1 0 1,0 0-1,-1 0 0,1 0 0,0 0 0,0 0 0,-1 0 0,1 1 0,0 2-200,0-1 0,0 1-1,1-1 1,-1 1 0,1-1 0,0 1-1,0-1 1,0 1 0,0-1 0,1 0 0,-1 0-1,1 0 1,3 6 0,0-5-308,-1 1-1,1-1 1,-1 0 0,1 0-1,0 0 1,11 5 0,-13-7 925,0 0 1,-1 0-1,0 0 0,1 1 1,-1-1-1,0 1 1,0-1-1,0 1 1,0 0-1,-1 0 1,1 0-1,-1 0 1,0 0-1,0 0 1,0 0-1,0 0 1,0 0-1,0 4 0,1 10 838,-1-1-1,-1 24 0,0-13-194,1 20 247,-2-27-1015,1 1-1,1-1 1,1 1 0,6 24 0,-8-45-156,0 0-1,0 0 0,0 0 1,0 0-1,0 1 1,0-1-1,0 0 1,0 0-1,0 0 0,0 0 1,0 1-1,0-1 1,0 0-1,0 0 1,0 0-1,0 1 0,0-1 1,0 0-1,0 0 1,0 0-1,0 0 1,0 0-1,0 1 0,1-1 1,-1 0-1,0 0 1,0 0-1,0 0 1,0 0-1,0 0 0,0 1 1,1-1-1,-1 0 1,0 0-1,0 0 1,0 0-1,0 0 1,1 0-1,-1 0 0,0 0 1,0 0-1,0 0 1,0 0-1,1 0 1,-1 0-1,0 0 0,0 0 1,0 0-1,0 0 1,1 0-1,3-11-135,0-13-124</inkml:trace>
  <inkml:trace contextRef="#ctx0" brushRef="#br0" timeOffset="1">499 54 17740,'75'-22'3851,"-40"11"-3529,51-9 0,-85 20-322,1 0 0,-1-1 0,1 1 0,-1 0 0,1 0 0,-1 0 0,1 0 0,-1 0 0,1 0 0,-1 1 0,1-1 0,-1 0 0,0 1 0,1-1 0,-1 1 0,1 0 0,-1-1-1,3 3 1,-4-2 2,1 0 0,0 0 0,0 0 0,-1 0 0,1 0 0,0 0 0,-1 0 0,1 1 0,-1-1 0,0 0 0,1 0 0,-1 1 0,0-1 0,0 0 0,0 1 0,0-1 0,0 2 0,-1 7 37,-1 0 0,-1 0 1,1-1-1,-8 17 0,5-11 55,-49 172 1247,53-183-1138,-5 15-1227,6-19 985,-1 1 1,1-1 0,0 0-1,0 0 1,-1 1 0,1-1-1,0 0 1,-1 0 0,1 1-1,0-1 1,0 0-1,-1 0 1,1 0 0,-1 0-1,1 1 1,0-1 0,-1 0-1,1 0 1,0 0 0,-1 0-1,1 0 1,0 0-1,-1 0 1,1 0 0,-1 0-1,1 0 1,0 0 0,-1 0-1,1-1 1,0 1-1,-1 0 1,1 0 0,0 0-1,-1 0 1,1-1 0,0 1-1,-1 0 1,1 0 0,0 0-1,-1-1 1,1 1-1,0 0 1,0-1 0,0 1-1,-1 0 1,1-1 0,-12-10-452,-2-4-141</inkml:trace>
  <inkml:trace contextRef="#ctx0" brushRef="#br0" timeOffset="2">523 208 16171,'16'1'1345,"8"-1"-1017,0-3-144,9-3 240,3 0-416,2-6 192,-4 0-8,2-2-200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4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1 13507,'-1'8'694,"0"0"0,0-1 0,-1 1 0,0 0 0,0-1 0,-1 1-1,0-1 1,-5 9 0,4-8-239,0 0-1,1 0 0,0 1 1,0 0-1,-2 10 0,5-18-454,0 0-1,0-1 0,0 1 1,0 0-1,0-1 1,0 1-1,1 0 0,-1-1 1,0 1-1,0 0 1,0-1-1,1 1 0,-1 0 1,0-1-1,1 1 1,-1-1-1,0 1 0,1-1 1,-1 1-1,1 0 1,-1-1-1,1 0 0,-1 1 1,1-1-1,-1 1 1,1-1-1,-1 0 0,1 1 1,-1-1-1,1 0 1,0 0-1,-1 1 0,1-1 1,0 0-1,-1 0 1,2 0-1,30 2-1041,-18-3 531,-3 2 177,-2-1-45,1 1-1,-1 0 0,0 0 0,0 1 0,15 5 0,-22-6 353,1 0 1,-1 0-1,0 1 0,0-1 1,1 1-1,-1-1 1,0 1-1,-1 0 0,1 0 1,0 0-1,0 0 0,-1 0 1,1 0-1,-1 0 0,0 0 1,0 1-1,0-1 0,0 1 1,0-1-1,0 1 0,0-1 1,-1 1-1,1-1 0,-1 1 1,0 3-1,0 4 219,-1 0 0,0-1 0,-1 1 0,0-1 0,0 1 0,-1-1 0,-1 0 0,1 0 0,-1 0 0,-1-1 0,0 1 0,0-1 0,0 0 0,-1-1 0,0 1 0,-1-1 0,-10 9 0,15-14-205,0-1 1,-1 0 0,1 0 0,0 0 0,0 0 0,0 0 0,-1 0 0,1 0 0,-1-1 0,1 1 0,0-1 0,-1 0 0,1 0 0,-1 0 0,1 0-1,0 0 1,-1-1 0,1 1 0,-1-1 0,1 1 0,0-1 0,-1 0 0,1 0 0,0 0 0,0 0 0,0 0 0,0 0 0,0-1 0,0 1 0,0-1 0,0 1-1,0-1 1,1 0 0,-3-3 0,-5-7-163,1 1 1,0-1-1,1-1 0,-9-19 0,14 29 182,-15-38-486</inkml:trace>
  <inkml:trace contextRef="#ctx0" brushRef="#br0" timeOffset="1">17 73 13835,'24'-5'1384,"2"2"-784,1-1-224,3 2 689,2-2-321,-5 4-480,-2-2 40,-10 7-104,-3 1-72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4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17876,'6'44'5590,"-4"-37"-5318,0-1 1,0 1-1,1-1 0,0 1 1,4 6-1,-6-11-326,0 0 0,0-1 0,0 1-1,1 0 1,-1 0 0,0-1 0,1 1 0,-1-1 0,1 1-1,0-1 1,-1 0 0,1 1 0,0-1 0,0 0-1,0 0 1,0-1 0,0 1 0,0 0 0,0 0-1,0-1 1,0 0 0,1 1 0,-1-1 0,0 0 0,0 0-1,0 0 1,0 0 0,0 0 0,1-1 0,-1 1-1,0-1 1,0 1 0,0-1 0,0 0 0,0 0 0,0 0-1,0 0 1,0 0 0,-1 0 0,1 0 0,0-1-1,1-1 1,8-6-993,0 0 1,-1-1-1,11-15 0,13-11-2417,-34 35 3412,1 0 0,-1 1 0,1-1-1,-1 1 1,0 0 0,1-1 0,-1 1 0,1-1-1,-1 1 1,1 0 0,-1-1 0,1 1 0,0 0-1,-1 0 1,1-1 0,-1 1 0,1 0 0,0 0-1,-1 0 1,1 0 0,-1 0 0,1 0 0,0 0-1,-1 0 1,2 0 0,-1 0 53,-1 1-1,1 0 1,-1-1 0,0 1-1,1-1 1,-1 1 0,0 0-1,1-1 1,-1 1-1,0 0 1,0-1 0,1 1-1,-1 0 1,0 0 0,0-1-1,0 1 1,0 0 0,0 1-1,-6 44 1505,5-40-1317,-68 335 6774,69-341-6981,0 0 1,-1 0-1,1 0 1,0-1-1,0 1 1,0 0-1,0 0 1,0 0-1,0 0 1,-1 0-1,1 0 1,0 0-1,0 0 1,0-1-1,0 1 1,-1 0-1,1 0 1,0 0-1,0 0 1,0 0 0,0 0-1,-1 0 1,1 0-1,0 0 1,0 0-1,0 0 1,0 0-1,-1 0 1,1 0-1,0 0 1,0 0-1,0 1 1,0-1-1,-1 0 1,1 0-1,0 0 1,0 0-1,0 0 1,0 0-1,-1 0 1,1 0-1,0 1 1,0-1-1,0 0 1,0 0-1,0 0 1,0 0-1,0 0 1,0 1-1,0-1 1,-1 0-1,1 0 1,0 0-1,0 0 1,0 1-1,0-1 1,0 0-1,0 0 1,-3-22-219,0-10-124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6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13963,'1'11'6134,"-2"22"-5677,1-31-176,0 3-242,-2 27-42,2 0 0,7 62-1,-6-92-169,1 15-244,-2-17 408,0 0 1,0 0-1,0 1 0,0-1 0,0 0 1,0 0-1,0 1 0,0-1 1,0 0-1,0 0 0,0 0 1,0 1-1,0-1 0,0 0 1,0 0-1,0 1 0,0-1 1,-1 0-1,1 0 0,0 0 1,0 1-1,0-1 0,0 0 0,0 0 1,-1 0-1,1 0 0,0 1 1,0-1-1,0 0 0,0 0 1,-1 0-1,1 0 0,0 0 1,0 0-1,0 1 0,-1-1 1,1 0-1,0 0 0,0 0 0,-1 0 1,1 0-1,0 0 0,0 0 1,0 0-1,-1 0 0,1 0 1,0 0-1,0 0 0,-1 0 1,1 0-1,0 0 0,0-1 1,0 1-1,-1 0 0,-5-6-311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7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0 188 15323,'3'-1'1321,"9"1"-777,3 0-184,6-2 584,3 1-288,2-3-240,2 1-184,1-1-432,-1-2 336,-5 1-192,-2 2-96</inkml:trace>
  <inkml:trace contextRef="#ctx0" brushRef="#br0" timeOffset="1">554 0 16564,'3'35'3428,"-3"-33"-3365,0 0 0,-1 1 0,1-1 0,0 0 0,0 1 0,1-1 0,-1 0 0,0 1 0,1-1 0,-1 0 0,1 1 0,0-1 0,0 0 1,0 0-1,0 0 0,0 0 0,0 0 0,1 0 0,-1 0 0,1 0 0,-1-1 0,1 1 0,0 0 0,-1-1 0,1 0 0,0 1 0,4 1 0,21 10-90,-18-9 2,0 1-1,0-1 1,0 1 0,-1 1 0,11 8 0,-17-11 18,0-1-1,1 1 1,-1 0 0,0 0 0,0 0-1,-1 0 1,1 0 0,-1 0 0,1 0-1,-1 0 1,0 1 0,0-1 0,0 0-1,-1 1 1,1-1 0,-1 1 0,0-1-1,0 1 1,-1 6 0,0-5 16,0 1 1,0 0-1,0-1 0,-1 1 1,0-1-1,0 0 0,-1 1 1,0-1-1,0 0 0,0 0 1,0-1-1,-1 1 0,1-1 1,-1 1-1,0-1 0,-8 5 1,9-6-49,-1 0 1,0-1-1,1 0 1,-1 0-1,0 0 1,0 0-1,0-1 1,0 0-1,0 1 1,0-1-1,-1-1 1,1 1-1,0-1 1,0 1-1,-1-1 1,1-1-1,0 1 1,-1 0-1,1-1 1,0 0-1,0 0 1,-8-3-1,4-1 47,-1 0-1,0 0 1,1-1-1,0-1 0,0 1 1,1-1-1,0 0 1,0-1-1,-9-12 1,-7-15-194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7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 14691,'27'0'1729,"0"0"-1097,3-1-200,1-2 768,2-2-384,0 1-96,-4-1-712,-4 1-120,-7 1 152,-3 1-96,-6 2-144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11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56 15659,'0'11'364,"1"0"-1,1 0 1,0-1-1,0 1 1,1-1-1,0 1 1,1-1-1,7 15 1,5 6 120,29 37 1,-30-46-463,-1 0 0,0 0 0,18 45 0,-28-55-19,20 64-13,-22-69 10,0 1 0,-1-1-1,0 1 1,0 0 0,-1 0 0,0 0-1,-2 14 1,2-22 2,0 0-1,0 1 1,0-1 0,0 0-1,0 1 1,0-1-1,0 1 1,0-1 0,0 0-1,0 1 1,0-1 0,-1 0-1,1 1 1,0-1 0,0 0-1,0 1 1,-1-1 0,1 0-1,0 1 1,0-1 0,-1 0-1,1 0 1,0 1-1,-1-1 1,1 0 0,0 0-1,-1 0 1,1 1 0,0-1-1,-1 0 1,1 0 0,-1 0-1,1 0 1,-12-8 20,-5-20-8,9 10 38,1-1-1,1 0 1,1 0-1,1 0 1,0 0 0,1-1-1,2 1 1,0-1-1,2-31 1,-1 48-28,1 0-1,-1 0 1,1 0 0,0 1 0,0-1-1,0 0 1,0 1 0,0-1-1,0 1 1,1-1 0,-1 1 0,1 0-1,0-1 1,0 1 0,-1 0-1,5-3 1,-5 4-8,1 1 0,-1-1 0,1 0 0,0 1 0,-1-1 0,1 1 0,0 0 0,-1-1 0,1 1 0,0 0 0,0 0 0,-1 0 0,1 0 0,0 1 0,-1-1 0,1 0 0,0 1 0,-1-1 0,1 1 0,0-1 0,-1 1 0,1 0 0,-1 0 0,1 0 0,-1 0 0,1 0 0,1 2 0,12 11 17,-12-11-35,0 0 0,1 0 0,-1 0 1,0-1-1,1 1 0,4 2 0,-7-5 2,0 0-1,0 0 1,0 0-1,0-1 1,-1 1 0,1 0-1,0 0 1,0-1-1,0 1 1,-1 0 0,1-1-1,0 1 1,-1-1-1,1 1 1,0-1 0,-1 1-1,1-1 1,0 0 0,-1 1-1,1-1 1,-1 0-1,1 1 1,-1-1 0,0 0-1,1 0 1,-1 1-1,0-1 1,1 0 0,-1 0-1,0 0 1,0 1-1,0-1 1,1-1 0,6-31-16,-5 21 14,1-13 19,9-29 0,-9 52-2,2 7-5,3 10 19,-7-13-18,0 2 10,21 33 69,-21-35-87,0-1 1,0 1-1,0 0 1,0-1-1,1 0 0,-1 1 1,1-1-1,-1 0 1,1 1-1,-1-1 1,1 0-1,-1 0 0,1 0 1,0-1-1,0 1 1,-1 0-1,1-1 1,3 1-1,-4-1-10,0 0 0,1 0 0,-1 0-1,0-1 1,0 1 0,0-1 0,0 1 0,0-1 0,0 1 0,0-1-1,0 0 1,0 1 0,0-1 0,0 0 0,0 0 0,-1 1-1,1-1 1,0 0 0,0 0 0,-1 0 0,1 0 0,-1 0 0,1 0-1,-1 0 1,1-1 0,-1 1 0,0 0 0,1 0 0,-1 0 0,0 0-1,0 0 1,0-1 0,0-1 0,0 0-155,1-1 0,-1 1 0,-1-1 0,1 1 0,0 0 0,-1-1 0,0 1-1,0 0 1,0 0 0,-2-6 0,-5-1-193,-2-3-130</inkml:trace>
  <inkml:trace contextRef="#ctx0" brushRef="#br0" timeOffset="1">272 1 17476,'0'6'1400,"3"1"-1104,1 4-136,2-1 384,3 1-360,5 1-688,-4-2-344,4-4 656,-2 0-200,0-6-128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8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 16219,'4'0'1465,"2"3"-833,5-2-208,5-1 712,4 0-264,7-1-239,4-1-57,5-1-216,0-1-288,-1-1 1000,-7 2-952,1 2 8,-3 1 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8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19 18140,'5'6'1688,"-5"4"-1256,-5 7-160,1-1 849,-2 4-697,-2 5-96,2 2-88,0 2-40,2-4-120,-1 1-184,5-6-408,0-4-240,0-4 608,0-4-136</inkml:trace>
  <inkml:trace contextRef="#ctx0" brushRef="#br0" timeOffset="1">251 1 16756,'-11'23'999,"0"0"-224,0 1 0,-12 43 1,21-61-736,1-1 0,-1 0 0,1 0 0,1 1 0,-1-1 0,1 0 0,0 1 0,0-1 0,1 0 0,-1 1 0,1-1 0,0 0 0,1 1 0,-1-1 0,1 0 0,0 0 0,1 0-1,-1-1 1,4 7 0,-3-9-30,-1 1-1,0-1 0,1 0 0,-1 0 1,1 0-1,-1 0 0,1-1 0,0 1 0,0 0 1,0-1-1,0 0 0,0 0 0,0 0 0,0 0 1,1-1-1,-1 1 0,0-1 0,0 1 0,0-1 1,1 0-1,-1-1 0,0 1 0,0 0 1,1-1-1,-1 0 0,0 0 0,0 0 0,0 0 1,0 0-1,5-4 0,-1 2 3,1-1-1,-1-1 1,0 0 0,-1 0-1,1 0 1,-1-1 0,0 1-1,0-2 1,-1 1 0,0-1-1,5-7 1,-7 8 31,0-1 0,0 1 0,0-1 1,-1 0-1,0 1 0,-1-1 0,1 0 0,-1-1 0,-1 1 0,1 0 1,-2-14-1,1 18-13,-1 1 0,1-1 1,-1 1-1,1-1 0,-1 1 1,0-1-1,0 1 0,0 0 0,0-1 1,-1 1-1,1 0 0,-1 0 1,1 0-1,-1 0 0,0 0 0,1 0 1,-1 0-1,0 1 0,0-1 1,0 0-1,-1 1 0,1 0 0,0 0 1,-1 0-1,1 0 0,0 0 1,-1 0-1,1 0 0,-1 1 0,1-1 1,-1 1-1,0 0 0,1-1 1,-1 1-1,-4 1 0,3 0-79,0-1 0,0 1 0,0 0 0,1 0 0,-1 0 0,0 1 0,1 0 0,-1-1 0,-5 5 0,8-5-24,0-1 0,0 1 0,0 0 0,0-1-1,0 1 1,0 0 0,0 0 0,0 0 0,1 0 0,-1 0 0,0 0 0,0 0 0,1 0 0,-1 0-1,1 0 1,-1 0 0,1 1 0,-1-1 0,1 0 0,0 0 0,-1 1 0,1-1 0,0 0 0,0 0 0,0 1-1,0-1 1,0 0 0,0 0 0,1 1 0,-1-1 0,0 0 0,0 0 0,1 1 0,0 0 0,7 6-516,6-2-164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9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1 15859,'-38'54'2530,"22"-33"-1411,-19 33 1,31-48-961,1 1 1,0-1-1,1 1 1,-1-1 0,1 1-1,1 0 1,-1 0 0,1 0-1,0 0 1,1 8-1,-1-13-133,1-1-1,1 0 0,-1 1 0,0-1 0,0 0 0,0 1 0,1-1 0,-1 0 0,1 0 0,-1 1 0,1-1 0,-1 0 0,1 0 1,0 0-1,-1 0 0,1 1 0,0-1 0,0 0 0,0-1 0,0 1 0,0 0 0,0 0 0,1 1 0,1-1-9,-1-1 0,0 1 0,0 0 0,1-1 0,-1 1 0,0-1-1,1 0 1,-1 0 0,0 0 0,1 0 0,-1 0 0,3-1 0,4-1-2,1 0 1,-1-1-1,0 0 0,-1 0 1,14-8-1,-10 4-10,-1 0 0,-1-1 0,1 0 0,-1-1-1,13-15 1,-18 19 6,0-1 0,-1 1 0,0-1 0,0 0 0,-1 0 0,1-1 0,-1 1 0,-1-1 1,1 1-1,-1-1 0,0 0 0,0-7 0,-1 12-6,-1 0 1,0 0-1,0 0 1,0-1 0,0 1-1,0 0 1,0 0-1,-1 0 1,1 0 0,-1 0-1,0 0 1,1 0-1,-1 0 1,0 0-1,0 1 1,0-1 0,-2-3-1,1 4 2,1-1 0,-1 1 0,1 0 0,-1 0 0,1 1-1,-1-1 1,1 0 0,-1 0 0,0 1 0,1-1 0,-1 1 0,0-1-1,0 1 1,1 0 0,-1 0 0,-3 0 0,-1 0 1,1 1 0,0 0 1,0 0-1,-1 0 0,1 1 1,0 0-1,0 0 0,1 0 1,-1 0-1,0 1 0,1 0 1,-8 6-1,5-3-102,0 1-1,1 0 1,-12 15-1,17-19-32,-1-1 0,1 0 0,-1 0 0,1 1 0,0-1 0,0 1 0,0-1 0,0 1 0,1 0 0,-1-1 0,0 1 0,1 0 0,0-1 0,0 1 0,0 0 0,0-1 0,0 1 0,1 4 0,4 1-345,5 1-129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9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74 216 16484,'-5'11'4440,"-12"15"-2460,9-14-1347,0 0 1,-9 23 0,15-31-582,0 1 0,0 0 1,1-1-1,-1 1 0,1 0 0,0 0 0,1 0 0,-1 0 0,1 0 0,0 0 1,1 6-1,-1-10-61,0 1 1,1-1 0,-1 0-1,0 0 1,1 0 0,-1 0-1,1 0 1,-1 0-1,1 0 1,0 0 0,-1 0-1,1 0 1,0 0 0,0-1-1,-1 1 1,1 0-1,0 0 1,0-1 0,0 1-1,0-1 1,0 1 0,0-1-1,0 1 1,0-1-1,1 1 1,-1-1 0,0 0-1,0 0 1,0 0 0,0 1-1,0-1 1,0 0-1,1 0 1,-1-1 0,0 1-1,0 0 1,0 0 0,0 0-1,0-1 1,1 1-1,0-1 1,3-1 23,-1 0 0,1 0 0,-1 0 0,0 0 0,1-1 0,-1 1 0,-1-1-1,7-5 1,6-9-83,2-6-24</inkml:trace>
  <inkml:trace contextRef="#ctx0" brushRef="#br0" timeOffset="1">70 18 20276,'-11'3'1913,"1"-3"-1465,1 0-224,6 3 768,0-3-1128,-9-9 88,-9-6-104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0.3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6 266 14043,'-2'-4'210,"1"-1"0,0 0 0,0 1 0,1-1 0,0 0 1,-1 0-1,2 1 0,-1-1 0,0 0 0,1 0 0,0 1 0,0-1 0,0 0 0,1 1 0,-1 0 1,1-1-1,0 1 0,5-7 0,-1 1-26,1 0-1,0 0 1,0 1 0,1 0 0,1 0 0,11-9-1,-8 9-129,0 0-1,1 1 1,0 0-1,1 1 1,0 1-1,0 0 1,24-6 0,-15 6-22,0 2 0,0 0 0,0 2 0,34 0 0,-6 5-18,0 3 0,0 1 0,91 26 0,-124-27-12,129 28 15,-130-31-19,0-2 0,0 0 0,0 0 0,0-2 0,0 0 0,32-7 0,57-21-56,47-11-105,-130 37 134,-1 0-1,0 1 1,1 1-1,0 1 1,25 4 0,14 6-7,-39-6 37,1 0 0,0-1 0,0-2 0,0 0 0,35-4 0,-31-2 28,29-11 0,-41 11-180,1 0 0,0 1-1,1 0 1,-1 2 0,35-1 0,-47 4-24,-10 0-1,-8-1-68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0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 17444,'7'7'1488,"-7"2"-952,-1 3-176,-4 11 544,-1 4-127,0 4-281,0 4-96,0-2-280,3 1-200,2-5-608,-1-4-121,1-8 633,-5-4-224,-8-2-72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1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60 455 12147,'20'-4'1576,"11"1"-752,7-3-288,10-3 1689,4-2-1289,7 1-328,-2-1-72,-3 2-176,-4 3-168,-13 2-512,-7 1 960,-16 3-608,-5 1 0,-8 5-16</inkml:trace>
  <inkml:trace contextRef="#ctx0" brushRef="#br0" timeOffset="1">0 146 15907,'0'3'1465,"11"-7"-921,2-8-176,14-2 680,8-5-264,10-1-264,4 2-144,8 3-199,-1 0-346,1 6 970,-6 1-769,-6 1 16,-3-1-24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1.9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1 15427,'1'0'73,"-1"1"0,1-1 0,-1 1 0,0 0 1,0-1-1,1 1 0,-1-1 0,0 1 0,0 0 0,1-1 0,-1 1 0,0-1 0,0 1 0,0 0 0,0-1 0,0 1 0,0 0 0,0-1 0,0 1 0,-1 0 0,1-1 0,0 1 0,0 0 0,0-1 0,-1 1 0,1-1 0,0 1 1,-1 0-1,1-1 0,0 1 0,-1 0 0,-17 23 525,11-15-29,-15 24-167,1 0 1,2 1-1,1 2 1,2-1-1,2 2 0,-17 65 1,29-93-391,0 1 1,1-1 0,0 1 0,0 0 0,1-1-1,2 11 1,-2-18-66,0 0-1,0 0 1,1 0-1,-1 0 1,1 0-1,-1 0 1,1 0-1,0 0 1,0 0-1,0-1 1,0 1 0,0 0-1,0 0 1,1-1-1,-1 1 1,0-1-1,1 1 1,-1-1-1,1 0 1,0 1-1,-1-1 1,1 0-1,0 0 1,0 0-1,0 0 1,0 0 0,0-1-1,0 1 1,0-1-1,0 1 1,0-1-1,0 0 1,2 1-1,0-1-32,1-1 0,-1 1-1,1-1 1,-1 1 0,0-1-1,1 0 1,6-3-1,8-6-374</inkml:trace>
  <inkml:trace contextRef="#ctx0" brushRef="#br0" timeOffset="1">381 274 15747,'-11'12'1585,"-1"6"-945,-1 0-224,5 3 920,2 0-512,2-1-263,4-4-153,6-4-272,4-3-240,1-9 1504,1-10-1336,-5-10 128,1-8 56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2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31 14939,'-8'9'1937,"5"3"-1137,0-2-360,3-1 2096,0-1-1631,3-4-881,6-2-424,0-7 392,2-4-185,1-7-39</inkml:trace>
  <inkml:trace contextRef="#ctx0" brushRef="#br0" timeOffset="1">200 1 16420,'6'24'1368,"3"3"-976,3 4-152,6 5 472,1 3-168,1 2-144,-2 0-80,-3 1-216,-3 0-48,-9-5-168,-5 1-192,-11-2-312,-10-3 496,-8-3-88,-5-3-112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7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1 229 14563,'2'-1'1054,"33"-18"-142,-18 9-439,36-15 1,-15 12-372,1 1 0,1 2 0,0 2 0,0 2 1,0 1-1,1 2 0,0 2 0,-1 2 0,69 10 0,73 27-407,26 4-203,-184-39 432,-1-2-1,1-1 1,45-6 0,67-20 10,-97 16 79,0 3 0,1 0 1,-1 3-1,44 0 1,5 15 15,-61-6 80,49 1 1,-67-6-55,0 0 0,-1-1 0,1 0 1,0-1-1,0 0 0,-1 0 0,1-1 0,-1 0 1,13-6-1,-4-2 125,-1 0 0,0-1 0,0-1 0,21-23 0,6-4 12,-40 37-376,6-5 737,-9 8-542,0 0 1,0 0 0,1-1 0,-1 1-1,0 0 1,0 0 0,0 0 0,0-1 0,0 1-1,0 0 1,0 0 0,0-1 0,0 1-1,0 0 1,0 0 0,0 0 0,0-1-1,0 1 1,0 0 0,0 0 0,0-1-1,0 1 1,0 0 0,0 0 0,0 0-1,0-1 1,0 1 0,0 0 0,-1 0-1,1 0 1,0-1 0,0 1 0,0 0-1,0 0 1,0 0 0,-1 0 0,1 0-1,0-1 1,0 1 0,0 0 0,0 0-1,-1 0 1,1 0 0,0 0 0,-9-5 102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11.7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0 13075,'2'10'971,"-1"1"0,-1-1 0,0 0 0,-3 17-1,2-19-727,0 0-1,1 0 1,0 0-1,0 0 0,0 0 1,1 0-1,0 0 1,4 13-1,-5-21-242,1 1-1,-1-1 1,0 1 0,0-1-1,1 0 1,-1 1-1,0-1 1,1 1 0,-1-1-1,1 0 1,-1 1 0,0-1-1,1 0 1,-1 1 0,1-1-1,-1 0 1,1 0 0,-1 0-1,1 1 1,-1-1-1,1 0 1,-1 0 0,1 0-1,-1 0 1,1 0 0,-1 0-1,1 0 1,-1 0 0,1 0-1,-1 0 1,1 0 0,-1 0-1,1 0 1,-1 0 0,1-1-1,-1 1 1,1 0-1,-1 0 1,1-1 0,24-13-192,-12 5 113,-7 7 45,1-1 0,-1 1 0,1 0 0,-1 1 0,1-1 0,0 1 1,7 0-1,-11 1 34,-1 0 0,0 0 1,1 0-1,-1 0 0,1 1 0,-1-1 1,0 1-1,0-1 0,1 1 1,-1 0-1,0 0 0,0 0 0,0 0 1,1 0-1,-1 1 0,-1-1 1,1 0-1,0 1 0,0 0 0,0-1 1,-1 1-1,1 0 0,2 4 1,-4-5-1,1 1 0,-1-1 0,1 1 0,-1 0 0,0-1 0,0 1 0,0 0 0,0-1 0,0 1 0,0-1 0,0 1 0,0 0 0,-1-1 0,1 1 0,-1 0 0,1-1 0,-1 1 0,0-1 0,1 1 0,-1-1 0,0 0 0,0 1 0,0-1 1,0 0-1,0 1 0,0-1 0,-1 0 0,1 0 0,0 0 0,0 0 0,-1 0 0,-1 0 0,2 0-25,-1 1-1,1-2 1,-1 1 0,1 0 0,-1 0-1,1 0 1,-1-1 0,1 1 0,-1-1-1,0 1 1,0-1 0,1 0 0,-1 1-1,0-1 1,1 0 0,-1 0 0,0 0-1,0 0 1,1-1 0,-1 1 0,0 0-1,1-1 1,-1 1 0,0-1 0,1 0-1,-1 0 1,1 1 0,-1-1 0,1 0-1,-3-2 1,-7-15-175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8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0 14179,'-18'5'2719,"7"-3"-2057,-1 3-202,0 0-1,0 1 1,1 0 0,0 0 0,0 2 0,0-1 0,1 1 0,0 1-1,1 0 1,0 0 0,-13 17 0,9-9-296,2 0 0,0 0 0,1 1 0,0 1 0,2 0 0,-11 32 1,18-48-133,-1 1 1,2 0 0,-1 0 0,0 0 0,1 0 0,-1 0 0,1 0 0,0 0 0,1 0 0,-1 0 0,1-1 0,-1 1 0,1 0 0,3 7 0,-3-9-22,1 1 1,0-1-1,-1 0 0,1 0 0,0 1 1,0-1-1,1 0 0,-1 0 1,0-1-1,1 1 0,-1 0 1,1-1-1,-1 0 0,1 1 1,0-1-1,-1 0 0,1 0 1,0-1-1,0 1 0,3 0 1,13 1-114,-1-2 1,1 1 0,-1-2-1,1-1 1,-1 0 0,0-1 0,20-6-1,-26 6 123,31-7-177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5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16259,'1'0'86,"-1"0"-1,1 0 1,-1 1-1,1-1 0,-1 0 1,0 0-1,1 1 1,-1-1-1,1 0 0,-1 1 1,1-1-1,-1 0 0,0 1 1,1-1-1,-1 0 1,0 1-1,1-1 0,-1 1 1,0-1-1,0 1 0,1-1 1,-1 1-1,0-1 1,0 1-1,0-1 0,0 1 1,1-1-1,-1 1 0,0-1 1,0 1-1,0-1 1,0 1-1,-1 25 462,1-16 128,-1 149 1405,2 156-1431,-1-313-712,0-1 1,0 0 0,0 0 0,1 1 0,-2-1-1,1 0 1,0 1 0,0-1 0,0 0-1,0 0 1,-1 1 0,1-1 0,-1 0 0,1 0-1,-1 0 1,1 0 0,-1 0 0,-1 2 0,1-2 19,-1-1 1,1 1-1,0-1 1,-1 0-1,1 1 1,-1-1-1,1 0 1,0 0-1,-1 0 1,1 0-1,-1 0 1,1 0-1,0-1 1,-1 1-1,1 0 1,-2-1-1,-17-4-356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6.2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5 457 15771,'8'5'1697,"2"-1"-1113,7-4-64,4 0 800,10-3-512,4-1-103,7-4-73,3 1-104,-1-2-408,-1-2-176,-7 2-520,-6 0-272,-10 0 623,-8 0-127,-17-2-192</inkml:trace>
  <inkml:trace contextRef="#ctx0" brushRef="#br0" timeOffset="1">1 166 15691,'0'-6'1801,"4"-5"-1153,7-4-200,4-4 1104,10-4-776,2 1-111,8 1-361,0 1-288,2 7-480,2 4-273,-6 4 553,-3 4-168,-4 1-104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6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218 1 16396,'-8'4'405,"0"0"0,0 0 0,0 1 0,1 0 0,-1 0 0,1 1 0,1 0 0,-13 13 0,14-13 6,-16 15 245,2 1 0,-26 35-1,39-47-561,-1 0-1,2 0 1,-1 1-1,1 0 1,1 0-1,0 0 1,1 0-1,0 0 1,-2 14-1,5-22-82,0 0-1,-1 0 1,1 0-1,1 0 1,-1 1-1,0-1 1,1 0-1,0 0 1,-1 0-1,1 0 0,0 0 1,3 4-1,-3-6-7,0 1 0,0 0 0,0-1 0,1 1 0,-1-1 0,1 0 0,-1 0 0,1 1 0,0-1 0,-1 0 0,1 0-1,0-1 1,0 1 0,-1 0 0,1 0 0,0-1 0,0 1 0,0-1 0,0 0 0,3 1 0,57-2 32,-51 0-35,1 0 0,-1 1 0,1 1-1,-1-1 1,21 6 0,-28-5-3,-1 0 1,1 1 0,0-1-1,-1 1 1,0 0-1,0 0 1,1 1-1,-1-1 1,0 1-1,-1-1 1,1 1-1,0 0 1,-1 0-1,0 0 1,0 0-1,1 1 1,-2-1 0,1 0-1,0 1 1,-1 0-1,2 6 1,0-1 7,-2-1 0,1 1 0,-1-1 1,0 1-1,-1-1 0,0 1 0,0 0 1,-1-1-1,0 1 0,-3 14 0,3-20 8,0 0-1,0 1 0,0-1 0,0 0 0,-1 0 0,1 0 0,-1 0 0,0 0 0,0 0 0,0-1 0,0 1 0,0 0 0,-1-1 1,1 0-1,-1 1 0,0-1 0,1 0 0,-1-1 0,0 1 0,0 0 0,0-1 0,0 1 0,-1-1 0,1 0 0,0 0 0,0-1 1,-1 1-1,1 0 0,-6-1 0,6 0-24,1 0 0,-1 0-1,1-1 1,-1 1 0,1-1 0,-1 0 0,1 1 0,-1-1 0,1 0 0,0-1 0,0 1 0,-1 0-1,1-1 1,0 1 0,0-1 0,0 1 0,1-1 0,-1 0 0,0 0 0,1 0 0,-1 0-1,1 0 1,-1 0 0,1 0 0,0-1 0,0 1 0,0 0 0,0-1 0,1 1 0,-1-1 0,1 1-1,-1-1 1,1 1 0,0-1 0,0 1 0,0-1 0,0 1 0,1-4 0,3-23-167</inkml:trace>
  <inkml:trace contextRef="#ctx0" brushRef="#br0" timeOffset="1">371 286 14963,'18'14'1697,"-1"-2"-1193,-5-6-216,1-3 856,1-3-784,1-5-304,-3-7 40,-5-6-152,-4-7-128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7.2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19292,'3'5'264,"-1"0"0,0 0-1,-1 0 1,1 0 0,-1 0 0,1 7-1,2 4 120,41 250 170,-39-222-504,1-15-231,-7-29 172,0 0 0,0 1 0,0-1-1,0 0 1,0 0 0,1 1 0,-1-1 0,0 0-1,0 0 1,0 1 0,0-1 0,1 0-1,-1 0 1,0 1 0,0-1 0,1 0 0,-1 0-1,0 0 1,0 0 0,1 1 0,-1-1-1,0 0 1,0 0 0,1 0 0,-1 0-1,0 0 1,1 0 0,-1 0 0,1 0-9,0-1-1,0 1 1,-1 0 0,1-1 0,-1 0 0,1 1 0,0-1 0,-1 1-1,1-1 1,-1 0 0,1 1 0,-1-1 0,1 0 0,-1 1 0,0-1-1,1-1 1,7-18-230,-1 0 0,0 0 0,4-28 1,2-5-105,2-1 130,-5 11 349,3 1 0,1 0-1,28-56 1,-41 97-101,-1 0 0,0 0 0,1 1 0,-1-1 0,1 0 0,-1 0 0,1 1 0,0-1 0,-1 0 0,1 1 0,0-1 0,-1 1 0,1-1 0,0 1 0,0-1 0,1 0 0,-2 1-24,0 0 0,1 0 0,-1 0 0,0 0 0,1 0 0,-1 0 0,0 0 0,0 0 0,1 0 0,-1 1 0,0-1 0,1 0-1,-1 0 1,0 0 0,0 0 0,1 0 0,-1 1 0,0-1 0,0 0 0,1 0 0,-1 0 0,0 1 0,0-1 0,0 0 0,1 0 0,-1 1 0,0-1-1,0 0 1,0 0 0,0 1 0,1 0-41,-1 0 1,0 0-1,0 1 0,1-1 1,-1 0-1,0 0 0,0 0 0,0 0 1,0 0-1,0 0 0,0 1 1,-1-1-1,1 0 0,0 0 0,-1 0 1,1 0-1,0 0 0,-1 0 1,1 0-1,-1 0 0,0 0 0,1 0 1,-1 0-1,-1 1 0,-4 5-138,1 2-48</inkml:trace>
  <inkml:trace contextRef="#ctx0" brushRef="#br0" timeOffset="1">209 288 15595,'5'26'1969,"1"-1"-1289,-3-1-280,3-1 896,1-1-376,1-1-239,-1-7-665,4-7-352,-2-8-545,1-10-759,1-7 1272,-2-6-256,-2-7-320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7.8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0 11274,'-1'18'1509,"0"0"0,-5 17-1,-2 19-51,7-45-1272,0 0 43,1 1 0,-1-1 0,1 1-1,1 0 1,2 10 0,-3-19-199,0-1 0,0 1-1,0-1 1,0 1-1,0 0 1,1-1 0,-1 1-1,0-1 1,0 1 0,1-1-1,-1 1 1,0-1-1,1 1 1,-1-1 0,1 1-1,-1-1 1,0 0 0,1 1-1,-1-1 1,1 0-1,-1 1 1,1-1 0,-1 0-1,1 1 1,-1-1-1,1 0 1,0 0 0,-1 0-1,2 1 1,-1-2 11,0 1 1,0 0-1,1-1 1,-1 1-1,0 0 0,0-1 1,0 1-1,0-1 0,0 0 1,0 1-1,0-1 1,0 0-1,1-1 0,25-28 550,-26 30-578,60-98 850,-61 98-862,0 0 0,0 0 0,0-1 0,0 1 0,0 0 0,0 0 0,0 0 0,0 0 0,0 0 0,0-1 0,0 1 0,0 0 0,0 0 0,1 0 1,-1 0-1,0 0 0,0 0 0,0 0 0,0 0 0,0-1 0,0 1 0,1 0 0,-1 0 0,0 0 0,0 0 0,0 0 0,0 0 0,0 0 0,1 0 0,-1 0 1,0 0-1,0 0 0,0 0 0,0 0 0,0 0 0,1 0 0,-1 0 0,0 0 0,0 0 0,0 0 0,0 0 0,0 0 0,1 0 0,-1 0 0,0 0 0,0 1 0,0-1 1,0 0-1,0 0 0,0 0 0,0 0 0,1 0 0,2 13-2,0 22 6,-3-30 3,1 13 12,3 35 73,-4-49-66,1-1-1,0 0 1,-1 0-1,1 0 1,0 0-1,1 0 1,-1 0-1,0 0 1,1 0-1,0 0 0,-1 0 1,4 3-1,-4-5-10,0-1 0,0 1 0,0-1 0,0 0 0,-1 1 0,1-1 0,0 0 0,0 0 0,0 1 0,0-1 0,0 0 0,0 0 0,0 0 0,0 0-1,0 0 1,0 0 0,0 0 0,0-1 0,0 1 0,-1 0 0,1 0 0,0-1 0,0 1 0,0-1 0,0 1 0,0-1 0,-1 1 0,1-1 0,0 1 0,0-1-1,0 0 1,25-25 232,-24 23-206,6-6 40,0 0-38,1-1 0,0 1 0,0 1 0,17-13-1,-24 19-47,-1 1 0,1 0 0,0 0 0,0 0 0,0 0-1,-1 0 1,1 1 0,0-1 0,0 1 0,0-1-1,0 1 1,0-1 0,0 1 0,0 0 0,0 0 0,0 0-1,0 0 1,0 1 0,0-1 0,0 0 0,0 1 0,0-1-1,0 1 1,0 0 0,0 0 0,0 0 0,0 0-1,-1 0 1,1 0 0,0 0 0,-1 0 0,1 1 0,-1-1-1,1 1 1,-1-1 0,2 3 0,2 3-14,-4-5-24,1 1-1,0-1 1,0 1 0,0-1 0,0 0-1,0 0 1,1 0 0,2 2-1,-5-4 26,1 0 0,-1 0-1,0 0 1,1 0-1,-1 0 1,1 1-1,-1-1 1,0 0-1,1 0 1,-1 0-1,1 0 1,-1 0 0,1 0-1,-1-1 1,0 1-1,1 0 1,-1 0-1,1 0 1,-1 0-1,0 0 1,1-1 0,-1 1-1,0 0 1,1-1-1,9-15-679,-6 2 94,-1 1 0,0-1 1,-1 0-1,1-23 0,-3 35 574,2-23-666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8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80 15611,'10'-6'828,"-7"4"-624,0 1 0,0-1 0,1 0 0,-1 1 0,1 0 0,4-2 0,-7 3-166,0 0 0,0 0 0,0 0 0,0 0 0,0 0 0,-1 0 0,1 1 0,0-1 0,0 0 0,0 0 0,0 1 0,0-1-1,-1 0 1,1 1 0,0-1 0,0 1 0,0-1 0,-1 1 0,1-1 0,0 1 0,-1 0 0,1-1 0,-1 1 0,1 0 0,0 0 0,-1-1 0,0 1 0,1 0 0,-1 0 0,1 0-1,-1 1 1,3 8 107,-1 1-1,0 0 0,0 0 0,-2 0 1,1 0-1,-1 0 0,-3 18 0,2 2 137,-1-2 3,1-19-190,0 0 1,1 0-1,0-1 1,1 1 0,2 13-1,-3-22-102,0-1-1,0 1 1,0-1-1,0 1 0,1-1 1,-1 0-1,0 1 1,0-1-1,0 1 1,0-1-1,1 1 1,-1-1-1,0 0 0,0 1 1,1-1-1,-1 0 1,0 1-1,1-1 1,-1 0-1,0 1 1,1-1-1,-1 0 0,1 0 1,-1 0-1,0 1 1,1-1-1,-1 0 1,1 0-1,-1 0 1,1 0-1,-1 0 0,1 0 1,-1 0-1,1 1 1,-1-1-1,0-1 1,1 1-1,-1 0 1,1 0-1,-1 0 0,1 0 1,-1 0-1,1 0 1,-1 0-1,0-1 1,1 1-1,-1 0 1,1 0-1,-1-1 0,0 1 1,1 0-1,-1-1 1,0 1-1,1 0 1,-1-1-1,0 1 1,0 0-1,1-1 0,20-24-889,-20 23 828,23-36-1596,-1-2 0,-3-1 1,22-57-1,-42 99 1836,1 0-1,-1 0 1,0 1 0,1-1 0,-1 0-1,1 0 1,-1 0 0,1 0 0,0 0-1,-1 0 1,1 0 0,0 0 0,0 0-1,0-1 1,0 1 0,0 0 0,0 0-1,1 0 1,0 1-78,0-1-1,0 0 1,0 1-1,0-1 1,0 0-1,0 0 1,1-1-1,-1 1 1,0 0-1,0-1 1,1 1-1,-1-1 1,5 1-1,2-3 130,0 0-1,1-1 0,-1 0 1,0 0-1,-1-1 0,1 0 1,-1 0-1,1-1 1,-1 0-1,-1-1 0,1 0 1,-1 0-1,0 0 0,0-1 1,9-13-1,-8 5 154,-8 15-358,0 0 0,0 0 0,0-1 1,0 1-1,0 0 0,0 0 0,0-1 0,0 1 0,0 0 0,0 0 0,0-1 0,0 1 0,0 0 0,0 0 0,-1-1 0,1 1 0,0 0 0,0 0 1,0 0-1,0-1 0,0 1 0,-1 0 0,1 0 0,0 0 0,0 0 0,0-1 0,0 1 0,-1 0 0,1 0 0,0 0 0,-1 0 0,0 0 14,0 0 0,0 0-1,-1 0 1,1 0-1,0 0 1,0 0-1,-1 0 1,1 1-1,0-1 1,0 1-1,0-1 1,0 1-1,0-1 1,0 1 0,-1-1-1,1 1 1,0 0-1,1 0 1,-3 1-1,-4 6 11,0 1 0,0-1 0,1 1 0,0 1 0,1-1 0,0 1 0,0 0 0,1 1 0,1-1 0,-1 1 0,2-1 0,0 1 0,0 0 0,0 0 0,2 0 0,-1 0 0,1 0 0,1 0 0,4 22 0,-5-30-67,1 0-1,1 0 0,-1 0 0,0 0 0,1 0 1,0-1-1,-1 1 0,1 0 0,0-1 0,0 1 1,1-1-1,-1 1 0,0-1 0,5 3 0,-5-4 16,0 0 0,-1 0 0,1-1 0,0 1 0,0 0 0,0-1 0,0 0 0,0 1 0,0-1 0,0 0 0,0 0 0,0 0 0,0 0 0,0 0 0,0 0 0,0-1 0,0 1 0,0-1 0,0 1 0,0-1 0,-1 0 0,1 0 0,0 0 0,0 0 0,2-1 0,26-24-156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26.1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10 16115,'-5'-2'2401,"-1"-2"-1617,0 4-296,-1-3-280,-1 4 1281,4 5-1209,-1 0-304,4 2-560,-2-2-169,3 0 537,6 3-184,1 1-72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26.6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28 18156,'-11'22'1424,"5"-11"-1176,0-11-184,2-2 80,1-4-512,3-6 424,4-4-192,1-8-192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2.7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17356,'2'-8'1640,"1"5"-1080,-2 3-248,7 11 744,2 3-135,5 7-241,0 3-128,6 7-224,0 1-104,3-1-24,2 1-8,-2-8-160,-3-3-104,0-12-552,0-5-336,-6-14 776,3-8-112,-4-8-144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12.1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15491,'2'15'255,"1"-1"0,0 0-1,2 0 1,-1 0-1,1 0 1,1-1 0,1 1-1,0-2 1,0 1-1,1-1 1,1 0 0,12 13-1,-20-24-260,0 0-1,0 0 0,0 0 1,0 0-1,0 0 1,0 0-1,0-1 0,0 1 1,0 0-1,1 0 0,-1-1 1,0 1-1,0-1 1,1 1-1,-1-1 0,1 0 1,-1 0-1,2 1 0,-1-1 1,-1-1-1,0 1 0,0 0 0,0-1 0,0 1 1,0-1-1,0 1 0,0-1 0,0 1 0,0-1 0,0 0 1,0 0-1,0 1 0,0-1 0,-1 0 0,1 0 1,1-2-1,2-5-21,1 0 0,-2 0 0,1 0 0,4-16 0,-3 7 40,-3 13 27,-1-1-1,1 1 1,0 0-1,1 0 0,3-6 1,-6 9-22,1 1 1,-1-1-1,1 1 1,-1 0-1,0-1 1,1 1-1,-1 0 1,1-1-1,-1 1 1,1 0-1,-1-1 1,1 1-1,-1 0 1,1 0-1,-1 0 1,1 0-1,-1-1 1,1 1-1,0 0 1,-1 0-1,2 0 1,-1 1 12,-1-1 1,1 0-1,0 1 0,0-1 1,0 1-1,0-1 0,-1 1 1,1 0-1,0-1 0,0 1 1,-1 0-1,1-1 0,-1 1 1,1 0-1,0 0 0,-1 0 1,1 1-1,21 39 813,-17-30-715,0 0 0,1 0 0,0-1-1,0 0 1,1 0 0,1-1 0,0 0 0,10 10 0,-16-18-141,-1 0 1,1 0 0,-1 0 0,1 0 0,0 0 0,-1 0 0,1 0 0,0 0 0,0-1-1,-1 1 1,1-1 0,0 1 0,0-1 0,0 0 0,0 0 0,2 0 0,-3 0-37,1 0 1,-1-1 0,0 1 0,0-1-1,1 1 1,-1-1 0,0 1 0,0-1-1,0 0 1,1 0 0,-1 0 0,0 1-1,0-1 1,0 0 0,0 0 0,-1 0-1,2-2 1,0-1-142,0 1-1,0-1 1,-1 0 0,1 1-1,-1-1 1,0 0-1,0 0 1,-1 0 0,1 0-1,-1 0 1,0 0 0,0 0-1,0 0 1,-1-5-1,-2-3-317,-1 1 0,0-1 0,0 1-1,-1-1 1,-1 1 0,0 1-1,0-1 1,-1 1 0,-1 0 0,1 1-1,-1 0 1,-1 0 0,0 0-1,-17-11 1,25 19 518,-1 0 0,1 0 0,-1 0-1,1 0 1,-1 0 0,1 1 0,-1-1 0,0 1 0,1-1-1,-1 1 1,-2-1 0,4 1 67,-1 0-1,1 0 1,-1 0-1,1 1 1,-1-1-1,1 0 1,-1 0-1,1 0 1,-1 0-1,1 0 1,-1 1-1,1-1 1,-1 0-1,1 0 1,-1 1-1,1-1 1,0 0-1,-1 1 1,1-1-1,0 0 1,-1 1-1,1-1 1,0 1-1,-1 0 1,1 0 9,-1 1 1,1-1 0,0 1-1,0-1 1,0 1 0,0-1 0,0 1-1,0-1 1,0 1 0,1-1-1,-1 1 1,0-1 0,1 0 0,0 1-1,-1-1 1,1 0 0,-1 1-1,1-1 1,0 0 0,0 0 0,0 1-1,2 1 1,-2-2-46,0 1 0,1-1 0,-1 1 0,1-1 0,0 0 0,-1 0 0,1 0-1,0 1 1,-1-2 0,1 1 0,0 0 0,0 0 0,0 0 0,0-1 0,0 1 0,0-1 0,0 0 0,0 0 0,0 0 0,0 0 0,0 0 0,0 0 0,0 0-1,0 0 1,4-2 0,-2 1-97,1-1 1,-1 0-1,0 0 0,0-1 0,0 1 0,0-1 0,0 0 0,0 0 0,-1 0 0,5-5 0,6-11-201</inkml:trace>
  <inkml:trace contextRef="#ctx0" brushRef="#br0" timeOffset="1">407 5 13403,'8'29'1048,"1"0"-1,1-1 1,1 0 0,2-1 0,31 50 0,-18-42-1230,27 51 1,-46-72 239,0 0-1,-1 1 1,0 0 0,-2 0-1,0 0 1,0 1 0,1 16-1,-5-29 23,0-1-1,1 1 1,-1 0-1,-1-1 1,1 1-1,0 0 1,-2 4-1,2-7-23,0 1-1,-1 0 0,1 0 0,0-1 0,-1 1 1,1 0-1,-1-1 0,1 1 0,-1 0 1,1-1-1,-1 1 0,1-1 0,-1 1 0,1-1 1,-1 1-1,0-1 0,1 0 0,-1 1 0,0-1 1,-1 1 31,0-1 0,0 0 1,0 0-1,0 0 0,0-1 1,0 1-1,0 0 0,0-1 1,0 1-1,0-1 0,0 0 1,1 1-1,-1-1 1,0 0-1,1 0 0,-1 0 1,0 0-1,1-1 0,-3-1 1,-6-6 100,0 0 1,1-1 0,0 0 0,1 0 0,-1-1-1,2 0 1,0-1 0,-8-16 0,7 11-164,1 0 1,1 0 0,1-1 0,0 0 0,-3-28-1,7 39-90,0 1-1,0-1 1,1 1-1,0-1 1,0 1-1,1-1 1,0 1-1,0-1 1,0 1-1,1-1 1,0 1-1,0 0 1,1 0-1,0 0 1,0 0-1,0 0 0,1 1 1,0 0-1,0-1 1,0 1-1,0 1 1,8-7-1,19-11-223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3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 16404,'-5'24'1792,"-4"15"-904,-3 3-328,-1 10 1185,-1 2-585,4 8-352,-1-2-128,4-2-312,-1-4-120,5-10-400,2-6-312,-1-14-568,1-6 856,1-17-160,0 8-112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3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10 16428,'0'-1'68,"0"1"1,0-1-1,1 1 1,-1-1-1,0 1 1,1-1-1,-1 1 1,0-1-1,1 1 1,-1-1-1,0 1 1,1 0-1,-1-1 1,1 1 0,-1 0-1,1-1 1,-1 1-1,1 0 1,-1 0-1,1-1 1,-1 1-1,1 0 1,-1 0-1,1 0 1,0 0-1,-1-1 1,1 1-1,-1 0 1,1 0 0,-1 0-1,1 1 1,0-1-1,-1 0 1,1 0-1,0 0 1,0 1 39,1 1 0,-1-1 0,0 0 1,0 1-1,0-1 0,-1 1 0,1-1 1,0 0-1,-1 1 0,1 0 0,0-1 1,-1 3-1,3 8 191,0 0 0,0 18 0,-2-6-157,-1 1 1,-2 0-1,0-1 0,-1 1 0,-13 45 1,16-68-188,-1-1 0,1 1 0,0 0-1,-1-1 1,1 1 0,-1-1 0,0 1 0,1 0 0,-1-1 0,0 1 0,0-1 0,0 0 0,0 1 0,0-1 0,0 0 0,-1 0 0,1 1 0,0-1 0,-1 0-1,1 0 1,-1 0 0,1-1 0,-1 1 0,1 0 0,-1-1 0,1 1 0,-1-1 0,0 1 0,1-1 0,-1 0 0,0 1 0,-2-1 0,-18-2-301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4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1 107 15515,'5'-7'315,"0"0"-1,1 0 1,0 0 0,1 0-1,-1 1 1,1 0-1,0 0 1,1 1-1,-1 0 1,1 0-1,0 1 1,0 0 0,1 0-1,12-3 1,-5 2-262,0 1 0,0 1 0,1 0 0,-1 1 1,1 0-1,-1 2 0,18 1 0,-28-1-10,1 1 0,-1 0 0,0 1-1,0-1 1,0 1 0,0 0 0,0 1 0,0-1 0,-1 1 0,1 0-1,-1 1 1,0-1 0,0 1 0,0 0 0,0 0 0,-1 1-1,8 9 1,-9-10 29,-1 0-1,1 1 0,-1-1 1,0 1-1,0 0 1,-1-1-1,1 1 0,-1 0 1,0 0-1,0 0 0,-1 0 1,1 1-1,-1-1 0,0 0 1,-1 0-1,1 0 0,-1 0 1,0 0-1,0 0 1,0 0-1,-1 0 0,-3 6 1,0-1 43,-1 1 1,-1-1 0,0-1 0,0 1-1,-1-1 1,0 0 0,0-1 0,-1 0-1,0-1 1,-1 1 0,0-2 0,0 1-1,-14 6 1,12-7-60,-1-1 0,1 0 0,-1 0 0,0-1 1,0-1-1,0 0 0,-1-1 0,1-1 0,-1 0 0,1 0 0,-20-3 0,29 1-170,-1 0 0,1 0 0,0 0 0,0 0 0,0-1 0,0 0-1,0 0 1,0 0 0,0 0 0,-6-6 0,9 7 72,0 0 0,0 0-1,0 0 1,0 0 0,1 0 0,-1 0 0,0 0 0,0 0 0,1 0 0,-1 0-1,1 0 1,-1-1 0,1 1 0,-1 0 0,1 0 0,0-1 0,0 1 0,-1 0-1,1-1 1,0 1 0,0 0 0,0-1 0,1 1 0,-1 0 0,0 0 0,0-1-1,1 1 1,-1 0 0,1 0 0,-1-1 0,1 1 0,-1 0 0,1 0 0,0 0-1,-1 0 1,1 0 0,0 0 0,0 0 0,1-1 0,15-13-578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4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92 17628,'6'1'1648,"6"1"-1256,7-10-176,5-2 880,11-4-775,2-1-73,8-1-272,2 1-192,-2 6-489,-4 1 673,-11 8-120,-5 6-128,-10 3-64</inkml:trace>
  <inkml:trace contextRef="#ctx0" brushRef="#br0" timeOffset="1">79 240 17348,'-3'14'1496,"6"-10"-1024,7-2-192,11-4 704,5-2-263,8-7-345,4 1-56,6-5-400,-1 1-296,1-1 0,-7-3 312,-1 2-145,-3 1-95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5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18020,'0'9'697,"1"1"-1,-1-1 1,1 0 0,1 1-1,0-1 1,0 0 0,7 17-1,-8-24-680,0 0 0,0 1 1,0-1-1,1-1 0,-1 1 0,1 0 0,-1 0 0,1 0 0,0-1 0,-1 1 0,1-1 0,0 1 0,0-1 0,0 0 0,0 0 0,0 0 0,1 0 0,-1 0 0,0 0 0,0-1 0,1 1 0,-1-1 0,0 1 0,1-1 0,-1 0 0,1 0 0,-1 0 0,0 0 0,1 0 0,-1-1 0,0 1 0,1-1 0,-1 0 0,0 1 0,0-1 0,3-1 1,9-5-776,0-1 1,0 0 0,-1 0-1,0-1 1,-1-1 0,15-14 0,10-8-2520,-35 31 3096,0-1 0,0 1 1,0 0-1,0-1 0,0 1 1,0 0-1,0 0 0,0 0 1,1 1-1,-1-1 0,0 1 1,3-1-1,-4 1 173,0 0-1,0 0 1,0 0 0,0 0 0,0 1-1,-1-1 1,1 0 0,0 1 0,0-1-1,0 0 1,0 1 0,-1-1 0,1 1-1,0 0 1,0-1 0,-1 1 0,1-1-1,0 1 1,-1 0 0,1 0 0,-1-1-1,1 1 1,-1 0 0,1 0 0,-1 0-1,1 0 1,-1-1 0,0 1 0,0 0-1,1 0 1,-1 2 0,3 11 555,-1 0 1,0 0-1,-1 0 0,-1 0 1,-1 15-1,-11 71 2460,11-91-2737,-4 28 574,0 0-162,-1 0 1,-16 51-1,20-84-656,1 1-1,-1-1 0,0 1 1,-1-1-1,1 0 0,-1 0 1,0 0-1,0 0 0,0-1 1,-1 1-1,-4 3 1,-15 4-72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0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13 406 21349,'0'0'58,"-1"-1"1,1 1-1,-1 0 1,1 0-1,-1 0 0,1 0 1,-1 0-1,0-1 1,1 1-1,-1 0 1,1 0-1,0-1 1,-1 1-1,1 0 1,-1-1-1,1 1 1,-1 0-1,1-1 1,0 1-1,-1-1 1,1 1-1,0-1 1,-1 1-1,1 0 1,0-1-1,0 0 1,0 1-1,-1-1 1,1 1-1,0-1 1,0 1-1,0-1 1,0 1-1,0-1 1,0 1-1,0-1 1,0 1-1,0-1 1,0 0-1,0 0 1,1-28 369,76-264-931,-64 251-353,-13 42 857,7-20-1284,-3 15-328,-2 14 275,-5 41 47,0-17 587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1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0 387 13891,'6'27'1552,"0"-11"-656,2-7-263,1-13 999,1-11-240,4-18-199,-1-8-105,4-13-240,1-5-144,-1-2-408,-2 2-216,-3 11-664,-3 9-376,-8 17 760,-1 19-176,-10 19-176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1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0 342 16035,'10'-32'5492,"23"-115"-3665,-4-15-3132,-31 201-2033,0-15 2687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2.3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1 236 15259,'4'15'1167,"-4"-13"-1034,0 0 0,0 1 0,1-1 0,-1 0 0,1 0 0,0 0 0,-1 0 0,1 0 0,0 0 0,0-1 0,1 1 0,-1 0 0,2 3 0,-2-5-113,-1 0 0,0-1 0,1 1 0,-1 0 0,0 0 0,1 0 0,-1 0 0,0 0 0,1 0 0,-1 0 0,0 0 0,1 0 0,-1-1 0,0 1 0,0 0 0,1 0 0,-1 0 0,0-1 0,0 1 0,1 0 0,-1 0 0,0-1 0,0 1 0,0 0 0,1-1 0,-1 1 0,0 0 0,0 0-1,0-1 1,0 1 0,0 0 0,0-1 0,0 1 0,0-1 0,6-14 153,-6 14-142,25-113 608,2-7 654,-20 104-1008,-3 12-51,-2 9 257,-2-3-487,0-1 0,0 1 0,0-1 0,0 1 0,0-1 0,0 0 0,0 1 0,0-1 0,0 1 1,0-1-1,0 1 0,-1-1 0,1 0 0,0 1 0,0-1 0,-1 0 0,1 1 0,0-1 0,0 0 0,-1 1 0,1-1 0,0 0 1,-1 1-1,1-1 0,0 0 0,-1 0 0,1 0 0,0 1 0,-1-1 0,1 0 0,-1 0 0,1 0 0,-1 0 0,1 0 0,-9 1 30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6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0 155 11354,'7'-17'5347,"-2"4"-3510,-4 13-1817,-1-1 0,1 1 1,0 0-1,-1 0 0,1 0 0,-1 0 0,1 0 0,0 0 0,-1 0 0,1 0 0,-1 0 1,1 0-1,0 0 0,-1 1 0,1-1 0,-1 0 0,1 0 0,0 0 0,-1 1 0,1-1 1,-1 0-1,1 1 0,-1-1 0,1 1 0,-1-1 0,0 0 0,2 2 0,1 0 212,0-1 0,1 1-1,-1 0 1,1-1 0,0 0 0,0 0-1,-1 0 1,1 0 0,0-1-1,0 0 1,0 1 0,0-1-1,0-1 1,0 1 0,-1 0-1,7-2 1,9-3-19,-1 0-1,19-8 1,-23 8 31,13-3-128,-1 1 0,1 2 0,0 0 0,1 2-1,34 1 1,-44 0-85,0-1 0,28-7 0,22-3 11,-56 12-38,-9 1 7,-1 0-1,1 0 1,-1-1 0,1 1-1,-1-1 1,1 1 0,-1-1-1,1 0 1,-1 1 0,0-1-1,1 0 1,-1-1 0,0 1-1,0 0 1,0-1 0,0 1-1,0-1 1,2-2 0,6-4 29,-8 7-29,0 0-1,0-1 0,0 1 1,-1-1-1,1 1 1,0-1-1,-1 0 1,1 1-1,-1-1 0,1 0 1,-1 0-1,1-3 1,-2 5-87,-1 0-1,1 0 1,-1-1 0,1 1 0,0 0 0,-1 0-1,1 0 1,-1 0 0,1 0 0,-1 0 0,1 0-1,-1 0 1,1 0 0,-1 0 0,1 0 0,-1 0 0,1 0-1,-1 0 1,1 0 0,0 0 0,-1 1 0,1-1-1,-1 0 1,1 0 0,-1 0 0,1 1 0,0-1-1,-1 0 1,1 1 0,0-1 0,-1 0 0,1 1 0,-1 0-1,-3 1-309,-1 0-159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20.1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1 12123,'1'6'2048,"-1"3"-608,2 3-351,-2 16-97,-3 5-368,1 2 1672,-2 10-1095,-2 7-409,0 3-112,-3-1-288,1-3-112,2-6-296,-3-5-192,2-11-480,2-8-288,-2-20 776,-1-4-152,-1-13-177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0.4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8 271 10722,'-5'4'2088,"3"-5"-513,5-14 382,12-18-398,12-21-193,59-87-1,-83 137-1337,1-1 0,-1 1-1,1 0 1,7-6 0,-10 9-23,-1 1 0,0 0 0,1-1 0,-1 1-1,1 0 1,-1 0 0,1-1 0,-1 1 0,1 0 0,-1 0 0,1 0 0,-1 0 0,1 0 0,-1 0 0,1 0 0,-1-1 0,1 1 0,-1 1 0,1-1 0,-1 0-1,1 0 1,0 0 0,0 1 4,-1-1 0,1 1 0,0 0 0,-1-1-1,1 1 1,-1 0 0,0-1 0,1 1 0,-1 0-1,0 0 1,1-1 0,-1 1 0,0 0 0,0 0-1,0 0 1,1-1 0,-1 1 0,0 0 0,0 1 0,0 25 219,-1 0 0,-1-1 0,-6 30 0,4-32-61,1 0 1,0 0-1,2 0 1,3 27-1,-3-51-206,1 0 0,0 1 0,0-1 0,0 0 0,0 0 0,0 1 0,0-1 0,0 0 0,0 1 0,0-1 0,0 0 0,0 1 0,0-1 0,0 0 0,0 0 0,0 1 0,0-1 0,1 0 0,-1 1 0,0-1 0,0 0 0,0 0-1,0 1 1,0-1 0,1 0 0,-1 0 0,0 1 0,0-1 0,0 0 0,1 0 0,-1 0 0,0 0 0,0 1 0,1-1 0,-1 0 0,0 0 0,1 0 0,-1 0 0,7-11-1419,2-20 288,-4 8 410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0.9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66 18380,'14'0'1512,"-1"-4"-1128,4-2-176,8-2 521,1-2-265,5-2-424,-1 1-240,-1 2-457,-7 3-191,-2 6-352,-8 2 816,-8 7-312,1 3-176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1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4 16548,'0'0'42,"0"0"0,-1 0 0,1 0 0,0-1 0,0 1 0,0 0 1,0 0-1,0 0 0,0-1 0,-1 1 0,1 0 0,0 0 0,0 0 0,0 0 1,0-1-1,-1 1 0,1 0 0,0 0 0,0 0 0,0 0 0,-1 0 1,1 0-1,0 0 0,0 0 0,-1 0 0,1 0 0,0-1 0,0 1 1,0 0-1,-1 0 0,1 0 0,0 1 0,0-1 0,-1 0 0,1 0 1,0 0-1,0 0 0,-1 0 0,1 0 0,0 0 0,0 0 0,0 0 1,-1 0-1,1 1 0,0-1 0,0 0 0,0 0 0,0 0 0,-1 0 1,1 1-1,0-1 0,0 0 0,0 0 0,0 0 0,0 1 0,0-1 0,-1 0 1,1 0-1,0 0 0,0 1 0,-9 13 562,-1 6-262,2 1 0,0 1 0,1-1 0,1 1 0,1 1 0,1-1 1,1 1-1,-1 36 0,4-53-286,0 0 0,1 0 1,0-1-1,0 1 0,0 0 0,1-1 0,2 7 1,-4-11-42,0 0 1,1 0 0,-1 0 0,1 0-1,-1-1 1,1 1 0,-1 0 0,1 0-1,0 0 1,-1-1 0,1 1 0,0 0-1,-1-1 1,1 1 0,0-1 0,0 1-1,0-1 1,0 1 0,0-1 0,-1 1-1,1-1 1,0 0 0,0 0 0,0 1-1,0-1 1,0 0 0,0 0 0,0 0-1,0 0 1,0 0 0,0 0 0,0 0-1,0-1 1,0 1 0,0 0 0,0 0-1,0-1 1,0 1 0,0-1 0,0 1-1,-1-1 1,1 1 0,0-1 0,0 1-1,-1-1 1,1 0 0,0 1 0,0-2-1,5-3 72,-1-1-1,0 1 0,-1-1 0,1 0 0,-1 0 1,0 0-1,-1-1 0,1 1 0,-1-1 0,0 0 0,-1 0 1,2-9-1,0-1 138,0 0 0,-2-1 0,2-35 0,-4 52-217,-4-43 313,4 43-322,0 0 0,0 0 0,0-1-1,0 1 1,-1 0 0,1 0 0,0-1-1,-1 1 1,1 0 0,-1 0 0,1 0-1,-1 0 1,0 0 0,1 0 0,-1 0-1,0 0 1,0 0 0,0 0 0,0 0-1,0 1 1,0-1 0,0 0 0,0 0-1,0 1 1,0-1 0,0 1 0,0-1-1,0 1 1,-3-1 0,2 1-94,1 1 1,-1 0-1,0-1 0,1 1 1,-1 0-1,0 0 0,1 0 1,0 0-1,-1 0 0,1 0 1,-1 0-1,1 0 0,0 1 1,0-1-1,0 0 0,0 1 1,0-1-1,0 1 1,0-1-1,0 1 0,0 0 1,1-1-1,-1 3 0,-2 3-190,0 0 0,1 1 0,0-1 0,-1 9 0,3 4-466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2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101 145 12019,'0'-4'824,"-3"4"-720,-2 1-56,-1 5 144,0 0-536,2 2 304,-1 2-48,1-2-64</inkml:trace>
  <inkml:trace contextRef="#ctx0" brushRef="#br0" timeOffset="1">62 246 13819,'-1'10'1381,"0"1"0,-1-1 1,0 0-1,-7 19 0,-4 21 714,-20 145-114,32-193-2675,2-3 207,0-10-29,2-21 125,-2 6-5</inkml:trace>
  <inkml:trace contextRef="#ctx0" brushRef="#br0" timeOffset="2">146 85 18044,'7'-7'910,"-1"0"-1,2 1 1,12-10 0,54-27 85,-66 39-983,-8 3-7,1 1 0,-1 0 0,0 0-1,1 0 1,-1 0 0,0-1 0,1 1 0,-1 0-1,1 0 1,-1 0 0,0 0 0,1 0 0,-1 0-1,1 0 1,-1 0 0,0 0 0,1 0 0,-1 0-1,0 0 1,1 1 0,-1-1 0,1 0 0,-1 0-1,0 0 1,1 0 0,-1 1 0,0-1 0,1 0 0,-1 0-1,0 1 1,0-1 0,1 0 0,-1 1 0,0-1-1,0 0 1,1 0 0,-1 1 0,0-1 0,0 1-1,0-1 1,1 0 0,-1 1 0,0-1 0,0 0-1,0 1 1,0-1 0,0 1 0,0-1 0,0 0-1,0 1 1,0-1 0,0 1 0,0-1 0,-1 28 282,1-25-260,-12 100 871,-28 118 0,33-203-1460,3-15-323,0-12 362,1-10 194,-1-3-107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2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0 291 14131,'0'0'2008,"6"3"-1111,0 0-345,8-2 2024,-1-2-1704,4-7-159,5-5-697,2-7-408,0-5 432,-3-4-136,3-5-169</inkml:trace>
  <inkml:trace contextRef="#ctx0" brushRef="#br0" timeOffset="1">281 53 15675,'-7'54'2837,"5"-46"-2506,1 0 0,-1 0 0,2 0 0,-1 0 0,1 0 0,0 0 0,0 0 0,4 15 0,-4-23-324,0 0 0,0 0 0,0 1-1,0-1 1,0 0 0,1 1 0,-1-1-1,0 0 1,0 0 0,0 1 0,1-1 0,-1 0-1,0 0 1,0 0 0,1 1 0,-1-1-1,0 0 1,0 0 0,1 0 0,-1 0 0,0 1-1,0-1 1,1 0 0,-1 0 0,0 0-1,1 0 1,-1 0 0,0 0 0,1 0-1,-1 0 1,0 0 0,1 0 0,-1 0 0,0 0-1,1 0 1,-1 0 0,0 0 0,0 0-1,1-1 1,-1 1 0,0 0 0,1 0 0,17-12-1,-17 11-19,1 0-1,-1-1 1,1 1 0,-1 0 0,1 0-1,0 0 1,-1 0 0,1 0 0,0 1-1,0-1 1,0 1 0,2-1 0,-3 1 8,0 0-1,-1 1 1,1-1 0,0 0 0,-1 1 0,1-1 0,0 1 0,-1-1 0,1 1 0,-1-1 0,1 1 0,-1 0-1,1-1 1,-1 1 0,0 0 0,1-1 0,-1 1 0,0 0 0,1-1 0,-1 1 0,0 0 0,0 0 0,0 1-1,3 20-49,-3-19 47,2 21 1,-4 43-1,2-61 40,-1 1-1,0 0 0,0-1 1,-1 1-1,0-1 0,0 1 1,-1-1-1,1 0 1,-1 0-1,-1 0 0,-4 8 1,7-13-46,1-1 1,-1 1 0,1 0 0,-1-1 0,0 1-1,1-1 1,-1 1 0,0-1 0,1 1-1,-1-1 1,0 0 0,1 1 0,-1-1 0,0 0-1,0 1 1,1-1 0,-1 0 0,0 0-1,0 0 1,0 0 0,0 0 0,1 0 0,-1 0-1,0 0 1,0 0 0,0 0 0,1 0-1,-1 0 1,0-1 0,0 1 0,1 0 0,-1-1-1,0 1 1,0 0 0,1-1 0,-1 1 0,0-1-1,1 1 1,-1-1 0,0 1 0,1-1-1,-1 0 1,1 1 0,-1-1 0,1 0 0,0 1-1,-1-1 1,0-1 0,-3-5-168,1 1 0,-1-1 0,-4-14 0,8 21 188,-10-35-271,0-7-88</inkml:trace>
  <inkml:trace contextRef="#ctx0" brushRef="#br0" timeOffset="2">254 40 15203,'9'-3'1321,"0"3"-953,1 0-160,5-2 464,0-1-424,3-3-48,0-3-56,-1-7-144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3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0 15603,'3'21'1793,"0"3"-1121,1 5-208,1 4 928,-1 4-584,-1 2-103,-3 5-225,0 1-112,-4 0-160,-4 0-272,-4-4-752,-4-7 672,-2-5 24,0-4-120,3-8-73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3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210 5 15291,'0'-1'47,"0"1"0,0 0 0,-1 0 0,1-1 0,0 1 0,0 0 0,0 0 0,0 0 0,-1-1 0,1 1 0,0 0 1,0 0-1,0 0 0,-1 0 0,1 0 0,0-1 0,0 1 0,-1 0 0,1 0 0,0 0 0,0 0 0,-1 0 0,1 0 0,0 0 0,0 0 0,-1 0 0,1 0 0,0 0 0,-1 0 0,1 0 0,0 0 0,0 0 0,-1 0 0,1 0 0,0 0 0,0 0 0,-1 1 0,1-1 0,0 0 0,0 0 0,0 0 0,-1 0 0,1 0 0,0 1 0,0-1 0,0 0 0,-1 0 0,1 1 0,-14 8 583,-17 22 352,1 2-1,-48 69 1,71-93-926,2 0-1,0 1 1,0-1 0,1 1-1,0 0 1,0 0 0,1 1-1,0-1 1,1 1 0,-1 18 0,3-22-60,0 1 1,0-1-1,1 0 1,0 0 0,1 0-1,0 1 1,0-1-1,0-1 1,1 1-1,0 0 1,0-1 0,1 1-1,-1-1 1,1 0-1,1 0 1,8 9 0,-7-8 12,1-1 0,1 1 0,-1-1 0,1 0 0,0-1 0,0 1 0,1-2 0,-1 1 0,1-1 0,0-1 0,0 0 0,1 0 1,-1 0-1,1-1 0,-1-1 0,1 0 0,0 0 0,-1-1 0,16-1 0,31-8-46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4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75 18124,'-10'21'1030,"-7"14"-316,16-33-644,0 0 0,0 0 1,1 0-1,-1 1 0,0-1 0,1 0 1,0 0-1,0 1 0,0-1 1,0 0-1,0 5 0,0-7-48,1 1-1,-1-1 0,0 1 1,0 0-1,1-1 1,-1 1-1,0-1 1,1 1-1,-1-1 0,1 1 1,-1-1-1,1 1 1,-1-1-1,1 0 1,-1 1-1,1-1 0,-1 0 1,1 1-1,-1-1 1,1 0-1,-1 0 1,1 1-1,0-1 1,-1 0-1,1 0 0,0 0 1,-1 0-1,1 0 1,0 0-1,-1 0 1,1 0-1,-1 0 0,1 0 1,0 0-1,-1 0 1,1 0-1,0-1 1,-1 1-1,1 0 0,-1-1 1,1 1-1,0-1 1,25-15-42,-3-6-941,34-40 0,-11 11-498,-45 49 1376,1 0-1,0 0 1,0 0 0,-1 1 0,1-1-1,1 1 1,-1 0 0,0-1 0,4 0-1,-6 2 78,0 0 0,1-1 0,-1 1 0,0 0 0,1 0 0,-1 0 0,0 0 0,1 0 0,-1 0 0,0 0 0,1 1 0,-1-1 0,0 0 0,1 0 0,-1 0 0,0 0-1,0 0 1,1 0 0,-1 1 0,0-1 0,1 0 0,-1 0 0,0 0 0,0 1 0,1-1 0,-1 1 0,3 14 308,-5 29 1097,-15 80-1,-1 22-294,16-129-1153,1-16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4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 12811,'-6'4'1840,"3"2"-672,2 0-479,4 0 1495,4 0-656,6 3-223,3-1-145,5 1-368,3 3-152,5-4-256,-1-2-40,5-2-480,-1 1-352,-5-5-576,-5 0-176,-10 1 872,-1 2-265,-11 5-271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5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 16844,'7'9'1536,"10"-3"-864,2-1-224,11-2 568,5-3-183,2-8-569,1-1-376,-5-4 280,-5-1-72,-4 2-272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1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10 322 11658,'-1'0'136,"0"1"-1,1-1 0,-1 0 0,1 1 0,-1-1 1,1 1-1,-1-1 0,1 1 0,-1-1 0,1 1 0,-1-1 1,1 1-1,0 0 0,-1-1 0,1 1 0,0-1 0,0 1 1,-1 0-1,1-1 0,0 1 0,0 1 0,2 2 1975,5-9-887,21-29-371,-2-1 0,34-60 0,-37 57-583,0 0-129,23-36-34,-45 72-105,0 1 0,1-1-1,-1 1 1,0-1-1,0 1 1,1-1-1,-1 1 1,1 0-1,0 0 1,-1-1-1,1 1 1,0 0-1,1 0 1,-2 1-1,1 0 0,-1 0 0,0 0 0,0 0 0,0 0 0,0 0 0,0 0 0,0 1 0,0-1 0,0 1 0,0-1 0,0 1-1,0-1 1,0 1 0,0-1 0,0 1 0,0 0 0,0-1 0,0 1 0,-1 0 0,1 0 0,0 0 0,0 0 0,-1-1 0,2 3 0,63 102-82,-53-81-164,2-1 1,0 0-1,2-1 1,0-1 0,27 27-1,-10-24 2,0-12-84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20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 17020,'4'-7'1680,"-1"1"-1080,-1 0-280,-1 1 888,2 1-671,2 4-825,-2-2 488</inkml:trace>
  <inkml:trace contextRef="#ctx0" brushRef="#br0" timeOffset="1">368 637 16548,'-6'6'1141,"-5"5"1211,8-12-775,3-6 369,7-22-1516,1 1 0,2-1 0,15-32 1,-20 49-484,9-26-418,-9 24 96,0 1 0,0 0 1,13-21-1,-16 67-238,-8 23 683,-11 170 132,16-226-241,1 0 0,0 1-1,0-1 1,0 1 0,0-1 0,0 1 0,0-1 0,0 1 0,0-1 0,0 1-1,0-1 1,0 0 0,0 1 0,1-1 0,-1 1 0,0-1 0,0 1-1,0-1 1,1 0 0,-1 1 0,0-1 0,0 0 0,1 1 0,-1-1 0,0 0-1,1 1 1,-1-1 0,1 1 0,-1-2 11,1 1 1,0 0-1,0 0 1,-1-1 0,1 1-1,-1 0 1,1-1-1,0 1 1,-1-1-1,1 1 1,-1-1-1,1 1 1,-1-1-1,1 1 1,-1-1-1,1 0 1,0 0-1,8-13-427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6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2 14379,'0'-1'2057,"0"8"-1041,-3 7-408,-2 5 2232,-1 5-1655,0 8-473,0 3-128,2 2-304,1 2-96,3-4-72,0-4-40,0-8-88,1-4-144,2-11-432,2-8-312,-1-11 736,-1-7-152,3-9-120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7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4 12467,'1'0'407,"1"1"0,-1-1 0,0 0 0,1 0 0,-1 0 0,1 0 0,-1 0 0,1 0 0,-1 0 0,1 0 0,-1-1 0,1 1 0,1-2 0,13 0 3738,-15 3-4051,-1-1 1,0 0-1,1 0 0,-1 1 0,1-1 0,-1 0 0,0 1 0,1-1 1,-1 0-1,0 1 0,1-1 0,-1 1 0,0-1 0,0 0 0,1 1 1,-1-1-1,0 1 0,0-1 0,0 1 0,0-1 0,0 1 0,1-1 1,-1 1-1,0-1 0,0 1 0,0-1 0,0 1 0,0-1 0,-1 1 0,1-1 1,0 1-1,-2 11 247,0 1 1,0-1 0,-2-1-1,-6 20 1,5-20-287,1 1 1,1 0-1,0-1 0,-3 25 0,6-35-55,0-1-1,0 1 1,0-1-1,0 1 1,0 0-1,0-1 1,0 1-1,0-1 1,0 1-1,0-1 1,0 1-1,0-1 1,0 1-1,0-1 1,1 0-1,-1 1 1,0-1-1,0 1 1,1-1-1,-1 1 1,0-1-1,1 0 1,-1 1-1,0-1 1,1 1-1,-1-1 1,0 0-1,1 0 1,0 1-1,0-1-1,0 0-1,0 0 0,0 0 0,0 0 1,0 0-1,0 0 0,0 0 0,0 0 1,0-1-1,0 1 0,0 0 0,0-1 1,0 1-1,1-1 0,35-25-113,-30 21 87,15-13-92,27-19-124,-47 35 221,1 0 0,0 1-1,0-1 1,0 1 0,1 0-1,-1-1 1,0 1 0,0 1 0,1-1-1,-1 0 1,1 1 0,-1 0 0,7 0-1,-8 1 13,0-1-1,0 1 0,0 0 0,0 0 0,0 0 0,0 0 1,0 1-1,0-1 0,-1 0 0,1 1 0,-1-1 1,1 1-1,-1 0 0,1-1 0,-1 1 0,0 0 0,0 0 1,0 0-1,0 0 0,0 0 0,0 0 0,0 0 1,-1 0-1,1 0 0,-1 1 0,1 2 0,0 5-12,0 0-1,0 0 0,-1 0 0,-1 14 1,0-12 37,-1-1 1,-1 1 0,0 0 0,0-1-1,-1 0 1,-1 0 0,0 0 0,-10 17 0,12-23-27,0-1 1,0-1-1,0 1 1,-1 0-1,1-1 1,-1 0-1,0 1 0,0-2 1,0 1-1,-6 3 1,7-5-54,-1 1-1,1-1 1,0 0-1,0-1 1,-1 1-1,1-1 1,-1 1-1,1-1 1,0 0-1,-1 0 1,1-1 0,-1 1-1,1-1 1,0 1-1,-1-1 1,-3-2-1,-1 0-86,1-1-1,1 0 1,-1 0-1,1 0 0,-1-1 1,1 0-1,1-1 1,-1 1-1,1-1 0,0 0 1,-7-10-1,-15-26-450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7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 20372,'16'2'1617,"4"-2"-1169,1 0-200,7-2 536,2-2-200,6-2-504,0 0-376,-7-3 352,1 0-88,-6 3-144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8.6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18564,'5'2'1792,"2"-2"-1136,2-3-255,8-2 951,4 2-360,6 2-408,3 1-176,6 4-232,3 4-8,-2-2-32,-1 0-168,-2-5-608,-4-1-280,-5-12 776,1-7-128,-7-7-104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9.5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15 374 13987,'-3'5'664,"3"-4"-503,-1 0-1,0 0 0,1 0 1,-1 0-1,1 0 0,-1 0 1,0 0-1,0 0 0,0-1 1,0 1-1,1 0 0,-3 1 1,3-4 153,0 0 1,0 1 0,0-1 0,0 0 0,0 1 0,1-1-1,-1 1 1,0-1 0,1 1 0,0-1 0,-1 1 0,2-3-1,180-364 3402,-184 391-3703,-10 46-44,2 1 0,0 130 0,10-194-143,1 1 0,0 0 0,0-1 0,2 8 0,-3-13 135,0-1-1,0 1 1,0-1-1,1 0 1,-1 1 0,0-1-1,0 1 1,0-1-1,1 0 1,-1 1-1,0-1 1,0 0-1,1 1 1,-1-1-1,0 0 1,0 1 0,1-1-1,-1 0 1,1 0-1,-1 1 1,0-1-1,1 0 1,-1 0-1,0 0 1,1 0 0,-1 1-1,1-1 1,0 0-1,0-1-15,0 1 1,0-1-1,0 1 0,0-1 0,0 0 1,-1 0-1,1 1 0,0-1 0,0 0 1,0 0-1,-1 0 0,1 0 0,0 0 1,-1 0-1,1 0 0,0-2 0,13-29-413,1-8-171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0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32 15547,'0'7'442,"0"1"1,0-1-1,-1 0 0,0 0 0,0 0 0,-5 14 0,4-14-206,0 0-1,0 1 1,1 0-1,0-1 1,0 1-1,0 9 1,2-11-179,0 0 0,0 0 0,0 0 0,1 0 0,-1 0 0,1-1 0,1 1 0,-1-1 0,1 1 0,0-1 0,0 0 0,5 6 0,-6-9-43,0 0-1,0 0 1,1 0-1,-1 0 0,0 0 1,1-1-1,-1 1 0,1-1 1,0 1-1,-1-1 1,1 0-1,0 0 0,0-1 1,0 1-1,-1 0 1,1-1-1,0 0 0,0 1 1,0-1-1,0-1 1,0 1-1,0 0 0,0-1 1,0 1-1,0-1 0,-1 0 1,4-1-1,-1 0 44,0-1-1,0 0 1,-1 0-1,1 0 1,-1 0 0,1-1-1,-1 0 1,0 1-1,-1-2 1,1 1-1,-1 0 1,5-8-1,-4 5 75,0 0 0,0 0 0,-1-1 0,0 0 0,0 1-1,0-1 1,2-15 0,-5 18-49,0-1 1,1 0-1,-2 1 0,1-1 1,-1 1-1,0-1 0,0 1 1,0-1-1,-1 1 0,0 0 1,0 0-1,0-1 0,-1 1 1,1 1-1,-1-1 0,0 0 1,-5-4-1,6 6-75,-1 1 0,1 0 0,-1-1 0,0 1 0,1 0 0,-1 0 0,0 1 0,-1-1 0,1 0 0,0 1 0,0 0 0,-1 0 0,1 0 0,0 0 0,-1 1 0,1-1 0,-1 1 0,1 0 0,-1 0 0,1 0 0,-1 0 0,1 0 0,-1 1 0,1 0 0,0 0 0,-1 0 0,-5 3 0,5-3-167,1 1 0,-1 0 0,1 1 0,0-1 0,0 0 0,0 1 0,0 0 1,-3 4-1,4-5 52,1-1 1,0 1 0,0-1 0,-1 1 0,1 0 0,1 0-1,-1-1 1,0 1 0,0 0 0,1 0 0,-1 0-1,1 0 1,-1 0 0,1 0 0,0 0 0,0 0 0,0 0-1,0 3 1,4-1-584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0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12 16371,'-10'17'837,"-9"16"1040,-25 58 0,40-81-1723,0 1 0,1-1 0,1 1 0,-1 0 0,2 0 0,-1 0 1,2 0-1,-1 0 0,2 0 0,1 14 0,-2-23-135,0 1 0,1-1 0,0 0-1,-1 1 1,1-1 0,0 0 0,0 0 0,0 0 0,0 1 0,0-1 0,1 0 0,-1-1 0,4 5 0,-4-5-4,0 0 1,0-1-1,1 1 1,-1 0-1,0-1 1,1 1-1,-1 0 1,0-1-1,1 0 1,-1 1 0,1-1-1,-1 0 1,1 0-1,-1 1 1,1-1-1,-1 0 1,2-1-1,2 0 21,-1 0-1,1 0 0,-1-1 1,0 1-1,0-1 1,0 0-1,0-1 0,0 1 1,0-1-1,-1 1 0,1-1 1,5-7-1,4-4 83,-1-1-1,-1-1 1,-1 0-1,0 0 1,-1-1 0,0-1-1,-2 1 1,0-1-1,-1 0 1,5-27 0,-10 39-81,0 1 1,-1 0 0,0-1 0,0 1-1,0-1 1,0 1 0,-3-10-1,3 13-26,-1 1 0,1-1-1,-1 1 1,1-1-1,-1 0 1,0 1-1,0 0 1,0-1-1,0 1 1,0-1-1,0 1 1,0 0-1,0 0 1,0 0-1,-1 0 1,1-1-1,0 2 1,-1-1-1,1 0 1,-1 0-1,1 0 1,-1 1-1,1-1 1,-1 1-1,0-1 1,1 1-1,-1 0 1,-2-1-1,-1 1-86,0 1 0,-1-1-1,1 1 1,0 0 0,0 1-1,0-1 1,-1 1 0,2 0-1,-1 0 1,-7 4 0,2 0-312,1 0 0,0 0 1,0 1-1,-8 8 1,15-12-160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1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0 18500,'-1'0'116,"0"1"0,0-1 0,0 0 0,0 1 0,0-1 0,-1 1 0,1-1-1,0 1 1,0-1 0,0 1 0,1 0 0,-1-1 0,0 1 0,0 0 0,0 0 0,0 0 0,-1 1 0,-11 20 184,12-20-215,-10 19 488,1 1-1,1 0 0,-10 40 0,15-46-440,0 0-1,2 0 0,0 1 1,1-1-1,0 0 1,3 22-1,-2-36-114,0 1 0,0-1 1,1 0-1,-1 1 0,1-1 0,0 0 0,0 0 0,-1 1 0,2-1 0,-1 0 1,0 0-1,0 0 0,1 0 0,-1 0 0,4 3 0,-4-4-7,0 0 0,1-1 0,-1 1 0,1 0 0,-1-1 0,0 1 0,1-1 0,-1 1 0,1-1 0,-1 0 0,1 0 0,0 0 0,-1 1 0,1-1 0,-1-1 0,1 1 0,-1 0 0,3-1 0,2-1-7,0 0-1,0 0 1,-1-1 0,1 0 0,-1 0-1,0-1 1,0 1 0,0-1-1,0 0 1,5-6 0,0-1-172,0 0-1,-1 0 1,-1-1 0,1 0 0,-2-1 0,0 0 0,0 0 0,-2-1 0,1 1 0,-2-1-1,1 0 1,-2-1 0,0 1 0,1-28 0,-7 2-364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1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 17108,'0'-5'1848,"8"5"-992,-2-1-336,1-2 1393,1 0-833,-1-3-592,1 1-584,-2 2 248,-5 3-48,8-1-200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6.4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13387,'1'0'246,"-1"-1"0,1 0 0,0 1 0,0-1-1,-1 1 1,1-1 0,0 1 0,0-1 0,0 1 0,-1 0 0,1-1 0,0 1 0,0 0 0,0-1 0,0 1 0,0 0-1,0 0 1,0 0 0,0 0 0,0 0 0,-1 0 0,1 0 0,0 0 0,1 1 0,1 0 76,-1 1 0,0 0-1,0-1 1,0 1 0,0 0 0,0 0 0,3 4 0,-5-6-375,15 20 656,-12-16-526,0 1 1,0-1-1,1 1 0,-1-1 0,1 0 0,0 0 0,0-1 1,1 1-1,-1-1 0,6 3 0,-9-6-134,0 1-1,0-1 1,0 0-1,0 0 1,0 0 0,1 0-1,-1 0 1,0-1 0,0 1-1,0 0 1,0 0-1,0-1 1,0 1 0,0-1-1,0 1 1,0-1-1,0 1 1,0-1 0,0 1-1,-1-1 1,1 0 0,0 0-1,0 1 1,-1-1-1,1 0 1,0 0 0,-1 0-1,1 0 1,0-2-1,19-36-2332,-14 26 1520,20-52-3093,-19 58 3872,-4 15 569,-3 15 513,-1-3-365,0 40 630,-4-1 0,-19 97 0,22-149-1299,0 0-1,0 0 0,-1-1 0,0 1 0,-4 6 1,-6 6-179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21.4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14 21397,'-3'-1'1512,"0"1"-1280,3 1-272,-6-5-24,0-5-128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7.1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 17652,'-1'1'1840,"-1"1"-1344,5 2-208,3 2 841,8 0-409,5 3-168,4 0-248,2-1-112,5-2-96,0-2-48,-3-2-416,-1-2-248,-7 0-400,-7-3 816,-10 3-209,4 0-167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7.5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 16035,'3'6'1625,"12"-4"-777,1-2-280,8-2 752,3 1-263,6-1-233,0 1-72,-3 1-728,0 0-512,-7-2 448,-5 1-136,-5-2-152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8.0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16 15875,'0'-2'106,"-1"1"-1,0 0 1,-1 0-1,1 0 0,0 0 1,0 0-1,0 0 0,-1 0 1,1 0-1,0 1 1,-1-1-1,1 0 0,-1 1 1,1-1-1,-1 1 0,1 0 1,-1-1-1,1 1 1,-1 0-1,1 0 0,-1 0 1,1 0-1,-1 0 0,1 0 1,-1 1-1,1-1 1,-1 0-1,1 1 0,-1-1 1,1 1-1,-1-1 0,1 1 1,0 0-1,-1 0 1,-1 1-1,-4 2 230,1 0 0,-1 1 0,1 0 0,0 0 0,-10 11 0,7-4-101,0 0 0,0 1 0,1 1 0,1-1 0,0 1 0,1 0 0,0 0 0,1 1 0,-6 28 0,9-34-200,1 1 0,0-1 1,0 0-1,1 1 0,0-1 1,1 0-1,0 1 1,0-1-1,1 0 0,0 0 1,1 0-1,0 0 0,0 0 1,1-1-1,0 1 1,1-1-1,7 11 0,-8-15-26,-1-1-1,0 1 0,1-1 0,0 0 1,0 0-1,0 0 0,0-1 0,0 1 1,1-1-1,-1 0 0,1 0 1,-1 0-1,1-1 0,0 0 0,0 0 1,0 0-1,-1-1 0,1 1 1,0-1-1,0 0 0,0 0 0,0-1 1,0 0-1,0 1 0,-1-2 0,10-2 1,-9 2 20,-1 1 1,1-1-1,-1-1 0,1 1 1,-1-1-1,0 1 0,0-1 1,0 0-1,0-1 1,-1 1-1,1-1 0,-1 1 1,0-1-1,0 0 1,0 0-1,0-1 0,-1 1 1,0 0-1,0-1 0,0 0 1,0 1-1,-1-1 1,0 0-1,0 0 0,0 0 1,0-7-1,-1 10-8,0 0 0,0 0 0,0 1 0,0-1 0,-1 0 0,1 0 0,-1 0 0,1 1 0,-1-1 0,1 0 0,-1 1 0,0-1 0,0 0 0,0 1 0,0-1 0,0 1 0,0-1 0,-1 1 0,1 0-1,0 0 1,-1-1 0,-1 0 0,0 0-16,0 1-1,0 0 0,0 0 1,0 0-1,0 0 1,0 0-1,0 1 0,0-1 1,-1 1-1,1 0 0,0 0 1,-4 0-1,2 1-166,0-1 1,1 1-1,-1 0 1,0 0-1,1 0 0,-1 0 1,1 1-1,-1 0 0,1 0 1,0 0-1,0 1 0,-1 0 1,2-1-1,-1 1 1,0 0-1,1 1 0,-6 5 1,7 1-354,4-2-171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8.5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0 17284,'-11'17'836,"0"0"-1,-16 36 1,24-46-741,1-1 0,0 1-1,1-1 1,-1 1 0,1-1-1,1 1 1,-1 0 0,1 0-1,0-1 1,1 1 0,-1 0-1,4 12 1,-2-14-33,-1 1 0,1-1 0,0 0 0,1 0 0,-1 0 0,1 0-1,0 0 1,0-1 0,1 1 0,-1-1 0,1 0 0,0 0 0,4 4 0,-5-6-20,-1-1 0,1 1 0,0-1-1,0 1 1,-1-1 0,1 0 0,0 0 0,0 0 0,0 0 0,0 0-1,0-1 1,1 0 0,-1 1 0,0-1 0,0 0 0,0-1-1,0 1 1,0 0 0,0-1 0,0 0 0,0 0 0,0 0-1,0 0 1,0 0 0,3-2 0,0-1 64,-1 0 0,1 0 1,-1 0-1,0-1 0,0 0 0,0 0 1,-1 0-1,0-1 0,0 0 0,0 1 1,0-1-1,-1-1 0,0 1 0,-1 0 1,1-1-1,-1 1 0,0-1 0,-1 0 1,0 0-1,1-9 0,-2 12-115,1 1-1,-1-1 1,0 0-1,0 1 1,-1-1-1,1 1 1,-1-1-1,0 1 1,0-1-1,0 1 1,0-1-1,0 1 1,-1 0-1,0-1 1,1 1 0,-1 0-1,0 0 1,-1 0-1,1 1 1,0-1-1,-1 1 1,0-1-1,1 1 1,-1 0-1,0 0 1,0 0-1,0 0 1,-1 0-1,1 1 1,0-1 0,-1 1-1,1 0 1,-1 0-1,1 0 1,-1 1-1,1-1 1,-1 1-1,0 0 1,-6 0-1,8 0-90,-1 0-1,0 0 0,1 1 0,-1-1 0,1 1 1,-1-1-1,1 1 0,-1 0 0,1 0 0,-1 0 1,1 0-1,-1 0 0,1 1 0,0-1 0,0 1 1,0 0-1,0-1 0,-3 5 0,-3 8-528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9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 17460,'0'2'1952,"3"-2"-1288,3 0-176,6-5 1009,8 2-529,4-3-168,4 2-328,4-2-96,2 1-368,1 1-432,-4 1 400,1 4-112,-8 7-72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9.6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 17716,'-4'12'1247,"-1"0"0,2 1 0,0-1 1,-3 26-1,-5 72-526,9-96-651,1 0 0,1 1 0,1-1 0,0 0 0,0 0 0,2-1 0,4 20 0,-6-32-75,-1 0 0,0 0 0,1 0 0,-1 0 0,1 0 0,-1 0 0,1 0 0,-1 0 0,1 0 0,0 0 0,-1 0 0,1-1 0,0 1 0,0 0 0,0 0 0,-1-1 0,1 1 0,0 0 0,0-1 0,0 1 0,0-1 0,0 1 0,2-1 0,-1 0-56,-1 0 1,0 0 0,1 0-1,-1-1 1,0 1 0,0 0-1,1-1 1,-1 1 0,0-1 0,0 0-1,0 1 1,0-1 0,0 0-1,0 0 1,0 1 0,2-3-1,2-3-194,0 0 0,0-1 0,-1 1 0,1-1 0,3-10 0,4-12-189,-3-2-144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0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8 145 15315,'0'29'1777,"0"4"-913,-3 1-328,1 1 1032,-1-4-343,3-5-481,5-5-88,2-14-536,4-7-376,4-9-608,2-6 71,2-12 529,2-1-216,2-7-152</inkml:trace>
  <inkml:trace contextRef="#ctx0" brushRef="#br0" timeOffset="1">262 34 16075,'-1'10'742,"0"-1"0,-1 0 0,0 1 0,-6 15 0,-2 16 360,8-34-918,-5 48 693,7-51-829,0 0 1,0-1-1,0 1 1,0 0-1,1-1 1,-1 1-1,1 0 1,0-1-1,0 1 1,1-1-1,-1 1 1,3 3-1,-3-6-36,0 0 0,0 0 0,0 1 0,0-1 0,0 0 0,1 0-1,-1-1 1,0 1 0,1 0 0,-1 0 0,1-1 0,-1 1 0,1-1 0,-1 1 0,1-1 0,-1 1-1,1-1 1,0 0 0,-1 0 0,1 0 0,-1 0 0,1 0 0,0 0 0,-1 0 0,1-1 0,-1 1-1,1-1 1,-1 1 0,1-1 0,-1 1 0,1-1 0,-1 0 0,0 0 0,1 0 0,1-1 0,3-2 8,1-1 1,-1 0 0,0 0 0,0 0 0,10-13 0,-6 5 35,-1 0 1,-1 0-1,0-1 1,11-25 0,-17 33-36,1 0 1,-1-1-1,-1 1 0,1 0 1,-1-1-1,0 0 1,0 1-1,-1-1 0,0 0 1,0 1-1,-1-1 1,1 1-1,-4-13 0,3 18-49,1 0-1,0 0 0,0 0 1,-1 0-1,1 0 0,-1 0 1,1 0-1,-1 0 1,1 0-1,-1 1 0,0-1 1,1 0-1,-1 0 0,0 1 1,1-1-1,-1 1 0,0-1 1,0 0-1,0 1 0,0-1 1,1 1-1,-1 0 0,0-1 1,0 1-1,0 0 0,0-1 1,-2 1-1,1 0-60,0 1 1,-1-1-1,1 0 1,0 1-1,0 0 0,0-1 1,0 1-1,0 0 1,0 0-1,0 0 1,-4 3-1,-2 2-186,0 1 0,0 0 1,0 1-1,-6 8 0,0 4-388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0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0 16780,'-12'11'476,"1"0"1,0 1-1,1 1 1,1-1-1,0 2 1,1-1-1,0 1 1,1 0-1,-9 26 1,11-28-289,2 1 0,-1 0 0,2 0 0,0 0 0,0 0 1,1 0-1,1 0 0,0 1 0,3 14 0,-3-27-169,0 0-1,1 1 0,-1-1 1,0 0-1,1 0 0,-1 0 0,1 0 1,-1 0-1,1 0 0,-1-1 1,1 1-1,-1 0 0,1 0 1,0 0-1,0 0 0,-1-1 1,1 1-1,0 0 0,0-1 0,0 1 1,0-1-1,0 1 0,0-1 1,0 1-1,0-1 0,0 0 1,0 1-1,0-1 0,0 0 0,0 0 1,0 0-1,0 0 0,0 0 1,0 0-1,1 0 0,-1 0 1,0 0-1,0 0 0,0-1 1,0 1-1,0 0 0,0-1 0,0 1 1,1-2-1,4-1 31,0 0 0,0 0 0,-1-1 0,1 0 0,-1 0 0,5-5 0,1-2 26,-2 0 0,1 0 0,-1-1 0,-1 0 0,0-1 0,10-22 1,-15 29-94,0-1 1,0 1 0,-1-1 0,0 0 0,-1 0 0,1 0 0,-2 0 0,1 0 0,0 0 0,-1 0 0,-1 0 0,1 0 0,-1 0 0,0 0 0,-1 0 0,-2-7 0,3 11 29,0 1-1,0 0 1,0-1-1,0 1 1,-1 0-1,1 0 0,-1 0 1,1 0-1,-1 0 1,0 0-1,0 1 1,0-1-1,0 0 1,0 1-1,0-1 1,0 1-1,0 0 0,-1 0 1,1 0-1,0 0 1,-1 0-1,1 1 1,-1-1-1,1 1 1,-1-1-1,1 1 0,-1 0 1,-2 0-1,-7 0-55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1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68 259 20652,'-12'32'1641,"-5"-1"-1273,4 2-176,1-1 512,3-1-176,4-8-240,5-4-136,5-11-288,2-5-272,7-12-552,1-8-128,-3-13 808,-5-10-216,4-14-169</inkml:trace>
  <inkml:trace contextRef="#ctx0" brushRef="#br0" timeOffset="1">98 1 16243,'-11'9'2201,"4"3"-1153,2-3-464,-1-2 2129,0-1-1465,5-6-1104,-2 2-576,4-10 456,1-2-176,-2-4-200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1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 15011,'2'6'1176,"-5"6"-887,-3 4-105,0 13 376,-2 1-80,-2 13-136,-1 7-88,-1 14-64,1 4-24,1 7-40,-1 0-16,5-3-280,2-4-200,4-13 24,0-13 256,0-28-80,4-20-88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21.8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0 15915,'6'20'1665,"-8"-7"-1009,-1-4-328,-1-3 456,-1-4-280,-1-4-216,-3-2 0,2-8-328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3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545 632 13907,'1'-4'225,"-1"0"1,0 1-1,1-1 1,0 0-1,0 0 0,0 0 1,2-6-1,-2 8-137,1 1-1,-1-1 1,0 1-1,0-1 1,1 1-1,-1-1 1,0 1-1,1 0 1,-1 0-1,1 0 1,0-1-1,-1 2 1,1-1-1,0 0 1,0 0-1,0 0 1,0 1 0,3-1-1,90-14 939,17-4-817,-16-7-134,118-49-1,89-57-781,122-45-998,-339 148 1003,175-33 1,-207 55 817,-1 1 0,1 3 1,0 2-1,89 11 0,8 13 1017,91 10 984,151-26-431,54 6-1558,-272 9-96,107 10-105,-220-29-82,0-2 0,97-12-1,-6-14-89,13-3 71,-127 24 97,0 1 0,49 4-1,-67 3 18,-19-3 63,0-1 1,1 1 0,-1 0-1,1-1 1,-1 0 0,0 0-1,1 0 1,-1 0 0,6 0-1,12-21 138,-15 18-153,1 1 0,0 0 0,0 0 0,0 0 1,0 1-1,1 0 0,-1 0 0,0 0 1,1 1-1,8 1 0,-6-1 10,-1 0 0,0-1-1,0 0 1,0 0 0,17-5 0,22-12 32,-22 8-30,51-14-1,-67 22-4,0 0-1,0 1 0,0 0 0,0 1 1,1 0-1,-1 1 0,0-1 0,0 2 1,15 3-1,-8-2-20,-1 0 0,1-1 0,0-1 0,0 0 0,0-2-1,17-1 1,-14 0-92,-1 2 0,1 0 0,32 4 0,-48-3 111,-1-1-1,1 1 1,-1 0 0,1 0-1,-1 1 1,0-1 0,1 0-1,-1 1 1,0-1 0,0 1-1,3 3 1,-4-3 18,1-1 0,-1 1 0,1-1 0,0 0 0,-1 1 0,1-1 1,0 0-1,0 0 0,0 0 0,-1 0 0,1 0 0,0-1 0,0 1 0,0-1 0,1 1 0,-1-1 0,0 0 1,4 0-1,31-9 140,-33 7-142,0 1 0,0-1 0,1 1 0,-1 0 0,1 0 0,-1 0 0,1 1 0,-1 0 0,7 0 0,-10 0-10,0 1 0,0-1 0,0 0 0,0 1 0,0 0 0,0-1 0,0 1-1,0 0 1,0-1 0,0 1 0,0 0 0,0 0 0,-1 0 0,1 0 0,0 0 0,-1 0 0,1 0 0,0 0 0,-1 0-1,0 0 1,1 0 0,-1 0 0,1 1 0,-1 1 0,0-2 1,1 1 0,-1-1 0,1 1-1,-1-1 1,1 0 0,-1 1 0,1-1 0,0 0 0,-1 1-1,1-1 1,0 0 0,0 0 0,0 0 0,0 0-1,0 0 1,1 0 0,-1 0 0,0 0 0,0 0 0,3 1-1,-3-2 12,1 1-1,-1 0 0,1 0 1,-1 0-1,0 0 0,0 0 1,1 0-1,-1 0 0,0 0 1,0 1-1,0-1 0,0 0 1,-1 1-1,1-1 0,0 1 1,0-1-1,-1 1 0,1-1 1,-1 1-1,1-1 0,-1 1 1,0-1-1,0 1 0,1 1 1,-2 46 219,0-37-174,-15 174 342,-43 188-1,-2 5-438,61-368 9,0-9 9,0 1 1,0 0 0,0-1-1,-1 1 1,1 0-1,-1-1 1,1 1 0,-1-1-1,0 1 1,-2 4 0,3-8 1,0 1 1,0-1 0,0 1 0,0 0-1,0-1 1,0 1 0,0-1-1,0 1 1,0 0 0,-1-1 0,1 1-1,0-1 1,0 1 0,0 0 0,-1-1-1,1 1 1,0 0 0,0-1-1,-1 1 1,1 0 0,0 0 0,-1-1-1,1 1 1,0 0 0,-1 0 0,1 0-1,0-1 1,-1 1 0,1 0-1,-1 0 1,1 0 0,-1 0 0,-14-7-1302,6 7 1123,0 1 1,-1 0-1,1 0 1,0 1-1,0 0 1,0 1-1,0 0 1,0 0-1,-13 8 1,-19 5 552,-27 5 242,-1-4 0,-86 10 0,-145 3 162,258-27-727,-22 2-9,-506 50-54,-387 17-2039,372-64 1305,1-25-925,233 9 1108,-128-6 525,-43-49 544,427 48 35,-95-4 0,132 17-34,-1 3 0,-110 16 1,111-7-131,9 0 222,-66 3 0,110-13-516,1 0 0,-1 0 0,1 0 0,0 0 0,-1-1 0,1 0 1,-1 0-1,1 0 0,-5-2 0,8 2-46,0 1 1,1-1-1,-1 1 0,0-1 1,0 1-1,1-1 1,-1 0-1,0 1 0,1-1 1,-1 0-1,1 1 0,-1-1 1,1 0-1,-1 0 1,1 1-1,0-1 0,-1 0 1,1 0-1,-1-1 0,1 0-5,0 0 1,0 1-1,1-1 0,-1 0 0,0 0 0,1 1 0,-1-1 0,1 0 0,-1 1 0,1-1 0,0 1 1,-1-1-1,1 1 0,1-2 0,10-13-43,0 2-1,1 0 1,0 0 0,25-19-1,-11 10 5,31-29-52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4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73 17308,'1'1'1696,"8"-1"-1168,9-1-120,6-1 825,20-1-393,7 0-144,9-3-240,4 0-104,4 0-376,-2 0-368,-3 2-576,-6-4-657,-16 1 1233,-8-2-312,-6-3-256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5.0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0 17476,'26'25'2840,"16"-5"-2564,-32-15-201,1-1 1,-1 2 0,18 11-1,-25-15-25,-1 0 0,0 0 0,0 0 0,1 0-1,-2 0 1,1 1 0,0-1 0,0 1 0,-1-1 0,1 1 0,-1 0-1,0-1 1,0 1 0,0 0 0,0 0 0,0 0 0,-1 0 0,1 0 0,-1 5-1,-1 2 84,0 0 0,0 1 0,-1-1 0,0 0 0,-1 0 0,-1 0 0,-4 11 0,-38 67 541,24-48-518,21-39-148,-34 60-349,31-54 258,-1 0 0,0-1-1,0 0 1,-1 0 0,1 0-1,-9 6 1,13-11 73,0-1 1,0 1-1,0 0 0,0-1 1,0 1-1,0-1 0,0 0 1,-1 1-1,1-1 1,0 0-1,0 1 0,0-1 1,0 0-1,0 0 0,-1 0 1,1 0-1,-1 0 1,-16-10-234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8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0 109 15403,'1'0'178,"-1"1"0,0-1-1,1 1 1,-1-1 0,0 1 0,1-1-1,-1 1 1,1-1 0,-1 0-1,1 1 1,-1-1 0,1 0 0,-1 1-1,1-1 1,0 0 0,-1 0 0,1 1-1,-1-1 1,1 0 0,-1 0-1,1 0 1,0 0 0,-1 0 0,1 0-1,0 0 1,-1 0 0,1 0-1,-1 0 1,1 0 0,0 0 0,-1 0-1,1 0 1,-1-1 0,2 1-1,27-7 1794,-27 6-1712,72-22 1817,-49 14-1894,0 2 0,0 0 0,0 1 0,49-3 0,12 9-91,-52 1 80,1-1-1,-1-2 1,57-9 0,-81 9-89,1 0 0,-1 1 1,20 1-1,-26 0-89,-3 0-67,-9-9-4334,7 8 4042,0 0 1,0 0 0,0 0-1,1 0 1,-1 0-1,0 0 1,0 0 0,0 0-1,1-1 1,-1 1-1,0-2 1,1-1-963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6.1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193 18 15379,'0'-1'366,"1"0"0,0 1 0,-1-1 0,1 0 0,-1 0 0,1-1 0,-1 1 0,0 0 0,1 0-1,-1 0 1,0 0 0,0 0 0,0 0 0,0-2 0,-10 9 2765,-22 27-1486,13-8-1557,0 1 1,2 1-1,1 0 0,1 1 1,1 1-1,1 0 0,2 1 0,1 0 1,-8 44-1,17-66-74,-1 1-1,2-1 1,-1 1-1,1-1 1,0 1 0,1-1-1,0 0 1,1 1-1,-1-1 1,2 0 0,-1 0-1,8 16 1,-7-19-86,0 0 1,1 0 0,-1 0-1,1 0 1,1-1-1,-1 1 1,1-1-1,-1 0 1,1 0 0,0-1-1,0 0 1,1 1-1,-1-2 1,1 1-1,0-1 1,0 0 0,-1 0-1,11 2 1,-9-3-64,0 0 1,0 0 0,0 0-1,0-1 1,0 0-1,0 0 1,0-1-1,0 0 1,0 0 0,0-1-1,-1 0 1,1 0-1,11-6 1,16-15-446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6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70 19252,'-3'3'1792,"9"-3"-1191,3 0-233,3-3 936,3-2-480,4-1-456,1-3-264,-1-1-784,-1 1-392,-6-4 872,-4 3-232,-4 2-152</inkml:trace>
  <inkml:trace contextRef="#ctx0" brushRef="#br0" timeOffset="1">5 179 16652,'-5'18'1696,"10"-7"-880,4-5-264,12-6 768,4-6-167,4-6-249,2-2-80,2-1-480,-1-3-336,-5 3-848,-3 2 800,-11 2-208,-5 4-112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7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58 19020,'0'-18'1599,"0"18"-1575,0 0 0,0 0 0,0 0 1,-1 0-1,1 0 0,0 0 0,0 0 0,0-1 1,0 1-1,0 0 0,0 0 0,0 0 0,0 0 0,0 0 1,0 0-1,0 0 0,0 0 0,-1 0 0,1 0 1,0-1-1,0 1 0,0 0 0,0 0 0,0 0 0,0 0 1,0 0-1,-1 0 0,1 0 0,0 0 0,0 0 1,0 0-1,0 0 0,0 0 0,0 0 0,-1 0 0,1 0 1,0 0-1,0 0 0,0 0 0,0 0 0,0 0 0,0 0 1,0 0-1,-1 1 0,1-1 0,0 0 0,0 0 1,0 0-1,0 0 0,0 0 0,0 0 0,0 0 0,0 0 1,-2 3 144,0-1 0,0 1 1,1 0-1,-1-1 1,1 1-1,0 0 0,0 0 1,-1 5-1,-11 41 309,3 2 0,2-1-1,-3 74 1,11-116-434,1 21 191,0-29-232,-1 0 1,0 0-1,0 0 0,0 1 1,0-1-1,0 0 1,0 0-1,0 0 1,0 0-1,1 0 0,-1 0 1,0 0-1,0 0 1,0 0-1,0 0 1,0 0-1,1 0 0,-1 0 1,0 0-1,0 0 1,0 0-1,0 0 0,0 0 1,0 0-1,1 0 1,-1 0-1,0 0 1,0 0-1,0 0 0,0 0 1,0 0-1,0 0 1,0 0-1,1-1 0,-1 1 1,0 0-1,0 0 1,0 0-1,0 0 1,0 0-1,0 0 0,0 0 1,0 0-1,0-1 1,0 1-1,1 0 0,-1 0 1,0 0-1,0 0 1,0 0-1,0 0 1,0-1-1,0 1 0,0 0 1,0 0-1,0 0 1,5-10 54,7-26 31,-1-1-1,6-40 1,-9 35-5,16-45 0,-24 85-85,1 0 1,-1 0-1,1 0 1,0 1-1,0-1 1,0 0-1,0 0 1,1 0-1,2-2 1,-4 4 0,0-1-1,0 1 1,1 0 0,-1 0-1,0 0 1,1 0 0,-1-1-1,0 1 1,1 0 0,-1 0-1,0 0 1,1 0 0,-1 0-1,0 0 1,1 0 0,-1 0-1,0 0 1,1 0 0,-1 0-1,0 0 1,1 0 0,-1 0-1,0 0 1,1 0 0,-1 1-1,0-1 1,1 0 0,-1 0-1,0 0 1,1 0 0,-1 1-1,0-1 1,1 1 0,1 2-4,1 1 1,0 0-1,-1 0 1,0 0 0,0 0-1,2 6 1,0 0 0,-2-7-1,1 5-3,1 0-1,-1-1 1,2 1-1,5 8 1,-9-15 6,0 0 1,-1-1-1,1 1 1,-1 0-1,1 0 1,0 0-1,0-1 1,-1 1-1,1 0 1,0-1-1,0 1 1,0-1-1,0 1 1,0-1-1,0 1 1,0-1 0,0 1-1,0-1 1,0 0-1,0 0 1,0 0-1,0 1 1,0-1-1,0 0 1,0 0-1,0 0 1,0-1-1,0 1 1,0 0-1,0 0 1,0-1-1,0 1 1,0 0-1,0-1 1,0 1 0,0-1-1,0 1 1,0-1-1,0 1 1,0-1-1,-1 0 1,1 0-1,0 1 1,1-3-1,4-6 0,0-1 0,0 0 0,-1 0 0,0-1-1,-1 0 1,0 0 0,-1 0 0,0 0 0,2-13-1,6-21-3,-9 47 7,-1 8-7,24 353-1658,-23-356 1722,-2 6-394,-1-12 23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7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1 180 17452,'12'6'1608,"9"-8"-904,7-5-208,13-7 705,2-4-233,13-4-160,4-4-48,-2-3-320,1 4-168,-9 4-416,-7 6-232,-11 9-512,-5 6-280,-20 4 824,-7 5-248,-16 3-129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8.3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128 174 18548,'-6'27'1584,"6"5"-1112,-2 3-216,5 4 585,3 3-217,2 1-312,-1-1-232,2-3-424,-1-3-184,-1-10-401,-1-2-95,-6-12 648,0-6-280,-9-9-48</inkml:trace>
  <inkml:trace contextRef="#ctx0" brushRef="#br0" timeOffset="1">0 289 13803,'3'-11'424,"0"1"0,1 0 0,0 0 0,1 1 0,0 0 0,0-1-1,1 2 1,13-16 0,62-60 2117,-78 81-2460,64-55 1126,-59 52-1096,0 1-1,0-1 1,0 2-1,1-1 1,0 1-1,-1 1 1,12-4-1,-17 6-76,-1 1-1,1-1 1,0 1 0,-1 0-1,1-1 1,0 1-1,-1 0 1,1 0-1,-1 1 1,1-1-1,0 1 1,-1-1-1,1 1 1,-1 0-1,1 0 1,-1 0-1,0 0 1,1 0-1,-1 0 1,0 1-1,0-1 1,0 1-1,0 0 1,0 0-1,0-1 1,0 1 0,0 0-1,-1 1 1,1-1-1,-1 0 1,0 0-1,1 1 1,-1-1-1,0 0 1,1 5-1,1 3 137,-1 1 0,0-1 0,0 1 0,-1-1 0,0 1 0,-1-1-1,-2 18 1,0-12 102,0-1 0,-2 1 0,1-1 0,-2 0 0,-8 19 0,11-28-194,-1-1 0,1 0 0,-1 0 0,0 0 1,0 0-1,-1-1 0,1 1 0,-1-1 0,0 0 0,0 0 0,-1 0 1,1-1-1,-1 1 0,0-1 0,0 0 0,0 0 0,-9 3 0,12-5-103,-1-1 0,1 1 0,-1-1 0,1 0 0,0 1-1,-1-1 1,1 0 0,-1 0 0,1 0 0,0-1 0,-1 1-1,1-1 1,-1 1 0,1-1 0,0 0 0,0 0 0,-1 0-1,1 0 1,0 0 0,0 0 0,0-1 0,0 1 0,0-1 0,1 1-1,-1-1 1,0 0 0,1 0 0,-1 0 0,1 0 0,-1 0-1,0-3 1,-1-1-5,0 0 0,1 0 0,0 0 0,0 0 0,1 0 0,0 0 0,0-1 0,0 1 0,1 0 0,0-1 0,1-7 0,4-23-366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8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0 15907,'12'32'1697,"4"13"-849,4 6-264,-4 17 736,2 5-167,-6 11-225,-1 5-56,-8 16-400,-3 5-80,-11 4-352,-5 1-224,-11-7-632,0-7-144,-9-18 736,-11-14-184,-7-30-152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22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246 0 14763,'-8'8'1703,"1"1"-1,0 0 1,-7 12-1,-20 43 429,-28 80-2769,48-111 1156,9-21-566,-90 246-2656,98-274 1698,4-12 296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9.9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68 15059,'-1'-19'3342,"-2"27"-566,-2 34-3,5-37-2822,-4 21 640,2-14-532,0-1 0,1 1 0,0 0 0,1 0 0,1 0 0,-1 0 0,4 13 0,-4-25-65,0 0 0,0 1-1,0-1 1,0 0 0,0 1 0,0-1-1,0 0 1,0 0 0,1 1 0,-1-1-1,0 0 1,0 0 0,0 1 0,0-1-1,1 0 1,-1 0 0,0 0 0,0 1-1,1-1 1,-1 0 0,0 0 0,0 0-1,1 0 1,-1 1 0,0-1 0,0 0-1,1 0 1,-1 0 0,0 0 0,1 0-1,-1 0 1,0 0 0,0 0 0,1 0-1,-1 0 1,0 0 0,1 0 0,-1 0-1,0 0 1,0 0 0,1 0 0,-1 0-1,0 0 1,1 0 0,-1-1 0,0 1-1,0 0 1,1 0 0,-1 0 0,0 0-1,0-1 1,1 1 0,-1 0 0,0 0-1,0 0 1,0-1 0,0 1 0,1 0-1,-1 0 1,0-1 0,0 1 0,0 0 0,0-1-1,0 1 1,0-1 0,11-18-239,-1-6 97,-2-2-1,-1 1 1,-1-1 0,-1-1 0,2-44 0,-6 58 302,-3 16 131,0 21 13,1-9-199,0 0-163,0 0 0,2 0 0,-1 0 0,2 0 0,-1 0 0,8 24 0,-9-37 59,0-1-1,0 0 1,0 1-1,0-1 0,0 0 1,0 1-1,1-1 1,-1 0-1,0 1 0,0-1 1,0 0-1,1 1 0,-1-1 1,0 0-1,0 1 1,1-1-1,-1 0 0,0 0 1,0 0-1,1 1 1,-1-1-1,0 0 0,1 0 1,-1 0-1,0 1 0,1-1 1,-1 0-1,0 0 1,1 0-1,-1 0 0,1 0 1,-1 0-1,0 0 1,1 0-1,-1 0 0,0 0 1,1 0-1,-1 0 1,1 0-1,-1 0 0,0 0 1,1-1-1,-1 1 0,0 0 1,1 0-1,-1 0 1,0 0-1,1-1 0,-1 1 1,0 0-1,0 0 1,1-1-1,-1 1 0,0 0 1,0 0-1,1-1 0,-1 1 1,0 0-1,0-1 1,0 1-1,0 0 0,1-1 1,-1 1-1,0 0 1,0-1-1,0 0 0,13-23-235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0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17708,'2'-9'4126,"0"27"-2227,3 33-527,-2 1-707,7 66 108,-10-117-768,0-1 1,-1 1-1,1 0 1,0 0-1,0-1 1,1 1-1,-1 0 0,0 0 1,0-1-1,0 1 1,0 0-1,1-1 0,-1 1 1,0 0-1,1-1 1,-1 1-1,0 0 0,1-1 1,-1 1-1,1 0 1,-1-1-1,1 1 1,-1-1-1,1 1 0,0-1 1,0 1-1,0-2 1,0 1-1,0-1 0,-1 0 1,1 1-1,0-1 0,-1 0 1,1 0-1,0 1 1,-1-1-1,1 0 0,-1 0 1,1 0-1,-1 0 0,0 0 1,1-1-1,13-47 90,18-133 119,-41 432-166,9-244-45,0 0-1,1 0 1,-1 0-1,1 0 1,0-1-1,4 11 1,-5-16-5,0 0 1,0 1 0,0-1-1,0 0 1,0 0 0,0 1 0,0-1-1,0 0 1,0 0 0,0 1-1,0-1 1,1 0 0,-1 0-1,0 0 1,0 1 0,0-1-1,0 0 1,1 0 0,-1 0-1,0 1 1,0-1 0,1 0-1,-1 0 1,0 0 0,0 0-1,0 0 1,1 0 0,-1 1-1,0-1 1,1 0 0,-1 0-1,0 0 1,0 0 0,1 0-1,-1 0 1,0 0 0,0 0-1,1 0 1,-1 0 0,0 0-1,0 0 1,1-1 0,-1 1-1,0 0 1,0 0 0,1 0-1,-1 0 1,0 0 0,0 0-1,1-1 1,-1 1 0,0 0 0,0 0-1,0 0 1,1-1 0,-1 1-1,0 0 1,0 0 0,0 0-1,0-1 1,0 1 0,0 0-1,1 0 1,-1-1 0,0 1-1,7-18-377,12-68-697,-12 59 770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2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17180,'-9'0'1840,"6"7"-1048,0 4-256,3 2 1137,6 2-441,6 0-304,4 0-104,8-4-296,3-7-87,8-4-97,5-6-136,4-3-328,-1-3-296,-1 0-761,-1 2 1905,-10-1-864,-5 7-104,-13 1-136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2.8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16436,'8'0'504,"0"1"1,0 0 0,-1 1 0,1-1-1,-1 2 1,1-1 0,-1 1 0,0 0-1,0 0 1,0 1 0,13 9 0,-13-8-387,0 1 0,0 0 0,0 1 0,-1-1 0,0 1 1,0 0-1,0 1 0,-1 0 0,7 13 0,-9-11-33,1-1 0,-2 1 0,1 0 0,-2-1 0,1 1 0,-1 0 0,-1 0 0,1 0 0,-2 0 0,1 0 0,-2 0 0,-3 15 0,-1-1-167,-1 0 0,-2-1 1,-21 43-1,27-59 12,-1 0 1,0 0-1,0 0 1,-1-1-1,0 1 1,0-1-1,0 0 1,-1-1-1,1 1 1,-2-1-1,1 0 0,0-1 1,-8 5-1,-12-1-251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5.4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38 117 15443,'2'-10'574,"0"0"-1,0 0 1,1 0-1,7-15 0,-9 21-411,1 0 0,0 1 0,0-1 0,0 1 0,1 0 0,-1 0 0,1 0 0,-1 0 0,1 0 0,0 0-1,0 1 1,0-1 0,1 1 0,5-3 0,-8 4-130,0 1 1,0-1-1,0 1 1,0 0-1,0-1 0,0 1 1,0 0-1,0 0 0,0 0 1,0-1-1,0 1 1,0 0-1,0 1 0,0-1 1,1 0-1,-1 0 0,0 0 1,0 1-1,0-1 0,0 0 1,0 1-1,0-1 1,-1 1-1,1-1 0,0 1 1,0 0-1,1 0 0,-1 1-2,1 0 0,-1 0-1,0 0 1,1 0 0,-1 1-1,0-1 1,0 0 0,-1 1-1,1-1 1,0 0 0,0 4-1,0 7 24,0 0-1,-1 0 0,-2 21 0,-3 3 131,-2 0 0,-22 68 0,-38 70 652,51-136-635,13-31-153,0-2 29,0 1 0,1 0 0,0 0 0,-2 9 1,4-15-70,-1 0 1,1 0 0,0 0 0,0 0 0,0 0 0,0 0 0,0 0 0,0 0 0,0 0-1,0 0 1,0 0 0,1 0 0,-1 0 0,0-1 0,1 1 0,-1 0 0,0 0 0,1 0-1,-1 0 1,1 0 0,-1-1 0,1 1 0,0 0 0,-1 0 0,1-1 0,0 1 0,0 0 0,-1-1-1,1 1 1,0-1 0,0 1 0,0-1 0,0 1 0,0-1 0,-1 0 0,1 0 0,0 1-1,0-1 1,2 0 0,12 0-229,0 0 0,1-1-1,-1-1 1,0 0 0,1-1-1,-1-1 1,18-7 0,-28 10 235,27-9-350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5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53 17588,'6'50'2836,"-5"-36"-2380,1 0 0,0 0 0,0 0 0,1 0 1,1 0-1,8 17 0,-12-30-448,1 1 0,-1-1 0,1 0 0,-1 0 0,1 0 0,0 1 0,-1-1-1,1 0 1,0 0 0,0 0 0,0 0 0,0 0 0,0-1 0,0 1 0,0 0 0,0 0 0,0-1 0,1 1 0,-1 0 0,0-1-1,0 1 1,1-1 0,-1 0 0,2 1 0,-2-1-51,1-1 0,0 1 0,0 0 0,-1-1 0,1 1 0,-1-1 0,1 0 0,0 0 0,-1 0 0,0 1 0,1-1 0,-1-1 0,1 1 0,-1 0 0,2-2 0,4-6-350,0 1 0,-1-1 1,0 0-1,7-15 0,58-138-4821,-66 158 5056,-3 11 302,-3 12 322,-12 137 2294,-9 176-374,23-326-2528,2-14 62,-2 6 49,5-18-146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6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3 102 16788,'0'-7'408,"1"0"0,0 0 1,0 0-1,1 0 0,0 0 0,0 1 1,1-1-1,4-7 0,-7 12-324,1 0-1,0 0 1,0 0-1,0 0 1,0 1-1,0-1 1,1 0-1,-1 1 1,0-1-1,1 1 1,-1-1-1,1 1 1,0 0-1,-1 0 1,1 0-1,0-1 1,0 2-1,-1-1 1,1 0-1,0 0 1,0 1-1,0-1 1,0 1-1,0-1 1,0 1-1,1 0 1,-1 0-1,0 0 1,0 0-1,0 0 1,4 1-1,-4 0-53,0 0 1,0 1-1,-1-1 0,1 0 0,0 1 1,-1 0-1,1-1 0,-1 1 0,1 0 0,-1 0 1,0 0-1,0 0 0,1 0 0,-2 0 0,1 0 1,0 0-1,0 0 0,-1 0 0,1 1 0,-1-1 1,1 0-1,-1 0 0,0 1 0,0-1 0,-1 4 1,1 8 108,-1 0 0,-4 26 0,-6 4 155,-23 63 0,22-74-229,1 0 0,2 0 0,1 1 1,-3 35-1,10-66-72,1-1 0,0 1 0,0 0 0,0 0 0,0 0 0,0 0 0,1 0 0,-1 0 0,1-1 0,-1 1 0,1 0 0,0 0 0,1-1 0,-1 1 0,0-1 0,1 1 0,-1-1 0,1 1 0,0-1 0,-1 0 0,4 3 0,-3-4-56,1 0 1,-1 0 0,1 0-1,-1 0 1,1 0-1,0-1 1,-1 1 0,1-1-1,0 0 1,0 1 0,-1-1-1,1 0 1,0-1 0,-1 1-1,1 0 1,0-1 0,0 0-1,-1 1 1,1-1-1,-1 0 1,1-1 0,3-1-1,6-3-61,0-1-1,-1 0 0,0 0 0,13-12 0,12-17-300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6.6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40 18476,'-2'8'322,"1"0"1,-1 0 0,1 0-1,1 0 1,0 0-1,0 0 1,1 8-1,-1-13-269,1 0-1,-1-1 1,0 1-1,1 0 1,-1-1-1,1 1 1,0-1-1,0 1 1,0-1-1,0 1 1,1-1-1,-1 1 1,0-1-1,1 0 1,0 0-1,-1 0 1,1 0-1,0 0 1,0 0-1,0-1 1,0 1-1,1-1 1,-1 1-1,4 1 1,-4-3-94,0 0 1,-1 1-1,1-1 1,0 0-1,-1-1 0,1 1 1,0 0-1,-1 0 1,1-1-1,0 1 1,-1-1-1,1 1 0,0-1 1,-1 0-1,1 0 1,-1 0-1,0 0 1,1 0-1,-1 0 0,0 0 1,1 0-1,-1 0 1,0-1-1,0 1 1,0 0-1,2-4 0,2-3-394,0-1 0,0-1-1,4-10 1,-6 14 194,31-89-3701,-34 95 3945,0 0 1,0 0 0,0 0-1,0 1 1,0-1 0,0 0 0,0 0-1,1 0 1,-1 0 0,0 0 0,0 0-1,0 0 1,0 0 0,0 0-1,0 0 1,0 0 0,0 0 0,0 0-1,0 0 1,1 0 0,-1 0-1,0 0 1,0 0 0,0 0 0,0 0-1,0 0 1,0 0 0,0 0-1,0 0 1,1 0 0,-1 0 0,0 0-1,0 0 1,0 0 0,0 0 0,0 0-1,0 0 1,0 0 0,0 0-1,0 0 1,0 0 0,0 0 0,1 0-1,-1-1 1,0 1 0,1 20 739,-3 30 949,-10 51 1007,-10 163 1550,35-313-6420,-4 23 1644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7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64 20404,'-1'1'1473,"2"1"-1241,5 1-96,5-2 456,4-1-240,4-1-184,5-2-128,2-2-312,1-2-280,-2-1-408,-2-2 776,-5-7-152,-3-2-153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30 16572,'9'-5'523,"0"0"0,0 1 1,1 0-1,-1 1 0,20-5 1,-27 8-468,1 0 0,-1-1 1,0 1-1,0 0 0,0 0 1,1 1-1,-1-1 0,0 0 1,0 1-1,0-1 0,0 1 0,0 0 1,0-1-1,0 1 0,0 0 1,0 0-1,0 1 0,0-1 1,0 0-1,-1 1 0,1-1 0,-1 1 1,1-1-1,-1 1 0,1 0 1,-1-1-1,0 1 0,0 0 0,0 0 1,0 0-1,0 0 0,0 0 1,0 4-1,2 4 27,-1 0 0,-1-1 1,0 1-1,0 0 0,-1 0 0,0 0 0,-1 0 1,-2 12-1,-20 81 271,12-63-217,-4 16 16,6-27-77,-7 48 1,15-77-103,1 1 1,0 0 0,0 0-1,0-1 1,0 1 0,0 0 0,0-1-1,0 1 1,0 0 0,0-1-1,0 1 1,0 0 0,1-1-1,-1 1 1,0 0 0,0-1-1,1 1 1,0 0 0,7-2-726,11-17 54,-2-5 389,2-7-135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22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46 158 14283,'0'0'54,"0"-1"0,1 1 0,-1 0 0,0 0 0,0-1 0,1 1 0,-1 0 0,0-1 0,1 1 0,-1 0 0,0 0 0,1 0 0,-1-1 0,0 1 0,1 0 0,-1 0 0,1 0 0,-1 0 0,0 0 0,1 0 0,-1 0 0,1 0 0,-1 0 0,0 0 0,1 0 0,-1 0 0,1 0 0,-1 0 0,0 0 0,1 0 0,-1 0 0,1 1 0,7 13 1109,-2 31 181,-5-36-1007,6 71 223,-3 0 1,-4 0-1,-10 82 0,9-155-575,1-1-30,0-1-1,-1 0 1,0 1-1,0-1 0,-1 0 1,1 1-1,-1-1 0,0 0 1,-5 8-1,7-13 31,-1 0 0,1 1-1,0-1 1,-1 0 0,1 1-1,0-1 1,-1 0 0,1 1 0,-1-1-1,1 0 1,0 0 0,-1 0-1,1 1 1,-1-1 0,1 0 0,-1 0-1,1 0 1,-1 0 0,1 0-1,-1 0 1,1 0 0,-1 0 0,1 0-1,-1 0 1,1 0 0,-1 0-1,1 0 1,0-1 0,-1 1 0,1 0-1,-1 0 1,1 0 0,-1-1-1,1 1 1,0 0 0,-1 0 0,1-1-1,-1 1 1,1 0 0,0-1-1,-1 1 1,1-1 0,0 1 0,0 0-1,-1-1 1,1 1 0,0-1-1,0 1 1,0-1 0,0 1 0,-1-1-1,-11-27-414,11 27 403,-4-15-86,0-1 0,1 0 1,-3-22-1,6 30 205,0 0-1,1 0 1,0 0-1,1-1 1,0 1-1,0 0 1,5-17-1,-5 23-41,0 1-1,0-1 0,1 1 1,-1-1-1,0 1 1,1-1-1,0 1 0,0 0 1,-1 0-1,1 0 1,1 0-1,-1 0 0,0 0 1,0 1-1,1-1 1,-1 1-1,3-2 0,0 1 22,0 1-1,0-1 1,0 1-1,1 0 1,-1 0-1,0 0 1,0 1-1,10 0 1,-5 1-25,0 0 0,-1 0 0,1 1 0,-1 0 0,1 1 0,-1 0-1,0 1 1,0 0 0,15 9 0,-22-12 13,0 1-1,0-1 1,-1 1 0,1-1-1,0 1 1,-1 0-1,0 0 1,1 0 0,-1 0-1,0 0 1,0 0-1,0 0 1,0 1 0,0-1-1,-1 0 1,1 0-1,0 1 1,-1-1 0,0 0-1,0 1 1,0-1-1,0 0 1,0 1 0,0-1-1,-1 4 1,1 8 334,15-32-1001,-8 9 216,-2 0-38,1 1 1,0 0-1,1 0 0,0 0 0,0 0 0,0 1 1,1 1-1,13-10 0,-20 15 399,0 1 0,-1 0 0,1-1 1,0 1-1,0 0 0,-1-1 0,1 1 0,0 0 0,0 0 1,0 0-1,-1-1 0,1 1 0,0 0 0,0 0 0,0 0 1,0 0-1,-1 1 0,1-1 0,0 0 0,0 0 0,0 0 1,-1 1-1,1-1 0,0 0 0,0 1 0,-1-1 0,1 1 0,0-1 1,0 2-1,1-1 64,-1 1 0,0 0 1,-1-1-1,1 1 0,0 0 1,0 0-1,-1 0 0,1 0 1,-1 0-1,1 0 0,-1 4 1,0 6 641,0 0 1,-4 24 0,4-36-668,-5 26 1043,-1 17 1292,16-72-1877,-7-2-514,2-7-41</inkml:trace>
  <inkml:trace contextRef="#ctx0" brushRef="#br0" timeOffset="1">544 0 17492,'-10'20'2016,"2"9"-1296,-1 8-248,3 4 1193,5 7-913,1 3-48,3 1-136,0-2-128,4-8-224,1-5-64,-1-8-264,1-2-272,-4-12-616,-1-3 832,-1-9-8,-1-3-144,11-6-128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8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55 128 17412,'-3'6'263,"-11"24"1037,-15 51 0,27-73-1157,0 0 0,0 1 0,1-1 0,0 0 1,0 1-1,1-1 0,0 0 0,1 1 0,0-1 0,0 0 1,4 14-1,-5-20-128,0-1 0,1 0 0,-1 0 1,1 0-1,-1 1 0,1-1 0,-1 0 0,1 0 1,-1 0-1,1 0 0,0 0 0,0 0 0,0 0 1,0 0-1,-1 0 0,1-1 0,0 1 0,0 0 1,1-1-1,-1 1 0,0 0 0,0-1 0,0 1 1,0-1-1,0 0 0,1 1 0,-1-1 0,0 0 1,0 0-1,1 0 0,-1 0 0,0 0 0,0 0 1,1 0-1,-1 0 0,0 0 0,0 0 0,1-1 1,-1 1-1,0-1 0,0 1 0,0-1 0,0 1 1,0-1-1,0 0 0,0 1 0,2-2 0,3-3 39,0 1-1,0-1 0,0-1 1,0 1-1,-1-1 0,5-6 1,-2 1 61,0 0 1,-1-1 0,0 0-1,-1 0 1,0 0 0,-1-1 0,0 0-1,-1 0 1,-1 0 0,0 0-1,0-1 1,0-23 0,-3 35-89,0-1 1,0 0-1,0 1 1,-1-1-1,1 1 1,-1-1-1,1 0 1,-1 1-1,0-1 1,0 1-1,0 0 0,-1-1 1,1 1-1,0 0 1,-1 0-1,1 0 1,-1 0-1,0 0 1,0 0-1,0 0 1,0 0-1,0 1 1,-3-2-1,3 2-27,0 0 1,0 0-1,0 1 0,-1 0 0,1-1 0,0 1 1,0 0-1,0 0 0,0 0 0,-1 0 1,1 0-1,0 1 0,0-1 0,0 1 0,0 0 1,0-1-1,0 1 0,0 0 0,0 0 1,0 0-1,0 0 0,0 0 0,0 1 0,1-1 1,-1 1-1,1-1 0,-3 4 0,-1 0-236,1 1-1,-1 0 1,1 0-1,1 0 1,-1 0-1,1 0 1,0 1-1,1 0 0,0 0 1,0-1-1,0 1 1,1 0-1,0 1 1,0-1-1,0 11 1,4-6-406,3-8-129</inkml:trace>
  <inkml:trace contextRef="#ctx0" brushRef="#br0" timeOffset="1">371 38 14691,'0'10'693,"-1"0"0,-1 0 0,-5 20-1,-2 10 570,7-23-849,-2 10 324,0 0-1,2 36 1,1-56-622,2-1 1,-1 1 0,1 0 0,0-1-1,0 1 1,1-1 0,0 0 0,0 1-1,1-1 1,-1 0 0,1 0-1,1-1 1,-1 1 0,1-1 0,5 7-1,-7-10-84,0-1-1,0 1 1,0-1 0,0 1-1,0-1 1,0 0-1,1 0 1,-1 0 0,0 0-1,1 0 1,-1 0-1,1-1 1,-1 1 0,1-1-1,-1 1 1,1-1-1,-1 0 1,1 0 0,-1 0-1,1-1 1,-1 1-1,1-1 1,-1 1 0,0-1-1,1 0 1,-1 0-1,0 0 1,1 0 0,-1 0-1,0 0 1,0-1-1,0 1 1,2-3 0,5-3 44,0 0 0,-1 0 0,0-1 0,-1-1 0,13-17 0,-10 11 9,-1 0 1,0 0-1,-1 0 0,-1-1 0,-1-1 1,0 1-1,-1-1 0,0 0 0,-2 0 1,0 0-1,-1 0 0,0-32 0,-2 46-66,0 0 0,0 0 0,-1-1 0,1 1-1,-1 0 1,0 0 0,0 0 0,0-1 0,0 1 0,-1 0-1,1 1 1,-1-1 0,0 0 0,0 0 0,0 1 0,0-1-1,0 1 1,-1-1 0,1 1 0,-6-4 0,5 5-14,1 0 1,-1 0-1,0 0 1,0 0 0,0 1-1,0-1 1,-1 1-1,1 0 1,0 0 0,0 0-1,0 0 1,0 0-1,0 1 1,0-1 0,0 1-1,0 0 1,0 0-1,0 0 1,0 0-1,1 1 1,-1-1 0,-2 3-1,-4 1-142,1 1-1,0 0 1,1 0-1,-1 1 1,1 0 0,1 0-1,-1 1 1,1 0-1,1 0 1,-1 0-1,1 1 1,1-1-1,-1 1 1,2 1-1,-1-1 1,-1 10-1,1-2-326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9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36 294 18732,'3'6'1648,"-3"6"-1064,-1 5-191,-2 8 791,-2 7-296,1 4-328,2 5-128,2-2-120,2-2-64,2-7-112,5-6-48,5-15-120,2-9-128,4-15-576,0-7-352,-2-13 896,-3-8-184,-6-7-136</inkml:trace>
  <inkml:trace contextRef="#ctx0" brushRef="#br0" timeOffset="1">53 3 19244,'-11'-3'1704,"1"8"-1271,-1 2-169,4-1 520,2-1-976,2-1 272,-3-2-440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20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19404,'10'23'1769,"5"-2"-1161,3-3-216,12-5 808,5-2-352,10-11-184,1 0-152,4-9-512,-4-2-208,-7-2-608,-6 1-288,-15 1 824,-9 4-224,-18 2-224</inkml:trace>
  <inkml:trace contextRef="#ctx0" brushRef="#br0" timeOffset="1">32 235 13755,'5'27'1768,"7"-9"-799,4-6-337,11-5 2008,3-2-1600,9-5-367,3-3-129,2-5-472,-2-2-312,-5-1-176,-7-2 304,-3-4-144,-3-1-137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20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4 14371,'0'0'126,"1"0"0,-1-1 0,0 1 0,0 0 0,0 0 0,1-1 0,-1 1 0,0 0 0,1 0 0,-1-1 0,0 1 0,0 0 0,1 0 0,-1 0 0,0 0 0,1 0-1,-1 0 1,0 0 0,1-1 0,-1 1 0,0 0 0,1 0 0,-1 0 0,0 0 0,1 0 0,-1 1 0,1-1 0,-1 0 0,0 0 0,1 0 0,-1 0 0,0 0 0,0 0 0,1 1 0,7 11 2052,-2 22-917,-5-32-1118,1 17 280,7 40 129,-8-55-531,0-1 0,0 1-1,0 0 1,0 0 0,1-1 0,0 1 0,-1-1 0,1 0 0,1 1 0,-1-1 0,4 5 0,-3-7-15,0 0 0,0 0 1,-1 0-1,1 0 1,0 0-1,0-1 0,0 1 1,0-1-1,0 0 1,0 1-1,0-1 0,0-1 1,0 1-1,0 0 1,0-1-1,0 0 0,0 1 1,5-3-1,-4 1-13,1 1 0,0 0 0,-1 0 0,1 1 0,0 0 0,8 0 0,-11 0 3,-1 0 0,0 1 1,0-1-1,1 1 0,-1-1 1,0 1-1,0 0 0,0-1 1,0 1-1,0 0 0,0 0 1,0 0-1,0 0 0,0 0 1,0 0-1,0 0 0,0 0 0,-1 0 1,1 0-1,0 0 0,-1 0 1,1 1-1,-1-1 0,0 0 1,1 0-1,-1 1 0,0-1 1,1 3-1,-1 4-6,1 0 1,-1 0-1,-1 0 0,1 0 1,-1 0-1,-1 0 0,1 0 0,-6 14 1,-27 60 100,29-72-64,0 0 0,0 0 0,-2-1 0,1 0 0,-1 0-1,-10 10 1,16-17-70,-1-1 1,1 1-1,-1 0 0,0-1 0,0 1 0,0-1 0,0 0 0,0 0 0,0 1 0,0-1 0,0-1 0,-1 1 1,1 0-1,0 0 0,-1-1 0,1 0 0,0 1 0,-1-1 0,1 0 0,0 0 0,-1 0 0,1 0 0,0-1 1,-1 1-1,1-1 0,0 1 0,-1-1 0,1 0 0,0 0 0,0 0 0,0 0 0,0 0 0,0 0 1,0-1-1,-3-2 0,-2-3-85,0-1 1,0 0 0,1 0-1,0-1 1,0 0 0,1 0-1,0 0 1,1 0 0,-6-18-1,-5-20-443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21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0 154 16139,'21'-9'1617,"0"1"-929,2 2-280,5-1 704,2-1-256,3-4-503,5 2-337,5-4-657,1-1 617,1-6-256,-2-6-120</inkml:trace>
  <inkml:trace contextRef="#ctx0" brushRef="#br0" timeOffset="1">601 53 15123,'-21'42'1468,"10"-19"-549,0 1 0,-11 33 0,20-50-728,1 0-1,-1 0 1,1 1 0,0-1-1,1 1 1,-1-1 0,2 0 0,-1 1-1,1-1 1,0 1 0,0-1 0,5 13-1,-5-17-160,0 0 0,0-1-1,0 1 1,1 0 0,-1-1 0,1 1-1,0-1 1,0 1 0,0-1-1,0 0 1,0 0 0,0 0 0,1 0-1,-1 0 1,1 0 0,-1-1 0,1 1-1,0-1 1,-1 1 0,1-1-1,0 0 1,0 0 0,0-1 0,0 1-1,0-1 1,0 1 0,0-1-1,0 0 1,0 0 0,0 0 0,0-1-1,4 0 1,1 0-21,0-1 0,0-1 0,0 0 0,0 0 0,-1 0 0,0-1 0,1 0 0,-1 0 0,0-1 0,12-11 1,-8 5 0,0-1 1,0-1 0,-1 0 0,-1 0 0,12-23 0,-15 26 10,-1-1-1,-1 0 1,0 0 0,0 0 0,-1 0-1,0-1 1,-1 1 0,1-17 0,-3 24-4,0 0 1,0 1 0,0-1 0,0 1 0,-1-1 0,1 1-1,-1-1 1,0 1 0,0-1 0,0 1 0,-1 0-1,1-1 1,-1 1 0,0 0 0,0 0 0,0 0 0,0 0-1,0 1 1,-1-1 0,1 0 0,-1 1 0,0 0 0,1 0-1,-1 0 1,0 0 0,0 0 0,-1 0 0,1 1-1,0-1 1,0 1 0,-1 0 0,1 0 0,-1 0 0,1 1-1,-1-1 1,1 1 0,-1 0 0,0 0 0,1 0-1,-1 0 1,1 1 0,-1-1 0,-4 3 0,-2 0 2,0 1 1,0 0 0,1 0 0,-1 1-1,1 1 1,1-1 0,-1 2-1,1-1 1,-11 11 0,15-13-210,-1 0 1,1 1 0,1-1 0,-1 1-1,0 0 1,1 0 0,0 0 0,0 0-1,1 0 1,0 1 0,-1-1 0,2 1-1,-1 0 1,1 0 0,0-1 0,0 1-1,0 0 1,1 8 0,0-13 138,0 0 0,0 1 1,1-1-1,-1 0 0,0 0 1,1 1-1,-1-1 0,1 0 1,0 0-1,-1 1 0,1-1 1,0 0-1,-1 0 0,1 0 1,0 0-1,0 0 0,0 0 1,0 0-1,0-1 0,0 1 0,0 0 1,1-1-1,-1 1 0,0 0 1,0-1-1,0 1 0,3 0 1,21 4-890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7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84 19172,'-9'0'1824,"6"0"-1183,2 0-233,5-3 800,10-3-288,10-4-256,6-2-160,9-2-256,4 1-176,4 1-280,0 3-160,-5 4-536,-5 7-240,-13 5 808,-9 2-208,-18 6-176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8.0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 18132,'12'5'1976,"9"2"-1336,11-2-295,2-4 1127,12-1-896,0-4-328,2-4-768,-6-2 608,6 1-200,-6 0-144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8.5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65 20260,'-1'4'290,"1"0"0,-1 0 0,0-1 0,0 1 0,-1 0 0,-1 4 0,-5 14 149,7-16-320,-1 2-48,0 0 1,0 0-1,1 0 0,0 0 0,1 0 0,-1 0 0,2 1 0,-1-1 1,4 15-1,-4-22-72,0-1 1,1 1 0,-1-1 0,0 1 0,1 0-1,-1-1 1,0 1 0,1-1 0,-1 1-1,1-1 1,-1 1 0,1-1 0,-1 0-1,1 1 1,-1-1 0,1 0 0,-1 1-1,1-1 1,-1 0 0,1 1 0,0-1 0,-1 0-1,1 0 1,0 0 0,-1 0 0,1 0-1,0 0 1,-1 0 0,1 0 0,0 0-1,-1 0 1,1 0 0,-1 0 0,1 0 0,0 0-1,-1-1 1,2 1 0,25-15 6,-15 7-2,-6 5-2,0 0 1,1 0-1,-1 1 0,1-1 1,7 0-1,-12 2 5,0 1 0,0 0 0,0 0 0,0 0 0,0 0 0,-1 0-1,1 0 1,0 1 0,0-1 0,0 1 0,-1-1 0,1 1 0,0 0 0,0-1 0,-1 1 0,1 0 0,-1 0-1,1 0 1,-1 0 0,1 1 0,-1-1 0,1 0 0,-1 1 0,2 2 0,1 3 32,0 0 1,0 0-1,-1 0 1,0 1-1,0 0 1,-1-1-1,1 1 1,-2 0-1,1 0 1,-1 0-1,-1 0 1,0 13-1,0-8 53,-1-1 0,-1 0 0,0 0 0,0 0 0,-2 0-1,1 0 1,-9 18 0,9-24-88,0 0-1,-1-1 1,0 1-1,1-1 1,-2 0-1,1 0 1,-1 0-1,1-1 1,-1 0-1,0 0 1,-7 5-1,9-8-71,1 0 0,0 0-1,-1 0 1,1 0 0,-1 0-1,1 0 1,-1 0 0,1-1-1,-1 1 1,0-1 0,1 0-1,-1 0 1,1 0-1,-1 0 1,0 0 0,1-1-1,-1 1 1,1-1 0,-1 0-1,1 0 1,-1 1 0,1-2-1,-1 1 1,1 0 0,0 0-1,0-1 1,-1 1 0,1-1-1,0 0 1,-2-2 0,-1-2-38,0 0 0,0-1 1,1 0-1,-1 1 0,2-2 1,-1 1-1,1 0 0,-3-9 1,-8-31-587</inkml:trace>
  <inkml:trace contextRef="#ctx0" brushRef="#br0" timeOffset="1">40 46 13899,'9'-5'1912,"1"2"-1015,-1 0-393,2 3 2152,1-1-1728,6-1-808,3-2-288,6-1-552,3-1 600,1-3-184,4 2-152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9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30 14667,'-1'42'1478,"0"-14"-876,1 1-1,1-1 1,1 0 0,2 1-1,11 42 1,-14-67-542,0-1 0,1 1 0,-1-1 0,1 1 0,0-1 1,0 1-1,5 5 0,-6-9-42,0 1 0,-1 0 0,1 0-1,0-1 1,0 1 0,0-1 0,-1 1 0,1-1 0,0 1 0,0-1 0,0 0 0,0 1 0,0-1 0,0 0-1,0 0 1,0 0 0,0 1 0,0-1 0,0 0 0,0 0 0,0-1 0,0 1 0,0 0 0,0 0-1,0 0 1,0-1 0,0 1 0,0 0 0,0-1 0,0 1 0,0-1 0,-1 1 0,1-1 0,0 1 0,1-2-1,3-3 66,0 0-1,0 0 0,0-1 0,-1 1 0,0-1 0,0 0 0,0-1 0,-1 1 0,0-1 0,0 1 0,2-9 0,-1-1 79,0 1 0,0 0-1,-2-1 1,2-17 0,-4 28-127,0 0-1,0 0 1,0 1 0,-1-1-1,0 0 1,0 0 0,0 1-1,0-1 1,-1 1 0,0-1 0,0 1-1,0-1 1,0 1 0,-1 0-1,-5-6 1,6 8-66,0 0 0,0 0-1,0 1 1,0-1 0,0 1 0,0-1 0,-1 1-1,1 0 1,-1 0 0,1 0 0,-1 0 0,1 1-1,-1-1 1,0 0 0,1 1 0,-1 0 0,0 0-1,1 0 1,-1 0 0,0 0 0,1 1 0,-1-1-1,1 1 1,-1-1 0,0 1 0,1 0 0,-1 0-1,1 0 1,-4 3 0,2-2-273,0 1-1,0 0 1,0 0-1,0 0 1,0 1 0,1-1-1,-1 1 1,-2 4-1,5-6 169,-1-1 0,1 0-1,0 1 1,0-1-1,0 1 1,1 0-1,-1-1 1,0 1-1,1 0 1,-1 0-1,1-1 1,-1 1-1,1 0 1,0 0 0,0 0-1,-1-1 1,1 1-1,1 0 1,-1 0-1,0 0 1,0 0-1,1-1 1,-1 1-1,1 0 1,1 2-1,11 8-978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9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0 17172,'0'17'2032,"-1"10"-1160,-1 8-400,-2 5 2593,-1 4-2209,4 1-552,-1 0-96,2-8-304,3-5-304,2-11-600,-1-9-288,-1-8 976,-3-5-248,0-13-225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23.4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13427,'11'124'9233,"-12"-123"-9209,1 0 0,0 0 1,0 0-1,0 0 1,1 0-1,-1 0 1,0 0-1,0 0 1,1 0-1,-1 0 1,0 0-1,1 0 0,-1 0 1,1 0-1,-1 0 1,1 0-1,-1 0 1,1 0-1,0-1 1,-1 1-1,1 0 1,0-1-1,0 1 1,1 0-1,-1-1-25,-1 0 0,1 0 0,0-1-1,0 1 1,0 0 0,0-1 0,0 1 0,-1 0 0,1-1-1,0 1 1,0-1 0,-1 0 0,1 1 0,0-1 0,-1 0 0,1 1-1,0-1 1,-1 0 0,1 0 0,-1 1 0,1-1 0,-1 0-1,0 0 1,1 0 0,-1-1 0,21-51-240,-22 84 381,2-16-78,22 288 1437,-23-298-1467,1-1 0,-1 1 0,0 0 0,0-1 0,-1 1 0,1 0 0,-1-1 0,0 1 0,0 0 0,-4 7 0,5-10-29,-1-1 1,0 0-1,0 1 0,0-1 1,0 0-1,0 0 1,0 1-1,-1-1 0,1 0 1,0 0-1,-1 0 0,1 0 1,-1-1-1,1 1 0,0 0 1,-1 0-1,0-1 0,1 1 1,-1-1-1,1 0 0,-1 1 1,0-1-1,1 0 0,-1 0 1,0 0-1,1 0 0,-1 0 1,0 0-1,1-1 0,-1 1 1,1-1-1,-1 1 0,-2-2 1,2 2-10,1-1 1,0 1 0,0-1 0,0 1-1,0-1 1,0 1 0,0-1 0,0 0 0,0 1-1,0-1 1,0 0 0,0 0 0,0 0-1,1 0 1,-1 0 0,0 0 0,1 0-1,-1 0 1,0 0 0,1 0 0,-1 0-1,1-1 1,-1-1-8,1 0 0,0 1-1,-1-1 1,1 0 0,0 1-1,0-1 1,1 0 0,-1 1-1,2-5 1,1-3-37,0 0-1,1 1 1,0 0 0,7-11-1,65-91-331,-51 76 312,-1-1 0,37-73 0,-56 98 76,14-38 98,-18 46-82,0 1 1,0-1-1,-1 0 0,1 0 0,-1 0 1,0 0-1,1 0 0,-2 1 1,1-1-1,0 0 0,0 0 0,-1 0 1,0 0-1,-1-3 0,2 6-17,0-1 0,0 1 0,0 0-1,0 0 1,0-1 0,0 1 0,-1 0 0,1 0-1,0 0 1,0-1 0,0 1 0,0 0-1,0 0 1,-1 0 0,1-1 0,0 1 0,0 0-1,-1 0 1,1 0 0,0 0 0,0 0 0,0 0-1,-1 0 1,1-1 0,0 1 0,0 0-1,-1 0 1,1 0 0,0 0 0,0 0 0,-1 0-1,1 0 1,0 0 0,0 0 0,-1 0 0,1 1-1,0-1 1,0 0 0,-1 0 0,-8 10 136,-4 17 17,10-19-253,1 1-1,1 0 1,-2 12 0,3-18 123,0 0 1,0-1 0,0 1 0,0 0-1,0 0 1,1-1 0,-1 1-1,1 0 1,0-1 0,0 1 0,0 0-1,0-1 1,0 1 0,3 3-1,-4-6-28,0 0-1,1 1 0,-1-1 1,0 0-1,0 0 0,0 0 0,0 0 1,1 0-1,-1 0 0,0 1 1,0-1-1,0 0 0,0 0 0,1 0 1,-1 0-1,0 0 0,0 0 1,0 0-1,1 0 0,-1 0 1,0 0-1,0 0 0,0 0 0,1 0 1,-1 0-1,0 0 0,0 0 1,0 0-1,0 0 0,1 0 1,-1-1-1,0 1 0,0 0 0,0 0 1,1 0-1,7-8-30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00.0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0 250 18644,'11'2'1584,"7"-7"-1128,4-2-160,8-7 361,5-1-393,4-1-304,-2-4 248,-5 2-232,-4 0-112</inkml:trace>
  <inkml:trace contextRef="#ctx0" brushRef="#br0" timeOffset="1">446 52 18044,'9'-8'690,"0"1"-1,1 1 1,12-8 0,-17 11-536,-1 1 0,1 0 0,0 0 0,0 0 0,0 1 0,-1 0 0,1 0 0,0 0 0,10 0 0,-14 1-141,0 0 0,0 0-1,0 0 1,1 0-1,-1 1 1,0-1-1,0 0 1,0 1-1,0-1 1,0 1 0,0 0-1,0-1 1,0 1-1,0 0 1,0-1-1,0 1 1,0 0-1,-1 0 1,1 0 0,0 0-1,0 0 1,-1 0-1,1 0 1,-1 0-1,1 0 1,-1 0 0,1 0-1,-1 0 1,0 0-1,1 0 1,-1 0-1,0 1 1,0-1-1,0 0 1,0 0 0,0 0-1,0 0 1,0 0-1,0 1 1,-1-1-1,1 0 1,-1 1-1,-1 8 86,-1 0-1,0 0 0,-7 16 0,7-18-5,-15 37 256,2-10 23,3 1-1,-13 50 1,25-81-415,0 0 1,1 0-1,-1 0 0,1 0 0,1 0 1,0 8-1,-1-12 0,0 0 1,0 0-1,0-1 0,1 1 1,-1 0-1,0 0 1,0-1-1,1 1 0,-1 0 1,0 0-1,1-1 1,-1 1-1,1 0 0,-1-1 1,1 1-1,-1-1 0,1 1 1,0 0-1,-1-1 1,1 0-1,-1 1 0,1-1 1,0 1-1,0-1 1,-1 0-1,1 1 0,0-1 1,0 0-1,-1 0 0,1 1 1,0-1-1,0 0 1,0 0-1,-1 0 0,1 0 1,0 0-1,0 0 1,0 0-1,-1-1 0,1 1 1,0 0-1,0 0 0,-1-1 1,1 1-1,0 0 1,0-1-1,-1 1 0,2-1 1,4-3-114,0 0 0,-1-1 0,1 0 0,-1 1 0,0-2 0,6-7 0,16-21-601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00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 16668,'-12'45'1896,"-8"40"306,18-76-1934,1 0 0,1 1 1,-1-1-1,2 1 0,-1-1 0,4 18 0,-4-25-240,1 0 0,-1 0 0,1 0 0,-1 0 0,1 0 0,0 0 0,0 0 0,0 0 0,0 0 0,0 0 0,0 0 0,0-1 0,1 1 0,-1 0 0,1-1 0,-1 0 0,1 1 0,0-1 0,-1 0-1,1 1 1,0-1 0,0 0 0,0-1 0,0 1 0,0 0 0,2 0 0,-1-1-18,0 1 0,0-2 0,0 1 0,0 0 1,0-1-1,0 1 0,0-1 0,0 0 0,0 0 0,0 0 0,0 0 0,-1-1 0,1 1 0,0-1 0,-1 1 1,1-1-1,2-3 0,10-8 17,-1-1 0,0 0 0,21-30 0,-28 34-4,0 0 1,-1 0 0,-1-1 0,0 0 0,0 0 0,-1 0 0,5-20-1,-8 29-19,-1 1 0,0-1-1,1 1 1,-1-1-1,0 1 1,0-1-1,0 1 1,0-1 0,0 1-1,0-1 1,-1 1-1,1-1 1,0 1-1,-1-1 1,1 1 0,-1-1-1,0 1 1,1 0-1,-1-1 1,0 1-1,0 0 1,0 0 0,0-1-1,0 1 1,0 0-1,0 0 1,0 0-1,0 0 1,-1 0-1,1 1 1,0-1 0,-1 0-1,1 0 1,-1 1-1,1-1 1,0 1-1,-1 0 1,1-1 0,-1 1-1,1 0 1,-1 0-1,0 0 1,1 0-1,-1 0 1,-2 0 0,-6 1-107,0 0 1,0 0 0,1 1 0,-1 1-1,-17 6 1,21-7-148,1 0-1,-1 1 1,0-1 0,1 1-1,-1 1 1,1-1 0,0 1-1,0 0 1,0 0 0,1 0-1,0 1 1,-1 0 0,-5 9-1,6-3-422,8-5-110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00.9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91 15595,'-2'9'407,"-3"8"158,0 1-1,-2 23 0,6-37-476,1-1 0,-1 1 1,1-1-1,0 1 0,0-1 0,1 1 0,-1 0 1,1-1-1,-1 1 0,1-1 0,0 0 0,1 1 1,-1-1-1,1 0 0,-1 0 0,1 0 0,0 0 1,3 5-1,-2-6-30,-1-1 0,1 1 1,-1 0-1,1-1 0,-1 0 0,1 0 1,0 0-1,0 0 0,-1 0 0,1 0 1,0-1-1,0 1 0,0-1 0,0 0 1,0 0-1,0 0 0,0 0 0,0 0 1,0-1-1,0 1 0,-1-1 0,1 0 1,0 0-1,0 0 0,0 0 0,-1 0 1,4-3-1,2 0 111,0-1 0,0 0-1,0-1 1,-1 0 0,0 0 0,0-1 0,8-9 0,-11 10-40,0 1 0,0-1 0,-1 1 0,1-1 1,-2 0-1,1-1 0,-1 1 0,1 0 0,0-9 0,-2 13-77,-1-1 1,0 1-1,1 0 0,-1-1 0,0 1 0,0-1 1,-1 1-1,1-1 0,0 1 0,-1-1 0,0 1 0,1-1 1,-1 1-1,0 0 0,0 0 0,0-1 0,-1 1 0,1 0 1,0 0-1,-1 0 0,1 0 0,-1 0 0,0 1 1,0-1-1,0 0 0,0 1 0,0-1 0,-3-1 0,0 1 19,-1 0-1,0 0 1,0 0-1,0 0 1,-1 1-1,1 0 1,0 0-1,0 1 1,0 0-1,-1 0 1,1 0-1,0 1 1,0 0-1,-8 2 1,7-2-133,0 1 1,1 0-1,-1 1 1,1-1-1,0 1 1,0 0 0,0 1-1,0 0 1,0 0-1,1 0 1,0 0 0,-9 10-1,13-12-24,-1-1 0,1 1 0,0 0 0,0 0-1,0-1 1,0 1 0,0 0 0,1 0 0,-2 3 0,2-5 30,0 1 0,0 0-1,0-1 1,0 1 0,0 0 0,0-1 0,0 1 0,0 0 0,1-1 0,-1 1-1,0 0 1,0-1 0,0 1 0,1-1 0,-1 1 0,0 0 0,1-1 0,-1 1 0,0-1-1,1 1 1,1 0-25,0 0-1,-1 0 1,1 0-1,0 0 1,0 0 0,-1-1-1,1 1 1,0-1-1,0 1 1,0-1-1,0 0 1,0 1-1,0-1 1,0 0-1,0-1 1,0 1 0,3-1-1,25-5-559</inkml:trace>
  <inkml:trace contextRef="#ctx0" brushRef="#br0" timeOffset="1">369 1 17436,'3'16'1800,"1"5"-1104,1-1-288,-2 4 1161,1 1-617,-1 2-536,2-1-216,-2-5-528,0-3-328,0-7 536,-3-10-144,1-5-120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01.5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 21653,'0'0'2248,"-3"6"-1480,-3 0-384,-3 1 2009,-1 1-1673,2 1-1464,-2-3 104,2-8 456,1-10-208,2-7-161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12.3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19820,'-3'1'1945,"-1"-1"-1401,1 11-208,1 2 856,7 2-544,1 2-144,6-1-128,1 2-80,5-3-191,3-1-113,0-4-345,3-4-239,3-6-496,3-1-264,-1-14 968,-3-5-312,-1-8-145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12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0 16299,'0'26'2233,"-3"7"-1289,-4 13-360,1 7 1433,1 5-777,1 1-232,1-7-440,3-5-256,1-12-744,5-8-416,-1-14 728,-1-11-168,-2-13-120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13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73 20052,'15'7'1761,"4"-11"-1449,8-7-176,3-1 640,5-2-744,3 1-248,-5 2-384,0 1-288,-9 5 632,-5 5-177,-20 3-143</inkml:trace>
  <inkml:trace contextRef="#ctx0" brushRef="#br0" timeOffset="1">22 214 18908,'7'0'1776,"10"-5"-1119,2-2-241,11-2 904,5-5-448,7-2-664,0-1-352,2 4 280,-1-2-128,-1 3-144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2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7 116 15579,'-1'-1'230,"0"-1"0,1 1 0,-1-1 0,0 1 0,1-1 0,-1 1 0,1-1 0,0 0 0,-1 1 0,1-1 0,0 0 0,0 1 0,0-1 0,0 0 0,0 1 0,0-1-1,1 0 1,-1 1 0,1-1 0,-1 1 0,1-1 0,-1 1 0,2-3 0,19-34 1481,-19 35-1619,0 0 1,0 0-1,1 0 1,-1 1-1,0-1 1,1 1-1,0 0 1,-1 0-1,1 0 1,0 0-1,0 0 1,0 1-1,0-1 1,1 1-1,-1 0 1,0 0-1,0 0 1,5-1-1,-5 2-64,0 1-1,0-1 0,-1 0 1,1 1-1,0-1 0,-1 1 0,1 0 1,0 0-1,-1 0 0,1 0 1,-1 0-1,0 1 0,1-1 0,-1 1 1,0-1-1,0 1 0,0 0 1,0 0-1,0 0 0,0 0 1,-1 0-1,1 0 0,1 4 0,1 1 14,0 1-1,0 0 1,-1 1-1,0-1 1,-1 0-1,0 1 1,0 0-1,-1-1 1,0 1-1,0 0 1,-1 0-1,-2 16 1,0-4 126,-2 0 0,0 0 1,-1 0-1,-10 24 0,4-22 28,8-18-114,1 0 0,-1 0-1,1 0 1,0 1 0,1-1 0,-1 1 0,0 9 0,2-14-76,0 0 1,1 0-1,-1 0 1,0 0-1,1 0 0,-1 0 1,1-1-1,-1 1 1,1 0-1,0 0 1,-1 0-1,1 0 0,0-1 1,-1 1-1,1 0 1,0-1-1,0 1 1,0 0-1,0-1 0,0 1 1,0-1-1,0 1 1,1-1-1,30 11-476,-19-6 6,-4-2 144,-1 1 0,0-2 0,1 1-1,0-1 1,0 0 0,-1-1-1,1 0 1,0 0 0,0-1 0,17-1-1,6-12-543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2.7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1 16163,'0'0'111,"0"1"-1,-1-1 1,1 0-1,0 1 1,0-1-1,-1 1 0,1-1 1,0 1-1,0-1 1,0 1-1,0-1 1,0 1-1,0-1 0,0 1 1,0-1-1,0 1 1,0-1-1,0 1 1,0-1-1,0 1 0,0-1 1,0 1-1,1-1 1,-1 1-1,0-1 1,0 1-1,1-1 0,-1 1 1,0-1-1,0 0 1,1 1-1,9 18 1033,-3-5-711,10 15 416,-17-29-810,1 1 0,-1 0 0,1-1 0,-1 1 0,1-1 0,-1 1 0,1-1 0,0 1 0,-1-1 1,1 1-1,0-1 0,-1 0 0,1 1 0,0-1 0,0 0 0,-1 1 0,1-1 0,0 0 1,0 0-1,0 0 0,-1 0 0,1 0 0,0 0 0,0 0 0,0 0 0,-1 0 0,1 0 0,0 0 1,0 0-1,-1-1 0,1 1 0,1-1 0,2-1-2,-1 0 0,1 0 0,0 1 1,0-1-1,0 1 0,0-1 0,0 1 0,0 1 0,0-1 0,1 1 0,-1-1 1,6 1-1,-8 1-25,0-1 1,0 1-1,0 0 1,0 0 0,0 0-1,0 0 1,0 0-1,0 0 1,-1 0 0,1 0-1,0 1 1,-1-1-1,1 1 1,-1-1 0,1 1-1,-1 0 1,0 0-1,0-1 1,0 1 0,0 0-1,0 0 1,0 0-1,0 0 1,-1 0 0,1 0-1,0 3 1,1 3 39,-1 0 1,0 1 0,0-1-1,-1 0 1,0 0-1,0 1 1,-1-1-1,0 0 1,-1 0-1,1 1 1,-5 9 0,4-11-41,-1 0 1,0-1-1,0 1 1,0-1-1,-1 0 1,0 0-1,0 0 1,-1 0-1,0-1 1,0 1-1,0-1 1,0 0-1,-9 5 1,13-9-104,-1 0-1,0 0 1,0 0 0,-1 0-1,1 0 1,0 0 0,0-1 0,0 1-1,0-1 1,-1 1 0,1-1-1,0 0 1,-1 0 0,1 0-1,0 0 1,0 0 0,-1-1-1,1 1 1,0-1 0,0 1-1,0-1 1,-1 0 0,1 0 0,0 0-1,0 0 1,0 0 0,-2-3-1,-1 0-62,0 0-1,1 0 0,0-1 0,0 0 1,0 1-1,1-2 0,0 1 0,-1 0 1,-2-8-1,-8-25-702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3.3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53 21245,'0'-1'1776,"7"4"-1304,1 0-224,8-2 832,4-1-392,7-3-624,3-4-328,4-4-744,-4-2 880,-6-1-176,-7 4-120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23.8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7 379 20316,'-6'14'1344,"12"-19"-475,19-24 30,76-108 152,47-59-1493,-142 188 396,-5 7 39,0-1 1,-1 1 0,1 0 0,0-1 0,1 1-1,-1 0 1,0 0 0,0 0 0,0 0-1,1 0 1,-1 0 0,0 0 0,1 0-1,2-1 1,-4 4 18,1-1 1,-1 0-1,0 1 1,0-1-1,1 0 0,-1 1 1,0-1-1,0 1 0,0-1 1,0 0-1,-1 1 0,1-1 1,0 0-1,-1 3 0,-36 130 1011,22-87-597,-16 93 1,30-126-1086,1-14 639,0 0 1,0 0-1,0 0 1,0 0-1,0 1 1,0-1-1,0 0 1,0 0-1,0 0 1,0 0-1,0 0 1,0 0-1,0 0 1,0 0-1,0 0 1,0 0-1,0 0 1,0 0 0,0 0-1,0 1 1,0-1-1,0 0 1,0 0-1,0 0 1,0 0-1,0 0 1,0 0-1,0 0 1,0 0-1,0 0 1,0 0-1,1 0 1,-1 0-1,0 0 1,0 0-1,0 0 1,0 0 0,0 0-1,0 0 1,0 0-1,0 0 1,0 0-1,0 0 1,0 0-1,0 0 1,0 0-1,0 0 1,1 0-1,-1 0 1,0 0-1,0 0 1,0 0-1,0 0 1,0 0-1,0 0 1,0 0 0,0 0-1,0 0 1,0 0-1,0 0 1,0 0-1,0 0 1,0 0-1,0 0 1,0 0-1,1 0 1,-1 0-1,0 0 1,0 0-1,8-22-1205,-1-3 480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7.6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15347,'10'38'1385,"5"8"-1073,3 17-64,0 17 440,5 13-320,3 2 0,1-5-48,-2-6-48,-2-11-216,-2-8-120,-9-22-376,-2-8-192,-7-27 488,-6-11-104,-3-25-120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9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1516 14819,'10'-28'604,"1"-1"-1,2 2 0,0 0 1,2 0-1,21-28 0,-31 47-587,2 1 0,-1-1-1,1 1 1,0 0-1,1 0 1,0 1-1,0 0 1,0 1 0,1-1-1,0 2 1,0-1-1,0 1 1,0 0-1,0 1 1,1 0-1,0 1 1,0 0 0,0 1-1,13-1 1,86 6-287,-75-1 224,1-2-1,0-1 1,48-7 0,-46-1 97,0-1 0,-1-2 1,0-2-1,51-25 1,133-86 320,-42 22-94,-117 72-61,1 2 0,2 3 0,1 2 0,132-26 0,148-38 1222,-9-28-421,-184 64-717,1 6 0,160-23 0,706-62 204,-576 93-425,249-17 224,-522 48-239,92-6-10,-200 6-31,-1-3 0,75-21 0,-4-11-13,-66 18-7,130-25 1,-186 46-73,0 1 0,0 0 1,1 1-1,12 1 0,-23-1 65,0-1 0,0 1-1,0 0 1,0 0 0,0 0 0,0 0 0,0 0 0,0 0 0,0 0 0,0 0-1,-1 0 1,1 0 0,0 0 0,0 1 0,0-1 0,0 0 0,0 0-1,0 0 1,0 0 0,0 0 0,0 0 0,0 0 0,0 0 0,-1 0 0,1 0-1,0 0 1,0 0 0,0 0 0,0 0 0,0 0 0,0 0 0,0 0-1,0 1 1,0-1 0,0 0 0,0 0 0,0 0 0,0 0 0,0 0-1,0 0 1,0 0 0,0 0 0,0 0 0,0 0 0,0 0 0,0 1 0,0-1-1,0 0 1,0 0 0,0 0 0,0 0 0,0 0 0,0 0 0,0 0-1,0 0 1,0 0 0,0 0 0,0 0 0,0 0 0,0 1 0,0-1 0,0 0-1,1 0 1,-9 3-113,-97-5-472,104 2 582,0 0 0,1 0 0,-1 1 0,1-1 0,-1 0 0,1 1 0,-1-1 0,0 0 0,1 1 0,-1-1 0,1 1 0,-1-1 0,1 1 0,0-1-1,-1 1 1,1-1 0,0 1 0,-1 0 0,1-1 0,0 1 0,-1-1 0,1 1 0,0 0 0,0-1 0,0 1 0,0 0 0,0-1 0,0 1 0,-1 0 0,2-1 0,-1 1 0,0 1 0,1 30 2,0-24 26,-1 441 1533,-3-88 6,4-346-1529,-1 37 34,0-48-60,-1-1 0,1 1 0,-1-1 0,1 1 0,-1-1 0,0 0 0,-1 1 0,1-1 0,0 0 0,-1 0 0,-3 5 0,4-7-10,0 0 0,0 0 0,-1 0-1,1 0 1,0 0 0,-1-1 0,1 1 0,-1 0 0,1-1 0,-1 1 0,1-1-1,-1 0 1,1 1 0,-1-1 0,0 0 0,1 0 0,-3 0 0,-33-4-36,9 2 17,7 4-25,0 2 1,0 0-1,0 2 1,1 0-1,-35 16 1,-32 10-312,-168 30-781,74-20 681,-765 159-1591,-29 13 1605,363-76 235,98-36 3,8 27-24,447-112 212,-486 135-27,324-104 600,-358 31 0,562-77-445,7-1-13,0 0 0,0 0 0,0-1-1,1-1 1,-16-2 0,24 3-108,0 0 0,0 0 1,1 0-1,-1-1 0,0 1 0,0 0 0,1-1 0,-1 1 1,0 0-1,1-1 0,-1 1 0,0-1 0,1 1 0,-1-1 0,0 1 1,1-1-1,-1 0 0,1 1 0,0-1 0,-1 0 0,1 1 1,-1-1-1,1 0 0,0 0 0,-1 1 0,1-2 0,0 0-74,0 1-1,0-1 1,0 0-1,0 0 1,0 1-1,1-1 0,-1 0 1,1 1-1,-1-1 1,1 1-1,1-4 1,1-1-163,0 1-1,1-1 1,0 1 0,0 0 0,6-6 0,2 0-342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9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8 176 16412,'-8'-4'1800,"11"4"-1056,6-6-320,6-3 1809,8 0-1345,10-3-504,4-6-128,7-3-280,0-2-208,-1 4-400,-1-1-192,-7 7-361,-4 1-415,-13 6 1040,-7 4-336,-11 1-65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0.4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18796,'2'-3'212,"1"0"1,0 0-1,1 0 0,-1 0 0,0 1 1,1-1-1,-1 1 0,1 0 0,0 0 1,0 1-1,0-1 0,0 1 1,0-1-1,0 1 0,0 1 0,0-1 1,5 0-1,2 0 8,0 0 1,0 1-1,0 0 1,0 1-1,17 2 1,-23-2-191,0 0 0,-1 1 0,1-1 0,0 1 0,-1 0 0,1 1 0,-1-1 0,0 1 0,1-1 0,-1 1 0,-1 0 0,1 1 0,0-1 0,-1 1 0,6 6 0,-5-4 0,-1 1 0,0-1-1,0 1 1,0-1-1,-1 1 1,0 0-1,0 0 1,-1 0 0,2 14-1,-3 1 0,0 1 0,-2-1 1,0 1-1,-2-1 0,0 0 0,-8 22 0,6-23-317,-1 1 0,-1-1 0,0 0 1,-2-1-1,-15 25 0,9-26-29,-3-9-98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1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1 10506,'-7'-1'-333,"-10"3"3788,16-1-3238,1-1 1,-1 1 0,1 0-1,-1-1 1,1 1-1,-1-1 1,1 1 0,0 0-1,-1-1 1,1 1 0,0 0-1,-1-1 1,1 1-1,0 0 1,0-1 0,0 1-1,-1 0 1,1 0 0,0-1-1,0 1 1,0 0-1,0 0 1,1 0 0,-2 71 3158,3 122-119,1-145-2938,17 92 0,-18-132-307,0 0 0,1-1 0,0 1 1,1 0-1,0-1 0,0 0 0,6 9 1,-9-15-12,0 0 0,1 0 0,-1 0 0,1 0 1,0-1-1,0 1 0,0 0 0,0-1 1,0 0-1,0 1 0,0-1 0,0 0 1,0 0-1,1 0 0,-1 0 0,0 0 0,1-1 1,-1 1-1,0-1 0,1 1 0,-1-1 1,1 0-1,-1 0 0,1 0 0,-1 0 0,1-1 1,-1 1-1,1-1 0,-1 1 0,4-2 1,2-2-24,-1 0 1,1 0 0,-1 0 0,0-1 0,0 0-1,-1-1 1,1 1 0,5-9 0,45-55-1073,-50 58 812,74-119-2922,-72 114 2927,11-19-633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1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76 13987,'-5'-18'2319,"4"14"-680,5 12 514,9 39-1657,-2 0 0,8 63-1,-5-21-303,-9-57-116,0-4 65,9 29 0,-9-50 66,-1-15-113,-1-15-17,-2-28-6,-2 0 0,-2 1 0,-3-1 0,-18-76 0,23 125-69,-1-9 20,0 1 0,-1 0 0,-1-1 1,-6-13-1,2 14 21,3 13 10,3 22 36,3-5-37,1 0-1,0 0 0,2-1 0,0 1 0,1-1 1,1 0-1,1 0 0,0-1 0,12 20 0,-17-35-35,0 0 0,0 0 0,0 0 0,0-1 0,0 1 0,1 0 0,0-1 0,3 3-1,-5-4-8,0-1-1,0 1 1,0-1-1,0 1 0,0-1 1,0 1-1,0-1 0,0 0 1,1 0-1,-1 0 0,0 1 1,0-1-1,0 0 0,0 0 1,0-1-1,1 1 1,-1 0-1,0 0 0,0 0 1,0-1-1,0 1 0,0-1 1,0 1-1,0-1 0,0 1 1,0-1-1,0 1 0,0-1 1,0 0-1,1-1 0,3-3 12,-1 0 0,1-1 0,-1 0 0,-1 1 0,1-1 0,-1 0-1,0-1 1,0 1 0,-1-1 0,2-7 0,15-73 103,-18 82-110,5-59 78,3-9 44,-9 77-119,0 1 0,1 0 0,-1-1 0,1 1-1,2 6 1,1 9 2,65 372-804,-62-366-52,-4-22 478,-1-15 71,-2-16-155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2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 21020,'1'17'1817,"7"-7"-1377,-2-4-176,9-6 856,3-4-592,9-11-552,-2-2-320,1-2-728,-5-1 296,-6 4 480,0 4-248,-2 4-152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2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1 166 18836,'0'-3'136,"-1"-12"1394,2 21-64,3 20-502,18 116-58,38 190 239,-60-332-1145,9 29 180,-2-17-46,-6-12-129,-1 0-1,0 0 1,0 0-1,0 0 0,1 0 1,-1 0-1,0 0 1,0 0-1,0 0 1,1 0-1,-1 0 1,0 0-1,0 0 1,0 0-1,1 0 1,-1 0-1,0 0 0,0 0 1,1 0-1,-1 0 1,0 0-1,0 0 1,0 0-1,1 0 1,-1 0-1,0-1 1,0 1-1,0 0 1,0 0-1,1 0 0,-1 0 1,0-1-1,0 1 1,0 0-1,0 0 1,0 0-1,0 0 1,1-1-1,-1 1 1,0 0-1,0 0 0,0 0 1,0-1-1,0 1 1,0 0-1,0-1 1,5-14 63,0-1 0,0 0 1,2-29-1,0 8-14,7-35-5,99-398 150,-108 452-573,-5 18 361,0 0 1,0 0 0,0 0-1,0 0 1,0 0 0,0 0-1,0 0 1,0 0-1,0 0 1,0 0 0,0 0-1,0 0 1,0 0-1,0 0 1,-1 0 0,1 0-1,0 0 1,0 0 0,0 0-1,0 0 1,0 0-1,0 0 1,0 0 0,0 0-1,0 0 1,0 0-1,0 0 1,0-1 0,0 1-1,0 0 1,0 0 0,0 0-1,0 0 1,0 0-1,0 0 1,-15 29-35,1 3-159,-3 7-62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3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1 383 17676,'13'23'1386,"-4"-7"-46,18 25 1,-25-38-1139,1 1 1,0-1 0,0 0-1,0 0 1,0 0 0,0-1-1,1 1 1,-1-1 0,1 0-1,-1 0 1,1 0 0,7 2-1,-9-3-188,0-1 1,-1 0-1,1 1 0,0-1 1,0 0-1,-1 0 0,1 0 0,0 0 1,0 0-1,-1-1 0,1 1 1,0-1-1,-1 1 0,1-1 0,0 1 1,-1-1-1,1 0 0,-1 0 0,2-1 1,0 0-74,-1 0 0,0 0 0,0-1-1,0 1 1,0-1 0,0 1 0,0-1 0,-1 1 0,1-1 0,0-3 0,2-4-345,-1 0 0,-1 0 0,0 0 1,0 0-1,0-16 0,-2 5-606,0 0 0,-2 1-1,0-1 1,-2 0 0,-11-38 0,30 112 3129,-11-36-1481,0 0 0,2-1-1,0 0 1,0 0-1,11 18 1,-16-33-614,-1 0-1,0 0 1,1 0-1,-1-1 1,1 1-1,-1 0 1,1 0 0,0-1-1,-1 1 1,1 0-1,0 0 1,-1-1 0,1 1-1,0-1 1,0 1-1,0-1 1,-1 1 0,1-1-1,0 1 1,0-1-1,0 0 1,0 1 0,0-1-1,0 0 1,0 0-1,0 0 1,0 0 0,0 0-1,0 0 1,0 0-1,0 0 1,0 0-1,-1 0 1,1-1 0,0 1-1,0 0 1,0-1-1,0 1 1,0 0 0,0-1-1,0 1 1,-1-1-1,1 0 1,0 1 0,0-1-1,-1 0 1,1 1-1,0-1 1,-1 0 0,1 0-1,-1 1 1,2-3-1,2-4 34,1 0 0,-1 0 0,0-1 0,5-13 0,-4 8 26,-1-1 1,0-1-1,-1 1 0,0 0 1,0-28-1,-3 70 346,-1-12-283,0 1 1,5 29-1,-1-24-31,5 24 107,-8-43-195,1 0-1,0 0 1,0 0-1,0 0 1,0 0 0,1 0-1,-1-1 1,1 1-1,0 0 1,3 4 0,-4-7-21,-1 0 0,1 0 0,-1 1 0,1-1 0,-1 0 0,0 0 0,1 0 0,-1 0 0,1 1 0,-1-1 1,1 0-1,-1 0 0,1 0 0,-1 0 0,1 0 0,-1 0 0,1 0 0,-1 0 0,1-1 0,-1 1 0,1 0 0,-1 0 1,1 0-1,-1 0 0,1-1 0,-1 1 0,1 0 0,-1 0 0,0-1 0,1 1 0,-1 0 0,0-1 0,1 1 0,-1-1 0,0 1 1,1 0-1,-1-1 0,0 1 0,0-1 0,1 1 0,-1-1 0,0 1 0,0 0 0,0-1 0,0 1 0,1-2 0,7-22 103,-8 24-105,15-73 233,-12 48-129,9-28 0,-12 52-107,0 1 0,0 0 0,0-1 0,0 1 1,0 0-1,0-1 0,0 1 0,0 0 1,1-1-1,-1 1 0,0 0 0,0-1 1,0 1-1,0 0 0,0 0 0,1-1 1,-1 1-1,0 0 0,0 0 0,1-1 1,-1 1-1,0 0 0,0 0 0,1-1 0,-1 1 1,0 0-1,0 0 0,1 0 0,-1 0 1,0-1-1,1 1 0,-1 0 0,0 0 1,1 0-1,-1 0 0,0 0 0,1 0 1,0 0-1,8 12 25,6 27 6,-15-36-25,5 13 5,2 4 31,0 1 0,10 18 0,-17-38-38,0-1-1,0 0 0,1 1 0,-1-1 1,0 0-1,0 1 0,0-1 1,0 0-1,0 0 0,0 1 1,1-1-1,-1 0 0,0 0 1,0 1-1,0-1 0,1 0 1,-1 0-1,0 0 0,0 1 0,1-1 1,-1 0-1,0 0 0,1 0 1,-1 0-1,0 1 0,0-1 1,1 0-1,-1 0 0,0 0 1,1 0-1,-1 0 0,0 0 1,1 0-1,0 0 0,5-11 73,0-25-64,-5 30-24,1-13-91,-1 8-133,1 0 0,0 1 0,0-1-1,7-16 1,-9 27 187,0 0 1,0-1-1,0 1 0,0-1 1,0 1-1,0 0 0,0-1 0,0 1 1,1 0-1,-1-1 0,0 1 1,0 0-1,0-1 0,0 1 1,1 0-1,-1 0 0,0-1 0,0 1 1,1 0-1,-1-1 0,0 1 1,1 0-1,-1 0 0,0 0 1,1-1-1,-1 1 0,0 0 0,1 0 1,-1 0-1,0 0 0,1 0 1,-1 0-1,0 0 0,1 0 1,-1 0-1,1 0 0,-1 0 0,0 0 1,1 0-1,-1 0 0,0 0 1,1 0-1,-1 0 0,0 0 1,1 0-1,-1 0 0,0 1 0,1-1 1,-1 0-1,1 1 0,12 19-2097,-12-19 1916,-1 0 0,0 0 1,1 1-1,0-1 0,-1 0 0,1 0 1,0 0-1,-1 0 0,1 0 0,0 0 0,0 0 1,0 0-1,0 0 0,0-1 0,0 1 1,2 1-1,-2-3 58,0-1 0,0 1 0,1 0 1,-1-1-1,0 1 0,0-1 0,-1 1 0,1-1 1,0 1-1,0-1 0,-1 0 0,1 1 0,-1-1 1,1-3-1,1 0-138,2-8-181,18-42-688,-20 51 1180,0 1-1,0-1 1,0 1-1,0-1 1,1 1-1,-1 0 1,1 0-1,0 0 1,0 0-1,0 1 0,5-5 1,-7 7 73,0-1 1,1 1-1,-1-1 0,0 1 0,0 0 1,1-1-1,-1 1 0,0 0 1,1 0-1,-1 0 0,0 0 1,1 0-1,-1 0 0,0 0 0,0 0 1,1 1-1,-1-1 0,0 0 1,1 1-1,-1-1 0,1 2 1,25 18 2303,-24-17-2044,0-1 0,0 1 0,-1-1 0,2 0 0,-1 0 1,0 0-1,0 0 0,6 2 0,-8-4-268,1 0 0,-1 0 0,0 0 1,1 0-1,-1 0 0,1 0 0,-1 0 0,0-1 0,1 1 0,-1-1 0,0 1 0,1-1 0,-1 1 0,0-1 1,0 0-1,1 1 0,-1-1 0,0 0 0,0 0 0,0 0 0,0 0 0,0 0 0,0 0 0,0 0 0,-1 0 1,1-1-1,0 1 0,0-2 0,5-9 95,0 0 0,0-1 0,-2 0 1,0 0-1,0-1 0,-1 1 0,-1-1 0,0 1 0,0-21 1,-2 32-143,0 0 0,0 0 0,0 1 0,-1-1 0,1 0 0,0 1 0,-1-1 0,1 0 0,-1 1 1,0-1-1,1 1 0,-1-1 0,-2-2 0,3 4-12,0 0 1,0-1-1,-1 1 1,1 0-1,0 0 1,0 0-1,-1-1 1,1 1-1,0 0 1,0 0-1,-1 0 1,1 0-1,0 0 0,-1 0 1,1 0-1,0 0 1,-1 0-1,1 0 1,0 0-1,-1 0 1,1 0-1,0 0 1,0 0-1,-1 0 1,1 0-1,0 0 1,-1 0-1,-10 12 242,6-1-79,0-1 0,0 2 0,1-1 0,1 0 0,0 1 1,0 0-1,1 0 0,1 0 0,0 0 0,1 21 0,0-24-49,1 0 0,0 1-1,0-1 1,1 0 0,1 0 0,-1 0-1,1 0 1,1-1 0,-1 1 0,2-1-1,-1 0 1,1 0 0,0 0 0,10 10-1,-14-16-129,1 0 0,0 0 0,-1-1 0,1 1-1,0-1 1,0 1 0,0-1 0,1 0 0,-1 0-1,0 0 1,0 0 0,0 0 0,1-1-1,-1 1 1,1-1 0,-1 1 0,0-1 0,1 0-1,-1 0 1,1 0 0,-1 0 0,0 0 0,1-1-1,-1 1 1,3-1 0,3-3-83,-1 1 0,1-1 0,-1 0 0,0-1 0,12-10 0,-16 13 104,27-21-257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3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18972,'3'-8'1784,"-2"11"-1167,-1 8-281,2 8 768,1 7-240,0 5-312,0 5-208,3 5-208,0-1-96,0-2-152,0-5-120,-2-8-304,1-4-160,-4-7-392,-1-4 2088,-6-10-1256,-3-3-40,-1-9 16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24.3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97 105 19260,'-2'0'178,"1"-1"-1,0 1 1,0 0 0,-1 0-1,1 0 1,0-1-1,-1 1 1,1 0 0,0-1-1,0 1 1,0-1-1,0 0 1,0 1 0,-1-1-1,1 0 1,0 0 0,0 0-1,1 1 1,-1-1-1,-1-2 1,1 2-43,1 0-1,0 0 1,-1 0-1,1-1 1,0 1-1,0 0 1,0 0 0,0 0-1,0-1 1,0 1-1,0 0 1,0 0 0,0 0-1,1-1 1,-1 1-1,0 0 1,2-2 0,2-5 171,1-1 0,0 1 0,0 0 0,10-10 1,-8 9-499,-7 8 188,0 1-1,1-1 0,-1 1 1,0 0-1,0-1 1,0 1-1,1-1 0,-1 1 1,0 0-1,0-1 0,1 1 1,-1 0-1,0-1 1,1 1-1,-1 0 0,0 0 1,1-1-1,-1 1 0,0 0 1,1 0-1,-1 0 0,1 0 1,-1-1-1,1 1 1,-1 0-1,0 0 0,1 0 1,-1 0-1,1 0 0,-1 0 1,1 0-1,-1 0 0,0 0 1,1 0-1,-1 0 1,1 0-1,-1 0 0,1 1 1,-1-1-1,0 0 0,1 0 1,-1 0-1,1 1 0,-1-1 1,0 0-1,1 0 1,-1 1-1,0-1 0,1 0 1,-1 1-1,0-1 0,0 0 1,1 1-1,-1-1 0,0 1 1,0-1-1,0 0 1,0 1-1,1-1 0,-1 1 1,0-1-1,0 0 0,0 1 1,0 0-1,7 36-132,-6-29 109,9 52-39,25 201 351,-29-198-13,-3-1 0,-7 74-1,4-132-256,-2 14 67,0 0 0,-5 20 0,6-34-53,0 0-1,0 0 1,-1 0-1,1 0 1,-1 0 0,0-1-1,0 1 1,0-1 0,0 1-1,-1-1 1,1 0-1,-1 0 1,0 0 0,0 0-1,-6 4 1,7-6-12,0 0 0,0-1-1,0 1 1,0 0 0,0-1 0,0 0-1,0 1 1,0-1 0,0 0 0,0 0 0,0 0-1,0-1 1,-1 1 0,1 0 0,0-1-1,0 1 1,0-1 0,0 0 0,1 0-1,-1 1 1,0-1 0,0-1 0,0 1 0,1 0-1,-1 0 1,0-1 0,1 1 0,-1 0-1,1-1 1,-2-2 0,-4-4-26,0 0 0,1-1 1,0 0-1,-7-14 0,6 7-376,0 1 1,0-1-1,2-1 0,0 1 0,-3-18 1,7 28 144,0-1 0,0 1 0,1 0-1,0 0 1,0-1 0,0 1 0,1 0 0,0 0 0,0-1 0,0 1 0,1 0 0,0 0 0,0 0 0,1 1 0,0-1 0,0 1 0,4-7 0,13-11-844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4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5 490 17348,'-5'2'1864,"8"1"-1064,2 0-288,7-3 1209,3-2-561,7-4-440,5-1-136,8-7-448,1-1-320,-2-3-760,0-3 856,-9 3-184,-2 3-128</inkml:trace>
  <inkml:trace contextRef="#ctx0" brushRef="#br0" timeOffset="1">514 450 15971,'5'20'1936,"-5"-20"-1896,0 0 0,0 0 0,0 1 0,1-1-1,-1 0 1,0 0 0,0 0 0,0 0 0,0 0 0,1 0 0,-1 0 0,0 0-1,0 1 1,0-1 0,1 0 0,-1 0 0,0 0 0,0 0 0,1 0-1,-1 0 1,0 0 0,0 0 0,0 0 0,1 0 0,-1 0 0,0 0-1,0 0 1,0-1 0,1 1 0,-1 0 0,0 0 0,0 0 0,0 0-1,1 0 1,-1 0 0,0 0 0,0-1 0,0 1 0,0 0 0,0 0-1,1 0 1,-1-1 0,3-2 218,-1-1 0,1 0 0,-1 0 0,0 0 0,0 0 0,2-6 0,14-43 667,17-83-1,-1-59-539,-28 157-333,-2 25-19,-3 30 19,-1-9-36,0 115 154,0-40-471,11 97 0,-7-159 180,-1-14 44,-3-7 72,0 0 0,0 0-1,1 1 1,-1-1 0,0 0 0,0 0 0,0 0-1,0 0 1,0 0 0,0 0 0,0 0 0,0 0-1,1 0 1,-1 0 0,0 0 0,0 0 0,0 0-1,0 0 1,0 0 0,0 0 0,0 0 0,1 0-1,-1 0 1,0 0 0,0 0 0,0 0 0,0 0-1,0 0 1,0 0 0,0 0 0,1 0-1,-1 0 1,0 0 0,0 0 0,0 0 0,0-1-1,0 1 1,0 0 0,0 0 0,0 0 0,0 0-1,0 0 1,0 0 0,1 0 0,-1 0 0,0 0-1,0-1 1,5-9-276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4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74 19172,'-3'62'1935,"1"-39"-1343,0 1 0,4 28 0,-2-46-474,1 1-1,0-1 1,1 0-1,-1 1 1,1-1 0,0 0-1,1 0 1,0 0-1,0 0 1,0-1 0,1 1-1,5 7 1,-8-12-110,0 0 0,0 1 0,1-1 0,-1 0 0,0 0 0,0 0 0,1 0 0,-1 0 0,0 0 0,1-1 0,-1 1 0,1 0 0,-1-1 0,1 1 0,0-1 0,-1 1 0,1-1 0,0 0 0,-1 0 0,1 0 0,-1 0 0,1 0 0,0 0 0,-1 0 0,1 0 0,0-1 0,-1 1 0,1-1 0,-1 1 0,1-1 0,-1 0 0,1 1 0,-1-1 0,1 0 0,-1 0 0,0 0 0,3-2 0,0-1 16,0 0 1,0 0 0,0-1-1,-1 1 1,1-1 0,-1 0 0,0 0-1,-1 0 1,4-8 0,-1-1 78,-1 0 0,-1 0-1,0-1 1,-1 0 0,-1 1 0,0-25 0,-1 30-33,-1 1 0,0-1-1,0 0 1,-1 1 0,0-1 0,0 1-1,-1 0 1,0-1 0,-1 1-1,0 0 1,0 1 0,-7-11 0,9 16-61,0 0 1,1 0 0,-1 0-1,0 0 1,0 0 0,0 0-1,0 1 1,0-1 0,0 1-1,0 0 1,0-1-1,-1 1 1,1 0 0,-1 0-1,1 0 1,-1 1 0,1-1-1,-1 1 1,1-1 0,-1 1-1,1 0 1,-1 0 0,0 0-1,1 0 1,-4 1 0,2 0-59,0 1 1,0 0 0,1-1 0,-1 1 0,0 1 0,1-1 0,-1 0 0,1 1 0,0 0-1,0 0 1,0 0 0,0 0 0,0 0 0,-4 7 0,3-2-242,-1 0 1,2 0-1,-1 1 1,1-1-1,0 1 0,1 0 1,0-1-1,1 1 1,-1 0-1,2 0 1,-1 0-1,1 0 0,1 0 1,1 10-1,3-3-521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5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115 144 16652,'-8'21'937,"2"0"0,0 0 0,1 1 1,-1 26-1,4-37-719,2 0 1,0 0-1,0 0 1,1 0-1,0 0 1,1 0-1,0 0 1,1 0-1,0-1 1,6 14-1,-9-23-208,1 0 1,-1 0-1,1 1 1,-1-1-1,1 0 0,0 0 1,-1 0-1,1 0 1,0-1-1,0 1 0,0 0 1,-1 0-1,1 0 1,0-1-1,0 1 0,0 0 1,0-1-1,1 1 1,-1-1-1,0 1 0,0-1 1,0 1-1,0-1 1,0 0-1,1 0 0,0 0 1,0 0 11,-1 0 1,0-1 0,0 1 0,1-1 0,-1 0-1,0 1 1,0-1 0,0 0 0,1 0-1,-1 0 1,0 1 0,0-1 0,0 0-1,-1-1 1,1 1 0,0 0 0,0 0-1,0 0 1,-1 0 0,1-1 0,-1 1-1,2-3 1,5-19 212,-1 0 0,-1-1 0,0 0 0,-2 0-1,-1 0 1,-1 0 0,-1 0 0,-1 0 0,-1 0 0,-6-29-1,5 39-149,0 1-1,-1 0 0,-1 0 1,-6-14-1,9 24-74,1 0 1,-1 0-1,1 1 0,-1-1 1,0 1-1,0 0 1,0 0-1,0-1 0,-1 1 1,1 0-1,-4-2 0,5 4-12,-1-1-1,1 1 1,-1-1-1,0 1 1,1-1-1,-1 1 0,1 0 1,-1 0-1,0 0 1,1 0-1,-1 0 1,0 0-1,1 0 0,-1 0 1,1 1-1,-1-1 1,0 1-1,1-1 1,-1 1-1,1-1 0,-1 1 1,-1 1-1,-2 2-108,0 0-1,1 0 1,-1 0 0,1 0-1,0 1 1,0 0 0,1 0-1,-1 0 1,1 0-1,0 0 1,1 1 0,-1-1-1,-2 9 1,-1 6-547,1 0-1,-5 34 1,6-19 71,7-8-158</inkml:trace>
  <inkml:trace contextRef="#ctx0" brushRef="#br0" timeOffset="1">434 184 23253,'11'42'1752,"-5"-3"-1328,-2-1-240,4 0 641,-2-5-465,3-2-752,-3-5-417,-5-14 1466,-1-11-761,-7-7-168,-4-12-33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5.9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0 26198,'-2'9'1744,"-7"2"-1696,0-2-296,3-8-56,0-1 448,-1-3-264,-2-1-112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1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15371,'0'1'307,"-1"1"-1,1-1 0,0 0 0,0 1 0,0-1 1,-1 1-1,1-1 0,1 1 0,-1-1 0,0 1 1,0-1-1,0 0 0,1 1 0,-1-1 1,1 0-1,-1 1 0,1-1 0,0 0 0,0 2 1,1 0 34,0 0 1,1-1-1,-1 1 0,1 0 1,0-1-1,-1 0 1,6 4-1,7 2 8,0 0 0,27 10 0,-26-12 169,9 5-427,-13-5-457,0-1 0,1 0-1,-1 0 1,1-1-1,23 3 1,-35-7 276,0 0-1,0 0 1,-1 0 0,1 0-1,0 0 1,0 0 0,-1 0 0,1 0-1,0 0 1,0 0 0,-1-1-1,1 1 1,0 0 0,0-1-1,-1 1 1,1 0 0,0-1-1,-1 1 1,1-1 0,-1 1-1,1-1 1,0 1 0,-1-1-1,1 0 1,-1 1 0,0-1 0,1-1-1,0 0-54,0 0 0,-1 0 0,1 0 0,-1 0 0,1 0 0,-1-1 0,0 1 0,0-4 0,-1-15-774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1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17100,'2'5'525,"-1"1"0,1 0 0,-1 0 0,-1 0 0,1 0 0,-1-1 0,0 8 0,1 11 370,12 258 1190,-13-268-2326,1 8-1524,-2 0 0,-6 43 0,2-50 1150,-4-6 26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0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842 0 8802,'-77'22'547,"0"3"-1,-90 43 1,133-50-288,0 0-1,2 2 0,0 2 1,1 0-1,1 2 0,-50 53 1,50-43-86,2 1 0,1 1 0,2 2 0,1 0 0,2 2 0,-19 48 0,31-60-145,0 0 1,2 0 0,1 1-1,2 0 1,0 1-1,2-1 1,1 1 0,2 0-1,0-1 1,8 42-1,-1-34-8,2 0 0,1-1 0,2 0 0,25 52 0,-12-39 33,2-1 0,50 66 0,-49-79-36,2-2 1,1-1-1,1-1 1,2-2-1,1-1 0,1-2 1,1-2-1,1-1 1,1-1-1,61 22 0,-44-23-291,1-2-1,0-3 1,1-3 0,1-2-1,0-3 1,0-2-1,80-3 1,-60-8-194,0-3 1,0-4 0,-1-3-1,106-36 1,-27-4-385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1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789 11 9402,'-472'-11'2339,"462"11"-2294,0 0 0,0 1 0,-1 0 1,1 1-1,0 0 0,0 0 0,0 1 0,1 0 0,-1 1 0,1 0 0,-1 1 0,1-1 0,1 2 0,-1-1 1,1 2-1,0-1 0,0 1 0,1 0 0,-1 0 0,-5 9 0,-2 7-59,0 0-1,2 1 1,0 0-1,2 1 0,1 0 1,1 1-1,1 0 1,1 1-1,1 0 1,-3 40-1,7-33 5,1-1-1,2 1 0,1 0 1,1-1-1,2 0 0,1 1 0,2-2 1,14 38-1,-9-38 45,2-1 0,1-1-1,1 0 1,2-1 0,1-1 0,0-1-1,3-1 1,0 0 0,1-2 0,2-1 0,0-1-1,34 21 1,-18-16-5,1-2-1,0-3 1,2-1 0,1-2-1,0-2 1,1-2 0,92 16-1,-60-20-320,1-4-1,0-3 1,0-4-1,121-16 1,-85-1-498,-1-6 0,160-53 1,-143 29 90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2.5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725 475 10914,'1'-51'1121,"-7"0"-809,-13-4-128,-11 3 400,-20 1-208,-15 1-152,-22 7-400,-7 2-1048,-19 10 1088,-9 2-160,-17 8-153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0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 15747,'15'7'1513,"0"-2"-1161,3-4-176,5 1 616,9-7-544,4-2-248,7-5-536,8 0-792,6 0 1080,0 0-209,2 4-167</inkml:trace>
  <inkml:trace contextRef="#ctx0" brushRef="#br0" timeOffset="1">802 18 14003,'35'-4'1528,"1"-2"-1032,6 1-160,4 2 713,7 3-369,1 5-104,-1 1-184,-1 0-96,-7 0-128,-4 0-32,-8-2-64,-6-1-120,-9-3-352,-6 0-112,-5-6 400,-1 3-88,0 0-56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25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170 168 13115,'-47'9'8447,"42"-9"-8176,0 0-1,0 1 0,0-1 1,1 1-1,-1 0 1,0 1-1,1-1 0,-1 1 1,1 0-1,-1 0 1,1 0-1,0 1 0,0-1 1,0 1-1,0 0 1,-6 7-1,5-3-151,1-1-1,-1 1 1,1 0 0,1 0-1,-1 0 1,1 0 0,0 1-1,1-1 1,-2 10 0,3-14-117,0 1 1,1 0 0,-1-1 0,1 1-1,0-1 1,0 1 0,0 0-1,0-1 1,1 1 0,-1 0 0,1-1-1,0 1 1,0-1 0,0 1 0,1-1-1,-1 0 1,1 1 0,0-1 0,-1 0-1,2 0 1,-1 0 0,3 3 0,-3-5-34,-1 0 1,1 0-1,0 0 1,0 0-1,0-1 1,0 1-1,0 0 1,0-1-1,0 1 1,0-1 0,0 0-1,0 1 1,0-1-1,0 0 1,0 0-1,0-1 1,0 1-1,0 0 1,0-1-1,0 1 1,0-1 0,0 0-1,0 1 1,0-1-1,-1 0 1,5-3-1,3-1-321,0-1 1,-1-1-1,16-13 0,-3-3-820,-1 0 1,32-49-1,3-5-1327,-52 77 2337,-3 8 234,-2 9 182,-1-7-158,-3 12 75,1 1 0,0-1 0,2 1-1,-1 34 1,7-46-512,5-11-287,-6-1 419,0-1 1,0 0-1,0 1 1,0-1-1,0 0 0,-1 0 1,4-4-1,10-21-624,-1 0 0,-2-1-1,0-1 1,-2 1 0,7-33-1,-1 6 136,-11 41 863,-4 11 291,1-1 0,-1 0 0,1 0 1,-1 0-1,-1 0 0,1 0 0,0 0 1,-1 0-1,0-7 0,-14 58 3829,5-13-3374,1 0 0,2 0 0,2 1 0,1 0-1,2 42 1,1-71-847,1-1 1,0 1-1,1 0 0,-1 0 0,3 6 0,-3-10-59,0-1 0,-1 1 0,1-1 0,0 0-1,-1 1 1,1-1 0,0 0 0,0 0 0,0 0-1,0 0 1,0 1 0,0-1 0,1-1 0,-1 1-1,0 0 1,0 0 0,1 0 0,-1-1 0,1 1-1,-1 0 1,0-1 0,1 0 0,-1 1 0,1-1-1,-1 0 1,4 1 0,-1-2-66,0 0 0,0 0 1,0 0-1,-1 0 0,1-1 0,0 0 0,-1 1 0,1-1 0,-1-1 1,1 1-1,-1 0 0,0-1 0,0 0 0,5-5 0,6-8-455,19-27-1,-27 34 344,60-86-1434,-65 94 1605,0 1 0,-1-1 0,1 0-1,0 0 1,-1 0 0,1 0 0,0 1 0,0-1 0,-1 0 0,1 1-1,0-1 1,0 0 0,0 1 0,0-1 0,0 1 0,0 0 0,0-1-1,2 1 1,-3 0 20,1 0 0,-1 0 0,1 1 0,-1-1-1,1 0 1,-1 0 0,1 1 0,-1-1 0,1 1-1,-1-1 1,0 0 0,1 1 0,-1-1 0,0 1 0,1-1-1,-1 1 1,0-1 0,1 1 0,-1-1 0,0 1 0,0-1-1,0 1 1,0-1 0,0 1 0,1 0 0,0 7 270,0 1 0,0-1 1,-1 13-1,-1-14-196,0 34 644,0-24-346,0-1 0,4 33 0,-3-48-386,0-1 1,0 1-1,0-1 0,0 1 0,0-1 0,0 1 1,0-1-1,0 1 0,1 0 0,-1-1 1,0 1-1,0-1 0,0 1 0,1-1 0,-1 1 1,0-1-1,1 0 0,-1 1 0,0-1 1,1 1-1,-1-1 0,1 0 0,-1 1 1,0-1-1,1 0 0,-1 1 0,1-1 0,-1 0 1,1 0-1,-1 1 0,1-1 0,0 0 1,1 0-27,-1-1 0,0 1 0,0 0 0,1-1 0,-1 1 0,0-1 0,0 0 0,0 1 0,0-1 0,0 0 0,0 0 0,0 0 0,1-1 0,25-33-1085,-27 35 1082,8-14-495,10-15-417,-17 27 852,0 1 1,0-1-1,0 1 0,1 0 0,-1-1 0,0 1 0,1 0 0,-1 0 1,0 0-1,1 0 0,0 0 0,-1 0 0,3-1 0,-4 2 83,1 0-1,-1 0 0,0 0 0,1 1 1,-1-1-1,0 0 0,1 0 1,-1 0-1,0 0 0,0 0 1,1 0-1,-1 1 0,0-1 1,1 0-1,-1 0 0,0 1 0,0-1 1,1 0-1,-1 0 0,0 1 1,0-1-1,0 0 0,1 1 1,-1-1-1,0 0 0,0 0 1,0 1-1,0-1 0,0 0 0,0 1 1,0-1-1,0 1 0,0-1 1,0 0-1,0 1 0,0-1 1,0 1-1,1 18 376,-1-14-254,-1 14 436,1-8 33,0 1 0,0-1 1,4 23-1,-4-33-572,0-1 0,0 0-1,0 1 1,0-1-1,0 1 1,0-1 0,1 1-1,-1-1 1,0 0 0,0 1-1,0-1 1,0 1 0,0-1-1,1 0 1,-1 1 0,0-1-1,0 0 1,1 1-1,-1-1 1,0 0 0,1 1-1,-1-1 1,0 0 0,1 0-1,-1 1 1,0-1 0,1 0-1,-1 0 1,1 1 0,-1-1-1,0 0 1,1 0 0,-1 0-1,1 0 1,-1 0-1,1 0 1,-1 0 0,0 0-1,1 0 1,-1 0 0,1 0-1,-1 0 1,1 0 0,-1 0-1,0 0 1,1 0 0,-1-1-1,1 1 1,-1 0-1,0 0 1,1 0 0,-1-1-1,0 1 1,1 0 0,-1-1-1,0 1 1,1-1 0,17-21 186,0-14-183,-2-1 1,-2-1-1,10-40 1,-15 51-138,3 3-294,-4 18-341,-8 6 713,1 0-1,-1 0 1,0 0-1,0 1 0,1-1 1,-1 0-1,0 0 1,1 1-1,-1-1 1,0 0-1,0 0 0,0 1 1,1-1-1,-1 0 1,0 1-1,0-1 0,0 1 1,0-1-1,0 0 1,1 1-1,-1-1 1,0 0-1,0 1 0,0-1 1,0 0-1,0 1 1,0-1-1,0 1 1,-1-1-1,0 9-306,-1 2-77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0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 16540,'12'6'1368,"6"3"-1168,2-5-120,-1-4 704,13-1-912,5-4-272,8-4-560,0-1 816,3-7-144,0-4-120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1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70 118 13171,'-5'-1'340,"-1"-1"0,0 1 0,1-1 0,0 0 0,-1-1 0,1 1 0,0-1 0,0 0 0,0 0 1,1-1-1,-8-7 0,12 10-222,1 1 0,0-1 0,0 0 1,0 0-1,0 1 0,0-1 0,0 0 0,0 1 1,0-1-1,0 1 0,0-1 0,0 1 1,0 0-1,0-1 0,0 1 0,2 0 0,-2 0-38,237-63 1283,-230 61-1355,-1 0 0,1 1-1,-1-1 1,1 1 0,-1 1-1,1 0 1,0 0-1,8 1 1,-13 0 1,0-1 0,-1 1-1,1 0 1,0 0 0,0 1 0,-1-1 0,1 0 0,-1 1-1,1 0 1,-1-1 0,0 1 0,1 0 0,-1 0-1,0 0 1,0 1 0,0-1 0,-1 0 0,1 1-1,-1-1 1,1 1 0,-1 0 0,0-1 0,2 5-1,4 22 5,0 0-1,-2 0 0,-2 0 0,0 0 0,-2 1 1,-3 38-1,2-63-104,-1 0 1,1 1 0,-1-1-1,0 0 1,-1 0-1,1 0 1,-1 0 0,0 0-1,0 0 1,-5 7-1,-4 1-240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2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0 472 14091,'9'-6'1744,"9"3"-879,6-3-353,2-6 2064,5-1-1696,7-7-512,1 2-311,-1-3 255,-2 0-192,-8 2-120,-1-5-72</inkml:trace>
  <inkml:trace contextRef="#ctx0" brushRef="#br0" timeOffset="1.01">602 1 16379,'5'9'1329,"-10"13"-1001,-5 4-128,-2 13 528,1 4-256,-2 12-256,-2 0-56,1-2-112,1-5-56,2-9-216,2-6-208,2-17-616,5-13 880,-13-6-144,5-13-128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2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79 17188,'-36'91'2373,"33"-82"-2180,1 0 0,-1 0-1,2 1 1,0-1 0,0 0-1,0 1 1,1-1 0,2 11-1,-2-18-140,0 0-1,0 0 1,1 0 0,-1 0-1,1 0 1,-1 0-1,1 0 1,0 0-1,0 0 1,0 0 0,0-1-1,0 1 1,0 0-1,0-1 1,1 1-1,-1-1 1,4 3 0,-4-3-21,1 0 0,-1-1 0,1 1 0,-1-1 1,1 1-1,0-1 0,-1 0 0,1 1 1,0-1-1,-1 0 0,1 0 0,0 0 1,-1 0-1,1-1 0,0 1 0,-1 0 1,3-1-1,3-2 18,1-1 1,-1 1-1,0-1 0,0 0 1,0-1-1,0 0 1,8-8-1,3-3 0,-1-1 0,-1-1 1,18-26-1,-28 36-32,0-1 1,-1 0 0,0 0-1,-1 0 1,0-1 0,0 0-1,-1 0 1,0 0-1,-1 0 1,2-11 0,-4 19-18,0-1 0,0 1 0,0 0 0,0 0 0,0-1 0,-1 1 0,1 0 0,-1-1 0,1 1 0,-1 0 0,0 0 0,0 0 0,0 0 0,0 0 0,-2-3 0,2 4-6,0 0 1,0 0-1,0-1 1,-1 2-1,1-1 1,0 0-1,-1 0 1,1 0-1,-1 1 1,1-1-1,-1 0 1,1 1-1,-1-1 1,1 1-1,-1 0 1,1 0-1,-3-1 1,-1 2-42,0-1 0,1 1 0,-1-1 0,0 1 0,0 1 0,1-1 0,-1 1-1,1-1 1,-1 2 0,1-1 0,0 0 0,0 1 0,-4 2 0,1 1-141,0 1 1,1-1-1,0 1 0,0 0 0,1 0 0,-1 1 0,2 0 1,-1 0-1,1 0 0,0 0 0,1 1 0,0-1 0,1 1 1,-1 0-1,1 0 0,1 0 0,0 0 0,0 15 0,3-1-485</inkml:trace>
  <inkml:trace contextRef="#ctx0" brushRef="#br0" timeOffset="1">505 380 14723,'1'31'1111,"-1"-11"-628,2-1-1,0 1 1,0-1-1,11 34 1,-13-51-426,0-1 0,1 0 0,-1 0 1,0 0-1,1 1 0,0-1 0,-1 0 0,1 0 1,0 0-1,-1 0 0,1 0 0,0 0 1,0 0-1,0 0 0,0 0 0,0 0 1,0-1-1,0 1 0,0 0 0,2 0 1,-2-1-24,0 0 0,0 0 0,0 0 0,0 0 0,0 0 0,0-1 1,0 1-1,0 0 0,-1-1 0,1 1 0,0 0 0,0-1 0,0 1 0,0-1 1,-1 0-1,1 1 0,0-1 0,-1 1 0,1-1 0,0 0 0,0-1 0,3-4 65,1-1 0,-1 1-1,-1-1 1,1 0-1,2-9 1,1-5 113,-1-1 0,6-32-1,-11 44-114,1-1 0,-2 0 0,1 0 0,-2 0 0,1 0 0,-5-21 0,5 31-79,0-1 1,-1 1 0,1-1 0,0 1 0,-1 0-1,1-1 1,-1 1 0,0-1 0,1 1-1,-1 0 1,0-1 0,0 1 0,0 0-1,0 0 1,0 0 0,0 0 0,0 0-1,0 0 1,0 0 0,0 0 0,-1 0-1,-1 0 1,2 1 1,0-1-1,-1 1 1,1 1-1,0-1 1,-1 0-1,1 0 1,0 0 0,-1 1-1,1-1 1,0 1-1,-1-1 1,1 1-1,0-1 1,0 1 0,0 0-1,0 0 1,0 0-1,0-1 1,-2 2-1,-3 5-67,0-1 0,1 1-1,-1-1 1,1 2 0,1-1-1,-5 8 1,6-10-121,0 1 1,1-1 0,0 0-1,0 1 1,0-1 0,1 1-1,-1 0 1,1-1 0,1 1-1,-1 0 1,1 7-1,4-4-331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4.8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 16043,'4'-2'1713,"-1"2"-1177,-4 9-216,-7 5 800,1 5-536,-2 1-64,1 4-183,4 0-89,1-1-120,3 1-72,-2-5 16,2-2-136,0-7-497,0-8-31,-1-1 480,-7-7-120,-8-3-96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5.2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 16924,'11'0'1312,"5"3"-824,7 0-168,10 1 552,3-1-312,10-1-152,1-2-159,2-6-610,-2-2-1119,-5-1 1296,-4 2-240,-10-2-184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5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0 13907,'-19'38'10089,"9"-13"-9807,1 1 0,1 0 0,-9 45 0,17-70-280,0 0 0,0-1 0,0 1-1,-1 0 1,1 0 0,0 0 0,0 0 0,0 0 0,0 0-1,0 0 1,0-1 0,1 1 0,-1 0 0,0 0 0,0 0-1,1 0 1,-1 0 0,0-1 0,1 1 0,-1 0 0,1 0 0,-1 0-1,1-1 1,-1 1 0,1 0 0,0-1 0,-1 1 0,1-1-1,0 1 1,0-1 0,0 2 0,1-2-21,1 0 0,-1 0 0,0 0 0,0 0 0,0 0 0,0 0 0,0-1 0,0 1 0,0-1 0,0 1 0,0-1 0,0 0 0,2-1 0,4-1-110,1 0-1,-1 0 0,1 0 1,-1 1-1,1 1 1,0 0-1,0 0 0,10 0 1,-17 1 96,0 1 0,0-1 1,0 0-1,0 1 0,0-1 0,0 1 0,0 0 1,0-1-1,0 1 0,0 0 0,-1 0 1,1 0-1,0 0 0,0 1 0,-1-1 1,3 3-1,-3-2 27,0 0-1,0 0 1,0 0 0,0 0-1,0 0 1,0 1 0,-1-1 0,1 0-1,-1 1 1,1-1 0,-1 0-1,0 1 1,0-1 0,0 0-1,0 1 1,-1-1 0,1 0 0,-1 3-1,-1 2 45,-1 0 1,1 0-1,-1-1 0,0 0 0,0 1 0,-1-1 0,0 0 1,0-1-1,-1 1 0,1-1 0,-9 8 0,2-3 77,1-1 0,-2-1 1,1 1-1,-23 11 0,29-18-166,0 0-1,0 0 1,0 0 0,0 0 0,0-1 0,0 0 0,-1 0-1,1-1 1,0 1 0,-1-1 0,1 0 0,0 0 0,-9-2-1,11 1-29,-1 0-1,1 0 0,0 0 1,-1-1-1,1 0 0,0 1 1,0-1-1,0 0 0,0-1 1,0 1-1,0 0 1,1-1-1,-1 1 0,1-1 1,0 0-1,-1 0 0,1 0 1,1 0-1,-1 0 0,-2-7 1,-8-27-423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6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15595,'14'9'1545,"5"-3"-993,1-3-256,2 0 792,4-3-464,-1 0-344,1 0-408,-5-3 152,-2-4-96,-5-5-104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8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14787,'11'5'398,"0"-1"1,1-1-1,-1 0 0,1-1 0,19 2 1,61-2 384,-66-2-540,186-9-30,-211 9-313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9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216 3 14003,'-2'0'274,"0"-1"-1,0 1 1,-1-1-1,1 1 1,0 0 0,-1 0-1,1 0 1,0 0-1,-1 0 1,1 0-1,0 1 1,0-1 0,-1 1-1,1 0 1,-3 1-1,-33 18 1233,28-12-1271,0 0 1,0 1 0,0 0 0,1 1-1,1 0 1,0 1 0,0 0 0,1 0-1,-11 23 1,11-18-54,0 0 0,1 1 0,1 0 0,1 1 0,0-1 0,-3 33 0,7-44-136,0 0 1,0 1-1,1-1 1,-1 0-1,1 1 1,1-1-1,-1 0 1,1 0-1,0 0 1,5 10-1,-5-13-30,0 0-1,0 0 1,0 0 0,0 0-1,0-1 1,1 1-1,0-1 1,-1 1 0,1-1-1,0 0 1,0 0-1,0 0 1,0-1 0,0 1-1,1-1 1,-1 0-1,0 0 1,1 0 0,-1 0-1,6 0 1,-1 0-5,0 0 0,0-1 0,0-1 0,0 1 0,0-1 0,1-1 0,-1 1 0,14-6 0,0-2 34,36-21-1,-58 30-42,0 0 0,0 0 0,0 0 0,-1 0-1,1 0 1,0 0 0,0 0 0,0 0 0,0 0 0,0 0 0,0 0 0,0 0 0,0 0 0,0 0 0,0 0-1,0 0 1,0 0 0,0 0 0,0 0 0,0 0 0,0 0 0,0-1 0,0 1 0,0 0 0,0 0-1,0 0 1,0 0 0,0 0 0,0 0 0,0 0 0,0 0 0,0 0 0,0 0 0,0 0 0,0 0 0,0 0-1,0 0 1,0 0 0,0 0 0,0 0 0,0 0 0,0-1 0,0 1 0,0 0 0,0 0 0,0 0 0,0 0-1,0 0 1,0 0 0,0 0 0,0 0 0,0 0 0,1 0 0,-1 0 0,-10 0 48,-12 3 18,-28 6 98,54-12-154,49-34-16,-49 35-6,1-1 0,-1 1 0,0 0 0,1 1-1,0-1 1,-1 1 0,1 0 0,0 0-1,0 0 1,0 1 0,6 0 0,-9 0 4,-1 0 1,1 1-1,-1-1 0,1 1 1,-1 0-1,1-1 1,-1 1-1,1 0 1,-1 0-1,0 0 1,0 0-1,1 0 1,-1 0-1,0 0 1,0 0-1,0 1 1,0-1-1,0 0 0,0 1 1,0-1-1,-1 1 1,1-1-1,-1 1 1,1-1-1,-1 1 1,1-1-1,-1 1 1,1 2-1,0 6-12,1 1 0,-2-1-1,1 13 1,-1-16 14,0 5 43,-1 0-1,0 1 1,0-1-1,-1 0 1,-4 12-1,6-23-26,0-1-1,0 1 1,0-1 0,-1 1-1,1-1 1,0 1 0,0-1-1,-1 1 1,1-1 0,0 1-1,-1-1 1,1 1 0,0-1-1,-1 0 1,1 1 0,-1-1-1,1 0 1,0 1 0,-1-1-1,1 0 1,-1 1 0,1-1-1,-2 0 1,-3-5 85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37.2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4 17044,'1'-3'2024,"-2"7"-1304,-7 11-184,2 5 953,0 11-425,-1 4-144,1 8-384,1 2-144,2 0-272,0-1-208,2-9-432,-1-7-224,1-14-440,-5-10 872,-3-19-216,-5-9-209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05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240 17 15875,'0'0'115,"0"-1"0,0 0 0,0 1 0,0-1-1,0 0 1,0 1 0,0-1 0,-1 0 0,1 1 0,0-1-1,0 0 1,-1 1 0,1-1 0,0 1 0,-1-1-1,1 0 1,-1 1 0,1-1 0,-1 1 0,1-1 0,-1 1-1,1 0 1,-1-1 0,1 1 0,-1-1 0,0 1-1,1 0 1,-1 0 0,0-1 0,1 1 0,-1 0 0,0 0-1,1 0 1,-1 0 0,0 0 0,1 0 0,-1 0-1,0 0 1,1 0 0,-1 0 0,0 0 0,1 0 0,-1 0-1,0 0 1,0 1 0,-3 0 113,0 0 1,0 0-1,0 1 0,0-1 1,0 1-1,-5 3 1,-8 7 39,1 1 1,1 0 0,-1 2-1,2-1 1,0 2 0,1 0-1,1 0 1,0 1 0,1 1-1,1 0 1,1 0 0,-12 32-1,20-46-251,0 0-1,0-1 0,1 1 1,-1 0-1,1-1 1,0 1-1,0 0 0,0 0 1,0-1-1,0 1 0,1 0 1,0-1-1,0 1 1,0 0-1,0-1 0,0 1 1,4 4-1,-4-5-19,1-1 0,0 0 0,1 1 0,-1-1 0,0 0 0,1 0 0,-1 0 0,1 0 0,-1-1 0,1 1 0,0-1 0,0 0 0,0 1 0,-1-1 0,1-1 0,1 1-1,-1 0 1,0-1 0,0 1 0,0-1 0,4 0 0,1 0-166,1-1 0,0 0 0,-1 0 0,1-1 0,-1 0 0,0 0 0,1-1 0,-1 0 0,0-1 0,10-5 0,-6 1-69,0 0 1,0 0-1,-1-1 0,0-1 0,13-14 0,3-6-395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05.3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1 15627,'2'1'351,"0"1"-1,-1-1 0,1 1 0,-1 0 1,0 0-1,1 0 0,-1 0 0,0 0 1,0 0-1,0 0 0,-1 0 1,2 3-1,1 3 321,7 15-254,-2 0-1,0 1 0,-2 0 0,0 0 1,-2 1-1,0-1 0,-2 1 0,-1 0 0,-1 0 1,-3 28-1,-2-9-450,-3 1 1,-1-1-1,-2 0 0,-28 71 1,28-89-406,-1 0 0,-1 0 0,-2-1 1,0-1-1,-23 28 0,19-32-162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3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8 14715,'1'-1'256,"0"0"0,1 0 0,-1 1 0,0-1 0,1 0 0,-1 1-1,1-1 1,-1 1 0,1-1 0,-1 1 0,3 0 0,-3 0-131,-1 0 1,1 0-1,-1 0 0,1 0 1,-1 0-1,1 0 0,-1 0 1,1 0-1,-1 1 0,0-1 1,1 0-1,-1 0 1,1 1-1,-1-1 0,1 0 1,-1 1-1,0-1 0,1 0 1,-1 1-1,0-1 0,1 1 1,-1-1-1,0 1 0,2 3 248,-1 0-1,0 0 0,0 0 0,0 1 0,-1-1 1,1 0-1,-1 5 0,0-7-424,2 37 743,2 22 78,-7 113 0,1-157-1424,0 0 1,-1 1-1,-1-1 1,-1 0 0,0-1-1,-1 1 1,-1-1-1,-1 0 1,0-1 0,-1 0-1,-13 18 1,4-14-345,-2-2 1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3.8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32 630 12211,'-9'6'1728,"6"-3"-736,3 0-328,6-3 1793,8-3-913,8-5-280,5-2-167,8-5-225,4-3-128,1-2-320,-2 1-224,-4 1-664,-7 3-312,-6 1-456,-4 2-209,-10 2 897,-4-2-360,0-2-120</inkml:trace>
  <inkml:trace contextRef="#ctx0" brushRef="#br0" timeOffset="1">1 62 15179,'6'-6'2065,"6"0"-1001,3-1-440,6-2 2369,7 1-1905,7 1-448,4-1-168,1 4-448,-1-1-248,-1 4-616,-7 1-336,-4 0 880,-7 1-216,-2 2-193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4.3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15155,'0'0'80,"1"1"-1,0-1 0,-1 1 0,1-1 1,0 1-1,-1 0 0,1-1 1,-1 1-1,1-1 0,-1 1 0,1 0 1,-1 0-1,1-1 0,-1 1 1,0 0-1,1 0 0,-1-1 1,0 1-1,0 0 0,1 0 0,-1 0 1,0 0-1,0-1 0,0 1 1,0 2-1,-1 28 627,0-23-320,-2 40 461,1-24-156,1 0 0,3 38 0,-1-60-653,-1 0 1,1 0-1,-1 0 1,1 0-1,0 0 1,-1-1-1,1 1 1,0 0-1,0 0 1,1-1-1,-1 1 1,0-1-1,0 1 1,1-1-1,-1 1 1,1-1-1,-1 0 1,1 0-1,0 0 1,-1 0-1,1 0 1,0 0-1,0 0 1,0 0-1,0-1 1,-1 1-1,4 0 1,6 1-50,0-1 0,0 1 0,22-2 1,-4 1-71,-18 0 44,1 0-1,-1 1 1,0 0-1,0 1 1,0 0-1,0 1 1,16 8-1,-24-10 51,1 0 0,-1 0 1,1 1-1,-1-1 0,0 1 0,0 0 0,0 0 0,0 0 0,-1 0 0,1 1 0,-1-1 0,0 1 0,0-1 0,0 1 0,0 0 0,-1 0 0,1 0 0,-1-1 0,0 2 1,0-1-1,-1 0 0,1 0 0,-1 7 0,-1-4 119,0 0 0,0 0 0,0 0 0,-1 0 0,-1 0 0,1 0 0,-1 0 0,0-1 0,0 1 0,-1-1-1,0 0 1,0 0 0,0 0 0,-1-1 0,0 1 0,0-1 0,0 0 0,-9 6 0,0-1 168,-1 1-1,0-2 0,-1 0 0,0-1 1,0-1-1,-24 8 0,39-14-355,-1 0 0,0-1 1,0 1-1,1-1 0,-1 1 0,0-1 1,0 0-1,0 1 0,1-1 0,-1 0 0,0 0 1,0 0-1,0-1 0,0 1 0,1 0 1,-1-1-1,0 1 0,0-1 0,1 1 0,-1-1 1,0 0-1,1 0 0,-3-1 0,3 0-68,0 0-1,-1 0 1,1 0-1,0-1 1,0 1-1,1 0 1,-1 0-1,0-1 1,1 1-1,-1 0 1,1-1 0,0 1-1,0-1 1,0 1-1,0 0 1,0-1-1,1-3 1,3-17-619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4.9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 20412,'0'6'1713,"0"0"-1201,5-2-216,5-4 600,4-1-208,2-5-360,2-2-240,2 1-480,1-2-344,-3 1-520,-2 2 120,-5 5 655,-5 1-327,-5 4-88</inkml:trace>
  <inkml:trace contextRef="#ctx0" brushRef="#br0" timeOffset="1">12 227 17676,'3'6'2216,"3"-6"-1400,8-3-327,2-6 1199,7-3-760,2-1-264,4-4-600,2-1-360,-1 0-712,0 3 824,-9 0-224,-3 2-152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5.5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17 17996,'7'-13'1226,"-3"9"-503,-3 7 362,-62 217 2854,15-66-3335,45-151-588,-1 3 38,1 0-1,0 0 0,0 0 0,0 1 0,0 6 1,1-12-41,0 0 1,1 0-1,-1 0 0,0 0 1,0 0-1,0 0 1,0-1-1,1 1 1,-1 0-1,0 0 1,1 0-1,-1 0 0,1-1 1,-1 1-1,1 0 1,-1-1-1,1 1 1,0 0-1,-1-1 1,1 1-1,0-1 0,-1 1 1,1-1-1,0 1 1,0-1-1,0 1 1,-1-1-1,1 0 1,0 1-1,0-1 0,0 0 1,0 0-1,0 0 1,-1 0-1,1 0 1,0 1-1,0-2 1,0 1-1,0 0 0,0 0 1,0 0-1,-1 0 1,1-1-1,1 1 1,26-7 85,37-15 0,12-3-2187,-31 10 1062,-29 7 321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6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41 17580,'1'-4'2109,"-9"16"-1041,-10 20 174,7-8-922,2 0 0,1 0-1,2 1 1,0 0-1,1 0 1,1 0-1,0 30 1,7-39 64,-3-15-371,0-1 0,0 0-1,0 0 1,0 0-1,1 0 1,-1 0-1,0 0 1,0 0-1,0 0 1,1 0-1,-1 1 1,0-1-1,0 0 1,0 0-1,1 0 1,-1 0-1,0 0 1,0 0-1,0 0 1,1-1-1,-1 1 1,0 0-1,0 0 1,0 0-1,1 0 1,-1 0-1,0 0 1,0 0-1,0 0 1,0 0 0,1 0-1,-1-1 1,0 1-1,0 0 1,0 0-1,0 0 1,0 0-1,1-1 1,15-25 532,7-36-92,29-129 1,-50 187-453,5-35-47,1 76-24,-7-32 66,0 0 1,0 0 0,1-1 0,0 1 0,0 0-1,0-1 1,1 0 0,-1 1 0,1-1-1,0 0 1,4 4 0,-5-7 2,-1 0 0,1 1 1,-1-1-1,1-1 0,0 1 0,-1 0 0,1 0 1,0-1-1,0 1 0,0-1 0,-1 1 0,1-1 1,0 0-1,0 0 0,0 0 0,0 0 0,0 0 0,-1 0 1,1 0-1,0-1 0,0 1 0,0-1 0,0 1 1,-1-1-1,1 0 0,0 1 0,-1-1 0,1 0 1,0 0-1,-1 0 0,1-1 0,1 0 0,18-16 28,-16 13-19,0 0 1,0 1-1,1 0 1,-1 0-1,7-3 1,-11 7-7,-1 0 1,1 0-1,-1 0 0,1 0 1,-1 1-1,0-1 1,1 0-1,-1 0 0,1 0 1,-1 0-1,0 0 1,1 1-1,-1-1 1,1 0-1,-1 0 0,0 1 1,1-1-1,-1 0 1,0 1-1,0-1 1,1 0-1,-1 1 0,0-1 1,0 0-1,1 1 1,-1-1-1,0 1 0,0-1 1,0 0-1,0 1 1,0-1-1,0 1 1,1-1-1,-1 1 0,0-1 1,0 0-1,0 1 1,0-1-1,-1 1 1,1-1-1,0 1 0,1 25 50,-1-23-48,-8 120 76,0 22-1363,11-121 202,-3-24 1066,0 0 0,0 1 0,0-1 1,0 0-1,0 1 0,0-1 0,0 0 0,1 0 0,-1 1 1,0-1-1,0 0 0,0 0 0,0 1 0,1-1 0,-1 0 1,0 0-1,0 1 0,1-1 0,-1 0 0,0 0 0,0 0 1,1 0-1,-1 0 0,0 1 0,0-1 0,1 0 0,-1 0 1,0 0-1,1 0 0,-1 0 0,0 0 0,1 0 0,-1 0 1,0 0-1,1 0 0,-1 0 0,0 0 0,0 0 0,1 0 1,-1 0-1,0 0 0,1-1 0,-1 1 0,0 0 0,1 0 1,-1 0-1,0 0 0,0 0 0,1-1 0,-1 1 0,0 0 1,0 0-1,0-1 0,1 1 0,-1 0 0,0 0 0,0-1 1,0 1-1,11-13-620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6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2 18892,'0'9'2417,"-5"9"-1987,-2 4 86,2 0-1,0 0 0,1 0 1,1 0-1,1 1 0,2 38 1,0-60-509,0 0-1,0-1 1,0 1 0,0 0 0,0 0-1,1-1 1,-1 1 0,0 0 0,0 0 0,0-1-1,1 1 1,-1 0 0,0-1 0,1 1-1,-1 0 1,1-1 0,-1 1 0,1-1 0,-1 1-1,1-1 1,-1 1 0,1-1 0,0 1 0,0-1-6,0 0 1,-1 0 0,1 0 0,0 0 0,-1 0 0,1 0 0,0 0 0,-1 0 0,1-1 0,0 1 0,-1 0 0,1-1 0,-1 1 0,1 0 0,-1-1 0,1 1 0,-1-1 0,1 1 0,-1-1-1,1 0 1,4-3-16,-1-2 0,0 1-1,-1 0 1,4-7 0,12-27-168,15-46 0,-4 9-162,-28 82 125,-3 8 215,-9 41-80,-22 156-1615,30-202 989,1-24 236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7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78 17692,'-5'20'1145,"0"1"1,2-1 0,0 1-1,1 33 1,2-53-1123,0-1 1,0 1-1,0 0 1,0 0 0,0 0-1,0-1 1,0 1-1,0 0 1,0 0 0,0 0-1,0 0 1,1-1-1,-1 1 1,0 0 0,0 0-1,1-1 1,-1 1-1,1 0 1,-1-1 0,1 1-1,-1 0 1,1-1-1,-1 1 1,2 0 0,-1-1-12,0 0 1,-1 0 0,1 0 0,0-1 0,0 1 0,-1 0 0,1-1-1,0 1 1,0 0 0,-1-1 0,1 1 0,-1-1 0,1 1-1,0-1 1,-1 1 0,1-1 0,-1 0 0,1 1 0,0-2-1,23-38 81,17-63-13,-14 32-14,-21 61-51,-4 14-2,-2 15 1,-4 18 12,-3 19 144,1 72 0,7-107-110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2.7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43 176 15275,'-2'-4'226,"0"-1"-1,1 0 1,-1 0-1,1 0 1,1 0-1,-1 0 1,0 0-1,1 0 1,0 0-1,1 0 1,-1 0-1,1 0 1,0-1-1,0 2 1,0-1-1,1 0 1,-1 0-1,4-6 1,-2 6-110,-1-1 0,1 1 1,1 0-1,-1 0 0,1 0 0,0 1 1,0-1-1,0 1 0,0 0 1,1 0-1,0 0 0,0 1 1,0-1-1,0 1 0,7-3 1,-10 6-103,-1-1 1,1 0 0,-1 1 0,1-1 0,-1 1 0,1 0 0,0-1 0,-1 1-1,1 0 1,-1 0 0,1 0 0,0 0 0,-1 0 0,1 1 0,0-1-1,-1 0 1,1 1 0,-1-1 0,1 1 0,-1-1 0,1 1 0,-1 0 0,0 0-1,2 1 1,-1 0-4,0 0-1,0 0 1,-1 0 0,1 1-1,-1-1 1,1 1-1,-1-1 1,0 1-1,0-1 1,0 1 0,-1 0-1,2 5 1,0 6 2,-1 0 0,-1 0 1,0 0-1,-3 21 1,-1-13 14,0 0 1,-2-1 0,0 0-1,-14 30 1,-44 77 106,1-7 15,62-117-151,-1-1 0,1 1 1,0-1-1,0 1 0,0-1 0,0 1 1,1-1-1,-1 1 0,1 6 1,0-8-4,0-1 1,1 0-1,-1 0 1,1 0-1,-1 0 1,1 0 0,-1 0-1,1 0 1,-1 0-1,1 0 1,0 0 0,-1-1-1,1 1 1,0 0-1,0 0 1,0-1 0,0 1-1,0 0 1,0-1-1,0 1 1,0-1-1,0 1 1,0-1 0,0 1-1,0-1 1,0 0-1,0 0 1,0 1 0,0-1-1,0 0 1,0 0-1,1 0 1,-1 0 0,2-1-1,6 0-55,0 0 0,-1 0 0,1-1 0,0-1-1,-1 1 1,1-1 0,-1-1 0,0 1 0,0-2 0,10-6 0,5-4-462,-1-2 0,21-19 1,-30 24 332,-1-1 1,0 0 0,16-24-1,-6 1-296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37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 15547,'5'-12'1945,"-2"6"-1281,1 7-328,-1 5 1704,5 3-1503,-2 2-393,1-1-481,-1 1 289,-6 5-128,-1-1-64</inkml:trace>
  <inkml:trace contextRef="#ctx0" brushRef="#br0" timeOffset="1">294 477 18900,'0'-1'58,"0"1"-1,0 0 1,0 0-1,0 0 1,0 0-1,0 0 0,0 0 1,0 0-1,0 0 1,0 0-1,0 0 1,0 0-1,0 0 1,0 0-1,0 0 1,0-1-1,0 1 1,0 0-1,0 0 1,0 0-1,0 0 1,0 0-1,0 0 1,0 0-1,-1 0 1,1 0-1,0 0 1,0 0-1,0 0 1,0 0-1,0 0 1,0 0-1,0 0 1,0 0-1,0 0 1,0 0-1,0 0 1,0 0-1,-1 0 1,1 0-1,0 0 1,5-15 1181,11-21 117,-12 30-1253,0 0 0,0 1 0,1-1 0,0 1-1,0 0 1,0 0 0,11-8 0,-14 12-103,-1 0 1,0 1-1,0-1 1,1 0-1,-1 1 1,1-1 0,-1 1-1,0-1 1,1 1-1,-1-1 1,1 1-1,-1 0 1,1 0-1,-1 0 1,1 0-1,-1 0 1,1 0 0,-1 0-1,1 0 1,-1 1-1,1-1 1,-1 1-1,0-1 1,1 1-1,-1-1 1,0 1-1,1 0 1,-1 0 0,0 0-1,0-1 1,0 1-1,1 0 1,-1 1-1,0-1 1,0 0-1,-1 0 1,1 0-1,0 0 1,0 1 0,0-1-1,-1 0 1,1 1-1,-1-1 1,1 2-1,3 7-6,-1 0 0,-1 0 0,1 0 1,-2 1-1,1-1 0,-2 1 0,1-1 0,-1 1 0,-2 14 0,-3 13 42,-12 44 1,-27 74 377,44-156-411,0 1 0,-1-1 0,1 0 0,0 0 0,0 1 0,0-1 1,0 0-1,0 1 0,-1-1 0,1 0 0,0 1 0,0-1 0,0 0 0,0 1 0,0-1 0,0 0 0,0 1 0,0-1 0,0 0 0,0 1 0,0-1 0,0 0 0,1 1 0,-1-1 0,0 0 0,0 1 0,0-1 0,0 0 0,1 1 0,-1-1 0,0 0 0,0 0 0,0 1 0,1-1 0,-1 0 0,0 0 0,0 0 0,1 1 0,13-9-284,20-26-781,-30 30 858,52-62-495,-25 25 247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7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0 16788,'-4'2'211,"-1"0"0,1 0 0,-1 0 1,1 0-1,0 1 0,0 0 0,0 0 0,0 0 1,0 0-1,1 1 0,-1-1 0,-3 6 1,-2 3 136,1 0 1,-13 25-1,10-13-162,1 0-1,1 1 0,2 0 1,0 0-1,2 1 1,0 0-1,2 0 1,1 0-1,1 0 1,1 1-1,2-1 1,7 44-1,-8-63-175,1-1-1,0 0 0,0 1 1,1-1-1,-1 0 1,1 0-1,1-1 0,-1 1 1,6 6-1,-7-10-7,0 0-1,0 0 1,0 0 0,0-1-1,0 1 1,0 0 0,1-1-1,-1 0 1,1 1-1,-1-1 1,1 0 0,0 0-1,-1-1 1,1 1 0,0 0-1,-1-1 1,1 0 0,0 1-1,0-1 1,-1 0-1,1-1 1,0 1 0,0 0-1,4-2 1,2-1 40,0-1 0,0 0 0,0 0 0,0-1 0,0 0-1,-1 0 1,0-1 0,0 0 0,-1-1 0,8-7 0,-7 5 71,0 1 1,-1-1-1,0 0 0,0-1 0,-1 1 1,-1-2-1,1 1 0,4-15 0,-9 22-70,0 0-1,0 1 1,-1-1 0,1 0-1,-1 0 1,1 0-1,-1 0 1,0 1 0,0-1-1,-1 0 1,1 0-1,-1 0 1,1 0 0,-2-2-1,1 3-16,0 0 0,0 0 0,0 1-1,0-1 1,0 1 0,0-1 0,0 1-1,-1 0 1,1-1 0,-1 1 0,1 0-1,-1 0 1,1 0 0,-1 0 0,0 0 0,-2-1-1,-1 1-69,0 0-1,1 0 1,-1 0-1,0 0 1,0 1-1,0 0 0,1 0 1,-1 0-1,0 1 1,0 0-1,0 0 1,1 0-1,-1 0 0,1 1 1,-6 2-1,5-2-142,0 0 0,0 1 0,0-1-1,1 1 1,-1 1 0,0-1-1,1 1 1,0-1 0,0 1 0,0 0-1,1 1 1,-1-1 0,1 1 0,0 0-1,0-1 1,0 1 0,1 0 0,-3 10-1,3 12-723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7.6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65 13291,'0'0'66,"0"0"-1,0-1 1,0 1 0,-1 0-1,1 0 1,0-1 0,0 1-1,0 0 1,-1 0 0,1 0-1,0-1 1,-1 1 0,1 0-1,0 0 1,0 0 0,-1 0-1,1 0 1,0 0 0,-1-1-1,1 1 1,0 0 0,-1 0-1,1 0 1,0 0 0,0 0-1,-1 0 1,1 0 0,0 0-1,-1 1 1,1-1 0,0 0-1,-1 0 1,1 0 0,0 0-1,0 0 1,-1 1 0,-5 12 906,2 28-816,4-34 37,-2 16-81,1 0-1,2 24 0,0-41-84,-1 0-1,1 0 1,0 0 0,1 0-1,-1 0 1,1-1 0,0 1-1,1-1 1,-1 1 0,1-1-1,0 0 1,0 0-1,6 7 1,-8-11-16,1 0 1,-1 0-1,0 1 0,1-1 0,-1 0 1,1 0-1,-1 0 0,1 0 0,-1-1 0,1 1 1,0 0-1,0-1 0,-1 1 0,1-1 1,0 1-1,0-1 0,-1 0 0,1 0 1,0 0-1,0 0 0,0 0 0,3-1 1,-2 0 16,1 0 0,-1-1 1,0 1-1,1-1 1,-1 0-1,0 0 1,0 0-1,-1-1 1,1 1-1,5-5 1,0-4 97,0 1 1,0-1-1,-1-1 1,0 1 0,6-17-1,-8 16 34,0-1 0,-2 1 0,0-1 0,0 0 0,-1 0 0,0 0 0,-1-19 0,-1 27-113,-1 0 0,1 1 1,-1-1-1,0 0 0,0 1 1,0-1-1,-1 1 1,0-1-1,0 1 0,-4-7 1,4 8-55,1 1-1,-1 0 1,0 0 0,-1 0 0,1 0 0,0 0-1,-1 0 1,1 1 0,-1-1 0,1 1 0,-1 0 0,1 0-1,-1 0 1,0 0 0,0 0 0,0 0 0,0 1 0,-5-1-1,4 1-156,0 0-1,0 1 0,0-1 0,-1 1 0,1 0 0,0 0 0,0 1 0,0-1 0,0 1 0,1 0 0,-1 0 0,0 0 0,1 1 0,-1-1 1,1 1-1,0 0 0,0 0 0,0 0 0,0 0 0,0 0 0,1 1 0,0-1 0,-1 1 0,1 0 0,1-1 0,-3 8 0,0 6-683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8.7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16836,'4'5'5603,"6"-3"-4082,10-3-814,0-3-423,-1-1 1,1-1 0,-1 0 0,30-16 0,-7 4-708,-41 17 354,0 1-1,-1-1 1,1 1 0,0 0-1,0-1 1,0 1 0,-1 0-1,1 0 1,0-1 0,0 1-1,0 0 1,0 0 0,0 0-1,-1 0 1,1 0 0,0 0-1,0 1 1,0-1 0,0 0-1,0 0 1,-1 0-1,1 1 1,0-1 0,0 0-1,0 1 1,-1-1 0,1 1-1,0-1 1,-1 1 0,1-1-1,0 1 1,-1 0 0,1-1-1,-1 1 1,1 0 0,-1-1-1,1 1 1,-1 0 0,1 0-1,-1-1 1,0 1 0,1 1-1,2 4-587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9.6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17380,'-10'50'6025,"3"25"-4141,6-60-1803,1 1-1,1-1 1,0 0-1,0 1 1,2-1-1,0 0 1,0 0-1,8 17 1,-10-30-100,0 0 0,-1 0 0,1 0 0,1 0 1,-1 0-1,0-1 0,0 1 0,1 0 1,-1-1-1,1 1 0,-1-1 0,1 0 0,0 1 1,-1-1-1,1 0 0,0 0 0,0 0 0,0 0 1,0 0-1,0-1 0,0 1 0,0 0 1,0-1-1,0 0 0,0 1 0,0-1 0,0 0 1,1 0-1,-1 0 0,0 0 0,0-1 1,0 1-1,0-1 0,0 1 0,0-1 0,0 0 1,2 0-1,2-2-321,1-1 0,-1 1 0,0-1 0,-1 0 0,1 0 0,-1-1-1,0 0 1,0 0 0,0 0 0,4-6 0,4-12-3160,17-36 1,-27 53 1823,-7 31 2406,2 1 0,1 0-1,0-1 1,2 1 0,7 45-1,-7-66-719,1 0 0,-1 0 0,1-1 0,0 1-1,0 0 1,1-1 0,4 8 0,-6-10-15,0-1 0,0 0 0,0 0 0,0 0-1,0 0 1,0 0 0,1 0 0,-1 0 0,0 0 0,0 0 0,1-1 0,-1 1 0,0 0-1,1-1 1,-1 1 0,1-1 0,-1 1 0,1-1 0,-1 0 0,1 0 0,-1 0 0,1 0-1,-1 0 1,1 0 0,-1 0 0,1 0 0,-1 0 0,1-1 0,1 0 0,17-11-139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0.2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8 133 16748,'-2'18'700,"0"-2"-366,0-1 0,1 1-1,1 0 1,0 0 0,1 0-1,1-1 1,4 17 0,-6-31-273,0 1 0,1-1 1,-1 1-1,1-1 0,0 1 1,-1-1-1,1 0 0,0 1 0,0-1 1,0 0-1,0 1 0,0-1 1,0 0-1,0 0 0,0 0 1,0 0-1,1 0 0,-1 0 1,0 0-1,1-1 0,-1 1 1,0 0-1,1-1 0,2 2 1,-2-2-9,0 0 1,0-1 0,0 1-1,0 0 1,1-1 0,-1 1-1,0-1 1,0 1 0,0-1-1,0 0 1,0 0 0,0 0-1,-1 0 1,1 0 0,0-1-1,0 1 1,2-3 0,4-4 32,0 0 1,-1-1-1,0-1 1,0 1-1,-1-1 1,0 0-1,0 0 1,-2-1-1,8-21 1,-7 17 10,-1 0 0,-1-1 1,0 1-1,-1-1 0,0 0 0,-2-28 0,0 40-63,-1 0-1,1 0 0,-1 0 0,0 0 0,0 0 0,-1 0 0,-2-6 0,4 9-25,-1 0-1,1 0 1,-1 1 0,1-1 0,-1 0-1,0 0 1,1 1 0,-1-1 0,0 0 0,0 1-1,1-1 1,-1 0 0,0 1 0,0-1-1,0 1 1,0 0 0,0-1 0,1 1 0,-1 0-1,0-1 1,0 1 0,0 0 0,0 0-1,0 0 1,0 0 0,0 0 0,0 0-1,0 0 1,0 0 0,0 0 0,0 0 0,0 1-1,0-1 1,0 0 0,-2 1 0,-1 2-45,0-1 0,0 1 0,0 0 1,0 0-1,0 1 0,1-1 0,0 1 1,-1-1-1,1 1 0,1 0 0,-1 0 0,0 1 1,-3 8-1,1-3-333,1 1 1,1-1-1,-1 1 0,2 0 1,-2 12-1,3-21 162,1 1 57,-1 0 1,1-1-1,-1 1 0,1 0 1,0 0-1,0 0 1,0-1-1,0 1 0,1 0 1,-1 0-1,1-1 1,0 1-1,1 4 1,5-5-592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0.7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29 114 16035,'-14'102'2581,"9"-75"-1905,1 1 1,1-1-1,1 1 0,2 0 1,3 36-1,-3-63-631,1 1-1,-1 0 0,0-1 1,0 1-1,1 0 0,-1-1 1,1 1-1,-1-1 0,1 1 1,0 0-1,0-1 0,0 0 1,0 1-1,0-1 0,0 1 1,0-1-1,2 2 0,-2-3-22,0 1-1,0-1 0,0 0 0,0 0 1,0 0-1,0 1 0,-1-1 1,1 0-1,0 0 0,0 0 1,0-1-1,0 1 0,0 0 1,0 0-1,0 0 0,0-1 1,-1 1-1,1 0 0,0-1 1,0 1-1,0-1 0,-1 1 1,2-2-1,3-2 27,1-1 1,-1 0 0,0 0-1,-1 0 1,0-1-1,7-9 1,0-5-9,0 0 1,-2-1-1,0 0 1,-1-1-1,-2 0 1,0 0 0,-1 0-1,-1-1 1,-1 1-1,-1-1 1,-1 0-1,-4-38 1,2 55-37,0 1-1,0-1 1,0 1 0,-1 0 0,0-1 0,0 1 0,0 0 0,-1 0 0,0 1-1,-6-9 1,9 12-7,-1 0 0,0 0 0,0 0 0,0 1 0,0-1 0,0 0 0,0 1 0,0-1-1,0 0 1,0 1 0,0 0 0,-1-1 0,1 1 0,0 0 0,0-1 0,0 1 0,-1 0 0,1 0 0,0 0-1,-3 0 1,2 1-13,0-1 0,0 1 0,-1 0 0,1 0 0,0 1 0,0-1 0,0 0-1,0 1 1,0-1 0,1 1 0,-1-1 0,0 1 0,1 0 0,-3 4 0,-3 5-306,1 0-1,0 1 1,1 0 0,0 0 0,1 0 0,0 1 0,1-1 0,0 1 0,1 0 0,1 0 0,0 0 0,1 0 0,2 21 0,3-15-456</inkml:trace>
  <inkml:trace contextRef="#ctx0" brushRef="#br0" timeOffset="1">428 133 19060,'0'12'2025,"0"6"-1425,0 8-232,0 4 1240,2 3-920,2-2-240,1-1-424,-1-4-320,1-8-512,-2-8-224,0-11 152,-3-8 480,0-15-297,-5-9-215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1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17028,'0'-7'1688,"1"11"-1152,4 4-248,-2 5 872,0 2-759,0 0 127,1 0-376,7-4-168,2-5-88</inkml:trace>
  <inkml:trace contextRef="#ctx0" brushRef="#br0" timeOffset="1">327 195 16067,'15'15'2097,"3"-8"-1145,1-5-464,2-5 2489,2-3-2009,2-5-912,-2-2-360,-2 1-672,-3 0 32,-6 4 599,-5 5-207,-8 3-256</inkml:trace>
  <inkml:trace contextRef="#ctx0" brushRef="#br0" timeOffset="2">330 438 18244,'3'12'1960,"9"-9"-1015,6-3-385,7-3 1336,4-8-640,5-4-736,-1-3-408,0 0-824,-4 2-280,-10 2 728,-7-1-240,-16 5-312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1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94 19284,'2'-6'242,"-1"0"0,2 0 0,-1 1 0,0-1 0,1 1 0,0-1-1,1 1 1,-1 0 0,1 0 0,0 1 0,0-1 0,0 1 0,1 0 0,-1 0 0,1 0 0,0 1-1,11-6 1,-16 9-226,1-1-1,0 1 0,0 0 1,0 0-1,-1 0 0,1 0 1,0 0-1,0 0 0,0 0 1,-1 0-1,1 0 0,0 0 1,0 1-1,-1-1 1,1 0-1,0 0 0,0 1 1,-1-1-1,1 1 0,0-1 1,-1 0-1,1 1 0,0-1 1,-1 1-1,1 0 0,-1-1 1,1 1-1,-1-1 0,1 1 1,-1 0-1,1 0 0,-1-1 1,0 1-1,1 0 0,-1-1 1,0 1-1,0 0 0,1 0 1,-1 0-1,0-1 0,0 1 1,0 0-1,0 0 0,0 0 1,0 0-1,0 7 46,0 0 1,0-1-1,-1 13 0,-7 26 352,-14 47-1,12-56 33,1 0 0,-5 57 1,14-92-425,0-1 1,-1 1 0,1 0-1,0-1 1,1 1 0,-1-1-1,0 1 1,0-1 0,1 1-1,-1 0 1,1-1 0,-1 1-1,1-1 1,-1 0 0,3 3-1,-3-3-13,1-1-1,-1 1 0,1-1 0,0 0 1,-1 1-1,1-1 0,0 0 0,-1 1 1,1-1-1,0 0 0,-1 0 0,1 0 1,0 0-1,-1 0 0,1 0 0,0 0 1,0 0-1,-1 0 0,1 0 0,0 0 1,-1 0-1,1 0 0,1-1 0,4-2-60,0 1-1,-1-1 1,1-1 0,-1 1-1,10-9 1,48-39-2025,72-77 0,-97 84 1201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2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127 33 15955,'0'0'64,"0"0"-1,0 1 0,-1-1 0,1 0 1,0 0-1,0 0 0,0 0 1,0 0-1,0 0 0,-1 0 0,1 1 1,0-1-1,0 0 0,0 0 0,-1 0 1,1 0-1,0 0 0,0 0 1,0 0-1,-1 0 0,1 0 0,0 0 1,0 0-1,0 0 0,-1 0 0,1 0 1,0 0-1,0 0 0,0 0 1,-1 0-1,1-1 0,0 1 0,0 0 1,0 0-1,0 0 0,-1 0 0,1 0 1,0 0-1,0-1 0,0 1 1,0 0-1,0 0 0,0 0 0,-1 0 1,1 0-1,0-1 0,0 1 0,0 0 1,0 0-1,0 0 0,0-1 1,0 1-1,-10 19 1902,9-15-1873,-2 7 236,0 0 0,1 0 1,0 0-1,1 0 1,0 11-1,1-20-292,0 1 0,0-1 1,1 0-1,-1 0 0,1 0 0,-1 1 0,1-1 0,-1 0 1,1 0-1,0 0 0,0 0 0,0 0 0,0 0 0,1-1 1,-1 1-1,0 0 0,1 0 0,0-1 0,-1 1 0,1-1 0,0 0 1,-1 1-1,1-1 0,0 0 0,0 0 0,0 0 0,0 0 1,0 0-1,0-1 0,1 1 0,3 0 0,5 1-31,-1 0-1,1 0 1,-1 1 0,1 1-1,18 8 1,-26-10-3,0 0-1,0 0 1,0 1 0,-1-1-1,1 1 1,-1-1 0,1 1 0,-1 0-1,0 0 1,0 0 0,0 0-1,0 0 1,0 0 0,-1 1 0,0-1-1,1 0 1,-1 1 0,-1-1-1,1 1 1,0 0 0,-1 5 0,0 2-24,0 1 0,-1-1 0,-1 0 0,0 1 0,0-1 1,-1 0-1,0 0 0,-1 0 0,-1 0 0,0-1 0,0 0 1,-1 0-1,0 0 0,0-1 0,-1 0 0,-1 0 0,0 0 1,-13 11-1,18-18-67,0 0 0,0 0-1,0 0 1,0 0 0,-1-1 0,1 1 0,-1-1 0,1 0-1,-1 0 1,1 0 0,-1-1 0,0 1 0,0-1 0,1 0 0,-1 0-1,0 0 1,1 0 0,-5-1 0,2-1 16,1 1-1,0-1 1,0 0 0,-1-1-1,1 1 1,0-1 0,1 0-1,-1 0 1,1 0 0,-1-1-1,-5-5 1,-24-28-509</inkml:trace>
  <inkml:trace contextRef="#ctx0" brushRef="#br0" timeOffset="1">46 30 17564,'34'-12'1696,"-5"6"-1000,0 2-320,4 2 793,0 1-225,-2-1-600,-2-1-504,-5 3 192,-6 2-32,0 4-208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3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1 117 17364,'12'-4'2168,"0"-2"-1312,4-3-296,7-3 1209,4-2-785,1-2-176,2 1-224,-1-2-112,-4 7-432,-2-1-248,-5 8-632,-3 3-304,-9 3 896,0 6-200,-5 5-192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38.3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 21453,'3'-1'1824,"-5"4"-1336,-1 6-240,0 0 912,3 0-960,1 0-360,3 1 160,-8 1-152,-2 1-88</inkml:trace>
  <inkml:trace contextRef="#ctx0" brushRef="#br0" timeOffset="1">62 283 17844,'0'18'1952,"0"0"-1344,-3-9-776,0-5 1305,-1-7-705,-2-4-16,-2-4-352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3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15811,'9'21'4085,"31"205"-277,-19-90-4766,-21-136 926,0 0 1,0 0-1,0 0 0,0 0 0,1 0 0,-1 0 1,0 0-1,0 0 0,0 0 0,0 0 1,0 0-1,0 0 0,0 0 0,0 0 0,0 0 1,1 0-1,-1 0 0,0 0 0,0 0 0,0 0 1,0 0-1,0 0 0,0 0 0,0 1 0,0-1 1,0 0-1,0 0 0,0 0 0,1 0 0,-1 0 1,0 0-1,0 0 0,0 0 0,0 0 1,0 0-1,0 0 0,0 0 0,0 0 0,0 1 1,0-1-1,0 0 0,2-9-202,-2-8-323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4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31 15027,'0'-2'177,"0"0"0,-1 1-1,0-1 1,1 0 0,-1 1-1,0-1 1,0 0 0,0 1 0,0-1-1,0 1 1,0 0 0,-1-1-1,1 1 1,0 0 0,-1 0-1,1 0 1,-1 0 0,1 0 0,-1 0-1,-1-1 1,1 2-62,0 0 0,1 0 0,-1 0 0,0 0 0,1 0 0,-1 0 0,1 0 0,-1 1 0,0-1-1,1 1 1,-1-1 0,1 1 0,-1-1 0,1 1 0,-1 0 0,1 0 0,0 0 0,-1 0 0,1 0 0,0 0 0,0 0 0,-2 2 0,-4 5 61,1 0 0,0 0 1,0 1-1,1 0 0,0 0 1,1 0-1,0 0 0,0 1 0,1-1 1,-4 21-1,4-11-42,0 0 0,1 1 0,2-1 0,2 36-1,-2-50-98,1 0 0,-1 0 0,2 0 0,-1-1 0,0 1 0,1 0-1,0-1 1,0 1 0,0-1 0,1 0 0,-1 0 0,5 5 0,-6-7-18,1-1 0,-1 1 0,1-1 0,0 0 0,0 0 0,-1 1 0,1-1 0,0-1 0,0 1 0,0 0 0,0 0 0,0-1 0,0 1 0,0-1 0,0 0 0,0 1 0,0-1 0,1 0 0,-1 0 0,0 0 0,0-1 0,0 1 0,0 0 0,0-1 0,0 0 0,0 1 0,0-1 0,0 0 0,0 0 0,2-1 0,3-2 18,-1-1 1,0 0 0,0 1 0,0-2-1,-1 1 1,1-1 0,-1 0 0,-1 0-1,1 0 1,-1 0 0,4-9 0,-1 2 34,-1-1 0,0 1 0,-1-1 0,6-27 0,-10 32-71,0 0 0,0 0 0,-1 0 0,0 0 0,0 0 0,-1 0 0,0 1 0,-3-11 0,3 17-73,1 0-1,0-1 0,-1 1 0,0 0 1,0 0-1,1 1 0,-1-1 0,0 0 1,-1 0-1,1 0 0,0 1 0,0-1 1,-1 0-1,1 1 0,-1-1 0,1 1 1,-1 0-1,0-1 0,0 1 0,1 0 1,-1 0-1,0 0 0,0 0 0,0 1 1,0-1-1,0 0 0,0 1 1,0-1-1,0 1 0,-1 0 0,1 0 1,0 0-1,0 0 0,0 0 0,0 0 1,0 1-1,0-1 0,0 1 0,-3 0 1,1 1-134,0 0 0,0 1 1,0-1-1,0 1 0,1 0 1,-1 0-1,1 0 1,0 0-1,0 0 0,0 1 1,0 0-1,0-1 0,1 1 1,0 0-1,-4 8 0,-4 18-921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7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 12523,'-1'-15'1694,"1"1"2121,6 26-1515,75 239-778,-81-250-1536,9 22-1763,-9-22 1682,0 0 0,1-1 1,-1 1-1,1 0 1,0 0-1,-1 0 0,1-1 1,-1 1-1,1 0 0,0 0 1,0-1-1,-1 1 1,1-1-1,0 1 0,0-1 1,0 1-1,0-1 1,0 1-1,0-1 0,0 0 1,1 1-1,8-1-770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8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81 11194,'1'-3'380,"8"-34"2173,-9 35-2280,1 0 0,-1 0 0,0-1 0,0 1 0,1 0 0,-2-1-1,1 1 1,0 0 0,0 0 0,-1-1 0,1 1 0,-1 0 0,-1-3 0,2 5-199,-1-1 1,1 1-1,-1-1 0,1 1 1,0-1-1,-1 1 1,1 0-1,-1-1 1,0 1-1,1 0 0,-1-1 1,1 1-1,-1 0 1,1 0-1,-1-1 0,0 1 1,1 0-1,-1 0 1,1 0-1,-1 0 0,0 0 1,1 0-1,-1 0 1,0 0-1,1 0 0,-1 0 1,1 0-1,-1 1 1,0-1-1,1 0 0,-1 0 1,1 1-1,-1-1 1,1 0-1,-1 0 1,1 1-1,-1-1 0,1 1 1,-1-1-1,1 1 1,-1 0-1,-18 19 946,13-9-859,1 1 1,0-1 0,1 1-1,0 0 1,1 0 0,1 0-1,-1 1 1,2-1 0,0 0 0,0 1-1,1-1 1,1 1 0,0-1-1,1 1 1,0-1 0,7 21-1,-9-31-142,1 0 0,-1 0 0,1 0 0,0-1 0,0 1 0,0 0 0,0-1 0,0 1 0,0 0 0,0-1 0,1 1 0,-1-1 0,0 0 0,1 1 0,-1-1 0,1 0 0,0 0 0,-1 0 0,1 0 0,0 0 0,-1-1 0,1 1 0,2 0 0,-2-1-3,1 0 1,-1 0 0,0 0-1,0-1 1,0 1 0,0-1-1,0 1 1,0-1 0,0 0-1,0 0 1,0 0 0,0 0-1,0 0 1,0 0 0,-1-1-1,1 1 1,0 0 0,-1-1-1,1 0 1,1-2 0,2-2 33,0-1 0,0 0 0,-1 0 1,0 0-1,-1 0 0,1-1 0,-1 0 1,-1 0-1,1 0 0,-2 0 0,1 0 1,-1 0-1,1-11 0,-2 15-63,0 0 0,0 0 0,0 0 0,-1 0 0,1 0 0,-1 0 0,0 0 0,0 0 0,0 0 0,-1 1 0,1-1 0,-1 0 0,0 1 0,0-1 0,0 1 0,-1 0 0,1 0 0,-1 0 0,1 0 0,-1 0 0,0 0 0,0 1 0,-1-1 0,1 1 0,0 0 0,-1 0 0,1 0 0,-1 1 0,-5-3 0,6 4-116,-1-1-1,1 1 1,0-1-1,-1 1 1,1 0 0,-1 0-1,1 0 1,-1 1-1,1-1 1,0 1-1,-1 0 1,1 0-1,0 0 1,0 1-1,0-1 1,0 0 0,0 1-1,0 0 1,0 0-1,0 0 1,1 0-1,-1 0 1,1 1-1,-1-1 1,1 1-1,0 0 1,0-1 0,-2 6-1,-2 7-615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9.0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18268,'6'-9'1992,"-3"9"-1151,-1 5-369,1 14 1384,-5 4-640,2 8-568,0 5-119,6 3-297,-1-1-96,1-4-256,-2-4-144,1-12-401,2-7-207,-4-16-504,0-8 128,-6-11 696,-1-6-297,-7-11-63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9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0 20724,'-2'0'1713,"-2"9"-1273,-2 3-224,3 0 696,1-1-416,-1-1-936,2-1-440,-1-7 720,-10 2-176,2-8-160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0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97 18788,'18'3'1576,"4"-3"-936,-1-9-231,9-2 759,3 1-400,6-4-272,2 2 8,-1 0-168,-4 0-120,-6 5-400,-4-1-168,-10 5-456,-1 2-208,-8 1-1145,-6 6 1649,-9 1-312,-2 1-264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0.7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95 15563,'13'9'1689,"-2"-3"-1113,8-3-120,-1-5 752,6-2-520,2-4-80,2-2-135,-4-2-249,-3-5-697,2-1 530,-4-3-202,0 0-111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1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 16668,'-4'41'3154,"2"-34"-2781,1 1-1,0-1 1,0 1-1,1-1 1,0 0-1,1 1 1,1 9-1,-2-17-364,1 1 0,-1 0-1,1 0 1,-1-1 0,1 1-1,-1 0 1,1-1 0,0 1-1,-1 0 1,1-1 0,0 1 0,0-1-1,-1 1 1,1-1 0,0 0-1,0 1 1,0-1 0,0 0-1,0 0 1,-1 1 0,1-1 0,0 0-1,0 0 1,0 0 0,0 0-1,2 0 1,30-3-54,-24 2 46,5-1-20,-2 0 2,-1 1 1,0 0-1,0 1 0,20 2 1,-28-1 20,-1-1-1,1 1 1,-1-1 0,1 1 0,-1 0 0,0 0 0,1 0 0,-1 0 0,0 0 0,0 1 0,0-1 0,0 1 0,0-1 0,0 1 0,0 0 0,-1 0 0,1 0 0,-1 0 0,1 0 0,-1 0 0,0 0 0,1 0-1,-1 1 1,0-1 0,-1 0 0,1 1 0,0 2 0,1 4 42,-2 0 0,1 0 0,-1 1-1,-1-1 1,0 0 0,0 0 0,0 0 0,-1 0 0,-1 0-1,0 0 1,0 0 0,0-1 0,-1 1 0,0-1-1,-1 0 1,0 0 0,0-1 0,-1 1 0,0-1-1,0-1 1,-1 1 0,0-1 0,0 0 0,-11 7-1,16-12-113,0 1-1,-1-1 0,1 0 0,-1 0 0,0 0 1,1 0-1,-1-1 0,0 1 0,0-1 0,1 1 1,-1-1-1,0 0 0,0 0 0,0 0 0,1-1 1,-1 1-1,0-1 0,0 1 0,1-1 0,-1 0 0,-4-2 1,3 0-15,0 1 0,0-1 0,0 0 0,0-1 0,0 1 1,1-1-1,-1 1 0,1-1 0,0 0 0,1 0 0,-5-9 1,-9-23-470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2.5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1 255 18788,'13'-6'1584,"1"2"-1184,4-2-184,6-6 641,5-2-385,2-1-720,4-3-400,2-1 520,-2-1-137,-1 2-103</inkml:trace>
  <inkml:trace contextRef="#ctx0" brushRef="#br0" timeOffset="1">448 50 13075,'1'4'337,"-1"0"0,0 0 1,-1 0-1,1-1 0,-1 1 0,0 0 1,0 0-1,0 0 0,0 0 0,-3 4 1,-2 10 941,-4 23 672,-9 72-1,17-93-1632,1 0-1,1 0 0,1 1 1,0-1-1,8 33 0,-9-50-283,1 0-1,0 0 1,0-1-1,0 1 1,0 0 0,0 0-1,1-1 1,-1 1-1,1-1 1,-1 1 0,1-1-1,0 0 1,4 4-1,-5-6-23,0 1 0,-1-1-1,1 1 1,0-1 0,0 0-1,0 1 1,-1-1-1,1 0 1,0 0 0,0 0-1,0 0 1,0 0-1,0 0 1,-1 0 0,1 0-1,0 0 1,0 0 0,0 0-1,1-1 1,0 1 0,-1-1-1,1 0 1,0 0 0,0 0 0,-1-1 0,1 1-1,-1 0 1,1-1 0,-1 1 0,1-1 0,0-1-1,7-10 46,-1 1 0,-1-1-1,0 0 1,-1-1 0,-1 1 0,7-26-1,-4 8 109,-2 0 0,3-36-1,-7 46-31,-1 0-1,-3-29 0,1 42-96,0 1 0,0-1 0,-1 0-1,0 1 1,0 0 0,-1-1-1,0 1 1,0 0 0,-8-11-1,10 16-72,0 0-1,0 0 0,0 1 0,0-1 0,-1 1 1,1-1-1,0 1 0,-1-1 0,0 1 0,1 0 1,-1 0-1,0 0 0,1 0 0,-1 0 0,0 0 1,0 0-1,0 0 0,0 1 0,0-1 1,0 1-1,0 0 0,0-1 0,0 1 0,0 0 1,0 0-1,0 0 0,0 1 0,0-1 0,0 0 1,0 1-1,1-1 0,-1 1 0,0 0 1,0-1-1,0 1 0,0 0 0,1 0 0,-1 0 1,0 0-1,1 1 0,-1-1 0,-1 2 0,-2 2-168,0 0-1,1 0 0,0 0 1,0 0-1,0 1 0,1-1 0,0 1 1,0 0-1,0 0 0,1 1 0,-4 11 1,3 10-548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38.8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0 18572,'0'11'1816,"-2"4"-1320,-2 10-207,-2 10 1007,3 10-752,1 6-80,1 8-192,1-1-24,4 1-80,1-5-32,1-8-24,1-5-72,1-11-400,-2-5-368,-3-10-2289,-2-7 2641,1-8-1408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3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3 16892,'-5'-1'179,"0"1"1,0-1-1,0 1 1,0 0-1,0 0 1,0 0-1,0 1 1,0-1-1,0 1 1,0 1-1,0-1 1,1 1-1,-1 0 1,0 0 0,1 0-1,-1 0 1,1 1-1,0 0 1,0 0-1,0 0 1,0 0-1,1 1 1,-1-1-1,-4 7 1,-1 1 44,1 0 0,0 1 0,0 0 0,1 0 1,1 1-1,0 0 0,-5 19 0,5-13 37,1 1 1,-4 40-1,8-53-199,1 1 1,0-1-1,0 0 0,1 1 1,-1-1-1,2 0 1,-1 0-1,1 1 0,0-1 1,0 0-1,5 8 0,-6-14-45,-1 1 1,1-1-1,0 0 0,0 1 0,0-1 0,0 0 1,0 0-1,0 0 0,0 0 0,1 0 1,-1 0-1,0 0 0,1 0 0,-1 0 0,1-1 1,-1 1-1,0 0 0,1-1 0,-1 1 0,1-1 1,1 0-1,0 0 4,-1 0 0,1 0-1,-1 0 1,1-1 0,-1 1 0,0-1 0,1 0 0,-1 0 0,0 0 0,1 0 0,-1 0-1,2-2 1,4-2 39,-1-1 0,1 0-1,-1 0 1,-1-1 0,11-13-1,-7 7 23,-1-1 0,-1 0 0,0 0 0,0-1-1,-2 0 1,6-19 0,-10 28-83,0-1 1,-1 0-1,0 0 1,0 0-1,-1 0 1,0 0-1,-1-11 1,0 14-51,0 0 1,0 0 0,0 0-1,0 1 1,-1-1-1,1 0 1,-1 0 0,0 1-1,0-1 1,0 1-1,-1 0 1,1 0 0,-7-6-1,7 7-94,0 0 0,0 1 0,0-1 0,-1 1 0,1-1 0,0 1 0,-1 0 0,0-1 0,1 1 0,-1 1 0,0-1 0,1 0 0,-1 1 0,0-1 0,0 1 0,0 0 0,1 0 0,-1 0 0,0 0 0,0 0 0,0 1 0,1-1 0,-1 1 0,0 0 0,1 0 0,-1 0 0,0 0 0,1 0 0,-1 1 0,1-1 0,0 1 0,-1-1 0,1 1 0,0 0 0,-4 4 0,-5 11-871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3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40 248 15395,'4'6'1617,"1"15"-841,-5 6-224,-2 8 1112,1 3-624,-2 1-231,0-3-97,0-6-464,1-3-296,1-11-512,1-14-304,0-5 608,-2-15-185,2-11-215</inkml:trace>
  <inkml:trace contextRef="#ctx0" brushRef="#br0" timeOffset="1">34 1 20364,'-9'0'2025,"4"4"-1521,-1-4-328,3 2 1288,-1-1-1800,-2-1-616,7-4 136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40.8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89 17300,'-1'0'104,"1"1"1,0-1-1,-1 0 1,1 1-1,-1-1 1,1 1 0,-1-1-1,1 1 1,-1-1-1,1 0 1,-1 1-1,1-1 1,-1 0-1,0 0 1,1 0-1,-1 1 1,1-1 0,-1 0-1,0 0 1,1 0-1,-1 0 1,1 0-1,-1 0 1,0 0-1,1 0 1,-1 0-1,0 0 1,1 0 0,-1-1-1,1 1 1,-1 0-1,0 0 1,1 0-1,-1-1 1,1 1-1,-1 0 1,1-1-1,-1 1 1,0-1 0,1 0 4,-1 0 0,1 0 1,0-1-1,-1 1 0,1 0 1,0 0-1,0 0 1,0-1-1,-1 1 0,1 0 1,1 0-1,-1-1 0,0 1 1,0 0-1,0 0 1,1 0-1,-1 0 0,0-1 1,1 1-1,0-2 0,1-2-10,1 1 0,-1-1 0,1 1 0,-1-1 1,1 1-1,1 0 0,-1 0 0,0 0 0,1 1 0,0-1 0,0 1 0,0 0 0,0 0 0,1 0 0,4-2 0,-8 5-92,0 0 0,1 0 0,-1 0 0,0 0 0,1 0 0,-1 0 0,0 1 1,0-1-1,0 0 0,1 1 0,-1-1 0,0 1 0,0-1 0,0 1 0,0 0 0,0-1 0,0 1 1,0 0-1,0 0 0,0 0 0,0 0 0,0 0 0,0 0 0,0 0 0,-1 0 0,1 0 0,-1 0 0,1 0 1,0 0-1,0 3 0,2 3 43,0 1 0,-1-1 1,3 13-1,-1 3 81,-2 0-1,0 0 0,-1 0 1,-2 0-1,0 0 0,-1 0 1,-9 35-1,10-53-200,2-10-66,0 3 112,-1 1 0,1 0-1,0-1 1,-1 1 0,1 0-1,0 0 1,0 0-1,0-1 1,0 1 0,0 0-1,0 0 1,0 0 0,2-1-1,-2 2 14,0-1 0,0 1 1,0-1-1,1 1 0,-1 0 0,0-1 0,0 1 0,0 0 0,0 0 0,0 0 0,1 0 0,-1 0 0,0 0 0,0 0 0,0 0 1,0 0-1,1 1 0,-1-1 0,0 1 0,0-1 0,0 0 0,1 2 0,1-1 5,-1 1-1,0 0 0,0 0 1,0 0-1,-1 0 1,1 0-1,0 0 1,-1 0-1,3 4 1,0 1 49,-1 1 0,0 0 0,0-1 0,-1 1 0,3 14 0,-4-10 88,0-1-1,-1 0 1,0 1 0,-1-1 0,0 0 0,-1 0 0,-4 15 0,4-19-33,0 0 1,0-1-1,-1 1 0,0-1 0,0 0 1,-1 0-1,1 0 0,-2 0 0,1-1 1,0 1-1,-1-1 0,0 0 1,-6 4-1,10-8-130,0 0 1,0 0 0,-1 0-1,1 0 1,0 0-1,-1 0 1,1-1-1,-1 1 1,1-1 0,-1 1-1,1-1 1,-1 1-1,1-1 1,-1 0-1,1 0 1,-1 0 0,0 0-1,1 0 1,-1 0-1,1 0 1,-1 0 0,1-1-1,-1 1 1,1-1-1,-1 1 1,1-1-1,-1 0 1,1 1 0,-1-1-1,1 0 1,-2-1-1,2 1-137,0-1 0,0 0 0,0 1-1,-1-1 1,1 0 0,1 1 0,-1-1 0,0 0-1,0 0 1,1 0 0,-1 0 0,1 0 0,0 0-1,-1 0 1,1 0 0,0 0 0,0 0-1,0 0 1,1 0 0,-1 0 0,0 0 0,1 0-1,-1 0 1,2-2 0,5-12-635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41.3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16620,'1'2'197,"0"-1"0,0 1 0,-1 0 0,1 0 0,0 0 1,-1 0-1,0 0 0,1 0 0,-1 0 0,0 0 0,0 0 1,0 0-1,0 2 0,0 7 318,3 24 1166,-2-15-842,0 0-1,2 0 1,0 0 0,11 33-1,-14-52-818,0 0 0,0-1-1,1 1 1,-1 0-1,1 0 1,-1-1-1,1 1 1,-1 0 0,1-1-1,-1 1 1,1 0-1,-1-1 1,1 1-1,0-1 1,-1 1-1,1-1 1,0 1 0,-1-1-1,1 0 1,0 1-1,0-1 1,0 0-1,-1 1 1,1-1-1,0 0 1,0 0 0,0 0-1,0 0 1,-1 0-1,1 0 1,0 0-1,0 0 1,0 0 0,0 0-1,-1 0 1,1-1-1,0 1 1,0 0-1,-1-1 1,1 1-1,1-1 1,4-2-3,0-1-1,0 0 1,-1 0 0,7-6-1,3-2-58,-11 9 18,0 0 0,1 1 0,-1-1-1,1 1 1,-1 0 0,1 1 0,0-1-1,0 1 1,9-2 0,-12 3 14,0 0 1,0 1 0,0-1-1,1 0 1,-1 1-1,0-1 1,0 1 0,0 0-1,0 0 1,0 0 0,0 0-1,0 0 1,0 0-1,0 0 1,-1 1 0,1-1-1,0 1 1,-1-1-1,1 1 1,-1 0 0,0-1-1,0 1 1,1 0-1,0 3 1,3 5 18,0 1 0,-1-1 0,0 1 0,-1 0 1,0 0-1,-1 0 0,0 0 0,-1 1 0,0-1 0,-1 13 1,0-11 32,-1 0 0,0-1 1,-1 1-1,-1-1 1,0 1-1,0-1 1,-1 0-1,-10 20 1,13-30-102,0 0 0,0 1 0,0-1 0,-1-1 1,1 1-1,0 0 0,-1 0 0,1 0 0,-1-1 0,0 1 1,1-1-1,-1 1 0,0-1 0,0 0 0,0 1 0,0-1 1,0 0-1,0-1 0,0 1 0,-1 0 0,1 0 1,0-1-1,0 0 0,-1 1 0,1-1 0,0 0 0,-1 0 1,1 0-1,0 0 0,0 0 0,-1-1 0,1 1 0,0-1 1,0 0-1,-1 1 0,1-1 0,0 0 0,0 0 0,0 0 1,-3-3-1,-5-3-189,1 0 0,0 0-1,0-1 1,1-1 0,0 1 0,-12-18 0,-11-23-620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41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1 129 18716,'13'-6'1816,"2"0"-1087,3-1-281,5-2 776,4 0-208,3-3-432,2 0-320,-2-3-856,1 0-344,-7 0 744,-3 1-208,-4 5-176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57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69 16388,'-13'6'2586,"12"-5"-2296,-1-1 0,1 1 0,-1-1 0,1 1 1,-1 0-1,1 0 0,0-1 0,-1 1 0,1 0 0,0 0 0,0 0 0,0 0 0,-2 2 1,5-3-196,0 1 0,-1-1 0,1 0 0,0 0 1,-1 0-1,1 0 0,0 0 0,-1 0 0,1-1 1,0 1-1,-1-1 0,1 1 0,0-1 0,-1 1 1,3-2-1,-1 1 26,181-74 460,-180 74-580,0-1 0,0 1 0,0 0 0,1 0 0,-1 0 0,0 1-1,0 0 1,0-1 0,1 2 0,-1-1 0,0 0 0,0 1 0,5 1-1,-6-1 1,-1 0-1,1 0 0,-1 1 0,1-1 0,-1 1 1,1 0-1,-1 0 0,0 0 0,0 0 0,0 0 0,0 0 1,-1 0-1,1 1 0,0-1 0,-1 1 0,0-1 1,1 1-1,-1-1 0,0 1 0,1 3 0,4 19 0,0 1-1,-1-1 0,-2 1 0,0 0 0,-3 52 0,-2-37-41,-3 1 0,-19 80 1,22-116-104,1 0 0,-1 0 0,-1 0 0,1-1 0,-1 1 0,0-1 0,-4 6 0,6-9 59,0-1 1,0 0-1,-1 1 1,1-1-1,0 0 1,-1 0-1,1 0 0,-1 0 1,1 0-1,-1 0 1,1 0-1,-1-1 1,0 1-1,1-1 1,-1 1-1,0-1 1,1 1-1,-1-1 1,0 0-1,0 0 0,1 0 1,-1 0-1,0 0 1,0 0-1,1-1 1,-1 1-1,0 0 1,0-1-1,-1 0 1,-20-10-549,-2-6-205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57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1 491 17116,'0'-9'1968,"4"-1"-1256,10-5-192,1-2 1041,9-2-505,1-4-232,10-1-280,-2-3-144,1 3-256,1 2-184,-5 4-408,-5 3-216,-5 1-416,-2 5-224,-9 2 831,0 2-255,-3-4-80</inkml:trace>
  <inkml:trace contextRef="#ctx0" brushRef="#br0" timeOffset="1">496 0 14851,'8'0'1408,"-4"6"-831,1 5-169,-2 9 648,0 4-152,-3 10-120,0 5-16,-5 11-183,-2-1-89,-2 4-104,-2-4-104,-1-4-328,2-4-232,-1-14-600,4-11-281,1-16 873,-1-10-240,4-26-224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58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 25 16179,'-2'0'67,"1"-1"-1,-1 0 1,0 1-1,0 0 1,1-1-1,-1 1 1,0 0-1,0 0 1,0 0-1,1 0 1,-1 0-1,0 0 1,0 0-1,0 1 1,1-1-1,-1 1 1,0-1-1,1 1 1,-1 0-1,0 0 1,1 0-1,-1 0 1,1 0-1,-1 0 1,1 0-1,0 0 1,-1 0-1,1 1 1,0-1-1,0 0 1,0 1-1,0-1 1,-1 4-1,-4 3 172,1 2-1,0-1 1,1 0 0,-5 16-1,4-6 307,-1 1-1,-3 35 1,8-47-370,0 0 1,1 0 0,0 0 0,1 0-1,-1 0 1,1 0 0,1 0 0,0 0-1,4 13 1,-6-20-158,1 0 1,-1-1-1,0 1 0,0 0 0,1 0 1,-1-1-1,0 1 0,1 0 0,-1-1 1,1 1-1,-1 0 0,1-1 0,-1 1 0,1-1 1,0 1-1,-1-1 0,1 1 0,-1-1 1,1 1-1,0-1 0,0 0 0,-1 1 1,1-1-1,0 0 0,0 0 0,-1 0 0,1 1 1,0-1-1,0 0 0,-1 0 0,1 0 1,0 0-1,0 0 0,0 0 0,-1 0 1,1-1-1,0 1 0,0 0 0,-1 0 0,1-1 1,0 1-1,0 0 0,-1-1 0,1 1 1,0-1-1,-1 1 0,1-1 0,-1 1 1,2-1-1,2-3 31,0 0 0,-1 0 0,1 0 0,-1 0 0,5-10 0,0-1 6,-1 0 1,0 0 0,-1 0-1,-1-1 1,6-30-1,-10 38-40,0 0-1,0 0 0,0 1 1,-1-1-1,0 0 0,-1 0 0,1 0 1,-2 0-1,1 1 0,-1-1 1,0 0-1,-1 1 0,0-1 0,-4-7 1,6 13-18,0 1 0,1-1 0,-1 1 1,0-1-1,0 1 0,-1 0 0,1 0 0,0 0 1,0-1-1,-1 1 0,1 0 0,0 1 1,-1-1-1,1 0 0,-1 0 0,1 0 1,-1 1-1,1-1 0,-1 1 0,0 0 0,1-1 1,-1 1-1,0 0 0,1 0 0,-1 0 1,0 0-1,1 0 0,-1 0 0,0 0 0,1 1 1,-1-1-1,-2 2 0,-1 0-30,1 0 0,0 1-1,-1-1 1,2 1 0,-1 0 0,0 0-1,0 0 1,1 1 0,0-1-1,-4 6 1,-1 4-221,1 0-1,0 0 0,1 0 1,0 1-1,1 0 1,1 0-1,0 1 1,1-1-1,0 1 0,1 0 1,1 0-1,1 0 1,1 22-1,5-6-288,5-8-127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59.0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64 131 14395,'29'100'4044,"-21"-67"-2851,2 0-1,18 42 1,-28-75-1175,0 1 1,1-1 0,-1 1-1,0 0 1,0-1 0,0 1-1,1-1 1,-1 1 0,0-1-1,1 1 1,-1-1 0,0 1 0,1-1-1,-1 0 1,1 1 0,-1-1-1,1 1 1,-1-1 0,1 0-1,-1 0 1,1 1 0,-1-1-1,1 0 1,-1 0 0,1 1-1,0-1 1,0 0-2,0-1 1,-1 1-1,1-1 1,-1 1-1,1-1 1,-1 1-1,1-1 1,-1 1-1,1-1 1,-1 1-1,1-1 1,-1 0-1,0 1 1,1-1-1,-1 1 1,0-1-1,0 0 1,1 0-1,8-39 308,-9 38-309,3-22 117,-1 1 1,-1-1-1,-1 0 0,-4-32 0,2 40-64,-1 1-1,0 0 0,-1 0 0,-1 0 1,0 0-1,-1 1 0,-13-23 1,17 34-58,0 0 1,0 0 0,0 1-1,0-1 1,0 1 0,0-1 0,-1 1-1,1 0 1,-1 0 0,0 0-1,0 0 1,1 1 0,-1-1 0,0 1-1,-5-2 1,6 3-12,0-1-1,0 1 1,-1 0-1,1 0 1,0 0-1,0 0 1,0 1-1,-1-1 1,1 0-1,0 1 1,0 0-1,0-1 1,0 1-1,0 0 1,0 0-1,0 0 1,0 0-1,0 1 1,0-1 0,1 0-1,-1 1 1,1-1-1,-3 3 1,1 0-79,0 0 0,1 0 0,-1-1 1,1 2-1,-1-1 0,2 0 0,-1 0 0,0 1 1,1-1-1,-2 10 0,1-4-224,1 0 0,1 1 1,0 18-1,3-15-51,5-11-112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42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3 174 17852,'-3'3'1776,"3"-2"-632,8-1 97,2-4-209,8-5-248,5-5-80,7-4-280,6-6-152,3 0-360,0-2-192,0 4-416,-3 4-168,-6 6-248,-5 6-169,-13 9 721,-4 6-328,-16 6 88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39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16083,'-6'4'5587,"14"10"-4764,25 47-157,1-2 1,61 78-1,-92-133-657,19 25 17,30 31 0,-52-59-76,0-1 0,1 1 0,-1 0 0,1-1 0,-1 1 0,0-1 0,1 0 0,0 1 0,-1-1 0,1 1 0,-1-1 0,1 0 0,-1 1 0,1-1 0,0 0 0,-1 0 0,1 1 0,0-1 0,-1 0 0,1 0 0,0 0 0,-1 0 0,1 0 0,0 0 0,-1 0 0,1 0 0,0 0 0,-1 0 0,2-1 0,-2 1 15,0-1 1,0 1-1,0-1 0,0 1 1,0-1-1,0 0 0,0 1 1,0-1-1,0 1 0,0-1 1,0 1-1,0-1 0,0 0 1,-1 1-1,1-1 0,0 1 1,0-1-1,-1 1 0,1-1 0,0 1 1,-1 0-1,1-1 0,0 1 1,-1-1-1,1 1 0,-1 0 1,1-1-1,-1 1 0,1 0 1,-1-1-1,1 1 0,-1 0 1,0-1-1,-14-7-498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42.9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1 887 17612,'3'3'1864,"3"-3"-1224,7-8-232,5-2 1177,11-5-825,4-3-200,7-2-320,4 1-256,2-1-560,1 2-352,-4 3 728,-6 3-192,-9 1-169</inkml:trace>
  <inkml:trace contextRef="#ctx0" brushRef="#br0" timeOffset="1">842 294 19100,'-6'19'1784,"-2"7"-1199,0 2-201,5 5 784,0-1-352,5-2-272,6 0-104,4-8-240,0-4-72,4-9-56,2-4-56,3-11-152,-1-5-208,-1-8-592,-4-8-96,-1-6 792,-5-9-224,-12-3-160</inkml:trace>
  <inkml:trace contextRef="#ctx0" brushRef="#br0" timeOffset="2">757 1 24869,'-4'0'1785,"-1"6"-1513,1 3-152,4-2 544,6 2-416,3-4-728,1-1-488,-4-4 832,-4-1-200,-5-2-113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5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3 15763,'0'-1'50,"0"1"-1,0 0 1,0 0 0,0 0-1,0 0 1,0 0-1,0-1 1,-1 1-1,1 0 1,0 0-1,0 0 1,0 0-1,0 0 1,-1 0 0,1 0-1,0-1 1,0 1-1,0 0 1,0 0-1,-1 0 1,1 0-1,0 0 1,0 0-1,0 0 1,-1 0-1,1 0 1,0 0 0,0 0-1,0 0 1,0 0-1,-1 0 1,1 0-1,0 0 1,0 0-1,0 1 1,-1-1-1,1 0 1,-6 8 649,-4 19-57,8-24-285,-35 136 1855,12-38-1417,44-244-1356,-17 126 499,-1 10 14,1-1-1,-1 0 1,1 1-1,0-1 0,4-7 1,-3 14 4,0 9 44,0 10 21,0 7 6,1 0 0,1-1 1,1 0-1,18 45 0,-23-68-24,-1 1 1,1-1-1,-1 0 1,1 1-1,0-1 0,0 0 1,-1 0-1,1 0 1,0 1-1,0-1 0,0 0 1,0 0-1,1 0 1,-1-1-1,2 2 0,-3-2-1,1 0 0,-1 0 0,1 0 0,-1 0 0,0 0 0,1 0 0,-1 0 0,1 0 0,-1 0-1,0 0 1,1 0 0,-1-1 0,1 1 0,-1 0 0,0 0 0,1 0 0,-1-1 0,0 1 0,1 0 0,-1-1 0,0 1-1,0 0 1,1 0 0,-1-1 0,0 1 0,0-1 0,1 1 0,-1 0 0,0-1 0,0 1 0,0 0 0,0-1 0,1-2 10,0 0 0,0 0 0,-1 1 0,1-1 0,-1 0 0,0 0 0,0 0 0,0 1 0,0-1 0,-1 0 0,1 0 0,-1 0 1,1 1-1,-3-6 0,0 3-9,0 1-1,0 0 1,0-1 0,0 1 0,-1 0 0,0 1 0,1-1-1,-2 1 1,-6-6 0,8 7-8,0 0 1,0 0-1,0 1 1,0-1-1,0 1 0,-1 0 1,1-1-1,0 2 1,-1-1-1,1 0 0,-1 1 1,1-1-1,-1 1 1,0 0-1,-5 1 0,9-1 4,-1 0 0,1 0 1,-1 0-1,1 0 0,-1 0 0,1 0 0,-1 0 0,1 1 0,-1-1 0,1 0 0,-1 0 0,1 1 0,-1-1 1,1 0-1,-1 0 0,1 1 0,0-1 0,-1 1 0,1-1 0,-1 0 0,1 1 0,0-1 0,0 1 0,-1-1 0,1 1 1,0-1-1,0 1 0,-1-1 0,1 1 0,0-1 0,0 1 0,0-1 0,0 1 0,0 0 0,0-1 0,0 1 0,0-1 1,0 1-1,0-1 0,0 1 0,0-1 0,1 1 0,-1-1 0,0 1 0,0-1 0,0 1 0,1-1 0,-1 1 1,0-1-1,1 1 0,-1-1 0,0 1 0,1-1 0,-1 0 0,1 1 0,1 2-1,1 0 0,-1 0-1,1-1 1,-1 1 0,1-1 0,0 0-1,4 3 1,5 0-158,0 0 0,1 0 0,0-1 0,0-1 0,0 0 0,0-1 0,0 0 0,23-1 0,-12-1-106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5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5 164 15611,'-5'-2'1457,"11"2"-953,5-1-200,5-8 1168,5-5-776,8-5-400,4-4-48,1 1-200,2-2-160,-4 1-408,-4 4-160,-10 11-176,-6 8 560,-13 12-160,-10 6-208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6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0 107 14707,'2'4'1448,"4"-2"-1007,4-5-25,4-5 888,8-4-624,5-3-96,8-3-112,1 2-136,4-1-400,2 4-328,-7 5 368,-5 5-152,-15 3-72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0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0 105 15539,'2'0'200,"0"1"0,0-1 0,-1 1 0,1-1 0,0 1 1,0 0-1,-1 0 0,1 0 0,0 0 0,-1 0 0,1 0 0,-1 0 0,1 0 0,1 3 0,22 24 1170,-12-12-629,14 13-54,38 37 358,-55-58-995,0 1 1,0-2-1,1 1 1,22 11 0,-31-19-87,0 1 1,0 0 0,-1 0 0,1 0 0,0-1 0,0 1 0,0-1 0,0 0 0,0 1 0,0-1 0,0 0 0,0 0 0,0 0 0,0-1 0,0 1 0,0 0 0,0-1 0,0 1 0,0-1 0,3-1 0,-2 0-79,-1 0 1,0 1-1,0-1 0,0 0 0,0 0 1,0-1-1,-1 1 0,1 0 0,0-1 1,-1 1-1,0-1 0,1 1 0,0-4 1,2-8-985,0 0 0,-1 0 0,-1-1 1,2-21-1,-4 35 943,1-121-6734,-2 62 9987,6 185 6058,31 185-6776,-31-282-2586,-3-22-14,-1-1 0,0 1 1,0 0-1,-1 0 0,0 10 0,-6-28-464,2-8 240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1.0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25 16532,'3'-18'1496,"-1"12"-846,-2 11-64,-18 164 2258,-9 80-2164,20-317-950,3 8 106,1-72-324,3 132 485,0 0 1,-1 0-1,1 0 1,0 0-1,0-1 0,0 1 1,0 0-1,0 0 1,0 0-1,0 0 0,0 0 1,0 0-1,0-1 1,0 1-1,0 0 0,0 0 1,0 0-1,0 0 0,0 0 1,0-1-1,0 1 1,0 0-1,0 0 0,0 0 1,0 0-1,0 0 1,0 0-1,0-1 0,0 1 1,0 0-1,0 0 1,1 0-1,-1 0 0,0 0 1,0 0-1,0 0 1,0 0-1,0-1 0,0 1 1,0 0-1,0 0 1,1 0-1,-1 0 0,0 0 1,0 0-1,0 0 0,0 0 1,0 0-1,1 0 1,-1 0-1,0 0 0,0 0 1,0 0-1,0 0 1,0 0-1,0 0 0,1 0 1,-1 0-1,0 0 1,0 0-1,0 0 0,0 0 1,0 0-1,1 0 1,-1 0-1,0 0 0,0 1 1,9 12-96,7 23-14,-15-34 104,83 185 103,-84-187-93,1 0 0,-1 0 1,0 0-1,0 0 0,0 0 0,0 0 1,0 0-1,0 0 0,0 1 0,0-1 1,0 0-1,0 0 0,0 0 0,0 0 1,0 0-1,0 0 0,0 0 0,0 0 1,0 0-1,0 1 0,0-1 0,0 0 1,0 0-1,0 0 0,0 0 0,0 0 1,0 0-1,0 0 0,0 0 0,0 0 1,0 1-1,0-1 0,0 0 1,0 0-1,0 0 0,0 0 0,0 0 1,0 0-1,0 0 0,0 0 0,0 0 1,0 0-1,0 0 0,-1 1 0,1-1 1,0 0-1,0 0 0,0 0 0,0 0 1,0 0-1,0 0 0,0 0 0,0 0 1,0 0-1,0 0 0,-1 0 0,1 0 1,0 0-1,0 0 0,0 0 0,0 0 1,0 0-1,-10-3 46,-10-8 31,9 4-30,-7-3-20,0-1 0,0-1 1,2-1-1,-25-24 0,40 37-30,1 0-1,0-1 1,-1 1 0,1 0 0,-1-1-1,1 1 1,0 0 0,-1-1 0,1 1-1,0-1 1,0 1 0,-1-1-1,1 1 1,0-1 0,0 1 0,0 0-1,0-1 1,0 1 0,0-1 0,-1 1-1,1-1 1,0 1 0,0-1-1,0 1 1,1-1 0,-1 1 0,0-1-1,0 1 1,0-1 0,0 1 0,0-1-1,1 1 1,-1-1 0,0 1-1,0-1 1,1 1 0,-1 0 0,0-1-1,0 1 1,1-1 0,-1 1 0,1 0-1,-1-1 1,0 1 0,1 0-1,-1 0 1,1-1 0,-1 1 0,1 0-1,-1 0 1,1 0 0,-1-1 0,0 1-1,2 0 1,33-7-313,-27 6 81,75-15-825,-54 10 803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6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43 191 17340,'-4'-5'259,"0"1"1,0-1 0,0 1-1,1-1 1,0 0-1,0-1 1,0 1 0,0-1-1,1 1 1,0-1-1,0 0 1,0 1 0,-1-11-1,3 11-145,0 0 1,0 0-1,0 1 0,1-1 1,-1 0-1,1 0 0,0 0 1,1 1-1,-1-1 0,1 1 0,0-1 1,0 1-1,0 0 0,1 0 1,-1-1-1,1 2 0,6-7 1,-8 8-84,1 0 1,-1 1 0,1-1 0,-1 1 0,1-1 0,0 1 0,-1 0 0,1 0 0,0-1 0,0 2-1,0-1 1,0 0 0,0 0 0,0 0 0,0 1 0,0-1 0,4 1 0,-4 0-20,0 0 1,-1 0-1,1 1 1,0-1 0,0 1-1,-1-1 1,1 1-1,0 0 1,-1 0-1,1 0 1,-1 0 0,1 0-1,-1 0 1,1 0-1,-1 0 1,3 3-1,-1 1 0,1 0-1,-1-1 1,0 2-1,0-1 0,-1 0 1,1 1-1,-1-1 0,0 1 1,-1 0-1,1-1 0,0 10 1,-2 12 108,0-1 1,-2 0 0,-1 0-1,-7 33 1,3-25 201,-2 54 0,9-85-324,0 1 0,0-1 0,0 0 0,1 1 1,0-1-1,-1 1 0,1-1 0,0 0 0,1 0 0,-1 0 1,1 0-1,-1 0 0,1 0 0,0 0 0,0 0 0,0 0 0,1-1 1,-1 1-1,1-1 0,4 4 0,-5-5-72,0 0-1,0 0 0,0 0 1,0 0-1,0 0 1,1 0-1,-1 0 0,0-1 1,1 0-1,-1 1 1,0-1-1,1 0 0,-1 0 1,0 0-1,1 0 1,-1 0-1,1-1 0,-1 1 1,0-1-1,0 0 1,1 1-1,-1-1 0,0 0 1,0 0-1,0-1 1,0 1-1,0 0 0,0-1 1,0 1-1,2-4 1,15-18-353,-1-6-145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7.0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26 137 19468,'-3'16'991,"1"-1"1,1 1-1,0 29 0,1-32-979,1 1 0,0-1-1,1 1 1,0-1 0,1 0 0,6 17 0,-9-29-19,1 0 0,-1 0 1,1 1-1,0-1 0,-1 0 1,1 0-1,0 0 1,0 0-1,-1-1 0,1 1 1,0 0-1,0 0 0,0 0 1,0-1-1,0 1 0,0 0 1,0-1-1,0 1 1,1-1-1,-1 0 0,0 1 1,0-1-1,0 0 0,0 1 1,1-1-1,-1 0 0,0 0 1,0 0-1,0 0 0,1 0 1,-1 0-1,0-1 1,0 1-1,0 0 0,3-1 1,3-3-32,0 1 1,1-1-1,-2 0 0,12-8 1,3-2-6,-15 11 34,0 0 0,0 0 0,0 1 0,0 0 0,1 0 0,-1 0 0,11-1 0,-15 3 12,0 0 0,1 0 1,-1 0-1,0 0 1,0 0-1,1 1 1,-1-1-1,0 1 0,0-1 1,0 1-1,0 0 1,0 0-1,0 0 0,0 0 1,0 0-1,0 0 1,0 1-1,0-1 0,0 0 1,-1 1-1,1 0 1,-1-1-1,1 1 0,-1 0 1,2 3-1,0 2 32,0 0 0,-1 0-1,0 1 1,0-1-1,-1 0 1,0 1 0,0-1-1,-1 1 1,0-1 0,0 1-1,0-1 1,-1 0 0,-1 1-1,1-1 1,-5 12 0,2-5 37,-1 0 1,-1 0 0,0-1 0,-1 0 0,0 0 0,-18 23-1,21-31-136,0 0 0,-1-1-1,0 1 1,1-1 0,-1 0-1,-1 0 1,-9 6 0,12-9 23,1 0 0,0 0 0,0-1 0,-1 1 0,1 0 0,0-1 0,-1 0 0,1 1 0,-1-1 0,1 0 0,-1 0 0,1 0 0,0-1 0,-1 1 0,1 0 0,-1-1 0,1 0 1,0 0-1,0 1 0,-1-1 0,1 0 0,0-1 0,-4-2 0,2 1-5,0 0-1,0-1 1,1 0 0,-1 1 0,-3-7-1,-18-31-339</inkml:trace>
  <inkml:trace contextRef="#ctx0" brushRef="#br0" timeOffset="1">1 130 17132,'15'-14'1680,"1"2"-1208,5 3-192,3-4 816,6 4-591,3-3-217,2-2-504,-2 2-353,-3 0 521,-2 0-144,-1 2-128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7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 19164,'4'18'1808,"4"6"-1351,-2 7-249,1 8 1240,4 9-1160,2 2-112,1 1-216,-1-2-216,-1-8-448,2-8-280,-7-10-241,-2-7 849,-8-11-288,-5-5-280</inkml:trace>
  <inkml:trace contextRef="#ctx0" brushRef="#br0" timeOffset="1">0 314 18540,'0'-3'1504,"2"0"-1176,4 0-136,6-1 561,1-4-233,8-1-432,0-3-336,5-1-545,-1-1 673,-5-1-96,-2-3-128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9.7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0 387 13963,'1'21'1759,"2"8"752,-2-31-2275,0 1-1,0-1 0,1 0 0,-1 1 1,-1-1-1,1 0 0,0 1 0,0-1 1,-1 0-1,1 0 0,0-2 1,13-58 715,7-87 1,-11 69-704,-6 34-167,-3 27-55,1 1 0,5-22-1,-8 56-4,1 0 0,0 0 0,3 16 0,-1-4-5,0 1-25,-1-8-373,6 38 0,-3-51-313,0-11 393,4-15 103,-6 13 9,6-14-193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40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88 16724,'0'0'2040,"1"0"-1320,4-5-280,1-1 1145,4 0-657,4-4-152,5-2-320,4 0-200,4 1-432,3-1-288,-2 6-528,1-1-1377,-3 7 1929,-7 3-352,-7 1-320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0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0 16123,'-1'1'91,"0"1"0,1-1 0,-1 0 0,0 0 0,1 1-1,-1-1 1,1 1 0,-1-1 0,1 0 0,0 1-1,0-1 1,0 1 0,0-1 0,0 1 0,0-1-1,0 2 1,0 2 103,1 30 179,1-1-1,2 0 1,1 1 0,2-1-1,1-1 1,16 41 0,-23-73-356,1 7 61,1-1 0,0 0-1,1 0 1,5 9 0,-9-16-67,1 1 0,-1 0 0,0 0 0,1-1 0,0 1 0,-1 0 0,1-1 0,-1 1 0,1 0 0,0-1 0,0 1 0,-1-1 0,1 1 0,0-1 0,0 1 0,-1-1 0,1 0 0,0 1 0,0-1 0,0 0 0,0 0 0,0 0 0,0 1 0,-1-1 0,1 0 0,0 0 0,0 0 0,0-1 0,0 1 0,0 0 0,0 0 0,0 0 0,-1-1 0,1 1 0,0 0 0,0-1 0,0 1 0,0-1 0,-1 1 0,1-1 0,0 1 0,-1-1 0,1 1 1,0-1-1,-1 0 0,1 1 0,0-2 0,3-3 23,-1-1 1,1 1-1,-1-1 1,0 0-1,-1 0 1,1 0-1,-1 0 1,0-1-1,-1 1 1,2-8-1,0-11 129,1-33-1,-4 35 94,-4-42 0,3 58-182,0-1 0,0 1 0,-1-1 0,0 1 0,-1 0 0,0 0 0,0 0 0,0 0 0,-5-7 0,7 13-56,1 0 0,-1 0 0,0 0 0,0 0-1,1 0 1,-1 0 0,0 0 0,0 0 0,0 0 0,0 1 0,0-1 0,0 0 0,0 1 0,0-1-1,0 1 1,0-1 0,0 1 0,-1-1 0,1 1 0,0 0 0,0 0 0,0-1 0,0 1-1,-1 0 1,1 0 0,0 0 0,0 0 0,-1 1 0,1-1 0,0 0 0,0 0 0,0 1 0,0-1-1,-1 1 1,1-1 0,0 1 0,0-1 0,0 1 0,0 0 0,0-1 0,0 1 0,0 0-1,1 0 1,-1 0 0,0 0 0,0 0 0,0 1 0,-4 4 46,0 1 1,1-1-1,0 1 1,0 0-1,-4 13 1,-4 17-1824,-10 59 1,21-93 1068,2-6-23,1-9-202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0.8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37 15411,'-1'12'309,"1"0"-1,1 1 0,1-1 1,-1 0-1,2 0 1,0 0-1,5 14 0,5 7 140,45 104 1782,-58-136-2197,0 0 0,1 0-1,-1 0 1,1 0-1,-1 0 1,1 0-1,0-1 1,-1 1 0,1 0-1,0 0 1,-1 0-1,1-1 1,0 1-1,0 0 1,0-1 0,0 1-1,-1-1 1,1 1-1,0-1 1,2 1-1,-3-1-6,1 0-1,0-1 0,0 1 0,-1 0 1,1 0-1,0 0 0,-1-1 0,1 1 0,0 0 1,-1-1-1,1 1 0,0-1 0,-1 1 1,1-1-1,-1 1 0,1-1 0,-1 1 1,1-1-1,-1 1 0,1-1 0,0 0 0,2-6 86,1 0-1,-1 1 1,0-1-1,3-10 0,0-3 75,-1-1 0,-1 0 0,3-37 0,-6 45-43,-1 0 0,0-1 1,-1 1-1,-1 0 0,0 0 1,-1 0-1,-5-16 0,8 27-107,-1 0-1,0-1 1,0 1-1,0 0 0,0 0 1,0 0-1,0 0 1,-1 0-1,1 1 1,0-1-1,-1 0 1,0 1-1,1-1 0,-1 1 1,0-1-1,0 1 1,0 0-1,0 0 1,0 0-1,0 0 1,0 0-1,0 0 0,0 1 1,0-1-1,-1 0 1,1 1-1,-4 0 1,2 0-48,1 0 0,-1 1 0,1 0 1,0 0-1,0 0 0,-1 0 0,1 1 1,0-1-1,0 1 0,0-1 0,0 1 1,0 0-1,1 1 0,-1-1 0,1 0 1,-1 1-1,-3 4 0,-5 7-708,1 1 0,1 1 0,-10 18-1,13-18 36</inkml:trace>
  <inkml:trace contextRef="#ctx0" brushRef="#br0" timeOffset="1">353 65 21044,'-3'11'1985,"3"-10"-1801,2-1 496,-1-4-456,2-2-824,-3-2 544,0-8-48,2-2-128,-1 0-128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1.4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94 17652,'10'-4'3491,"13"-7"-2435,36-23-200,-35 20-695,28-13 0,-51 26-163,-1 1 0,1-1 0,0 1-1,0 0 1,0-1 0,0 1 0,0 0 0,0-1 0,-1 1 0,1 0-1,0 0 1,0 0 0,0 0 0,0 0 0,0 0 0,0 0 0,0 0 0,0 1-1,0-1 1,0 0 0,-1 0 0,1 1 0,0-1 0,0 1 0,0-1-1,0 0 1,-1 1 0,1 0 0,0-1 0,0 1 0,-1-1 0,1 1-1,-1 0 1,1 0 0,0-1 0,-1 1 0,1 0 0,-1 0 0,0 0 0,1-1-1,-1 1 1,0 0 0,1 0 0,-1 0 0,0 1 0,2 6-23,-1 0 0,-1 0 0,1 0 0,-2 12 1,1-8 15,0 16-53,1 34-822,-15 116 1,14-174 614,-1 0 0,0 0 0,0 0 0,-1 0 1,1 0-1,-4 6 0,5-10 208,0 1 0,-1-1 0,1 1 0,0-1 0,-1 1 1,1-1-1,-1 0 0,1 1 0,-1-1 0,1 1 0,-1-1 0,1 0 0,-1 0 0,1 1 0,-1-1 0,1 0 0,-1 0 0,1 0 0,-1 1 0,-1-1 0,1 0 10,1-1 0,-1 1-1,0 0 1,0 0-1,0-1 1,0 1 0,0-1-1,0 1 1,1-1-1,-1 1 1,0-1 0,0 1-1,1-1 1,-1 0 0,0 1-1,1-1 1,-2-1-1,-11-17-871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1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98 13827,'1'-12'1600,"7"6"-856,4 3-287,4 0 1279,4-2-720,7-2-424,1-1-160,5-2-616,-1-1-336,-2-1 488,-6 0-120,-15 3-168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2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0 795 15931,'1'1'69,"-1"-1"0,1 1-1,0 0 1,-1-1-1,1 1 1,0-1-1,-1 1 1,1-1-1,0 1 1,0-1 0,-1 0-1,1 1 1,0-1-1,0 0 1,0 0-1,0 1 1,-1-1 0,1 0-1,0 0 1,0 0-1,0 0 1,0 0-1,0 0 1,0 0-1,-1-1 1,1 1 0,1 0-1,24-15 513,-20 11-416,101-75 1908,102-97-1,-23 17-1561,-68 66-2381,176-105-1,-280 190 1538,-2 1-246,0 1-1,-1-2 1,0 0 0,13-12-1,-18 9 13,-9 2-73</inkml:trace>
  <inkml:trace contextRef="#ctx0" brushRef="#br0" timeOffset="1">242 984 14003,'4'0'178,"-1"-1"1,1 0-1,-1 1 0,1-2 0,-1 1 1,1 0-1,-1-1 0,0 1 1,1-1-1,-1 0 0,0 0 0,0 0 1,0 0-1,-1-1 0,1 1 1,-1-1-1,1 0 0,1-3 0,8-9 296,-2-1 0,12-21-1,-12 19 13,25-50 913,48-130 0,-70 162-1247,-8 30-109,-2 10-29,-2 14-11,17 292 304,-17-303-331,-1-5-4,0-1 0,0 1 0,0-1-1,0 1 1,0 0 0,1-1 0,-1 1 0,0-1 0,1 1 0,-1-1 0,1 1 0,0-1 0,0 0 0,-1 1 0,1-1 0,1 2 0,-1-3 11,-1 0 0,0 0 0,0 0 0,1 0 1,-1 0-1,0 0 0,0 0 0,1 0 0,-1 0 0,0 0 0,1-1 1,-1 1-1,0 0 0,0 0 0,1 0 0,-1 0 0,0 0 1,0 0-1,0-1 0,1 1 0,-1 0 0,0 0 0,0 0 0,0 0 1,1-1-1,-1 1 0,0 0 0,0 0 0,0-1 0,0 1 1,0 0-1,1 0 0,-1-1 0,0 1 0,0 0 0,0 0 1,0-1-1,0 1 0,0 0 0,0 0 0,0-1 0,4-15-13,-4 15-15,7-33-172,3-14-100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3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93 16051,'-6'46'1410,"-7"84"1015,13-125-2288,0-1 1,0 0 0,1 1 0,0-1 0,-1 0 0,1 0 0,3 6-1,-4-9-115,0-1 0,0 1 0,1-1 0,-1 1 0,0-1 0,1 1 0,-1-1 1,0 1-1,1-1 0,-1 1 0,1-1 0,-1 1 0,1-1 0,-1 0 0,1 1 0,-1-1 0,1 0 0,0 1 0,-1-1 0,1 0 0,1 1 0,-1-1-8,0-1-1,0 1 1,0 0 0,0 0 0,0-1 0,0 1 0,0 0 0,0-1-1,0 1 1,0-1 0,0 0 0,0 1 0,0-1 0,0 0-1,0 1 1,-1-1 0,2-1 0,6-7 11,0-1 0,-1 0 0,0 0 1,-1 0-1,0-1 0,6-16 0,-2 0 33,12-43 0,-21 66-36,1-2 29,0 0 1,-1 1-1,0-1 1,0 0-1,0 0 1,-1 0-1,1 0 1,-1 1-1,-1-1 0,1 0 1,-1 0-1,-2-8 1,3 14-38,-1-1 0,1 0 1,0 1-1,0-1 0,-1 1 1,1-1-1,-1 0 0,1 1 0,0-1 1,-1 1-1,1-1 0,-1 1 0,1-1 1,-1 1-1,0-1 0,1 1 1,-1 0-1,1-1 0,-1 1 0,0 0 1,1 0-1,-1-1 0,0 1 1,1 0-1,-1 0 0,0 0 0,1 0 1,-1 0-1,0 0 0,1 0 0,-2 0 1,-1 1 17,1-1 0,-1 1 1,1 0-1,0 0 0,0 1 0,-1-1 1,1 0-1,0 1 0,-2 1 0,-6 6 82,1 0 0,-12 15-1,15-16-265,0 1-1,0-1 0,1 1 1,1 0-1,-1 0 1,1 0-1,1 0 1,0 1-1,-4 16 0,7-25 76,0 0 0,0 0 0,0 0-1,0 1 1,0-1 0,0 0 0,0 0 0,0 0-1,0 1 1,0-1 0,1 0 0,-1 0-1,0 0 1,1 0 0,-1 0 0,1 0-1,-1 0 1,1 0 0,0 0 0,-1 0 0,1 0-1,0 0 1,1 1 0,-1-2 33,-1 1 0,1-1 1,0 0-1,0 1 0,0-1 0,0 0 1,0 0-1,0 0 0,0 0 0,0 0 1,0 0-1,0 0 0,0 0 0,-1-1 1,1 1-1,0 0 0,0 0 0,0-1 0,0 1 1,0-1-1,-1 1 0,1-1 0,0 1 1,0-1-1,0 1 0,-1-1 0,1 1 1,0-1-1,-1 0 0,1-1 0,17-19-689</inkml:trace>
  <inkml:trace contextRef="#ctx0" brushRef="#br0" timeOffset="1">242 0 15827,'2'48'1404,"7"68"576,-7-105-1717,0 0-1,1 1 1,0-1 0,1-1-1,0 1 1,0-1 0,11 18 0,-14-26-232,0-1 0,0 1 1,0 0-1,0-1 1,0 1-1,0-1 0,1 0 1,-1 1-1,0-1 0,1 0 1,-1 0-1,1 1 1,0-1-1,-1 0 0,1-1 1,0 1-1,-1 0 1,1 0-1,0-1 0,0 1 1,0-1-1,0 0 1,-1 1-1,1-1 0,0 0 1,0 0-1,0 0 0,0 0 1,0-1-1,0 1 1,0 0-1,-1-1 0,1 1 1,0-1-1,0 0 1,0 0-1,-1 1 0,1-1 1,0 0-1,-1 0 1,1-1-1,-1 1 0,0 0 1,2-2-1,5-5 28,0 0 0,-1-1 0,0 0-1,0 0 1,-1-1 0,6-11 0,-7 11-6,0-1 0,0 1 0,-1-1-1,0 0 1,-1 0 0,-1 0 0,1-1 0,-2 1 0,1-1 0,-2-14-1,0 25-38,0 0 0,0-1 0,0 1 0,-1 0 0,1-1-1,0 1 1,-1 0 0,1 0 0,-1 0 0,1-1-1,-1 1 1,0 0 0,0 0 0,1 0 0,-1 0 0,0 0-1,0 0 1,0 0 0,0 0 0,0 0 0,0 1-1,-1-1 1,1 0 0,-1 0 0,-1 0 5,0 1 1,1-1-1,-1 1 0,0 0 1,1-1-1,-1 1 0,0 0 1,0 1-1,1-1 0,-1 0 1,-3 2-1,-7 2 49,0 0-1,0 1 1,-18 11-1,30-16-65,-12 7 36,-1-1-423,1 1 0,0 1 1,0 0-1,0 1 0,-19 18 0,27-22-5,4-10-128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3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7 179 18276,'-6'12'1600,"7"-12"-1072,5-1-208,9-10 857,5-4-489,7-6-336,4-1-136,2-4-560,5-1-256,-4 3-440,-1 1-249,-12 10 889,-6 5-280,-13 8-256</inkml:trace>
  <inkml:trace contextRef="#ctx0" brushRef="#br0" timeOffset="1">56 326 16500,'0'5'1544,"11"-5"-976,4-11-184,7-8 912,7-4-544,5-7-735,2 0-378,2-4 433,1 1-96,-9-1-168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4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1 164 19836,'19'-28'1196,"32"-38"0,-45 59-1039,1 0 1,0 0-1,0 1 0,1 0 1,-1 0-1,1 1 0,0 0 1,1 1-1,17-8 0,-24 11-132,1 0 0,-1 1 0,1-1 0,-1 0 0,1 1 0,-1 0 0,1 0-1,-1-1 1,1 1 0,-1 1 0,1-1 0,-1 0 0,1 1 0,-1-1 0,1 1 0,-1 0 0,0 0 0,1 0 0,-1 0 0,0 0-1,0 0 1,1 1 0,-1-1 0,0 1 0,0-1 0,-1 1 0,1 0 0,0 0 0,0 0 0,-1 0 0,0 0 0,1 0 0,-1 0-1,0 0 1,1 4 0,1 2 2,0 0 0,0 0 0,-2 1 0,1-1 0,-1 1-1,0 0 1,0-1 0,-1 1 0,-1 9 0,-3 6 65,0 1-1,-2-1 1,-1 0 0,0-1 0,-2 1 0,-1-2 0,-1 1 0,-13 20 0,10-26 178,13-21-188,9-8-140,3-2-46,0-1 0,1 2 0,1 0 0,15-13 0,-23 22 53,-1 0 0,1 1 0,0 0 0,0 0 0,0 0 0,1 0 0,-1 1 0,1 0 0,-1 0 0,1 0 0,0 1 0,0 0 0,-1 0 0,1 0 0,0 1 0,11 0 0,-13 1 29,-1 0 0,1 0 0,-1 0 0,0 0 0,1 0 0,-1 1 0,0 0 0,0-1 0,0 1 0,0 0 0,0 0 0,0 1 0,-1-1 0,5 6 0,-3-3 36,-1 0 0,1 0 1,-1 0-1,-1 0 0,1 1 0,-1 0 1,0-1-1,2 9 0,-2-5 124,0 1 0,-1-1 0,0 1 0,-1-1-1,0 1 1,0-1 0,-1 1 0,0-1 0,-1 0 0,0 1 0,-4 10 0,4-14-60,-1 0 0,-1 0 1,1 0-1,-1-1 1,0 0-1,0 1 0,-1-1 1,1 0-1,-1-1 0,0 1 1,-9 5-1,12-9-217,0 0-1,0 0 1,0 1-1,0-1 1,0-1-1,0 1 1,0 0-1,0-1 0,0 1 1,0-1-1,-1 1 1,1-1-1,0 0 1,0 0-1,0 0 1,-1 0-1,1 0 1,0-1-1,0 1 1,0-1-1,0 1 1,-1-1-1,1 0 1,0 0-1,0 0 0,0 0 1,1 0-1,-1 0 1,0 0-1,0-1 1,1 1-1,-1-1 1,1 1-1,-1-1 1,1 0-1,-1 0 1,1 1-1,-1-3 1,-6-16-844,4-2-299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4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 19092,'2'-1'155,"5"-6"401,1 0 1,0 1-1,0 0 1,19-9 0,-26 14-502,0 1 1,1-1 0,-1 0-1,1 1 1,-1-1 0,1 1-1,-1 0 1,1-1 0,-1 1-1,1 0 1,-1 0 0,1 0 0,-1 0-1,1 0 1,-1 1 0,1-1-1,-1 0 1,1 1 0,-1-1-1,1 1 1,-1-1 0,1 1-1,-1-1 1,0 1 0,1 0-1,-1 0 1,0 0 0,0 0-1,0 0 1,0 0 0,1 0-1,-1 0 1,-1 1 0,1-1-1,0 0 1,0 1 0,0-1-1,-1 0 1,1 1 0,-1-1 0,1 1-1,0 2 1,2 8 32,-1 0 1,0 0 0,0 0-1,-1 0 1,-1 0-1,0 0 1,-1 1 0,0-1-1,0 0 1,-2 0-1,-3 13 1,-7 18 324,-31 65 0,43-105-388,-35 70 1110,41-80-1118,1 1 1,0 0 0,0 0 0,1 0 0,-1 1 0,1 0 0,0 0 0,10-4 0,-13 7-46,0 0 0,0 1 0,0-1 0,0 1 0,0 0 1,1 0-1,-1 0 0,1 1 0,-1-1 0,0 1 0,1 0 0,-1 1 1,1-1-1,-1 1 0,0-1 0,1 1 0,-1 1 0,4 1 0,-7-3 29,5 3-314,1 0 1,0-1-1,-1 0 1,13 3-1,-17-5 279,1 0 0,-1 0 0,0 0 0,1 0 0,-1-1 0,1 1 0,-1-1 0,0 1 0,1-1 0,-1 0 0,0 0 0,0 0 1,0 0-1,1 0 0,-1 0 0,0-1 0,2-1 0,5-6-51,0 1 1,-1-1-1,8-11 1,-8 9 18,23-27-232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5.2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0 241 17876,'0'0'1520,"3"0"-1216,6-10-40,6-2 632,8-11-503,5-2-25,8-7-120,3 1-112,1-1-328,-1 2-232,-5 6-465,-1 6-231,-13 15 776,-8 3-256,-14 18-200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40.7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1 236 18620,'2'2'252,"-1"0"0,1 1 1,0-1-1,-1 1 0,1-1 1,-1 1-1,0-1 0,0 1 0,0 0 1,0 0-1,0-1 0,0 1 0,-1 0 1,0 0-1,1 3 0,2 11 734,-3-16-962,3 8 233,0 1 1,1-1-1,-1 1 1,11 15-1,-13-23-250,-1-1 0,1 1 0,0-1 0,0 0 0,0 0 0,0 0 0,0 1-1,1-1 1,-1 0 0,0 0 0,0 0 0,1-1 0,-1 1 0,1 0 0,-1 0 0,0-1 0,1 1 0,-1-1 0,1 1 0,-1-1 0,1 0 0,0 0-1,-1 0 1,1 0 0,-1 0 0,1 0 0,-1 0 0,1 0 0,0 0 0,-1-1 0,1 1 0,-1-1 0,1 1 0,-1-1 0,1 1 0,-1-1 0,0 0 0,1 0-1,-1 0 1,2-1 0,4-5-12,1 0-1,-1 0 0,0-1 0,0 0 1,-1 0-1,7-13 0,5-5-38,-18 25 41,1 1 0,-1-1-1,0 0 1,1 1 0,-1-1-1,1 0 1,-1 1 0,1-1-1,0 1 1,-1-1-1,1 1 1,-1-1 0,1 1-1,0 0 1,0-1 0,-1 1-1,1 0 1,0-1 0,-1 1-1,1 0 1,0 0 0,0 0-1,1 0 1,-2 0 0,1 0 0,0 1 0,-1-1 0,1 0-1,0 1 1,-1-1 0,1 1 0,0-1 0,-1 1 0,1-1 0,-1 1 0,1 0 0,-1-1 0,1 1 0,-1 0-1,1-1 1,-1 1 0,1 1 0,2 6-10,0 0 1,-1 1-1,2 11 0,-2-10 15,3 13-9,-3-12 4,0-1 0,1 0 0,7 20 1,-10-30-14,0 0 1,0 1 0,0-1-1,0 0 1,1 1-1,-1-1 1,0 0 0,0 1-1,0-1 1,0 0-1,0 1 1,1-1 0,-1 0-1,0 0 1,0 1 0,0-1-1,1 0 1,-1 0-1,0 1 1,0-1 0,1 0-1,-1 0 1,0 0-1,1 0 1,-1 1 0,0-1-1,1 0 1,-1 0 0,0 0-1,1 0 1,-1 0-1,0 0 1,1 0 0,-1 0-1,0 0 1,1 0 0,5-12-1012,-1-20 17,-5 2 583,3-8-138</inkml:trace>
  <inkml:trace contextRef="#ctx0" brushRef="#br0" timeOffset="1">301 0 16980,'-3'20'1768,"3"4"-920,1 1-280,2 8 913,2 2-361,2 3-272,1-1-88,1-4-280,0-1-136,2-7-280,-2-4-152,1-10-344,1-4-200,-2-7-456,-2-3-184,1-7 856,-4-1-281,-1-5-143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5.8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1 191 16532,'7'3'1520,"5"-6"-1144,8-9-8,5-5 864,9-5-744,3-2-72,7-3-183,-1 0-265,-1 3-137,-6 3 274,-9 10-226,-12 5-63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8.0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1 16796,'-2'1'89,"0"0"0,0 0 1,0 0-1,0 1 0,0-1 1,1 1-1,-1-1 0,1 1 1,-1 0-1,1-1 0,0 1 1,-1 0-1,1 0 0,0 0 1,0 0-1,1 0 0,-1 0 1,0 0-1,0 0 0,0 5 1,-1 7 20,0 0 0,-1 17 0,3-19 200,-3 40-108,2 1 0,3-1-1,2 0 1,3 0 0,1 0 0,20 64-1,-22-98-101,13 31-1,-16-44-79,-1-1 0,1 0 0,-1 1 0,1-1-1,0 0 1,1-1 0,-1 1 0,1-1 0,-1 1 0,1-1 0,7 4 0,-9-6-8,-1 0 0,1 0 1,-1 0-1,1-1 0,0 1 1,0-1-1,-1 1 0,1-1 0,0 0 1,0 1-1,0-1 0,-1 0 1,1 0-1,0 0 0,0 0 0,0-1 1,-1 1-1,1 0 0,0-1 1,0 0-1,2-1 0,0 0 10,-1 0 0,-1 0 1,1 0-1,0-1 0,0 1 0,-1-1 0,1 0 0,-1 0 1,0 0-1,2-4 0,3-5 61,-1-1 1,-1 0-1,0 0 0,5-23 1,-6 20 27,-1 0 0,-1 0 1,-1 0-1,0 0 0,-2-24 1,0 34-61,0 0 0,0 0 1,-1 0-1,1 0 1,-1 0-1,-1 0 1,-4-9-1,5 12-23,0 0-1,0 0 1,0 1 0,0-1-1,-1 1 1,1 0 0,-1-1-1,1 1 1,-1 0 0,0 1-1,0-1 1,0 0-1,0 1 1,0 0 0,-4-2-1,4 3-16,-1-1-1,1 1 0,-1 0 0,1 0 0,-1 0 1,1 0-1,-1 0 0,1 1 0,-1 0 0,1 0 1,0 0-1,-1 0 0,1 0 0,0 1 0,0-1 0,-1 1 1,1 0-1,1 0 0,-1 0 0,0 0 0,0 1 1,1-1-1,0 1 0,-4 4 0,1-1-196,1-1-1,0 1 1,0 0 0,0 0-1,1 0 1,0 1 0,0-1-1,0 1 1,1 0-1,0 0 1,-1 9 0,3-15 134,0 11-243,0-12 282,0 0 0,0 0 1,0 0-1,0 1 1,0-1-1,1 0 1,-1 0-1,0 0 1,0 1-1,0-1 1,0 0-1,0 0 1,0 0-1,1 1 1,-1-1-1,0 0 1,0 0-1,0 0 1,1 0-1,-1 0 1,0 0-1,0 1 1,0-1-1,1 0 0,-1 0 1,0 0-1,0 0 1,0 0-1,1 0 1,-1 0-1,0 0 1,0 0-1,1 0 1,-1 0-1,0 0 1,0 0-1,1 0 1,-1 0-1,0 0 1,0 0-1,0 0 1,1-1-1,10-5-618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8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0 17780,'-4'33'705,"-1"9"64,2 1 1,2 59-1,2-89-652,0-1 0,1 0 0,1 1 0,0-1 0,0 0-1,1 0 1,1 0 0,0-1 0,1 0 0,0 0 0,0 0 0,14 16 0,-18-24-92,0 0 0,1-1 0,-1 1 1,1-1-1,0 1 0,0-1 0,0 0 0,0 0 0,0 0 1,0 0-1,0-1 0,1 1 0,-1-1 0,1 0 1,-1 0-1,5 1 0,-4-2-12,-1 0-1,0-1 1,0 1 0,0 0-1,0-1 1,0 0 0,0 0-1,0 0 1,0 0 0,0 0-1,-1 0 1,1-1 0,0 1-1,-1-1 1,5-3 0,0-2 7,-1 0 1,0 0-1,0 0 1,0-1-1,-1 0 1,0 0 0,0 0-1,-1-1 1,0 0-1,-1 1 1,4-13-1,-3 5 38,-1 1 0,-1-1-1,0 1 1,-1-1 0,-1 0 0,0 0-1,-1 1 1,-1-1 0,-4-17 0,5 27-34,-1 0 1,1 0 0,-1 0-1,-1 0 1,1 0 0,-1 0-1,0 0 1,-1 1-1,1 0 1,-1-1 0,0 1-1,0 1 1,-1-1 0,1 1-1,-1-1 1,0 1 0,0 1-1,-1-1 1,1 1 0,-1 0-1,0 0 1,0 0 0,0 1-1,-12-3 1,12 4-120,-1 0 0,0 0 0,0 1 0,1 0 0,-1 1 1,0-1-1,1 1 0,-1 1 0,1-1 0,-1 1 0,1 0 0,-1 1 0,1-1 1,0 1-1,0 0 0,1 1 0,-1 0 0,0-1 0,1 2 0,0-1 0,0 1 0,1 0 1,-1 0-1,1 0 0,0 0 0,0 1 0,1-1 0,-1 1 0,1 0 0,1 1 1,-1-1-1,1 0 0,-2 11 0,2 1-515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9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1 119 18820,'4'4'1912,"5"-1"-1367,2-3-217,4-1 1096,4-8-904,2-5-88,2-4-360,-4-1-392,-4-5 8,-6 3 248,-9 9-136,-4 4-96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0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15611,'0'17'3609,"0"-1"-2694,0 1 1,1 0-1,4 19 0,-4-30-805,2 10 70,1 0 0,1-1-1,6 17 1,-10-29-165,0 0 1,0-1-1,1 1 0,-1-1 0,0 1 1,1-1-1,0 1 0,0-1 0,-1 0 1,1 0-1,0 0 0,1 0 1,-1 0-1,0 0 0,1 0 0,-1-1 1,1 0-1,-1 1 0,1-1 0,-1 0 1,1 0-1,0 0 0,0 0 1,5 0-1,-5-1-44,0-1-1,0 0 1,0 1 0,0-1-1,0 0 1,0 0 0,0-1 0,0 1-1,0-1 1,-1 1 0,1-1-1,-1 0 1,1 0 0,-1 0 0,0 0-1,1-1 1,-1 1 0,0 0-1,-1-1 1,1 0 0,0 1 0,-1-1-1,3-5 1,-2 2-363,1 1 1,-1-1 0,-1 1-1,1-1 1,-1 0-1,0 1 1,0-1-1,0 0 1,-1 0-1,0 0 1,0 0-1,-2-6 1,2 12 258,0-1-1,0 0 1,0 0 0,0 0-1,-1 0 1,1 0 0,0 0-1,-1 1 1,1-1 0,-1 0-1,1 0 1,-1 1 0,1-1-1,-1 0 1,1 1 0,-1-1 0,0 0-1,1 1 1,-1-1 0,0 1-1,0-1 1,1 1 0,-1-1-1,0 1 1,0 0 0,0-1-1,1 1 1,-2 0 0,1 0 17,0 0 0,1 0 0,-1 0 0,0 1 0,1-1 0,-1 0 0,0 0 0,1 1 0,-1-1 0,1 1 0,-1-1 0,1 1 0,-1-1 0,1 1 0,-1-1 1,1 1-1,-1-1 0,1 1 0,0-1 0,-1 1 0,1 0 0,0-1 0,-1 1 0,1 0 0,0-1 0,0 1 0,0 0 0,0-1 0,-1 1 0,1 0 0,0-1 0,0 1 0,0 0 0,1-1 0,-1 2 1,1 7 650,1 0 0,0-1 1,0 1-1,1-1 1,0 0-1,1 0 1,0 0-1,0 0 1,7 9-1,5 13 245,-15-29-748,7 16 44,0-1-1,2-1 0,11 16 1,-21-30-82,0-1 1,1 1 0,-1-1 0,0 1 0,0-1-1,1 1 1,-1-1 0,0 0 0,1 1 0,-1-1 0,1 1-1,-1-1 1,0 0 0,1 1 0,-1-1 0,1 0-1,-1 0 1,1 0 0,-1 1 0,1-1 0,-1 0-1,1 0 1,-1 0 0,1 0 0,-1 0 0,1 0 0,0 0-1,-1 0 1,1 0 0,-1 0 0,1 0 0,-1 0-1,1 0 1,-1 0 0,1-1 0,4-10-132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1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86 15795,'5'29'1432,"-4"-17"-1054,1 0-1,1 0 1,0-1 0,0 1-1,1-1 1,0 1-1,1-1 1,11 17 0,-16-27-358,1 0 0,0 0 0,-1-1 1,1 1-1,0 0 0,-1 0 0,1 0 0,0-1 1,0 1-1,0-1 0,-1 1 0,1 0 0,0-1 1,0 1-1,0-1 0,0 0 0,0 1 1,0-1-1,0 0 0,2 1 0,-2-2-10,-1 1 0,1 0 0,0 0 1,0-1-1,0 1 0,0 0 0,-1-1 0,1 1 0,0-1 0,0 1 0,-1-1 0,1 1 0,0-1 0,-1 0 0,1 1 1,-1-1-1,1 0 0,0-1 0,2-3 4,0 0 0,-1 0 0,0 0 0,0 0 0,0-1 0,0-5 1,1-2 1,-2-1 1,1 0 0,-2 0 0,-1-26-1,0 33 4,0 0 0,0 0 0,0 1 0,-1-1 0,0 0 0,0 1 1,-1 0-1,1-1 0,-2 1 0,1 0 0,-8-10 0,10 15-14,1 0 1,-1 0-1,0 0 1,0 1-1,0-1 1,0 0-1,0 0 1,0 0-1,0 1 1,0-1-1,0 1 1,0-1-1,0 1 1,0-1-1,0 1 1,0-1-1,-1 1 1,1 0-1,0 0 1,0 0-1,-1 0 1,1 0-1,-2 0 1,1 1 1,0-1 1,1 1-1,-1 0 1,1 0 0,-1 0-1,1 0 1,0 0 0,-1 0-1,1 0 1,0 1 0,0-1-1,0 0 1,0 1 0,-2 2-1,-1 4 12,0 0-1,0 0 0,1 0 0,0 1 0,-2 12 0,5-19-38,-4 10-363,2 0-1,0 1 0,0-1 1,1 1-1,1-1 1,0 1-1,2 15 0,1-25-289,0-9 179,2-8-275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1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74 15603,'0'-1'103,"0"0"-1,-1 0 0,1 0 0,0 0 0,0 0 0,-1 0 1,1 1-1,0-1 0,-1 0 0,1 0 0,-1 0 0,1 1 1,-1-1-1,1 0 0,-1 1 0,0-1 0,1 0 1,-1 1-1,0-1 0,1 1 0,-1-1 0,0 1 0,0-1 1,0 1-1,1-1 0,-1 1 0,0 0 0,0 0 0,0-1 1,0 1-1,0 0 0,0 0 0,0 0 0,1 0 1,-1 0-1,0 0 0,0 0 0,0 0 0,0 1 0,0-1 1,0 0-1,0 0 0,1 1 0,-1-1 0,0 0 0,0 1 1,0-1-1,1 1 0,-1-1 0,0 1 0,0 0 1,1-1-1,-1 1 0,1 0 0,-1-1 0,0 1 0,1 0 1,0 0-1,-1-1 0,1 1 0,-1 0 0,1 0 0,0 0 1,-1 1-1,-1 7-35,-1 1 1,2-1 0,-1 0-1,1 1 1,1-1-1,-1 1 1,2-1 0,-1 1-1,1-1 1,1 0 0,0 1-1,0-1 1,1 0-1,0 0 1,0 0 0,1 0-1,1-1 1,-1 0-1,10 13 1,-13-20-67,0 0 1,0 0-1,0 0 1,-1 0-1,2 0 1,-1 0-1,0 0 1,0-1-1,0 1 1,0 0-1,0-1 1,1 1-1,-1-1 0,0 0 1,0 1-1,1-1 1,-1 0-1,0 1 1,1-1-1,-1 0 1,0 0-1,1 0 1,-1-1-1,0 1 0,1 0 1,-1 0-1,0-1 1,1 1-1,-1 0 1,0-1-1,0 0 1,1 1-1,-1-1 1,0 0-1,0 1 0,0-1 1,0 0-1,0 0 1,0 0-1,0 0 1,0 0-1,0 0 1,-1 0-1,2-2 0,3-4 0,-1 1-1,0-1 1,0 0-1,-1 0 0,0-1 1,4-10-1,-4 5-69,-1 0-1,0 0 1,0-1 0,-2 1-1,1-1 1,-2 1 0,0-1-1,-3-14 1,4 26 11,-1 0 0,1 1-1,-1-1 1,1 1 0,-1-1 0,1 1 0,-1-1 0,0 1 0,0-1-1,0 1 1,-2-2 0,3 2 13,0 1 0,-1 0 0,1-1 0,-1 1 0,1 0 0,-1-1 0,1 1 0,-1 0 0,0 0 0,1 0 0,-1 0 0,1-1 0,-1 1 0,1 0 0,-1 0 0,0 0 0,1 0 0,-1 0 0,1 0 0,-1 0 0,1 1 0,-2-1 0,0 1-62,0 0 1,0 1 0,-1-1-1,1 0 1,0 1 0,0 0-1,1-1 1,-1 1 0,0 0 0,1 0-1,-1 0 1,-1 3 0,-8 14-520</inkml:trace>
  <inkml:trace contextRef="#ctx0" brushRef="#br0" timeOffset="1">331 0 19084,'-7'2'1576,"7"5"-1232,-2 1-167,1-1 863,2 1-1152,1-7-1697,2 1 1177,2-1-16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2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75 17644,'31'-10'1719,"-20"7"-1659,-1-1 1,0 0 0,0 0 0,0-1-1,0-1 1,-1 0 0,0 0-1,0 0 1,13-14 0,-22 20-58,0 0-1,1 0 1,-1 0 0,0 0 0,0 0 0,0 0 0,0 0 0,0 0 0,1 0 0,-1 0 0,0 0-1,0 0 1,0 0 0,0 0 0,0 0 0,1 0 0,-1 0 0,0 0 0,0 0 0,0 0 0,0 0-1,0 0 1,1 0 0,-1 0 0,0 1 0,0-1 0,0 0 0,0 0 0,0 0 0,0 0 0,0 0 0,0 0-1,0 1 1,1-1 0,-1 0 0,0 0 0,0 0 0,0 0 0,0 0 0,0 1 0,0-1 0,0 0-1,0 0 1,0 0 0,0 0 0,0 0 0,0 1 0,0-1 0,0 0 0,0 0 0,0 0 0,0 0 0,-1 0-1,1 1 1,1 10 49,-1-11-50,0 258-302,-1-244 92,0 0 0,-1 0 0,-6 19 0,5-23-63</inkml:trace>
  <inkml:trace contextRef="#ctx0" brushRef="#br0" timeOffset="1">91 293 16700,'4'-9'1368,"8"-5"-920,0-4-168,6-4 632,2-5-424,1-4-536,0 3-288,-3 2 408,-2 5-88,-7 8-184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2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0 688 14963,'52'-53'1989,"2"2"-1,69-49 1,-35 29-961,217-164 239,-89 98-3725,-208 133 2146,-6 4 212,0-1 0,0 0 0,0 1 0,-1-1 0,1 0 1,0 0-1,-1 0 0,1 0 0,0-1 0,-1 1 1,0 0-1,1-1 0,-1 1 0,0-1 0,0 1 1,1-1-1,-1 0 0,-1 1 0,3-5 0,-6 0-362,-9 3 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3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1 429 15875,'13'-19'856,"0"-1"1,-2 0-1,17-39 0,-11 23-62,5-11-110,36-67 7,-58 113-696,0 0 0,0 1 1,1-1-1,-1 1 0,0-1 0,1 1 1,-1-1-1,0 1 0,1-1 1,-1 1-1,1-1 0,-1 1 1,1 0-1,-1-1 0,1 1 1,-1 0-1,1-1 0,-1 1 0,1 0 1,0-1-1,-1 1 0,1 0 1,1 0-1,-2 0 1,1 0 0,-1 1 0,1-1 0,-1 0 0,1 1 0,-1-1 0,1 0 0,-1 1 0,1-1 0,-1 1 0,0-1 0,1 1-1,-1-1 1,0 1 0,1-1 0,-1 1 0,0 0 0,0-1 0,1 2 0,8 38-100,-8-32 82,39 171-1123,-38-172 232,1-8 491,0-11 68,-2-8-149</inkml:trace>
  <inkml:trace contextRef="#ctx0" brushRef="#br0" timeOffset="1">344 24 15507,'4'30'1745,"-3"-16"-1115,0 1-1,7 23 0,-7-34-590,0-1 0,0 0 0,1 1 0,-1-1-1,1 0 1,0 1 0,0-1 0,0 0 0,0 0 0,0-1-1,1 1 1,-1 0 0,1-1 0,0 0 0,5 4 0,-7-5-30,0-1 0,0 1 0,0-1 0,0 1 0,0-1 0,1 1 0,-1-1 0,0 0 0,0 0 1,0 1-1,1-1 0,-1 0 0,0 0 0,0 0 0,0 0 0,1-1 0,-1 1 0,0 0 1,0 0-1,0-1 0,1 1 0,1-2 0,-1 1-5,1-1 1,-1 0 0,0 0-1,0 0 1,0 0-1,0 0 1,0 0-1,-1 0 1,3-5-1,1-2 25,0 0 0,-1-1 0,0 0 0,3-14-1,-4 14 50,6-29 220,-9 37-240,1 0 0,-1 0 0,0 0 0,0 0 0,0 0 1,0 0-1,0-1 0,0 1 0,0 0 0,-1 0 0,1 0 1,-1 0-1,-1-3 0,1 4-30,1 1 1,-1-1-1,1 1 0,-1-1 1,0 1-1,1 0 1,-1-1-1,1 1 0,-1 0 1,0-1-1,1 1 0,-1 0 1,0 0-1,0 0 1,1 0-1,-1 0 0,0 0 1,1 0-1,-1 0 0,0 0 1,0 0-1,1 0 1,-1 0-1,0 0 0,1 0 1,-1 1-1,0-1 1,1 0-1,-1 1 0,0-1 1,1 0-1,-1 1 0,0-1 1,1 1-1,-1-1 1,0 1-1,-21 19 478,14-10-371,-1 0 0,2 1 0,-10 16-1,15-24-260,0 1-1,0 0 1,0 0-1,0 0 1,1 0-1,0 0 1,0 0-1,0 1 0,0-1 1,1 0-1,0 0 1,0 1-1,0-1 1,1 6-1,-1-10 96,0 0 1,0 1-1,0-1 0,0 0 0,0 1 0,0-1 0,0 0 0,0 0 1,0 1-1,0-1 0,1 0 0,-1 0 0,0 1 0,0-1 1,0 0-1,0 0 0,1 1 0,-1-1 0,0 0 0,0 0 0,1 0 1,-1 1-1,0-1 0,0 0 0,1 0 0,-1 0 0,0 0 0,0 0 1,1 0-1,-1 0 0,0 1 0,0-1 0,1 0 0,-1 0 0,0 0 1,1 0-1,-1 0 0,1 0 0,11-8-638,1-3-2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41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40 14731,'0'6'635,"1"0"1,-1 0-1,0 0 0,0 0 1,0 0-1,-1 0 0,0 0 1,-2 7-1,1-6-339,1-1 0,0 0 0,0 1-1,0-1 1,1 1 0,0-1 0,1 8 0,-1-13-285,0 0 0,0-1 0,1 1 1,-1-1-1,0 1 0,0 0 0,0-1 1,0 1-1,1-1 0,-1 1 0,0 0 1,0-1-1,1 1 0,-1-1 0,1 1 1,-1-1-1,0 1 0,1-1 0,-1 0 1,1 1-1,-1-1 0,1 1 0,-1-1 1,1 0-1,-1 1 0,1-1 0,0 0 1,0 0-1,0 0-10,0 0 0,0 0 1,0 0-1,0 0 0,0-1 0,0 1 1,0 0-1,0-1 0,0 1 0,0-1 1,0 1-1,0-1 0,0 1 0,1-2 1,26-28-287,-26 28 269,2-4-72,20-22-270,-23 27 344,-1 1 0,1-1 0,-1 0 1,1 1-1,-1-1 0,1 1 1,0-1-1,-1 1 0,1 0 0,0-1 1,-1 1-1,1 0 0,0-1 1,0 1-1,-1 0 0,1 0 0,0 0 1,0-1-1,-1 1 0,1 0 1,0 0-1,0 0 0,0 0 0,-1 0 1,1 1-1,0-1 0,0 0 0,-1 0 1,1 0-1,0 1 0,0-1 1,-1 0-1,1 1 0,0-1 0,-1 1 1,2 0-1,4 8-34,0 1 1,-1-1-1,0 1 1,0 0-1,-1 1 1,5 20-1,-5-19 45,6 21 224,-2 1 1,9 64-1,-16-83-20,0 1 0,-1-1 0,0 1 0,-1-1 0,-1 0 0,-1 1 0,0-1 0,-10 27-1,12-40-168,0 0-1,0 0 1,0 0-1,0 0 1,0 0-1,0-1 1,0 1-1,-1 0 1,1-1-1,-1 1 1,1-1-1,-1 1 1,0-1-1,-2 1 1,4-1-29,-1-1 0,1 0 1,-1 0-1,1 0 0,0 0 1,-1 0-1,1 0 0,-1 1 0,1-1 1,-1 0-1,1 0 0,-1-1 1,1 1-1,-1 0 0,1 0 1,-1 0-1,1 0 0,-1 0 1,1 0-1,-1-1 0,1 1 1,-1 0-1,1 0 0,-1-1 1,0 0-10,0 0 1,0 0 0,1 0 0,-1 0-1,0-1 1,0 1 0,1 0 0,-1 0-1,1-1 1,-1 1 0,1 0 0,-1-3-1,-1-9-54,1-1 0,0 1-1,0 0 1,1-1-1,1 1 1,0 0 0,1-1-1,1 1 1,0 0 0,5-13-1,9-21-118,33-61 0,-14 31 189,-32 67-2,1 1 38,0 0 0,-1-1 1,-1 0-1,0 0 0,0 0 0,-1 0 0,0-1 0,0 1 0,-1-16 0,-1 25-31,0-1-1,0 1 0,0 0 1,-1 0-1,1 0 0,0-1 1,-1 1-1,1 0 0,-1 0 0,1 0 1,-1 0-1,1 0 0,-1 0 1,0 0-1,0-1 0,0 2-3,1-1-1,-1 1 1,1 0 0,-1 0-1,1 0 1,-1-1 0,1 1-1,-1 0 1,1 0 0,-1 0-1,1 0 1,-1 0 0,1 0-1,-1 0 1,1 0 0,-1 0-1,1 0 1,-1 0 0,1 0-1,-1 0 1,1 0-1,-1 0 1,0 1 0,-1 0 12,0 0 0,0 1 1,0-1-1,0 1 0,0-1 0,1 1 1,-1-1-1,1 1 0,-1 0 0,1 0 1,-1 0-1,-1 4 0,0 1-39,1 1 0,-1 0-1,1-1 1,1 1 0,0 0 0,0 0-1,0 0 1,1 0 0,0 0 0,3 16-1,-3-20-79,1 0 0,0 1-1,1-1 1,-1 0 0,1 0-1,0 0 1,0 0 0,0 0-1,5 6 1,-6-8 6,1 0 0,0 0 0,0-1 0,0 1 0,0 0 1,0-1-1,1 1 0,-1-1 0,0 0 0,1 0 0,-1 0 0,1 0 0,-1 0 0,1 0 0,-1-1 1,1 1-1,3-1 0,19 1-430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3.8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 15739,'2'22'894,"6"56"620,-7-71-1312,0 0 1,1-1 0,0 1 0,0-1 0,1 1 0,0-1 0,0 0-1,7 10 1,-9-15-160,0 1-1,-1-1 0,1 0 1,0 0-1,0-1 0,0 1 1,0 0-1,1 0 1,-1 0-1,0-1 0,0 1 1,0 0-1,1-1 0,-1 1 1,0-1-1,1 0 1,-1 1-1,0-1 0,1 0 1,-1 0-1,0 0 0,3 0 1,-1-1-1,-1 1-1,1-1 1,-1 0 0,1 0 0,-1 0-1,1 0 1,-1 0 0,0-1 0,1 1 0,3-4-1,2-3 16,0 0 0,0-1 0,0 0 0,6-10 0,-1-1 25,20-39-1,-30 52-49,0 1 0,-1 0-1,1-1 1,-1 0-1,-1 0 1,1 1 0,-1-1-1,0 0 1,-1 0-1,0-12 1,0 18-18,0 0 0,-1-1 0,1 1 0,0 0 0,-1 0 1,0-1-1,1 1 0,-1 0 0,0 0 0,1 0 0,-1 0 0,0 0 0,0 0 0,0 0 0,0 0 0,0 0 0,0 0 0,0 0 0,0 1 1,-1-1-1,1 0 0,0 1 0,0-1 0,-1 1 0,1-1 0,0 1 0,-1 0 0,1 0 0,0-1 0,-1 1 0,1 0 0,0 0 0,-1 0 1,1 0-1,0 1 0,-3-1 0,-3 1 39,0 1 0,0-1 0,0 1 1,0 0-1,-9 5 0,8-4-204,1 1-1,-1 0 0,1 1 0,0-1 1,0 1-1,0 1 0,1-1 1,0 1-1,0 0 0,0 1 1,-5 7-1,9-7-188,3-1-130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4.4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0 295 18836,'15'-6'1840,"0"-3"-1295,10-7-225,0-5 1008,10-8-760,-1-4-136,5-6-288,0 1-192,-7 4-424,-2 1-272,-9 13-376,-8 5-129,-11 14 769,-2 5-312,-8 13-104</inkml:trace>
  <inkml:trace contextRef="#ctx0" brushRef="#br0" timeOffset="1">64 403 17372,'25'-7'1800,"2"-7"-1256,5-10-256,2-3 825,1-4-737,-1 1-352,-5 0 184,-5 1-112,-5 5-152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5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0 221 18492,'4'-8'272,"-1"0"0,2 0-1,-1 0 1,1 0 0,0 1 0,0 0-1,1 0 1,8-8 0,55-44 846,-68 58-1091,23-17 285,33-21-1,-51 35-258,1 1 0,-1-1 0,1 1 0,0 1 0,0-1 0,0 1 0,0 0 0,0 1 0,0 0 0,1 0 0,6 0 0,-12 1-43,0 0 0,-1 0 0,1 0 0,0 1 0,-1-1 0,1 1 0,-1-1 0,1 1 0,0-1 0,-1 1 0,1 0 0,-1 0 0,0-1 0,1 1 0,-1 0 0,0 1 0,1-1 0,-1 0 0,0 0 0,2 3 0,-2-2-3,0 1 0,0-1 0,0 1 0,0 0 0,-1-1 0,1 1 0,-1-1 0,1 1 0,-1 0 0,0 0 0,-1 4 0,0 6 3,-2-1 1,0 1-1,0-1 0,-7 16 1,-11 21 76,-3-2 0,-29 47 0,8-16 58,45-79-143,0 1-1,0 0 1,0 0-1,1 0 0,-1 0 1,0 0-1,0 0 1,0 0-1,0 0 0,0 0 1,1 0-1,-1 0 0,0 0 1,0 1-1,0-1 1,0 0-1,0 0 0,1 0 1,-1 0-1,0 0 0,0 0 1,0 0-1,0 0 1,0 0-1,0 0 0,1 1 1,-1-1-1,0 0 1,0 0-1,0 0 0,0 0 1,0 0-1,0 0 0,0 1 1,0-1-1,0 0 1,0 0-1,0 0 0,0 0 1,0 0-1,0 1 0,0-1 1,0 0-1,0 0 1,0 0-1,0 0 0,0 1 1,16-12-16,-14 9 14,14-9-67,-1 0 1,2 1-1,-1 1 1,2 0-1,-1 1 1,31-9-1,-44 16 49,1-1-1,0 1 1,0 1-1,0-1 1,0 1 0,0 0-1,0 0 1,0 0-1,0 1 1,0-1-1,0 1 1,0 0-1,0 1 1,-1-1-1,1 1 1,0 0-1,-1 0 1,0 1-1,1-1 1,-1 1 0,0 0-1,0 0 1,0 0-1,-1 1 1,1-1-1,-1 1 1,0 0-1,0 0 1,0 0-1,3 7 1,-2-2 90,1 1 1,-2 0-1,1 0 1,-2 0-1,1 0 0,-1 1 1,-1-1-1,0 1 1,0-1-1,-1 1 0,0-1 1,-1 1-1,-4 19 1,4-23 32,-1 0 1,0 0-1,0 0 1,0 0 0,-1 0-1,0 0 1,0-1-1,-1 0 1,0 1 0,0-1-1,0 0 1,-1-1-1,0 1 1,0-1 0,0 0-1,-1 0 1,0-1-1,1 0 1,-2 0 0,-11 6-1,15-9-173,0 0-1,1 0 1,-1 0-1,0-1 1,0 1-1,0-1 1,0 0-1,0 0 1,0 0-1,0 0 1,0 0-1,0-1 1,0 1-1,0-1 1,1 0-1,-1 0 1,0 0-1,0 0 1,1-1-1,-5-1 0,2-1-47,0 0 0,0 0-1,1-1 1,-1 1 0,1-1-1,0 0 1,0 0 0,-4-9-1,-7-15-468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5.7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1 127 19964,'3'-8'485,"5"-11"461,17-29 1,-23 43-806,0 1 0,1 0 0,0 1 0,0-1-1,0 0 1,0 1 0,1 0 0,-1 0 0,1 0 0,0 0 0,0 0 0,0 1 0,5-3 0,-8 5-116,0-1 1,0 1 0,0 0-1,1-1 1,-1 1 0,0 0-1,0 0 1,0 0 0,1 0-1,-1 0 1,0 0 0,0 0 0,0 0-1,1 1 1,-1-1 0,0 0-1,0 1 1,0-1 0,0 1-1,0-1 1,0 1 0,0-1 0,0 1-1,0 0 1,0 0 0,0 0-1,0-1 1,0 1 0,0 0-1,-1 0 1,1 0 0,0 0-1,-1 0 1,1 0 0,-1 0 0,1 1-1,-1-1 1,1 1 0,1 5 20,0-1 0,0 1 1,-1 0-1,0 0 0,0 12 1,-2 24 73,-3 0 0,-1-1 1,-2 1-1,-14 45 0,-11 68 292,32-153-400,-3 36 105,3-39-112,0 1 0,0 0 0,0 0-1,0 0 1,0-1 0,0 1 0,0 0 0,1 0 0,-1 0-1,0-1 1,0 1 0,1 0 0,-1 0 0,0-1-1,1 1 1,-1 0 0,0-1 0,1 1 0,-1 0 0,1-1-1,0 1 1,-1-1 0,1 1 0,-1 0 0,1-1 0,0 0-1,-1 1 1,1-1 0,0 1 0,0-1 0,-1 0 0,1 1-1,0-1 1,0 0 0,-1 0 0,1 0 0,0 0 0,0 0-1,0 0 1,1 0 0,3-1 8,0-1-1,0 1 1,-1-1 0,1 0 0,0-1-1,-1 1 1,0-1 0,6-4-1,33-30-139,-29 24 11,26-26-257,66-84 0,-58 61 191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03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85 12067,'1'9'7947,"2"39"-7003,-13 208 502,5-173-1089,4-66-176,2-40-119,0-4-13,1-55-115,-15-122 0,13 293-220,-2-29 335,1-32-20,0-19 10,1 0-1,-1 0 1,2 0 0,2 17-1,7-66 118,26-318-492,-37 355 191,0 7 58,-4 16 35,-3 28 60,6-23-644,0-1 1,4 37-1,-4-45-1071,1-12 1139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04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0 141 15923,'2'-19'2161,"9"-37"-1,-11 52-1973,2 0 0,-1 0 0,0 0 0,1 0 0,0 0-1,-1 0 1,1 1 0,1-1 0,-1 1 0,1-1 0,-1 1 0,1 0 0,0 0 0,0 0-1,5-4 1,-7 7-166,0-1-1,0 0 1,0 1-1,0 0 1,0-1-1,0 1 1,0-1-1,0 1 1,0 0-1,0 0 1,0-1-1,0 1 1,0 0-1,0 0 1,0 0-1,0 0 1,0 0-1,0 0 1,0 1-1,0-1 1,0 0-1,0 0 1,0 1-1,0-1 1,0 1-1,0-1 1,2 2-1,-2-1-2,0 1 0,1 0 0,-1 0-1,0 0 1,0 0 0,0-1-1,0 1 1,0 1 0,0-1-1,0 0 1,-1 0 0,1 4 0,1 1 21,-1 1 1,-1 0 0,1 0 0,-2 0 0,1 0-1,-3 13 1,-6 7 238,-15 34 1,5-15 204,19-47-479,-1 0-1,1 0 1,0 0-1,0 1 1,0-1-1,0 0 0,0 0 1,0 0-1,0 1 1,0-1-1,0 0 0,0 0 1,0 0-1,0 0 1,0 1-1,0-1 1,0 0-1,0 0 0,0 0 1,0 1-1,0-1 1,0 0-1,0 0 0,0 0 1,0 1-1,0-1 1,0 0-1,0 0 1,1 0-1,-1 0 0,0 1 1,0-1-1,0 0 1,0 0-1,0 0 0,1 0 1,-1 0-1,0 0 1,0 1-1,0-1 1,0 0-1,1 0 0,-1 0 1,0 0-1,0 0 1,0 0-1,0 0 0,1 0 1,-1 0-1,0 0 1,0 0-1,0 0 1,1 0-1,-1 0 0,0 0 1,0 0-1,0 0 1,1 0-1,-1 0 0,0 0 1,0 0-1,0 0 1,1-1-1,15-5 9,-11 5-5,78-22-1609,-48 14-1157,41-15 0,-53 15 1496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05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18 11098,'1'-1'60,"13"-14"2372,-8 14-770,-4 11-272,-4 1-670,0 0 0,-1 0-1,0 0 1,0 0-1,-7 14 1,4-13-56,2 0-1,0 1 1,-4 18-1,38-65-77,-21 25-677,0 0 0,18-14 0,-24 20 42,1 0 0,1 0 0,-1 1 0,0-1 0,1 1 0,-1 0 0,1 1 0,0-1 0,9-1 0,-13 2 32,0 1 1,1 0-1,-1 0 1,0 0-1,1 0 1,-1 0-1,0 0 0,0 0 1,1 1-1,-1-1 1,0 0-1,0 1 0,1-1 1,-1 1-1,0-1 1,0 1-1,0 0 1,0-1-1,0 1 0,0 0 1,0 0-1,0 0 1,1 1-1,-1 0 15,0-1 0,0 1 0,-1 0 0,1 0-1,0 0 1,-1 0 0,1 0 0,-1 0 0,0 0 0,0 0 0,0 0 0,0 0-1,0 3 1,-2 3 86,1 0-1,-1 0 0,0 0 0,-1 0 1,-6 13-1,3-11 74,1 0 1,-2-1-1,1 0 0,-11 11 1,14-17-231,0 0 0,0 0 1,1 0-1,-2-1 1,1 1-1,0-1 0,0 0 1,-1 0-1,1-1 1,-1 1-1,1 0 1,-1-1-1,0 0 0,0 0 1,-7 1-1,9-2 40,1-1 0,-1 1 0,1 0 0,-1-1 0,1 1 0,-1-1-1,1 1 1,-1-1 0,1 0 0,-1 0 0,1 0 0,0 0 0,-1 0 0,1 0 0,0 0-1,0 0 1,-1-2 0,-8-12-356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05.6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19132,'0'-15'2049,"3"6"-1313,3 0-320,5 5 1744,5 0-1080,8 1-615,5-1-113,7 1-272,3 1-160,0-1-352,0 3-249,-4-1-583,-7-2-552,-10 4 1288,-9 5-377,-15 5-151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8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15755,'3'0'1273,"1"12"-809,-2 6-136,1 12 520,0 6-200,-2 7-160,2 5-64,-3 5-320,0-3-232,-1-1-520,-1-4-608,-2-12 976,1-3-240,0-7-160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8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12115,'-3'143'2996,"4"118"-945,2-206-3672,-2-19 3617,-4 53-1,1-85-2043,0-9 30,-2-9-36,5 1-74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41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1 116 12627,'2'-10'519,"0"0"1,1 0 0,1 0-1,-1 1 1,9-15-1,-10 21-340,-1 0 0,1 0 0,0 1-1,0-1 1,0 0 0,0 1-1,1 0 1,-1-1 0,1 1 0,-1 0-1,1 0 1,0 1 0,0-1-1,0 0 1,0 1 0,0 0 0,0 0-1,0 0 1,0 0 0,7-1-1,-9 2-114,0 0-1,-1 0 1,1 0-1,0 0 1,0 0-1,0 0 0,0 0 1,-1 0-1,1 1 1,0-1-1,0 0 0,0 1 1,-1-1-1,1 0 1,0 1-1,0-1 0,-1 1 1,1-1-1,0 1 1,-1-1-1,1 1 1,-1 0-1,1-1 0,-1 1 1,2 1-1,-1 0 29,-1 0 0,1 0 0,0 0 0,-1 1 0,1-1 0,-1 0 1,0 0-1,0 0 0,0 5 0,-1 3 155,0 0 0,-1 1 0,-4 10 1,6-21-238,-20 63 924,11-39-610,2 0 0,0 0 0,2 0 0,-3 28 0,7-50-300,1 0 0,0 0 0,0 0 0,0 0 0,0 1 0,0-1 0,1 0 0,-1 0 0,1 0 1,-1 0-1,1 0 0,0 0 0,-1 0 0,1 0 0,0-1 0,0 1 0,1 0 0,-1 0 0,0-1 0,1 1 0,-1-1 0,1 1 0,-1-1 0,3 2 0,0-1-110,0 0 1,0-1-1,0 0 1,0 0-1,0 0 0,0 0 1,0-1-1,0 1 1,0-1-1,0 0 0,0 0 1,4-1-1,-1 0-72,-1-1-1,1 0 1,-1 0-1,1 0 1,-1-1-1,0 0 1,0 0-1,-1 0 1,1-1-1,-1 0 1,9-8-1,17-14-450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9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0 174 17324,'1'-18'1038,"-1"1"1,7-32 0,-5 42-761,0-1 0,0 0 1,1 0-1,0 1 1,0 0-1,1-1 0,0 1 1,6-7-1,-10 13-226,1-1-1,0 1 1,0 0-1,-1 0 1,1 1 0,0-1-1,0 0 1,0 0-1,0 0 1,0 0 0,0 1-1,0-1 1,0 1-1,0-1 1,1 0 0,-1 1-1,0 0 1,0-1-1,0 1 1,1 0 0,-1 0-1,0 0 1,0-1-1,2 1 1,-2 1-12,1 0 0,-1-1 0,1 1 0,-1 0 0,0 0 0,1 0 0,-1-1-1,0 1 1,0 1 0,1-1 0,-1 0 0,0 0 0,0 0 0,0 1 0,-1-1 0,2 2 0,2 5 53,0 0 0,0 1 0,-1-1 0,-1 1 0,3 12 0,-3-13 93,-1 1 0,0-1 0,0 1 0,-1 0 0,-1 16 0,1-23-189,0 0 1,1 0-1,-1 0 0,1-1 0,-1 1 0,1 0 0,0 0 0,-1 0 0,1-1 1,0 1-1,1 0 0,-1-1 0,2 3 0,19 23-238,-18-23 190,-2-2 48,0 0 0,-1 0 0,1 1 1,-1-1-1,0 0 0,0 1 0,0-1 0,0 1 0,0-1 0,-1 1 0,1 0 0,-1-1 0,1 1 0,-1 0 0,0-1 0,0 1 0,0 0 1,-1 3-1,-1 5 117,-1 1 1,0-1-1,-5 11 1,1-2 25,0 3 59,5-11-102,-1-1 0,-1 1 0,0-1 0,0-1 1,-1 1-1,-1 0 0,0-1 0,-9 13 1,14-23-104,1 0 1,0 0-1,0 1 1,0-1-1,-1 0 1,1 1-1,0-1 1,-1 0-1,1 0 1,0 0-1,0 1 1,-1-1-1,1 0 1,0 0-1,-1 0 1,1 0-1,0 0 1,-1 1-1,1-1 1,-1 0-1,1 0 1,0 0-1,-1 0 1,1 0-1,0 0 1,-1 0-1,1 0 1,0 0-1,-1-1 1,1 1-1,-1 0 1,1 0-1,0 0 1,-1 0-1,-6-13-459,3-20-1046,4 26 1249,0 1-1,0-1 1,1 1-1,0 0 1,0 0 0,0-1-1,1 1 1,3-7-1,5-7-546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40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21 120 15627,'1'-8'951,"1"-4"256,1 1-1,0 0 0,5-14 0,-6 21-1058,0 1 0,0-1 0,0 1 0,0 0 0,1 0 0,-1 0 0,1 0 0,0 0 0,0 0 0,0 1 0,0-1 0,0 1-1,5-3 1,-7 4-106,1 0-1,-1 0 1,0 0-1,1 0 1,-1 1-1,1-1 1,-1 1 0,1-1-1,-1 1 1,1-1-1,-1 1 1,1 0-1,0-1 1,-1 1-1,1 0 1,-1 0-1,1 1 1,0-1-1,-1 0 1,1 0-1,-1 1 1,1-1-1,-1 1 1,1-1-1,-1 1 1,1 0-1,-1-1 1,1 1-1,-1 0 1,0 0-1,0 0 1,1 0-1,-1 0 1,0 0-1,0 1 1,0-1 0,0 0-1,0 1 1,0-1-1,-1 0 1,1 1-1,0-1 1,-1 1-1,1-1 1,0 3-1,1 2 37,-1 1-1,0-1 1,0 1-1,0-1 0,-1 1 1,0-1-1,0 0 1,0 1-1,-1-1 1,-2 9-1,-6 11 97,-1 0 1,-1 0-1,-25 40 0,23-44-121,0 0 0,2 1-1,1 0 1,1 0 0,-6 28 0,14-50-53,0 1 0,1-1 0,-1 1 0,1-1 0,0 1 0,0 0 0,-1-1 0,1 1 0,0 0-1,1-1 1,-1 1 0,0-1 0,0 1 0,1 0 0,-1-1 0,1 1 0,-1-1 0,1 1 0,-1-1 0,1 1 0,0-1 0,0 1 0,0-1 0,0 0 0,0 1 0,0-1 0,0 0 0,0 0 0,1 0 0,-1 0 0,2 1 0,1-1-2,-1 0 0,1 0 1,-1-1-1,1 1 1,-1-1-1,1 0 0,0 0 1,-1 0-1,1 0 0,-1-1 1,1 1-1,-1-1 0,6-2 1,102-35-1584,-42 12 908,-32 14 262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4:16.6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502 212 13203,'-24'-11'340,"0"0"0,-1 2 0,0 1 0,-1 1 0,0 1 0,0 1 0,-32-2 0,50 6-292,0 1 0,0 0 0,-1 0 0,1 1 0,0 0 0,0 0 0,0 1 0,0 0-1,0 0 1,0 1 0,1 0 0,-1 0 0,1 1 0,0 0 0,0 0 0,0 1 0,-7 6 0,5-2-8,-1 1 0,2 0 0,0 0 0,0 1 1,1 0-1,0 1 0,0-1 0,2 1 0,-1 0 1,-3 14-1,-1 9 49,2 0 1,1 0-1,2 1 1,1 0-1,2-1 1,1 1-1,2 0 1,8 51-1,-1-33 42,3-1-1,3 0 1,1-1-1,44 95 0,-45-117-91,1-2 0,2 1-1,1-2 1,1-1-1,1 0 1,1-1 0,29 25-1,-38-40-28,0 0 0,1-1 0,0-1 0,0 0 0,1 0 0,0-2 1,20 8-1,-23-11-9,-1 0 1,1-1 0,0-1-1,0 1 1,0-2 0,0 1-1,0-1 1,0-1 0,-1 0-1,1-1 1,15-4 0,-11 1 8,0-1 0,-1 0 0,0-2 1,0 1-1,-1-2 0,0 0 0,0 0 1,-1-1-1,0 0 0,-1-1 0,0-1 1,-1 0-1,18-26 0,-5 1 78,-2-1-1,-1-1 1,27-76-1,-22 42 111,-4-2-1,-2 0 1,8-82 0,-21 105-70,-3 1 1,-1-1-1,-3 1 1,-2-1-1,-15-78 1,14 112-115,0 1 0,-2 1 0,1-1 0,-2 1 0,0 0 0,-19-29 0,22 39-40,-1 0-1,1 0 0,-1 0 0,0 1 0,-1 0 0,1 0 0,-1 0 0,0 1 1,0 0-1,-1 0 0,1 0 0,-1 1 0,0 0 0,0 0 0,0 1 0,0 0 1,0 0-1,-12-1 0,7 3-97,0 0 0,0 1 1,0 1-1,0 0 0,1 0 1,-1 1-1,0 1 0,1 0 1,0 0-1,0 1 1,0 0-1,0 1 0,-10 9 1,-10 7-585,1 1 0,-50 51 1,33-23 109,6-9-53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4:30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3 104 14619,'-2'11'1114,"9"-8"-442,21-9-21,-12 2-297,490-102 1711,-485 105-2065,-20 1-1,-1 0 0,1 0 0,-1 0 1,1 0-1,-1 0 0,0 0 0,1 1 1,-1-1-1,0 0 0,1 0 1,-1 0-1,0 1 0,1-1 0,-1 0 1,0 1-1,1-1 0,-1 0 1,0 1-1,1-1 0,-1 0 0,0 1 1,0-1-1,0 0 0,0 1 1,1 0-1,-1 1-2,-1 0 1,1 0-1,0 0 1,-1 0-1,1 0 0,-1 0 1,0 0-1,0 0 1,0-1-1,0 1 1,0 0-1,0 0 1,0-1-1,-1 1 0,-1 2 1,-5 3-5,1 0 1,-1 0-1,-1 0 1,1-1-1,-1-1 1,0 1-1,0-1 1,-1-1-1,1 0 1,-1 0-1,0-1 1,0 0-1,-1-1 1,1 0-1,-11 1 1,-17 0-80,0-1-1,-66-7 1,-51-14-37,140 18 98,23 4 11,26 6-9,12-1-8,1-3 0,-1-1 0,77-5 0,-94-1-9,0-1 0,0-2-1,0-1 1,-1-2 0,0 0 0,-1-2 0,27-13-1,-93 45-499,-82 40 395,102-53 113,0-2 0,-1-1 0,-28 6 0,40-11 16,0 0 1,1 0-1,-1-1 1,0 0 0,1 0-1,-1-1 1,1 0 0,-1 0-1,1-1 1,-1 0-1,1 0 1,-11-5 0,-17-16-45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4:55.9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42 13275,'-3'-11'571,"-3"-15"179,9 21-334,6 12 138,134 157 1806,-102-122-2177,2-2-1,2-2 0,2-2 0,1-2 0,2-2 0,54 26 0,-20-14-79,-3 4-1,115 89 0,-80-42 92,-50-38-28,3-3 0,90 54 0,-84-65 110,69 54-1,-114-73-84,-1 0 1,-1 2 0,-2 1-1,44 57 1,7 34 352,-52-77-404,1-1-1,3-1 1,54 59 0,-19-42-54,92 64 0,-90-73-14,100 93 0,-82-53 2,-33-33 18,1-2-1,91 69 0,25-13 7,-98-66-46,-2 4 1,75 64 0,172 148 19,-95-90 129,-212-161-252,0-1-1,1 0 1,0 0 0,1-1-1,-1 0 1,1-1 0,0 0-1,0 0 1,0-1 0,0 0-1,1-1 1,-1 0 0,14 0-1,-38-1-2566,6 1 1970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4:56.5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 17140,'15'-2'1240,"-9"22"-944,-4 8-80,1 13 320,-3 2-168,1 8-104,1 2 8,-1-4-72,2-4-104,0-7-312,2-7-200,-3-7-288,2-7-80,-2-16 528,2-1-184,1-13-144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4:57.1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312 43 14859,'1'-2'154,"0"0"-1,0 0 1,0-1-1,-1 1 1,1 0-1,0 0 1,-1-1-1,0 1 1,1 0-1,-1-1 1,0 1-1,0 0 1,-1-3 0,1 4-129,0 1 1,0-1 0,0 1 0,-1-1-1,1 1 1,0-1 0,-1 1 0,1 0-1,0-1 1,-1 1 0,1 0 0,0-1-1,-1 1 1,1 0 0,-1-1 0,1 1 0,0 0-1,-1 0 1,1-1 0,-1 1 0,1 0-1,-1 0 1,1 0 0,-2 0 0,0-1 63,0 1 1,0 1 0,0-1-1,0 0 1,0 0 0,0 1-1,0-1 1,0 1 0,-3 1-1,-14 5 337,1 2 0,0 1 0,1 0 0,0 1 0,-20 17 0,12-8-6,1 2 1,-33 39-1,56-60-417,-33 44 312,32-41-288,-1 0 0,1 0 1,0 1-1,0-1 0,1 0 1,-1 1-1,1-1 0,0 1 1,0 7-1,1-11-25,0 1 1,0-1-1,0 0 0,0 0 0,0 0 1,1 0-1,-1 0 0,0 0 1,1 0-1,-1 0 0,1 0 1,-1 0-1,1 0 0,-1 0 0,1 0 1,0 0-1,0 0 0,-1 0 1,1-1-1,0 1 0,0 0 1,0-1-1,0 1 0,0 0 0,0-1 1,0 1-1,0-1 0,0 0 1,0 1-1,0-1 0,0 0 1,0 1-1,0-1 0,1 0 0,-1 0 1,2 0-1,5 0-10,0 0 0,1 0 1,15-4-1,-22 4 7,76-20-23,7-1 74,-77 19-43,0 1-1,0 1 1,0-1-1,0 1 1,0 1-1,0-1 0,0 1 1,10 3-1,-15-3-1,0 0 0,-1 0 0,1 0 0,-1 0 0,1 0 0,-1 1 0,0-1 0,0 1 0,1 0 0,-1-1 0,0 1-1,0 0 1,-1 0 0,1 0 0,0 1 0,-1-1 0,1 0 0,1 4 0,-2-2 17,1 0 0,-1 1 0,0-1 0,0 0 1,-1 1-1,1-1 0,-1 1 0,0-1 0,0 1 0,-1 6 0,0-3 60,-1 1 0,0-1-1,0 0 1,-1 0 0,0 0-1,0-1 1,-1 1 0,0-1 0,0 1-1,-1-1 1,-9 10 0,4-8 29,-1 0 0,0-1 0,0 0-1,-1-1 1,0 0 0,0-1 0,0-1 0,-1 0 0,0 0 0,0-1 0,0-1-1,-1 0 1,-18 1 0,30-4-206,0 1-1,0-1 0,0 0 1,0-1-1,0 1 0,0 0 1,0-1-1,0 1 0,0-1 1,0 1-1,0-1 0,1 0 1,-1 0-1,0 0 0,0 0 1,1 0-1,-1 0 0,1 0 1,-1-1-1,1 1 0,-1-1 1,1 1-1,0-1 0,0 1 1,0-1-1,0 0 0,0 0 1,0 1-1,0-1 0,0 0 1,1 0-1,-1-2 1,-3-5-572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4:57.7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8 18756,'-8'-8'1496,"4"19"-1096,-2 5-160,3 13 1049,1 1-777,4 9-440,1 0-232,3 0-472,0-1 632,3-13-136,3-4-104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5:03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15179,'0'5'1200,"9"1"-959,5 0-137,-1-5 936,7 2-784,7-3-312,4 0-192,8 0 96,5-1 96,-2-4-16,1-1-16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5:04.2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1 129 12627,'25'7'252,"0"-1"0,0-1 1,1-2-1,0 0 0,-1-2 0,31-2 1,155-26-2833,-38 4 550,-47 17-39,63 7 3393,128-6 1449,-218-6-4006,183-47 1,-252 51-113,1 1 0,55-4 1,-70 9 1717,-1 1 0,1 1 0,-1 0 1,1 2-1,-1-1 0,0 2 0,22 7 1,-25-7-255,-1 0 1,1-1-1,0-1 1,0 0-1,0 0 1,0-1-1,0-1 1,0 0-1,0-1 0,0 0 1,17-4-1,-1-1-88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42.4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85 20892,'0'-2'122,"-1"0"-1,1 0 0,0-1 0,0 1 0,0 0 0,0-1 0,1 1 0,-1 0 0,0 0 0,1 0 0,0-1 0,-1 1 0,1 0 1,0 0-1,0 0 0,0 0 0,1 0 0,-1 0 0,0 0 0,1 1 0,1-3 0,1-1-134,1 0 0,0 1 0,0-1 0,0 1 0,11-7 0,-15 11 3,-1 0 0,1-1 0,0 1 0,-1 0 1,1 0-1,0-1 0,-1 1 0,1 0 0,0 0 0,0 0 0,-1 0 0,1 0 0,0 0 0,-1 0 0,1 0 0,0 0 0,0 0 0,-1 1 0,1-1 0,0 0 0,-1 0 0,1 1 0,0-1 0,-1 0 0,1 1 0,-1-1 0,1 1 0,-1-1 0,1 1 0,-1-1 0,1 1 0,-1-1 0,1 1 0,-1-1 1,1 1-1,-1 0 0,0-1 0,0 1 0,1 0 0,-1-1 0,0 1 0,1 1 0,9 37 10,-8-30 24,29 182 1058,-13-71-165,3 54 826,-21-173-1726,0 0-1,0 0 0,0-1 1,0 1-1,0 0 0,0 0 0,0-1 1,0 1-1,0 0 0,0 0 1,-1-1-1,1 1 0,0 0 1,0-1-1,-1 1 0,1 0 0,-1-1 1,1 1-1,-1 0 0,1-1 1,-1 1-1,1-1 0,-1 1 1,1-1-1,-1 1 0,1-1 0,-1 0 1,0 1-1,1-1 0,-1 0 1,0 1-1,0-1 0,1 0 0,-1 0 1,0 1-1,1-1 0,-1 0 1,0 0-1,0 0 0,1 0 1,-1 0-1,0 0 0,0 0 0,1 0 1,-1-1-1,0 1 0,0 0 1,1 0-1,-1-1 0,0 1 1,0-1-1,-8-2 48,1 0 1,-1-1 0,-10-6-1,12 6-17,-57-33 95,57 32-354,0 0 1,0 0-1,1-1 1,0 0-1,0 0 0,-8-11 1,13 16 117,0 0 1,1 0 0,-1 0-1,1 0 1,0 0 0,-1 0-1,1-1 1,0 1 0,0 0-1,0 0 1,0 0 0,0 0-1,0 0 1,0-1 0,0 1-1,0 0 1,0 0 0,0 0-1,1 0 1,-1 0 0,1 0-1,-1 0 1,1 0 0,-1 0-1,1 0 1,-1 0 0,1 0-1,1-1 1,25-24-882,-26 26 960,24-19-633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5:04.8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1 13555,'-6'33'1504,"2"0"-1048,-1 3-248,2 1 1881,3 4-2257,3-2-232,2-3 336,-2-3-80,0-3-56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5:05.3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0 12507,'-6'48'840,"0"-4"-736,0-5-88,3-2 176,1 1-448,1-2 200,1 0-48,0 3-32</inkml:trace>
  <inkml:trace contextRef="#ctx0" brushRef="#br0" timeOffset="1">7 710 11266,'-6'448'5327,"21"-242"-5557,1-1 331,-16-171 731,1 0 1,1 0-1,11 53 1,-11-79-1235,-2-1 1,1 1 0,-1 0 0,0-1-1,-1 1 1,-2 14 0,0-4-148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5:58.8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109 16 12643,'0'-1'85,"-1"0"-1,1 0 1,-1 0 0,0 0 0,0 0 0,0 0 0,1 0 0,-1 0 0,0 1 0,0-1-1,0 0 1,0 0 0,0 1 0,0-1 0,0 1 0,-1-1 0,1 1 0,0 0-1,0-1 1,0 1 0,0 0 0,-1 0 0,1-1 0,0 1 0,0 0 0,-2 1 0,1-1 25,0 1 0,0 0 0,1 0 1,-1 0-1,0 1 0,1-1 0,-1 0 1,1 0-1,0 1 0,-1-1 0,1 1 1,0 0-1,0-1 0,-2 4 0,-3 7 334,0 0 0,1 0 0,-5 21 0,1 0 100,2 0 1,2 0-1,1 1 1,1 0-1,2-1 1,3 47-1,-1-75-477,-1 0 0,1 0 0,0 0-1,0 0 1,1 0 0,0 0 0,-1 0-1,1 0 1,1-1 0,-1 1 0,5 6-1,-5-10-51,0 1-1,-1-1 0,1 1 0,0-1 0,-1 0 1,1 0-1,0 0 0,0 0 0,0 0 0,0 0 1,0 0-1,0 0 0,1-1 0,-1 1 0,0-1 1,0 0-1,0 0 0,0 0 0,1 0 0,-1 0 1,0 0-1,0 0 0,0-1 0,1 1 0,-1-1 1,0 1-1,0-1 0,0 0 0,2-1 0,9-5 35,0 0 0,-1-1 0,1-1 0,-2 1 0,1-2 0,-1 0-1,-1 0 1,0-1 0,0 0 0,-1-1 0,-1 0 0,0-1 0,10-19-1,-17 31-24,-1-1-1,1 0 1,0 1-1,0-1 1,-1 0-1,0 0 1,1 0-1,-1 1 1,0-1-1,1 0 1,-1 0-1,0 0 1,-1 0-1,1 0 1,0 1-1,-1-4 1,0 4-10,1 1 0,-1-1 1,0 0-1,1 1 0,-1-1 0,0 1 1,0-1-1,0 1 0,0-1 0,1 1 0,-1-1 1,0 1-1,0 0 0,0-1 0,0 1 1,0 0-1,0 0 0,0 0 0,0 0 1,0 0-1,0 0 0,0 0 0,0 0 0,0 0 1,0 0-1,0 1 0,1-1 0,-1 0 1,0 1-1,0-1 0,-2 1 0,-9 5 22,1-1 0,-1 1-1,1 1 1,0 0-1,1 1 1,-1 0 0,1 0-1,1 1 1,0 0 0,0 1-1,1 0 1,0 1-1,-12 20 1,14-10-714,6-20 664,0-1 1,0 0 0,0 1 0,0-1 0,0 0 0,0 1 0,0-1 0,0 0 0,0 1 0,0-1 0,0 0 0,0 1 0,1-1 0,-1 0-1,0 1 1,0-1 0,0 0 0,1 0 0,-1 1 0,0-1 0,0 0 0,1 0 0,-1 0 0,0 1 0,0-1 0,1 0 0,-1 0-1,0 0 1,1 0 0,-1 1 0,0-1 0,1 0 0,-1 0 0,0 0 0,1 0 0,-1 0 0,0 0 0,1 0 0,-1 0 0,0 0 0,1 0-1,-1 0 1,0 0 0,1 0 0,-1-1 0,0 1 0,0 0 0,1 0 0,-1 0 0,0 0 0,1 0 0,-1-1 0,0 1 0,1 0-1,10-6-247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6:05.5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4 439 11578,'0'0'863,"-3"5"3369,10 4-1322,4 2-801,-10-11-2090,-1 0-1,0 0 1,1 0 0,-1 0-1,1 0 1,-1-1-1,1 1 1,-1 0 0,1 0-1,-1-1 1,1 1 0,-1 0-1,0-1 1,1 1 0,-1 0-1,0-1 1,1 1 0,-1 0-1,0-1 1,0 1 0,1-1-1,-1 1 1,0-1 0,0 1-1,0-1 1,1 1 0,-1-1-1,0 1 1,0-1 0,0 1-1,0-1 1,0 1-1,0-1 1,0 1 0,0-1-1,38-253 1303,-22 121-1272,-14 120-47,3-26 3,-2 27-17,-1 16-19,-1 3 7,46 260 411,-46-261-544,1 0 1,0 0 0,-1 0 0,2 0-1,-1 0 1,1-1 0,0 1-1,0-1 1,5 8 0,-2-19-312,-1-4 76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6:06.0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129 38 12475,'1'-2'167,"0"1"0,-1 0 0,1-1 1,0 1-1,0-1 0,-1 1 0,1-1 1,-1 1-1,1-1 0,-1 0 0,0 1 1,0-1-1,0 0 0,1 1 0,-2-1 1,1-2-1,0 3-81,0 1 0,0-1 0,0 1 0,-1-1 0,1 1 1,0 0-1,0-1 0,0 1 0,-1 0 0,1-1 0,0 1 0,-1 0 0,1-1 1,0 1-1,-1 0 0,1-1 0,0 1 0,-1 0 0,1 0 0,0 0 0,-1-1 1,1 1-1,-1 0 0,0 0 0,0 0 42,0 0 0,0 0 1,-1 0-1,1 0 0,0 0 0,0 0 1,0 1-1,0-1 0,0 1 1,0-1-1,-1 1 0,1-1 0,0 1 1,-1 0-1,-4 4 127,0-1 1,0 1-1,0 1 1,1-1-1,0 1 0,0 0 1,0 0-1,1 1 1,0-1-1,0 1 1,1 0-1,-5 12 0,0 3-39,1 1 0,-7 41-1,8-33-119,3-1 0,-1 31 0,4-51-85,0 1 0,1-1 0,0 0 0,1 0-1,0 0 1,0 0 0,1 0 0,0-1 0,9 17-1,-10-22-10,0-1 0,0 0-1,0 0 1,0 0-1,0 0 1,1-1 0,0 1-1,-1-1 1,1 1-1,0-1 1,0 0 0,1 0-1,-1 0 1,0-1-1,0 1 1,1-1 0,6 2-1,-5-2 6,0-1 0,1 1 0,-1-1 0,0 0 0,1-1 0,-1 1 0,0-1 0,1 0 0,-1 0 0,0-1 0,6-2 0,3-3 27,0 0 1,0-1 0,0 0-1,-1-1 1,0-1 0,0 0-1,12-14 1,-16 16 53,0-1 0,-1 0 0,0 0 0,-1-1 0,0 0 0,-1-1 0,1 1 0,-2-1 0,7-17 0,-12 28-75,0-1 0,0 1 1,0 0-1,1-1 0,-1 1 0,0-1 0,0 1 0,0-1 1,0 1-1,0-1 0,0 1 0,0-1 0,0 1 1,0-1-1,0 1 0,-1 0 0,1-1 0,0 1 0,0-1 1,0 1-1,0-1 0,-1 1 0,1 0 0,0-1 1,0 1-1,-1 0 0,1-1 0,0 1 0,-1-1 1,-14 1 249,-16 16 89,-8 9-124,20-14-287,0 1 0,0 1-1,2 1 1,-30 28 0,43-35-830,7-4 227,10-5-142,-9 2 625,11-1-391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6:34.3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126 21 13195,'0'-1'128,"0"0"1,0 0 0,0 1-1,0-1 1,0 0 0,0 0-1,0 0 1,0 0 0,0 0-1,-1 0 1,1 0 0,0 0-1,-1 0 1,1 1 0,-1-1-1,1 0 1,-1 0 0,1 0-1,-1 1 1,-1-2 0,2 1-9,-1 1 1,0 0-1,1 0 0,-1 0 1,0-1-1,0 1 1,1 0-1,-1 0 1,0 0-1,0 0 1,1 0-1,-1 0 1,0 0-1,0 1 0,1-1 1,-1 0-1,0 0 1,1 1-1,-1-1 1,-1 1-1,-1 0 143,0 1 1,0 1-1,0-1 0,0 0 0,0 1 0,0-1 1,0 1-1,-4 6 0,-2 7-70,0 0 0,1 0-1,1 1 1,1 0 0,0 1-1,1-1 1,-3 25 0,2 0-60,1 0 0,2 44 0,4-74-111,-1 0 0,1 0 1,1 1-1,0-1 0,1 0 1,0 0-1,6 13 1,-8-22-16,0-1 0,0 1 0,1 0 0,-1-1 0,0 1 0,1-1 1,0 0-1,0 1 0,-1-1 0,1 0 0,1 0 0,-1 0 0,0 0 1,0 0-1,1-1 0,-1 1 0,1-1 0,-1 0 0,1 1 0,0-1 1,-1 0-1,1-1 0,0 1 0,0 0 0,0-1 0,0 0 0,0 1 1,-1-1-1,1 0 0,0-1 0,0 1 0,0 0 0,0-1 0,0 1 0,4-3 1,-2 1 42,0-1-1,0 0 1,0 0 0,-1-1 0,1 1 0,-1-1 0,0 0 0,0 0 0,0 0 0,-1 0-1,0-1 1,1 0 0,-1 1 0,-1-1 0,1 0 0,-1-1 0,0 1 0,0 0 0,-1-1 0,1 1-1,-1 0 1,0-1 0,-1 0 0,1 1 0,-1-1 0,0 0 0,-1 1 0,-1-10 0,2 14-35,0-1 0,-1 1 0,1 0 0,-1 0 0,1 0 0,-1 0-1,0 0 1,1-1 0,-1 1 0,0 0 0,0 0 0,1 1 0,-1-1 0,0 0 0,0 0 0,0 0 0,0 1 0,0-1 0,0 0 0,-1 1 0,1-1 0,0 1 0,0-1 0,0 1 0,0 0 0,-1-1 0,1 1 0,0 0 0,0 0 0,-1 0 0,1 0 0,0 0 0,-1 0 0,1 0 0,0 0 0,0 1 0,0-1 0,-3 1 0,1 1 5,-1-1 1,1 1-1,-1 0 0,1 0 1,0 0-1,0 0 0,0 1 1,0-1-1,0 1 0,0 0 0,-3 4 1,0 1-116,1 0-1,-1 1 1,1-1 0,1 1 0,-1 0 0,2 1-1,-1-1 1,1 1 0,1-1 0,0 1 0,0 0-1,0 19 1,1-29 106,1 1 0,0 0 1,1 0-1,-1-1 0,0 1 0,0 0 0,0-1 0,0 1 0,0 0 1,1-1-1,-1 1 0,0 0 0,1-1 0,-1 1 0,0-1 0,1 1 1,-1-1-1,1 1 0,-1-1 0,1 1 0,0 0 0,-1-1-17,1 0 0,-1 0 0,1 0-1,-1 0 1,0 0 0,1 0 0,-1 0 0,1 0-1,-1 0 1,1-1 0,-1 1 0,0 0-1,1 0 1,-1 0 0,0 0 0,1-1-1,-1 1 1,1 0 0,-1-1 0,0 1 0,0 0-1,1-1 1,-1 1 0,0 0 0,0-1-1,1 1 1,-1 0 0,0-1 0,0 1-1,1-1 1,6-14-250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6:36.1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13595,'2'34'5348,"2"25"-4249,-4-10-351,0-21-179,0 0 0,7 38 0,-7-65-556,0 0 0,0 0-1,0-1 1,0 1 0,0 0 0,0 0 0,1-1 0,-1 1 0,0 0-1,0 0 1,1-1 0,-1 1 0,1 0 0,-1-1 0,0 1 0,1 0-1,-1-1 1,1 1 0,0-1 0,-1 1 0,1-1 0,-1 1 0,1-1-1,0 1 1,-1-1 0,1 1 0,1-1 0,-1 0-1,0 0 0,0 0-1,0-1 1,0 1 0,0 0 0,0-1 0,0 1-1,0-1 1,0 1 0,0-1 0,0 1 0,0-1 0,0 0-1,-1 1 1,1-1 0,1-1 0,6-7-16,-1 0 1,10-18-1,-14 24-35,2-5 45,2-2-671,-1 0 0,0 0 1,-1 0-1,0-1 0,-1 0 0,6-18 0,-8 18-267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6:36.6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9 12603,'-4'-8'2956,"1"12"-575,1 18-611,34 226-393,-20-172-1433,-5-46 68,-3-22-35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22.5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219 61 12587,'0'-3'189,"0"1"0,0-1 0,-1 1 0,1 0 0,0-1 1,-1 1-1,1-1 0,-1 1 0,0 0 0,0-1 0,0 1 1,0 0-1,0 0 0,-1 0 0,1 0 0,0 0 0,-1 0 1,0 0-1,1 0 0,-1 1 0,0-1 0,0 0 0,0 1 1,0 0-1,0-1 0,0 1 0,0 0 0,-1 0 0,1 0 1,0 1-1,-1-1 0,1 0 0,-1 1 0,1 0 0,0-1 1,-1 1-1,1 0 0,-1 0 0,1 0 0,-1 1 0,1-1 0,-1 1 1,-1 0-1,-3 0 31,0 1 0,1 0-1,-1 0 1,1 1 0,0 0 0,0 0 0,0 0 0,0 1 0,1 0 0,-1 0 0,1 0-1,-10 10 1,9-7-112,1 1-1,-1 0 0,1 0 1,1 0-1,0 0 1,0 1-1,0-1 0,-3 16 1,3-8-93,1 1 0,1-1 0,0 0 0,1 0 0,1 1 0,1-1 0,0 1 0,1-1 0,1 0 0,7 24 0,-3-22-14,0 0 0,1 0 0,1-1 0,0 0 0,1-1 0,1 0 0,15 17 0,-19-25-2,1 0-1,-1 0 1,1-1-1,1 0 1,-1 0-1,1-1 0,0 0 1,1-1-1,-1 0 1,1-1-1,0 1 1,0-2-1,0 0 1,15 3-1,-22-5 2,0-1 0,0 0-1,0 0 1,0 1 0,0-2-1,1 1 1,-1 0 0,0-1-1,0 0 1,0 1 0,0-1-1,0 0 1,0-1 0,0 1-1,0 0 1,-1-1 0,1 0 0,0 1-1,-1-1 1,1 0 0,-1 0-1,0-1 1,0 1 0,0 0-1,0-1 1,0 0 0,0 1-1,0-1 1,-1 0 0,0 0-1,1 0 1,-1 0 0,0 0-1,0-4 1,1 0 6,-1 1 0,0 0 0,-1-1-1,1 1 1,-1-1 0,-1 1 0,1-1 0,-1 1 0,0-1-1,-1 1 1,1 0 0,-1 0 0,-1 0 0,1 0 0,-1 0-1,-4-6 1,3 6 1,0 1 0,0 0 0,-1 0 0,1 1-1,-1-1 1,-1 1 0,1 0 0,0 0 0,-1 1-1,0 0 1,0 0 0,0 0 0,0 1 0,-10-3-1,11 3-2,0 1 0,0 1 0,0-1 0,0 1 0,0 0 0,1 0 0,-1 0 0,0 0 0,0 1-1,0 0 1,0 0 0,0 0 0,1 1 0,-1 0 0,1 0 0,-1 0 0,1 0 0,0 1 0,0-1-1,-5 5 1,7-5-96,0-1-1,0 1 1,1 0-1,-1 0 1,1 0-1,0 0 1,-1 0-1,1 0 1,0 1-1,0-1 1,0 0-1,0 1 0,1-1 1,-1 0-1,1 1 1,-1-1-1,1 1 1,0-1-1,0 1 1,0-1-1,0 0 1,1 1-1,-1-1 1,1 1-1,-1-1 1,1 0-1,0 1 0,0-1 1,1 3-1,-1-4 7,0 1 0,0 0 0,0-1 0,0 1 0,0-1 0,0 0 0,1 1 0,-1-1 0,1 0 0,-1 0 0,1 1 0,-1-1 0,1 0 0,0-1 0,-1 1 0,1 0 0,0 0 0,0-1 0,0 1 0,-1-1 0,1 0 0,0 1 0,0-1 0,0 0 0,0 0 0,0 0 0,0 0 0,0-1 0,-1 1 0,1 0 0,0-1 0,0 1 0,0-1 0,-1 0 0,1 0 0,0 0 0,1-1 0,11-5-999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23.0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19 14731,'-7'-18'3220,"7"18"-3162,0 0 0,0 0 0,0 0-1,0 0 1,0 0 0,0 0 0,0 0 0,0 0 0,1 0 0,-1 0 0,0 1 0,-1-1-1,1 0 1,0 0 0,0 0 0,0 0 0,0 0 0,0 0 0,0 0 0,0 0-1,0 0 1,0 0 0,0 1 0,0-1 0,0 0 0,0 0 0,0 0 0,0 0 0,0 0-1,0 0 1,0 0 0,0 0 0,0 0 0,0 0 0,-1 0 0,1 0 0,0 0-1,0 0 1,0 0 0,0 0 0,0 0 0,0 0 0,0 0 0,0 0 0,0 0 0,0 0-1,-1 0 1,1 0 0,0 0 0,0 0 0,0 0 0,0 0 0,0 0 0,0 0 0,0 0-1,0 0 1,0 0 0,0 0 0,-1 0 0,1 0 0,0 0 0,0 0 0,0 0-1,0 0 1,0 0 0,0 35 2942,18 92-751,-15-111-2129,1-1 1,1 1-1,0-1 0,1 0 1,15 27-1,-19-39-113,0 1 0,1-1 0,-1 0 0,1 0 0,0 0 0,0 0 0,0 0 0,0 0 0,7 3 0,-9-5-24,1-1 0,-1 1 0,0-1-1,1 1 1,-1-1 0,0 0 0,1 1 0,-1-1 0,0 0-1,1 0 1,-1 0 0,0 0 0,1 0 0,-1 0 0,1 0 0,-1-1-1,0 1 1,1-1 0,-1 1 0,0-1 0,0 1 0,1-1-1,-1 1 1,0-1 0,0 0 0,0 0 0,0 0 0,0 0-1,0 0 1,0 0 0,0 0 0,1-1 0,5-9-362,0 0 0,-1 0 0,0-1 0,-1 0 0,-1 0 0,0 0 0,0-1 0,-1 1 0,-1-1 0,2-21 0,-1-6-469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42.8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74 16396,'0'0'106,"0"-1"1,1 1-1,-1-1 1,0 1-1,0-1 1,0 0-1,0 1 1,0-1-1,0 1 1,0-1 0,0 0-1,0 1 1,0-1-1,0 1 1,0-1-1,-1 1 1,1-1-1,0 0 1,0 1-1,-1-1 1,1 1 0,0-1-1,-1 1 1,1-1-1,0 1 1,-1-1-1,1 1 1,-1 0-1,1-1 1,0 1 0,-1 0-1,1-1 1,-1 1-1,0 0 1,1-1-1,-1 1 1,1 0-1,-1 0 1,1 0-1,-1-1 1,1 1 0,-1 0-1,0 0 1,-1 0 11,1 0 1,0 1-1,0-1 1,0 0-1,0 0 1,0 1-1,0-1 1,0 1-1,0-1 1,0 1-1,0-1 1,0 1-1,0 0 1,0-1-1,1 1 1,-1 0-1,0 0 1,0 0-1,1-1 1,-1 1-1,0 0 1,1 0-1,-1 2 1,-1 3 16,0 0 0,0 0 0,1 1 1,0-1-1,0 0 0,1 1 0,0-1 0,1 13 1,-1-14-126,1-1 1,0 1 0,-1-1-1,2 0 1,-1 1-1,0-1 1,1 0 0,0 1-1,0-1 1,0 0 0,0-1-1,1 1 1,4 5-1,-7-9-6,1 1 0,0 0 0,0-1 0,0 1 0,-1-1-1,1 1 1,0-1 0,0 1 0,0-1 0,0 1 0,0-1-1,0 0 1,0 1 0,0-1 0,0 0 0,0 0 0,0 0 0,0 0-1,0 0 1,0 0 0,0 0 0,0 0 0,0-1 0,2 1-1,0-2-4,-1 1 0,1 0 0,-1-1-1,0 1 1,1-1 0,-1 0-1,0 0 1,0 1 0,2-4 0,3-4-49,0 0 1,0-1 0,6-15 0,0-2-315,-2-2-1,14-52 0,-25 98 160,0 0-1,2 0 0,0 0 0,5 18 0,-6-33 91,-1 1 0,1-1 0,0 1 0,0-1 0,0 1 1,0-1-1,0 0 0,1 1 0,-1-1 0,1 0 0,2 3 0,-3-5 81,-1 1-1,1-1 1,0 0-1,-1 1 1,1-1-1,0 0 1,-1 0-1,1 1 1,0-1-1,0 0 1,-1 0-1,1 0 1,0 0-1,0 0 1,0 0-1,-1 0 1,1 0-1,0 0 1,0 0-1,-1-1 1,1 1-1,0 0 1,-1 0-1,1-1 1,0 1-1,-1-1 1,1 1 0,0 0-1,-1-1 1,1 1-1,-1-1 1,1 1-1,0-1 1,-1 0-1,0 1 1,1-1-1,-1 1 1,1-1-1,-1 0 1,0 0-1,1-1 1,13-23-486,1-11-218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23.6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19684,'0'25'2153,"0"4"-1473,0 5-336,3 2 1152,5-1-704,2-4-240,2-2-231,0-4-121,3-5-240,0-2-152,0-4-217,0-4-223,1-1-648,-4 0 1024,-5 2-240,-2-1-192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43.7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11 152 13355,'-1'0'67,"1"0"1,-1 0 0,1 0-1,0 0 1,-1 0-1,1 0 1,-1 0-1,1-1 1,0 1-1,-1 0 1,1 0-1,0 0 1,-1 0 0,1 0-1,-1-1 1,1 1-1,0 0 1,-1 0-1,1-1 1,0 1-1,0 0 1,-1-1 0,1 1-1,0 0 1,0-1-1,-1 1 1,1 0-1,0-1 1,0 1-1,0 0 1,-1-1 0,3-16 1061,11-13-23,-8 22-950,0 1 1,1-1-1,-1 1 1,1 1-1,0-1 1,1 1-1,0 0 1,0 1-1,0 0 1,0 0-1,1 0 1,0 1-1,0 0 1,9-3-1,-12 5-124,0 1 1,-1 0-1,1 0 0,0 0 0,-1 0 0,1 1 0,0 0 0,0 0 0,0 0 0,0 0 0,-1 1 0,1 0 0,0 0 1,-1 0-1,1 1 0,0-1 0,-1 1 0,0 0 0,1 1 0,-1-1 0,0 1 0,0 0 0,0 0 0,-1 0 1,1 0-1,-1 0 0,5 7 0,-4-5 24,0 1 1,0 0 0,-1 0-1,0 0 1,0 1 0,-1-1-1,1 1 1,-2-1-1,1 1 1,0 0 0,-1 0-1,-1 0 1,1 0 0,-1 0-1,0 0 1,-1 0-1,1 0 1,-1 0 0,-1-1-1,1 1 1,-1 0 0,-1-1-1,1 1 1,-1-1-1,-5 10 1,-20 26 387,54-43-450,-20 1 4,1 0 0,-1 0 0,0 0 0,0 1 1,-1 0-1,1 1 0,0-1 0,0 1 0,0 0 1,-1 0-1,1 1 0,-1-1 0,9 7 0,-11-7 27,-1 0-1,1 1 1,-1-1-1,0 1 1,1-1-1,-1 1 1,0 0-1,-1 0 1,1 0-1,0 0 1,-1 0 0,0 0-1,0 0 1,0 1-1,0-1 1,0 0-1,0 1 1,-1-1-1,0 1 1,0-1-1,0 1 1,0-1-1,0 0 1,-1 1-1,-1 5 1,0-1 95,-1 0 0,0 0 1,0-1-1,-1 1 0,0-1 1,-1 1-1,1-1 0,-1-1 1,-1 1-1,1-1 1,-1 0-1,-13 11 0,9-9 9,0-1 0,-1 0 0,0 0 0,0-1 0,0-1 0,-1 0 0,-24 7 0,34-11-146,0-1 0,0 1 0,0-1 0,0 1 0,0-1 0,-1 0 0,1 0 0,0 0 0,0 0 0,0 0 0,-1-1 1,1 1-1,0-1 0,0 1 0,0-1 0,0 0 0,0 0 0,0 0 0,0 0 0,0 0 0,-3-2 0,4 1-82,0 1 1,0-1-1,0 0 0,0 1 1,0-1-1,1 0 1,-1 1-1,1-1 1,-1 0-1,1 0 0,0 0 1,-1 0-1,1 1 1,0-1-1,0 0 0,0 0 1,0 0-1,1 0 1,-1 0-1,0 1 1,1-1-1,0 0 0,-1 0 1,1 1-1,2-4 1,18-33-1019,-8 22 387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44.4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32 204 12307,'2'-16'593,"3"-20"1339,-2 0 1,-3-68-1,0 104-1871,0-1 0,0 1-1,1-1 1,-1 1 0,0-1-1,-1 1 1,1-1 0,0 1 0,0-1-1,0 1 1,0-1 0,0 1-1,0-1 1,0 1 0,-1 0-1,1-1 1,0 1 0,0-1-1,-1 1 1,1-1 0,0 1-1,-1 0 1,1-1 0,-1 1-1,0-1 1,-6 10 1059,-4 22-128,5-4-596,1 1 0,-2 28 0,7-43-317,-1 0 0,2 0 0,0 0 0,0 0 0,1 0 0,6 20 0,-8-32-75,0 0 0,0 0 0,1 0 0,-1 0 0,0-1 1,0 1-1,1 0 0,-1 0 0,1 0 0,-1-1 0,1 1 0,-1 0 1,1 0-1,-1-1 0,1 1 0,0 0 0,-1-1 0,1 1 0,0-1 0,0 1 1,-1-1-1,1 1 0,1-1 0,-1 0-2,-1 0-1,1 0 1,0-1-1,-1 1 1,1 0 0,0-1-1,-1 1 1,1 0-1,0-1 1,-1 1 0,1-1-1,-1 1 1,1-1-1,-1 1 1,1-1 0,-1 0-1,1 1 1,-1-1-1,0 1 1,1-2 0,3-6-3,-1 0 1,0 0 0,3-12 0,2-20-125,4-73 1,-12 112 122,3-14-136,2 22 35,4 31-2,-7-29 98,3 15-21,4 16 54,1 0 0,18 42 0,-27-79-2,1 1-1,0 0 1,0-1-1,0 0 0,1 1 1,-1-1-1,1 0 0,0 0 1,0 0-1,0-1 1,0 1-1,0-1 0,1 1 1,-1-1-1,1 0 0,3 1 1,-6-2-9,0-1-1,-1 0 1,1 1 0,-1-1 0,1 1-1,-1-1 1,1 1 0,-1 0 0,1-1 0,-1 1-1,0-1 1,1 1 0,-1 0 0,0-1-1,1 1 1,-1 0 0,0-1 0,0 1 0,0 0-1,1-1 1,-1 1 0,0 0 0,0 0-1,0-1 1,0 1 0,0 0 0,-1-1 0,1 1-1,0 0 1,0 0 0,0-1 0,-1 1-1,1 0 1,0-1 0,-1 2 0,-15 25 334,13-22-255,-52 71 849,48-67-882,0-1 1,-1 0 0,0-1 0,0 1-1,-1-1 1,-13 7 0,22-14-101,0 1 0,0-1-1,-1 0 1,1 0 0,0 1 0,0-1 0,-1 0 0,1 0 0,0 0 0,-1 1 0,1-1 0,0 0 0,-1 0 0,1 0 0,0 0 0,-1 0 0,1 0 0,-1 0-1,1 0 1,0 0 0,-1 0 0,1 0 0,0 0 0,-1 0 0,1 0 0,0 0 0,-1 0 0,1 0 0,0-1 0,-1 1 0,1 0 0,0 0 0,-1 0 0,1-1-1,0 1 1,-1 0 0,1 0 0,0-1 0,0 1 0,-1 0 0,1 0 0,0-1 0,0 1 0,0 0 0,0-1 0,-1 1 0,1 0 0,0-1 0,0 1 0,0 0-1,0-1 1,0 1 0,0 0 0,0-1 0,0 1 0,0-1 0,0 1 0,0 0 0,0-1 0,0 1 0,0 0 0,0-1 0,0 1 0,1-1-1,6-24-1372,0 12 619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55.4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0 225 16107,'37'-43'5820,"87"-118"-5450,-106 142-327,-9 17 6,-8 3-43,-1-1 0,1 1 0,-1-1 0,1 1 0,-1-1 0,0 1-1,1-1 1,-1 1 0,0 0 0,0-1 0,1 1 0,-1 0 0,0-1-1,0 1 1,0 0 0,0-1 0,0 1 0,0 1 0,4 153 876,-5-110-803,2 1 0,1-1 0,17 84-1,-6-93-2107,-13-34 1599,0-3-149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56.0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2 146 16956,'-2'3'1392,"2"2"-1040,3-1-144,9-2 552,2-2-192,10-3-168,0-5-64,4-4-135,1-1-73,1-7-144,-3-2-144,-5 1-417,-2 1-215,-8 4 592,-2 4-136,-2 0-160</inkml:trace>
  <inkml:trace contextRef="#ctx0" brushRef="#br0" timeOffset="1">269 17 16612,'-3'23'1712,"3"2"-1080,0 1-256,3 4 1144,3-3-663,3 0-417,2-2-176,1-5-600,0-6-344,0-7 592,-2-4-144,-4-10-81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56.5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 48 14379,'-1'-4'422,"1"2"-282,-1 0-1,1 0 1,0 0 0,-1 0 0,1 0-1,-1 0 1,1 1 0,-1-1 0,0 0-1,0 0 1,0 0 0,0 1 0,0-1-1,0 1 1,0-1 0,-1 1 0,1-1 0,0 1-1,-1 0 1,-1-2 0,2 3-82,0 1 0,1-1 0,-1 1 1,1-1-1,-1 0 0,1 1 0,0-1 0,-1 1 1,1 0-1,-1-1 0,1 1 0,0-1 0,-1 1 1,1 0-1,0-1 0,0 1 0,0-1 0,-1 1 1,1 0-1,0-1 0,0 1 0,0 0 0,0-1 1,0 1-1,0 0 0,0-1 0,1 2 0,-2 27 389,1-26-324,0 4-26,0 0-1,0 0 1,1-1 0,0 1 0,0 0-1,1-1 1,0 1 0,2 6 0,-2-11-73,-1 1 1,1 0-1,-1-1 1,1 0-1,0 1 1,0-1-1,0 0 1,0 0-1,0 0 1,1 0-1,-1-1 1,1 1-1,-1 0 1,1-1-1,-1 0 1,1 0-1,0 1 1,0-2 0,0 1-1,5 1 1,19 2 15,-17-3-27,1 0-1,-1 1 0,1 1 0,13 5 1,-22-7 0,1 0 0,0 0 0,-1 1 0,0-1 0,1 1 0,-1-1 0,0 1 0,0 0 0,0 0 0,0 0 0,0 0 0,0 1 0,0-1 1,-1 0-1,0 1 0,1-1 0,-1 1 0,0-1 0,0 1 0,0 0 0,0 3 0,0 2 34,0-1 1,-1 1-1,0-1 0,0 1 1,-1-1-1,0 1 0,0-1 1,-1 0-1,0 1 0,0-1 0,-4 8 1,0-1 113,0-1 1,-1 0-1,-1-1 1,-17 22-1,23-32-119,0 1 1,0-1-1,0 0 0,-1 0 1,1 0-1,-1 0 0,1 0 1,-1 0-1,0-1 0,-3 2 1,5-3-32,0 1 1,0-1-1,1 0 1,-1 0-1,0 0 1,0 0-1,0 0 1,0 0 0,0 0-1,0 0 1,1 0-1,-1 0 1,0-1-1,0 1 1,0 0-1,0-1 1,1 1-1,-1 0 1,0-1-1,0 1 1,1-1-1,-1 1 1,0-1-1,1 0 1,-1 1-1,1-1 1,-1 1 0,1-1-1,-1 0 1,1 0-1,-1 1 1,1-1-1,-1 0 1,1 0-1,0 0 1,0 1-1,-1-1 1,1 0-1,0-1 1,-2-6 15,0 0 0,1-1 0,0 1 0,1 0 0,-1 0 0,2-1 0,-1 1 0,1 0 0,2-10 0,4-12-13,12-30-1,7-6-14,-17 49 38,-1-1-1,-1-1 0,8-36 0,-15 53-22,1 0-1,-1 0 1,0 0 0,0 0-1,0 0 1,0 0 0,0 0-1,0 0 1,-1 0 0,1 0-1,-1 1 1,1-1 0,-1 0-1,0 0 1,0 0-1,0 1 1,0-1 0,0 0-1,0 1 1,0-1 0,0 1-1,-1-1 1,1 1 0,-2-2-1,0 1 1,0 1 0,0-1 0,0 1 1,0-1-1,0 1 0,0 0 0,-1 0 0,1 0 0,0 1 0,-1-1 0,1 1 0,0 0 0,-5 0 1,3 0-32,0 0 0,0 1 1,0 0-1,0 0 1,1 0-1,-1 1 1,0-1-1,1 1 0,-7 4 1,8-5-26,1 1 1,0-1-1,0 1 0,0-1 1,0 1-1,0 0 1,0 0-1,1 0 0,-1 0 1,0 0-1,1 0 1,0 1-1,-1-1 1,1 0-1,0 1 0,0-1 1,-1 5-1,1 6-158,1 0-72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58.8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36 243 14771,'-4'-6'319,"-1"-1"1,2 1-1,-1-1 0,0 0 0,1 0 1,1 0-1,-1 0 0,1 0 0,0 0 0,1-1 1,0 1-1,0-1 0,0 0 0,1 1 1,0-1-1,1 1 0,-1-1 0,4-12 0,-3 18-258,2-9 388,0-1 0,10-21 1,-12 30-413,0 1 0,0 0 0,0 0 0,0 0 0,1 0 0,-1 0 0,0 0 1,1 1-1,0-1 0,-1 0 0,1 1 0,0-1 0,0 1 0,0 0 0,0-1 0,0 1 1,0 0-1,0 0 0,0 0 0,1 1 0,-1-1 0,4 0 0,-5 1-28,1 0-1,0 0 1,-1 1-1,1-1 1,0 1-1,-1-1 1,1 1-1,-1 0 0,1 0 1,-1 0-1,1-1 1,-1 1-1,0 1 1,1-1-1,-1 0 1,0 0-1,0 0 1,0 1-1,0-1 1,0 0-1,0 1 1,0-1-1,0 1 1,-1-1-1,1 1 0,0 1 1,3 7 9,-1 0 1,4 20-1,-6-28-10,3 26 85,-1 1-1,-2-1 0,-2 40 1,0-16 251,26-74-24,-18 16-317,1 1-1,-1 0 1,1 1-1,0 0 1,0 0 0,18-5-1,-24 8-2,1 0 0,-1 1-1,0-1 1,1 1 0,-1-1 0,0 1-1,1 0 1,-1 0 0,1 0-1,-1 0 1,1 1 0,-1-1 0,0 1-1,1-1 1,-1 1 0,0 0-1,0 0 1,1 0 0,-1 0 0,0 0-1,0 0 1,0 1 0,0-1-1,-1 1 1,1 0 0,0-1 0,0 1-1,-1 0 1,1 0 0,-1 0-1,2 2 1,-2 0 29,0 0-1,0 0 1,0 0-1,0 0 1,-1 0-1,0 0 0,0 0 1,0 0-1,0 0 1,0 0-1,-1 0 1,0 0-1,0 0 1,0 0-1,0 0 1,-1 0-1,1 0 0,-1-1 1,0 1-1,-3 4 1,-5 8 249,-1 0-1,-24 27 1,-34 28-6,72-73-562,0-1-1,0-1 0,0 1 0,-1 0 1,0-1-1,0 1 0,0-1 0,3-7 1,4-17-329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59.4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64 18892,'2'-8'508,"-2"4"-333,1 0 0,-1 0 0,1 0 0,0 0-1,4-8 1,-4 11-150,-1 0 0,2-1 0,-1 1 0,0-1 0,0 1 0,0 0 0,0 0 0,1 0 0,-1 0 0,1 0 0,-1 0 0,1 0 0,-1 0 0,1 0 0,-1 1 0,1-1 0,3 0 0,-1 0-2,0 0 0,-1 0-1,1 0 1,0 1 0,0-1 0,-1 1 0,1 0-1,0 0 1,0 1 0,-1-1 0,1 1-1,0 0 1,0 0 0,-1 0 0,1 0-1,-1 1 1,1-1 0,-1 1 0,6 4 0,-6-3 50,0 0 1,0 0 0,-1 0 0,1 0 0,-1 0 0,0 1 0,0-1 0,0 1-1,0 0 1,-1 0 0,0 0 0,1-1 0,-2 1 0,1 0 0,0 0 0,-1 0-1,1 1 1,-1 5 0,-2 18 719,-8 47-1,-2 15 119,12-80-855,0 0-1,0 0 0,1 0 0,0 1 0,1-1 0,5 16 0,-6-21-62,1-1-1,-1 0 1,1 0 0,0-1-1,0 1 1,1 0 0,-1-1-1,1 1 1,0-1 0,0 0-1,0 0 1,0 0 0,1 0-1,6 3 1,-8-4-85,1-1 1,-1 0-1,1 0 0,-1 0 1,1-1-1,0 1 1,0 0-1,-1-1 0,1 0 1,0 0-1,0 0 1,0 0-1,0 0 1,-1 0-1,1-1 0,0 0 1,0 1-1,-1-1 1,1 0-1,-1 0 0,1 0 1,-1-1-1,4-1 1,2-3-93,0 0 1,-1 0-1,1-1 1,11-14-1,6-11-433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59.9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0 17708,'-8'26'1712,"5"5"-1064,-3 5-296,2 0 1305,2-1-825,5-5-616,5-6-200,5-12-584,-1-8-288,0-13 656,0-13-152,2-11-177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00.3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54 137 14291,'-6'6'392,"1"1"0,-1 0-1,2 0 1,-1 0 0,1 1 0,0-1 0,0 1-1,1 0 1,0 0 0,0 1 0,-1 9 0,3-16-360,1 1 1,-1 0 0,1-1-1,0 1 1,0 0 0,0-1 0,0 1-1,0 0 1,1-1 0,-1 1-1,1 0 1,-1-1 0,1 1-1,0-1 1,0 1 0,0-1-1,1 1 1,-1-1 0,1 0 0,-1 1-1,1-1 1,-1 0 0,1 0-1,0 0 1,0-1 0,0 1-1,0 0 1,1-1 0,-1 1-1,0-1 1,1 0 0,-1 0-1,1 0 1,-1 0 0,1 0 0,-1 0-1,1-1 1,0 1 0,2-1-1,12 2-37,32-1 0,-36-2 34,0 1-1,0 0 1,0 1-1,-1 1 1,18 4-1,-27-5 15,1 0 1,-1 0-1,1 1 1,-1 0-1,0-1 0,0 1 1,0 1-1,0-1 0,0 0 1,0 1-1,-1-1 1,1 1-1,-1 0 0,0 0 1,0 0-1,0 0 0,0 0 1,0 0-1,-1 1 0,1-1 1,-1 1-1,0-1 1,1 6-1,0 2 123,-1 0 0,0 0 0,0 1 0,-1-1 0,-1 0 0,0 1 0,0-1 0,-1 0 0,-4 13 0,1-8 43,0 0-1,-1-1 0,-1 0 0,0 0 1,-16 23-1,21-35-171,0-1 0,0 1 0,-1 0 0,1-1 0,0 0 1,-1 1-1,0-1 0,1 0 0,-1 0 0,0-1 0,0 1 0,-5 2 0,7-4-28,0 0 0,0 0 0,0 0 0,0 0 0,0 1 0,0-1 0,0 0 0,1-1 0,-1 1 0,0 0 0,0 0 0,0 0-1,0 0 1,0-1 0,0 1 0,1 0 0,-1-1 0,0 1 0,0-1 0,0 0 0,-1 0-4,1 0-1,0-1 1,0 1-1,0-1 1,0 1-1,0-1 1,0 0 0,1 1-1,-1-1 1,0 0-1,1 1 1,-1-1 0,1 0-1,0-2 1,-2-10-2,1-1 0,0 0 1,2 1-1,-1-1 0,6-24 1,21-73-64,-22 94 54,13-46-1,18-72 7,-32 115 22,-1 0 1,0 0-1,-2 0 0,-1-31 0,-1 48-7,1 1 0,-1-1 0,1 0 0,-1 0 0,0 0 0,0 1 0,-1-1 0,1 1 0,-1-1 0,-2-3 0,3 6-8,0 0 0,1 0 0,-1 1 0,0-1 0,0 0 0,0 0 0,0 1-1,0-1 1,0 1 0,0-1 0,0 1 0,0-1 0,0 1 0,0-1 0,0 1 0,0 0 0,0 0-1,-1 0 1,1-1 0,0 1 0,0 0 0,0 0 0,0 1 0,-1-1 0,1 0 0,0 0 0,0 1-1,0-1 1,0 0 0,0 1 0,0-1 0,0 1 0,0-1 0,0 1 0,0 0 0,-2 1-1,-4 3-20,-1 2 0,1-1-1,0 1 1,1 0-1,0 0 1,0 0-1,0 1 1,1 0-1,-7 15 1,4-7-275,1 0-1,1 0 1,0 1 0,-4 20-1,11-36-63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3.2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88 14099,'18'10'1088,"0"-8"-824,3-2-128,6-11 112,5-2-248,-2-8 96,4-3-24,-1-6-80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43.4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1 16700,'-1'0'103,"0"0"1,-1 0 0,1 0-1,0 0 1,0 0-1,0 0 1,-1 0 0,1 1-1,0-1 1,0 1 0,0-1-1,0 0 1,0 1 0,0 0-1,0-1 1,-1 1 0,2 0-1,-1-1 1,0 1 0,0 0-1,0 0 1,0 0 0,0 0-1,1 0 1,-1 0-1,0 0 1,1 0 0,-1 0-1,1 0 1,-1 0 0,1 0-1,-1 2 1,-2 6 240,0 0 0,1 1 0,-1 10 0,2-13 81,-4 22 1028,0 58 0,5-71-1188,1-1 1,0 1-1,1 0 0,1 0 1,7 20-1,-9-33-235,0 0 0,0-1-1,0 1 1,1 0 0,-1 0 0,1 0-1,0-1 1,-1 1 0,1-1 0,0 0-1,1 1 1,-1-1 0,5 3 0,-6-4-35,1 0 0,-1-1 0,1 1 0,0-1 0,-1 0 0,1 1 0,-1-1-1,1 0 1,0 0 0,-1 0 0,1 0 0,0 0 0,-1 0 0,1 0 0,-1-1 0,1 1 0,0-1 0,-1 1 0,1-1 0,-1 0 0,1 1 0,-1-1 0,0 0 0,1 0 0,-1 0 0,0 0 0,2-2 0,14-13-370,0-1-1,-2-1 1,16-22 0,-1 2-372,-30 37 719,1 0 0,0 0 0,0 0 0,0 0 0,0 0 0,0 0 0,0 0 0,0 0 0,0 0 0,0 0 1,0 1-1,0-1 0,1 0 0,-1 1 0,0-1 0,0 1 0,1-1 0,-1 1 0,0 0 0,1 0 0,-1-1 1,2 1-1,-2 1 29,0-1 0,0 1 0,0 0 1,0-1-1,0 1 0,0 0 1,0 0-1,0-1 0,0 1 1,-1 0-1,1 0 0,0 0 0,-1 0 1,1 0-1,-1 0 0,1 0 1,-1 1-1,1-1 0,-1 0 1,0 0-1,1 0 0,-1 0 1,0 0-1,0 1 0,0 1 0,3 25 482,-2 35-1,-1-38-13,1 0 0,5 31 0,-6-55-452,0 0 0,0-1 0,0 1 1,0 0-1,0 0 0,0-1 1,1 1-1,-1 0 0,0-1 0,0 1 1,1 0-1,-1-1 0,0 1 1,1 0-1,-1-1 0,1 1 0,-1 0 1,1-1-1,-1 1 0,1-1 1,-1 1-1,1-1 0,0 1 1,0-1-7,0 0 1,-1-1-1,1 1 0,-1 0 1,1 0-1,-1-1 1,1 1-1,-1 0 1,1-1-1,-1 1 1,1-1-1,-1 1 1,1 0-1,-1-1 1,0 1-1,1-1 1,-1 1-1,1-1 1,-1 0-1,0 0 1,16-38-103,16-105-2563,-32 143 2610,0 0 0,0 1 0,1-1 0,-1 0 0,0 0 0,0 0-1,1 0 1,-1 0 0,1 0 0,-1 1 0,0-1 0,1 0 0,0 0 0,-1 1 0,1-1 0,-1 0-1,1 1 1,0-1 0,0 0 0,-1 1 0,1-1 0,0 1 0,1-1 0,-1 1 37,0 0-1,0 1 1,0-1 0,0 1-1,0-1 1,0 1 0,-1-1 0,1 1-1,0 0 1,0-1 0,-1 1 0,1 0-1,0 0 1,-1-1 0,1 1-1,-1 0 1,1 0 0,-1 0 0,1 0-1,-1 0 1,0 0 0,1 1 0,-1-1 52,1 1 0,0-1 0,0 1 0,-1-1 1,1 1-1,0-1 0,0 1 0,0-1 1,1 0-1,-1 0 0,0 1 0,0-1 1,1 0-1,-1 0 0,1 0 0,-1 0 1,1-1-1,-1 1 0,1 0 0,-1-1 0,1 1 1,0-1-1,1 1 0,0-1-4,0 0-1,-1 0 1,1-1 0,-1 0 0,0 1-1,1-1 1,-1 0 0,1 0-1,-1 0 1,0 0 0,0 0-1,0-1 1,0 1 0,0-1-1,4-3 1,12-13 30,0-2 0,-1 0 1,-1-1-1,19-33 0,-34 53-53,0-1 0,0 0 0,-1 1 0,1-1 0,0 0 0,0 0 0,-1 0 0,1 0 0,-1 0 0,1-3 0,-1 5-14,0 0 0,0 0 0,0-1 1,-1 1-1,1 0 0,0 0 0,0 0 0,0 0 1,0 0-1,0 0 0,0 0 0,0 0 1,0-1-1,0 1 0,0 0 0,0 0 1,0 0-1,0 0 0,0 0 0,0 0 1,0 0-1,-1 0 0,1 0 0,0 0 0,0-1 1,0 1-1,0 0 0,0 0 0,0 0 1,0 0-1,0 0 0,-1 0 0,1 0 1,0 0-1,0 0 0,0 0 0,0 0 0,0 0 1,0 0-1,0 0 0,-1 0 0,1 0 1,0 0-1,0 0 0,0 0 0,0 0 1,0 0-1,-1 1 0,-9 8 143,3 1-16,0 0 0,1 0 0,0 0-1,0 1 1,1 0 0,1 0 0,0 1 0,-5 22 0,7-26-56,1-1 1,0 0 0,0 1 0,1-1-1,0 1 1,0-1 0,1 1 0,0-1 0,0 1-1,0-1 1,1 0 0,1 0 0,-1 0-1,1 0 1,5 10 0,-6-14-111,0-1 1,0 1-1,1 0 0,-1-1 1,1 1-1,-1-1 1,1 0-1,0 0 0,0 0 1,0 0-1,0 0 0,0-1 1,0 1-1,1-1 1,-1 0-1,7 1 0,-8-1-20,0-1 1,1 0-1,-1 0 0,0 0 0,0 0 0,0-1 0,0 1 1,1 0-1,-1-1 0,0 0 0,0 1 0,0-1 0,0 0 0,0 0 1,0 0-1,0 0 0,-1-1 0,1 1 0,0 0 0,-1-1 0,1 1 1,-1-1-1,1 0 0,-1 1 0,0-1 0,1 0 0,0-3 1,9-21-427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03.4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10 133 16347,'-1'-1'242,"1"1"-1,-1-1 1,0 0-1,0 1 0,1-1 1,-1 0-1,0 0 0,1 1 1,-1-1-1,1 0 0,-1 0 1,1 0-1,0 0 0,-1 0 1,1 1-1,-1-3 0,13-5 1579,-1 3-1932,4-3 146,1-1 0,-1-1 0,-1-1-1,0 0 1,-1-1 0,0 0 0,16-20 0,-25 32 78,-2 7-47,0 7 42,0 43 56,3 1-1,1-1 1,22 81 0,-27-123-988,-5-10-692,3-5 1421,-1 0 1,0-1-1,1 1 1,-1-1 0,1 1-1,-1-1 1,1 0 0,0 0-1,-1 0 1,1 0-1,0 0 1,-1 0 0,1 0-1,-1-1 1,-18-17-684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04.0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1 101 16147,'6'4'1665,"0"1"-1209,-2-5-232,4 1 1120,5-2-872,5-4-168,3-2-248,5-4-216,4-1-432,-3-1-160,0 1 592,-5-2-152,-2 4-152</inkml:trace>
  <inkml:trace contextRef="#ctx0" brushRef="#br0" timeOffset="1">262 0 14203,'-2'17'1528,"1"8"-823,-2 4-225,3 7 896,-2 0-432,2 0-320,2-3-104,2-6-536,1-6-328,-2-17-424,-1-7 608,1-24-128,1-6-112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04.5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24 107 17164,'-19'48'2495,"18"-46"-2470,0 0 0,1 1 0,-1-1-1,1 0 1,-1 1 0,1-1-1,0 0 1,0 1 0,0-1 0,0 0-1,0 1 1,1-1 0,-1 0-1,1 0 1,0 1 0,-1-1 0,1 0-1,0 0 1,2 3 0,-1-4-32,0 0 1,0 0 0,0 0-1,0 0 1,1 0 0,-1-1-1,0 1 1,0-1-1,1 0 1,-1 0 0,0 1-1,1-1 1,-1-1 0,4 1-1,11 0-24,-14 0 35,0 1 0,0 0 1,0 0-1,0 0 0,0 0 0,0 0 0,0 0 1,0 1-1,-1 0 0,1-1 0,-1 1 1,1 0-1,-1 0 0,0 0 0,0 1 0,2 1 1,-1 1 36,0-1 0,0 1 0,-1 0 0,0 0 0,0 0 0,0 0 0,0 0 0,1 9 0,-1 0 114,-1 0 0,-1 0 0,0 0 0,0 0 0,-2 0 0,-3 17 0,-10 23 489,14-50-579,-1 1 0,0-1 1,0 0-1,0-1 0,0 1 1,-1 0-1,0-1 0,0 1 1,-6 5-1,8-8-52,1 0 0,-1-1 1,0 1-1,0-1 0,1 1 0,-1-1 0,0 1 0,0-1 0,0 1 0,0-1 1,0 0-1,0 1 0,0-1 0,0 0 0,0 0 0,0 0 0,0 0 0,0 0 0,0 0 1,1 0-1,-1 0 0,0 0 0,0-1 0,-2 1 0,2-1-3,0 0-1,-1 0 1,1 0-1,0 0 0,0 0 1,0 0-1,0-1 1,0 1-1,0 0 1,0 0-1,0-1 1,0 1-1,0-3 1,-2-3-4,0-1 0,1 0 0,0 0 0,-1-12 0,2 4-22,0 0 0,1 0 0,1 0 0,0 0 0,8-29 0,28-73-109,-24 82 188,-2-1 1,8-40-1,-19 75-27,1 1-1,-1-1 0,0 0 0,0 0 0,1 0 0,-1 0 1,-1 0-1,1 0 0,0 0 0,0 0 0,-1 0 1,1 0-1,-1 0 0,0 0 0,0 0 0,1 1 1,-1-1-1,0 0 0,-3-3 0,3 5-5,0-1-1,0 1 1,0-1 0,-1 1-1,1-1 1,0 1-1,0 0 1,-1-1 0,1 1-1,0 0 1,0 0-1,-1 0 1,1 0 0,0 0-1,0 0 1,-1 0-1,1 0 1,0 1 0,0-1-1,-1 1 1,1-1-1,0 1 1,0-1 0,0 1-1,0-1 1,0 1-1,0 0 1,0 0 0,0-1-1,0 1 1,-2 2-1,-3 3-29,0 0-1,-1 0 0,2 1 0,-1 0 0,1 0 1,-7 12-1,10-15-106,0-1 0,0 1 0,1 0 0,-1-1 0,1 1 0,0 0 0,0 0 0,0 0 0,0 0 0,1 0 0,0 0 0,0 0 0,0 0 0,0 0 0,0 0 0,3 6 0,3 0-329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05.7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28 121 16051,'-2'-1'124,"1"1"0,-1-1 0,1 1 0,-1-1-1,1 0 1,-1 0 0,1 0 0,0 0-1,-1 0 1,1 0 0,0 0 0,0 0-1,0 0 1,0-1 0,0 1 0,0 0 0,0-1-1,0 1 1,1-1 0,-1 1 0,0-1-1,1 1 1,0-1 0,-1 1 0,1-1 0,0 0-1,-1 1 1,1-1 0,0 0 0,0 1-1,0-1 1,1 1 0,-1-1 0,0 0 0,1 1-1,-1-1 1,1 1 0,-1-1 0,1 1-1,0-1 1,-1 1 0,2-2 0,1-2 45,-1 1 0,1-1 0,0 1 0,0 0 0,1 0 0,-1 0 0,1 0 0,0 1-1,0-1 1,0 1 0,1 0 0,5-3 0,-6 4-152,0 1-1,0-1 0,1 1 0,-1 0 1,1 0-1,-1 0 0,1 1 1,-1 0-1,1 0 0,-1 0 0,1 0 1,-1 0-1,1 1 0,-1 0 0,1 0 1,-1 0-1,1 1 0,-1 0 1,0-1-1,0 1 0,0 1 0,0-1 1,0 1-1,6 5 0,-6-5-10,-1 1 0,1 0 1,-1 0-1,1 0 0,-1 0 0,-1 1 0,1-1 1,0 1-1,-1 0 0,0 0 0,0-1 0,-1 1 1,0 1-1,1-1 0,-1 0 0,-1 0 0,1 0 0,-1 1 1,0-1-1,0 0 0,-2 9 0,2-12 2,-1 0 1,0 0-1,1 0 0,-1 0 1,0 0-1,0 0 0,0 0 0,0-1 1,-1 1-1,1 0 0,0-1 1,-1 1-1,1-1 0,-1 1 1,-1 1-1,-13 14-74,15-16 46,1 0-1,0 0 1,0 0 0,0 0-1,0 0 1,0-1 0,0 1 0,0 0-1,0 0 1,0 0 0,1 0-1,-1 0 1,0 0 0,0 0 0,1-1-1,-1 1 1,1 0 0,-1 0-1,1 0 1,-1-1 0,1 1 0,-1 0-1,1-1 1,-1 1 0,1 0-1,1 0 1,21 19-445,-18-16 326,0 0 129,0 0 1,0 0-1,0 0 1,0 1-1,-1 0 0,0 0 1,0 0-1,0 0 1,0 1-1,-1 0 1,0-1-1,0 1 1,-1 0-1,1 1 1,-1-1-1,-1 0 1,1 1-1,-1-1 1,0 1-1,-1-1 1,1 10-1,-2-8 203,0 0 1,0 0-1,0-1 0,-1 1 0,0-1 0,-1 1 0,0-1 1,0 0-1,0 0 0,-8 11 0,10-16-157,0 1 0,-1-1 0,1 0 0,-1 0 0,0 0 0,0 0 0,0 0 0,0 0 0,0 0 0,0 0 0,0-1 0,-1 1 0,1-1 0,0 0 0,-1 0 0,1 0 0,-1 0 0,0 0 0,1 0 0,-1-1 0,0 1 0,1-1 0,-1 0 0,0 0 0,0 0 0,1 0 0,-1 0 0,0-1 0,0 1 0,1-1 0,-1 0 0,1 1 0,-4-3 0,3 2-172,1-1 0,0 0 1,0 1-1,-1-1 0,1 0 0,0 0 1,1 0-1,-1-1 0,0 1 0,1 0 0,-1-1 1,1 1-1,0-1 0,-1 1 0,1-1 1,1 0-1,-1 1 0,0-1 0,1 0 1,-1 0-1,1-4 0,-1-3-304,1 1-1,0-1 1,1 0-1,3-19 1,5-6-526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06.2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0 122 19532,'0'-6'336,"3"-52"1742,-3 54-1965,1 0 1,0 0-1,0 0 0,0 0 1,1 0-1,-1 0 0,1 0 1,0 0-1,0 1 1,0-1-1,4-4 0,-6 7-106,1 1-1,-1-1 0,1 1 0,-1-1 1,0 1-1,1 0 0,-1-1 1,1 1-1,-1-1 0,1 1 1,-1 0-1,1 0 0,0-1 0,-1 1 1,1 0-1,-1 0 0,1 0 1,0-1-1,-1 1 0,1 0 0,-1 0 1,1 0-1,0 0 0,-1 0 1,1 0-1,-1 0 0,1 0 1,0 1-1,-1-1 0,2 0 0,-1 1 0,0 0-1,0 0 0,0 0 1,1 0-1,-1 0 1,0 1-1,0-1 0,0 0 1,-1 0-1,1 1 0,1 2 1,1 3 11,0 0 1,-1 1-1,0-1 1,2 9-1,-2 16 204,0 0 0,-2 0 0,-7 52 0,0 43 562,7-124-766,0 1 0,1-1-1,-1 0 1,1 1 0,-1-1-1,1 0 1,0 1 0,0-1 0,1 0-1,-1 0 1,0 0 0,5 6 0,-5-8-27,0 0 1,0 0-1,0 0 1,1 0-1,-1-1 1,0 1 0,0 0-1,1 0 1,-1-1-1,1 1 1,-1-1-1,1 1 1,-1-1 0,1 0-1,-1 0 1,1 0-1,-1 1 1,1-1 0,-1-1-1,1 1 1,-1 0-1,1 0 1,-1 0-1,1-1 1,-1 1 0,0-1-1,1 1 1,-1-1-1,0 0 1,3-1-1,17-11-591,0 0 0,-2-2 0,1 0-1,-2-2 1,32-35 0,-22 22-137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06.7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0 17244,'-1'12'1584,"-1"6"-1088,-1 3-192,6 3 680,3 3-271,8 5-273,-2 1-72,3-5-360,1-1-320,-2-7-465,0-7 673,-5-10-160,3-7-128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07.3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13 133 13723,'-5'-14'1109,"-1"-2"24,4 16-78,3 10 622,4 16-1338,0 0-1,2 0 1,1-1-1,1 0 1,23 45-1,-30-68-321,-1 1 0,1-1-1,-1 1 1,1-1-1,0 0 1,0 0-1,0 0 1,0 0-1,1 0 1,-1 0-1,0 0 1,1-1 0,-1 1-1,1-1 1,0 0-1,0 0 1,-1 0-1,1 0 1,0 0-1,3 0 1,3 0-5,-1-1 0,1 0 1,-1-1-1,1 0 0,11-3 0,25-2-32,-43 6 27,0-1 0,-1 1 0,1 0 0,0 1 0,-1-1 0,1 0 0,0 0 0,-1 1 0,1-1 0,-1 1 0,1-1 0,-1 1 0,1 0 0,-1 0 0,1 0 1,-1-1-1,1 1 0,-1 0 0,0 1 0,0-1 0,0 0 0,2 2 0,-2 0 18,1-1-1,-1 1 1,0 0-1,0-1 1,0 1 0,0 0-1,-1 0 1,1 0-1,-1 0 1,0 0 0,0 5-1,-1 3 85,0 0 0,-1 0 0,0 0 1,-1-1-1,-8 21 0,4-14 71,-2-1 1,-11 18-1,16-28-113,0-1 0,0 1-1,0-1 1,-1 0 0,0 0-1,0 0 1,0-1 0,-12 7-1,16-10-57,1 0-1,-1-1 1,0 0-1,1 1 0,-1-1 1,0 1-1,0-1 1,1 0-1,-1 0 0,0 1 1,0-1-1,1 0 1,-1 0-1,0 0 0,0 0 1,0 0-1,0 0 1,1 0-1,-1 0 0,0 0 1,0 0-1,1 0 1,-1-1-1,0 1 0,0 0 1,0-1-1,1 1 1,-1 0-1,0-1 0,1 1 1,-2-2-1,1 1 1,0-1-1,0 0 1,1 1-1,-1-1 1,1 0-1,-1 0 1,1 0-1,-1 0 1,1 1-1,0-1 1,0 0-1,0 0 1,0-2-1,1-9 5,1 1-1,0-1 0,5-12 1,50-141-16,7-23 314,-61 176-188,0-1 0,0 1 1,-1-1-1,-1-21 0,-1 31-72,0 1-1,0 0 0,-1-1 0,0 1 0,1 0 1,-1 0-1,0-1 0,-1 1 0,1 0 0,-4-5 1,4 6-16,0 1-1,0 0 1,-1-1 0,1 1 0,-1 0 0,1-1 0,-1 1 0,0 0 0,1 0 0,-1 0 0,0 1 0,0-1 0,1 0 0,-1 1 0,0-1 0,0 1 0,0-1 0,0 1 0,-4 0 0,2 0-22,0 1 0,0 0 0,0-1-1,0 1 1,0 1 0,0-1 0,0 1-1,0-1 1,1 1 0,-1 0 0,0 1 0,1-1-1,0 1 1,0-1 0,-4 4 0,2-1-204,1 0 0,-1-1 0,1 1 0,0 1 0,0-1 0,1 1 0,0-1 0,-5 12 1,7-8-140,2-5-106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11.0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141 3 12563,'-1'0'103,"1"0"1,0 0-1,-1 0 0,1 0 1,0 0-1,0-1 1,-1 1-1,1 0 0,0 0 1,-1 0-1,1 0 1,0 0-1,0 0 1,-1 0-1,1 0 0,0 0 1,-1 0-1,1 0 1,0 0-1,-1 0 0,1 0 1,0 1-1,0-1 1,-1 0-1,1 0 1,0 0-1,-1 0 0,1 0 1,0 1-1,0-1 1,-1 0-1,1 1 0,-4 11 1495,5 25-975,0-26-228,-4 95 868,1-45-655,8 100 0,-21-296 320,3 11-1154,9 108 197,-1-1 1,0 1-1,-1 0 1,0 1-1,-12-22 1,17 36 27,-1-1 0,0 1 0,1 0 0,-1 0 0,0-1 1,0 1-1,0 0 0,0 0 0,0 0 0,0 0 0,-3-1 1,4 2-1,-1 0 1,1-1-1,-1 1 1,1 0 0,-1 0-1,1 0 1,-1 0-1,1 0 1,-1 0 0,1 0-1,-1 0 1,1 0 0,-1 0-1,1 0 1,-1 0-1,1 0 1,-1 0 0,1 0-1,-1 1 1,1-1-1,-1 0 1,0 1 0,0 0-1,-1 0 0,1 1 1,0-1-1,0 0 1,0 1-1,0 0 1,0-1-1,0 1 1,0 0-1,0-1 0,0 1 1,1 0-1,-1 0 1,1-1-1,-1 4 1,-3 40 23,1-1 1,6 69 0,-3-102-15,4 61 215,17 88 1,-21-157-210,4 12 14,-2-13 2,-1-8 37,2-79 77,-3 62-129,0 22-28,0 0 0,0 0 0,0 0 0,0 0 0,0 0 0,0 0 0,0 0-1,0 1 1,0-1 0,-1 0 0,1 0 0,0 0 0,-1 0 0,1 1 0,0-1 0,-1-1 0,0 2-13,1 0 1,0 0-1,-1 0 1,1 0-1,0 0 1,-1 0 0,1 0-1,0 0 1,-1 0-1,1 0 1,0 0-1,0 0 1,-1 0 0,1 1-1,0-1 1,-1 0-1,1 0 1,0 0-1,0 0 1,-1 1-1,1-1 1,0 0 0,0 0-1,0 1 1,-1-1-1,1 0 1,0 0-1,0 1 1,-17 26-922,16-25 986,-11 19-348,-2 2-118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16.0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5504 3200 11666,'-8'0'4611,"4"-6"694,-6 4-3462,9 2-1791,0 0-1,0 0 1,0 0-1,0-1 1,0 1-1,0 0 1,0 0-1,0 0 1,0-1-1,0 1 1,0-1-1,0 1 1,0-1 0,0 1-1,0-1 1,1 1-1,-1-1 1,0 0-1,0 1 1,1-1-1,-1 0 1,0 0-1,1 1 1,-2-3-1,-22-10 373,5 10-396,17 3-25,-1 0 0,1 0-1,-1-1 1,1 1 0,-1-1-1,1 1 1,0-1 0,-1 0-1,1 0 1,0 0 0,-4-2-1,-13-19 13,18 20-13,-1 0 1,1 0-1,-1 0 0,0 0 1,0 0-1,1 0 0,-1 0 0,0 0 1,0 1-1,-1-1 0,1 1 1,0 0-1,-4-2 0,4 2-1,0 0 0,1-1 0,-1 1-1,0 0 1,1-1 0,-1 1 0,1-1 0,0 0-1,-1 1 1,1-1 0,0 0 0,0 0 0,0 0 0,0 0-1,0 0 1,0-3 0,-7-10 36,-38-36 329,44 49-362,-1-1-1,1 0 0,-1 1 0,1 0 0,-1-1 0,0 1 0,0 0 0,0 0 0,0 1 0,-1-1 0,1 1 0,-6-2 0,3 1-3,4 1 2,0-1-1,0 1 0,0 0 0,1 0 1,-1-1-1,0 1 0,0-1 0,1 1 0,-3-3 1,-17-16 54,14 15 8,0 2 1,0-1-1,0 1 1,-1 0-1,1 0 1,-13-2 0,16 4-50,0 0 1,0-1-1,0 1 1,0-1-1,1 0 1,-1 0 0,0 0-1,-4-3 1,0-1 16,-57-48 80,8 0-63,44 49-52,-1-6 27,-2-1-28,15 11 4,-1-1 0,1 1 0,-1 0-1,1-1 1,-1 1 0,1 0 0,-1 0 0,0 0 0,-3-1 0,-5-2-5,0 0 0,0-1 0,0 0 1,0-1-1,1 0 0,0 0 0,0-1 0,-14-14 0,9 8-5,-28-18 0,19 17 11,-1 1 0,-1 1 1,0 2-1,0 0 0,-1 1 0,0 2 0,-1 1 0,-29-3 1,40 7-3,1-1 1,-31-9 0,39 9 1,-1 0 1,1 0-1,0-1 1,0 0-1,0-1 1,0 0-1,-9-8 0,-21-20 106,37 32-128,-20-21-34,12 17 19,0 0 1,0 0-1,0-1 1,1 0-1,-8-9 0,8 8-34,-1 0 0,1 1 0,-16-10-1,-37-15-73,-83-28-1,-8-5 118,126 50 23,0-1 1,2-1-1,-43-38 0,-14-10-32,-39-5 75,79 49-32,-42-31-1,17-1-58,45 36 15,1 0-1,-2 1 0,-43-24 1,39 25 10,1-1 1,0-2 0,1 0 0,-36-36-1,-20-14 24,-28-26-31,32 25 51,-6 6-46,49 39 32,1-2 0,-49-49 0,71 64-4,-1 1 1,0 0 0,-1 1-1,0 0 1,-20-11 0,-66-26-23,59 28 24,-93-39 9,39 18-19,-100-58 0,153 72 20,2 1-25,0 2-1,-62-24 1,-168-77 37,233 105-24,-8-4 1,-57-30 0,-90-51-8,42 24 6,95 52-2,-2 2 1,-1 2 0,-79-19-1,81 26 4,1-3 0,1-1 0,-89-49 0,124 57-2,0-1-1,0-1 1,1-1-1,-15-17 1,13 13 2,-35-29-1,41 41 18,11 6-25,-14 1 12,0 1-1,0 0 0,0 1 0,-15 6 1,17-6-11,-24 2-636,36-28 750,3-6-121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17.2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217 96 12323,'0'-5'403,"1"0"1,-1 0 0,0 0 0,0 0 0,0 0 0,-1 0-1,0 0 1,0 0 0,0 0 0,-1 0 0,1 1-1,-5-8 1,6 10-301,-2 1 1,1-1-1,0 0 0,0 1 0,0-1 0,-1 1 0,1 0 0,-1-1 0,1 1 0,-1 0 1,1 0-1,-1 0 0,0 0 0,1 0 0,-1 0 0,0 1 0,0-1 0,0 0 1,0 1-1,0 0 0,0-1 0,0 1 0,1 0 0,-1 0 0,0 0 0,0 0 0,0 0 1,0 1-1,0-1 0,0 1 0,0-1 0,0 1 0,0-1 0,1 1 0,-3 1 1,-5 3-35,1-1 1,0 1-1,1 1 1,-1 0 0,1 0-1,0 0 1,1 1-1,-1 0 1,1 0 0,1 0-1,-1 1 1,-4 10-1,2-4-36,0 1-1,2-1 1,0 2-1,0-1 1,2 1-1,-4 19 1,7-29-20,0 0 1,0-1-1,1 1 0,0 0 1,0 0-1,1 0 1,0 0-1,0 0 0,0-1 1,1 1-1,-1 0 1,1-1-1,1 1 1,-1-1-1,1 0 0,0 0 1,6 8-1,-6-9-1,1 0 1,-1-1-1,1 0 0,0 0 1,0 0-1,0 0 0,1-1 1,-1 1-1,1-1 0,-1 0 1,1 0-1,0-1 0,-1 0 0,1 1 1,0-2-1,0 1 0,0 0 1,0-1-1,0 0 0,0 0 1,6-1-1,-2-1 13,0 0-1,0 0 1,0-1 0,-1 0-1,1-1 1,-1 0 0,0 0-1,10-7 1,-14 8-4,0 0 1,0 0 0,0 0-1,-1-1 1,1 0-1,-1 1 1,4-8-1,-5 9-3,-1 0-1,0 0 1,0 0-1,0 0 1,-1-1 0,1 1-1,0 0 1,-1-1-1,1 1 1,-1 0-1,0-1 1,0 1-1,0-1 1,0 1-1,0 0 1,-1-4-1,0 5-5,0 0 0,1-1 0,-1 1 0,0 0 0,0 0 0,0-1 0,0 1 0,0 0 0,0 0 0,-1 0 0,1 0 0,0 0 0,0 1 0,-1-1 0,1 0 1,0 0-1,-1 1 0,1-1 0,-1 1 0,1 0 0,-1-1 0,1 1 0,-1 0 0,1 0 0,-1 0 0,1 0 0,-1 0 0,-2 0 0,-4 0 33,-1 1 0,1 0 0,-14 3 0,16-2-75,0 0 0,0 1 0,1-1 0,-1 1 0,1 1 0,-10 6 0,14-9-28,-1 1-1,0-1 0,1 1 0,-1-1 1,1 1-1,0 0 0,0 0 0,-1-1 1,1 1-1,-1 4 0,2-5 15,0 0 0,-1 0 0,1 0 0,0 0 0,0 0 0,0 0-1,0 0 1,0 0 0,0 0 0,1-1 0,-1 1 0,0 0 0,0 0 0,1 0 0,-1 0-1,0 0 1,1 0 0,-1 0 0,1 0 0,-1-1 0,1 1 0,0 0 0,-1 0 0,2 0-1,0 0 9,-1 1 0,1-1 0,0 0 0,0-1 0,0 1 0,0 0 0,0 0 0,-1-1 0,1 1 0,0-1 0,0 0 0,1 1-1,-1-1 1,0 0 0,0 0 0,2-1 0,-3 1 20,25-1-494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07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 83 14107,'1'-8'659,"0"3"-296,-1 1 0,1-1 1,-1 0-1,0 0 0,0 1 0,-1-1 1,1 1-1,-1-1 0,0 0 1,0 1-1,-1-1 0,1 1 0,-1 0 1,-3-6-1,4 10-273,1 0-1,0 0 1,-1 0 0,1 0-1,-1 0 1,1 0 0,-1 0-1,1 1 1,0-1 0,-1 0-1,1 0 1,-1 1-1,1-1 1,0 0 0,-1 0-1,1 1 1,0-1 0,-1 0-1,1 1 1,0-1 0,0 1-1,-1-1 1,1 0 0,0 1-1,0-1 1,0 1 0,-1 0-1,-6 12 650,-18 45 640,-29 100 0,44-122-1282,2 0 0,2 0 0,1 0 0,2 1 1,2-1-1,1 1 0,8 60 0,-3-64-690,2-1 0,1 0 0,1 0-1,2-1 1,17 33 0,-25-56 331,0-2-1,1 1 1,1 0 0,5 7 0,2-5-598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17.8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1 16524,'-9'19'1288,"2"1"-872,4 3-160,3-1 360,0 1-64,3-2-128,0-2-64,1-1-88,2-4-64,0-2-136,0-5-16,3-4-88,0-3-160,3-9-384,3-3-152,-3-7 552,2-1-128,-2-2-72</inkml:trace>
  <inkml:trace contextRef="#ctx0" brushRef="#br0" timeOffset="1">127 108 16788,'-9'31'1896,"-3"4"-1280,1-1-224,2 2 936,5-4-495,2-5-177,5-9-448,5-8-368,4-13 1448,0-7-1184,-2-4 24,-4-4 16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01.8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110 2 13571,'-2'0'81,"1"-1"0,-1 1 0,0 0 0,0 0 0,1 0 1,-1 0-1,0 0 0,1 1 0,-1-1 0,0 0 0,1 1 0,-1-1 0,0 1 0,1 0 1,-1 0-1,1-1 0,-1 1 0,-1 2 0,0 0 28,0 0 0,0-1 0,1 1-1,-1 1 1,1-1 0,0 0 0,-4 7 0,0 5 106,0 1 1,1-1-1,-3 18 1,6-25-84,-7 28 446,-5 61 1,12-84-467,2 1 0,0-1 1,0 0-1,1 1 0,1-1 1,0 0-1,8 25 0,-9-34-95,0-1 0,1 0 0,-1 0 1,1 0-1,-1 0 0,1-1 0,0 1 0,0 0 0,0-1 0,1 1 1,-1-1-1,1 0 0,-1 0 0,1 0 0,-1 0 0,1 0 0,0-1 0,4 3 1,-3-3 16,0 0 1,0 0-1,0-1 1,1 1 0,-1-1-1,0 0 1,0 0-1,0 0 1,1-1-1,-1 1 1,0-1 0,7-2-1,0-1 108,0-1 0,0 0-1,0-1 1,-1 0 0,1 0 0,-1-1-1,-1-1 1,0 1 0,10-11 0,-19 18-142,26-32 683,-24 30-613,-1 0 0,0 1 0,0-1 0,0 0 0,0 0 0,0 0 0,0 0 1,0 1-1,-1-1 0,1 0 0,-1-1 0,1 1 0,-1 0 0,0 0 0,0 0 0,0 0 0,0-3 0,-1 4-35,1 0 0,-1 1 1,0-1-1,1 0 0,-1 0 0,0 1 0,0-1 0,0 0 1,1 1-1,-1-1 0,0 1 0,0-1 0,0 1 1,0-1-1,0 1 0,0 0 0,0 0 0,0-1 0,0 1 1,0 0-1,0 0 0,-1 0 0,1 0 0,0 0 1,0 0-1,0 0 0,0 1 0,-1-1 0,-32 8 393,23-4-434,1 0 0,0 0 0,0 0 0,0 2 0,0-1 0,1 1 0,0 0 0,-14 13 0,22-19-42,1 1 1,0-1-1,-1 0 1,1 1 0,-1-1-1,1 0 1,0 1-1,-1-1 1,1 1-1,0-1 1,0 1 0,-1-1-1,1 0 1,0 1-1,0-1 1,0 1 0,-1-1-1,1 1 1,0-1-1,0 1 1,0-1-1,0 1 1,0-1 0,0 1-1,0-1 1,0 1-1,0-1 1,0 1 0,1 0-1,-1 0 8,1-1-1,0 0 0,0 1 1,-1-1-1,1 0 1,0 0-1,0 0 1,-1 0-1,1 1 1,0-1-1,0 0 0,0 0 1,-1-1-1,1 1 1,0 0-1,1 0 1,33-10-685,-12 2 100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02.4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1 19060,'-3'9'1288,"1"0"-1,0 0 1,0 17 0,2 39 471,15 63-1237,-14-124-514,14 65 110,-14-65-117,1 1 0,-1-1 0,1 0 0,0 0 0,0 0 0,0 0-1,1 0 1,-1-1 0,1 1 0,0-1 0,0 1 0,6 4 0,-8-7-29,0-1-1,0 1 1,0-1 0,1 1 0,-1-1 0,0 1 0,0-1-1,0 0 1,1 1 0,-1-1 0,0 0 0,0 0 0,1 0 0,-1 0-1,0 0 1,0 0 0,1-1 0,-1 1 0,0 0 0,0-1-1,0 1 1,1 0 0,-1-1 0,0 0 0,0 1 0,0-1 0,0 0-1,0 1 1,0-1 0,0 0 0,0 0 0,0 0 0,0-1-1,4-3-293,-1-1-1,0 0 1,0 0-1,5-10 1,0-4-345,-2 1 1,0-1-1,-1 0 0,-1-1 1,-1 1-1,2-31 0,-4 8-410</inkml:trace>
  <inkml:trace contextRef="#ctx0" brushRef="#br0" timeOffset="1">172 80 14155,'1'39'2096,"2"2"-1183,-1 5-345,1 2 1832,4-1-1415,1-4-177,4-4-488,1-7-376,4-12 352,-2-5-264,-8-12-88,-2-5-56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23.7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1 523 13259,'42'15'1073,"-10"-3"-846,411 98-153,-32-9 431,-363-87-350,16 5 138,0-2 1,2-3 0,77 7 0,-83-18-246,156 16 96,-185-14-133,-1 2-1,0 1 1,0 1 0,-1 1 0,30 16 0,-49-21-8,82 37 13,-78-37-11,0-1-1,0 0 1,1-1 0,28 2 0,164-4 119,35 2-3,26 28-23,3 1 129,-213-31-192,0-3 0,0-2-1,62-12 1,102-7 56,-177 24-69,-25 1-15,0-2 1,0-1 0,26-4 0,-41 4-3,0 0 0,0 0 1,0-1-1,0 1 1,0-1-1,0-1 1,-1 1-1,1-1 0,-1 1 1,1-1-1,-1-1 1,0 1-1,0-1 1,-1 1-1,1-1 1,-1 0-1,5-7 0,2-9 20,0-2-1,-2 1 1,0-1-1,-2-1 1,6-36-1,-3 20 1,-1 7-14,21-107 23,-26 115-22,0 0 0,-2 0 1,-2-43-1,0 57 28,-1 1 0,0-1 1,0 1-1,-1 0 0,0 0 1,-1 0-1,1 0 0,-2 0 1,-8-13-1,3 9 271,0 1 0,-1-1 0,-1 2 0,-23-20 0,30 27-214,1 1 1,-1-1 0,1 0 0,0-1 0,0 1-1,1-1 1,-1 0 0,1 0 0,0 0 0,-3-7 0,5 10-87,1-1 1,-1 0 0,1 1 0,-1-1 0,1 0 0,0 1 0,0-1-1,0 0 1,0 1 0,0-1 0,1 0 0,-1 1 0,1-1-1,0 1 1,0-1 0,0 1 0,0-1 0,0 1 0,0-1 0,1 1-1,-1 0 1,1 0 0,-1 0 0,5-4 0,-2 2-5,0 0 1,1 0-1,0 0 0,-1 1 1,1-1-1,1 1 1,-1 1-1,0-1 0,1 1 1,11-4-1,-1 2 1,0 2 0,27-2 0,19-3 35,-60 6-79,-1 1 0,0 0 0,1-1 0,-1 1 0,0-1 0,1 0 0,-1 1 0,0-1-1,0 0 1,0 0 0,0 1 0,1-1 0,-1 0 0,0 0 0,-1 0 0,1-1 0,0 1 0,0 0 0,0 0 0,-1 0 0,1-1 0,0 1 0,-1 0 0,1 0 0,-1-1 0,1-2 0,-1 1-86,1-1 1,-1 0-1,0 1 1,0-1 0,-1 1-1,1-1 1,-1 0 0,1 1-1,-3-7 1,-4-8-270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24.2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56 12811,'9'-1'788,"-1"0"0,1-1 0,0 0 1,-1-1-1,15-6 0,10-3-447,-11 6-161,1 0 49,27-5 0,-45 10-185,0 0 1,0 1-1,0-1 1,1 1-1,-1 0 1,0 1-1,0-1 0,0 1 1,0 0-1,0 1 1,7 2-1,-9-2-13,-1 0 0,0 0 1,0 0-1,0 0 0,0 0 0,0 0 1,0 1-1,0-1 0,-1 1 0,1 0 0,-1-1 1,0 1-1,0 0 0,0 0 0,0 0 0,0 0 1,-1 0-1,1 0 0,-1-1 0,0 1 1,0 1-1,0 2 0,0 10 12,-1-1 1,-6 30-1,7-42-57,0 0 0,-1 1-1,0-1 1,1 0 0,-1 0 0,0 1-1,-1-1 1,1 0 0,-1 0 0,1 0-1,-1 0 1,0-1 0,0 1 0,0 0-1,0-1 1,0 1 0,-1-1 0,1 0-1,-1 0 1,0 0 0,0 0-1,-4 2 1,-15-2-106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24.7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1 606 15971,'0'1'68,"0"0"-1,0 0 0,0 0 0,0 0 0,0 0 0,1 0 1,-1 0-1,0 0 0,1 0 0,-1 0 0,1 0 0,-1 0 0,1 0 1,-1 0-1,1-1 0,0 1 0,-1 0 0,1 0 0,0-1 1,0 1-1,-1 0 0,1-1 0,0 1 0,0-1 0,0 1 1,0-1-1,0 1 0,0-1 0,0 0 0,0 1 0,0-1 0,0 0 1,0 0-1,0 0 0,0 0 0,0 0 0,2 0 0,6 0-42,0-1-1,-1 0 0,16-4 0,-11 2 185,80-17 209,135-49-1,-102 28-329,-36 12-62,2-1 1,154-29 0,-232 57-41,312-52 386,-6-24 667,-170 27-468,214-103 0,-356 149-549,-1 1 20,1 0 0,-1 1 0,1 0 0,0 0 0,0 0 0,0 1 0,0 0 0,0 1 0,11-1 0,-19 2-44,0 0 0,1 0 0,-1 0-1,1 0 1,-1 0 0,1 0 0,-1 0 0,1 0 0,-1 0 0,0 0 0,1 0 0,-1 0 0,1 1-1,-1-1 1,1 0 0,-1 0 0,0 1 0,1-1 0,-1 0 0,0 0 0,1 1 0,-1-1-1,0 0 1,1 1 0,-6 7 357,-18 5 299,22-12-667,-21 9 138,-4 2 55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25.4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217 2 18300,'1'-2'2455,"-8"5"-1306,-8 8-199,1 4-783,1 0-1,1 1 1,1 1-1,0 0 1,1 1-1,-9 21 1,-39 116-118,53-138-2,-6 19-86,9-24-188,-2 0-1,0 0 1,0-1 0,-10 19 0,14-30 204,0 0 1,0-1 0,0 1-1,0 0 1,0 0-1,0 0 1,0 0-1,0 0 1,0 0-1,0 0 1,0 0-1,0 0 1,0 0-1,0 0 1,0-1-1,0 1 1,0 0 0,0 0-1,0 0 1,0 0-1,0 0 1,0 0-1,0 0 1,0 0-1,0 0 1,0 0-1,0 0 1,0 0-1,-1 0 1,1 0 0,0 0-1,0 0 1,0 0-1,0-1 1,0 1-1,0 0 1,0 0-1,0 0 1,0 0-1,0 0 1,0 0-1,0 0 1,-1 0 0,1 0-1,0 0 1,0 0-1,0 0 1,0 0-1,0 0 1,0 0-1,0 0 1,0 0-1,0 1 1,0-1-1,0 0 1,0 0 0,-1 0-1,1 0 1,0 0-1,0 0 1,0 0-1,0-10-854,4-40-2172,2 0-1,25-96 1,-1 45 1501,-26 89 2393,-3 8-510,0 0-1,0 1 0,0-1 1,1 1-1,-1-1 1,1 1-1,0-1 1,0 1-1,0 0 1,3-4-1,-4 7-281,-1 0 1,0 0-1,0 0 0,0 0 1,1 0-1,-1-1 1,0 1-1,0 0 0,0 0 1,1 0-1,-1 0 0,0 0 1,0 0-1,0 0 0,1 0 1,-1 0-1,0 1 0,0-1 1,0 0-1,1 0 0,-1 0 1,0 0-1,0 0 0,0 0 1,0 0-1,1 0 0,-1 0 1,0 1-1,0-1 0,0 0 1,0 0-1,1 0 0,-1 0 1,0 1-1,0-1 0,0 0 1,0 0-1,0 0 0,0 0 1,0 1-1,0-1 1,0 0-1,0 0 0,0 0 1,0 1-1,0-1 0,1 0 1,-2 0-1,1 1 0,4 13 1704,-4-10-1515,7 25 873,1 0 0,16 39 0,-20-56-1106,2-1-1,-1 0 1,1 0-1,1 0 0,0-1 1,1 0-1,0-1 1,14 15-1,-18-21-268,0 1-1271,-12-1 783,-6-2 169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26.0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10 357 16764,'-5'9'1592,"1"-2"-1016,4-1-264,3-3 776,7-3-351,8-6-225,8-7-152,5-5-176,7-2 0,7-2-312,1-4-168,2 1-456,-4 1-161,-5 4 673,-9 4-136,-9 2-208</inkml:trace>
  <inkml:trace contextRef="#ctx0" brushRef="#br0" timeOffset="1">402 66 17100,'-5'41'4031,"10"2"-3381,-5-42-677,0 1 1,0 0 0,0 0 0,1-1-1,-1 1 1,1 0 0,-1-1 0,1 1-1,0-1 1,-1 1 0,1 0 0,0-1-1,0 0 1,0 1 0,0-1 0,1 0-1,-1 1 1,0-1 0,0 0 0,1 0-1,1 1 1,-2-1-10,0-1 0,0 0 0,0-1 1,0 1-1,0 0 0,0 0 0,0 0 0,0 0 0,-1-1 0,1 1 0,0 0 0,0-1 0,0 1 0,0-1 1,-1 1-1,1-1 0,0 1 0,0-1 0,-1 0 0,1 1 0,-1-1 0,2-1 0,13-21-534,-10 16 369,28-58-1135,-23 43 892,18-28-1,-28 50 455,0-1 1,0 1-1,0 0 1,0-1-1,0 1 0,1 0 1,-1-1-1,0 1 1,0 0-1,0 0 0,1-1 1,-1 1-1,0 0 0,0 0 1,1-1-1,-1 1 1,0 0-1,1 0 0,-1 0 1,0-1-1,1 1 1,-1 0-1,0 0 0,1 0 1,-1 0-1,0 0 0,1 0 1,-1 0-1,0 0 1,1 0-1,-1 0 0,0 0 1,1 0-1,4 12 452,-2 25 393,-3-34-761,-1 108 1785,0-50-1227,7 81 1,-4-190-1891,-2 12 871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26.6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0 300 17660,'2'0'137,"-1"0"0,1 0 0,0 0 0,0 1 0,-1-2-1,1 1 1,0 0 0,-1 0 0,1-1 0,0 1 0,-1 0 0,1-1 0,-1 0 0,1 1 0,1-2 0,0 1 64,261-118 3863,-52 21-3087,-205 95-979,111-43-26,-95 38-203,0 2 1,0 1 0,32-4-1,-51 9-198,1 0 0,0 1 1,-1 0-1,1 0 0,-1 0 0,7 2 0,-19-3-100,-3-3-77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27.1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95 56 13731,'3'-5'390,"9"-8"3384,-9 14-1580,-2 11-620,-6 36-846,-2-1 1,-2-1-1,-21 63 0,30-107-732,-3 9-178,-1 0-1,1 0 1,-2-1-1,1 1 1,-12 17-1,15-27 141,1-1 0,0 0 0,0 1 0,0-1 0,0 1 0,-1-1 0,1 0 0,0 1 0,-1-1 0,1 1 0,0-1 0,-1 0 0,1 1 0,0-1 0,-1 0 0,1 0 0,-1 1 0,1-1 0,0 0 0,-1 0 0,1 0 0,-1 1 0,1-1 0,-1 0 0,1 0 0,-1 0 0,1 0 0,-1 0 0,1 0 0,-1 0 0,1 0 0,-1 0 0,1 0 0,-1 0 0,1 0 0,0 0 0,-1-1 0,1 1 0,-1 0 0,1 0 0,-1 0 0,1-1 0,0 1 0,-1 0 0,1-1 0,-1 1 0,1 0 0,0-1 0,-1 1 0,1 0 0,0-1 0,0 1 0,-1-1 0,1 1 0,0 0 0,0-1 0,0 1 0,-1-1 0,1 1 0,0-1 0,0 1 0,0-1 0,0 1 0,0-1 0,0 1 0,0-1 0,-5-35-1894,5 18 1058,0 0 0,2 0 0,0 0 0,1 0 1,1 0-1,10-26 0,-5 20 373,1-1-1,1 1 1,28-42 0,-36 61 692,0 0 0,0 0 1,1 0-1,-1 1 0,1 0 0,0 0 1,1 0-1,-1 0 0,1 0 1,-1 1-1,7-3 0,-10 5-92,-1 1 1,1 0-1,0 0 1,0 0-1,0 0 0,0 0 1,0 0-1,0 1 1,-1-1-1,1 0 0,0 0 1,0 0-1,0 1 0,0-1 1,-1 1-1,1-1 1,0 0-1,0 1 0,-1-1 1,1 1-1,0 0 1,-1-1-1,1 1 0,0-1 1,-1 1-1,1 0 0,-1 0 1,1-1-1,-1 1 1,0 0-1,1 0 0,-1 0 1,0-1-1,1 3 1,9 34 1613,-8-30-1249,10 59 1727,-9-45-1799,1 1-1,0-1 1,2 0 0,1 0-1,11 24 1,-18-45-428,0 1 1,0-1 0,0 0-1,0 0 1,0 1-1,0-1 1,0 0-1,0 0 1,0 1-1,0-1 1,0 0 0,0 0-1,0 1 1,0-1-1,1 0 1,-1 0-1,0 0 1,0 1-1,0-1 1,0 0 0,1 0-1,-1 0 1,0 1-1,0-1 1,0 0-1,1 0 1,-1 0-1,0 0 1,0 0 0,1 0-1,-1 0 1,0 0-1,0 0 1,1 1-1,-1-1 1,0 0-1,0 0 1,1 0 0,-1 0-1,0 0 1,0 0-1,1-1 1,-1 1-1,0 0 1,0 0-1,1 0 1,-1 0 0,0 0-1,1-1-12,-1 1-1,0-1 1,0 0-1,0 1 1,0-1-1,0 1 1,0-1 0,0 0-1,-1 1 1,1-1-1,0 1 1,0-1-1,0 0 1,-1 1 0,1-1-1,0 1 1,0-1-1,-1 1 1,1-1-1,-1 1 1,1-1-1,0 1 1,-1-1 0,-8-9-622</inkml:trace>
  <inkml:trace contextRef="#ctx0" brushRef="#br0" timeOffset="1">29 332 17804,'-8'7'1656,"4"0"-1128,2-4-272,7-2 713,5 1-209,8-2-280,5 0-112,8-3-208,5-2-72,6-4-120,2-2-208,-1-5-584,-1-2 120,-7-2 496,-5-1-169,-9 0-151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08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1 390 15667,'2'12'4537,"3"-19"-2447,8-31-1283,-9 27-296,111-322 914,-109 320-1438,-3 18 5,-4 23 19,1-28-11,-31 216 356,4-34-16,37-223-1925,-4 20 1212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27.7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52 105 12659,'6'-13'1152,"-1"1"1,0-1-1,-1 1 1,-1-1-1,3-21 1,-5 34-1105,-1 0 1,0 0-1,0-1 1,0 1-1,0 0 1,0 0-1,0 0 1,0-1-1,0 1 1,0 0-1,0 0 1,0-1 0,0 1-1,0 0 1,0 0-1,0 0 1,0-1-1,0 1 1,0 0-1,0 0 1,0 0-1,0-1 1,0 1 0,0 0-1,-1 0 1,1 0-1,0-1 1,0 1-1,0 0 1,0 0-1,0 0 1,-1 0-1,1 0 1,0-1 0,0 1-1,0 0 1,0 0-1,-1 0 1,1 0-1,0 0 1,0 0-1,-1 0 1,-8 6 946,-7 17-111,7-4-755,1 1 0,0 0 0,2 0 0,0 0 0,1 1 0,1 0 0,1 0 0,1 0 0,1 1 0,1-1 0,3 25 0,-3-41-117,1-1-1,0 1 1,0-1-1,1 1 1,-1-1-1,1 0 1,0 1-1,1-1 1,-1 0 0,0 0-1,6 5 1,-7-7-11,0-1 1,0 0 0,0 0 0,1 0 0,-1 0-1,0 0 1,1-1 0,-1 1 0,1 0 0,-1-1-1,0 1 1,1-1 0,-1 1 0,1-1-1,0 0 1,-1 1 0,1-1 0,-1 0 0,1 0-1,-1 0 1,1 0 0,0-1 0,-1 1 0,1 0-1,-1-1 1,1 1 0,-1-1 0,1 1 0,-1-1-1,1 0 1,-1 1 0,0-1 0,1 0 0,-1 0-1,0 0 1,0 0 0,1-2 0,22-24 25,-23 26-21,0 0-1,0-1 0,0 1 1,-1-1-1,1 0 0,0 1 0,-1-1 1,1 1-1,-1-1 0,1 0 1,-1 0-1,0 1 0,0-1 0,0 0 1,0 0-1,0 1 0,0-1 0,-1-2 1,1 4-5,0 0 0,0 0 1,0 0-1,0 0 0,0-1 1,0 1-1,0 0 0,0 0 0,0 0 1,0 0-1,0 0 0,0-1 1,0 1-1,0 0 0,-1 0 1,1 0-1,0 0 0,0 0 0,0 0 1,0-1-1,0 1 0,0 0 1,-1 0-1,1 0 0,0 0 0,0 0 1,0 0-1,0 0 0,-1 0 1,1 0-1,0 0 0,0 0 1,0 0-1,0 0 0,-1 0 0,1 0 1,0 0-1,0 0 0,0 0 1,0 0-1,0 0 0,-1 0 1,1 0-1,-7 7 32,-2 11 1,4-2-141,7-17-155,13-27-432,-5 10 315,-10 17 367,0 1 0,1-1 0,-1 1 0,0-1 0,1 1 0,-1-1 0,0 1-1,1-1 1,-1 1 0,1-1 0,-1 1 0,0 0 0,1-1 0,-1 1 0,1 0 0,-1-1 0,1 1 0,-1 0-1,1 0 1,0-1 0,-1 1 0,1 0 0,-1 0 0,1 0 0,-1 0 0,1 0 0,0 0 0,-1 0 0,1 0 0,-1 0-1,1 0 1,-1 0 0,2 1 0,0-1-1,-1 2-1,1-1 0,-1 0 1,1 0-1,-1 0 1,0 1-1,0-1 1,1 0-1,-1 1 1,1 3-1,19 41-34,-10-2-60,-6-21-136,-3-18 424,-1-7 351,1-14-494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28.3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1 17844,'0'1'1864,"0"5"-1304,0 2-280,0-1 1473,5 4-1281,1-2-176,3-2-344,3 2-216,0-7-480,2-1-265,-1-1 761,-2-3-184,-5 0-192</inkml:trace>
  <inkml:trace contextRef="#ctx0" brushRef="#br0" timeOffset="1">2 177 17644,'-1'6'1600,"1"0"-1136,3-2-224,7-2 961,4-2-505,7-3-416,5-3-216,2-5-728,2-2 920,-1-5-296,-5-5-48,-3-5-72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28.9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113 82 15595,'-1'-1'119,"-1"0"0,1 0 0,-1 1 0,1-1 0,-1 1 0,1 0 0,-1-1 0,1 1 0,-1 0 0,1 0 0,-1 0 0,0 0 0,1 0-1,-1 0 1,1 1 0,-1-1 0,0 0 0,1 1 0,-1-1 0,1 1 0,-1 0 0,1-1 0,0 1 0,-1 0 0,1 0 0,0 0 0,-1 0 0,1 0 0,0 0-1,0 0 1,0 0 0,0 1 0,0-1 0,-1 2 0,-3 4 188,0 1-1,0-1 0,0 1 1,-6 15-1,5-9-98,1 1 1,0 0-1,0 0 0,2 0 1,0 1-1,1-1 0,0 1 1,1 30-1,2-44-189,-1 0 1,0-1-1,0 1 0,1-1 0,-1 1 1,1 0-1,-1-1 0,1 0 1,0 1-1,-1-1 0,1 1 1,0-1-1,0 0 0,0 1 1,0-1-1,2 2 0,-2-3-7,0 1 1,0-1-1,0 1 0,0-1 0,0 0 0,0 1 0,0-1 1,0 0-1,0 0 0,0 0 0,0 0 0,0 0 0,0 0 1,0 0-1,0 0 0,0 0 0,0-1 0,0 1 0,0 0 1,1-1-1,2-1 10,0 0 1,0 0 0,0-1-1,-1 0 1,1 1-1,-1-1 1,1-1-1,-1 1 1,0 0 0,4-7-1,5-7 42,0-1 0,-1-1-1,-2 0 1,0-1 0,0 0 0,-2 0 0,-1-1-1,0 0 1,-2 0 0,4-35 0,-8 51-15,0-1 0,0 1 0,-1 0 1,1 0-1,-4-10 0,4 15-40,0-1-1,0 0 1,-1 1 0,1-1-1,0 0 1,-1 1-1,1-1 1,0 0-1,-1 1 1,1-1-1,-1 1 1,1-1 0,-1 0-1,1 1 1,-1 0-1,1-1 1,-1 1-1,0-1 1,1 1-1,-1 0 1,1-1 0,-1 1-1,0 0 1,0-1-1,1 1 1,-1 0-1,0 0 1,1 0-1,-1 0 1,0 0 0,0 0-1,1 0 1,-1 0-1,0 0 1,1 0-1,-1 0 1,0 0-1,0 1 1,1-1 0,-1 0-1,0 1 1,1-1-1,-1 0 1,0 1-1,1-1 1,-1 0 0,1 1-1,-1-1 1,1 1-1,-1 0 1,-6 5-55,0 0 0,1 0 0,0 1 0,0-1 0,1 1 0,0 1 0,0-1 0,1 1 0,-5 11 0,-4 11-1377,-10 37 0,20-55 851,5-9-121</inkml:trace>
  <inkml:trace contextRef="#ctx0" brushRef="#br0" timeOffset="1">239 191 15347,'0'17'1769,"0"1"-881,2 1-304,-1 2 1072,4 2-471,-1-1-361,1-1-136,-1-1-344,-1-5-168,-1-3-504,-2-5-328,-3-10 328,3-9 24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29.3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96 13 18692,'0'0'35,"0"-1"-1,0 1 1,0 0 0,0 0-1,0 0 1,0-1-1,0 1 1,0 0 0,0 0-1,0-1 1,-1 1 0,1 0-1,0 0 1,0 0 0,0-1-1,0 1 1,0 0 0,0 0-1,0 0 1,-1 0-1,1-1 1,0 1 0,0 0-1,0 0 1,0 0 0,0 0-1,-1 0 1,1-1 0,0 1-1,0 0 1,0 0-1,-1 0 1,1 0 0,0 0-1,0 0 1,0 0 0,-1 0-1,1 0 1,0 0 0,0 0-1,-1 0 1,1 0-1,0 0 1,0 0 0,0 0-1,-1 0 1,-10 10 512,-9 18 160,11-12-471,0 1-1,2 0 1,0 0 0,0 0 0,2 1-1,0 0 1,-3 23 0,8-41-233,0 0 0,0 1 1,0 0-1,0-1 1,-1 1-1,1-1 0,0 1 1,0-1-1,0 1 0,0-1 1,0 1-1,0-1 0,0 1 1,0-1-1,1 1 1,-1-1-1,0 1 0,0-1 1,0 1-1,0-1 0,1 1 1,-1-1-1,0 1 1,1-1-1,-1 1 0,0-1 1,1 0-1,-1 1 0,0-1 1,1 0-1,-1 1 0,1-1 1,-1 0-1,1 1 1,-1-1-1,0 0 0,1 0 1,-1 1-1,1-1 0,-1 0 1,1 0-1,0 0 1,-1 0-1,1 0 0,-1 0 1,1 0-1,-1 0 0,1 0 1,-1 0-1,1 0 1,-1 0-1,1 0 0,-1 0 1,1-1-1,0 1 0,33-18 45,-20 10-26,-6 5-13,0-1-1,0 2 0,0-1 0,0 1 0,0 0 0,1 1 0,-1 0 0,15 0 1,-20 1-10,-1 0 0,1 1 0,-1-1 1,0 0-1,1 1 0,-1-1 1,0 1-1,0 0 0,0 0 1,1 0-1,-1 0 0,0 0 0,0 0 1,0 0-1,0 1 0,-1-1 1,1 1-1,0-1 0,0 1 1,-1 0-1,1 0 0,-1 0 1,0 0-1,0 0 0,1 0 0,-1 0 1,0 0-1,-1 0 0,1 1 1,0-1-1,-1 0 0,1 0 1,-1 1-1,0-1 0,0 5 0,0-2 11,-1-1 0,0 1-1,0 0 1,0-1-1,0 1 1,-1-1-1,0 1 1,0-1-1,0 1 1,-1-1-1,1 0 1,-1 0-1,0-1 1,0 1 0,0 0-1,-1-1 1,1 0-1,-6 4 1,6-4 16,-1 0 0,0 0 0,0-1 1,0 1-1,0-1 0,0 0 1,0 0-1,0 0 0,-1-1 0,1 0 1,-1 0-1,1 0 0,-1 0 1,1 0-1,-1-1 0,0 0 0,1 0 1,-1 0-1,-4-2 0,7 2-19,0-1 0,0 0 0,1 0 0,-1 0 0,0 0-1,1 0 1,-1 0 0,1-1 0,-1 1 0,1 0 0,0-1 0,-1 1-1,1-1 1,0 1 0,0-1 0,0 0 0,0 0 0,1 1 0,-1-1 0,0 0-1,1 0 1,-1 0 0,1 0 0,0 0 0,-1 0 0,1 1 0,0-1-1,0 0 1,0 0 0,1 0 0,-1 0 0,1-4 0,1-3-16,0 0 1,0 0 0,1 0-1,0 0 1,7-13-1,23-31-3,5-7 85,-35 54-28,0 0 0,-1 0-1,0-1 1,0 1 0,0 0 0,0-1-1,0-12 1,-1 17-30,-1 0-1,0 1 1,0-1 0,-1 0-1,1 1 1,0-1-1,0 1 1,-1-1 0,1 1-1,-1-1 1,0 0-1,1 1 1,-1 0 0,0-1-1,0 1 1,0-1 0,0 1-1,0 0 1,0 0-1,-2-2 1,1 1-8,0 1-1,-1 0 0,1-1 1,0 1-1,-1 1 1,1-1-1,-1 0 1,1 0-1,-1 1 1,1 0-1,-1-1 1,-2 1-1,-1 0-230,0 0 0,0 1 0,0-1-1,1 1 1,-1 1 0,0-1 0,1 1 0,-1 0-1,1 0 1,-10 6 0,12-6 121,0-1-1,1 1 1,-1 0 0,1 0 0,0 1 0,0-1-1,0 0 1,0 1 0,-2 3 0,-2 12-597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29.9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1 210 19788,'0'0'65,"0"0"0,0 0 0,0 0 0,0 0 0,0 1 0,0-1-1,0 0 1,0 0 0,0 0 0,0 0 0,0 1 0,0-1 0,0 0 0,0 0-1,0 0 1,0 0 0,0 1 0,0-1 0,0 0 0,0 0 0,0 0 0,0 1 0,0-1-1,0 0 1,0 0 0,0 0 0,0 0 0,0 0 0,1 1 0,-1-1 0,0 0 0,0 0-1,0 0 1,0 0 0,0 0 0,1 0 0,-1 1 0,0-1 0,0 0 0,0 0 0,0 0-1,0 0 1,1 0 0,10-3 1184,15-12-214,-24 14-755,65-41 741,79-36 0,-105 59-2297,68-20 0,-79 28-1387,-43 6-642,-2 3 2300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30.5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0 331 18676,'0'0'29,"0"0"0,0 0 0,0 0 0,0 0 0,0 0 0,0 1 0,0-1 1,0 0-1,1 0 0,-1 0 0,0 0 0,0 0 0,0 0 0,0 0 0,0 0 0,0 0 0,0 0 0,0 1 0,0-1 0,0 0 0,0 0 0,0 0 1,0 0-1,0 0 0,0 0 0,0 0 0,1 0 0,-1 0 0,0 0 0,0 0 0,0 0 0,0 0 0,0 0 0,0 0 0,0 0 0,0 0 0,0 0 1,1 0-1,-1 0 0,0 0 0,0 0 0,0 0 0,0 0 0,0 0 0,0 0 0,0 0 0,0 0 0,1 0 0,-1 0 0,0 0 0,0 0 1,0 0-1,0 0 0,0 0 0,0 0 0,0 0 0,0 0 0,0-1 0,9-5 496,8-11-76,1-6-116,0 0 1,-2-1 0,19-38-1,33-81-20,-61 125-256,2 3-11,-9 15-43,0 0 1,0 0 0,0 0-1,1 0 1,-1 0 0,0 0-1,0 0 1,0 0 0,0 0-1,0 0 1,0 0-1,1 0 1,-1 0 0,0 0-1,0 0 1,0 0 0,0 0-1,0 0 1,1 0 0,-1 0-1,0 0 1,0 0-1,0 0 1,0 0 0,0 1-1,0-1 1,0 0 0,0 0-1,1 0 1,-1 0 0,0 0-1,0 0 1,0 0-1,0 0 1,0 1 0,0-1-1,0 0 1,0 0 0,0 0-1,0 0 1,0 0 0,0 0-1,0 1 1,0-1-1,0 0 1,0 0 0,0 0-1,0 0 1,0 0 0,0 0-1,0 1 1,1 32 464,-1-22-378,-1 44 398,-1-29-405,1-1-1,2 1 0,7 46 1,-7-69-524,-1-3 399,0 0 1,0 0 0,0 0 0,0 0-1,0 0 1,0 0 0,-1 0 0,1 0-1,0 0 1,0 1 0,0-1-1,0 0 1,0 0 0,0 0 0,0 0-1,0 0 1,0 0 0,0 0 0,0 0-1,0 0 1,0 0 0,0 0-1,0 0 1,-1 0 0,1 0 0,0 0-1,0 0 1,0 0 0,0 0 0,0 1-1,0-1 1,0 0 0,0 0-1,0 0 1,0 0 0,-5-5-499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31.0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195 12 18068,'0'-1'65,"0"1"-1,-1 0 1,1 0 0,0 0-1,0-1 1,0 1-1,0 0 1,-1 0 0,1-1-1,0 1 1,0 0 0,0-1-1,0 1 1,0 0 0,0 0-1,0-1 1,0 1 0,0 0-1,0-1 1,0 1 0,0 0-1,0-1 1,0 1 0,0 0-1,0 0 1,0-1 0,0 1-1,0 0 1,0-1 0,1 1-1,-1 0 1,0 0 0,0-1-1,0 1 1,0 0 0,1 0-1,-1 0 1,0-1 0,0 1-1,0 0 1,1 0 0,-1 0-1,0-1 1,1 1 0,-1 0-12,1 0 0,0 0 0,-1 0 0,1 0 0,-1 1 0,1-1 0,-1 0 0,1 0 0,-1 0 0,1 1 0,-1-1 0,1 0 0,-1 1 0,1-1 0,-1 0 0,0 1 1,1-1-1,-1 0 0,0 1 0,1-1 0,-1 1 0,0-1 0,1 1 0,-1-1 0,0 1 0,1 0 0,1 4 17,-1 1 1,1-1-1,-1 1 0,0-1 1,0 1-1,0-1 0,-1 1 0,0 0 1,0-1-1,0 1 0,-1 0 1,0-1-1,0 1 0,0-1 1,-1 1-1,0-1 0,0 1 0,0-1 1,0 0-1,-1 0 0,0 0 1,0-1-1,-5 6 0,-8 10 178,-2 0 0,0-1 0,-34 27 1,39-35-164,7-6-53,-4 4 11,-1 1 1,-11 13-1,20-20-42,0-1 0,0 1-1,0 0 1,0 0 0,1-1 0,-1 1-1,1 0 1,0 1 0,0-1 0,0 0 0,0 0-1,0 0 1,1 1 0,-1-1 0,1 6-1,0-8-2,0 0 0,0 0 0,1 1-1,-1-1 1,0 0 0,1 0 0,-1 0-1,1 0 1,-1 0 0,1 0 0,-1 0-1,1 0 1,0 0 0,0 0 0,-1 0-1,1 0 1,0 0 0,0 0 0,0 0-1,0-1 1,0 1 0,2 1-1,0-1 1,0 0-1,0 0 0,0-1 0,0 1 0,0-1 0,0 1 0,0-1 0,0 0 0,3 0 0,3-1-31,0 0-1,0-1 1,0 0 0,0 0 0,12-5 0,11-9-974,48-31 0,-36 20 419,-22 13 80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43.1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0 878 11354,'5'-27'6784,"12"-18"-3785,-1 4-1770,63-287 885,-32-5-1935,-44 309-144,-1 15-1,0 0 1,-1 0 0,0 1 0,-1-1 0,0 0-1,-2-17 1,-4 60 159,2 26-136,2 0 1,2 0 0,4-1-1,1 1 1,18 74 0,-22-131-76,4 17 0,13 35 0,-16-50-140,1 0 0,-1 1 0,1-1 0,0 0 1,1-1-1,-1 1 0,1 0 0,0-1 1,0 0-1,0 0 0,6 4 0,-9-7 120,0-1 0,-1 1 0,1-1-1,0 1 1,0-1 0,-1 1-1,1-1 1,0 0 0,0 0 0,-1 1-1,1-1 1,0 0 0,0 0 0,0 0-1,0 0 1,-1 0 0,1 0-1,0 0 1,1 0 0,0-5-459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5:51.3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93 19 14699,'1'-3'240,"7"-12"1213,-5 15-677,-3 10-35,-5 33 366,-2 0-1,-17 57 0,5-24-331,9-35-502,-2 8-284,2 1 0,2 1 0,-2 53 1,12-128-1397,1-10 969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5:51.8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16516,'0'13'751,"0"-1"0,1 1 0,4 22 0,-3-29-653,0 0 1,1 0-1,0 0 1,-1 0-1,2 0 1,-1-1-1,1 1 1,0-1-1,6 7 0,37 36 66,-23-24-174,-1 1 1,32 45-1,-49-62-219,-1 0 0,0 1 0,-1-1 0,0 1 1,0 0-1,-1 1 0,0-1 0,-1 1 0,0-1 0,0 1 0,-1 0 0,-1-1 0,0 18 0,-5-3-343,-5-3-127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09.0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2 17436,'1'0'59,"-1"0"1,0 0-1,0 0 1,1 0-1,-1-1 1,0 1-1,1 0 1,-1 0 0,0 0-1,1 0 1,-1 0-1,0 0 1,1 0-1,-1 0 1,0 0-1,1 0 1,-1 0-1,0 0 1,1 0-1,-1 0 1,0 0-1,0 0 1,1 0-1,-1 0 1,0 0 0,1 1-1,-1-1 1,0 0-1,1 0 1,-1 1-1,3 10 1187,-9 24 173,3-22-864,-10 127 578,-2 15-793,14-146-309,-4 20-1175,5-28 1104,-1 0 1,1-1-1,0 1 1,-1 0-1,1 0 1,-1 0 0,1-1-1,-1 1 1,1 0-1,-1-1 1,0 1-1,1 0 1,-1-1 0,0 1-1,1-1 1,-1 1-1,0-1 1,0 1-1,1-1 1,-1 0 0,0 1-1,0-1 1,0 0-1,0 0 1,0 1-1,1-1 1,-3 0 0,-11-2-417</inkml:trace>
  <inkml:trace contextRef="#ctx0" brushRef="#br0" timeOffset="1">1 262 20828,'3'0'1665,"3"0"-1249,3-1-168,9-4 640,4 1-232,4-4-320,5-2-104,1-1-360,1-1-200,-5-1-512,0 1-344,-6 3 904,-4 0-248,0 7-176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5:52.4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1 281 12739,'0'0'87,"0"0"1,0 1-1,0-1 1,0 0-1,0 1 1,0-1 0,0 0-1,0 1 1,0-1-1,0 0 1,0 1-1,0-1 1,1 0-1,-1 1 1,0-1 0,0 0-1,0 0 1,0 1-1,1-1 1,-1 0-1,0 0 1,0 1-1,1-1 1,-1 0-1,0 0 1,1 0 0,-1 0-1,0 1 1,0-1-1,1 0 1,-1 0-1,15-1 1561,18-11-160,-30 11-1323,74-35 1143,-1-4-1,107-74 1,-148 86-2224,-33 26 850,0 0-1,0 0 1,-1 0 0,1-1-1,0 1 1,-1-1 0,0 1-1,1-1 1,-1 0 0,0 1-1,-1-1 1,2-5 0,-1-12-388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5:52.8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69 24 16884,'0'-1'130,"0"-1"0,0 0 0,-1 0 0,1 1 0,-1-1 0,1 0 0,-1 0 0,0 1 0,1-1 0,-1 1 0,-2-3 0,3 4-112,0 0 0,0 0 0,0-1 0,0 1 0,-1 0 0,1 0 0,0 0 0,0 0 0,0 0 0,0 0 0,-1 0 0,1 0 0,0 0 0,0 0 0,0 0 0,-1 0 0,1 0-1,0 0 1,0 0 0,-1 0 0,1 0 0,0 0 0,0 0 0,0 0 0,-1 0 0,1 0 0,0 0 0,0 0 0,0 0 0,0 1 0,-1-1 0,1 0 0,0 0 0,-9 13 398,3 4-159,0 0 0,1 0 0,0 0 0,-3 30 0,-2 75 55,9-94-190,0-12-76,-2 112 300,3-113-296,1-1 1,1 1-1,1-1 1,0 1-1,0-1 1,9 20-1,-11-32-43,-1 0 1,1 0-1,0 0 0,0 0 0,0-1 0,0 1 0,0 0 0,0-1 0,0 1 0,1-1 0,-1 1 0,1-1 0,-1 0 0,1 1 1,-1-1-1,1 0 0,0 0 0,-1 0 0,1 0 0,0-1 0,2 2 0,-2-2-2,0 0 1,0 0-1,0 0 1,0-1-1,-1 1 1,1-1-1,0 1 1,0-1-1,0 0 0,-1 1 1,1-1-1,0 0 1,-1 0-1,1 0 1,-1 0-1,1 0 1,2-3-1,3-4 14,0 0 0,-1-1 1,1 1-1,-2-1 0,1 0 0,5-14 0,-6 11 3,0-1 0,-1 1 0,-1-1 0,3-19 0,-5 27-13,0 1 0,-1-1 0,0 0 0,0 1 0,0-1 0,-1 0 0,1 1 0,-1-1 1,0 0-1,0 1 0,-1-1 0,1 1 0,-1 0 0,0 0 0,0-1 0,-4-3 0,6 7-3,-1-1-1,0 1 0,0 0 0,0 0 1,0 0-1,0 0 0,0 1 0,0-1 0,0 0 1,-1 0-1,1 1 0,0-1 0,0 0 0,-1 1 1,1 0-1,0-1 0,-1 1 0,1 0 1,0-1-1,-1 1 0,1 0 0,-1 0 0,-1 0 1,0 1 7,1 0 0,0 0 0,0-1 0,0 1 1,0 1-1,0-1 0,0 0 0,0 0 0,0 1 1,1-1-1,-1 1 0,-3 3 0,0 2 30,0 0-1,0 1 0,0-1 1,1 1-1,0 0 1,-4 12-1,6-10-5,-1 0 1,2 0 0,-2 10-1,3-18-30,-1 0 1,1-1-1,0 1 0,0 0 0,0-1 0,0 1 1,0 0-1,0-1 0,0 1 0,1-1 1,-1 1-1,0 0 0,1-1 0,-1 1 1,1-1-1,0 1 0,0-1 0,-1 1 1,1-1-1,0 0 0,0 1 0,0-1 0,1 0 1,-1 0-1,0 0 0,2 2 0,-1-3-3,-1 0 1,0 0-1,1 0 0,-1 0 0,1 0 0,-1 0 0,1-1 0,-1 1 0,0 0 1,1-1-1,-1 1 0,0-1 0,1 1 0,-1-1 0,0 0 0,0 0 0,0 1 1,1-1-1,-1 0 0,0 0 0,1-2 0,25-27 7,-22 23-9,23-32 35,38-72 0,-38 62-12,-24 41-19,-4 7-5,1-1 0,0 1 0,-1-1 0,1 1 0,0 0 0,0-1 0,0 1 0,0 0 0,0-1 1,0 1-1,0 0 0,0 0 0,0 0 0,1 0 0,-1 0 0,2-1 0,-2 2 0,-1 0 0,0 0 0,0 0-1,1 0 1,-1 0 0,0 1 0,0-1 0,0 0-1,1 0 1,-1 0 0,0 0 0,0 0 0,0 1 0,1-1-1,-1 0 1,0 0 0,0 0 0,0 0 0,0 1 0,1-1-1,-1 0 1,0 0 0,0 0 0,0 1 0,0-1-1,0 0 1,0 0 0,0 1 0,0-1 0,0 0 0,0 0-1,0 1 1,0-1 0,0 0 0,0 0 0,0 1 0,0 12 0,0-11 2,0 35-9,0 15 14,1 0 0,11 64 0,-12-113-82,0 0 0,1 0 0,-1 0 0,1 0 0,0 0 0,0 0 0,0 0 0,0 0 0,0 0-1,1-1 1,-1 1 0,1-1 0,0 1 0,0-1 0,3 4 0,0-7-120,-3-10-84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5:53.6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6 515 10002,'-5'11'1087,"4"-13"1309,6-18 3619,-4 19-5175,-1-1-587,1-1-1,0 1 1,0-1-1,0 1 0,0 0 1,0-1-1,0 1 1,1 0-1,1-2 0,3-6-24,19-46 507,34-110 0,-45 123-565,42-159 197,-50 267-321,-3-7 133,3 1 0,2-1 0,19 71 1,-26-123-217,0-4-49,-1 1 1,1-1 0,-1 1-1,1-1 1,0 0-1,0 1 1,0-1 0,0 0-1,0 0 1,0 0-1,1 0 1,-1 0 0,1 0-1,2 3 1,-3-6-29,-1 1-1,1 0 1,-1-1-1,1 1 1,-1-1 0,1 1-1,-1-1 1,1 1 0,-1-1-1,0 1 1,1-1-1,-1 1 1,0-1 0,1 0-1,-1 1 1,0-1 0,0 1-1,1-1 1,-1 0 0,0 1-1,0-1 1,0 0-1,0 1 1,0-1 0,0-1-1,2-22-83,-1 22-28,0-28-644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36.3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1341 11739,'1'27'250,"2"0"0,1 0 0,1-1 1,2 1-1,15 42 0,73 137 524,8 20 774,-65-126-652,6-1 0,91 154 1,-89-182-711,-3-6 29,-3 2 0,51 115-1,-55-89-61,84 203 181,-88-228-295,3-1 1,53 76 0,-45-83-18,23 32 117,90 169 0,-114-160 24,3 5 22,-40-95-176,1-1 0,0-1 0,0 1 0,1-1 0,1 0 0,-1 0 0,2-1-1,10 9 1,-15-13-7,1-1 0,0 0 0,-1 0 0,1 0 0,0-1 0,0 0 0,0 0 0,1 0 0,-1-1 0,0 1 0,1-1 0,-1-1 0,1 1 0,-1-1 0,1 0 0,-1 0 0,1 0 0,0-1 0,5-1 0,43-12-20,29-7-149,110-14 0,-112 28 50,45-7-17,-104 11 118,-1-2 0,0 0 0,39-17 0,41-27 7,-52 23-4,81-28 0,-112 48 11,-1 1 0,2 1-1,-1 1 1,0 0 0,1 2-1,-1 0 1,1 1 0,30 3-1,-4 6-6,80 26-1,12 3 5,-95-29 8,81 29 1,-100-29-6,-1 2 1,-1 0 0,1 1-1,37 30 1,-30-18-1,-2 2-1,-1 1 1,-1 0-1,39 60 1,65 134-3,-111-189 13,52 85 4,136 169 1,-186-261-13,20 30 0,-3 2 0,-2 1-1,52 117 1,-79-156 6,92 194 32,-85-186-29,2 0 0,1-1 0,0-1 0,2-1 0,35 34 1,-41-45-3,2 1-6,32 24 1,-42-34-5,0 0 0,0-1 0,1 0 1,-1 0-1,1-1 0,0 0 0,0 0 1,0 0-1,11 1 0,7-3-1,1 0 0,-1-1 0,0-1 0,30-7 0,100-30 27,-54 12-24,-84 23 4,150-36-7,195-73 1,0-36-11,-85 34-20,-175 77 16,69-31 45,-164 66-29,-1-1-1,1 0 1,-1 0-1,-1-1 1,1 0 0,0 0-1,-1 0 1,0-1 0,-1 1-1,1-1 1,5-10 0,0-2-77,-1-2 0,10-31 0,9-20-10,9-14-32,-21 46-14,38-66 1,-50 99 125,0 0 1,1 0 0,0 0-1,0 1 1,1 0 0,-1 0-1,1 0 1,0 0 0,0 1-1,1 0 1,0 1 0,-1-1-1,1 1 1,0 0 0,0 1-1,1 0 1,-1 0 0,0 1-1,1-1 1,-1 2 0,1-1-1,-1 1 1,14 1 0,11 3 5,0 1 1,-1 1 0,1 2-1,35 14 1,-30-10 74,-25-8-60,0-1 1,0 0 0,0-1-1,1 0 1,-1-1 0,1-1-1,18 0 1,-23-1-9,-1-1-1,1 1 0,0-1 1,-1-1-1,0 0 1,1 0-1,-1 0 1,0 0-1,0-1 0,-1-1 1,1 1-1,-1-1 1,6-6-1,221-193 142,-170 149-119,-3-4 0,-3-2-1,95-129 1,-136 166-27,0 0-1,-1-1 1,-2-1-1,0-1 1,-2 0-1,-1 0 1,10-45-1,-16 55-13,-2-1-1,0 1 0,-1 0 0,-1 0 1,0-1-1,-2 1 0,0 0 0,0 0 1,-2 0-1,0 0 0,-1 0 0,-1 1 1,0 0-1,-10-17 0,1 7 23,-2 1-1,-1 1 1,0 0 0,-2 1-1,-1 1 1,-1 1-1,0 1 1,-2 1 0,-26-16-1,-12-4-38,-1 4 1,-109-45-1,-218-48-118,147 55 634,191 54-412,1-3-1,1-1 0,1-3 0,1-3 0,-63-47 0,-198-195-97,133 123 45,106 93-2,-75-78 0,103 87-15,-52-76 0,-22-58 1,105 163-3,-85-116 2,64 92-1,1-1-1,-25-49 1,32 39 2,1-1 1,4 0 0,1-2 0,3 0-1,-9-65 1,22 109 2,0-1 0,-1 1 0,0 1 0,-1-1 0,0 1 1,-1-1-1,0 1 0,-1 0 0,0 1 0,0-1 0,-1 1 0,0 1 0,0-1 0,-18-14 0,10 11 28,-2 0 1,1 1-1,-1 0 0,-1 2 1,-23-10-1,12 5 27,1-1-39,-52-38 1,61 39-25,1 1 1,-2 1-1,0 0 0,0 2 0,-34-13 0,33 17 13,-1 1-1,0 1 0,0 1 1,-26 0-1,-91 7 50,-16-1-21,70-8-9,-154-11 19,179 9-60,-114-30-1,129 25 6,-109-36-31,131 39 26,1 0-1,0-2 0,1 0 0,-32-24 1,-108-100-10,57 45 52,63 53-42,-50-59 0,-20-19-5,95 101 37,-1 1 1,0 0-1,0 1 0,-1 1 0,-33-14 1,30 17 34,0 1 1,-1 1 0,1 0 0,-1 2 0,0 1-1,-1 0 1,-25 1 0,18 3-32,0 2 0,0 0 0,0 2 1,-51 16-1,-124 36-3,92-28-47,-161 65 0,231-75 33,-260 99-3,269-108-1,-225 79-2,230-76 0,0 1 0,1 2 0,1 0-1,0 2 1,2 1 0,-38 35 0,-10 26-16,-27 25-73,86-92-81,-1-1 0,0 0 1,0-2-1,-1 0 1,-28 13-1,38-20 128,0-1-1,-1 1 1,1-1 0,-1-1 0,1 1-1,-1-1 1,1-1 0,-1 1-1,-12-1 1,-16-10-248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37.7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349 0 17276,'-5'0'250,"0"0"0,0 1 0,0-1 0,0 1 0,0 0 0,0 0 0,0 1 0,0-1 0,0 1 0,-8 4 0,-46 30 729,46-27-575,-8 5-121,0 1 1,1 1-1,1 0 1,0 2 0,1 0-1,1 1 1,-23 35-1,35-47-254,0 1-1,1 0 0,0 1 0,0-1 0,0 1 0,1 0 0,1 0 0,0 0 0,0 0 0,0 0 1,1 0-1,1 0 0,0 1 0,0-1 0,0 0 0,1 0 0,1 1 0,0-1 0,0 0 0,0 0 1,1-1-1,1 1 0,8 16 0,-4-13-25,1 0 0,0 0 0,0-1 0,1 0 0,1-1 1,0 0-1,0-1 0,1 0 0,0-1 0,1 0 0,0-1 0,0-1 0,26 10 1,-29-13-9,0 0 1,0 0-1,0-2 1,0 1-1,0-1 1,0-1-1,0 0 1,1 0 0,12-2-1,-16 0 4,0 1 1,0-2-1,0 1 0,0-1 1,-1 1-1,1-2 0,0 1 0,-1-1 1,0 0-1,0 0 0,0-1 1,-1 0-1,10-10 0,-15 15 8,1-1 0,0 0 0,0 0-1,-1 1 1,1-1 0,0 0 0,-1 0 0,1 0-1,-1 0 1,1 0 0,-1 0 0,0 0 0,1 0-1,-1 0 1,0 0 0,1 0 0,-1-1-1,0 1 2,-1 1 0,1 0 0,0-1 0,-1 1 0,1 0 0,0 0 0,-1-1 0,1 1 0,0 0 0,-1 0 0,1 0 0,-1-1 0,1 1 0,0 0 0,-1 0 0,1 0 0,-1 0 0,1 0 0,-1 0 0,1 0 0,-1 0 0,1 0 0,0 0 0,-1 0 0,1 0 0,-1 0-1,0 0 1,-42 12 485,35-9-392,7-3-83,0 1 1,0-1-1,0 1 1,-1-1-1,1 0 1,0 1-1,0-1 0,-1 0 1,1 0-1,0 0 1,0 0-1,-1 0 0,1 0 1,0 0-1,0 0 1,-1 0-1,0-1 1,1 0-15,1-1 1,0 1-1,0 0 1,0-1-1,0 1 1,0-1 0,0 1-1,0 0 1,1-1-1,-1 1 1,0 0 0,1-1-1,-1 1 1,1 0-1,-1-1 1,2 0-1,51-122-53,-52 122 49,-1 1 0,1-1-1,0 1 1,0 0 0,-1-1-1,1 1 1,0 0 0,0 0-1,1-1 1,-1 1 0,0 0-1,0 0 1,0 0 0,1 1 0,-1-1-1,3-1 1,-4 2 0,1 0-1,0 0 1,0 0-1,0 0 1,0 0 0,-1 1-1,1-1 1,0 0-1,0 0 1,-1 1 0,1-1-1,0 0 1,0 1 0,-1-1-1,1 1 1,0-1-1,-1 1 1,1-1 0,-1 1-1,1 0 1,-1-1 0,1 1-1,-1 0 1,1-1-1,-1 1 1,1 0 0,-1 0-1,0-1 1,1 1 0,-1 0-1,0 1 1,40 121 90,-4-9-1203,-37-123-398,-2-1 1035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38.8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1 481 18644,'0'0'25,"0"0"0,0 0 0,0 0 0,0 0 0,0 0 0,0 0 0,0-1 1,0 1-1,0 0 0,0 0 0,0 0 0,0 0 0,0 0 0,0 0 0,0 0 0,0 0 0,0 0 0,0 0 0,0 0 0,0 0 0,0 0 1,0-1-1,0 1 0,0 0 0,0 0 0,0 0 0,1 0 0,-1 0 0,0 0 0,0 0 0,0 0 0,0 0 0,0 0 0,0 0 0,0 0 0,0 0 1,0 0-1,0 0 0,0 0 0,1 0 0,-1 0 0,0 0 0,0 0 0,0 0 0,0 0 0,0 0 0,0 0 0,0 0 0,0 0 0,0 0 1,0 0-1,0 0 0,0 0 0,1 0 0,-1 1 0,0-1 0,0 0 0,0 0 0,0 0 0,0 0 0,0 0 0,0 0 0,0 0 0,0 0 1,0 0-1,0 0 0,0 0 0,0 0 0,0 1 0,5 9 831,5 25-310,-7-22-140,-3-12-392,8 27 122,0-1 0,2 0 0,0 0 0,18 29 0,-28-55-136,1 0 1,-1 0-1,1 0 0,-1 0 1,1-1-1,-1 1 0,1 0 1,-1 0-1,1 0 1,0-1-1,-1 1 0,1 0 1,0-1-1,0 1 0,0-1 1,-1 1-1,1-1 0,0 1 1,0-1-1,0 1 1,0-1-1,0 0 0,0 0 1,1 1-1,-1-2 0,0 1 0,-1-1 0,1 1 0,0-1 0,0 0 0,-1 1 0,1-1 0,0 0 0,-1 1 0,1-1 0,-1 0 0,1 0 0,-1 1 0,0-1 0,1 0 0,-1 0 0,0 0 0,1 0 0,-1-1 0,3-9-5,-2 0 0,2-22 1,-1-6 21,-3 0 0,-1 0 1,-8-40-1,18 110 3,0 0 0,2-1 0,1 0 0,2 0 0,24 41 0,-37-70-18,1 0 0,-1 0 0,1 0 0,0 0 0,-1 0 0,1 0 0,0 0 0,0-1 0,-1 1 0,1 0 0,0-1 0,0 1 0,0 0 0,0-1 0,0 1 0,0-1 0,0 0-1,0 1 1,2-1 0,-2 0 0,0 0 0,-1 0-1,1 0 1,0 0 0,0-1-1,-1 1 1,1 0-1,0-1 1,-1 1 0,1 0-1,0-1 1,-1 1 0,1-1-1,0 1 1,-1-1 0,1 1-1,-1-1 1,1 0-1,-1 1 1,1-2 0,2-3 6,0 0 1,-1-1 0,1 1 0,-1-1 0,2-10 0,12-98-5,2-5-44,-18 118 37,8-27-17,-7 28 18,-1-1 1,0 0-1,0 1 1,0-1-1,0 1 1,0-1-1,1 1 1,-1-1 0,0 1-1,0-1 1,1 1-1,-1-1 1,0 1-1,1-1 1,-1 1-1,1-1 1,-1 1-1,0-1 1,1 1-1,-1 0 1,1-1-1,-1 1 1,1 0-1,-1-1 1,1 1-1,0 0 1,-1 0-1,1 0 1,-1 0-1,1-1 1,-1 1-1,1 0 1,0 0-1,-1 0 1,1 0-1,-1 0 1,1 0-1,0 0 1,-1 1-1,1-1 1,0 0-1,4 5-32,0 0-1,-1 0 0,0 0 0,0 1 1,0-1-1,-1 1 0,0 0 0,5 12 1,14 22-442,-22-39 468,0-1 0,0 0 0,0 0 0,0 1 0,0-1 0,0 0-1,0 1 1,0-1 0,0 0 0,0 0 0,1 1 0,-1-1 0,0 0 0,0 0 0,0 1 0,1-1 0,-1 0-1,0 0 1,0 0 0,1 1 0,-1-1 0,0 0 0,0 0 0,1 0 0,-1 0 0,0 0 0,0 0-1,1 1 1,-1-1 0,0 0 0,1 0 0,-1 0 0,0 0 0,0 0 0,1 0 0,-1 0 0,0 0 0,1 0-1,-1 0 1,0 0 0,1-1 0,-1 1 0,0 0 0,0 0 0,1 0 0,-1 0 0,0 0 0,0-1 0,1 1-1,-1 0 1,0 0 0,0 0 0,0-1 0,1 1 0,-1 0 0,0 0 0,0 0 0,0-1 0,0 1-1,1 0 1,-1-1 0,0 1 0,0 0 0,0 0 0,0-1 0,5-27-375,-5 26 360,5-80-500,-9-119 0,-1 47 877,17 192 461,15 93 2,-7-33-170,38 116 1,-58-213-638,1 1 0,-1-1 1,0 0-1,1 0 0,-1 0 0,1 0 0,0 0 0,-1 1 1,1-1-1,0 0 0,-1 0 0,1 0 0,1 1 0,-1-3-6,-1 1 0,0 0 0,0 0-1,1 0 1,-1 0 0,0-1-1,0 1 1,1 0 0,-1 0-1,0 0 1,0-1 0,1 1 0,-1 0-1,0 0 1,0-1 0,0 1-1,0 0 1,1-1 0,-1 1-1,0 0 1,0-1 0,0 1 0,0 0-1,0-1 1,0 1 0,0 0-1,0-1 1,0 1 0,0 0-1,0-1 1,0-39 87,-2 13-82,-2 1 0,-1 0 0,0 1-1,-16-42 1,15 58-9,2 11-1,3 14-3,3-6-1,-1 0 0,2-1 0,0 1 0,0 0 0,0-1 0,1 0 0,1 0 0,-1 0 0,1 0 0,1-1 0,9 11 0,-15-18 3,1-1 1,0 1-1,-1 0 0,1-1 1,0 1-1,0 0 0,0-1 1,-1 1-1,1-1 1,0 0-1,0 1 0,0-1 1,0 0-1,0 1 1,0-1-1,0 0 0,0 0 1,0 0-1,0 0 0,0 0 1,0 0-1,0 0 1,0 0-1,0 0 0,0 0 1,0-1-1,0 1 1,0 0-1,0-1 0,-1 1 1,1-1-1,0 1 0,0-1 1,0 1-1,0-1 1,-1 0-1,1 1 0,0-1 1,-1 0-1,1 1 0,0-1 1,0-1-1,2-3-3,0 1-1,-1-1 1,1 0-1,-1 0 1,0-1-1,2-5 1,3-18 8,-2 0 0,-1 0 0,-1-1-1,-2-37 1,1 130 165,3 0 0,14 66 1,-19-127-161,6 24 99,-2-21-33,1-12 11,0-15-32,-1-1 0,1-23-1,-3 27-35,0 0 0,1 0 0,11-33 0,-14 50-18,0 1 0,0 0 1,1 0-1,-1 0 0,0 0 1,1 0-1,-1 0 1,1 0-1,0 0 0,-1 0 1,1 0-1,0 0 0,0 1 1,-1-1-1,1 0 0,0 0 1,0 1-1,0-1 1,0 0-1,0 1 0,0-1 1,0 1-1,0-1 0,0 1 1,0 0-1,0-1 1,0 1-1,2 0 0,-1 0 0,-1 1-1,1-1 1,0 1-1,0-1 1,-1 1-1,1 0 1,-1 0-1,1 0 1,0 0-1,-1 0 1,0 0-1,1 1 1,-1-1-1,0 0 1,0 1-1,1-1 1,0 2-1,56 87-39,-58-90 41,0 1 1,1 0-1,-1 0 0,1 0 1,-1-1-1,1 1 1,-1 0-1,1-1 0,-1 1 1,1-1-1,0 1 0,-1-1 1,1 1-1,0-1 0,0 1 1,-1-1-1,1 1 1,0-1-1,0 0 0,0 1 1,0-1-1,0 0 0,0 0 1,0 0-1,-1-1 1,1 1-1,0 0 1,-1-1-1,1 1 1,-1-1 0,1 1-1,-1-1 1,1 1-1,-1-1 1,1 1-1,-1-1 1,1 1-1,-1-1 1,1 0-1,-1 1 1,0-1-1,0 0 1,1 0-1,2-9 4,0 0 0,-1 1 0,2-13 0,-1 7-6,-3 14 2,2-8 1,0 1 0,1 0 0,0-1 0,7-11 1,-10 19-3,1 0 0,0-1 0,-1 1 0,1 0 1,0 0-1,0 0 0,0 0 0,0 0 1,0 0-1,0 0 0,0 0 0,0 0 1,0 1-1,0-1 0,0 0 0,1 1 0,-1-1 1,0 0-1,0 1 0,1 0 0,-1-1 1,0 1-1,1 0 0,-1 0 0,1 0 1,-1 0-1,0 0 0,1 0 0,-1 0 0,0 0 1,1 0-1,-1 1 0,0-1 0,1 0 1,-1 1-1,0-1 0,3 2 0,4 5-5,1-1 0,-1 1-1,0 1 1,-1 0-1,1 0 1,-2 0 0,1 1-1,-1 0 1,6 12 0,22 28-65,-34-49 57,1 1 1,-1-1 0,0 1 0,0-1 0,1 0-1,-1 1 1,1-1 0,-1 1 0,0-1 0,1 0 0,-1 1-1,1-1 1,-1 0 0,0 0 0,1 1 0,-1-1-1,1 0 1,-1 0 0,1 0 0,-1 1 0,1-1-1,0 0 1,-1 0 0,1 0 0,-1 0 0,1 0 0,-1 0-1,1 0 1,0 0 0,0-1-24,-1 0-1,1 1 1,-1-1 0,1 0-1,0 1 1,-1-1-1,0 0 1,1 0 0,-1 0-1,1 1 1,-1-1 0,0 0-1,1 0 1,-1 0 0,0-1-1,4-44-1431,-4 39 1076,9-105-2305,-2 79 1777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39.3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1 139 11202,'0'0'78,"0"0"-1,0 0 1,1 0-1,-1 1 1,0-1-1,0 0 1,0 0-1,1 0 1,-1 0-1,0 0 0,0 0 1,0 0-1,1 0 1,-1 0-1,0-1 1,0 1-1,0 0 1,1 0-1,-1 0 1,0 0-1,0 0 1,0 0-1,1 0 0,-1 0 1,0 0-1,0-1 1,0 1-1,0 0 1,0 0-1,1 0 1,-1 0-1,0-1 1,0 1-1,0 0 1,0 0-1,0 0 0,0 0 1,0-1-1,0 1 1,1 0-1,-1 0 1,0 0-1,0-1 1,0 1-1,0 0 1,0 0-1,0-1 0,0 1 1,0 0-1,0 0 1,-1 0-1,1-1 1,0 1-1,0 0 1,0 0-1,0-1 1,-2-1 2026,1 9-1413,1 3-456,0 0-1,1 0 1,0 0 0,1 0-1,0 0 1,1 0-1,0-1 1,1 1 0,5 11-1,-9-20-220,1-1 0,-1 1-1,0 0 1,0-1 0,1 1-1,-1 0 1,1-1 0,-1 1-1,0-1 1,1 1 0,-1-1 0,1 1-1,-1-1 1,1 1 0,0-1-1,-1 1 1,1-1 0,0 0 0,-1 1-1,1-1 1,-1 0 0,1 0-1,0 1 1,0-1 0,-1 0 0,1 0-1,0 0 1,0 0 0,0 0-4,0-1 0,0 1 1,0-1-1,0 0 0,0 1 1,-1-1-1,1 0 0,0 0 1,0 1-1,-1-1 0,1 0 1,0 0-1,-1 0 0,1 0 1,-1 0-1,1-1 0,2-6 12,0 1 0,0-1-1,1-13 1,13-136 190,-7 227 366,-7-44-404,-3-13-43,2 0-1,-1 0 1,2-1-1,5 19 1,-8-31-126,0 0 0,0 0 0,0 0 1,0 0-1,0 0 0,0 0 0,0 0 1,0 1-1,0-1 0,0 0 0,0 0 1,0 0-1,0 0 0,0 0 0,0 0 1,0 1-1,0-1 0,0 0 1,0 0-1,0 0 0,1 0 0,-1 0 1,0 0-1,0 0 0,0 0 0,0 0 1,0 0-1,0 1 0,0-1 0,0 0 1,1 0-1,-1 0 0,0 0 0,0 0 1,0 0-1,0 0 0,0 0 0,0 0 1,1 0-1,-1 0 0,0 0 0,0 0 1,0 0-1,0 0 0,0 0 1,0 0-1,0 0 0,1 0 0,-1 0 1,0 0-1,0 0 0,0 0 0,0-1 1,0 1-1,0 0 0,0 0 0,1 0 1,-1 0-1,0 0 0,0 0 0,0 0 1,0 0-1,0 0 0,0 0 0,0-1 1,5-12 147,1-16-161,0-20-528,-4 25-748,1 1 0,1 0 0,8-29 0,-11 51 1153,-1 1 72,0-1 1,0 1-1,0 0 0,0-1 0,0 1 0,0 0 0,0-1 1,0 1-1,0-1 0,1 1 0,-1 0 0,0-1 1,0 1-1,0 0 0,1-1 0,-1 1 0,0 0 1,0 0-1,1-1 0,-1 1 0,0 0 0,1 0 1,-1-1-1,0 1 0,1 0 0,-1 0 0,0 0 0,1 0 1,-1-1-1,1 1 0,2 4-1104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39.9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79 7146,'0'-5'1757,"-4"-54"3798,5 44-1490,5 42-1226,6 38-1014,28 124 241,-40-188-2057,9 24 175,-9-26-181,0 1 0,0 0 0,0-1 0,0 1 0,0 0 0,1 0 0,-1-1 1,0 1-1,0 0 0,0-1 0,0 1 0,0 0 0,0 0 0,1-1 0,-1 1 1,0 0-1,0 0 0,0-1 0,1 1 0,-1 0 0,0 0 0,0 0 0,1 0 1,-1-1-1,0 1 0,0 0 0,1 0 0,-1 0 0,0 0 0,0 0 0,1 0 0,-1 0 1,0 0-1,1-1 0,-1 1 0,0 0 0,1 0 0,-1 0 0,0 1 0,0-1 1,1 0-1,-1 0 0,0 0 0,1 0 0,-1 0 0,0 0 0,0 0 0,1 0 1,-1 1-1,0-1 0,0 0 0,1 0 0,-1 0 0,0 1 0,0-1 0,1 0 1,-1 0-1,0 0 0,0 1 0,0-1 0,0 0 0,1 0 0,-1 1 0,0-1 1,0 0-1,0 1 0,5-20-30,0 0 1,2-34-1,-1 12-999,-6 40 517,0 0 409,0 1 1,0 0 0,-1 0-1,1 0 1,0 0-1,0 0 1,0 0-1,-1 0 1,1-1 0,0 1-1,0 0 1,0 0-1,-1 0 1,1 0-1,0 0 1,0 0 0,0 0-1,-1 0 1,1 0-1,0 0 1,0 0-1,-1 0 1,1 0 0,0 0-1,0 1 1,0-1-1,-1 0 1,1 0-1,0 0 1,0 0 0,0 0-1,0 0 1,-1 0-1,1 1 1,0-1 0,0 0-1,0 0 1,0 0-1,-1 0 1,1 1-1,0-1 1,-11 8-2550,-1 0-812,7-4 2318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40.4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13411,'3'9'2842,"60"148"2920,-19-53-4877,-17-40-331,-35-107-516,0-4-342,1 0 0,0-49 1,6 80 178,1-18-29,0 32 149,0 0 1,0 0-1,1 0 1,-1 0-1,0 0 1,1 1-1,-1-1 0,1 0 1,0 0-1,-1 1 1,1-1-1,0 0 1,2-1-1,-3 3-69,0 0 1,0 0-1,1-1 1,-1 1-1,0 0 0,0 0 1,1 0-1,-1 0 0,0 0 1,1 0-1,-1 0 0,0 0 1,0 0-1,1 0 1,-1 0-1,0 0 0,1 0 1,-1 0-1,0 0 0,0 0 1,1 0-1,-1 0 0,0 0 1,0 1-1,1-1 1,-1 0-1,0 0 0,0 0 1,1 0-1,-1 1 0,0-1 1,0 0-1,0 0 1,1 0-1,-1 1 0,0-1 1,0 0-1,0 0 0,0 1 1,0-1-1,1 0 0,-1 0 1,0 1-1,0-1 1,0 0-1,0 1 0,0-1 1,0 0-1,0 0 0,0 1 1,0-1-1,0 0 0,0 1 1,0-1-1,0 0 1,-3 4-710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41.1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 16243,'1'1'194,"1"1"-1,0 0 0,-1-1 1,1 1-1,-1 0 0,1 0 0,-1 0 1,0 0-1,0 0 0,0 0 1,0 1-1,0-1 0,0 3 0,3 3 325,99 242 2343,-31-68-1887,-69-174-926,-2-7-36,-1 1 0,1 0-1,-1-1 1,1 1-1,0 0 1,-1-1 0,1 1-1,0-1 1,0 1-1,0-1 1,0 0 0,1 1-1,-1-1 1,0 0-1,0 0 1,4 2 0,-5-3-10,0 0 0,0 0 0,0 0 0,1 0 0,-1 1 0,0-1 0,0 0 0,1 0 0,-1 0 1,0 0-1,0-1 0,1 1 0,-1 0 0,0 0 0,0 0 0,0 0 0,1 0 0,-1 0 0,0 0 0,0 0 0,0 0 0,1 0 1,-1-1-1,0 1 0,0 0 0,0 0 0,0 0 0,1 0 0,-1-1 0,0 1 0,0 0 0,0 0 0,0 0 0,0-1 1,0 1-1,1 0 0,-1 0 0,0 0 0,0-1 0,0 1 0,3-12 33,0-1-1,0 1 1,-2-1-1,2-19 1,0-7 20,36-277 154,-38 304-202,2 0-1,-1 0 0,6-13 1,-5 22-25,-1 11-69,-1 11-182,0-4-342,-2 1 1,0-1-1,-1 1 0,0-1 0,-1 0 0,-1 1 0,0-2 0,-13 29 0,1-20-481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09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19 270 18708,'6'-2'1592,"-3"8"-1104,1 6-191,-1 6 663,0 6-216,-1 9-352,-2 0-88,0 2-184,0-2-16,-3-6-232,0-3-160,-3-9-488,1-9-208,-1-14 768,0-5-201,3-13-159</inkml:trace>
  <inkml:trace contextRef="#ctx0" brushRef="#br0" timeOffset="1">8 17 20732,'0'0'2025,"0"2"-1369,-3-2 1648,0-3-2288,2-2-72,1 1-144,1-2-112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41.7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28 573 15027,'7'19'1064,"25"52"1518,-32-70-2501,0-1 0,0 1 1,1 0-1,-1-1 0,0 1 0,0-1 0,1 1 0,-1 0 0,1-1 0,-1 1 0,0-1 0,1 1 0,-1-1 0,1 0 0,-1 1 1,1-1-1,0 1 0,-1-1 0,1 0 0,-1 1 0,1-1 0,0 0 0,-1 0 0,1 0 0,-1 1 0,1-1 0,0 0 0,0 0 0,0-1-36,0 1 0,0-1 0,-1 1 0,1-1-1,0 1 1,0-1 0,-1 0 0,1 1 0,0-1-1,-1 0 1,1 0 0,0 1 0,-1-1 0,0 0-1,1 0 1,0-1 0,2-6-76,0 1 0,-1-1 0,3-14 0,-1-12-489,-2-1 1,-1 0-1,-1 0 1,-8-49-1,-35-137-3131,33 179 2568,-27-72 1,27 98 1058,10 16 46,-1 0 0,1 0 1,0 0-1,0 0 0,-1 1 0,1-1 0,0 0 0,0 0 0,-1 0 0,1 1 0,0-1 1,0 0-1,0 0 0,0 1 0,-1-1 0,1 0 0,0 0 0,0 1 0,0-1 0,0 0 1,0 1-1,0-1 0,0 0 0,0 0 0,0 1 0,0-1 0,0 0 0,0 1 0,0-1 1,0 0-1,0 1 0,2 35 1648,0-23-1204,0-1 1,1 0-1,1 1 0,0-1 0,0-1 1,1 1-1,12 19 0,57 73 689,-8-13-960,-26-19-275,43 103 0,-70-137-1219,-13-38 1265,0 0-1,0 0 1,0 0 0,0 0 0,0 0 0,-1 0 0,1 0-1,0 0 1,0 0 0,0 0 0,0 0 0,0 0 0,0 0-1,0 0 1,0 0 0,0 0 0,0 0 0,0 0 0,0 0-1,-1 0 1,1 0 0,0 0 0,0 0 0,0 0 0,0 0-1,0 0 1,0 0 0,0 0 0,0 0 0,0 0 0,0 0-1,0 0 1,0 0 0,0 0 0,-1 0 0,1 0 0,0 1-1,0-1 1,0 0 0,0 0 0,0 0 0,0 0 0,0 0-1,0 0 1,0 0 0,0 0 0,0 0 0,0 0-1,0 0 1,0 0 0,0 1 0,0-1 0,0 0 0,0 0-1,0 0 1,0 0 0,0 0 0,0 0 0,0 0 0,0 0-1,0 0 1,0 0 0,0 0 0,0 0 0,0 1 0,0-1-1,1 0 1,-1 0 0,-6-4-1101,-71-88-4516,46 53 5489,9 13 569,10 13 1164,2 1 1,-1-2 0,-14-26-1,24 38-1374,0 0 0,0-1 0,1 1 0,-1 0 0,1 0 0,-1 0 0,1 0 0,0-1 0,0 1 0,0 0 0,0 0 0,1-1-1,-1 1 1,0 0 0,1 0 0,0 0 0,-1 0 0,1 0 0,0-1 0,0 1 0,0 1 0,0-1 0,1 0 0,0-2 0,5-4 80,1 0 1,-1 0-1,16-12 1,-5 6-357,58-62 93,-58 53-100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47.8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 73 14323,'3'-21'2354,"0"-30"0,-9 166 935,-17 61-2504,3-30-1240,37-253-5827,-3 18 4402,-5 12-716,2-13 1466,-1 32 3540,-10 58-2367,0-1 0,0 1 1,0 0-1,0-1 0,0 1 0,0 0 0,0 0 0,0-1 0,0 1 0,0 0 1,0 0-1,0-1 0,0 1 0,0 0 0,0 0 0,0-1 0,1 1 0,-1 0 1,0 0-1,0-1 0,0 1 0,0 0 0,0 0 0,1 0 0,-1-1 0,0 1 1,0 0-1,0 0 0,1 0 0,-1 0 0,0-1 0,0 1 0,1 0 0,-1 0 1,0 0-1,0 0 0,1 0 0,-1 0 0,0 0 0,0 0 0,1 0 0,-1 0 1,1 0-1,7 12 1428,8 29 217,-15-36-1532,66 159 2750,-57-144-2808,0-1 1,2 0 0,0-1 0,1 0 0,30 30-1,-42-47-188,0 0 0,0-1 0,0 1 0,0 0 0,0 0-1,0 0 1,0 0 0,-1 0 0,1 0 0,0 0 0,-1 0-1,1 0 1,0 2 0,-2-3 48,0 1 0,1-1 0,-1 1 0,0-1 0,0 0 0,0 1 0,1-1 1,-1 0-1,0 0 0,0 1 0,0-1 0,0 0 0,0 0 0,0 0 0,0 0 0,1 0 0,-1 0 0,-2-1 0,-16 1-434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48.3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3 109 14235,'-1'3'1544,"-1"0"-960,2-2-263,5 1 1151,2 1-712,8-3-288,2 0-80,7 0-208,1-3-72,4-3-40,2-3-144,-1-3-376,0-3-168,-4-2-832,1-1 1168,-9-3-200,-5 2-209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48.8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221 90 16243,'-1'5'205,"0"1"0,1-1 0,0 1 0,0 0 0,0-1 0,0 1 0,1-1 0,0 1 0,3 8 0,-4-11-168,2 1 1,-1-1-1,0 1 0,1-1 1,-1 0-1,1 1 1,0-1-1,0 0 1,0 0-1,1-1 1,-1 1-1,1 0 1,-1-1-1,1 1 1,5 2-1,-7-4-39,0-1 0,0 1 0,0-1 0,0 0-1,0 0 1,0 1 0,0-1 0,0 0 0,0 0 0,0 0 0,0 0 0,0 0-1,0 0 1,0 0 0,1-1 0,-1 1 0,0 0 0,0-1 0,0 1-1,0 0 1,0-1 0,0 1 0,-1-1 0,1 0 0,0 1 0,0-1 0,0 0-1,0 1 1,-1-1 0,1 0 0,0 0 0,-1 0 0,1 0 0,0-1 0,3-3-39,-2-1 1,1 1 0,0-1-1,-1 1 1,2-7 0,2-14-133,-2-1 0,3-29 0,-2 15 109,-5 40 69,0 1-1,-1 0 0,1 0 1,0 0-1,0 0 0,0 0 1,0 0-1,0-1 1,0 1-1,0 0 0,0 0 1,1 0-1,-1 0 0,0 0 1,0 0-1,0-1 0,0 1 1,0 0-1,0 0 1,0 0-1,0 0 0,0 0 1,0 0-1,0 0 0,0-1 1,0 1-1,1 0 1,-1 0-1,0 0 0,0 0 1,0 0-1,0 0 0,0 0 1,0 0-1,0 0 1,1 0-1,-1 0 0,0 0 1,0 0-1,0 0 0,0 0 1,0 0-1,0 0 0,1 0 1,-1 0-1,0 0 1,0 0-1,0 0 0,0 0 1,0 0-1,0 0 0,0 0 1,1 0-1,-1 0 1,0 0-1,0 0 0,0 0 1,0 0-1,0 0 0,0 1 1,5 4 203,-1 4-41,-1 0 0,0 0-1,-1 0 1,0 1 0,0 10 0,5 18 280,6 29 219,-5-27-276,1 0 0,27 76 1,-29-104-875,-7-12 474,0 0 0,1 0 1,-1 0-1,0 0 0,0 0 1,0 0-1,0 0 0,0 0 1,0 0-1,0 0 0,0 0 1,0 0-1,0 1 0,0-1 1,0 0-1,1 0 0,-1 0 1,0 0-1,0 0 0,0 0 1,0 0-1,0 0 1,0 0-1,0 0 0,0 0 1,0-1-1,0 1 0,1 0 1,-1 0-1,0 0 0,0 0 1,0 0-1,0 0 0,0 0 1,0 0-1,0 0 0,0 0 1,0 0-1,0 0 0,0 0 1,0 0-1,0 0 0,0 0 1,0 0-1,1 0 0,-1-1 1,0 1-1,0 0 0,0 0 1,0 0-1,0 0 0,0 0 1,0 0-1,0 0 1,0 0-1,0 0 0,0 0 1,0-1-1,-1-21-521,-2 2 143</inkml:trace>
  <inkml:trace contextRef="#ctx0" brushRef="#br0" timeOffset="1">0 660 14035,'14'8'1368,"7"-8"-704,3-5-143,10-7 751,4-3-240,8-10-40,4-5-72,3-6-223,-4-5-97,-1 4-304,-3-2-248,-9 6-496,-1 3-200,-13 7 159,-5 7 249,-8 5-128,-8 10-168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49.3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84 143 18572,'3'0'2217,"-1"7"-782,3 20-229,2 35-656,-3-21-382,1 0-337,-3 1-1,-1 43 1,-1-83 89,0 0 0,0 0 0,-1 0 0,1-1 0,0 1 0,-1 0 0,1 0 0,-1 0 0,0 0 0,1-1 0,-1 1 0,0 0 0,0 0 0,-2 1 0,3-3 38,0 0 0,0 1 0,-1-1 0,1 0 0,0 0 0,-1 0 1,1 0-1,0 0 0,0 0 0,-1 0 0,1 0 0,0 0 0,-1 0 0,1 0 1,0 0-1,-1 0 0,1 0 0,0 0 0,-1 0 0,1 0 0,0 0 1,0 0-1,-1 0 0,1-1 0,0 1 0,-1 0 0,1 0 0,0 0 0,-1-1 1,-11-14-915,3-5-184,0 0 0,1 0-1,0-1 1,-7-38-1,-8-89-2352,23 144 3393,-2-12-132,-1 3 361,1 0-1,1-1 1,0 1 0,1-1 0,0 1 0,1-1 0,1 1 0,3-17 0,-5 29-59,1 0 0,-1 1 0,0-1 0,0 0 0,1 0 0,-1 0 0,1 1 0,-1-1-1,1 0 1,-1 0 0,1 1 0,-1-1 0,1 1 0,-1-1 0,1 0 0,0 1 0,0-1 0,-1 1 0,1-1 0,0 1-1,0 0 1,-1-1 0,1 1 0,0 0 0,1-1 0,0 1 40,-1 0 1,0 1-1,1-1 1,-1 0-1,1 1 0,-1-1 1,1 1-1,-1-1 0,0 1 1,0-1-1,1 1 1,-1 0-1,2 2 0,4 3 317,0 0-1,0 1 0,9 13 0,36 55 722,-4 2 0,47 103 1,-94-180-1190,-1 0 0,0 0 0,0 0 0,0 0 0,0 0 0,1 1 0,-1-1 0,0 0 0,0 0 0,0 0 1,0 0-1,0 1 0,1-1 0,-1 0 0,0 0 0,0 0 0,0 1 0,0-1 0,0 0 0,0 0 0,0 0 0,0 1 0,0-1 0,0 0 1,0 0-1,0 1 0,0-1 0,0 0 0,0 0 0,0 0 0,0 1 0,0-1 0,0 0 0,0 0 0,0 0 0,0 1 0,-1-1 1,1 0-1,0 0 0,0 0 0,0 1 0,0-1 0,0 0 0,-1 0 0,1 0 0,0 0 0,0 0 0,-1 1 0,-9-4-923,-4-3 204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49.9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63 14443,'-6'6'1200,"9"-1"-696,4-2-127,8-2 535,3-1-200,8 0-136,-2-3-96,5-3-144,2-1-240,-4-5-400,-1-3 304,-10-3-96,1 1-72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50.5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48 316 14835,'-1'0'181,"0"1"-1,-1-1 1,1 1 0,0-1-1,0 1 1,-1-1 0,1 1-1,0 0 1,0 0 0,0-1-1,0 1 1,0 0-1,0 0 1,0 0 0,0 0-1,0 1 1,1-1 0,-1 0-1,0 0 1,1 0 0,-1 1-1,1-1 1,-1 0-1,0 3 1,-9 37 1261,8-35-1172,-2 18 138,0 1 1,2-1-1,0 45 0,3-56-375,0-1 0,0 0 1,1 1-1,1-1 0,0 0 0,1 0 0,0-1 0,1 1 0,8 14 1,-12-24-32,0 0 0,0 0 0,1 0 1,-1 0-1,1 0 0,-1-1 0,1 1 1,0 0-1,0-1 0,-1 0 0,1 1 1,0-1-1,0 0 0,0 0 0,3 1 1,-3-2-2,-1 1 0,1-1 0,-1 0 0,1 0 0,0 0 0,-1 0 1,1 0-1,-1 0 0,1-1 0,-1 1 0,1-1 0,-1 1 0,1-1 1,-1 1-1,1-1 0,-1 0 0,2-1 0,1-1 1,0 0 0,0-1 0,-1 0 0,1 1 0,-1-1 0,0-1 0,0 1 0,-1 0 0,1-1 0,-1 1 0,0-1 0,2-6 0,-1 1 15,0 0-1,0-1 1,-1 1-1,-1-1 1,1 1-1,-2-1 0,0 0 1,-2-19-1,2 29-14,0-1 0,0 1 0,-1 0-1,1 0 1,0 0 0,-1-1-1,1 1 1,-1 0 0,1 0 0,-1 0-1,0 0 1,0 0 0,-1-1 0,2 1-1,0 1 0,-1 0 1,1 0-1,0 0 0,-1 0 1,1-1-1,0 1 0,-1 0 1,1 0-1,0 0 0,-1 0 1,1 0-1,0 0 0,-1 0 1,1 0-1,0 0 0,-1 0 1,1 0-1,0 0 0,-1 1 1,1-1-1,0 0 0,-1 0 1,1 0-1,0 0 0,-1 0 1,1 1-1,0-1 0,-1 0 1,0 2 5,-1-1-1,1 1 1,0-1 0,0 1 0,-1 0 0,1-1 0,0 1-1,1 0 1,-1 0 0,0 0 0,0 0 0,0 3 0,0 0-3,0 1 1,0-1-1,0 0 1,1 0 0,0 1-1,0-1 1,0 0 0,1 0-1,0 1 1,1 6-1,-2-12-3,0 0-1,0 0 0,0 1 0,1-1 0,-1 0 0,0 0 0,0 1 1,0-1-1,0 0 0,0 0 0,0 1 0,0-1 0,0 0 1,1 0-1,-1 0 0,0 1 0,0-1 0,0 0 0,1 0 1,-1 0-1,0 0 0,0 1 0,0-1 0,1 0 0,-1 0 1,0 0-1,0 0 0,1 0 0,-1 0 0,0 0 0,0 0 1,1 0-1,-1 0 0,0 0 0,0 0 0,1 0 0,-1 0 1,0 0-1,0 0 0,1 0 0,7-10-1,3-21-21,-11 29 20,9-33-17,-5 18 13,0 0-1,9-19 0,-13 35 7,0 0 0,1 0 0,-1 1 0,1-1 0,-1 0 0,0 0 1,1 0-1,-1 0 0,1 1 0,0-1 0,-1 0 0,1 0 0,0 1 0,-1-1 0,1 1 0,0-1 0,0 1 0,0-1 0,-1 1 1,3-2-1,-2 3 0,-1-1 0,1 0 0,0 0 0,-1 0 1,1 0-1,0 1 0,-1-1 0,1 0 0,0 1 1,-1-1-1,1 0 0,-1 1 0,1-1 0,0 1 0,-1-1 1,1 1-1,-1-1 0,0 1 0,1-1 0,-1 1 1,1 0-1,3 7 3,0 0 0,0 0-1,4 13 1,-5-13 0,33 100-1442,-35-102 1251,-1-6 181,0 0 1,0 0-1,0 0 0,0 0 1,0 0-1,0 0 0,0 0 0,0 0 1,0 0-1,0 0 0,-1 0 0,1 0 1,0 0-1,0 0 0,0 0 0,0-1 1,0 1-1,0 0 0,0 0 0,0 0 1,0 0-1,0 0 0,0 0 0,0 0 1,0 0-1,0 0 0,0 0 0,0 0 1,0 0-1,-1 0 0,1 0 0,0 0 1,0 0-1,0 0 0,0 0 0,0 0 1,0 0-1,0 0 0,0 0 0,0 0 1,0 0-1,0 0 0,0 0 0,0 0 1,0 0-1,-1 0 0,1 0 1,0 0-1,0 0 0,0 1 0,0-1 1,0 0-1,0 0 0,0 0 0,0 0 1,-9-14-363</inkml:trace>
  <inkml:trace contextRef="#ctx0" brushRef="#br0" timeOffset="1">257 31 17628,'5'1'1488,"1"2"-976,3-3-192,6 0 760,4-1-375,4-2-257,2-2-96,-1 1-224,2-2-216,-5 1-696,-6 1-161,-6 1 745,-8 3-200,-1-3-192</inkml:trace>
  <inkml:trace contextRef="#ctx0" brushRef="#br0" timeOffset="2">295 209 14187,'4'12'1384,"10"-7"-768,4-5-183,6-9 1047,6-5-640,3-8-344,4-4-248,-1-5 744,-1-4-712,-4 2-63,-2 3-41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51.0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1 520 14707,'1'6'2275,"1"-7"-579,4-19 330,4-31-863,34-324 550,-37 296-1649,-7 109-31,0 0 1,10 56 0,-4-39-17,0 7-36,3 0-1,2-1 0,21 59 1,-30-107-121,-1 0 0,1-1 0,0 1 0,0-1 1,1 1-1,-1-1 0,1 0 0,0 0 0,0 0 1,0 0-1,1 0 0,0-1 0,-1 1 0,1-1 1,0 0-1,1 0 0,7 4 0,-8-4-351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51.5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1 404 17052,'6'0'1488,"4"-6"-904,8-6-184,8-9 520,7-6-167,8-10-113,4-2-16,6-5-208,-2-1-232,-1 5-576,-1 1-264,-8 9-329,-9 3 737,-11 7-184,-2 4-192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52.1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1 521 15195,'3'-3'300,"-1"-1"-1,0 1 0,1-1 0,-2 0 1,1 0-1,0 0 0,-1 0 0,1 0 1,-1 0-1,0 0 0,0 0 0,0-8 1,1-2 454,18-97 1101,11-203-1,-29 291-1838,14 104 115,-11-56-156,0 7-73,2 0 0,1-1 0,15 40-1,-11-55-994,-11-16 1067,-1 0 0,0 0 0,0 1 0,1-1 0,-1 0 0,0 0 0,1 0 1,-1 0-1,0 0 0,1 0 0,-1 1 0,0-1 0,1 0 0,-1 0 1,0 0-1,1 0 0,-1 0 0,0 0 0,1 0 0,-1 0 0,0-1 0,1 1 1,-1 0-1,0 0 0,1 0 0,-1 0 0,0 0 0,1 0 0,-1-1 1,0 1-1,0 0 0,1 0 0,-1 0 0,0-1 0,0 1 0,1 0 0,-1 0 1,0-1-1,0 1 0,0 0 0,0-1 0,1 1 0,-1 0 0,0-1 0,0 1 1,0 0-1,0-1 0,0 1 0,0 0 0,0-1 0,0 1 0,0 0 1,0-1-1,0 1 0,2-13-532</inkml:trace>
  <inkml:trace contextRef="#ctx0" brushRef="#br0" timeOffset="1">163 165 19532,'2'-1'1625,"2"1"-1217,1 0-208,5 1 688,1-1-232,2 0-496,4-3-384,-2-9-696,3-1 168,-6-7 528,0 1-161,-5-2-199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10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8 243 15611,'-4'11'1715,"0"-3"-274,8-12 1666,80-148-381,-38 63-2655,-34 73-54,-12 16-16,0-1 1,1 1 0,-1 0-1,0 0 1,0 0 0,0 0-1,0 0 1,1 0 0,-1 1-1,0-1 1,0 0 0,0 0-1,1 0 1,-1 0-1,0 0 1,0 0 0,0 0-1,0 0 1,1 0 0,-1 0-1,0 0 1,0 1 0,0-1-1,0 0 1,0 0 0,1 0-1,-1 0 1,0 0 0,0 1-1,0-1 1,0 0-1,0 0 1,0 0 0,0 1-1,0-1 1,0 0 0,0 0-1,0 0 1,0 0 0,0 1-1,0-1 1,0 0 0,0 0-1,0 0 1,0 1-1,-1 39 181,-13 65 300,7-59-439,-3 69 0,1-168-252,5 15 54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52.6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59 1 17188,'-33'91'6010,"26"-60"-5459,0 0-1,-3 59 1,9-72-468,1 0 0,0 0 0,2 1 0,0-1 0,1 0 0,8 24 0,-10-40-128,0 1 0,0-1-1,0 0 1,0 1 0,0-1 0,1 0 0,-1 0 0,1 0 0,0 0 0,3 3 0,-4-4-2,-1-1 1,1 0 0,-1 1-1,1-1 1,-1 0-1,1 1 1,0-1 0,-1 0-1,1 0 1,0 0 0,-1 0-1,1 1 1,0-1 0,-1 0-1,1 0 1,0 0-1,-1 0 1,1-1 0,0 1-1,-1 0 1,1 0 0,0 0-1,-1 0 1,1-1 0,-1 1-1,1 0 1,0-1-1,-1 1 1,1 0 0,-1-1-1,1 1 1,-1-1 0,1 1-1,-1-1 1,1 1-1,-1-1 1,0 1 0,1-1-1,-1 1 1,1-1 0,-1 0-1,0 0 1,17-45-992,-7 17 348</inkml:trace>
  <inkml:trace contextRef="#ctx0" brushRef="#br0" timeOffset="1">127 250 14979,'1'4'334,"0"-1"0,1 1 0,-1-1 0,1 0 0,-1 0 0,1 1 0,0-1 0,1 0 1,2 3-1,-4-5-269,-1-1 0,1 1 0,0-1 0,-1 1 0,1-1 0,-1 1 0,1-1 0,0 0 0,0 0 0,-1 1 1,1-1-1,0 0 0,-1 0 0,1 0 0,0 0 0,0 1 0,-1-1 0,1 0 0,0 0 0,1-1 0,-1 1-7,0-1 0,0 1-1,0-1 1,0 1 0,0-1-1,1 0 1,-1 0-1,0 0 1,0 1 0,-1-1-1,1 0 1,0 0 0,0 0-1,0 0 1,1-3-1,1-3-58,1-1 0,-1 0 0,0 0 0,0 0 0,-1 0 0,0-1 0,1-11 0,7-27-723,-3 74 612,4 39 1820,24 79 0,-35-144-1674,0 0 1,0 0 0,1 0-1,-1 0 1,0 0-1,1 0 1,-1 0 0,0 0-1,1 0 1,-1-1 0,1 1-1,-1 0 1,1 0 0,0 0-1,-1 0 1,1-1-1,0 1 1,-1 0 0,1-1-1,1 2 1,-1-3-69,0 1 0,-1 0 0,1-1 0,-1 1 0,1-1-1,-1 0 1,1 1 0,-1-1 0,1 1 0,-1-1 0,0 0 0,1 1 0,-1-1 0,0 0 0,0 1 0,1-1 0,-1 0-1,0 1 1,0-1 0,0-1 0,7-46-1866,-7 39 1333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53.2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8 108 18236,'-7'12'1752,"7"-8"-1112,1 1-264,10-5 1193,2-2-729,8-5-368,8-2-104,4-5-272,3-2-128,0-2-488,0-2-248,-9 5-400,-2 0-1329,-13 7 1937,-12 4-432,-13 7-256</inkml:trace>
  <inkml:trace contextRef="#ctx0" brushRef="#br0" timeOffset="1">77 247 19324,'12'5'1504,"6"-10"-1055,6-8-177,9-7 448,3-2-184,0-5-544,2-3-512,-10-3 560,-7 1-88,-21 7-232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55.8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1 501 14635,'7'22'1841,"-7"-22"-1803,0 0 0,0 1 0,0-1 0,0 0 0,0 0 0,1 0 0,-1 0 0,0 0 0,0 0 0,0 0-1,0 1 1,1-1 0,-1 0 0,0 0 0,0 0 0,0 0 0,0 0 0,1 0 0,-1 0 0,0 0 0,0 0 0,0 0 0,1 0 0,-1 0 0,0 0 0,0 0 0,0 0 0,0 0 0,1 0 0,-1-1 0,0 1 0,0 0 0,0 0 0,0 0 0,0 0 0,1 0 0,-1 0 0,0 0 0,0-1 0,0 1 0,0 0 0,0 0 0,0 0 0,1 0 0,-1 0 0,0-1 0,0 1 0,0 0 0,0 0 0,0 0-1,3-7 326,-1 1 0,1 0-1,-1-1 1,1-7 0,71-467 3325,-65 525-3613,-6-12-79,12 76-63,-12-95 45,1 0 0,-1 0 0,2 0 0,0 0 0,12 21 0,-16-31-101,0-1 0,1 0 0,-1 0 0,0 0 0,1 0-1,0 0 1,-1-1 0,1 1 0,0 0 0,0-1-1,0 1 1,0-1 0,0 0 0,0 1 0,1-1 0,-1 0-1,0-1 1,1 1 0,-1 0 0,0-1 0,5 1 0,-7-1-390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56.4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10 324 14275,'-9'9'1392,"9"-2"-952,1-1-159,10-7 1119,5-4-640,10-11-176,7-4 0,10-8-80,8-4-32,2-7-15,-2 0-41,-1 3-152,-4 0-160,-11 9-504,-10 3-297,-16 8 553,-12 0-120,-19 6-88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56.9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0 490 17124,'1'7'1872,"1"-7"-542,5-12 130,6-24-382,5-52-19,13-161 1,-22 156-959,-5 74-102,-4 19 0,0 0 1,1 0 0,-1 0 0,0 0-1,0 0 1,0 0 0,0 0 0,0 0-1,1 0 1,-1 0 0,0 0 0,0 0-1,0 0 1,0 0 0,0 0 0,1 0-1,-1 0 1,0 0 0,0 0 0,0 1-1,0-1 1,0 0 0,0 0 0,0 0 0,1 0-1,-1 0 1,0 0 0,0 0 0,0 0-1,0 1 1,0-1 0,0 0 0,0 0-1,0 0 1,0 0 0,0 0 0,0 0-1,0 1 1,1-1 0,-1 0 0,0 0-1,0 0 1,0 0 0,0 0 0,0 1-1,0-1 1,0 0 0,0 0 0,0 0 0,-1 0-1,8 34-15,-6-33 17,4 30-66,2 18-265,2-1 0,25 73 0,-34-120 260,1 0 0,-1 0 1,0 1-1,1-1 0,0 0 1,-1 0-1,1 0 0,0 0 1,-1 0-1,1 0 0,0 0 1,0 0-1,0 0 0,1 1 0,3-5-433,-3-9 226,-2-11-268</inkml:trace>
  <inkml:trace contextRef="#ctx0" brushRef="#br0" timeOffset="1">210 138 16115,'8'10'1769,"-1"-5"-1105,-1-4-264,0-1 1600,5-1-1143,3-5-473,-1-3-216,4-3-744,-4-5-217,-2-4 681,-8-3-176,-3 0-128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57.5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116 8 16972,'0'0'152,"-1"-1"0,0 0 0,1 1 0,-1-1 0,0 1 0,0-1 0,1 1 0,-1-1 0,0 1 0,0-1 0,0 1 0,0 0 0,0-1 0,0 1 0,0 0 0,1 0 0,-1 0 0,0 0 0,0 0 0,0 0 0,0 0 0,0 0 0,0 0 0,-2 1 0,1 0 18,0 0 0,0 0 0,0 0 0,0 0 1,0 1-1,0-1 0,0 0 0,1 1 0,-4 3 0,-2 4 42,1-1-1,0 2 1,-6 11 0,5-6-167,1 0 0,0 0 0,1 0 0,1 1 0,0 0 0,1 0 0,1 0 0,0 0 0,1 0 0,1 0 0,1 0 0,3 23 0,-3-36-38,-1 0 0,1 0-1,1 0 1,-1 0 0,0 0-1,0 0 1,1-1 0,0 1-1,0 0 1,0-1 0,0 1 0,3 2-1,-4-4-4,0 0-1,0-1 0,0 1 1,0-1-1,0 1 1,0 0-1,0-1 0,0 0 1,0 1-1,0-1 1,0 0-1,0 0 0,0 1 1,0-1-1,1 0 1,-1 0-1,0 0 0,0 0 1,0 0-1,0-1 1,0 1-1,0 0 0,1-1 1,-1 1-1,0 0 1,0-1-1,0 1 0,0-1 1,0 0-1,0 1 0,0-1 1,-1 0-1,1 1 1,0-1-1,0 0 0,0-1 1,5-5-3,0 0 1,0-1-1,-1 0 1,-1 0-1,1 0 1,-1 0 0,0-1-1,-1 0 1,3-10-1,0-5 8,-1-1-1,2-29 0,-5 38 6,2-42 44,-3 53-55,-1 1-1,-1-1 1,1 0 0,0 1 0,-1-1-1,0 1 1,0-1 0,-1 1-1,-2-6 1,4 10-14,0 0 0,0-1 0,0 1-1,0 0 1,0 0 0,0-1 0,-1 1-1,1 0 1,0 0 0,0-1 0,0 1 0,-1 0-1,1 0 1,0-1 0,0 1 0,-1 0 0,1 0-1,0 0 1,0 0 0,-1-1 0,1 1 0,0 0-1,-1 0 1,1 0 0,0 0 0,-1 0-1,1 0 1,0 0 0,0 0 0,-1 0 0,1 0-1,0 0 1,-1 0 0,0 0 0,-7 10-477,-1 15-1056,7-16 437,0-3 651,0 0 0,1 1-1,0-1 1,1 0 0,-1 11 0,4-3-707</inkml:trace>
  <inkml:trace contextRef="#ctx0" brushRef="#br0" timeOffset="1">232 125 13179,'9'26'1776,"0"10"-912,-1-1-360,-2 1 1961,0-2-1561,-2-7-728,1-6-248,-4-15-520,-5-27 280,-2-6-80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58.1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77 17516,'1'-1'149,"-1"1"0,1-1-1,0 1 1,0 0 0,-1-1 0,1 1 0,0 0 0,0 0 0,-1-1 0,1 1-1,0 0 1,0 0 0,0 0 0,0 0 0,-1 0 0,1 0 0,0 0 0,0 0-1,0 1 1,-1-1 0,1 0 0,0 0 0,0 1 0,-1-1 0,3 1 0,14 2 433,-14-4-573,-1 0 1,1 0-1,-1 0 1,1 0-1,-1 0 0,1-1 1,-1 1-1,0-1 1,1 1-1,-1-1 1,0 0-1,0 0 1,0 0-1,-1 0 1,1 0-1,0-1 1,-1 1-1,0 0 0,1-1 1,-1 1-1,0-1 1,1-4-1,0 3 14,0 0 0,0-1 0,0 1 0,1 0 0,-1 0 0,5-4 0,-6 8-16,-1 0-1,0 0 0,1 1 0,-1-1 0,1 0 0,-1 0 0,1 0 1,-1 1-1,0-1 0,1 0 0,-1 1 0,1-1 0,-1 0 1,0 1-1,1-1 0,-1 0 0,0 1 0,0-1 0,1 1 0,-1-1 1,0 0-1,0 1 0,0-1 0,1 1 0,-1-1 0,0 1 0,0-1 1,0 1-1,0-1 0,0 1 0,0 0 0,6 19 112,11 55 158,-4 0 0,5 91 0,-18-164-418,0 1-1,0-1 0,0 1 0,0-1 0,0 1 1,-1-1-1,1 1 0,-2 4 0,2-7 119,0 0-1,-1 0 1,1 1-1,0-1 1,0 0-1,0 0 1,0 0-1,-1 1 1,1-1-1,0 0 1,0 0-1,0 0 1,-1 0-1,1 1 1,0-1-1,0 0 1,0 0-1,-1 0 1,1 0-1,0 0 1,0 0-1,-1 0 1,1 0-1,0 0 1,0 0-1,-1 0 1,1 0-1,0 0 1,-1 0-1,-11-8-365,0-6-166</inkml:trace>
  <inkml:trace contextRef="#ctx0" brushRef="#br0" timeOffset="1">76 254 15851,'6'-2'1377,"2"2"-977,2 0-160,2-1 432,2-2-328,1-5 576,-2-1-616,-1-6-136,-3-4-32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58.7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47 135 17292,'8'51'2170,"-7"-42"-1916,-1-1-1,2 0 1,-1 1-1,1-1 1,0 0-1,1 0 0,-1 0 1,9 15-1,-10-22-244,0 0 0,0 0 1,-1 0-1,1-1 0,0 1 0,0 0 0,1 0 0,-1-1 0,0 1 0,0 0 0,0-1 0,0 1 0,0-1 0,1 0 1,-1 1-1,0-1 0,0 0 0,1 0 0,-1 0 0,0 0 0,1 0 0,-1 0 0,0 0 0,2 0 0,36-11 148,-9 2-106,-27 9-48,0 0 0,0 0 0,0 1 0,0-1 0,0 1 0,0 0 0,-1-1 0,1 2 0,0-1 0,0 0 0,-1 0 0,1 1 0,0-1 0,-1 1 0,0 0 0,1 0-1,-1 0 1,0 0 0,0 0 0,0 1 0,0-1 0,-1 1 0,1-1 0,-1 1 0,1-1 0,-1 1 0,0 0 0,1 3 0,0-2-2,-1-1 0,0 1 0,0-1 1,0 1-1,0-1 0,-1 1 0,1 0 0,-1-1 0,0 1 0,0 0 1,0-1-1,-1 1 0,1 0 0,-1-1 0,0 1 0,0 0 0,0-1 0,-1 0 1,1 1-1,-1-1 0,1 0 0,-5 6 0,4-7-65,-1-1 0,1 1 0,-1 0 0,1-1 0,-1 1 0,0-1 0,0 0 0,1 0 0,-1 0 0,0 0 0,0 0 0,0-1 0,0 1 0,0-1 0,0 0 0,0 0 0,0 0 0,0 0 0,0-1 0,0 1 0,0-1 0,0 0 0,-4-1 0,-3-1-66,0-1 0,0 0 0,1-1 0,-1 0 0,-11-8 0,-12-14-320</inkml:trace>
  <inkml:trace contextRef="#ctx0" brushRef="#br0" timeOffset="1">1 192 11803,'21'-14'1616,"6"4"-768,1-1-328,2-1 1465,3 0-937,0-4-320,-3-2-112,-4-3-672,-4 1 968,-5-1-800,-5 0 16,-4 6-40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59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1 221 16195,'0'0'2833,"3"-5"-2385,3-1 1153,4-4-753,7-2-48,2-3-264,5-3-208,8-6-224,1 0-120,3 0-376,1 0-224,-5 4-384,-4 2-161,-10 6 785,-6 3-248,-16 9-224</inkml:trace>
  <inkml:trace contextRef="#ctx0" brushRef="#br0" timeOffset="1">76 263 15059,'-3'18'1417,"3"-5"-905,0-3-184,9-7 640,6-5-120,7-7-168,5-6-104,6-3-240,5-3-32,2-2-231,2 1-242,-3-1-463,-1 2 544,-8 3-120,-6 2-80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59.9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59 16500,'0'-3'383,"8"-40"1715,-8 42-2035,1 1-1,-1-1 0,0 0 1,0 1-1,1-1 0,-1 0 1,0 1-1,1-1 1,-1 0-1,1 1 0,-1-1 1,0 1-1,1-1 0,-1 1 1,1-1-1,0 1 1,-1-1-1,1 1 0,1-1 1,-2 1 25,1 0 1,0 0-1,0 1 1,-1-1-1,1 0 0,0 1 1,0-1-1,-1 0 1,1 1-1,0-1 1,-1 1-1,1-1 1,-1 1-1,1-1 0,0 1 1,-1-1-1,1 1 1,-1 0-1,0-1 1,1 1-1,-1 0 1,1-1-1,-1 2 0,12 19 553,-2 1-1,0-1 0,9 36 1,14 72 163,-31-121-719,12 68 184,9 31 20,-23-106-285,0 0-1,0 0 0,0 0 0,1 0 1,-1 0-1,0 0 0,1 0 0,-1 0 1,0 0-1,1-1 0,-1 1 0,1 0 1,-1 0-1,1 0 0,0-1 0,-1 1 1,1 0-1,0-1 0,0 1 0,-1 0 1,1-1-1,0 1 0,0-1 0,0 0 1,0 1-1,-1-1 0,1 1 0,1-1 1,0 0-15,-1-1 1,1 1 0,-1 0 0,1-1-1,-1 1 1,1-1 0,-1 0 0,0 0 0,1 1-1,-1-1 1,0 0 0,0 0 0,1 0-1,-1 0 1,1-2 0,6-7-376,0 0 0,0 0 1,6-13-1,-8 12-79,0 0 0,0-1 0,-1 1 0,0-1 0,-1-1 0,-1 1 0,0 0 0,1-16 0,-3-5-582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10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57 289 16428,'4'-2'309,"0"-1"1,-1 1 0,0-1 0,0 0-1,0 0 1,0 0 0,0 0 0,0-1 0,-1 1-1,0-1 1,1 0 0,2-6 0,4-6 337,4-5-372,-1-1 1,0 0 0,-2 0-1,-1-1 1,11-39 0,-20 60-230,1-1 0,-1 1 0,1-1 0,-1 0 0,0 1 0,0-1 1,0 1-1,0-1 0,-1 1 0,1-1 0,-1 1 0,0-1 1,1 1-1,-1-1 0,-3-4 0,4 7-18,-1-1 0,1 0 0,-1 1 0,1-1 0,-1 1 0,0-1 0,1 0 0,-1 1-1,0-1 1,0 1 0,1 0 0,-1-1 0,0 1 0,0 0 0,0-1 0,1 1 0,-1 0 0,0 0 0,-1 0 0,0 0-1,1 0 0,-1 0 0,0 0 0,1 1 0,-1-1 0,0 1 0,1-1 0,-1 1 1,1 0-1,-1-1 0,1 1 0,-1 0 0,-1 1 0,-8 7 98,-1 1 1,1 0 0,1 0-1,0 1 1,0 0-1,1 1 1,1 0 0,-9 16-1,11-17-13,0 1 0,1-1 0,0 1 1,1 0-1,1 0 0,0 0 0,0 1 0,1-1 0,0 25 0,1-34-97,1-1 1,1 0-1,-1 0 0,0 0 1,0 1-1,1-1 0,-1 0 1,1 0-1,0 0 0,0 0 1,-1 0-1,1 0 0,1 0 1,-1 0-1,0 0 0,0 0 0,1 0 1,-1-1-1,1 1 0,-1-1 1,1 1-1,0-1 0,2 2 1,0-1-28,-1-1 1,1 0 0,-1 0-1,0-1 1,1 1 0,-1-1-1,1 0 1,0 1 0,-1-2-1,1 1 1,-1 0-1,1-1 1,-1 1 0,6-3-1,11-4-299,1 0 0,-1-2 0,-1-1 0,1 0 0,21-16-1,-8 2-104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00.4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 14491,'-2'4'2153,"2"10"-1185,5 11-328,1 7 2241,4 10-1777,4 4-224,2 7-304,2 1-104,3 0-176,2-4-144,-1-11-712,-2-5-208,-12-17 624,-8-16-120,-4 5-112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02.2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 26 16347,'3'-13'991,"1"0"1171,-2 28-267,-26 303 857,14-219-3102,11-150-2316,-3 13 2019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02.8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 10 13379,'0'0'94,"0"-1"0,0 1 0,0-1 0,0 1 0,0-1 0,1 1 0,-1 0 0,0-1 0,0 1 0,0-1 0,1 1 0,-1 0 0,0-1 0,0 1 0,1-1 0,-1 1 0,0 0 0,1-1 0,-1 1 0,1 0 0,-1 0 0,0-1 0,1 1 0,-1 0 0,1 0 0,-1 0 0,1-1 0,-1 1 1,0 0-1,1 0 0,-1 0 0,1 0 0,-1 0 0,1 0 0,-1 0 0,1 0 0,-1 0 0,1 0 0,-1 0 0,1 0 0,-1 1 0,1-1 0,-1 0 0,0 0 0,1 0 0,-1 1 0,1-1 0,-1 0 0,0 0 0,1 1 0,16 24 2666,-10-12-2676,21 23 349,2-1 0,50 46-1,-21-22-1205,-54-55 789,-1 1-1,-1 0 0,1-1 1,-1 1-1,5 9 0,-7-13-4,-1 1-1,1-1 0,0 0 0,-1 1 1,1-1-1,-1 1 0,0 0 0,1-1 1,-1 1-1,0-1 0,0 1 0,0 0 1,0-1-1,-1 1 0,1-1 0,0 1 1,0-1-1,-1 1 0,1-1 0,-1 1 1,0-1-1,1 1 0,-1-1 1,0 1-1,-1 1 0,-13 11-139</inkml:trace>
  <inkml:trace contextRef="#ctx0" brushRef="#br0" timeOffset="1">1 453 17012,'7'0'1280,"13"-7"-920,2-5-152,10-8 584,5-4-360,5-7-408,2-5-160,0 0-168,-4-3-2144,-8 2 2128,-5 3-305,-9 4-263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03.2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110 4 15715,'-1'0'65,"0"-1"1,0 1-1,0-1 0,0 1 0,0-1 0,-1 1 0,1 0 0,0-1 0,0 1 0,-1 0 0,1 0 0,0 0 0,0 0 0,0 0 0,-1 0 0,1 0 1,0 1-1,0-1 0,-1 0 0,1 1 0,0-1 0,0 1 0,0-1 0,0 1 0,0-1 0,0 1 0,0 0 0,0 0 0,0-1 0,0 1 1,0 0-1,0 0 0,0 0 0,1 0 0,-1 0 0,0 0 0,1 0 0,-2 2 0,-3 7 214,-1-1 0,2 1 0,-6 15-1,8-22-86,-8 30 73,1 0-1,2 0 0,1 1 1,2 0-1,1 0 0,2 0 1,1 1-1,8 58 0,-5-68-188,2-1-1,0 1 0,10 23 1,-12-40-53,0 0 0,1 0 1,0 0-1,0 0 0,0 0 0,1-1 0,1 0 1,-1 0-1,1 0 0,0-1 0,12 10 0,-15-14-17,-1 0 0,1-1 0,0 1 0,0-1 0,0 1 0,0-1 0,0 0 0,0 0 0,0-1 0,1 1 0,-1 0 0,0-1 0,0 0 0,1 0 0,-1 0 0,0 0 0,0 0 0,5-2-1,-3 1 1,-1-1-1,1 0 1,0 0-1,-1-1 1,1 1-1,-1-1 1,0 0-1,0 0 1,0-1-1,6-5 1,0-3 11,0-1 0,0 0 0,-2-1 0,1 1 0,-2-2 0,9-20 0,-10 19 44,-1 0 1,6-28 0,-10 37-8,0 0 1,0 1 0,-1-1 0,0 0-1,0 1 1,-1-1 0,1 1-1,-1-1 1,-4-10 0,5 15-34,-1 1 1,1-1-1,-1 1 1,0 0-1,1-1 0,-1 1 1,0 0-1,0-1 1,0 1-1,0 0 1,0 0-1,0 0 1,0 0-1,-3-2 0,4 3-4,-1 0 0,0 0 0,1-1 0,-1 1 0,0 0 0,0 0 0,1 0 0,-1 0 0,0 0 0,0 0 0,1 0 0,-1 0 0,0 0 0,0 0 0,1 0 0,-1 1 0,0-1 0,1 0 0,-1 1 0,0-1 0,0 1 0,-2 0 23,1 1 0,0 0 1,-1 0-1,1 0 0,0 1 1,0-1-1,1 1 0,-1-1 0,0 1 1,1-1-1,-1 1 0,0 3 1,-1 0-21,1 1-1,1-1 1,-1 0 0,1 1 0,0-1 0,0 1 0,1 0 0,-1-1 0,2 1 0,-1 0 0,1-1-1,2 11 1,-3-16-20,0-1 0,0 1 0,1 0 1,-1-1-1,0 1 0,0 0 0,1-1 0,-1 1 0,0-1 0,1 1 0,-1 0 0,0-1 0,1 1 0,-1-1 0,1 1 0,-1-1 0,1 1 0,-1-1 0,1 0 0,-1 1 0,1-1 0,0 1 0,0-1 1,-1 0-1,1 0 0,0-1 0,-1 1 0,1 0 0,-1 0 0,1 0 0,-1-1 1,1 1-1,-1 0 0,1 0 0,-1-1 0,0 1 0,1 0 0,-1-1 0,1 1 0,-1 0 1,0-1-1,1 1 0,0-2 0,15-30 4,-14 30-4,22-66-14,-17 46-1,1 0 1,13-26-1,-20 47 11,-1 0 1,1 0 0,-1 0-1,1 0 1,-1 0 0,1 1-1,-1-1 1,1 0 0,0 0-1,0 1 1,-1-1 0,1 0-1,0 1 1,0-1-1,0 1 1,-1-1 0,3 0-1,-3 1 2,1 0 0,-1 0-1,1 1 1,-1-1 0,1 0-1,-1 0 1,1 0 0,-1 0-1,1 0 1,-1 1 0,1-1-1,-1 0 1,1 0-1,-1 1 1,0-1 0,1 0-1,-1 1 1,1-1 0,-1 0-1,0 1 1,1-1 0,-1 0-1,1 1 1,1 4-11,0-1 1,0 0-1,0 1 1,0-1-1,1 8 1,44 203-572,-46-208 641,-2-19-160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03.9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0 225 18356,'123'-66'6156,"70"-34"-5679,-179 95-633,-11 4 5,0 1 0,-1-1 0,0 0 0,1 0 1,-1 0-1,0 0 0,1 0 0,-1 0 0,0-1 0,0 1 1,0-1-1,0 1 0,0-1 0,0 0 0,3-4 0,-5 6 124,0-1 0,0 1 0,0-1 0,0 1 0,0-1 0,0 0 0,0 1 0,-1-1 0,1 1 0,0-1 0,0 0 0,0 1 0,-1-1 0,1 1 0,0-1 0,-1 1 0,1-1 0,0 1 0,-1-1 0,1 1 0,0 0 0,-1-1 0,1 1 0,-1-1 0,1 1 0,-1 0 0,1-1 0,-1 1 0,0 0 0,-2-3-109,-13-9-573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04.5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 15411,'17'1'1177,"0"-1"-1,0 0 0,0-1 1,30-6-1,-33 4-1042,1 1 0,-1 0 0,0 1 0,0 1 0,1 0 0,-1 1 0,17 3 0,-29-3-122,0 0 0,1 0 0,-1 0 1,0 0-1,0 0 0,0 1 0,0-1 1,-1 1-1,1 0 0,0-1 0,-1 1 0,1 0 1,-1 0-1,1 0 0,-1 0 0,0 0 0,0 0 1,0 0-1,0 1 0,0-1 0,-1 0 1,1 1-1,-1-1 0,1 0 0,-1 1 0,0 3 1,1 9 107,-1 0 1,0 0 0,-3 16 0,2-16 7,-3 40-129,-3 1 0,-1-1 0,-24 75 0,30-127-197,1-4-69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05.0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 18884,'0'0'25,"0"0"-1,0 0 1,0 0 0,0 0-1,0 0 1,0 0 0,0 0-1,-1-1 1,1 1 0,0 0-1,0 0 1,0 0 0,0 0-1,0 0 1,0 0 0,0 0-1,0 0 1,0 0 0,0 0-1,0-1 1,0 1 0,0 0-1,0 0 1,0 0 0,0 0-1,0 0 1,0 0-1,0 0 1,0 0 0,0 0-1,0-1 1,0 1 0,0 0-1,0 0 1,0 0 0,0 0-1,0 0 1,1 0 0,-1 0-1,0 0 1,0 0 0,0 0-1,0 0 1,0-1 0,0 1-1,0 0 1,0 0 0,0 0-1,0 0 1,0 0 0,1 0-1,-1 0 1,0 0 0,0 0-1,0 0 1,0 0 0,0 0-1,0 0 1,0 0 0,0 0-1,0 0 1,1 0 0,-1 0-1,0 0 1,0 0 0,0 0-1,0 0 1,0 0 0,5 9 642,3 14 31,6 40-228,-3 0-1,-3 1 0,-3 0 0,-2 67 0,-5-112-822,2-19 338,0 0-1,0 0 0,0 0 0,0 0 0,0 0 1,0 0-1,0 0 0,0 0 0,0 0 0,0-1 1,0 1-1,0 0 0,0 0 0,0 0 0,0 0 1,0 0-1,0 0 0,-1 0 0,1 0 0,0 0 1,0 0-1,0 0 0,0 0 0,0 0 0,0 0 1,0 0-1,0 0 0,0 0 0,0 0 0,0 0 1,0 0-1,-1 0 0,1 0 0,0 0 0,0 0 1,0 0-1,0 0 0,0 0 0,0 0 0,0 0 1,0 0-1,0 0 0,0 0 0,0 0 0,0 0 1,0 0-1,0 0 0,-1 1 0,1-1 0,0 0 1,0 0-1,0 0 0,0 0 0,0 0 1,0 0-1,0 0 0,0 0 0,0 0 0,0 0 1,0 0-1,0 0 0,0 0 0,0 1 0,-9-33-1734,-9-53 554,8 33 413</inkml:trace>
  <inkml:trace contextRef="#ctx0" brushRef="#br0" timeOffset="1">12 25 15115,'7'6'1513,"1"9"-769,-2 5-240,4 2 840,2 4-384,2 1-168,2 1-71,1-2-217,1-4-128,4-4-304,1-1-224,-1-5-400,1 0-272,-5 0-289,-2 0 817,-8 0-256,-4 0-168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05.6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0 500 18244,'0'13'1416,"12"-10"-1024,2-3-152,8-9 961,5-4-697,3-7-264,3-3-104,0-4-536,0 0-224,-12 0 568,-7 0-136,-11 3-145</inkml:trace>
  <inkml:trace contextRef="#ctx0" brushRef="#br0" timeOffset="1">137 93 19804,'2'1'234,"1"1"-1,-1 0 1,1 0-1,-1 1 1,0-1-1,0 0 1,0 1-1,0-1 1,-1 1-1,3 4 1,4 4 533,2 1-526,0-1 0,1 0 1,12 9-1,-20-17-301,0 0 0,0-1 1,1 0-1,-1 0 0,1 0 0,0 0 0,-1 0 0,1-1 0,0 1 1,0-1-1,0 0 0,0 0 0,0-1 0,0 1 0,0-1 0,6 0 1,-8-1-53,1 0 1,-1 0 0,0 0-1,0 0 1,0 0 0,0 0 0,0-1-1,0 1 1,0-1 0,0 1 0,0-1-1,0 0 1,-1 0 0,1 0-1,-1 0 1,0 0 0,1 0 0,-1 0-1,0 0 1,0-1 0,0 1-1,-1 0 1,1-1 0,0-2 0,2-8-516,-1 0-1,0 0 1,0-15 0,-4-70-1849,15 146 5092,-5-23-1874,15 59 1194,-13-39-1120,3-1 0,34 78 1,-46-118-851,21 32-814,-21-35 818,0 0 0,-1 0-1,1 0 1,0 0 0,0 0 0,0-1-1,0 1 1,0 0 0,0 0 0,0-1-1,0 1 1,0 0 0,1-1 0,-1 1-1,0-1 1,0 0 0,0 1 0,1-1-1,-1 0 1,0 0 0,0 0 0,1 0-1,-1 0 1,0 0 0,1 0 0,-1 0-1,2-1 1,13-9-389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06.7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0 190 18900,'3'0'1488,"5"0"-976,4-3-207,4-6 615,4-2-240,4-7-256,3-3-104,0-3-80,1-2-104,-5 1-416,-1 2-240,-5 5-528,-5 8 280,-11 10 471,-1-2-231,-10 17-200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07.2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0 241 16652,'11'5'1384,"2"-10"-864,7-7-216,5-7 424,5-5-136,3-6-176,2-2-344,-5-1 505,-3-1-417,-11 5-160,-2 2 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11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14 16011,'2'-1'177,"-1"0"0,1-1-1,0 1 1,-1 0-1,1 0 1,0 0-1,0 0 1,0 0 0,-1 0-1,1 1 1,0-1-1,0 1 1,0-1-1,0 1 1,0 0-1,0 0 1,0 0 0,1 0-1,-1 0 1,0 0-1,0 1 1,0-1-1,0 1 1,0-1 0,-1 1-1,1 0 1,0-1-1,0 1 1,0 0-1,0 0 1,-1 1 0,1-1-1,0 0 1,-1 0-1,0 1 1,1-1-1,-1 1 1,0-1 0,1 1-1,1 3 1,2 3 16,0 0 1,-1 0-1,0 1 1,0 0-1,-1 0 1,0 0-1,3 16 1,0 16-17,-3 1 1,-1-1-1,-2 0 1,-1 1-1,-13 71 1,1-47-514,-3 0 0,-43 111 0,46-145 185,-2 0 0,-36 56 0,2-26-159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07.7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17876,'0'0'52,"0"0"53,0 0-53,0 0 0,0 0 0,0 0 1,0 0-1,0 0 0,0 0 0,0 0 1,0 0-1,0 0 0,1 0 0,-1 0 1,0 0-1,0 0 0,0 0 0,0 0 1,0 0-1,0 0 0,0 0 0,0 0 0,0 0 1,0 0-1,0 0 0,0 0 0,0 0 1,0 0-1,0 0 0,0 0 0,1 0 1,-1 0-1,0 0 0,0 0 0,0 0 1,0 0-1,0 0 52,0 0-51,0 0-1,0 0 0,0 0 0,0-1 1,0 1-1,0 0 0,5 12 982,6 19-10,-1 3-439,2 0 1,0 0 0,3-1 0,25 44-1,-39-75-557,0-1 0,0 1-1,0 0 1,0-1 0,1 0-1,-1 1 1,0-1 0,1 0-1,-1 1 1,1-1 0,-1 0-1,1 0 1,-1 0 0,1 0 0,0 0-1,-1-1 1,1 1 0,0-1-1,3 2 1,-4-3-31,0 1 0,1 0-1,-1 0 1,0-1 0,1 1 0,-1-1 0,0 1-1,0-1 1,1 0 0,-1 1 0,0-1 0,0 0-1,0 0 1,0 0 0,0 0 0,0 0 0,0 0-1,0 0 1,-1 0 0,2-2 0,2-3-223,-1-1 0,0 0 0,0 0 0,0 0-1,-1 0 1,0 0 0,0-1 0,0-7 0,-1 0-772,-1 0 0,-1-1 0,0 1 0,-1 0-1,0 0 1,-1 0 0,-1 0 0,-7-17 0,10 28 930,1 3 1043,5 11 634,56 88 3256,19 56-2219,-16-29-1488,-47-92-1128,-11-19-149,1 0 1,1-1 0,16 22 0,-21-33-33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09.6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68 221 14827,'9'-9'5933,"21"-15"-3610,1-2-1614,-4 2-319,19-17-180,61-42-1,-107 82-209,2 0-2,0 0 0,0-1 0,0 1 0,0 0 0,0 0 0,0 0 0,0 0 0,1 0 0,-1 1 0,0-1 0,0 1 0,5-1 0,-7 1 2,0 0-1,0 0 1,0 0 0,0 0 0,0 0 0,0 0 0,0 0 0,0 0 0,1 1 0,-1-1 0,0 0 0,0 0 0,0 0 0,0 0 0,0 0 0,0 0 0,0 0 0,0 0 0,0 1 0,0-1-1,0 0 1,0 0 0,0 0 0,0 0 0,0 0 0,0 0 0,0 1 0,0-1 0,0 0 0,0 0 0,0 0 0,0 0 0,0 0 0,0 0 0,0 1 0,0-1 0,0 0 0,0 0 0,0 0-1,0 0 1,0 0 0,0 0 0,0 0 0,0 0 0,-1 1 0,1-1 0,0 0 0,0 0 0,0 0 0,-8 10-3,-10 8 7,-23 14 33,-1-3-1,-2-1 1,-62 29-1,32-17-7,59-34-67,14-6 36,1-1 0,0 0 0,0 1 0,0-1 0,0 1 0,0-1 0,0 0 0,0 1 0,0-1 0,0 0 0,0 1 0,0-1 0,0 0 0,0 1 0,0-1 0,1 1 0,-1-1 0,0 0 0,0 1 0,1-1 0,-1 1 0,0-1 1,1 1-1,-1-1 0,1 0 0,8-17-32,1-4 1,16-27 1,-22 43 28,-1 1 1,1 0-1,0 0 1,0 0-1,1 1 1,-1-1-1,1 1 1,0 0-1,0 0 1,7-3-1,4 4-30,-17 5 40,0-1 0,-1 1 1,1 0-1,0-1 0,-1 1 1,1 0-1,0-1 0,-1 0 1,0 1-1,-1 0 0,0 1-2,-9 14-480,11-15 473,0 1 0,0-1-1,-1 0 1,1 0 0,0 0-1,-1 0 1,1-1-1,-1 1 1,0 0 0,0-1-1,-3 3 1,0-6-97,1-7-55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10.2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15 14131,'-10'-14'2748,"10"14"-2690,0 0 0,0 0-1,0 0 1,-1 0 0,1 0-1,0 0 1,0 0 0,0 0 0,0 0-1,0 0 1,-1 0 0,1 0 0,0 0-1,0 0 1,0 0 0,0 0 0,0 0-1,0 0 1,-1 1 0,1-1 0,0 0-1,0 0 1,0 0 0,0 0 0,0 0-1,0 0 1,0 0 0,0 1 0,0-1-1,0 0 1,0 0 0,0 0-1,0 0 1,-1 0 0,1 1 0,0-1-1,0 0 1,0 0 0,0 0 0,0 0-1,0 0 1,0 1 0,1-1 0,-1 0-1,0 0 1,0 0 0,0 0 0,2 34 2417,-2-32-2576,4 21 310,1-1 1,1 1-1,0-2 1,2 1-1,1-1 0,0 0 1,2 0-1,0-1 1,18 23-1,19 19-17,73 76 1,-109-126-148,47 48-1426,-56-58-370,-7-5 1412,-4-1-319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46.1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2771 165 10634,'-3'-2'157,"0"0"-1,0 0 1,0 0-1,0 0 1,0 1-1,0 0 1,0-1-1,0 1 1,-1 0-1,1 1 1,0-1-1,-5 0 1,-46-2 1042,38 3-1000,-77 1 339,0 3 0,0 5-1,1 4 1,-180 48 0,125-13-398,2 5 1,-167 88-1,-150 109 28,369-192-147,2 4-1,-144 130 0,137-103 82,-207 147-1,289-225-58,0-1 35,2 0 1,0 0-1,-14 14 1,24-21-54,1 1 1,0 0 0,0 0-1,0 0 1,0 0-1,0 1 1,1-1-1,0 1 1,-1 0-1,2-1 1,-1 1-1,1 0 1,0 0 0,0 0-1,-1 7 1,3-1 3,-1 1 0,2-1 1,-1 0-1,2 0 1,0 0-1,0 0 0,0-1 1,2 1-1,-1-1 1,10 15-1,4 5-18,2-2 1,24 29-1,-4-10-57,1-3-1,3-1 1,1-3 0,2-1-1,2-2 1,2-3-1,57 30 1,-68-43-152,0-3 0,2-1 0,0-2 0,0-2 0,2-2 0,-1-1 0,1-3 0,1-1 0,-1-3 0,63-2 0,-43-7 127,-1-3 0,-1-3 0,1-2 0,112-42 0,226-128-122,-196 71 157,260-188 0,-399 253 93,-3-3-1,-1-3 1,-3-3-1,-3-2 1,65-86-1,-97 108 159,-1 0-1,-1-2 1,-3 0 0,-1-1-1,-2-1 1,13-51-1,-13 28 226,-3 1 0,-3-2 0,3-99 0,-13 145-371,0-1 0,-1 1-1,-1 0 1,0 0 0,-2 1 0,0-1-1,-1 1 1,-10-23 0,10 29-51,-2 1 1,1-1-1,-2 1 1,1 0-1,-1 1 1,-1 0-1,0 0 1,-1 1-1,1 0 1,-2 0-1,1 1 0,-22-12 1,3 5-114,-1 1 0,-1 2 0,0 0 0,0 2 0,-64-11-1,47 14-40,0 3-1,-1 1 0,-70 5 0,6 10-84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19.1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71 12851,'2'0'1344,"-4"0"-928,1 0 776,7-1-736,4-2-55,5 0-73,7-2-120,5 2-64,0-3-120,9 3-200,0-4-136,3-1-737,0 2-799,-3-1 1472,-2-1-264,-4-3-272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19.6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0 164 9802,'21'0'984,"3"2"-656,-3 1-152,3 0 569,-1 0-193,1 0-336,1-3-128,5-2-312,2-2-240,2-8 392,1-1-56,2-3-72</inkml:trace>
  <inkml:trace contextRef="#ctx0" brushRef="#br0" timeOffset="1">867 95 11218,'27'3'968,"45"-1"0,-54-3-1041,-1 1-1,1 1 1,0 1 0,-1 0 0,0 1 0,31 9-1,-22-1-2042,41 10-1,-56-18 1797,1-1-1,-1-1 1,0 0 0,0 0-1,1-1 1,19-3-1,138-29 4468,-131 24-3289,15-4 1374,88-32-1,-134 41-2210,0-1 1,-1 0 0,1 0-1,-1-1 1,7-6 0,24-15-354,-27 23 216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20.6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32 125 14227,'-9'-9'860,"6"7"-561,1 0 0,0 0 0,-1 0 0,1 0 0,0-1 0,1 1 0,-1-1 0,0 1 0,-1-5 0,3 6-222,0 0 0,0 0 0,0-1 0,0 1 0,0 0 0,0 0 1,0-1-1,1 1 0,-1 0 0,0 0 0,1 0 0,-1 0 0,1-1 1,-1 1-1,1 0 0,0 0 0,-1 0 0,1 0 0,0 0 0,0 0 1,0 1-1,0-1 0,0 0 0,0 0 0,0 1 0,0-1 0,0 0 1,2 0-1,10-8 133,0 2 0,1-1 0,0 2 1,26-10-1,-30 13-198,0 1-1,-1-1 1,1 2-1,0-1 1,0 1-1,0 1 1,0 0-1,16 2 1,-23-1 11,0-1-1,0 1 1,0 1 0,0-1 0,0 0 0,0 1 0,0-1 0,0 1 0,-1 0 0,1 0 0,-1 0 0,1 0 0,-1 1 0,0-1 0,1 1 0,-1-1 0,-1 1 0,1 0-1,0-1 1,-1 1 0,1 0 0,-1 0 0,0 0 0,0 1 0,0-1 0,0 5 0,2 8 201,-1 1 0,-1-1 0,-1 34-1,0-34-65,-2 9 7,0 1-1,-1-1 1,-2 0-1,-11 39 1,15-63-207,1 1 0,0-1 0,-1 1 0,1-1 0,-1 1 0,1-1 0,-1 0 0,0 1 0,0-1 0,1 0 0,-1 1 0,0-1 0,0 0 0,0 0 0,0 0 0,0 0 0,-1 0 0,1 0 1,0 0-1,0 0 0,-1-1 0,1 1 0,-1 0 0,1-1 0,0 1 0,-1-1 0,1 1 0,-1-1 0,1 0 0,-1 0 0,1 0 0,-1 0 0,1 0 0,-1 0 0,1 0 0,-1 0 0,1 0 0,-1-1 0,1 1 0,-1-1 0,1 1 0,-3-2 0,-18-7-344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21.1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1 115 17924,'15'9'1544,"1"0"-968,-1-2-160,11-4 657,1-3-289,10-9-208,1-4-176,2-5-544,1-3-304,-7-2-488,-2 1 744,-7 2-200,-4 4-169</inkml:trace>
  <inkml:trace contextRef="#ctx0" brushRef="#br0" timeOffset="1">374 106 10954,'5'7'696,"-5"-1"-648,1 0-296,1-1-560,-1-4 736,2-5-416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21.6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 1 15435,'0'-1'41,"0"1"0,0 0 0,0 0 0,1 0 0,-1 0 0,0 0 0,0 0 0,0 0 0,0 0 0,0 0-1,0 0 1,1 0 0,-1 0 0,0 0 0,0 0 0,0 0 0,0 0 0,0 0 0,0 0 0,1 0 0,-1 0 0,0 0 0,0 0-1,0 0 1,0 0 0,0 0 0,0 1 0,0-1 0,0 0 0,1 0 0,-1 0 0,0 0 0,0 0 0,0 0 0,0 0 0,0 0-1,0 0 1,0 1 0,0-1 0,0 0 0,0 0 0,0 0 0,0 0 0,0 0 0,0 0 0,0 1 0,0-1 0,0 0 0,0 0 0,0 0-1,0 0 1,0 0 0,0 0 0,0 0 0,0 1 0,0 13 1035,-4 16 284,-8 22 116,-10 68-12,19-100-1413,1-1 0,1 1 0,1 0 0,3 20 0,4-13-1151,-7-27 1075,0 1 0,1-1-1,-1 0 1,0 0-1,0 0 1,0 0 0,0 0-1,0 0 1,0 0-1,0 1 1,0-1 0,0 0-1,0 0 1,1 0-1,-1 0 1,0 0 0,0 0-1,0 0 1,0 0 0,0 0-1,0 0 1,0 0-1,1 0 1,-1 0 0,0 0-1,0 0 1,0 0-1,0 0 1,0 0 0,1 0-1,-1 0 1,0 0 0,0 0-1,0 0 1,0 0-1,0 0 1,0 0 0,1 0-1,-1 0 1,0 0-1,0 0 1,0 0 0,0 0-1,0 0 1,0 0 0,0 0-1,1-1 1,-1 1-1,5-15-610,1-5 62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22.1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147 0 15555,'-1'0'90,"0"0"0,1 0 0,-1 0-1,0 0 1,0 1 0,0-1-1,0 0 1,0 0 0,0 1 0,0-1-1,1 0 1,-1 1 0,0-1-1,0 1 1,1-1 0,-1 1 0,0-1-1,1 1 1,-2 1 0,-15 13 166,5 0 102,1 0 0,0 1 0,2 0 0,0 0-1,0 1 1,-9 30 0,10-22-93,1 0 1,1 0-1,1 1 1,-2 32-1,6-56-254,1-1 0,0 1-1,0 0 1,0-1 0,0 1 0,0-1 0,1 1-1,-1 0 1,0-1 0,1 1 0,-1-1 0,1 1-1,0-1 1,1 3 0,-2-4-7,1 1-1,-1-1 1,1 1-1,-1-1 1,1 1 0,-1-1-1,1 0 1,-1 1 0,1-1-1,0 0 1,-1 0 0,1 0-1,0 1 1,-1-1-1,1 0 1,0 0 0,-1 0-1,1 0 1,0 0 0,-1 0-1,1 0 1,0 0-1,1-1 1,4-1 1,0 0 0,0-1 0,0 0 0,0-1 0,9-6 0,1 0-19,-11 7 13,9-5 0,1-1 0,1 2-1,-1 0 1,30-8-1,-41 14 3,-1 1-1,1-1 1,0 1-1,-1 0 1,1-1-1,0 2 0,-1-1 1,1 0-1,0 1 1,-1 0-1,1 0 0,4 1 1,-6 0-1,1-1 1,-1 1 0,1-1-1,-1 1 1,0 0 0,0 0-1,0 0 1,0 0-1,0 0 1,0 1 0,-1-1-1,1 0 1,-1 1 0,1-1-1,-1 1 1,0 0-1,0-1 1,0 4 0,1 3 32,0 0 0,0 0 0,-2 0 0,1 0 1,-1 0-1,0 0 0,-1 0 0,0 0 0,0-1 0,-1 1 1,0 0-1,-1 0 0,0-1 0,0 1 0,-1-1 0,0 0 1,-9 14-1,4-8 55,-2 0 0,1 0 1,-2-1-1,0-1 1,0 0-1,-1-1 0,0 0 1,-22 13-1,31-22-68,1 1 0,-1-1 0,0-1 0,-1 1 0,1 0 0,-7 1 0,10-3-18,1 0 0,-1 0 0,1 0 0,-1 0 1,1 0-1,-1 0 0,1 0 0,-1 0 0,1 0 0,-1 0 0,1 0 1,-1-1-1,1 1 0,-1 0 0,1 0 0,-1 0 0,1-1 1,0 1-1,-1 0 0,1 0 0,-1-1 0,1 1 0,0 0 1,-1-1-1,0 0 0,1 0-1,0 0 1,0 0-1,-1-1 1,1 1-1,0 0 0,0 0 1,0-1-1,0 1 1,0 0-1,0 0 1,1-1-1,-1 1 0,0 0 1,1 0-1,0-2 1,5-9-3,0 1 1,1-1 0,0 2-1,1-1 1,0 1 0,0 0-1,18-15 1,6-8-21,40-44-26,-35 40 130,-2-2 0,-2-2-1,43-66 1,-56 64 192,-19 41-244,0 0 1,0 0 0,-1 0 0,1-1 0,-1 1-1,1 0 1,-1-1 0,0 1 0,0 0-1,0-1 1,0 1 0,0 0 0,-1 0-1,1-1 1,-1 1 0,1 0 0,-2-3 0,1 4-11,0 0 0,0 0 0,0 0 0,0 0 0,0 1 0,0-1 0,-1 0 0,1 0 0,0 1 0,0-1 0,-1 1 0,1-1 0,0 1 0,-1 0 0,1-1 0,0 1 0,-1 0 0,1 0 0,0 0 0,-1 0 0,1 0 0,-1 0-1,1 0 1,-2 1 0,-36 9 272,16-1-322,0 1 1,1 1-1,-30 20 0,25-14-331,-35 16 0,40-28 136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16.0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0 540 13499,'96'-125'3293,"99"-183"-3015,-142 203-206,-53 105-60,0 0-1,0 0 0,0 0 1,0 0-1,0 0 0,0 0 1,0 0-1,0 0 0,1 0 0,-1 0 1,0 1-1,0-1 0,0 0 1,0 0-1,0 0 0,0 0 1,0 0-1,0 0 0,0 0 1,0 0-1,1 0 0,-1 0 1,0 0-1,0 0 0,0 0 1,0 0-1,0 0 0,0 0 0,0 0 1,0 0-1,0 0 0,0 0 1,1 0-1,-1 0 0,0 0 1,0 0-1,0 0 0,0-1 1,0 1-1,0 0 0,0 0 1,0 0-1,0 0 0,0 0 1,0 0-1,0 0 0,0 0 0,1 0 1,-1 0-1,0 0 0,0 0 1,0-1-1,0 1 0,0 0 1,0 0-1,0 0 0,0 0 1,0 0-1,0 0 0,0 0 1,0 0-1,1 12 314,-3 20 110,-47 254 3144,40-238-3115,5-29-501,0 1 0,0 31 1,4-51 30,0 0 1,0 0-1,0 1 1,0-1-1,0 0 1,0 0-1,0 0 1,1 1-1,-1-1 1,0 0-1,0 0 0,0 0 1,0 0-1,1 1 1,-1-1-1,0 0 1,0 0-1,0 0 1,1 0-1,-1 0 1,0 0-1,0 0 1,1 0-1,-1 0 1,0 0-1,0 0 1,0 0-1,1 1 0,-1-2 1,0 1-1,0 0 1,1 0-1,-1 0 1,0 0-1,0 0 1,1 0-1,-1 0 1,0 0-1,0 0 1,0 0-1,1 0 1,-1 0-1,0-1 1,0 1-1,0 0 0,0 0 1,1-1-1,9-7-180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22.8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13395,'3'1'1176,"-2"7"-624,1 4-128,1 3 673,-2 1-265,2 10-192,0 1-32,0 6-112,2-1-56,1-1-328,1 1-280,2-4-464,2 2-184,-1-6 624,1-1-176,2-2-128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23.4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8602,'2'88'1598,"4"69"974,-3-136-2436,0 0 0,2 0 0,0 0 0,1-1 0,12 27 0,46 88-94,-58-122-19,-1 1 1,-1 0-1,-1 0 1,0 1 0,2 17-1,0 74 269,-5-103-284,0 18 164,0 0 0,2 1 1,0-1-1,1 0 0,2 0 0,0-1 0,8 21 1,-12-34 165,1 0 0,-1 0 0,0 0 0,-1 0 0,0 0 0,0 0 0,0 1 0,-1-1 0,-3 13 0,-1 25 692,5-43-995,0 0 0,0 1 0,0-1 0,1 1 0,-1-1 0,0 1 0,1-1 0,0 0 0,0 1 0,-1-1 0,1 0 0,2 3 0,-2-1-235,-1-3 194,1 0-1,-1 0 1,0-1-1,0 1 1,0 0-1,0-1 0,1 1 1,-1 0-1,0-1 1,1 1-1,-1 0 1,0-1-1,1 1 0,-1-1 1,1 1-1,-1-1 1,1 1-1,0 0 1,4-3-68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24.1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 55 17068,'-6'-3'868,"1"0"-41,1 1 0,-1-1 0,1 0 0,-1 0 0,-4-5 0,9 8-731,-1-1 0,1 1 0,0-1 0,-1 1-1,1-1 1,0 1 0,-1-1 0,1 0 0,0 1-1,-1-1 1,1 1 0,0-1 0,0 0 0,0 1-1,0-1 1,0 0 0,0 1 0,0-1 0,0 0-1,0 0 1,0 0-51,1 0 0,-1 0 0,1 0 0,-1 0 0,1 1 0,-1-1 0,1 0 0,0 0 0,0 1-1,-1-1 1,1 0 0,0 1 0,0-1 0,0 0 0,0 1 0,0-1 0,1 1 0,0-1-37,-1 0 0,1 1 0,0-1 0,0 1 0,0 0 0,0-1 0,-1 1 0,1 0 0,0 0 0,0 0 0,0 1 0,0-1 0,0 0 0,-1 1 0,1-1 0,0 1 0,0-1 0,0 1 0,-1 0 0,1 0 0,-1 0 0,1 0 0,0 0 0,-1 0 0,0 0 0,1 1 0,-1-1 0,0 1 0,0-1 0,2 2 0,-1 1-9,1-1-1,-1 1 1,1-1 0,-1 1-1,0 0 1,-1 0 0,1-1-1,-1 1 1,1 1 0,-1-1-1,0 0 1,0 6 0,-4 13 26,3-22-29,4-11-451,-4 10 439,1-1 0,0 1 0,-1-1 0,1 1 0,0 0 0,0 0 0,-1-1 0,1 1 0,0 0 0,0 0 0,-1 0 0,1 0 0,0 0 0,0 0 0,0 0 1,-1 0-1,1 0 0,0 0 0,0 0 0,-1 0 0,1 1 0,0-1 0,0 0 0,-1 0 0,2 2 0,0-1 2,-1 0 1,0 0 0,0 1-1,0-1 1,0 0 0,0 1 0,0-1-1,0 1 1,0-1 0,0 1-1,0 2 1,1 3 43,0-1 1,-1 1-1,0 0 1,0 0 0,0 7-1,-1-6 134,0-1-1,0 1 1,-1-1-1,0 1 1,-1-1 0,0 0-1,0 1 1,-5 12-1,5-18-123,1 0 0,0 0-1,-1 0 1,1 0 0,-1 0-1,0 0 1,1-1 0,-1 1-1,0 0 1,0-1 0,0 1-1,0-1 1,-1 0 0,1 0-1,0 0 1,0 0 0,-1 0-1,1 0 1,0-1 0,-1 1-1,1-1 1,-1 0 0,1 1-1,-1-1 1,1 0 0,-1-1-1,1 1 1,-1 0 0,1-1-1,-3 0 1,3 1-150,0-1-1,1 1 1,-1-1-1,1 1 1,-1-1 0,1 0-1,-1 1 1,1-1-1,0 0 1,-1 0-1,1 0 1,0 0 0,0 0-1,-1-1 1,0-1-1,1 2 20,1 1-1,-1-1 1,1 0-1,0 0 1,-1 0-1,1 1 0,0-1 1,0 0-1,0 0 1,0 0-1,-1 0 1,1 0-1,0 1 1,0-1-1,1 0 0,-1 0 1,0 0-1,0 0 1,0 1-1,0-1 1,1 0-1,-1 0 0,0 0 1,1 1-1,-1-1 1,1 0-1,-1 0 1,1 1-1,-1-1 1,2-1-1,7-6-780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24.7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1 136 15907,'3'-13'739,"0"1"0,0-1 0,1 1-1,11-22 1,-14 31-599,1-1 0,0 1-1,0 0 1,0 0 0,0 0 0,1 0 0,-1 0-1,1 0 1,0 0 0,0 1 0,0 0 0,0-1-1,0 1 1,0 0 0,1 0 0,-1 1 0,1-1-1,-1 1 1,1 0 0,6-2 0,-9 3-105,0 0 0,1 1 0,-1-1 0,0 0 0,0 0 0,0 0 0,0 1 0,1-1 0,-1 1 0,0-1 0,0 1 0,0-1 0,0 1 0,0 0 0,0-1 0,0 1 1,0 0-1,0 0 0,0 0 0,-1 0 0,1 0 0,0 0 0,-1 0 0,1 0 0,0 0 0,-1 0 0,1 0 0,-1 0 0,0 0 0,1 0 0,-1 1 0,0-1 0,0 0 0,1 0 0,-1 2 0,1 5 123,-1 0-1,1 0 0,-2 0 1,0 9-1,-1-4 54,0 0-1,-1 0 1,0-1-1,-1 1 0,-10 20 1,-36 54 572,10-18-411,39-69-373,1 1 0,-1-1 0,1 1 0,0 0-1,-1-1 1,1 1 0,0-1 0,-1 1 0,1 0 0,0-1 0,0 1-1,0-1 1,0 1 0,-1 0 0,1-1 0,0 1 0,0 0 0,0-1-1,0 1 1,0 0 0,1-1 0,-1 1 0,0 0 0,0-1 0,1 2-1,-1-2-24,1 0-1,0 0 0,-1 0 0,1 1 0,0-1 0,-1 0 0,1 0 0,0 0 1,-1 0-1,1-1 0,0 1 0,-1 0 0,1 0 0,0 0 0,-1 0 0,1-1 1,0 1-1,0-1 0,33-19-1807,29-27-740,-43 30 1708</inkml:trace>
  <inkml:trace contextRef="#ctx0" brushRef="#br0" timeOffset="1">226 291 18916,'2'18'1704,"-5"0"-1135,1 3-257,2 6 784,0-2-304,5 4-296,1-2-232,1-5-448,2-2-376,0-10 192,3-5 248,-1-14-152,-5-6-72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8:25.2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62 130 15147,'0'0'115,"1"-1"-1,-1 0 1,0 0-1,0 1 1,0-1 0,0 0-1,0 0 1,0 0-1,0 1 1,0-1-1,0 0 1,0 0-1,0 1 1,0-1-1,-1 0 1,1 0 0,0 1-1,-1-1 1,0-1-1,1 2-25,-1 0 1,1 0-1,-1 0 0,1 0 0,0 0 0,-1 0 0,1 1 1,-1-1-1,1 0 0,-1 0 0,1 0 0,0 1 1,-1-1-1,1 0 0,-1 1 0,1-1 0,0 0 0,-1 1 1,1-1-1,0 0 0,0 1 0,-1 0 0,-18 29 1653,13-15-1476,1-1-1,0 1 0,1 0 1,0 1-1,2-1 1,-1 0-1,1 29 0,2-43-257,0 0 0,0 0 0,0 0 0,0 0-1,0 0 1,0 0 0,1 0 0,-1 0 0,0 0-1,1 0 1,-1 0 0,1 0 0,-1-1 0,1 1 0,-1 0-1,1 0 1,-1 0 0,1-1 0,0 1 0,-1 0-1,1-1 1,0 1 0,0 0 0,-1-1 0,1 1-1,0-1 1,0 0 0,0 1 0,0-1 0,0 1 0,0-1-1,0 0 1,0 0 0,0 0 0,0 0 0,0 1-1,0-1 1,-1-1 0,1 1 0,0 0 0,0 0 0,0 0-1,0 0 1,0-1 0,0 1 0,1-1 0,8-2 16,-2-1 0,1 0 1,0 0-1,8-6 1,-2 1-16,-10 6-5,0 1-1,1-1 1,-1 1 0,0 0 0,1 1-1,0 0 1,-1 0 0,8-1-1,-11 2-1,0 0 1,-1 0-1,1 1 0,-1-1 0,1 0 0,0 1 1,-1-1-1,1 1 0,-1 0 0,1-1 0,-1 1 0,0 0 1,1 0-1,-1 0 0,0 0 0,0 0 0,1 0 0,-1 0 1,0 0-1,0 1 0,0-1 0,0 0 0,0 1 1,-1-1-1,1 1 0,0-1 0,-1 1 0,1-1 0,-1 1 1,1-1-1,-1 1 0,0-1 0,0 1 0,0 1 0,2 10 89,-1 0 0,-1-1 0,0 1-1,-1-1 1,-1 1 0,1-1 0,-2 1-1,-5 18 1,5-22-3,-1 0 0,0 0 0,0 0 0,0 0 0,-1-1-1,0 1 1,-1-1 0,0-1 0,0 1 0,-1-1 0,-11 10 0,15-15-67,0 0 0,0 0 1,0 0-1,0 0 0,-1-1 1,1 1-1,-1-1 1,1 0-1,-1 0 0,0 0 1,1-1-1,-1 1 1,0-1-1,1 0 0,-8-1 1,9 1-23,0 0 1,0-1-1,0 1 1,0-1 0,0 0-1,0 0 1,0 0-1,1 0 1,-1 0-1,0 0 1,1 0 0,-1 0-1,0-1 1,1 1-1,-1-1 1,1 1-1,0-1 1,0 1 0,-1-1-1,1 0 1,0 0-1,0 0 1,1 1-1,-1-1 1,0 0 0,1 0-1,-1 0 1,1 0-1,-1-3 1,1 3-4,0-1-1,0 0 1,0 0 0,1 0 0,-1 1-1,1-1 1,0 0 0,-1 1 0,1-1-1,0 1 1,1-1 0,-1 1 0,0-1 0,3-2-1,29-36-37,-15 20 33,28-36 257,-3-3 0,-3-1 0,64-131 0,-102 187-137,1-1-1,-1 0 1,0 0-1,-1 0 1,2-9-1,-3 15-103,0 0 0,0-1 0,0 1-1,0 0 1,0 0 0,0 0 0,0 0 0,0 0-1,0-1 1,0 1 0,0 0 0,0 0 0,0 0-1,0 0 1,-1 0 0,1 0 0,0-1 0,0 1-1,0 0 1,0 0 0,0 0 0,0 0 0,0 0-1,-1 0 1,1 0 0,0 0 0,0 0 0,0 0-1,0 0 1,0 0 0,-1 0 0,1 0 0,0 0-1,0 0 1,0 0 0,0 0 0,0 0 0,-1 0-1,1 0 1,0 0 0,0 0 0,0 0 0,0 0-1,0 0 1,-1 0 0,1 0 0,0 0 0,0 0-1,0 0 1,0 0 0,0 0 0,0 1 0,-1-1-1,1 0 1,-8 5 150,-17 15-65,2 2-1,1 0 0,-28 35 1,17-18-1452,28-34 1191,4-4 136,0-1 1,0 1-1,0 0 0,1 0 1,-1 0-1,0 1 0,0-1 1,0 0-1,1 0 0,-1 0 1,1 0-1,-1 1 0,1-1 1,-1 0-1,1 1 0,0-1 1,-1 3-1,4 5-404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0:03.7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13971,'0'13'1104,"0"5"-736,0 5-112,3 6 368,2 1-111,1 6-121,0 0-32,1 1-72,3-4-56,-3-3-120,-1-3-32,0-6-136,-1-3-104,-4-4-216,-1-5-112,-6-8 376,-4-2-96,-5-10-80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0:04.2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1 355 14435,'1'-1'244,"0"0"0,1-1-1,-1 1 1,1 0 0,-1 0 0,1 0-1,-1 0 1,1 0 0,-1 0 0,1 0-1,3 0 1,10-7 539,-6 1-622,0-1 1,-1 0-1,0 0 1,-1-1-1,0 0 1,0-1-1,-1 0 1,9-17-1,32-88-11,-41 99-108,4-14-12,-7 19-7,1 0 0,0 0 0,1 0 0,7-12 1,-12 23-18,0-1 1,0 0 0,1 1 0,-1-1-1,1 1 1,-1-1 0,0 0 0,1 1-1,-1-1 1,1 1 0,-1 0 0,1-1-1,0 1 1,-1-1 0,1 1 0,-1 0 0,1-1-1,0 1 1,-1 0 0,1 0 0,0-1-1,0 2 3,0-1 0,-1 0 0,1 0 0,-1 0 0,1 1 0,-1-1 0,1 0 0,-1 0 0,0 1 0,1-1 0,-1 1 0,1-1 0,-1 0 0,0 1 0,1-1 0,-1 1 0,0-1 0,1 1 0,-1-1 0,0 1 0,11 35 314,-9-29-283,4 20-44,1-1 1,1 0 0,1-1-1,2 1 1,16 28 0,-20-45-33,-7-9 32,0 0 0,0 0-1,0 0 1,1 0 0,-1 1 0,0-1-1,0 0 1,0 0 0,0 0 0,0 0-1,0 0 1,1 1 0,-1-1 0,0 0-1,0 0 1,0 0 0,0 0 0,1 0-1,-1 0 1,0 0 0,0 0-1,0 0 1,0 0 0,1 0 0,-1 0-1,0 0 1,0 0 0,0 0 0,1 0-1,-1 0 1,0 0 0,0 0 0,0 0-1,1 0 1,-1 0 0,0 0 0,0 0-1,0 0 1,0 0 0,1 0 0,-1 0-1,0-1 1,3-9-219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0:11.6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2570 103 8194,'-302'-47'3601,"15"2"-1868,257 41-1942,0 0-1,0 2 0,0 1 1,0 2-1,0 1 0,0 1 1,0 1-1,0 2 0,-28 10 1,-5 0-299,-313 75-337,224-65 1478,-132 25 804,201-32-994,-111 41 1,17 15-132,148-61-278,1 2-1,0 1 0,-48 40 1,63-44-41,0 1 0,1 0 0,0 1 1,1 1-1,1 0 0,0 0 0,2 1 1,-1 0-1,2 1 0,-8 26 1,4-3-59,1 2 1,3-1 0,-4 66 0,9-77-12,1 0 1,1 0 0,2 0-1,2 0 1,0 0-1,2 0 1,2-1 0,0 0-1,2-1 1,1 0-1,2 0 1,29 50 0,-17-43-43,1 0 0,2-2 0,1-1 0,1-2 0,2 0 0,44 32 0,-30-31 17,1-2 0,1-2 0,2-2 0,78 30 0,-48-29 74,2-3 1,0-3 0,1-4-1,1-4 1,0-3-1,1-4 1,87-5 0,-81-6-34,-1-4 1,-1-4-1,0-4 1,-1-3 0,-1-5-1,122-51 1,339-207-129,-27-44 928,-487 305-648,25-16 321,-2-2 0,100-94 0,-149 126-348,0-1 1,-1 1-1,0-2 0,0 1 1,-1-1-1,0 0 0,0 0 1,-1 0-1,-1-1 0,0 0 1,0 0-1,-1 0 0,-1 0 1,0 0-1,0-1 0,-1 1 1,0-1-1,-1 1 1,-1-1-1,0 1 0,-3-17 1,-1 4-56,-1 1 1,-2 1 0,0-1 0,-1 1 0,-1 0 0,-1 1 0,-1 1 0,-1-1 0,-1 2 0,0 0 0,-2 1 0,0 0 0,-21-17 0,10 12-81,-2 1 1,0 2-1,-1 0 1,-1 2-1,-1 2 1,0 1-1,-1 1 1,-41-11-1,10 9-184,0 3-1,-1 3 0,0 2 0,0 4 0,-109 6 0,-324 63-844,311-28 692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48.3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52 165 10426,'-11'14'1467,"-13"15"1473,8-18 3417,16-11-6298,0 0 0,1 1 0,-1-1-1,0 0 1,0 0 0,1 0 0,-1 0 0,0 0 0,1 1 0,-1-1 0,0 0 0,0 0 0,1 0-1,-1 0 1,0 0 0,1 0 0,-1 0 0,0 0 0,1 0 0,-1 0 0,0 0 0,0 0 0,1 0-1,-1 0 1,0 0 0,1-1 0,-1 1 0,0 0 0,0 0 0,1 0 0,-1 0 0,0 0 0,0-1-1,1 1 1,-1 0 0,0 0 0,1-1 0,11-6 14,2-5-44,-1-1 1,0-1-1,-1 0 1,-1 0-1,0-1 0,0-1 1,-2 0-1,9-18 0,16-26 92,-34 60-120,0-1 0,0 1 0,0 0 0,1 0 0,-1 0 0,0 0 0,0 0 0,0 0 0,1-1 0,-1 1 0,0 0 0,0 0 0,1 0-1,-1 0 1,0 0 0,0 0 0,0 0 0,1 0 0,-1 0 0,0 0 0,0 0 0,1 0 0,-1 0 0,0 0 0,0 0 0,0 0 0,1 0 0,-1 0-1,0 1 1,0-1 0,0 0 0,1 0 0,-1 0 0,0 0 0,0 0 0,0 0 0,0 1 0,1-1 0,-1 0 0,0 0 0,0 0 0,0 0-1,0 1 1,0-1 0,0 0 0,1 0 0,-1 0 0,0 1 0,0-1 0,0 0 0,0 0 0,0 1 0,0-1 0,0 0 0,0 1 0,5 13 2,31 163 129,-22-97-278,32 101 0,-46-181 86,0 1-1,1-1 0,-1 0 0,0 1 0,0-1 0,0 0 1,0 1-1,1-1 0,-1 1 0,0-1 0,0 1 0,0-1 1,0 0-1,0 1 0,0-1 0,0 1 0,0-1 1,0 0-1,0 1 0,0-1 0,-1 1 0,1-1 0,0 0 1,0 1-1,0-1 0,0 1 0,-1-1 0,-10 0-1762,5-2 1899,-7 1-828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48.9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1 333 15955,'3'-3'1793,"1"-8"-1153,4-11-136,2-7 792,7-5-440,2-5-87,5-2-241,3-1-120,2 6-360,1 4-224,-2 14-496,2 5-249,-6 4-903,-3 6 1408,-6 3-320,-7 3-256</inkml:trace>
  <inkml:trace contextRef="#ctx0" brushRef="#br0" timeOffset="1">373 64 15283,'12'25'1457,"0"7"-905,0 3-208,2 2 648,-1 1-224,5-1-312,-3-4-256,-3-7-680,2-7-320,-10-11 656,1-8-184,-4-9-104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16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1 14835,'0'6'245,"1"1"0,-2-1 0,1 0 0,-1 1 0,0-1 1,0 0-1,-1 1 0,0-1 0,0 0 0,-4 9 0,-3 10 619,-2 12-91,2 1 1,-7 71 0,14-87-561,2 0 1,0 1-1,1-1 0,1 0 0,1 0 1,9 31-1,-11-49-187,0 0 1,0-1-1,1 1 1,-1-1 0,1 0-1,0 1 1,0-1-1,0 0 1,0 0 0,1 0-1,-1 0 1,1-1-1,0 1 1,0-1-1,0 1 1,5 2 0,-5-4-76,-1 0 1,0 0-1,1-1 1,-1 1 0,1-1-1,-1 1 1,1-1 0,-1 0-1,1 0 1,0 0 0,-1-1-1,1 1 1,-1 0 0,1-1-1,-1 0 1,0 1-1,1-1 1,-1 0 0,0 0-1,1 0 1,-1-1 0,0 1-1,0-1 1,0 1 0,3-4-1,0 1-56,-1-1 0,-1 1 0,1-1 0,-1 0-1,1 0 1,-1-1 0,-1 1 0,1 0 0,-1-1-1,0 0 1,0 1 0,-1-1 0,1 0 0,-1-6 0,1-28-429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49.5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0 170 13811,'2'-112'3746,"0"141"-2797,1 0 0,1 0 0,11 34 0,-14-58-881,0 0 0,1 0 0,-1 0 0,1 0 0,0-1 0,1 1 0,-1-1 1,5 7-1,-6-10-53,0 0 0,1 0 0,-1 0 0,0 0 1,0 0-1,0-1 0,0 1 0,1 0 0,-1-1 1,0 1-1,1-1 0,-1 1 0,1-1 0,-1 0 0,0 1 1,1-1-1,-1 0 0,1 0 0,-1 0 0,1 0 1,-1 0-1,1 0 0,-1-1 0,0 1 0,1 0 1,-1-1-1,0 1 0,1-1 0,-1 0 0,0 1 1,1-1-1,-1 0 0,1-1 0,2 0-1,0 0-1,0 0 1,0 0-1,0 0 1,0 0-1,0 1 1,0 0-1,6-1 1,-9 2-12,0 0 0,1 0 0,-1 0 1,0 0-1,0 1 0,0-1 0,1 1 1,-1-1-1,0 1 0,0-1 0,0 1 1,0-1-1,0 1 0,0 0 0,0 0 0,0-1 1,0 1-1,0 0 0,0 0 0,-1 0 1,1 0-1,0 0 0,0 0 0,-1 0 0,1 1 1,-1-1-1,1 0 0,-1 0 0,0 0 1,1 1-1,-1-1 0,0 0 0,0 2 1,2 10 31,0 0 0,-1 0 1,-1 0-1,0 0 1,-1 1-1,0-1 1,-1 0-1,0 0 1,-1-1-1,-1 1 1,0 0-1,-12 23 1,15-35-22,1 1 1,-1-1 0,0 1-1,0-1 1,0 1 0,0-1 0,-1 0-1,1 0 1,0 1 0,-1-1-1,1 0 1,0 0 0,-4 1 0,5-2-9,-1 0 1,0 0 0,1 0 0,-1 0 0,0 0 0,1 0 0,-1 0-1,0 0 1,1 0 0,-1 0 0,0-1 0,1 1 0,-1 0 0,0 0-1,1-1 1,-1 1 0,1 0 0,-1-1 0,0 1 0,1-1 0,-1 1-1,1-1 1,-1 1 0,1-1 0,0 1 0,-1-1 0,1 1-1,-1-1 1,1 0 0,0 1 0,0-1 0,-1 0 0,1 1 0,0-1-1,0 0 1,-4-9 9,1 0 0,1-1-1,-1 1 1,2-1 0,0 1-1,0-1 1,0 1 0,2-1-1,0-11 1,4-12-38,11-48 1,-3 32 3,-6 27 93,-1-1 0,-1 0 0,2-32 0,-6 54-25,-1-1 0,0 1 0,0-1 0,-1 1-1,1-1 1,0 1 0,-1-1 0,0 1 0,1 0 0,-1-1 0,0 1 0,0 0-1,-1-1 1,1 1 0,0 0 0,-1 0 0,1 0 0,-1 0 0,0 0 0,1 1-1,-1-1 1,0 0 0,0 1 0,0-1 0,0 1 0,-1 0 0,-3-2 0,4 2-37,0 1-1,0 0 1,0-1 0,0 1 0,0 0 0,0 0 0,0 0 0,0 1 0,1-1 0,-1 0 0,0 1 0,0-1 0,0 1 0,0-1-1,0 1 1,0 0 0,1 0 0,-1 0 0,0 0 0,1 0 0,-1 0 0,1 1 0,-1-1 0,1 0 0,0 1 0,-1-1 0,1 1-1,0 0 1,0-1 0,0 1 0,0 0 0,0 0 0,1-1 0,-1 1 0,0 2 0,-8 29-1609,9-31 1501,0 0 0,-1 0 0,1 0 0,0-1 0,0 1 0,1 0 0,-1 0 0,0 0 0,1 0 0,-1-1 0,1 1 0,-1 0 0,1-1 0,0 1 0,0 0 0,1 1 0,8 6-553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51.0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10 14347,'3'-10'1915,"-3"20"-171,-1 11-1033,6 304-153,-5-325-569,0 0 0,0 0 1,0 0-1,0 0 0,-1 0 1,1 0-1,0 1 0,0-1 1,0 0-1,-1 0 0,1 0 1,0 0-1,0 0 0,0 0 1,0 0-1,-1 0 0,1 0 1,0 0-1,0 0 0,0 0 1,-1 0-1,1-1 0,0 1 1,0 0-1,0 0 0,-1 0 1,1 0-1,0 0 0,0 0 1,0 0-1,0 0 0,-1-1 1,1 1-1,0 0 0,0 0 1,0 0-1,0 0 0,0 0 1,0-1-1,0 1 0,-1 0 1,1 0-1,0 0 0,0-1 1,0 1-1,0 0 0,-6-12-334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51.5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92 71 13403,'-1'8'395,"0"1"0,0-1-1,0 1 1,1-1 0,0 1 0,1-1 0,0 1 0,1-1-1,-1 1 1,1-1 0,1 0 0,0 0 0,7 15 0,-8-49 984,-1 11-1148,-2 0 0,0 1 1,-1-1-1,0 1 1,-1-1-1,-1 1 0,0 0 1,-1 0-1,-8-18 1,12 31-216,1 0 1,-1 0 0,1 1 0,0-1 0,-1 0 0,1 0 0,-1 0 0,0 1 0,1-1 0,-1 0 0,0 1-1,1-1 1,-1 0 0,0 1 0,0-1 0,0 1 0,1-1 0,-1 1 0,0 0 0,0-1 0,0 1 0,0 0-1,0 0 1,0-1 0,0 1 0,0 0 0,-1 0 0,1 1 5,0-1-1,-1 1 1,1 0 0,0-1-1,0 1 1,0 0 0,-1 0-1,1 0 1,0 0-1,0 0 1,0 0 0,1 0-1,-1 0 1,0 1 0,-1 1-1,-2 6 54,-1 0-1,2 0 1,-1 1-1,-1 9 1,-1 3-92,2 0 1,1 0 0,0 1 0,2-1-1,0 0 1,2 1 0,0-1-1,5 26 1,-5-47-23,-1 0-1,0 0 0,0 0 1,0 0-1,1 0 1,-1 0-1,0 0 1,1-1-1,-1 1 1,1 0-1,-1 0 1,1 0-1,-1-1 1,1 1-1,0 0 1,-1-1-1,1 1 0,1 0 1,-2-1-9,1 1-1,-1-1 1,1 0 0,-1 0 0,1-1 0,-1 1-1,1 0 1,-1 0 0,1 0 0,-1 0-1,1 0 1,-1 0 0,0-1 0,1 1-1,-1 0 1,1 0 0,-1-1 0,0 1-1,1 0 1,-1 0 0,1-1 0,-1 1-1,0-1 1,1 0 0,18-30-2732,-18 28 2461,20-44-1544,-11 24 788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7:52.1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65 10170,'18'18'1362,"0"0"0,-1 1 0,-1 0 0,23 37 0,-37-52-1207,1-1 0,-1 0 0,1 0 0,-1 0 0,1 0 0,0 0 0,0 0 0,0-1 0,1 0 0,4 4 0,-7-6-106,0 0 1,0 1-1,0-1 1,0 0-1,0 0 1,0 0-1,0 1 1,0-1-1,0 0 1,0 0-1,0 0 1,0-1-1,0 1 1,0 0-1,0 0 1,0 0-1,0-1 1,1 0-1,-1 0 9,1 0 0,-1 0 0,0 0 0,1 0 0,-1 0 0,0-1 0,0 1 0,0-1 0,0 1 0,0-1 0,0 1 0,0-1-1,1-2 1,1-6 126,0 1 0,-1 0 0,0 0 0,0-1-1,-1 0 1,0 1 0,-1-1 0,-1-18 0,1 23-116,-1-1 0,0 0 0,0 1-1,0-1 1,-1 1 0,0-1 0,0 1 0,0 0 0,-1 0 0,0 0 0,0 0 0,0 0 0,0 1 0,-1-1 0,1 1 0,-8-6 0,10 9-57,-1 0 0,1 0-1,-1-1 1,0 1 0,0 0-1,0 1 1,0-1 0,0 0-1,1 0 1,-1 1 0,0-1-1,-1 1 1,1 0 0,0 0-1,0-1 1,0 1 0,0 0-1,0 1 1,0-1 0,0 0 0,0 1-1,0-1 1,0 1 0,0 0-1,0-1 1,0 1 0,0 0-1,1 0 1,-1 0 0,0 0-1,1 1 1,-3 0 0,1 2-155,-1-1 0,1 1 0,0 0 1,0 0-1,0 0 0,1 0 0,-1 1 1,1-1-1,0 1 0,0-1 0,1 1 1,-2 5-1,-4 16-619,6-22 232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11.7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14 173 16844,'-1'0'135,"1"0"1,-1-1-1,0 1 1,0 0 0,0-1-1,1 1 1,-1-1-1,0 1 1,1-1 0,-1 1-1,0-1 1,1 0 0,-1 1-1,1-1 1,-1 0-1,0 1 1,1-1 0,0 0-1,-1 1 1,1-1-1,-1-2 1,16-5 1482,0 2-1628,11-5 148,54-26-491,144-44 0,-170 72-558,-23 5 388,-17 1 22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12.2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16323,'15'3'926,"0"1"0,0 0 0,17 9-1,-6-2-512,-1 2-1,31 21 0,-50-30-344,0 0-1,-1 0 1,1 1-1,-1 0 1,0 0-1,0 1 1,0-1-1,-1 1 1,0 0-1,0 0 1,-1 1-1,1-1 1,-1 1-1,-1-1 1,4 13-1,-4-6 61,0 0 0,-1 0 0,0 0 0,-1 0 0,-1 0 0,0 0-1,-5 25 1,-29 83 174,9-35-1869,24-73 1253,2-4-124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12.7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95 0 18788,'-5'7'569,"0"0"-1,0 1 1,1 0 0,0 0-1,0 0 1,1 0 0,0 0 0,0 1-1,-1 11 1,-17 101-991,16-85 781,-3 13-391,-1-2-382,-3 83 1,20-201-5298,-5-104-1248,-4 1 6525,0 172 646,1 0 1,0 1 0,0-1-1,0 0 1,0 0-1,1 0 1,-1 0-1,0 1 1,1-1-1,0 0 1,0-2-1,-1 4-139,1 0-1,-1 0 1,0-1-1,0 1 1,1 0-1,-1 0 1,0 0-1,0 0 1,1 0 0,-1 0-1,0 0 1,0 0-1,1-1 1,-1 1-1,0 0 1,1 0-1,-1 0 1,0 1-1,0-1 1,1 0-1,-1 0 1,0 0-1,1 0 1,-1 0-1,0 0 1,0 0-1,1 0 1,-1 0-1,0 1 1,0-1-1,0 0 1,1 0-1,-1 0 1,0 1-1,0-1 1,0 0-1,1 0 1,-1 0-1,0 1 1,5 5 679,0 0 0,0 1 0,4 10 0,-7-15-836,101 169 3028,-77-135-3074,1 0-1,45 46 1,-66-76-177,10 11-182,-16-16 475,1-1 0,-1 0-1,0 1 1,1-1 0,-1 1-1,0-1 1,0 1 0,1-1-1,-1 1 1,0-1 0,0 1 0,0-1-1,0 1 1,1-1 0,-1 1-1,0-1 1,0 1 0,0-1-1,0 1 1,-1 0 0,1-1 0,0 1-1,0-1 1,0 1 0,0-1-1,0 1 1,-1-1 0,1 1-1,0-1 1,0 1 0,-1-1 0,1 0-1,-1 2 1,-12 7-445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13.3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0 171 17268,'0'0'1440,"3"0"-912,5-2-168,10-5 632,5-5-231,10-3-201,3-3-120,9 1-128,-2-4-56,1-2-608,-5 5-408,-8 3 664,-4 3-120,-16 2-104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13.7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1 127 14619,'36'43'7967,"-25"-29"-7728,0-1 0,0 0 0,19 15 0,-29-27-236,0 0-1,0 0 0,1 0 0,-1 0 1,0-1-1,0 1 0,1 0 1,-1-1-1,0 1 0,1-1 0,-1 1 1,0-1-1,1 0 0,-1 1 1,1-1-1,-1 0 0,1 0 0,-1 0 1,0 0-1,1 0 0,-1-1 0,3 0 1,-2 0-52,0 0 0,0 0 1,0 0-1,-1 0 0,1-1 0,0 1 1,-1-1-1,1 1 0,-1-1 1,1 0-1,-1 0 0,0 1 0,2-4 1,2-6-347,-1 1 1,0-2-1,0 1 1,3-16-1,2-41-1550,-7 48 1045,0 1-1,8-25 0,-6 77 1876,-3-14-506,4 109 2542,35 201 1,-35-314-3351,-3-18-91,-3-27 48,-1-5 122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14.3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13 118 17572,'-8'6'1616,"4"-5"-1120,4 1-224,10-2 648,7-2-159,5-4-169,5-1-184,8-4-176,1-1-72,3-3-16,-2 2-8,-2-1-376,-5-1-248,-6 5-520,-6-1 439,-10 7 289,-7 2-184,-4-2-192</inkml:trace>
  <inkml:trace contextRef="#ctx0" brushRef="#br0" timeOffset="1">17 226 17108,'8'10'1368,"10"-7"-856,3-3-136,13-9 608,4-1-231,7-7-281,0-1-56,0-1-16,-3 1-136,-9 1-752,-4 2-192,-7 6 576,-2-1-152,-8 5-73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3.8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20 296 15955,'-7'40'1430,"3"-17"-877,0-1-1,2 1 1,0 33 0,2-56-537,0 1-1,0 0 0,0-1 1,0 1-1,0 0 1,0-1-1,0 1 0,0 0 1,0-1-1,1 1 1,-1 0-1,0-1 0,0 1 1,1 0-1,-1-1 1,0 1-1,1-1 1,-1 1-1,1-1 0,-1 1 1,1-1-1,-1 1 1,2 0-1,-2-1-7,1 0 0,0 0 1,-1 0-1,1 0 0,0 0 0,-1 0 1,1 0-1,0 0 0,-1-1 0,1 1 1,0 0-1,-1 0 0,1 0 0,-1-1 1,1 1-1,0 0 0,-1-1 0,1 1 1,0-1-1,27-27-11,-25 24-9,49-63-182,16-17 84,-67 83 114,-1 0 0,1 0 0,0 0 0,0 0 0,0 0 1,0 1-1,0-1 0,0 0 0,0 0 0,0 1 0,1-1 0,-1 1 0,0-1 0,0 1 0,0-1 0,1 1 0,1 0 0,-3 0 4,1 0-1,0 0 1,-1 0 0,1 1-1,-1-1 1,1 0-1,-1 1 1,1-1 0,-1 0-1,1 1 1,-1-1-1,1 1 1,-1-1 0,0 1-1,1-1 1,-1 1 0,0-1-1,1 1 1,-1-1-1,0 1 1,0-1 0,0 1-1,1 0 1,-1 0-1,1 7 75,0-1 0,0 0-1,-1 0 1,0 11-1,0-14-52,-1 73 596,1-76-617,0 0 1,-1 0-1,1-1 1,0 1 0,1 0-1,-1-1 1,0 1 0,0 0-1,0-1 1,0 1 0,0 0-1,1-1 1,-1 1 0,0 0-1,1-1 1,-1 1 0,0 0-1,1-1 1,-1 1 0,1-1-1,0 2 1,0-2-6,-1 0-1,1 0 1,-1 0-1,1 0 1,-1 0-1,1 0 1,-1 0-1,1-1 1,-1 1-1,1 0 1,-1 0-1,1 0 1,-1 0-1,1-1 1,-1 1-1,1 0 1,-1-1-1,1 1 1,-1 0-1,0-1 1,1 0-1,21-26-33,-21 26 31,25-40-62,-15 23 12,0 1 0,1 0 1,28-29-1,-39 45 49,-1 0 1,1 0 0,0 0-1,0 0 1,0 1-1,0-1 1,0 1-1,0-1 1,0 0 0,0 1-1,0-1 1,0 1-1,0 0 1,0-1 0,0 1-1,0 0 1,0 0-1,0 0 1,0 0-1,2 0 1,-2 0 5,0 0 1,0 1-1,0-1 1,-1 1-1,1-1 0,0 1 1,-1 0-1,1-1 0,0 1 1,-1 0-1,1-1 1,-1 1-1,1 0 0,-1 0 1,1 0-1,-1-1 1,1 1-1,-1 0 0,1 2 1,1 6 56,0 0 0,-1 0 0,0 0 0,0 10 0,-1-6-2,0 11 94,0-19-97,0 1 0,0-1-1,0 0 1,0 1 0,1-1 0,0 1 0,2 5-1,-3-11-62,0 0 0,0 1 0,0-1 0,0 0 0,0 0 0,0 0 0,0 1 0,0-1 0,0 0 0,0 0 0,0 0 0,1 1 0,-1-1 0,0 0 0,0 0 0,0 0 0,0 0 0,1 0 0,-1 1 0,0-1 0,0 0 0,0 0 0,0 0 0,1 0 0,-1 0 0,0 0 0,0 0 0,0 0 0,1 0 0,-1 1 0,0-1 0,0 0 0,1 0 0,-1 0 0,0 0 0,0 0 0,0 0 0,1-1 0,-1 1 0,0 0 0,0 0 0,0 0 0,1 0 0,-1 0 0,0 0 0,0 0 0,0 0 0,1 0 0,-1-1 0,0 1 0,0 0 0,0 0 0,0 0 0,1 0 0,-1 0 0,0-1 0,0 1 0,0 0 0,0 0 0,0 0 0,0-1 0,4-13-1309,-4 13 1298,0-1-56,-1-1 0,1 1 0,-1 0 0,1-1 0,-1 1 0,0 0 1,0 0-1,-2-3 0,-10-15-378</inkml:trace>
  <inkml:trace contextRef="#ctx0" brushRef="#br0" timeOffset="1">304 0 17628,'7'9'1496,"-4"5"-1264,-1-4-184,1 2 736,9-6-1208,4-3-200,7-4 496,2-5-104,7-3-120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17.1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20 142 16139,'-6'9'1537,"6"-6"-953,0-2-232,7-4 608,7-1-88,8-10-247,5-1-129,9-4-328,2 1-192,1 1-641,-1-1 633,-11 3-64,-6-3-96,-17 4-88</inkml:trace>
  <inkml:trace contextRef="#ctx0" brushRef="#br0" timeOffset="1">0 284 14163,'0'-1'1112,"3"-5"-784,0-3-128,5 1 417,2 2-73,4 2-40,2 1-64,7 0-56,1 1-32,3 2-152,0 0-224,0 0 120,-4 0-32,-8-6-96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15.3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129 25 15243,'0'-1'125,"0"0"-1,0 0 0,-1 0 1,1-1-1,0 1 0,-1 0 1,1 0-1,0 0 0,-1 0 1,0 0-1,1 0 0,-1 0 1,1 1-1,-1-1 0,0 0 1,0 0-1,1 0 0,-1 1 1,0-1-1,0 0 0,0 1 1,0-1-1,0 0 0,0 1 1,0 0-1,0-1 0,0 1 1,0-1-1,0 1 0,0 0 1,-1 0-1,1 0 0,0 0 1,0 0-1,0 0 0,0 0 1,0 0-1,0 0 0,0 0 1,-1 1-1,1-1 0,0 0 1,0 1-1,0-1 0,-1 1 1,-2 1 132,0 0-1,0 0 1,0 0 0,0 1 0,0-1 0,0 1 0,1 0-1,0 0 1,-1 0 0,-3 5 0,1 2-138,0 1-1,1-1 1,0 1 0,0 1 0,1-1 0,1 0 0,0 1-1,0 0 1,2 0 0,-1 0 0,1 14 0,1-15-107,0-1 0,1 1 0,0-1 0,0 0 0,1 1 0,1-1 0,0 0 0,0 0 0,1 0 0,0-1 0,0 1-1,1-1 1,7 10 0,-10-17-8,0 1-1,0-1 0,0 1 0,1-1 0,-1 0 0,0 0 1,1 0-1,-1 0 0,1 0 0,0-1 0,0 1 0,-1-1 1,1 1-1,0-1 0,0 0 0,0 0 0,1-1 0,-1 1 1,0-1-1,0 1 0,0-1 0,0 0 0,1 0 1,-1-1-1,0 1 0,0 0 0,6-3 0,-3 1 1,-1-1 1,1 1-1,-1-1 0,0 0 0,0-1 0,0 1 1,-1-1-1,1 0 0,-1 0 0,0-1 1,0 1-1,0-1 0,-1 0 0,4-6 0,-2 2 23,0-1-1,0-1 1,-1 1-1,-1 0 0,0-1 1,0 0-1,-1 0 0,0 0 1,0-17-1,-2 21 5,0-1 0,0 1 1,-1-1-1,0 1 0,-1-1 0,0 1 1,0-1-1,0 1 0,-1 0 0,0 0 1,0 0-1,-1 1 0,0-1 0,-8-10 1,11 15-26,0 1 1,0-1-1,0 1 1,-1 0-1,1 0 1,0 0-1,-1-1 1,1 1-1,0 1 1,-1-1-1,0 0 1,1 0 0,-1 0-1,1 1 1,-1-1-1,0 1 1,1-1-1,-1 1 1,0 0-1,-2 0 1,3 0-25,-1 0 0,1 1 0,-1-1 1,1 1-1,0 0 0,-1-1 0,1 1 1,0 0-1,-1 0 0,1 0 0,0 0 1,0 0-1,0 0 0,0 0 0,0 1 1,0-1-1,-2 2 0,-1 6-727,0-1 0,0 1 0,0 0 0,1-1 0,-3 19 0,-4 17-1229,6-29 707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15.9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16612,'9'23'1944,"0"5"-1264,2 8-248,-1 5 1249,2 2-889,2 4-152,-4-7-280,2-2-296,-6-13-656,2-7-336,-7-18 744,-1-12-192,0-19-129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9:16.4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 62 17164,'0'0'105,"-1"0"0,1 0 0,-1 0 0,0 0 1,1 0-1,-1 1 0,1-1 0,-1 0 0,1 0 1,-1 1-1,1-1 0,-1 0 0,0 1 0,1-1 1,0 0-1,-1 1 0,1-1 0,-1 1 0,1-1 1,0 1-1,-1-1 0,1 1 0,0-1 0,-1 1 1,1 0-1,-9 19 139,7-16 117,-5 14 118,1 0 0,0 0-1,2 0 1,0 1-1,1 0 1,-1 37-1,4-56-478,0 1-1,0-1 1,0 1-1,0-1 1,0 1-1,0-1 1,0 1-1,0 0 1,0-1-1,1 1 1,-1-1-1,0 1 1,0-1-1,0 1 1,0-1-1,1 0 1,-1 1 0,0-1-1,1 1 1,-1-1-1,0 1 1,1-1-1,-1 0 1,0 1-1,1-1 1,-1 0-1,1 1 1,-1-1-1,1 0 1,-1 0-1,1 1 1,-1-1-1,1 0 1,-1 0-1,1 0 1,-1 0-1,1 0 1,-1 0-1,1 0 1,-1 0-1,1 0 1,-1 0-1,1 0 1,-1 0-1,1 0 1,-1 0-1,1 0 1,-1 0-1,1 0 1,-1-1-1,1 1 1,-1 0-1,1-1 1,36-19-64,-18 9 46,-10 7 27,1 0-1,0 1 0,0 0 0,0 0 0,1 1 0,-1 1 1,1 0-1,-1 0 0,0 1 0,1 0 0,-1 1 0,1 0 1,17 5-1,-22-4 0,1 0 1,-1 0-1,0 1 1,0-1-1,0 2 1,-1-1-1,1 1 1,-1 0-1,0 0 1,0 0-1,0 0 1,0 1-1,-1 0 1,0 0 0,0 1-1,0-1 1,-1 1-1,0-1 1,0 1-1,0 0 1,0 0-1,-1 1 1,1 6-1,-1-4 66,-1 0 0,0 1 0,0-1 1,-1 1-1,-1-1 0,1 0 0,-1 1 0,-1-1 0,0 0 0,0 0 0,-1 0 0,0 0 1,-1 0-1,-8 16 0,7-17 26,0 1-1,-1 0 1,0-1 0,0 0 0,-1-1-1,0 1 1,-1-1 0,1-1 0,-1 1 0,-1-1-1,1-1 1,-1 0 0,-15 8 0,21-12-80,0 0 0,0 0 1,-1 0-1,1 0 0,0-1 1,0 1-1,0-1 0,-1 1 1,1-1-1,0-1 0,-1 1 0,1 0 1,0-1-1,0 1 0,-1-1 1,-4-2-1,5 2-15,1-1-1,0 1 1,0-1 0,0 0-1,0 1 1,0-1 0,0 0-1,1 0 1,-1 0 0,1-1-1,-1 1 1,1 0 0,0 0-1,0-1 1,0 1 0,0-1-1,0 1 1,0-1 0,1 1-1,-1-1 1,1-3 0,-2-10-18,2 0 0,0 0 0,1 0 0,0 0 0,6-21 0,24-79-25,-17 71 34,-2 4 4,14-54 52,-23 83-15,-1-1 0,0 1 0,-1-1 0,-1 0-1,-1-17 1,1 27-24,-1 1 0,1-1 0,0 1 0,-1 0 0,0-1 0,1 1 0,-1 0 0,0 0 0,0 0 0,0-1 0,-1 1 0,1 0-1,0 0 1,-4-2 0,4 3 0,0 0-1,0 0 0,-1 0 0,1 0 0,0 1 1,-1-1-1,1 1 0,0-1 0,-1 1 0,1-1 1,-1 1-1,1 0 0,-1 0 0,1 0 0,-1 0 1,0 0-1,-1 0 0,-2 1-18,0 0-1,0 1 1,0-1 0,1 1 0,-1 0-1,1 1 1,0-1 0,-1 1-1,1 0 1,0 0 0,0 0-1,-4 5 1,0 1-250,1 0 0,0 1 0,0 0-1,1 0 1,0 0 0,1 1 0,0 0 0,0 0 0,-2 12-1,0 1-275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0:35.4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 21 16251,'-2'-1'447,"-25"-14"1162,17 10-703,12 9 1059,44 31-1082,97 57 1,60 14-789,-38-37-238,-84-36-1489,-81-33 1585,0 0 1,0 0 0,-1 0-1,1 0 1,0 0-1,0 0 1,0 0 0,0 1-1,0-1 1,-1 0 0,1 0-1,0 0 1,0 0 0,0 0-1,0 0 1,0 0 0,0 0-1,-1 1 1,1-1 0,0 0-1,0 0 1,0 0 0,0 0-1,0 0 1,0 1 0,0-1-1,0 0 1,0 0 0,0 0-1,0 0 1,0 1 0,0-1-1,0 0 1,0 0 0,0 0-1,0 0 1,0 1 0,0-1-1,0 0 1,0 0-1,0 0 1,0 0 0,0 1-1,0-1 1,0 0 0,0 0-1,1 0 1,-1 0 0,0 0-1,0 0 1,0 1 0,0-1-1,0 0 1,0 0 0,0 0-1,1 0 1,-1 0 0,0 0-1,0 0 1,0 0 0,0 0-1,1 0 1,-1 0 0,0 0-1,0 1 1,0-1 0,1 0-1,-6 0-178,0 1 0,0-1 0,0 0 0,0 0 0,1 0 0,-9-2 0,5 2-46,-35-5-745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0:35.9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1 530 15483,'25'21'1433,"10"-9"-825,-1-5-144,8-11 624,0-11-80,3-20-104,-4-7-23,-6-14-137,-5-5-104,-12-4-152,-6 1-88,-11 4-136,-1 3-120,-9 18-544,0 6-336,0 13 616,3 6-112,0 10-112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0:36.5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201 33 14595,'1'-1'105,"-1"0"-1,0 0 1,0 0-1,0-1 1,0 1-1,-1 0 1,1 0-1,0-1 1,0 1-1,-1 0 1,1 0 0,-1 0-1,1 0 1,-1 0-1,1 0 1,-1-1-1,0 1 1,1 0-1,-1 1 1,0-1-1,0 0 1,0 0-1,0 0 1,0 0 0,0 1-1,0-1 1,0 0-1,0 1 1,0-1-1,0 1 1,0-1-1,-1 1 1,1 0-1,0-1 1,0 1-1,0 0 1,-1 0 0,1 0-1,0 0 1,0 0-1,-1 0 1,1 0-1,-1 1 1,-3 0 148,1 0 1,-1 1 0,1 0-1,0 0 1,-1 0 0,1 1-1,0-1 1,0 1-1,1 0 1,-6 5 0,-1 3-60,1 0 1,1 0-1,0 1 1,1 0-1,0 0 1,1 0-1,0 1 1,-5 16-1,1 7-22,-13 69 1,18-72-131,1-1 0,2 62 1,2-82-41,1-1 0,1 1 0,0 0 1,0-1-1,1 1 0,0-1 0,1 0 0,0 0 1,1 0-1,1 0 0,8 13 0,-10-19-70,0 0 0,1-1 1,-1 1-1,1-1 0,0 0 0,0-1 0,1 1 0,-1-1 1,1 0-1,-1 0 0,1 0 0,0-1 0,0 0 0,0 0 0,1-1 1,-1 1-1,0-1 0,0-1 0,1 1 0,10-2 0,-5 0-116,0 0 0,-1-1 0,1 0 0,-1-1 0,1-1 0,-1 0 0,0 0 0,-1-1 0,1-1 0,14-9 0,17-18-444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0:37.1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41 52 15763,'-1'-1'315,"0"-1"0,0 1 0,0 0-1,-1 0 1,1 0 0,0 0 0,-1 0-1,1 0 1,-1 1 0,1-1 0,-1 0-1,1 1 1,-1-1 0,1 1 0,-1-1-1,0 1 1,1 0 0,-1 0 0,-3-1-1,5 2-219,-1-1-1,1 0 1,0 0-1,-1 0 1,1 1-1,-1-1 1,1 0-1,0 0 1,-1 1-1,1-1 1,0 0-1,-1 1 0,1-1 1,0 0-1,0 1 1,-1-1-1,1 0 1,0 1-1,0-1 1,0 1-1,-1-1 1,1 1-1,0-1 1,0 0-1,0 2 1,0 0-53,0-1 0,0 1 0,0 0 1,0 0-1,1 0 0,-1 0 0,0 0 1,1-1-1,1 5 0,36 77 132,85 139 0,-113-210-152,-10-11-21,0-1 1,0 0-1,0 0 0,0 0 1,0 0-1,0 0 0,1 0 1,-1 0-1,0 0 0,0 0 1,0 0-1,0 0 0,0 0 1,0 0-1,1 0 0,-1 0 1,0 0-1,0 0 0,0 0 1,0 0-1,0 0 0,0 0 0,0 0 1,1 0-1,-1 0 0,0 0 1,0 0-1,0 0 0,0-1 1,0 1-1,0 0 0,0 0 1,0 0-1,1 0 0,-1 0 1,0 0-1,0 0 0,0 0 1,0 0-1,0-1 0,0 1 0,0 0 1,0 0-1,0 0 0,0 0 1,0 0-1,0 0 0,0 0 1,0-1-1,0 1 0,-3-28 112,-3 9-59,0 0 0,-2 0 0,0 1 1,-15-24-1,3 9 69,-33-40 0,45 63-100,6 6-13,-1 0 1,0 0-1,0 1 0,0-1 1,0 1-1,-1 0 0,1 0 0,-1 0 1,0 0-1,-7-3 0,8 7 30,7 4-18,7 7 0,-4-6-26,0-1 0,0 0 0,0 0 0,0-1 0,1 1 0,0-2-1,9 5 1,-14-7-4,1-1 0,-1 1-1,0 0 1,0-1 0,0 0 0,1 1-1,-1-1 1,0-1 0,1 1-1,-1 0 1,0-1 0,0 0-1,0 1 1,1-1 0,-1 0-1,0-1 1,0 1 0,0-1-1,-1 1 1,1-1 0,0 0 0,2-2-1,8-9-573,0-1 0,-1 0-1,-1 0 1,0-1 0,9-18-1,-9 16-330,-7 11 156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0:37.7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21 16596,'-2'10'1856,"2"-1"-1647,-1-1 0,2 1-1,-1 0 1,1-1 0,0 1 0,1 0 0,0-1-1,1 0 1,-1 1 0,2-1 0,4 10 0,4 4-35,0-1 0,27 34 1,-29-43-105,0 0 0,14 13 0,-20-22-44,0 1 0,0-1 1,1 0-1,-1 0 0,1-1 1,0 1-1,-1-1 0,1 0 1,10 3-1,-14-5-19,0 0-1,0 1 1,0-1 0,0 0 0,1 0-1,-1 0 1,0 0 0,0 0-1,0 0 1,0 0 0,0-1 0,0 1-1,0 0 1,0 0 0,0-1-1,0 1 1,0-1 0,0 1 0,0-1-1,-1 1 1,1-1 0,0 0 0,0 1-1,0-1 1,-1 0 0,1 0-1,0 1 1,-1-1 0,1 0 0,-1 0-1,1 0 1,-1 0 0,1 0-1,-1 0 1,1 0 0,-1 0 0,0 0-1,0 0 1,0 0 0,1 0-1,-1 0 1,0 0 0,0 0 0,0 0-1,-1 0 1,1-1 0,0-7 30,-1 0 0,-1 1 0,1 0 0,-4-11 0,-12-31 102,11 33-99,0 0 0,1-1-1,-4-28 1,9 45-39,-1 0-1,1 0 1,0 0 0,0 1 0,0-1-1,0 0 1,0 0 0,1 0 0,-1 0-1,0 1 1,0-1 0,0 0 0,1 0 0,-1 0-1,0 1 1,1-1 0,-1 0 0,1 0-1,-1 1 1,1-1 0,-1 0 0,1 1-1,0-1 1,-1 0 0,1 1 0,0-1-1,-1 1 1,1-1 0,0 1 0,-1 0-1,1-1 1,0 1 0,0 0 0,0-1 0,0 1-1,-1 0 1,1 0 0,0 0 0,0 0-1,0 0 1,0 0 0,-1 0 0,1 0-1,0 0 1,0 0 0,0 0 0,0 1-1,1-1 1,5 2-9,0 0 0,1 0 1,-1 1-1,7 3 0,-12-5 2,32 16-23,-16-8-55,0-1 0,0 0 1,24 5-1,-37-12-83,-1 0 0,1 1 0,0-1 0,-1 1 0,1 0 0,-1 0 0,1 0 0,7 6 0,-4-2 87,-4-3-18,1 0 1,-1 0-1,1 0 1,0-1 0,-1 1-1,9 2 1,-11-5 75,0 0 1,-1 0-1,1 0 1,0 0-1,0 0 1,0 0-1,0 0 1,0 0-1,-1-1 1,1 1-1,0-1 1,0 1 0,-1-1-1,1 0 1,0 1-1,-1-1 1,1 0-1,0 0 1,-1-1-1,0 1 1,1 0-1,-1 0 1,2-2-1,3-3 19,0-1 0,0 1-1,0-1 1,-1 0 0,5-9-1,-9 14 50,-1 1 0,1-1-1,0 1 1,0-1 0,-1 0-1,1 1 1,-1-1 0,0 0-1,1 1 1,-1-1 0,0 0-1,0 0 1,0 1 0,0-1-1,0 0 1,0 0 0,-1 1-1,1-1 1,-1 0 0,1 1-1,-1-1 1,0 0 0,1 1-1,-1-1 1,0 1 0,0-1-1,0 1 1,0-1 0,0 1-1,0 0 1,-3-3 0,-49-38 2144,54 42-2336,0 0 1,1-1-1,-1 1 1,0 0-1,0-1 1,1 1 0,-1-1-1,0 1 1,0-1-1,0 0 1,0 1-1,0-1 1,0 0 0,0 0-1,0 0 1,0 0-1,0 0 1,1-1-1,1-1-178,11-9-344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0:38.3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7 259 16844,'-2'7'181,"1"1"0,-1-1 0,2 1 1,-1 0-1,1-1 0,0 1 0,0-1 1,1 1-1,0 0 0,1-1 1,3 13-1,-3-16-160,0 1 1,1 0-1,-1-1 0,1 0 1,-1 1-1,1-1 1,1 0-1,-1 0 0,1-1 1,-1 1-1,1-1 1,0 0-1,0 0 0,0 0 1,1 0-1,-1-1 1,1 1-1,6 1 0,-9-3-16,0 0-1,0 0 1,1 0-1,-1-1 0,0 1 1,0-1-1,1 0 0,-1 0 1,0 1-1,0-1 0,1-1 1,-1 1-1,0 0 0,0 0 1,1-1-1,-1 0 0,0 1 1,0-1-1,0 0 0,0 0 1,4-2-1,-4 1 17,0 0 0,0-1 0,0 1 0,0-1 0,0 1 0,0-1 0,-1 0 0,1 1 0,-1-1 0,0 0 0,1 0 0,-1 0 0,0-6 0,1-2 97,0-1 0,-1 0 0,-1 1 0,0-1 0,-1 1 0,0-1 0,-4-17 0,2 17 59,-1 0 0,-1 0 0,0 0 1,0 1-1,-1 0 0,-1 0 0,0 1 0,0-1 0,-1 2 0,-9-10 1,16 18-145,0-1 0,0 1 1,0 0-1,-1 0 0,1 0 1,0 1-1,-1-1 0,1 0 1,0 0-1,-1 1 0,1-1 0,-1 1 1,1-1-1,-3 1 0,4 0-17,-1 0 0,1 0 0,-1 0 0,1 0 0,-1 0 0,1 0 0,-1 0 0,1 1 0,0-1 0,-1 0 0,1 0 0,-1 1 0,1-1 0,-1 0 0,1 1 0,0-1 0,-1 0 0,1 1 0,0-1 0,-1 1 0,1-1 0,0 0 0,0 1 0,-1-1 0,1 1 0,0-1 0,0 2 0,-1 0 14,0 1-1,1 0 1,0 0-1,0 0 1,0 0 0,0 0-1,0 0 1,0 0-1,1 0 1,-1 0 0,1 0-1,1 3 1,4 8 0,0 0 1,0 0-1,11 14 1,-13-22-34,-1-1 0,1-1 1,0 1-1,0 0 0,0-1 0,1 0 1,-1 0-1,1 0 0,0-1 1,8 5-1,-11-7 1,0-1-1,0 1 1,0-1 0,0 0 0,0 1 0,0-1 0,0 0-1,0 0 1,0-1 0,0 1 0,0 0 0,0-1-1,0 1 1,0-1 0,0 0 0,0 1 0,0-1 0,0 0-1,-1 0 1,1 0 0,0 0 0,-1-1 0,1 1 0,0 0-1,-1-1 1,0 1 0,1-1 0,-1 1 0,0-1-1,1-2 1,4-4-3,-1 0-1,0 0 1,-1-1 0,7-16-1,-3 1 3,-7 17-1,1 0-1,1 0 0,-1 0 0,1 0 0,0 0 0,1 0 0,-1 1 1,1 0-1,0 0 0,7-7 0,-10 12 3,0 1 0,1-1 0,-1 0 0,0 1 0,1-1 0,-1 1 0,1-1 1,-1 1-1,1 0 0,-1-1 0,1 1 0,0 0 0,-1 0 0,1 0 0,-1 0 0,1 1 0,-1-1 0,1 0 0,-1 1 0,1-1 0,-1 1 0,1-1 0,-1 1 0,0 0 0,1-1 0,0 2 0,7 4-16,0-1 0,14 14 0,-13-10 13,0-1 15,-5-3 16,1-1 0,0 1 0,0-1 0,0 0 1,11 5-1,-15-9-22,-1 1 1,1-1-1,-1 1 1,1-1 0,-1 0-1,1 0 1,-1 0-1,1 0 1,-1 0-1,1 0 1,0 0-1,-1 0 1,1-1-1,-1 1 1,1 0-1,-1-1 1,0 1-1,1-1 1,-1 0-1,1 0 1,-1 1-1,0-1 1,0 0-1,1 0 1,-1 0-1,0 0 1,0 0-1,0 0 1,0-1-1,0 1 1,0 0-1,-1-1 1,2 0-1,4-10 6,-1 1 1,0-1-1,6-23 0,-10 27-128,1-1-1,1 1 0,0 0 1,0 0-1,0 0 0,1 0 1,1 1-1,-1 0 0,1-1 1,10-11-1,-14 19 73,0-1-1,0 0 1,0 1 0,0-1 0,0 0 0,-1 1 0,1 0-1,0-1 1,0 1 0,0-1 0,1 1 0,-1 0-1,0 0 1,0-1 0,0 1 0,0 0 0,0 0-1,0 0 1,0 0 0,0 1 0,0-1 0,0 0-1,0 0 1,0 1 0,0-1 0,0 0 0,1 1-1,2 1-341,-1 0-1,1 1 0,-1-1 0,0 1 1,5 5-1,-13-21-1225,-3-4 1125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0:38.9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0 12595,'0'9'1096,"0"-3"-632,0 2-152,1-2 760,1-2 513,-2-2-849,0-1-56,-3 1 104,0-4-816,1 2-968,1 0 656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17.5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1 13659,'-28'83'3509,"-6"20"-2092,19-41-734,-7 79-1,20-117-553,1 0 0,0 0 0,2 0 0,1 0 0,1 0 0,10 38-1,-11-54-150,1 0-1,0-1 0,0 1 0,1 0 1,0-1-1,10 14 0,-12-19 33,0 0 1,0 0-1,0 1 0,1-1 1,-1 0-1,0-1 0,1 1 0,-1 0 1,1-1-1,0 1 0,-1-1 1,1 0-1,0 0 0,0 0 0,0 0 1,0 0-1,0-1 0,0 1 1,0-1-1,0 0 0,0 0 1,5-1-1,15-7-32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0:39.4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 14355,'11'7'803,"-9"-5"-702,0 0 1,1-1-1,-1 0 0,0 1 0,0-1 0,1 0 0,-1 0 0,5 1 0,-6-2-107,0 0 0,0 0-1,0 0 1,0 0-1,0-1 1,0 1-1,-1 0 1,1-1 0,0 1-1,0 0 1,0-1-1,0 1 1,0-1-1,-1 1 1,1-1 0,0 0-1,-1 1 1,1-1-1,0 0 1,-1 0-1,1 1 1,-1-1 0,1 0-1,-1 0 1,1 0-1,-1 0 1,1 0-1,-1-1 1,1-1-28,1-1-46,0 0 0,0 0-1,0 0 1,0 1 0,1-1-1,4-5 1,-6 8 84,0 1 1,0-1-1,0 0 0,0 0 0,1 1 1,-1-1-1,0 1 0,0-1 0,1 1 1,-1 0-1,0-1 0,0 1 0,1 0 0,-1 0 1,0 0-1,1 0 0,-1 0 0,0 0 1,0 0-1,1 0 0,-1 1 0,0-1 1,1 0-1,-1 1 0,0-1 0,2 2 1,8 4 178,-1 0 0,0 1 0,-1 1 0,1 0 1,-1 0-1,-1 1 0,13 14 0,-2-2 167,2 2 87,159 181 1945,-155-172-2078,-2 0 0,-1 2 0,-2 1-1,28 64 1,-45-93-172,-2 0 0,1 0 0,0 0 0,-1 0 0,0 0 0,0 9 0,-1-14-100,0 0 1,0 0-1,0 0 1,0 0-1,0 0 1,0 0-1,-1 0 1,1 0-1,0 0 1,-1 0-1,1 0 1,-1 0-1,1 0 1,-1 0 0,1-1-1,-1 1 1,1 0-1,-1 0 1,0 0-1,0-1 1,1 1-1,-1 0 1,0-1-1,0 1 1,0-1-1,0 1 1,0-1-1,0 1 1,0-1-1,0 0 1,0 1 0,0-1-1,0 0 1,0 0-1,0 0 1,0 1-1,0-1 1,0-1-1,0 1 1,0 0-1,0 0 1,0 0-1,0 0 1,0-1-1,0 1 1,-1-1-1,-10-3 101,0 1-1,1-2 0,0 0 0,0 0 0,0-1 0,0-1 0,-13-10 0,-1-3-17,-37-38 0,50 45-116,1 1 0,0-1 0,1-1 0,1 1 0,-13-26 0,20 34-46,-1 0 0,2 1 0,-1-1 0,0 0 1,1 0-1,0 0 0,0 0 0,0 0 0,1 0 1,0 0-1,0 0 0,0 0 0,0 0 1,1-1-1,0 1 0,0 0 0,0 1 0,1-1 1,0 0-1,0 0 0,0 1 0,4-8 1,57-63-1094,-22 27 658,-13 10-6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0:40.4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77 697 15539,'-3'0'234,"1"-1"-1,-1 1 1,0 0-1,0 0 1,1 0-1,-1 0 0,0 1 1,1-1-1,-1 1 1,0-1-1,1 1 1,-1 0-1,1 0 1,-1 0-1,1 1 1,-1-1-1,1 0 0,0 1 1,-3 2-1,2-1-86,1-1-1,0 1 0,0 0 1,0 0-1,0 0 0,1 0 1,-1 1-1,1-1 0,0 0 1,0 1-1,0-1 0,1 1 1,-1 3-1,0 4-53,0-1 1,2 0-1,-1 0 0,1 0 1,1 0-1,0 0 0,0 0 1,1 0-1,5 13 0,-4-16-48,-1 1 0,2-1 0,-1-1 0,1 1 0,0 0 0,0-1 0,7 6 1,-11-10-37,0-1 0,0 0 0,0 0 0,1 0 0,-1 0 0,0-1 0,0 1 0,1 0 0,-1 0 0,0-1 0,1 1 0,-1-1 0,0 1 0,1-1 0,-1 0 0,1 1 0,-1-1 0,1 0 0,-1 0 0,1 0 0,-1 0 0,1 0 0,-1 0 0,1-1 0,-1 1 0,0 0 0,1-1 0,-1 1 0,1-1 0,-1 1 0,0-1 0,1 0 0,-1 0 0,0 1 0,0-1 0,0 0 0,0 0 0,1 0 0,-1 0 0,-1-1 0,1 1 0,0 0 0,0 0 0,0-1 0,0-1 0,3-4 13,0-1 1,-1 0-1,0 0 1,-1 0-1,0 0 0,0 0 1,-1 0-1,0-1 0,0 1 1,-1-16-1,-1 11 44,0 1 1,-1 0-1,0-1 1,-1 1-1,0 0 1,-8-19-1,4 21 69,4 12 46,3 19 50,3-12-195,0 0 1,0 0 0,1 0 0,5 8-1,-7-13-31,0-1 0,0 0 0,1 1 0,-1-1 0,1 0 0,-1 0-1,1 0 1,0 0 0,0-1 0,0 1 0,1-1 0,4 3-1,-7-5-2,0 1 0,0-1 0,0 0 1,1 0-1,-1 1 0,0-1 0,0 0 0,0 0 0,1 0 0,-1 0 0,0 0 0,0-1 0,0 1 0,1 0 0,-1 0 0,0-1 0,0 1 0,0-1 0,0 1 0,0-1 0,0 1 0,1-2 0,1 0 1,-1 0 0,0 0 0,0-1 1,1 1-1,-1-1 0,-1 1 0,1-1 1,2-3-1,1-5 8,-1 0 0,1-1 0,2-16 0,-2 7-20,-1 0 0,-1 0 0,0-31 0,-1 67 0,1 0 0,1 0-1,0-1 1,1 1 0,7 14-1,-11-27 17,0 0-1,0 0 0,-1 0 1,1 0-1,1-1 0,-1 1 0,0 0 1,0-1-1,1 1 0,-1-1 0,0 1 1,3 1-1,-3-3-4,-1 0 1,0 0 0,1 0-1,-1 1 1,0-1-1,1 0 1,-1 0-1,0 0 1,1 0 0,-1 0-1,1 0 1,-1 0-1,0 0 1,1 0-1,-1 0 1,0 0-1,1 0 1,-1-1 0,1 1-1,-1 0 1,0 0-1,1 0 1,-1 0-1,0-1 1,1 1 0,8-15 56,-2-8-47,0 0-1,3-30 0,-7 33-122,1 0 0,1-1 0,13-31 0,-18 51 98,0 0 0,0 0 0,1 0 0,-1 0 0,1 0 0,-1 0 0,1 0 0,-1 0-1,1 0 1,-1 0 0,1 0 0,0 0 0,-1 1 0,1-1 0,0 0 0,0 1 0,0-1 0,0 0 0,0 1 0,-1-1 0,1 1 0,0-1 0,0 1 0,0 0 0,0-1 0,1 1 0,-1 0 0,0 0 0,0-1 0,0 1 0,2 0 0,-1 1-5,0 1 1,0-1 0,0 0-1,0 0 1,0 1 0,0-1-1,0 1 1,-1-1-1,1 1 1,-1 0 0,1 0-1,-1 0 1,0 0 0,2 3-1,24 46 54,-21-36 81,2 0 0,0-1 0,0 0 1,16 19-1,-24-33-109,1 1 1,-1-1-1,0 1 1,0-1-1,1 0 1,-1 1-1,0-1 1,1 1-1,-1-1 1,1 0-1,-1 1 1,0-1-1,1 0 1,-1 0-1,1 1 1,-1-1-1,1 0 1,-1 0-1,0 0 1,1 1-1,-1-1 0,1 0 1,-1 0-1,1 0 1,-1 0-1,1 0 1,-1 0-1,1 0 1,-1 0-1,1 0 1,-1 0-1,1 0 1,-1-1-1,1 1 1,-1 0-1,1 0 1,-1 0-1,1-1 1,-1 1-1,1 0 1,-1 0-1,0-1 1,1 1-1,-1 0 1,0-1-1,1 1 1,-1-1-1,0 1 1,1-1-1,7-24 173,-3-15-116,-2-1 1,-3-45-1,-11-81 53,-15-134-261,26 296 104,3 6 14,5 17 2,8 28 22,-9-21 10,45 140 108,-42-140-78,1 0-1,1-1 1,1 0-1,21 30 1,-27-46-28,0 0 1,0-1-1,0 1 1,10 6-1,-14-12-20,0 1 0,0-1-1,1 0 1,-1 0 0,0 0-1,1-1 1,0 1-1,-1-1 1,1 0 0,0 0-1,-1 0 1,1 0 0,8 0-1,-12-1 8,0 0 0,0 0-1,0 0 1,0 0 0,0 0-1,1 0 1,-1 1 0,0-1-1,0 0 1,0 0 0,0 0-1,0 0 1,1 0 0,-1 0-1,0 0 1,0 0 0,0 0-1,0 0 1,0 0 0,1 0-1,-1 0 1,0 0 0,0 0-1,0 0 1,0 0 0,0 0-1,1 0 1,-1-1 0,0 1-1,0 0 1,0 0 0,0 0-1,0 0 1,0 0 0,1 0 0,-1 0-1,0 0 1,0 0 0,0-1-1,0 1 1,0 0 0,0 0-1,0 0 1,0 0 0,0 0-1,0-1 1,0 1 0,0 0-1,0 0 1,1 0 0,-1 0-1,0 0 1,0-1 0,0 1-1,0 0 1,0 0 0,-1 0-1,1 0 1,0 0 0,0-1-1,0 1 1,0 0 0,0 0-1,0 0 1,0 0 0,0-1-1,-14-7-92,-21-6 9,-50-12 185,-113-19 1,198 45-96,0 0 1,-1 0-1,1 0 1,0 0-1,0 0 1,-1 0-1,1 0 1,0 0-1,0 0 1,-1 0-1,1-1 1,0 1-1,0 0 1,-1 0 0,1 0-1,0 0 1,0 0-1,0 0 1,-1-1-1,1 1 1,0 0-1,0 0 1,0 0-1,0 0 1,-1-1-1,1 1 1,0 0-1,0 0 1,0-1 0,0 1-1,0 0 1,0 0-1,0-1 1,-1 1-1,8-7 75,18-6-34,-23 12-39,34-16-927,39-25 0,-60 33 503,0-2 1,-1 0-1,0-1 0,24-26 0,-14 5-304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27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25 14571,'1'-8'1120,"1"4"-952,-1-1-152,-1 2 176,-1 2-232,-1 1 72,-1-3-264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10.9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27 12643,'6'-5'15849,"2"7"-17926,5-1 2091,0-1 0,1 0-1,-1-1 1,0-1 0,16-4 0,-17 4-8,0-1 1,0 2-1,0 0 1,1 0-1,-1 1 1,21 2-1,-32-2-6,33 4 3,-32-4 1,0 0 1,0-1 0,-1 1-1,1-1 1,0 1 0,0-1-1,0 0 1,-1 1 0,1-1-1,0 0 1,-1 0 0,1 0-1,-1-1 1,1 1 0,1-2-1,-7 6 4,0 0-1,0-1 0,0 1 1,-1-1-1,-6 2 0,-12 6 1,-12 10 14,-37 14-1,58-28-21,-1-1-1,1 0 1,-1-1-1,0-1 1,-28 2-1,38-5-3,0 0 0,0-1 1,1 0-1,-1 0 0,1 0 0,-9-4 0,12 5 0,0-1 1,0 0-1,0 1 1,-1-1-1,1 0 1,0 1-1,0-1 1,1 0 0,-1 0-1,0 0 1,0 0-1,0 0 1,-1-1-1,2 1 2,0 1 0,0-1 0,0 0 1,0 1-1,0-1 0,0 0 0,0 1 0,0-1 0,0 0 0,0 1 0,0-1 0,0 0 0,0 1 0,0-1 0,1 1 0,-1-1 0,0 0 0,0 1 0,1-1 0,-1 1 0,0-1 0,1 1 0,-1-1 0,1 1 1,-1-1-1,1 1 0,0-1 0,2-1-2,-1 0 0,1 0 0,0 0 1,0 0-1,0 1 0,0 0 0,0-1 1,0 1-1,0 0 0,5-1 0,36-4-21,-33 5 26,55-5-85,103-14-937,-169 20 1018,0 0-1,-1 0 1,1 0 0,0 0 0,0 0 0,0 1 0,0-1-1,0 0 1,0 0 0,0 0 0,0 0 0,0 0 0,0 1-1,0-1 1,0 0 0,0 0 0,0 0 0,0 0 0,0 1-1,0-1 1,0 0 0,0 0 0,0 0 0,0 0 0,0 1-1,0-1 1,0 0 0,0 0 0,0 0 0,0 0 0,0 0 0,0 1-1,0-1 1,0 0 0,1 0 0,-1 0 0,0 0 0,0 0-1,0 0 1,0 1 0,0-1 0,0 0 0,1 0 0,-1 0-1,0 0 1,0 0 0,0 0 0,0 0 0,1 0 0,-1 0-1,0 0 1,0 0 0,0 0 0,0 0 0,1 0 0,-12 10 25,-7-1-29,0-1-1,-1-1 1,1-1-1,-1-1 1,0 0-1,-1-2 1,1 0-1,-1-1 1,-20 0-1,34-4-204,7-1 67,9-1-31,14 3-110,1 2 0,36 5 1,-39-3-345,0-1 0,1-1 0,28-2 0,-35-3 182,-10-2-115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53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1 171 16412,'0'0'218,"1"0"1,0 0-1,0 0 1,-1 1-1,1-1 1,0 0-1,0 0 1,-1 0-1,1 0 1,0 0-1,0 0 1,-1 0-1,1-1 1,0 1-1,-1 0 1,1 0-1,0 0 1,-1-1-1,1 1 1,1-1-1,18-7 908,3-2-391,75-38 952,-84 40-1603,-1-1 0,1 0 0,-2-1 0,22-20 0,-12 0-41,-17 24-9,-15 23 8,3-7-21,0-1 1,0 0 0,0 0-1,-1-1 1,0 0 0,-1 0-1,-11 7 1,-71 42 130,56-37-119,123-43-630,-73 19 547,-8 2 9,0 0 0,0 0-1,0 0 1,0-1 0,-1 0 0,1 0 0,-1 0 0,7-5 0,-13 7 37,0 1 0,0 0 0,0 0 0,0 0-1,0 0 1,0-1 0,0 1 0,0 0 0,-1 0 0,1 0 0,0 0 0,0-1 0,0 1 0,0 0 0,0 0-1,0 0 1,0 0 0,0 0 0,0-1 0,0 1 0,0 0 0,-1 0 0,1 0 0,0 0 0,0 0 0,0 0-1,0 0 1,0 0 0,-1-1 0,1 1 0,0 0 0,0 0 0,0 0 0,0 0 0,0 0 0,-1 0 0,1 0-1,0 0 1,0 0 0,0 0 0,0 0 0,-1 0 0,1 0 0,0 0 0,0 0 0,0 0 0,0 0-1,-1 0 1,1 0 0,0 0 0,0 1 0,-11-2-91,-107 27-2300,95-23 2013,6-8-141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56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7 447 16524,'-1'5'333,"0"-2"-163,0-1 1,0 1-1,0-1 1,0 1 0,1-1-1,0 1 1,-1 0-1,1 0 1,0 4-1,1-6-124,0 0-1,-1 0 0,1 0 0,0 0 0,-1 0 0,1 0 1,0 0-1,0-1 0,0 1 0,0 0 0,0-1 0,0 1 1,0 0-1,0-1 0,0 1 0,0-1 0,0 0 0,0 1 0,0-1 1,1 0-1,-1 0 0,0 0 0,0 1 0,0-1 0,0 0 1,0-1-1,2 1 0,12 0 250,1 0-1,-1-1 1,0-1 0,0-1 0,0 0 0,15-6-1,91-35 766,-96 34-872,603-294 1507,-573 274-2423,2 3 0,75-26 0,-103 45 350,-12 6-144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3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77 11186,'150'-13'2970,"-103"11"-1694,86-15 0,-117 14-1069,0 1 1,0 0 0,0 2-1,0 0 1,20 2 0,79 18 422,-76-12-421,59 5-1,-68-11-110,1 1 0,0 2 0,-1 1 0,0 1 1,32 12-1,-33-9-51,2-2 1,-1-1 0,1-1 0,34 1 0,126-2 17,-55-3-49,216-4 28,-128-2-44,234-6 7,-3 1 30,-288 5-50,127 5-1,248 11 49,-237-11-27,132-13-18,251-9 10,-343 37 13,-190-5-13,175-11 1,-39-25-9,160-8-6,527-5 13,-203 2 65,-745 34-73,279-10-28,-223 13 45,137 18-1,418 98-72,-295-40 50,-282-65 6,128 10 0,69-18 4,-102-3 20,397 1-92,-339-3 65,158-8-14,172 3 61,-396 12-43,251-24 0,-164-20 15,54-6 24,-163 40-23,-112 5-15,0 0 1,0 1-1,0 1 1,-1 1-1,26 9 1,-40-12 2,-29-16-622,5 7 522,-7-1-65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4.0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0 13779,'-9'3'181,"0"0"-1,0 0 1,0 1 0,0 0-1,1 1 1,-1-1-1,1 2 1,0-1 0,1 1-1,-1 1 1,1-1 0,0 1-1,1 0 1,0 1 0,0-1-1,0 1 1,1 1-1,-5 11 1,6-12-128,1 0-1,0 0 1,1 0-1,0 1 1,1-1-1,-1 1 0,1 0 1,1-1-1,0 1 1,0-1-1,1 1 1,0 0-1,0-1 1,1 1-1,0-1 1,1 0-1,-1 0 1,2 0-1,-1 0 1,9 13-1,-10-17-15,0-1 1,0 0-1,1 0 0,-1 0 0,1 0 0,0 0 0,0 0 0,0-1 1,0 1-1,0-1 0,0 0 0,1 0 0,-1 0 0,1-1 1,0 1-1,-1-1 0,6 2 0,-7-3 1,1 0 0,0 0 0,-1 0 0,1 0 0,0 0 0,-1-1 0,1 1 0,-1-1 0,1 0 0,-1 1 0,1-1 0,-1 0 0,1-1 0,-1 1 0,0 0 0,0-1 0,1 1 0,-1-1 0,0 0 0,0 1 0,-1-1 0,1 0 0,0 0 0,-1-1 0,1 1 0,1-3 0,2-4 112,-1-1-1,1 1 1,-2-1-1,1 0 1,-1 0-1,-1-1 1,0 1-1,0-1 1,-1 1-1,0-1 1,-1 1-1,-1-1 1,1 1-1,-1-1 1,-1 1-1,0-1 1,-1 1-1,0 0 1,0 0-1,-1 0 0,-6-11 1,9 19-114,0 1-1,1-1 1,-1 1-1,0 0 1,0 0 0,0-1-1,0 1 1,0 0-1,0 0 1,-1 0 0,1 0-1,-2-1 1,2 2-17,1 0 0,0 0 0,-1 0 0,1-1-1,-1 1 1,1 0 0,-1 0 0,1 0 0,0 0 0,-1 0 0,1 0 0,-1 0 0,1 0 0,-1 1-1,1-1 1,-1 0 0,1 0 0,0 0 0,-1 0 0,1 1 0,-1-1 0,1 0 0,0 0 0,-1 1 0,1-1-1,0 0 1,-1 1 0,0 1 11,0-1-1,0 1 1,0 0-1,0 0 1,0-1-1,1 1 1,-1 0-1,0 0 1,1 0-1,0 0 1,-1 0-1,1 0 1,0 0-1,0 0 1,0 0-1,1 4 1,1 1-52,-1 1 0,1-1 1,1 0-1,-1 1 1,1-1-1,0 0 0,1-1 1,8 13-1,-11-17-31,0 0 0,1-1 0,-1 1 0,0-1 0,1 1 0,-1-1 0,1 1 0,0-1 0,-1 0 0,1 0-1,0 0 1,0 0 0,0 0 0,-1 0 0,1-1 0,0 1 0,0-1 0,0 1 0,0-1 0,0 0 0,1 1 0,-1-1 0,0 0 0,0 0-1,0-1 1,0 1 0,0 0 0,0-1 0,0 1 0,0-1 0,0 0 0,0 1 0,-1-1 0,1 0 0,0 0 0,0 0 0,2-3-1,4-3-116,0 0-1,0 0 0,9-14 1,-14 18 110,21-26-484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5.1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32 264 18756,'-5'8'274,"1"0"0,0 0-1,0 1 1,1-1 0,0 1 0,1 0 0,0 0-1,0 0 1,1 1 0,0 8 0,1-5-118,0 0 0,1 0 0,0 0 0,1 0 1,0 0-1,6 18 0,-7-30-149,-1 0 0,0 0 0,0 0 0,1 0 0,-1 0 0,0-1 0,1 1 0,-1 0 0,1 0 0,-1-1 0,1 1 0,-1 0 0,1 0 0,0-1 0,-1 1 0,1-1 0,0 1 0,-1 0 0,2 0 0,-1-1-4,-1 0-1,1 0 0,-1-1 1,1 1-1,-1 0 1,1 0-1,-1 0 1,0 0-1,1 0 1,-1-1-1,1 1 1,-1 0-1,1 0 1,-1-1-1,0 1 1,1 0-1,-1-1 1,0 1-1,1 0 0,-1-1 1,0 1-1,1-1 1,-1 1-1,0-1 1,3-3-2,-1-1 0,0 1 0,-1 0 0,1-1 0,1-8 0,4-42 110,-3 0-1,-2 0 1,-3 0 0,-2 0-1,-10-57 1,3 72 257,10 40-364,0 0 1,1 0-1,-1 0 0,0 0 0,0 0 0,0 0 0,0-1 1,0 1-1,0 0 0,0 0 0,0 0 0,0 0 0,0 0 1,0 0-1,0 0 0,0-1 0,0 1 0,0 0 0,0 0 1,0 0-1,-1 0 0,1 0 0,0 0 0,0 0 0,0 0 1,0-1-1,0 1 0,0 0 0,0 0 0,0 0 0,0 0 1,0 0-1,0 0 0,0 0 0,-1 0 0,1 0 0,0 0 0,0 0 1,0 0-1,0 0 0,0 0 0,0 0 0,0-1 0,-1 1 1,1 0-1,0 0 0,0 0 0,0 0 0,0 0 0,0 0 1,0 0-1,0 1 0,-1-1 0,1 0 0,0 0 0,0 0 1,0 0-1,0 0 0,0 0 0,0 0 0,0 0 0,0 0 1,-1 0-1,1 0 0,0 0 0,0 0 0,0 1 1,-2 21 214,5 34-126,1 1 0,4-1 0,20 81 0,-25-127-104,0-1 0,0 1 1,6 10-1,-8-18 5,0 0 0,0-1 0,0 1 0,0-1 0,0 0 0,0 1 0,0-1 0,1 0 0,-1 0 0,0 0 0,3 2 0,-3-3 1,0 1 1,-1-1-1,1 0 0,0 0 1,-1 0-1,1 0 0,0 0 0,0 0 1,-1 0-1,1 0 0,0 0 0,0 0 1,-1 0-1,1 0 0,0 0 0,-1-1 1,1 1-1,0 0 0,-1-1 1,1 1-1,0 0 0,-1-1 0,1 1 1,-1-1-1,1 1 0,-1-1 0,1 1 1,0-2-1,3-2-36,0-1 0,0 0 1,-1-1-1,0 1 0,0-1 0,0 1 1,-1-1-1,3-7 0,13-55-318,-11 37 223,8-32-302,-15 63 435,0 0 1,0 0 0,0 0-1,0-1 1,0 1 0,0 0-1,0 0 1,0 0 0,0 0-1,0-1 1,1 1 0,-1 0-1,0 0 1,0 0 0,0 0 0,0 0-1,0-1 1,1 1 0,-1 0-1,0 0 1,0 0 0,0 0-1,0 0 1,1 0 0,-1 0-1,0 0 1,0 0 0,0 0-1,0 0 1,1 0 0,-1 0-1,0 0 1,0 0 0,0 0-1,1 0 1,-1 0 0,0 0-1,0 0 1,0 0 0,0 0-1,1 0 1,-1 0 0,0 0-1,0 0 1,0 1 0,0-1 0,1 0-1,-1 0 1,0 0 0,0 0-1,0 0 1,0 0 0,0 1-1,0-1 1,1 0 0,-1 0-1,0 0 1,0 0 0,0 1-1,0-1 1,0 0 0,0 0-1,0 0 1,0 0 0,0 1-1,0-1 1,0 0 0,0 0-1,0 1 1,7 13 18,-7-14-23,18 50 221,-5-89 238,-12 37-449,-1 1 1,1-1-1,-1 1 1,0-1-1,0 1 1,0-1 0,0 0-1,0 1 1,0-1-1,0 1 1,0-1-1,0 1 1,-1-1-1,1 0 1,-1 1-1,1-1 1,-1 1-1,0 0 1,1-1-1,-1 1 1,0 0 0,0-1-1,-2-1 1,2 2 1,-1 0 0,0 0 0,1 0 1,-1 0-1,0 1 0,0-1 1,0 1-1,0-1 0,0 1 1,0 0-1,0-1 0,0 1 0,0 0 1,0 0-1,1 1 0,-1-1 1,0 0-1,0 1 0,-2 0 0,1-1 0,1 1 0,-1 0 0,1 0-1,0 0 1,-1 0 0,1 0-1,0 1 1,0-1 0,0 1 0,0-1-1,0 1 1,0 0 0,0-1-1,1 1 1,-1 0 0,1 0 0,-1 1-1,1-1 1,0 0 0,-1 0-1,1 1 1,1-1 0,-1 0-1,0 1 1,0-1 0,1 1 0,-1 4-1,0 6 10,1 0 0,0 1-1,1-1 1,3 16 0,-2-11 12,-1-13-9,0 8 19,1 0 0,5 17 1,-6-27-28,0 0 1,0 0-1,1 0 1,-1-1-1,0 1 0,1-1 1,2 4-1,-4-6-4,1 1 0,0 0 0,-1-1 0,1 1 0,0 0 1,0-1-1,0 1 0,-1-1 0,1 1 0,0-1 0,0 0 0,0 1 0,0-1 0,0 0 0,0 0 0,0 1 0,0-1 0,0 0 0,0 0 0,0 0 0,1 0 0,0-1 1,1 0-1,-1 0 1,1 1-1,-1-2 1,0 1-1,0 0 1,1 0-1,-1-1 1,0 1-1,0-1 1,0 0-1,-1 0 1,1 1-1,2-4 1,22-34 28,-21 32-25,5-10 4,38-57 31,-41 65-37,1 0 0,-1 0 0,1 0 0,1 1-1,10-8 1,-17 15-6,0-1 0,0 1-1,0 0 1,0-1 0,0 1 0,0 0-1,0 1 1,0-1 0,0 0-1,0 0 1,0 1 0,1 0 0,-1-1-1,0 1 1,0 0 0,1 0 0,-1 0-1,0 0 1,0 0 0,1 1-1,2 0 1,-2 1 0,0-1-1,-1 1 1,1-1 0,-1 1-1,1 0 1,-1 0 0,0 1-1,0-1 1,0 0-1,0 1 1,0-1 0,0 1-1,2 4 1,2 7 30,-1-1-1,0 1 1,0 0-1,-2 0 1,3 20-1,-5-31 262,-2-6-85,-2-17 33,-7-32 63,-61-155 373,71 207-679,-1-1 0,1 1 1,-1-1-1,1 1 0,0-1 0,0 0 0,-1 1 1,1-1-1,0 0 0,0 1 0,0-1 0,-1 0 0,1 1 1,0-1-1,0 0 0,0 1 0,0-1 0,0 0 0,0 1 1,1-1-1,-1 0 0,0 1 0,0-1 0,0 0 1,1 1-1,-1-1 0,0 1 0,1-1 0,-1 0 0,0 1 1,1-1-1,-1 1 0,1-1 0,-1 1 0,2-1 1,0 0-79,1 1 1,-1-1-1,1 1 1,-1 0 0,1 0-1,-1 0 1,1 0 0,3 1-1,4 0-286,-1 0 168,1-1 0,-1 0-1,0-1 1,0 0 0,0 0 0,0-1 0,0 0 0,11-4-1,17-13-345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0.0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 16379,'-1'1'3121,"-1"2"-2465,2 2-200,-1 1-224,1 1-120,-2 8 561,1 2-1089,-4-2 304,-1 1-169,-1-5-103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18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2 271 14451,'-1'1'63,"1"-1"1,0 0-1,0 0 0,0 1 0,0-1 0,0 0 1,0 1-1,0-1 0,0 0 0,0 0 1,0 1-1,0-1 0,0 0 0,0 0 1,0 1-1,0-1 0,0 0 0,0 1 0,1-1 1,-1 0-1,0 0 0,0 0 0,0 1 1,0-1-1,0 0 0,1 0 0,-1 1 1,0-1-1,0 0 0,0 0 0,1 0 0,-1 0 1,0 1-1,0-1 0,1 0 0,-1 0 1,0 0-1,0 0 0,1 0 0,10-8 1747,13-25-28,-21 28-1667,136-200-75,-134 196-112,-4 8 51,0-1-1,0 0 0,0 0 1,0 1-1,0-1 1,0 1-1,1-1 1,-1 1-1,1 0 0,-1-1 1,3 0-1,-4 6 27,0 1 0,0 0 0,0 0-1,0-1 1,-1 1 0,-2 7 0,1-3 29,-12 60 461,2 2 0,-3 98 0,15-157-1016,1-20 375,1-22-31,-2 0-100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5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366 73 13555,'0'-4'279,"0"1"0,0-1-1,0 0 1,-1 1 0,0-1 0,1 1 0,-1-1-1,-1 1 1,1-1 0,0 1 0,-1-1 0,0 1-1,0 0 1,-3-5 0,3 7-155,0-1-1,1 1 1,-1-1 0,0 1 0,0 0-1,0 0 1,0 0 0,0 0 0,0 0-1,0 0 1,0 1 0,-1-1-1,1 1 1,0-1 0,0 1 0,-1 0-1,1 0 1,0 0 0,0 0-1,-1 0 1,1 0 0,0 1 0,0-1-1,-1 1 1,-2 1 0,-7 2 83,1 1-1,0 1 1,1 0 0,-1 0 0,1 1-1,0 0 1,1 1 0,-9 9 0,-2 2 16,2 1 0,-25 36 0,25-30-80,1 1 1,1 1-1,-12 31 0,23-46-105,0-1 0,1 1 0,0-1 0,1 1 0,1 0 0,0 1 0,1-1 0,0 0 0,1 0 0,2 16 0,-2-26-66,0 0 0,1 0 1,0 0-1,-1 0 1,1-1-1,0 1 1,1 0-1,-1-1 0,0 1 1,1-1-1,-1 1 1,1-1-1,0 0 1,0 0-1,0 0 0,0 0 1,0 0-1,0 0 1,1 0-1,-1-1 1,0 1-1,1-1 0,-1 1 1,1-1-1,0 0 1,0 0-1,-1 0 1,1-1-1,0 1 0,0-1 1,0 1-1,0-1 1,-1 0-1,1 0 1,3-1-1,10 0-36,0-1-1,-1-1 1,0 0-1,0-2 1,17-6 0,13-5-259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5.9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13899,'2'19'5176,"-1"-7"-4288,7 127 2427,-5-60-2681,3-1 1,17 84-1,-22-157-792,1 0 0,-1 0 0,1 0 1,0 0-1,1 0 0,-1 0 0,1-1 0,0 1 0,4 4 0,-6-8 72,0 0 0,0 0 1,0 0-1,-1-1 1,1 1-1,0 0 0,1-1 1,-1 1-1,0 0 1,0-1-1,0 0 0,0 1 1,0-1-1,0 0 0,1 1 1,-1-1-1,0 0 1,2 0-1,-2 0 20,1-1 0,-1 1 1,1-1-1,-1 1 0,1-1 0,-1 1 1,1-1-1,-1 0 0,0 0 0,1 0 1,-1 0-1,0 0 0,0 0 0,0 0 0,0 0 1,0-1-1,2-2 0,9-16-713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6.4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48 16371,'-7'34'1814,"-4"51"-1,10-72-1571,1 0 0,0 1-1,1-1 1,1 0 0,0 1-1,7 23 1,-9-36-222,1 1 0,-1 0 0,1 0 0,0-1 0,-1 1 0,1 0 0,0-1 0,0 1 0,0-1 0,0 1-1,0-1 1,1 0 0,-1 1 0,0-1 0,1 0 0,-1 0 0,1 0 0,-1 0 0,1 0 0,-1 0 0,1 0 0,3 1 0,-3-2-27,0 0 1,0-1-1,-1 1 1,1 0-1,0-1 1,0 1-1,0-1 0,0 1 1,-1-1-1,1 0 1,0 0-1,-1 0 1,1 0-1,0 0 1,-1 0-1,1 0 0,-1 0 1,0-1-1,1 1 1,-1 0-1,2-4 1,8-9-223,-1-1 1,-1-1 0,0 1-1,-1-2 1,10-25-1,-6 4-670,12-55-1,-21 80 686,-2 9 113,0 0 1,0 0 0,0 0-1,-1 0 1,1-8 0,-9 50 485,4 4 386,3 0 0,1 0-1,8 53 1,-6-87-594,0 0 0,0 0 0,6 13 0,-8-19-158,1-1 0,-1 0 0,1 0 0,0 0 0,0 0 0,-1 0 0,1 0 0,0 0 0,0 0 0,0 0 0,0 0 0,0 0 0,2 1 0,-2-2-27,-1 0 0,1 0 0,0 0-1,-1 0 1,1 0 0,0 0 0,-1 0 0,1 0 0,0 0 0,-1 0 0,1 0 0,-1-1 0,1 1 0,0 0-1,-1 0 1,1-1 0,-1 1 0,1 0 0,-1-1 0,1 1 0,-1 0 0,1-1 0,-1 1 0,1-1 0,-1 1-1,1-1 1,-1 1 0,0-1 0,1-1 0,4-7-107,-1 0 0,0 0-1,0-1 1,-1 1 0,0-1-1,-1 0 1,0 0 0,1-19 0,-1-15-182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6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15747,'43'44'4210,"8"12"-1978,-41-43-2023,-1 1 0,0 0 0,-1 1 0,-1-1 0,0 2 0,-1-1 0,-1 1 0,0 0 0,-1 0 0,-1 0 0,0 1 1,0 19-1,-3-9-139,-1-1-1,-1 1 1,-1-1 0,-2 0 0,0 0 0,-18 48 0,15-49-571,-18 32-1,22-49 403,0-1-1,0 0 1,-1 0-1,0-1 1,-1 1 0,1-1-1,-1 0 1,-10 7-1,-8 0-329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7.5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0 606 15051,'8'1'256,"0"-1"0,0-1 1,0 0-1,0 0 0,0 0 0,0-1 0,0 0 0,-1-1 0,1 0 0,12-7 1,8-5 357,36-27 0,-42 27-41,141-99 1222,227-145-100,-350 236-2243,2 2 1,0 2 0,2 2 0,0 1 0,0 3 0,82-14-1,-125 27 453,-1 0 62,1 0 0,-1-1 0,1 1 0,-1 0 0,1 0 1,-1 0-1,1 0 0,-1 0 0,0 0 0,1 0 0,-1 0 0,1 0 0,-1 0 1,1 0-1,-1 0 0,1 0 0,-1 0 0,0 0 0,1 1 0,-1-1 0,1 0 1,-1 0-1,1 0 0,-1 1 0,0-1 0,1 0 0,-1 1 0,-2 7-476</inkml:trace>
  <inkml:trace contextRef="#ctx0" brushRef="#br0" timeOffset="1">556 539 19804,'0'4'195,"1"1"0,-1-1 0,1 0 0,1 1 0,-1-1-1,1 0 1,-1 0 0,1 0 0,0 0 0,0 0 0,1 0 0,-1-1 0,1 1-1,0-1 1,0 1 0,6 4 0,-6-6-123,0 0 1,0-1-1,1 1 0,-1 0 1,0-1-1,1 0 0,0 0 1,-1 0-1,1 0 0,-1 0 1,1-1-1,0 0 0,0 0 1,-1 0-1,1 0 0,0 0 1,-1-1-1,1 1 0,0-1 1,5-2-1,0-1-126,-1 1-1,1-2 1,-1 1 0,0-1-1,0 0 1,-1-1-1,0 1 1,0-2 0,0 1-1,0-1 1,-1 0 0,9-13-1,2-7-658,-1-1 0,16-37 0,-26 52 433,-1 9-136,-3 10 350,0 11 215,-1 0 0,0 27 0,-1-2 158,2 21 95,-2-5 80,3 0 0,22 113 0,-24-169-514,-1 0 0,1 0 0,0 0 0,0 0 0,0-1 0,0 1-1,0 0 1,0 0 0,3 2 0,-4-4 27,0 0 1,1 1 0,-1-1-1,0 0 1,0 0-1,1 0 1,-1 0-1,0 1 1,0-1-1,0 0 1,1 0-1,-1 0 1,0 0-1,1 0 1,-1 0-1,0 0 1,0 0-1,1 0 1,-1 0-1,0 0 1,0 0-1,1 0 1,-1 0-1,0 0 1,0 0-1,1 0 1,-1 0-1,0 0 1,0 0-1,1-1 1,5-13-134,-4-17-73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8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1 197 17860,'22'8'1624,"7"-11"-1032,-1-5-240,10-10 769,2-3-489,2-7-280,2-2-152,-7 0-528,-2 1-336,-13 11-809,-8 2 1145,-13 16-256,2-3-200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8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1 155 17196,'22'9'1592,"1"-10"-968,2-4-296,4-7 544,-2-4-223,1-7-633,-4-2-369,-9-4 409,-1 2-168,-5 2-272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8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8 18284,'4'-7'1684,"-4"7"-1637,0 0 1,1 0-1,-1 0 1,0 0-1,0 0 0,0 1 1,0-1-1,0 0 1,0 0-1,0 0 0,0 0 1,0 0-1,0 1 0,1-1 1,-1 0-1,0 0 1,0 0-1,0 0 0,0 0 1,0 0-1,0 0 1,1 0-1,-1 0 0,0 0 1,0 0-1,0 1 1,0-1-1,1 0 0,-1 0 1,0 0-1,0 0 0,0 0 1,0 0-1,1 0 1,-1 0-1,0 0 0,0-1 1,0 1-1,0 0 1,0 0-1,1 0 0,-1 0 1,0 0-1,0 0 0,0 0 1,0 0-1,0 0 1,1 0-1,-1 0 0,0-1 1,0 1-1,0 0 1,0 0-1,0 0 0,0 0 1,0 0-1,0-1 1,0 1-1,1 0 0,-1 0 1,0 0-1,0 0 0,0 0 1,0-1-1,8 11 86,7 4-82,0-1 0,2-1-1,31 20 1,-29-21-55,0 1-1,-2 1 1,30 27 0,-43-36 13,0 1 0,0 0 0,-1 0 0,1 0 0,-1 0 0,0 0 0,0 0 0,-1 1 0,0-1 0,0 1 0,0 0 0,-1 0 0,0 0 0,0 0 0,0 0 0,0 0 0,-1 0 0,-1 7 0,1-8-13,-1-1-1,0 1 0,-1 0 0,1-1 0,-1 1 1,1-1-1,-1 0 0,-1 1 0,1-1 1,0 0-1,-1 0 0,0 0 0,0-1 0,0 1 1,-1-1-1,1 0 0,-1 1 0,0-1 1,0-1-1,0 1 0,0-1 0,0 0 0,0 1 1,-1-2-1,-4 3 0,2-2-181,0 0 1,0 0-1,0-1 1,0 0-1,0 0 0,0-1 1,-1 0-1,1 0 1,0 0-1,0-1 1,0 0-1,0-1 0,0 0 1,0 0-1,0 0 1,-9-5-1,8 2 26,0 0 1,-1-1-1,2 1 1,-1-2-1,1 1 1,0-1-1,-7-10 1,-12-23-740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9.4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0 143 16860,'24'-14'1664,"0"4"-1008,3-4-240,5 2 680,1-3-215,3-1-297,0-1-248,-3 2-584,-3 2-312,-6 4-537,-6 3-1023,-5 4 1648,-7 4-384,-1 8-257</inkml:trace>
  <inkml:trace contextRef="#ctx0" brushRef="#br0" timeOffset="1">53 685 18820,'18'0'1648,"7"-12"-1064,8-8-175,11-10 399,4-3-96,3-6-24,-2 0-104,-4 2-448,-6 4-240,-8 9-616,-10 6-264,-11 15-40,-7 3 656,-3 18-265,-1 3-215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09.8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92 19180,'3'6'316,"1"0"0,1-1 1,-1 1-1,1-1 0,-1 0 0,2 0 0,-1-1 0,0 0 0,1 0 1,0 0-1,0 0 0,0-1 0,0 0 0,7 2 0,-8-3-264,0-1-1,-1 0 0,1 0 1,0-1-1,0 1 0,0-1 1,0 0-1,0 0 0,0-1 0,0 0 1,0 1-1,0-2 0,-1 1 1,1 0-1,0-1 0,-1 0 1,1 0-1,-1 0 0,0-1 1,6-4-1,-1 0-318,0-1-1,-1-1 1,0 0 0,-1 0-1,0 0 1,0-1 0,-1 0-1,0 0 1,-1-1 0,0 0-1,0 0 1,4-17 0,-9 61-643,1-13 1046,6 138 1626,-4-126-1144,2 0 0,17 61 0,-21-89-567,1 0 0,0 0 0,0-1 0,0 1 0,4 5 0,-6-8-77,0-1-1,1 1 1,-1-1 0,0 1 0,0-1 0,1 1 0,-1-1 0,1 0 0,-1 1-1,0-1 1,1 0 0,-1 1 0,1-1 0,-1 0 0,1 0 0,-1 1 0,1-1-1,-1 0 1,1 0 0,-1 0 0,1 0 0,-1 0 0,1 1 0,-1-1-1,1 0 1,-1 0 0,1 0 0,-1-1 0,1 1 0,-1 0 0,1 0 0,-1 0-1,1 0 1,-1 0 0,1-1 0,-1 1 0,1 0 0,-1 0 0,1-1 0,-1 1-1,1 0 1,-1-1 0,0 1 0,1 0 0,-1-1 0,0 1 0,1-1 0,-1 1-1,0 0 1,1-1 0,-1 1 0,0-1 0,0 1 0,1-1 0,2-5-510,0 0-1,-1-1 1,1 1 0,-1 0 0,2-13 0,-2-1-367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18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179 16 17884,'-6'27'1672,"-1"6"-1096,-4 4-248,4 7 601,1 1-185,3-2-152,0-1-168,3-3-432,0-4-280,0-5-592,0-7 320,-5-11 336,4-6-153,-2-12-151</inkml:trace>
  <inkml:trace contextRef="#ctx0" brushRef="#br0" timeOffset="1">0 248 14755,'3'0'1881,"0"0"-1193,6 2-256,2-2 2120,8 0-1920,4 0-159,4-3-553,3 0-305,0-5-599,0-4 896,2-3-248,-2-3-144</inkml:trace>
  <inkml:trace contextRef="#ctx0" brushRef="#br0" timeOffset="2">557 1 16043,'0'22'1769,"-10"13"-929,-2 1-328,1 3 1072,2 3-607,2-5-313,1-2-208,0-10-712,1-7-376,1-21 232,-2-18 8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1.5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15803,'6'15'1457,"3"3"-865,-1 5-160,2 4 728,4 1-360,-1 7-152,4 4-47,1-1-169,-3-2-88,0-5-160,-3-4-136,-3-6-352,-2-3-200,-7-9-409,-1-4-519,-10-7 1104,-5-7-288,-10-4-216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2.0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1 460 15539,'12'3'1281,"10"-3"-809,4 0-152,3-6 368,4-2-128,0-8-328,-2-1-272,-1-7 216,-3-3-80,-4-2-176</inkml:trace>
  <inkml:trace contextRef="#ctx0" brushRef="#br0" timeOffset="1">454 9 14627,'1'0'52,"-1"0"1,0-1-1,0 1 0,0 0 0,0-1 1,0 1-1,0 0 0,0-1 0,0 1 1,0 0-1,0 0 0,0-1 0,0 1 1,-1 0-1,1-1 0,0 1 0,0 0 1,0 0-1,0-1 0,0 1 0,-1 0 1,1 0-1,0-1 0,0 1 0,0 0 1,-1 0-1,1-1 0,0 1 0,0 0 1,-1 0-1,1 0 0,0 0 0,0 0 1,-1-1-1,-10 6 864,-8 17 537,14-12-1222,0 1 0,1 0-1,0 0 1,1 0 0,0 1-1,1-1 1,-2 18-1,2-1 58,4 55 0,-1-65-172,1 0 1,7 24-1,-9-38-86,1 0-1,0 0 1,1 0 0,-1 0-1,1-1 1,-1 1-1,1 0 1,0-1-1,1 0 1,-1 1 0,0-1-1,1 0 1,0 0-1,0 0 1,0-1-1,5 5 1,-6-7-16,-1 1-1,0-1 1,1 0 0,-1 1-1,1-1 1,-1 0-1,1 0 1,-1 0 0,1 0-1,-1 0 1,1 0 0,-1 0-1,1-1 1,-1 1 0,0 0-1,1-1 1,-1 1-1,1-1 1,-1 0 0,0 1-1,0-1 1,1 0 0,-1 0-1,0 0 1,0 0 0,0 0-1,2-2 1,2-2 32,-1-1 0,1 0 1,-1 0-1,4-7 1,-1-1 31,-1 1 1,0-1-1,-1 0 1,0 0-1,-1-1 1,-1 0-1,2-16 1,-3 20-32,-2 0 0,1 0 0,-2 0 0,1 0 0,-1 0 0,-1 0 0,0 0 0,-1 0 0,0 0 0,-5-13 0,7 22-40,-1-1 0,1 1 0,-1 0 0,1-1 0,-1 1 0,0 0 1,1 0-1,-1 0 0,0 0 0,-1 0 0,1 1 0,-4-3 0,5 3-17,1 1-1,-1 0 1,0-1 0,0 1-1,0 0 1,0 0 0,0 0-1,0 0 1,1 0-1,-1-1 1,0 2 0,0-1-1,0 0 1,0 0 0,0 0-1,0 0 1,1 0 0,-1 1-1,0-1 1,0 0 0,0 1-1,0-1 1,1 1 0,-1-1-1,0 1 1,1-1 0,-1 1-1,0-1 1,1 1 0,-1 0-1,1 0 1,-1-1 0,0 1-1,1 0 1,0 0 0,-1-1-1,1 1 1,0 0 0,-1 0-1,1 1 1,-2 4-214,0 0 1,1-1-1,-1 1 1,1 0-1,1 1 1,-1-1-1,1 0 1,1 10-1,1-1-283,0 0 0,6 19 0,-3-20-161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2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1 513 15651,'9'50'1489,"-5"1"-945,1 0-208,-1-7 512,2-7-360,0-16-584,0-9-864,-1-16 912,2-16-240,1-20-240</inkml:trace>
  <inkml:trace contextRef="#ctx0" brushRef="#br0" timeOffset="1">43 125 16740,'-3'-3'68,"-10"-12"3488,13 15-3430,0-1 0,0 0 0,1 0-1,-1 1 1,0-1 0,0 0 0,0 1 0,1-1 0,-1 1-1,0-1 1,1 0 0,-1 1 0,0-1 0,1 1 0,-1-1-1,1 1 1,-1-1 0,1 1 0,-1-1 0,1 1 0,-1-1-1,1 1 1,0 0 0,-1-1 0,1 1 0,0 0-1,-1 0 1,2-1 0,158-87 866,-160 88-994,1-1 0,-1 1 0,1 0 0,-1-1 0,1 1 0,-1 0 0,0 0 0,1-1 0,-1 1 0,1 0-1,-1 0 1,1 0 0,0 0 0,-1 0 0,1 0 0,-1 0 0,1 0 0,-1 0 0,1 0 0,-1 0 0,1 0 0,-1 0-1,1 0 1,-1 1 0,1-1 0,-1 0 0,1 0 0,-1 1 0,1-1 0,0 1-1,0 0 0,0 0-1,-1 1 1,1-1 0,0 0 0,-1 0 0,1 0 0,-1 0 0,0 1-1,1-1 1,-1 0 0,0 2 0,1 48-43,-1-38 33,3 294-1944,-3-307 1909,0 0 0,0 0 1,0 0-1,0 0 0,0 0 0,0 0 0,0 0 0,0 0 0,0 0 0,0 0 1,0 0-1,0 1 0,0-1 0,0 0 0,0 0 0,0 0 0,0 0 0,0 0 1,0 0-1,0 0 0,0 0 0,0 0 0,0 0 0,0 0 0,0 1 0,0-1 1,0 0-1,0 0 0,0 0 0,0 0 0,0 0 0,-1 0 0,1 0 0,0 0 1,0 0-1,0 0 0,0 0 0,0 0 0,0 0 0,0 0 0,0 0 0,0 0 0,0 0 1,0 0-1,-1 0 0,1 0 0,0 0 0,0 0 0,0 0 0,0 0 0,0 0 1,0 0-1,0 0 0,0 0 0,0 0 0,0 0 0,0 0 0,-1 0 0,1 0 1,0 0-1,0 0 0,0 0 0,0 0 0,0 0 0,-7-7-869,-6-12 269,13 19 536,-15-22-957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3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0 348 14043,'0'-2'1376,"6"5"-912,5 3-192,4-1 905,1-2-545,7-3-488,-1-2-264,-1-5 136,-1-5-48,-4 0-64</inkml:trace>
  <inkml:trace contextRef="#ctx0" brushRef="#br0" timeOffset="1">313 74 18620,'2'27'2660,"0"-1"-1639,-2-25-1027,1 0 0,-1 0 0,1 0 0,-1 0 0,1 0 0,0 0 1,0 0-1,-1 0 0,1 0 0,0 0 0,0 0 0,0-1 0,0 1 0,0 0 0,0-1 0,0 1 0,0 0 1,0-1-1,0 0 0,3 1 0,4 1-37,0 1 0,0-1 1,0 1-1,-1 0 0,1 1 1,-1 0-1,0 0 0,0 0 1,0 1-1,-1 0 0,1 1 1,-1-1-1,9 12 0,-10-10 115,0 1 1,-1-1-1,0 1 0,0 0 0,0 0 0,-1 0 1,-1 0-1,1 1 0,-1-1 0,-1 1 0,0 0 0,0-1 1,0 1-1,-2 10 0,1-14 4,-1 0 0,1 0 1,-2 0-1,1 0 0,0 0 0,-1 0 1,0 0-1,0 0 0,-1-1 0,1 1 1,-1-1-1,0 1 0,0-1 0,0 0 1,-1 0-1,1-1 0,-1 1 0,0-1 0,0 1 1,0-1-1,-1-1 0,1 1 0,-1 0 1,-9 2-1,10-3-124,-1 0 1,0-1-1,0 0 1,0 0-1,0 0 1,0 0-1,0-1 1,0 0-1,0 0 0,0-1 1,0 1-1,0-1 1,0 0-1,0 0 1,0-1-1,0 1 1,1-1-1,-1 0 0,1-1 1,-5-2-1,2 0-98,0 0 1,0-1-1,1 0 0,0 0 0,0 0 0,0-1 0,1 0 0,0 0 0,0 0 1,-6-16-1,-6-21-518</inkml:trace>
  <inkml:trace contextRef="#ctx0" brushRef="#br0" timeOffset="2">316 50 16147,'24'-6'1633,"1"2"-1193,1-4-312,-2 2 544,0-1-248,3-2 0,-6 0-344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3.7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1 499 17756,'0'9'1912,"4"-3"-1392,-2-9-616,1-8 1241,0-5-809,3-4-168,1-10-320</inkml:trace>
  <inkml:trace contextRef="#ctx0" brushRef="#br0" timeOffset="1">43 0 19100,'1'13'1672,"10"8"-1183,-2 1-201,6 4 576,1-2-336,1-5-200,-1-5-112,1-11-528,-1-5-312,-1-14-448,0-4-153,-6-10 825,0-1-336,-4-2-24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4.3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 15259,'-2'19'1801,"2"8"-881,0 7-264,3 3 984,2 2-191,1-6-369,0-1-168,3-10-392,0-4-232,1-9-520,1-6-360,-1-4-616,-2-2-176,1 0 943,-5-3-327</inkml:trace>
  <inkml:trace contextRef="#ctx0" brushRef="#br0" timeOffset="1">0 448 19980,'12'8'1713,"8"-8"-1161,4-8-208,7-7 512,5-4-176,0-7-200,2 1-184,-2-2-496,-6 1-288,-7 5-640,-4 3 480,-8 8 312,-8-1-256,-3 10-121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4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89 17260,'3'0'316,"-1"0"0,0 0 0,1 0 0,-1 0 0,0 1 0,0 0 0,1-1 1,-1 1-1,0 0 0,0 0 0,0 0 0,0 0 0,3 2 0,11 5 1052,-10-6-1300,1 0 0,0-1 0,0 1 0,1-1 0,-1-1 0,0 1 0,0-1 0,0 0 0,0-1 0,1 0 0,-1 0 0,8-2 0,-8 0-397,0 1-1,0-1 0,0 0 1,-1-1-1,1 0 0,-1 0 0,0 0 1,0-1-1,0 1 0,0-2 1,-1 1-1,0 0 0,0-1 1,-1 0-1,1 0 0,-1-1 0,-1 1 1,5-9-1,-3 4-342,-2 10 356,-2 20 824,-3 63 1601,2 59 708,1-118-2604,2-1 0,0 0 0,1 0 0,10 27 0,-14-48-145,0 1 0,1-1 1,-1 1-1,1-1 0,0 1 1,-1-1-1,1 0 0,0 1 1,0-1-1,0 0 0,0 0 1,2 2-1,-2-3-61,-1 1-1,1-1 1,-1 0 0,1 0 0,0 0 0,-1 0 0,1 0-1,-1-1 1,1 1 0,-1 0 0,1 0 0,0 0 0,-1 0-1,1-1 1,-1 1 0,1 0 0,-1 0 0,1-1 0,-1 1-1,1-1 1,-1 1 0,0 0 0,1-1 0,-1 1 0,0-1-1,1 1 1,-1-1 0,0 1 0,1-1 0,-1 1 0,0-1-1,1 0 1,11-20 53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5.6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0 266 16035,'2'11'1769,"8"-7"-953,4-4-280,8-7 2009,11-14-1705,12-12-368,3-8-40,5-4-312,-1 0-240,-7 8-560,-6 5-320,-15 16 768,-10 13-232,-17 16-177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6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1 229 18380,'22'-2'1664,"11"-13"-1120,5-1-216,10-7 521,-2-5-257,5-2-472,-1-3-400,-11 1 320,-4 4-152,-8 7-160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6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46 231 20276,'0'5'260,"-1"-1"-1,0 1 0,0-1 0,0 0 1,-1 1-1,1-1 0,-4 5 0,-4 13-27,3 0 110,0 1 1,2 0-1,0 0 0,-1 43 0,5-64-337,0 0 1,0-1-1,0 1 0,0 0 0,1 0 0,-1 0 1,0 0-1,1-1 0,-1 1 0,1 0 0,0 0 1,-1-1-1,1 1 0,0 0 0,0-1 0,0 1 1,0-1-1,1 1 0,1 1 0,-2-2-6,0-1 0,1 1 0,-1-1-1,1 1 1,-1-1 0,1 1 0,-1-1 0,1 0-1,-1 0 1,1 0 0,-1 0 0,1 0 0,-1 0-1,1 0 1,-1 0 0,1-1 0,-1 1 0,3-1-1,7-4-25,0 0 0,-1-1 0,1 0 0,16-13 0,-18 12 25,6-3-19,-4 1 13,1 1 0,0 0 1,0 0-1,1 1 0,0 1 1,1 0-1,25-7 0,-37 13 13,0-1-1,0 1 0,1 0 0,-1 0 0,0 0 0,0 0 0,0 0 0,0 0 0,0 0 1,0 1-1,1-1 0,-1 1 0,0 0 0,0-1 0,0 1 0,-1 0 0,1 0 0,0 0 0,0 0 1,0 1-1,-1-1 0,1 0 0,-1 1 0,1-1 0,-1 1 0,1 0 0,-1-1 0,0 1 0,0 0 1,0 0-1,0 0 0,0 0 0,0 0 0,0 0 0,-1 0 0,1 0 0,-1 3 0,2 2 16,-1 0-1,-1 1 0,1-1 1,-1 1-1,-1-1 0,1 1 1,-1-1-1,0 1 1,-4 11-1,2-10 9,-1-1-1,1 1 1,-1-1 0,-1 0-1,0 0 1,0-1 0,0 1 0,-1-1-1,0 0 1,0-1 0,-1 1-1,0-1 1,0 0 0,0-1 0,-1 0-1,0 0 1,0-1 0,0 0-1,0 0 1,-1-1 0,0 0 0,1 0-1,-1-1 1,0 0 0,0-1-1,0 0 1,-1 0 0,1-1 0,0 0-1,0-1 1,-15-2 0,-20-10 74</inkml:trace>
  <inkml:trace contextRef="#ctx0" brushRef="#br0" timeOffset="1">3 264 19044,'30'-27'1936,"3"3"-1423,4-7-273,4-1 944,2-1-968,-1 2-312,-4 4 976,-8 3-856,-4 4-56,-8 5-56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18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3 17532,'5'-3'1672,"-4"3"-1336,-1 2-688,0 1-216,-6 3 616,-1 0-232,-2-2-352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7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0 457 18844,'29'-9'2144,"4"-14"-1407,7-16-297,4-6 992,7-9-584,0-3-128,-1 1-528,-5 2-280,-11 11-744,-7 5-368,-9 17 920,-3 8-264,-7 8-216</inkml:trace>
  <inkml:trace contextRef="#ctx0" brushRef="#br0" timeOffset="1">263 551 15995,'1'4'434,"1"-1"0,0 0 0,-1 0 0,1 1 0,0-1 0,0 0 0,1-1-1,-1 1 1,1 0 0,-1-1 0,1 1 0,3 1 0,-2 0 532,0-1-759,-1 0 0,1 0-1,0 0 1,0 0 0,1 0-1,-1-1 1,0 0 0,1 0-1,-1 0 1,1-1 0,0 1-1,0-1 1,-1 0 0,7 0-1,-8-1-193,0 0-1,1 0 0,-1-1 1,1 0-1,-1 1 0,0-1 1,1 0-1,-1-1 0,0 1 1,0 0-1,0-1 0,0 0 1,0 0-1,0 0 0,0 0 1,-1 0-1,1 0 0,-1-1 1,0 1-1,4-6 1,3-5-167,-2 1 0,1-1 0,-2 0 0,0-1 0,0 0 0,6-26 0,11-87-1308,-21 113 1272,-3 25 276,1-1 0,1 1 1,2 13-1,1 8 189,0 33 224,3 0 1,3-1-1,19 64 1,-28-125-591,0 1 0,0-1 0,1 0 1,-1 0-1,1 0 0,0 0 0,0 0 1,2 3-1,-3-6 74,-1 1 0,0-1 1,0 0-1,0 0 0,0 0 0,1 0 0,-1 1 1,0-1-1,0 0 0,0 0 0,1 0 0,-1 0 0,0 0 1,0 0-1,1 0 0,-1 0 0,0 0 0,0 0 1,1 1-1,-1-1 0,0 0 0,0 0 0,1 0 1,-1-1-1,0 1 0,0 0 0,1 0 0,-1 0 0,0 0 1,0 0-1,1 0 0,-1 0 0,0 0 0,0 0 1,1-1-1,5-16-291,-4-9-119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9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10 17220,'-3'-9'1736,"7"9"-1104,4 4-248,-2 14 921,4 8-409,4 11-328,4 2-72,1 6-264,2 2-112,0-5-112,-3-3-136,-3-9-232,0-4-184,-6-10-432,-6-4-297,-9-10 865,-4-2-216,-11-3-152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19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1 579 17244,'7'-7'1616,"4"4"-1072,2-2-272,4-2 1072,4-4-719,6-3-769,4-4-353,2-4 425,2-4-96,1-5-152</inkml:trace>
  <inkml:trace contextRef="#ctx0" brushRef="#br0" timeOffset="1">508 76 16788,'0'-2'178,"1"-1"0,-1 1 0,0-1 0,0 1 0,-1-1 0,1 1 1,0 0-1,-1-1 0,1 1 0,-1 0 0,-1-3 0,2 4-138,-1 1 0,1-1-1,0 1 1,-1-1 0,1 1-1,-1-1 1,1 1 0,-1-1-1,1 1 1,-1-1 0,1 1-1,-1-1 1,0 1 0,1 0-1,-1-1 1,1 1 0,-1 0-1,0 0 1,1 0 0,-1-1-1,0 1 1,1 0 0,-1 0 0,0 0-1,1 0 1,-1 0 0,0 0-1,0 0 1,1 0 0,-1 1-1,0-1 1,1 0 0,-1 0-1,0 0 1,1 1 0,-1-1-1,1 0 1,-1 1 0,0-1-1,1 0 1,-1 1 0,1-1-1,-1 1 1,-3 3 115,0 0 0,0-1 1,0 1-1,1 1 0,-1-1 0,1 0 0,0 1 1,1 0-1,-1-1 0,1 1 0,0 0 0,0 0 0,1 1 1,-2 5-1,-1 8 93,0 1 0,0 29-1,3-30-69,3 34 0,-2-49-154,0 1 1,1-1-1,0 0 1,0 0-1,0 0 1,1 1 0,-1-1-1,1 0 1,0-1-1,0 1 1,0 0-1,1-1 1,5 8-1,-7-11-17,0 1 0,0 0 0,0 0-1,0-1 1,0 1 0,0 0 0,0-1 0,1 1-1,-1-1 1,0 0 0,0 1 0,0-1 0,1 0-1,-1 0 1,0 0 0,1 0 0,-1 0 0,0 0-1,0 0 1,1 0 0,-1 0 0,0-1-1,0 1 1,1 0 0,-1-1 0,0 1 0,0-1-1,0 1 1,0-1 0,0 0 0,0 0 0,0 1-1,0-1 1,0 0 0,0 0 0,0 0 0,0 0-1,0 0 1,0-1 0,4-4 18,-1-1 0,1 1 0,-1-1 0,-1 0 0,4-8 0,-1 1 27,-2 0 1,0-1 0,0 0 0,-1 1 0,-1-1-1,0-29 1,-2 32-30,0 1 0,-1 0 0,-1 0 0,0-1 0,0 1 1,-1 1-1,0-1 0,-1 0 0,-9-18 0,12 28-31,0-1 0,0 0 0,-1 0 0,1 1 0,0-1 0,0 1 0,-1-1 0,1 1 0,-1 0 0,1-1 0,-1 1 0,0 0 0,-3-2 0,4 3-32,0 0 0,1 0 0,-1-1 0,0 1 0,0 0 0,0 0 0,0 0 0,0 0 0,0 0 0,0 0 0,0 1 0,0-1 0,0 0 0,0 0 0,0 1 0,0-1-1,1 0 1,-1 1 0,0-1 0,-1 2 0,-1 0-53,1 0-1,0 1 0,-1-1 1,1 1-1,1 0 0,-1 0 1,0-1-1,1 1 0,-1 0 0,1 0 1,0 1-1,0-1 0,0 0 1,-1 4-1,-2 23-315,2-2-146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0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18484,'17'40'2000,"-5"4"-1423,-6 4-233,1 0 1224,4-6-1072,-2-5-304,-3-11-744,1-10 936,-7-17-576,2-20-64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0.7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0 236 19428,'3'-10'685,"0"1"-1,1 0 0,0 0 1,1 0-1,-1 0 1,2 1-1,11-15 1,52-49-7,-27 29-472,-37 37-199,20-18-6,-25 23-2,1 1 1,-1 0-1,1-1 0,-1 1 0,0 0 1,1-1-1,-1 1 0,1 0 1,-1 0-1,1-1 0,-1 1 1,1 0-1,-1 0 0,1 0 0,-1 0 1,1 0-1,-1 0 0,1 0 1,-1 0-1,1 0 0,-1 0 1,1 0-1,0 0 0,-1 0 0,1 0 1,-1 0-1,1 0 0,-1 1 1,1-1-1,-1 0 0,0 0 1,1 1-1,-1-1 0,1 0 0,-1 1 1,1-1-1,-1 0 0,0 1 1,1-1-1,-1 1 0,0-1 1,1 0-1,-1 1 0,0-1 0,0 1 1,1-1-1,-1 1 0,0-1 1,0 1-1,0 0 0,4 15 24,-1 1 0,-1-1 0,-1 1 0,-1 31 0,0-10 62,1 20 79,14 212 1101,-12-262-1241,-2-24-689,-1-27 335,-2 4 86,4 25-84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1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88 135 19476,'-12'37'2328,"9"-30"-2131,1-1 0,0 1 0,0 0 0,0 0 0,0-1 0,1 1 0,1 0 0,-1 0 1,1 0-1,0 0 0,0 0 0,1 0 0,2 9 0,-3-15-198,0 0 0,1 0 1,-1 0-1,1 0 0,-1 0 1,1 0-1,-1 0 0,1 0 1,0 0-1,0 0 0,-1 0 1,1 0-1,0 0 0,0-1 1,0 1-1,0 0 0,0-1 1,0 1-1,0 0 0,0-1 1,0 1-1,0-1 0,0 0 1,0 1-1,1-1 0,-1 0 1,0 0-1,0 1 0,0-1 0,0 0 1,1 0-1,-1-1 0,0 1 1,0 0-1,0 0 0,0 0 1,3-2-1,3 0-51,1-1 1,-1-1-1,0 1 0,11-9 1,-4 4-7,-8 4 25,1 1-1,0-1 1,1 1-1,-1 1 1,0-1-1,1 1 0,8-1 1,-13 3 33,-1 0-1,0 0 1,1 0 0,-1 0 0,1 0-1,-1 1 1,1-1 0,-1 1 0,0-1 0,1 1-1,-1 0 1,0 0 0,0 0 0,1 0-1,-1 1 1,0-1 0,0 1 0,-1-1-1,1 1 1,0-1 0,0 1 0,-1 0-1,1 0 1,-1 0 0,1 0 0,0 3-1,2 2 68,-1 1-1,0-1 1,-1 1-1,0 0 1,0 0-1,0 0 1,-1 0 0,0 0-1,-1 0 1,0 0-1,0 0 1,-1 0-1,0 0 1,0 0-1,-1 0 1,0 0-1,-1 0 1,1-1-1,-1 1 1,-1-1-1,-5 9 1,3-5 55,0 0 1,-1 0-1,0-1 1,-1-1 0,-1 1-1,1-1 1,-1 0-1,-1-1 1,1 0-1,-2-1 1,1 0 0,-1 0-1,-13 5 1,21-10-190,-1-1 1,1 0-1,-1 1 1,0-2-1,0 1 1,0 0-1,1-1 1,-1 0-1,0 0 1,0 0-1,0 0 0,0-1 1,1 1-1,-1-1 1,0 0-1,0 0 1,1 0-1,-1-1 1,-3-1-1,2 0 32,1 0 0,0 0 0,0-1 0,0 1 0,0-1 0,0 0 0,1 0 0,0 0 0,-1-1 0,2 1 0,-1-1 0,0 1 0,-3-10 0,-5-27-353</inkml:trace>
  <inkml:trace contextRef="#ctx0" brushRef="#br0" timeOffset="1">71 111 19476,'23'-12'2025,"-1"-1"-1241,1-1-344,1 1 1232,1-2-680,-1 1-712,-3 2-464,-7 3-1712,-2 2 1704,-17 5-328,-5 2-208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21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1 192 18652,'0'5'2240,"1"-2"-1431,4-3-273,1-5 1312,6-7-872,1-3-167,4-7-289,-1-2-176,2-5-360,-1 2-192,-5 2-697,-3 2 377,-5 13 288,-2 2-664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0.8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15139,'1'0'78,"-1"0"0,0 0 0,1 0 0,-1 0 0,0 1 0,1-1 0,-1 0 0,0 0 0,1 0 0,-1 0 0,0 1 0,0-1 0,1 0 0,-1 0 0,0 1 0,0-1 0,1 0 0,-1 0 0,0 1 0,0-1 0,0 0 0,0 1 0,1-1 0,-1 0 0,0 1 0,0-1 0,0 0 0,0 1 0,0-1 0,0 0 0,0 1 0,0-1 0,0 1 0,0-1 0,0 0 0,0 1 0,0-1 0,3 26 1267,-2-16-131,4 16-721,2-1 1,0 1-1,1-2 1,22 46-1,60 85-73,-24-46-1075,-66-109 595,0 1 0,-1-1 0,1 0-1,0 0 1,0 0 0,-1 0 0,1 1-1,0-1 1,-1 0 0,1 0 0,0 0 0,-1 0-1,1 0 1,0 0 0,-1 0 0,1 0-1,0 0 1,-1 0 0,1 0 0,0 0 0,-1 0-1,1 0 1,0 0 0,-1 0 0,1 0-1,0 0 1,-1-1 0,1 1 0,0 0 0,0 0-1,-1-1 1,-57-27-967,16 9 299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1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14 337 16556,'-1'-3'198,"-1"0"0,0 0 1,1 0-1,-1 0 1,1-1-1,0 1 1,0 0-1,0-1 1,0 1-1,1 0 1,0-1-1,-1 1 1,1-1-1,0 1 1,1-1-1,-1 1 1,0 0-1,1-1 1,0 1-1,0-1 0,0 1 1,2-3-1,3-11 308,1 1-1,18-28 0,-24 43-485,9-15 121,0 0 0,1 1 1,1 0-1,0 1 1,1 1-1,0 0 0,26-19 1,-30 26-121,0 0 1,0 1 0,1 0-1,-1 1 1,1 0 0,0 1-1,1 0 1,-1 0 0,0 1-1,1 0 1,-1 1 0,1 0-1,0 1 1,20 2 0,-19-1 36,0 1 0,-1 1 0,1 0 0,-1 0-1,0 1 1,0 1 0,0 0 0,0 0 0,-1 1 0,0 1 0,0-1 0,-1 1 0,1 1 0,-2 0 0,1 0 0,-1 1 0,0 0 0,-1 1-1,0-1 1,-1 1 0,0 1 0,0-1 0,-1 1 0,-1 0 0,1 0 0,-2 0 0,0 1 0,0-1 0,-1 1 0,0 0 0,0 18 0,-2-12 64,-1 1 0,-1 0 0,0-1 1,-2 0-1,0 1 0,-1-1 0,0-1 1,-2 1-1,0-1 0,-1 0 0,0-1 1,-12 16-1,14-21-142,-1-1 0,-1-1 0,0 1 0,0-2 0,-1 1 0,0-1 0,0 0 0,-1-1 1,0 0-1,0 0 0,-1-1 0,0-1 0,0 0 0,0 0 0,-1-1 0,0 0 0,1-1 0,-1-1 0,-15 2 0,25-4-91,0 1-1,0-1 1,0 0-1,-1 0 1,1 0 0,0-1-1,0 1 1,0 0-1,0-1 1,0 1-1,0-1 1,0 0-1,1 1 1,-1-1-1,0 0 1,0 0-1,0 0 1,-1-2-1,1 1-3,1 0 0,0 0 1,0 0-1,0 0 0,0 0 0,0 0 0,1 0 1,-1 0-1,1 0 0,-1-1 0,1 1 0,0 0 1,-1 0-1,1-1 0,0 1 0,1-3 0,0-16-702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1.7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57 12915,'1'-11'1220,"0"8"-819,0 0 1,-1 0 0,0 0-1,1 0 1,-1 0-1,0 0 1,0-1-1,0 1 1,-1 0-1,1 0 1,-1 0-1,-2-5 1,3 8-302,0 0 0,-1 0 0,1 0 1,-1 0-1,1 0 0,0 0 0,-1 0 0,1 1 0,-1-1 1,1 0-1,0 0 0,-1 1 0,1-1 0,0 0 1,-1 0-1,1 1 0,0-1 0,-1 0 0,1 1 1,0-1-1,0 0 0,-1 1 0,1-1 0,0 0 1,0 1-1,0-1 0,0 1 0,-1-1 0,1 1 0,0-1 1,0 1-1,-7 17 848,7-17-849,-9 31 321,2 1 1,1-1-1,1 2 1,2-1-1,2 0 1,4 63-1,-2-85-396,0 0 1,1 0-1,1 0 1,0 0-1,0-1 0,6 13 1,-8-21-25,0 1 1,1-1-1,-1 1 1,1-1 0,0 1-1,-1-1 1,1 0-1,0 0 1,1 0-1,-1 0 1,0 0-1,4 2 1,-4-3-15,0-1 1,0 1-1,0 0 1,0-1-1,0 0 1,0 1-1,0-1 1,0 0-1,0 0 1,0 0-1,0 0 1,0-1-1,0 1 1,0 0 0,0-1-1,-1 1 1,1-1-1,0 0 1,0 0-1,2-1 1,2-2-113,-1 0 1,0 0 0,0 0 0,0-1-1,0 1 1,-1-1 0,0-1-1,0 1 1,0 0 0,-1-1 0,0 0-1,0 0 1,0 0 0,3-11 0,3-16-285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19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5 646 18196,'-1'6'331,"-2"9"1466,5-13-768,4-8-199,16-26-343,-1-1-1,-1 0 0,16-41 1,-6 14-590,-18 36 19,-9 16 38,1 0 0,0 0-1,0 0 1,1 1 0,5-7 0,-9 14 44,-1 0 0,0-1 0,0 1 0,0 0 0,0 0 1,0 0-1,0 0 0,0 0 0,0 0 0,0-1 0,1 1 0,-1 0 0,0 0 0,0 0 0,0 0 0,0 0 1,0 0-1,0 0 0,1 0 0,-1 0 0,0 0 0,0 0 0,0 0 0,0 0 0,0 0 0,1 0 0,-1 0 0,0 0 1,0 0-1,0 0 0,0 0 0,0 0 0,1 0 0,-1 0 0,0 0 0,0 0 0,0 0 0,0 0 0,0 0 0,1 0 1,-1 0-1,0 0 0,0 0 0,0 0 0,0 1 0,3 8-11,-2 17 40,-2-24-30,-16 275-959,17-276 937,0 13-158,0-14 176,0 0 0,0 1 0,0-1 0,0 0 0,0 0 0,0 1 0,0-1 0,0 0 0,0 1 0,0-1 0,0 0 0,0 0 0,0 1-1,0-1 1,0 0 0,0 0 0,0 1 0,1-1 0,-1 0 0,0 0 0,0 0 0,0 1 0,0-1 0,1 0 0,-1 0 0,0 0 0,0 1 0,0-1 0,1 0 0,-1 0 0,0 0 0,0 0 0,0 0 0,1 1 0,-1-1 0,1 0 0,6-8-282</inkml:trace>
  <inkml:trace contextRef="#ctx0" brushRef="#br0" timeOffset="1">373 0 17476,'12'15'1624,"3"3"-1192,0 7-152,3 3 600,2 10-455,-2 7-1,-3 7 16,-5 5-56,-7 11-104,-3 2-64,-10 7-48,-7-2-32,-4 0-576,-6-6-288,-2-10 672,2-8-120,3-17-160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2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39 16452,'0'-39'3142,"-1"67"585,-1 2-3488,17 225 909,-7-188-719,29 116-1,-35-176-450,17 48-55,-18-52-15,0-1 0,0 1 0,0-1 0,0 0 0,0 0 0,1 0 0,-1 1 0,1-1 0,0-1 0,0 1 0,0 0 0,0 0-1,0-1 1,0 1 0,0-1 0,0 1 0,0-1 0,3 1 0,-4-2 68,0 0 0,0 0 0,0 0 0,-1 0 0,1 0 0,0 0-1,0 0 1,0-1 0,0 1 0,-1 0 0,1 0 0,0-1 0,0 1 0,-1-1 0,1 1 0,0-1 0,0 1 0,-1-1-1,1 1 1,-1-1 0,1 1 0,0-1 0,-1 0 0,1 1 0,-1-1 0,1 0 0,-1 0 0,0 1 0,1-1 0,-1 0-1,0 0 1,1-1 0,3-22-517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2.7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64 17780,'2'8'449,"0"1"1,0-1-1,1 0 1,1 0-1,5 11 0,-7-16-417,-1-1 0,1 1 0,0-1 0,0 1 0,0-1 0,0 0 0,0 0 0,0 0 0,1 0 0,-1-1 0,1 1 0,-1-1 0,1 1 0,-1-1-1,1 0 1,0 0 0,0 0 0,0 0 0,4 0 0,-6-1-31,0 0-1,1 0 0,-1 0 1,0 0-1,0-1 1,1 1-1,-1 0 0,0-1 1,0 1-1,0-1 1,0 1-1,1-1 0,-1 0 1,0 1-1,0-1 0,0 0 1,-1 0-1,1 0 1,0 0-1,0 0 0,0 0 1,0 0-1,-1 0 1,1 0-1,-1 0 0,1 0 1,-1 0-1,1 0 1,-1 0-1,1-1 0,-1 1 1,0-2-1,2-6-64,0 1-1,-1 0 1,0-13-1,-1 20 58,-2-85-804,3 96 932,1 0-1,0-1 0,5 16 0,1 7 239,7 45 396,27 98 747,-36-161-1747,-4-19-427,-5-24 63,-7-7 288,-3-5-121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3.2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16412,'60'109'5255,"-42"-70"-4842,-1 1-1,-2 1 0,-2 0 1,12 69-1,-22-94-369,13 95 546,-14-93-692,-1 1-1,-1-1 1,-5 37 0,5-53 40,0 0 1,-1 0 0,1 0 0,-1-1-1,1 1 1,-1 0 0,0 0-1,0-1 1,1 1 0,-1 0-1,-2 2 1,2-4 47,0 1 0,1-1 1,-1 0-1,0 1 0,0-1 0,1 0 0,-1 0 0,0 1 1,0-1-1,0 0 0,1 0 0,-1 0 0,0 0 0,0 0 0,0 0 1,1 0-1,-1 0 0,0 0 0,0 0 0,0-1 0,1 1 1,-1 0-1,0 0 0,0-1 0,1 1 0,-1-1 0,0 1 0,1 0 1,-1-1-1,0 1 0,1-1 0,-2 0 0,-21-20-378</inkml:trace>
  <inkml:trace contextRef="#ctx0" brushRef="#br0" timeOffset="1">249 127 16355,'3'-2'2105,"3"1"-1145,2-4-440,2-1 2457,1 0-1969,1-3-616,1 0-120,1-3-456,-1 0-256,-2 3-448,-2 2-256,-3 4 816,-5 3-241,1 6-175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3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0 111 18132,'0'9'2080,"5"-1"-1352,1-10-279,3-5 1303,4-7-952,4-2-264,-2-5-664,3-2-432,-3 1 528,0 5-160,-2 11-168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4.8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14 16740,'-4'-8'1992,"-2"2"-816,6 9 281,6 12-625,3 5-104,3 10-176,1 4-112,1 9-248,-1 2-104,3 6-240,-4-2-248,-5-8-536,-1-5-80,-7-9 728,-4-2-201,-5-11-199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5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13 321 19676,'0'0'52,"-1"0"-1,0 0 0,1 0 1,-1 0-1,1 0 1,-1-1-1,1 1 0,-1 0 1,1 0-1,-1 0 1,1-1-1,-1 1 1,1 0-1,-1-1 0,1 1 1,0 0-1,-1-1 1,1 1-1,-1-1 0,1 1 1,0-1-1,0 1 1,-1 0-1,1-1 0,0 1 1,0-1-1,-1 0 1,1 1-1,0-1 0,0 1 1,0-1-1,0 1 1,0-1-1,0 1 1,0-1-1,0 1 0,0-1 1,0 0-1,0 1 1,0-1-1,0 1 0,0-1 1,1 1-1,-1-1 1,1 0-1,0-2 44,1 0 1,-1 0-1,1 0 1,0 0-1,0 0 0,4-3 1,40-36 317,1 2 1,93-61-1,-108 80-399,46-22 1,-68 37-16,1 2 1,0 0 0,0 0-1,0 0 1,1 2 0,-1-1-1,1 2 1,20-2-1,-28 4 0,1-1 0,0 1-1,-1 0 1,1 0-1,-1 1 1,1-1-1,-1 1 1,0 0 0,0 0-1,1 0 1,-1 1-1,-1 0 1,1 0-1,0 0 1,-1 0 0,1 0-1,-1 0 1,0 1-1,0 0 1,-1 0-1,1 0 1,-1 0 0,4 6-1,1 7 3,-1-1 0,0 1-1,-1 0 1,5 32 0,-6-23 71,-1 1 1,-1-1 0,-1 1-1,-2-1 1,0 1-1,-9 42 1,6-50 12,-1-1-1,-1 0 1,0 0-1,-1-1 1,-1 0 0,0 0-1,-1-1 1,-1 0 0,-1-1-1,-15 18 1,20-27-77,0 0 1,-1 0 0,0-1-1,0 0 1,0-1 0,0 1-1,-1-1 1,0-1-1,0 1 1,0-1 0,0-1-1,-11 3 1,15-4-101,1-1 0,-1 1-1,1-1 1,-1 0 0,1 0 0,-1 0-1,0 0 1,1 0 0,-1-1 0,1 0-1,-1 0 1,1 0 0,-1 0 0,1 0-1,0-1 1,0 1 0,-1-1 0,1 0 0,0 0-1,1 0 1,-1-1 0,0 1 0,1 0-1,-1-1 1,1 0 0,-1 0 0,1 0-1,0 0 1,1 0 0,-1 0 0,-1-4-1,2 5 2,0-1 0,0 1 0,0 0 0,0 0 0,1 0 0,-1-1-1,1 1 1,-1 0 0,1-1 0,0 1 0,0 0 0,0-1 0,0 1-1,1 0 1,-1-1 0,1 1 0,-1 0 0,1-1 0,0 1 0,0 0-1,0 0 1,0 0 0,0 0 0,0 0 0,1 0 0,-1 0 0,1 0-1,2-2 1,19-13-797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5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19 17916,'0'-1'74,"0"0"1,0 1-1,0-1 1,0 0-1,0 1 0,0-1 1,0 0-1,0 1 1,0-1-1,-1 0 1,1 1-1,0-1 0,0 0 1,-1 1-1,1-1 1,0 1-1,-1-1 1,1 1-1,-1-1 0,1 1 1,-1-1-1,1 1 1,-1-1-1,1 1 1,-1-1-1,1 1 0,-1 0 1,0-1-1,1 1 1,-1 0-1,1 0 1,-1-1-1,0 1 0,1 0 1,-1 0-1,0 0 1,1 0-1,-1 0 0,0 0 1,1 0-1,-1 0 1,0 0-1,1 0 1,-1 0-1,-1 1 0,0 0 85,0 0 0,0 1 0,0-1-1,0 0 1,1 1 0,-1 0-1,0-1 1,1 1 0,0 0-1,-1 0 1,1 0 0,0 0-1,-2 3 1,-2 8 62,1 0 0,0 0 0,1 0-1,0 1 1,1-1 0,1 1 0,0 24 0,3-5-122,0 0-1,9 35 1,-8-55-68,0 1-1,1 0 1,1-1 0,6 14-1,-10-23-20,1-1-1,-1 0 0,1 0 1,-1 0-1,1-1 0,0 1 0,0 0 1,1-1-1,-1 1 0,0-1 1,1 0-1,-1 0 0,1 0 0,0 0 1,0 0-1,0 0 0,0-1 0,0 1 1,0-1-1,0 0 0,1 0 1,4 1-1,-4-2-16,0-1 0,0 1-1,0-1 1,0 0 0,0 0 0,-1-1 0,1 1 0,0-1 0,-1 1-1,1-1 1,-1 0 0,1-1 0,-1 1 0,0-1 0,3-2 0,7-8-297,0 0 0,10-14 1,-15 17 41,59-76-231,-47 63 119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7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38 15219,'0'-5'892,"0"3"-672,0 0 1,0 0-1,0 0 0,0 0 1,0 0-1,-1 0 1,1 0-1,-1 0 1,1 0-1,-1 0 0,0 0 1,0 0-1,1 0 1,-1 1-1,-2-3 1,2 7 23,0 0-1,0 0 1,0 1 0,1-1 0,-1 0 0,1 0 0,0 0 0,0 1 0,0 3 0,0-4-54,-1 57 338,3 0-1,2 0 1,2 0-1,4-1 1,20 72-1,-26-116-473,2 0 1,-1-1-1,2 0 0,0 0 1,16 23-1,-21-34-114,0 0 0,1 0-1,0 0 1,-1 0 0,1-1 0,0 1 0,0-1-1,1 0 1,-1 0 0,0 0 0,1-1-1,5 3 1,-6-3-60,-1-1 1,1 0-1,0 1 0,0-1 0,-1 0 1,1-1-1,0 1 0,0 0 0,-1-1 0,1 0 1,0 1-1,-1-1 0,1 0 0,0 0 0,-1-1 1,0 1-1,1 0 0,-1-1 0,4-2 0,7-8-418,-2-4-178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8.1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53 17468,'7'8'745,"-1"1"0,0-1 0,0 1 0,5 11 0,10 15 301,-14-24-801,-4-7-200,-1 0 0,1 1 0,0-1 0,1 0 0,-1 0 0,0 0 1,1-1-1,0 0 0,0 1 0,0-1 0,1 0 0,6 3 0,-10-6-101,0 0 1,0 0-1,0 0 0,0 0 0,0 0 0,0 0 1,1 0-1,-1 0 0,0-1 0,0 1 0,0 0 0,0-1 1,0 1-1,0-1 0,0 1 0,0-1 0,0 0 1,0 1-1,-1-1 0,1 0 0,0 1 0,0-1 0,0 0 1,-1 0-1,1 0 0,-1 0 0,1 0 0,0 0 1,-1 0-1,0 0 0,1 0 0,-1 0 0,0 0 1,1-1-1,2-8-685,0 1 1,2-19-1,-3 19 179,4-35-1611,-5 31 1575,0 1 0,2-1 0,-1 1 0,6-16-1,-8 28 614,0-1 0,0 1 0,0 0 0,0 0 0,0 0 0,1-1 0,-1 1-1,0 0 1,0 0 0,0 0 0,0 0 0,0-1 0,0 1 0,0 0-1,0 0 1,1 0 0,-1 0 0,0-1 0,0 1 0,0 0 0,0 0 0,1 0-1,-1 0 1,0 0 0,0 0 0,0 0 0,0-1 0,1 1 0,-1 0-1,0 0 1,0 0 0,0 0 0,1 0 0,-1 0 0,0 0 0,0 0 0,1 0-1,-1 0 1,0 0 0,0 0 0,0 0 0,1 0 0,-1 1 0,0-1-1,0 0 1,0 0 0,0 0 0,1 0 0,-1 0 0,0 0 0,0 0 0,0 1-1,0-1 1,1 0 0,-1 0 0,0 0 0,0 0 0,0 0 0,0 1-1,0-1 1,0 0 0,0 0 0,1 0 0,-1 1 0,0-1 0,0 0-1,0 0 1,7 17 1263,32 137 5326,-3-9-3970,-35-139-2633,1-1-1,0 0 1,0 1 0,1-1-1,4 7 1,-1-9-962,-4-10 386,-4-12 208,-5-9-33,-9-12-152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8.6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18684,'78'118'4529,"-42"-72"-3776,59 84 518,-85-113-1179,0 0 1,-2 1-1,0 0 0,-1 0 0,-1 1 1,6 24-1,-8-20-31,-1 0 1,-1 0-1,-1 0 0,-1 0 1,-3 26-1,1-38-247,1 0 0,-1 0 0,-1 0 1,0-1-1,-1 1 0,0-1 0,0 1 0,-1-1 0,0-1 0,-1 1 0,0-1 0,-13 15 0,16-21 111,0-1 0,0 1-1,-1 0 1,1-1-1,-1 0 1,1 0 0,-1 0-1,0 0 1,0 0-1,0-1 1,0 0 0,-6 1-1,-17 0-613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24.9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1 14891,'-2'2'547,"-1"1"1,1-1-1,0 1 0,0 0 0,0 0 1,0 0-1,0 0 0,0 0 0,1 0 1,-2 4-1,-18 45 967,12-27-772,1 0 1,-10 52 0,17-68-664,0-1 1,0 0-1,1 1 1,0-1-1,0 1 1,1-1-1,0 1 1,1-1-1,0 0 1,0 0-1,1 0 1,-1 0-1,7 12 1,-9-20-112,1 1 0,-1 0 0,0-1 1,1 1-1,-1 0 0,0-1 1,1 1-1,-1-1 0,1 1 1,-1-1-1,1 1 0,-1-1 1,1 1-1,-1-1 0,1 1 1,0-1-1,-1 0 0,1 1 1,-1-1-1,1 0 0,0 1 1,-1-1-1,1 0 0,0 0 1,0 0-1,-1 0 0,1 0 1,1 1-1,-1-2-29,0 0-1,0 1 1,0-1-1,-1 0 1,1 1 0,0-1-1,0 0 1,0 0-1,-1 0 1,1 1 0,0-1-1,-1 0 1,1 0-1,-1 0 1,1 0 0,-1-2-1,3-4-105,-1 0 0,0 0 0,0 0 0,-1-1 0,1-7 0,-4-31-437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49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18548,'3'2'1896,"2"4"-1320,2 7-159,2 5 1039,5 6-664,1 3-128,3 6-200,-2 3-48,4 0-112,-1 0-87,-4-7-266,0-1-207,-3-7-688,-4-5 712,-1-6 40,1-7-112,-4-7-144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0.0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0 261 20804,'5'-5'1561,"11"-5"-1137,2-4-160,6-10 568,8 0-344,1-7-192,3-4-56,-1 2-136,-2 0-176,-8 7-424,-4 7-160,-9 13-400,-6 6-136,-9 10 760,-7 8-273,-8 11-103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0.5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1 283 15459,'19'4'1633,"7"-10"-809,1-9-184,9-10 736,0-7-119,2-4-177,-2-1-104,-6-1-408,-2 2-304,-10 8-936,-4 1 696,-13 21-192,-1 7-160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1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14 238 15755,'-13'17'2041,"13"-4"-1249,6-7-256,6-6 2241,7-7-1913,7-8-152,5-9-128,2-3-96,0-8-168,2 1-104,-8 1-440,0 0-368,-11 7 1416,-5 2-880,-7 15-48,-2 3-48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1.5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20772,'0'0'80,"1"0"-1,-1 0 1,1 0-1,-1 1 1,1-1-1,-1 0 0,1 0 1,-1 1-1,1-1 1,-1 0-1,1 1 1,-1-1-1,1 0 1,-1 1-1,1-1 0,-1 1 1,0-1-1,1 1 1,-1-1-1,0 1 1,0-1-1,1 1 0,-1-1 1,0 1-1,0-1 1,0 1-1,1-1 1,-1 1-1,0 0 1,0-1-1,0 1 0,0-1 1,0 1-1,0 0 1,-2 29 394,1-19 230,0-5-535,1 60 830,0-62-972,1 0-1,-1 1 1,1-1 0,0 0 0,0 0 0,1 0 0,-1 0 0,1 0 0,0 0 0,0 0 0,0 0-1,5 5 1,-6-8-27,0 0-1,0 0 1,0 0-1,0 0 1,1-1-1,-1 1 1,0-1-1,1 1 0,-1-1 1,0 1-1,1-1 1,-1 1-1,1-1 1,-1 0-1,1 0 1,-1 0-1,1 0 1,-1 0-1,0 0 1,1 0-1,-1-1 1,1 1-1,-1-1 0,0 1 1,1-1-1,-1 1 1,0-1-1,1 1 1,-1-1-1,2-1 1,5-4-25,1 0 1,-1 0-1,9-10 0,-8 9 18,-3 1-9,6-4-9,-1 1 0,15-10 0,-24 18 22,1-1-1,0 0 1,-1 1-1,1 0 1,0-1-1,0 1 1,0 0 0,0 1-1,0-1 1,0 0-1,0 1 1,0 0-1,0 0 1,0 0-1,0 0 1,6 1-1,-7 0 4,0 0-1,0 0 1,-1 0-1,1 0 1,0 1-1,0-1 1,-1 0-1,1 1 1,-1 0-1,1-1 1,-1 1-1,0 0 1,1-1-1,-1 1 1,0 0-1,0 0 1,0 0-1,-1 0 1,1 0-1,0 1 1,-1-1-1,1 0 1,-1 0-1,0 0 1,0 0-1,0 4 1,0 2-1,0 1 0,0 0 0,-1 0 0,0 0 0,-3 9 1,-2 0-97,0 0 1,0-1 0,-2 0 0,0 0 0,-1-1 0,-1 0 0,-13 17-1,17-26 26,0 0 0,0-1 0,-1 1-1,0-1 1,0-1 0,-1 1 0,-9 4 0,12-7 44,0-1 0,0 0 1,0 0-1,0 0 1,-1-1-1,1 0 1,-1 0-1,1 0 0,-1-1 1,1 1-1,-1-1 1,-10-2-1,-21-10-305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2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0 218 17652,'32'-27'2192,"-4"6"-1248,-4 3-399,0-2 1863,3 1-1296,0-1-520,0-1-255,-3 0-1010,-3 5-431,-3 1 904,-3 4-208,-1 2-168</inkml:trace>
  <inkml:trace contextRef="#ctx0" brushRef="#br0" timeOffset="1">36 976 17932,'20'3'1640,"-1"-12"-864,7-12-232,10-17 817,4-7-385,7-10-192,-2-4-24,1-2-200,-5-1-232,-5 11-616,-6 8-344,-9 13 752,-6 4-272,-6 11-80,-1 5-112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2.5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1 193 19580,'7'12'2073,"7"2"-1473,1-5-280,4-3 1400,4-5-1232,3-1-48,1-7-304,-3-2-240,-2-5-592,-2-4-304,-5-4-816,-5-5 1424,-4-4-313,-4 1-319</inkml:trace>
  <inkml:trace contextRef="#ctx0" brushRef="#br0" timeOffset="1">265 1 17460,'6'28'2112,"-1"7"-1304,1 7-280,0 2 1121,6 2-569,0 1-192,1-4-312,2-2-144,2-7-207,-1-1-97,-1-7-281,0-4-207,-6-7-664,0-4 1600,-7-11-712,-2-2-112,-9-14-40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2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0 241 23021,'10'-19'820,"4"-7"-266,0 0 0,2 1-1,0 0 1,30-32 0,-38 49-426,1-2 16,2 0 0,12-10-1,-21 18-127,-1 1-1,1-1 1,0 1-1,0 0 1,1 0-1,-1 0 1,0 0-1,0 0 1,0 0-1,1 0 1,-1 1-1,0-1 1,1 1-1,-1 0 1,1-1-1,-1 1 1,0 0-1,1 0 1,3 1-1,-4 0-5,-1 0 1,1 0-1,-1 0 0,1 0 0,-1 0 0,0 0 1,1 0-1,-1 0 0,0 1 0,0-1 0,0 1 0,0-1 1,0 0-1,0 1 0,0 0 0,-1-1 0,1 1 1,0-1-1,-1 1 0,1 0 0,-1-1 0,1 4 1,0 40 158,-1-44-162,-5 46 236,-2 0-1,-21 73 1,-1 1 192,29-121-433,0 1 1,0-1-1,-1 0 0,1 1 1,0-1-1,0 0 0,0 1 0,0-1 1,0 1-1,0-1 0,0 0 1,0 1-1,0-1 0,0 1 1,0-1-1,0 0 0,0 1 1,0-1-1,0 0 0,0 1 1,0-1-1,1 1 0,-1-1 1,0 0-1,0 1 0,0-1 1,0 0-1,1 0 0,-1 1 1,0-1-1,1 1 0,10-8 16,10-17-97,100-166-4588,-106 170 3777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3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152 1 20084,'0'3'172,"0"0"0,0 1-1,-1-1 1,0 0-1,0 0 1,0 1 0,0-1-1,0 0 1,0 0-1,-1 0 1,0 0 0,1 0-1,-4 2 1,-3 9 187,-69 158 2229,65-138-2381,1 1 0,2 0 0,-6 45 0,14-74-186,0 1 1,1-1 0,0 0-1,0 1 1,0-1 0,3 10 0,-3-15-19,0 0 0,1 1 0,-1-1 0,1 0 0,-1 0 0,1 0 0,0 0 0,-1 0 0,1 0 0,0 0 0,0 0 0,-1 0 0,1 0 0,0 0 0,0-1 0,0 1 0,0 0 0,0-1 0,0 1 0,0-1 0,1 1 0,-1-1 0,0 1 0,0-1 0,0 0 0,1 1 1,-1-1-1,0 0 0,0 0 0,0 0 0,1 0 0,-1 0 0,0 0 0,0 0 0,1-1 0,-1 1 0,0 0 0,0-1 0,2 0 0,15-6-50,-1-1 1,0 0-1,0-1 0,0-1 1,-2-1-1,20-16 1,-7 6-287,32-21-718,122-99-1503,-142 102 1784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4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159 147 16267,'0'0'57,"0"0"-1,0 0 0,0-1 1,0 1-1,0 0 0,0 0 0,0 0 1,0-1-1,0 1 0,0 0 0,0 0 1,0-1-1,0 1 0,0 0 0,0 0 1,-1 0-1,1-1 0,0 1 0,0 0 1,0 0-1,0 0 0,0-1 1,0 1-1,0 0 0,-1 0 0,1 0 1,0 0-1,0-1 0,0 1 0,0 0 1,-1 0-1,1 0 0,0 0 0,0 0 1,0 0-1,-1 0 0,1 0 0,-9 4 880,-9 18 79,8-6-283,0 0-1,2 1 1,0 0-1,0 0 1,-6 26-1,8-21-492,2 0-1,0 0 1,1 0-1,1 0 1,1 0 0,1 1-1,4 33 1,-2-48-199,-1 0 0,1-1 1,0 1-1,1 0 0,-1-1 1,2 1-1,-1-1 0,1 0 0,6 9 1,-8-13-32,0-1 0,0 1-1,0-1 1,1 0 0,-1 0 0,1 0 0,-1 0 0,1-1 0,-1 1 0,1-1-1,0 1 1,0-1 0,0 0 0,0 0 0,0 0 0,0 0 0,0-1 0,0 0-1,0 1 1,0-1 0,0 0 0,1 0 0,-1 0 0,0-1 0,0 1 0,5-2-1,-1-1-4,1 0-1,-1 0 0,0-1 0,0 0 0,0 0 0,0-1 1,0 0-1,-1 0 0,0-1 0,0 1 0,-1-1 0,0 0 0,8-12 1,-1 0 5,0-1 0,-2 0 0,16-40 0,-18 39 9,-2-1 1,0-1-1,-1 1 0,-1-1 1,-2 0-1,1-40 1,-3 49-18,-1 0 0,0 1 0,-1-1-1,-1 0 1,0 1 0,0 0 0,-2 0 0,1 0 0,-1 0-1,-1 0 1,0 1 0,-1 0 0,-9-11 0,13 18-26,-1-1-1,0 1 1,0 0 0,0 0-1,0 1 1,-1-1 0,1 1 0,-1 0-1,0 0 1,0 1 0,0-1-1,-1 1 1,1 0 0,0 0 0,-1 1-1,1 0 1,-1 0 0,0 0-1,1 0 1,-1 1 0,0 0-1,1 0 1,-1 1 0,1 0 0,-1 0-1,0 0 1,-5 2 0,1 1 46,-1 1 0,1 0 0,0 1-1,1-1 1,-1 2 0,1-1 0,0 1 0,1 1 0,0 0 0,0 0 0,1 0 0,-11 16 0,-4 14-129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25.5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0 18932,'0'0'1832,"-3"5"-1199,0-1-281,3 1 792,1-1-424,5-1-920,2-3-536,-2-1 608,-3-2-192,-3-2-192</inkml:trace>
  <inkml:trace contextRef="#ctx0" brushRef="#br0" timeOffset="1">208 607 16532,'0'1'146,"-1"0"0,1 0 0,0 1 0,0-1 0,0 0 0,0 0 0,0 1 0,0-1 1,0 0-1,0 0 0,0 0 0,1 1 0,-1-1 0,1 0 0,0 1 0,-1-1-85,0-1 0,1 0-1,-1 0 1,0 0 0,1 0 0,-1 0-1,0 0 1,1 0 0,-1 0 0,0 0-1,1 0 1,-1 0 0,0 0 0,1 0-1,-1 0 1,0 0 0,1 0-1,-1-1 1,0 1 0,1 0 0,-1 0-1,0 0 1,1 0 0,-1-1 0,0 1-1,1 0 1,-1 0 0,0-1 0,0 1-1,0 0 1,1-1 0,3-4 313,1 0 0,-1 0 0,-1 0 0,5-8 1,63-144 1282,-39 80-1581,-31 76-80,-1 0 0,0 0 1,1 0-1,-1 0 0,1 0 0,-1 0 0,1 0 0,-1 0 0,1 0 1,-1 1-1,1-1 0,0 0 0,0 0 0,1 0 0,-2 1 2,1 0 1,-1 0-1,0 0 1,1 0-1,-1 1 0,0-1 1,0 0-1,1 0 0,-1 0 1,0 1-1,0-1 0,0 0 1,1 1-1,-1-1 0,0 0 1,0 0-1,0 1 0,0-1 1,0 0-1,0 1 0,1-1 1,-1 0-1,0 1 0,0-1 1,0 0-1,0 1 1,0-1-1,0 1 0,1 38-53,-1-33 52,-12 183-1288,12-234 892,4 10 65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6.2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 16396,'0'-11'536,"0"-18"1311,0 29-1818,0 0 0,0 0 0,0 1 0,0-1 1,0 0-1,0 0 0,0 0 0,1 0 0,-1 0 0,0 0 0,0 0 0,0 0 0,0 0 0,0 0 0,0 0 1,0 0-1,0 0 0,0 0 0,0 0 0,0 0 0,0 0 0,0 0 0,0 0 0,0 0 0,0 0 0,0 0 1,0 0-1,0 0 0,0 0 0,1 0 0,-1 0 0,3 18 801,62 304 2838,26-4-3257,-43-156-110,-32-108-302,9 32-113,17 100 0,-41-178-169,0 1 0,0-1 0,-1 0 1,0 10-1,0-18 252,0 1-1,0-1 1,0 1-1,-1 0 1,1-1-1,0 1 1,0-1-1,0 1 1,-1-1-1,1 0 1,0 1-1,-1-1 1,1 1-1,0-1 1,-1 1-1,1-1 1,0 0 0,-1 1-1,1-1 1,-1 0-1,1 1 1,-1-1-1,1 0 1,-1 0-1,1 0 1,-1 1-1,1-1 1,-1 0-1,1 0 1,-1 0-1,1 0 1,-1 0 0,1 0-1,-1 0 1,1 0-1,-1 0 1,1 0-1,-2 0 1,-18-7-441,-3-7-190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6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13499,'0'0'55,"0"0"0,0 0 1,0 0-1,0 0 0,0 0 0,0 0 1,0 0-1,0 0 0,0 0 0,0 0 1,0 0-1,0 0 0,1 0 0,-1 0 1,0 0-1,0 0 0,0 0 1,0 0-1,0 0 0,0 0 0,0 0 1,0 0-1,0 0 0,0 0 0,0 0 1,0 0-1,0 0 0,1 0 0,-1 0 1,0 0-1,0 0 0,0 0 0,0 0 1,0 0-1,0 0 0,0 0 0,0 0 1,0 0-1,0 0 0,0 0 0,0 0 1,0 0-1,0 0 0,1 0 0,-1 0 1,0 0-1,0 0 0,0 0 0,0 0 1,9 12 1544,13 23 7,-20-32-1448,296 476 4145,-292-470-4262,18 27 141,-23-34-158,0 0-1,0-1 1,0 1-1,1-1 1,-1 1-1,1-1 1,-1 0-1,1 0 1,0 1-1,-1-1 1,1 0-1,0 0 1,0 0-1,0-1 1,3 2-1,-4-2-12,-1 0-1,1-1 1,0 1 0,-1 0-1,1 0 1,-1-1-1,1 1 1,0 0-1,-1-1 1,1 1 0,-1 0-1,1-1 1,-1 1-1,1-1 1,-1 1-1,1-1 1,-1 1 0,0-1-1,1 1 1,-1-1-1,0 0 1,1 1-1,-1-1 1,0-1 0,7-19 177,0-14 19,-1 0 1,3-57-1,-9-74-883,0 14-237,2 119 555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7.5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0 527 12731,'7'12'283,"15"24"376,1-2 1,32 39-1,-47-64-553,0 0 1,0-1-1,1-1 1,0 1-1,0-1 1,0-1-1,1 0 0,0 0 1,1-1-1,-1 0 1,1-1-1,21 6 1,-24-9-50,0 0 1,0-1 0,0 0 0,0-1 0,0 1 0,-1-2 0,1 1 0,0-1 0,0 0 0,-1-1 0,1 1 0,-1-1-1,0-1 1,0 0 0,0 0 0,0 0 0,-1-1 0,10-8 0,8-9 100,-1-1 0,-1-1 0,20-27 0,-41 49-151,142-202 834,-96 131-458,3 2 0,78-83 1,-119 144-352,0 1 1,0 0 0,1 1 0,1 0 0,-1 1 0,1 0-1,0 1 1,1 0 0,0 1 0,0 0 0,0 0 0,0 2-1,1-1 1,-1 2 0,1-1 0,0 2 0,0 0 0,0 0-1,0 1 1,18 3 0,-5 2 3,0 0-1,-1 2 1,0 1-1,0 0 1,27 15-1,-52-23-55,0 0 0,0 0 0,1 0 0,-1 0 0,0 0-1,0 0 1,1 0 0,-1 0 0,0 0 0,0 0 0,1 0-1,-1 0 1,0 0 0,0 0 0,1 0 0,-1 0 0,0 0-1,0 0 1,1 0 0,-1 0 0,0-1 0,0 1 0,0 0-1,1 0 1,-1 0 0,0 0 0,0-1 0,0 1 0,0 0-1,1 0 1,-1 0 0,0-1 0,0 1 0,0 0 0,0 0-1,0-1 1,0 1 0,0 0 0,0 0 0,1-1 0,-1 1-1,0 0 1,0 0 0,0-1 0,0 1 0,0 0 0,0 0-1,-1-1 1,1 1 0,0 0 0,0 0 0,0-1 0,0 1-1,0 0 1,0 0 0,0-1 0,-4-18-308,-1 5 49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8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1163 15371,'0'1'87,"1"0"1,-1 0-1,1 0 0,-1 0 0,1 0 0,-1 0 1,1 0-1,0 0 0,-1 0 0,1 0 0,0 0 1,0 0-1,0-1 0,0 1 0,0 0 0,0-1 1,1 2-1,-1-2-24,0 0 1,0 0 0,0 0 0,0 0-1,-1 0 1,1 0 0,0 0 0,0 0-1,0 0 1,-1 0 0,1-1 0,0 1-1,0 0 1,0-1 0,-1 1-1,1 0 1,0-1 0,-1 1 0,2-1-1,3-4 257,0-1 0,0 1-1,0 0 1,7-12 0,-8 11-192,33-50 582,-2-2-1,30-69 1,43-132-250,-48 113-473,-57 139 4,4-10-27,1 0-1,13-22 0,-21 39 33,0-1 0,1 0 0,-1 1 0,0-1 0,1 0 0,-1 1 0,0-1 0,1 0 0,-1 1 0,1-1 0,-1 1 0,1-1 0,0 1 0,-1-1 0,1 1 0,-1 0 0,1-1 0,0 1 0,-1 0 0,1-1 0,0 1 0,0 0 0,-1 0-1,1-1 1,0 1 0,-1 0 0,1 0 0,0 0 0,0 0 0,-1 0 0,1 0 0,0 0 0,0 0 0,-1 1 0,1-1 0,0 0 0,0 0 0,-1 1 0,1-1 0,0 0 0,-1 1 0,1-1 0,-1 1 0,1-1 0,0 0 0,-1 1 0,1 0-1,-1-1 1,1 1 0,-1-1 0,1 2 0,4 5-11,0 0 0,-1 0 0,0 1 0,3 8-1,1 2 34,-3-10 18,0 0 1,1 1-1,0-2 0,13 15 0,-16-20-12,-1 0 0,1 0-1,-1 0 1,1 0 0,0 0 0,0 0 0,0-1 0,0 0-1,0 1 1,0-1 0,0 0 0,0 0 0,0-1 0,1 1 0,-1-1-1,0 0 1,1 1 0,4-2 0,-2 0 26,1-1 1,-1 0-1,1-1 0,-1 1 1,0-1-1,0 0 1,0-1-1,-1 1 0,1-1 1,-1 0-1,0-1 0,0 1 1,6-8-1,8-11 159,28-42 0,-42 58-180,15-25 15,0 0 0,26-64 0,-38 76-199,-1 0 1,-1-1-1,-1 1 1,-1-1 0,0 0-1,0-33 1,-3 48 106,-2 0 0,1 0 0,-1 0 1,-2-11-1,2 16 26,1 0 0,-1-1-1,1 1 1,-1 0 0,0 0 0,0 0 0,1 0 0,-1 0 0,0 0-1,0 0 1,0 0 0,0 0 0,0 0 0,-2 0 0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8.9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9 124 11811,'-3'9'345,"1"-1"1,1 0 0,0 1 0,0-1 0,0 1 0,1 0-1,0-1 1,1 1 0,0-1 0,0 1 0,4 11 0,-1-6-99,1-1 0,-1 0 0,2 0 0,0-1 0,1 0 0,10 16 0,-12-22-133,-1 0 0,1-1 0,0 0 0,0 0 0,1 0 0,-1 0-1,13 7 1,-17-12-75,1 1 1,-1 0-1,1 0 0,-1-1 0,1 1 0,-1-1 0,1 0 0,-1 1 1,1-1-1,0 0 0,-1 0 0,1 0 0,-1 0 0,1 0 1,0 0-1,-1 0 0,1-1 0,-1 1 0,1-1 0,-1 1 0,1-1 1,-1 1-1,1-1 0,-1 0 0,1 0 0,-1 0 0,0 0 0,1 0 1,-1 0-1,0 0 0,0 0 0,0 0 0,0-1 0,0 1 1,0 0-1,0-1 0,0 1 0,-1-1 0,1 1 0,-1-1 0,2-2 1,5-17 267,0-1 0,-2 1 0,0-2 0,-2 1 0,2-43 0,-3 32 98,11-55 0,-13 87-390,1-1 0,-1 0 0,1 1 1,-1-1-1,1 1 0,0-1 0,-1 1 0,1-1 0,0 1 0,0-1 0,0 1 0,0 0 0,2-2 0,-3 2-9,1 1 0,0 0 0,0 0 0,-1 0 0,1 0 0,0-1 0,0 1 0,0 0 0,-1 0 0,1 0 0,0 1 0,0-1 0,-1 0 0,1 0 0,0 0 0,0 0 0,-1 1 0,1-1 0,0 0 0,-1 1 0,1-1 0,0 1 0,-1-1 0,1 0 0,0 1 0,-1 0 0,1-1 0,-1 1 0,1-1 0,-1 1 0,0 0 0,1-1 0,0 2 0,13 17 53,0 0 1,15 29-1,-18-29-14,0 0-1,1-1 1,21 24-1,-32-41-40,0 0 1,0 0-1,-1 0 0,1 0 0,0 0 1,0 0-1,1 0 0,-1 0 0,0 0 1,0 0-1,0-1 0,0 1 0,1 0 1,-1-1-1,0 1 0,1-1 0,-1 0 1,0 1-1,1-1 0,-1 0 1,1 0-1,-1 0 0,0 0 0,1 0 1,-1 0-1,1 0 0,-1 0 0,0-1 1,1 1-1,-1 0 0,1-1 0,-1 1 1,0-1-1,0 0 0,1 1 0,-1-1 1,0 0-1,0 0 0,0 0 0,0 0 1,0 0-1,0 0 0,0 0 0,1-2 1,4-5 24,-1 0 0,-1-1 0,0 1 0,0-1 1,3-11-1,46-136 238,-42 136-256,-10 19-11,-1 1 0,1-1 1,-1 1-1,1 0 0,-1-1 1,0 1-1,1 0 0,0-1 1,-1 1-1,1 0 0,-1 0 1,1-1-1,-1 1 0,1 0 0,-1 0 1,1 0-1,0 0 0,-1 0 1,1 0-1,0 0 0,1 0-3,-1 1 0,1 0 0,-1 0 0,1 0 0,-1 0 0,1 0 0,-1 1 0,0-1 0,0 0 0,0 1 0,0-1 0,0 0 0,0 1 0,0 0 0,0-1 0,0 1 0,-1-1 0,2 4 0,36 101-1346,-18-33-2868,-20-73 4195,0 0-1,0 0 0,0 0 0,0 0 0,0 0 1,0 0-1,0 0 0,0 0 0,0 0 1,0 0-1,0 0 0,0 0 0,0 0 1,0 0-1,0-1 0,0 1 0,1 0 0,-1 0 1,0 0-1,0 0 0,0 0 0,0 0 1,0 0-1,0 0 0,0 0 0,0 0 1,0 0-1,0 0 0,0 0 0,0 0 0,0 0 1,0 1-1,0-1 0,0 0 0,0 0 1,0 0-1,0 0 0,1 0 0,-1 0 0,2-15-1119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4:59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15395,'3'71'2422,"-4"-53"-1941,1 1 0,1 0 0,1-1 0,1 1 1,0-1-1,1 0 0,7 19 0,-11-36-462,1 0 1,-1 0-1,0-1 0,0 1 0,1 0 1,-1 0-1,1-1 0,-1 1 1,0 0-1,1-1 0,0 1 0,-1 0 1,1-1-1,-1 1 0,1-1 1,0 1-1,-1-1 0,1 1 0,0-1 1,-1 0-1,2 1 0,-2-1-9,1 0 0,-1-1 0,1 1 0,-1 0 0,1 0 0,-1 0 0,1-1-1,-1 1 1,0 0 0,1-1 0,-1 1 0,1 0 0,-1-1 0,0 1 0,1-1 0,-1 1-1,0-1 1,1 1 0,-1 0 0,0-1 0,0 1 0,1-2 0,8-33 147,8-94 372,-17 129-517,0-1 0,0 0-1,0 1 1,0-1 0,0 0 0,0 1 0,0-1 0,0 0 0,1 1 0,-1-1 0,0 1 0,0-1 0,1 0 0,-1 1 0,0-1 0,1 1 0,-1-1 0,1 1 0,-1-1 0,1 1 0,0-1 0,-1 1-4,1 0-1,-1 0 1,0 0 0,1 0 0,-1 0 0,1 0 0,-1 1-1,1-1 1,-1 0 0,0 0 0,1 0 0,-1 1-1,1-1 1,-1 0 0,0 0 0,1 1 0,-1-1 0,0 0-1,1 1 1,-1-1 0,0 1 0,1 0 0,19 33 213,-15-23-137,-2-7-60,0 1 8,-1 0-1,2 0 0,-1 0 1,0-1-1,1 1 1,7 6-1,-10-11-26,0 1 0,-1-1 0,1 1 0,0-1 0,0 0 0,0 1-1,-1-1 1,1 0 0,0 1 0,0-1 0,0 0 0,0 0 0,0 0 0,0 0 0,-1 0 0,1 0 0,0 0 0,0 0 0,0 0 0,1-1-1,-1 1 4,1-1-1,0 0 0,-1 0 0,1 0 0,-1 0 0,0-1 1,1 1-1,-1 0 0,0-1 0,0 1 0,1 0 0,-1-1 1,1-2-1,5-9 25,-1-1 0,0 1 1,5-19-1,12-29 76,-23 60-107,1-1 0,0 1 0,-1 0 0,1 0 0,0-1 0,0 1-1,0 0 1,0 0 0,0 0 0,0 0 0,0 0 0,0 0 0,0 0 0,1 1 0,-1-1-1,0 0 1,3 0 0,-3 1 0,0 0 0,0 0 0,0 0-1,0 0 1,0 0 0,0 0 0,0 0 0,0 0-1,0 1 1,0-1 0,0 0 0,0 1 0,-1-1-1,1 1 1,0-1 0,0 1 0,0-1 0,0 1-1,0 0 1,-1 0 0,1-1 0,0 1 0,-1 0-1,2 1 1,20 33-69,-19-28-158,1-1 1,-1 0-1,2 0 1,-1 0-1,10 10 1,-14-16 183,1 1 1,-1-1-1,0 0 1,0 1-1,1-1 1,-1 0-1,0 0 1,0 1-1,1-1 1,-1 0-1,0 0 1,1 0-1,-1 1 1,0-1-1,1 0 1,-1 0-1,0 0 1,1 0-1,-1 0 1,0 0 0,1 0-1,-1 0 1,0 0-1,1 0 1,-1 0-1,0 0 1,1 0-1,-1 0 1,1 0-1,-1 0 1,0 0-1,1 0 1,-1 0-1,0-1 1,1 1-1,-1 0 1,0 0-1,0 0 1,1-1-1,-1 1 1,0 0-1,1 0 1,-1-1 0,0 1-1,0 0 1,0 0-1,1-1 1,-1 1-1,0 0 1,0-1-1,0 1 1,0 0-1,0-1 1,1 0-1,1-21-853,-3 1 80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0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62 563 14811,'0'-1'122,"0"0"0,0 1 0,-1-1 0,1 0-1,0 0 1,-1 0 0,1 1 0,0-1 0,-1 0 0,1 1-1,-1-1 1,1 0 0,-1 1 0,1-1 0,-1 1 0,1-1 0,-1 1-1,0-1 1,1 1 0,-1-1 0,0 1 0,1-1 0,-1 1-1,0 0 1,0 0 0,1-1 0,-1 1 0,0 0 0,0 0 0,0 0-1,1 0 1,-1 0 0,0 0 0,0 0 0,0 0 0,1 0-1,-2 0 1,0 1 39,0-1-1,1 1 1,-1-1 0,0 1-1,1-1 1,-1 1-1,0 0 1,1 0 0,-1 0-1,1 0 1,-1 0-1,1 0 1,0 1 0,-1-1-1,1 0 1,-1 2-1,0 3-64,0-1 0,0 1-1,0-1 1,1 1-1,0 0 1,0 0-1,1 0 1,0 0 0,0-1-1,0 1 1,0 0-1,1 0 1,0 0-1,1-1 1,-1 1 0,1 0-1,0-1 1,0 1-1,1-1 1,3 6-1,-6-10-91,0-1-1,1 1 1,-1 0-1,1-1 1,-1 1-1,1 0 1,-1-1-1,1 1 1,-1-1-1,1 1 1,0-1-1,-1 1 1,1-1-1,0 1 1,-1-1-1,1 0 1,0 1-1,0-1 1,-1 0-1,1 0 1,0 1-1,0-1 1,0 0-1,-1 0 0,1 0 1,0 0-1,0 0 1,1 0-1,0-1 0,-1 0 0,0 0 0,1 0 0,-1 0 0,0 0 0,0 0 0,0 0 0,0 0 0,0 0 0,0 0 0,0-1 0,0 1 0,1-3 0,2-5-1,0 0-1,0 0 0,3-15 1,-2-1-283,0-1 0,-2 0 0,-1 1 0,-2-35 0,-1 38-1403,-1 0 0,-10-41 0,6 35-1899,-5-50 0,5-29 2882,-1-14 4902,5 98-2475,2 23-1684,0 1-1,0-1 1,0 0-1,0 0 1,0 0-1,0 0 1,1 0-1,-1 0 1,0 1 0,0-1-1,0 0 1,0 0-1,1 0 1,-1 0-1,0 0 1,0 0-1,0 0 1,1 0-1,-1 0 1,0 0-1,0 0 1,0 0 0,1 0-1,-1 0 1,0 0-1,0 0 1,0 0-1,0 0 1,1 0-1,-1 0 1,0 0-1,0 0 1,0-1 0,1 1-1,-1 0 1,0 0-1,0 0 1,0 0-1,0 0 1,0 0-1,0-1 1,1 1-1,-1 0 1,0 0 0,0 0-1,0 0 1,0-1-1,0 1 1,0 0-1,0 0 1,0 0-1,0-1 1,0 1-1,0 0 1,0 0 0,0 0-1,0 0 1,0-1-1,0 1 1,0 0-1,0 0 1,0 0-1,0-1 1,0 1-1,0 0 1,5 7 312,0 0-1,-1 0 1,0 1-1,0-1 1,-1 1-1,4 14 1,3 4 169,155 457 3717,-178-512-4202,-21-35 1,14 27-40,12 21-9,-58-101 5,59 107-27,7 14 24,10 17-1,-5-14-25,1 0 1,0 0-1,0 0 1,0-1 0,0 0-1,1 0 1,9 6 0,-14-11 5,0 0 1,0 0 0,1 1 0,-1-2 0,0 1-1,0 0 1,0 0 0,1-1 0,-1 1 0,0-1-1,1 0 1,-1 0 0,1 1 0,-1-2 0,0 1 0,1 0-1,-1 0 1,0-1 0,1 1 0,-1-1 0,0 0-1,0 0 1,1 0 0,-1 0 0,0 0 0,0 0-1,0 0 1,0-1 0,0 1 0,-1-1 0,1 0 0,1-1-1,3-4-79,-2 0 1,1 0-1,-1 0 0,0 0 0,-1 0 0,0-1 0,0 0 0,3-14 0,5-36-270,-11 75 500,1 1-1,1 0 1,0-1-1,1 1 1,1-1-1,1 0 1,8 20 0,-13-36-113,1 0 0,-1-1 1,0 1-1,0 0 0,1 0 1,-1-1-1,0 1 0,1 0 0,-1-1 1,1 1-1,-1 0 0,0-1 1,1 1-1,0-1 0,-1 1 1,1-1-1,-1 1 0,1-1 1,0 1-1,-1-1 0,1 0 1,0 1-1,-1-1 0,1 0 1,0 0-1,-1 1 0,1-1 1,0 0-1,0 0 0,0 0 1,-1 0-1,1 0 0,0 0 1,0 0-1,-1 0 0,1 0 1,0 0-1,0-1 0,-1 1 1,1 0-1,0 0 0,-1-1 1,1 1-1,0 0 0,-1-1 1,1 1-1,0-1 0,-1 1 1,1-1-1,-1 1 0,1-1 1,-1 1-1,1-1 0,-1 0 1,1 1-1,-1-1 0,0 0 1,1 0-1,5-8 42,-1 0 0,0-1 1,6-13-1,-7 14-25,5-10-4,34-67 114,-37 77-125,-1 1-1,1-1 1,1 1 0,-1 0-1,1 0 1,16-12-1,-22 19-9,0 0 0,1-1 0,-1 1 0,0 0 0,1 0-1,-1 1 1,1-1 0,-1 0 0,1 0 0,-1 1 0,1-1-1,-1 1 1,1-1 0,0 1 0,-1 0 0,1-1 0,0 1-1,-1 0 1,1 0 0,0 0 0,-1 1 0,1-1 0,0 0 0,-1 0-1,1 1 1,-1-1 0,1 1 0,0 0 0,-1-1 0,1 1-1,-1 0 1,0 0 0,3 2 0,1 3 15,-1-1 1,0 1-1,0 0 1,0 0-1,-1 1 0,4 11 1,-4-12-5,-1 0-1,1 0 1,0-1 0,0 1 0,6 7 0,-8-13-10,-1 0-1,0 1 1,1-1 0,-1 0 0,1 0 0,-1 0-1,0 0 1,1 1 0,-1-1 0,1 0-1,-1 0 1,0 0 0,1 0 0,-1 0 0,1 0-1,-1 0 1,1 0 0,-1 0 0,0 0-1,1 0 1,-1 0 0,1-1 0,-1 1 0,0 0-1,1 0 1,-1 0 0,0 0 0,1-1-1,-1 1 1,1 0 0,-1 0 0,0-1 0,0 1-1,1 0 1,-1-1 0,0 1 0,1 0 0,-1-1-1,0 1 1,0-1 0,0 1 0,1 0-1,-1-1 1,11-22-112,-9 19 17,5-11-326,-3 6 90,1 0 0,-1 0 0,1 1 0,1-1 0,-1 1 0,1 0 0,12-11 0,-2 6-301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1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1 153 16195,'3'15'1642,"1"0"0,6 15 0,40 92-540,-30-71-427,60 130 831,-65-152-1293,1-2-1,0 0 1,2-1-1,25 28 1,-30-44-147,-13-10-65,0 0 0,0 1 0,0-1-1,1 0 1,-1 0 0,0 0 0,0 0-1,0 0 1,0 0 0,1 0 0,-1 0-1,0 0 1,0 0 0,0 0 0,0 0-1,1 0 1,-1 0 0,0 0 0,0 0-1,0 0 1,0-1 0,1 1 0,-1 0-1,0 0 1,0 0 0,0 0 0,0 0 0,0 0-1,0 0 1,1 0 0,-1-1 0,0 1-1,0 0 1,0 0 0,0 0 0,0 0-1,0 0 1,0-1 0,0 1 0,0 0-1,0 0 1,1 0 0,-1-2-6,0 0 0,-1 0-1,1 0 1,0 0 0,0 0 0,-1 0 0,0 0 0,1 1-1,-1-1 1,0 0 0,1 0 0,-3-2 0,-24-38-278,-1 1-1,-2 1 1,-2 2 0,-55-52-1,78 84 292,9 10 39,10 11 23,-7-13-110,-1 0 0,1 0 0,-1 0 1,1-1-1,0 1 0,0-1 0,-1 1 1,1-1-1,0 0 0,1 0 0,-1 0 1,0 0-1,0-1 0,0 1 0,0-1 1,1 0-1,-1 0 0,3 0 0,-1-1-110,0 0 0,-1-1-1,1 1 1,-1-1 0,0 0-1,1 0 1,-1 0-1,0-1 1,0 1 0,0-1-1,4-4 1,1-1-312,-1-1 1,0-1-1,0 1 1,-1-1-1,0 0 1,-1-1-1,0 0 1,8-19-1,-10 18 149,0 0 0,0 0 1,-1-1-1,-1 1 0,0-1 0,-1 0 0,0 0 1,-2-19-1,1 31 329,0 0 0,0 0 0,0 0 1,0 0-1,0 0 0,-1 1 0,1-1 0,0 0 1,0 0-1,-1 0 0,1 1 0,-1-1 0,1 0 1,0 0-1,-1 1 0,0-2 0,1 2 5,-1 0 1,1 0-1,0 0 0,-1 0 0,1 0 0,0 0 1,0 0-1,-1 0 0,1 0 0,0 1 0,0-1 1,-1 0-1,1 0 0,0 0 0,0 0 1,-1 0-1,1 0 0,0 1 0,0-1 0,-1 0 1,1 0-1,0 0 0,0 1 0,0-1 0,-1 0 1,1 0-1,0 1 0,0-1 0,0 0 0,0 1 1,-2 2 185,0 0 0,1 0 0,-1 0 0,1 1 0,0-1 0,-1 7 0,0 9 349,0 0 0,2 0 0,0 0 0,1 0 0,1 0 0,1 0 0,0 0 1,7 19-1,-9-36-505,-1 0 1,1 0-1,0 0 1,-1 0-1,1 0 1,0-1 0,0 1-1,0 0 1,1 0-1,-1-1 1,0 1-1,0-1 1,1 1 0,-1-1-1,1 0 1,0 0-1,2 2 1,-3-3-26,0 0 0,0 0 0,0 1 0,0-1 0,0 0 0,0 0 0,0-1 0,0 1 0,0 0 0,0 0 0,0 0 0,1-1 0,-1 1 0,-1-1 0,1 1 0,0-1 0,0 1 0,0-1 0,0 1 0,0-1 0,0 0 0,1-1 0,3-4 27,1 0 0,-1-1 0,-1 0 0,1 0-1,-1 0 1,4-12 0,2-4-46,-2-2 0,0 1 0,-2-1 0,6-49 0,-4-103-469,-8 164 398,1 10 36,-1 0 0,0 0 0,0 0 0,0 1 1,0-1-1,-1 0 0,1 0 0,-1 0 0,0 0 0,-1-4 1,-3 27-324,5 7 254,2-1-1,1 1 1,0-1-1,2 0 1,1 0 0,13 33-1,-17-54-70,0 0-1,0 1 0,1-1 1,0-1-1,0 1 0,4 5 0,-6-9 123,-1 0 0,1-1 0,-1 1-1,1-1 1,0 1 0,-1-1 0,1 1-1,-1-1 1,1 0 0,0 1-1,-1-1 1,1 0 0,0 1 0,0-1-1,-1 0 1,1 0 0,0 0 0,0 0-1,-1 0 1,1 1 0,1-2 0,-1 1 5,0-1 1,0 1-1,0-1 1,0 1-1,0-1 0,0 0 1,0 0-1,0 0 1,0 1-1,0-1 1,0 0-1,-1 0 1,1 0-1,0 0 1,-1 0-1,1 0 1,-1-1-1,1-1 1,10-33-514,-3-12-211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1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1 164 15939,'18'55'3301,"-4"13"-1480,17 70 822,-24-117-2300,-1 0 0,2 0 0,1-1 0,13 23 0,-20-40-305,-1 0 1,1 0-1,0-1 0,0 1 1,0 0-1,0-1 1,0 0-1,1 1 0,-1-1 1,1 0-1,-1 0 1,1-1-1,0 1 0,0 0 1,6 1-1,-8-2-29,0-1-1,0 0 1,0 0-1,0 0 1,1 0-1,-1 0 1,0-1-1,0 1 1,0 0-1,0 0 1,0-1-1,0 1 1,0-1-1,0 1 1,0-1-1,0 1 1,2-2-1,-1 0-7,1 0 1,-1-1-1,0 1 0,0-1 0,0 1 0,-1-1 0,1 1 0,2-7 0,3-8-58,-1-1 0,-1-1 0,-1 1 0,0-1 0,-1 1 0,0-38-1,-9-118-541,6 174 598,-3-35-122,2 9-19,0 1-1,-2 0 0,-1 0 1,-15-49-1,19 74 145,0 0 0,0 0 0,0-1 0,0 1 0,0 0 0,0 0 1,0-1-1,0 1 0,0 0 0,0 0 0,0-1 0,0 1 0,-1 0 0,1 0 0,0 0 1,0-1-1,0 1 0,0 0 0,0 0 0,-1 0 0,1-1 0,0 1 0,0 0 0,0 0 0,-1 0 1,1 0-1,0 0 0,0-1 0,0 1 0,-1 0 0,1 0 0,0 0 0,0 0 0,-1 0 0,1 0 1,0 0-1,-3 10 168,4 23 181,4 44 360,4 0 1,27 111 0,-33-179-746,10 36 29,-12-43-60,0 0-1,0 0 1,0 0 0,0 0 0,0 0-1,1 0 1,-1 0 0,0-1 0,1 1-1,-1 0 1,1-1 0,0 1 0,0-1-1,-1 1 1,1-1 0,2 1 0,-3-2 23,0 0 0,0 1 0,0-1 0,0 0 0,0 0 0,0 0 0,-1 0 0,1 0 0,0-1 1,0 1-1,0 0 0,0 0 0,0-1 0,-1 1 0,1 0 0,0-1 0,0 1 0,0-1 0,-1 1 0,1-1 1,0 1-1,-1-1 0,1 1 0,0-1 0,-1 0 0,1 1 0,-1-1 0,1 0 0,-1 0 0,1 1 1,-1-1-1,1-2 0,11-29-488,-5-3-122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2.1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1 203 17988,'6'7'893,"0"0"1,1-1 0,0 1-1,0-1 1,0-1 0,12 8-1,-17-13-837,-1 1 0,1 0 0,-1 0 0,1 0 0,0-1 0,-1 1 0,1-1-1,0 1 1,0-1 0,0 0 0,-1 1 0,1-1 0,0 0 0,0 0 0,0-1 0,-1 1-1,1 0 1,0-1 0,0 1 0,-1-1 0,1 1 0,0-1 0,-1 0 0,1 1 0,0-1-1,-1 0 1,1 0 0,-1 0 0,1-1 0,-1 1 0,0 0 0,0 0 0,1-1 0,-1 1 0,0-1-1,0 1 1,0-1 0,-1 1 0,2-4 0,1-1-32,-1 0-1,0 0 1,0 0-1,0 0 1,-1-1-1,1-11 1,-2 14-21,0 0 1,1 0-1,-2 0 1,1 0-1,0 1 1,-1-1 0,0 0-1,0 0 1,0 0-1,0 1 1,0-1-1,-4-5 1,5 9-4,0 0 1,0 0 0,0-1 0,0 1-1,0 0 1,-1-1 0,1 1 0,0 0-1,0-1 1,0 1 0,-1 0-1,1 0 1,0-1 0,0 1 0,-1 0-1,1 0 1,0 0 0,0 0 0,-1-1-1,1 1 1,0 0 0,-1 0 0,1 0-1,0 0 1,-1 0 0,1 0-1,0 0 1,-1 0 0,1 0 0,0 0-1,-1 0 1,1 0 0,0 0 0,-1 0-1,1 0 1,0 0 0,-1 0 0,1 0-1,0 0 1,0 0 0,-1 0-1,1 1 1,0-1 0,-1 0 0,1 0-1,0 0 1,0 1 0,-1-1 0,1 0-1,0 0 1,0 1 0,-1-1 0,1 0-1,0 0 1,0 1 0,-7 17 20,6-8-13,-1 1 1,2-1-1,-1 0 0,1 0 0,1 0 0,0 0 0,0 0 0,1 0 0,0 0 0,1 0 0,0 0 0,1-1 1,-1 0-1,8 13 0,-10-21-5,0 1-1,0-1 1,0 0 0,1 1 0,-1-1-1,0 0 1,0 0 0,1 0 0,-1 0 0,1 0-1,-1 0 1,1 0 0,-1 0 0,1-1 0,-1 1-1,1-1 1,0 1 0,-1-1 0,1 1 0,0-1-1,2 0 1,-1 0 2,0-1 0,-1 1 0,1-1-1,0 0 1,-1 0 0,1 0 0,-1 0 0,1 0-1,-1-1 1,0 1 0,0-1 0,4-2 0,3-5-9,0 0 0,-1-1 1,0 0-1,10-17 0,51-100-682,-21 33-444,-34 76 408,-14 18 705,1 0-1,-1 0 1,0 0 0,0 0 0,0 0-1,1 0 1,-1 0 0,0 0-1,0 0 1,0 0 0,1 0 0,-1 0-1,0 0 1,0 0 0,1 0 0,-1 1-1,0-1 1,0 0 0,0 0 0,0 0-1,1 0 1,-1 0 0,0 0 0,0 1-1,0-1 1,0 0 0,1 0-1,-1 0 1,0 0 0,0 1 0,0-1-1,0 0 1,0 0 0,0 0 0,0 1-1,0-1 1,0 0 0,1 0 0,-1 0-1,0 1 1,0-1 0,0 0-1,0 1 1,1 39-1119,-2-27 1001,3 69-2060,-3-81 2129,1-1 1,0 0-1,0 1 1,0-1-1,0 0 1,0 1-1,0-1 1,0 1-1,0-1 1,0 0-1,0 1 1,0-1-1,0 0 1,1 1-1,-1-1 1,0 0-1,0 0 0,0 1 1,0-1-1,0 0 1,1 1-1,-1-1 1,0 0-1,0 0 1,0 1-1,1-1 1,-1 0-1,0 0 1,1 1-1,-1-1 1,0 0-1,0 0 1,1 0-1,7-9-1547,5-22 284,-1-10 475,2-7-150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26.0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1 185 17100,'7'-3'825,"1"1"0,-1-1 0,0 0 0,0-1-1,0 0 1,13-9 0,-12 7-748,0-1-1,0 0 1,0-1-1,-1 1 0,0-1 1,-1-1-1,0 1 0,0-1 1,-1 0-1,0-1 0,0 1 1,-1-1-1,0 0 0,3-13 1,-7 22-72,0 1 0,0-1 0,0 1 0,0-1 0,0 1 0,0-1 0,0 1 0,1-1 0,-1 1 0,-1-1 0,1 1-1,0-1 1,0 1 0,0-1 0,0 1 0,0-1 0,0 1 0,-1-1 0,1 1 0,0-1 0,0 1 0,-1-1 0,-7 4 104,-11 17 72,10-2-57,1 1 0,1 0 0,0 0 0,2 1 1,0-1-1,1 1 0,1 0 0,1 1 0,0-1 0,2 0 0,2 28 1,-1-43-109,-1 0 1,1-1 0,0 1 0,0-1 0,1 1 0,-1-1 0,1 0-1,2 5 1,-3-7-64,0-1 0,-1 0-1,1 0 1,0 0-1,0 0 1,0-1-1,0 1 1,0 0 0,0 0-1,0 0 1,0-1-1,0 1 1,0-1 0,0 1-1,0 0 1,0-1-1,1 0 1,-1 1 0,0-1-1,0 0 1,1 0-1,-1 0 1,0 0-1,0 0 1,1 0 0,-1 0-1,0 0 1,0 0-1,1 0 1,-1-1 0,0 1-1,0 0 1,0-1-1,0 1 1,2-2 0,0 0-37,1 0-1,-1 0 1,0-1 0,0 1 0,0-1 0,0 0 0,-1 0 0,5-6 0,7-12-417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2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35 275 12835,'-1'22'1286,"-1"1"1,-8 31-1,1-1 545,7-41-1397,-2 15 640,0 1 0,2 0 0,1-1 0,4 35 0,2-49-398,-5-12-655,0-1 1,0 0 0,0 0-1,0 0 1,1 0 0,-1 1-1,0-1 1,0 0 0,0 0-1,1 0 1,-1 0 0,0 0-1,0 0 1,0 0 0,1 1-1,-1-1 1,0 0 0,0 0-1,1 0 1,-1 0 0,0 0-1,0 0 1,1 0 0,-1 0-1,0 0 1,0 0 0,0 0-1,1 0 1,-1-1 0,1 1-1,0-1 35,1 0-1,-1-1 0,1 1 0,-1 0 0,0-1 0,0 1 0,1-1 0,-1 0 0,0 1 0,0-1 0,-1 0 0,2-2 0,8-21 52,0-1 0,-2 0 0,9-52 0,2-87-73,-14 106-163,-3 0 0,-6-75 0,0 108 16,1 21 42,1 5 19,0 11-8,0 32 210,5 70 0,-1-89-210,2 0 1,0-1 0,2 1-1,13 35 1,1-23-977,-19-35 964,0 0 1,0 1-1,0-1 0,0 0 0,0 0 1,1 0-1,-1-1 0,0 1 0,0 0 1,3 1-1,-3-2 52,-1 0-1,1 0 1,-1 0-1,1 0 1,-1 0-1,1 0 1,-1 0-1,1 0 1,-1 0 0,1 0-1,-1 0 1,0 0-1,1 0 1,-1-1-1,1 1 1,-1 0-1,1 0 1,-1 0 0,1-1-1,-1 1 1,0 0-1,1-1 1,-1 1-1,0 0 1,1-1-1,-1 1 1,0-1 0,1 1-1,-1 0 1,0-1-1,0 1 1,1-1-1,5-13-568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3.1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0 178 16532,'5'5'385,"0"1"0,0-1 0,-1 1 0,0 0 0,0 0 0,-1 0 0,1 1 0,-1-1 0,4 13 1,4 7 1130,-3-7-1244,1-1 0,1 0 0,0-1-1,2 0 1,0 0 0,1-2-1,15 17 1,-25-30-252,-1 0 0,0 0-1,1 0 1,-1-1 0,1 1 0,0 0-1,-1-1 1,1 0 0,0 0-1,0 0 1,0 0 0,4 1 0,-5-2-15,-1 0 0,1 0 0,0-1 1,0 1-1,0 0 0,0-1 0,0 1 1,0-1-1,0 0 0,-1 1 0,1-1 1,0 0-1,-1 0 0,1 0 0,0 0 1,-1 0-1,1-1 0,-1 1 0,0 0 1,1-1-1,0-1 0,4-5 0,0 0 0,-1 0-1,0 0 1,-1-1 0,0 0-1,0 0 1,4-16 0,12-73 8,-15 69 11,10-35 0,-15 63-21,1-1 1,-1 0-1,1 1 1,-1-1-1,1 1 1,0-1-1,0 1 1,-1-1-1,1 1 1,0 0-1,0-1 1,1 1-1,0-1 0,-1 1 0,-1 1 1,0 0-1,1 0 0,-1 0 0,1 0 0,-1 0 0,0 0 0,1 0 0,-1 0 0,1 0 0,-1 0 0,1 0 0,-1 0 0,0 0 0,1 0 0,-1 0 0,1 0 0,-1 0 0,0 0 0,1 1 0,-1-1 0,1 0 0,-1 0 0,0 1 0,1-1 0,-1 0 0,0 0 0,1 1 0,-1-1 0,1 1 0,2 4 27,0 0 0,1 0 0,-2 0 0,1 0-1,2 9 1,15 40 144,-14-34-100,1-1 0,1 0 0,0-1 1,2 0-1,12 19 0,-22-37-69,0 1-1,1 0 1,-1-1-1,0 1 1,1-1-1,-1 0 1,0 1-1,1-1 1,-1 1-1,1-1 1,-1 0-1,1 1 1,-1-1 0,1 0-1,-1 1 1,1-1-1,-1 0 1,1 0-1,-1 1 1,1-1-1,-1 0 1,1 0-1,0 0 1,-1 0-1,1 0 1,-1 0-1,1 0 1,0 0 0,-1 0-1,1 0 1,-1 0-1,1 0 1,0-1-1,-1 1 1,1 0-1,1-2 4,-1 1-1,0 0 1,1-1-1,-1 1 1,0-1-1,0 1 1,0-1-1,0 0 1,0 1-1,0-1 1,0-2-1,4-9 24,-1 0-1,2-17 0,-5 30-28,13-87 103,-5 34-53,19-70 0,-28 122-52,0-1 1,1 0-1,-1 0 1,1 1-1,0-1 1,-1 0-1,1 1 1,0-1-1,0 1 1,0-1-1,0 1 1,0-1-1,0 1 1,0 0-1,1 0 1,-1-1-1,2 0 1,-2 2-2,-1 0 1,1 0 0,0 0-1,-1 0 1,1 1-1,0-1 1,-1 0 0,1 0-1,0 1 1,-1-1-1,1 0 1,0 1 0,-1-1-1,1 0 1,-1 1-1,1-1 1,-1 1 0,1-1-1,-1 1 1,1-1-1,-1 1 1,0-1 0,1 1-1,-1 0 1,1-1-1,-1 1 1,0 1 0,5 8-6,0 1-1,-1 0 1,3 15 0,-7-26 6,4 17-49,2 1-151,-2 1-1,0-1 1,-1 1 0,0 0 0,-2 0-1,0 25 1,-1-43 189,0-1 0,0 1 0,0-1 0,0 0 0,0 1-1,0-1 1,0 1 0,-1-1 0,1 0 0,0 1 0,0-1 0,0 1-1,0-1 1,0 0 0,-1 1 0,1-1 0,0 0 0,0 1 0,-1-1-1,1 0 1,0 1 0,-1-1 0,1 0 0,0 1 0,-1-1 0,1 0-1,0 0 1,-1 0 0,1 1 0,0-1 0,-1 0 0,1 0 0,-1 0-1,1 0 1,0 0 0,-1 0 0,1 0 0,-1 0 0,1 0 0,-1 0-1,1 0 1,0 0 0,-1 0 0,1 0 0,-1 0 0,1 0 0,0 0 0,-1 0-1,1-1 1,-1 1 0,-12-9-369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3.5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 19156,'0'0'1728,"5"0"-1223,-4 0-241,4 0 1064,2 0-992,5-2-968,-1 1 632,8-5-216,4 1-96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04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0 305 19540,'17'19'1442,"-8"-8"-813,0-1 0,0 0 0,1-1 0,0 0 0,20 13 0,-28-21-588,1 0 1,-1 1 0,1-1-1,-1 0 1,1-1-1,0 1 1,0 0-1,-1-1 1,1 1 0,0-1-1,0 0 1,0 0-1,-1 0 1,1 0 0,0-1-1,0 1 1,0-1-1,-1 0 1,1 1-1,0-1 1,-1 0 0,1-1-1,-1 1 1,1 0-1,-1-1 1,0 1 0,1-1-1,-1 0 1,0 0-1,0 0 1,0 0-1,0 0 1,2-4 0,4-6-146,1 0 1,-2-1 0,0 0 0,0 0 0,-1-1-1,-1 0 1,0 0 0,5-29 0,0-9-841,1-57 1,-10 67 297,0 19-19,1 44 721,9 107 2598,51 243 0,-59-358-2546,0 3-53,12 28 0,-14-41-113,0 1 0,1-1-1,0 1 1,0-1 0,0 0 0,0 0 0,1 0 0,-1 0 0,1 0 0,0 0-1,-1-1 1,1 0 0,4 3 0,3 6-190,-8-2-61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2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0 13083,'0'1'123,"1"-1"1,-1 0 0,1 1-1,-1-1 1,0 1 0,1-1-1,-1 1 1,0-1-1,1 1 1,-1-1 0,0 1-1,0-1 1,0 1-1,1-1 1,-1 1 0,0-1-1,0 1 1,0 0 0,0-1-1,0 1 1,0-1-1,0 1 1,0 0 0,0 22 1343,0-14-924,6 107 1407,-1 169 223,-16-139-1643,-8 312 695,26-253-1173,19 388 131,-20-438 45,-17 182 0,4-36 88,1-17-310,5 334 30,3-515-34,6 59-8,1 29 2,-4-35-16,-4 102-235,-2-249 240,0 10-37,-7 34 0,8-53 45,0 0 0,0 0 1,0 1-1,0-1 0,-1 0 0,1 0 0,0 0 0,0 0 0,0 1 0,0-1 0,-1 0 0,1 0 0,0 0 0,0 0 1,0 0-1,-1 1 0,1-1 0,0 0 0,0 0 0,-1 0 0,1 0 0,0 0 0,0 0 0,0 0 0,-1 0 0,1 0 1,0 0-1,0 0 0,-1 0 0,1 0 0,0 0 0,0 0 0,-1 0 0,1 0 0,0-1 0,0 1 0,0 0 0,-1 0 1,1 0-1,0 0 0,0 0 0,0 0 0,-1-1 0,1 1 0,0 0 0,0 0 0,0 0 0,0-1 0,0 1 0,-1 0 1,1 0-1,0 0 0,0-1 0,0 1 0,0 0 0,0 0 0,0-1 0,0 1 0,-9-13-480,3 1 290,-28-49 478,21 41-370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4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0 332 9794,'5'-4'9954,"22"-15"-6656,-1 6-2136,51-18 0,-66 28-1080,0 0 0,0 1 0,0 0 0,0 1 0,0 0 0,0 1 0,22 2 0,-15-1-67,0 0 1,0-1-1,1-1 0,-1-1 1,0 0-1,0-2 1,0 0-1,-1-1 1,21-8-1,-23 9-7,1 1 0,0 1-1,-1 0 1,1 1 0,21 0-1,-16 1-2,0 0 0,27-6-1,130-24 47,77-16-80,-129 20 50,139-10 1,130 14-24,-108-1-7,65 0-5,-126 38 41,-2-1-2,-159-13-15,17-1-39,145 20 0,-137-6 39,0-4 0,1-4 0,107-7 0,256-5-64,-312 6 4,5-1 0,173 3 14,-1 27 40,267 34-90,-533-59 75,270 14 13,0-23-13,-161-2-9,194 18-1,-340-10 33,59 1 4,-68-2-12,-1-1 0,1 0 0,-1 0 0,1 0 0,-1-1 0,0 0 0,0-1 0,11-4 0,-11 1 219,-12 6-2628,5 1 2110,0-1 0,1 0 1,-1 0-1,0 0 1,0 0-1,1 0 1,-1 0-1,0 0 0,0 0 1,0 0-1,1 0 1,-1 0-1,0 0 0,0-1 1,1 1-1,-1 0 1,0 0-1,1-1 1,-1 1-1,-1-1 0,1-7-683,-1-1-199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5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15 14899,'-3'-13'7429,"12"12"-1456,2 2-7355,17-2 1394,5 0-13,0 2-1,0 1 0,0 1 1,55 13-1,-84-15 1,1 0-1,-1 1 0,0 0 1,0-1-1,0 2 1,0-1-1,0 0 1,-1 1-1,1 0 1,-1 0-1,1 0 0,-1 0 1,0 0-1,0 1 1,-1-1-1,1 1 1,-1 0-1,0 0 1,0 0-1,0 0 1,0 0-1,1 6 0,-1-2 1,-1 0 0,0 0 0,-1 1 0,0-1 0,0 0 0,0 0-1,-1 0 1,-1 0 0,1 1 0,-1-1 0,-5 13 0,-7 10 28,-1 1 1,-1-2-1,-2 0 1,-1-2-1,-1 0 1,-1 0-1,-2-2 1,0-1-1,-39 31 0,61-55-7,-8 7-249,-1 0-1,0-1 1,-15 8-1,23-14 164,0 0 1,1 0-1,-1 0 1,0-1-1,0 1 0,0-1 1,0 1-1,1-1 0,-1 0 1,0 0-1,0 0 1,0 0-1,-3 0 0,4 0 37,0-1 0,0 1-1,0-1 1,1 1 0,-1-1-1,0 0 1,0 1 0,0-1-1,1 0 1,-1 1 0,0-1 0,0 0-1,1 0 1,-1 0 0,1 0-1,-1 0 1,1 0 0,-1 1-1,1-1 1,0 0 0,-1 0-1,1 0 1,0 0 0,0-1 0,0 1-1,0-1 1,0-25-506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7.8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0 135 18604,'8'2'2963,"26"-3"-1573,-21-2-1302,1 0 1,-1-1-1,-1 0 1,1-1-1,0-1 0,15-9 1,-15 6-1040,0 0 1,0-1-1,0 0 1,-2-1 0,12-13-1,-18 18 129,-4 4 576,0 1 0,1-1 0,-1 1 0,0-1 1,1 1-1,-1 0 0,1-1 0,0 1 1,-1 0-1,4-2 0,-5 4 242,1-1-1,-1 0 1,0 0-1,1 1 1,-1-1-1,0 0 1,0 1-1,1-1 1,-1 0-1,0 0 1,0 1 0,0-1-1,0 0 1,1 1-1,-1-1 1,0 1-1,0-1 1,0 0-1,0 1 1,0-1-1,0 0 1,0 1 0,0-1-1,0 1 1,0-1-1,0 0 1,0 1-1,0-1 1,0 0-1,-1 1 1,1-1-1,0 0 1,0 1-1,0-1 1,0 0 0,-1 1-1,-3 16 909,-46 155 6332,-1 89-6316,50-256-825,0-1-78,0 0 1,1-1 0,0 1-1,-1 0 1,1-1 0,1 1 0,0 7-1,4-16 22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18.3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 16708,'5'-6'613,"0"1"0,0 0 1,1 0-1,0 0 0,-1 1 1,1 0-1,1 0 0,-1 1 1,11-5-1,-16 7-562,0 0 1,1 1-1,-1-1 1,0 1-1,0-1 1,0 1-1,1 0 1,-1 0-1,0-1 1,0 1 0,1 0-1,-1 0 1,0 0-1,1 0 1,-1 0-1,0 1 1,0-1-1,1 0 1,-1 1-1,0-1 1,0 0-1,0 1 1,2 0-1,-2 1-21,0-1 0,0 0 0,0 0 0,0 1 0,0-1 0,-1 0 0,1 1 0,0-1 0,-1 0 0,1 1 0,-1-1 0,0 1 0,1 0 0,-1-1 0,0 1 0,0 1 0,0 5 10,0 1 0,-1-1 0,0 0 0,-1 0 1,1 0-1,-4 8 0,-1 0 97,-1-1-1,0 0 1,-1 0 0,0 0-1,-20 24 1,33-57 133,-1 12-290,1-1 0,0 2 0,0-1 1,0 1-1,1-1 0,0 2 1,0-1-1,0 1 0,0-1 1,1 2-1,0-1 0,13-4 0,-19 7 14,0 1-1,-1 0 1,1-1-1,0 1 0,0 0 1,0 0-1,0 0 1,0 0-1,0 0 0,0 0 1,0 0-1,0 0 1,-1 0-1,1 0 0,0 0 1,0 1-1,0-1 0,0 0 1,0 1-1,0-1 1,-1 0-1,1 1 0,0-1 1,0 1-1,0-1 1,-1 1-1,1 0 0,0-1 1,-1 1-1,1 0 1,-1 0-1,1-1 0,-1 1 1,1 0-1,-1 0 0,1 0 1,-1-1-1,0 1 1,0 0-1,1 0 0,-1 0 1,0 0-1,0 0 1,0 0-1,0 0 0,0 0 1,0 0-1,0 0 1,0-1-1,0 1 0,0 0 1,-1 2-1,0 3 53,-1 1 0,0 0 0,0-1 0,0 0 0,-7 12 0,2-6 188,0 0-1,-1 0 1,-1-1 0,0 0 0,0 0 0,-1-1 0,-1 0-1,-20 14 1,30-23-225,0 0-1,0 0 1,0-1-1,0 1 1,0-1-1,0 1 1,0-1-1,0 1 1,0-1-1,-1 0 0,1 0 1,0 1-1,0-1 1,0 0-1,0 0 1,-1 0-1,1 0 1,0 0-1,-2-1 1,2 1-80,1-1 0,-1 1 0,1-1 0,-1 1 0,0-1 0,1 1 0,-1-1 0,1 1 0,-1-1 0,1 0 0,0 1 0,-1-1 0,1 0 0,-1 1 0,1-1 0,0 0 0,0 1 0,-1-1 0,1 0 0,0 0 0,0 1 0,0-2 0,0-1-123,0 0-1,0 1 1,0-1-1,0 0 1,1 0 0,-1 1-1,1-1 1,0 0-1,0 1 1,0-1-1,0 1 1,0-1-1,0 1 1,1-1-1,2-2 1,6-5-614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18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0 220 16171,'4'0'338,"-1"0"-1,1 0 0,0 0 0,-1 0 1,1-1-1,-1 0 0,1 1 0,0-1 0,-1 0 1,5-2-1,35-19 968,-26 12-593,82-45 1190,25-14-899,-99 57-1019,0 1-1,1 2 1,27-8-1,-49 16-57,28-5-326,-30 6 284,-1 0 1,1 0-1,-1-1 1,1 1 0,-1 1-1,0-1 1,1 0-1,-1 0 1,1 0 0,-1 1-1,0-1 1,1 1-1,-1-1 1,0 1 0,1-1-1,-1 1 1,0 0-1,2 1 1,-3-2 77,1 1-1,-1-1 1,0 0-1,0 0 1,0 0-1,0 1 1,0-1-1,1 0 1,-1 0-1,0 1 1,0-1-1,0 0 1,0 1-1,0-1 1,0 0-1,0 0 1,0 1-1,0-1 1,0 0-1,0 0 1,0 1-1,0-1 1,0 0-1,0 1 1,-1-1-1,1 0 1,0 0-1,0 1 1,0-1-1,0 0 1,0 0-1,-1 0 1,1 1-1,0-1 1,0 0-1,0 0 1,-1 0-1,1 1 1,0-1-1,0 0 1,0 0-1,-1 0 1,1 0-1,0 0 1,-1 0-1,1 0 1,0 1-1,0-1 1,-1 0-1,1 0 1,0 0-1,0 0 0,-1 0 1,1 0-1,0 0 1,0 0-1,-1 0 1,1-1-1,0 1 1,-1 0 0,-10 0-696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26.5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17724,'-4'18'2184,"4"-2"-1296,0-1-415,0-4 1959,4-4-1760,-1-5-1272,0-2 768,-3-5-344,0-1-208</inkml:trace>
  <inkml:trace contextRef="#ctx0" brushRef="#br0" timeOffset="1">34 335 20292,'0'27'1985,"0"-13"-1401,-2-7 600,1-10-1088,1-9 216,1-1-144,2-7-424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19.4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83 12139,'-2'1'2627,"8"-9"-983,14-12 329,24-15 313,-40 32-2103,0 1 1,1-1-1,-1 1 0,0 0 1,1 0-1,-1 0 0,1 1 0,0 0 1,7-2-1,-11 3-158,-1 0 0,1 0 1,0 0-1,0 0 0,0 1 0,-1-1 0,1 0 0,0 0 1,0 0-1,-1 1 0,1-1 0,0 0 0,-1 1 0,1-1 1,0 0-1,-1 1 0,1-1 0,0 1 0,-1-1 0,1 1 1,-1 0-1,1-1 0,-1 1 0,1 0 0,-1-1 0,0 1 1,1 0-1,-1-1 0,0 1 0,1 0 0,-1-1 1,0 1-1,0 0 0,0 0 0,1 0 0,-1-1 0,0 1 1,0 0-1,0 0 0,-1 0 0,1 4 50,0 0 0,-1 0-1,0 0 1,0-1 0,-2 8-1,-11 23 539,-34 60-1,28-59-102,-17 47 1,35-80-482,1-1-1,1 1 1,-1 0-1,0 0 0,1 0 1,-1 1-1,1-1 1,0 0-1,0 0 1,0 0-1,2 5 1,-2-7-41,0 0 1,1 0 0,-1 0 0,1 0 0,-1 0 0,1-1 0,-1 1 0,1 0 0,-1-1 0,1 1 0,0 0 0,0-1 0,-1 1 0,1 0 0,0-1 0,0 1 0,0-1 0,0 0-1,-1 1 1,1-1 0,0 0 0,0 1 0,0-1 0,0 0 0,0 0 0,0 0 0,0 0 0,0 0 0,0 0 0,0 0 0,0 0 0,0 0 0,0 0 0,0-1 0,-1 1 0,1 0-1,0-1 1,0 1 0,0-1 0,1 0 0,15-7-600,0-1 0,0 0 0,-1-1 0,0-1-1,-1-1 1,26-25 0,-12 10-271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19.9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67 17340,'-5'10'707,"0"0"0,1 1 0,0 0 0,1-1 0,0 1 0,-3 19 0,6-25-604,-1-1 1,1 1 0,-1 0-1,1 0 1,0-1-1,1 1 1,-1 0-1,1-1 1,0 1-1,0 0 1,1-1-1,-1 1 1,1-1-1,0 0 1,0 0-1,1 1 1,-1-1-1,4 4 1,-4-6-77,0-1 0,1 1 0,-1-1 0,1 1 0,-1-1 0,1 0 0,-1 0 0,1 0 0,-1 0 0,1 0 0,0-1 0,-1 1 0,1-1 0,0 0 0,0 0 0,0 0 0,-1 0 0,1 0 0,0 0 0,0-1 0,-1 1 0,1-1 0,0 0 0,-1 0 0,1 0 0,-1 0 0,4-3 0,4-1 24,-1 0 0,-1-1 0,1 0-1,-1 0 1,15-15 0,-14 11 24,0-1 0,0 0 0,14-24-1,-20 30-44,0-1 0,-1 0 0,1 1-1,-1-1 1,-1 0 0,1-1 0,-1 1-1,0 0 1,0 0 0,0-1 0,-1-6 0,-1 11-18,1 0-1,0-1 1,-1 1 0,1-1 0,-1 1 0,0 0 0,1 0 0,-1-1 0,0 1 0,0 0 0,-1 0 0,1 0 0,0 0 0,-1 0 0,0 0 0,1 0 0,-1 1 0,-2-3 0,1 2 9,-1 0 0,1 0 1,-1 0-1,0 1 0,1-1 1,-1 1-1,0 0 1,0 0-1,0 0 0,-5 0 1,-1 0-112,0 1 0,0 0 1,-1 1-1,1 0 1,0 0-1,0 1 1,0 1-1,-11 4 0,-54 32-1517,66-39 1118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0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84 18716,'-5'3'1744,"8"-3"-1135,3-6-233,9-1 840,2-1-376,7-2-280,3-1-184,3 1-384,4-2-240,-2 4-448,-2 1-224,-8 2 288,-3 2 312,-15 3-241</inkml:trace>
  <inkml:trace contextRef="#ctx0" brushRef="#br0" timeOffset="1">0 353 16860,'11'3'1544,"10"-9"-1024,4-9-176,4-5 496,2-1-264,1-3-688,-1-1 416,-10-4-208,-3-1-128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1.0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 15739,'12'-11'1300,"1"1"1541,-12 11-2758,-1-1-1,1 0 1,-1 0 0,1 1 0,-1-1 0,1 0-1,-1 1 1,0-1 0,1 1 0,-1-1 0,0 0 0,1 1-1,-1-1 1,0 1 0,1-1 0,-1 1 0,0-1 0,0 1-1,0-1 1,1 1 0,-1-1 0,0 1 0,0-1 0,0 1-1,0-1 1,0 1 0,0-1 0,0 1 0,0-1 0,0 1-1,0 0 1,6 161 2254,-5-63-2089,14 91-1291,-16-205 1472,1-1-589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1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37 17548,'1'2'157,"-1"0"0,1 0 1,-1 0-1,0 1 0,0-1 0,0 0 1,0 0-1,0 1 0,0-1 1,-1 0-1,1 0 0,-1 0 0,0 1 1,-1 2-1,-3 13 530,4-7-516,0 0 0,1-1 0,0 1 0,1 0 0,0 0 1,1 0-1,0 0 0,4 13 0,-5-23-165,-1 0 0,0-1 1,1 1-1,-1 0 0,1 0 0,-1-1 0,1 1 0,-1 0 1,1-1-1,0 1 0,-1 0 0,1-1 0,-1 1 0,1-1 1,0 1-1,0-1 0,-1 1 0,1-1 0,0 0 0,0 1 1,0-1-1,0 0 0,-1 0 0,1 0 0,0 1 0,0-1 1,0 0-1,0 0 0,0 0 0,-1 0 0,1 0 0,0-1 1,2 1-1,2-2 3,1 0 0,0 0 0,-1-1 1,8-4-1,-10 5-9,1 0 0,0 0 1,0 0-1,-1 0 0,1 1 0,8-2 0,-11 3 0,1 0 0,0 1 0,-1-1-1,1 0 1,0 1 0,-1-1 0,1 1-1,0 0 1,-1 0 0,1-1 0,-1 1-1,1 0 1,-1 0 0,0 0 0,1 1-1,-1-1 1,0 0 0,0 0 0,0 1-1,0-1 1,0 1 0,0-1 0,0 1-1,0-1 1,0 1 0,-1-1 0,1 1-1,-1 0 1,1-1 0,-1 3 0,3 8 53,-1-1 1,0 1 0,0 14-1,-2-21-13,1 24 398,-3 52-1,0-68-209,0-1 0,0 1 0,-1-1 0,-1 0 0,0 0 0,-9 19 0,12-29-192,0 0 0,0-1 0,0 1-1,0 0 1,0-1 0,0 1 0,0-1-1,-1 0 1,1 1 0,0-1 0,-1 0-1,1 0 1,-1 0 0,0 0 0,1 0-1,-1 0 1,0 0 0,1-1 0,-1 1-1,0-1 1,0 1 0,1-1 0,-3 1-1,1-1-67,1-1 0,0 1 0,0-1-1,0 1 1,-1-1 0,1 0-1,0 0 1,0 0 0,0 0-1,0 0 1,0 0 0,0 0 0,1-1-1,-1 1 1,0-1 0,1 1-1,-1-1 1,1 0 0,-3-3-1,-2-5-322,0 0 0,0-1 0,1 0 0,1-1 0,0 1 0,0-1-1,1 1 1,0-1 0,0-13 0,-1-13-531</inkml:trace>
  <inkml:trace contextRef="#ctx0" brushRef="#br0" timeOffset="1">57 100 17412,'9'-15'2136,"-5"1"-1352,2 4-304,3-2 1433,2 4-1009,1-1-208,3 3-368,3-2-256,0 4-568,1 1-328,-1 0 648,0 1-144,-1-4-120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2.1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212 117 16460,'0'26'1600,"-6"7"-968,-3 3-216,0 6 640,2 3-184,-1 3-247,-1 2-129,2-7-272,-1-1-192,1-12-384,1-6-240,0-13-633,1-10 977,-1-13-184,2-7-176</inkml:trace>
  <inkml:trace contextRef="#ctx0" brushRef="#br0" timeOffset="1">109 21 16147,'0'0'69,"-1"-1"-1,1 1 0,0-1 1,-1 1-1,1 0 1,0-1-1,-1 1 0,1-1 1,0 1-1,-1 0 0,1-1 1,-1 1-1,1 0 0,-1 0 1,1-1-1,-1 1 0,1 0 1,-1 0-1,1 0 0,-1-1 1,1 1-1,-1 0 0,1 0 1,-1 0-1,1 0 1,-1 0-1,1 0 0,-1 0 1,1 0-1,-1 0 0,0 1 1,0 0 31,-1-1 0,1 1 0,0 0 1,0 0-1,0 0 0,0 0 0,1 0 1,-1 0-1,0 0 0,0 0 1,1 0-1,-2 2 0,-1 3 167,1 0 1,0 0-1,0 1 1,-2 8-1,2-5-73,0 1 0,1 0 1,1 0-1,-1 0 0,2 1 0,0-1 0,0-1 1,1 1-1,4 16 0,-6-27-163,0 1 1,0 0-1,1 0 1,-1-1-1,0 1 0,0 0 1,1-1-1,-1 1 1,0-1-1,1 1 1,-1 0-1,1-1 0,-1 1 1,1-1-1,-1 1 1,1-1-1,-1 1 1,1-1-1,0 0 0,-1 1 1,1-1-1,-1 0 1,1 1-1,0-1 0,-1 0 1,2 1-1,-1-2 7,0 1 0,0 0 0,-1-1 0,1 1 0,0-1 0,0 1-1,-1-1 1,1 1 0,0-1 0,-1 0 0,1 1 0,-1-1 0,1 0 0,-1 1 0,1-1-1,-1 0 1,1-1 0,13-38 720,-11 25-474,-1 0-1,2-27 0,-4 37-248,0-1 0,-1 1 1,1 0-1,-1 0 1,0 0-1,0 0 0,0 0 1,-1 0-1,0 0 0,0 1 1,-4-9-1,5 12-33,0 0 0,1 0-1,-1 0 1,0 0 0,0 0 0,0 0 0,1 0-1,-1 0 1,0 1 0,0-1 0,0 0 0,0 1 0,0-1-1,0 0 1,-1 1 0,1 0 0,0-1 0,0 1-1,0 0 1,0-1 0,-1 1 0,1 0 0,0 0-1,0 0 1,-2 0 0,1 1-17,0 0 0,-1-1 0,1 1 0,0 0 0,0 0 0,0 1 0,0-1 0,1 0 0,-1 1 0,0-1 0,1 1 0,-3 2 0,-2 3-168,1-1 1,1 1-1,0 0 0,0 0 0,0 0 0,-4 14 0,-4 34-520,11-50 674,1-1 0,0 1 0,-1 0 0,2 0 0,-1 0 0,0-1-1,1 1 1,0 0 0,2 7 0,7-1-335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2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63 14251,'-6'48'1879,"2"-26"-757,1 0 1,1 39 0,2-56-986,0 0 0,1-1 0,-1 1 1,1 0-1,0 0 0,1 0 0,-1 0 0,1-1 1,0 1-1,0-1 0,0 1 0,1-1 0,0 0 1,0 0-1,0 0 0,0 0 0,6 4 0,-8-7-113,0 0 0,0 0 0,0 0 1,0-1-1,0 1 0,0 0 0,0-1 0,0 1 0,1-1 0,-1 1 0,0-1 0,0 0 0,1 1 0,-1-1 0,0 0 0,1 0 0,-1 0 0,0 0 0,0 0 0,1 0 0,-1-1 0,3 1 0,-2-2 5,0 1-1,0 0 1,0 0-1,0-1 1,0 1-1,0-1 1,0 1 0,0-1-1,-1 0 1,1 0-1,2-2 1,1-5 60,0 1-1,-1 0 1,1-1 0,-2 0 0,4-11 0,-3 6 68,0-1-1,-2 1 1,0-1 0,0 0 0,-1-15 0,-1 22-69,-1 1-1,1-1 1,-1 0 0,-1 0 0,0 1-1,0-1 1,0 1 0,-1-1-1,0 1 1,0 0 0,-6-9-1,8 15-86,0-1 1,0 1-1,0-1 0,-1 1 0,1-1 0,0 1 0,-1-1 0,1 1 0,-1 0 0,1 0 0,-1 0 0,1 0 0,-1 0 0,0 0 0,0 0 0,1 1 0,-1-1 0,0 0 0,0 1 0,0 0 0,0-1 1,0 1-1,0 0 0,0 0 0,1 0 0,-1 0 0,0 1 0,0-1 0,0 0 0,0 1 0,0-1 0,0 1 0,1 0 0,-1-1 0,0 1 0,0 0 0,1 0 0,-1 0 0,1 1 0,-1-1 1,-2 3-1,-4 3-247,0 1 1,0 0-1,1 1 1,0 0 0,-10 17-1,-2 5-126,2-5-124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6.4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11330,'2'1'212,"0"0"1,0 0-1,0 0 0,0 1 0,-1-1 0,1 1 0,0-1 0,-1 1 0,3 3 0,13 12 1208,-10-14-902,0 0 1,0-1-1,1 0 0,-1 0 0,1 0 0,-1-1 0,1 0 1,11 0-1,-7-1-39,0 1-1,22 5 1,-5 4 290,34 17 0,12 4 202,-56-23-674,0 1 1,-1 2 0,0-1 0,26 22 0,-23-17-143,1 0-1,28 14 1,-36-23-93,0-2-1,0 1 1,18 2-1,-16-3 6,0 0-1,23 9 1,147 76 393,-129-62-140,71 44 1,-72-38 1,71 31 1,-41-23-269,93 58 0,-143-78-50,-2-2 2,5 4 38,61 44 0,-66-38-23,2-2 0,1-1 0,0-2-1,48 22 1,-50-31-35,128 60-27,-127-56 58,0 2-1,45 35 1,-53-34-38,2 3 9,1-1-1,2-2 1,56 30-1,-9-10-33,-2 4 0,119 92 0,-114-82 39,13 9-110,-29-17-49,3-3 1,150 71-1,-186-99 103,-1 1 0,-1 1 0,-1 2 0,0 1 0,-2 2 0,-1 0 0,40 46 0,-50-48-44,1-1-1,1-1 1,0-1 0,1-1-1,2 0 1,44 26-1,-4-15-19,-43-21 106,-1 1 0,1 1-1,21 15 1,-1 8-37,-30-25 39,-1 0 0,1 0 0,0-1 1,1 0-1,-1-1 0,2 0 1,-1-1-1,22 8 0,25 0-50,-31-8-81,-1 1-1,0 1 1,39 18 0,-38-14 81,48 14 1,-13-6-237,-38-9 193,26 14 0,-29-12-144,38 13 0,-49-21 231,0 1 1,0 0-1,-1 1 0,1 0 1,8 7-1,-10-7-56,1 1 0,0-2 0,0 1 0,0-1-1,17 6 1,-4-12-518,-3 0-2186,-25-3 2459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7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15803,'3'-2'2233,"-1"7"-636,1 20 153,1 43-791,-3-56-603,-1-10-345,2 57 82,3 0 0,17 78 1,-22-113-158,0-19-152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28.0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 15363,'-1'0'43,"1"0"0,0 0-1,0 0 1,0 1 0,0-1-1,0 0 1,0 0 0,0 0-1,0 0 1,0 0 0,0 1-1,0-1 1,0 0 0,0 0-1,1 0 1,-1 0 0,0 0-1,0 0 1,0 1 0,0-1-1,0 0 1,0 0 0,0 0-1,0 0 1,0 0-1,0 0 1,1 0 0,-1 1-1,0-1 1,0 0 0,0 0-1,0 0 1,0 0 0,0 0-1,0 0 1,1 0 0,-1 0-1,0 0 1,0 0 0,0 0-1,0 0 1,0 0 0,1 0-1,-1 0 1,0 0 0,0 0-1,0 0 1,0 0 0,0 0-1,1 0 1,-1 0 0,0 0-1,0 0 1,0 0 0,0 0-1,0 0 1,0 0 0,1-1-1,-1 1 1,0 0 0,0 0-1,0 0 1,0 0 0,0 0-1,0 0 1,0 0 0,0 0-1,1-1 1,-1 24 1306,-4 36-594,3-50-486,-8 145 1057,9-153-1322,0-1-1,0 1 1,0 0-1,0 0 1,1 0 0,-1-1-1,0 1 1,0 0 0,1 0-1,-1-1 1,0 1-1,1 0 1,-1 0 0,1-1-1,-1 1 1,1-1-1,-1 1 1,1 0 0,0-1-1,-1 1 1,1-1-1,0 1 1,-1-1 0,1 0-1,0 1 1,-1-1-1,1 0 1,0 1 0,0-1-1,0 0 1,-1 0-1,2 1 1,33 0 11,-16-2-9,-13 2 19,1 0-1,-1 1 1,1 0-1,-1 0 1,0 0-1,0 0 1,0 1 0,0 0-1,0 1 1,-1-1-1,0 1 1,1 0-1,-1 0 1,-1 1-1,1-1 1,0 1 0,-1 0-1,5 9 1,-6-10 80,-1 0 0,1 1 1,-1-1-1,-1 1 0,1 0 1,-1 0-1,1-1 0,-1 1 0,-1 0 1,1 0-1,-1 0 0,1 0 1,-2 0-1,1 0 0,0 0 1,-1 0-1,0 0 0,0 0 1,-1 0-1,1-1 0,-1 1 0,0-1 1,0 1-1,-6 7 0,4-5 46,-2 0-1,1 0 0,-1-1 0,0 0 0,0 0 0,-1-1 1,0 0-1,0 0 0,0 0 0,0-1 0,-1 0 1,0-1-1,0 1 0,0-1 0,0-1 0,0 0 0,-15 2 1,21-3-189,1-1 0,0 0 1,-1 0-1,1 0 0,0 0 1,-1-1-1,1 1 0,-1 0 1,1 0-1,0-1 0,-1 1 1,1-1-1,0 1 0,0-1 1,-1 0-1,1 1 0,0-1 1,0 0-1,0 0 0,0 0 1,0 0-1,-1-2 0,0 2-45,2-1 0,-1 0 0,0 0 0,0 0 0,1 0 0,-1 0 0,1 0 0,-1 0 0,1 0 0,0 0 0,0 0-1,0 0 1,0 0 0,1-4 0,1-5-396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4.2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107 1 13579,'-2'14'455,"-1"0"1,-1 0-1,0-1 0,-1 1 1,-1-1-1,0 0 0,0 0 1,-10 12-1,1 2 553,-24 39 97,39-62-1276,7-8 21,10-9-112,-17 13 240,6-5-74,0 0 0,1 1 0,-1 0 0,1 1 0,0-1-1,-1 1 1,2 0 0,-1 1 0,11-3 0,-16 5 98,0-1 1,0 1-1,0 0 1,1 0 0,-1 0-1,0 0 1,0 0 0,0 0-1,0 1 1,1-1 0,-1 1-1,0-1 1,0 1 0,0 0-1,0 0 1,0 0-1,0 0 1,0 0 0,-1 1-1,1-1 1,0 0 0,-1 1-1,1-1 1,-1 1 0,1 0-1,-1-1 1,0 1-1,0 0 1,1 0 0,-1 0-1,-1 0 1,1 0 0,0 0-1,0 0 1,0 4 0,1 3 111,-1 0 1,0 1 0,0-1 0,-1 0 0,0 0 0,0 0 0,-1 0 0,-3 14 0,2-16-32,1 0 1,-1-1-1,-1 0 1,1 1-1,-1-1 1,0 0 0,0 0-1,-1 0 1,0-1-1,0 1 1,0-1-1,-6 6 1,9-10-133,0 0 0,0 0 0,0 0 0,0 0-1,0-1 1,0 1 0,-1 0 0,1 0 0,0-1 0,-1 1 0,1-1 0,0 1-1,-1-1 1,1 0 0,-1 1 0,1-1 0,0 0 0,-1 0 0,1 0 0,-1 0 0,1 0-1,-1 0 1,1-1 0,0 1 0,-1 0 0,1-1 0,-1 1 0,1-1 0,0 1-1,-1-1 1,-1-1 0,1 0-46,0 0 0,0 0 0,0 0 0,1 0 0,-1 0-1,1 0 1,-1-1 0,1 1 0,0-1 0,0 1 0,0-1 0,0 1-1,0-1 1,0 0 0,0-4 0,0-22-534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28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35 14699,'1'-5'476,"0"3"-285,-1-1-1,1 1 1,0 0-1,0-1 1,0 1-1,0 0 1,0-1-1,0 1 1,1 0-1,-1 0 1,3-3-1,-3 28 2376,-9 40-1674,-3 0 0,-21 64 1,15-61-385,17-64-573,-7 23 127,4-19-538,3-15-1072,6-50 717,1 17 249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4.0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1 238 13915,'0'1'94,"0"0"0,1 1 1,-1-1-1,0 0 0,1 0 0,-1 0 1,1 1-1,0-1 0,-1 0 0,1 0 0,0 0 1,0 0-1,-1 0 0,1 0 0,0 0 1,0 0-1,0-1 0,0 1 0,0 0 0,0 0 1,1-1-1,-1 1 0,0-1 0,0 1 1,0-1-1,1 0 0,-1 1 0,0-1 0,0 0 1,1 0-1,-1 0 0,0 0 0,0 0 1,2 0-1,6 0 261,0-1 1,0 0-1,17-5 1,-20 5-168,226-69 2477,-18 4-1953,-173 56-552,0 2-1,0 2 0,56-2 0,139 25 809,-172-9-777,1-3 1,92-4 0,-127-6-100,0-1 1,0-1-1,-1-1 1,0-2-1,28-13 0,-27 10 110,1 1 0,0 2 0,61-12-1,-38 23 376,-53-1-575,-27-1-2870,-31 2-1681,35-2 3194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5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34 141 14979,'4'-21'1645,"-1"7"1683,-3 30-1355,-25 187-329,10-84-2032,21-232-5066,-7-86 3316,1 189 2111,-1-8 750,2 16-219,1 11-51,5 24 349,14 51 394,-19-76-1056,1 0-1,0 0 0,1-1 1,0 0-1,0 1 1,0-1-1,1-1 1,6 8-1,-10-12-84,1-1-1,0 1 1,0 0-1,0-1 1,0 1-1,0-1 1,0 0-1,0 0 1,0 0-1,1 0 1,-1 0-1,0 0 1,1 0-1,-1-1 1,1 1-1,-1-1 1,1 0-1,-1 0 1,0 1-1,1-2 1,-1 1-1,1 0 1,-1 0-1,1-1 1,-1 0-1,0 1 1,1-1-1,-1 0 1,0 0-1,1 0 1,-1 0-1,0-1 1,0 1-1,0-1 1,2-1-1,4-4 112,1-1 0,-1 0 0,-1-1 0,1 1 0,-2-1 0,9-14-1,-3 2 29,-1 1 0,0-2 0,-2 1 0,-1-2 0,0 1 0,-2-1 0,5-31-1,-10 52-178,-1 1-1,0 0 1,0-1-1,1 0 0,-1 1 1,0-1-1,-1 1 0,1-1 1,0 1-1,0-1 1,-1 1-1,1-1 0,0 1 1,-2-3-1,2 4-12,-1 0 0,1 0 1,-1-1-1,1 1 0,0 0 0,-1 0 0,1 0 1,-1 0-1,1 0 0,0 0 0,-1 0 0,1 0 0,-1 0 1,1 0-1,0 0 0,-1 0 0,1 0 0,-1 0 1,1 0-1,0 1 0,-1-1 0,1 0 0,0 0 1,-1 0-1,1 1 0,0-1 0,-1 0 0,1 0 0,0 1 1,-1-1-1,1 0 0,0 1 0,-5 4-122,1-1 1,0 1-1,0 0 0,0 0 0,-3 8 1,-34 72-1302,28-59 972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5.8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0 18340,'-11'21'1403,"7"-14"-1099,0-1-1,1 1 1,-1 0 0,1 0 0,1 0 0,-1 0 0,1 0 0,1 0-1,-1 1 1,1-1 0,0 9 0,1-16-300,0 1 0,0-1 0,0 1 0,0-1 0,0 1 0,0-1 0,0 1 1,1-1-1,-1 0 0,0 1 0,0-1 0,0 1 0,0-1 0,1 1 0,-1-1 0,0 0 0,0 1 0,1-1 0,-1 1 0,0-1 0,1 0 0,-1 1 1,1-1-1,-1 0 0,0 0 0,1 1 0,-1-1 0,1 0 0,-1 0 0,0 0 0,1 0 0,0 1 0,16-6 94,-12 2-82,0 0 0,-1 0 0,1 0 0,6-7 0,8-13-53,29-47 1,-45 67 5,-2 6 8,-3 13-9,-6 21-21,4-19-308,0-1 0,2 1 0,0 0-1,0 19 1,2-36 298,0 0 0,0-1 0,0 1-1,0 0 1,0 0 0,0-1 0,0 1 0,1 0-1,-1 0 1,0-1 0,0 1 0,1 0 0,-1 0-1,0-1 1,1 1 0,-1 0 0,1-1-1,-1 1 1,1-1 0,0 2 0,-1-2 10,1 0 0,-1 0 1,1 0-1,-1 0 0,1 0 0,-1 0 1,1 0-1,0 0 0,-1 0 0,1 0 1,-1 0-1,1 0 0,-1 0 1,1 0-1,-1 0 0,1-1 0,-1 1 1,1 0-1,-1 0 0,0 0 0,2-1 1,1-2-118,0 1 1,0-1 0,0 0-1,0 0 1,0 0 0,3-4 0,11-21-758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6.3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14 256 13803,'-5'26'1321,"2"-16"-1003,1 0 0,0 0 0,1-1 0,0 1 1,1 0-1,0 0 0,2 14 0,-2-23-299,0 0 1,0 0-1,0 0 0,0 0 0,1-1 1,-1 1-1,0 0 0,0 0 1,0-1-1,1 1 0,-1 0 0,0 0 1,1-1-1,-1 1 0,0 0 1,1 0-1,-1-1 0,1 1 0,0-1 1,-1 1-1,1-1 0,-1 1 0,1-1 1,0 1-1,-1-1 0,1 1 1,0-1-1,-1 1 0,1-1 0,0 0 1,0 0-1,0 1 0,-1-1 1,1 0-1,0 0 0,0 0 0,0 0 1,-1 0-1,1 0 0,0 0 0,0 0 1,0 0-1,-1 0 0,1-1 1,0 1-1,0 0 0,-1-1 0,1 1 1,0 0-1,0-1 0,-1 1 0,1-1 1,0 1-1,-1-1 0,1 1 1,0-2-1,5-2 28,-1-1 0,0 0 0,0 0 0,-1-1 1,7-8-1,2-8 76,-1 0 0,0 0 0,-2-1-1,-1 0 1,-1-1 0,0 0 0,-2 0 0,-1-1 0,-1 0 0,2-44 0,-6 66-78,-1 0-1,1 0 1,0 0-1,-1 0 1,1-1-1,-1 1 1,0 0 0,0 0-1,-1 0 1,-1-4-1,2 6-28,1 1 0,-1-1-1,0 0 1,1 1 0,-1-1 0,0 0-1,0 1 1,0-1 0,1 1-1,-1-1 1,0 1 0,0 0-1,0-1 1,0 1 0,0 0 0,0 0-1,1 0 1,-1-1 0,0 1-1,0 0 1,0 0 0,0 0 0,0 0-1,0 1 1,0-1 0,0 0-1,0 0 1,0 0 0,0 1 0,0-1-1,1 1 1,-1-1 0,0 1-1,0-1 1,0 1 0,1-1-1,-1 1 1,-1 1 0,-5 3 49,1 1 0,-1 0 0,1 1 0,0-1 0,1 1 0,0 0 0,0 0 0,-6 14 0,4-8-27,1 0 0,1 1-1,0-1 1,-4 22-1,8-34-32,1 0-1,0 1 0,-1-1 0,1 0 0,0 1 0,0-1 0,0 0 0,0 1 0,0-1 0,0 0 0,1 0 0,-1 1 0,0-1 1,1 0-1,0 3 0,0-4-4,-1 1 0,0-1 0,1 0 0,-1 1 0,1-1 0,-1 0 0,1 0 0,-1 1 0,1-1 0,-1 0 0,1 0 1,-1 0-1,1 1 0,-1-1 0,1 0 0,-1 0 0,1 0 0,-1 0 0,1 0 0,-1 0 0,1 0 0,0 0 0,-1-1 0,1 1 0,0 0 0,5-3-30,0 1-1,0-1 0,0 0 0,9-8 0,-11 9 2,-3 1 18,9-7-78,1 2-1,0-1 1,-1 2-1,2-1 1,13-4-1,-23 10 75,0-1 0,-1 0-1,1 1 1,0-1 0,0 1 0,1 0-1,-1 0 1,0 0 0,0 0-1,0 0 1,0 0 0,0 1 0,0-1-1,0 1 1,0-1 0,-1 1-1,1 0 1,0-1 0,0 1 0,0 0-1,0 0 1,-1 1 0,1-1-1,-1 0 1,1 0 0,-1 1 0,1-1-1,-1 1 1,0-1 0,1 1-1,-1 0 1,0 0 0,0-1 0,0 1-1,-1 0 1,1 0 0,0 0-1,-1 0 1,1 0 0,-1 2-1,3 14 4,0 0-1,-2-1 0,0 1 0,-1 0 0,-1 0 0,-1 0 0,-7 33 0,-1 13-294,10-55-999,2-17 917,3-23 115,1-12-195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6.8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16003,'-9'38'853,"1"1"-1,3 1 0,1-1 0,2 1 0,1 0 1,8 60-1,-7-97-817,1 0 1,-1-1-1,1 1 1,-1-1-1,1 1 1,0-1-1,0 1 0,0-1 1,0 0-1,1 0 1,-1 1-1,0-1 1,1 0-1,2 2 1,-2-3-34,-1 0 0,1 0 1,-1 0-1,1 0 0,0-1 0,-1 1 1,1-1-1,0 1 0,0-1 0,-1 0 0,1 1 1,0-1-1,0 0 0,0 0 0,-1-1 1,1 1-1,0 0 0,0 0 0,-1-1 1,1 1-1,3-2 0,6-2-31,-7 2 8,0 1 0,-1 0 0,1-1 0,0 2 0,0-1 0,6 0 0,-9 1 12,1 0 1,-1 0-1,0 0 0,-1 0 1,1 1-1,0-1 0,0 0 1,0 1-1,0-1 0,0 1 1,0-1-1,0 1 0,0-1 1,-1 1-1,1 0 0,0-1 1,0 1-1,-1 0 0,1 0 1,0 0-1,-1-1 0,1 1 1,-1 0-1,1 0 0,-1 0 1,0 0-1,1 0 0,-1 0 1,0 0-1,0 0 0,1 2 1,0 6-33,0 0 1,-1 1-1,0-1 1,-2 18-1,-1 7-26,18-74 81,9-149 439,-21 159-236,-3 30-211,0 0-1,0 0 0,0 0 0,0 1 0,0-1 0,0 0 0,0 0 0,0 0 0,0 0 1,0 0-1,0 0 0,0 0 0,0 0 0,0 0 0,1 0 0,-1 0 0,0 0 0,0 0 0,0 0 1,0 0-1,0 0 0,0 0 0,0 0 0,0 0 0,0 0 0,0 0 0,0 0 0,0 0 1,0 0-1,0 0 0,0 0 0,0 0 0,0 0 0,0 0 0,1 0 0,-1 0 0,0 0 0,0 0 1,0 0-1,0 0 0,0 0 0,0 0 0,0 0 0,0 0 0,0 0 0,0-1 0,0 1 1,0 0-1,0 0 0,0 0 0,0 0 0,0 0 0,0 0 0,0 0 0,0 0 0,0 0 0,0 0 1,0 0-1,0 0 0,5 8 108,2 9-15,-6-12-112,1-1 0,0 0 0,0 0 0,0 0 0,1 0 0,-1 0 0,1 0 0,0-1 0,0 1 0,0-1-1,1 0 1,-1 0 0,6 4 0,-7-6-48,0 0 0,0 0 0,1 0 0,-1-1-1,0 1 1,0 0 0,1-1 0,-1 0 0,0 1-1,1-1 1,-1 0 0,0 0 0,1 0 0,-1 0-1,0-1 1,1 1 0,-1-1 0,0 1 0,0-1-1,1 0 1,-1 0 0,0 0 0,0 0-1,0 0 1,0-1 0,0 1 0,0-1 0,2-1-1,1-2-59,0 0 0,0-1 0,0 1 0,-1-1 0,6-8 0,2-11-418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7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79 14115,'-5'19'1074,"-1"9"916,-7 54 0,13-82-1973,0 0 0,0 0 0,0 1 0,0-1 0,-1 0-1,1 0 1,0 1 0,0-1 0,0 0 0,0 0 0,0 1 0,0-1-1,0 0 1,0 0 0,0 0 0,0 1 0,0-1 0,0 0-1,0 0 1,0 1 0,1-1 0,-1 0 0,0 0 0,0 1 0,0-1-1,0 0 1,0 0 0,0 0 0,0 1 0,1-1 0,-1 0-1,0 0 1,0 0 0,0 0 0,1 0 0,-1 1 0,0-1 0,0 0-1,0 0 1,1 0 0,-1 0 0,0 0 0,0 0 0,1 0-1,-1 0 1,11-9 220,12-22-343,-22 28 119,17-28-161,-14 23 90,1 0 0,-1 0 0,2 0 0,-1 0 0,1 1 0,0 0 0,9-8 0,-15 15 58,0 0 0,0 0-1,0 0 1,0-1 0,0 1-1,0 0 1,0 0 0,1 0 0,-1 0-1,0 0 1,0 0 0,0 0-1,0 0 1,0 0 0,0 0-1,1 0 1,-1 0 0,0-1 0,0 1-1,0 0 1,0 0 0,0 0-1,1 0 1,-1 0 0,0 0-1,0 0 1,0 0 0,0 1 0,0-1-1,0 0 1,1 0 0,-1 0-1,0 0 1,0 0 0,0 0 0,0 0-1,0 0 1,0 0 0,1 0-1,-1 0 1,0 0 0,0 0-1,0 1 1,0-1 0,0 0 0,0 0-1,0 0 1,0 0 0,0 0-1,0 0 1,1 1 0,-1 10 85,-6 18 142,5-27-212,-5 22 176,3-15-85,0 1 0,1-1 0,0 1 0,0-1 1,1 1-1,0 18 0,1-28-104,1 0 1,-1 0 0,0 1-1,0-1 1,0 0-1,0 0 1,0 1 0,0-1-1,0 0 1,0 0-1,1 1 1,-1-1 0,0 0-1,0 0 1,0 0-1,0 1 1,1-1 0,-1 0-1,0 0 1,0 0-1,1 0 1,-1 1 0,0-1-1,0 0 1,0 0-1,1 0 1,-1 0 0,0 0-1,1 0 1,-1 0 0,0 0-1,0 0 1,1 0-1,-1 0 1,0 0 0,0 0-1,1 0 1,-1 0-1,0 0 1,0 0 0,1 0-1,-1 0 1,0 0-1,0-1 1,1 1 0,-1 0-1,0 0 1,0 0-1,1 0 1,-1 0 0,0-1-1,13-9 31,-13 10-25,6-5 11,3-3-26,-1 0 0,1 1 0,18-10 0,-25 15 1,-1 2-1,1-1 1,0 0-1,0 0 1,1 1-1,-1-1 1,0 1-1,0-1 0,0 1 1,0 0-1,4 0 1,-5 0 1,0 0 1,0 1-1,0-1 1,1 0 0,-1 1-1,0-1 1,0 1-1,0 0 1,0-1-1,0 1 1,0 0-1,-1-1 1,1 1-1,0 0 1,0 0 0,0 0-1,-1 0 1,1 0-1,0 0 1,-1 0-1,1 0 1,0 2-1,2 6 7,0 0 0,-1 0 0,0 0-1,0 0 1,-1 0 0,0 1 0,-1 10 0,-6 71 417,3-57-142,-5 90 1454,7-121-1362,-2-8-276,0-9-116,2 6-1,1 0 1,-1-1-1,2 1 0,-1 0 0,1 0 1,0 0-1,1 0 0,0 0 0,0 0 0,1 0 1,0 1-1,0-1 0,1 1 0,0 0 1,5-7-1,33-42 50,39-59-26,-70 98 18,-1-1-1,-1 0 0,-1-1 1,11-34-1,-18 48-2,0-1-1,0 0 0,0 0 0,-1 0 0,0 0 0,0 0 1,-1-6-1,1 11-8,0 0 0,-1 0 0,1 0 0,0 0 0,0-1 0,-1 1 0,1 0 0,-1 0-1,1 1 1,-1-1 0,0 0 0,1 0 0,-1 0 0,0 0 0,1 0 0,-1 1 0,0-1 0,-1 0 0,1 0 2,0 1 0,0 0 0,0-1 0,0 1 0,-1 0 0,1 0 0,0 0 1,0 0-1,0 0 0,0 0 0,0 0 0,-1 1 0,1-1 0,0 0 0,0 1 0,0-1 0,0 1 0,0-1 0,0 1 0,0-1 0,-1 2 0,-3 1 23,1 1-1,-1 0 0,1-1 0,0 2 0,1-1 1,-1 0-1,1 1 0,-1-1 0,1 1 1,1 0-1,-1 0 0,1 1 0,0-1 0,0 0 1,-1 8-1,0-4 25,1 1 0,0 0 0,1 0 0,0 0-1,1 1 1,0-1 0,3 18 0,-3-24-45,1 0 0,0 0 0,1 0 1,-1 0-1,1 0 0,0 0 0,-1-1 0,2 1 0,-1-1 0,0 1 0,1-1 0,-1 0 0,1 0 0,0 0 0,0 0 0,0 0 0,5 2 0,-6-4-42,0 0-1,0 0 0,1 0 1,-1 0-1,0 0 1,1-1-1,-1 1 0,1-1 1,-1 0-1,0 1 1,1-1-1,-1 0 0,1-1 1,-1 1-1,1 0 0,-1-1 1,1 1-1,-1-1 1,0 0-1,1 0 0,-1 0 1,0 0-1,0 0 0,1 0 1,-1 0-1,0-1 1,0 1-1,0-1 0,2-2 1,17-20-166,-2-7-75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7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2 17084,'-4'11'899,"1"1"0,0 0 0,-1 18 0,4-25-723,-1 0-1,1 0 1,0 0 0,1 0 0,-1-1-1,1 1 1,0 0 0,0 0 0,0-1-1,1 1 1,3 6 0,-5-11-166,0 1 0,0-1 0,0 0 0,0 0 0,0 1 0,1-1 0,-1 0 0,0 0 0,0 0 0,0 1 0,1-1 0,-1 0 0,0 0 0,0 0 0,0 0 0,1 0 0,-1 1 0,0-1 0,0 0 0,1 0 0,-1 0 0,0 0 0,0 0 0,1 0 0,-1 0 0,0 0 0,0 0 0,1 0 0,-1 0 0,0 0 0,0 0 0,1 0 0,-1 0 0,0 0 0,0 0 0,1 0 0,-1 0 0,9-10 150,3-15-78,-11 24-71,10-39 65,-10 34-78,1-1 1,-1 0-1,1 1 1,1-1-1,-1 1 0,1 0 1,4-7-1,-3 28-31,-3 21 39,-2-13-248,2-1-1,1 1 0,1-1 0,6 25 1,-3-38 34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8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 16388,'2'0'1297,"256"-15"3395,-114 5-3821,-38 3-539,460-12 2,-562 19-407,33 3-202,-36-2 163,0-1 0,1 0 1,-1 0-1,0 1 0,1-1 0,-1 1 0,0-1 0,0 1 1,1 0-1,-1 0 0,0-1 0,0 1 0,0 0 0,0 0 1,0 0-1,0 0 0,0 0 0,0 0 0,0 0 0,-1 1 1,2 1-1,-3 4-800,-3-5 346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9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22 15491,'6'-18'1724,"-5"15"-773,-5 11-90,-92 275 2034,96-281-2885,-6 15 126,1 0 0,-4 30 1,22-64-365,139-301-2185,-142 296 2396,-4 16 228,-3 11-36,-3 11 75,-1-7-156,-10 114 1022,11-106-1014,0 1 1,2 0-1,0-1 0,0 1 0,7 18 0,-9-35-100,1 1-1,-1-1 1,0 0 0,1 1-1,-1-1 1,0 0 0,0 1-1,0-1 1,0 0 0,0 1-1,0-1 1,0 1 0,-1-1-1,1 0 1,-1 1 0,1-1-1,0 0 1,-1 1 0,0-1-1,1 0 1,-1 0 0,0 0-1,-1 2 1,1-2-5,-1 1 0,0-1 0,0 1 0,0-1 0,-1 0 0,1 0 0,0 0 0,0 0 0,-1 0 0,1 0 0,0-1 0,-4 1 0,-5 0-32,0 0 1,0 0 0,-1-1 0,-18-3-1,29 3 36,1 0-1,-1 0 1,1 0-1,-1 0 1,1 0-1,-1 0 1,1 0-1,-1 0 1,1-1-1,0 1 0,-1 0 1,1 0-1,-1 0 1,1 0-1,-1-1 1,1 1-1,0 0 1,-1-1-1,1 1 1,0 0-1,-1 0 1,1-1-1,0 1 0,-1 0 1,1-1-1,0 0 1,6-8 29,25-10 54,-25 16-64,25-14 111,62-24 0,-81 37-173,0 0 1,-1 1-1,1 0 0,1 1 1,-1 0-1,0 1 0,0 1 1,1 0-1,14 2 0,-25-2 28,-1 0 0,1 0 0,0 1 0,0-1 0,-1 1-1,1 0 1,-1-1 0,1 1 0,0 0 0,-1 0 0,1 0 0,-1 0-1,0 0 1,1 0 0,-1 0 0,0 1 0,0-1 0,1 0-1,-1 1 1,0-1 0,1 3 0,0 1-6,-1 0 0,1 0 0,-1 0 0,0 0 0,0 10 0,0-11-41,-1 0 1,0 1 0,1-1-1,0 0 1,0 0 0,1 0-1,-1 0 1,4 7-1,-5-11 38,0 0 0,0 0 0,0 0 0,0 0-1,1 0 1,-1 0 0,0 0 0,0 0 0,0 0-1,1 0 1,-1 0 0,0 0 0,0 0 0,0 0-1,0 0 1,1 0 0,-1 0 0,0 0-1,0 0 1,0 0 0,0 0 0,1 0 0,-1 0-1,0-1 1,0 1 0,0 0 0,0 0 0,0 0-1,1 0 1,-1 0 0,0 0 0,0-1 0,0 1-1,0 0 1,0 0 0,0 0 0,0 0-1,0-1 1,0 1 0,0 0 0,1 0 0,-1 0-1,0 0 1,0-1 0,0 1 0,0 0 0,4-10-385,-4 9 387,12-37-644,-6 17 137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1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57 219 12331,'8'13'1209,"0"1"0,10 23 1,-12-23-936,0-1-74,-1 0 0,0 1 1,-1 0-1,-1 0 1,0 1-1,-1-1 0,-1 0 1,0 1-1,-1 18 0,-1-25-66,0 1 0,0-1 0,0 0 0,-1 1 0,0-1-1,-1 0 1,0 0 0,0 0 0,-1-1 0,0 1 0,0-1 0,-1 0-1,0 0 1,0 0 0,0-1 0,-1 0 0,-8 7 0,12-11-56,0 0 1,-1-1 0,1 0-1,0 1 1,-1-1 0,0 0-1,1 0 1,-1 0 0,0 0-1,1-1 1,-1 1 0,-4 0-1,6-1-57,0 0-1,0-1 1,0 1-1,1 0 1,-1 0-1,0 0 0,0-1 1,0 1-1,0-1 1,1 1-1,-1 0 1,0-1-1,0 1 1,1-1-1,-1 0 0,0 1 1,1-1-1,-1 0 1,0 1-1,1-1 1,-1 0-1,1 0 1,-1 1-1,1-1 0,0 0 1,-1 0-1,1 0 1,0 0-1,-1 1 1,1-1-1,0 0 1,0 0-1,0 0 0,0 0 1,0 0-1,0 0 1,0 0-1,0 0 1,0 0-1,1 1 1,-1-1-1,0-1 0,2-8 3,1 1 0,-1 0 0,2 0 0,-1 0 0,1 0 0,0 1 0,1-1-1,0 1 1,0 0 0,1 0 0,0 1 0,9-9 0,12-11-80,49-38 1,-45 43 17,-24 18 29,0-1 1,0 0 0,0 0-1,-1 0 1,0-1 0,0 0-1,0 0 1,8-11 0,-14 17 10,0-1 1,0 1-1,0 0 1,0 0-1,0 0 0,1-1 1,-1 1-1,0 0 1,0 0-1,0-1 1,0 1-1,0 0 0,0 0 1,0-1-1,0 1 1,0 0-1,0 0 1,0-1-1,0 1 0,0 0 1,0 0-1,0-1 1,0 1-1,0 0 1,0 0-1,0-1 1,0 1-1,0 0 0,-1 0 1,1 0-1,0-1 1,0 1-1,0 0 1,0 0-1,0 0 0,-1-1 1,1 1-1,0 0 1,0 0-1,0 0 1,-1 0-1,1-1 0,0 1 1,0 0-1,-1 0 1,1 0-1,0 0 1,0 0-1,-1 0 1,1 0-1,0 0 0,0 0 1,-1 0-1,1 0 1,0 0-1,0 0 1,-1 0-1,1 0 0,0 0 1,0 0-1,-1 0 1,1 0-1,-18 6 133,14-2-138,0 1 1,0 0-1,0 0 1,1 0-1,-1 0 1,1 1 0,1-1-1,-1 1 1,1 0-1,0 0 1,0 0-1,0 0 1,1 0-1,0 0 1,0 0-1,1 0 1,-1 1-1,2-1 1,-1 0-1,0 0 1,1 1-1,3 10 1,-3-16-53,-1 0 0,0 0 0,0 0 1,0 0-1,1 0 0,-1 0 0,0 0 0,1 0 1,-1 0-1,1 0 0,-1 0 0,1 0 0,-1-1 1,1 1-1,0 0 0,-1 0 0,1-1 0,0 1 1,0 0-1,-1-1 0,1 1 0,0-1 0,0 1 1,0-1-1,0 1 0,0-1 0,0 0 0,0 1 1,0-1-1,0 0 0,0 0 0,0 0 0,0 0 0,0 0 1,0 0-1,0 0 0,0 0 0,0 0 0,0 0 1,0 0-1,0-1 0,0 1 0,0 0 0,0-1 1,0 1-1,0-1 0,1 0 0,3-3-419,-1 1 0,0 0-1,1-1 1,-1 0-1,0 0 1,-1 0 0,7-9-1,1-5-625,-1-1 0,-1 0 0,0-1-1,-2 0 1,0 0 0,5-28-1,-6 17 1577,-1 0 0,-1 0 0,-2-52 0,-5 66 2173,-3 23-467,-3 27-74,4-3-1303,1 2 0,1-1 0,2 0 0,4 48 0,-2-76-738,-1 0 0,0 1-1,1-1 1,0 0 0,0 0 0,0 0 0,0 0-1,1 0 1,-1 0 0,4 5 0,-5-8-54,1 1 1,0 0-1,0-1 1,-1 1-1,1-1 1,0 1-1,0-1 1,0 1-1,0-1 1,-1 0-1,1 0 1,0 1 0,0-1-1,0 0 1,0 0-1,0 0 1,0 0-1,0 0 1,0 0-1,0 0 1,0 0-1,0 0 1,0 0-1,0-1 1,0 1-1,-1 0 1,1-1-1,0 1 1,0 0-1,0-1 1,0 1-1,-1-1 1,1 0-1,0 1 1,0-1-1,-1 0 1,1 1-1,0-1 1,0-1-1,11-10-100,-1-1 0,-1 0 0,0 0 0,12-21 0,13-18-467,-35 51 527,1 0 0,0-1-1,0 1 1,0 0-1,0 0 1,0 0 0,0 0-1,0 0 1,0 1 0,0-1-1,0 0 1,0 0 0,0 1-1,1-1 1,-1 0-1,2 0 1,-2 1 17,-1 1 0,1-1-1,-1 0 1,1 0 0,-1 1 0,0-1 0,1 0-1,-1 1 1,0-1 0,1 0 0,-1 1 0,0-1-1,1 0 1,-1 1 0,0-1 0,1 1 0,-1-1-1,0 1 1,0-1 0,0 1 0,1-1 0,-1 0-1,0 1 1,0-1 0,0 1 0,0-1 0,0 1-1,0 0 1,0 8 21,0 1 0,0-1 0,-2 12 0,-4 14 745,0 1-1,-3-1 0,-24 64 0,22-81-118,4-14-342,3-14-378,5-10-942,0 0 0,1 1-1,1-1 1,1 1 0,0 0 0,2 0 0,12-31 0,-11 41-1027,0 13 897,6 26 415,-5-10 429,-7-18 331,0-1 0,0 1 0,1 0 0,-1-1 0,0 1 0,1-1 0,-1 1 0,1-1 0,0 0 0,-1 1 0,1-1 0,0 0 0,0 0 0,0 0 1,0-1-1,0 1 0,0 0 0,0-1 0,0 1 0,2-1 0,0 0 26,-1 0 1,1 0 0,-1-1 0,0 1-1,1-1 1,-1 0 0,1 0 0,-1 0-1,0-1 1,0 1 0,4-3 0,4-3 56,0-1 0,-1 0 0,0 0 0,-1-1 0,13-15 1,-5 5-67,-1-1-1,15-26 1,-26 39 62,-1-1-1,-1 0 0,1 0 0,-1 0 1,-1 0-1,1 0 0,-2-1 0,1 1 1,-1-1-1,1-11 0,-3 2 312,0 11-234,1 0-1,0 1 1,0-1 0,1 0-1,0 0 1,2-8-1,-3 15-166,0 1-1,0-1 1,0 0 0,0 1-1,0-1 1,1 0-1,-1 0 1,0 1-1,0-1 1,0 0 0,0 1-1,1-1 1,-1 0-1,0 0 1,0 1 0,0-1-1,1 0 1,-1 0-1,0 0 1,0 0-1,1 1 1,-1-1 0,0 0-1,1 0 1,-1 0-1,0 0 1,1 0 0,-1 0-1,0 0 1,0 0-1,1 1 1,-1-1-1,0 0 1,1 0 0,-1-1-1,0 1 1,1 0-1,-1 0 1,0 0 0,1 0-1,-1 0 1,0 0-1,1 0 1,-1 0-1,0-1 1,0 1 0,1 0-1,-1 0 1,0 0-1,0-1 1,1 1 0,-1 0-1,0 0 1,0 0-1,0-1 1,1 1-1,-1 0 1,0-1 0,0 1-1,0 0 1,0 0-1,0-1 1,0 1 0,0 0-1,0-1 1,1 1-1,-1 0 1,0-1-1,9 25 354,30 292 2785,-39-313-3131,0-1-1,1 1 1,0-1-1,-1 1 0,1-1 1,0 1-1,0-1 0,0 1 1,1-1-1,-1 0 1,0 1-1,1-1 0,2 3 1,0-5-73,-5-8-2,-4-10-53,-6-5 32,-1 1-1,-1 0 1,-28-34-1,-6-11 455,46 65-317,0 1 1,-1-1-1,1 0 1,0 0-1,0 0 1,1 0-1,-1 0 1,0 0-1,1 0 1,-1 0-1,1-1 1,-1 1-1,1 0 1,0 0-1,0 0 1,0-3-1,1 4-6,0-1 0,0 1 0,-1 0 0,1 0 0,0 0 0,0-1 0,0 1 0,0 0 0,0 0 0,1 0 0,-1 1 0,0-1 0,0 0-1,1 0 1,-1 1 0,0-1 0,1 0 0,-1 1 0,1 0 0,-1-1 0,0 1 0,1 0 0,-1-1 0,1 1 0,1 0 0,36-3 393,61 3-1,20-2-2030,-96-1 1179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28.4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 15867,'2'3'205,"-1"0"-1,0 0 0,0 0 1,0 0-1,0 1 0,-1-1 0,0 0 1,1 0-1,-1 1 0,0-1 1,0 0-1,-1 1 0,1-1 0,-2 3 1,1 13 619,1 34 739,10 77 0,20 51-1948,-30-180 282,0-1 0,0 0 0,0 1 0,0-1 0,1 1 0,-1-1 0,0 0 0,0 1 0,0-1 0,0 1 0,0-1 0,0 1 0,0-1 0,0 1 0,-1-1 0,1 0 0,0 1 0,0-1 0,0 1 0,0-1 0,-1 0 0,1 1 0,0-1 0,0 0 0,-1 1 0,1-1 0,0 0 0,0 1 1,-1 0-1,-13-3-1338,-16-16-321,29 17 1426,-14-10-1380,-34-24-1088,45 31 3235,1 1 1,0-1-1,-1 1 1,1-1-1,-4-7 1,7 11-312,0-1 1,-1 0 0,1 0-1,0 0 1,0 0-1,0 0 1,0 0 0,0 1-1,0-1 1,0 0-1,0 0 1,0 0 0,0 0-1,0 0 1,0 0 0,0 1-1,1-1 1,-1 0-1,0 0 1,1 0 0,-1 1-1,1-1 1,-1 0 0,1 0-1,-1 1 1,1-1-1,-1 0 1,1 1 0,0-1-1,-1 1 1,3-2 0,27-16 1306,-20 13-1592,-2 0-99,0 0 1,0 0-1,-1 0 0,0-1 0,0 0 1,0-1-1,9-11 0,-1-4-250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3.2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605 34 12883,'-2'-3'99,"0"0"0,0 1 0,-1 0 0,1-1 0,0 1 1,-1 0-1,1 0 0,-1 0 0,0 1 0,1-1 0,-1 0 0,0 1 1,0 0-1,0 0 0,0 0 0,0 0 0,0 0 0,-1 1 0,1-1 1,0 1-1,0 0 0,-5 0 0,-8 1 164,-1 0 0,1 1 0,-18 4 0,31-5-221,-78 13 135,37-7-72,1 1-1,0 3 0,1 1 0,-54 23 1,89-32-102,0 1 1,1 0-1,0 0 1,-1 0-1,1 1 1,1 0-1,-1 0 1,1 1-1,0-1 1,0 1-1,0 0 1,1 1-1,0-1 1,1 1-1,-1 0 1,1 0-1,0 0 1,1 0-1,0 0 1,0 0-1,0 1 1,1-1-1,-1 15 1,2 5 51,2 1 1,0-1 0,2 0-1,0 0 1,2 0 0,14 37-1,5 3 122,41 79-1,-45-105-116,1-1-1,32 42 0,-45-69-47,1-1-1,0-1 0,0 0 0,1 0 1,1-1-1,0 0 0,0-1 0,1 0 0,0-1 1,18 8-1,-21-13 26,0 0 0,0-1 1,1 0-1,-1 0 0,1-1 0,-1 0 0,1-1 1,-1 0-1,1-1 0,-1 0 0,1-1 1,17-5-1,3-2 138,0-3-1,50-25 1,-25 8 13,-2-3 0,-1-2 0,-2-2 0,-2-3 0,72-71 0,-107 95-160,-1 0 0,0 0 1,-1-2-1,-1 1 0,0-1 0,-1-1 0,10-27 0,-17 37-22,0 1 1,-1-1-1,0 0 1,0 1-1,-1-1 0,0 0 1,-1 0-1,0 0 1,0 0-1,0 0 0,-1 0 1,0 0-1,-1 0 1,0 1-1,0-1 0,-1 1 1,1-1-1,-2 1 1,1 0-1,-1 0 0,-8-11 1,2 5-24,-1 2 1,0-1 0,-1 1 0,-1 1-1,1 0 1,-2 1 0,-13-8 0,-13-5-318,-51-19 0,50 25 64,-1 2-1,0 1 0,-48-8 0,35 15-94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37.8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 12131,'5'-14'1632,"-5"14"-1604,0 0 0,0 0 0,0 0-1,0 0 1,0 0 0,0 0 0,0 0 0,0 0 0,1 0 0,-1 0 0,0 0 0,0 0-1,0 0 1,0 0 0,0 0 0,0 0 0,0 0 0,0 0 0,0 1 0,0-1 0,0 0 0,0 0-1,0 0 1,0 0 0,0 0 0,0 0 0,0 0 0,0 0 0,0 0 0,0 0 0,1 0-1,-1 0 1,0 0 0,0 0 0,0 0 0,0 0 0,0 0 0,0 0 0,0 0 0,0 0-1,0 0 1,0 0 0,0-1 0,0 1 0,0 0 0,0 0 0,0 0 0,0 0 0,0 0-1,0 0 1,0 0 0,0 0 0,1 0 0,-1 0 0,0 0 0,0 0 0,0 0 0,-1 24 2373,0-2-2104,12 388 1466,-1-121-1559,-3-116-16,34 196 1,-8-111-174,-11 0 0,-13 288 0,9 488-88,-24-312-174,6-438 276,-1 18 5,0-287-28,-1 369 2214,-4 79-2295,-1-293-117,9-58 333,-11-126-1660,-3-29 577,6 26 464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39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79 11931,'3'0'343,"0"-1"1,0 1 0,1-1 0,-1 1 0,0 0 0,6 1 0,8 0-101,1-1 0,0-1 0,-1 0 0,1-2 1,27-6-1,-21 3-136,0 2 1,31-2-1,5 8 1,119 19 0,-19-1 125,-128-19-166,0-1 0,0-2 1,33-6-1,95-23 200,-101 18-189,22-2 62,1 4 0,102-1 0,165 18 16,-142 0-138,137-12 22,-6 0-37,-235 8 1,131 22-1,568 59 48,-376-45-61,-101-7-21,261-17 66,9 1-45,-590-14 10,266 14 176,-206-14-129,-1-4 1,77-12 0,38-22 16,-163 40-849,-11 0-148,-3-2 458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39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 16315,'0'0'87,"0"0"-1,1 0 0,-1-1 0,0 1 1,0 0-1,0 0 0,0 0 0,0-1 0,0 1 1,1 0-1,-1 0 0,0 0 0,0 0 1,0 0-1,0 0 0,1-1 0,-1 1 0,0 0 1,0 0-1,0 0 0,1 0 0,-1 0 1,0 0-1,0 0 0,0 0 0,1 0 0,-1 0 1,0 0-1,0 0 0,1 0 0,-1 0 1,0 0-1,0 0 0,0 0 0,1 0 0,-1 0 1,0 0-1,0 0 0,0 0 0,1 1 1,15 4 603,0-1-473,14-2-107,0-1 1,39-4 0,19 0-91,-85 3-17,1 0 0,0 0 0,0 1 0,0-1-1,0 1 1,0 0 0,-1 0 0,1 1 0,0-1 0,-1 1 0,1-1 0,-1 1 0,0 0 0,1 1 0,3 2 0,-5-2 7,0-1 1,0 1 0,0 0 0,0 0-1,0 0 1,-1 0 0,1 0 0,-1 0-1,0 0 1,0 1 0,0-1 0,0 0-1,-1 1 1,1-1 0,-1 1-1,0-1 1,0 6 0,-2 8 73,0-1 0,-2 0-1,1 0 1,-2 0 0,-10 26 0,-42 72 442,36-74-449,-2-1-1,-42 53 1,62-88-151,-1 0 0,0 0 1,0 0-1,-7 5 0,10-9 66,0 1-1,0 0 1,0-1-1,0 1 0,0-1 1,0 1-1,0-1 0,0 1 1,0-1-1,0 0 1,0 0-1,0 1 0,0-1 1,0 0-1,0 0 1,-1 0-1,1 0 0,0 0 1,0 0-1,0-1 1,0 1-1,0 0 0,0 0 1,0-1-1,0 1 0,0-1 1,0 1-1,0-1 1,-2-1-1,-7-14-200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0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1 437 14123,'0'1'65,"1"0"0,-1 0 0,1 0-1,-1 0 1,1 0 0,0-1 0,-1 1 0,1 0 0,0-1 0,0 1-1,0 0 1,-1-1 0,1 1 0,0-1 0,0 1 0,0-1 0,0 0-1,0 1 1,0-1 0,0 0 0,0 0 0,0 1 0,0-1-1,0 0 1,0 0 0,0 0 0,0 0 0,0 0 0,0-1 0,0 1-1,0 0 1,0 0 0,0-1 0,0 1 0,0-1 0,0 1 0,0-1-1,0 1 1,0-1 0,0 1 0,-1-1 0,1 0 0,0 1 0,1-2-1,3-3 161,0-1 0,-1 1-1,1-1 1,-1 0 0,4-7-1,6-14 317,0 0 0,-2-2-1,12-42 1,18-95 752,-29 108-829,-6 39-286,-7 19-172,0 0 0,0 0 1,1-1-1,-1 1 0,0 0 1,0 0-1,0 0 0,0-1 0,1 1 1,-1 0-1,0 0 0,0 0 1,0 0-1,1-1 0,-1 1 1,0 0-1,0 0 0,1 0 0,-1 0 1,0 0-1,1 0 0,-1 0 1,0 0-1,0 0 0,1 0 1,-1 0-1,0 0 0,0 0 0,1 0 1,-1 0-1,2 1 15,0 1 1,0 0-1,0-1 0,0 1 0,-1 0 0,1 0 1,-1 0-1,1 0 0,1 3 0,3 5-54,15 20-110,39 42 0,-49-61 188,0 0-1,1 0 0,0-1 1,1-1-1,0 0 1,16 8-1,5-6-37,-3-7 1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1.6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18 16636,'5'-17'2149,"-8"22"-657,-11 30 173,4 1-1428,2 1 1,1 0-1,2 0 1,1 0-1,2 1 0,5 66 1,5-72-227,-8-32-13,0 1-1,1 0 0,-1 0 0,0-1 1,0 1-1,1 0 0,-1 0 0,0-1 1,1 1-1,-1 0 0,1-1 0,-1 1 0,1-1 1,-1 1-1,1 0 0,-1-1 0,1 1 1,0-1-1,-1 0 0,1 1 0,0-1 1,-1 1-1,1-1 0,0 0 0,0 0 1,-1 1-1,1-1 0,0 0 0,0 0 1,-1 0-1,1 0 0,0 0 0,0 0 1,0 0-1,-1 0 0,1 0 0,0 0 1,0 0-1,1-1 0,1-1-71,0-1-1,0 1 1,0-1-1,0 0 1,-1 0-1,1 0 1,-1 0-1,0 0 1,0-1-1,0 1 1,0-1-1,0 1 1,-1-1-1,3-7 1,1-9-109,6-33 0,-9 39 142,7-49-239,-2-5-88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2.1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 17708,'-4'-2'1832,"1"5"-1352,3 3-152,0 3 889,3 0-689,4 0-392,-4-4-8,8-2 0,-11-9-144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3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18124,'0'0'49,"1"0"0,-1 0 1,0-1-1,1 1 0,-1 0 1,0 0-1,1 0 0,-1 0 1,1 0-1,-1 0 0,0 0 0,1 0 1,-1 0-1,0 0 0,1 0 1,-1 0-1,0 0 0,1 0 1,-1 0-1,1 0 0,-1 0 0,0 0 1,1 0-1,-1 0 0,0 1 1,1-1-1,-1 0 0,0 0 1,1 0-1,-1 1 0,0-1 0,0 0 1,1 0-1,-1 1 0,0-1 1,0 0-1,1 1 0,-1-1 1,0 0-1,0 1 0,0 0 0,9 20 450,-5-11 83,4 5-332,-1-1 1,2 0-1,0-1 0,0 0 0,18 18 1,-24-28-310,0 0 1,1 0-1,0 0 1,-1-1-1,1 1 1,0-1-1,0 0 1,1 0-1,-1 0 1,7 1 0,-8-2-42,0-1 1,0 0 0,0 0-1,0 0 1,0 0 0,0 0-1,0-1 1,0 1 0,0-1-1,0 0 1,0 0 0,0 0-1,0 0 1,0 0 0,-1-1-1,1 1 1,4-4 0,-2 0-362,1 0-1,-1 0 1,0-1 0,-1 1 0,1-1 0,-1-1 0,0 1 0,0 0 0,5-14-1,-1-3-1361,10-38 0,-40 147 6402,-48 210 69,68-276-4633,6-14-92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4.8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12531,'1'0'81,"0"1"0,0-1 0,0 0 0,0 0 0,0 0 0,0 1 0,1-1 0,-2 1 0,1-1 0,0 1 1,0-1-1,0 1 0,0-1 0,0 1 0,0 0 0,0 0 0,-1-1 0,1 1 0,1 1 0,16 22 337,-12-16-49,132 150 1085,-107-127-1361,1-2 1,66 46 0,75 30 18,3 3-24,-134-79-58,-1 2 0,39 37 0,187 216 166,-21-20-51,-189-209-74,2-3 0,104 70 0,19-10 290,-67-43 192,115 91 0,-135-85-233,246 191 299,151 110-188,-35 41 250,-372-334-483,3-4-1,4-5 0,172 107 0,-261-179-196,25 16 35,34 25 0,-62-43-44,0 0-1,0 0 1,0 0-1,0 0 1,0 0-1,0 0 1,-1 0-1,1 0 1,0 0-1,0 0 1,0 0-1,0 0 1,0 0-1,0 0 1,0 0 0,0 0-1,0 0 1,0 0-1,0 0 1,0 0-1,0 0 1,0 0-1,0 1 1,-1-1-1,1 0 1,0 0-1,0 0 1,0 0-1,0 0 1,0 0-1,0 0 1,0 0 0,0 0-1,0 0 1,0 0-1,0 0 1,0 0-1,0 0 1,0 0-1,0 0 1,0 0-1,0 0 1,0 1-1,0-1 1,0 0-1,0 0 1,0 0 0,-13-4-593,-13-5-19,7 1 363,-6-2-137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5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14219,'3'16'1232,"-3"13"-888,-2 4-176,-2 7 1049,1 4-889,3 2-232,0-2-32,1-6-232,5-5-136,3-12-192,2-9-825,1-12 1089,0-8-176,4-8-224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28.9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14819,'2'3'2257,"-1"9"-1241,-1 7-384,-3 7 2145,3 7-1569,2 6-192,2 1-392,2 4-168,0-7-176,2-1-64,-1-9-152,2-2-136,-3-10-408,0-5-232,-1-5-480,-4-4 944,1 1-232,-1-1-176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6.2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0 15075,'-4'2'206,"1"-1"0,0 1 0,0-1 0,1 1 0,-1 0 0,0 0 0,0 1 0,-2 2 0,-3 5 71,-1 0-1,2 1 1,0 0 0,-7 14-1,11-21-244,1 1-1,0-1 1,0 1-1,0 0 0,1 0 1,0 0-1,0 0 1,0 0-1,0 0 0,1 0 1,0 0-1,0 0 1,1 9-1,0-13-27,-1 0-1,1 1 1,0-1-1,0 0 1,-1 0-1,1 0 1,0 0-1,0 0 1,0 0-1,0 0 1,1 0-1,-1 0 1,0 0-1,0-1 1,0 1-1,1 0 1,-1-1-1,0 1 1,1-1-1,-1 0 1,1 1-1,-1-1 1,0 0-1,1 0 1,1 0-1,39-1-3,11-9-4,13-3 7,-60 13 12,-1 0 1,1-1-1,-1 2 0,1-1 1,-1 1-1,0-1 1,1 2-1,-1-1 1,9 3-1,-13-3 17,0 0 0,0-1 0,0 1 0,1 0 0,-1-1 0,0 1 0,0 0 0,0 0 0,0 0 0,-1 0 0,1 0 0,0 0 0,0 0 0,-1 0 0,1 1 0,0-1-1,-1 0 1,1 0 0,-1 1 0,0-1 0,1 0 0,-1 1 0,0-1 0,0 0 0,0 0 0,0 1 0,0-1 0,0 0 0,0 1 0,0-1 0,0 0 0,-1 1 0,1-1 0,-1 0 0,1 0 0,-1 1 0,1-1 0,-2 2 0,0 2 150,-1 0 1,0 0-1,-1 0 0,1 0 1,-1 0-1,0-1 1,-6 6-1,-3 1 160,-1 0 1,-1-1-1,0-1 1,0 0-1,-17 7 0,24-13-376,0 0-1,0 0 0,-1-1 1,1 0-1,-1 0 0,1 0 0,-1-2 1,1 1-1,-1-1 0,0 0 0,1-1 1,-10-1-1,2-3-125,7-3-92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6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3694 13339,'-2'1'197,"-1"-1"0,1 1 0,-1 0 0,1-1 0,-1 0 0,1 1 0,-1-1 0,0 0 0,-4-1 0,7 1-173,0 0-1,0 0 1,0 0 0,-1 0-1,1 0 1,0-1-1,0 1 1,0 0 0,-1 0-1,1 0 1,0 0 0,0 0-1,0-1 1,0 1 0,0 0-1,-1 0 1,1 0-1,0 0 1,0-1 0,0 1-1,0 0 1,0 0 0,0 0-1,0-1 1,0 1-1,0 0 1,0 0 0,0 0-1,0-1 1,0 1 0,0 0-1,0 0 1,0-1-1,0 1 1,0 0 0,0-1-1,10-13 583,163-133 477,-36 35-874,-9-4-54,341-336-11,383-525-98,-842 966-45,524-577 35,-444 491-27,462-484-50,-83 119 6,-311 330-72,-172 139-2114,-18 14 1766,10-2-59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7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0 14091,'2'0'87,"-1"0"0,0 0 0,0 0 0,0 0 0,1 0 0,-1 1 0,0-1 0,0 0 0,0 1 0,0-1 0,1 1 0,-1-1 0,0 1 0,0-1 0,0 1 0,0 0 0,0 0 0,0-1 0,-1 1 0,1 0-1,1 2 1,-1-1 29,0-1 0,0 1 0,0 0 0,0 1 0,-1-1 0,1 0 0,-1 0 0,0 0 0,1 0 0,-1 0 0,0 4 0,-2 6 278,1 0 0,-1 0-1,-7 20 1,6-20-196,-50 148 1687,-4 17-812,55-170-1047,0 0 0,1 0 0,0 1 0,0-1 0,1 0-1,0 0 1,0 1 0,2 7 0,-2-13-26,1 0 0,-1 0 0,1 0 0,0 0 0,0 0 0,0 0 0,0 0 0,0-1 0,0 1 0,1 0 0,-1-1 0,0 1 0,1-1 0,0 1 0,-1-1 0,1 0 0,0 1 0,-1-1 0,1 0 0,0 0 0,0-1 0,0 1 0,0 0 0,0 0 1,0-1-1,0 0 0,0 1 0,0-1 0,0 0 0,1 0 0,-1 0 0,3 0 0,6-1-118,1 0 1,-1-1-1,0 0 1,1-1-1,-1 0 0,20-9 1,-3-1-901,37-23 1,-53 28 652,-1-1 1,0 0-1,0 0 1,0-1-1,-1 0 0,-1-1 1,11-15-1,4-12-514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48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89 103 14883,'-6'8'347,"1"0"-1,0 1 1,0 0-1,0 0 1,-5 16-1,-12 50 527,21-70-784,-9 38 374,-6 49 0,14-73-358,1-1-1,0 1 1,1 0-1,2 0 1,3 22 0,2-24-119,-7-17 9,0 0-1,0 1 0,0-1 1,1 0-1,-1 0 0,0 0 1,0 1-1,0-1 0,1 0 1,-1 0-1,0 0 0,0 0 1,1 0-1,-1 0 0,0 1 1,0-1-1,1 0 0,-1 0 1,0 0-1,1 0 0,-1 0 0,0 0 1,0 0-1,1 0 0,-1 0 1,0 0-1,0 0 0,1 0 1,-1 0-1,0-1 0,1 1 1,0-1-29,1 0 1,-1-1-1,0 1 1,0-1 0,0 1-1,1-1 1,-2 0-1,1 1 1,0-1-1,0 0 1,0 0 0,-1 1-1,1-1 1,0-3-1,5-32-290,-2 0-1,-1 0 0,-2-60 0,-2 53 177,-9-154 991,8 191-160,1 12-375,0 13-31,1-13-237,1 1 0,0 0 0,0-1 0,0 1 0,1-1-1,0 0 1,0 1 0,0-1 0,0 0 0,1 0 0,0-1-1,0 1 1,6 6 0,-6-8-24,-1-1-1,1 1 1,0-1 0,0 0-1,1 0 1,-1 0 0,0 0-1,1-1 1,-1 1-1,1-1 1,-1 0 0,1 0-1,0 0 1,-1-1 0,1 1-1,0-1 1,0 0-1,-1 0 1,1 0 0,0-1-1,5 0 1,3-2 29,-1 0 0,0-1 0,0-1 0,-1 1 0,1-2 0,-1 1 0,0-2 0,0 1 0,-1-1 0,15-14 0,5-8 526,42-53-1,-82 131 408,3-5-848,2 0 0,2 0 0,2 0 0,2 0 0,2 0 0,1 0 0,18 77 0,-17-107-35,0-20 22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0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16323,'0'26'1329,"0"2"-1121,4 4-128,3 5 584,2 8-768,1 2-200,1 1-840,-2 0 1016,-5-2-160,-1-1-145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0.5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13379,'-6'65'928,"1"-4"-816,-1-4-56,5-1 128,-1-6-256,2-10-1392,2-4 1320,-1-9-152,1-1-168</inkml:trace>
  <inkml:trace contextRef="#ctx0" brushRef="#br0" timeOffset="1">29 783 11995,'0'37'1312,"-3"-8"-776,0-7-168,0-13 1272,-2-3-1144,2-6-824,2-1 400,-1 1-96,-4 3-40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1.1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86 12875,'20'-10'1040,"-1"-1"-896,13-2-72,4-1 440,9 1-416,9 1-64,10 4-16,5 4 16,12 7-16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1.6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43 15683,'45'-2'1097,"2"-1"-921,4-3-56,5-3 216,-1 0-48,1 2 0,-2 1-32,-6 6-112,-5 1-64,-8 10-144,-10 1-232,-10 1 240,-3 2-24,-9-6-88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2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17188,'-6'9'1496,"3"13"-1216,-5 11-128,1 2 856,2 7-784,5 1-56,2 1 16,2-5-8,7-9-56,2-7-96,4-17-240,1-6-272,-2-20 424,-1-9-80,-1-10-88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2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 18172,'-12'6'1864,"0"3"-1376,5 3-240,2 0 1809,5 0-2225,5-2-336,4-4 184,1-6 232,7-7-160,2-5-88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29.3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29 18868,'-1'0'123,"0"-1"0,0 1-1,0 0 1,0 0 0,0 0 0,0 0 0,0 0-1,0 0 1,0 0 0,0 0 0,0 0 0,0 1-1,0-1 1,0 0 0,0 1 0,0-1-1,1 0 1,-1 1 0,0 0 0,0-1 0,0 1-1,0-1 1,1 1 0,-1 0 0,0-1 0,0 1-1,1 0 1,-1 0 0,1 0 0,-1 0-1,0 1 1,-17 29 972,15-20-963,0 0 0,-3 21-1,6-27-128,-1-1 0,1 1 0,0 0-1,0 0 1,1-1 0,-1 1-1,1-1 1,0 1 0,2 6 0,-2-10-4,-1 0 1,0-1 0,0 1 0,1 0-1,-1-1 1,0 1 0,1 0 0,-1-1-1,1 1 1,-1-1 0,1 1 0,-1-1-1,1 1 1,-1-1 0,1 1 0,0-1 0,-1 0-1,1 1 1,0-1 0,-1 0 0,1 1-1,0-1 1,-1 0 0,1 0 0,0 0-1,0 0 1,-1 1 0,2-1 0,-1-1-1,1 1 0,-1-1 0,1 1 1,-1-1-1,1 0 0,-1 1 0,1-1 1,-1 0-1,0 0 0,0 0 0,1 0 1,0-1-1,4-5-2,0 0 0,0 0-1,5-10 1,1-4 31,12-29 0,-6 11 0,-14 35-18,-1 11-7,0 13 1,-3-19-2,1 9 1,-1-3 0,0-1 1,0 1-1,1 0 1,0-1-1,1 1 0,-1-1 1,1 0-1,0 0 1,4 7-1,-6-13-2,0 1-1,0-1 0,0 0 1,1 0-1,-1 0 1,0 0-1,0 0 1,0 0-1,0 1 0,1-1 1,-1 0-1,0 0 1,0 0-1,0 0 1,0 0-1,1 0 0,-1 0 1,0 0-1,0 0 1,0 0-1,1 0 1,-1 0-1,0 0 0,0 0 1,0 0-1,1 0 1,-1 0-1,0 0 1,0 0-1,0 0 0,0 0 1,1 0-1,-1-1 1,0 1-1,0 0 0,0 0 1,0 0-1,1 0 1,-1 0-1,0-1 1,7-9-47,2-14-209,11-72-2468,-20 96 2689,0 0-1,0 1 0,0-1 0,1 0 1,-1 0-1,0 0 0,0 0 0,0 0 1,0 0-1,0 0 0,0 0 0,0 0 1,0 0-1,0 0 0,0 0 0,0 0 1,0 0-1,0 0 0,1 0 0,-1 0 1,0 0-1,0 0 0,0 0 0,0 0 1,0 0-1,0 0 0,0 0 0,0 0 1,0 0-1,0 0 0,1 0 0,-1 0 1,0 0-1,0 0 0,0 0 0,0 0 1,0 0-1,0 0 0,0 0 0,0 0 1,0 0-1,0 0 0,0 0 0,0-1 1,0 1-1,0 0 0,0 0 0,0 0 1,1 0-1,-1 0 0,0 0 1,0 0-1,0 0 0,4 14-562,2 17 558,-3-13 437,-2-16 55,0-12-257,-1-1-184,0 3-388,0 0 0,0-1 0,-3-14-1,3 23 355,0 0 0,-1 0 0,1-1 0,0 1 0,0 0 0,0 0 0,0 0 0,0-1 0,0 1 0,0 0-1,0 0 1,0 0 0,0 0 0,0 0 0,0-1 0,-1 1 0,1 0 0,0 0 0,0 0 0,0 0 0,0 0 0,0 0 0,-1-1 0,1 1-1,0 0 1,0 0 0,0 0 0,0 0 0,-1 0 0,1 0 0,0 0 0,0 0 0,0 0 0,-1 0 0,1 0 0,0 0 0,0 0 0,0 0-1,0 0 1,-1 0 0,1 0 0,0 0 0,0 0 0,0 0 0,-1 0 0,1 0 0,0 0 0,0 1 0,0-1 0,0 0 0,0 0 0,-1 0-1,1 0 1,0 0 0,0 0 0,0 1 0,0-1 0,0 0 0,0 0 0,-1 0 0,1 0 0,0 1 0,0-1 0,-6 11-258,0 6-190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3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186 1 14251,'2'0'86,"0"0"-1,0 1 0,1-1 1,-1 1-1,0 0 1,0 0-1,0 0 1,0 0-1,0 0 1,0 0-1,-1 0 1,1 0-1,0 1 1,-1-1-1,1 1 0,0-1 1,-1 1-1,0 0 1,1 0-1,-1 0 1,0-1-1,0 1 1,0 0-1,0 0 1,0 1-1,-1-1 1,1 0-1,-1 0 0,1 0 1,-1 0-1,0 0 1,0 1-1,0-1 1,0 0-1,0 3 1,-2 30 266,-1 1 0,-1-1 0,-2-1 0,-2 1 0,-1-1 0,-1 0 0,-17 34 0,9-32-305,18-35-57,-1-1 1,1 0-1,0 1 1,0-1 0,-1 1-1,1-1 1,0 0-1,-1 1 1,1-1 0,0 0-1,-1 1 1,1-1-1,-1 0 1,1 1-1,0-1 1,-1 0 0,1 0-1,-1 0 1,1 1-1,-1-1 1,1 0 0,-1 0-1,1 0 1,-1 0-1,0-1-18,1 1-1,-1-1 0,1 0 0,-1 1 1,1-1-1,-1 0 0,1 0 0,-1 0 0,1 0 1,0 1-1,0-1 0,-1 0 0,1 0 1,0 0-1,0 0 0,0 0 0,0 0 1,0 0-1,0-1 0,0-19-426,1 1 0,0-1-1,8-33 1,19-64-1057,-21 93 1187,-4 11 174,4-16-69,-7 28 217,1 1-1,-1 0 1,1 0 0,-1-1 0,1 1-1,-1 0 1,1 0 0,0 0-1,-1 0 1,1 0 0,0 0 0,0 0-1,0 0 1,0 0 0,0 0 0,1-1-1,-1 2 12,0 0 0,-1 1 0,1-1-1,-1 0 1,1 0 0,-1 0 0,1 0 0,-1 1-1,1-1 1,-1 0 0,1 1 0,-1-1 0,1 0-1,-1 1 1,1-1 0,-1 0 0,0 1 0,1-1-1,-1 1 1,0-1 0,1 1 0,-1-1 0,0 1-1,1-1 1,-1 1 0,0-1 0,0 1 0,0-1-1,1 2 1,7 22 125,-7-19-88,3 8 44,31 111 474,-30-104-366,-2-1-1,0 1 1,-1 0 0,-2 28-1,0-47-177,0-1-1,0 1 0,0-1 0,0 1 1,0 0-1,0-1 0,0 1 0,0-1 0,0 1 1,-1-1-1,1 1 0,0 0 0,0-1 1,-1 1-1,1-1 0,0 1 0,-1-1 0,1 0 1,0 1-1,-1-1 0,1 1 0,-1-1 1,1 0-1,-1 1 0,1-1 0,-1 0 0,1 1 1,-1-1-1,0 0 0,-1 1 7,1-1 0,-1 0 0,1 0 0,-1 0 1,1-1-1,-1 1 0,1 0 0,0 0 0,-1-1 0,1 1 0,-3-2 0,-36-22 143,39 23-166,-21-15-33,0-1 1,2-1-1,0 0 1,1-2-1,1 0 1,0-1-1,2-1 1,-25-45-1,36 51 45,5 16-15,0 0 1,1 0 0,-1-1 0,0 1-1,0 0 1,0 0 0,0 0 0,0-1-1,0 1 1,0 0 0,0 0 0,1 0-1,-1 0 1,0-1 0,0 1 0,0 0-1,0 0 1,1 0 0,-1 0 0,0 0-1,0 0 1,0-1 0,1 1 0,-1 0-1,0 0 1,0 0 0,0 0 0,1 0-1,-1 0 1,0 0 0,0 0 0,0 0-1,1 0 1,-1 0 0,0 0 0,1 0-1,26 11-105,-23-9 78,30 15-150,67 23 1,-37-23 69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5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38 590 15251,'-4'4'324,"-21"21"1497,25-25-1795,-1 0-1,1 0 1,0 0 0,0 0-1,0 1 1,-1-1 0,1 0-1,0 0 1,0 0 0,0 0-1,-1 0 1,1 0 0,0 0 0,0 1-1,0-1 1,-1 0 0,1 0-1,0 0 1,0 0 0,-1 0-1,1 0 1,0 0 0,0 0-1,-1 0 1,1 0 0,0-1-1,0 1 1,0 0 0,-1 0-1,1 0 1,0 0 0,0 0-1,0 0 1,-1 0 0,1 0-1,0-1 1,0 1 0,0 0-1,-1 0 1,3-20 1000,11-26-253,3 0-1,37-76 0,58-83-369,-93 175-325,-8 11-50,32-50 33,-37 62-59,0 0 0,1 0 1,0 0-1,0 1 0,0 0 0,12-8 0,-17 13-1,0 0 0,0 1 0,-1-1 0,1 1-1,0-1 1,0 0 0,0 1 0,0-1 0,0 1-1,0 0 1,0-1 0,0 1 0,0 0-1,0 0 1,0 0 0,0-1 0,0 1 0,0 0-1,0 0 1,0 0 0,0 1 0,0-1-1,0 0 1,0 0 0,0 1 0,0-1 0,0 0-1,0 1 1,0-1 0,0 1 0,0-1 0,0 1-1,0 0 1,0-1 0,-1 1 0,1 0-1,0-1 1,0 1 0,-1 0 0,2 1 0,0 2 2,0 0 0,-1 1 0,1-1-1,-1 0 1,0 1 0,0-1 0,0 8 0,11 197 147,-4-33 29,-6-143-216,2-1 0,11 40 0,-14-69 9,-1 0 0,1-1 0,0 1-1,0 0 1,0-1 0,0 1 0,1 0 0,-1-1 0,1 0 0,-1 1 0,1-1 0,0 0 0,0 0 0,0 0 0,0 0-1,3 2 1,-5-4 22,1 0 0,0 1 0,0-1 0,0 0 0,-1 0 0,1 0 0,0 0-1,0 0 1,0 0 0,0 0 0,-1 0 0,1 0 0,0 0 0,0 0 0,0-1 0,0 1-1,-1 0 1,1-1 0,1 1 0,0-2-2,0 1 0,1-1 0,-1 0 0,0 0 0,0 0 0,0 0 0,3-4 0,23-37-132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6.5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19236,'0'4'1336,"-6"17"-1096,0 6-80,2 11 441,2 4-265,1 3-120,2 2-8,5-8-24,5-8-48,5-11 16,5-11-104,6-17-488,2-8-272,-5-17 600,-3-6-104,-11-9-80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57.1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6 19932,'-3'3'1681,"3"2"-1393,-2-1-176,2 4 584,6-4-584,2-2-488,1-10 328,0-2-80,-3-4-40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2.4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90 4953,'2'-6'752,"-2"-4"-216,0-1-200,-2 1 785,1-2-513,-1 3-136,-2 0-24,-2 3-152,1 0-480,-2 0 200,-5 1-16,1 5-24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2.9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12 16251,'-6'-2'532,"2"0"30,0 1-1,-1-1 1,1 1-1,0 0 0,-9-1 1,12 2-507,1 0-1,-1 0 1,1 0 0,-1 0-1,1 0 1,-1 0 0,1 0-1,-1 0 1,1 1 0,0-1-1,-1 0 1,1 0 0,-1 1 0,1-1-1,-1 0 1,1 0 0,0 1-1,-1-1 1,1 0 0,0 1-1,-1-1 1,1 1 0,-1-1-1,1 2-21,0-1 0,-1 0-1,1 0 1,0 0 0,0 0-1,0 0 1,0 1 0,0-1-1,0 0 1,0 0-1,0 0 1,0 0 0,1 1-1,-1 0 1,3 8 112,1 1 1,-1-1-1,2 0 0,-1 0 1,1-1-1,1 1 0,0-1 0,0 0 1,1-1-1,0 1 0,0-1 1,1-1-1,0 1 0,9 5 0,-12-9-242,0-1 0,0 0-1,0-1 1,0 1-1,0-1 1,1 0 0,-1 0-1,1-1 1,-1 1-1,1-1 1,0-1 0,-1 1-1,1-1 1,0 0-1,-1 0 1,1 0-1,0-1 1,-1 0 0,1 0-1,0-1 1,-1 1-1,1-1 1,-1 0 0,0-1-1,0 1 1,0-1-1,9-7 1,-11 8-385,-1 0 0,0 0 0,0-1-1,0 1 1,0-1 0,0 0 0,-1 1 0,1-1 0,-1 0 0,1 0 0,0-4 0,3-6-672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3.5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7 15203,'7'-6'3398,"-10"12"-1062,-5 13-1710,-12 52 234,-40 164 1018,49-141-2301,8-3-3771,3-89 3338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05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33 14011,'3'-25'2325,"-2"17"788,-2 27-1590,-8 526 319,11-530-1824,-1-12-11,-1 0-1,1 0 0,-1 0 0,0 0 0,0 0 0,0 0 0,-1 4 0,-3-18-598,-1 1 0,0 0 1,-8-14-1,1 12 114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05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165 7 15459,'-1'-1'67,"0"1"1,1-1-1,-1 0 0,0 1 0,0-1 0,0 1 1,0-1-1,0 1 0,1 0 0,-1-1 0,0 1 0,0 0 1,0 0-1,0-1 0,0 1 0,0 0 0,0 0 0,0 0 1,0 0-1,0 0 0,0 1 0,0-1 0,0 0 0,0 0 1,0 1-1,0-1 0,0 0 0,0 1 0,-1 0 0,-26 18 690,18-10-614,1 1 1,0 1 0,0-1 0,1 2 0,1-1 0,0 1 0,0 0 0,1 1 0,1-1 0,0 1 0,-5 24-1,4-13-77,2 0 0,1 0-1,1 0 1,1 1-1,4 42 1,-2-56-25,0 1 1,1-1-1,1 1 0,0-1 0,6 15 1,-8-24-19,-1 0 1,1 0 0,0 0-1,0 0 1,0-1 0,0 1-1,1 0 1,-1 0-1,0-1 1,1 1 0,-1-1-1,1 1 1,-1-1 0,1 0-1,0 1 1,-1-1 0,1 0-1,0 0 1,0 0 0,0 0-1,0-1 1,0 1 0,0 0-1,0-1 1,0 0 0,0 1-1,0-1 1,0 0 0,1 0-1,-1 0 1,0 0 0,0-1-1,0 1 1,0 0 0,0-1-1,3-1 1,2-1 91,1 0-1,-1-1 1,0-1 0,-1 1 0,1-1-1,-1 0 1,0 0 0,0-1 0,-1 0-1,9-10 1,-8 7 70,0 1 0,0-1 0,-1 0-1,-1-1 1,1 1 0,-1-1 0,4-18 0,-7 26-144,-1 0 1,1 0 0,-1 0 0,0 0 0,1 0 0,-1 0 0,0 0 0,0 0 0,-1 0 0,1 0 0,0 0 0,-1 0 0,1 0 0,-1 0 0,0 0 0,1 0 0,-1 1 0,0-1 0,0 0 0,0 0 0,0 1 0,-1-1 0,1 1 0,-3-3 0,2 2-4,0 1-1,-1 0 0,1 0 1,-1 0-1,1 0 1,-1 0-1,1 1 0,-1-1 1,1 1-1,-1-1 1,0 1-1,1 0 0,-1 0 1,1 0-1,-1 0 1,0 1-1,1-1 0,-1 1 1,-2 1-1,-2 0 0,0 0 0,0 1-1,0 0 1,1 1 0,-1 0-1,1 0 1,-8 6 0,11-7-145,0-1 0,0 1 0,0 0 0,0 0 0,1 0 0,-1 1 0,1-1-1,-1 0 1,1 1 0,1 0 0,-1-1 0,0 1 0,1 0 0,-2 6 0,3-10 64,0 1-1,0-1 0,0 0 0,0 1 1,0-1-1,0 0 0,-1 1 0,1-1 1,0 0-1,0 0 0,0 1 0,1-1 1,-1 0-1,0 1 0,0-1 0,0 0 1,0 1-1,0-1 0,0 0 0,0 0 1,0 1-1,1-1 0,-1 0 0,0 1 1,0-1-1,0 0 0,1 0 0,-1 0 1,0 1-1,0-1 0,1 0 0,-1 0 1,0 0-1,0 1 0,1-1 0,-1 0 1,0 0-1,0 0 0,1 0 0,-1 0 1,0 0-1,1 0 0,-1 0 0,0 0 1,1 0-1,-1 0 0,0 0 0,1 0 1,-1 0-1,0 0 0,1 0 0,-1 0 1,17-7-1384,35-30-330,-17 11 714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06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14 14963,'0'3'238,"0"1"-1,0-1 0,0 0 1,0 1-1,0-1 0,0 0 1,-1 1-1,0-1 0,0 0 1,0 0-1,-1 4 1,-3 9 534,2 2 27,0 1 1,-1 29-1,4-43-716,0 0 1,0 0-1,0 0 0,1 0 0,0 0 0,0-1 0,0 1 0,0 0 1,1 0-1,0-1 0,0 1 0,0-1 0,1 0 0,-1 0 1,4 5-1,-5-8-57,0 0 1,1 0-1,-1 0 1,0 0-1,1 0 1,-1-1 0,1 1-1,-1 0 1,1-1-1,-1 1 1,1-1-1,-1 1 1,1-1-1,0 0 1,-1 0-1,1 1 1,0-1-1,-1 0 1,1-1-1,-1 1 1,1 0 0,0 0-1,-1-1 1,1 1-1,-1-1 1,1 1-1,-1-1 1,1 0-1,-1 1 1,1-1-1,-1 0 1,0 0-1,1 0 1,-1 0 0,0 0-1,2-2 1,3-3 102,0-1 0,0 1 1,0-1-1,-1 0 0,6-11 0,-6 9 42,0-1-1,-1 0 0,0 0 0,-1 0 0,0 0 0,0 0 0,-1-1 0,1-15 0,-3 22-113,0 1-1,0-1 0,-1 0 0,1 1 0,-1-1 0,1 0 0,-1 1 0,-1-1 0,1 1 1,0-1-1,-1 1 0,-2-4 0,3 5-32,-1 0 1,0 0 0,0 0-1,0 0 1,0 0-1,0 1 1,0-1-1,0 1 1,-1-1 0,1 1-1,-1 0 1,1 0-1,-1 0 1,1 0-1,-1 0 1,0 1 0,1-1-1,-5 0 1,4 1-115,0 0 0,-1 0 1,1 0-1,0 0 1,-1 0-1,1 1 0,0 0 1,-1-1-1,1 1 0,-4 2 1,6-2 31,-1-1 0,1 1 1,0 0-1,-1 0 0,1 0 0,0 0 1,0 0-1,-1 0 0,1 0 1,0 0-1,0 0 0,0 0 1,1 1-1,-1-1 0,0 0 0,0 1 1,1-1-1,-1 1 0,1-1 1,-1 1-1,1-1 0,-1 1 1,1-1-1,0 2 0,0 12-410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29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5 16532,'0'0'85,"0"-1"0,0 1 0,0 0 1,0 0-1,0 0 0,0 0 1,0-1-1,0 1 0,0 0 0,-1 0 1,1 0-1,0 0 0,0-1 0,0 1 1,0 0-1,0 0 0,0 0 1,-1 0-1,1 0 0,0-1 0,0 1 1,0 0-1,0 0 0,-1 0 1,1 0-1,0 0 0,0 0 0,0 0 1,-1 0-1,1 0 0,0 0 1,0 0-1,0 0 0,-1 0 0,1 0 1,0 0-1,0 0 0,0 0 1,-1 0-1,1 0 0,0 0 0,0 0 1,0 0-1,0 0 0,-1 0 1,1 1-1,0-1 0,0 0 0,0 0 1,0 0-1,-1 0 0,1 0 1,0 0-1,0 1 0,0-1 0,0 0 1,0 0-1,0 12 648,2 0 1,0 0-1,4 17 0,3 10-401,-4-9-184,18 95 325,-22-124-467,-1 1-1,0-1 1,1 0-1,-1 0 1,1 1-1,-1-1 1,1 0-1,0 0 1,-1 0-1,1 1 1,0-1-1,0 0 1,1 1-1,-2-2-3,1 0 1,-1 0-1,1 1 0,-1-1 1,0 0-1,1 0 0,-1 0 1,0 0-1,1 0 0,-1 0 1,0 0-1,1 0 0,-1 0 1,1 0-1,-1 0 0,0 0 1,1 0-1,-1 0 0,0-1 1,1 1-1,-1 0 0,0 0 1,1 0-1,-1 0 0,0-1 1,1 1-1,-1 0 0,0 0 0,1-1 1,2-3 13,1 0 0,-1 0 0,-1-1 0,1 1 0,2-7 0,-4 9-14,45-101 104,-5 9-49,-41 93-58,1 0 0,-1-1 1,1 1-1,-1 0 0,1 0 0,0 0 0,-1 0 0,1 0 1,0 0-1,0 0 0,0 0 0,0 0 0,0 1 0,0-1 1,0 0-1,0 1 0,0-1 0,1 0 0,-1 1 0,0 0 0,-1 1 0,1-1 0,0 0 0,-1 0 0,1 1 0,-1-1 0,1 1 0,0-1 0,-1 0 0,1 1 0,-1-1 0,1 1 0,-1 0 1,1-1-1,-1 1 0,0-1 0,1 1 0,-1 0 0,0-1 0,1 1 0,-1 0 0,0-1 0,0 1 0,1 0 0,-1-1 0,0 1 0,0 0 0,0 1 0,11 66 17,-9-50 19,0 0-1,9 30 1,-9-47-1164,0-6 528,0-11 169,-2 12 264,2-8-288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3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41 18164,'-4'33'1248,"4"-2"-1056,0-4-120,6 2 576,3-7-592,7-13-232,5-9-144,3-16-376,5-8-240,-1-14 688,-1-2-168,-1-4-120</inkml:trace>
  <inkml:trace contextRef="#ctx0" brushRef="#br0" timeOffset="1">234 0 13107,'-9'44'1576,"-3"10"-784,0 3-304,-2-2 1113,2 1-425,4-14-424,1-6-176,2-16-288,5-17-152,-1 0-456,1-17-216,0-11 416,-2-2-104,2-6-96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3:54.1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174 14 18284,'-38'117'1681,"25"-81"-1370,1 1-1,-8 45 0,14-42-9,1-1-1136,5-37 422,0-6-89,1-22-773,-1-41-1684,-3 0 1,-18-97 0,17 138 3701,2 14 1068,6 30 22,5 18-1136,2-1 0,1 0-1,2 0 1,1-1 0,2-1-1,1-1 1,29 39-1,-44-68-675,0 1-1,1-1 1,-1 0-1,1 1 1,0-2-1,5 4 1,-8-5-27,-1-1 0,1 0 0,-1 1-1,0-1 1,1 0 0,-1 0 0,1 0 0,-1 0 0,1 1-1,-1-1 1,1 0 0,-1 0 0,1 0 0,-1 0 0,1 0-1,-1 0 1,1 0 0,-1 0 0,1 0 0,-1 0 0,1-1 0,-1 1-1,1 0 1,-1 0 0,1-1 0,0 0-16,-1 0 1,1 0-1,-1 0 0,0 0 1,0 0-1,1 0 0,-1 0 1,0 0-1,0 0 0,0 0 1,0 0-1,0 0 0,0 0 1,0 0-1,-1 0 0,1 0 1,0 0-1,-1-1 0,-4-15-206,-1 1 0,0 0-1,-1 1 1,-1-1 0,0 1-1,-15-19 1,-2 0-117,-43-43 0,55 63 351,0-1 114,-1 2 1,-22-18-1,27 26 107,10 11-63,12 10 95,-4-7-138,1-1 0,0 0 0,0-1 0,1 0 0,0-1-1,0 0 1,0-1 0,1 0 0,15 4 0,31 8 36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40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3907 6537,'1'6'13239,"11"-43"-12400,-12 37-826,15-40 101,-15 39-105,0 0-7,0 0 1,0-1-1,0 1 1,0 0-1,0 0 0,0-1 1,0 1-1,0 0 1,0 0-1,0-1 0,1 1 1,-1 0-1,1 0 0,-1-1 1,1 1-1,-1 0 1,1 0-1,1-2 0,-1 1 4,1-1-1,-1 1 1,0-1-1,0 1 1,0-1-1,0 0 1,-1 1-1,1-6 1,0-1 14,0 1 0,0 0 0,1 0 0,0 0 0,0 0 0,1 0 0,0 0 0,0 1 0,7-12 0,-9 17-26,5-9 15,-1-1 0,0 0-1,-1 0 1,5-20-1,4 5 5,-3 6-7,10-41-27,-13 38 19,0 0 1,15-27 0,-14 34-19,2 0 0,0 1 0,21-25 1,-14 21 22,-1-1 0,0 0 0,-2 0 1,19-37-1,0 0 30,-24 44-38,-1 0-1,-1 0 1,9-23 0,44-105 38,-13 36-38,-36 70-1,0 0 1,7-55 0,11-40 43,-13 85-25,8-30 12,-16 47-8,22-48 0,-6 15 4,2-14 0,2-8 54,61-127 1,31 16 59,-82 141-59,-3-2 0,49-106 1,-37 40 72,52-116 218,-67 173-226,-3-1 0,-2-2 0,25-100 0,-47 145-135,1-1 1,2 1-1,0 0 0,1 1 1,2 0-1,0 0 0,1 1 1,1 1-1,1 0 0,1 1 1,23-24-1,-9 15-10,-6 6 2,0-1 1,-2-1-1,0-1 1,17-27-1,-30 36 6,-1 1 0,-1-2 1,6-20-1,8-20 131,-20 56-166,1 0-1,-1 0 1,1 1 0,-1-1-1,1 0 1,-1 0 0,0 0 0,1 0-1,-1 0 1,0 1 0,0-1-1,0 0 1,0 0 0,0 0-1,0 0 1,0 0 0,0 0 0,0 0-1,0 0 1,0 1 0,0-1-1,-1 0 1,1 0 0,0 0-1,-1 0 1,1 0 0,-1 1 0,1-1-1,-1 0 1,1 0 0,-2 0-1,-3-8-282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41.5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33 14915,'18'-33'2295,"-17"77"662,-77 476 1681,75-519-4634,-1 19 95,3-20-97,-1 1 0,0-1-1,0 0 1,0 0-1,0 1 1,0-1-1,0 0 1,0 1 0,1-1-1,-1 0 1,0 0-1,0 0 1,0 1-1,1-1 1,-1 0 0,0 0-1,0 0 1,1 1-1,-1-1 1,0 0-1,0 0 1,1 0 0,-1 0-1,0 0 1,0 0-1,1 0 1,-1 0-1,0 0 1,1 1-1,-1-1 1,0 0 0,1 0-1,-1-1 1,0 1-1,0 0 1,1 0-1,-1 0 1,0 0 0,1 0-1,-1 0 1,0 0-1,0 0 1,1 0-1,-1-1 1,0 1 0,0 0-1,1 0 1,-1 0-1,0-1 1,0 1-1,0 0 1,1 0-1,-1 0 1,0-1 0,64-45-457,-7 3-1377,-7 12 957,-28 17 271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42.1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79 218 14931,'-2'0'291,"1"0"1,-1 0-1,0 0 0,1-1 0,-1 1 1,1-1-1,-1 1 0,1-1 0,-1 1 1,1-1-1,-1 0 0,-2-2 0,8 11-200,-1-1 0,0 1 0,0-1 0,-1 1 0,0 0-1,-1 0 1,0 0 0,0 0 0,0 0 0,-1 0 0,-1 0-1,1 0 1,-3 9 0,-2 11 385,-1-1 1,-14 37-1,14-46 24,-2-1 0,-13 21 1,14-26-134,11-20-178,-1-1 0,0 0 0,3-15 0,3-8-151,9-28-14,-3 1 0,-2-2 0,6-76 0,-20 122-23,-2 27 5,3-11-4,-2 10 14,1-1 0,1 1 0,0 0 0,0 0 0,1 0-1,1 0 1,0-1 0,0 1 0,1-1 0,5 12 0,-8-21-10,0 0 0,1 0 1,0 0-1,-1 0 0,1 0 1,0 0-1,-1 0 0,1 0 0,0-1 1,0 1-1,0 0 0,0 0 0,-1-1 1,1 1-1,0-1 0,0 1 1,0-1-1,1 1 0,-1-1 0,0 0 1,0 1-1,0-1 0,0 0 0,0 0 1,0 0-1,0 0 0,0 0 1,1 0-1,-1 0 0,0 0 0,0 0 1,0-1-1,0 1 0,0 0 1,0-1-1,0 1 0,0-1 0,0 1 1,2-2-1,2-1 25,0-1 0,0 0 1,0 0-1,0 0 0,7-10 1,18-25 178,33-57 0,-4 7-12,-47 75-152,-12 14-45,1 0 0,-1 0 1,0 0-1,0 0 0,0 0 0,0 0 0,0 0 1,1 0-1,-1 0 0,0 0 0,0 0 0,0 0 1,0 0-1,0 0 0,0 0 0,1 0 1,-1 1-1,0-1 0,0 0 0,0 0 0,0 0 1,0 0-1,0 0 0,0 0 0,0 0 0,1 0 1,-1 1-1,0-1 0,0 0 0,0 0 0,0 0 1,0 0-1,0 0 0,0 1 0,0-1 0,0 0 1,0 0-1,0 0 0,0 0 0,0 0 1,0 0-1,0 1 0,0-1 0,0 0 0,0 0 1,0 0-1,0 0 0,0 0 0,0 1 0,0-1 1,0 0-1,-1 0 0,-6 35 68,-11 21-102,4 1 0,1 0 0,-7 97 0,20-152 72,1 43 490,-1-42-519,1-1 1,-1 0 0,1 0 0,-1 0-1,1 1 1,0-1 0,0 0 0,0 0 0,0 0-1,0 0 1,0 0 0,1 0 0,-1-1 0,1 1-1,-1 0 1,3 1 0,10 4 60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00.8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0 555 11034,'7'-4'5582,"-5"1"-5240,1 1 0,-1 0-1,0 0 1,1 0 0,0 1 0,-1-1 0,1 1-1,0-1 1,0 1 0,0 0 0,0 0 0,0 0-1,0 1 1,0-1 0,3 0 0,40 13 549,-34-8-849,0-1 0,0 0 1,23 2-1,83-8 80,-30 0-36,43-1-163,-125 4 79,0 1-1,0-1 1,0 2 0,0-1 0,0 0 0,-1 1 0,1 0 0,0 1 0,-1-1-1,7 5 1,-8-5 1,0 1 0,0-1-1,0 0 1,0 0-1,0 0 1,1-1 0,-1 0-1,1 0 1,-1 0 0,1 0-1,-1 0 1,1-1 0,-1 0-1,1 0 1,-1 0-1,1-1 1,-1 1 0,7-3-1,11-5-50,15-6 30,-1 0 1,38-23-1,-25 9 10,81-35 0,-107 54 8,1 1 0,-1 1 0,1 1 1,1 2-1,-1 0 0,30 0 0,246-17 19,-280 18-27,426-72-1,-313 49-119,255-17 0,-134 34-11,66 8 79,-142 5 31,-32 1-49,62-1 142,-109-8-57,142 12 0,-10-4-24,1-19 76,-154 8-53,232-2-58,-282 8 56,-1-1 1,0-2 0,0 0 0,0-2 0,48-17 0,124-65-4,-164 71-27,41-15-1,-77 32 30,1 0 1,0 0-1,-1 0 0,1 0 1,0 0-1,0 0 1,-1 0-1,1 0 0,0 0 1,-1 0-1,1 0 1,0 0-1,-1 0 0,1-1 1,0 1-1,0 0 1,-1 0-1,1 0 0,0 0 1,0-1-1,-1 1 0,1 0 1,0 0-1,0-1 1,-1 1-1,1 0 0,0 0 1,0-1-1,0 1 1,0 0-1,0-1 0,-1 1 1,1 0-1,0 0 1,0-1-1,0 1 0,0 0 1,0-1-1,0 1 1,0 0-1,0-1 0,0 1 1,0 0-1,0-1 1,0 1-1,0 0-51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40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248 0 16355,'-14'33'5460,"2"-3"-4603,-59 127 862,-72 176-1193,142-330-520,-1-1 0,1 1 0,0 0 0,1-1 0,-1 1 0,0 0 0,1 0-1,0 0 1,0-1 0,-1 1 0,2 0 0,-1 3 0,0-6-3,1 1 0,-1-1-1,0 1 1,0-1 0,1 1 0,-1-1 0,0 1 0,1-1-1,-1 0 1,0 1 0,1-1 0,-1 1 0,1-1-1,-1 0 1,1 0 0,-1 1 0,1-1 0,-1 0 0,1 0-1,-1 0 1,1 1 0,-1-1 0,1 0 0,23-3 43,131-55-822,-110 40-42,-36 14 709,-1 0 0,0 0-1,0-1 1,11-8 0,6-8-326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41.0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88 16371,'-11'12'705,"1"0"-1,0 1 0,0 1 1,2 0-1,0 0 0,-13 30 1,14-23-291,0 0 1,0 0-1,2 1 1,-3 32-1,8-54-395,-1 1-1,1-1 1,0 1 0,0-1-1,0 1 1,0-1-1,0 1 1,0-1-1,0 1 1,0-1 0,0 1-1,0-1 1,0 1-1,0-1 1,0 1-1,1-1 1,-1 1-1,0-1 1,0 0 0,0 1-1,1-1 1,-1 1-1,0-1 1,1 1-1,7-6 181,10-20-45,31-62-193,47-118 0,-92 196 3,-4 9 32,0 1 0,0-1 0,0 0 0,0 0 0,0 0 0,0 0 0,0 0 0,0 0 0,0 1-1,0-1 1,1 0 0,-1 0 0,0 0 0,0 0 0,0 0 0,0 0 0,0 0 0,0 0 0,0 0 0,1 0 0,-1 0 0,0 0 0,0 1 0,0-1-1,0 0 1,0 0 0,1 0 0,-1 0 0,0 0 0,0 0 0,0 0 0,0 0 0,0 0 0,0 0 0,1-1 0,-1 1 0,0 0 0,0 0-1,0 0 1,0 0 0,0 0 0,1 0 0,-1 0 0,0 0 0,0 0 0,0 0 0,0 0 0,0 0 0,0-1 0,0 1 0,0 0 0,1 0 0,0 13-25,-3 42-62,0-32 98,2 1-1,2 24 0,-2-46 6,0-1 0,0 0 0,0 1 0,0-1 0,1 0 0,-1 1 0,0-1 0,1 0 0,-1 0 0,1 1 0,-1-1 0,1 0 0,0 0 0,0 0 0,-1 0 0,1 0 0,0 0 0,2 2-1,-3-3-1,1 0 0,0 0 0,0 1 0,-1-1 0,1 0-1,0 0 1,-1 0 0,1 0 0,0 0 0,0-1 0,-1 1-1,1 0 1,0 0 0,-1 0 0,1-1 0,0 1-1,-1 0 1,1 0 0,0-1 0,-1 1 0,1-1 0,-1 1-1,1-1 1,0 0 0,4-3 44,-1-1 0,0 1 0,0-1 0,0-1 0,6-10 1,81-148 377,-91 164-436,0-1 0,0 0 0,1 1 0,-1-1-1,0 1 1,1-1 0,-1 0 0,0 1 0,1-1 0,-1 1 0,1-1 0,-1 1 0,1 0 0,-1-1 0,1 1 0,-1-1 0,1 1 0,0 0 0,-1 0 0,2-1 0,-2 1 1,1 0 1,-1 1-1,1-1 1,-1 0-1,0 0 1,0 1-1,1-1 0,-1 0 1,0 1-1,1-1 1,-1 1-1,0-1 1,0 0-1,0 1 1,1-1-1,-1 1 0,0-1 1,0 0-1,0 1 1,0-1-1,0 1 1,0 0-1,1 33-64,-1-31 62,-15 156-100,4-71 106,10-72 13,-1-1-278,1 0 1,-8 28-1,9-43 261,0 1 0,0-1-1,0 0 1,0 0 0,0 0 0,0 0-1,0 0 1,0 0 0,0 0-1,0 0 1,0 0 0,0 1-1,0-1 1,0 0 0,0 0-1,0 0 1,0 0 0,0 0-1,0 0 1,0 0 0,0 0-1,0 1 1,0-1 0,0 0-1,0 0 1,0 0 0,0 0-1,0 0 1,0 0 0,0 0 0,0 0-1,0 0 1,0 0 0,0 1-1,0-1 1,-1 0 0,1 0-1,0 0 1,0 0 0,0 0-1,0 0 1,0 0 0,0 0-1,0 0 1,0 0 0,0 0-1,-1 0 1,1 0 0,0 0-1,0 0 1,0 0 0,0 0-1,0 0 1,0 0 0,0 0 0,0 0-1,0 0 1,-1 0 0,1 0-1,0 0 1,0 0 0,0 0-1,0 0 1,0 0 0,0 0-1,0 0 1,0 0 0,-2-7-108,1-10-98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41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38 23605,'-5'9'1576,"2"-3"-1360,-3-6-168,6-4 64,0-4-704,2-7 520,-1 0-72,1 5-160</inkml:trace>
  <inkml:trace contextRef="#ctx0" brushRef="#br0" timeOffset="1">50 222 18468,'1'31'2168,"-2"-5"-1231,-4-11-425,-1-9 1536,2-6-888,1-9-992,0-9-568,0-5 368,-2-5-152,2-4-192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20.7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48 11346,'4'-9'1242,"4"-14"678,-5 8 2736,-9 65 699,-14 32-5111,8-40 205,-6 25-336,8-35-467,1 0-1,2 1 0,1 0 0,-2 42 1,10-61-798,2-13 600,3-8 77,7-14-318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30.2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17116,'-2'14'1784,"7"4"-1016,-2 3-320,1 10 1209,1 1-649,2 4-488,1 3-104,-1-5-344,-1-2-192,0-8-432,-1-2-160,-1-13-336,2-1-105,-3-8 681,0-5-240,2-7-56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21.1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166 0 19132,'-17'20'5027,"-15"29"-3272,30-45-1522,0-1-165,-11 18 260,-16 33 0,27-49-313,0 0 0,0 1 0,0-1 0,1 0 1,-1 1-1,1-1 0,1 1 0,-1-1 1,1 1-1,0 0 0,0-1 0,2 12 0,-1-16-19,-1 1 0,1 0 0,0 0 0,0-1-1,0 1 1,0-1 0,0 1 0,0-1 0,1 1-1,-1-1 1,0 0 0,1 0 0,-1 1 0,1-1-1,-1 0 1,1 0 0,0-1 0,-1 1 0,1 0 0,0 0-1,0-1 1,3 1 0,5 1-65,0 0 0,0-1 0,12-1 0,-6 1-52,-9-1 64,1 1 1,0-1-1,0 2 0,0-1 1,0 1-1,-1 0 1,8 4-1,-13-5 50,0 0 0,-1 0 0,1 0 0,-1 0 0,0 0 0,1 0 0,-1 0 0,0 1 0,0-1 0,0 0 0,1 1 0,-2-1 0,1 1 0,0-1 0,1 3 0,-1-1 19,-1-1 1,1 0 0,-1 1-1,0-1 1,0 1-1,0-1 1,0 1 0,0-1-1,-1 0 1,1 1 0,-1-1-1,1 0 1,-1 1-1,-2 2 1,-4 9 144,-1 0 0,-1 0 1,0-1-1,-1-1 0,0 1 1,-1-2-1,0 1 0,-1-2 0,0 1 1,-1-2-1,0 0 0,-25 13 0,33-19-126,1-1 0,-1 0 0,0 0 0,0-1-1,0 1 1,0-1 0,-7 1 0,10-2-71,1 0 0,-1-1 0,1 1 0,-1 0 0,1 0 0,-1-1 0,1 1 0,0-1 0,-1 1 0,1-1 0,0 1 0,-1-1 0,1 0 0,0 0 0,0 0 0,0 0 0,-1 0 0,1 0 0,0 0 0,0 0 0,1 0 0,-1 0 0,0 0 0,0-1 0,1 1 0,-1 0 0,0-1 0,1 1 0,-1 0 0,1-1 0,-1-1 0,0-1-33,0-1 1,1 1-1,-1-1 1,1 1-1,0-1 1,0 1-1,0-1 1,1 1-1,0-1 1,0 1-1,0-1 1,0 1-1,2-5 1,10-16-430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0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12443,'5'-3'1392,"1"1"-680,1 4-208,4 7 1769,1 2-1441,4 1-312,2 1-48,2-1-24,-1 0-48,2-4-192,-1-2-232,1-5-464,0-1-168,0-6 528,-2-1-144,1-5-56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0.6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176 0 14707,'0'8'1568,"-7"8"-831,-2 1-209,-5 10 912,1 6-320,-5 9-288,-2 3-111,1 5-193,1-1-112,3-4-184,0-1-152,6-11-504,1-5-304,4-13 632,-1-4-120,4-13-104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1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167 1 17092,'0'3'361,"0"0"0,-1-1 0,0 1 0,0 0 0,0-1 0,0 1 0,0 0 0,-3 3 0,3-3-86,-1 0 0,1 1-1,-1-1 1,1 0-1,0 0 1,-1 6-1,2-8-214,0 0 0,-1 1-1,1-1 1,0 1-1,1-1 1,-1 0-1,0 1 1,0-1-1,1 1 1,-1-1-1,0 0 1,1 1 0,0-1-1,-1 0 1,1 1-1,0-1 1,-1 0-1,1 0 1,0 0-1,2 2 1,-1-2-24,0 1-1,0-1 1,0 1 0,1-1 0,-1 0-1,1 0 1,-1 0 0,1 0-1,-1 0 1,5 0 0,5 1-254,1-1 1,0-1 0,22-1-1,-27 0 1,5 0-201,-8 0 61,0 0-1,0 1 1,0 0-1,0 0 1,0 0 0,0 0-1,1 1 1,-1 0-1,5 2 1,-8 0-403,-2 0-168</inkml:trace>
  <inkml:trace contextRef="#ctx0" brushRef="#br0" timeOffset="1">22 228 15355,'-17'7'1753,"13"-2"-1121,5-4-216,17 2 872,6-1-208,12-2-263,5 0-201,5 0-304,4-2-104,-2-1 0,-4 0-8,-11 3-632,-6 0 1688,-9 0-1184,-5 0 88,-11 0 8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2.0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0 17508,'1'2'216,"-1"0"1,0 0 0,-1 0-1,1 0 1,0 0 0,0 0-1,-1 0 1,1 0 0,-1 0-1,0 0 1,1-1 0,-3 4-1,1 1 351,0 0-200,0 0-142,1-1-1,-1 0 1,1 1 0,1 0-1,-1-1 1,1 7-1,0-11-218,0 0 0,0-1 0,1 1 0,-1 0-1,1-1 1,-1 1 0,1-1 0,-1 1 0,0-1 0,1 1-1,0-1 1,-1 1 0,1-1 0,-1 1 0,1-1-1,0 0 1,-1 1 0,1-1 0,0 0 0,-1 1 0,1-1-1,0 0 1,-1 0 0,1 0 0,0 0 0,0 0 0,-1 0-1,1 0 1,0 0 0,0 0 0,-1 0 0,2 0 0,31-5-136,-25 4 91,2-1-7,-1 1 0,0 0 0,1 1 1,-1 0-1,1 0 0,-1 1 0,15 4 0,-21-4 32,1 0 0,-1 0 0,0 0 1,-1 1-1,1-1 0,0 1 0,0 0 1,-1 0-1,1 0 0,-1 0 0,1 0 1,-1 1-1,0-1 0,0 1 0,0-1 0,0 1 1,0 0-1,-1 0 0,1 0 0,-1 0 1,0 0-1,0 0 0,0 0 0,0 0 1,0 4-1,0 3 21,0 1 1,-1-1 0,0 0-1,-1 0 1,0 0 0,-1 0-1,0 0 1,0 0 0,-1 0-1,0-1 1,-5 12 0,6-16 13,-1 0 0,1 0 0,-1 0 0,0-1 1,0 1-1,0 0 0,-1-1 0,1 0 0,-1 0 0,0 0 0,0 0 1,-1-1-1,1 0 0,-1 1 0,0-2 0,1 1 0,-1 0 1,-1-1-1,1 0 0,0 0 0,-10 1 0,11-2-68,0-1 0,0-1 0,0 1 0,0 0 0,0-1 0,0 0 0,0 0-1,0 0 1,1 0 0,-1-1 0,0 1 0,1-1 0,-1 0 0,1 0 0,0-1 0,-6-3 0,2-1-17,0 1 0,1-2 0,0 1 1,0-1-1,-9-15 0,-8-20-226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2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 14299,'19'0'1488,"5"5"-904,-1-2-239,4-3 575,4 0-112,3-3-648,0-3-432,-1 0 312,-1 1-144,-2 1-144</inkml:trace>
  <inkml:trace contextRef="#ctx0" brushRef="#br0" timeOffset="1">744 40 16267,'2'12'1833,"1"4"-1225,-3 8-208,0 2 784,-2 7-440,2 2-79,-1-1-337,-1-2-312,2-5-680,-1-5 392,-4-13 127,1-7-143,-2-8-88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2.9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 15147,'15'-2'1120,"6"-1"-911,6-1-73,8-4 384,4 2-400,4-3 0,4 1-16,-5 1-96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3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36 18580,'-11'4'349,"1"0"0,0 0 0,0 1 0,1 0 0,-1 1 0,1 0 0,0 0-1,-11 11 1,16-13-289,1 0-1,-1 0 1,1 0-1,0 0 0,0 1 1,0-1-1,1 1 1,-1 0-1,1 0 0,0 0 1,1 0-1,-1 0 1,1 0-1,0 1 0,0-1 1,1 0-1,-1 1 0,2 8 1,-1-11-51,0 0 0,1 0 0,0 0 0,-1-1 0,1 1 0,0 0 0,0 0 0,1-1 0,-1 1 1,1-1-1,-1 1 0,1-1 0,0 0 0,-1 1 0,1-1 0,0 0 0,1 0 0,-1-1 0,0 1 0,1 0 0,-1-1 0,1 1 0,-1-1 0,1 0 0,-1 0 1,1 0-1,0 0 0,0 0 0,5 0 0,-3 0-4,0 0 0,1-1 0,-1 0 0,0 0 0,0 0 0,1-1 0,-1 0 1,0 0-1,0 0 0,0 0 0,0-1 0,0 0 0,0 0 0,0-1 0,7-4 0,-6 2 6,-1 1 0,0-1-1,0 0 1,0 0 0,-1-1 0,1 1-1,5-12 1,-8 13-39,0 0 0,0 0 1,-1 0-1,1 0 0,-1 0 1,0 0-1,0 0 0,0-1 0,-1 1 1,1 0-1,-1-1 0,0 1 0,-2-8 1,-3 2-672,-1 10-543,5 1 1104,0 0 0,0 0 0,1-1 0,-1 1 0,0 0 0,1 0 0,-1 0 0,1 0 0,-1 0 0,1 0 1,0 0-1,-1 0 0,1 0 0,0 0 0,0 0 0,-1 0 0,1 1 0,0 2-200,0-1 0,0 1-1,1-1 1,-1 1 0,1-1 0,0 1-1,0-1 1,0 1 0,0-1 0,1 0 0,-1 0-1,1 0 1,3 6 0,0-5-308,-1 1-1,1-1 1,-1 0 0,1 0-1,0 0 1,11 5 0,-13-7 925,0 0 1,-1 0-1,0 0 0,1 1 1,-1-1-1,0 1 1,0-1-1,0 1 1,0 0-1,-1 0 1,1 0-1,-1 0 1,0 0-1,0 0 1,0 0-1,0 0 1,0 0-1,0 4 0,1 10 838,-1-1-1,-1 24 0,0-13-194,1 20 247,-2-27-1015,1 1-1,1-1 1,1 1 0,6 24 0,-8-45-156,0 0-1,0 0 0,0 0 1,0 0-1,0 1 1,0-1-1,0 0 1,0 0-1,0 0 0,0 0 1,0 1-1,0-1 1,0 0-1,0 0 1,0 0-1,0 1 0,0-1 1,0 0-1,0 0 1,0 0-1,0 0 1,0 0-1,0 1 0,1-1 1,-1 0-1,0 0 1,0 0-1,0 0 1,0 0-1,0 0 0,0 1 1,1-1-1,-1 0 1,0 0-1,0 0 1,0 0-1,0 0 1,1 0-1,-1 0 0,0 0 1,0 0-1,0 0 1,0 0-1,1 0 1,-1 0-1,0 0 0,0 0 1,0 0-1,0 0 1,1 0-1,3-11-135,0-13-124</inkml:trace>
  <inkml:trace contextRef="#ctx0" brushRef="#br0" timeOffset="1">499 54 17740,'75'-22'3851,"-40"11"-3529,51-9 0,-85 20-322,1 0 0,-1-1 0,1 1 0,-1 0 0,1 0 0,-1 0 0,1 0 0,-1 0 0,1 0 0,-1 1 0,1-1 0,-1 0 0,0 1 0,1-1 0,-1 1 0,1 0 0,-1-1-1,3 3 1,-4-2 2,1 0 0,0 0 0,0 0 0,-1 0 0,1 0 0,0 0 0,-1 0 0,1 1 0,-1-1 0,0 0 0,1 0 0,-1 1 0,0-1 0,0 0 0,0 1 0,0-1 0,0 2 0,-1 7 37,-1 0 0,-1 0 1,1-1-1,-8 17 0,5-11 55,-49 172 1247,53-183-1138,-5 15-1227,6-19 985,-1 1 1,1-1 0,0 0-1,0 0 1,-1 1 0,1-1-1,0 0 1,-1 0 0,1 1-1,0-1 1,0 0-1,-1 0 1,1 0 0,-1 0-1,1 1 1,0-1 0,-1 0-1,1 0 1,0 0 0,-1 0-1,1 0 1,0 0-1,-1 0 1,1 0 0,-1 0-1,1 0 1,0 0 0,-1 0-1,1-1 1,0 1-1,-1 0 1,1 0 0,0 0-1,-1 0 1,1-1 0,0 1-1,-1 0 1,1 0 0,0 0-1,-1-1 1,1 1-1,0 0 1,0-1 0,0 1-1,-1 0 1,1-1 0,-12-10-452,-2-4-141</inkml:trace>
  <inkml:trace contextRef="#ctx0" brushRef="#br0" timeOffset="2">523 208 16171,'16'1'1345,"8"-1"-1017,0-3-144,9-3 240,3 0-416,2-6 192,-4 0-8,2-2-200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4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91 1 13507,'-1'8'694,"0"0"0,0-1 0,-1 1 0,0 0 0,0-1 0,-1 1-1,0-1 1,-5 9 0,4-8-239,0 0-1,1 0 0,0 1 1,0 0-1,-2 10 0,5-18-454,0 0-1,0-1 0,0 1 1,0 0-1,0-1 1,0 1-1,1 0 0,-1-1 1,0 1-1,0 0 1,0-1-1,1 1 0,-1 0 1,0-1-1,1 1 1,-1-1-1,0 1 0,1-1 1,-1 1-1,1 0 1,-1-1-1,1 0 0,-1 1 1,1-1-1,-1 1 1,1-1-1,-1 0 0,1 1 1,-1-1-1,1 0 1,0 0-1,-1 1 0,1-1 1,0 0-1,-1 0 1,2 0-1,30 2-1041,-18-3 531,-3 2 177,-2-1-45,1 1-1,-1 0 0,0 0 0,0 1 0,15 5 0,-22-6 353,1 0 1,-1 0-1,0 1 0,0-1 1,1 1-1,-1-1 1,0 1-1,-1 0 0,1 0 1,0 0-1,0 0 0,-1 0 1,1 0-1,-1 0 0,0 0 1,0 1-1,0-1 0,0 1 1,0-1-1,0 1 0,0-1 1,-1 1-1,1-1 0,-1 1 1,0 3-1,0 4 219,-1 0 0,0-1 0,-1 1 0,0-1 0,0 1 0,-1-1 0,-1 0 0,1 0 0,-1 0 0,-1-1 0,0 1 0,0-1 0,0 0 0,-1-1 0,0 1 0,-1-1 0,-10 9 0,15-14-205,0-1 1,-1 0 0,1 0 0,0 0 0,0 0 0,0 0 0,-1 0 0,1 0 0,-1-1 0,1 1 0,0-1 0,-1 0 0,1 0 0,-1 0 0,1 0-1,0 0 1,-1-1 0,1 1 0,-1-1 0,1 1 0,0-1 0,-1 0 0,1 0 0,0 0 0,0 0 0,0 0 0,0 0 0,0-1 0,0 1 0,0-1 0,0 1-1,0-1 1,1 0 0,-3-3 0,-5-7-163,1 1 1,0-1-1,1-1 0,-9-19 0,14 29 182,-15-38-486</inkml:trace>
  <inkml:trace contextRef="#ctx0" brushRef="#br0" timeOffset="1">17 73 13835,'24'-5'1384,"2"2"-784,1-1-224,3 2 689,2-2-321,-5 4-480,-2-2 40,-10 7-104,-3 1-72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4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17876,'6'44'5590,"-4"-37"-5318,0-1 1,0 1-1,1-1 0,0 1 1,4 6-1,-6-11-326,0 0 0,0-1 0,0 1-1,1 0 1,-1 0 0,0-1 0,1 1 0,-1-1 0,1 1-1,0-1 1,-1 0 0,1 1 0,0-1 0,0 0-1,0 0 1,0-1 0,0 1 0,0 0 0,0 0-1,0-1 1,0 0 0,1 1 0,-1-1 0,0 0 0,0 0-1,0 0 1,0 0 0,0 0 0,1-1 0,-1 1-1,0-1 1,0 1 0,0-1 0,0 0 0,0 0 0,0 0-1,0 0 1,0 0 0,-1 0 0,1 0 0,0-1-1,1-1 1,8-6-993,0 0 1,-1-1-1,11-15 0,13-11-2417,-34 35 3412,1 0 0,-1 1 0,1-1-1,-1 1 1,0 0 0,1-1 0,-1 1 0,1-1-1,-1 1 1,1 0 0,-1-1 0,1 1 0,0 0-1,-1 0 1,1-1 0,-1 1 0,1 0 0,0 0-1,-1 0 1,1 0 0,-1 0 0,1 0 0,0 0-1,-1 0 1,2 0 0,-1 0 53,-1 1-1,1 0 1,-1-1 0,0 1-1,1-1 1,-1 1 0,0 0-1,1-1 1,-1 1-1,0 0 1,0-1 0,1 1-1,-1 0 1,0 0 0,0-1-1,0 1 1,0 0 0,0 1-1,-6 44 1505,5-40-1317,-68 335 6774,69-341-6981,0 0 1,-1 0-1,1 0 1,0-1-1,0 1 1,0 0-1,0 0 1,0 0-1,0 0 1,-1 0-1,1 0 1,0 0-1,0 0 1,0-1-1,0 1 1,-1 0-1,1 0 1,0 0-1,0 0 1,0 0 0,0 0-1,-1 0 1,1 0-1,0 0 1,0 0-1,0 0 1,0 0-1,-1 0 1,1 0-1,0 0 1,0 0-1,0 1 1,0-1-1,-1 0 1,1 0-1,0 0 1,0 0-1,0 0 1,0 0-1,-1 0 1,1 0-1,0 1 1,0-1-1,0 0 1,0 0-1,0 0 1,0 0-1,0 0 1,0 1-1,0-1 1,-1 0-1,1 0 1,0 0-1,0 0 1,0 1-1,0-1 1,0 0-1,0 0 1,-3-22-219,0-10-124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30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2 110 16227,'0'51'3728,"-1"-40"-3033,1 1 1,0-1-1,2 14 1,-2-25-680,0 0 0,0 1 1,0-1-1,0 0 0,0 1 0,0-1 1,0 1-1,0-1 0,0 0 0,0 1 1,0-1-1,0 0 0,0 1 0,0-1 1,0 0-1,1 1 0,-1-1 0,0 0 1,0 1-1,0-1 0,1 0 0,-1 1 1,0-1-1,0 0 0,1 0 0,-1 1 1,0-1-1,1 0 0,-1 0 1,0 0-1,1 1 0,-1-1 0,0 0 1,1 0-1,-1 0 0,0 0 0,1 0 1,-1 0-1,0 0 0,1 0 0,-1 0 1,1 0-1,-1 0 0,1 0 0,15-15 58,8-26-399,-15 19 90,-7 17 142,0-1-1,0 1 1,0 0 0,1 0-1,0 0 1,0 0 0,0 0-1,6-6 1,-8 11 79,-1 0 0,1 0-1,-1 0 1,1 0 0,-1 0 0,0 1-1,1-1 1,-1 0 0,1 0 0,-1 0-1,0 1 1,1-1 0,-1 0 0,0 0-1,1 1 1,-1-1 0,0 0 0,1 1 0,-1-1-1,0 0 1,0 1 0,1-1 0,-1 0-1,0 1 1,0-1 0,0 0 0,1 1-1,-1-1 1,0 1 0,0-1 0,0 1-1,0-1 1,0 0 0,0 1 0,0-1-1,0 2 1,5 18-51,-5-20 61,11 77 242,-8-46 113,2-1 1,0 1-1,2-1 1,2-1 0,19 46-1,-29-74-363,1 0-1,0-1 1,0 1-1,0 0 1,-1 0-1,1-1 1,0 1-1,-1 0 1,1 0 0,0-1-1,-1 1 1,1 0-1,-1-1 1,1 1-1,-1-1 1,0 1-1,1-1 1,-1 1-1,1-1 1,-1 1 0,-1-1-1,-22 18-288,11-9 133,-15 13-69,28-22 240,0-1 0,-1 1 0,1 0 1,0 0-1,0 0 0,0-1 0,-1 1 1,1 0-1,0 0 0,0-1 0,0 1 0,-1 0 1,1 0-1,0-1 0,0 1 0,0 0 0,0 0 1,0-1-1,0 1 0,0 0 0,0-1 0,0 1 1,0 0-1,0 0 0,0-1 0,0 1 0,0 0 1,0-1-1,0 1 0,2-10 34,0 0 1,1 1-1,1-1 1,-1 1 0,1 0-1,10-16 1,-1 2 6,6-15 11,8-14 11,-2-2 1,30-92-1,-53 137-31,0 1 0,0-1 0,0-13 0,-2 20-12,0-1 0,0 1 0,0-1 0,-1 1 0,1-1 1,-1 0-1,1 1 0,-1 0 0,0-1 0,0 1 0,0-1 0,0 1 0,0 0 0,0 0 0,-1-1 0,-1-1 0,3 4-16,-1 0-1,1-1 0,0 1 0,0 0 0,-1 0 0,1-1 0,0 1 0,0 0 0,-1 0 0,1-1 1,0 1-1,-1 0 0,1 0 0,0 0 0,-1 0 0,1 0 0,0-1 0,-1 1 0,1 0 0,0 0 1,-1 0-1,1 0 0,0 0 0,-1 0 0,1 0 0,-1 0 0,1 0 0,0 1 0,-1-1 0,1 0 1,0 0-1,-1 0 0,1 0 0,0 0 0,-1 1 0,1-1 0,0 0 0,0 0 0,-1 0 0,1 1 1,0-1-1,0 0 0,-1 0 0,1 1 0,0-1 0,0 0 0,0 1 0,-1-1 0,1 0 0,0 1 1,0-1-1,0 0 0,0 1 0,0-1 0,0 0 0,0 1 0,0 0 0,-4 23 209,5-12-218,1-1 1,0 0-1,0 1 1,1-1-1,1 0 1,0 0-1,0-1 1,11 19-1,-12-24-112,1 0 0,-1 0 0,1 0 0,0-1-1,0 1 1,1-1 0,-1 0 0,1-1 0,0 1-1,0-1 1,0 1 0,0-2 0,0 1-1,1 0 1,-1-1 0,1 0 0,0-1 0,9 3-1,14-2-386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6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13963,'1'11'6134,"-2"22"-5677,1-31-176,0 3-242,-2 27-42,2 0 0,7 62-1,-6-92-169,1 15-244,-2-17 408,0 0 1,0 0-1,0 1 0,0-1 0,0 0 1,0 0-1,0 1 0,0-1 1,0 0-1,0 0 0,0 0 1,0 1-1,0-1 0,0 0 1,0 0-1,0 1 0,0-1 1,-1 0-1,1 0 0,0 0 1,0 1-1,0-1 0,0 0 0,0 0 1,-1 0-1,1 0 0,0 1 1,0-1-1,0 0 0,0 0 1,-1 0-1,1 0 0,0 0 1,0 0-1,0 1 0,-1-1 1,1 0-1,0 0 0,0 0 0,-1 0 1,1 0-1,0 0 0,0 0 1,0 0-1,-1 0 0,1 0 1,0 0-1,0 0 0,-1 0 1,1 0-1,0 0 0,0-1 1,0 1-1,-1 0 0,-5-6-311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7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0 188 15323,'3'-1'1321,"9"1"-777,3 0-184,6-2 584,3 1-288,2-3-240,2 1-184,1-1-432,-1-2 336,-5 1-192,-2 2-96</inkml:trace>
  <inkml:trace contextRef="#ctx0" brushRef="#br0" timeOffset="1">554 0 16564,'3'35'3428,"-3"-33"-3365,0 0 0,-1 1 0,1-1 0,0 0 0,0 1 0,1-1 0,-1 0 0,0 1 0,1-1 0,-1 0 0,1 1 0,0-1 0,0 0 1,0 0-1,0 0 0,0 0 0,0 0 0,1 0 0,-1 0 0,1 0 0,-1-1 0,1 1 0,0 0 0,-1-1 0,1 0 0,0 1 0,4 1 0,21 10-90,-18-9 2,0 1-1,0-1 1,0 1 0,-1 1 0,11 8 0,-17-11 18,0-1-1,1 1 1,-1 0 0,0 0 0,0 0-1,-1 0 1,1 0 0,-1 0 0,1 0-1,-1 0 1,0 1 0,0-1 0,0 0-1,-1 1 1,1-1 0,-1 1 0,0-1-1,0 1 1,-1 6 0,0-5 16,0 1 1,0 0-1,0-1 0,-1 1 1,0-1-1,0 0 0,-1 1 1,0-1-1,0 0 0,0 0 1,0-1-1,-1 1 0,1-1 1,-1 1-1,0-1 0,-8 5 1,9-6-49,-1 0 1,0-1-1,1 0 1,-1 0-1,0 0 1,0 0-1,0-1 1,0 0-1,0 1 1,0-1-1,-1-1 1,1 1-1,0-1 1,0 1-1,-1-1 1,1-1-1,0 1 1,-1 0-1,1-1 1,0 0-1,0 0 1,-8-3-1,4-1 47,-1 0-1,0 0 1,1-1-1,0-1 0,0 1 1,1-1-1,0 0 1,0-1-1,-9-12 1,-7-15-194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7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 14691,'27'0'1729,"0"0"-1097,3-1-200,1-2 768,2-2-384,0 1-96,-4-1-712,-4 1-120,-7 1 152,-3 1-96,-6 2-144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8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 16219,'4'0'1465,"2"3"-833,5-2-208,5-1 712,4 0-264,7-1-239,4-1-57,5-1-216,0-1-288,-1-1 1000,-7 2-952,1 2 8,-3 1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8.7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19 18140,'5'6'1688,"-5"4"-1256,-5 7-160,1-1 849,-2 4-697,-2 5-96,2 2-88,0 2-40,2-4-120,-1 1-184,5-6-408,0-4-240,0-4 608,0-4-136</inkml:trace>
  <inkml:trace contextRef="#ctx0" brushRef="#br0" timeOffset="1">251 1 16756,'-11'23'999,"0"0"-224,0 1 0,-12 43 1,21-61-736,1-1 0,-1 0 0,1 0 0,1 1 0,-1-1 0,1 0 0,0 1 0,0-1 0,1 0 0,-1 1 0,1-1 0,0 0 0,1 1 0,-1-1 0,1 0 0,0 0 0,1 0-1,-1-1 1,4 7 0,-3-9-30,-1 1-1,0-1 0,1 0 0,-1 0 1,1 0-1,-1 0 0,1-1 0,0 1 0,0 0 1,0-1-1,0 0 0,0 0 0,0 0 0,0 0 1,1-1-1,-1 1 0,0-1 0,0 1 0,0-1 1,1 0-1,-1-1 0,0 1 0,0 0 1,1-1-1,-1 0 0,0 0 0,0 0 0,0 0 1,0 0-1,5-4 0,-1 2 3,1-1-1,-1-1 1,0 0 0,-1 0-1,1 0 1,-1-1 0,0 1-1,0-2 1,-1 1 0,0-1-1,5-7 1,-7 8 31,0-1 0,0 1 0,0-1 1,-1 0-1,0 1 0,-1-1 0,1 0 0,-1-1 0,-1 1 0,1 0 1,-2-14-1,1 18-13,-1 1 0,1-1 1,-1 1-1,1-1 0,-1 1 1,0-1-1,0 1 0,0 0 0,0-1 1,-1 1-1,1 0 0,-1 0 1,1 0-1,-1 0 0,0 0 0,1 0 1,-1 0-1,0 1 0,0-1 1,0 0-1,-1 1 0,1 0 0,0 0 1,-1 0-1,1 0 0,0 0 1,-1 0-1,1 0 0,-1 1 0,1-1 1,-1 1-1,0 0 0,1-1 1,-1 1-1,-4 1 0,3 0-79,0-1 0,0 1 0,0 0 0,1 0 0,-1 0 0,0 1 0,1 0 0,-1-1 0,-5 5 0,8-5-24,0-1 0,0 1 0,0 0 0,0-1-1,0 1 1,0 0 0,0 0 0,0 0 0,1 0 0,-1 0 0,0 0 0,0 0 0,1 0 0,-1 0-1,1 0 1,-1 0 0,1 1 0,-1-1 0,1 0 0,0 0 0,-1 1 0,1-1 0,0 0 0,0 0 0,0 1-1,0-1 1,0 0 0,0 0 0,1 1 0,-1-1 0,0 0 0,0 0 0,1 1 0,0 0 0,7 6-516,6-2-164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9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112 1 15859,'-38'54'2530,"22"-33"-1411,-19 33 1,31-48-961,1 1 1,0-1-1,1 1 1,-1-1 0,1 1-1,1 0 1,-1 0 0,1 0-1,0 0 1,1 8-1,-1-13-133,1-1-1,1 0 0,-1 1 0,0-1 0,0 0 0,0 1 0,1-1 0,-1 0 0,1 0 0,-1 1 0,1-1 0,-1 0 0,1 0 1,0 0-1,-1 0 0,1 1 0,0-1 0,0 0 0,0-1 0,0 1 0,0 0 0,0 0 0,1 1 0,1-1-9,-1-1 0,0 1 0,0 0 0,1-1 0,-1 1 0,0-1-1,1 0 1,-1 0 0,0 0 0,1 0 0,-1 0 0,3-1 0,4-1-2,1 0 1,-1-1-1,0 0 0,-1 0 1,14-8-1,-10 4-10,-1 0 0,-1-1 0,1 0 0,-1-1-1,13-15 1,-18 19 6,0-1 0,-1 1 0,0-1 0,0 0 0,-1 0 0,1-1 0,-1 1 0,-1-1 1,1 1-1,-1-1 0,0 0 0,0-7 0,-1 12-6,-1 0 1,0 0-1,0 0 1,0-1 0,0 1-1,0 0 1,0 0-1,-1 0 1,1 0 0,-1 0-1,0 0 1,1 0-1,-1 0 1,0 0-1,0 1 1,0-1 0,-2-3-1,1 4 2,1-1 0,-1 1 0,1 0 0,-1 0 0,1 1-1,-1-1 1,1 0 0,-1 0 0,0 1 0,1-1 0,-1 1 0,0-1-1,0 1 1,1 0 0,-1 0 0,-3 0 0,-1 0 1,1 1 0,0 0 1,0 0-1,-1 0 0,1 1 1,0 0-1,0 0 0,1 0 1,-1 0-1,0 1 0,1 0 1,-8 6-1,5-3-102,0 1-1,1 0 1,-12 15-1,17-19-32,-1-1 0,1 0 0,-1 0 0,1 1 0,0-1 0,0 1 0,0-1 0,0 1 0,1 0 0,-1-1 0,0 1 0,1 0 0,0-1 0,0 1 0,0 0 0,0-1 0,0 1 0,1 4 0,4 1-345,5 1-129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49.7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74 216 16484,'-5'11'4440,"-12"15"-2460,9-14-1347,0 0 1,-9 23 0,15-31-582,0 1 0,0 0 1,1-1-1,-1 1 0,1 0 0,0 0 0,1 0 0,-1 0 0,1 0 0,0 0 1,1 6-1,-1-10-61,0 1 1,1-1 0,-1 0-1,0 0 1,1 0 0,-1 0-1,1 0 1,-1 0-1,1 0 1,0 0 0,-1 0-1,1 0 1,0 0 0,0-1-1,-1 1 1,1 0-1,0 0 1,0-1 0,0 1-1,0-1 1,0 1 0,0-1-1,0 1 1,0-1-1,1 1 1,-1-1 0,0 0-1,0 0 1,0 0 0,0 1-1,0-1 1,0 0-1,1 0 1,-1-1 0,0 1-1,0 0 1,0 0 0,0 0-1,0-1 1,1 1-1,0-1 1,3-1 23,-1 0 0,1 0 0,-1 0 0,0 0 0,1-1 0,-1 1 0,-1-1-1,7-5 1,6-9-83,2-6-24</inkml:trace>
  <inkml:trace contextRef="#ctx0" brushRef="#br0" timeOffset="1">70 18 20276,'-11'3'1913,"1"-3"-1465,1 0-224,6 3 768,0-3-1128,-9-9 88,-9-6-104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0.3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6 266 14043,'-2'-4'210,"1"-1"0,0 0 0,0 1 0,1-1 0,0 0 1,-1 0-1,2 1 0,-1-1 0,0 0 0,1 0 0,0 1 0,0-1 0,0 0 0,1 1 0,-1 0 1,1-1-1,0 1 0,5-7 0,-1 1-26,1 0-1,0 0 1,0 1 0,1 0 0,1 0 0,11-9-1,-8 9-129,0 0-1,1 1 1,0 0-1,1 1 1,0 1-1,0 0 1,24-6 0,-15 6-22,0 2 0,0 0 0,0 2 0,34 0 0,-6 5-18,0 3 0,0 1 0,91 26 0,-124-27-12,129 28 15,-130-31-19,0-2 0,0 0 0,0 0 0,0-2 0,0 0 0,32-7 0,57-21-56,47-11-105,-130 37 134,-1 0-1,0 1 1,1 1-1,0 1 1,25 4 0,14 6-7,-39-6 37,1 0 0,0-1 0,0-2 0,0 0 0,35-4 0,-31-2 28,29-11 0,-41 11-180,1 0 0,0 1-1,1 0 1,-1 2 0,35-1 0,-47 4-24,-10 0-1,-8-1-68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0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 17444,'7'7'1488,"-7"2"-952,-1 3-176,-4 11 544,-1 4-127,0 4-281,0 4-96,0-2-280,3 1-200,2-5-608,-1-4-121,1-8 633,-5-4-224,-8-2-72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1.4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60 455 12147,'20'-4'1576,"11"1"-752,7-3-288,10-3 1689,4-2-1289,7 1-328,-2-1-72,-3 2-176,-4 3-168,-13 2-512,-7 1 960,-16 3-608,-5 1 0,-8 5-16</inkml:trace>
  <inkml:trace contextRef="#ctx0" brushRef="#br0" timeOffset="1">0 146 15907,'0'3'1465,"11"-7"-921,2-8-176,14-2 680,8-5-264,10-1-264,4 2-144,8 3-199,-1 0-346,1 6 970,-6 1-769,-6 1 16,-3-1-24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31.2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1 360 14883,'0'0'90,"0"0"0,1 0 0,-1 1 0,1-1 0,-1 0-1,1 0 1,-1 0 0,1 0 0,-1 0 0,1 0 0,-1 0 0,1 0 0,-1 0 0,1 0-1,-1 0 1,1 0 0,-1 0 0,1 0 0,-1 0 0,0-1 0,1 1 0,-1 0-1,1 0 1,-1-1 0,1 1 0,-1 0 0,0 0 0,1-1 0,-1 1 0,0 0-1,1-1 1,-1 1 0,0-1 0,1 1 0,-1 0 0,0-1 0,0 1 0,0-1 0,1 1-1,-1-1 1,0 1 0,0-1 0,13-26 1180,-12 24-781,37-102 1237,24-111-1,-62 329-1359,-1-62-118,-1-11 51,2 1-1,6 42 1,-3-80-130,-1-7-161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1.9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1 15427,'1'0'73,"-1"1"0,1-1 0,-1 1 0,0 0 1,0-1-1,1 1 0,-1-1 0,0 1 0,0 0 0,1-1 0,-1 1 0,0-1 0,0 1 0,0 0 0,0-1 0,0 1 0,0 0 0,0-1 0,0 1 0,-1 0 0,1-1 0,0 1 0,0 0 0,0-1 0,-1 1 0,1-1 0,0 1 1,-1 0-1,1-1 0,0 1 0,-1 0 0,-17 23 525,11-15-29,-15 24-167,1 0 1,2 1-1,1 2 1,2-1-1,2 2 0,-17 65 1,29-93-391,0 1 1,1-1 0,0 1 0,0 0 0,1-1-1,2 11 1,-2-18-66,0 0-1,0 0 1,1 0-1,-1 0 1,1 0-1,-1 0 1,1 0-1,0 0 1,0 0-1,0-1 1,0 1 0,0 0-1,0 0 1,1-1-1,-1 1 1,0-1-1,1 1 1,-1-1-1,1 0 1,0 1-1,-1-1 1,1 0-1,0 0 1,0 0-1,0 0 1,0 0 0,0-1-1,0 1 1,0-1-1,0 1 1,0-1-1,0 0 1,2 1-1,0-1-32,1-1 0,-1 1-1,1-1 1,-1 1 0,0-1-1,1 0 1,6-3-1,8-6-374</inkml:trace>
  <inkml:trace contextRef="#ctx0" brushRef="#br0" timeOffset="1">381 274 15747,'-11'12'1585,"-1"6"-945,-1 0-224,5 3 920,2 0-512,2-1-263,4-4-153,6-4-272,4-3-240,1-9 1504,1-10-1336,-5-10 128,1-8 56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2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31 14939,'-8'9'1937,"5"3"-1137,0-2-360,3-1 2096,0-1-1631,3-4-881,6-2-424,0-7 392,2-4-185,1-7-39</inkml:trace>
  <inkml:trace contextRef="#ctx0" brushRef="#br0" timeOffset="1">200 1 16420,'6'24'1368,"3"3"-976,3 4-152,6 5 472,1 3-168,1 2-144,-2 0-80,-3 1-216,-3 0-48,-9-5-168,-5 1-192,-11-2-312,-10-3 496,-8-3-88,-5-3-112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7.6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1 229 14563,'2'-1'1054,"33"-18"-142,-18 9-439,36-15 1,-15 12-372,1 1 0,1 2 0,0 2 0,0 2 1,0 1-1,1 2 0,0 2 0,-1 2 0,69 10 0,73 27-407,26 4-203,-184-39 432,-1-2-1,1-1 1,45-6 0,67-20 10,-97 16 79,0 3 0,1 0 1,-1 3-1,44 0 1,5 15 15,-61-6 80,49 1 1,-67-6-55,0 0 0,-1-1 0,1 0 1,0-1-1,0 0 0,-1 0 0,1-1 0,-1 0 1,13-6-1,-4-2 125,-1 0 0,0-1 0,0-1 0,21-23 0,6-4 12,-40 37-376,6-5 737,-9 8-542,0 0 1,0 0 0,1-1 0,-1 1-1,0 0 1,0 0 0,0 0 0,0-1 0,0 1-1,0 0 1,0 0 0,0-1 0,0 1-1,0 0 1,0 0 0,0 0 0,0-1-1,0 1 1,0 0 0,0 0 0,0-1-1,0 1 1,0 0 0,0 0 0,0 0-1,0-1 1,0 1 0,0 0 0,-1 0-1,1 0 1,0-1 0,0 1 0,0 0-1,0 0 1,0 0 0,-1 0 0,1 0-1,0-1 1,0 1 0,0 0 0,0 0-1,-1 0 1,1 0 0,0 0 0,-9-5 102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8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0 14179,'-18'5'2719,"7"-3"-2057,-1 3-202,0 0-1,0 1 1,1 0 0,0 0 0,0 2 0,0-1 0,1 1 0,0 1-1,1 0 1,0 0 0,-13 17 0,9-9-296,2 0 0,0 0 0,1 1 0,0 1 0,2 0 0,-11 32 1,18-48-133,-1 1 1,2 0 0,-1 0 0,0 0 0,1 0 0,-1 0 0,1 0 0,0 0 0,1 0 0,-1 0 0,1-1 0,-1 1 0,1 0 0,3 7 0,-3-9-22,1 1 1,0-1-1,-1 0 0,1 0 0,0 1 1,0-1-1,1 0 0,-1 0 1,0-1-1,1 1 0,-1 0 1,1-1-1,-1 0 0,1 1 1,0-1-1,-1 0 0,1 0 1,0-1-1,0 1 0,3 0 1,13 1-114,-1-2 1,1 1 0,-1-2-1,1-1 1,-1 0 0,0-1 0,20-6-1,-26 6 123,31-7-177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5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16259,'1'0'86,"-1"0"-1,1 0 1,-1 1-1,1-1 0,-1 0 1,0 0-1,1 1 1,-1-1-1,1 0 0,-1 1 1,1-1-1,-1 0 0,0 1 1,1-1-1,-1 0 1,0 1-1,1-1 0,-1 1 1,0-1-1,0 1 0,1-1 1,-1 1-1,0-1 1,0 1-1,0-1 0,0 1 1,1-1-1,-1 1 0,0-1 1,0 1-1,0-1 1,0 1-1,-1 25 462,1-16 128,-1 149 1405,2 156-1431,-1-313-712,0-1 1,0 0 0,0 0 0,1 1 0,-2-1-1,1 0 1,0 1 0,0-1 0,0 0-1,0 0 1,-1 1 0,1-1 0,-1 0 0,1 0-1,-1 0 1,1 0 0,-1 0 0,-1 2 0,1-2 19,-1-1 1,1 1-1,0-1 1,-1 0-1,1 1 1,-1-1-1,1 0 1,0 0-1,-1 0 1,1 0-1,-1 0 1,1 0-1,0-1 1,-1 1-1,1 0 1,-2-1-1,-17-4-356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6.2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5 457 15771,'8'5'1697,"2"-1"-1113,7-4-64,4 0 800,10-3-512,4-1-103,7-4-73,3 1-104,-1-2-408,-1-2-176,-7 2-520,-6 0-272,-10 0 623,-8 0-127,-17-2-192</inkml:trace>
  <inkml:trace contextRef="#ctx0" brushRef="#br0" timeOffset="1">1 166 15691,'0'-6'1801,"4"-5"-1153,7-4-200,4-4 1104,10-4-776,2 1-111,8 1-361,0 1-288,2 7-480,2 4-273,-6 4 553,-3 4-168,-4 1-104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6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218 1 16396,'-8'4'405,"0"0"0,0 0 0,0 1 0,1 0 0,-1 0 0,1 1 0,1 0 0,-13 13 0,14-13 6,-16 15 245,2 1 0,-26 35-1,39-47-561,-1 0-1,2 0 1,-1 1-1,1 0 1,1 0-1,0 0 1,1 0-1,0 0 1,-2 14-1,5-22-82,0 0-1,-1 0 1,1 0-1,1 0 1,-1 1-1,0-1 1,1 0-1,0 0 1,-1 0-1,1 0 0,0 0 1,3 4-1,-3-6-7,0 1 0,0 0 0,0-1 0,1 1 0,-1-1 0,1 0 0,-1 0 0,1 1 0,0-1 0,-1 0 0,1 0-1,0-1 1,0 1 0,-1 0 0,1 0 0,0-1 0,0 1 0,0-1 0,0 0 0,3 1 0,57-2 32,-51 0-35,1 0 0,-1 1 0,1 1-1,-1-1 1,21 6 0,-28-5-3,-1 0 1,1 1 0,0-1-1,-1 1 1,0 0-1,0 0 1,1 1-1,-1-1 1,0 1-1,-1-1 1,1 1-1,0 0 1,-1 0-1,0 0 1,0 0-1,1 1 1,-2-1 0,1 0-1,0 1 1,-1 0-1,2 6 1,0-1 7,-2-1 0,1 1 0,-1-1 1,0 1-1,-1-1 0,0 1 0,0 0 1,-1-1-1,0 1 0,-3 14 0,3-20 8,0 0-1,0 1 0,0-1 0,0 0 0,-1 0 0,1 0 0,-1 0 0,0 0 0,0 0 0,0-1 0,0 1 0,0 0 0,-1-1 1,1 0-1,-1 1 0,0-1 0,1 0 0,-1-1 0,0 1 0,0 0 0,0-1 0,0 1 0,-1-1 0,1 0 0,0 0 0,0-1 1,-1 1-1,1 0 0,-6-1 0,6 0-24,1 0 0,-1 0-1,1-1 1,-1 1 0,1-1 0,-1 0 0,1 1 0,-1-1 0,1 0 0,0-1 0,0 1 0,-1 0-1,1-1 1,0 1 0,0-1 0,0 1 0,1-1 0,-1 0 0,0 0 0,1 0 0,-1 0-1,1 0 1,-1 0 0,1 0 0,0-1 0,0 1 0,0 0 0,0-1 0,1 1 0,-1-1 0,1 1-1,-1-1 1,1 1 0,0-1 0,0 1 0,0-1 0,0 1 0,1-4 0,3-23-167</inkml:trace>
  <inkml:trace contextRef="#ctx0" brushRef="#br0" timeOffset="1">371 286 14963,'18'14'1697,"-1"-2"-1193,-5-6-216,1-3 856,1-3-784,1-5-304,-3-7 40,-5-6-152,-4-7-128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7.2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19292,'3'5'264,"-1"0"0,0 0-1,-1 0 1,1 0 0,-1 0 0,1 7-1,2 4 120,41 250 170,-39-222-504,1-15-231,-7-29 172,0 0 0,0 1 0,0-1-1,0 0 1,0 0 0,1 1 0,-1-1 0,0 0-1,0 0 1,0 1 0,0-1 0,1 0-1,-1 0 1,0 1 0,0-1 0,1 0 0,-1 0-1,0 0 1,0 0 0,1 1 0,-1-1-1,0 0 1,0 0 0,1 0 0,-1 0-1,0 0 1,1 0 0,-1 0 0,1 0-9,0-1-1,0 1 1,-1 0 0,1-1 0,-1 0 0,1 1 0,0-1 0,-1 1-1,1-1 1,-1 0 0,1 1 0,-1-1 0,1 0 0,-1 1 0,0-1-1,1-1 1,7-18-230,-1 0 0,0 0 0,4-28 1,2-5-105,2-1 130,-5 11 349,3 1 0,1 0-1,28-56 1,-41 97-101,-1 0 0,0 0 0,1 1 0,-1-1 0,1 0 0,-1 0 0,1 1 0,0-1 0,-1 0 0,1 1 0,0-1 0,-1 1 0,1-1 0,0 1 0,0-1 0,1 0 0,-2 1-24,0 0 0,1 0 0,-1 0 0,0 0 0,1 0 0,-1 0 0,0 0 0,0 0 0,1 0 0,-1 1 0,0-1 0,1 0-1,-1 0 1,0 0 0,0 0 0,1 0 0,-1 1 0,0-1 0,0 0 0,1 0 0,-1 0 0,0 1 0,0-1 0,0 0 0,1 0 0,-1 1 0,0-1-1,0 0 1,0 0 0,0 1 0,1 0-41,-1 0 1,0 0-1,0 1 0,1-1 1,-1 0-1,0 0 0,0 0 0,0 0 1,0 0-1,0 0 0,0 1 1,-1-1-1,1 0 0,0 0 0,-1 0 1,1 0-1,0 0 0,-1 0 1,1 0-1,-1 0 0,0 0 0,1 0 1,-1 0-1,-1 1 0,-4 5-138,1 2-48</inkml:trace>
  <inkml:trace contextRef="#ctx0" brushRef="#br0" timeOffset="1">209 288 15595,'5'26'1969,"1"-1"-1289,-3-1-280,3-1 896,1-1-376,1-1-239,-1-7-665,4-7-352,-2-8-545,1-10-759,1-7 1272,-2-6-256,-2-7-320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7.8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0 11274,'-1'18'1509,"0"0"0,-5 17-1,-2 19-51,7-45-1272,0 0 43,1 1 0,-1-1 0,1 1-1,1 0 1,2 10 0,-3-19-199,0-1 0,0 1-1,0-1 1,0 1-1,0 0 1,1-1 0,-1 1-1,0-1 1,0 1 0,1-1-1,-1 1 1,0-1-1,1 1 1,-1-1 0,1 1-1,-1-1 1,0 0 0,1 1-1,-1-1 1,1 0-1,-1 1 1,1-1 0,-1 0-1,1 1 1,-1-1-1,1 0 1,0 0 0,-1 0-1,2 1 1,-1-2 11,0 1 1,0 0-1,1-1 1,-1 1-1,0 0 0,0-1 1,0 1-1,0-1 0,0 0 1,0 1-1,0-1 1,0 0-1,1-1 0,25-28 550,-26 30-578,60-98 850,-61 98-862,0 0 0,0 0 0,0-1 0,0 1 0,0 0 0,0 0 0,0 0 0,0 0 0,0 0 0,0-1 0,0 1 0,0 0 0,0 0 0,1 0 1,-1 0-1,0 0 0,0 0 0,0 0 0,0 0 0,0-1 0,0 1 0,1 0 0,-1 0 0,0 0 0,0 0 0,0 0 0,0 0 0,0 0 0,1 0 0,-1 0 1,0 0-1,0 0 0,0 0 0,0 0 0,0 0 0,1 0 0,-1 0 0,0 0 0,0 0 0,0 0 0,0 0 0,0 0 0,1 0 0,-1 0 0,0 0 0,0 1 0,0-1 1,0 0-1,0 0 0,0 0 0,0 0 0,1 0 0,2 13-2,0 22 6,-3-30 3,1 13 12,3 35 73,-4-49-66,1-1-1,0 0 1,-1 0-1,1 0 1,0 0-1,1 0 1,-1 0-1,0 0 1,1 0-1,0 0 0,-1 0 1,4 3-1,-4-5-10,0-1 0,0 1 0,0-1 0,0 0 0,-1 1 0,1-1 0,0 0 0,0 0 0,0 1 0,0-1 0,0 0 0,0 0 0,0 0 0,0 0-1,0 0 1,0 0 0,0 0 0,0-1 0,0 1 0,-1 0 0,1 0 0,0-1 0,0 1 0,0-1 0,0 1 0,0-1 0,-1 1 0,1-1 0,0 1 0,0-1-1,0 0 1,25-25 232,-24 23-206,6-6 40,0 0-38,1-1 0,0 1 0,0 1 0,17-13-1,-24 19-47,-1 1 0,1 0 0,0 0 0,0 0 0,0 0-1,-1 0 1,1 1 0,0-1 0,0 1 0,0-1-1,0 1 1,0-1 0,0 1 0,0 0 0,0 0 0,0 0-1,0 0 1,0 1 0,0-1 0,0 0 0,0 1 0,0-1-1,0 1 1,0 0 0,0 0 0,0 0 0,0 0-1,-1 0 1,1 0 0,0 0 0,-1 0 0,1 1 0,-1-1-1,1 1 1,-1-1 0,2 3 0,2 3-14,-4-5-24,1 1-1,0-1 1,0 1 0,0-1 0,0 0-1,0 0 1,1 0 0,2 2-1,-5-4 26,1 0 0,-1 0-1,0 0 1,1 0-1,-1 0 1,1 1-1,-1-1 1,0 0-1,1 0 1,-1 0-1,1 0 1,-1 0 0,1 0-1,-1-1 1,0 1-1,1 0 1,-1 0-1,1 0 1,-1 0-1,0 0 1,1-1 0,-1 1-1,0 0 1,1-1-1,9-15-679,-6 2 94,-1 1 0,0-1 1,-1 0-1,1-23 0,-3 35 574,2-23-666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8.2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80 15611,'10'-6'828,"-7"4"-624,0 1 0,0-1 0,1 0 0,-1 1 0,1 0 0,4-2 0,-7 3-166,0 0 0,0 0 0,0 0 0,0 0 0,0 0 0,-1 0 0,1 1 0,0-1 0,0 0 0,0 0 0,0 1 0,0-1-1,-1 0 1,1 1 0,0-1 0,0 1 0,0-1 0,-1 1 0,1-1 0,0 1 0,-1 0 0,1-1 0,-1 1 0,1 0 0,0 0 0,-1-1 0,0 1 0,1 0 0,-1 0 0,1 0-1,-1 1 1,3 8 107,-1 1-1,0 0 0,0 0 0,-2 0 1,1 0-1,-1 0 0,-3 18 0,2 2 137,-1-2 3,1-19-190,0 0 1,1 0-1,0-1 1,1 1 0,2 13-1,-3-22-102,0-1-1,0 1 1,0-1-1,0 1 0,1-1 1,-1 0-1,0 1 1,0-1-1,0 1 1,0-1-1,1 1 1,-1-1-1,0 0 0,0 1 1,1-1-1,-1 0 1,0 1-1,1-1 1,-1 0-1,0 1 1,1-1-1,-1 0 0,1 0 1,-1 0-1,0 1 1,1-1-1,-1 0 1,1 0-1,-1 0 1,1 0-1,-1 0 0,1 0 1,-1 0-1,1 1 1,-1-1-1,0-1 1,1 1-1,-1 0 1,1 0-1,-1 0 0,1 0 1,-1 0-1,1 0 1,-1 0-1,0-1 1,1 1-1,-1 0 1,1 0-1,-1-1 0,0 1 1,1 0-1,-1-1 1,0 1-1,1 0 1,-1-1-1,0 1 1,0 0-1,1-1 0,20-24-889,-20 23 828,23-36-1596,-1-2 0,-3-1 1,22-57-1,-42 99 1836,1 0-1,-1 0 1,0 1 0,1-1 0,-1 0-1,1 0 1,-1 0 0,1 0 0,0 0-1,-1 0 1,1 0 0,0 0 0,0 0-1,0-1 1,0 1 0,0 0 0,0 0-1,1 0 1,0 1-78,0-1-1,0 0 1,0 1-1,0-1 1,0 0-1,0 0 1,1-1-1,-1 1 1,0 0-1,0-1 1,1 1-1,-1-1 1,5 1-1,2-3 130,0 0-1,1-1 0,-1 0 1,0 0-1,-1-1 0,1 0 1,-1 0-1,1-1 1,-1 0-1,-1-1 0,1 0 1,-1 0-1,0 0 0,0-1 1,9-13-1,-8 5 154,-8 15-358,0 0 0,0 0 0,0-1 1,0 1-1,0 0 0,0 0 0,0-1 0,0 1 0,0 0 0,0 0 0,0-1 0,0 1 0,0 0 0,0 0 0,-1-1 0,1 1 0,0 0 0,0 0 1,0 0-1,0-1 0,0 1 0,-1 0 0,1 0 0,0 0 0,0 0 0,0-1 0,0 1 0,-1 0 0,1 0 0,0 0 0,-1 0 0,0 0 14,0 0 0,0 0-1,-1 0 1,1 0-1,0 0 1,0 0-1,-1 0 1,1 1-1,0-1 1,0 1-1,0-1 1,0 1-1,0-1 1,0 1 0,-1-1-1,1 1 1,0 0-1,1 0 1,-3 1-1,-4 6 11,0 1 0,0-1 0,1 1 0,0 1 0,1-1 0,0 1 0,0 0 0,1 1 0,1-1 0,-1 1 0,2-1 0,0 1 0,0 0 0,0 0 0,2 0 0,-1 0 0,1 0 0,1 0 0,4 22 0,-5-30-67,1 0-1,1 0 0,-1 0 0,0 0 0,1 0 1,0-1-1,-1 1 0,1 0 0,0-1 0,0 1 1,1-1-1,-1 1 0,0-1 0,5 3 0,-5-4 16,0 0 0,-1 0 0,1-1 0,0 1 0,0 0 0,0-1 0,0 0 0,0 1 0,0-1 0,0 0 0,0 0 0,0 0 0,0 0 0,0 0 0,0 0 0,0-1 0,0 1 0,0-1 0,0 1 0,0-1 0,-1 0 0,1 0 0,0 0 0,0 0 0,2-1 0,26-24-156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31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17356,'23'12'1764,"-13"-6"-1531,0 0 0,1-1 0,0-1-1,0 0 1,0 0 0,0-1 0,0 0-1,18 1 1,-28-4-241,1 0 0,0 0 0,-1 0-1,1 0 1,0 0 0,-1 0 0,1 0 0,0 0 0,-1 1-1,1-1 1,-1 1 0,1-1 0,-1 1 0,1-1-1,-1 1 1,1 0 0,-1 0 0,1 0 0,-1 0 0,0 0-1,0 0 1,0 0 0,1 0 0,-1 1 0,0-1-1,0 0 1,-1 1 0,1-1 0,0 1 0,0-1 0,-1 1-1,1-1 1,-1 1 0,1-1 0,-1 1 0,1 2-1,91 378 2892,-69-271-1309,-20-98-1236,-1 1 0,2 17 0,-4-31-326,0 1 0,0-1 0,0 0 0,0 1 0,0-1 0,0 1 0,0-1 0,0 1 0,0-1 0,0 0 0,0 1 0,0-1 0,0 1 0,-1-1 0,1 0-1,0 1 1,0-1 0,0 0 0,-1 1 0,1-1 0,0 1 0,0-1 0,-1 0 0,1 0 0,0 1 0,0-1 0,-1 0 0,1 0 0,0 1 0,-1-1 0,1 0 0,-1 0 0,1 0 0,0 1 0,-1-1 0,1 0 0,-1 0 0,1 0 0,0 0 0,-1 0 0,1 0 0,-1 0 0,1 0 0,-1 0 0,1 0 0,0 0 0,-1 0 0,1 0 0,-1 0-1,1-1 1,0 1 0,-1 0 0,1 0 0,0 0 0,-1 0 0,1-1 0,0 1 0,-1 0 0,1 0 0,0-1 0,-1 1 0,1-1 0,-26-20 63,25 20-73,-157-169-4602,155 166 4379,-1 0 0,1-1 0,0 1 0,1-1 0,-1 0 0,-1-5 0,3 1-618</inkml:trace>
  <inkml:trace contextRef="#ctx0" brushRef="#br0" timeOffset="1">375 266 17660,'-1'0'121,"1"0"1,-1-1-1,1 1 1,-1 0-1,1 0 1,-1 0-1,1-1 1,-1 1-1,0 0 0,1 0 1,-1 0-1,1 0 1,-1 0-1,1 0 1,-1 0-1,0 0 1,1 0-1,-1 0 1,1 1-1,-1-1 1,1 0-1,-1 0 1,1 0-1,-1 1 0,1-1 1,-1 0-1,1 1 1,-1-1-1,-8 17 1713,8-11-1555,0 0 0,0 0 0,1 0 0,0 9 0,0-12-249,0 0 1,1 0-1,0 0 1,-1 0-1,1 0 1,0 0 0,0 0-1,1 0 1,-1-1-1,0 1 1,1-1-1,0 1 1,0-1 0,2 3-1,-3-4-29,-1-1 0,1 1 0,0-1 1,-1 1-1,1-1 0,0 1 0,0-1 0,-1 0 0,1 1 0,0-1 0,0 0 1,0 0-1,0 1 0,0-1 0,-1 0 0,1 0 0,0 0 0,0 0 0,0 0 0,1-1 1,-1 1-4,1-1 0,-1 1 0,1-1 0,-1 0 0,0 0 0,1 0 0,-1 0 0,0 0 0,1 0 0,-1 0 1,0 0-1,0 0 0,0-1 0,1-1 0,5-10-50,-1 1 1,0-1-1,-1 0 0,-1 0 0,0 0 1,-1-1-1,0 0 0,1-17 1,1-1-80,-5 32 131,0 0 0,0 0 1,0 0-1,0 0 0,0 0 1,1 0-1,-1 0 0,0 0 0,0 0 1,0 0-1,0 0 0,0 0 1,0 0-1,0 0 0,0 0 0,0 0 1,0 0-1,0 0 0,0 1 1,0-1-1,0 0 0,0 0 0,0 0 1,0 0-1,0 0 0,0 0 1,0 0-1,1 0 0,-1 0 0,0 0 1,0 0-1,0 0 0,0-1 1,0 1-1,0 0 0,0 0 0,0 0 1,0 0-1,0 0 0,0 0 1,0 0-1,0 0 0,0 0 0,0 0 1,0 0-1,0 0 0,0 0 1,0 0-1,0 0 0,0 0 0,0 0 1,0 0-1,1 0 0,-1 0 1,0 0-1,2 6 56,3 37 225,9 43 228,-12-77-564,0 0 0,1-1 0,0 0 0,0 0 0,1 0 0,0 0 0,9 11 1,-13-18-17,0 0 1,1 0-1,-1-1 0,0 1 1,1 0-1,-1-1 1,1 1-1,-1-1 1,1 1-1,0-1 1,-1 1-1,1 0 1,-1-1-1,1 0 0,0 1 1,0-1-1,-1 1 1,1-1-1,0 0 1,0 0-1,-1 1 1,1-1-1,0 0 0,0 0 1,-1 0-1,1 0 1,0 0-1,0 0 1,0 0-1,-1 0 1,1 0-1,0 0 1,0-1-1,0 1 0,-1 0 1,1 0-1,0-1 1,-1 1-1,1 0 1,0-1-1,1 0 1,-1-1-161,1 0 0,0-1 0,-1 1 0,1 0 0,-1-1 0,0 1 0,0-1 0,0 1 0,0-1 0,0 1 0,0-6 0,5-28-857,-4-10-240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26.1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10 16115,'-5'-2'2401,"-1"-2"-1617,0 4-296,-1-3-280,-1 4 1281,4 5-1209,-1 0-304,4 2-560,-2-2-169,3 0 537,6 3-184,1 1-72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26.6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28 18156,'-11'22'1424,"5"-11"-1176,0-11-184,2-2 80,1-4-512,3-6 424,4-4-192,1-8-192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2.7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17356,'2'-8'1640,"1"5"-1080,-2 3-248,7 11 744,2 3-135,5 7-241,0 3-128,6 7-224,0 1-104,3-1-24,2 1-8,-2-8-160,-3-3-104,0-12-552,0-5-336,-6-14 776,3-8-112,-4-8-144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3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 16404,'-5'24'1792,"-4"15"-904,-3 3-328,-1 10 1185,-1 2-585,4 8-352,-1-2-128,4-2-312,-1-4-120,5-10-400,2-6-312,-1-14-568,1-6 856,1-17-160,0 8-112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3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10 16428,'0'-1'68,"0"1"1,0-1-1,1 1 1,-1-1-1,0 1 1,1-1-1,-1 1 1,0-1-1,1 1 1,-1-1-1,0 1 1,1 0-1,-1-1 1,1 1 0,-1 0-1,1-1 1,-1 1-1,1 0 1,-1 0-1,1-1 1,-1 1-1,1 0 1,-1 0-1,1 0 1,0 0-1,-1-1 1,1 1-1,-1 0 1,1 0 0,-1 0-1,1 1 1,0-1-1,-1 0 1,1 0-1,0 0 1,0 1 39,1 1 0,-1-1 0,0 0 1,0 1-1,0-1 0,-1 1 0,1-1 1,0 0-1,-1 1 0,1 0 0,0-1 1,-1 3-1,3 8 191,0 0 0,0 18 0,-2-6-157,-1 1 1,-2 0-1,0-1 0,-1 1 0,-13 45 1,16-68-188,-1-1 0,1 1 0,0 0-1,-1-1 1,1 1 0,-1-1 0,0 1 0,1 0 0,-1-1 0,0 1 0,0-1 0,0 0 0,0 1 0,0-1 0,0 0 0,-1 0 0,1 1 0,0-1 0,-1 0-1,1 0 1,-1 0 0,1-1 0,-1 1 0,1 0 0,-1-1 0,1 1 0,-1-1 0,0 1 0,1-1 0,-1 0 0,0 1 0,-2-1 0,-18-2-301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4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1 107 15515,'5'-7'315,"0"0"-1,1 0 1,0 0 0,1 0-1,-1 1 1,1 0-1,0 0 1,1 1-1,-1 0 1,1 0-1,0 1 1,0 0 0,1 0-1,12-3 1,-5 2-262,0 1 0,0 1 0,1 0 0,-1 1 1,1 0-1,-1 2 0,18 1 0,-28-1-10,1 1 0,-1 0 0,0 1-1,0-1 1,0 1 0,0 0 0,0 1 0,0-1 0,-1 1 0,1 0-1,-1 1 1,0-1 0,0 1 0,0 0 0,0 0 0,-1 1-1,8 9 1,-9-10 29,-1 0-1,1 1 0,-1-1 1,0 1-1,0 0 1,-1-1-1,1 1 0,-1 0 1,0 0-1,0 0 0,-1 0 1,1 1-1,-1-1 0,0 0 1,-1 0-1,1 0 0,-1 0 1,0 0-1,0 0 1,0 0-1,-1 0 0,-3 6 1,0-1 43,-1 1 1,-1-1 0,0-1 0,0 1-1,-1-1 1,0 0 0,0-1 0,-1 0-1,0-1 1,-1 1 0,0-2 0,0 1-1,-14 6 1,12-7-60,-1-1 0,1 0 0,-1 0 0,0-1 1,0-1-1,0 0 0,-1-1 0,1-1 0,-1 0 0,1 0 0,-20-3 0,29 1-170,-1 0 0,1 0 0,0 0 0,0 0 0,0-1 0,0 0-1,0 0 1,0 0 0,0 0 0,-6-6 0,9 7 72,0 0 0,0 0-1,0 0 1,0 0 0,1 0 0,-1 0 0,0 0 0,0 0 0,1 0 0,-1 0-1,1 0 1,-1-1 0,1 1 0,-1 0 0,1 0 0,0-1 0,0 1 0,-1 0-1,1-1 1,0 1 0,0 0 0,0-1 0,1 1 0,-1 0 0,0 0 0,0-1-1,1 1 1,-1 0 0,1 0 0,-1-1 0,1 1 0,-1 0 0,1 0 0,0 0-1,-1 0 1,1 0 0,0 0 0,0 0 0,1-1 0,15-13-578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4.7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92 17628,'6'1'1648,"6"1"-1256,7-10-176,5-2 880,11-4-775,2-1-73,8-1-272,2 1-192,-2 6-489,-4 1 673,-11 8-120,-5 6-128,-10 3-64</inkml:trace>
  <inkml:trace contextRef="#ctx0" brushRef="#br0" timeOffset="1">79 240 17348,'-3'14'1496,"6"-10"-1024,7-2-192,11-4 704,5-2-263,8-7-345,4 1-56,6-5-400,-1 1-296,1-1 0,-7-3 312,-1 2-145,-3 1-95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35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18020,'0'9'697,"1"1"-1,-1-1 1,1 0 0,1 1-1,0-1 1,0 0 0,7 17-1,-8-24-680,0 0 0,0 1 1,0-1-1,1-1 0,-1 1 0,1 0 0,-1 0 0,1 0 0,0-1 0,-1 1 0,1-1 0,0 1 0,0-1 0,0 0 0,0 0 0,0 0 0,1 0 0,-1 0 0,0 0 0,0-1 0,1 1 0,-1-1 0,0 1 0,1-1 0,-1 0 0,1 0 0,-1 0 0,0 0 0,1 0 0,-1-1 0,0 1 0,1-1 0,-1 0 0,0 1 0,0-1 0,3-1 1,9-5-776,0-1 1,0 0 0,-1 0-1,0-1 1,-1-1 0,15-14 0,10-8-2520,-35 31 3096,0-1 0,0 1 1,0 0-1,0-1 0,0 1 1,0 0-1,0 0 0,0 0 1,1 1-1,-1-1 0,0 1 1,3-1-1,-4 1 173,0 0-1,0 0 1,0 0 0,0 0 0,0 1-1,-1-1 1,1 0 0,0 1 0,0-1-1,0 0 1,0 1 0,-1-1 0,1 1-1,0 0 1,0-1 0,-1 1 0,1-1-1,0 1 1,-1 0 0,1 0 0,-1-1-1,1 1 1,-1 0 0,1 0 0,-1 0-1,1 0 1,-1-1 0,0 1 0,0 0-1,1 0 1,-1 2 0,3 11 555,-1 0 1,0 0-1,-1 0 0,-1 0 1,-1 15-1,-11 71 2460,11-91-2737,-4 28 574,0 0-162,-1 0 1,-16 51-1,20-84-656,1 1-1,-1-1 0,0 1 1,-1-1-1,1 0 0,-1 0 1,0 0-1,0 0 0,0-1 1,-1 1-1,-4 3 1,-15 4-72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0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13 406 21349,'0'0'58,"-1"-1"1,1 1-1,-1 0 1,1 0-1,-1 0 0,1 0 1,-1 0-1,0-1 1,1 1-1,-1 0 1,1 0-1,0-1 1,-1 1-1,1 0 1,-1-1-1,1 1 1,-1 0-1,1-1 1,0 1-1,-1-1 1,1 1-1,0-1 1,-1 1-1,1 0 1,0-1-1,0 0 1,0 1-1,-1-1 1,1 1-1,0-1 1,0 1-1,0-1 1,0 1-1,0-1 1,0 1-1,0-1 1,0 1-1,0-1 1,0 0-1,0 0 1,1-28 369,76-264-931,-64 251-353,-13 42 857,7-20-1284,-3 15-328,-2 14 275,-5 41 47,0-17 587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1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0 387 13891,'6'27'1552,"0"-11"-656,2-7-263,1-13 999,1-11-240,4-18-199,-1-8-105,4-13-240,1-5-144,-1-2-408,-2 2-216,-3 11-664,-3 9-376,-8 17 760,-1 19-176,-10 19-176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32.5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50 13907,'-1'-50'13326,"3"68"-13697,12 161 915,6 38 93,-12-185-569,-8-32-68,0 1 0,0-1 0,0 0 1,0 0-1,0 0 0,0 1 0,0-1 1,0 0-1,0 0 0,1 0 0,-1 1 1,0-1-1,0 0 0,0 0 0,0 0 1,1 1-1,-1-1 0,0 0 0,0 0 0,0 0 1,1 0-1,-1 0 0,0 0 0,0 0 1,1 1-1,-1-1 0,0 0 0,0 0 1,1 0-1,-1 0 0,0 0 0,0 0 0,1 0 1,-1 0-1,9-14-8,17-62-85,-17 45-13,22-45 0,-31 74 93,1 0 0,0 0-1,0 0 1,0 0 0,0 1 0,1-1 0,-1 0-1,0 1 1,1-1 0,-1 1 0,1 0 0,2-2-1,-3 3 11,-1-1-1,0 1 1,1 0-1,-1 0 1,0 0-1,1 0 1,-1 0-1,0 0 1,1 0-1,-1 0 1,1 0-1,-1 0 1,0 0-1,1 0 1,-1 0-1,0 0 1,1 1-1,-1-1 1,0 0-1,1 0 0,-1 0 1,0 0-1,1 1 1,-1-1-1,8 15-13,3 43-60,-10-47 73,0 0 1,1-1-1,1 1 0,-1-1 0,2 1 1,5 12-1,-8-21 0,-1-1 0,1 0 0,0 0 0,0 1 0,0-1 0,0 0 0,0 0-1,0 0 1,1 0 0,-1 0 0,0 0 0,0-1 0,1 1 0,-1 0 0,0-1 0,1 1 0,-1-1 0,1 1 0,-1-1 0,1 1 0,-1-1 0,1 0 0,-1 0 0,1 0 0,-1 0 0,1 0 0,-1 0-1,3-1 1,4-1-49,0 0 0,-1 0 1,1-1-1,9-5 0,12-3-220,-26 10 233,1 0-1,-1 1 1,0-1-1,1 1 1,-1 0-1,0 0 1,1 0-1,-1 0 1,1 1-1,-1-1 1,0 1-1,1 0 0,-1 0 1,0 0-1,0 0 1,0 1-1,0-1 1,0 1-1,4 3 1,-2-1 16,-1 1 0,0-1 0,0 1 0,0 0 0,-1 0 0,0 0 0,0 1 0,0-1 0,4 12 0,7 22 609,-11-60 252,-5-19-788,-3 1-1,-1 0 0,-11-40 1,11 53-598,5 25 500,1 0-1,-1 0 0,1 0 0,0 0 0,0 0 1,-1 0-1,1 0 0,0 0 0,0 0 1,0 0-1,0 0 0,0 0 0,0 0 0,0 0 1,1 0-1,-1 0 0,0 0 0,1 0 0,-1 0 1,0 0-1,1 1 0,-1-1 0,1 0 0,-1 0 1,1 0-1,0 0 0,-1 1 0,1-1 1,0 0-1,0 0 0,-1 1 0,1-1 0,0 1 1,0-1-1,1 0 0,16-7-461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1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0 342 16035,'10'-32'5492,"23"-115"-3665,-4-15-3132,-31 201-2033,0-15 2687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7:52.3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1 236 15259,'4'15'1167,"-4"-13"-1034,0 0 0,0 1 0,1-1 0,-1 0 0,1 0 0,0 0 0,-1 0 0,1 0 0,0 0 0,0-1 0,1 1 0,-1 0 0,2 3 0,-2-5-113,-1 0 0,0-1 0,1 1 0,-1 0 0,0 0 0,1 0 0,-1 0 0,0 0 0,1 0 0,-1 0 0,0 0 0,1 0 0,-1-1 0,0 1 0,0 0 0,1 0 0,-1 0 0,0-1 0,0 1 0,1 0 0,-1 0 0,0-1 0,0 1 0,0 0 0,1-1 0,-1 1 0,0 0 0,0 0-1,0-1 1,0 1 0,0 0 0,0-1 0,0 1 0,0-1 0,6-14 153,-6 14-142,25-113 608,2-7 654,-20 104-1008,-3 12-51,-2 9 257,-2-3-487,0-1 0,0 1 0,0-1 0,0 1 0,0-1 0,0 0 0,0 1 0,0-1 0,0 1 1,0-1-1,0 1 0,-1-1 0,1 0 0,0 1 0,0-1 0,-1 0 0,1 1 0,0-1 0,0 0 0,-1 1 0,1-1 0,0 0 1,-1 1-1,1-1 0,0 0 0,-1 0 0,1 0 0,0 1 0,-1-1 0,1 0 0,-1 0 0,1 0 0,-1 0 0,1 0 0,-9 1 30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6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0 155 11354,'7'-17'5347,"-2"4"-3510,-4 13-1817,-1-1 0,1 1 1,0 0-1,-1 0 0,1 0 0,-1 0 0,1 0 0,0 0 0,-1 0 0,1 0 0,-1 0 1,1 0-1,0 0 0,-1 1 0,1-1 0,-1 0 0,1 0 0,0 0 0,-1 1 0,1-1 1,-1 0-1,1 1 0,-1-1 0,1 1 0,-1-1 0,0 0 0,2 2 0,1 0 212,0-1 0,1 1-1,-1 0 1,1-1 0,0 0 0,0 0-1,-1 0 1,1 0 0,0-1-1,0 0 1,0 1 0,0-1-1,0-1 1,0 1 0,-1 0-1,7-2 1,9-3-19,-1 0-1,19-8 1,-23 8 31,13-3-128,-1 1 0,1 2 0,0 0 0,1 2-1,34 1 1,-44 0-85,0-1 0,28-7 0,22-3 11,-56 12-38,-9 1 7,-1 0-1,1 0 1,-1-1 0,1 1-1,-1-1 1,1 1 0,-1-1-1,1 0 1,-1 1 0,0-1-1,1 0 1,-1-1 0,0 1-1,0 0 1,0-1 0,0 1-1,0-1 1,2-2 0,6-4 29,-8 7-29,0 0-1,0-1 0,0 1 1,-1-1-1,1 1 1,0-1-1,-1 0 1,1 1-1,-1-1 0,1 0 1,-1 0-1,1-3 1,-2 5-87,-1 0-1,1 0 1,-1-1 0,1 1 0,0 0 0,-1 0-1,1 0 1,-1 0 0,1 0 0,-1 0 0,1 0-1,-1 0 1,1 0 0,-1 0 0,1 0 0,-1 0 0,1 0-1,-1 0 1,1 0 0,0 0 0,-1 1 0,1-1-1,-1 0 1,1 0 0,-1 0 0,1 1 0,0-1-1,-1 0 1,1 1 0,0-1 0,-1 0 0,1 1 0,-1 0-1,-3 1-309,-1 0-159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0.4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8 271 10722,'-5'4'2088,"3"-5"-513,5-14 382,12-18-398,12-21-193,59-87-1,-83 137-1337,1-1 0,-1 1-1,1 0 1,7-6 0,-10 9-23,-1 1 0,0 0 0,1-1 0,-1 1-1,1 0 1,-1 0 0,1-1 0,-1 1 0,1 0 0,-1 0 0,1 0 0,-1 0 0,1 0 0,-1 0 0,1 0 0,-1-1 0,1 1 0,-1 1 0,1-1 0,-1 0-1,1 0 1,0 0 0,0 1 4,-1-1 0,1 1 0,0 0 0,-1-1-1,1 1 1,-1 0 0,0-1 0,1 1 0,-1 0-1,0 0 1,1-1 0,-1 1 0,0 0 0,0 0-1,0 0 1,1-1 0,-1 1 0,0 0 0,0 1 0,0 25 219,-1 0 0,-1-1 0,-6 30 0,4-32-61,1 0 1,0 0-1,2 0 1,3 27-1,-3-51-206,1 0 0,0 1 0,0-1 0,0 0 0,0 0 0,0 1 0,0-1 0,0 0 0,0 1 0,0-1 0,0 0 0,0 1 0,0-1 0,0 0 0,0 0 0,0 1 0,0-1 0,1 0 0,-1 1 0,0-1 0,0 0 0,0 0-1,0 1 1,0-1 0,1 0 0,-1 0 0,0 1 0,0-1 0,0 0 0,1 0 0,-1 0 0,0 0 0,0 1 0,1-1 0,-1 0 0,0 0 0,1 0 0,-1 0 0,7-11-1419,2-20 288,-4 8 410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0.9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66 18380,'14'0'1512,"-1"-4"-1128,4-2-176,8-2 521,1-2-265,5-2-424,-1 1-240,-1 2-457,-7 3-191,-2 6-352,-8 2 816,-8 7-312,1 3-176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1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75 4 16548,'0'0'42,"0"0"0,-1 0 0,1 0 0,0-1 0,0 1 0,0 0 1,0 0-1,0 0 0,0-1 0,-1 1 0,1 0 0,0 0 0,0 0 0,0 0 1,0-1-1,-1 1 0,1 0 0,0 0 0,0 0 0,0 0 0,-1 0 1,1 0-1,0 0 0,0 0 0,-1 0 0,1 0 0,0-1 0,0 1 1,0 0-1,-1 0 0,1 0 0,0 1 0,0-1 0,-1 0 0,1 0 1,0 0-1,0 0 0,-1 0 0,1 0 0,0 0 0,0 0 0,0 0 1,-1 0-1,1 1 0,0-1 0,0 0 0,0 0 0,0 0 0,-1 0 1,1 1-1,0-1 0,0 0 0,0 0 0,0 0 0,0 1 0,0-1 0,-1 0 1,1 0-1,0 0 0,0 1 0,-9 13 562,-1 6-262,2 1 0,0 1 0,1-1 0,1 1 0,1 1 0,1-1 1,1 1-1,-1 36 0,4-53-286,0 0 0,1 0 1,0-1-1,0 1 0,0 0 0,1-1 0,2 7 1,-4-11-42,0 0 1,1 0 0,-1 0 0,1 0-1,-1-1 1,1 1 0,-1 0 0,1 0-1,0 0 1,-1-1 0,1 1 0,0 0-1,-1-1 1,1 1 0,0-1 0,0 1-1,0-1 1,0 1 0,0-1 0,-1 1-1,1-1 1,0 0 0,0 0 0,0 1-1,0-1 1,0 0 0,0 0 0,0 0-1,0 0 1,0 0 0,0 0 0,0 0-1,0-1 1,0 1 0,0 0 0,0 0-1,0-1 1,0 1 0,0-1 0,0 1-1,-1-1 1,1 1 0,0-1 0,0 1-1,-1-1 1,1 0 0,0 1 0,0-2-1,5-3 72,-1-1-1,0 1 0,-1-1 0,1 0 0,-1 0 1,0 0-1,-1-1 0,1 1 0,-1-1 0,0 0 0,-1 0 1,2-9-1,0-1 138,0 0 0,-2-1 0,2-35 0,-4 52-217,-4-43 313,4 43-322,0 0 0,0 0 0,0-1-1,0 1 1,-1 0 0,1 0 0,0-1-1,-1 1 1,1 0 0,-1 0 0,1 0-1,-1 0 1,0 0 0,1 0 0,-1 0-1,0 0 1,0 0 0,0 0 0,0 0-1,0 1 1,0-1 0,0 0 0,0 0-1,0 1 1,0-1 0,0 1 0,0-1-1,0 1 1,-3-1 0,2 1-94,1 1 1,-1 0-1,0-1 0,1 1 1,-1 0-1,0 0 0,1 0 1,0 0-1,-1 0 0,1 0 1,-1 0-1,1 0 0,0 1 1,0-1-1,0 0 0,0 1 1,0-1-1,0 1 1,0-1-1,0 1 0,0 0 1,1-1-1,-1 3 0,-2 3-190,0 0 0,1 1 0,0-1 0,-1 9 0,3 4-466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2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101 145 12019,'0'-4'824,"-3"4"-720,-2 1-56,-1 5 144,0 0-536,2 2 304,-1 2-48,1-2-64</inkml:trace>
  <inkml:trace contextRef="#ctx0" brushRef="#br0" timeOffset="1">62 246 13819,'-1'10'1381,"0"1"0,-1-1 1,0 0-1,-7 19 0,-4 21 714,-20 145-114,32-193-2675,2-3 207,0-10-29,2-21 125,-2 6-5</inkml:trace>
  <inkml:trace contextRef="#ctx0" brushRef="#br0" timeOffset="2">146 85 18044,'7'-7'910,"-1"0"-1,2 1 1,12-10 0,54-27 85,-66 39-983,-8 3-7,1 1 0,-1 0 0,0 0-1,1 0 1,-1 0 0,0-1 0,1 1 0,-1 0-1,1 0 1,-1 0 0,0 0 0,1 0 0,-1 0-1,1 0 1,-1 0 0,0 0 0,1 0 0,-1 0-1,0 0 1,1 1 0,-1-1 0,1 0 0,-1 0-1,0 0 1,1 0 0,-1 1 0,0-1 0,1 0 0,-1 0-1,0 1 1,0-1 0,1 0 0,-1 1 0,0-1-1,0 0 1,1 0 0,-1 1 0,0-1 0,0 1-1,0-1 1,1 0 0,-1 1 0,0-1 0,0 0-1,0 1 1,0-1 0,0 1 0,0-1 0,0 0-1,0 1 1,0-1 0,0 1 0,0-1 0,-1 28 282,1-25-260,-12 100 871,-28 118 0,33-203-1460,3-15-323,0-12 362,1-10 194,-1-3-107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2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0 291 14131,'0'0'2008,"6"3"-1111,0 0-345,8-2 2024,-1-2-1704,4-7-159,5-5-697,2-7-408,0-5 432,-3-4-136,3-5-169</inkml:trace>
  <inkml:trace contextRef="#ctx0" brushRef="#br0" timeOffset="1">281 53 15675,'-7'54'2837,"5"-46"-2506,1 0 0,-1 0 0,2 0 0,-1 0 0,1 0 0,0 0 0,0 0 0,4 15 0,-4-23-324,0 0 0,0 0 0,0 1-1,0-1 1,0 0 0,1 1 0,-1-1-1,0 0 1,0 0 0,0 1 0,1-1 0,-1 0-1,0 0 1,0 0 0,1 1 0,-1-1-1,0 0 1,0 0 0,1 0 0,-1 0 0,0 1-1,0-1 1,1 0 0,-1 0 0,0 0-1,1 0 1,-1 0 0,0 0 0,1 0-1,-1 0 1,0 0 0,1 0 0,-1 0 0,0 0-1,1 0 1,-1 0 0,0 0 0,0 0-1,1-1 1,-1 1 0,0 0 0,1 0 0,17-12-1,-17 11-19,1 0-1,-1-1 1,1 1 0,-1 0 0,1 0-1,0 0 1,-1 0 0,1 0 0,0 1-1,0-1 1,0 1 0,2-1 0,-3 1 8,0 0-1,-1 1 1,1-1 0,0 0 0,-1 1 0,1-1 0,0 1 0,-1-1 0,1 1 0,-1-1 0,1 1 0,-1 0-1,1-1 1,-1 1 0,0 0 0,1-1 0,-1 1 0,0 0 0,1-1 0,-1 1 0,0 0 0,0 0 0,0 1-1,3 20-49,-3-19 47,2 21 1,-4 43-1,2-61 40,-1 1-1,0 0 0,0-1 1,-1 1-1,0-1 0,0 1 1,-1-1-1,1 0 1,-1 0-1,-1 0 0,-4 8 1,7-13-46,1-1 1,-1 1 0,1 0 0,-1-1 0,0 1-1,1-1 1,-1 1 0,0-1 0,1 1-1,-1-1 1,0 0 0,1 1 0,-1-1 0,0 0-1,0 1 1,1-1 0,-1 0 0,0 0-1,0 0 1,0 0 0,0 0 0,1 0 0,-1 0-1,0 0 1,0 0 0,0 0 0,1 0-1,-1 0 1,0-1 0,0 1 0,1 0 0,-1-1-1,0 1 1,0 0 0,1-1 0,-1 1 0,0-1-1,1 1 1,-1-1 0,0 1 0,1-1-1,-1 0 1,1 1 0,-1-1 0,1 0 0,0 1-1,-1-1 1,0-1 0,-3-5-168,1 1 0,-1-1 0,-4-14 0,8 21 188,-10-35-271,0-7-88</inkml:trace>
  <inkml:trace contextRef="#ctx0" brushRef="#br0" timeOffset="2">254 40 15203,'9'-3'1321,"0"3"-953,1 0-160,5-2 464,0-1-424,3-3-48,0-3-56,-1-7-144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3.2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0 15603,'3'21'1793,"0"3"-1121,1 5-208,1 4 928,-1 4-584,-1 2-103,-3 5-225,0 1-112,-4 0-160,-4 0-272,-4-4-752,-4-7 672,-2-5 24,0-4-120,3-8-73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3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210 5 15291,'0'-1'47,"0"1"0,0 0 0,-1 0 0,1-1 0,0 1 0,0 0 0,0 0 0,0 0 0,-1-1 0,1 1 0,0 0 1,0 0-1,0 0 0,-1 0 0,1 0 0,0-1 0,0 1 0,-1 0 0,1 0 0,0 0 0,0 0 0,-1 0 0,1 0 0,0 0 0,0 0 0,-1 0 0,1 0 0,0 0 0,-1 0 0,1 0 0,0 0 0,0 0 0,-1 0 0,1 0 0,0 0 0,0 0 0,-1 1 0,1-1 0,0 0 0,0 0 0,0 0 0,-1 0 0,1 0 0,0 1 0,0-1 0,0 0 0,-1 0 0,1 1 0,-14 8 583,-17 22 352,1 2-1,-48 69 1,71-93-926,2 0-1,0 1 1,0-1 0,1 1-1,0 0 1,0 0 0,1 1-1,0-1 1,1 1 0,-1 18 0,3-22-60,0 1 1,0-1-1,1 0 1,0 0 0,1 0-1,0 1 1,0-1-1,0-1 1,1 1-1,0 0 1,0-1 0,1 1-1,-1-1 1,1 0-1,1 0 1,8 9 0,-7-8 12,1-1 0,1 1 0,-1-1 0,1 0 0,0-1 0,0 1 0,1-2 0,-1 1 0,1-1 0,0-1 0,0 0 0,1 0 1,-1 0-1,1-1 0,-1-1 0,1 0 0,0 0 0,-1-1 0,16-1 0,31-8-46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4.7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 14835,'3'0'254,"0"-1"-1,0 1 0,0 0 1,0-1-1,0 0 0,0 1 1,-1-1-1,1-1 0,0 1 1,5-3-1,-7 3-133,0 0-1,1 0 1,-1 0 0,0 0-1,0 0 1,0 0 0,1 0-1,-1-1 1,-1 1 0,1 0 0,0-1-1,0 1 1,0-1 0,-1 1-1,1-1 1,-1 1 0,1-1-1,-1 1 1,1-1 0,-1 0-1,0-2 1,-10 20 615,5 0-581,1 0 0,0 0-1,2 1 1,0-1 0,0 0 0,2 1 0,2 30 0,-2-46-147,0 0-1,0-1 1,0 1 0,0 0 0,1 0 0,-1-1-1,0 1 1,0 0 0,1-1 0,-1 1 0,0 0-1,1-1 1,-1 1 0,1 0 0,-1-1 0,1 1-1,-1-1 1,1 1 0,-1-1 0,1 1 0,-1-1-1,1 1 1,0-1 0,-1 0 0,1 1 0,0-1-1,-1 0 1,1 1 0,0-1 0,-1 0 0,1 0-1,0 0 1,0 0 0,-1 0 0,1 0-1,0 0 1,0 0 0,-1 0 0,1 0 0,0 0-1,0 0 1,-1 0 0,1-1 0,0 1 0,-1 0-1,1-1 1,0 1 0,-1 0 0,1-1 0,0 1-1,0-1 1,5-3 17,-1 0 0,0 0-1,0-1 1,7-7 0,39-50 59,-33 38-46,40-40 0,-58 63-34,1 1 1,-1-1-1,1 0 0,0 1 1,-1-1-1,1 1 0,0-1 0,0 1 1,-1-1-1,1 1 0,0 0 1,0-1-1,0 1 0,-1 0 0,1-1 1,0 1-1,0 0 0,0 0 1,0 0-1,0 0 0,0 0 0,0 0 1,1 0-1,-1 1 5,0-1-1,0 1 1,-1 0-1,1-1 1,0 1-1,-1 0 1,1-1-1,0 1 1,-1 0-1,1 0 1,-1 0 0,0 0-1,1 0 1,-1-1-1,1 1 1,-1 0-1,0 0 1,0 1-1,2 8 67,-1 0-1,0 1 0,0 13 1,-1-15-34,-1 15 76,1-17-64,0 0 0,0 0-1,0 0 1,1 0 0,0 0-1,3 10 1,-4-16-46,0-1 0,0 1 0,0-1 0,0 1 0,0-1 0,1 1 0,-1-1 0,0 1 0,0-1 0,1 1 0,-1-1 0,0 1 1,1-1-1,-1 0 0,0 1 0,1-1 0,-1 0 0,1 1 0,-1-1 0,0 0 0,1 1 0,-1-1 0,1 0 0,-1 0 0,1 1 0,-1-1 0,1 0 0,-1 0 0,1 0 1,0 0-1,-1 0 0,1 0 0,-1 0 0,1 0 0,-1 0 0,2 0 0,0-1 4,0 0 0,-1 0 0,1 0-1,0 0 1,0 0 0,-1 0 0,1-1 0,0 1 0,-1-1 0,2-1-1,29-43 59,-32 46-67,10-17 15,-4 6-3,0 0-1,1 1 1,0 0-1,13-14 1,-19 24-13,-1 0 0,0 0-1,0-1 1,0 1 0,1 0 0,-1 0 0,0 0 0,0 0 0,1 0 0,-1 0-1,0 0 1,0 0 0,1 0 0,-1 0 0,0 0 0,0 0 0,1 0-1,-1 0 1,0 0 0,0 0 0,1 0 0,-1 0 0,0 0 0,0 1-1,0-1 1,1 0 0,-1 0 0,0 0 0,0 0 0,0 0 0,1 1-1,-1-1 1,0 0 0,0 0 0,0 0 0,0 0 0,0 1 0,1-1 0,-1 0-1,0 0 1,0 1 0,0-1 0,0 0 0,0 0 0,0 0 0,0 1-1,0-1 1,0 0 0,0 0 0,0 1 0,0-1 0,4 18-48,-4-16 27,2 9-374,-1 1 1,0-1 0,-1 12-1,0-21 291,0-2 93,0 0 0,0 0 0,0 0 0,0 0 0,0 0 0,-1 0 0,1 0 0,0 0 0,0-1 0,0 1 0,0 0 0,0 0 0,0 0 0,0 0 0,0 0 0,-1 0 0,1 0 0,0 0 0,0 0 0,0 0 0,0 0 1,0 0-1,0 0 0,-1 0 0,1 0 0,0 0 0,0 0 0,0 1 0,0-1 0,0 0 0,0 0 0,0 0 0,0 0 0,0 0 0,-1 0 0,1 0 0,0 0 0,0 0 0,0 0 0,0 0 0,0 1 0,0-1 0,0 0 0,0 0 0,0 0 0,0 0 0,0 0 0,-11-14-407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33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50 16868,'5'27'2028,"12"46"1024,-15-65-2859,1 0 1,0-1-1,0 1 1,0-1-1,1 0 1,1 0-1,4 6 1,-8-12-168,0 0-1,-1 0 1,1 0 0,0-1 0,0 1 0,-1 0 0,1 0 0,0-1-1,0 1 1,0 0 0,0-1 0,0 1 0,0-1 0,0 0 0,0 1 0,0-1-1,0 0 1,0 1 0,0-1 0,0 0 0,1 0 0,-1 0 0,0 0-1,0 0 1,0 0 0,0 0 0,0 0 0,0-1 0,0 1 0,0 0-1,0-1 1,0 1 0,0-1 0,0 1 0,0-1 0,0 1 0,0-1 0,0 0-1,0 1 1,0-1 0,-1 0 0,1 0 0,0 0 0,1-1 0,4-6 64,0-1 1,-1 1-1,0-1 0,5-10 1,-3 5 24,-4 8-80,0 1 1,0 0-1,0 0 1,0 1-1,7-9 0,-9 12-28,0 1-1,-1-1 1,1 1 0,0-1-1,-1 1 1,1-1-1,0 1 1,-1-1-1,1 1 1,0-1-1,0 1 1,0 0 0,-1 0-1,1-1 1,0 1-1,0 0 1,0 0-1,0 0 1,0 0 0,-1 0-1,1 0 1,0 0-1,0 0 1,0 0-1,0 1 1,0-1-1,-1 0 1,1 0 0,0 1-1,0-1 1,-1 0-1,1 1 1,0-1-1,0 1 1,-1-1-1,1 1 1,0 0 0,-1-1-1,1 1 1,0 0-1,18 30 320,-17-27-270,0 0 0,0 0-1,0-1 1,1 1 0,0 0 0,-1-1 0,1 1 0,7 5-1,-9-9-46,0 0 0,-1 1 0,1-1-1,0 0 1,0 0 0,0 0 0,0 0 0,0 0-1,0 0 1,0 0 0,0 0 0,-1 0 0,1 0-1,0 0 1,0-1 0,0 1 0,0 0-1,0-1 1,-1 1 0,1 0 0,0-1 0,0 1-1,-1-1 1,1 1 0,0-1 0,0 0 0,-1 1-1,1-1 1,-1 0 0,1 1 0,-1-1 0,1 0-1,-1 0 1,1-1 0,18-31 55,-18 30-60,9-21 2,-5 12-20,-1 0 1,2 1-1,0 0 1,0-1-1,1 2 1,0-1-1,14-14 1,-20 24 10,-1 1 0,1-1 1,0 1-1,-1 0 0,1-1 1,-1 1-1,1 0 0,0 0 0,-1-1 1,1 1-1,-1 0 0,1 0 1,0 0-1,-1 0 0,1 0 1,0 0-1,-1 0 0,1 0 1,0 0-1,-1 0 0,1 0 0,0 0 1,-1 1-1,1-1 0,-1 0 1,1 0-1,0 1 0,-1-1 1,1 0-1,-1 1 0,1-1 0,-1 0 1,1 1-1,-1-1 0,1 1 1,-1-1-1,1 1 0,-1-1 1,0 1-1,1-1 0,-1 1 1,0 0-1,0-1 0,1 1 0,-1-1 1,0 1-1,0 1 0,10 30-46,-9-28 32,2 9-34,-1 1 0,0-1-1,-1 1 1,-1 0 0,0 0-1,-2 22 1,2-36 49,-1 1 0,1-1 1,0 1-1,0-1 0,0 0 1,0 1-1,0-1 0,0 1 0,-1-1 1,1 0-1,0 1 0,0-1 0,0 1 1,-1-1-1,1 0 0,0 1 0,-1-1 1,1 0-1,0 0 0,-1 1 1,1-1-1,0 0 0,-1 0 0,1 1 1,-1-1-1,1 0 0,0 0 0,-1 0 1,1 0-1,-1 0 0,1 1 1,0-1-1,-1 0 0,1 0 0,-1 0 1,1 0-1,-1 0 0,1 0 0,-1-1 1,1 1-1,0 0 0,-1 0 0,1 0 1,-1 0-1,1 0 0,0-1 1,-1 1-1,1 0 0,-1 0 0,1-1 1,-23-17 204,19 14-307,-19-16 28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4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75 18124,'-10'21'1030,"-7"14"-316,16-33-644,0 0 0,0 0 1,1 0-1,-1 1 0,0-1 0,1 0 1,0 0-1,0 1 0,0-1 1,0 0-1,0 5 0,0-7-48,1 1-1,-1-1 0,0 1 1,0 0-1,1-1 1,-1 1-1,0-1 1,1 1-1,-1-1 0,1 1 1,-1-1-1,1 1 1,-1-1-1,1 0 1,-1 1-1,1-1 0,-1 0 1,1 1-1,-1-1 1,1 0-1,-1 0 1,1 1-1,0-1 1,-1 0-1,1 0 0,0 0 1,-1 0-1,1 0 1,0 0-1,-1 0 1,1 0-1,-1 0 0,1 0 1,0 0-1,-1 0 1,1 0-1,0-1 1,-1 1-1,1 0 0,-1-1 1,1 1-1,0-1 1,25-15-42,-3-6-941,34-40 0,-11 11-498,-45 49 1376,1 0-1,0 0 1,0 0 0,-1 1 0,1-1-1,1 1 1,-1 0 0,0-1 0,4 0-1,-6 2 78,0 0 0,1-1 0,-1 1 0,0 0 0,1 0 0,-1 0 0,0 0 0,1 0 0,-1 0 0,0 0 0,1 1 0,-1-1 0,0 0 0,1 0 0,-1 0 0,0 0-1,0 0 1,1 0 0,-1 1 0,0-1 0,1 0 0,-1 0 0,0 0 0,0 1 0,1-1 0,-1 1 0,3 14 308,-5 29 1097,-15 80-1,-1 22-294,16-129-1153,1-16 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4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 12811,'-6'4'1840,"3"2"-672,2 0-479,4 0 1495,4 0-656,6 3-223,3-1-145,5 1-368,3 3-152,5-4-256,-1-2-40,5-2-480,-1 1-352,-5-5-576,-5 0-176,-10 1 872,-1 2-265,-11 5-271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5.3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 16844,'7'9'1536,"10"-3"-864,2-1-224,11-2 568,5-3-183,2-8-569,1-1-376,-5-4 280,-5-1-72,-4 2-272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6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2 14379,'0'-1'2057,"0"8"-1041,-3 7-408,-2 5 2232,-1 5-1655,0 8-473,0 3-128,2 2-304,1 2-96,3-4-72,0-4-40,0-8-88,1-4-144,2-11-432,2-8-312,-1-11 736,-1-7-152,3-9-120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7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4 12467,'1'0'407,"1"1"0,-1-1 0,0 0 0,1 0 0,-1 0 0,1 0 0,-1 0 0,1 0 0,-1 0 0,1 0 0,-1-1 0,1 1 0,1-2 0,13 0 3738,-15 3-4051,-1-1 1,0 0-1,1 0 0,-1 1 0,1-1 0,-1 0 0,0 1 0,1-1 1,-1 0-1,0 1 0,1-1 0,-1 1 0,0-1 0,0 0 0,1 1 1,-1-1-1,0 1 0,0-1 0,0 1 0,0-1 0,0 1 0,1-1 1,-1 1-1,0-1 0,0 1 0,0-1 0,0 1 0,0-1 0,-1 1 0,1-1 1,0 1-1,-2 11 247,0 1 1,0-1 0,-2-1-1,-6 20 1,5-20-287,1 1 1,1 0-1,0-1 0,-3 25 0,6-35-55,0-1-1,0 1 1,0-1-1,0 1 1,0 0-1,0-1 1,0 1-1,0-1 1,0 1-1,0-1 1,0 1-1,0-1 1,0 1-1,0-1 1,1 0-1,-1 1 1,0-1-1,0 1 1,1-1-1,-1 1 1,0-1-1,1 0 1,-1 1-1,0-1 1,1 1-1,-1-1 1,0 0-1,1 0 1,0 1-1,0-1-1,0 0-1,0 0 0,0 0 0,0 0 1,0 0-1,0 0 0,0 0 0,0 0 1,0-1-1,0 1 0,0 0 0,0-1 1,0 1-1,1-1 0,35-25-113,-30 21 87,15-13-92,27-19-124,-47 35 221,1 0 0,0 1-1,0-1 1,0 1 0,1 0-1,-1-1 1,0 1 0,0 1 0,1-1-1,-1 0 1,1 1 0,-1 0 0,7 0-1,-8 1 13,0-1-1,0 1 0,0 0 0,0 0 0,0 0 0,0 0 1,0 1-1,0-1 0,-1 0 0,1 1 0,-1-1 1,1 1-1,-1 0 0,1-1 0,-1 1 0,0 0 0,0 0 1,0 0-1,0 0 0,0 0 0,0 0 0,0 0 1,-1 0-1,1 0 0,-1 1 0,1 2 0,0 5-12,0 0-1,0 0 0,-1 0 0,-1 14 1,0-12 37,-1-1 1,-1 1 0,0 0 0,0-1-1,-1 0 1,-1 0 0,0 0 0,-10 17 0,12-23-27,0-1 1,0-1-1,0 1 1,-1 0-1,1-1 1,-1 0-1,0 1 0,0-2 1,0 1-1,-6 3 1,7-5-54,-1 1-1,1-1 1,0 0-1,0-1 1,-1 1-1,1-1 1,-1 1-1,1-1 1,0 0-1,-1 0 1,1-1 0,-1 1-1,1-1 1,0 1-1,-1-1 1,-3-2-1,-1 0-86,1-1-1,1 0 1,-1 0-1,1 0 0,-1-1 1,1 0-1,1-1 1,-1 1-1,1-1 0,0 0 1,-7-10-1,-15-26-450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7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41 20372,'16'2'1617,"4"-2"-1169,1 0-200,7-2 536,2-2-200,6-2-504,0 0-376,-7-3 352,1 0-88,-6 3-144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8.6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18564,'5'2'1792,"2"-2"-1136,2-3-255,8-2 951,4 2-360,6 2-408,3 1-176,6 4-232,3 4-8,-2-2-32,-1 0-168,-2-5-608,-4-1-280,-5-12 776,1-7-128,-7-7-104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19.5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15 374 13987,'-3'5'664,"3"-4"-503,-1 0-1,0 0 0,1 0 1,-1 0-1,1 0 0,-1 0 1,0 0-1,0 0 0,0-1 1,0 1-1,1 0 0,-3 1 1,3-4 153,0 0 1,0 1 0,0-1 0,0 0 0,0 1 0,1-1-1,-1 1 1,0-1 0,1 1 0,0-1 0,-1 1 0,2-3-1,180-364 3402,-184 391-3703,-10 46-44,2 1 0,0 130 0,10-194-143,1 1 0,0 0 0,0-1 0,2 8 0,-3-13 135,0-1-1,0 1 1,0-1-1,1 0 1,-1 1 0,0-1-1,0 1 1,0-1-1,1 0 1,-1 1-1,0-1 1,0 0-1,1 1 1,-1-1-1,0 0 1,0 1 0,1-1-1,-1 0 1,1 0-1,-1 1 1,0-1-1,1 0 1,-1 0-1,0 0 1,1 0 0,-1 1-1,1-1 1,0 0-1,0-1-15,0 1 1,0-1-1,0 1 0,0-1 0,0 0 1,-1 0-1,1 1 0,0-1 0,0 0 1,0 0-1,-1 0 0,1 0 0,0 0 1,-1 0-1,1 0 0,0-2 0,13-29-413,1-8-171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0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32 15547,'0'7'442,"0"1"1,0-1-1,-1 0 0,0 0 0,0 0 0,-5 14 0,4-14-206,0 0-1,0 1 1,1 0-1,0-1 1,0 1-1,0 9 1,2-11-179,0 0 0,0 0 0,0 0 0,1 0 0,-1 0 0,1-1 0,1 1 0,-1-1 0,1 1 0,0-1 0,0 0 0,5 6 0,-6-9-43,0 0-1,0 0 1,1 0-1,-1 0 0,0 0 1,1-1-1,-1 1 0,1-1 1,0 1-1,-1-1 1,1 0-1,0 0 0,0-1 1,0 1-1,-1 0 1,1-1-1,0 0 0,0 1 1,0-1-1,0-1 1,0 1-1,0 0 0,0-1 1,0 1-1,0-1 0,-1 0 1,4-1-1,-1 0 44,0-1-1,0 0 1,-1 0-1,1 0 1,-1 0 0,1-1-1,-1 0 1,0 1-1,-1-2 1,1 1-1,-1 0 1,5-8-1,-4 5 75,0 0 0,0 0 0,-1-1 0,0 0 0,0 1-1,0-1 1,2-15 0,-5 18-49,0-1 1,1 0-1,-2 1 0,1-1 1,-1 1-1,0-1 0,0 1 1,0-1-1,-1 1 0,0 0 1,0 0-1,0-1 0,-1 1 1,1 1-1,-1-1 0,0 0 1,-5-4-1,6 6-75,-1 1 0,1 0 0,-1-1 0,0 1 0,1 0 0,-1 0 0,0 1 0,-1-1 0,1 0 0,0 1 0,0 0 0,-1 0 0,1 0 0,0 0 0,-1 1 0,1-1 0,-1 1 0,1 0 0,-1 0 0,1 0 0,-1 0 0,1 0 0,-1 1 0,1 0 0,0 0 0,-1 0 0,-5 3 0,5-3-167,1 1 0,-1 0 0,1 1 0,0-1 0,0 0 0,0 1 0,0 0 1,-3 4-1,4-5 52,1-1 1,0 1 0,0-1 0,-1 1 0,1 0 0,1 0-1,-1-1 1,0 1 0,0 0 0,1 0 0,-1 0-1,1 0 1,-1 0 0,1 0 0,0 0 0,0 0 0,0 0-1,0 3 1,4-1-584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0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12 16371,'-10'17'837,"-9"16"1040,-25 58 0,40-81-1723,0 1 0,1-1 0,1 1 0,-1 0 0,2 0 0,-1 0 1,2 0-1,-1 0 0,2 0 0,1 14 0,-2-23-135,0 1 0,1-1 0,0 0-1,-1 1 1,1-1 0,0 0 0,0 0 0,0 0 0,0 1 0,0-1 0,1 0 0,-1-1 0,4 5 0,-4-5-4,0 0 1,0-1-1,1 1 1,-1 0-1,0-1 1,1 1-1,-1 0 1,0-1-1,1 0 1,-1 1 0,1-1-1,-1 0 1,1 0-1,-1 1 1,1-1-1,-1 0 1,2-1-1,2 0 21,-1 0-1,1 0 0,-1-1 1,0 1-1,0-1 1,0 0-1,0-1 0,0 1 1,0-1-1,-1 1 0,1-1 1,5-7-1,4-4 83,-1-1-1,-1-1 1,-1 0-1,0 0 1,-1-1 0,0-1-1,-2 1 1,0-1-1,-1 0 1,5-27 0,-10 39-81,0 1 1,-1 0 0,0-1 0,0 1-1,0-1 1,0 1 0,-3-10-1,3 13-26,-1 1 0,1-1-1,-1 1 1,1-1-1,-1 0 1,0 1-1,0 0 1,0-1-1,0 1 1,0-1-1,0 1 1,0 0-1,0 0 1,0 0-1,-1 0 1,1-1-1,0 2 1,-1-1-1,1 0 1,-1 0-1,1 0 1,-1 1-1,1-1 1,-1 1-1,0-1 1,1 1-1,-1 0 1,-2-1-1,-1 1-86,0 1 0,-1-1-1,1 1 1,0 0 0,0 1-1,0-1 1,-1 1 0,2 0-1,-1 0 1,-7 4 0,2 0-312,1 0 0,0 0 1,0 1-1,-8 8 1,15-12-160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34.0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18124,'8'0'1488,"-4"1"-1112,-1-1-368,0 2 2297,3-2-1737,-3 3-160,-1 1-24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1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 0 18500,'-1'0'116,"0"1"0,0-1 0,0 0 0,0 1 0,0-1 0,-1 1 0,1-1-1,0 1 1,0-1 0,0 1 0,1 0 0,-1-1 0,0 1 0,0 0 0,0 0 0,0 0 0,-1 1 0,-11 20 184,12-20-215,-10 19 488,1 1-1,1 0 0,-10 40 0,15-46-440,0 0-1,2 0 0,0 1 1,1-1-1,0 0 1,3 22-1,-2-36-114,0 1 0,0-1 1,1 0-1,-1 1 0,1-1 0,0 0 0,0 0 0,-1 1 0,2-1 0,-1 0 1,0 0-1,0 0 0,1 0 0,-1 0 0,4 3 0,-4-4-7,0 0 0,1-1 0,-1 1 0,1 0 0,-1-1 0,0 1 0,1-1 0,-1 1 0,1-1 0,-1 0 0,1 0 0,0 0 0,-1 1 0,1-1 0,-1-1 0,1 1 0,-1 0 0,3-1 0,2-1-7,0 0-1,0 0 1,-1-1 0,1 0 0,-1 0-1,0-1 1,0 1 0,0-1-1,0 0 1,5-6 0,0-1-172,0 0-1,-1 0 1,-1-1 0,1 0 0,-2-1 0,0 0 0,0 0 0,-2-1 0,1 1 0,-2-1-1,1 0 1,-2-1 0,0 1 0,1-28 0,-7 2-364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1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 17108,'0'-5'1848,"8"5"-992,-2-1-336,1-2 1393,1 0-833,-1-3-592,1 1-584,-2 2 248,-5 3-48,8-1-200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6.4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13387,'1'0'246,"-1"-1"0,1 0 0,0 1 0,0-1-1,-1 1 1,1-1 0,0 1 0,0-1 0,0 1 0,-1 0 0,1-1 0,0 1 0,0 0 0,0-1 0,0 1 0,0 0-1,0 0 1,0 0 0,0 0 0,0 0 0,-1 0 0,1 0 0,0 0 0,1 1 0,1 0 76,-1 1 0,0 0-1,0-1 1,0 1 0,0 0 0,0 0 0,3 4 0,-5-6-375,15 20 656,-12-16-526,0 1 1,0-1-1,1 1 0,-1-1 0,1 0 0,0 0 0,0-1 1,1 1-1,-1-1 0,6 3 0,-9-6-134,0 1-1,0-1 1,0 0-1,0 0 1,0 0 0,1 0-1,-1 0 1,0-1 0,0 1-1,0 0 1,0 0-1,0-1 1,0 1 0,0-1-1,0 1 1,0-1-1,0 1 1,0-1 0,0 1-1,-1-1 1,1 0 0,0 0-1,0 1 1,-1-1-1,1 0 1,0 0 0,-1 0-1,1 0 1,0-2-1,19-36-2332,-14 26 1520,20-52-3093,-19 58 3872,-4 15 569,-3 15 513,-1-3-365,0 40 630,-4-1 0,-19 97 0,22-149-1299,0 0-1,0 0 0,-1-1 0,0 1 0,-4 6 1,-6 6-179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7.1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 17652,'-1'1'1840,"-1"1"-1344,5 2-208,3 2 841,8 0-409,5 3-168,4 0-248,2-1-112,5-2-96,0-2-48,-3-2-416,-1-2-248,-7 0-400,-7-3 816,-10 3-209,4 0-167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7.5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 16035,'3'6'1625,"12"-4"-777,1-2-280,8-2 752,3 1-263,6-1-233,0 1-72,-3 1-728,0 0-512,-7-2 448,-5 1-136,-5-2-152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8.0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16 15875,'0'-2'106,"-1"1"-1,0 0 1,-1 0-1,1 0 0,0 0 1,0 0-1,0 0 0,-1 0 1,1 0-1,0 1 1,-1-1-1,1 0 0,-1 1 1,1-1-1,-1 1 0,1 0 1,-1-1-1,1 1 1,-1 0-1,1 0 0,-1 0 1,1 0-1,-1 0 0,1 0 1,-1 1-1,1-1 1,-1 0-1,1 1 0,-1-1 1,1 1-1,-1-1 0,1 1 1,0 0-1,-1 0 1,-1 1-1,-4 2 230,1 0 0,-1 1 0,1 0 0,0 0 0,-10 11 0,7-4-101,0 0 0,0 1 0,1 1 0,1-1 0,0 1 0,1 0 0,0 0 0,1 1 0,-6 28 0,9-34-200,1 1 0,0-1 1,0 0-1,1 1 0,0-1 1,1 0-1,0 1 1,0-1-1,1 0 0,0 0 1,1 0-1,0 0 0,0 0 1,1-1-1,0 1 1,1-1-1,7 11 0,-8-15-26,-1-1-1,0 1 0,1-1 0,0 0 1,0 0-1,0 0 0,0-1 0,0 1 1,1-1-1,-1 0 0,1 0 1,-1 0-1,1-1 0,0 0 0,0 0 1,0 0-1,-1-1 0,1 1 1,0-1-1,0 0 0,0 0 0,0-1 1,0 0-1,0 1 0,-1-2 0,10-2 1,-9 2 20,-1 1 1,1-1-1,-1-1 0,1 1 1,-1-1-1,0 1 0,0-1 1,0 0-1,0-1 1,-1 1-1,1-1 0,-1 1 1,0-1-1,0 0 1,0 0-1,0-1 0,-1 1 1,0 0-1,0-1 0,0 0 1,0 1-1,-1-1 1,0 0-1,0 0 0,0 0 1,0-7-1,-1 10-8,0 0 0,0 0 0,0 1 0,0-1 0,-1 0 0,1 0 0,-1 0 0,1 1 0,-1-1 0,1 0 0,-1 1 0,0-1 0,0 0 0,0 1 0,0-1 0,0 1 0,0-1 0,-1 1 0,1 0-1,0 0 1,-1-1 0,-1 0 0,0 0-16,0 1-1,0 0 0,0 0 1,0 0-1,0 0 1,0 0-1,0 1 0,0-1 1,-1 1-1,1 0 0,0 0 1,-4 0-1,2 1-166,0-1 1,1 1-1,-1 0 1,0 0-1,1 0 0,-1 0 1,1 1-1,-1 0 0,1 0 1,0 0-1,0 1 0,-1 0 1,2-1-1,-1 1 1,0 0-1,1 1 0,-6 5 1,7 1-354,4-2-171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8.5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0 17284,'-11'17'836,"0"0"-1,-16 36 1,24-46-741,1-1 0,0 1-1,1-1 1,-1 1 0,1-1-1,1 1 1,-1 0 0,1 0-1,0-1 1,1 1 0,-1 0-1,4 12 1,-2-14-33,-1 1 0,1-1 0,0 0 0,1 0 0,-1 0 0,1 0-1,0 0 1,0-1 0,1 1 0,-1-1 0,1 0 0,0 0 0,4 4 0,-5-6-20,-1-1 0,1 1 0,0-1-1,0 1 1,-1-1 0,1 0 0,0 0 0,0 0 0,0 0 0,0 0-1,0-1 1,1 0 0,-1 1 0,0-1 0,0 0 0,0-1-1,0 1 1,0 0 0,0-1 0,0 0 0,0 0 0,0 0-1,0 0 1,0 0 0,3-2 0,0-1 64,-1 0 0,1 0 1,-1 0-1,0-1 0,0 0 0,0 0 1,-1 0-1,0-1 0,0 0 0,0 1 1,0-1-1,-1-1 0,0 1 0,-1 0 1,1-1-1,-1 1 0,0-1 0,-1 0 1,0 0-1,1-9 0,-2 12-115,1 1-1,-1-1 1,0 0-1,0 1 1,-1-1-1,1 1 1,-1-1-1,0 1 1,0-1-1,0 1 1,0-1-1,0 1 1,-1 0-1,0-1 1,1 1 0,-1 0-1,0 0 1,-1 0-1,1 1 1,0-1-1,-1 1 1,0-1-1,1 1 1,-1 0-1,0 0 1,0 0-1,0 0 1,-1 0-1,1 1 1,0-1 0,-1 1-1,1 0 1,-1 0-1,1 0 1,-1 1-1,1-1 1,-1 1-1,0 0 1,-6 0-1,8 0-90,-1 0-1,0 0 0,1 1 0,-1-1 0,1 1 1,-1-1-1,1 1 0,-1 0 0,1 0 0,-1 0 1,1 0-1,-1 0 0,1 1 0,0-1 0,0 1 1,0 0-1,0-1 0,-3 5 0,-3 8-528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9.0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 17460,'0'2'1952,"3"-2"-1288,3 0-176,6-5 1009,8 2-529,4-3-168,4 2-328,4-2-96,2 1-368,1 1-432,-4 1 400,1 4-112,-8 7-72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29.6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 17716,'-4'12'1247,"-1"0"0,2 1 0,0-1 1,-3 26-1,-5 72-526,9-96-651,1 0 0,1 1 0,1-1 0,0 0 0,0 0 0,2-1 0,4 20 0,-6-32-75,-1 0 0,0 0 0,1 0 0,-1 0 0,1 0 0,-1 0 0,1 0 0,-1 0 0,1 0 0,0 0 0,-1 0 0,1-1 0,0 1 0,0 0 0,0 0 0,-1-1 0,1 1 0,0 0 0,0-1 0,0 1 0,0-1 0,0 1 0,2-1 0,-1 0-56,-1 0 1,0 0 0,1 0-1,-1-1 1,0 1 0,0 0-1,1-1 1,-1 1 0,0-1 0,0 0-1,0 1 1,0-1 0,0 0-1,0 0 1,0 1 0,2-3-1,2-3-194,0 0 0,0-1 0,-1 1 0,1-1 0,3-10 0,4-12-189,-3-2-144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0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8 145 15315,'0'29'1777,"0"4"-913,-3 1-328,1 1 1032,-1-4-343,3-5-481,5-5-88,2-14-536,4-7-376,4-9-608,2-6 71,2-12 529,2-1-216,2-7-152</inkml:trace>
  <inkml:trace contextRef="#ctx0" brushRef="#br0" timeOffset="1">262 34 16075,'-1'10'742,"0"-1"0,-1 0 0,0 1 0,-6 15 0,-2 16 360,8-34-918,-5 48 693,7-51-829,0 0 1,0-1-1,0 1 1,0 0-1,1-1 1,-1 1-1,1 0 1,0-1-1,0 1 1,1-1-1,-1 1 1,3 3-1,-3-6-36,0 0 0,0 0 0,0 1 0,0-1 0,0 0 0,1 0-1,-1-1 1,0 1 0,1 0 0,-1 0 0,1-1 0,-1 1 0,1-1 0,-1 1 0,1-1 0,-1 1-1,1-1 1,0 0 0,-1 0 0,1 0 0,-1 0 0,1 0 0,0 0 0,-1 0 0,1-1 0,-1 1-1,1-1 1,-1 1 0,1-1 0,-1 1 0,1-1 0,-1 0 0,0 0 0,1 0 0,1-1 0,3-2 8,1-1 1,-1 0 0,0 0 0,0 0 0,10-13 0,-6 5 35,-1 0 1,-1 0-1,0-1 1,11-25 0,-17 33-36,1 0 1,-1-1-1,-1 1 0,1 0 1,-1-1-1,0 0 1,0 1-1,-1-1 0,0 0 1,0 1-1,-1-1 1,1 1-1,-4-13 0,3 18-49,1 0-1,0 0 0,0 0 1,-1 0-1,1 0 0,-1 0 1,1 0-1,-1 0 1,1 0-1,-1 1 0,0-1 1,1 0-1,-1 0 0,0 1 1,1-1-1,-1 1 0,0-1 1,0 0-1,0 1 0,0-1 1,1 1-1,-1 0 0,0-1 1,0 1-1,0 0 0,0-1 1,-2 1-1,1 0-60,0 1 1,-1-1-1,1 0 1,0 1-1,0 0 0,0-1 1,0 1-1,0 0 1,0 0-1,0 0 1,-4 3-1,-2 2-186,0 1 0,0 0 1,0 1-1,-6 8 0,0 4-388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34.5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38 169 18636,'-2'8'6442,"7"-17"-5046,7-18-1647,-11 22 269,-1 1 1,0-1 0,1 1-1,-1-1 1,-1-5-1,1 9-15,0 1-1,0-1 1,0 0-1,0 1 0,0-1 1,0 1-1,0-1 1,0 1-1,0-1 1,-1 1-1,1-1 1,0 1-1,0-1 1,0 1-1,-1-1 1,1 1-1,0-1 0,-1 1 1,1-1-1,0 1 1,-1-1-1,1 1 1,0 0-1,-1-1 1,1 1-1,-1 0 1,1-1-1,-1 1 1,1 0-1,-1-1 0,1 1 1,-1 0-1,1 0 1,-1 0-1,1 0 1,-1 0-1,0-1 1,1 1-1,-1 0 1,1 0-1,-1 0 1,1 0-1,-1 1 0,1-1 1,-1 0-1,0 0 1,1 0-1,-1 0 1,1 0-1,-1 1 1,1-1-1,-1 0 1,0 1-1,-1 1 1,0-1 0,0 1 0,1 0 0,-1 0 0,0 0 0,1 0 0,-1 1 0,1-1 0,0 0 0,-1 1 0,1-1 0,1 0 0,-1 1 0,0-1 0,0 5 0,-6 42 38,6-44-31,0 12 22,0 1 0,1-1 1,2 21-1,-2-38-32,0 1 1,0 0-1,0-1 0,0 1 1,1 0-1,-1-1 0,0 1 1,0 0-1,0-1 0,0 1 1,1 0-1,-1-1 0,0 1 1,1-1-1,-1 1 0,0-1 1,1 1-1,-1-1 0,1 1 1,-1-1-1,1 1 0,-1-1 1,1 1-1,-1-1 0,1 0 1,-1 1-1,1-1 0,1 1 1,-1-1-7,0 0 0,0-1 1,0 1-1,0 0 0,0-1 1,0 1-1,0-1 0,0 1 1,0-1-1,-1 1 0,1-1 0,0 1 1,0-1-1,0 0 0,1-1 1,24-33-355,-17 21 61,0-1 0,-2 0 0,0-1 0,0 1 0,8-33 0,-16 54 402,1-1 1,0 0-1,0 0 1,0 1-1,1-1 1,1 8-1,-2-12-95,1 0 1,-1 0-1,0 0 1,0 0-1,0 0 0,0 0 1,1-1-1,-1 1 1,1 0-1,-1 0 0,0 0 1,1-1-1,-1 1 1,1 0-1,0 0 0,-1-1 1,1 1-1,-1 0 1,1-1-1,0 1 0,0-1 1,-1 1-1,1-1 1,0 1-1,0-1 0,0 0 1,0 1-1,-1-1 1,1 0-1,0 0 0,0 0 1,0 1-1,0-1 1,0 0-1,0 0 0,0 0 1,-1 0-1,1-1 1,0 1-1,0 0 0,0 0 1,0 0-1,0-1 1,0 1-1,-1 0 0,1-1 1,0 1-1,0-1 1,0 1-1,-1-1 0,1 1 1,0-1-1,0-1 0,8-5 4,0-1-1,0-1 0,-1 0 0,7-10 1,-9 11-47,0 0 1,0 1 0,1 0 0,-1 1 0,1-1-1,1 1 1,10-6 0,-17 11 25,-1 0 1,1 1-1,0 0 1,0-1-1,0 1 0,0 0 1,0-1-1,0 1 1,0 0-1,0 0 0,0 0 1,0 0-1,0 0 0,0 0 1,0 0-1,0 0 1,0 0-1,0 0 0,0 0 1,0 1-1,0-1 0,0 0 1,0 1-1,0-1 1,0 1-1,-1-1 0,1 1 1,0-1-1,0 1 1,0 0-1,0 0 0,2 3-1,0 0-1,0 1 1,0-1-1,-1 1 1,3 6-1,-4-9 26,0 1 0,0 0-1,1 0 1,-1-1 0,0 1-1,1-1 1,0 1 0,0-1-1,0 0 1,0 0 0,4 4-1,-5-6-6,-1 0 1,1 0-1,0 1 0,-1-1 0,1 0 0,0 0 0,0 0 0,-1 0 0,1 0 0,0 0 0,0 0 0,-1 0 0,1-1 0,0 1 0,0 0 0,-1 0 1,1-1-1,0 1 0,-1 0 0,1-1 0,0 1 0,-1-1 0,1 1 0,-1-1 0,1 1 0,0-1 0,-1 1 0,1-1 0,0 0 0,13-23 104,-11 18-78,11-23 36,-11 21-69,0 1-1,1 0 0,-1 0 0,1 0 0,1 0 0,-1 0 0,1 1 0,7-7 0,-12 13-5,1-1-1,-1 1 1,1-1 0,0 1-1,-1-1 1,1 1-1,0 0 1,-1-1 0,1 1-1,0 0 1,0-1 0,-1 1-1,1 0 1,0 0-1,0 0 1,0 0 0,-1 0-1,1 0 1,0 0-1,0 0 1,0 0 0,-1 0-1,1 0 1,0 1 0,0-1-1,-1 0 1,1 0-1,0 1 1,-1-1 0,2 1-1,0 1 0,-1-1 0,1 1-1,-1 0 1,0-1 0,0 1 0,1 0-1,-1 0 1,0 0 0,0 0-1,1 4 1,0 3-47,1 0 0,-2 0 0,1 0 0,0 14 0,-5-21-1474,-2-6 1021,-8-9 484,11 11-194,-14-14-235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0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120 0 16780,'-12'11'476,"1"0"1,0 1-1,1 1 1,1-1-1,0 2 1,1-1-1,0 1 1,1 0-1,-9 26 1,11-28-289,2 1 0,-1 0 0,2 0 0,0 0 0,0 0 1,1 0-1,1 0 0,0 1 0,3 14 0,-3-27-169,0 0-1,1 1 0,-1-1 1,0 0-1,1 0 0,-1 0 0,1 0 1,-1 0-1,1 0 0,-1-1 1,1 1-1,-1 0 0,1 0 1,0 0-1,0 0 0,-1-1 1,1 1-1,0 0 0,0-1 0,0 1 1,0-1-1,0 1 0,0-1 1,0 1-1,0-1 0,0 0 1,0 1-1,0-1 0,0 0 0,0 0 1,0 0-1,0 0 0,0 0 1,0 0-1,1 0 0,-1 0 1,0 0-1,0 0 0,0-1 1,0 1-1,0 0 0,0-1 0,0 1 1,1-2-1,4-1 31,0 0 0,0 0 0,-1-1 0,1 0 0,-1 0 0,5-5 0,1-2 26,-2 0 0,1 0 0,-1-1 0,-1 0 0,0-1 0,10-22 1,-15 29-94,0-1 1,0 1 0,-1-1 0,0 0 0,-1 0 0,1 0 0,-2 0 0,1 0 0,0 0 0,-1 0 0,-1 0 0,1 0 0,-1 0 0,0 0 0,-1 0 0,-2-7 0,3 11 29,0 1-1,0 0 1,0-1-1,0 1 1,-1 0-1,1 0 0,-1 0 1,1 0-1,-1 0 1,0 0-1,0 1 1,0-1-1,0 0 1,0 1-1,0-1 1,0 1-1,0 0 0,-1 0 1,1 0-1,0 0 1,-1 0-1,1 1 1,-1-1-1,1 1 1,-1-1-1,1 1 0,-1 0 1,-2 0-1,-7 0-55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1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68 259 20652,'-12'32'1641,"-5"-1"-1273,4 2-176,1-1 512,3-1-176,4-8-240,5-4-136,5-11-288,2-5-272,7-12-552,1-8-128,-3-13 808,-5-10-216,4-14-169</inkml:trace>
  <inkml:trace contextRef="#ctx0" brushRef="#br0" timeOffset="1">98 1 16243,'-11'9'2201,"4"3"-1153,2-3-464,-1-2 2129,0-1-1465,5-6-1104,-2 2-576,4-10 456,1-2-176,-2-4-200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1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 15011,'2'6'1176,"-5"6"-887,-3 4-105,0 13 376,-2 1-80,-2 13-136,-1 7-88,-1 14-64,1 4-24,1 7-40,-1 0-16,5-3-280,2-4-200,4-13 24,0-13 256,0-28-80,4-20-88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3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545 632 13907,'1'-4'225,"-1"0"1,0 1-1,1-1 1,0 0-1,0 0 0,0 0 1,2-6-1,-2 8-137,1 1-1,-1-1 1,0 1-1,0-1 1,1 1-1,-1-1 1,0 1-1,1 0 1,-1 0-1,1 0 1,0-1-1,-1 2 1,1-1-1,0 0 1,0 0-1,0 0 1,0 1 0,3-1-1,90-14 939,17-4-817,-16-7-134,118-49-1,89-57-781,122-45-998,-339 148 1003,175-33 1,-207 55 817,-1 1 0,1 3 1,0 2-1,89 11 0,8 13 1017,91 10 984,151-26-431,54 6-1558,-272 9-96,107 10-105,-220-29-82,0-2 0,97-12-1,-6-14-89,13-3 71,-127 24 97,0 1 0,49 4-1,-67 3 18,-19-3 63,0-1 1,1 1 0,-1 0-1,1-1 1,-1 0 0,0 0-1,1 0 1,-1 0 0,6 0-1,12-21 138,-15 18-153,1 1 0,0 0 0,0 0 0,0 0 1,0 1-1,1 0 0,-1 0 0,0 0 1,1 1-1,8 1 0,-6-1 10,-1 0 0,0-1-1,0 0 1,0 0 0,17-5 0,22-12 32,-22 8-30,51-14-1,-67 22-4,0 0-1,0 1 0,0 0 0,0 1 1,1 0-1,-1 1 0,0-1 0,0 2 1,15 3-1,-8-2-20,-1 0 0,1-1 0,0-1 0,0 0 0,0-2-1,17-1 1,-14 0-92,-1 2 0,1 0 0,32 4 0,-48-3 111,-1-1-1,1 1 1,-1 0 0,1 0-1,-1 1 1,0-1 0,1 0-1,-1 1 1,0-1 0,0 1-1,3 3 1,-4-3 18,1-1 0,-1 1 0,1-1 0,0 0 0,-1 1 0,1-1 1,0 0-1,0 0 0,0 0 0,-1 0 0,1 0 0,0-1 0,0 1 0,0-1 0,1 1 0,-1-1 0,0 0 1,4 0-1,31-9 140,-33 7-142,0 1 0,0-1 0,1 1 0,-1 0 0,1 0 0,-1 0 0,1 1 0,-1 0 0,7 0 0,-10 0-10,0 1 0,0-1 0,0 0 0,0 1 0,0 0 0,0-1 0,0 1-1,0 0 1,0-1 0,0 1 0,0 0 0,0 0 0,-1 0 0,1 0 0,0 0 0,-1 0 0,1 0 0,0 0 0,-1 0-1,0 0 1,1 0 0,-1 0 0,1 1 0,-1 1 0,0-2 1,1 1 0,-1-1 0,1 1-1,-1-1 1,1 0 0,-1 1 0,1-1 0,0 0 0,-1 1-1,1-1 1,0 0 0,0 0 0,0 0 0,0 0-1,0 0 1,1 0 0,-1 0 0,0 0 0,0 0 0,3 1-1,-3-2 12,1 1-1,-1 0 0,1 0 1,-1 0-1,0 0 0,0 0 1,1 0-1,-1 0 0,0 0 1,0 1-1,0-1 0,0 0 1,-1 1-1,1-1 0,0 1 1,0-1-1,-1 1 0,1-1 1,-1 1-1,1-1 0,-1 1 1,0-1-1,0 1 0,1 1 1,-2 46 219,0-37-174,-15 174 342,-43 188-1,-2 5-438,61-368 9,0-9 9,0 1 1,0 0 0,0-1-1,-1 1 1,1 0-1,-1-1 1,1 1 0,-1-1-1,0 1 1,-2 4 0,3-8 1,0 1 1,0-1 0,0 1 0,0 0-1,0-1 1,0 1 0,0-1-1,0 1 1,0 0 0,-1-1 0,1 1-1,0-1 1,0 1 0,0 0 0,-1-1-1,1 1 1,0 0 0,0-1-1,-1 1 1,1 0 0,0 0 0,-1-1-1,1 1 1,0 0 0,-1 0 0,1 0-1,0-1 1,-1 1 0,1 0-1,-1 0 1,1 0 0,-1 0 0,-14-7-1302,6 7 1123,0 1 1,-1 0-1,1 0 1,0 1-1,0 0 1,0 1-1,0 0 1,0 0-1,-13 8 1,-19 5 552,-27 5 242,-1-4 0,-86 10 0,-145 3 162,258-27-727,-22 2-9,-506 50-54,-387 17-2039,372-64 1305,1-25-925,233 9 1108,-128-6 525,-43-49 544,427 48 35,-95-4 0,132 17-34,-1 3 0,-110 16 1,111-7-131,9 0 222,-66 3 0,110-13-516,1 0 0,-1 0 0,1 0 0,0 0 0,-1-1 0,1 0 1,-1 0-1,1 0 0,-5-2 0,8 2-46,0 1 1,1-1-1,-1 1 0,0-1 1,0 1-1,1-1 1,-1 0-1,0 1 0,1-1 1,-1 0-1,1 1 0,-1-1 1,1 0-1,-1 0 1,1 1-1,0-1 0,-1 0 1,1 0-1,-1-1 0,1 0-5,0 0 1,0 1-1,1-1 0,-1 0 0,0 0 0,1 1 0,-1-1 0,1 0 0,-1 1 0,1-1 0,0 1 1,-1-1-1,1 1 0,1-2 0,10-13-43,0 2-1,1 0 1,0 0 0,25-19-1,-11 10 5,31-29-52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4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73 17308,'1'1'1696,"8"-1"-1168,9-1-120,6-1 825,20-1-393,7 0-144,9-3-240,4 0-104,4 0-376,-2 0-368,-3 2-576,-6-4-657,-16 1 1233,-8-2-312,-6-3-256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6:35.0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0 17476,'26'25'2840,"16"-5"-2564,-32-15-201,1-1 1,-1 2 0,18 11-1,-25-15-25,-1 0 0,0 0 0,0 0 0,1 0-1,-2 0 1,1 1 0,0-1 0,0 1 0,-1-1 0,1 1 0,-1 0-1,0-1 1,0 1 0,0 0 0,0 0 0,0 0 0,-1 0 0,1 0 0,-1 5-1,-1 2 84,0 0 0,0 1 0,-1-1 0,0 0 0,-1 0 0,-1 0 0,-4 11 0,-38 67 541,24-48-518,21-39-148,-34 60-349,31-54 258,-1 0 0,0-1-1,0 0 1,-1 0 0,1 0-1,-9 6 1,13-11 73,0-1 1,0 1-1,0 0 0,0-1 1,0 1-1,0-1 0,0 0 1,-1 1-1,1-1 1,0 0-1,0 1 0,0-1 1,0 0-1,0 0 0,-1 0 1,1 0-1,-1 0 1,-16-10-234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8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0 109 15403,'1'0'178,"-1"1"0,0-1-1,1 1 1,-1-1 0,0 1 0,1-1-1,-1 1 1,1-1 0,-1 0-1,1 1 1,-1-1 0,1 0 0,-1 1-1,1-1 1,0 0 0,-1 0 0,1 1-1,-1-1 1,1 0 0,-1 0-1,1 0 1,0 0 0,-1 0 0,1 0-1,0 0 1,-1 0 0,1 0-1,-1 0 1,1 0 0,0 0 0,-1 0-1,1 0 1,-1-1 0,2 1-1,27-7 1794,-27 6-1712,72-22 1817,-49 14-1894,0 2 0,0 0 0,0 1 0,49-3 0,12 9-91,-52 1 80,1-1-1,-1-2 1,57-9 0,-81 9-89,1 0 0,-1 1 1,20 1-1,-26 0-89,-3 0-67,-9-9-4334,7 8 4042,0 0 1,0 0 0,0 0-1,1 0 1,-1 0-1,0 0 1,0 0 0,0 0-1,1-1 1,-1 1-1,0-2 1,1-1-963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6.1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193 18 15379,'0'-1'366,"1"0"0,0 1 0,-1-1 0,1 0 0,-1 0 0,1-1 0,-1 1 0,0 0 0,1 0-1,-1 0 1,0 0 0,0 0 0,0 0 0,0-2 0,-10 9 2765,-22 27-1486,13-8-1557,0 1 1,2 1-1,1 0 0,1 1 1,1 1-1,1 0 0,2 1 0,1 0 1,-8 44-1,17-66-74,-1 1-1,2-1 1,-1 1-1,1-1 1,0 1 0,1-1-1,0 0 1,1 1-1,-1-1 1,2 0 0,-1 0-1,8 16 1,-7-19-86,0 0 1,1 0 0,-1 0-1,1 0 1,1-1-1,-1 1 1,1-1-1,-1 0 1,1 0 0,0-1-1,0 0 1,1 1-1,-1-2 1,1 1-1,0-1 1,0 0 0,-1 0-1,11 2 1,-9-3-64,0 0 1,0 0 0,0 0-1,0-1 1,0 0-1,0 0 1,0-1-1,0 0 1,0 0 0,0-1-1,-1 0 1,1 0-1,11-6 1,16-15-446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6.6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70 19252,'-3'3'1792,"9"-3"-1191,3 0-233,3-3 936,3-2-480,4-1-456,1-3-264,-1-1-784,-1 1-392,-6-4 872,-4 3-232,-4 2-152</inkml:trace>
  <inkml:trace contextRef="#ctx0" brushRef="#br0" timeOffset="1">5 179 16652,'-5'18'1696,"10"-7"-880,4-5-264,12-6 768,4-6-167,4-6-249,2-2-80,2-1-480,-1-3-336,-5 3-848,-3 2 800,-11 2-208,-5 4-112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7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58 19020,'0'-18'1599,"0"18"-1575,0 0 0,0 0 0,0 0 1,-1 0-1,1 0 0,0 0 0,0 0 0,0-1 1,0 1-1,0 0 0,0 0 0,0 0 0,0 0 0,0 0 1,0 0-1,0 0 0,0 0 0,-1 0 0,1 0 1,0-1-1,0 1 0,0 0 0,0 0 0,0 0 0,0 0 1,0 0-1,-1 0 0,1 0 0,0 0 0,0 0 1,0 0-1,0 0 0,0 0 0,0 0 0,-1 0 0,1 0 1,0 0-1,0 0 0,0 0 0,0 0 0,0 0 0,0 0 1,0 0-1,-1 1 0,1-1 0,0 0 0,0 0 1,0 0-1,0 0 0,0 0 0,0 0 0,0 0 0,0 0 1,-2 3 144,0-1 0,0 1 1,1 0-1,-1-1 1,1 1-1,0 0 0,0 0 1,-1 5-1,-11 41 309,3 2 0,2-1-1,-3 74 1,11-116-434,1 21 191,0-29-232,-1 0 1,0 0-1,0 0 0,0 1 1,0-1-1,0 0 1,0 0-1,0 0 1,0 0-1,1 0 0,-1 0 1,0 0-1,0 0 1,0 0-1,0 0 1,0 0-1,1 0 0,-1 0 1,0 0-1,0 0 1,0 0-1,0 0 0,0 0 1,0 0-1,1 0 1,-1 0-1,0 0 1,0 0-1,0 0 0,0 0 1,0 0-1,0 0 1,0 0-1,1-1 0,-1 1 1,0 0-1,0 0 1,0 0-1,0 0 1,0 0-1,0 0 0,0 0 1,0 0-1,0-1 1,0 1-1,1 0 0,-1 0 1,0 0-1,0 0 1,0 0-1,0 0 1,0-1-1,0 1 0,0 0 1,0 0-1,0 0 1,5-10 54,7-26 31,-1-1-1,6-40 1,-9 35-5,16-45 0,-24 85-85,1 0 1,-1 0-1,1 0 1,0 1-1,0-1 1,0 0-1,0 0 1,1 0-1,2-2 1,-4 4 0,0-1-1,0 1 1,1 0 0,-1 0-1,0 0 1,1 0 0,-1-1-1,0 1 1,1 0 0,-1 0-1,0 0 1,1 0 0,-1 0-1,0 0 1,1 0 0,-1 0-1,0 0 1,1 0 0,-1 0-1,0 0 1,1 0 0,-1 0-1,0 0 1,1 0 0,-1 1-1,0-1 1,1 0 0,-1 0-1,0 0 1,1 0 0,-1 1-1,0-1 1,1 1 0,1 2-4,1 1 1,0 0-1,-1 0 1,0 0 0,0 0-1,2 6 1,0 0 0,-2-7-1,1 5-3,1 0-1,-1-1 1,2 1-1,5 8 1,-9-15 6,0 0 1,-1-1-1,1 1 1,-1 0-1,1 0 1,0 0-1,0-1 1,-1 1-1,1 0 1,0-1-1,0 1 1,0-1-1,0 1 1,0-1-1,0 1 1,0-1 0,0 1-1,0-1 1,0 0-1,0 0 1,0 0-1,0 1 1,0-1-1,0 0 1,0 0-1,0 0 1,0-1-1,0 1 1,0 0-1,0 0 1,0-1-1,0 1 1,0 0-1,0-1 1,0 1 0,0-1-1,0 1 1,0-1-1,0 1 1,0-1-1,-1 0 1,1 0-1,0 1 1,1-3-1,4-6 0,0-1 0,0 0 0,-1 0 0,0-1-1,-1 0 1,0 0 0,-1 0 0,0 0 0,2-13-1,6-21-3,-9 47 7,-1 8-7,24 353-1658,-23-356 1722,-2 6-394,-1-12 23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35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19796,'4'1'1825,"-1"-1"-1289,3 3-240,0-1 808,2-1-728,4 2 944,-2-1-1128,7 1-96,4-2-16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7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1 180 17452,'12'6'1608,"9"-8"-904,7-5-208,13-7 705,2-4-233,13-4-160,4-4-48,-2-3-320,1 4-168,-9 4-416,-7 6-232,-11 9-512,-5 6-280,-20 4 824,-7 5-248,-16 3-129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8.3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128 174 18548,'-6'27'1584,"6"5"-1112,-2 3-216,5 4 585,3 3-217,2 1-312,-1-1-232,2-3-424,-1-3-184,-1-10-401,-1-2-95,-6-12 648,0-6-280,-9-9-48</inkml:trace>
  <inkml:trace contextRef="#ctx0" brushRef="#br0" timeOffset="1">0 289 13803,'3'-11'424,"0"1"0,1 0 0,0 0 0,1 1 0,0 0 0,0-1-1,1 2 1,13-16 0,62-60 2117,-78 81-2460,64-55 1126,-59 52-1096,0 1-1,0-1 1,0 2-1,1-1 1,0 1-1,-1 1 1,12-4-1,-17 6-76,-1 1-1,1-1 1,0 1 0,-1 0-1,1-1 1,0 1-1,-1 0 1,1 0-1,-1 1 1,1-1-1,0 1 1,-1-1-1,1 1 1,-1 0-1,1 0 1,-1 0-1,0 0 1,1 0-1,-1 0 1,0 1-1,0-1 1,0 1-1,0 0 1,0 0-1,0-1 1,0 1 0,0 0-1,-1 1 1,1-1-1,-1 0 1,0 0-1,1 1 1,-1-1-1,0 0 1,1 5-1,1 3 137,-1 1 0,0-1 0,0 1 0,-1-1 0,0 1 0,-1-1-1,-2 18 1,0-12 102,0-1 0,-2 1 0,1-1 0,-2 0 0,-8 19 0,11-28-194,-1-1 0,1 0 0,-1 0 0,0 0 1,0 0-1,-1-1 0,1 1 0,-1-1 0,0 0 0,0 0 0,-1 0 1,1-1-1,-1 1 0,0-1 0,0 0 0,0 0 0,-9 3 0,12-5-103,-1-1 0,1 1 0,-1-1 0,1 0 0,0 1-1,-1-1 1,1 0 0,-1 0 0,1 0 0,0-1 0,-1 1-1,1-1 1,-1 1 0,1-1 0,0 0 0,0 0 0,-1 0-1,1 0 1,0 0 0,0 0 0,0-1 0,0 1 0,0-1 0,1 1-1,-1-1 1,0 0 0,1 0 0,-1 0 0,1 0 0,-1 0-1,0-3 1,-1-1-5,0 0 0,1 0 0,0 0 0,0 0 0,1 0 0,0 0 0,0-1 0,0 1 0,1 0 0,0-1 0,1-7 0,4-23-366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8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0 15907,'12'32'1697,"4"13"-849,4 6-264,-4 17 736,2 5-167,-6 11-225,-1 5-56,-8 16-400,-3 5-80,-11 4-352,-5 1-224,-11-7-632,0-7-144,-9-18 736,-11-14-184,-7-30-152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09.9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68 15059,'-1'-19'3342,"-2"27"-566,-2 34-3,5-37-2822,-4 21 640,2-14-532,0-1 0,1 1 0,0 0 0,1 0 0,1 0 0,-1 0 0,4 13 0,-4-25-65,0 0 0,0 1-1,0-1 1,0 0 0,0 1 0,0-1-1,0 0 1,0 0 0,1 1 0,-1-1-1,0 0 1,0 0 0,0 1 0,0-1-1,1 0 1,-1 0 0,0 0 0,0 1-1,1-1 1,-1 0 0,0 0 0,0 0-1,1 0 1,-1 1 0,0-1 0,0 0-1,1 0 1,-1 0 0,0 0 0,1 0-1,-1 0 1,0 0 0,0 0 0,1 0-1,-1 0 1,0 0 0,1 0 0,-1 0-1,0 0 1,0 0 0,1 0 0,-1 0-1,0 0 1,1 0 0,-1-1 0,0 1-1,0 0 1,1 0 0,-1 0 0,0 0-1,0-1 1,1 1 0,-1 0 0,0 0-1,0 0 1,0-1 0,0 1 0,1 0-1,-1 0 1,0-1 0,0 1 0,0 0 0,0-1-1,0 1 1,0-1 0,11-18-239,-1-6 97,-2-2-1,-1 1 1,-1-1 0,-1-1 0,2-44 0,-6 58 302,-3 16 131,0 21 13,1-9-199,0 0-163,0 0 0,2 0 0,-1 0 0,2 0 0,-1 0 0,8 24 0,-9-37 59,0-1-1,0 0 1,0 1-1,0-1 0,0 0 1,0 1-1,1-1 1,-1 0-1,0 1 0,0-1 1,0 0-1,1 1 0,-1-1 1,0 0-1,0 1 1,1-1-1,-1 0 0,0 0 1,0 0-1,1 1 1,-1-1-1,0 0 0,1 0 1,-1 0-1,0 1 0,1-1 1,-1 0-1,0 0 1,1 0-1,-1 0 0,1 0 1,-1 0-1,0 0 1,1 0-1,-1 0 0,0 0 1,1 0-1,-1 0 1,1 0-1,-1 0 0,0 0 1,1-1-1,-1 1 0,0 0 1,1 0-1,-1 0 1,0 0-1,1-1 0,-1 1 1,0 0-1,0 0 1,1-1-1,-1 1 0,0 0 1,0 0-1,1-1 0,-1 1 1,0 0-1,0-1 1,0 1-1,0 0 0,1-1 1,-1 1-1,0 0 1,0-1-1,0 0 0,13-23-235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0.8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17708,'2'-9'4126,"0"27"-2227,3 33-527,-2 1-707,7 66 108,-10-117-768,0-1 1,-1 1-1,1 0 1,0 0-1,0-1 1,1 1-1,-1 0 0,0 0 1,0-1-1,0 1 1,0 0-1,1-1 0,-1 1 1,0 0-1,1-1 1,-1 1-1,0 0 0,1-1 1,-1 1-1,1 0 1,-1-1-1,1 1 1,-1-1-1,1 1 0,0-1 1,0 1-1,0-2 1,0 1-1,0-1 0,-1 0 1,1 1-1,0-1 0,-1 0 1,1 0-1,0 1 1,-1-1-1,1 0 0,-1 0 1,1 0-1,-1 0 0,0 0 1,1-1-1,13-47 90,18-133 119,-41 432-166,9-244-45,0 0-1,1 0 1,-1 0-1,1 0 1,0-1-1,4 11 1,-5-16-5,0 0 1,0 1 0,0-1-1,0 0 1,0 0 0,0 1 0,0-1-1,0 0 1,0 0 0,0 1-1,0-1 1,1 0 0,-1 0-1,0 0 1,0 1 0,0-1-1,0 0 1,1 0 0,-1 0-1,0 1 1,0-1 0,1 0-1,-1 0 1,0 0 0,0 0-1,0 0 1,1 0 0,-1 1-1,0-1 1,1 0 0,-1 0-1,0 0 1,0 0 0,1 0-1,-1 0 1,0 0 0,0 0-1,1 0 1,-1 0 0,0 0-1,0 0 1,1-1 0,-1 1-1,0 0 1,0 0 0,1 0-1,-1 0 1,0 0 0,0 0-1,1-1 1,-1 1 0,0 0 0,0 0-1,0 0 1,1-1 0,-1 1-1,0 0 1,0 0 0,0 0-1,0-1 1,0 1 0,0 0-1,1 0 1,-1-1 0,0 1-1,7-18-377,12-68-697,-12 59 770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2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 17180,'-9'0'1840,"6"7"-1048,0 4-256,3 2 1137,6 2-441,6 0-304,4 0-104,8-4-296,3-7-87,8-4-97,5-6-136,4-3-328,-1-3-296,-1 0-761,-1 2 1905,-10-1-864,-5 7-104,-13 1-136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2.8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16436,'8'0'504,"0"1"1,0 0 0,-1 1 0,1-1-1,-1 2 1,1-1 0,-1 1 0,0 0-1,0 0 1,0 1 0,13 9 0,-13-8-387,0 1 0,0 0 0,0 1 0,-1-1 0,0 1 1,0 0-1,0 1 0,-1 0 0,7 13 0,-9-11-33,1-1 0,-2 1 0,1 0 0,-2-1 0,1 1 0,-1 0 0,-1 0 0,1 0 0,-2 0 0,1 0 0,-2 0 0,-3 15 0,-1-1-167,-1 0 0,-2-1 1,-21 43-1,27-59 12,-1 0 1,0 0-1,0 0 1,-1-1-1,0 1 1,0-1-1,0 0 1,-1-1-1,1 1 1,-2-1-1,1 0 0,0-1 1,-8 5-1,-12-1-251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5.4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38 117 15443,'2'-10'574,"0"0"-1,0 0 1,1 0-1,7-15 0,-9 21-411,1 0 0,0 1 0,0-1 0,0 1 0,1 0 0,-1 0 0,1 0 0,-1 0 0,1 0 0,0 0-1,0 1 1,0-1 0,1 1 0,5-3 0,-8 4-130,0 1 1,0-1-1,0 1 1,0 0-1,0-1 0,0 1 1,0 0-1,0 0 0,0 0 1,0-1-1,0 1 1,0 0-1,0 1 0,0-1 1,1 0-1,-1 0 0,0 0 1,0 1-1,0-1 0,0 0 1,0 1-1,0-1 1,-1 1-1,1-1 0,0 1 1,0 0-1,1 0 0,-1 1-2,1 0 0,-1 0-1,0 0 1,1 0 0,-1 1-1,0-1 1,0 0 0,-1 1-1,1-1 1,0 0 0,0 4-1,0 7 24,0 0-1,-1 0 0,-2 21 0,-3 3 131,-2 0 0,-22 68 0,-38 70 652,51-136-635,13-31-153,0-2 29,0 1 0,1 0 0,0 0 0,-2 9 1,4-15-70,-1 0 1,1 0 0,0 0 0,0 0 0,0 0 0,0 0 0,0 0 0,0 0 0,0 0-1,0 0 1,0 0 0,1 0 0,-1 0 0,0-1 0,1 1 0,-1 0 0,0 0 0,1 0-1,-1 0 1,1 0 0,-1-1 0,1 1 0,0 0 0,-1 0 0,1-1 0,0 1 0,0 0 0,-1-1-1,1 1 1,0-1 0,0 1 0,0-1 0,0 1 0,0-1 0,-1 0 0,1 0 0,0 1-1,0-1 1,2 0 0,12 0-229,0 0 0,1-1-1,-1-1 1,0 0 0,1-1-1,-1-1 1,18-7 0,-28 10 235,27-9-350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5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53 17588,'6'50'2836,"-5"-36"-2380,1 0 0,0 0 0,0 0 0,1 0 1,1 0-1,8 17 0,-12-30-448,1 1 0,-1-1 0,1 0 0,-1 0 0,1 0 0,0 1 0,-1-1-1,1 0 1,0 0 0,0 0 0,0 0 0,0 0 0,0-1 0,0 1 0,0 0 0,0 0 0,0-1 0,1 1 0,-1 0 0,0-1-1,0 1 1,1-1 0,-1 0 0,2 1 0,-2-1-51,1-1 0,0 1 0,0 0 0,-1-1 0,1 1 0,-1-1 0,1 0 0,0 0 0,-1 0 0,0 1 0,1-1 0,-1-1 0,1 1 0,-1 0 0,2-2 0,4-6-350,0 1 0,-1-1 1,0 0-1,7-15 0,58-138-4821,-66 158 5056,-3 11 302,-3 12 322,-12 137 2294,-9 176-374,23-326-2528,2-14 62,-2 6 49,5-18-146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6.2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3 102 16788,'0'-7'408,"1"0"0,0 0 1,0 0-1,1 0 0,0 0 0,0 1 1,1-1-1,4-7 0,-7 12-324,1 0-1,0 0 1,0 0-1,0 0 1,0 1-1,0-1 1,1 0-1,-1 1 1,0-1-1,1 1 1,-1-1-1,1 1 1,0 0-1,-1 0 1,1 0-1,0-1 1,0 2-1,-1-1 1,1 0-1,0 0 1,0 1-1,0-1 1,0 1-1,0-1 1,0 1-1,1 0 1,-1 0-1,0 0 1,0 0-1,0 0 1,4 1-1,-4 0-53,0 0 1,0 1-1,-1-1 0,1 0 0,0 1 1,-1 0-1,1-1 0,-1 1 0,1 0 0,-1 0 1,0 0-1,0 0 0,1 0 0,-2 0 0,1 0 1,0 0-1,0 0 0,-1 0 0,1 1 0,-1-1 1,1 0-1,-1 0 0,0 1 0,0-1 0,-1 4 1,1 8 108,-1 0 0,-4 26 0,-6 4 155,-23 63 0,22-74-229,1 0 0,2 0 0,1 1 1,-3 35-1,10-66-72,1-1 0,0 1 0,0 0 0,0 0 0,0 0 0,0 0 0,1 0 0,-1 0 0,1-1 0,-1 1 0,1 0 0,0 0 0,1-1 0,-1 1 0,0-1 0,1 1 0,-1-1 0,1 1 0,0-1 0,-1 0 0,4 3 0,-3-4-56,1 0 1,-1 0 0,1 0-1,-1 0 1,1 0-1,0-1 1,-1 1 0,1-1-1,0 0 1,0 1 0,-1-1-1,1 0 1,0-1 0,-1 1-1,1 0 1,0-1 0,0 0-1,-1 1 1,1-1-1,-1 0 1,1-1 0,3-1-1,6-3-61,0-1-1,-1 0 0,0 0 0,13-12 0,12-17-300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35.4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47 172 16331,'1'0'171,"-1"0"0,1 0 0,-1 0 0,0 0 0,1 0 0,-1 0 0,1 0 0,-1 0 0,0 0 0,1 0 0,-1 0 0,1-1 0,-1 1 0,0 0 0,1 0 0,-1 0 0,0-1 0,1 1 0,-1 0 0,0 0 0,1-1 0,-1 1 0,0 0 0,0-1 0,1 1 0,-1 0 0,0-1 0,0 1 0,0 0 0,1-1 0,-1 0 0,7-19 2336,-7 19-2469,0 1 0,0-1 0,0 0-1,0 1 1,0-1 0,0 0 0,0 1-1,0-1 1,0 0 0,0 1 0,0-1 0,0 0-1,-1 1 1,1-1 0,0 0 0,0 1 0,-1-1-1,1 1 1,0-1 0,-1 0 0,0 0 0,0 1-21,1 0 0,-1 0 0,0 0 0,0 0 0,0 0 0,1 0 0,-1 0 0,0 0 0,0 1 0,1-1 0,-1 0 0,0 0 0,0 1 0,1-1 0,-1 0 0,0 1 0,1-1 0,-1 1 0,0-1 0,1 1 0,-1-1 0,1 1 0,-1 0 0,1-1 0,-1 2 0,-4 3 35,1 0 1,0 0-1,0 1 0,0-1 1,1 1-1,0 0 0,0 0 1,1 0-1,-1 1 0,2-1 1,-1 0-1,0 1 0,1 0 0,0-1 1,1 1-1,0-1 0,0 11 1,0-16-50,0-1 1,0 1-1,0-1 1,0 1 0,0-1-1,0 1 1,0-1-1,0 1 1,0-1-1,0 1 1,0-1 0,0 1-1,0-1 1,1 1-1,-1-1 1,0 1-1,0-1 1,1 0 0,-1 1-1,0-1 1,0 1-1,1-1 1,-1 1-1,0-1 1,1 0 0,-1 1-1,1-1 1,-1 0-1,0 0 1,1 1-1,-1-1 1,1 0 0,-1 0-1,1 0 1,-1 1-1,1-1 1,-1 0-1,1 0 1,-1 0 0,1 0-1,-1 0 1,1 0-1,-1 0 1,1 0-1,-1 0 1,1 0 0,-1 0-1,1 0 1,-1-1-1,1 1 1,-1 0-1,1 0 1,-1 0 0,1-1-1,-1 1 1,0 0-1,1 0 1,-1-1-1,1 1 1,-1 0 0,0-1-1,1 1 1,-1-1-1,24-26-14,19-46-212,-31 49 83,30-41 0,-41 64 132,0 0-1,0-1 1,0 1-1,0 0 1,0 0-1,0 0 1,1 0-1,-1 0 1,0 0-1,1 0 1,-1 0-1,3 0 0,-4 1 9,1 0 0,-1 0-1,1-1 1,0 1-1,-1 0 1,1 0-1,-1 1 1,1-1 0,-1 0-1,1 0 1,-1 0-1,1 0 1,0 0-1,-1 1 1,1-1 0,-1 0-1,1 0 1,-1 1-1,0-1 1,1 0-1,-1 1 1,1-1 0,0 1-1,1 3 21,1 0-1,-1 0 0,0 0 1,0 0-1,0 0 0,1 9 1,1-1 31,-2-6-5,1 0 0,-1-1 1,1 1-1,0 0 0,8 9 1,-11-14-37,1 0 1,0 0-1,0 0 1,-1-1 0,1 1-1,0 0 1,0-1-1,0 1 1,0-1 0,0 1-1,0-1 1,0 1-1,0-1 1,0 0-1,0 1 1,0-1 0,0 0-1,0 0 1,1 0-1,-1 0 1,0 0 0,0 0-1,0 0 1,0 0-1,0 0 1,0-1 0,0 1-1,0 0 1,0-1-1,0 1 1,0-1 0,0 1-1,0-1 1,0 0-1,0 1 1,0-1 0,0 0-1,-1 1 1,1-1-1,0 0 1,0 0 0,0-1-1,7-7 5,-1 0 0,0 0 0,8-15 0,-11 16-76,2-1 0,-1 1 1,1 1-1,0-1 1,13-12-1,-18 19 51,-1 1-1,1-1 1,-1 1-1,1-1 1,0 1 0,-1 0-1,1-1 1,-1 1-1,1 0 1,0-1 0,-1 1-1,1 0 1,0 0-1,0-1 1,-1 1 0,1 0-1,0 0 1,-1 0-1,1 0 1,0 0 0,0 0-1,-1 0 1,1 0-1,0 0 1,-1 1 0,1-1-1,0 0 1,0 0-1,-1 1 1,1-1 0,-1 0-1,1 1 1,0-1-1,-1 0 1,1 1 0,-1-1-1,1 1 1,-1-1-1,2 2 1,0 2 9,1 0 0,-1 0-1,1 1 1,-1-1 0,1 7 0,-2-9 43,0 1 1,0 0-1,0-1 1,0 1-1,1 0 0,-1-1 1,1 0-1,2 4 1,-3-6-29,-1 0 0,1 0 0,0 1 0,0-1 0,0 0 0,-1 0 0,1 0 0,0 0 0,0 0 0,0 0 0,-1 0 0,1-1 0,0 1 0,0 0 0,-1 0 1,1-1-1,0 1 0,0 0 0,-1-1 0,1 1 0,0-1 0,-1 1 0,1 0 0,0-1 0,-1 0 0,1 1 0,-1-1 0,1 1 0,-1-1 0,1 0 0,0-1 0,16-23 158,-17 25-161,10-20 98,-8 15-189,0 0 0,0 1 0,0-1 0,1 1 1,-1 0-1,1 0 0,0 0 0,0 0 0,1 0 0,7-6 0,-11 12-147,1-1 0,-1 1 0,0-1 0,0 1 0,1-1 0,-1 1-1,0-1 1,0 1 0,-1-1 0,1 1 0,0-1 0,-1 4 0,-1 1-46,0 1-1,-1-1 1,1 0 0,-5 7 0,-9 7-504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6.6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40 18476,'-2'8'322,"1"0"1,-1 0 0,1 0-1,1 0 1,0 0-1,0 0 1,1 8-1,-1-13-269,1 0-1,-1-1 1,0 1-1,1 0 1,-1-1-1,1 1 1,0-1-1,0 1 1,0-1-1,0 1 1,1-1-1,-1 1 1,0-1-1,1 0 1,0 0-1,-1 0 1,1 0-1,0 0 1,0 0-1,0-1 1,0 1-1,1-1 1,-1 1-1,4 1 1,-4-3-94,0 0 1,-1 1-1,1-1 1,0 0-1,-1-1 0,1 1 1,0 0-1,-1 0 1,1-1-1,0 1 1,-1-1-1,1 1 0,0-1 1,-1 0-1,1 0 1,-1 0-1,0 0 1,1 0-1,-1 0 0,0 0 1,1 0-1,-1 0 1,0-1-1,0 1 1,0 0-1,2-4 0,2-3-394,0-1 0,0-1-1,4-10 1,-6 14 194,31-89-3701,-34 95 3945,0 0 1,0 0 0,0 0-1,0 1 1,0-1 0,0 0 0,0 0-1,1 0 1,-1 0 0,0 0 0,0 0-1,0 0 1,0 0 0,0 0-1,0 0 1,0 0 0,0 0 0,0 0-1,0 0 1,1 0 0,-1 0-1,0 0 1,0 0 0,0 0 0,0 0-1,0 0 1,0 0 0,0 0-1,0 0 1,1 0 0,-1 0 0,0 0-1,0 0 1,0 0 0,0 0 0,0 0-1,0 0 1,0 0 0,0 0-1,0 0 1,0 0 0,0 0 0,1 0-1,-1-1 1,0 1 0,1 20 739,-3 30 949,-10 51 1007,-10 163 1550,35-313-6420,-4 23 1644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7.7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64 20404,'-1'1'1473,"2"1"-1241,5 1-96,5-2 456,4-1-240,4-1-184,5-2-128,2-2-312,1-2-280,-2-1-408,-2-2 776,-5-7-152,-3-2-153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8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30 16572,'9'-5'523,"0"0"0,0 1 1,1 0-1,-1 1 0,20-5 1,-27 8-468,1 0 0,-1-1 1,0 1-1,0 0 0,0 0 1,1 1-1,-1-1 0,0 0 1,0 1-1,0-1 0,0 1 0,0 0 1,0-1-1,0 1 0,0 0 1,0 0-1,0 1 0,0-1 1,0 0-1,-1 1 0,1-1 0,-1 1 1,1-1-1,-1 1 0,1 0 1,-1-1-1,0 1 0,0 0 0,0 0 1,0 0-1,0 0 0,0 0 1,0 4-1,2 4 27,-1 0 0,-1-1 1,0 1-1,0 0 0,-1 0 0,0 0 0,-1 0 1,-2 12-1,-20 81 271,12-63-217,-4 16 16,6-27-77,-7 48 1,15-77-103,1 1 1,0 0 0,0 0-1,0-1 1,0 1 0,0 0 0,0-1-1,0 1 1,0 0 0,0-1-1,0 1 1,0 0 0,1-1-1,-1 1 1,0 0 0,0-1-1,1 1 1,0 0 0,7-2-726,11-17 54,-2-5 389,2-7-135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8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55 128 17412,'-3'6'263,"-11"24"1037,-15 51 0,27-73-1157,0 0 0,0 1 0,1-1 0,0 0 1,0 1-1,1-1 0,0 0 0,1 1 0,0-1 0,0 0 1,4 14-1,-5-20-128,0-1 0,1 0 0,-1 0 1,1 0-1,-1 1 0,1-1 0,-1 0 0,1 0 1,-1 0-1,1 0 0,0 0 0,0 0 0,0 0 1,0 0-1,-1 0 0,1-1 0,0 1 0,0 0 1,1-1-1,-1 1 0,0 0 0,0-1 0,0 1 1,0-1-1,0 0 0,1 1 0,-1-1 0,0 0 1,0 0-1,1 0 0,-1 0 0,0 0 0,0 0 1,1 0-1,-1 0 0,0 0 0,0 0 0,1-1 1,-1 1-1,0-1 0,0 1 0,0-1 0,0 1 1,0-1-1,0 0 0,0 1 0,2-2 0,3-3 39,0 1-1,0-1 0,0-1 1,0 1-1,-1-1 0,5-6 1,-2 1 61,0 0 1,-1-1 0,0 0-1,-1 0 1,0 0 0,-1-1 0,0 0-1,-1 0 1,-1 0 0,0 0-1,0-1 1,0-23 0,-3 35-89,0-1 1,0 0-1,0 1 1,-1-1-1,1 1 1,-1-1-1,1 0 1,-1 1-1,0-1 1,0 1-1,0 0 0,-1-1 1,1 1-1,0 0 1,-1 0-1,1 0 1,-1 0-1,0 0 1,0 0-1,0 0 1,0 0-1,0 1 1,-3-2-1,3 2-27,0 0 1,0 0-1,0 1 0,-1 0 0,1-1 0,0 1 1,0 0-1,0 0 0,0 0 0,-1 0 1,1 0-1,0 1 0,0-1 0,0 1 0,0 0 1,0-1-1,0 1 0,0 0 0,0 0 1,0 0-1,0 0 0,0 0 0,0 1 0,1-1 1,-1 1-1,1-1 0,-3 4 0,-1 0-236,1 1-1,-1 0 1,1 0-1,1 0 1,-1 0-1,1 0 1,0 1-1,1 0 0,0 0 1,0-1-1,0 1 1,1 0-1,0 1 1,0-1-1,0 11 1,4-6-406,3-8-129</inkml:trace>
  <inkml:trace contextRef="#ctx0" brushRef="#br0" timeOffset="1">371 38 14691,'0'10'693,"-1"0"0,-1 0 0,-5 20-1,-2 10 570,7-23-849,-2 10 324,0 0-1,2 36 1,1-56-622,2-1 1,-1 1 0,1 0 0,0-1-1,0 1 1,1-1 0,0 0 0,0 1-1,1-1 1,-1 0 0,1 0-1,1-1 1,-1 1 0,1-1 0,5 7-1,-7-10-84,0-1-1,0 1 1,0-1 0,0 1-1,0-1 1,0 0-1,1 0 1,-1 0 0,0 0-1,1 0 1,-1 0-1,1-1 1,-1 1 0,1-1-1,-1 1 1,1-1-1,-1 0 1,1 0 0,-1 0-1,1-1 1,-1 1-1,1-1 1,-1 1 0,0-1-1,1 0 1,-1 0-1,0 0 1,1 0 0,-1 0-1,0 0 1,0-1-1,0 1 1,2-3 0,5-3 44,0 0 0,-1 0 0,0-1 0,-1-1 0,13-17 0,-10 11 9,-1 0 1,0 0-1,-1 0 0,-1-1 0,-1-1 1,0 1-1,-1-1 0,0 0 0,-2 0 1,0 0-1,-1 0 0,0-32 0,-2 46-66,0 0 0,0 0 0,-1-1 0,1 1-1,-1 0 1,0 0 0,0 0 0,0-1 0,0 1 0,-1 0-1,1 1 1,-1-1 0,0 0 0,0 0 0,0 1 0,0-1-1,0 1 1,-1-1 0,1 1 0,-6-4 0,5 5-14,1 0 1,-1 0-1,0 0 1,0 0 0,0 1-1,0-1 1,-1 1-1,1 0 1,0 0 0,0 0-1,0 0 1,0 0-1,0 1 1,0-1 0,0 1-1,0 0 1,0 0-1,0 0 1,0 0-1,1 1 1,-1-1 0,-2 3-1,-4 1-142,1 1-1,0 0 1,1 0-1,-1 1 1,1 0 0,1 0-1,-1 1 1,1 0-1,1 0 1,-1 0-1,1 1 1,1-1-1,-1 1 1,2 1-1,-1-1 1,-1 10-1,1-2-326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19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36 294 18732,'3'6'1648,"-3"6"-1064,-1 5-191,-2 8 791,-2 7-296,1 4-328,2 5-128,2-2-120,2-2-64,2-7-112,5-6-48,5-15-120,2-9-128,4-15-576,0-7-352,-2-13 896,-3-8-184,-6-7-136</inkml:trace>
  <inkml:trace contextRef="#ctx0" brushRef="#br0" timeOffset="1">53 3 19244,'-11'-3'1704,"1"8"-1271,-1 2-169,4-1 520,2-1-976,2-1 272,-3-2-440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20.0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19404,'10'23'1769,"5"-2"-1161,3-3-216,12-5 808,5-2-352,10-11-184,1 0-152,4-9-512,-4-2-208,-7-2-608,-6 1-288,-15 1 824,-9 4-224,-18 2-224</inkml:trace>
  <inkml:trace contextRef="#ctx0" brushRef="#br0" timeOffset="1">32 235 13755,'5'27'1768,"7"-9"-799,4-6-337,11-5 2008,3-2-1600,9-5-367,3-3-129,2-5-472,-2-2-312,-5-1-176,-7-2 304,-3-4-144,-3-1-137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20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4 14371,'0'0'126,"1"0"0,-1-1 0,0 1 0,0 0 0,0 0 0,1-1 0,-1 1 0,0 0 0,1 0 0,-1-1 0,0 1 0,0 0 0,1 0 0,-1 0 0,0 0 0,1 0-1,-1 0 1,0 0 0,1-1 0,-1 1 0,0 0 0,1 0 0,-1 0 0,0 0 0,1 0 0,-1 1 0,1-1 0,-1 0 0,0 0 0,1 0 0,-1 0 0,0 0 0,0 0 0,1 1 0,7 11 2052,-2 22-917,-5-32-1118,1 17 280,7 40 129,-8-55-531,0-1 0,0 1-1,0 0 1,0 0 0,1-1 0,0 1 0,-1-1 0,1 0 0,1 1 0,-1-1 0,4 5 0,-3-7-15,0 0 0,0 0 1,-1 0-1,1 0 1,0 0-1,0-1 0,0 1 1,0-1-1,0 0 1,0 1-1,0-1 0,0-1 1,0 1-1,0 0 1,0-1-1,0 0 0,0 1 1,5-3-1,-4 1-13,1 1 0,0 0 0,-1 0 0,1 1 0,0 0 0,8 0 0,-11 0 3,-1 0 0,0 1 1,0-1-1,1 1 0,-1-1 1,0 1-1,0 0 0,0-1 1,0 1-1,0 0 0,0 0 1,0 0-1,0 0 0,0 0 1,0 0-1,0 0 0,0 0 0,-1 0 1,1 0-1,0 0 0,-1 0 1,1 1-1,-1-1 0,0 0 1,1 0-1,-1 1 0,0-1 1,1 3-1,-1 4-6,1 0 1,-1 0-1,-1 0 0,1 0 1,-1 0-1,-1 0 0,1 0 0,-6 14 1,-27 60 100,29-72-64,0 0 0,0 0 0,-2-1 0,1 0 0,-1 0-1,-10 10 1,16-17-70,-1-1 1,1 1-1,-1 0 0,0-1 0,0 1 0,0-1 0,0 0 0,0 0 0,0 1 0,0-1 0,0-1 0,-1 1 1,1 0-1,0 0 0,-1-1 0,1 0 0,0 1 0,-1-1 0,1 0 0,0 0 0,-1 0 0,1 0 0,0-1 1,-1 1-1,1-1 0,0 1 0,-1-1 0,1 0 0,0 0 0,0 0 0,0 0 0,0 0 0,0 0 1,0-1-1,-3-2 0,-2-3-85,0-1 1,0 0 0,1 0-1,0-1 1,0 0 0,1 0-1,0 0 1,1 0 0,-6-18-1,-5-20-443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21.4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0 154 16139,'21'-9'1617,"0"1"-929,2 2-280,5-1 704,2-1-256,3-4-503,5 2-337,5-4-657,1-1 617,1-6-256,-2-6-120</inkml:trace>
  <inkml:trace contextRef="#ctx0" brushRef="#br0" timeOffset="1">601 53 15123,'-21'42'1468,"10"-19"-549,0 1 0,-11 33 0,20-50-728,1 0-1,-1 0 1,1 1 0,0-1-1,1 1 1,-1-1 0,2 0 0,-1 1-1,1-1 1,0 1 0,0-1 0,5 13-1,-5-17-160,0 0 0,0-1-1,0 1 1,1 0 0,-1-1 0,1 1-1,0-1 1,0 1 0,0-1-1,0 0 1,0 0 0,0 0 0,1 0-1,-1 0 1,1 0 0,-1-1 0,1 1-1,0-1 1,-1 1 0,1-1-1,0 0 1,0 0 0,0-1 0,0 1-1,0-1 1,0 1 0,0-1-1,0 0 1,0 0 0,0 0 0,0-1-1,4 0 1,1 0-21,0-1 0,0-1 0,0 0 0,0 0 0,-1 0 0,0-1 0,1 0 0,-1 0 0,0-1 0,12-11 1,-8 5 0,0-1 1,0-1 0,-1 0 0,-1 0 0,12-23 0,-15 26 10,-1-1-1,-1 0 1,0 0 0,0 0 0,-1 0-1,0-1 1,-1 1 0,1-17 0,-3 24-4,0 0 1,0 1 0,0-1 0,0 1 0,-1-1 0,1 1-1,-1-1 1,0 1 0,0-1 0,0 1 0,-1 0-1,1-1 1,-1 1 0,0 0 0,0 0 0,0 0 0,0 0-1,0 1 1,-1-1 0,1 0 0,-1 1 0,0 0 0,1 0-1,-1 0 1,0 0 0,0 0 0,-1 0 0,1 1-1,0-1 1,0 1 0,-1 0 0,1 0 0,-1 0 0,1 1-1,-1-1 1,1 1 0,-1 0 0,0 0 0,1 0-1,-1 0 1,1 1 0,-1-1 0,-4 3 0,-2 0 2,0 1 1,0 0 0,1 0 0,-1 1-1,1 1 1,1-1 0,-1 2-1,1-1 1,-11 11 0,15-13-210,-1 0 1,1 1 0,1-1 0,-1 1-1,0 0 1,1 0 0,0 0 0,0 0-1,1 0 1,0 1 0,-1-1 0,2 1-1,-1 0 1,1 0 0,0-1 0,0 1-1,0 0 1,1 8 0,0-13 138,0 0 0,0 1 1,1-1-1,-1 0 0,0 0 1,1 1-1,-1-1 0,1 0 1,0 0-1,-1 1 0,1-1 1,0 0-1,-1 0 0,1 0 1,0 0-1,0 0 0,0 0 1,0 0-1,0-1 0,0 1 0,0 0 1,1-1-1,-1 1 0,0 0 1,0-1-1,0 1 0,3 0 1,21 4-890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7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84 19172,'-9'0'1824,"6"0"-1183,2 0-233,5-3 800,10-3-288,10-4-256,6-2-160,9-2-256,4 1-176,4 1-280,0 3-160,-5 4-536,-5 7-240,-13 5 808,-9 2-208,-18 6-176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8.0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 18132,'12'5'1976,"9"2"-1336,11-2-295,2-4 1127,12-1-896,0-4-328,2-4-768,-6-2 608,6 1-200,-6 0-144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35.9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0 166 20396,'5'-12'4770,"13"-9"-3738,-6 9-774,-6 2-349,-1 0-1,1 0 0,6-19 1,-9 19-119,1 1 1,0 0-1,1 0 1,9-13 0,-14 22 191,0-1 1,0 1 0,0 0 0,1 0 0,-1 0-1,0 0 1,0-1 0,0 1 0,0 0 0,0 0-1,1 0 1,-1 0 0,0 0 0,0 0 0,0 0-1,0 0 1,1 0 0,-1-1 0,0 1 0,0 0-1,0 0 1,1 0 0,-1 0 0,0 0 0,0 0-1,0 0 1,1 0 0,-1 0 0,0 0-1,0 0 1,0 1 0,1-1 0,-1 0 0,0 0-1,0 0 1,0 0 0,1 0 0,5 9-250,3 16 174,-7-21 33,18 62 542,-2 1 1,15 117-1,-32-174-352,0 0 1,-1-1-1,0 1 0,0 0 1,-3 15-1,3-23-108,-1 0 1,1-1-1,-1 1 0,1 0 0,-1-1 1,1 1-1,-1-1 0,0 1 0,0-1 1,0 1-1,0-1 0,0 1 0,0-1 1,0 0-1,0 0 0,-1 1 1,1-1-1,0 0 0,-1 0 0,1 0 1,-1-1-1,1 1 0,-1 0 0,0 0 1,1-1-1,-1 1 0,0-1 0,1 0 1,-1 1-1,0-1 0,1 0 0,-1 0 1,0 0-1,1 0 0,-1 0 0,0-1 1,0 1-1,1 0 0,-3-2 0,-7-1-72,0-1 0,1 0 0,0-1 0,0 0-1,0 0 1,1-1 0,-1-1 0,2 0-1,-1 0 1,1 0 0,-14-17 0,21 24-19,1-1 0,-1 0 1,1 1-1,-1-1 1,1 0-1,-1 0 0,1 1 1,-1-1-1,1 0 1,0 0-1,-1 0 0,1 0 1,0 1-1,0-1 0,0 0 1,0 0-1,-1 0 1,1 0-1,1 0 0,-1 0 1,0 0-1,0 1 1,0-1-1,0 0 0,0 0 1,1 0-1,-1 0 0,0 1 1,1-1-1,-1 0 1,1 0-1,-1 0 0,1 1 1,0-2-1,3-1-173,-1 1 0,1-1-1,0 1 1,-1 0 0,1 0-1,5-2 1,-9 4 251,22-8-729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8.5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58 65 20260,'-1'4'290,"1"0"0,-1 0 0,0-1 0,0 1 0,-1 0 0,-1 4 0,-5 14 149,7-16-320,-1 2-48,0 0 1,0 0-1,1 0 0,0 0 0,1 0 0,-1 0 0,2 1 0,-1-1 1,4 15-1,-4-22-72,0-1 1,1 1 0,-1-1 0,0 1 0,1 0-1,-1-1 1,0 1 0,1-1 0,-1 1-1,1-1 1,-1 1 0,1-1 0,-1 0-1,1 1 1,-1-1 0,1 0 0,-1 1-1,1-1 1,-1 0 0,1 1 0,0-1 0,-1 0-1,1 0 1,0 0 0,-1 0 0,1 0-1,0 0 1,-1 0 0,1 0 0,0 0-1,-1 0 1,1 0 0,-1 0 0,1 0 0,0 0-1,-1-1 1,2 1 0,25-15 6,-15 7-2,-6 5-2,0 0 1,1 0-1,-1 1 0,1-1 1,7 0-1,-12 2 5,0 1 0,0 0 0,0 0 0,0 0 0,0 0 0,-1 0-1,1 0 1,0 1 0,0-1 0,0 1 0,-1-1 0,1 1 0,0 0 0,0-1 0,-1 1 0,1 0 0,-1 0-1,1 0 1,-1 0 0,1 1 0,-1-1 0,1 0 0,-1 1 0,2 2 0,1 3 32,0 0 1,0 0-1,-1 0 1,0 1-1,0 0 1,-1-1-1,1 1 1,-2 0-1,1 0 1,-1 0-1,-1 0 1,0 13-1,0-8 53,-1-1 0,-1 0 0,0 0 0,0 0 0,-2 0-1,1 0 1,-9 18 0,9-24-88,0 0-1,-1-1 1,0 1-1,1-1 1,-2 0-1,1 0 1,-1 0-1,1-1 1,-1 0-1,0 0 1,-7 5-1,9-8-71,1 0 0,0 0-1,-1 0 1,1 0 0,-1 0-1,1 0 1,-1 0 0,1-1-1,-1 1 1,0-1 0,1 0-1,-1 0 1,1 0-1,-1 0 1,0 0 0,1-1-1,-1 1 1,1-1 0,-1 0-1,1 0 1,-1 1 0,1-2-1,-1 1 1,1 0 0,0 0-1,0-1 1,-1 1 0,1-1-1,0 0 1,-2-2 0,-1-2-38,0 0 0,0-1 1,1 0-1,-1 1 0,2-2 1,-1 1-1,1 0 0,-3-9 1,-8-31-587</inkml:trace>
  <inkml:trace contextRef="#ctx0" brushRef="#br0" timeOffset="1">40 46 13899,'9'-5'1912,"1"2"-1015,-1 0-393,2 3 2152,1-1-1728,6-1-808,3-2-288,6-1-552,3-1 600,1-3-184,4 2-152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9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30 14667,'-1'42'1478,"0"-14"-876,1 1-1,1-1 1,1 0 0,2 1-1,11 42 1,-14-67-542,0-1 0,1 1 0,-1-1 0,1 1 0,0-1 1,0 1-1,5 5 0,-6-9-42,0 1 0,-1 0 0,1 0-1,0-1 1,0 1 0,0-1 0,-1 1 0,1-1 0,0 1 0,0-1 0,0 0 0,0 1 0,0-1 0,0 0-1,0 0 1,0 0 0,0 1 0,0-1 0,0 0 0,0 0 0,0-1 0,0 1 0,0 0 0,0 0-1,0 0 1,0-1 0,0 1 0,0 0 0,0-1 0,0 1 0,0-1 0,-1 1 0,1-1 0,0 1 0,1-2-1,3-3 66,0 0-1,0 0 0,0-1 0,-1 1 0,0-1 0,0 0 0,0-1 0,-1 1 0,0-1 0,0 1 0,2-9 0,-1-1 79,0 1 0,0 0-1,-2-1 1,2-17 0,-4 28-127,0 0-1,0 0 1,0 1 0,-1-1-1,0 0 1,0 0 0,0 1-1,0-1 1,-1 1 0,0-1 0,0 1-1,0-1 1,0 1 0,-1 0-1,-5-6 1,6 8-66,0 0 0,0 0-1,0 1 1,0-1 0,0 1 0,0-1 0,-1 1-1,1 0 1,-1 0 0,1 0 0,-1 0 0,1 1-1,-1-1 1,0 0 0,1 1 0,-1 0 0,0 0-1,1 0 1,-1 0 0,0 0 0,1 1 0,-1-1-1,1 1 1,-1-1 0,0 1 0,1 0 0,-1 0-1,1 0 1,-4 3 0,2-2-273,0 1-1,0 0 1,0 0-1,0 0 1,0 1 0,1-1-1,-1 1 1,-2 4-1,5-6 169,-1-1 0,1 0-1,0 1 1,0-1-1,0 1 1,1 0-1,-1-1 1,0 1-1,1 0 1,-1 0-1,1-1 1,-1 1-1,1 0 1,0 0 0,0 0-1,-1-1 1,1 1-1,1 0 1,-1 0-1,0 0 1,0 0-1,1-1 1,-1 1-1,1 0 1,1 2-1,11 8-978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8:59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0 17172,'0'17'2032,"-1"10"-1160,-1 8-400,-2 5 2593,-1 4-2209,4 1-552,-1 0-96,2-8-304,3-5-304,2-11-600,-1-9-288,-1-8 976,-3-5-248,0-13-225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00.0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0 250 18644,'11'2'1584,"7"-7"-1128,4-2-160,8-7 361,5-1-393,4-1-304,-2-4 248,-5 2-232,-4 0-112</inkml:trace>
  <inkml:trace contextRef="#ctx0" brushRef="#br0" timeOffset="1">446 52 18044,'9'-8'690,"0"1"-1,1 1 1,12-8 0,-17 11-536,-1 1 0,1 0 0,0 0 0,0 0 0,0 1 0,-1 0 0,1 0 0,0 0 0,10 0 0,-14 1-141,0 0 0,0 0-1,0 0 1,1 0-1,-1 1 1,0-1-1,0 0 1,0 1-1,0-1 1,0 1 0,0 0-1,0-1 1,0 1-1,0 0 1,0-1-1,0 1 1,0 0-1,-1 0 1,1 0 0,0 0-1,0 0 1,-1 0-1,1 0 1,-1 0-1,1 0 1,-1 0 0,1 0-1,-1 0 1,0 0-1,1 0 1,-1 0-1,0 1 1,0-1-1,0 0 1,0 0 0,0 0-1,0 0 1,0 0-1,0 1 1,-1-1-1,1 0 1,-1 1-1,-1 8 86,-1 0-1,0 0 0,-7 16 0,7-18-5,-15 37 256,2-10 23,3 1-1,-13 50 1,25-81-415,0 0 1,1 0-1,-1 0 0,1 0 0,1 0 1,0 8-1,-1-12 0,0 0 1,0 0-1,0-1 0,1 1 1,-1 0-1,0 0 1,0-1-1,1 1 0,-1 0 1,0 0-1,1-1 1,-1 1-1,1 0 0,-1-1 1,1 1-1,-1-1 0,1 1 1,0 0-1,-1-1 1,1 0-1,-1 1 0,1-1 1,0 1-1,0-1 1,-1 0-1,1 1 0,0-1 1,0 0-1,-1 0 0,1 1 1,0-1-1,0 0 1,0 0-1,-1 0 0,1 0 1,0 0-1,0 0 1,0 0-1,-1-1 0,1 1 1,0 0-1,0 0 0,-1-1 1,1 1-1,0 0 1,0-1-1,-1 1 0,2-1 1,4-3-114,0 0 0,-1-1 0,1 0 0,-1 1 0,0-2 0,6-7 0,16-21-601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00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 16668,'-12'45'1896,"-8"40"306,18-76-1934,1 0 0,1 1 1,-1-1-1,2 1 0,-1-1 0,4 18 0,-4-25-240,1 0 0,-1 0 0,1 0 0,-1 0 0,1 0 0,0 0 0,0 0 0,0 0 0,0 0 0,0 0 0,0 0 0,0-1 0,1 1 0,-1 0 0,1-1 0,-1 0 0,1 1 0,0-1 0,-1 0-1,1 1 1,0-1 0,0 0 0,0-1 0,0 1 0,0 0 0,2 0 0,-1-1-18,0 1 0,0-2 0,0 1 0,0 0 1,0-1-1,0 1 0,0-1 0,0 0 0,0 0 0,0 0 0,0 0 0,-1-1 0,1 1 0,0-1 0,-1 1 1,1-1-1,2-3 0,10-8 17,-1-1 0,0 0 0,21-30 0,-28 34-4,0 0 1,-1 0 0,-1-1 0,0 0 0,0 0 0,-1 0 0,5-20-1,-8 29-19,-1 1 0,0-1-1,1 1 1,-1-1-1,0 1 1,0-1-1,0 1 1,0-1 0,0 1-1,0-1 1,-1 1-1,1-1 1,0 1-1,-1-1 1,1 1 0,-1-1-1,0 1 1,1 0-1,-1-1 1,0 1-1,0 0 1,0 0 0,0-1-1,0 1 1,0 0-1,0 0 1,0 0-1,0 0 1,-1 0-1,1 1 1,0-1 0,-1 0-1,1 0 1,-1 1-1,1-1 1,0 1-1,-1 0 1,1-1 0,-1 1-1,1 0 1,-1 0-1,0 0 1,1 0-1,-1 0 1,-2 0 0,-6 1-107,0 0 1,0 0 0,1 1 0,-1 1-1,-17 6 1,21-7-148,1 0-1,-1 1 1,0-1 0,1 1-1,-1 1 1,1-1 0,0 1-1,0 0 1,0 0 0,1 0-1,0 1 1,-1 0 0,-5 9-1,6-3-422,8-5-110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00.9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91 15595,'-2'9'407,"-3"8"158,0 1-1,-2 23 0,6-37-476,1-1 0,-1 1 1,1-1-1,0 1 0,0-1 0,1 1 0,-1 0 1,1-1-1,-1 1 0,1-1 0,0 0 0,1 1 1,-1-1-1,1 0 0,-1 0 0,1 0 0,0 0 1,3 5-1,-2-6-30,-1-1 0,1 1 1,-1 0-1,1-1 0,-1 0 0,1 0 1,0 0-1,0 0 0,-1 0 0,1 0 1,0-1-1,0 1 0,0-1 0,0 0 1,0 0-1,0 0 0,0 0 0,0 0 1,0-1-1,0 1 0,-1-1 0,1 0 1,0 0-1,0 0 0,0 0 0,-1 0 1,4-3-1,2 0 111,0-1 0,0 0-1,0-1 1,-1 0 0,0 0 0,0-1 0,8-9 0,-11 10-40,0 1 0,0-1 0,-1 1 0,1-1 1,-2 0-1,1-1 0,-1 1 0,1 0 0,0-9 0,-2 13-77,-1-1 1,0 1-1,1 0 0,-1-1 0,0 1 0,0-1 1,-1 1-1,1-1 0,0 1 0,-1-1 0,0 1 0,1-1 1,-1 1-1,0 0 0,0 0 0,0-1 0,-1 1 0,1 0 1,0 0-1,-1 0 0,1 0 0,-1 0 0,0 1 1,0-1-1,0 0 0,0 1 0,0-1 0,-3-1 0,0 1 19,-1 0-1,0 0 1,0 0-1,0 0 1,-1 1-1,1 0 1,0 0-1,0 1 1,0 0-1,-1 0 1,1 0-1,0 1 1,0 0-1,-8 2 1,7-2-133,0 1 1,1 0-1,-1 1 1,1-1-1,0 1 1,0 0 0,0 1-1,0 0 1,0 0-1,1 0 1,0 0 0,-9 10-1,13-12-24,-1-1 0,1 1 0,0 0 0,0 0-1,0-1 1,0 1 0,0 0 0,1 0 0,-2 3 0,2-5 30,0 1 0,0 0-1,0-1 1,0 1 0,0 0 0,0-1 0,0 1 0,0 0 0,1-1 0,-1 1-1,0 0 1,0-1 0,0 1 0,1-1 0,-1 1 0,0 0 0,1-1 0,-1 1 0,0-1-1,1 1 1,1 0-25,0 0-1,-1 0 1,1 0-1,0 0 1,0 0 0,-1-1-1,1 1 1,0-1-1,0 1 1,0-1-1,0 0 1,0 1-1,0-1 1,0 0-1,0-1 1,0 1 0,3-1-1,25-5-559</inkml:trace>
  <inkml:trace contextRef="#ctx0" brushRef="#br0" timeOffset="1">369 1 17436,'3'16'1800,"1"5"-1104,1-1-288,-2 4 1161,1 1-617,-1 2-536,2-1-216,-2-5-528,0-3-328,0-7 536,-3-10-144,1-5-120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01.5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1 21653,'0'0'2248,"-3"6"-1480,-3 0-384,-3 1 2009,-1 1-1673,2 1-1464,-2-3 104,2-8 456,1-10-208,2-7-161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12.3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19820,'-3'1'1945,"-1"-1"-1401,1 11-208,1 2 856,7 2-544,1 2-144,6-1-128,1 2-80,5-3-191,3-1-113,0-4-345,3-4-239,3-6-496,3-1-264,-1-14 968,-3-5-312,-1-8-145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12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0 16299,'0'26'2233,"-3"7"-1289,-4 13-360,1 7 1433,1 5-777,1 1-232,1-7-440,3-5-256,1-12-744,5-8-416,-1-14 728,-1-11-168,-2-13-120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13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73 20052,'15'7'1761,"4"-11"-1449,8-7-176,3-1 640,5-2-744,3 1-248,-5 2-384,0 1-288,-9 5 632,-5 5-177,-20 3-143</inkml:trace>
  <inkml:trace contextRef="#ctx0" brushRef="#br0" timeOffset="1">22 214 18908,'7'0'1776,"10"-5"-1119,2-2-241,11-2 904,5-5-448,7-2-664,0-1-352,2 4 280,-1-2-128,-1 3-144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36.4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48 17076,'0'0'91,"-1"-1"1,1 1-1,0-1 1,0 1-1,0-1 0,-1 1 1,1-1-1,0 1 1,-1-1-1,1 1 1,0-1-1,-1 1 1,1-1-1,-1 1 1,1 0-1,0-1 1,-1 1-1,1 0 1,-1-1-1,1 1 1,-1 0-1,1 0 0,-1-1 1,0 1-1,1 0 1,-1 0-1,1 0 1,-2 0-1,1 0 35,0 0 0,0 0-1,0 1 1,0-1 0,0 1-1,0-1 1,0 1-1,0-1 1,0 1 0,0 0-1,0-1 1,0 1 0,-1 1-1,-1 2 165,-1 0-1,1 0 0,0 0 1,1 0-1,-5 7 1,5-5-106,0 1 0,0 0 0,0 0 0,1-1 0,-1 11-1,1-13-135,1-1 0,0 0 0,0 1-1,1-1 1,-1 0 0,1 1 0,-1-1 0,1 0-1,0 0 1,0 0 0,0 0 0,1 0-1,1 4 1,-2-6-34,-1 0 1,1-1-1,-1 1 0,1-1 1,-1 1-1,1-1 0,-1 1 1,1 0-1,-1-1 0,1 0 1,0 1-1,-1-1 0,1 1 1,0-1-1,-1 0 0,1 1 1,0-1-1,-1 0 0,1 0 1,0 0-1,0 0 0,0 1 1,-1-1-1,1 0 0,0 0 1,1-1-1,-1 1 5,0-1-1,1 1 1,-1-1-1,0 0 1,1 0-1,-1 1 1,0-1-1,0 0 1,0 0-1,0 0 1,0 0-1,2-3 1,1-2 32,0 0 0,0-1 0,6-14 0,-4 6-4,-2-1-1,6-27 1,3-15-290,-12 59 219,0-1-1,-1 1 0,1-1 0,0 1 1,-1 0-1,1-1 0,-1 1 0,1 0 0,0 0 1,-1-1-1,0 1 0,1 0 0,-1 0 0,0 0 1,1 0-1,-1 1 0,9 32-198,-7-24-80,1 0 0,0 1 0,0-1 0,1 0-1,5 10 1,-9-20 274,0 0 0,0 0 0,0 0-1,0 1 1,0-1 0,0 0 0,0 0-1,0 0 1,1 0 0,-1 1 0,0-1-1,0 0 1,0 0 0,0 0 0,0 0-1,0 1 1,0-1 0,1 0 0,-1 0-1,0 0 1,0 0 0,0 0 0,0 0-1,1 0 1,-1 1 0,0-1 0,0 0-1,0 0 1,0 0 0,1 0 0,-1 0-1,0 0 1,0 0 0,0 0 0,1 0-1,-1 0 1,0 0 0,0 0 0,0 0-1,1 0 1,-1 0 0,0 0 0,0 0-1,0-1 1,0 1 0,1 0 0,-1 0-1,0 0 1,0 0 0,0 0 0,0 0-1,1 0 1,-1-1 0,0 1 0,0 0-1,0 0 1,0 0 0,0 0 0,0 0-1,0-1 1,1 1 0,-1 0 0,0 0-1,3-13-473,-1-7-168,-2-7-157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2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7 116 15579,'-1'-1'230,"0"-1"0,1 1 0,-1-1 0,0 1 0,1-1 0,-1 1 0,1-1 0,0 0 0,-1 1 0,1-1 0,0 0 0,0 1 0,0-1 0,0 0 0,0 1 0,0-1-1,1 0 1,-1 1 0,1-1 0,-1 1 0,1-1 0,-1 1 0,2-3 0,19-34 1481,-19 35-1619,0 0 1,0 0-1,1 0 1,-1 1-1,0-1 1,1 1-1,0 0 1,-1 0-1,1 0 1,0 0-1,0 0 1,0 1-1,0-1 1,1 1-1,-1 0 1,0 0-1,0 0 1,5-1-1,-5 2-64,0 1-1,0-1 0,-1 0 1,1 1-1,0-1 0,-1 1 0,1 0 1,0 0-1,-1 0 0,1 0 1,-1 0-1,0 1 0,1-1 0,-1 1 1,0-1-1,0 1 0,0 0 1,0 0-1,0 0 0,0 0 1,-1 0-1,1 0 0,1 4 0,1 1 14,0 1-1,0 0 1,-1 1-1,0-1 1,-1 0-1,0 1 1,0 0-1,-1-1 1,0 1-1,0 0 1,-1 0-1,-2 16 1,0-4 126,-2 0 0,0 0 1,-1 0-1,-10 24 0,4-22 28,8-18-114,1 0 0,-1 0-1,1 0 1,0 1 0,1-1 0,-1 1 0,0 9 0,2-14-76,0 0 1,1 0-1,-1 0 1,0 0-1,1 0 0,-1 0 1,1-1-1,-1 1 1,1 0-1,0 0 1,-1 0-1,1 0 0,0-1 1,-1 1-1,1 0 1,0-1-1,0 1 1,0 0-1,0-1 0,0 1 1,0-1-1,0 1 1,1-1-1,30 11-476,-19-6 6,-4-2 144,-1 1 0,0-2 0,1 1-1,0-1 1,0 0 0,-1-1-1,1 0 1,0 0 0,0-1 0,17-1-1,6-12-543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2.7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1 16163,'0'0'111,"0"1"-1,-1-1 1,1 0-1,0 1 1,0-1-1,-1 1 0,1-1 1,0 1-1,0-1 1,0 1-1,0-1 1,0 1-1,0-1 0,0 1 1,0-1-1,0 1 1,0-1-1,0 1 1,0-1-1,0 1 0,0-1 1,0 1-1,1-1 1,-1 1-1,0-1 1,0 1-1,1-1 0,-1 1 1,0-1-1,0 0 1,1 1-1,9 18 1033,-3-5-711,10 15 416,-17-29-810,1 1 0,-1 0 0,1-1 0,-1 1 0,1-1 0,-1 1 0,1-1 0,0 1 0,-1-1 1,1 1-1,0-1 0,-1 0 0,1 1 0,0-1 0,0 0 0,-1 1 0,1-1 0,0 0 1,0 0-1,0 0 0,-1 0 0,1 0 0,0 0 0,0 0 0,0 0 0,-1 0 0,1 0 0,0 0 1,0 0-1,-1-1 0,1 1 0,1-1 0,2-1-2,-1 0 0,1 0 0,0 1 1,0-1-1,0 1 0,0-1 0,0 1 0,0 1 0,0-1 0,1 1 0,-1-1 1,6 1-1,-8 1-25,0-1 1,0 1-1,0 0 1,0 0 0,0 0-1,0 0 1,0 0-1,0 0 1,-1 0 0,1 0-1,0 1 1,-1-1-1,1 1 1,-1-1 0,1 1-1,-1 0 1,0 0-1,0-1 1,0 1 0,0 0-1,0 0 1,0 0-1,0 0 1,-1 0 0,1 0-1,0 3 1,1 3 39,-1 0 1,0 1 0,0-1-1,-1 0 1,0 0-1,0 1 1,-1-1-1,0 0 1,-1 0-1,1 1 1,-5 9 0,4-11-41,-1 0 1,0-1-1,0 1 1,0-1-1,-1 0 1,0 0-1,0 0 1,-1 0-1,0-1 1,0 1-1,0-1 1,0 0-1,-9 5 1,13-9-104,-1 0-1,0 0 1,0 0 0,-1 0-1,1 0 1,0 0 0,0-1 0,0 1-1,0-1 1,-1 1 0,1-1-1,0 0 1,-1 0 0,1 0-1,0 0 1,0 0 0,-1-1-1,1 1 1,0-1 0,0 1-1,0-1 1,-1 0 0,1 0 0,0 0-1,0 0 1,0 0 0,-2-3-1,-1 0-62,0 0-1,1 0 0,0-1 0,0 0 1,0 1-1,1-2 0,0 1 0,-1 0 1,-2-8-1,-8-25-702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3.3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53 21245,'0'-1'1776,"7"4"-1304,1 0-224,8-2 832,4-1-392,7-3-624,3-4-328,4-4-744,-4-2 880,-6-1-176,-7 4-120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7.6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15347,'10'38'1385,"5"8"-1073,3 17-64,0 17 440,5 13-320,3 2 0,1-5-48,-2-6-48,-2-11-216,-2-8-120,-9-22-376,-2-8-192,-7-27 488,-6-11-104,-3-25-120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9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1516 14819,'10'-28'604,"1"-1"-1,2 2 0,0 0 1,2 0-1,21-28 0,-31 47-587,2 1 0,-1-1-1,1 1 1,0 0-1,1 0 1,0 1-1,0 0 1,0 1 0,1-1-1,0 2 1,0-1-1,0 1 1,0 0-1,0 1 1,1 0-1,0 1 1,0 0 0,0 1-1,13-1 1,86 6-287,-75-1 224,1-2-1,0-1 1,48-7 0,-46-1 97,0-1 0,-1-2 1,0-2-1,51-25 1,133-86 320,-42 22-94,-117 72-61,1 2 0,2 3 0,1 2 0,132-26 0,148-38 1222,-9-28-421,-184 64-717,1 6 0,160-23 0,706-62 204,-576 93-425,249-17 224,-522 48-239,92-6-10,-200 6-31,-1-3 0,75-21 0,-4-11-13,-66 18-7,130-25 1,-186 46-73,0 1 0,0 0 1,1 1-1,12 1 0,-23-1 65,0-1 0,0 1-1,0 0 1,0 0 0,0 0 0,0 0 0,0 0 0,0 0 0,0 0 0,0 0-1,-1 0 1,1 0 0,0 0 0,0 1 0,0-1 0,0 0 0,0 0-1,0 0 1,0 0 0,0 0 0,0 0 0,0 0 0,0 0 0,-1 0 0,1 0-1,0 0 1,0 0 0,0 0 0,0 0 0,0 0 0,0 0 0,0 0-1,0 1 1,0-1 0,0 0 0,0 0 0,0 0 0,0 0 0,0 0-1,0 0 1,0 0 0,0 0 0,0 0 0,0 0 0,0 0 0,0 1 0,0-1-1,0 0 1,0 0 0,0 0 0,0 0 0,0 0 0,0 0 0,0 0-1,0 0 1,0 0 0,0 0 0,0 0 0,0 0 0,0 1 0,0-1 0,0 0-1,1 0 1,-9 3-113,-97-5-472,104 2 582,0 0 0,1 0 0,-1 1 0,1-1 0,-1 0 0,1 1 0,-1-1 0,0 0 0,1 1 0,-1-1 0,1 1 0,-1-1 0,1 1 0,0-1-1,-1 1 1,1-1 0,0 1 0,-1 0 0,1-1 0,0 1 0,-1-1 0,1 1 0,0 0 0,0-1 0,0 1 0,0 0 0,0-1 0,0 1 0,-1 0 0,2-1 0,-1 1 0,0 1 0,1 30 2,0-24 26,-1 441 1533,-3-88 6,4-346-1529,-1 37 34,0-48-60,-1-1 0,1 1 0,-1-1 0,1 1 0,-1-1 0,0 0 0,-1 1 0,1-1 0,0 0 0,-1 0 0,-3 5 0,4-7-10,0 0 0,0 0 0,-1 0-1,1 0 1,0 0 0,-1-1 0,1 1 0,-1 0 0,1-1 0,-1 1 0,1-1-1,-1 0 1,1 1 0,-1-1 0,0 0 0,1 0 0,-3 0 0,-33-4-36,9 2 17,7 4-25,0 2 1,0 0-1,0 2 1,1 0-1,-35 16 1,-32 10-312,-168 30-781,74-20 681,-765 159-1591,-29 13 1605,363-76 235,98-36 3,8 27-24,447-112 212,-486 135-27,324-104 600,-358 31 0,562-77-445,7-1-13,0 0 0,0 0 0,0-1-1,1-1 1,-16-2 0,24 3-108,0 0 0,0 0 1,1 0-1,-1-1 0,0 1 0,0 0 0,1-1 0,-1 1 1,0 0-1,1-1 0,-1 1 0,0-1 0,1 1 0,-1-1 0,0 1 1,1-1-1,-1 0 0,1 1 0,0-1 0,-1 0 0,1 1 1,-1-1-1,1 0 0,0 0 0,-1 1 0,1-2 0,0 0-74,0 1-1,0-1 1,0 0-1,0 0 1,0 1-1,1-1 0,-1 0 1,1 1-1,-1-1 1,1 1-1,1-4 1,1-1-163,0 1-1,1-1 1,0 1 0,0 0 0,6-6 0,2 0-342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9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8 176 16412,'-8'-4'1800,"11"4"-1056,6-6-320,6-3 1809,8 0-1345,10-3-504,4-6-128,7-3-280,0-2-208,-1 4-400,-1-1-192,-7 7-361,-4 1-415,-13 6 1040,-7 4-336,-11 1-65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0.4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18796,'2'-3'212,"1"0"1,0 0-1,1 0 0,-1 0 0,0 1 1,1-1-1,-1 1 0,1 0 0,0 0 1,0 1-1,0-1 0,0 1 1,0-1-1,0 1 0,0 1 0,0-1 1,5 0-1,2 0 8,0 0 1,0 1-1,0 0 1,0 1-1,17 2 1,-23-2-191,0 0 0,-1 1 0,1-1 0,0 1 0,-1 0 0,1 1 0,-1-1 0,0 1 0,1-1 0,-1 1 0,-1 0 0,1 1 0,0-1 0,-1 1 0,6 6 0,-5-4 0,-1 1 0,0-1-1,0 1 1,0-1-1,-1 1 1,0 0-1,0 0 1,-1 0 0,2 14-1,-3 1 0,0 1 0,-2-1 1,0 1-1,-2-1 0,0 0 0,-8 22 0,6-23-317,-1 1 0,-1-1 0,0 0 1,-2-1-1,-15 25 0,9-26-29,-3-9-98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1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1 10506,'-7'-1'-333,"-10"3"3788,16-1-3238,1-1 1,-1 1 0,1 0-1,-1-1 1,1 1-1,-1-1 1,1 1 0,0 0-1,-1-1 1,1 1 0,0 0-1,-1-1 1,1 1-1,0 0 1,0-1 0,0 1-1,-1 0 1,1 0 0,0-1-1,0 1 1,0 0-1,0 0 1,1 0 0,-2 71 3158,3 122-119,1-145-2938,17 92 0,-18-132-307,0 0 0,1-1 0,0 1 1,1 0-1,0-1 0,0 0 0,6 9 1,-9-15-12,0 0 0,1 0 0,-1 0 0,1 0 1,0-1-1,0 1 0,0 0 0,0-1 1,0 0-1,0 1 0,0-1 0,0 0 1,0 0-1,1 0 0,-1 0 0,0 0 0,1-1 1,-1 1-1,0-1 0,1 1 0,-1-1 1,1 0-1,-1 0 0,1 0 0,-1 0 0,1-1 1,-1 1-1,1-1 0,-1 1 0,4-2 1,2-2-24,-1 0 1,1 0 0,-1 0 0,0-1 0,0 0-1,-1-1 1,1 1 0,5-9 0,45-55-1073,-50 58 812,74-119-2922,-72 114 2927,11-19-633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1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76 13987,'-5'-18'2319,"4"14"-680,5 12 514,9 39-1657,-2 0 0,8 63-1,-5-21-303,-9-57-116,0-4 65,9 29 0,-9-50 66,-1-15-113,-1-15-17,-2-28-6,-2 0 0,-2 1 0,-3-1 0,-18-76 0,23 125-69,-1-9 20,0 1 0,-1 0 0,-1-1 1,-6-13-1,2 14 21,3 13 10,3 22 36,3-5-37,1 0-1,0 0 0,2-1 0,0 1 0,1-1 1,1 0-1,1 0 0,0-1 0,12 20 0,-17-35-35,0 0 0,0 0 0,0 0 0,0-1 0,0 1 0,1 0 0,0-1 0,3 3-1,-5-4-8,0-1-1,0 1 1,0-1-1,0 1 0,0-1 1,0 1-1,0-1 0,0 0 1,1 0-1,-1 0 0,0 1 1,0-1-1,0 0 0,0 0 1,0-1-1,1 1 1,-1 0-1,0 0 0,0 0 1,0-1-1,0 1 0,0-1 1,0 1-1,0-1 0,0 1 1,0-1-1,0 1 0,0-1 1,0 0-1,1-1 0,3-3 12,-1 0 0,1-1 0,-1 0 0,-1 1 0,1-1 0,-1 0-1,0-1 1,0 1 0,-1-1 0,2-7 0,15-73 103,-18 82-110,5-59 78,3-9 44,-9 77-119,0 1 0,1 0 0,-1-1 0,1 1-1,2 6 1,1 9 2,65 372-804,-62-366-52,-4-22 478,-1-15 71,-2-16-155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2.2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 21020,'1'17'1817,"7"-7"-1377,-2-4-176,9-6 856,3-4-592,9-11-552,-2-2-320,1-2-728,-5-1 296,-6 4 480,0 4-248,-2 4-152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36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61 14659,'-6'-20'1919,"3"13"-677,2 13 1512,8 44-572,23 83-1,-18-106-2096,-12-26-85,0-1-1,1 1 1,-1-1-1,1 1 1,-1-1-1,0 0 1,1 1 0,-1-1-1,1 1 1,-1-1-1,1 0 1,-1 0-1,1 1 1,-1-1-1,1 0 1,0 0-1,-1 0 1,1 1-1,-1-1 1,1 0-1,-1 0 1,1 0-1,0 0 1,-1 0-1,1 0 1,-1 0-1,1 0 1,0-1-1,-1 1 1,1 0-1,-1 0 1,1 0-1,-1-1 1,1 1-1,-1 0 1,1 0-1,-1-1 1,1 1-1,-1-1 1,1 1-1,-1 0 1,1-1-1,-1 1 1,0-1-1,1 0 1,27-32-231,7-9-54,-32 40 259,-1-1 0,2 0 0,-1 1 0,0 0 0,0 0 0,1 0 0,-1 0 0,1 0 0,0 1 0,6-3 0,-8 4 29,-1 0 0,1 0-1,-1 0 1,1 0-1,-1 1 1,1-1-1,-1 0 1,1 1-1,-1-1 1,0 1-1,1-1 1,-1 1-1,1 0 1,-1-1-1,0 1 1,0 0-1,0 0 1,1 0-1,-1 0 1,0 0-1,0 0 1,0 1-1,0-1 1,-1 0 0,1 0-1,0 1 1,0-1-1,-1 0 1,1 1-1,-1-1 1,1 1-1,-1 1 1,4 7 91,-1 1 0,0 0-1,1 13 1,-3-17-19,1 3 92,0-13 93,-3-19-2,-3 7-103,-1-1-1,-1 1 0,0 0 0,-1 1 1,-11-17-1,24 33-167,1-1 0,-1 0 0,0 0 0,0-1 0,1 0 1,-1 0-1,0-1 0,0 1 0,1-1 0,-1-1 0,7-1 0,-10 0-85,0 0-1,0 0 0,-1 0 1,1 0-1,-1 0 0,1-1 0,-1 1 1,0-1-1,0 1 0,-1-1 1,1 0-1,-1 0 0,0 0 1,0 0-1,0 0 0,0 0 1,-1 0-1,0 0 0,1 0 0,-1 0 1,-1 0-1,0-6 0,-3-18-406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2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1 166 18836,'0'-3'136,"-1"-12"1394,2 21-64,3 20-502,18 116-58,38 190 239,-60-332-1145,9 29 180,-2-17-46,-6-12-129,-1 0-1,0 0 1,0 0-1,0 0 0,1 0 1,-1 0-1,0 0 1,0 0-1,0 0 1,1 0-1,-1 0 1,0 0-1,0 0 1,0 0-1,1 0 1,-1 0-1,0 0 0,0 0 1,1 0-1,-1 0 1,0 0-1,0 0 1,0 0-1,1 0 1,-1 0-1,0-1 1,0 1-1,0 0 1,0 0-1,1 0 0,-1 0 1,0-1-1,0 1 1,0 0-1,0 0 1,0 0-1,0 0 1,1-1-1,-1 1 1,0 0-1,0 0 0,0 0 1,0-1-1,0 1 1,0 0-1,0-1 1,5-14 63,0-1 0,0 0 1,2-29-1,0 8-14,7-35-5,99-398 150,-108 452-573,-5 18 361,0 0 1,0 0 0,0 0-1,0 0 1,0 0 0,0 0-1,0 0 1,0 0-1,0 0 1,0 0 0,0 0-1,0 0 1,0 0-1,0 0 1,-1 0 0,1 0-1,0 0 1,0 0 0,0 0-1,0 0 1,0 0-1,0 0 1,0 0 0,0 0-1,0 0 1,0 0-1,0 0 1,0-1 0,0 1-1,0 0 1,0 0 0,0 0-1,0 0 1,0 0-1,0 0 1,-15 29-35,1 3-159,-3 7-62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43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1 383 17676,'13'23'1386,"-4"-7"-46,18 25 1,-25-38-1139,1 1 1,0-1 0,0 0-1,0 0 1,0 0 0,0-1-1,1 1 1,-1-1 0,1 0-1,-1 0 1,1 0 0,7 2-1,-9-3-188,0-1 1,-1 0-1,1 1 0,0-1 1,0 0-1,-1 0 0,1 0 0,0 0 1,0 0-1,-1-1 0,1 1 1,0-1-1,-1 1 0,1-1 0,0 1 1,-1-1-1,1 0 0,-1 0 0,2-1 1,0 0-74,-1 0 0,0 0 0,0-1-1,0 1 1,0-1 0,0 1 0,0-1 0,-1 1 0,1-1 0,0-3 0,2-4-345,-1 0 0,-1 0 0,0 0 1,0 0-1,0-16 0,-2 5-606,0 0 0,-2 1-1,0-1 1,-2 0 0,-11-38 0,30 112 3129,-11-36-1481,0 0 0,2-1-1,0 0 1,0 0-1,11 18 1,-16-33-614,-1 0-1,0 0 1,1 0-1,-1-1 1,1 1-1,-1 0 1,1 0 0,0-1-1,-1 1 1,1 0-1,0 0 1,-1-1 0,1 1-1,0-1 1,0 1-1,0-1 1,-1 1 0,1-1-1,0 1 1,0-1-1,0 0 1,0 1 0,0-1-1,0 0 1,0 0-1,0 0 1,0 0 0,0 0-1,0 0 1,0 0-1,0 0 1,0 0-1,-1 0 1,1-1 0,0 1-1,0 0 1,0-1-1,0 1 1,0 0 0,0-1-1,0 1 1,-1-1-1,1 0 1,0 1 0,0-1-1,-1 0 1,1 1-1,0-1 1,-1 0 0,1 0-1,-1 1 1,2-3-1,2-4 34,1 0 0,-1 0 0,0-1 0,5-13 0,-4 8 26,-1-1 1,0-1-1,-1 1 0,0 0 1,0-28-1,-3 70 346,-1-12-283,0 1 1,5 29-1,-1-24-31,5 24 107,-8-43-195,1 0-1,0 0 1,0 0-1,0 0 1,0 0 0,1 0-1,-1-1 1,1 1-1,0 0 1,3 4 0,-4-7-21,-1 0 0,1 0 0,-1 1 0,1-1 0,-1 0 0,0 0 0,1 0 0,-1 0 0,1 1 0,-1-1 1,1 0-1,-1 0 0,1 0 0,-1 0 0,1 0 0,-1 0 0,1 0 0,-1 0 0,1-1 0,-1 1 0,1 0 0,-1 0 1,1 0-1,-1 0 0,1-1 0,-1 1 0,1 0 0,-1 0 0,0-1 0,1 1 0,-1 0 0,0-1 0,1 1 0,-1-1 0,0 1 1,1 0-1,-1-1 0,0 1 0,0-1 0,1 1 0,-1-1 0,0 1 0,0 0 0,0-1 0,0 1 0,1-2 0,7-22 103,-8 24-105,15-73 233,-12 48-129,9-28 0,-12 52-107,0 1 0,0 0 0,0-1 0,0 1 1,0 0-1,0-1 0,0 1 0,0 0 1,1-1-1,-1 1 0,0 0 0,0-1 1,0 1-1,0 0 0,0 0 0,1-1 1,-1 1-1,0 0 0,0 0 0,1-1 1,-1 1-1,0 0 0,0 0 0,1-1 0,-1 1 1,0 0-1,0 0 0,1 0 0,-1 0 1,0-1-1,1 1 0,-1 0 0,0 0 1,1 0-1,-1 0 0,0 0 0,1 0 1,0 0-1,8 12 25,6 27 6,-15-36-25,5 13 5,2 4 31,0 1 0,10 18 0,-17-38-38,0-1-1,0 0 0,1 1 0,-1-1 1,0 0-1,0 1 0,0-1 1,0 0-1,0 0 0,0 1 1,1-1-1,-1 0 0,0 0 1,0 1-1,0-1 0,1 0 1,-1 0-1,0 0 0,0 1 0,1-1 1,-1 0-1,0 0 0,1 0 1,-1 0-1,0 1 0,0-1 1,1 0-1,-1 0 0,0 0 1,1 0-1,-1 0 0,0 0 1,1 0-1,0 0 0,5-11 73,0-25-64,-5 30-24,1-13-91,-1 8-133,1 0 0,0 1 0,0-1-1,7-16 1,-9 27 187,0 0 1,0-1-1,0 1 0,0-1 1,0 1-1,0 0 0,0-1 0,0 1 1,1 0-1,-1-1 0,0 1 1,0 0-1,0-1 0,0 1 1,1 0-1,-1 0 0,0-1 0,0 1 1,1 0-1,-1-1 0,0 1 1,1 0-1,-1 0 0,0 0 1,1-1-1,-1 1 0,0 0 0,1 0 1,-1 0-1,0 0 0,1 0 1,-1 0-1,0 0 0,1 0 1,-1 0-1,1 0 0,-1 0 0,0 0 1,1 0-1,-1 0 0,0 0 1,1 0-1,-1 0 0,0 0 1,1 0-1,-1 0 0,0 1 0,1-1 1,-1 0-1,1 1 0,12 19-2097,-12-19 1916,-1 0 0,0 0 1,1 1-1,0-1 0,-1 0 0,1 0 1,0 0-1,-1 0 0,1 0 0,0 0 0,0 0 1,0 0-1,0 0 0,0-1 0,0 1 1,2 1-1,-2-3 58,0-1 0,0 1 0,1 0 1,-1-1-1,0 1 0,0-1 0,-1 1 0,1-1 1,0 1-1,0-1 0,-1 0 0,1 1 0,-1-1 1,1-3-1,1 0-138,2-8-181,18-42-688,-20 51 1180,0 1-1,0-1 1,0 1-1,0-1 1,1 1-1,-1 0 1,1 0-1,0 0 1,0 0-1,0 1 0,5-5 1,-7 7 73,0-1 1,1 1-1,-1-1 0,0 1 0,0 0 1,1-1-1,-1 1 0,0 0 1,1 0-1,-1 0 0,0 0 1,1 0-1,-1 0 0,0 0 0,0 0 1,1 1-1,-1-1 0,0 0 1,1 1-1,-1-1 0,1 2 1,25 18 2303,-24-17-2044,0-1 0,0 1 0,-1-1 0,2 0 0,-1 0 1,0 0-1,0 0 0,6 2 0,-8-4-268,1 0 0,-1 0 0,0 0 1,1 0-1,-1 0 0,1 0 0,-1 0 0,0-1 0,1 1 0,-1-1 0,0 1 0,1-1 0,-1 1 0,0-1 1,0 0-1,1 1 0,-1-1 0,0 0 0,0 0 0,0 0 0,0 0 0,0 0 0,0 0 0,0 0 0,-1 0 1,1-1-1,0 1 0,0-2 0,5-9 95,0 0 0,0-1 0,-2 0 1,0 0-1,0-1 0,-1 1 0,-1-1 0,0 1 0,0-21 1,-2 32-143,0 0 0,0 0 0,0 1 0,-1-1 0,1 0 0,0 1 0,-1-1 0,1 0 0,-1 1 1,0-1-1,1 1 0,-1-1 0,-2-2 0,3 4-12,0 0 1,0-1-1,-1 1 1,1 0-1,0 0 1,0 0-1,-1-1 1,1 1-1,0 0 1,0 0-1,-1 0 1,1 0-1,0 0 0,-1 0 1,1 0-1,0 0 1,-1 0-1,1 0 1,0 0-1,-1 0 1,1 0-1,0 0 1,0 0-1,-1 0 1,1 0-1,0 0 1,-1 0-1,-10 12 242,6-1-79,0-1 0,0 2 0,1-1 0,1 0 0,0 1 1,0 0-1,1 0 0,1 0 0,0 0 0,1 21 0,0-24-49,1 0 0,0 1-1,0-1 1,1 0 0,1 0 0,-1 0-1,1 0 1,1-1 0,-1 1 0,2-1-1,-1 0 1,1 0 0,0 0 0,10 10-1,-14-16-129,1 0 0,0 0 0,-1-1 0,1 1-1,0-1 1,0 1 0,0-1 0,1 0 0,-1 0-1,0 0 1,0 0 0,0 0 0,1-1-1,-1 1 1,1-1 0,-1 1 0,0-1 0,1 0-1,-1 0 1,1 0 0,-1 0 0,0 0 0,1-1-1,-1 1 1,3-1 0,3-3-83,-1 1 0,1-1 0,-1 0 0,0-1 0,12-10 0,-16 13 104,27-21-257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3.8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18972,'3'-8'1784,"-2"11"-1167,-1 8-281,2 8 768,1 7-240,0 5-312,0 5-208,3 5-208,0-1-96,0-2-152,0-5-120,-2-8-304,1-4-160,-4-7-392,-1-4 2088,-6-10-1256,-3-3-40,-1-9 16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4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5 490 17348,'-5'2'1864,"8"1"-1064,2 0-288,7-3 1209,3-2-561,7-4-440,5-1-136,8-7-448,1-1-320,-2-3-760,0-3 856,-9 3-184,-2 3-128</inkml:trace>
  <inkml:trace contextRef="#ctx0" brushRef="#br0" timeOffset="1">514 450 15971,'5'20'1936,"-5"-20"-1896,0 0 0,0 0 0,0 1 0,1-1-1,-1 0 1,0 0 0,0 0 0,0 0 0,0 0 0,1 0 0,-1 0 0,0 0-1,0 1 1,0-1 0,1 0 0,-1 0 0,0 0 0,0 0 0,1 0-1,-1 0 1,0 0 0,0 0 0,0 0 0,1 0 0,-1 0 0,0 0-1,0 0 1,0-1 0,1 1 0,-1 0 0,0 0 0,0 0 0,0 0-1,1 0 1,-1 0 0,0 0 0,0-1 0,0 1 0,0 0 0,0 0-1,1 0 1,-1-1 0,3-2 218,-1-1 0,1 0 0,-1 0 0,0 0 0,0 0 0,2-6 0,14-43 667,17-83-1,-1-59-539,-28 157-333,-2 25-19,-3 30 19,-1-9-36,0 115 154,0-40-471,11 97 0,-7-159 180,-1-14 44,-3-7 72,0 0 0,0 0-1,1 1 1,-1-1 0,0 0 0,0 0 0,0 0-1,0 0 1,0 0 0,0 0 0,0 0 0,0 0-1,1 0 1,-1 0 0,0 0 0,0 0 0,0 0-1,0 0 1,0 0 0,0 0 0,0 0 0,1 0-1,-1 0 1,0 0 0,0 0 0,0 0 0,0 0-1,0 0 1,0 0 0,0 0 0,1 0-1,-1 0 1,0 0 0,0 0 0,0 0 0,0-1-1,0 1 1,0 0 0,0 0 0,0 0 0,0 0-1,0 0 1,0 0 0,1 0 0,-1 0 0,0 0-1,0-1 1,5-9-276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4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74 19172,'-3'62'1935,"1"-39"-1343,0 1 0,4 28 0,-2-46-474,1 1-1,0-1 1,1 0-1,-1 1 1,1-1 0,0 0-1,1 0 1,0 0-1,0 0 1,0-1 0,1 1-1,5 7 1,-8-12-110,0 0 0,0 1 0,1-1 0,-1 0 0,0 0 0,0 0 0,1 0 0,-1 0 0,0 0 0,1-1 0,-1 1 0,1 0 0,-1-1 0,1 1 0,0-1 0,-1 1 0,1-1 0,0 0 0,-1 0 0,1 0 0,-1 0 0,1 0 0,0 0 0,-1 0 0,1 0 0,0-1 0,-1 1 0,1-1 0,-1 1 0,1-1 0,-1 0 0,1 1 0,-1-1 0,1 0 0,-1 0 0,0 0 0,3-2 0,0-1 16,0 0 1,0 0 0,0-1-1,-1 1 1,1-1 0,-1 0 0,0 0-1,-1 0 1,4-8 0,-1-1 78,-1 0 0,-1 0-1,0-1 1,-1 0 0,-1 1 0,0-25 0,-1 30-33,-1 1 0,0-1-1,0 0 1,-1 1 0,0-1 0,0 1-1,-1 0 1,0-1 0,-1 1-1,0 0 1,0 1 0,-7-11 0,9 16-61,0 0 1,1 0 0,-1 0-1,0 0 1,0 0 0,0 0-1,0 1 1,0-1 0,0 1-1,0 0 1,0-1-1,-1 1 1,1 0 0,-1 0-1,1 0 1,-1 1 0,1-1-1,-1 1 1,1-1 0,-1 1-1,1 0 1,-1 0 0,0 0-1,1 0 1,-4 1 0,2 0-59,0 1 1,0 0 0,1-1 0,-1 1 0,0 1 0,1-1 0,-1 0 0,1 1 0,0 0-1,0 0 1,0 0 0,0 0 0,0 0 0,-4 7 0,3-2-242,-1 0 1,2 0-1,-1 1 1,1-1-1,0 1 0,1 0 1,0-1-1,1 1 1,-1 0-1,2 0 1,-1 0-1,1 0 0,1 0 1,1 10-1,3-3-521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5.4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115 144 16652,'-8'21'937,"2"0"0,0 0 0,1 1 1,-1 26-1,4-37-719,2 0 1,0 0-1,0 0 1,1 0-1,0 0 1,1 0-1,0 0 1,1 0-1,0-1 1,6 14-1,-9-23-208,1 0 1,-1 0-1,1 1 1,-1-1-1,1 0 0,0 0 1,-1 0-1,1 0 1,0-1-1,0 1 0,0 0 1,-1 0-1,1 0 1,0-1-1,0 1 0,0 0 1,0-1-1,1 1 1,-1-1-1,0 1 0,0-1 1,0 1-1,0-1 1,0 0-1,1 0 0,0 0 1,0 0 11,-1 0 1,0-1 0,0 1 0,1-1 0,-1 0-1,0 1 1,0-1 0,0 0 0,1 0-1,-1 0 1,0 1 0,0-1 0,0 0-1,-1-1 1,1 1 0,0 0 0,0 0-1,0 0 1,-1 0 0,1-1 0,-1 1-1,2-3 1,5-19 212,-1 0 0,-1-1 0,0 0 0,-2 0-1,-1 0 1,-1 0 0,-1 0 0,-1 0 0,-1 0 0,-6-29-1,5 39-149,0 1-1,-1 0 0,-1 0 1,-6-14-1,9 24-74,1 0 1,-1 0-1,1 1 0,-1-1 1,0 1-1,0 0 1,0 0-1,0-1 0,-1 1 1,1 0-1,-4-2 0,5 4-12,-1-1-1,1 1 1,-1-1-1,0 1 1,1-1-1,-1 1 0,1 0 1,-1 0-1,0 0 1,1 0-1,-1 0 1,0 0-1,1 0 0,-1 0 1,1 1-1,-1-1 1,0 1-1,1-1 1,-1 1-1,1-1 0,-1 1 1,-1 1-1,-2 2-108,0 0-1,1 0 1,-1 0 0,1 0-1,0 1 1,0 0 0,1 0-1,-1 0 1,1 0-1,0 0 1,1 1 0,-1-1-1,-2 9 1,-1 6-547,1 0-1,-5 34 1,6-19 71,7-8-158</inkml:trace>
  <inkml:trace contextRef="#ctx0" brushRef="#br0" timeOffset="1">434 184 23253,'11'42'1752,"-5"-3"-1328,-2-1-240,4 0 641,-2-5-465,3-2-752,-3-5-417,-5-14 1466,-1-11-761,-7-7-168,-4-12-33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9:35.9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0 26198,'-2'9'1744,"-7"2"-1696,0-2-296,3-8-56,0-1 448,-1-3-264,-2-1-112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1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15371,'0'1'307,"-1"1"-1,1-1 0,0 0 0,0 1 0,0-1 1,-1 1-1,1-1 0,1 1 0,-1-1 0,0 1 1,0-1-1,0 0 0,1 1 0,-1-1 1,1 0-1,-1 1 0,1-1 0,0 0 0,0 2 1,1 0 34,0 0 1,1-1-1,-1 1 0,1 0 1,0-1-1,-1 0 1,6 4-1,7 2 8,0 0 0,27 10 0,-26-12 169,9 5-427,-13-5-457,0-1 0,1 0-1,-1 0 1,1-1-1,23 3 1,-35-7 276,0 0-1,0 0 1,-1 0 0,1 0-1,0 0 1,0 0 0,-1 0 0,1 0-1,0 0 1,0 0 0,-1-1-1,1 1 1,0 0 0,0-1-1,-1 1 1,1 0 0,0-1-1,-1 1 1,1-1 0,-1 1-1,1-1 1,0 1 0,-1-1-1,1 0 1,-1 1 0,0-1 0,1-1-1,0 0-54,0 0 0,-1 0 0,1 0 0,-1 0 0,1 0 0,-1-1 0,0 1 0,0-4 0,-1-15-774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11.4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17100,'2'5'525,"-1"1"0,1 0 0,-1 0 0,-1 0 0,1 0 0,-1-1 0,0 8 0,1 11 370,12 258 1190,-13-268-2326,1 8-1524,-2 0 0,-6 43 0,2-50 1150,-4-6 26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0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842 0 8802,'-77'22'547,"0"3"-1,-90 43 1,133-50-288,0 0-1,2 2 0,0 2 1,1 0-1,1 2 0,-50 53 1,50-43-86,2 1 0,1 1 0,2 2 0,1 0 0,2 2 0,-19 48 0,31-60-145,0 0 1,2 0 0,1 1-1,2 0 1,0 1-1,2-1 1,1 1 0,2 0-1,0-1 1,8 42-1,-1-34-8,2 0 0,1-1 0,2 0 0,25 52 0,-12-39 33,2-1 0,50 66 0,-49-79-36,2-2 1,1-1-1,1-1 1,2-2-1,1-1 0,1-2 1,1-2-1,1-1 1,1-1-1,61 22 0,-44-23-291,1-2-1,0-3 1,1-3 0,1-2-1,0-3 1,0-2-1,80-3 1,-60-8-194,0-3 1,0-4 0,-1-3-1,106-36 1,-27-4-385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37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19476,'3'0'1985,"2"1"-1161,-1 5-280,1 8 1080,1 2-263,3 7-465,-3 2-192,3 4-264,-2 2-128,-1-1-408,2-1-304,-2-8-776,-5-4-225,-1-8 1017,-1-6-288,1-9-208</inkml:trace>
  <inkml:trace contextRef="#ctx0" brushRef="#br0" timeOffset="1">113 276 17780,'0'21'2320,"1"-3"-1271,-1-6-449,0-2 1624,0-2-824,0-7-1120,0 1-672,0-5 392,0-6-208,2-5-168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1.9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789 11 9402,'-472'-11'2339,"462"11"-2294,0 0 0,0 1 0,-1 0 1,1 1-1,0 0 0,0 0 0,0 1 0,1 0 0,-1 1 0,1 0 0,-1 1 0,1-1 0,1 2 0,-1-1 1,1 2-1,0-1 0,0 1 0,1 0 0,-1 0 0,-5 9 0,-2 7-59,0 0-1,2 1 1,0 0-1,2 1 0,1 0 1,1 1-1,1 0 1,1 1-1,1 0 1,-3 40-1,7-33 5,1-1-1,2 1 0,1 0 1,1-1-1,2 0 0,1 1 0,2-2 1,14 38-1,-9-38 45,2-1 0,1-1-1,1 0 1,2-1 0,1-1 0,0-1-1,3-1 1,0 0 0,1-2 0,2-1 0,0-1-1,34 21 1,-18-16-5,1-2-1,0-3 1,2-1 0,1-2-1,0-2 1,1-2 0,92 16-1,-60-20-320,1-4-1,0-3 1,0-4-1,121-16 1,-85-1-498,-1-6 0,160-53 1,-143 29 90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2.5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725 475 10914,'1'-51'1121,"-7"0"-809,-13-4-128,-11 3 400,-20 1-208,-15 1-152,-22 7-400,-7 2-1048,-19 10 1088,-9 2-160,-17 8-153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0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 15747,'15'7'1513,"0"-2"-1161,3-4-176,5 1 616,9-7-544,4-2-248,7-5-536,8 0-792,6 0 1080,0 0-209,2 4-167</inkml:trace>
  <inkml:trace contextRef="#ctx0" brushRef="#br0" timeOffset="1">802 18 14003,'35'-4'1528,"1"-2"-1032,6 1-160,4 2 713,7 3-369,1 5-104,-1 1-184,-1 0-96,-7 0-128,-4 0-32,-8-2-64,-6-1-120,-9-3-352,-6 0-112,-5-6 400,-1 3-88,0 0-56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0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 16540,'12'6'1368,"6"3"-1168,2-5-120,-1-4 704,13-1-912,5-4-272,8-4-560,0-1 816,3-7-144,0-4-120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1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70 118 13171,'-5'-1'340,"-1"-1"0,0 1 0,1-1 0,0 0 0,-1-1 0,1 1 0,0-1 0,0 0 0,0 0 1,1-1-1,-8-7 0,12 10-222,1 1 0,0-1 0,0 0 1,0 0-1,0 1 0,0-1 0,0 0 0,0 1 1,0-1-1,0 1 0,0-1 0,0 1 1,0 0-1,0-1 0,0 1 0,2 0 0,-2 0-38,237-63 1283,-230 61-1355,-1 0 0,1 1-1,-1-1 1,1 1 0,-1 1-1,1 0 1,0 0-1,8 1 1,-13 0 1,0-1 0,-1 1-1,1 0 1,0 0 0,0 1 0,-1-1 0,1 0 0,-1 1-1,1 0 1,-1-1 0,0 1 0,1 0 0,-1 0-1,0 0 1,0 1 0,0-1 0,-1 0 0,1 1-1,-1-1 1,1 1 0,-1 0 0,0-1 0,2 5-1,4 22 5,0 0-1,-2 0 0,-2 0 0,0 0 0,-2 1 1,-3 38-1,2-63-104,-1 0 1,1 1 0,-1-1-1,0 0 1,-1 0-1,1 0 1,-1 0 0,0 0-1,0 0 1,-5 7-1,-4 1-240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2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0 472 14091,'9'-6'1744,"9"3"-879,6-3-353,2-6 2064,5-1-1696,7-7-512,1 2-311,-1-3 255,-2 0-192,-8 2-120,-1-5-72</inkml:trace>
  <inkml:trace contextRef="#ctx0" brushRef="#br0" timeOffset="1.01">602 1 16379,'5'9'1329,"-10"13"-1001,-5 4-128,-2 13 528,1 4-256,-2 12-256,-2 0-56,1-2-112,1-5-56,2-9-216,2-6-208,2-17-616,5-13 880,-13-6-144,5-13-128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2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79 17188,'-36'91'2373,"33"-82"-2180,1 0 0,-1 0-1,2 1 1,0-1 0,0 0-1,0 1 1,1-1 0,2 11-1,-2-18-140,0 0-1,0 0 1,1 0 0,-1 0-1,1 0 1,-1 0-1,1 0 1,0 0-1,0 0 1,0 0 0,0-1-1,0 1 1,0 0-1,0-1 1,1 1-1,-1-1 1,4 3 0,-4-3-21,1 0 0,-1-1 0,1 1 0,-1-1 1,1 1-1,0-1 0,-1 0 0,1 1 1,0-1-1,-1 0 0,1 0 0,0 0 1,-1 0-1,1-1 0,0 1 0,-1 0 1,3-1-1,3-2 18,1-1 1,-1 1-1,0-1 0,0 0 1,0-1-1,0 0 1,8-8-1,3-3 0,-1-1 0,-1-1 1,18-26-1,-28 36-32,0-1 1,-1 0 0,0 0-1,-1 0 1,0-1 0,0 0-1,-1 0 1,0 0-1,-1 0 1,2-11 0,-4 19-18,0-1 0,0 1 0,0 0 0,0 0 0,0-1 0,-1 1 0,1 0 0,-1-1 0,1 1 0,-1 0 0,0 0 0,0 0 0,0 0 0,0 0 0,-2-3 0,2 4-6,0 0 1,0 0-1,0-1 1,-1 2-1,1-1 1,0 0-1,-1 0 1,1 0-1,-1 1 1,1-1-1,-1 0 1,1 1-1,-1-1 1,1 1-1,-1 0 1,1 0-1,-3-1 1,-1 2-42,0-1 0,1 1 0,-1-1 0,0 1 0,0 1 0,1-1 0,-1 1-1,1-1 1,-1 2 0,1-1 0,0 0 0,0 1 0,-4 2 0,1 1-141,0 1 1,1-1-1,0 1 0,0 0 0,1 0 0,-1 1 0,2 0 1,-1 0-1,1 0 0,0 0 0,1 1 0,0-1 0,1 1 1,-1 0-1,1 0 0,1 0 0,0 0 0,0 15 0,3-1-485</inkml:trace>
  <inkml:trace contextRef="#ctx0" brushRef="#br0" timeOffset="1">505 380 14723,'1'31'1111,"-1"-11"-628,2-1-1,0 1 1,0-1-1,11 34 1,-13-51-426,0-1 0,1 0 0,-1 0 1,0 0-1,1 1 0,0-1 0,-1 0 0,1 0 1,0 0-1,-1 0 0,1 0 0,0 0 1,0 0-1,0 0 0,0 0 0,0 0 1,0-1-1,0 1 0,0 0 0,2 0 1,-2-1-24,0 0 0,0 0 0,0 0 0,0 0 0,0 0 0,0-1 1,0 1-1,0 0 0,-1-1 0,1 1 0,0 0 0,0-1 0,0 1 0,0-1 1,-1 0-1,1 1 0,0-1 0,-1 1 0,1-1 0,0 0 0,0-1 0,3-4 65,1-1 0,-1 1-1,-1-1 1,1 0-1,2-9 1,1-5 113,-1-1 0,6-32-1,-11 44-114,1-1 0,-2 0 0,1 0 0,-2 0 0,1 0 0,-5-21 0,5 31-79,0-1 1,-1 1 0,1-1 0,0 1 0,-1 0-1,1-1 1,-1 1 0,0-1 0,1 1-1,-1 0 1,0-1 0,0 1 0,0 0-1,0 0 1,0 0 0,0 0 0,0 0-1,0 0 1,0 0 0,0 0 0,-1 0-1,-1 0 1,2 1 1,0-1-1,-1 1 1,1 1-1,0-1 1,-1 0-1,1 0 1,0 0 0,-1 1-1,1-1 1,0 1-1,-1-1 1,1 1-1,0-1 1,0 1 0,0 0-1,0 0 1,0 0-1,0-1 1,-2 2-1,-3 5-67,0-1 0,1 1-1,-1-1 1,1 2 0,1-1-1,-5 8 1,6-10-121,0 1 1,1-1 0,0 0-1,0 1 1,0-1 0,1 1-1,-1 0 1,1-1 0,1 1-1,-1 0 1,1 7-1,4-4-331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4.8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 16043,'4'-2'1713,"-1"2"-1177,-4 9-216,-7 5 800,1 5-536,-2 1-64,1 4-183,4 0-89,1-1-120,3 1-72,-2-5 16,2-2-136,0-7-497,0-8-31,-1-1 480,-7-7-120,-8-3-96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5.2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 16924,'11'0'1312,"5"3"-824,7 0-168,10 1 552,3-1-312,10-1-152,1-2-159,2-6-610,-2-2-1119,-5-1 1296,-4 2-240,-10-2-184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5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0 13907,'-19'38'10089,"9"-13"-9807,1 1 0,1 0 0,-9 45 0,17-70-280,0 0 0,0-1 0,0 1-1,-1 0 1,1 0 0,0 0 0,0 0 0,0 0 0,0 0-1,0 0 1,0-1 0,1 1 0,-1 0 0,0 0 0,0 0-1,1 0 1,-1 0 0,0-1 0,1 1 0,-1 0 0,1 0 0,-1 0-1,1-1 1,-1 1 0,1 0 0,0-1 0,-1 1 0,1-1-1,0 1 1,0-1 0,0 2 0,1-2-21,1 0 0,-1 0 0,0 0 0,0 0 0,0 0 0,0 0 0,0-1 0,0 1 0,0-1 0,0 1 0,0-1 0,0 0 0,2-1 0,4-1-110,1 0-1,-1 0 0,1 0 1,-1 1-1,1 1 1,0 0-1,0 0 0,10 0 1,-17 1 96,0 1 0,0-1 1,0 0-1,0 1 0,0-1 0,0 1 0,0 0 1,0-1-1,0 1 0,0 0 0,-1 0 1,1 0-1,0 0 0,0 1 0,-1-1 1,3 3-1,-3-2 27,0 0-1,0 0 1,0 0 0,0 0-1,0 0 1,0 1 0,-1-1 0,1 0-1,-1 1 1,1-1 0,-1 0-1,0 1 1,0-1 0,0 0-1,0 1 1,-1-1 0,1 0 0,-1 3-1,-1 2 45,-1 0 1,1 0-1,-1-1 0,0 0 0,0 1 0,-1-1 0,0 0 1,0-1-1,-1 1 0,1-1 0,-9 8 0,2-3 77,1-1 0,-2-1 1,1 1-1,-23 11 0,29-18-166,0 0-1,0 0 1,0 0 0,0 0 0,0-1 0,0 0 0,-1 0-1,1-1 1,0 1 0,-1-1 0,1 0 0,0 0 0,-9-2-1,11 1-29,-1 0-1,1 0 0,0 0 1,-1-1-1,1 0 0,0 1 1,0-1-1,0 0 0,0-1 1,0 1-1,0 0 1,1-1-1,-1 1 0,1-1 1,0 0-1,-1 0 0,1 0 1,1 0-1,-1 0 0,-2-7 1,-8-27-423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53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9225 850 13555,'-1'0'83,"0"1"0,0-1 0,0 0 0,0 1 1,0-1-1,0 0 0,-1 0 0,1 0 0,0 0 0,0 0 0,0 0 1,0 0-1,-1 0 0,1 0 0,0-1 0,0 1 0,0 0 0,0-1 1,0 1-1,0-1 0,0 1 0,0-1 0,0 1 0,-1-2 0,-26-20 379,19 14-307,-10-7-36,-2 1 1,0 1-1,-38-18 0,-72-21-231,46 20-337,56 22 180,0 1-1,0 1 1,-1 2-1,-51-5 1,-125 5-732,177 6 899,-497-27-32,4-40 934,-159-55-795,-248-27 10,560 81-365,145 22 102,2-1-64,109 21-503,-221-23 1,-341 42-951,583 8 1622,-599 19-2706,1 21 3857,46-4-1258,358-21 77,-107 23 1255,61-3 2021,208-32-2121,-143-14 0,143 3-351,109 7-392,0 0 1,-1 0-1,-16 4 0,27-4-198,1 1 1,-1 0-1,1 0 1,-1 1-1,1 0 0,0-1 1,0 1-1,0 1 0,0-1 1,0 0-1,0 1 1,1 0-1,-1 0 0,-5 6 1,8-7-67,0-1 0,0 1 0,1-1 0,-1 1 0,0-1 0,1 1 0,-1-1 1,1 1-1,-1 0 0,1-1 0,0 1 0,0 0 0,0 0 0,0-1 0,0 1 0,0 0 1,1 2-1,11 32-1215,-3-9 310,-6-7 540,-2-1-64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6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15595,'14'9'1545,"5"-3"-993,1-3-256,2 0 792,4-3-464,-1 0-344,1 0-408,-5-3 152,-2-4-96,-5-5-104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8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14787,'11'5'398,"0"-1"1,1-1-1,-1 0 0,1-1 0,19 2 1,61-2 384,-66-2-540,186-9-30,-211 9-313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15:59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216 3 14003,'-2'0'274,"0"-1"-1,0 1 1,-1-1-1,1 1 1,0 0 0,-1 0-1,1 0 1,0 0-1,-1 0 1,1 0-1,0 1 1,0-1 0,-1 1-1,1 0 1,-3 1-1,-33 18 1233,28-12-1271,0 0 1,0 1 0,0 0 0,1 1-1,1 0 1,0 1 0,0 0 0,1 0-1,-11 23 1,11-18-54,0 0 0,1 1 0,1 0 0,1 1 0,0-1 0,-3 33 0,7-44-136,0 0 1,0 1-1,1-1 1,-1 0-1,1 1 1,1-1-1,-1 0 1,1 0-1,0 0 1,5 10-1,-5-13-30,0 0-1,0 0 1,0 0 0,0 0-1,0-1 1,1 1-1,0-1 1,-1 1 0,1-1-1,0 0 1,0 0-1,0 0 1,0-1 0,0 1-1,1-1 1,-1 0-1,0 0 1,1 0 0,-1 0-1,6 0 1,-1 0-5,0 0 0,0-1 0,0-1 0,0 1 0,0-1 0,1-1 0,-1 1 0,14-6 0,0-2 34,36-21-1,-58 30-42,0 0 0,0 0 0,0 0 0,-1 0-1,1 0 1,0 0 0,0 0 0,0 0 0,0 0 0,0 0 0,0 0 0,0 0 0,0 0 0,0 0 0,0 0-1,0 0 1,0 0 0,0 0 0,0 0 0,0 0 0,0 0 0,0-1 0,0 1 0,0 0 0,0 0-1,0 0 1,0 0 0,0 0 0,0 0 0,0 0 0,0 0 0,0 0 0,0 0 0,0 0 0,0 0 0,0 0-1,0 0 1,0 0 0,0 0 0,0 0 0,0 0 0,0-1 0,0 1 0,0 0 0,0 0 0,0 0 0,0 0-1,0 0 1,0 0 0,0 0 0,0 0 0,0 0 0,1 0 0,-1 0 0,-10 0 48,-12 3 18,-28 6 98,54-12-154,49-34-16,-49 35-6,1-1 0,-1 1 0,0 0 0,1 1-1,0-1 1,-1 1 0,1 0 0,0 0-1,0 0 1,0 1 0,6 0 0,-9 0 4,-1 0 1,1 1-1,-1-1 0,1 1 1,-1 0-1,1-1 1,-1 1-1,1 0 1,-1 0-1,0 0 1,0 0-1,1 0 1,-1 0-1,0 0 1,0 0-1,0 1 1,0-1-1,0 0 0,0 1 1,0-1-1,-1 1 1,1-1-1,-1 1 1,1-1-1,-1 1 1,1-1-1,-1 1 1,1 2-1,0 6-12,1 1 0,-2-1-1,1 13 1,-1-16 14,0 5 43,-1 0-1,0 1 1,0-1-1,-1 0 1,-4 12-1,6-23-26,0-1-1,0 1 1,0-1 0,-1 1-1,1-1 1,0 1 0,0-1-1,-1 1 1,1-1 0,0 1-1,-1-1 1,1 1 0,0-1-1,-1 0 1,1 1 0,-1-1-1,1 0 1,0 1 0,-1-1-1,1 0 1,-1 1 0,1-1-1,-2 0 1,-3-5 85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05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240 17 15875,'0'0'115,"0"-1"0,0 0 0,0 1 0,0-1-1,0 0 1,0 1 0,0-1 0,-1 0 0,1 1 0,0-1-1,0 0 1,-1 1 0,1-1 0,0 1 0,-1-1-1,1 0 1,-1 1 0,1-1 0,-1 1 0,1-1 0,-1 1-1,1 0 1,-1-1 0,1 1 0,-1-1 0,0 1-1,1 0 1,-1 0 0,0-1 0,1 1 0,-1 0 0,0 0-1,1 0 1,-1 0 0,0 0 0,1 0 0,-1 0-1,0 0 1,1 0 0,-1 0 0,0 0 0,1 0 0,-1 0-1,0 0 1,0 1 0,-3 0 113,0 0 1,0 0-1,0 1 0,0-1 1,0 1-1,-5 3 1,-8 7 39,1 1 1,1 0 0,-1 2-1,2-1 1,0 2 0,1 0-1,1 0 1,0 1 0,1 1-1,1 0 1,1 0 0,-12 32-1,20-46-251,0 0-1,0-1 0,1 1 1,-1 0-1,1-1 1,0 1-1,0 0 0,0 0 1,0-1-1,0 1 0,1 0 1,0-1-1,0 1 1,0 0-1,0-1 0,0 1 1,4 4-1,-4-5-19,1-1 0,0 0 0,1 1 0,-1-1 0,0 0 0,1 0 0,-1 0 0,1 0 0,-1-1 0,1 1 0,0-1 0,0 0 0,0 1 0,-1-1 0,1-1 0,1 1-1,-1 0 1,0-1 0,0 1 0,0-1 0,4 0 0,1 0-166,1-1 0,0 0 0,-1 0 0,1-1 0,-1 0 0,0 0 0,1-1 0,-1 0 0,0-1 0,10-5 0,-6 1-69,0 0 1,0 0-1,-1-1 0,0-1 0,13-14 0,3-6-395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05.3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1 15627,'2'1'351,"0"1"-1,-1-1 0,1 1 0,-1 0 1,0 0-1,1 0 0,-1 0 0,0 0 1,0 0-1,0 0 0,-1 0 1,2 3-1,1 3 321,7 15-254,-2 0-1,0 1 0,-2 0 0,0 0 1,-2 1-1,0-1 0,-2 1 0,-1 0 0,-1 0 1,-3 28-1,-2-9-450,-3 1 1,-1-1-1,-2 0 0,-28 71 1,28-89-406,-1 0 0,-1 0 0,-2-1 1,0-1-1,-23 28 0,19-32-162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3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8 14715,'1'-1'256,"0"0"0,1 0 0,-1 1 0,0-1 0,1 0 0,-1 1-1,1-1 1,-1 1 0,1-1 0,-1 1 0,3 0 0,-3 0-131,-1 0 1,1 0-1,-1 0 0,1 0 1,-1 0-1,1 0 0,-1 0 1,1 0-1,-1 1 0,0-1 1,1 0-1,-1 0 1,1 1-1,-1-1 0,1 0 1,-1 1-1,0-1 0,1 0 1,-1 1-1,0-1 0,1 1 1,-1-1-1,0 1 0,2 3 248,-1 0-1,0 0 0,0 0 0,0 1 0,-1-1 1,1 0-1,-1 5 0,0-7-424,2 37 743,2 22 78,-7 113 0,1-157-1424,0 0 1,-1 1-1,-1-1 1,-1 0 0,0-1-1,-1 1 1,-1-1-1,-1 0 1,0-1 0,-1 0-1,-13 18 1,4-14-345,-2-2 1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3.8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32 630 12211,'-9'6'1728,"6"-3"-736,3 0-328,6-3 1793,8-3-913,8-5-280,5-2-167,8-5-225,4-3-128,1-2-320,-2 1-224,-4 1-664,-7 3-312,-6 1-456,-4 2-209,-10 2 897,-4-2-360,0-2-120</inkml:trace>
  <inkml:trace contextRef="#ctx0" brushRef="#br0" timeOffset="1">1 62 15179,'6'-6'2065,"6"0"-1001,3-1-440,6-2 2369,7 1-1905,7 1-448,4-1-168,1 4-448,-1-1-248,-1 4-616,-7 1-336,-4 0 880,-7 1-216,-2 2-193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4.3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15155,'0'0'80,"1"1"-1,0-1 0,-1 1 0,1-1 1,0 1-1,-1 0 0,1-1 1,-1 1-1,1-1 0,-1 1 0,1 0 1,-1 0-1,1-1 0,-1 1 1,0 0-1,1 0 0,-1-1 1,0 1-1,0 0 0,1 0 0,-1 0 1,0 0-1,0-1 0,0 1 1,0 2-1,-1 28 627,0-23-320,-2 40 461,1-24-156,1 0 0,3 38 0,-1-60-653,-1 0 1,1 0-1,-1 0 1,1 0-1,0 0 1,-1-1-1,1 1 1,0 0-1,0 0 1,1-1-1,-1 1 1,0-1-1,0 1 1,1-1-1,-1 1 1,1-1-1,-1 0 1,1 0-1,0 0 1,-1 0-1,1 0 1,0 0-1,0 0 1,0 0-1,0-1 1,-1 1-1,4 0 1,6 1-50,0-1 0,0 1 0,22-2 1,-4 1-71,-18 0 44,1 0-1,-1 1 1,0 0-1,0 1 1,0 0-1,0 1 1,16 8-1,-24-10 51,1 0 0,-1 0 1,1 1-1,-1-1 0,0 1 0,0 0 0,0 0 0,0 0 0,-1 0 0,1 1 0,-1-1 0,0 1 0,0-1 0,0 1 0,0 0 0,-1 0 0,1 0 0,-1-1 0,0 2 1,0-1-1,-1 0 0,1 0 0,-1 7 0,-1-4 119,0 0 0,0 0 0,0 0 0,-1 0 0,-1 0 0,1 0 0,-1 0 0,0-1 0,0 1 0,-1-1-1,0 0 1,0 0 0,0 0 0,-1-1 0,0 1 0,0-1 0,0 0 0,-9 6 0,0-1 168,-1 1-1,0-2 0,-1 0 0,0-1 1,0-1-1,-24 8 0,39-14-355,-1 0 0,0-1 1,0 1-1,1-1 0,-1 1 0,0-1 1,0 0-1,0 1 0,1-1 0,-1 0 0,0 0 1,0 0-1,0-1 0,0 1 0,1 0 1,-1-1-1,0 1 0,0-1 0,1 1 0,-1-1 1,0 0-1,1 0 0,-3-1 0,3 0-68,0 0-1,-1 0 1,1 0-1,0-1 1,0 1-1,1 0 1,-1 0-1,0-1 1,1 1-1,-1 0 1,1-1 0,0 1-1,0-1 1,0 1-1,0 0 1,0-1-1,1-3 1,3-17-619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4.9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 20412,'0'6'1713,"0"0"-1201,5-2-216,5-4 600,4-1-208,2-5-360,2-2-240,2 1-480,1-2-344,-3 1-520,-2 2 120,-5 5 655,-5 1-327,-5 4-88</inkml:trace>
  <inkml:trace contextRef="#ctx0" brushRef="#br0" timeOffset="1">12 227 17676,'3'6'2216,"3"-6"-1400,8-3-327,2-6 1199,7-3-760,2-1-264,4-4-600,2-1-360,-1 0-712,0 3 824,-9 0-224,-3 2-152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5.5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17 17996,'7'-13'1226,"-3"9"-503,-3 7 362,-62 217 2854,15-66-3335,45-151-588,-1 3 38,1 0-1,0 0 0,0 0 0,0 1 0,0 6 1,1-12-41,0 0 1,1 0-1,-1 0 0,0 0 1,0 0-1,0 0 1,0-1-1,1 1 1,-1 0-1,0 0 1,1 0-1,-1 0 0,1-1 1,-1 1-1,1 0 1,-1-1-1,1 1 1,0 0-1,-1-1 1,1 1-1,0-1 0,-1 1 1,1-1-1,0 1 1,0-1-1,0 1 1,-1-1-1,1 0 1,0 1-1,0-1 0,0 0 1,0 0-1,0 0 1,-1 0-1,1 0 1,0 1-1,0-2 1,0 1-1,0 0 0,0 0 1,0 0-1,-1 0 1,1-1-1,1 1 1,26-7 85,37-15 0,12-3-2187,-31 10 1062,-29 7 321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5.3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1 14051,'-9'18'1192,"-1"9"-992,-5 6-96,3 4 320,3 7-272,3 2 0,6-2-15,4-1-25,8-2-184,2-4-137,4-7 193,-2-5-40,10-19-32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54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14667,'17'33'1491,"21"37"-1276,-26-49-186,0 1 0,-1 0 0,15 46 0,-20-46-1,-2 1 0,-1-1 1,1 39-1,-8 68 83,3-112-108,1-16-4,0-1 1,0 0 0,-1 0 0,1 1 0,0-1-1,0 0 1,0 0 0,0 0 0,0 1 0,0-1-1,0 0 1,0 0 0,1 1 0,-1-1 0,0 0-1,0 0 1,0 0 0,0 1 0,0-1 0,0 0-1,0 0 1,0 0 0,1 1 0,-1-1 0,0 0-1,0 0 1,0 0 0,0 0 0,1 1 0,-1-1-1,0 0 1,0 0 0,1 0 0,7-3-17,17-17-28,-13 10 24,15-8 86,0 1 0,2 1 1,0 1-1,0 2 0,37-11 0,-26 9 4,-4 0 17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6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41 17580,'1'-4'2109,"-9"16"-1041,-10 20 174,7-8-922,2 0 0,1 0-1,2 1 1,0 0-1,1 0 1,1 0-1,0 30 1,7-39 64,-3-15-371,0-1 0,0 0-1,0 0 1,0 0-1,1 0 1,-1 0-1,0 0 1,0 0-1,0 0 1,1 0-1,-1 1 1,0-1-1,0 0 1,0 0-1,1 0 1,-1 0-1,0 0 1,0 0-1,0 0 1,1-1-1,-1 1 1,0 0-1,0 0 1,0 0-1,1 0 1,-1 0-1,0 0 1,0 0-1,0 0 1,0 0 0,1 0-1,-1-1 1,0 1-1,0 0 1,0 0-1,0 0 1,0 0-1,1-1 1,15-25 532,7-36-92,29-129 1,-50 187-453,5-35-47,1 76-24,-7-32 66,0 0 1,0 0 0,1-1 0,0 1 0,0 0-1,0-1 1,1 0 0,-1 1 0,1-1-1,0 0 1,4 4 0,-5-7 2,-1 0 0,1 1 1,-1-1-1,1-1 0,0 1 0,-1 0 0,1 0 1,0-1-1,0 1 0,0-1 0,-1 1 0,1-1 1,0 0-1,0 0 0,0 0 0,0 0 0,0 0 0,-1 0 1,1 0-1,0-1 0,0 1 0,0-1 0,0 1 1,-1-1-1,1 0 0,0 1 0,-1-1 0,1 0 1,0 0-1,-1 0 0,1-1 0,1 0 0,18-16 28,-16 13-19,0 0 1,0 1-1,1 0 1,-1 0-1,7-3 1,-11 7-7,-1 0 1,1 0-1,-1 0 0,1 0 1,-1 1-1,0-1 1,1 0-1,-1 0 0,1 0 1,-1 0-1,0 0 1,1 1-1,-1-1 1,1 0-1,-1 0 0,0 1 1,1-1-1,-1 0 1,0 1-1,0-1 1,1 0-1,-1 1 0,0-1 1,0 0-1,1 1 1,-1-1-1,0 1 0,0-1 1,0 0-1,0 1 1,0-1-1,0 1 1,1-1-1,-1 1 0,0-1 1,0 0-1,0 1 1,0-1-1,-1 1 1,1-1-1,0 1 0,1 25 50,-1-23-48,-8 120 76,0 22-1363,11-121 202,-3-24 1066,0 0 0,0 1 0,0-1 1,0 0-1,0 1 0,0-1 0,0 0 0,1 0 0,-1 1 1,0-1-1,0 0 0,0 0 0,0 1 0,1-1 0,-1 0 1,0 0-1,0 1 0,1-1 0,-1 0 0,0 0 0,0 0 1,1 0-1,-1 0 0,0 1 0,0-1 0,1 0 0,-1 0 1,0 0-1,1 0 0,-1 0 0,0 0 0,1 0 0,-1 0 1,0 0-1,1 0 0,-1 0 0,0 0 0,0 0 0,1 0 1,-1 0-1,0 0 0,1-1 0,-1 1 0,0 0 0,1 0 1,-1 0-1,0 0 0,0 0 0,1-1 0,-1 1 0,0 0 1,0 0-1,0-1 0,1 1 0,-1 0 0,0 0 0,0-1 1,0 1-1,11-13-620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6.7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2 18892,'0'9'2417,"-5"9"-1987,-2 4 86,2 0-1,0 0 0,1 0 1,1 0-1,1 1 0,2 38 1,0-60-509,0 0-1,0-1 1,0 1 0,0 0 0,0 0-1,1-1 1,-1 1 0,0 0 0,0 0 0,0-1-1,1 1 1,-1 0 0,0-1 0,1 1-1,-1 0 1,1-1 0,-1 1 0,1-1 0,-1 1-1,1-1 1,-1 1 0,1-1 0,0 1 0,0-1-6,0 0 1,-1 0 0,1 0 0,0 0 0,-1 0 0,1 0 0,0 0 0,-1 0 0,1-1 0,0 1 0,-1 0 0,1-1 0,-1 1 0,1 0 0,-1-1 0,1 1 0,-1-1 0,1 1 0,-1-1-1,1 0 1,4-3-16,-1-2 0,0 1-1,-1 0 1,4-7 0,12-27-168,15-46 0,-4 9-162,-28 82 125,-3 8 215,-9 41-80,-22 156-1615,30-202 989,1-24 236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1:47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78 17692,'-5'20'1145,"0"1"1,2-1 0,0 1-1,1 33 1,2-53-1123,0-1 1,0 1-1,0 0 1,0 0 0,0 0-1,0-1 1,0 1-1,0 0 1,0 0 0,0 0-1,0 0 1,1-1-1,-1 1 1,0 0 0,0 0-1,1-1 1,-1 1-1,1 0 1,-1-1 0,1 1-1,-1 0 1,1-1-1,-1 1 1,2 0 0,-1-1-12,0 0 1,-1 0 0,1 0 0,0-1 0,0 1 0,-1 0 0,1-1-1,0 1 1,0 0 0,-1-1 0,1 1 0,-1-1 0,1 1-1,0-1 1,-1 1 0,1-1 0,-1 0 0,1 1 0,0-2-1,23-38 81,17-63-13,-14 32-14,-21 61-51,-4 14-2,-2 15 1,-4 18 12,-3 19 144,1 72 0,7-107-110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7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0 16788,'-4'2'211,"-1"0"0,1 0 0,-1 0 1,1 0-1,0 1 0,0 0 0,0 0 0,0 0 1,0 0-1,1 1 0,-1-1 0,-3 6 1,-2 3 136,1 0 1,-13 25-1,10-13-162,1 0-1,1 1 0,2 0 1,0 0-1,2 1 1,0 0-1,2 0 1,1 0-1,1 0 1,1 1-1,2-1 1,7 44-1,-8-63-175,1-1-1,0 0 0,0 1 1,1-1-1,-1 0 1,1 0-1,1-1 0,-1 1 1,6 6-1,-7-10-7,0 0-1,0 0 1,0 0 0,0-1-1,0 1 1,0 0 0,1-1-1,-1 0 1,1 1-1,-1-1 1,1 0 0,0 0-1,-1-1 1,1 1 0,0 0-1,-1-1 1,1 0 0,0 1-1,0-1 1,-1 0-1,1-1 1,0 1 0,0 0-1,4-2 1,2-1 40,0-1 0,0 0 0,0 0 0,0-1 0,0 0-1,-1 0 1,0-1 0,0 0 0,-1-1 0,8-7 0,-7 5 71,0 1 1,-1-1-1,0 0 0,0-1 0,-1 1 1,-1-2-1,1 1 0,4-15 0,-9 22-70,0 0-1,0 1 1,-1-1 0,1 0-1,-1 0 1,1 0-1,-1 0 1,0 1 0,0-1-1,-1 0 1,1 0-1,-1 0 1,1 0 0,-2-2-1,1 3-16,0 0 0,0 0 0,0 1-1,0-1 1,0 1 0,0-1 0,0 1-1,-1 0 1,1-1 0,-1 1 0,1 0-1,-1 0 1,1 0 0,-1 0 0,0 0 0,-2-1-1,-1 1-69,0 0-1,1 0 1,-1 0-1,0 0 1,0 1-1,0 0 0,1 0 1,-1 0-1,0 1 1,0 0-1,0 0 1,1 0-1,-1 0 0,1 1 1,-6 2-1,5-2-142,0 0 0,0 1 0,0-1-1,1 1 1,-1 1 0,0-1-1,1 1 1,0-1 0,0 1 0,0 0-1,1 1 1,-1-1 0,1 1 0,0 0-1,0-1 1,0 1 0,1 0 0,-3 10-1,3 12-723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7.6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65 13291,'0'0'66,"0"0"-1,0-1 1,0 1 0,-1 0-1,1 0 1,0-1 0,0 1-1,0 0 1,-1 0 0,1 0-1,0-1 1,-1 1 0,1 0-1,0 0 1,0 0 0,-1 0-1,1 0 1,0 0 0,-1-1-1,1 1 1,0 0 0,-1 0-1,1 0 1,0 0 0,0 0-1,-1 0 1,1 0 0,0 0-1,-1 1 1,1-1 0,0 0-1,-1 0 1,1 0 0,0 0-1,0 0 1,-1 1 0,-5 12 906,2 28-816,4-34 37,-2 16-81,1 0-1,2 24 0,0-41-84,-1 0-1,1 0 1,0 0 0,1 0-1,-1 0 1,1-1 0,0 1-1,1-1 1,-1 1 0,1-1-1,0 0 1,0 0-1,6 7 1,-8-11-16,1 0 1,-1 0-1,0 1 0,1-1 0,-1 0 1,1 0-1,-1 0 0,1 0 0,-1-1 0,1 1 1,0 0-1,0-1 0,-1 1 0,1-1 1,0 1-1,0-1 0,-1 0 0,1 0 1,0 0-1,0 0 0,0 0 0,3-1 1,-2 0 16,1 0 0,-1-1 1,0 1-1,1-1 1,-1 0-1,0 0 1,0 0-1,-1-1 1,1 1-1,5-5 1,0-4 97,0 1 1,0-1-1,-1-1 1,0 1 0,6-17-1,-8 16 34,0-1 0,-2 1 0,0-1 0,0 0 0,-1 0 0,0 0 0,-1-19 0,-1 27-113,-1 0 0,1 1 1,-1-1-1,0 0 0,0 1 1,0-1-1,-1 1 1,0-1-1,0 1 0,-4-7 1,4 8-55,1 1-1,-1 0 1,0 0 0,-1 0 0,1 0 0,0 0-1,-1 0 1,1 1 0,-1-1 0,1 1 0,-1 0 0,1 0-1,-1 0 1,0 0 0,0 0 0,0 0 0,0 1 0,-5-1-1,4 1-156,0 0-1,0 1 0,0-1 0,-1 1 0,1 0 0,0 0 0,0 1 0,0-1 0,0 1 0,1 0 0,-1 0 0,0 0 0,1 1 0,-1-1 1,1 1-1,0 0 0,0 0 0,0 0 0,0 0 0,0 0 0,1 1 0,0-1 0,-1 1 0,1 0 0,1-1 0,-3 8 0,0 6-683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8.7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16836,'4'5'5603,"6"-3"-4082,10-3-814,0-3-423,-1-1 1,1-1 0,-1 0 0,30-16 0,-7 4-708,-41 17 354,0 1-1,-1-1 1,1 1 0,0 0-1,0-1 1,0 1 0,-1 0-1,1 0 1,0-1 0,0 1-1,0 0 1,0 0 0,0 0-1,-1 0 1,1 0 0,0 0-1,0 1 1,0-1 0,0 0-1,0 0 1,-1 0-1,1 1 1,0-1 0,0 0-1,0 1 1,-1-1 0,1 1-1,0-1 1,-1 1 0,1-1-1,0 1 1,-1 0 0,1-1-1,-1 1 1,1 0 0,-1-1-1,1 1 1,-1 0 0,1 0-1,-1-1 1,0 1 0,1 1-1,2 4-587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19.6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17380,'-10'50'6025,"3"25"-4141,6-60-1803,1 1-1,1-1 1,0 0-1,0 1 1,2-1-1,0 0 1,0 0-1,8 17 1,-10-30-100,0 0 0,-1 0 0,1 0 0,1 0 1,-1 0-1,0-1 0,0 1 0,1 0 1,-1-1-1,1 1 0,-1-1 0,1 0 0,0 1 1,-1-1-1,1 0 0,0 0 0,0 0 0,0 0 1,0 0-1,0-1 0,0 1 0,0 0 1,0-1-1,0 0 0,0 1 0,0-1 0,0 0 1,1 0-1,-1 0 0,0 0 0,0-1 1,0 1-1,0-1 0,0 1 0,0-1 0,0 0 1,2 0-1,2-2-321,1-1 0,-1 1 0,0-1 0,-1 0 0,1 0 0,-1-1-1,0 0 1,0 0 0,0 0 0,4-6 0,4-12-3160,17-36 1,-27 53 1823,-7 31 2406,2 1 0,1 0-1,0-1 1,2 1 0,7 45-1,-7-66-719,1 0 0,-1 0 0,1-1 0,0 1-1,0 0 1,1-1 0,4 8 0,-6-10-15,0-1 0,0 0 0,0 0 0,0 0-1,0 0 1,0 0 0,1 0 0,-1 0 0,0 0 0,0 0 0,1-1 0,-1 1 0,0 0-1,1-1 1,-1 1 0,1-1 0,-1 1 0,1-1 0,-1 0 0,1 0 0,-1 0 0,1 0-1,-1 0 1,1 0 0,-1 0 0,1 0 0,-1 0 0,1-1 0,1 0 0,17-11-139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0.2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8 133 16748,'-2'18'700,"0"-2"-366,0-1 0,1 1-1,1 0 1,0 0 0,1 0-1,1-1 1,4 17 0,-6-31-273,0 1 0,1-1 1,-1 1-1,1-1 0,0 1 1,-1-1-1,1 0 0,0 1 0,0-1 1,0 0-1,0 1 0,0-1 1,0 0-1,0 0 0,0 0 1,0 0-1,1 0 0,-1 0 1,0 0-1,1-1 0,-1 1 1,0 0-1,1-1 0,2 2 1,-2-2-9,0 0 1,0-1 0,0 1-1,0 0 1,1-1 0,-1 1-1,0-1 1,0 1 0,0-1-1,0 0 1,0 0 0,0 0-1,-1 0 1,1 0 0,0-1-1,0 1 1,2-3 0,4-4 32,0 0 1,-1-1-1,0-1 1,0 1-1,-1-1 1,0 0-1,0 0 1,-2-1-1,8-21 1,-7 17 10,-1 0 0,-1-1 1,0 1-1,-1-1 0,0 0 0,-2-28 0,0 40-63,-1 0-1,1 0 0,-1 0 0,0 0 0,0 0 0,-1 0 0,-2-6 0,4 9-25,-1 0-1,1 0 1,-1 1 0,1-1 0,-1 0-1,0 0 1,1 1 0,-1-1 0,0 0 0,0 1-1,1-1 1,-1 0 0,0 1 0,0-1-1,0 1 1,0 0 0,0-1 0,1 1 0,-1 0-1,0-1 1,0 1 0,0 0 0,0 0-1,0 0 1,0 0 0,0 0 0,0 0-1,0 0 1,0 0 0,0 0 0,0 0 0,0 1-1,0-1 1,0 0 0,-2 1 0,-1 2-45,0-1 0,0 1 0,0 0 1,0 0-1,0 1 0,1-1 0,0 1 1,-1-1-1,1 1 0,1 0 0,-1 0 0,0 1 1,-3 8-1,1-3-333,1 1 1,1-1-1,-1 1 0,2 0 1,-2 12-1,3-21 162,1 1 57,-1 0 1,1-1-1,-1 1 0,1 0 1,0 0-1,0 0 1,0-1-1,0 1 0,1 0 1,-1 0-1,1-1 1,0 1-1,1 4 1,5-5-592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0.7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29 114 16035,'-14'102'2581,"9"-75"-1905,1 1 1,1-1-1,1 1 0,2 0 1,3 36-1,-3-63-631,1 1-1,-1 0 0,0-1 1,0 1-1,1 0 0,-1-1 1,1 1-1,-1-1 0,1 1 1,0 0-1,0-1 0,0 0 1,0 1-1,0-1 0,0 1 1,0-1-1,2 2 0,-2-3-22,0 1-1,0-1 0,0 0 0,0 0 1,0 0-1,0 1 0,-1-1 1,1 0-1,0 0 0,0 0 1,0-1-1,0 1 0,0 0 1,0 0-1,0 0 0,0-1 1,-1 1-1,1 0 0,0-1 1,0 1-1,0-1 0,-1 1 1,2-2-1,3-2 27,1-1 1,-1 0 0,0 0-1,-1 0 1,0-1-1,7-9 1,0-5-9,0 0 1,-2-1-1,0 0 1,-1-1-1,-2 0 1,0 0 0,-1 0-1,-1-1 1,-1 1-1,-1-1 1,-1 0-1,-4-38 1,2 55-37,0 1-1,0-1 1,0 1 0,-1 0 0,0-1 0,0 1 0,0 0 0,-1 0 0,0 1-1,-6-9 1,9 12-7,-1 0 0,0 0 0,0 0 0,0 1 0,0-1 0,0 0 0,0 1 0,0-1-1,0 0 1,0 1 0,0 0 0,-1-1 0,1 1 0,0 0 0,0-1 0,0 1 0,-1 0 0,1 0 0,0 0-1,-3 0 1,2 1-13,0-1 0,0 1 0,-1 0 0,1 0 0,0 1 0,0-1 0,0 0-1,0 1 1,0-1 0,1 1 0,-1-1 0,0 1 0,1 0 0,-3 4 0,-3 5-306,1 0-1,0 1 1,1 0 0,0 0 0,1 0 0,0 1 0,1-1 0,0 1 0,1 0 0,1 0 0,0 0 0,1 0 0,2 21 0,3-15-456</inkml:trace>
  <inkml:trace contextRef="#ctx0" brushRef="#br0" timeOffset="1">428 133 19060,'0'12'2025,"0"6"-1425,0 8-232,0 4 1240,2 3-920,2-2-240,1-1-424,-1-4-320,1-8-512,-2-8-224,0-11 152,-3-8 480,0-15-297,-5-9-215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1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17028,'0'-7'1688,"1"11"-1152,4 4-248,-2 5 872,0 2-759,0 0 127,1 0-376,7-4-168,2-5-88</inkml:trace>
  <inkml:trace contextRef="#ctx0" brushRef="#br0" timeOffset="1">327 195 16067,'15'15'2097,"3"-8"-1145,1-5-464,2-5 2489,2-3-2009,2-5-912,-2-2-360,-2 1-672,-3 0 32,-6 4 599,-5 5-207,-8 3-256</inkml:trace>
  <inkml:trace contextRef="#ctx0" brushRef="#br0" timeOffset="2">330 438 18244,'3'12'1960,"9"-9"-1015,6-3-385,7-3 1336,4-8-640,5-4-736,-1-3-408,0 0-824,-4 2-280,-10 2 728,-7-1-240,-16 5-312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55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 17116,'-3'0'2097,"10"4"-1372,14 5-169,21 5-533,1-2 1,1-2 0,0-2-1,1-2 1,-1-1-1,65-3 1,-74-7-1392,-31 3 909,-7 1 147,-9 2-204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1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94 19284,'2'-6'242,"-1"0"0,2 0 0,-1 1 0,0-1 0,1 1 0,0-1-1,1 1 1,-1 0 0,1 0 0,0 1 0,0-1 0,0 1 0,1 0 0,-1 0 0,1 0 0,0 1-1,11-6 1,-16 9-226,1-1-1,0 1 0,0 0 1,0 0-1,-1 0 0,1 0 1,0 0-1,0 0 0,0 0 1,-1 0-1,1 0 0,0 0 1,0 1-1,-1-1 1,1 0-1,0 0 0,0 1 1,-1-1-1,1 1 0,0-1 1,-1 0-1,1 1 0,0-1 1,-1 1-1,1 0 0,-1-1 1,1 1-1,-1-1 0,1 1 1,-1 0-1,1 0 0,-1-1 1,0 1-1,1 0 0,-1-1 1,0 1-1,0 0 0,1 0 1,-1 0-1,0-1 0,0 1 1,0 0-1,0 0 0,0 0 1,0 0-1,0 7 46,0 0 1,0-1-1,-1 13 0,-7 26 352,-14 47-1,12-56 33,1 0 0,-5 57 1,14-92-425,0-1 1,-1 1 0,1 0-1,0-1 1,1 1 0,-1-1-1,0 1 1,0-1 0,1 1-1,-1 0 1,1-1 0,-1 1-1,1-1 1,-1 0 0,3 3-1,-3-3-13,1-1-1,-1 1 0,1-1 0,0 0 1,-1 1-1,1-1 0,0 0 0,-1 1 1,1-1-1,0 0 0,-1 0 0,1 0 1,0 0-1,-1 0 0,1 0 0,0 0 1,0 0-1,-1 0 0,1 0 0,0 0 1,-1 0-1,1 0 0,1-1 0,4-2-60,0 1-1,-1-1 1,1-1 0,-1 1-1,10-9 1,48-39-2025,72-77 0,-97 84 1201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2.4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127 33 15955,'0'0'64,"0"0"-1,0 1 0,-1-1 0,1 0 1,0 0-1,0 0 0,0 0 1,0 0-1,0 0 0,-1 0 0,1 1 1,0-1-1,0 0 0,0 0 0,-1 0 1,1 0-1,0 0 0,0 0 1,0 0-1,-1 0 0,1 0 0,0 0 1,0 0-1,0 0 0,-1 0 0,1 0 1,0 0-1,0 0 0,0 0 1,-1 0-1,1-1 0,0 1 0,0 0 1,0 0-1,0 0 0,-1 0 0,1 0 1,0 0-1,0-1 0,0 1 1,0 0-1,0 0 0,0 0 0,-1 0 1,1 0-1,0-1 0,0 1 0,0 0 1,0 0-1,0 0 0,0-1 1,0 1-1,-10 19 1902,9-15-1873,-2 7 236,0 0 0,1 0 1,0 0-1,1 0 1,0 11-1,1-20-292,0 1 0,0-1 1,1 0-1,-1 0 0,1 0 0,-1 1 0,1-1 0,-1 0 1,1 0-1,0 0 0,0 0 0,0 0 0,0 0 0,1-1 1,-1 1-1,0 0 0,1 0 0,0-1 0,-1 1 0,1-1 0,0 0 1,-1 1-1,1-1 0,0 0 0,0 0 0,0 0 0,0 0 1,0 0-1,0-1 0,1 1 0,3 0 0,5 1-31,-1 0-1,1 0 1,-1 1 0,1 1-1,18 8 1,-26-10-3,0 0-1,0 0 1,0 1 0,-1-1-1,1 1 1,-1-1 0,1 1 0,-1 0-1,0 0 1,0 0 0,0 0-1,0 0 1,0 0 0,-1 1 0,0-1-1,1 0 1,-1 1 0,-1-1-1,1 1 1,0 0 0,-1 5 0,0 2-24,0 1 0,-1-1 0,-1 0 0,0 1 0,0-1 1,-1 0-1,0 0 0,-1 0 0,-1 0 0,0-1 0,0 0 1,-1 0-1,0 0 0,0-1 0,-1 0 0,-1 0 0,0 0 1,-13 11-1,18-18-67,0 0 0,0 0-1,0 0 1,0 0 0,-1-1 0,1 1 0,-1-1 0,1 0-1,-1 0 1,1 0 0,-1-1 0,0 1 0,0-1 0,1 0 0,-1 0-1,0 0 1,1 0 0,-5-1 0,2-1 16,1 1-1,0-1 1,0 0 0,-1-1-1,1 1 1,0-1 0,1 0-1,-1 0 1,1 0 0,-1-1-1,-5-5 1,-24-28-509</inkml:trace>
  <inkml:trace contextRef="#ctx0" brushRef="#br0" timeOffset="1">46 30 17564,'34'-12'1696,"-5"6"-1000,0 2-320,4 2 793,0 1-225,-2-1-600,-2-1-504,-5 3 192,-6 2-32,0 4-208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3.0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1 117 17364,'12'-4'2168,"0"-2"-1312,4-3-296,7-3 1209,4-2-785,1-2-176,2 1-224,-1-2-112,-4 7-432,-2-1-248,-5 8-632,-3 3-304,-9 3 896,0 6-200,-5 5-192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3.7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15811,'9'21'4085,"31"205"-277,-19-90-4766,-21-136 926,0 0 1,0 0-1,0 0 0,0 0 0,1 0 0,-1 0 1,0 0-1,0 0 0,0 0 0,0 0 1,0 0-1,0 0 0,0 0 0,0 0 0,0 0 1,1 0-1,-1 0 0,0 0 0,0 0 0,0 0 1,0 0-1,0 0 0,0 0 0,0 1 0,0-1 1,0 0-1,0 0 0,0 0 0,1 0 0,-1 0 1,0 0-1,0 0 0,0 0 0,0 0 1,0 0-1,0 0 0,0 0 0,0 0 0,0 1 1,0-1-1,0 0 0,2-9-202,-2-8-323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4.3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31 15027,'0'-2'177,"0"0"0,-1 1-1,0-1 1,1 0 0,-1 1-1,0-1 1,0 0 0,0 1 0,0-1-1,0 1 1,0 0 0,-1-1-1,1 1 1,0 0 0,-1 0-1,1 0 1,-1 0 0,1 0 0,-1 0-1,-1-1 1,1 2-62,0 0 0,1 0 0,-1 0 0,0 0 0,1 0 0,-1 0 0,1 0 0,-1 1 0,0-1-1,1 1 1,-1-1 0,1 1 0,-1-1 0,1 1 0,-1 0 0,1 0 0,0 0 0,-1 0 0,1 0 0,0 0 0,0 0 0,-2 2 0,-4 5 61,1 0 0,0 0 1,0 1-1,1 0 0,0 0 1,1 0-1,0 0 0,0 1 0,1-1 1,-4 21-1,4-11-42,0 0 0,1 1 0,2-1 0,2 36-1,-2-50-98,1 0 0,-1 0 0,2 0 0,-1-1 0,0 1 0,1 0-1,0-1 1,0 1 0,0-1 0,1 0 0,-1 0 0,5 5 0,-6-7-18,1-1 0,-1 1 0,1-1 0,0 0 0,0 0 0,-1 1 0,1-1 0,0-1 0,0 1 0,0 0 0,0 0 0,0-1 0,0 1 0,0-1 0,0 0 0,0 1 0,0-1 0,1 0 0,-1 0 0,0 0 0,0-1 0,0 1 0,0 0 0,0-1 0,0 0 0,0 1 0,0-1 0,0 0 0,0 0 0,2-1 0,3-2 18,-1-1 1,0 0 0,0 1 0,0-2-1,-1 1 1,1-1 0,-1 0 0,-1 0-1,1 0 1,-1 0 0,4-9 0,-1 2 34,-1-1 0,0 1 0,-1-1 0,6-27 0,-10 32-71,0 0 0,0 0 0,-1 0 0,0 0 0,0 0 0,-1 0 0,0 1 0,-3-11 0,3 17-73,1 0-1,0-1 0,-1 1 0,0 0 1,0 0-1,1 1 0,-1-1 0,0 0 1,-1 0-1,1 0 0,0 1 0,0-1 1,-1 0-1,1 1 0,-1-1 0,1 1 1,-1 0-1,0-1 0,0 1 0,1 0 1,-1 0-1,0 0 0,0 0 0,0 1 1,0-1-1,0 0 0,0 1 1,0-1-1,0 1 0,-1 0 0,1 0 1,0 0-1,0 0 0,0 0 0,0 0 1,0 1-1,0-1 0,0 1 0,-3 0 1,1 1-134,0 0 0,0 1 1,0-1-1,0 1 0,1 0 1,-1 0-1,1 0 1,0 0-1,0 0 0,0 1 1,0 0-1,0-1 0,1 1 1,0 0-1,-4 8 0,-4 18-921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7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30 12523,'-1'-15'1694,"1"1"2121,6 26-1515,75 239-778,-81-250-1536,9 22-1763,-9-22 1682,0 0 0,1-1 1,-1 1-1,1 0 1,0 0-1,-1 0 0,1-1 1,-1 1-1,1 0 0,0 0 1,0-1-1,-1 1 1,1-1-1,0 1 0,0-1 1,0 1-1,0-1 1,0 1-1,0-1 0,0 0 1,1 1-1,8-1-770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8.5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81 11194,'1'-3'380,"8"-34"2173,-9 35-2280,1 0 0,-1 0 0,0-1 0,0 1 0,1 0 0,-2-1-1,1 1 1,0 0 0,0 0 0,-1-1 0,1 1 0,-1 0 0,-1-3 0,2 5-199,-1-1 1,1 1-1,-1-1 0,1 1 1,0-1-1,-1 1 1,1 0-1,-1-1 1,0 1-1,1 0 0,-1-1 1,1 1-1,-1 0 1,1 0-1,-1-1 0,0 1 1,1 0-1,-1 0 1,1 0-1,-1 0 0,0 0 1,1 0-1,-1 0 1,0 0-1,1 0 0,-1 0 1,1 0-1,-1 1 1,0-1-1,1 0 0,-1 0 1,1 1-1,-1-1 1,1 0-1,-1 0 1,1 1-1,-1-1 0,1 1 1,-1-1-1,1 1 1,-1 0-1,-18 19 946,13-9-859,1 1 1,0-1 0,1 1-1,0 0 1,1 0 0,1 0-1,-1 1 1,2-1 0,0 0 0,0 1-1,1-1 1,1 1 0,0-1-1,1 1 1,0-1 0,7 21-1,-9-31-142,1 0 0,-1 0 0,1 0 0,0-1 0,0 1 0,0 0 0,0-1 0,0 1 0,0 0 0,0-1 0,1 1 0,-1-1 0,0 0 0,1 1 0,-1-1 0,1 0 0,0 0 0,-1 0 0,1 0 0,0 0 0,-1-1 0,1 1 0,2 0 0,-2-1-3,1 0 1,-1 0 0,0 0-1,0-1 1,0 1 0,0-1-1,0 1 1,0-1 0,0 0-1,0 0 1,0 0 0,0 0-1,0 0 1,0 0 0,-1-1-1,1 1 1,0 0 0,-1-1-1,1 0 1,1-2 0,2-2 33,0-1 0,0 0 0,-1 0 1,0 0-1,-1 0 0,1-1 0,-1 0 1,-1 0-1,1 0 0,-2 0 0,1 0 1,-1 0-1,1-11 0,-2 15-63,0 0 0,0 0 0,0 0 0,-1 0 0,1 0 0,-1 0 0,0 0 0,0 0 0,0 0 0,-1 1 0,1-1 0,-1 0 0,0 1 0,0-1 0,0 1 0,-1 0 0,1 0 0,-1 0 0,1 0 0,-1 0 0,0 0 0,0 1 0,-1-1 0,1 1 0,0 0 0,-1 0 0,1 0 0,-1 1 0,-5-3 0,6 4-116,-1-1-1,1 1 1,0-1-1,-1 1 1,1 0 0,-1 0-1,1 0 1,-1 1-1,1-1 1,0 1-1,-1 0 1,1 0-1,0 0 1,0 1-1,0-1 1,0 0 0,0 1-1,0 0 1,0 0-1,0 0 1,1 0-1,-1 0 1,1 1-1,-1-1 1,1 1-1,0 0 1,0-1 0,-2 6-1,-2 7-615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9.0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18268,'6'-9'1992,"-3"9"-1151,-1 5-369,1 14 1384,-5 4-640,2 8-568,0 5-119,6 3-297,-1-1-96,1-4-256,-2-4-144,1-12-401,2-7-207,-4-16-504,0-8 128,-6-11 696,-1-6-297,-7-11-63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29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0 20724,'-2'0'1713,"-2"9"-1273,-2 3-224,3 0 696,1-1-416,-1-1-936,2-1-440,-1-7 720,-10 2-176,2-8-160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0.2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97 18788,'18'3'1576,"4"-3"-936,-1-9-231,9-2 759,3 1-400,6-4-272,2 2 8,-1 0-168,-4 0-120,-6 5-400,-4-1-168,-10 5-456,-1 2-208,-8 1-1145,-6 6 1649,-9 1-312,-2 1-264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55.4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15955,'7'18'1081,"5"-11"-865,3-5-24,8-2 448,1-5-168,12-4-80,4-1-16,8-1-8,0 1-24,-3-1-32,2 4-80,-7 5-280,-1 2-168,-12 6 1081,-5 0-745,-33-10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0.7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95 15563,'13'9'1689,"-2"-3"-1113,8-3-120,-1-5 752,6-2-520,2-4-80,2-2-135,-4-2-249,-3-5-697,2-1 530,-4-3-202,0 0-111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1.9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 16668,'-4'41'3154,"2"-34"-2781,1 1-1,0-1 1,0 1-1,1-1 1,0 0-1,1 1 1,1 9-1,-2-17-364,1 1 0,-1 0-1,1 0 1,-1-1 0,1 1-1,-1 0 1,1-1 0,0 1-1,-1 0 1,1-1 0,0 1 0,0-1-1,-1 1 1,1-1 0,0 0-1,0 1 1,0-1 0,0 0-1,0 0 1,-1 1 0,1-1 0,0 0-1,0 0 1,0 0 0,0 0-1,2 0 1,30-3-54,-24 2 46,5-1-20,-2 0 2,-1 1 1,0 0-1,0 1 0,20 2 1,-28-1 20,-1-1-1,1 1 1,-1-1 0,1 1 0,-1 0 0,0 0 0,1 0 0,-1 0 0,0 0 0,0 1 0,0-1 0,0 1 0,0-1 0,0 1 0,0 0 0,-1 0 0,1 0 0,-1 0 0,1 0 0,-1 0 0,0 0 0,1 0-1,-1 1 1,0-1 0,-1 0 0,1 1 0,0 2 0,1 4 42,-2 0 0,1 0 0,-1 1-1,-1-1 1,0 0 0,0 0 0,0 0 0,-1 0 0,-1 0-1,0 0 1,0 0 0,0-1 0,-1 1 0,0-1-1,-1 0 1,0 0 0,0-1 0,-1 1 0,0-1-1,0-1 1,-1 1 0,0-1 0,0 0 0,-11 7-1,16-12-113,0 1-1,-1-1 0,1 0 0,-1 0 0,0 0 1,1 0-1,-1-1 0,0 1 0,0-1 0,1 1 1,-1-1-1,0 0 0,0 0 0,0 0 0,1-1 1,-1 1-1,0-1 0,0 1 0,1-1 0,-1 0 0,-4-2 1,3 0-15,0 1 0,0-1 0,0 0 0,0-1 0,0 1 1,1-1-1,-1 1 0,1-1 0,0 0 0,1 0 0,-5-9 1,-9-23-470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2.5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1 255 18788,'13'-6'1584,"1"2"-1184,4-2-184,6-6 641,5-2-385,2-1-720,4-3-400,2-1 520,-2-1-137,-1 2-103</inkml:trace>
  <inkml:trace contextRef="#ctx0" brushRef="#br0" timeOffset="1">448 50 13075,'1'4'337,"-1"0"0,0 0 1,-1 0-1,1-1 0,-1 1 0,0 0 1,0 0-1,0 0 0,0 0 0,-3 4 1,-2 10 941,-4 23 672,-9 72-1,17-93-1632,1 0-1,1 0 0,1 1 1,0-1-1,8 33 0,-9-50-283,1 0-1,0 0 1,0-1-1,0 1 1,0 0 0,0 0-1,1-1 1,-1 1-1,1-1 1,-1 1 0,1-1-1,0 0 1,4 4-1,-5-6-23,0 1 0,-1-1-1,1 1 1,0-1 0,0 0-1,0 1 1,-1-1-1,1 0 1,0 0 0,0 0-1,0 0 1,0 0-1,0 0 1,-1 0 0,1 0-1,0 0 1,0 0 0,0 0-1,1-1 1,0 1 0,-1-1-1,1 0 1,0 0 0,0 0 0,-1-1 0,1 1-1,-1 0 1,1-1 0,-1 1 0,1-1 0,0-1-1,7-10 46,-1 1 0,-1-1-1,0 0 1,-1-1 0,-1 1 0,7-26-1,-4 8 109,-2 0 0,3-36-1,-7 46-31,-1 0-1,-3-29 0,1 42-96,0 1 0,0-1 0,-1 0-1,0 1 1,0 0 0,-1-1-1,0 1 1,0 0 0,-8-11-1,10 16-72,0 0-1,0 0 0,0 1 0,0-1 0,-1 1 1,1-1-1,0 1 0,-1-1 0,0 1 0,1 0 1,-1 0-1,0 0 0,1 0 0,-1 0 0,0 0 1,0 0-1,0 0 0,0 1 0,0-1 1,0 1-1,0 0 0,0-1 0,0 1 0,0 0 1,0 0-1,0 0 0,0 1 0,0-1 0,0 0 1,0 1-1,1-1 0,-1 1 0,0 0 1,0-1-1,0 1 0,0 0 0,1 0 0,-1 0 1,0 0-1,1 1 0,-1-1 0,-1 2 0,-2 2-168,0 0-1,1 0 0,0 0 1,0 0-1,0 1 0,1-1 0,0 1 1,0 0-1,0 0 0,1 1 0,-4 11 1,3 10-548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3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3 16892,'-5'-1'179,"0"1"1,0-1-1,0 1 1,0 0-1,0 0 1,0 0-1,0 1 1,0-1-1,0 1 1,0 1-1,0-1 1,1 1-1,-1 0 1,0 0 0,1 0-1,-1 0 1,1 1-1,0 0 1,0 0-1,0 0 1,0 0-1,1 1 1,-1-1-1,-4 7 1,-1 1 44,1 0 0,0 1 0,0 0 0,1 0 1,1 1-1,0 0 0,-5 19 0,5-13 37,1 1 1,-4 40-1,8-53-199,1 1 1,0-1-1,0 0 0,1 1 1,-1-1-1,2 0 1,-1 0-1,1 1 0,0-1 1,0 0-1,5 8 0,-6-14-45,-1 1 1,1-1-1,0 0 0,0 1 0,0-1 0,0 0 1,0 0-1,0 0 0,0 0 0,1 0 1,-1 0-1,0 0 0,1 0 0,-1 0 0,1-1 1,-1 1-1,0 0 0,1-1 0,-1 1 0,1-1 1,1 0-1,0 0 4,-1 0 0,1 0-1,-1 0 1,1-1 0,-1 1 0,0-1 0,1 0 0,-1 0 0,0 0 0,1 0 0,-1 0-1,2-2 1,4-2 39,-1-1 0,1 0-1,-1 0 1,-1-1 0,11-13-1,-7 7 23,-1-1 0,-1 0 0,0 0 0,0-1-1,-2 0 1,6-19 0,-10 28-83,0-1 1,-1 0-1,0 0 1,0 0-1,-1 0 1,0 0-1,-1-11 1,0 14-51,0 0 1,0 0 0,0 0-1,0 1 1,-1-1-1,1 0 1,-1 0 0,0 1-1,0-1 1,0 1-1,-1 0 1,1 0 0,-7-6-1,7 7-94,0 0 0,0 1 0,0-1 0,-1 1 0,1-1 0,0 1 0,-1 0 0,0-1 0,1 1 0,-1 1 0,0-1 0,1 0 0,-1 1 0,0-1 0,0 1 0,0 0 0,1 0 0,-1 0 0,0 0 0,0 0 0,0 1 0,1-1 0,-1 1 0,0 0 0,1 0 0,-1 0 0,0 0 0,1 0 0,-1 1 0,1-1 0,0 1 0,-1-1 0,1 1 0,0 0 0,-4 4 0,-5 11-871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33.6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40 248 15395,'4'6'1617,"1"15"-841,-5 6-224,-2 8 1112,1 3-624,-2 1-231,0-3-97,0-6-464,1-3-296,1-11-512,1-14-304,0-5 608,-2-15-185,2-11-215</inkml:trace>
  <inkml:trace contextRef="#ctx0" brushRef="#br0" timeOffset="1">34 1 20364,'-9'0'2025,"4"4"-1521,-1-4-328,3 2 1288,-1-1-1800,-2-1-616,7-4 136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40.8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89 17300,'-1'0'104,"1"1"1,0-1-1,-1 0 1,1 1-1,-1-1 1,1 1 0,-1-1-1,1 1 1,-1-1-1,1 0 1,-1 1-1,1-1 1,-1 0-1,0 0 1,1 0-1,-1 1 1,1-1 0,-1 0-1,0 0 1,1 0-1,-1 0 1,1 0-1,-1 0 1,0 0-1,1 0 1,-1 0-1,0 0 1,1 0 0,-1-1-1,1 1 1,-1 0-1,0 0 1,1 0-1,-1-1 1,1 1-1,-1 0 1,1-1-1,-1 1 1,0-1 0,1 0 4,-1 0 0,1 0 1,0-1-1,-1 1 0,1 0 1,0 0-1,0 0 1,0-1-1,-1 1 0,1 0 1,1 0-1,-1-1 0,0 1 1,0 0-1,0 0 1,1 0-1,-1 0 0,0-1 1,1 1-1,0-2 0,1-2-10,1 1 0,-1-1 0,1 1 0,-1-1 1,1 1-1,1 0 0,-1 0 0,0 0 0,1 1 0,0-1 0,0 1 0,0 0 0,0 0 0,1 0 0,4-2 0,-8 5-92,0 0 0,1 0 0,-1 0 0,0 0 0,1 0 0,-1 0 0,0 1 1,0-1-1,0 0 0,1 1 0,-1-1 0,0 1 0,0-1 0,0 1 0,0 0 0,0-1 0,0 1 1,0 0-1,0 0 0,0 0 0,0 0 0,0 0 0,0 0 0,0 0 0,-1 0 0,1 0 0,-1 0 0,1 0 1,0 0-1,0 3 0,2 3 43,0 1 0,-1-1 1,3 13-1,-1 3 81,-2 0-1,0 0 0,-1 0 1,-2 0-1,0 0 0,-1 0 1,-9 35-1,10-53-200,2-10-66,0 3 112,-1 1 0,1 0-1,0-1 1,-1 1 0,1 0-1,0 0 1,0 0-1,0-1 1,0 1 0,0 0-1,0 0 1,0 0 0,2-1-1,-2 2 14,0-1 0,0 1 1,0-1-1,1 1 0,-1 0 0,0-1 0,0 1 0,0 0 0,0 0 0,0 0 0,1 0 0,-1 0 0,0 0 0,0 0 0,0 0 1,0 0-1,1 1 0,-1-1 0,0 1 0,0-1 0,0 0 0,1 2 0,1-1 5,-1 1-1,0 0 0,0 0 1,0 0-1,-1 0 1,1 0-1,0 0 1,-1 0-1,3 4 1,0 1 49,-1 1 0,0 0 0,0-1 0,-1 1 0,3 14 0,-4-10 88,0-1-1,-1 0 1,0 1 0,-1-1 0,0 0 0,-1 0 0,-4 15 0,4-19-33,0 0 1,0-1-1,-1 1 0,0-1 0,0 0 1,-1 0-1,1 0 0,-2 0 0,1-1 1,0 1-1,-1-1 0,0 0 1,-6 4-1,10-8-130,0 0 1,0 0 0,-1 0-1,1 0 1,0 0-1,-1 0 1,1-1-1,-1 1 1,1-1 0,-1 1-1,1-1 1,-1 1-1,1-1 1,-1 0-1,1 0 1,-1 0 0,0 0-1,1 0 1,-1 0-1,1 0 1,-1 0 0,1-1-1,-1 1 1,1-1-1,-1 1 1,1-1-1,-1 0 1,1 1 0,-1-1-1,1 0 1,-2-1-1,2 1-137,0-1 0,0 0 0,0 1-1,-1-1 1,1 0 0,1 1 0,-1-1 0,0 0-1,0 0 1,1 0 0,-1 0 0,1 0 0,0 0-1,-1 0 1,1 0 0,0 0 0,0 0-1,0 0 1,1 0 0,-1 0 0,0 0 0,1 0-1,-1 0 1,2-2 0,5-12-635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41.3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16620,'1'2'197,"0"-1"0,0 1 0,-1 0 0,1 0 0,0 0 1,-1 0-1,0 0 0,1 0 0,-1 0 0,0 0 0,0 0 1,0 0-1,0 2 0,0 7 318,3 24 1166,-2-15-842,0 0-1,2 0 1,0 0 0,11 33-1,-14-52-818,0 0 0,0-1-1,1 1 1,-1 0-1,1 0 1,-1-1-1,1 1 1,-1 0 0,1-1-1,-1 1 1,1 0-1,-1-1 1,1 1-1,0-1 1,-1 1-1,1-1 1,0 1 0,-1-1-1,1 0 1,0 1-1,0-1 1,0 0-1,-1 1 1,1-1-1,0 0 1,0 0 0,0 0-1,0 0 1,-1 0-1,1 0 1,0 0-1,0 0 1,0 0 0,0 0-1,-1 0 1,1-1-1,0 1 1,0 0-1,-1-1 1,1 1-1,1-1 1,4-2-3,0-1-1,0 0 1,-1 0 0,7-6-1,3-2-58,-11 9 18,0 0 0,1 1 0,-1-1-1,1 1 1,-1 0 0,1 1 0,0-1-1,0 1 1,9-2 0,-12 3 14,0 0 1,0 1 0,0-1-1,1 0 1,-1 1-1,0-1 1,0 1 0,0 0-1,0 0 1,0 0 0,0 0-1,0 0 1,0 0-1,0 0 1,-1 1 0,1-1-1,0 1 1,-1-1-1,1 1 1,-1 0 0,0-1-1,0 1 1,1 0-1,0 3 1,3 5 18,0 1 0,-1-1 0,0 1 0,-1 0 1,0 0-1,-1 0 0,0 0 0,-1 1 0,0-1 0,-1 13 1,0-11 32,-1 0 0,0-1 1,-1 1-1,-1-1 1,0 1-1,0-1 1,-1 0-1,-10 20 1,13-30-102,0 0 0,0 1 0,0-1 0,-1-1 1,1 1-1,0 0 0,-1 0 0,1 0 0,-1-1 0,0 1 1,1-1-1,-1 1 0,0-1 0,0 0 0,0 1 0,0-1 1,0 0-1,0-1 0,0 1 0,-1 0 0,1 0 1,0-1-1,0 0 0,-1 1 0,1-1 0,0 0 0,-1 0 1,1 0-1,0 0 0,0 0 0,-1-1 0,1 1 0,0-1 1,0 0-1,-1 1 0,1-1 0,0 0 0,0 0 0,0 0 1,-3-3-1,-5-3-189,1 0 0,0 0-1,0-1 1,1-1 0,0 1 0,-12-18 0,-11-23-620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41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1 129 18716,'13'-6'1816,"2"0"-1087,3-1-281,5-2 776,4 0-208,3-3-432,2 0-320,-2-3-856,1 0-344,-7 0 744,-3 1-208,-4 5-176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57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69 16388,'-13'6'2586,"12"-5"-2296,-1-1 0,1 1 0,-1-1 0,1 1 1,-1 0-1,1 0 0,0-1 0,-1 1 0,1 0 0,0 0 0,0 0 0,0 0 0,-2 2 1,5-3-196,0 1 0,-1-1 0,1 0 0,0 0 1,-1 0-1,1 0 0,0 0 0,-1 0 0,1-1 1,0 1-1,-1-1 0,1 1 0,0-1 0,-1 1 1,3-2-1,-1 1 26,181-74 460,-180 74-580,0-1 0,0 1 0,0 0 0,1 0 0,-1 0 0,0 1-1,0 0 1,0-1 0,1 2 0,-1-1 0,0 0 0,0 1 0,5 1-1,-6-1 1,-1 0-1,1 0 0,-1 1 0,1-1 0,-1 1 1,1 0-1,-1 0 0,0 0 0,0 0 0,0 0 0,0 0 1,-1 0-1,1 1 0,0-1 0,-1 1 0,0-1 1,1 1-1,-1-1 0,0 1 0,1 3 0,4 19 0,0 1-1,-1-1 0,-2 1 0,0 0 0,-3 52 0,-2-37-41,-3 1 0,-19 80 1,22-116-104,1 0 0,-1 0 0,-1 0 0,1-1 0,-1 1 0,0-1 0,-4 6 0,6-9 59,0-1 1,0 0-1,-1 1 1,1-1-1,0 0 1,-1 0-1,1 0 0,-1 0 1,1 0-1,-1 0 1,1 0-1,-1-1 1,0 1-1,1-1 1,-1 1-1,0-1 1,1 1-1,-1-1 1,0 0-1,0 0 0,1 0 1,-1 0-1,0 0 1,0 0-1,1-1 1,-1 1-1,0 0 1,0-1-1,-1 0 1,-20-10-549,-2-6-205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57.9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1 491 17116,'0'-9'1968,"4"-1"-1256,10-5-192,1-2 1041,9-2-505,1-4-232,10-1-280,-2-3-144,1 3-256,1 2-184,-5 4-408,-5 3-216,-5 1-416,-2 5-224,-9 2 831,0 2-255,-3-4-80</inkml:trace>
  <inkml:trace contextRef="#ctx0" brushRef="#br0" timeOffset="1">496 0 14851,'8'0'1408,"-4"6"-831,1 5-169,-2 9 648,0 4-152,-3 10-120,0 5-16,-5 11-183,-2-1-89,-2 4-104,-2-4-104,-1-4-328,2-4-232,-1-14-600,4-11-281,1-16 873,-1-10-240,4-26-224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19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 15659,'2'-8'1241,"5"-2"-817,7-1-104,5 2 408,4 3-48,8 6-192,4 3-8,8 14-128,2 7-40,5 16-312,1 8-280,-1 9 272,-1 8-56,-5 3-72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58.4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 25 16179,'-2'0'67,"1"-1"-1,-1 0 1,0 1-1,0 0 1,1-1-1,-1 1 1,0 0-1,0 0 1,0 0-1,1 0 1,-1 0-1,0 0 1,0 0-1,0 1 1,1-1-1,-1 1 1,0-1-1,1 1 1,-1 0-1,0 0 1,1 0-1,-1 0 1,1 0-1,-1 0 1,1 0-1,0 0 1,-1 0-1,1 1 1,0-1-1,0 0 1,0 1-1,0-1 1,-1 4-1,-4 3 172,1 2-1,0-1 1,1 0 0,-5 16-1,4-6 307,-1 1-1,-3 35 1,8-47-370,0 0 1,1 0 0,0 0 0,1 0-1,-1 0 1,1 0 0,1 0 0,0 0-1,4 13 1,-6-20-158,1 0 1,-1-1-1,0 1 0,0 0 0,1 0 1,-1-1-1,0 1 0,1 0 0,-1-1 1,1 1-1,-1 0 0,1-1 0,-1 1 0,1-1 1,0 1-1,-1-1 0,1 1 0,-1-1 1,1 1-1,0-1 0,0 0 0,-1 1 1,1-1-1,0 0 0,0 0 0,-1 0 0,1 1 1,0-1-1,0 0 0,-1 0 0,1 0 1,0 0-1,0 0 0,0 0 0,-1 0 1,1-1-1,0 1 0,0 0 0,-1 0 0,1-1 1,0 1-1,0 0 0,-1-1 0,1 1 1,0-1-1,-1 1 0,1-1 0,-1 1 1,2-1-1,2-3 31,0 0 0,-1 0 0,1 0 0,-1 0 0,5-10 0,0-1 6,-1 0 1,0 0 0,-1 0-1,-1-1 1,6-30-1,-10 38-40,0 0-1,0 0 0,0 1 1,-1-1-1,0 0 0,-1 0 0,1 0 1,-2 0-1,1 1 0,-1-1 1,0 0-1,-1 1 0,0-1 0,-4-7 1,6 13-18,0 1 0,1-1 0,-1 1 1,0-1-1,0 1 0,-1 0 0,1 0 0,0 0 1,0-1-1,-1 1 0,1 0 0,0 1 1,-1-1-1,1 0 0,-1 0 0,1 0 1,-1 1-1,1-1 0,-1 1 0,0 0 0,1-1 1,-1 1-1,0 0 0,1 0 0,-1 0 1,0 0-1,1 0 0,-1 0 0,0 0 0,1 1 1,-1-1-1,-2 2 0,-1 0-30,1 0 0,0 1-1,-1-1 1,2 1 0,-1 0 0,0 0-1,0 0 1,1 1 0,0-1-1,-4 6 1,-1 4-221,1 0-1,0 0 0,1 0 1,0 1-1,1 0 1,1 0-1,0 1 1,1-1-1,0 1 0,1 0 1,1 0-1,1 0 1,1 22-1,5-6-288,5-8-127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59.0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64 131 14395,'29'100'4044,"-21"-67"-2851,2 0-1,18 42 1,-28-75-1175,0 1 1,1-1 0,-1 1-1,0 0 1,0-1 0,0 1-1,1-1 1,-1 1 0,0-1-1,1 1 1,-1-1 0,0 1 0,1-1-1,-1 0 1,1 1 0,-1-1-1,1 1 1,-1-1 0,1 0-1,-1 0 1,1 1 0,-1-1-1,1 0 1,-1 0 0,1 1-1,0-1 1,0 0-2,0-1 1,-1 1-1,1-1 1,-1 1-1,1-1 1,-1 1-1,1-1 1,-1 1-1,1-1 1,-1 1-1,1-1 1,-1 0-1,0 1 1,1-1-1,-1 1 1,0-1-1,0 0 1,1 0-1,8-39 308,-9 38-309,3-22 117,-1 1 1,-1-1-1,-1 0 0,-4-32 0,2 40-64,-1 1-1,0 0 0,-1 0 0,-1 0 1,0 0-1,-1 1 0,-13-23 1,17 34-58,0 0 1,0 0 0,0 1-1,0-1 1,0 1 0,0-1 0,-1 1-1,1 0 1,-1 0 0,0 0-1,0 0 1,1 1 0,-1-1 0,0 1-1,-5-2 1,6 3-12,0-1-1,0 1 1,-1 0-1,1 0 1,0 0-1,0 0 1,0 1-1,-1-1 1,1 0-1,0 1 1,0 0-1,0-1 1,0 1-1,0 0 1,0 0-1,0 0 1,0 0-1,0 1 1,0-1 0,1 0-1,-1 1 1,1-1-1,-3 3 1,1 0-79,0 0 0,1 0 0,-1-1 1,1 2-1,-1-1 0,2 0 0,-1 0 0,0 1 1,1-1-1,-2 10 0,1-4-224,1 0 0,1 1 1,0 18-1,3-15-51,5-11-112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42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3 174 17852,'-3'3'1776,"3"-2"-632,8-1 97,2-4-209,8-5-248,5-5-80,7-4-280,6-6-152,3 0-360,0-2-192,0 4-416,-3 4-168,-6 6-248,-5 6-169,-13 9 721,-4 6-328,-16 6 88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2:42.9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1 887 17612,'3'3'1864,"3"-3"-1224,7-8-232,5-2 1177,11-5-825,4-3-200,7-2-320,4 1-256,2-1-560,1 2-352,-4 3 728,-6 3-192,-9 1-169</inkml:trace>
  <inkml:trace contextRef="#ctx0" brushRef="#br0" timeOffset="1">842 294 19100,'-6'19'1784,"-2"7"-1199,0 2-201,5 5 784,0-1-352,5-2-272,6 0-104,4-8-240,0-4-72,4-9-56,2-4-56,3-11-152,-1-5-208,-1-8-592,-4-8-96,-1-6 792,-5-9-224,-12-3-160</inkml:trace>
  <inkml:trace contextRef="#ctx0" brushRef="#br0" timeOffset="2">757 1 24869,'-4'0'1785,"-1"6"-1513,1 3-152,4-2 544,6 2-416,3-4-728,1-1-488,-4-4 832,-4-1-200,-5-2-113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5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3 15763,'0'-1'50,"0"1"-1,0 0 1,0 0 0,0 0-1,0 0 1,0 0-1,0-1 1,-1 1-1,1 0 1,0 0-1,0 0 1,0 0-1,0 0 1,-1 0 0,1 0-1,0-1 1,0 1-1,0 0 1,0 0-1,-1 0 1,1 0-1,0 0 1,0 0-1,0 0 1,-1 0-1,1 0 1,0 0 0,0 0-1,0 0 1,0 0-1,-1 0 1,1 0-1,0 0 1,0 0-1,0 1 1,-1-1-1,1 0 1,-6 8 649,-4 19-57,8-24-285,-35 136 1855,12-38-1417,44-244-1356,-17 126 499,-1 10 14,1-1-1,-1 0 1,1 1-1,0-1 0,4-7 1,-3 14 4,0 9 44,0 10 21,0 7 6,1 0 0,1-1 1,1 0-1,18 45 0,-23-68-24,-1 1 1,1-1-1,-1 0 1,1 1-1,0-1 0,0 0 1,-1 0-1,1 0 1,0 1-1,0-1 0,0 0 1,0 0-1,1 0 1,-1-1-1,2 2 0,-3-2-1,1 0 0,-1 0 0,1 0 0,-1 0 0,0 0 0,1 0 0,-1 0 0,1 0 0,-1 0-1,0 0 1,1 0 0,-1-1 0,1 1 0,-1 0 0,0 0 0,1 0 0,-1-1 0,0 1 0,1 0 0,-1-1 0,0 1-1,0 0 1,1 0 0,-1-1 0,0 1 0,0-1 0,1 1 0,-1 0 0,0-1 0,0 1 0,0 0 0,0-1 0,1-2 10,0 0 0,0 0 0,-1 1 0,1-1 0,-1 0 0,0 0 0,0 0 0,0 1 0,0-1 0,-1 0 0,1 0 0,-1 0 1,1 1-1,-3-6 0,0 3-9,0 1-1,0 0 1,0-1 0,0 1 0,-1 0 0,0 1 0,1-1-1,-2 1 1,-6-6 0,8 7-8,0 0 1,0 0-1,0 1 1,0-1-1,0 1 0,-1 0 1,1-1-1,0 2 1,-1-1-1,1 0 0,-1 1 1,1-1-1,-1 1 1,0 0-1,-5 1 0,9-1 4,-1 0 0,1 0 1,-1 0-1,1 0 0,-1 0 0,1 0 0,-1 0 0,1 1 0,-1-1 0,1 0 0,-1 0 0,1 1 0,-1-1 1,1 0-1,-1 0 0,1 1 0,0-1 0,-1 1 0,1-1 0,-1 0 0,1 1 0,0-1 0,0 1 0,-1-1 0,1 1 1,0-1-1,0 1 0,-1-1 0,1 1 0,0-1 0,0 1 0,0-1 0,0 1 0,0 0 0,0-1 0,0 1 0,0-1 1,0 1-1,0-1 0,0 1 0,0-1 0,1 1 0,-1-1 0,0 1 0,0-1 0,0 1 0,1-1 0,-1 1 1,0-1-1,1 1 0,-1-1 0,0 1 0,1-1 0,-1 0 0,1 1 0,1 2-1,1 0 0,-1 0-1,1-1 1,-1 1 0,1-1 0,0 0-1,4 3 1,5 0-158,0 0 0,1 0 0,0-1 0,0-1 0,0 0 0,0-1 0,0 0 0,23-1 0,-12-1-106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5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5 164 15611,'-5'-2'1457,"11"2"-953,5-1-200,5-8 1168,5-5-776,8-5-400,4-4-48,1 1-200,2-2-160,-4 1-408,-4 4-160,-10 11-176,-6 8 560,-13 12-160,-10 6-208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06.4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0 107 14707,'2'4'1448,"4"-2"-1007,4-5-25,4-5 888,8-4-624,5-3-96,8-3-112,1 2-136,4-1-400,2 4-328,-7 5 368,-5 5-152,-15 3-72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0.4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0 105 15539,'2'0'200,"0"1"0,0-1 0,-1 1 0,1-1 0,0 1 1,0 0-1,-1 0 0,1 0 0,0 0 0,-1 0 0,1 0 0,-1 0 0,1 0 0,1 3 0,22 24 1170,-12-12-629,14 13-54,38 37 358,-55-58-995,0 1 1,0-2-1,1 1 1,22 11 0,-31-19-87,0 1 1,0 0 0,-1 0 0,1 0 0,0-1 0,0 1 0,0-1 0,0 0 0,0 1 0,0-1 0,0 0 0,0 0 0,0 0 0,0-1 0,0 1 0,0 0 0,0-1 0,0 1 0,0-1 0,3-1 0,-2 0-79,-1 0 1,0 1-1,0-1 0,0 0 0,0 0 1,0-1-1,-1 1 0,1 0 0,0-1 1,-1 1-1,0-1 0,1 1 0,0-4 1,2-8-985,0 0 0,-1 0 0,-1-1 1,2-21-1,-4 35 943,1-121-6734,-2 62 9987,6 185 6058,31 185-6776,-31-282-2586,-3-22-14,-1-1 0,0 1 1,0 0-1,-1 0 0,0 10 0,-6-28-464,2-8 240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1.0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25 16532,'3'-18'1496,"-1"12"-846,-2 11-64,-18 164 2258,-9 80-2164,20-317-950,3 8 106,1-72-324,3 132 485,0 0 1,-1 0-1,1 0 1,0 0-1,0-1 0,0 1 1,0 0-1,0 0 1,0 0-1,0 0 0,0 0 1,0 0-1,0-1 1,0 1-1,0 0 0,0 0 1,0 0-1,0 0 0,0 0 1,0-1-1,0 1 1,0 0-1,0 0 0,0 0 1,0 0-1,0 0 1,0 0-1,0-1 0,0 1 1,0 0-1,0 0 1,1 0-1,-1 0 0,0 0 1,0 0-1,0 0 1,0 0-1,0-1 0,0 1 1,0 0-1,0 0 1,1 0-1,-1 0 0,0 0 1,0 0-1,0 0 0,0 0 1,0 0-1,1 0 1,-1 0-1,0 0 0,0 0 1,0 0-1,0 0 1,0 0-1,0 0 0,1 0 1,-1 0-1,0 0 1,0 0-1,0 0 0,0 0 1,0 0-1,1 0 1,-1 0-1,0 0 0,0 1 1,9 12-96,7 23-14,-15-34 104,83 185 103,-84-187-93,1 0 0,-1 0 1,0 0-1,0 0 0,0 0 0,0 0 1,0 0-1,0 0 0,0 1 0,0-1 1,0 0-1,0 0 0,0 0 0,0 0 1,0 0-1,0 0 0,0 0 0,0 0 1,0 0-1,0 1 0,0-1 0,0 0 1,0 0-1,0 0 0,0 0 0,0 0 1,0 0-1,0 0 0,0 0 0,0 0 1,0 1-1,0-1 0,0 0 1,0 0-1,0 0 0,0 0 0,0 0 1,0 0-1,0 0 0,0 0 0,0 0 1,0 0-1,0 0 0,-1 1 0,1-1 1,0 0-1,0 0 0,0 0 0,0 0 1,0 0-1,0 0 0,0 0 0,0 0 1,0 0-1,0 0 0,-1 0 0,1 0 1,0 0-1,0 0 0,0 0 0,0 0 1,0 0-1,-10-3 46,-10-8 31,9 4-30,-7-3-20,0-1 0,0-1 1,2-1-1,-25-24 0,40 37-30,1 0-1,0-1 1,-1 1 0,1 0 0,-1-1-1,1 1 1,0 0 0,-1-1 0,1 1-1,0-1 1,0 1 0,-1-1-1,1 1 1,0-1 0,0 1 0,0 0-1,0-1 1,0 1 0,0-1 0,-1 1-1,1-1 1,0 1 0,0-1-1,0 1 1,1-1 0,-1 1 0,0-1-1,0 1 1,0-1 0,0 1 0,0-1-1,1 1 1,-1-1 0,0 1-1,0-1 1,1 1 0,-1 0 0,0-1-1,0 1 1,1-1 0,-1 1 0,1 0-1,-1-1 1,0 1 0,1 0-1,-1 0 1,1-1 0,-1 1 0,1 0-1,-1 0 1,1 0 0,-1-1 0,0 1-1,2 0 1,33-7-313,-27 6 81,75-15-825,-54 10 803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6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43 191 17340,'-4'-5'259,"0"1"1,0-1 0,0 1-1,1-1 1,0 0-1,0-1 1,0 1 0,0-1-1,1 1 1,0-1-1,0 0 1,0 1 0,-1-11-1,3 11-145,0 0 1,0 0-1,0 1 0,1-1 1,-1 0-1,1 0 0,0 0 1,1 1-1,-1-1 0,1 1 0,0-1 1,0 1-1,0 0 0,1 0 1,-1-1-1,1 2 0,6-7 1,-8 8-84,1 0 1,-1 1 0,1-1 0,-1 1 0,1-1 0,0 1 0,-1 0 0,1 0 0,0-1 0,0 2-1,0-1 1,0 0 0,0 0 0,0 0 0,0 1 0,0-1 0,4 1 0,-4 0-20,0 0 1,-1 0-1,1 1 1,0-1 0,0 1-1,-1-1 1,1 1-1,0 0 1,-1 0-1,1 0 1,-1 0 0,1 0-1,-1 0 1,1 0-1,-1 0 1,3 3-1,-1 1 0,1 0-1,-1-1 1,0 2-1,0-1 0,-1 0 1,1 1-1,-1-1 0,0 1 1,-1 0-1,1-1 0,0 10 1,-2 12 108,0-1 1,-2 0 0,-1 0-1,-7 33 1,3-25 201,-2 54 0,9-85-324,0 1 0,0-1 0,0 0 0,1 1 1,0-1-1,-1 1 0,1-1 0,0 0 0,1 0 0,-1 0 1,1 0-1,-1 0 0,1 0 0,0 0 0,0 0 0,0 0 0,1-1 1,-1 1-1,1-1 0,4 4 0,-5-5-72,0 0-1,0 0 0,0 0 1,0 0-1,0 0 1,1 0-1,-1 0 0,0-1 1,1 0-1,-1 1 1,0-1-1,1 0 0,-1 0 1,0 0-1,1 0 1,-1 0-1,1-1 0,-1 1 1,0-1-1,0 0 1,1 1-1,-1-1 0,0 0 1,0 0-1,0-1 1,0 1-1,0 0 0,0-1 1,0 1-1,2-4 1,15-18-353,-1-6-145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29.4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7 322 16307,'-7'9'1146,"9"-11"-348,12-16-2,182-261 903,-171 248-1586,-25 31-108,0 0-1,0 0 1,0 0-1,0 0 1,1 0-1,-1 0 1,0 0-1,0 0 1,0-1-1,0 1 1,1 0-1,-1 0 1,0 0-1,0 0 1,0 0-1,1 0 1,-1 0 0,0 0-1,0 0 1,0 0-1,1 0 1,-1 1-1,0-1 1,0 0-1,0 0 1,0 0-1,1 0 1,-1 0-1,0 0 1,0 0-1,0 0 1,0 0-1,0 1 1,1-1-1,-1 0 1,0 0-1,0 0 1,0 0 0,0 0-1,0 1 1,0-1-1,0 0 1,0 0-1,1 0 1,-1 0-1,0 1 1,0-1-1,0 0 1,0 0-1,0 0 1,0 1-1,0-1 1,0 0-1,0 0 1,0 0-1,0 0 1,0 1-1,0-1 1,-1 0 0,1 0-1,1 13 98,-38 292 2078,38-325-2064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7.0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26 137 19468,'-3'16'991,"1"-1"1,1 1-1,0 29 0,1-32-979,1 1 0,0-1-1,1 1 1,0-1 0,1 0 0,6 17 0,-9-29-19,1 0 0,-1 0 1,1 1-1,0-1 0,-1 0 1,1 0-1,0 0 1,0 0-1,-1-1 0,1 1 1,0 0-1,0 0 0,0 0 1,0-1-1,0 1 0,0 0 1,0-1-1,0 1 1,1-1-1,-1 0 0,0 1 1,0-1-1,0 0 0,0 1 1,1-1-1,-1 0 0,0 0 1,0 0-1,0 0 0,1 0 1,-1 0-1,0-1 1,0 1-1,0 0 0,3-1 1,3-3-32,0 1 1,1-1-1,-2 0 0,12-8 1,3-2-6,-15 11 34,0 0 0,0 0 0,0 1 0,0 0 0,1 0 0,-1 0 0,11-1 0,-15 3 12,0 0 0,1 0 1,-1 0-1,0 0 1,0 0-1,1 1 1,-1-1-1,0 1 0,0-1 1,0 1-1,0 0 1,0 0-1,0 0 0,0 0 1,0 0-1,0 0 1,0 1-1,0-1 0,0 0 1,-1 1-1,1 0 1,-1-1-1,1 1 0,-1 0 1,2 3-1,0 2 32,0 0 0,-1 0-1,0 1 1,0-1-1,-1 0 1,0 1 0,0-1-1,-1 1 1,0-1 0,0 1-1,0-1 1,-1 0 0,-1 1-1,1-1 1,-5 12 0,2-5 37,-1 0 1,-1 0 0,0-1 0,-1 0 0,0 0 0,-18 23-1,21-31-136,0 0 0,-1-1-1,0 1 1,1-1 0,-1 0-1,-1 0 1,-9 6 0,12-9 23,1 0 0,0 0 0,0-1 0,-1 1 0,1 0 0,0-1 0,-1 0 0,1 1 0,-1-1 0,1 0 0,-1 0 0,1 0 0,0-1 0,-1 1 0,1 0 0,-1-1 0,1 0 1,0 0-1,0 1 0,-1-1 0,1 0 0,0-1 0,-4-2 0,2 1-5,0 0-1,0-1 1,1 0 0,-1 1 0,-3-7-1,-18-31-339</inkml:trace>
  <inkml:trace contextRef="#ctx0" brushRef="#br0" timeOffset="1">1 130 17132,'15'-14'1680,"1"2"-1208,5 3-192,3-4 816,6 4-591,3-3-217,2-2-504,-2 2-353,-3 0 521,-2 0-144,-1 2-128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7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 19164,'4'18'1808,"4"6"-1351,-2 7-249,1 8 1240,4 9-1160,2 2-112,1 1-216,-1-2-216,-1-8-448,2-8-280,-7-10-241,-2-7 849,-8-11-288,-5-5-280</inkml:trace>
  <inkml:trace contextRef="#ctx0" brushRef="#br0" timeOffset="1">0 314 18540,'0'-3'1504,"2"0"-1176,4 0-136,6-1 561,1-4-233,8-1-432,0-3-336,5-1-545,-1-1 673,-5-1-96,-2-3-128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19.7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0 387 13963,'1'21'1759,"2"8"752,-2-31-2275,0 1-1,0-1 0,1 0 0,-1 1 1,-1-1-1,1 0 0,0 1 0,0-1 1,-1 0-1,1 0 0,0-2 1,13-58 715,7-87 1,-11 69-704,-6 34-167,-3 27-55,1 1 0,5-22-1,-8 56-4,1 0 0,0 0 0,3 16 0,-1-4-5,0 1-25,-1-8-373,6 38 0,-3-51-313,0-11 393,4-15 103,-6 13 9,6-14-193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0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0 16123,'-1'1'91,"0"1"0,1-1 0,-1 0 0,0 0 0,1 1-1,-1-1 1,1 1 0,-1-1 0,1 0 0,0 1-1,0-1 1,0 1 0,0-1 0,0 1 0,0-1-1,0 2 1,0 2 103,1 30 179,1-1-1,2 0 1,1 1 0,2-1-1,1-1 1,16 41 0,-23-73-356,1 7 61,1-1 0,0 0-1,1 0 1,5 9 0,-9-16-67,1 1 0,-1 0 0,0 0 0,1-1 0,0 1 0,-1 0 0,1-1 0,-1 1 0,1 0 0,0-1 0,0 1 0,-1-1 0,1 1 0,0-1 0,0 1 0,-1-1 0,1 0 0,0 1 0,0-1 0,0 0 0,0 0 0,0 0 0,0 1 0,-1-1 0,1 0 0,0 0 0,0 0 0,0-1 0,0 1 0,0 0 0,0 0 0,0 0 0,-1-1 0,1 1 0,0 0 0,0-1 0,0 1 0,0-1 0,-1 1 0,1-1 0,0 1 0,-1-1 0,1 1 1,0-1-1,-1 0 0,1 1 0,0-2 0,3-3 23,-1-1 1,1 1-1,-1-1 1,0 0-1,-1 0 1,1 0-1,-1 0 1,0-1-1,-1 1 1,2-8-1,0-11 129,1-33-1,-4 35 94,-4-42 0,3 58-182,0-1 0,0 1 0,-1-1 0,0 1 0,-1 0 0,0 0 0,0 0 0,0 0 0,-5-7 0,7 13-56,1 0 0,-1 0 0,0 0 0,0 0-1,1 0 1,-1 0 0,0 0 0,0 0 0,0 0 0,0 1 0,0-1 0,0 0 0,0 1 0,0-1-1,0 1 1,0-1 0,0 1 0,-1-1 0,1 1 0,0 0 0,0 0 0,0-1 0,0 1-1,-1 0 1,1 0 0,0 0 0,0 0 0,-1 1 0,1-1 0,0 0 0,0 0 0,0 1 0,0-1-1,-1 1 1,1-1 0,0 1 0,0-1 0,0 1 0,0 0 0,0-1 0,0 1 0,0 0-1,1 0 1,-1 0 0,0 0 0,0 0 0,0 1 0,-4 4 46,0 1 1,1-1-1,0 1 1,0 0-1,-4 13 1,-4 17-1824,-10 59 1,21-93 1068,2-6-23,1-9-202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0.8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37 15411,'-1'12'309,"1"0"-1,1 1 0,1-1 1,-1 0-1,2 0 1,0 0-1,5 14 0,5 7 140,45 104 1782,-58-136-2197,0 0 0,1 0-1,-1 0 1,1 0-1,-1 0 1,1 0-1,0-1 1,-1 1 0,1 0-1,0 0 1,-1 0-1,1-1 1,0 1-1,0 0 1,0-1 0,0 1-1,-1-1 1,1 1-1,0-1 1,2 1-1,-3-1-6,1 0-1,0-1 0,0 1 0,-1 0 1,1 0-1,0 0 0,-1-1 0,1 1 0,0 0 1,-1-1-1,1 1 0,0-1 0,-1 1 1,1-1-1,-1 1 0,1-1 0,-1 1 1,1-1-1,-1 1 0,1-1 0,0 0 0,2-6 86,1 0-1,-1 1 1,0-1-1,3-10 0,0-3 75,-1-1 0,-1 0 0,3-37 0,-6 45-43,-1 0 0,0-1 1,-1 1-1,-1 0 0,0 0 1,-1 0-1,-5-16 0,8 27-107,-1 0-1,0-1 1,0 1-1,0 0 0,0 0 1,0 0-1,0 0 1,-1 0-1,1 1 1,0-1-1,-1 0 1,0 1-1,1-1 0,-1 1 1,0-1-1,0 1 1,0 0-1,0 0 1,0 0-1,0 0 1,0 0-1,0 0 0,0 1 1,0-1-1,-1 0 1,1 1-1,-4 0 1,2 0-48,1 0 0,-1 1 0,1 0 1,0 0-1,0 0 0,-1 0 0,1 1 1,0-1-1,0 1 0,0-1 0,0 1 1,0 0-1,1 1 0,-1-1 0,1 0 1,-1 1-1,-3 4 0,-5 7-708,1 1 0,1 1 0,-10 18-1,13-18 36</inkml:trace>
  <inkml:trace contextRef="#ctx0" brushRef="#br0" timeOffset="1">353 65 21044,'-3'11'1985,"3"-10"-1801,2-1 496,-1-4-456,2-2-824,-3-2 544,0-8-48,2-2-128,-1 0-128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1.4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94 17652,'10'-4'3491,"13"-7"-2435,36-23-200,-35 20-695,28-13 0,-51 26-163,-1 1 0,1-1 0,0 1-1,0 0 1,0-1 0,0 1 0,0 0 0,0-1 0,-1 1 0,1 0-1,0 0 1,0 0 0,0 0 0,0 0 0,0 0 0,0 0 0,0 0 0,0 1-1,0-1 1,0 0 0,-1 0 0,1 1 0,0-1 0,0 1 0,0-1-1,0 0 1,-1 1 0,1 0 0,0-1 0,0 1 0,-1-1 0,1 1-1,-1 0 1,1 0 0,0-1 0,-1 1 0,1 0 0,-1 0 0,0 0 0,1-1-1,-1 1 1,0 0 0,1 0 0,-1 0 0,0 1 0,2 6-23,-1 0 0,-1 0 0,1 0 0,-2 12 1,1-8 15,0 16-53,1 34-822,-15 116 1,14-174 614,-1 0 0,0 0 0,0 0 0,-1 0 1,1 0-1,-4 6 0,5-10 208,0 1 0,-1-1 0,1 1 0,0-1 0,-1 1 1,1-1-1,-1 0 0,1 1 0,-1-1 0,1 1 0,-1-1 0,1 0 0,-1 0 0,1 1 0,-1-1 0,1 0 0,-1 0 0,1 0 0,-1 1 0,-1-1 0,1 0 10,1-1 0,-1 1-1,0 0 1,0 0-1,0-1 1,0 1 0,0-1-1,0 1 1,1-1-1,-1 1 1,0-1 0,0 1-1,1-1 1,-1 0 0,0 1-1,1-1 1,-2-1-1,-11-17-871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1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98 13827,'1'-12'1600,"7"6"-856,4 3-287,4 0 1279,4-2-720,7-2-424,1-1-160,5-2-616,-1-1-336,-2-1 488,-6 0-120,-15 3-168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2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0 795 15931,'1'1'69,"-1"-1"0,1 1-1,0 0 1,-1-1-1,1 1 1,0-1-1,-1 1 1,1-1-1,0 1 1,0-1 0,-1 0-1,1 1 1,0-1-1,0 0 1,0 0-1,0 1 1,-1-1 0,1 0-1,0 0 1,0 0-1,0 0 1,0 0-1,0 0 1,0 0-1,-1-1 1,1 1 0,1 0-1,24-15 513,-20 11-416,101-75 1908,102-97-1,-23 17-1561,-68 66-2381,176-105-1,-280 190 1538,-2 1-246,0 1-1,-1-2 1,0 0 0,13-12-1,-18 9 13,-9 2-73</inkml:trace>
  <inkml:trace contextRef="#ctx0" brushRef="#br0" timeOffset="1">242 984 14003,'4'0'178,"-1"-1"1,1 0-1,-1 1 0,1-2 0,-1 1 1,1 0-1,-1-1 0,0 1 1,1-1-1,-1 0 0,0 0 0,0 0 1,0 0-1,-1-1 0,1 1 1,-1-1-1,1 0 0,1-3 0,8-9 296,-2-1 0,12-21-1,-12 19 13,25-50 913,48-130 0,-70 162-1247,-8 30-109,-2 10-29,-2 14-11,17 292 304,-17-303-331,-1-5-4,0-1 0,0 1 0,0-1-1,0 1 1,0 0 0,1-1 0,-1 1 0,0-1 0,1 1 0,-1-1 0,1 1 0,0-1 0,0 0 0,-1 1 0,1-1 0,1 2 0,-1-3 11,-1 0 0,0 0 0,0 0 0,1 0 1,-1 0-1,0 0 0,0 0 0,1 0 0,-1 0 0,0 0 0,1-1 1,-1 1-1,0 0 0,0 0 0,1 0 0,-1 0 0,0 0 1,0 0-1,0-1 0,1 1 0,-1 0 0,0 0 0,0 0 0,0 0 1,1-1-1,-1 1 0,0 0 0,0 0 0,0-1 0,0 1 1,0 0-1,1 0 0,-1-1 0,0 1 0,0 0 0,0 0 1,0-1-1,0 1 0,0 0 0,0 0 0,0-1 0,4-15-13,-4 15-15,7-33-172,3-14-100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3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93 16051,'-6'46'1410,"-7"84"1015,13-125-2288,0-1 1,0 0 0,1 1 0,0-1 0,-1 0 0,1 0 0,3 6-1,-4-9-115,0-1 0,0 1 0,1-1 0,-1 1 0,0-1 0,1 1 0,-1-1 1,0 1-1,1-1 0,-1 1 0,1-1 0,-1 1 0,1-1 0,-1 0 0,1 1 0,-1-1 0,1 0 0,0 1 0,-1-1 0,1 0 0,1 1 0,-1-1-8,0-1-1,0 1 1,0 0 0,0 0 0,0-1 0,0 1 0,0 0 0,0-1-1,0 1 1,0-1 0,0 0 0,0 1 0,0-1 0,0 0-1,0 1 1,-1-1 0,2-1 0,6-7 11,0-1 0,-1 0 0,0 0 1,-1 0-1,0-1 0,6-16 0,-2 0 33,12-43 0,-21 66-36,1-2 29,0 0 1,-1 1-1,0-1 1,0 0-1,0 0 1,-1 0-1,1 0 1,-1 1-1,-1-1 0,1 0 1,-1 0-1,-2-8 1,3 14-38,-1-1 0,1 0 1,0 1-1,0-1 0,-1 1 1,1-1-1,-1 0 0,1 1 0,0-1 1,-1 1-1,1-1 0,-1 1 0,1-1 1,-1 1-1,0-1 0,1 1 1,-1 0-1,1-1 0,-1 1 0,0 0 1,1 0-1,-1-1 0,0 1 1,1 0-1,-1 0 0,0 0 0,1 0 1,-1 0-1,0 0 0,1 0 0,-2 0 1,-1 1 17,1-1 0,-1 1 1,1 0-1,0 0 0,0 1 0,-1-1 1,1 0-1,0 1 0,-2 1 0,-6 6 82,1 0 0,-12 15-1,15-16-265,0 1-1,0-1 0,1 1 1,1 0-1,-1 0 1,1 0-1,1 0 1,0 1-1,-4 16 0,7-25 76,0 0 0,0 0 0,0 0-1,0 1 1,0-1 0,0 0 0,0 0 0,0 0-1,0 1 1,0-1 0,1 0 0,-1 0-1,0 0 1,1 0 0,-1 0 0,1 0-1,-1 0 1,1 0 0,0 0 0,-1 0 0,1 0-1,0 0 1,1 1 0,-1-2 33,-1 1 0,1-1 1,0 0-1,0 1 0,0-1 0,0 0 1,0 0-1,0 0 0,0 0 0,0 0 1,0 0-1,0 0 0,0 0 0,-1-1 1,1 1-1,0 0 0,0 0 0,0-1 0,0 1 1,0-1-1,-1 1 0,1-1 0,0 1 1,0-1-1,0 1 0,-1-1 0,1 1 1,0-1-1,-1 0 0,1-1 0,17-19-689</inkml:trace>
  <inkml:trace contextRef="#ctx0" brushRef="#br0" timeOffset="1">242 0 15827,'2'48'1404,"7"68"576,-7-105-1717,0 0-1,1 1 1,0-1 0,1-1-1,0 1 1,0-1 0,11 18 0,-14-26-232,0-1 0,0 1 1,0 0-1,0-1 1,0 1-1,0-1 0,1 0 1,-1 1-1,0-1 0,1 0 1,-1 0-1,1 1 1,0-1-1,-1 0 0,1-1 1,0 1-1,-1 0 1,1 0-1,0-1 0,0 1 1,0-1-1,0 0 1,-1 1-1,1-1 0,0 0 1,0 0-1,0 0 0,0 0 1,0-1-1,0 1 1,0 0-1,-1-1 0,1 1 1,0-1-1,0 0 1,0 0-1,-1 1 0,1-1 1,0 0-1,-1 0 1,1-1-1,-1 1 0,0 0 1,2-2-1,5-5 28,0 0 0,-1-1 0,0 0-1,0 0 1,-1-1 0,6-11 0,-7 11-6,0-1 0,0 1 0,-1-1-1,0 0 1,-1 0 0,-1 0 0,1-1 0,-2 1 0,1-1 0,-2-14-1,0 25-38,0 0 0,0-1 0,0 1 0,-1 0 0,1-1-1,0 1 1,-1 0 0,1 0 0,-1 0 0,1-1-1,-1 1 1,0 0 0,0 0 0,1 0 0,-1 0 0,0 0-1,0 0 1,0 0 0,0 0 0,0 0 0,0 1-1,-1-1 1,1 0 0,-1 0 0,-1 0 5,0 1 1,1-1-1,-1 1 0,0 0 1,1-1-1,-1 1 0,0 0 1,0 1-1,1-1 0,-1 0 1,-3 2-1,-7 2 49,0 0-1,0 1 1,-18 11-1,30-16-65,-12 7 36,-1-1-423,1 1 0,0 1 1,0 0-1,0 1 0,-19 18 0,27-22-5,4-10-128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3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7 179 18276,'-6'12'1600,"7"-12"-1072,5-1-208,9-10 857,5-4-489,7-6-336,4-1-136,2-4-560,5-1-256,-4 3-440,-1 1-249,-12 10 889,-6 5-280,-13 8-256</inkml:trace>
  <inkml:trace contextRef="#ctx0" brushRef="#br0" timeOffset="1">56 326 16500,'0'5'1544,"11"-5"-976,4-11-184,7-8 912,7-4-544,5-7-735,2 0-378,2-4 433,1 1-96,-9-1-168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29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230 43 13203,'2'-2'373,"-1"0"1,0 0 0,0 0 0,0 0-1,0-1 1,0 1 0,0 0-1,0-1 1,-1 1 0,1 0-1,-1-1 1,1-3 0,-1 5-283,0 1 1,-1 0 0,1-1 0,0 1 0,0-1-1,0 1 1,0 0 0,0-1 0,0 1 0,-1-1-1,1 1 1,0 0 0,0-1 0,0 1 0,-1 0-1,1-1 1,0 1 0,-1 0 0,1 0 0,0-1-1,-1 1 1,1 0 0,0 0 0,-1-1 0,1 1-1,0 0 1,-1 0 0,-1 0 14,1-1 0,0 1-1,-1 1 1,1-1 0,0 0 0,-1 0 0,1 0 0,0 1 0,-1-1-1,1 1 1,0-1 0,0 1 0,-2 0 0,-6 4 63,1 1-1,0-1 1,0 2 0,0-1 0,1 1 0,0 0 0,1 0-1,-8 10 1,-3 7-2,-20 38-1,37-61-165,-58 117 311,52-104-269,1-1 1,1 1 0,0 0-1,1 0 1,1 1-1,0-1 1,0 16 0,2-26-34,0-1 1,1 0 0,-1 0 0,0 0 0,1 0 0,0 0 0,0 0 0,0 0 0,0-1-1,0 1 1,1 0 0,-1 0 0,1-1 0,-1 1 0,5 3 0,-5-4-10,1-1 1,0 1 0,0-1-1,0 0 1,0 0 0,0 1 0,1-1-1,-1-1 1,0 1 0,0 0-1,1-1 1,-1 1 0,0-1-1,1 1 1,-1-1 0,1 0-1,-1 0 1,0 0 0,1-1-1,2 0 1,4-1-122,0 0-1,0-1 1,-1 0-1,1 0 1,-1-1 0,0-1-1,0 1 1,-1-1-1,10-7 1,-6 2-65,1 0 0,-1-1 0,-1 0 0,15-21 1,-1-4-223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4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1 164 19836,'19'-28'1196,"32"-38"0,-45 59-1039,1 0 1,0 0-1,0 1 0,1 0 1,-1 0-1,1 1 0,0 0 1,1 1-1,17-8 0,-24 11-132,1 0 0,-1 1 0,1-1 0,-1 0 0,1 1 0,-1 0 0,1 0-1,-1-1 1,1 1 0,-1 1 0,1-1 0,-1 0 0,1 1 0,-1-1 0,1 1 0,-1 0 0,0 0 0,1 0 0,-1 0 0,0 0-1,0 0 1,1 1 0,-1-1 0,0 1 0,0-1 0,-1 1 0,1 0 0,0 0 0,0 0 0,-1 0 0,0 0 0,1 0 0,-1 0-1,0 0 1,1 4 0,1 2 2,0 0 0,0 0 0,-2 1 0,1-1 0,-1 1-1,0 0 1,0-1 0,-1 1 0,-1 9 0,-3 6 65,0 1-1,-2-1 1,-1 0 0,0-1 0,-2 1 0,-1-2 0,-1 1 0,-13 20 0,10-26 178,13-21-188,9-8-140,3-2-46,0-1 0,1 2 0,1 0 0,15-13 0,-23 22 53,-1 0 0,1 1 0,0 0 0,0 0 0,0 0 0,1 0 0,-1 1 0,1 0 0,-1 0 0,1 0 0,0 1 0,0 0 0,-1 0 0,1 0 0,0 1 0,11 0 0,-13 1 29,-1 0 0,1 0 0,-1 0 0,0 0 0,1 0 0,-1 1 0,0 0 0,0-1 0,0 1 0,0 0 0,0 0 0,0 1 0,-1-1 0,5 6 0,-3-3 36,-1 0 0,1 0 1,-1 0-1,-1 0 0,1 1 0,-1 0 1,0-1-1,2 9 0,-2-5 124,0 1 0,-1-1 0,0 1 0,-1-1-1,0 1 1,0-1 0,-1 1 0,0-1 0,-1 0 0,0 1 0,-4 10 0,4-14-60,-1 0 0,-1 0 1,1 0-1,-1-1 1,0 0-1,0 1 0,-1-1 1,1 0-1,-1-1 0,0 1 1,-9 5-1,12-9-217,0 0-1,0 0 1,0 1-1,0-1 1,0-1-1,0 1 1,0 0-1,0-1 0,0 1 1,0-1-1,-1 1 1,1-1-1,0 0 1,0 0-1,0 0 1,-1 0-1,1 0 1,0-1-1,0 1 1,0-1-1,0 1 1,-1-1-1,1 0 1,0 0-1,0 0 0,0 0 1,1 0-1,-1 0 1,0 0-1,0-1 1,1 1-1,-1-1 1,1 1-1,-1-1 1,1 0-1,-1 0 1,1 1-1,-1-3 1,-6-16-844,4-2-299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4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 19092,'2'-1'155,"5"-6"401,1 0 1,0 1-1,0 0 1,19-9 0,-26 14-502,0 1 1,1-1 0,-1 0-1,1 1 1,-1-1 0,1 1-1,-1 0 1,1-1 0,-1 1-1,1 0 1,-1 0 0,1 0 0,-1 0-1,1 0 1,-1 1 0,1-1-1,-1 0 1,1 1 0,-1-1-1,1 1 1,-1-1 0,1 1-1,-1-1 1,0 1 0,1 0-1,-1 0 1,0 0 0,0 0-1,0 0 1,0 0 0,1 0-1,-1 0 1,-1 1 0,1-1-1,0 0 1,0 1 0,0-1-1,-1 0 1,1 1 0,-1-1 0,1 1-1,0 2 1,2 8 32,-1 0 1,0 0 0,0 0-1,-1 0 1,-1 0-1,0 0 1,-1 1 0,0-1-1,0 0 1,-2 0-1,-3 13 1,-7 18 324,-31 65 0,43-105-388,-35 70 1110,41-80-1118,1 1 1,0 0 0,0 0 0,1 0 0,-1 1 0,1 0 0,0 0 0,10-4 0,-13 7-46,0 0 0,0 1 0,0-1 0,0 1 0,0 0 1,1 0-1,-1 0 0,1 1 0,-1-1 0,0 1 0,1 0 0,-1 1 1,1-1-1,-1 1 0,0-1 0,1 1 0,-1 1 0,4 1 0,-7-3 29,5 3-314,1 0 1,0-1-1,-1 0 1,13 3-1,-17-5 279,1 0 0,-1 0 0,0 0 0,1 0 0,-1-1 0,1 1 0,-1-1 0,0 1 0,1-1 0,-1 0 0,0 0 0,0 0 1,0 0-1,1 0 0,-1 0 0,0-1 0,2-1 0,5-6-51,0 1 1,-1-1-1,8-11 1,-8 9 18,23-27-232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5.2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0 241 17876,'0'0'1520,"3"0"-1216,6-10-40,6-2 632,8-11-503,5-2-25,8-7-120,3 1-112,1-1-328,-1 2-232,-5 6-465,-1 6-231,-13 15 776,-8 3-256,-14 18-200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5.8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1 191 16532,'7'3'1520,"5"-6"-1144,8-9-8,5-5 864,9-5-744,3-2-72,7-3-183,-1 0-265,-1 3-137,-6 3 274,-9 10-226,-12 5-63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8.0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1 16796,'-2'1'89,"0"0"0,0 0 1,0 0-1,0 1 0,0-1 1,1 1-1,-1-1 0,1 1 1,-1 0-1,1-1 0,0 1 1,-1 0-1,1 0 0,0 0 1,0 0-1,1 0 0,-1 0 1,0 0-1,0 0 0,0 5 1,-1 7 20,0 0 0,-1 17 0,3-19 200,-3 40-108,2 1 0,3-1-1,2 0 1,3 0 0,1 0 0,20 64-1,-22-98-101,13 31-1,-16-44-79,-1-1 0,1 0 0,-1 1 0,1-1-1,0 0 1,1-1 0,-1 1 0,1-1 0,-1 1 0,1-1 0,7 4 0,-9-6-8,-1 0 0,1 0 1,-1 0-1,1-1 0,0 1 1,0-1-1,-1 1 0,1-1 0,0 0 1,0 1-1,0-1 0,-1 0 1,1 0-1,0 0 0,0 0 0,0-1 1,-1 1-1,1 0 0,0-1 1,0 0-1,2-1 0,0 0 10,-1 0 0,-1 0 1,1 0-1,0-1 0,0 1 0,-1-1 0,1 0 0,-1 0 1,0 0-1,2-4 0,3-5 61,-1-1 1,-1 0-1,0 0 0,5-23 1,-6 20 27,-1 0 0,-1 0 1,-1 0-1,0 0 0,-2-24 1,0 34-61,0 0 0,0 0 1,-1 0-1,1 0 1,-1 0-1,-1 0 1,-4-9-1,5 12-23,0 0-1,0 0 1,0 1 0,0-1-1,-1 1 1,1 0 0,-1-1-1,1 1 1,-1 0 0,0 1-1,0-1 1,0 0-1,0 1 1,0 0 0,-4-2-1,4 3-16,-1-1-1,1 1 0,-1 0 0,1 0 0,-1 0 1,1 0-1,-1 0 0,1 1 0,-1 0 0,1 0 1,0 0-1,-1 0 0,1 0 0,0 1 0,0-1 0,-1 1 1,1 0-1,1 0 0,-1 0 0,0 0 0,0 1 1,1-1-1,0 1 0,-4 4 0,1-1-196,1-1-1,0 1 1,0 0 0,0 0-1,1 0 1,0 1 0,0-1-1,0 1 1,1 0-1,0 0 1,-1 9 0,3-15 134,0 11-243,0-12 282,0 0 0,0 0 1,0 0-1,0 1 1,0-1-1,1 0 1,-1 0-1,0 0 1,0 1-1,0-1 1,0 0-1,0 0 1,0 0-1,1 1 1,-1-1-1,0 0 1,0 0-1,0 0 1,1 0-1,-1 0 1,0 0-1,0 1 1,0-1-1,1 0 0,-1 0 1,0 0-1,0 0 1,0 0-1,1 0 1,-1 0-1,0 0 1,0 0-1,1 0 1,-1 0-1,0 0 1,0 0-1,1 0 1,-1 0-1,0 0 1,0 0-1,0 0 1,1-1-1,10-5-618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8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0 17780,'-4'33'705,"-1"9"64,2 1 1,2 59-1,2-89-652,0-1 0,1 0 0,1 1 0,0-1 0,0 0-1,1 0 1,1 0 0,0-1 0,1 0 0,0 0 0,0 0 0,14 16 0,-18-24-92,0 0 0,1-1 0,-1 1 1,1-1-1,0 1 0,0-1 0,0 0 0,0 0 0,0 0 1,0 0-1,0-1 0,1 1 0,-1-1 0,1 0 1,-1 0-1,5 1 0,-4-2-12,-1 0-1,0-1 1,0 1 0,0 0-1,0-1 1,0 0 0,0 0-1,0 0 1,0 0 0,0 0-1,-1 0 1,1-1 0,0 1-1,-1-1 1,5-3 0,0-2 7,-1 0 1,0 0-1,0 0 1,0-1-1,-1 0 1,0 0 0,0 0-1,-1-1 1,0 0-1,-1 1 1,4-13-1,-3 5 38,-1 1 0,-1-1-1,0 1 1,-1-1 0,-1 0 0,0 0-1,-1 1 1,-1-1 0,-4-17 0,5 27-34,-1 0 1,1 0 0,-1 0-1,-1 0 1,1 0 0,-1 0-1,0 0 1,-1 1-1,1 0 1,-1-1 0,0 1-1,0 1 1,-1-1 0,1 1-1,-1-1 1,0 1 0,0 1-1,-1-1 1,1 1 0,-1 0-1,0 0 1,0 0 0,0 1-1,-12-3 1,12 4-120,-1 0 0,0 0 0,0 1 0,1 0 0,-1 1 1,0-1-1,1 1 0,-1 1 0,1-1 0,-1 1 0,1 0 0,-1 1 0,1-1 1,0 1-1,0 0 0,1 1 0,-1 0 0,0-1 0,1 2 0,0-1 0,0 1 0,1 0 1,-1 0-1,1 0 0,0 0 0,0 1 0,1-1 0,-1 1 0,1 0 0,1 1 1,-1-1-1,1 0 0,-2 11 0,2 1-515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29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1 119 18820,'4'4'1912,"5"-1"-1367,2-3-217,4-1 1096,4-8-904,2-5-88,2-4-360,-4-1-392,-4-5 8,-6 3 248,-9 9-136,-4 4-96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0.6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15611,'0'17'3609,"0"-1"-2694,0 1 1,1 0-1,4 19 0,-4-30-805,2 10 70,1 0 0,1-1-1,6 17 1,-10-29-165,0 0 1,0-1-1,1 1 0,-1-1 0,0 1 1,1-1-1,0 1 0,0-1 0,-1 0 1,1 0-1,0 0 0,1 0 1,-1 0-1,0 0 0,1 0 0,-1-1 1,1 0-1,-1 1 0,1-1 0,-1 0 1,1 0-1,0 0 0,0 0 1,5 0-1,-5-1-44,0-1-1,0 0 1,0 1 0,0-1-1,0 0 1,0 0 0,0-1 0,0 1-1,0-1 1,-1 1 0,1-1-1,-1 0 1,1 0 0,-1 0 0,0 0-1,1-1 1,-1 1 0,0 0-1,-1-1 1,1 0 0,0 1 0,-1-1-1,3-5 1,-2 2-363,1 1 1,-1-1 0,-1 1-1,1-1 1,-1 0-1,0 1 1,0-1-1,0 0 1,-1 0-1,0 0 1,0 0-1,-2-6 1,2 12 258,0-1-1,0 0 1,0 0 0,0 0-1,-1 0 1,1 0 0,0 0-1,-1 1 1,1-1 0,-1 0-1,1 0 1,-1 1 0,1-1-1,-1 0 1,1 1 0,-1-1 0,0 0-1,1 1 1,-1-1 0,0 1-1,0-1 1,1 1 0,-1-1-1,0 1 1,0 0 0,0-1-1,1 1 1,-2 0 0,1 0 17,0 0 0,1 0 0,-1 0 0,0 1 0,1-1 0,-1 0 0,0 0 0,1 1 0,-1-1 0,1 1 0,-1-1 0,1 1 0,-1-1 0,1 1 0,-1-1 1,1 1-1,-1-1 0,1 1 0,0-1 0,-1 1 0,1 0 0,0-1 0,-1 1 0,1 0 0,0-1 0,0 1 0,0 0 0,0-1 0,-1 1 0,1 0 0,0-1 0,0 1 0,0 0 0,1-1 0,-1 2 1,1 7 650,1 0 0,0-1 1,0 1-1,1-1 1,0 0-1,1 0 1,0 0-1,0 0 1,7 9-1,5 13 245,-15-29-748,7 16 44,0-1-1,2-1 0,11 16 1,-21-30-82,0-1 1,1 1 0,-1-1 0,0 1 0,0-1-1,1 1 1,-1-1 0,0 0 0,1 1 0,-1-1 0,1 1-1,-1-1 1,0 0 0,1 1 0,-1-1 0,1 0-1,-1 0 1,1 0 0,-1 1 0,1-1 0,-1 0-1,1 0 1,-1 0 0,1 0 0,-1 0 0,1 0 0,0 0-1,-1 0 1,1 0 0,-1 0 0,1 0 0,-1 0-1,1 0 1,-1 0 0,1-1 0,4-10-132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1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86 15795,'5'29'1432,"-4"-17"-1054,1 0-1,1 0 1,0-1 0,0 1-1,1-1 1,0 1-1,1-1 1,11 17 0,-16-27-358,1 0 0,0 0 0,-1-1 1,1 1-1,0 0 0,-1 0 0,1 0 0,0-1 1,0 1-1,0-1 0,-1 1 0,1 0 0,0-1 1,0 1-1,0-1 0,0 0 0,0 1 1,0-1-1,0 0 0,2 1 0,-2-2-10,-1 1 0,1 0 0,0 0 1,0-1-1,0 1 0,0 0 0,-1-1 0,1 1 0,0-1 0,0 1 0,-1-1 0,1 1 0,0-1 0,-1 0 0,1 1 1,-1-1-1,1 0 0,0-1 0,2-3 4,0 0 0,-1 0 0,0 0 0,0 0 0,0-1 0,0-5 1,1-2 1,-2-1 1,1 0 0,-2 0 0,-1-26-1,0 33 4,0 0 0,0 0 0,0 1 0,-1-1 0,0 0 0,0 1 1,-1 0-1,1-1 0,-2 1 0,1 0 0,-8-10 0,10 15-14,1 0 1,-1 0-1,0 0 1,0 1-1,0-1 1,0 0-1,0 0 1,0 0-1,0 1 1,0-1-1,0 1 1,0-1-1,0 1 1,0-1-1,0 1 1,0-1-1,-1 1 1,1 0-1,0 0 1,0 0-1,-1 0 1,1 0-1,-2 0 1,1 1 1,0-1 1,1 1-1,-1 0 1,1 0 0,-1 0-1,1 0 1,0 0 0,-1 0-1,1 0 1,0 1 0,0-1-1,0 0 1,0 1 0,-2 2-1,-1 4 12,0 0-1,0 0 0,1 0 0,0 1 0,-2 12 0,5-19-38,-4 10-363,2 0-1,0 1 0,0-1 1,1 1-1,1-1 1,0 1-1,2 15 0,1-25-289,0-9 179,2-8-275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1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74 15603,'0'-1'103,"0"0"-1,-1 0 0,1 0 0,0 0 0,0 0 0,-1 0 1,1 1-1,0-1 0,-1 0 0,1 0 0,-1 0 0,1 1 1,-1-1-1,1 0 0,-1 1 0,0-1 0,1 0 1,-1 1-1,0-1 0,1 1 0,-1-1 0,0 1 0,0-1 1,0 1-1,1-1 0,-1 1 0,0 0 0,0 0 0,0-1 1,0 1-1,0 0 0,0 0 0,0 0 0,1 0 1,-1 0-1,0 0 0,0 0 0,0 0 0,0 1 0,0-1 1,0 0-1,0 0 0,1 1 0,-1-1 0,0 0 0,0 1 1,0-1-1,1 1 0,-1-1 0,0 1 0,0 0 1,1-1-1,-1 1 0,1 0 0,-1-1 0,0 1 0,1 0 1,0 0-1,-1-1 0,1 1 0,-1 0 0,1 0 0,0 0 1,-1 1-1,-1 7-35,-1 1 1,2-1 0,-1 0-1,1 1 1,1-1-1,-1 1 1,2-1 0,-1 1-1,1-1 1,1 0 0,0 1-1,0-1 1,1 0-1,0 0 1,0 0 0,1 0-1,1-1 1,-1 0-1,10 13 1,-13-20-67,0 0 1,0 0-1,0 0 1,-1 0-1,2 0 1,-1 0-1,0 0 1,0-1-1,0 1 1,0 0-1,0-1 1,1 1-1,-1-1 0,0 0 1,0 1-1,1-1 1,-1 0-1,0 1 1,1-1-1,-1 0 1,0 0-1,1 0 1,-1-1-1,0 1 0,1 0 1,-1 0-1,0-1 1,1 1-1,-1 0 1,0-1-1,0 0 1,1 1-1,-1-1 1,0 0-1,0 1 0,0-1 1,0 0-1,0 0 1,0 0-1,0 0 1,0 0-1,0 0 1,-1 0-1,2-2 0,3-4 0,-1 1-1,0-1 1,0 0-1,-1 0 0,0-1 1,4-10-1,-4 5-69,-1 0-1,0 0 1,0-1 0,-2 1-1,1-1 1,-2 1 0,0-1-1,-3-14 1,4 26 11,-1 0 0,1 1-1,-1-1 1,1 1 0,-1-1 0,1 1 0,-1-1 0,0 1 0,0-1-1,0 1 1,-2-2 0,3 2 13,0 1 0,-1 0 0,1-1 0,-1 1 0,1 0 0,-1-1 0,1 1 0,-1 0 0,0 0 0,1 0 0,-1 0 0,1-1 0,-1 1 0,1 0 0,-1 0 0,0 0 0,1 0 0,-1 0 0,1 0 0,-1 0 0,1 1 0,-2-1 0,0 1-62,0 0 1,0 1 0,-1-1-1,1 0 1,0 1 0,0 0-1,1-1 1,-1 1 0,0 0 0,1 0-1,-1 0 1,-1 3 0,-8 14-520</inkml:trace>
  <inkml:trace contextRef="#ctx0" brushRef="#br0" timeOffset="1">331 0 19084,'-7'2'1576,"7"5"-1232,-2 1-167,1-1 863,2 1-1152,1-7-1697,2 1 1177,2-1-16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30.5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 16155,'0'6'1393,"5"-5"-889,5-1-168,10 0 536,5-4-88,7-2-240,4 0-88,0-2-271,-1-1-321,-4 2-593,-2-1 105,-11 2 432,-5 5-200,-8 1-104</inkml:trace>
  <inkml:trace contextRef="#ctx0" brushRef="#br0" timeOffset="1">48 154 15987,'-12'10'1897,"8"-4"-1177,-1-4-280,11-2 1160,6-3-631,9-5-321,5 1-264,7-2-672,-1 0-344,4-2-561,-3 1 953,0-5-176,-3 0-160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2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75 17644,'31'-10'1719,"-20"7"-1659,-1-1 1,0 0 0,0 0 0,0-1-1,0-1 1,-1 0 0,0 0-1,0 0 1,13-14 0,-22 20-58,0 0-1,1 0 1,-1 0 0,0 0 0,0 0 0,0 0 0,0 0 0,0 0 0,1 0 0,-1 0 0,0 0-1,0 0 1,0 0 0,0 0 0,0 0 0,1 0 0,-1 0 0,0 0 0,0 0 0,0 0 0,0 0-1,0 0 1,1 0 0,-1 0 0,0 1 0,0-1 0,0 0 0,0 0 0,0 0 0,0 0 0,0 0 0,0 0-1,0 1 1,1-1 0,-1 0 0,0 0 0,0 0 0,0 0 0,0 0 0,0 1 0,0-1 0,0 0-1,0 0 1,0 0 0,0 0 0,0 0 0,0 1 0,0-1 0,0 0 0,0 0 0,0 0 0,0 0 0,-1 0-1,1 1 1,1 10 49,-1-11-50,0 258-302,-1-244 92,0 0 0,-1 0 0,-6 19 0,5-23-63</inkml:trace>
  <inkml:trace contextRef="#ctx0" brushRef="#br0" timeOffset="1">91 293 16700,'4'-9'1368,"8"-5"-920,0-4-168,6-4 632,2-5-424,1-4-536,0 3-288,-3 2 408,-2 5-88,-7 8-184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2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0 688 14963,'52'-53'1989,"2"2"-1,69-49 1,-35 29-961,217-164 239,-89 98-3725,-208 133 2146,-6 4 212,0-1 0,0 0 0,0 1 0,-1-1 0,1 0 1,0 0-1,-1 0 0,1 0 0,0-1 0,-1 1 1,0 0-1,1-1 0,-1 1 0,0-1 0,0 1 1,1-1-1,-1 0 0,-1 1 0,3-5 0,-6 0-362,-9 3 7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3.3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1 429 15875,'13'-19'856,"0"-1"1,-2 0-1,17-39 0,-11 23-62,5-11-110,36-67 7,-58 113-696,0 0 0,0 1 1,1-1-1,-1 1 0,0-1 0,1 1 1,-1-1-1,0 1 0,1-1 1,-1 1-1,1-1 0,-1 1 1,1 0-1,-1-1 0,1 1 1,-1 0-1,1-1 0,-1 1 0,1 0 1,0-1-1,-1 1 0,1 0 1,1 0-1,-2 0 1,1 0 0,-1 1 0,1-1 0,-1 0 0,1 1 0,-1-1 0,1 0 0,-1 1 0,1-1 0,-1 1 0,0-1 0,1 1-1,-1-1 1,0 1 0,1-1 0,-1 1 0,0 0 0,0-1 0,1 2 0,8 38-100,-8-32 82,39 171-1123,-38-172 232,1-8 491,0-11 68,-2-8-149</inkml:trace>
  <inkml:trace contextRef="#ctx0" brushRef="#br0" timeOffset="1">344 24 15507,'4'30'1745,"-3"-16"-1115,0 1-1,7 23 0,-7-34-590,0-1 0,0 0 0,1 1 0,-1-1-1,1 0 1,0 1 0,0-1 0,0 0 0,0 0 0,0-1-1,1 1 1,-1 0 0,1-1 0,0 0 0,5 4 0,-7-5-30,0-1 0,0 1 0,0-1 0,0 1 0,0-1 0,1 1 0,-1-1 0,0 0 0,0 0 1,0 1-1,1-1 0,-1 0 0,0 0 0,0 0 0,0 0 0,1-1 0,-1 1 0,0 0 1,0 0-1,0-1 0,1 1 0,1-2 0,-1 1-5,1-1 1,-1 0 0,0 0-1,0 0 1,0 0-1,0 0 1,0 0-1,-1 0 1,3-5-1,1-2 25,0 0 0,-1-1 0,0 0 0,3-14-1,-4 14 50,6-29 220,-9 37-240,1 0 0,-1 0 0,0 0 0,0 0 0,0 0 1,0 0-1,0-1 0,0 1 0,0 0 0,-1 0 0,1 0 1,-1 0-1,-1-3 0,1 4-30,1 1 1,-1-1-1,1 1 0,-1-1 1,0 1-1,1 0 1,-1-1-1,1 1 0,-1 0 1,0-1-1,1 1 0,-1 0 1,0 0-1,0 0 1,1 0-1,-1 0 0,0 0 1,1 0-1,-1 0 0,0 0 1,0 0-1,1 0 1,-1 0-1,0 0 0,1 0 1,-1 1-1,0-1 1,1 0-1,-1 1 0,0-1 1,1 0-1,-1 1 0,0-1 1,1 1-1,-1-1 1,0 1-1,-21 19 478,14-10-371,-1 0 0,2 1 0,-10 16-1,15-24-260,0 1-1,0 0 1,0 0-1,0 0 1,1 0-1,0 0 1,0 0-1,0 1 0,0-1 1,1 0-1,0 0 1,0 1-1,0-1 1,1 6-1,-1-10 96,0 0 1,0 1-1,0-1 0,0 0 0,0 1 0,0-1 0,0 0 0,0 0 1,0 1-1,0-1 0,1 0 0,-1 0 0,0 1 0,0-1 1,0 0-1,0 0 0,1 1 0,-1-1 0,0 0 0,0 0 0,1 0 1,-1 1-1,0-1 0,0 0 0,1 0 0,-1 0 0,0 0 0,0 0 1,1 0-1,-1 0 0,0 1 0,0-1 0,1 0 0,-1 0 0,0 0 1,1 0-1,-1 0 0,1 0 0,11-8-638,1-3-2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3.8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 15739,'2'22'894,"6"56"620,-7-71-1312,0 0 1,1-1 0,0 1 0,0-1 0,1 1 0,0-1 0,0 0-1,7 10 1,-9-15-160,0 1-1,-1-1 0,1 0 1,0 0-1,0-1 0,0 1 1,0 0-1,1 0 1,-1 0-1,0-1 0,0 1 1,0 0-1,1-1 0,-1 1 1,0-1-1,1 0 1,-1 1-1,0-1 0,1 0 1,-1 0-1,0 0 0,3 0 1,-1-1-1,-1 1-1,1-1 1,-1 0 0,1 0 0,-1 0-1,1 0 1,-1 0 0,0-1 0,1 1 0,3-4-1,2-3 16,0 0 0,0-1 0,0 0 0,6-10 0,-1-1 25,20-39-1,-30 52-49,0 1 0,-1 0-1,1-1 1,-1 0-1,-1 0 1,1 1 0,-1-1-1,0 0 1,-1 0-1,0-12 1,0 18-18,0 0 0,-1-1 0,1 1 0,0 0 0,-1 0 1,0-1-1,1 1 0,-1 0 0,0 0 0,1 0 0,-1 0 0,0 0 0,0 0 0,0 0 0,0 0 0,0 0 0,0 0 0,0 0 0,0 1 1,-1-1-1,1 0 0,0 1 0,0-1 0,-1 1 0,1-1 0,0 1 0,-1 0 0,1 0 0,0-1 0,-1 1 0,1 0 0,0 0 0,-1 0 1,1 0-1,0 1 0,-3-1 0,-3 1 39,0 1 0,0-1 0,0 1 1,0 0-1,-9 5 0,8-4-204,1 1-1,-1 0 0,1 1 0,0-1 1,0 1-1,0 1 0,1-1 1,0 1-1,0 0 0,0 1 1,-5 7-1,9-7-188,3-1-130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4.4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0 295 18836,'15'-6'1840,"0"-3"-1295,10-7-225,0-5 1008,10-8-760,-1-4-136,5-6-288,0 1-192,-7 4-424,-2 1-272,-9 13-376,-8 5-129,-11 14 769,-2 5-312,-8 13-104</inkml:trace>
  <inkml:trace contextRef="#ctx0" brushRef="#br0" timeOffset="1">64 403 17372,'25'-7'1800,"2"-7"-1256,5-10-256,2-3 825,1-4-737,-1 1-352,-5 0 184,-5 1-112,-5 5-152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5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0 221 18492,'4'-8'272,"-1"0"0,2 0-1,-1 0 1,1 0 0,0 1 0,0 0-1,1 0 1,8-8 0,55-44 846,-68 58-1091,23-17 285,33-21-1,-51 35-258,1 1 0,-1-1 0,1 1 0,0 1 0,0-1 0,0 1 0,0 0 0,0 1 0,0 0 0,1 0 0,6 0 0,-12 1-43,0 0 0,-1 0 0,1 0 0,0 1 0,-1-1 0,1 1 0,-1-1 0,1 1 0,0-1 0,-1 1 0,1 0 0,-1 0 0,0-1 0,1 1 0,-1 0 0,0 1 0,1-1 0,-1 0 0,0 0 0,2 3 0,-2-2-3,0 1 0,0-1 0,0 1 0,0 0 0,-1-1 0,1 1 0,-1-1 0,1 1 0,-1 0 0,0 0 0,-1 4 0,0 6 3,-2-1 1,0 1-1,0-1 0,-7 16 1,-11 21 76,-3-2 0,-29 47 0,8-16 58,45-79-143,0 1-1,0 0 1,0 0-1,1 0 0,-1 0 1,0 0-1,0 0 1,0 0-1,0 0 0,0 0 1,1 0-1,-1 0 0,0 0 1,0 1-1,0-1 1,0 0-1,0 0 0,1 0 1,-1 0-1,0 0 0,0 0 1,0 0-1,0 0 1,0 0-1,0 0 0,1 1 1,-1-1-1,0 0 1,0 0-1,0 0 0,0 0 1,0 0-1,0 0 0,0 1 1,0-1-1,0 0 1,0 0-1,0 0 0,0 0 1,0 0-1,0 1 0,0-1 1,0 0-1,0 0 1,0 0-1,0 0 0,0 1 1,16-12-16,-14 9 14,14-9-67,-1 0 1,2 1-1,-1 1 1,2 0-1,-1 1 1,31-9-1,-44 16 49,1-1-1,0 1 1,0 1-1,0-1 1,0 1 0,0 0-1,0 0 1,0 0-1,0 1 1,0-1-1,0 1 1,0 0-1,0 1 1,-1-1-1,1 1 1,0 0-1,-1 0 1,0 1-1,1-1 1,-1 1 0,0 0-1,0 0 1,0 0-1,-1 1 1,1-1-1,-1 1 1,0 0-1,0 0 1,0 0-1,3 7 1,-2-2 90,1 1 1,-2 0-1,1 0 1,-2 0-1,1 0 0,-1 1 1,-1-1-1,0 1 1,0-1-1,-1 1 0,0-1 1,-1 1-1,-4 19 1,4-23 32,-1 0 1,0 0-1,0 0 1,0 0 0,-1 0-1,0 0 1,0-1-1,-1 0 1,0 1 0,0-1-1,0 0 1,-1-1-1,0 1 1,0-1 0,0 0-1,-1 0 1,0-1-1,1 0 1,-2 0 0,-11 6-1,15-9-173,0 0-1,1 0 1,-1 0-1,0-1 1,0 1-1,0-1 1,0 0-1,0 0 1,0 0-1,0 0 1,0 0-1,0-1 1,0 1-1,0-1 1,1 0-1,-1 0 1,0 0-1,0 0 1,1-1-1,-5-1 0,2-1-47,0 0 0,0 0-1,1-1 1,-1 1 0,1-1-1,0 0 1,0 0 0,-4-9-1,-7-15-468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5.7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1 127 19964,'3'-8'485,"5"-11"461,17-29 1,-23 43-806,0 1 0,1 0 0,0 1 0,0-1-1,0 0 1,0 1 0,1 0 0,-1 0 0,1 0 0,0 0 0,0 0 0,0 1 0,5-3 0,-8 5-116,0-1 1,0 1 0,0 0-1,1-1 1,-1 1 0,0 0-1,0 0 1,0 0 0,1 0-1,-1 0 1,0 0 0,0 0 0,0 0-1,1 1 1,-1-1 0,0 0-1,0 1 1,0-1 0,0 1-1,0-1 1,0 1 0,0-1 0,0 1-1,0 0 1,0 0 0,0 0-1,0-1 1,0 1 0,0 0-1,-1 0 1,1 0 0,0 0-1,-1 0 1,1 0 0,-1 0 0,1 1-1,-1-1 1,1 1 0,1 5 20,0-1 0,0 1 1,-1 0-1,0 0 0,0 12 1,-2 24 73,-3 0 0,-1-1 1,-2 1-1,-14 45 0,-11 68 292,32-153-400,-3 36 105,3-39-112,0 1 0,0 0 0,0 0-1,0 0 1,0-1 0,0 1 0,0 0 0,1 0 0,-1 0-1,0-1 1,0 1 0,1 0 0,-1 0 0,0-1-1,1 1 1,-1 0 0,0-1 0,1 1 0,-1 0 0,1-1-1,0 1 1,-1-1 0,1 1 0,-1 0 0,1-1 0,0 0-1,-1 1 1,1-1 0,0 1 0,0-1 0,-1 0 0,1 1-1,0-1 1,0 0 0,-1 0 0,1 0 0,0 0 0,0 0-1,0 0 1,1 0 0,3-1 8,0-1-1,0 1 1,-1-1 0,1 0 0,0-1-1,-1 1 1,0-1 0,6-4-1,33-30-139,-29 24 11,26-26-257,66-84 0,-58 61 191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03.7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85 12067,'1'9'7947,"2"39"-7003,-13 208 502,5-173-1089,4-66-176,2-40-119,0-4-13,1-55-115,-15-122 0,13 293-220,-2-29 335,1-32-20,0-19 10,1 0-1,-1 0 1,2 0 0,2 17-1,7-66 118,26-318-492,-37 355 191,0 7 58,-4 16 35,-3 28 60,6-23-644,0-1 1,4 37-1,-4-45-1071,1-12 1139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04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0 141 15923,'2'-19'2161,"9"-37"-1,-11 52-1973,2 0 0,-1 0 0,0 0 0,1 0 0,0 0-1,-1 0 1,1 1 0,1-1 0,-1 1 0,1-1 0,-1 1 0,1 0 0,0 0 0,0 0-1,5-4 1,-7 7-166,0-1-1,0 0 1,0 1-1,0 0 1,0-1-1,0 1 1,0-1-1,0 1 1,0 0-1,0 0 1,0-1-1,0 1 1,0 0-1,0 0 1,0 0-1,0 0 1,0 0-1,0 0 1,0 1-1,0-1 1,0 0-1,0 0 1,0 1-1,0-1 1,0 1-1,0-1 1,2 2-1,-2-1-2,0 1 0,1 0 0,-1 0-1,0 0 1,0 0 0,0-1-1,0 1 1,0 1 0,0-1-1,0 0 1,-1 0 0,1 4 0,1 1 21,-1 1 1,-1 0 0,1 0 0,-2 0 0,1 0-1,-3 13 1,-6 7 238,-15 34 1,5-15 204,19-47-479,-1 0-1,1 0 1,0 0-1,0 1 1,0-1-1,0 0 0,0 0 1,0 0-1,0 1 1,0-1-1,0 0 0,0 0 1,0 0-1,0 0 1,0 1-1,0-1 1,0 0-1,0 0 0,0 0 1,0 1-1,0-1 1,0 0-1,0 0 0,0 0 1,0 1-1,0-1 1,0 0-1,0 0 1,1 0-1,-1 0 0,0 1 1,0-1-1,0 0 1,0 0-1,0 0 0,1 0 1,-1 0-1,0 0 1,0 1-1,0-1 1,0 0-1,1 0 0,-1 0 1,0 0-1,0 0 1,0 0-1,0 0 0,1 0 1,-1 0-1,0 0 1,0 0-1,0 0 1,1 0-1,-1 0 0,0 0 1,0 0-1,0 0 1,1 0-1,-1 0 0,0 0 1,0 0-1,0 0 1,1-1-1,15-5 9,-11 5-5,78-22-1609,-48 14-1157,41-15 0,-53 15 1496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05.1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18 11098,'1'-1'60,"13"-14"2372,-8 14-770,-4 11-272,-4 1-670,0 0 0,-1 0-1,0 0 1,0 0-1,-7 14 1,4-13-56,2 0-1,0 1 1,-4 18-1,38-65-77,-21 25-677,0 0 0,18-14 0,-24 20 42,1 0 0,1 0 0,-1 1 0,0-1 0,1 1 0,-1 0 0,1 1 0,0-1 0,9-1 0,-13 2 32,0 1 1,1 0-1,-1 0 1,0 0-1,1 0 1,-1 0-1,0 0 0,0 0 1,1 1-1,-1-1 1,0 0-1,0 1 0,1-1 1,-1 1-1,0-1 1,0 1-1,0 0 1,0-1-1,0 1 0,0 0 1,0 0-1,0 0 1,1 1-1,-1 0 15,0-1 0,0 1 0,-1 0 0,1 0-1,0 0 1,-1 0 0,1 0 0,-1 0 0,0 0 0,0 0 0,0 0 0,0 0-1,0 3 1,-2 3 86,1 0-1,-1 0 0,0 0 0,-1 0 1,-6 13-1,3-11 74,1 0 1,-2-1-1,1 0 0,-11 11 1,14-17-231,0 0 0,0 0 1,1 0-1,-2-1 1,1 1-1,0-1 0,0 0 1,-1 0-1,1-1 1,-1 1-1,1 0 1,-1-1-1,0 0 0,0 0 1,-7 1-1,9-2 40,1-1 0,-1 1 0,1 0 0,-1-1 0,1 1 0,-1-1-1,1 1 1,-1-1 0,1 0 0,-1 0 0,1 0 0,0 0 0,-1 0 0,1 0 0,0 0-1,0 0 1,-1-2 0,-8-12-356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31.0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196 1 17188,'-9'10'878,"1"-1"-1,-15 12 1,14-12-472,0 0-1,-14 17 1,7-3-94,1 0 1,1 0 0,2 1-1,0 1 1,2 0 0,-12 42-1,18-54-260,1 1 0,0-1 0,1 1 0,1 0 0,0 0 0,1 0 0,0 0 0,2 0 0,-1 0 0,1 0-1,1-1 1,1 1 0,0-1 0,10 23 0,-12-31-105,1 0-1,-1-1 1,1 1-1,1-1 0,-1 1 1,0-1-1,1 0 1,0 0-1,0-1 1,0 1-1,0-1 1,1 0-1,-1 0 1,1 0-1,0 0 1,0-1-1,0 0 1,0 0-1,0-1 1,1 1-1,-1-1 0,0 0 1,1 0-1,-1-1 1,1 0-1,-1 0 1,0 0-1,10-2 1,18-8-267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0:05.6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61 19132,'0'-15'2049,"3"6"-1313,3 0-320,5 5 1744,5 0-1080,8 1-615,5-1-113,7 1-272,3 1-160,0-1-352,0 3-249,-4-1-583,-7-2-552,-10 4 1288,-9 5-377,-15 5-151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8.4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15755,'3'0'1273,"1"12"-809,-2 6-136,1 12 520,0 6-200,-2 7-160,2 5-64,-3 5-320,0-3-232,-1-1-520,-1-4-608,-2-12 976,1-3-240,0-7-160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8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12115,'-3'143'2996,"4"118"-945,2-206-3672,-2-19 3617,-4 53-1,1-85-2043,0-9 30,-2-9-36,5 1-74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39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0 174 17324,'1'-18'1038,"-1"1"1,7-32 0,-5 42-761,0-1 0,0 0 1,1 0-1,0 1 1,0 0-1,1-1 0,0 1 1,6-7-1,-10 13-226,1-1-1,0 1 1,0 0-1,-1 0 1,1 1 0,0-1-1,0 0 1,0 0-1,0 0 1,0 0 0,0 1-1,0-1 1,0 1-1,0-1 1,1 0 0,-1 1-1,0 0 1,0-1-1,0 1 1,1 0 0,-1 0-1,0 0 1,0-1-1,2 1 1,-2 1-12,1 0 0,-1-1 0,1 1 0,-1 0 0,0 0 0,1 0 0,-1-1-1,0 1 1,0 1 0,1-1 0,-1 0 0,0 0 0,0 0 0,0 1 0,-1-1 0,2 2 0,2 5 53,0 0 0,0 1 0,-1-1 0,-1 1 0,3 12 0,-3-13 93,-1 1 0,0-1 0,0 1 0,-1 0 0,-1 16 0,1-23-189,0 0 1,1 0-1,-1 0 0,1-1 0,-1 1 0,1 0 0,0 0 0,-1 0 0,1-1 1,0 1-1,1 0 0,-1-1 0,2 3 0,19 23-238,-18-23 190,-2-2 48,0 0 0,-1 0 0,1 1 1,-1-1-1,0 0 0,0 1 0,0-1 0,0 1 0,0-1 0,-1 1 0,1 0 0,-1-1 0,1 1 0,-1 0 0,0-1 0,0 1 0,0 0 1,-1 3-1,-1 5 117,-1 1 1,0-1-1,-5 11 1,1-2 25,0 3 59,5-11-102,-1-1 0,-1 1 0,0-1 0,0-1 1,-1 1-1,-1 0 0,0-1 0,-9 13 1,14-23-104,1 0 1,0 0-1,0 1 1,0-1-1,-1 0 1,1 1-1,0-1 1,-1 0-1,1 0 1,0 0-1,0 1 1,-1-1-1,1 0 1,0 0-1,-1 0 1,1 0-1,0 0 1,-1 1-1,1-1 1,-1 0-1,1 0 1,0 0-1,-1 0 1,1 0-1,0 0 1,-1 0-1,1 0 1,0 0-1,-1-1 1,1 1-1,-1 0 1,1 0-1,0 0 1,-1 0-1,-6-13-459,3-20-1046,4 26 1249,0 1-1,0-1 1,1 1-1,0 0 1,0 0 0,0-1-1,1 1 1,3-7-1,5-7-546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23:40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21 120 15627,'1'-8'951,"1"-4"256,1 1-1,0 0 0,5-14 0,-6 21-1058,0 1 0,0-1 0,0 1 0,0 0 0,1 0 0,-1 0 0,1 0 0,0 0 0,0 0 0,0 1 0,0-1 0,0 1-1,5-3 1,-7 4-106,1 0-1,-1 0 1,0 0-1,1 0 1,-1 1-1,1-1 1,-1 1 0,1-1-1,-1 1 1,1-1-1,-1 1 1,1 0-1,0-1 1,-1 1-1,1 0 1,-1 0-1,1 1 1,0-1-1,-1 0 1,1 0-1,-1 1 1,1-1-1,-1 1 1,1-1-1,-1 1 1,1 0-1,-1-1 1,1 1-1,-1 0 1,0 0-1,0 0 1,1 0-1,-1 0 1,0 0-1,0 1 1,0-1 0,0 0-1,0 1 1,0-1-1,-1 0 1,1 1-1,0-1 1,-1 1-1,1-1 1,0 3-1,1 2 37,-1 1-1,0-1 1,0 1-1,0-1 0,-1 1 1,0-1-1,0 0 1,0 1-1,-1-1 1,-2 9-1,-6 11 97,-1 0 1,-1 0-1,-25 40 0,23-44-121,0 0 0,2 1-1,1 0 1,1 0 0,-6 28 0,14-50-53,0 1 0,1-1 0,-1 1 0,1-1 0,0 1 0,0 0 0,-1-1 0,1 1 0,0 0-1,1-1 1,-1 1 0,0-1 0,0 1 0,1 0 0,-1-1 0,1 1 0,-1-1 0,1 1 0,-1-1 0,1 1 0,0-1 0,0 1 0,0-1 0,0 0 0,0 1 0,0-1 0,0 0 0,0 0 0,1 0 0,-1 0 0,2 1 0,1-1-2,-1 0 0,1 0 1,-1-1-1,1 1 1,-1-1-1,1 0 0,0 0 1,-1 0-1,1 0 0,-1-1 1,1 1-1,-1-1 0,6-2 1,102-35-1584,-42 12 908,-32 14 262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2:09.67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 0 15811,'0'12'1593,"-2"2"-1313,-1-5-592,3 1 2200,-1-2-1968,2-8-88,1-8-104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2:12.60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274 189 13651,'-15'4'158,"0"1"0,1 0 0,0 1 0,0 1 0,1 0 0,-1 1 0,1 0 0,1 1 0,0 0 0,0 1 0,1 0 0,0 1 0,1 0 0,0 1 0,1 0 0,0 1 0,1 0 0,0 0 0,1 1 0,1-1 0,0 2 0,1-1 0,1 1 0,-6 29 0,5-7-89,1 1 0,2-1 0,2 1 0,1 0 0,2-1 0,8 39 0,4-2-23,4 1-1,27 70 0,-24-85-44,3-2 1,2-1-1,3-1 0,36 53 1,-47-82-5,2 0 1,1-1-1,1-1 1,1-1-1,0-1 0,2-1 1,1-2-1,1 0 1,36 18-1,-49-30 46,0-2 0,0 1-1,1-2 1,-1 0 0,1-1 0,1-1-1,-1 0 1,0-1 0,1-1-1,-1-1 1,1 0 0,-1-1 0,0-1-1,1 0 1,-1-1 0,0-1-1,0 0 1,-1-1 0,1-1 0,-1-1-1,0 0 1,-1-1 0,0 0-1,0-1 1,-1-1 0,0 0 0,0-1-1,-1 0 1,-1-1 0,0 0-1,11-17 1,-2-1 133,-2 0 0,-2-2 0,0 0 0,-3 0 0,0-1 0,-2-1 0,9-49 0,-10 25 63,-2-1 1,-2 1 0,-5-100-1,-5 97-120,-2 0 0,-4 1 0,-2 0 0,-20-61 0,17 77-144,-1 1 1,-2 1-1,-3 0 0,-1 1 1,-53-73-1,58 92-67,-2 0 0,0 2 0,-1 0 1,-1 1-1,-1 1 0,-1 2 0,0 0 0,-41-21 1,52 32-26,0 0 1,0 1 0,-1 0-1,0 1 1,1 0 0,-1 1-1,0 0 1,0 1-1,-13 1 1,15 1-14,1 0 0,0 1 0,0 0 0,0 1 0,0 0 0,1 0 0,-1 1-1,1 0 1,0 1 0,0 0 0,0 1 0,-13 10 0,13-8 14,0 1 1,1-1-1,-8 11 0,-18 28-461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2:14.03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419 148 8962,'-23'0'324,"0"1"0,0 1 1,1 1-1,-1 1 0,-40 13 1,50-12-187,0 0 1,1 1-1,-1 1 0,1 0 1,0 0-1,1 1 1,0 1-1,0 0 1,1 1-1,-17 19 1,16-14-44,0 0 1,1 1 0,1 0-1,1 1 1,0 0-1,1 0 1,0 1 0,-3 19-1,5-12-47,0 0 0,2 1 0,1-1 0,2 0 0,2 38 0,3-25-30,1-1 0,2 1 0,2-1 0,1 0 0,2-1 0,1 0 0,37 64 0,-29-64-2,2-1 1,1-1-1,2-2 0,1 0 0,1-2 1,1-1-1,2-1 0,1-2 1,68 41-1,-69-50 0,0-1 1,1-1-1,1-2 0,0-1 0,0-2 1,1-1-1,1-2 0,0-1 1,-1-2-1,1-2 0,66-3 1,-55-5 38,-1-2 0,1-1 1,-2-3-1,84-33 0,-38 5 74,108-66-1,-90 40-41,-3-6-1,179-156 1,-266 210-83,0-1-1,-1 0 0,-1-2 1,-1 1-1,-1-2 1,23-45-1,-31 53 18,-2 0 1,0 0-1,0 0 1,-2-1-1,1 0 1,-2 0-1,0 0 1,-1 0-1,0 0 0,-2 0 1,1 0-1,-2 0 1,-5-24-1,1 19 50,0 0-1,-2 0 0,-1 1 1,0 0-1,-2 0 0,0 1 1,0 1-1,-2-1 0,0 2 1,-1 0-1,-1 1 1,-1 0-1,-17-12 0,4 5 84,-1 1-1,0 1 1,-2 2 0,-1 1-1,0 2 1,-63-20 0,58 25-56,-1 1 0,0 2-1,0 2 1,0 2 0,-1 1 0,0 2 0,1 1 0,-1 3 0,-72 15 0,62-6-49,0 2 1,2 3-1,0 1 1,1 3-1,1 1 1,2 3-1,-48 34 1,26-7-54,-85 85 0,136-123 56,-4 0-48,11-13-3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2:35.44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0 222 16740,'0'6'408,"2"7"729,8-18-649,0-2-182,43-25 304,0 2 1,2 3-1,113-40 1,-148 63-587,-1 0 1,1 1 0,-1 1 0,1 1-1,0 1 1,-1 0 0,28 5 0,137 35 306,-90-16-166,-79-21-139,-1 1 23,0-1-1,1-1 1,17 1-1,-29-4-46,1 1 0,-1-1 0,0 0-1,0 0 1,0 0 0,0-1 0,0 1-1,0-1 1,0 1 0,0-1 0,-1 0-1,1 0 1,-1 0 0,1-1 0,2-3-1,1 0-399,-1 0 0,0 0-1,-1 0 1,0-1 0,5-9 0,12-33-3095,-10 30 2587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2:46.86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85 33 7346,'-10'13'771,"-1"0"-1,0-1 1,-1-1 0,-17 14 0,28-24-665,-7 4 1923,6-3 307,6 0-938,6 1-1883,8 3 544,1-1 1,0-1 0,0-1 0,0 0 0,0-1 0,0-2 0,0 0 0,22-2 0,19-7-5,73-19 1,-80 15-24,99-11-1,-137 24 1,0 1 1,0 1-1,0 0 0,-1 1 0,1 1 1,0 0-1,14 7 0,-14-5 61,1-1-1,-1-1 1,1 0-1,0-1 1,26 1 0,-42-3-82,1-1 1,0 0 0,0 0-1,-1 0 1,1 0-1,0 0 1,-1 0 0,1 0-1,0 0 1,0-1 0,-1 1-1,1 0 1,0 0 0,-1 0-1,1-1 1,0 1 0,-1-1-1,1 1 1,0 0 0,-1-1-1,1 1 1,0-1 0,-1 0-6,0 0 0,0 1 0,0-1 0,0 1 0,0-1 0,0 1 0,-1-1 0,1 0 0,0 1 0,0-1 0,0 1 0,-1-1 0,1 1 0,0-1 1,-1 1-1,1-1 0,0 1 0,-1 0 0,1-1 0,-1 1 0,0-1 0,-36-27-326,27 21-124,6 4 202,0-1 0,0 0 0,0 0 0,1-1 0,0 1-1,0-1 1,0 1 0,0-1 0,-3-8 0,-2-5-290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31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1 375 18788,'1'-3'213,"0"0"0,0 1 0,0-1 0,0 0 0,1 1 0,-1-1 0,1 1 0,3-4 0,3-6 6,80-151 1338,-74 133-1538,-1 0 1,-2-1 0,12-51-1,-33 131 121,-5 22 207,-9 109 1,24-175-621,0 8 96,0-12 173,0-1 1,0 0-1,0 0 1,0 0 0,0 0-1,0 1 1,0-1-1,0 0 1,0 0-1,0 0 1,0 0 0,1 1-1,-1-1 1,0 0-1,0 0 1,0 0 0,0 0-1,0 0 1,1 0-1,-1 0 1,0 1 0,0-1-1,0 0 1,0 0-1,1 0 1,-1 0 0,0 0-1,0 0 1,0 0-1,1 0 1,-1 0 0,0 0-1,0 0 1,0 0-1,0 0 1,1 0-1,-1 0 1,0 0 0,0 0-1,0 0 1,1 0-1,-1 0 1,0-1 0,0 1-1,0 0 1,0 0-1,0 0 1,1 0 0,-1 0-1,0 0 1,0 0-1,0-1 1,0 1 0,6-5-192</inkml:trace>
  <inkml:trace contextRef="#ctx0" brushRef="#br0" timeOffset="1">387 2 19132,'4'5'1848,"-2"7"-1415,-5 9-201,0 2 1056,-2 7-928,1 3-56,-2 4-96,0 4-88,1-5-64,1-2-16,-1-5-64,2-5-192,-1-5-488,-2-5-264,-3-10 760,0-4-144,-2-4-153</inkml:trace>
  <inkml:trace contextRef="#ctx0" brushRef="#br0" timeOffset="2">250 252 16379,'9'-2'1465,"3"-1"-961,3-1-208,3-1 672,5-1-256,1-1-456,0 1-288,-2 0-256,-1 0 296,-4 3-136,-2 0-80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2:51.60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257 32 15363,'0'-2'268,"0"1"-1,0-1 0,-1 1 0,1-1 1,0 1-1,-1-1 0,1 1 0,-1-1 1,1 1-1,-1-1 0,0 1 1,0 0-1,0-1 0,1 1 0,-1 0 1,0 0-1,0-1 0,-1 1 0,1 0 1,0 0-1,-3-1 0,3 2-128,-1 0-1,0 0 0,1 0 0,-1 0 1,0 0-1,1 0 0,-1 1 1,1-1-1,-1 1 0,1-1 0,-1 1 1,1 0-1,-1 0 0,1-1 1,-1 1-1,1 0 0,0 0 0,-1 0 1,1 1-1,0-1 0,0 0 1,-1 2-1,-17 18 157,1 0 0,1 2 1,1 0-1,-21 40 0,16-22-157,2 1 0,-14 46 0,26-66-44,-7 40 1,13-57-84,0 0-1,0 0 1,1 0-1,0 0 1,0 0-1,0 0 1,1 0-1,0 1 0,0-1 1,0 0-1,0-1 1,1 1-1,0 0 1,3 7-1,-3-11-1,-1 1-1,0-1 0,0 0 1,1 1-1,-1-1 0,1 0 1,0 0-1,-1 0 1,1 0-1,0 0 0,-1 0 1,1-1-1,0 1 0,0 0 1,0-1-1,0 0 0,0 1 1,-1-1-1,1 0 0,0 0 1,0 0-1,0 0 1,0 0-1,0 0 0,0-1 1,0 1-1,0-1 0,-1 1 1,1-1-1,0 0 0,0 0 1,1-1-1,6-2 38,0-1 1,0 0-1,-1-1 0,0 1 1,8-9-1,8-8 105,-1-1 1,-1-1 0,-1-1-1,-1-1 1,-1-1 0,19-37-1,-37 62-117,0 0 0,0 0 0,0 0 0,0 0 0,-1 0 0,1 0 0,-1 0-1,1 0 1,-1 0 0,0 0 0,0 0 0,0-3 0,0 5-24,0 0 1,0 0-1,0-1 1,0 1-1,0 0 1,-1-1-1,1 1 1,0 0-1,0 0 1,0 0-1,0-1 0,-1 1 1,1 0-1,0 0 1,0 0-1,-1-1 1,1 1-1,0 0 1,0 0-1,-1 0 1,1 0-1,0 0 0,0 0 1,-1-1-1,1 1 1,0 0-1,-1 0 1,1 0-1,-1 0 1,-15 6 221,2 2-93,1 1 1,0 1-1,0 0 0,0 0 0,-18 22 0,23-23-209,1 0 1,0 1-1,0 0 0,1 0 1,0 0-1,0 1 1,1 0-1,-5 17 0,9-26-10,1 0-1,-1-1 1,1 1-1,0 0 0,-1-1 1,1 1-1,0 0 1,0-1-1,0 1 1,0 0-1,1-1 1,-1 1-1,0 0 0,1-1 1,-1 1-1,2 2 1,-2-4-34,1 1 0,-1 0 1,1-1-1,0 1 0,-1-1 0,1 0 1,0 1-1,-1-1 0,1 1 0,0-1 0,-1 0 1,1 0-1,0 1 0,0-1 0,-1 0 1,1 0-1,0 0 0,0 0 0,0 0 1,-1 0-1,1 0 0,0 0 0,0 0 1,0 0-1,5-2-293,-1 1 1,0-1-1,0 0 0,0-1 0,0 1 1,0-1-1,0 0 0,4-4 1,19-15-705,2-4-235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2:52.11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68 197 15675,'-1'0'62,"1"0"-1,0 0 1,0 1 0,0-1-1,-1 0 1,1 0-1,0 1 1,0-1-1,-1 0 1,1 0-1,0 0 1,-1 0 0,1 1-1,0-1 1,0 0-1,-1 0 1,1 0-1,0 0 1,-1 0-1,1 0 1,0 0 0,-1 0-1,1 0 1,0 0-1,-1 0 1,1 0-1,0 0 1,-1 0-1,1 0 1,0 0 0,-1 0-1,1-1 1,0 1-1,0 0 1,-1 0-1,1 0 1,0 0-1,-1-1 1,1 1 0,0 0-1,0 0 1,-1-1-1,1 1 1,0 0-1,0 0 1,0-1-1,0 1 1,-1 0 0,1 0-1,0-1 1,0 1-1,0 0 1,0-1-1,0 1 1,0 0-1,0-1 1,0 1 0,0 0-1,0-1 1,0 1-1,0 0 1,0-1-1,0 1 1,0 0-1,0-1 1,0 1 0,0 0-1,1-1 1,-4 3 170,1 0 1,0 1-1,0-1 1,0 0 0,1 1-1,-1-1 1,-1 4-1,-1 6-1,1 0-1,1 0 1,0 0 0,0 1-1,1-1 1,0 1-1,2-1 1,-1 1-1,1-1 1,1 1 0,0-1-1,1 0 1,0 0-1,1 0 1,1 0-1,-1-1 1,14 22 0,-17-31-204,0 0 1,0 0 0,1 0 0,-1 0-1,1-1 1,-1 1 0,1-1 0,0 1-1,0-1 1,0 1 0,-1-1 0,1 0 0,0 0-1,1 0 1,-1 0 0,0 0 0,0 0-1,0-1 1,1 1 0,-1-1 0,0 0-1,0 1 1,1-1 0,-1 0 0,0 0 0,1-1-1,-1 1 1,0 0 0,0-1 0,1 1-1,-1-1 1,0 0 0,0 0 0,0 0 0,3-1-1,2-3 31,-1 0 0,1 0 0,-1 0 0,0-1 0,-1 0 0,1 0 0,-1 0 0,7-12 0,1-3 60,-1-1 0,-1 0-1,-1-1 1,-1 0 0,8-29-1,-14 40-79,0-1 0,-1 0 0,0 1 0,-1-1 0,0 0-1,-1 0 1,-1 0 0,0 0 0,-1 0 0,0 1 0,-7-22-1,8 30-33,-1-1-1,0 1 1,0 0-1,0 0 0,0 0 1,-1 1-1,1-1 0,-1 1 1,0-1-1,0 1 1,0 0-1,-1 0 0,1 0 1,-1 0-1,0 1 0,0-1 1,0 1-1,0 0 1,-6-2-1,4 3-29,1 0 0,0 0-1,-1 0 1,1 1 0,0 0 0,-1 0 0,1 0 0,0 1-1,-1 0 1,1 0 0,0 0 0,0 0 0,0 1 0,0 0-1,0 0 1,-6 4 0,2-1-139,1 1 0,0 0 0,0 0 0,1 1 1,0 0-1,0 0 0,1 1 0,0-1 0,0 2 0,1-1 0,-1 0 0,2 1 0,-7 16 1,0 3-321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2:53.22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20 14387,'7'-12'1437,"-2"5"1241,2 17-596,44 118 1631,18 46-2627,-68-173-1162,-1 0 1,1 0-1,-1 0 1,1 0 0,-1 0-1,0 0 1,1 0-1,-1 0 1,0 0-1,0 0 1,0 0-1,0 0 1,0 0-1,0 0 1,0 0 0,0 0-1,0 0 1,-1 0-1,1 0 1,0 0-1,-1 0 1,1 0-1,0 0 1,-1 0-1,1 0 1,-1 0 0,0 0-1,1 0 1,-2 1-1,-1-1-77,1 0 0,-1 0-1,1 0 1,-1 0 0,1 0-1,-1-1 1,1 1 0,-1-1-1,0 0 1,-4 0 0,-18 1-588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2:53.76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0 566 19348,'0'-5'1729,"9"2"-1129,0 0-224,12-1 768,6-4-200,8-3-416,1-1-96,4-3-248,1-3-160,-4 0-544,-3-3-328,-7 3-1304,-6 2 1792,-3 1-345,-2 0-287</inkml:trace>
  <inkml:trace contextRef="#ctx0" brushRef="#br0" timeOffset="1">559 1 16123,'0'2'191,"1"0"0,0-1 0,-1 1 0,1 0 0,-1 0-1,0 0 1,0 0 0,0 0 0,0 0 0,0 0-1,0 0 1,0 0 0,-2 3 0,2-2 91,-20 172 3515,-17 86-3450,32-238-1795,2-31-390,2-37 246,3 2 597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2:54.32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15 33 13995,'2'-6'433,"-2"4"-259,0 0-1,1 0 1,-1 0-1,1 0 0,0 0 1,-1 1-1,1-1 0,0 0 1,0 0-1,0 0 1,0 1-1,2-3 0,-2 4-105,-1 0-1,0 0 0,0 0 1,1 0-1,-1 0 0,0 0 1,1 0-1,-1 0 0,0 0 1,0 0-1,1 0 0,-1 0 0,0 0 1,1 0-1,-1 0 0,0 0 1,0 1-1,1-1 0,-1 0 1,0 0-1,0 0 0,1 0 1,-1 1-1,0-1 0,0 0 1,1 0-1,-1 0 0,0 1 1,0-1-1,0 0 0,0 0 1,1 1-1,-1-1 0,0 0 1,0 0-1,0 1 0,0-1 1,0 0-1,0 1 0,0-1 1,0 0-1,0 1 0,6 17 1455,-5-16-1371,11 39 1011,6 23-445,3-1 0,39 80 0,-36-106-3273,-23-37 2537,-1 0-1,0 0 0,0 0 0,0 0 0,0 0 0,0 0 0,0 0 1,0 0-1,0 0 0,0 1 0,0-1 0,0 0 0,0 0 0,0 0 0,0 0 1,0 0-1,0 0 0,0 0 0,0 0 0,0 1 0,0-1 0,0 0 1,0 0-1,0 0 0,0 0 0,0 0 0,0 0 0,0 0 0,0 0 1,0 0-1,0 1 0,0-1 0,0 0 0,-1 0 0,1 0 0,0 0 1,0 0-1,0 0 0,0 0 0,0 0 0,0 0 0,0 0 0,0 0 1,0 0-1,0 0 0,-1 0 0,1 0 0,0 0 0,0 0 0,0 0 1,0 0-1,0 0 0,-1 1-68,-8 0-663</inkml:trace>
  <inkml:trace contextRef="#ctx0" brushRef="#br0" timeOffset="1">0 462 18412,'0'14'1464,"3"-5"-1008,6 0-144,6-5 441,6-2-113,8-4-176,2-5-48,4-2-304,-2-8-184,0-4-528,-1-1-264,-5-4-705,-3 2 1201,-8-3-288,2-3-280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2:54.83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7 244 19420,'15'51'2253,"-8"-23"-1400,2-2 0,0 1 0,26 49 0,-29-66-652,18 28 262,-23-37-453,0 0 1,0 1-1,0-1 1,0 0-1,0 1 1,1-1-1,-1 0 1,0 0-1,1 0 1,-1 0-1,1 0 1,-1 0-1,1-1 1,-1 1-1,1 0 1,0-1-1,-1 0 1,1 1-1,2-1 1,-3 0-9,0 0 0,0 0-1,-1-1 1,1 1 0,0-1 0,0 1 0,-1-1-1,1 1 1,0-1 0,-1 1 0,1-1 0,-1 0 0,1 1-1,-1-1 1,1 0 0,-1 1 0,1-1 0,-1 0 0,0 0-1,1 1 1,-1-1 0,0 0 0,1 0 0,-1 0-1,0 0 1,0 1 0,0-1 0,0 0 0,0-1 0,0-27-2,-4 7-91,0-1 1,-1 1 0,-10-27 0,-29-63-344,40 102 387,-23-49-266,25 55 279,-1 0 1,1 1 0,0-1 0,-1 0-1,0 1 1,0 0 0,0 0 0,0 0 0,-1 0-1,1 0 1,-6-3 0,9 6 33,0 0-1,-1 0 1,1 0 0,-1 0 0,1 0 0,0-1-1,-1 1 1,1 0 0,0 0 0,-1 0-1,1 0 1,-1 0 0,1 0 0,0 1 0,-1-1-1,1 0 1,0 0 0,-1 0 0,1 0-1,-1 0 1,1 0 0,0 1 0,-1-1 0,1 0-1,0 0 1,0 1 0,-1-1 0,1 0-1,0 0 1,-1 1 0,1-1 0,0 0 0,0 1-1,0-1 1,-1 0 0,1 1 0,0-1 0,0 0-1,0 1 1,0-1 0,0 1 0,0-1-1,0 0 1,-1 1 0,1-1 0,0 0 0,0 1-1,1-1 1,-1 1 0,0-1 0,0 24 58,0-22-54,1 5 18,1 0 0,-1 0 0,1 1 0,1-1 1,-1 0-1,1 0 0,0-1 0,1 1 0,-1-1 1,1 0-1,1 0 0,-1 0 0,7 7 0,-9-11-14,0 0 0,0 0 0,0-1 0,1 1 0,-1 0 0,0-1 0,1 0 0,-1 1 0,1-1 0,-1 0 0,1 0 0,-1 0 0,1-1-1,0 1 1,-1 0 0,1-1 0,0 0 0,0 0 0,-1 0 0,1 0 0,0 0 0,0 0 0,-1-1 0,1 1 0,0-1 0,-1 0 0,1 0-1,0 0 1,-1 0 0,1 0 0,-1-1 0,0 1 0,1-1 0,-1 0 0,0 1 0,0-1 0,3-4 0,2-1 3,-1 0 1,1-1-1,-1 0 1,-1-1-1,0 0 1,0 1-1,-1-1 1,4-11-1,3-12 47,6-36-1,3-8 26,-20 76-81,0 0-1,0 0 1,0 0-1,0 0 1,0 0 0,0 1-1,0-1 1,0 0-1,0 0 1,1 0-1,-1 0 1,0 0 0,0 0-1,0 0 1,0 0-1,0 0 1,0 1-1,0-1 1,1 0 0,-1 0-1,0 0 1,0 0-1,0 0 1,0 0 0,0 0-1,0 0 1,1 0-1,-1 0 1,0 0-1,0 0 1,0 0 0,0 0-1,0 0 1,0 0-1,1 0 1,-1 0-1,0 0 1,0 0 0,0 0-1,0 0 1,0-1-1,0 1 1,1 0 0,-1 0-1,0 0 1,0 0-1,0 0 1,0 0-1,0 0 1,0 0 0,0 0-1,0-1 1,0 1-1,0 0 1,1 0-1,-1 0 1,0 0 0,0 0-1,0 0 1,0-1-1,0 1 1,0 0 0,0 0-1,0 0 1,0 0-1,0 0 1,0-1-1,4 13 72,21 146 447,-8-44-237,-15-104-282,2 19-140,2 1-1,1-1 0,1 0 0,18 40 0,-26-68 102,13 19-698,-13-20 723,0 1 1,0-1-1,1 0 0,-1 0 0,0 1 0,0-1 0,0 0 0,1 0 0,-1 1 0,0-1 1,1 0-1,-1 0 0,0 0 0,0 1 0,1-1 0,-1 0 0,0 0 0,1 0 1,-1 0-1,0 0 0,1 0 0,-1 0 0,1 0 0,-1 0 0,0 0 0,1 0 1,-1 0-1,0 0 0,1 0 0,-1 0 0,0 0 0,1 0 0,-1 0 0,0 0 0,1 0 1,-1-1-1,0 1 0,1 0 0,-1 0 0,0 0 0,0-1 0,1 1 0,-1 0 1,0 0-1,0-1 0,1 1 0,-1 0 0,0 0 0,0-1 0,0 1 0,1 0 1,-1-1-1,0 1 0,0 0 0,0-1 0,0 1 0,0 0 0,0-1 0,0 1 0,0 0 1,0-1-1,0 0 0,5-21-482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2:55.47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0 424 20228,'2'0'1777,"5"0"-1201,4 0-240,8-8 984,6-2-672,5-4-328,1-1-56,2-3-312,0-1-232,-4 2-304,-4 4-168,-4 1-240,-6 3-152,-3 6-297,-3 3 137,-6 3 680,-1 4-144,-5 4 56</inkml:trace>
  <inkml:trace contextRef="#ctx0" brushRef="#br0" timeOffset="1">109 561 18260,'-11'21'1736,"8"-6"-1016,6-5-223,11-10 831,8-6-200,5-10-296,3-7-104,3-2-472,-1-4-200,-1-1-560,-5-2-376,-4 10 688,-8 1-200,-5 9-184</inkml:trace>
  <inkml:trace contextRef="#ctx0" brushRef="#br0" timeOffset="2">337 0 19252,'7'31'1768,"5"5"-1183,0 4-241,5 8 656,5 2-240,-2 2-256,1-2-208,-5-8-824,-1-6-352,-6-11-48,0-5 648,-7-20-232,1-6-185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2:56.14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10 80 13771,'-1'53'2240,"6"70"0,-3-101-1682,2 0-1,0 0 0,1 0 1,1-1-1,16 37 0,-19-52-390,0 0-1,1 0 0,-1-1 1,1 0-1,0 1 1,0-1-1,10 8 1,-12-12-114,0 1 0,0-1 0,0 1 0,0-1 0,0 0 0,1 1 0,-1-1 0,1-1 0,-1 1 1,0 0-1,1 0 0,-1-1 0,1 0 0,0 1 0,-1-1 0,1 0 0,-1 0 0,1 0 0,-1-1 1,1 1-1,-1-1 0,5-1 0,-1-1 24,1 0 0,-1-1 0,0 0 0,0 0 0,0 0-1,0-1 1,-1 0 0,0 0 0,0 0 0,0-1 0,4-6 0,2-4 45,-1 0 0,0-1 0,7-18 0,-10 17-78,0-1 0,-1 0 1,0 0-1,-2 0 0,0 0 0,1-33 1,-4 45-39,-1-1 1,0 0-1,-1 0 1,0 1-1,0-1 1,0 0-1,-1 1 1,0-1-1,-1 1 1,1 0-1,-2-1 1,1 1-1,-1 1 1,0-1-1,0 0 1,-1 1-1,1 0 1,-2 0-1,-7-7 1,8 10-22,1-1 1,-1 1-1,0 1 0,0-1 0,0 1 1,0 0-1,-1 0 0,1 0 1,-1 1-1,1 0 0,-1 0 1,1 0-1,-1 1 0,0-1 1,1 1-1,-1 1 0,1-1 0,-1 1 1,0 0-1,1 0 0,-1 1 1,1 0-1,0 0 0,0 0 1,0 0-1,0 1 0,0 0 1,-5 4-1,2-2-153,0 0-1,1 1 1,0 1 0,0-1 0,0 1-1,1 0 1,-1 1 0,2 0 0,-1 0-1,1 0 1,1 0 0,-1 1 0,2 0-1,-1 0 1,-3 14 0,7-2-315,6-11-126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2:58.81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133 112 14339,'-3'-11'1251,"0"0"1,0 0-1,-1 0 0,-9-15 0,12 23-1024,0 0 0,-1 1 0,1-1 0,-1 1 0,0-1 0,0 1-1,0 0 1,0 0 0,0 0 0,0 0 0,-1 0 0,1 0 0,0 0 0,-1 1-1,0-1 1,1 1 0,-1 0 0,0 0 0,0 0 0,0 0 0,0 0 0,-3 0 0,4 2-204,0-1 0,0 1 1,0-1-1,0 1 0,1-1 1,-1 1-1,0 0 0,0 0 1,1 0-1,-1 0 0,1 1 1,-1-1-1,1 0 0,-1 0 1,1 1-1,0-1 0,0 1 1,-1 0-1,1-1 0,0 1 1,0 0-1,1-1 0,-1 1 1,0 0-1,1 0 0,-1 2 1,-2 6 66,0-1 1,1 1-1,-2 18 1,3-8-103,0 0-1,1 0 1,1 0 0,1 0 0,1 0-1,0 0 1,2 0 0,0-1 0,1 0-1,1 0 1,14 25 0,-20-42 8,0 1 0,1-1 0,0 0 0,-1 1 1,1-1-1,0 0 0,0 0 0,0 0 0,1 0 0,-1 0 0,0-1 0,1 1 0,-1-1 1,1 1-1,0-1 0,-1 0 0,1 0 0,5 1 0,-6-2 4,1 0 1,-1 0-1,1 0 1,0 0-1,-1-1 0,0 1 1,1-1-1,-1 0 1,1 0-1,-1 0 0,0 0 1,1 0-1,-1 0 1,0-1-1,0 1 0,0-1 1,0 1-1,0-1 1,0 0-1,-1 0 0,3-2 1,3-5 54,0-1 1,-1 1 0,0-1 0,0 0-1,-1 0 1,5-16 0,-7 20 35,-1-1-1,-1 0 1,1 1 0,-1-1 0,0 0 0,-1 0 0,0 1-1,0-1 1,0 0 0,-1 0 0,0 0 0,-2-7 0,3 12-62,0 1 1,-1 0-1,1-1 1,0 1-1,-1 0 1,1-1-1,-1 1 1,0 0-1,1-1 1,-1 1-1,0 0 1,0 0-1,0 0 1,0 0-1,0 0 1,0 0 0,0 0-1,0 0 1,0 0-1,0 0 1,-1 1-1,1-1 1,0 0-1,-1 1 1,1-1-1,0 1 1,-1-1-1,1 1 1,0 0-1,-1 0 1,1 0-1,-1-1 1,1 1-1,-1 1 1,1-1-1,0 0 1,-1 0-1,1 0 1,-1 1 0,-1 0-1,-1 1 13,0 0-1,-1 0 1,1 0-1,0 1 1,0 0-1,0 0 1,1 0-1,-1 0 1,1 0-1,-6 8 1,4-4-208,0 0 0,1 0 0,0 0 0,0 0 0,1 0 0,0 1 0,1-1 0,-1 1 1,-1 11-1,4-19 104,0 0 0,0 0 0,0 1 0,0-1 0,0 0 0,0 1 0,0-1 0,0 0 0,0 1 1,0-1-1,0 0 0,0 1 0,0-1 0,0 0 0,0 1 0,0-1 0,0 0 0,0 1 0,0-1 0,0 0 0,1 0 1,-1 1-1,0-1 0,0 0 0,0 1 0,0-1 0,1 0 0,-1 0 0,0 1 0,0-1 0,1 0 0,-1 0 0,0 0 1,1 0-1,-1 1 0,0-1 0,0 0 0,1 0 0,-1 0 0,0 0 0,1 0 0,-1 0 0,0 0 0,1 0 0,-1 0 1,0 0-1,1 0 0,-1 0 0,0 0 0,1 0 0,-1 0 0,0 0 0,1 0 0,-1 0 0,0 0 0,0 0 0,1-1 1,-1 1-1,0 0 0,1 0 0,20-14-1703,-16 10 1489,11-7-722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2:59.29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89 210 14531,'0'-3'199,"-4"-85"4041,3 80-3687,0 0 0,0 0-1,-1 0 1,0 0 0,-1 0 0,0 0 0,0 1-1,-7-11 1,10 17-486,0 0 0,-1 1-1,1-1 1,-1 0 0,1 0 0,-1 1-1,1-1 1,-1 0 0,0 1-1,1-1 1,-1 1 0,0-1 0,0 1-1,1-1 1,-1 1 0,0-1 0,0 1-1,0 0 1,0-1 0,1 1 0,-1 0-1,0 0 1,0 0 0,0 0 0,0-1-1,0 1 1,0 0 0,0 1-1,0-1 1,1 0 0,-1 0 0,0 0-1,0 1 1,0-1 0,0 0 0,-1 1-1,0 0-3,1 1 0,-1-1 0,1 0 0,-1 1 0,1-1 0,0 1 0,-1 0-1,1-1 1,0 1 0,0 0 0,0 0 0,0 0 0,0-1 0,1 1 0,-2 3 0,-1 12 20,0 0 1,1 0-1,1 1 1,0-1 0,1 0-1,4 27 1,-2-32-85,0 0-1,1 0 1,0-1 0,1 1-1,0-1 1,1 0 0,0 0-1,0-1 1,2 1 0,8 11-1,-13-20 9,0 1 0,-1-1-1,1 0 1,0 0 0,0-1-1,0 1 1,1 0-1,-1-1 1,0 1 0,1-1-1,-1 0 1,1 0 0,-1 0-1,1 0 1,-1 0 0,1-1-1,0 1 1,-1-1-1,1 1 1,0-1 0,0 0-1,-1 0 1,1 0 0,0-1-1,0 1 1,-1-1 0,1 1-1,-1-1 1,1 0-1,0 0 1,-1 0 0,1 0-1,-1-1 1,0 1 0,1-1-1,-1 1 1,0-1 0,0 0-1,0 0 1,0 0-1,2-2 1,4-6 67,-1 1 0,0-1 0,0 0 0,-1-1 0,0 0 0,-1 0 0,0 0 0,-1-1 0,3-12 0,-3 10 40,0-1 0,-2 0 0,0 0 0,-1 1 0,0-1 0,-1 0 0,-2-17 0,1 28-84,0-1-1,0 1 0,0-1 0,0 1 1,-1-1-1,0 1 0,0 0 1,0 0-1,-1 0 0,1 0 0,-1 0 1,0 1-1,0-1 0,0 1 1,0 0-1,-1 0 0,1 0 0,-7-4 1,7 6-71,0-1 0,1 1 0,-1 0 0,0 0 1,0 0-1,0 0 0,0 1 0,0-1 0,0 1 1,0 0-1,0 0 0,0 0 0,0 0 0,0 1 0,0-1 1,0 1-1,0 0 0,0-1 0,0 1 0,0 1 1,0-1-1,0 0 0,1 1 0,-1-1 0,1 1 1,-1 0-1,1 0 0,-1 0 0,-1 2 0,2-1-109,-1 0 1,1-1-1,0 1 0,0 0 0,1 0 1,-1 0-1,0 0 0,1 0 0,0 0 1,0 0-1,0 1 0,0-1 0,0 0 1,1 1-1,-1-1 0,1 1 0,0-1 1,0 0-1,1 1 0,-1-1 0,0 1 0,1-1 1,0 0-1,0 1 0,0-1 0,2 3 1,9 19-777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32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83 242 17308,'-7'24'1752,"-5"7"-1024,-2 0-264,2 7 793,0-2-337,3-3-224,3-2-184,2-10-512,1-6-336,4-13-600,4-7 88,-4-13 544,4-6-201,-2-9-207</inkml:trace>
  <inkml:trace contextRef="#ctx0" brushRef="#br0" timeOffset="1">2 7 17884,'2'-6'1480,"-1"7"-1096,-1 4-216,0 7 304,0 1-512,-3 2 136,2 3-200,2-1-160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02.55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70 161 17764,'-4'2'387,"-1"0"0,0-1 0,0 0 0,0 0 0,0-1 1,-1 1-1,-9-2 0,14 1-324,0 0 0,0 0 0,0 0 0,0-1 0,1 1 1,-1 0-1,0-1 0,0 1 0,0-1 0,0 1 0,1-1 0,-1 0 0,0 1 1,0-1-1,1 0 0,-1 1 0,0-1 0,1 0 0,-1-1 0,0 1 25,0-1-1,1 1 1,0-1-1,-1 0 0,1 0 1,0 1-1,0-1 1,0 0-1,0 0 0,0 1 1,0-1-1,0 0 1,1 0-1,0-2 0,1-4 66,1 0 0,0 0 0,0 1-1,1-1 1,0 1 0,0-1 0,1 1-1,9-10 1,-10 12-111,0 1-1,1-1 0,-1 1 1,1 0-1,0 0 1,1 0-1,-1 0 1,1 1-1,-1 0 1,1 0-1,11-3 1,-15 6-33,0-1 0,0 1 1,0-1-1,1 1 0,-1 0 0,0 0 1,0 0-1,0 0 0,1 1 0,-1-1 1,0 0-1,0 1 0,0 0 1,0-1-1,0 1 0,0 0 0,0 0 1,0 0-1,0 0 0,2 3 0,-1-1 8,0 0-1,0 0 1,0 0-1,-1 0 1,0 1-1,1 0 1,-1-1-1,-1 1 1,1 0-1,1 4 1,1 7 48,0-1 0,-2 0 0,0 1 0,0-1 0,-1 17 1,-2 6 127,-2 0 0,-2-1 1,-1 1-1,-2-1 0,-1 0 1,-16 38-1,25-74-195,0 0 0,0 0 1,-1 0-1,1 1 0,0-1 0,0 0 0,0 0 0,0 0 0,0 0 0,0 1 0,0-1 1,0 0-1,0 0 0,0 0 0,0 1 0,0-1 0,1 0 0,-1 0 0,0 0 0,0 0 1,0 1-1,0-1 0,0 0 0,0 0 0,0 0 0,0 0 0,0 0 0,1 1 0,-1-1 1,0 0-1,0 0 0,0 0 0,0 0 0,0 0 0,1 0 0,-1 0 0,0 0 0,0 0 1,0 1-1,0-1 0,1 0 0,-1 0 0,0 0 0,0 0 0,0 0 0,1 0 0,-1 0 1,0 0-1,0 0 0,0 0 0,0 0 0,1 0 0,-1-1 0,0 1 0,0 0 0,1 0 1,10-3-101,6-5-127,1 0 1,0 1-1,27-6 1,-37 11 173,1 1 0,-1-1 0,1 1 0,-1 1 1,1 0-1,-1 0 0,1 0 0,-1 1 0,1 1 0,10 2 0,-17-3 80,0 0 0,0-1 0,0 1-1,0 0 1,0 1 0,0-1 0,-1 0-1,1 0 1,0 1 0,-1-1 0,1 1 0,-1-1-1,0 1 1,0 0 0,1-1 0,-1 1 0,1 3-1,-1-2 58,1 1 0,-1 0 0,0 0 0,-1-1 0,1 1 0,-1 0 0,0 0 0,0 8 0,-2 0 221,0 1 0,-1 0 0,0 0 0,-9 20 0,4-14-11,-1 0 1,-1-1-1,0-1 0,-20 27 0,22-34-235,0-1 0,-1 0 0,0 0 1,-1-1-1,1 0 0,-1 0 0,-1-1 0,-18 10 0,27-17-89,1 1-1,0 0 0,-1-1 0,1 1 1,-1 0-1,1-1 0,-1 0 0,1 1 0,-1-1 1,1 0-1,-1 0 0,1 0 0,-1 0 0,1 0 1,-1 0-1,-2 0 0,4-1-39,-1 1-1,1-1 1,-1 1 0,1-1-1,0 1 1,-1-1 0,1 1 0,0-1-1,-1 1 1,1-1 0,0 1-1,0-1 1,0 1 0,-1-1 0,1 0-1,0 1 1,0-1 0,0 1-1,0-1 1,0 0 0,0 1-1,0-1 1,0 1 0,0-1 0,1 0-1,-1 1 1,0-2 0,3-6-669,0-1 0,1 0 0,8-14 0,-10 20 812,15-28-869,6-6-75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03.01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125 146 15027,'3'-15'2308,"-7"18"-845,-11 27 1125,7 1-2149,2-1-1,2 2 1,1-1-1,1 1 1,1-1 0,2 1-1,1-1 1,2 1 0,8 32-1,-8-45-353,1-1 1,7 20-1,-9-32-53,-1 0-1,1 0 1,0-1 0,1 1 0,-1-1-1,1 0 1,0 0 0,0 0 0,10 7 0,-13-11-17,0 1 0,1-1 0,-1 0 0,1-1 0,-1 1 0,1 0 0,0 0 0,-1-1 0,1 1 0,0-1 0,0 1 0,-1-1 0,1 0 0,0 1 0,0-1 0,-1 0 0,1 0 0,0 0 0,0-1 0,0 1 0,-1 0 0,1-1 0,0 1 1,-1-1-1,1 0 0,0 1 0,-1-1 0,1 0 0,-1 0 0,1 0 0,-1 0 0,1 0 0,-1 0 0,0-1 0,0 1 0,1 0 0,-1-1 0,0 1 0,1-3 0,4-5 57,0-1 0,-1 1-1,0-1 1,-1 0 0,5-14 0,0-6 71,-2 0 0,0-1 0,-3 1 0,0-1 0,-1-54 0,-4 60-119,-1 1 0,-1 0 0,-1 0 0,-1 1 0,0-1 0,-3 1 0,-17-42-1,21 57-79,0 1 0,0 0 0,-1 0 0,0 0 0,0 1 0,-1 0 0,1 0 0,-1 0 0,-1 1 0,1-1-1,-14-7 1,17 12-85,0-1-1,-1 1 1,1-1-1,0 1 1,-1 1-1,1-1 1,-1 0-1,0 1 1,1-1-1,-1 1 1,1 0-1,-1 1 1,0-1-1,1 0 1,-1 1-1,1 0 1,-1 0-1,1 0 1,0 0-1,-1 1 1,1-1-1,0 1 1,0 0-1,0 0 1,0 0-1,0 0 1,0 0-1,1 1 1,-1-1-1,-2 4 1,-3 4-187,0 1 1,0-1-1,1 2 1,1-1 0,-8 20-1,-2 11-839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33.03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0 190 16876,'1'-3'338,"-1"0"0,1-1 0,0 1 0,0 0 0,0 0 1,0 0-1,1-1 0,-1 1 0,1 1 0,0-1 0,3-4 1,26-28 1375,-15 19-1267,2 0 0,-1 1 0,30-17 1,-40 27-391,1 0 0,0 1 1,0 1-1,1-1 1,-1 1-1,1 0 0,-1 1 1,1 0-1,0 1 1,0-1-1,17 1 0,-24 1-38,-1 0 0,1 0-1,-1 1 1,1-1 0,-1 0 0,1 1-1,0-1 1,-1 1 0,0-1-1,1 1 1,-1 0 0,1-1-1,-1 1 1,0 0 0,1 0-1,-1 0 1,0 0 0,0 0 0,0 0-1,0 1 1,0-1 0,2 3-1,-2-2 23,0 1 0,0 0 1,-1-1-1,1 1 0,-1 0 0,0 0 0,1-1 0,-1 1 0,0 0 0,-1 0 0,1-1 0,-1 4 0,-2 6 156,0 0-1,-1 0 1,0-1 0,-11 20-1,-6 6 244,9-17-160,1 1 1,-12 30 0,22-50-273,1 0 0,0 0 0,-1 0 0,1 0 0,0 0 0,-1 0 0,1 0-1,0 0 1,0 0 0,0 0 0,0 0 0,0 0 0,0 0 0,0 0 0,1 0 0,-1 0 0,0 0 0,1 2 0,-1-3-8,1 1 1,-1-1 0,1 1-1,-1-1 1,1 0 0,0 1-1,-1-1 1,1 0-1,-1 1 1,1-1 0,-1 0-1,1 0 1,0 0 0,-1 1-1,1-1 1,0 0 0,-1 0-1,1 0 1,0 0 0,-1 0-1,1 0 1,0 0-1,7-2-32,-1 0 0,0 0 0,1 0 0,8-5 0,-3 2-24,-5 2 9,0 1 0,0-1 1,0 1-1,0 1 0,16-2 0,-22 3 43,0 0 1,1 1-1,-1-1 1,0 0 0,1 1-1,-1 0 1,0-1-1,0 1 1,0 0 0,0 0-1,1 0 1,-1 0-1,-1 1 1,1-1 0,0 1-1,0-1 1,0 1 0,-1-1-1,1 1 1,-1 0-1,1 0 1,-1 0 0,0 0-1,0 0 1,0 0-1,1 3 1,3 6 61,-2 1 0,1 0 0,-2 1 0,1-1 0,-2 0-1,0 1 1,0-1 0,-1 1 0,-3 21 0,0-12 104,-1 0 0,-1-1 0,0 1-1,-15 33 1,17-49-124,0 0-1,0 0 0,0-1 0,0 1 0,-1-1 1,0 0-1,-1 0 0,1 0 0,-1-1 1,1 1-1,-8 4 0,10-8-53,-1 1 1,0-1-1,1 1 0,-1-1 0,0 0 0,0 0 1,0 0-1,0-1 0,0 1 0,0-1 0,0 1 1,0-1-1,0 0 0,0 0 0,0 0 0,0-1 1,0 1-1,0-1 0,0 0 0,0 1 0,0-1 1,1-1-1,-1 1 0,0 0 0,-3-3 0,1 1-183,1 0-1,-1-1 0,1 1 1,0-1-1,0 0 0,0 0 1,1 0-1,-1-1 0,1 1 1,-4-9-1,5 10 17,1 0 1,0 0-1,0 0 1,0 1-1,0-1 0,1 0 1,-1 0-1,1 0 1,0 0-1,0 0 1,0-1-1,0 1 0,0 0 1,1 0-1,-1 0 1,1 0-1,0 1 0,0-1 1,0 0-1,3-5 1,10-12-700,3-4-67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33.59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32 188 16780,'5'115'6785,"-3"-99"-6557,0 1 0,2-1 1,0 0-1,0 0 0,10 21 1,-13-35-195,-1 0 0,1-1 0,0 1 1,0 0-1,1 0 0,-1 0 0,0-1 1,0 1-1,1 0 0,-1-1 0,1 0 1,0 1-1,-1-1 0,5 2 0,-5-2-11,-1-1 0,1 0 0,0 0 0,0 0-1,1 1 1,-1-1 0,0 0 0,0 0 0,0 0-1,0-1 1,0 1 0,0 0 0,0 0 0,0-1-1,0 1 1,-1 0 0,1-1 0,0 1 0,0-1-1,0 1 1,1-2 0,2-2 41,0 1-1,0-1 1,-1-1 0,0 1-1,0 0 1,0-1 0,0 0 0,-1 1-1,4-10 1,3-10 97,-2 0 0,-1 0 0,-1-1 0,3-33 0,-6 41-93,-1 0 1,-1 0-1,-1-1 0,0 1 0,-2 1 1,0-1-1,-6-22 0,6 33-51,1-1 0,-1 1 0,0 0 0,0 1 0,-1-1-1,1 0 1,-1 1 0,-1 0 0,-5-6 0,9 10-15,-1-1 0,0 1 0,1 0 0,-1 0 1,0-1-1,0 1 0,0 0 0,0 1 0,1-1 0,-2 0 0,1 0 0,0 1 0,0 0 0,0-1 0,0 1 0,0 0 1,0 0-1,0 0 0,0 0 0,-1 0 0,1 0 0,0 1 0,0-1 0,0 1 0,0 0 0,0-1 0,0 1 1,0 0-1,0 0 0,1 0 0,-1 0 0,0 1 0,-1 0 0,-3 3-153,1 0 0,0 0 0,0 0 0,1 1 1,-1 0-1,1 0 0,0 0 0,1 0 0,0 0 0,0 1 0,0 0 0,1-1 0,0 1 1,0 0-1,0 0 0,1 0 0,0 0 0,1 1 0,-1-1 0,2 13 0,6-6-445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34.73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158 35 13555,'-3'-3'227,"0"-1"0,-1 0 0,1 1 1,-1-1-1,0 1 0,0 0 0,0 0 0,-5-2 1,7 4-131,0 1 0,0-1 0,0 1 0,0 0 1,0-1-1,1 1 0,-1 0 0,0 0 0,0 0 0,0 0 1,0 1-1,0-1 0,0 0 0,0 1 0,0-1 1,1 1-1,-1 0 0,0 0 0,0-1 0,1 1 0,-1 0 1,0 1-1,1-1 0,-2 2 0,-4 3 115,1 0-1,0 1 0,1 0 1,-1 0-1,1 0 0,1 1 1,-1-1-1,1 1 0,1 0 1,-1 1-1,2-1 1,-1 1-1,1-1 0,-2 17 1,0 6 261,2 0 0,3 58 1,2-49-167,2 0 1,1-1-1,17 53 1,-16-66-153,2-1 1,2 0 0,0 0 0,1-1 0,29 42 0,-38-61-118,1 0 0,0-1-1,0 1 1,1-1 0,0 0-1,-1 0 1,1 0 0,1-1-1,10 6 1,-14-8-15,0 0 0,0-1 0,1 1 0,-1 0 0,1-1 0,-1 0-1,0 1 1,1-1 0,-1 0 0,1 0 0,-1 0 0,1-1 0,-1 1 0,0-1 0,1 1 0,-1-1 0,0 0 0,1 0 0,-1 0 0,0 0 0,0 0 0,0 0-1,0-1 1,0 1 0,0-1 0,0 1 0,2-4 0,2-2 61,-1 0-1,0 0 0,0-1 1,0 0-1,-1 0 0,-1-1 1,1 1-1,-1-1 0,-1 1 1,1-1-1,-2 0 0,2-12 1,-1 5 79,-1 0 0,-1-1 0,0 1 0,-1-1 0,-7-32 0,5 37-69,-1 1 0,0-1 0,-1 1-1,0-1 1,0 1 0,-2 1 0,1-1 0,-12-13 0,14 20-66,1 1 1,-1-1-1,0 1 1,0-1 0,0 1-1,0 0 1,0 1-1,-1-1 1,0 1 0,-4-2-1,5 3-15,1 0 0,-1 0 0,1 1 0,0-1 0,-1 1 0,1 0 0,-1 0 0,1 0-1,-1 1 1,1-1 0,0 1 0,-1 0 0,1 0 0,0 0 0,0 0 0,-5 3 0,4-2-39,-1 1 0,1 0-1,0 0 1,1 1 0,-1-1 0,1 1 0,-1 0-1,1 0 1,0 0 0,0 0 0,1 1 0,-1-1-1,1 1 1,0-1 0,0 1 0,1 0 0,-1 0-1,1 0 1,0 0 0,1 0 0,-1 9 0,0-8-195,1 0 0,0 1 0,0-1 0,1 1 0,0-1 0,0 1 0,1-1 0,-1 0 1,1 0-1,1 0 0,-1 0 0,1 0 0,0 0 0,0-1 0,1 1 0,6 7 0,-8-11 124,0 0 0,-1-1 0,1 1 0,0-1 0,0 0 0,0 1 0,0-1-1,0 0 1,0 0 0,0-1 0,0 1 0,0 0 0,1-1 0,-1 1 0,0-1-1,0 1 1,1-1 0,-1 0 0,0 0 0,1 0 0,-1-1 0,0 1 0,0 0-1,1-1 1,-1 0 0,0 1 0,0-1 0,0 0 0,0 0 0,0 0 0,0 0 0,0-1-1,3-1 1,21-23-958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35.36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32 42 16428,'46'-40'3679,"-46"40"-3616,1 0 0,-1 0-1,0-1 1,0 1 0,1 0 0,-1 0-1,0 0 1,1 0 0,-1 0 0,0-1-1,0 1 1,1 0 0,-1 0 0,0 0 0,1 0-1,-1 0 1,0 0 0,1 0 0,-1 0-1,0 0 1,0 0 0,1 0 0,-1 1-1,0-1 1,1 0 0,-1 0 0,0 0 0,0 0-1,1 0 1,-1 0 0,0 1 0,0-1-1,1 0 1,-1 0 0,0 0 0,1 1-1,4 14 1104,-4 20-267,-1-33-766,-6 101 573,-35 180 1,41-279-908,-1 0-1,0 0 0,0-1 0,0 1 1,0 0-1,-4 6 0,5-10 167,0 0-1,-1 1 1,1-1-1,0 0 0,0 1 1,-1-1-1,1 0 1,0 0-1,-1 0 1,1 1-1,0-1 1,-1 0-1,1 0 1,0 0-1,-1 0 1,1 1-1,0-1 0,-1 0 1,1 0-1,0 0 1,-1 0-1,1 0 1,-1 0-1,1 0 1,0 0-1,-1 0 1,1 0-1,-2-1-1,1 1 0,0-1 0,0 0 0,0 1 0,0-1 0,0 0 1,0 0-1,0 0 0,0 0 0,0 0 0,1 0 0,-2-1 0,-13-20-663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35.97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103 180 16884,'-7'18'841,"-4"11"200,-7 34-1,16-56-867,1 1-1,0-1 0,0 1 0,0-1 0,1 1 1,0-1-1,1 1 0,0-1 0,0 1 0,2 7 1,-2-14-148,-1 1 1,0-1-1,0 0 1,1 0-1,-1 0 1,1 0-1,-1 0 1,1 0 0,0 0-1,-1 0 1,1 0-1,0 0 1,0 0-1,-1 0 1,1 0-1,0 0 1,0-1 0,0 1-1,0 0 1,0-1-1,0 1 1,0-1-1,2 1 1,-1 0-9,-1-2 0,0 1 0,1 0-1,-1 0 1,1 0 0,-1-1 0,0 1 0,1-1 0,-1 1 0,0-1 0,0 1 0,1-1 0,-1 0 0,0 0 0,0 1-1,2-3 1,4-4 39,-1 1-1,0-2 1,0 1-1,7-13 0,-3 3 56,-1 0-1,0-1 1,-2 0-1,0 0 1,8-36 0,-12 43-17,-1-1 1,-1 0 0,0 0 0,0-1-1,-1 1 1,-1 0 0,0 0 0,-1 0-1,0 0 1,-6-18 0,7 27-60,0 0 0,0 0 1,-1 0-1,1 0 0,-1 0 0,0 0 0,1 1 1,-1-1-1,-1 1 0,1-1 0,0 1 1,0 0-1,-1 0 0,1 0 0,-1 0 0,0 1 1,0-1-1,1 1 0,-1-1 0,0 1 1,0 0-1,0 0 0,-6-1 0,5 2-3,0 0-1,1 0 0,-1 0 1,0 0-1,1 1 0,-1 0 1,0 0-1,1 0 1,-1 0-1,1 0 0,0 1 1,-1-1-1,1 1 1,0 0-1,0 0 0,0 0 1,0 1-1,0-1 0,1 1 1,-5 5-1,-1 1-8,1 1 0,1 1 1,0-1-1,0 1 0,1 0 0,1 1 0,0-1 0,0 1 0,-2 13 0,3-6-245,0 0-1,1 0 1,1 0-1,1 0 1,2 22-1,-1-37 37,-1 0-1,1 0 1,0 0-1,0 0 1,0 0-1,1 0 1,-1-1 0,3 5-1,-4-7 145,1-1 0,-1 1 1,1 0-1,0-1 0,-1 1 0,1-1 0,-1 1 0,1 0 0,0-1 0,0 0 0,-1 1 1,1-1-1,0 1 0,0-1 0,-1 0 0,1 1 0,0-1 0,0 0 0,0 0 1,0 0-1,0 0 0,-1 0 0,1 0 0,0 0 0,0 0 0,0 0 0,0 0 0,-1 0 1,1-1-1,0 1 0,0 0 0,0-1 0,0 1 0,-1 0 0,1-1 0,0 1 0,-1-1 1,1 1-1,0-1 0,-1 1 0,1-1 0,0 0 0,0 0 0,18-19-793</inkml:trace>
  <inkml:trace contextRef="#ctx0" brushRef="#br0" timeOffset="1">631 443 13547,'3'8'617,"0"5"66,0-1 1,2 1 0,-1-1 0,2 0 0,0 0 0,8 12 0,-14-23-636,0 0 1,1-1-1,-1 1 1,1-1-1,-1 1 1,0 0-1,1-1 1,-1 1-1,1-1 1,0 1-1,-1-1 0,1 1 1,-1-1-1,1 1 1,0-1-1,-1 0 1,1 1-1,0-1 1,0 0-1,-1 0 1,1 1-1,0-1 1,0 0-1,-1 0 1,1 0-1,0 0 1,0 0-1,-1 0 1,1 0-1,0 0 1,0 0-1,-1 0 1,1-1-1,0 1 0,-1 0 1,1 0-1,0-1 1,0 1-1,-1-1 1,1 1-1,-1 0 1,1-1-1,0 1 1,-1-1-1,1 1 1,-1-1-1,1 0 1,-1 1-1,1-1 1,-1 1-1,0-1 1,1 0-1,-1 0 1,1 0-1,2-5 101,-1 0 0,1 0 0,-1 0-1,0 0 1,1-7 0,0-8 146,0 0 0,-1 0 1,-1 0-1,-1 0 0,-1 0 0,-1 0 0,0 1 0,-2-1 0,-10-34 0,13 52-241,0 0-1,-1 0 1,1 0-1,-1 0 0,0 0 1,1 1-1,-1-1 1,-1 0-1,1 1 0,-3-3 1,5 5-41,-1-1 0,0 1 0,1-1 0,-1 1 0,1 0 0,-1 0 0,1-1 1,-1 1-1,0 0 0,1 0 0,-1 0 0,0 0 0,1 0 0,-1-1 0,0 1 0,1 0 0,-1 1 1,0-1-1,1 0 0,-2 0 0,1 1-6,0-1 0,0 1 1,-1 0-1,1 0 0,0-1 0,1 1 0,-1 0 1,0 0-1,0 0 0,0 0 0,0 0 1,1 0-1,-1 0 0,-1 3 0,-2 5-63,0 1-1,1 0 1,0 0-1,0 1 1,1-1-1,-1 12 1,1 4-905,1 33 1,1-57 909,0 0 0,-1 0 0,1 0 0,1-1 0,-1 1 0,0 0-1,0 0 1,1 0 0,-1 0 0,1 0 0,-1-1 0,1 1 0,0 0 0,0-1 0,0 1 0,0 0 0,1 2 0,10-7-525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57.88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95 35 15123,'6'-21'2054,"-6"20"-1972,0 1 0,0-1 0,0 0 0,0 1 0,0-1 0,1 1 1,-1-1-1,0 0 0,0 1 0,0-1 0,1 1 0,-1-1 0,0 1 0,1-1 0,-1 1 1,1-1-1,-1 1 0,0-1 0,1 1 0,-1 0 0,1-1 0,-1 1 0,1 0 0,0-1 1,-1 1-1,1 0 0,-1 0 0,1-1 0,0 1 0,0 1 27,-1-1 1,1 1-1,0 0 0,-1-1 0,1 1 1,-1 0-1,1 0 0,-1-1 1,1 1-1,-1 0 0,1 0 0,-1 0 1,0 0-1,0 0 0,1 0 0,-1 0 1,0 0-1,0-1 0,0 3 0,0 24 649,0-19-453,-1 47 31,-3 1 1,-2-1-1,-3-1 1,-2 1-1,-3-2 1,-2 0 0,-40 93-1,55-146-334,1 0 0,0 1 0,0-1 0,-1 0 0,1 1 0,0-1 0,0 0 0,0 1 0,0-1 0,-1 1 0,1-1 0,0 0 0,0 1 0,0-1 0,0 1 1,0-1-1,0 0 0,0 1 0,0-1 0,0 1 0,0-1 0,0 0 0,0 1 0,1-1 0,-1 1 0,0-1 0,0 0 0,0 1 0,0-1 0,1 0 0,-1 1 0,14-1 38,19-15-182,-32 15 124,24-13-391,-1-1 0,-1-2 0,24-19 0,-13 5 85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58.38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62 129 15899,'-15'45'3002,"9"-28"-2323,0 1 1,-4 23-1,-1 45-139,-1 94 0,12-174-524,-1-3 0,1-1 1,0 0-1,0 0 0,0 0 1,0 0-1,0 1 1,1-1-1,-1 0 1,1 0-1,-1 0 1,1 0-1,1 4 1,-2-6-12,1 0 0,-1 0 0,0 0 0,0 0 0,0 0-1,0 1 1,1-1 0,-1 0 0,0 0 0,0 0 0,0 0 0,0 0 0,1 0 0,-1 0 0,0 0 0,0 0 0,0 0 0,1 0 0,-1 0 0,0 0 0,0 0 0,0 0 0,1 0 0,-1 0 0,0 0 0,0 0-1,0 0 1,1 0 0,-1 0 0,0 0 0,0 0 0,0 0 0,1 0 0,-1 0 0,0-1 0,0 1 0,0 0 0,0 0 0,1 0 0,-1 0 0,0 0 0,0-1 0,0 1 0,0 0 0,0 0 0,0 0 0,1-1-1,5-10 93,-6 10-77,6-13 17,-1 0-1,0 0 1,-2 0-1,1 0 0,1-24 1,1-77-160,-6 88 88,-1-74-228,0 89 213,0 1 1,-1-1-1,-1 0 1,1 1-1,-2 0 1,-5-13-1,0 12 46,9 12 6,0 0 0,-1 0 1,1 0-1,0 0 0,0 0 0,0 0 1,-1 0-1,1 0 0,0 0 1,0 0-1,-1 1 0,1-1 1,0 0-1,0 0 0,0 0 0,-1 0 1,1 0-1,0 0 0,0 1 1,0-1-1,-1 0 0,1 0 1,0 0-1,0 0 0,0 1 0,0-1 1,0 0-1,-1 0 0,1 0 1,0 1-1,0-1 0,-5 23 174,5-14-109,0 1-1,0 0 0,1 0 0,0-1 0,1 1 1,0 0-1,1-1 0,0 0 0,0 1 0,1-1 1,5 9-1,-7-14-44,0-1 0,0 0 0,1 1 0,-1-1 0,1 0 0,0 0 0,0-1 0,0 1 0,0-1-1,1 1 1,-1-1 0,0 0 0,1 0 0,0 0 0,-1-1 0,1 1 0,0-1 0,0 0 0,0 0 0,0 0 0,0-1 0,0 0 0,0 1 0,0-1 0,0 0 0,0-1 0,0 1 0,0-1 0,6-1 0,1-2-5,0 0-1,-1-1 1,0 1-1,0-2 1,0 0-1,0 0 1,-1-1-1,0 0 1,-1 0-1,10-10 1,-1-1-5,-1-1 0,0-1 0,19-34-1,-30 46-7,0 1 2,0-1-1,-1 0 1,0 0-1,0 0 1,0-1-1,-1 1 1,-1-1-1,3-12 1,-5 21-4,0 0 1,-1 0-1,1-1 1,0 1-1,0 0 1,-1 0-1,1 0 1,0 0-1,0 0 1,0 0-1,-1 0 1,1 1-1,0-1 1,0 0-1,-1 0 1,1 0-1,0 0 1,0 0-1,0 0 1,-1 0-1,1 0 0,0 0 1,0 1-1,0-1 1,0 0-1,-1 0 1,1 0-1,0 0 1,0 1-1,0-1 1,0 0-1,0 0 1,0 0-1,-1 1 1,1-1-1,0 0 1,0 0-1,0 0 1,0 1-1,-10 13 70,-7 23 51,1 1 0,3 1 1,0 0-1,3 1 0,1 0 1,3 1-1,-3 50 0,8-72-50,0 1 1,5 33-1,-4-48-42,1-1 1,0 1-1,0-1 1,0 1 0,0-1-1,1 1 1,0-1-1,0 0 1,0 0-1,0 0 1,1 0 0,-1 0-1,1 0 1,0-1-1,0 1 1,7 5 0,-8-8-22,0 0 1,0-1-1,0 1 1,0 0-1,0 0 1,0-1-1,1 1 1,3-1-1,-6 0-8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58.97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26 7 18844,'-6'-6'1640,"3"9"-1240,-3 4-175,3 7 655,0 4-320,0 4-200,3 5-136,-1 2-176,1 2-48,0-1 24,0 3-8,0 0-24,0 2 16,0-4-352,0-1-240,0-10 488,4-6-72,1-14-64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5.8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93 0 15771,'-9'9'66,"0"1"0,1 0-1,0 0 1,0 1-1,1 0 1,1 0 0,0 0-1,0 1 1,1 0-1,1 0 1,0 1 0,1-1-1,0 1 1,1-1-1,-1 20 1,2-32-68,1 1-1,0 0 1,0 0 0,0 0-1,-1 0 1,1 0 0,0 0-1,0 0 1,0 0 0,1-1-1,-1 1 1,0 0 0,0 0 0,0 0-1,1 0 1,-1 0 0,0 0-1,1-1 1,-1 1 0,1 0-1,-1 0 1,1-1 0,-1 1-1,1 0 1,0 0 0,-1-1-1,1 1 1,0-1 0,0 1-1,-1-1 1,1 1 0,0-1-1,0 1 1,0-1 0,-1 0 0,1 1-1,0-1 1,0 0 0,0 0-1,0 0 1,0 0 0,0 0-1,0 0 1,0 0 0,0 0-1,-1 0 1,1 0 0,0 0-1,0 0 1,1-1 0,7-2-15,-1 0 1,1-1 0,-1 0-1,11-7 1,-2 2 0,-4 3 5,-1 1-1,16-5 1,-26 9 16,1 1 0,-1-1 0,0 0 0,1 1-1,-1 0 1,0-1 0,1 1 0,-1 0 0,1 0 0,-1 0-1,0 1 1,1-1 0,-1 0 0,0 1 0,1 0 0,-1-1 0,0 1-1,1 0 1,-1 0 0,4 3 0,-5-2 25,0-1-1,0 1 1,0 0 0,0-1 0,0 1-1,-1 0 1,1 0 0,0 0 0,-1-1-1,1 1 1,-1 0 0,0 0 0,0 0-1,0 0 1,0 0 0,0 0 0,0 0-1,0 0 1,-1 0 0,1 0 0,-1 0-1,1 0 1,-1-1 0,0 1 0,-1 3-1,-3 5 277,-1 1-1,-13 18 0,16-24-199,-86 103 2050,40-52-1419,34-42-992,15-13 240,0-1 1,0 0-1,0 0 1,0 0-1,0 0 1,0 0-1,-1 0 0,1 0 1,0 0-1,0 0 1,0 0-1,0 0 1,0 0-1,0 0 0,0 0 1,0 0-1,-1 1 1,1-1-1,0 0 1,0 0-1,0 0 1,0 0-1,0 0 0,0 0 1,0 0-1,-1 0 1,1-1-1,0 1 1,0 0-1,0 0 0,0 0 1,0 0-1,0 0 1,0 0-1,0 0 1,-1 0-1,1 0 0,0 0 1,0 0-1,0 0 1,0 0-1,0 0 1,0 0-1,0-1 1,0 1-1,0 0 0,0 0 1,0 0-1,0 0 1,0 0-1,0 0 1,0 0-1,0 0 0,0-1 1,-1 1-1,1 0 1,0 0-1,0 0 1,0 0-1,0 0 1,1-1-1,6-30-1319,-4 25 1446,9-27-616,3-4-161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32.6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32 362 19452,'5'-2'323,"0"-1"0,0 1 0,0 0 0,0 0-1,0 1 1,1 0 0,-1 0 0,0 0 0,1 0 0,-1 1-1,10 0 1,-14 1-312,0-1 1,0 0-1,-1 1 0,1-1 0,0 1 0,-1-1 0,1 1 0,0-1 0,-1 1 0,1 0 0,-1-1 1,1 1-1,-1-1 0,1 1 0,-1 0 0,0 0 0,1-1 0,-1 1 0,0 0 0,0 0 0,1-1 1,-1 1-1,0 0 0,0 0 0,0 0 0,0-1 0,0 1 0,0 0 0,0 0 0,0 0 0,0-1 1,0 1-1,-1 0 0,1 0 0,0 0 0,-1 1 0,-12 31 13,-12 16 190,12-25 67,0 0 1,2 1-1,1 0 1,1 1 0,-9 43-1,17-65-210,1 0-1,0 1 1,0-1 0,0 1-1,0-1 1,2 6 0,-2-9-76,0 0 0,0 0 0,0-1 0,1 1 0,-1 0 0,0-1 0,0 1 0,1 0 0,-1 0 0,1-1 0,-1 1 0,0-1 0,1 1 0,-1 0 0,1-1 0,0 1 0,-1-1 0,1 1 0,-1-1 0,1 0 0,0 1 0,-1-1 0,1 1 0,0-1 0,-1 0 0,1 0 0,0 1 0,0-1 0,-1 0 0,1 0 0,0 0 0,0 0 0,0 0 0,-1 0 0,1 0 0,0 0 0,0 0 0,-1 0 0,1-1 0,0 1 0,0 0 0,1-1 0,2-1-272,0 0-1,-1 0 0,1-1 0,0 1 1,-1-1-1,1 0 0,-1 0 1,0 0-1,0-1 0,5-6 1,24-43-1011,-26 42 1145,15-29-776</inkml:trace>
  <inkml:trace contextRef="#ctx0" brushRef="#br0" timeOffset="1">314 0 20212,'9'14'1601,"-1"-1"-1153,-2 2-184,6 8 480,3 4-192,0 10-184,0 4-48,-3 1-112,-2 5-80,-10 1-136,-1 3-88,-13 3-344,-4 0-264,-6 0 552,-3-5-16,-1-10-104,-2-7-128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54.76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56 110 14907,'-4'-9'4116,"4"9"-4065,0 0 0,0 0 1,0 0-1,0 0 0,0 0 0,0 1 1,0-1-1,0 0 0,0 0 1,0 0-1,0 0 0,0 0 1,0 0-1,0 1 0,0-1 0,0 0 1,0 0-1,-1 0 0,1 0 1,0 0-1,0 0 0,0 1 0,0-1 1,0 0-1,0 0 0,0 0 1,0 0-1,0 0 0,-1 0 1,1 0-1,0 0 0,0 0 0,0 0 1,0 0-1,0 1 0,0-1 1,0 0-1,-1 0 0,1 0 0,0 0 1,0 0-1,0 0 0,0 0 1,0 0-1,-1 0 0,1 0 1,0 0-1,0 0 0,0 0 0,0 0 1,0 0-1,0-1 0,-1 1 1,1 0-1,0 0 0,0 0 0,0 0 1,0 0-1,0 0 0,0 0 1,0 0-1,-1 0 0,1 0 1,0 0-1,0-1 0,0 1 0,-3 170 1056,4-111-927,-17-357 79,15 292-259,1 3-2,0 0 0,0 1 0,-1-1 0,1 0 0,-1 1 0,0-1-1,0 1 1,-1-4 0,-2 6-44,0 7 22,0 10 5,-1 31 44,2 0-1,4 60 0,1-152 735,0 20-1487,-1 19-875,-1 7-1192,0 12 1993,0 2-267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55.53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25 129 14315,'0'-14'1633,"1"-1"1,4-20-1,-5 30-1269,1 0 0,1 0 0,-1 1 1,1-1-1,0 1 0,0-1 0,0 1 0,0-1 1,1 1-1,5-7 0,-7 11-329,-1-1 1,1 0-1,0 1 0,-1-1 0,1 1 1,0-1-1,0 1 0,0-1 1,-1 1-1,1-1 0,0 1 1,0 0-1,0-1 0,0 1 1,0 0-1,0 0 0,0 0 0,-1 0 1,1 0-1,0 0 0,0 0 1,0 0-1,0 0 0,0 0 1,0 0-1,0 1 0,1-1 1,0 1-15,-1 0 1,1 1 0,0-1-1,0 0 1,-1 1 0,1-1 0,-1 0-1,0 1 1,1 0 0,-1-1 0,0 1-1,2 2 1,-2-2 3,0 1 1,1-1-1,-1 0 0,0 1 0,0-1 1,0 0-1,-1 1 0,1-1 0,-1 1 1,1 0-1,-1-1 0,0 1 1,0-1-1,0 1 0,0 0 0,0-1 1,-1 1-1,1-1 0,-1 1 0,1-1 1,-3 5-1,-8 7 188,8-12-192,0 1-1,0 0 0,1 0 1,-1 1-1,1-1 1,0 1-1,-1-1 0,2 1 1,-1-1-1,0 1 0,1 0 1,0 0-1,0 0 1,0 0-1,0 0 0,0 0 1,1 6-1,0-9-32,1-1 0,-1 1-1,1 0 1,-1-1 0,1 1-1,-1 0 1,1-1 0,-1 1 0,1-1-1,0 1 1,-1-1 0,1 1-1,0-1 1,-1 0 0,1 1 0,0-1-1,0 0 1,-1 1 0,1-1-1,0 0 1,0 0 0,0 0-1,-1 0 1,1 0 0,0 0 0,0 0-1,0 0 1,-1 0 0,1 0-1,1 0 1,-1-1-4,1 1 0,-1 0 0,0 0 0,1 0 0,-1 1 0,0-1 1,1 0-1,-1 0 0,0 1 0,0-1 0,1 1 0,-1-1 0,0 1 0,0-1 0,0 1 0,1 1 0,3 3 56,-1 1-1,0 0 1,-1 1-1,1-1 1,-1 1-1,-1-1 1,1 1-1,-1 0 1,0 0-1,-1 0 1,0 0-1,0 0 1,0 9-1,-1-14 27,-1-1 0,1 0-1,-1 0 1,0 1 0,1-1-1,-1 0 1,0 0-1,0 0 1,0 0 0,0 0-1,0 0 1,0 0-1,0 0 1,0 0 0,0 0-1,-1-1 1,1 1-1,0-1 1,0 1 0,-1-1-1,1 1 1,0-1 0,-1 1-1,1-1 1,-3 0-1,-42 4 876,35-4-808,-28 4 125,21-2-3305,21-2 2771,1 0-1,0-1 1,-1 1 0,1-1-1,-1 0 1,1 0 0,-1-1 0,1 1-1,3-3 1,12-6-660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56.01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70 12 17588,'0'-1'109,"0"1"0,0-1 0,0 1 1,0-1-1,0 1 0,0-1 0,0 1 1,0-1-1,0 1 0,0-1 0,0 1 1,0-1-1,-1 1 0,1-1 0,0 1 1,0-1-1,0 1 0,-1-1 0,1 1 0,0-1 1,-1 1-1,0-1 0,-6 6 1844,-6 19-281,7-4-1476,1 0 0,2 1 0,0-1 0,1 1 0,1-1 0,2 28 0,-1-46-179,0 1 0,1-1 1,-1 0-1,0 1 0,1-1 0,0 0 0,0 0 0,0 1 0,0-1 0,0 0 0,0 0 0,0 0 0,3 2 0,-4-4-15,0 0 0,0 0 1,0 0-1,0 0 0,0 0 0,1 0 0,-1 0 0,0 0 0,0 0 1,0 0-1,0 0 0,0 0 0,0 0 0,1 0 0,-1 0 1,0 0-1,0 0 0,0 0 0,0 0 0,0 0 0,0-1 1,1 1-1,-1 0 0,0 0 0,0 0 0,0 0 0,0 0 0,0 0 1,0 0-1,0-1 0,0 1 0,0 0 0,0 0 0,0 0 1,0 0-1,0 0 0,1 0 0,-1-1 0,0 1 0,0 0 0,0 0 1,0 0-1,0 0 0,0 0 0,0-1 0,-1 1 0,1 0 1,0 0-1,0 0 0,0 0 0,0 0 0,0-1 0,0-8 28,-4-4-383,0-1 0,-8-16 0,-5-17-63,12 17 136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57.31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12 3244 14723,'-9'20'3034,"7"-14"1292,5-15-4184,0 0 0,-1 0 0,0-1 0,1-15 0,2-3-114,14-67 23,55-159 1,-38 148-70,17-44 102,-42 123-97,2 0 0,1 1-1,24-33 1,151-180-71,-176 220 93,0-1-1,-2 0 1,0-1 0,-1-1 0,-1 1-1,8-30 1,1 1 11,14-37-4,89-205 39,-22 72 53,-67 141-73,3 1 0,62-97 0,-40 90-6,-19 32 227,57-106 1,6-37-215,39-87 21,-123 243-6,-3 11 79,-2 0 0,-1-1 0,-2-1 0,10-50 1,-16 62-2246,-3 13 1708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59.69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 1 12939,'-2'24'1472,"1"4"-968,1 7-248,-2 2 872,4 4-647,1-1-81,1-4-320,1-3-200,1-7 112,1-7-88,1-8 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00.20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15 1 16484,'-4'29'920,"0"-10"-622,1 0 0,1 0-1,1 0 1,0 0 0,3 24 0,-1-41-477,-1-1 1,0 1-1,1-1 1,0 1-1,-1-1 1,1 1-1,0-1 1,0 0 0,0 1-1,0-1 1,0 0-1,0 0 1,1 2-1,-1-2-13,0 0 0,0 0 0,0 0 0,0 0 0,0 0 0,0 0 0,-1 0 0,1 1 0,0-1 0,-1 0 0,1 1 0,-1-1 0,1 0 0,-1 1 0,0-1 0,1 2 0,3 203 6141,-3-210-6025,3-4-77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00.72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13 148 16195,'-3'-8'1086,"1"0"-1,0 0 0,0 0 0,0 1 1,1-2-1,0-8 0,1 13-878,1 0 0,0 0 1,-1 0-1,1 0 0,1 0 0,-1 0 0,1 1 0,-1-1 0,1 0 0,0 1 1,0-1-1,0 1 0,1 0 0,4-5 0,-5 6-181,0 0 0,0 0 0,0 0 0,0 0 0,0 1 0,0-1 0,1 1 0,-1-1 0,1 1 0,-1 0 0,1 0 0,0 0 0,-1 0 0,1 0-1,3 0 1,-4 1-28,-1 0-1,0 0 0,0 0 0,1 1 0,-1-1 0,0 0 0,0 1 0,1-1 0,-1 1 0,0-1 0,0 1 1,0-1-1,0 1 0,0 0 0,0-1 0,0 1 0,0 0 0,0 0 0,0 0 0,0 0 0,0 0 0,-1 0 0,1 0 1,0 0-1,-1 0 0,1 1 0,-1-1 0,1 0 0,-1 0 0,1 0 0,-1 1 0,0-1 0,0 0 0,0 2 0,2 7 34,-2 0-1,1 0 0,-2 0 1,1 0-1,-1 0 0,-1 0 0,0-1 1,0 1-1,-1 0 0,0-1 0,0 0 1,-9 15-1,10-18 79,5-9-151,9-6-89,-10 8 121,-1 1-1,0-1 1,0 0 0,1 1-1,-1-1 1,0 1 0,0-1 0,1 1-1,-1 0 1,1 0 0,-1-1-1,0 1 1,1 0 0,-1 0-1,1 0 1,-1 1 0,0-1 0,1 0-1,-1 0 1,0 1 0,1-1-1,-1 1 1,0-1 0,1 1-1,-1 0 1,0-1 0,0 1 0,0 0-1,0 0 1,0 0 0,1 0-1,-2 0 1,1 0 0,0 0 0,0 0-1,0 0 1,0 0 0,-1 1-1,1-1 1,-1 0 0,1 0-1,0 3 1,0 1 24,0-1 1,0 1-1,0 0 1,-1-1-1,1 1 0,-1 0 1,-1-1-1,1 1 0,0 0 1,-1-1-1,0 1 0,-2 4 1,-1 0 79,0-1 0,-1 1 1,0-1-1,0 0 0,-1-1 0,0 1 1,0-1-1,-1 0 0,0-1 0,0 0 0,0 0 1,-1 0-1,0-1 0,0 0 0,-1 0 1,1-1-1,-15 5 0,23-9-149,0 0 0,0 0-1,0 0 1,0 0 0,0 0-1,0 0 1,0 0 0,1-1 0,-1 1-1,0 0 1,0 0 0,0 0-1,0 0 1,0 0 0,0 0-1,0 0 1,0 0 0,0 0 0,0 0-1,0 0 1,0 0 0,0 0-1,0 0 1,0-1 0,0 1 0,0 0-1,0 0 1,0 0 0,0 0-1,0 0 1,0 0 0,0 0-1,0 0 1,0 0 0,0 0 0,0-1-1,0 1 1,0 0 0,0 0-1,0 0 1,0 0 0,0 0 0,0 0-1,0 0 1,0 0 0,0 0-1,0 0 1,0 0 0,0 0-1,0-1 1,0 1 0,0 0 0,0 0-1,0 0 1,-1 0 0,1 0-1,0 0 1,0 0 0,0 0-1,0 0 1,0 0 0,0 0 0,0 0-1,0 0 1,0 0 0,9-12-1314,13-11 234,-3 7-17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01.25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54 7 15115,'1'0'66,"-1"0"0,0 0 0,0 0 0,0-1-1,0 1 1,0 0 0,0 0 0,0-1 0,0 1 0,0 0 0,0 0-1,0 0 1,0-1 0,0 1 0,0 0 0,0 0 0,0-1 0,-1 1-1,1 0 1,0 0 0,0 0 0,0-1 0,0 1 0,0 0 0,0 0-1,-1 0 1,1 0 0,0-1 0,0 1 0,0 0 0,0 0 0,-1 0-1,1 0 1,0 0 0,0 0 0,0-1 0,-1 1 0,1 0 0,0 0-1,0 0 1,0 0 0,-1 0 0,1 0 0,-11 7 1463,-6 15 88,13-12-1332,0 1-1,0 0 1,1 1-1,1-1 1,0 0-1,0 1 1,2-1-1,-1 1 1,1-1-1,1 1 1,1 12-1,0-17-192,-1 0-1,1 1 0,0-1 1,1 0-1,0 0 0,0 0 1,0-1-1,5 8 0,-5-11-32,-1 1 0,1-1 0,0 1 0,0-1 0,1 0 0,-1 0 1,1 0-1,0-1 0,-1 1 0,1-1 0,0 0 0,1 0 0,7 2 0,-8-3-39,-1 0 0,1-1 0,0 1 0,-1-1 0,1 0 0,0 0 1,-1-1-1,1 1 0,0-1 0,-1 0 0,1 0 0,-1 0 1,1 0-1,-1-1 0,1 1 0,-1-1 0,0 0 0,0 0 0,0 0 1,0 0-1,0 0 0,-1-1 0,1 0 0,0 1 0,-1-1 0,0 0 1,0 0-1,0 0 0,0 0 0,0-1 0,-1 1 0,1 0 0,-1-1 1,0 1-1,0-1 0,0-4 0,0 7-5,-1 1 1,0-1-1,0 0 0,0 1 1,0-1-1,0 0 0,0 1 1,0-1-1,0 0 0,0 1 1,0-1-1,0 0 0,0 1 1,0-1-1,0 0 0,-1 1 1,1-1-1,0 0 0,-1 1 1,1-1-1,0 1 0,-1-1 0,1 1 1,-1-1-1,1 0 0,-1 1 1,1 0-1,-1-1 0,0 0 10,-1 1 0,1-1 0,0 1 0,-1 0-1,1 0 1,0 0 0,0 0 0,-1 0 0,1 0-1,0 0 1,-1 0 0,1 0 0,-2 1-1,-6 2 78,1 0-1,0 1 0,-9 4 0,16-7-97,-60 36-1123,61-37 1097,0 0-1,0 1 0,0-1 0,0 0 0,0 0 0,-1 0 1,1 0-1,0 0 0,0 0 0,0 0 0,0 0 0,0 1 1,0-1-1,0 0 0,0 0 0,0 0 0,0 0 0,0 0 1,-1 0-1,1 0 0,0 0 0,0 0 0,0 0 0,0 0 1,0 0-1,0 0 0,0 1 0,-1-1 0,1 0 0,0 0 1,0 0-1,0 0 0,0 0 0,0 0 0,0 0 0,-1 0 1,1 0-1,0-1 0,0 1 0,0 0 0,0 0 0,0 0 1,0 0-1,0 0 0,-1 0 0,1 0 0,0 0 0,0 0 1,0 0-1,0 0 0,0 0 0,0 0 0,0 0 0,0-1 1,0 1-1,0 0 0,0 0 0,-1 0 0,1 0 0,0 0 0,0 0 1,0 0-1,0-1 0,0 1 0,0 0 0,0 0 0,0 0 1,3-7-283,7 1-273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02.27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241 3 13987,'6'-3'1480,"-3"3"-928,-3 2-240,-2 1 1289,1 0-953,-4-2-400,-1-1-104,-7 0-288,-4-1-160,-2-2-240,-5 3-80,-3 0-272,-5 1-409,-2 4 849,-1 2-224,1 5 80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02.83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1015 63 10482,'-15'1'292,"0"-2"-1,1 0 1,-1-1-1,0 0 1,1-2-1,-1 1 1,1-2-1,0 0 1,-23-11 0,25 11-200,0 0 0,-1 2 0,0-1 0,1 2 0,-1 0 0,0 0 0,0 1 0,-15 1 0,-16 2 147,-46 9 1,-11 1 413,100-12-642,-33 1 634,0 2-1,1 1 1,0 1-1,-52 16 1,75-17-491,0-1 0,0-1-1,0 0 1,0-1 0,0 1 0,-1-2-1,1 0 1,0 0 0,-15-2 0,5-2-263,1-1 0,0 0 0,-35-16 0,31 16-377,11 3 130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33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0 18116,'-4'8'1560,"-1"10"-1056,-5 7-160,-4 14 785,-1 5-265,-1 11-256,1 5-136,3 3-136,3 1 24,6-6-72,3-7-88,9-10-88,6-8-168,4-14-800,2-7 800,9-10-120,-1-2-80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03.84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248 1 16572,'-21'15'619,"1"2"0,1 0 0,0 1 0,2 1 0,0 1 1,1 0-1,1 1 0,1 1 0,0 0 0,2 1 1,1 0-1,1 1 0,-8 28 0,16-45-554,0 1 0,1 0 0,-1-1-1,2 1 1,-1 0 0,1 0 0,1 12 0,0-18-58,-1 0 1,0 1-1,1-1 1,-1 0-1,1 0 1,0 0-1,0 1 0,0-1 1,0 0-1,0 0 1,1 0-1,-1 0 1,0-1-1,1 1 1,-1 0-1,1-1 0,0 1 1,0-1-1,0 1 1,-1-1-1,1 0 1,0 1-1,1-1 1,-1 0-1,0-1 1,0 1-1,0 0 0,5 0 1,1 0-6,0-1 0,1 0-1,-1 0 1,0-1 0,0 0 0,1-1 0,-1 0 0,0 0 0,-1 0-1,1-1 1,0-1 0,-1 1 0,1-1 0,-1 0 0,0-1 0,-1 0-1,9-7 1,-14 11 3,0 1-1,0-1 0,0 0 1,0 0-1,0 0 1,-1 0-1,1 0 0,0 0 1,-1 0-1,1 0 1,-1 0-1,1 0 0,-1 0 1,1 0-1,-1 0 1,1-2-1,-2 3 3,1-1 0,0 1 1,0-1-1,0 1 0,0 0 0,-1-1 1,1 1-1,0-1 0,0 1 0,-1 0 1,1-1-1,0 1 0,-1 0 0,1-1 1,0 1-1,-1 0 0,1-1 0,0 1 1,-1 0-1,1 0 0,-1 0 0,1-1 1,0 1-1,-1 0 0,1 0 0,-2 0 1,-3-1 53,1 0 1,-1 1 0,0 0-1,0 0 1,-9 1-1,0 1 29,-1 1-1,1 0 1,0 1-1,1 1 1,-1 0-1,1 1 1,0 0-1,0 1 1,-23 17-1,35-23-126,0-1-1,0 1 1,0 0-1,0-1 1,0 1-1,0 0 1,0 0-1,0 0 1,0 0-1,1 0 1,-1 0-1,0 0 1,1 0-1,-1 0 1,1 0-1,-1 0 1,1 0-1,-1 0 1,1 0-1,0 1 1,-1-1-1,1 0 1,0 2-1,1-2 0,-1-1 0,1 1 1,-1 0-1,1 0 0,0 0 0,0-1 0,-1 1 0,1 0 1,0-1-1,0 1 0,0-1 0,0 1 0,-1-1 1,1 1-1,0-1 0,0 0 0,0 1 0,0-1 0,0 0 1,2 0-1,5 2-78,1-1 0,-1-1 0,1 0 0,-1 0 0,13-2 0,10-5-360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04.43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351 35 18508,'-11'23'1544,"-1"7"-1080,-1 1-184,1 11 521,4 2-137,1 4-184,-1 0-88,4-6-208,-4-5-48,4-7-56,-1-4-48,1-11-360,-2-7-296,1-11-288,-2-6 728,-1-10-152,-1 0-129</inkml:trace>
  <inkml:trace contextRef="#ctx0" brushRef="#br0" timeOffset="1">225 28 15299,'-5'0'221,"-1"1"-1,1-1 0,0 2 1,0-1-1,0 0 0,0 1 1,0 0-1,0 0 0,0 1 1,0-1-1,1 1 0,0 0 1,-1 0-1,1 1 0,0-1 1,1 1-1,-1 0 0,0 0 1,1 0-1,0 0 0,0 1 1,0-1-1,-3 9 0,1-1 118,-1-1-1,2 2 0,0-1 1,0 0-1,1 1 1,1 0-1,0 0 0,0 20 1,5-22-9,-3-11-324,0 0 1,1 0-1,-1 0 1,0 0 0,0 0-1,1 0 1,-1 0-1,0 0 1,0 0 0,0 1-1,1-1 1,-1 0-1,0 0 1,0 0-1,1 0 1,-1-1 0,0 1-1,0 0 1,1 0-1,-1 0 1,0 0-1,0 0 1,1 0 0,-1 0-1,0 0 1,0 0-1,0-1 1,1 1-1,-1 0 1,0 0 0,0 0-1,0 0 1,0-1-1,1 1 1,-1 0-1,0 0 1,0 0 0,0-1-1,0 1 1,0 0-1,0 0 1,0-1 0,1 1-1,-1 0 1,0 0-1,0 0 1,0-1-1,0 1 1,0 0 0,0-1-1,3-6 29,-1 0 0,0 0-1,0 0 1,0-1 0,-1 1 0,0-1-1,0-14 1,-2 4 34,0 0 0,-4-22 0,3 30-31,0 0 0,-1 0 0,0 1 0,-8-16 0,10 23-31,0 0 1,0 0-1,0 0 1,0 1-1,-1-1 1,1 0-1,-1 0 1,0 1 0,1-1-1,-1 1 1,-4-3-1,5 4-5,0-1 1,0 1-1,0 0 0,-1-1 0,1 1 0,0 0 1,0 0-1,0 0 0,-1 0 0,1 0 0,0 0 1,0 0-1,0 0 0,-1 1 0,1-1 0,0 0 0,0 1 1,0-1-1,0 1 0,0-1 0,0 1 0,0 0 1,0-1-1,-1 2 0,-2 1-60,1 1 0,0-1 0,0 1 0,1 0 0,-1 0 0,1 0 0,0 0-1,0 0 1,0 0 0,0 1 0,1-1 0,0 0 0,0 1 0,0 0 0,0-1 0,1 10 0,-1 3-337,1 1 0,1-1 0,3 21-1,-2-28 243,0-1 0,0 0 0,1 0 0,0 0 0,8 16 0,5 1-461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04.94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62 49 16011,'-7'32'1392,"2"0"0,2 0 0,0 33 0,3-63-1301,0 0 0,0 0 0,0 0 0,0 0-1,1 0 1,-1 0 0,1 0 0,-1 0 0,1-1 0,0 1-1,-1 0 1,1 0 0,0-1 0,2 4 0,-2-5-62,-1 0 0,1 1 0,-1-1 0,0 0 0,1 1 0,-1-1 0,1 0 0,-1 0 0,1 0 0,-1 0-1,1 1 1,-1-1 0,0 0 0,1 0 0,-1 0 0,1 0 0,-1 0 0,1 0 0,-1 0 0,1 0 0,-1 0 0,1-1 0,15-10 276,-11 4-256,0 0 0,0 0 0,0-1 0,-1 0 0,-1 0 0,1 0 0,-1 0 0,2-9 0,-1 1 40,0-1 0,-1 0 0,1-20 1,-4 33-63,0 1 0,0-1 0,0 1 0,-1 0 0,1-1 0,-1 1 0,0 0 0,0 0 0,0-1 0,0 1 0,0 0 0,-1 0 1,0 0-1,1 0 0,-4-3 0,4 5-12,0 0 0,0 0 0,0 0 1,-1 0-1,1 0 0,-1 0 0,1 1 0,-1-1 1,1 0-1,-1 1 0,1-1 0,-1 1 0,1-1 1,-1 1-1,0 0 0,1 0 0,-1 0 0,0 0 1,1 0-1,-1 0 0,1 0 0,-1 0 0,0 1 1,1-1-1,-1 1 0,1-1 0,-1 1 0,1 0 1,-1-1-1,1 1 0,-1 0 0,-1 2 0,-3 0-92,1 2-1,0-1 0,0 1 0,0 0 0,0 0 0,1 0 0,-1 0 0,1 1 0,-4 8 0,6-11-59,0 0-1,1 0 1,-1 1-1,1-1 1,0 0 0,0 1-1,0-1 1,0 1-1,0 0 1,1-1 0,0 1-1,0-1 1,0 1-1,0 0 1,0-1 0,1 1-1,-1-1 1,1 1-1,2 4 1,8 8-544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06.33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1 170 17204,'0'-6'446,"1"1"1,0 0 0,0-1 0,1 1-1,-1 0 1,1 0 0,1 0-1,-1 0 1,1 0 0,-1 0-1,1 1 1,1-1 0,-1 1 0,7-6-1,2-3-8,1 1 0,1 0-1,16-10 1,-25 18-332,28-16 293,-32 19-370,1 0 0,-1 0-1,1 1 1,0-1 0,-1 0-1,1 1 1,0-1 0,0 1-1,-1 0 1,1 0 0,0-1-1,0 1 1,-1 0 0,1 0-1,0 1 1,0-1 0,1 1-1,-2 0-6,0-1 0,0 1-1,0 0 1,0 0 0,0 0-1,-1 0 1,1 0 0,0 0-1,-1 0 1,1 0 0,-1 0-1,1 1 1,-1-1-1,0 0 1,1 0 0,-1 0-1,0 1 1,0-1 0,0 0-1,0 0 1,0 1 0,0 0-1,-3 32 353,2-32-353,-7 40 469,-2 1 0,-2-1 0,-28 66 0,26-84-309,7-17-112,7-7-67,0-1-1,0 1 1,-1 0-1,1 0 0,0-1 1,0 1-1,0 0 1,-1-1-1,1 1 0,0 0 1,0-1-1,0 1 1,0 0-1,0-1 0,0 1 1,0 0-1,0-1 0,0 1 1,0 0-1,0-1 1,0 1-1,0-1 0,0 1 1,0 0-1,0-1 1,0 1-1,0 0 0,1-1 1,0-8-47,2-1 0,-1 1 0,1 0 0,0 0 0,1 0 1,0 0-1,8-11 0,-10 15-12,1 1 0,-1 0 0,1 0 0,0 0 0,0 1 0,1-1 0,-1 1 0,1 0 0,-1-1 0,1 2 0,0-1 0,1 0 1,-1 1-1,0 0 0,1 0 0,6-2 0,-10 3 43,0 1 0,0 0 0,0 0 0,0 0 1,0 0-1,0 0 0,1 0 0,-1 0 0,0 0 0,0 0 1,0 0-1,0 1 0,0-1 0,0 0 0,0 1 0,0-1 1,0 1-1,0-1 0,0 1 0,0-1 0,0 1 0,0 0 1,0 0-1,0-1 0,1 3 0,-1-1 30,0 0-1,0 0 1,-1 0 0,1 0-1,0 0 1,-1 1 0,1-1-1,-1 0 1,0 0-1,0 1 1,0-1 0,0 3-1,-1 4 138,0 1 0,-1-1 0,0 0 0,-1 0 0,-4 11 0,-3-1 105,0 0-1,-2 0 1,0-2 0,-23 26-1,-9 14-144,43-56-179,0 0 0,0 0 1,0 0-1,1 0 1,-1 0-1,0 0 1,1 1-1,-1-1 0,1 0 1,0 0-1,-1 0 1,1 0-1,0 1 1,-1-1-1,1 0 0,0 0 1,0 1-1,0-1 1,0 0-1,0 0 1,1 1-1,-1-1 0,0 0 1,1 0-1,-1 0 1,0 1-1,1-1 0,0 1 1,0-1-22,0-1 1,0 1-1,0-1 1,0 1 0,0-1-1,0 1 1,0-1-1,0 0 1,1 1-1,-1-1 1,0 0-1,0 0 1,0 0-1,0 0 1,0 0-1,1 0 1,-1 0-1,0 0 1,0 0-1,0-1 1,0 1 0,0 0-1,0-1 1,0 1-1,0-1 1,0 1-1,0-1 1,0 0-1,0 1 1,2-2-1,14-13-597,3-6-139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06.85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85 147 20964,'-5'2'145,"-1"1"0,1 0 0,0-1 0,0 2 0,1-1 0,-1 0 0,1 1 0,-1 0 0,1 0 0,0 0 0,1 1 0,-1-1 0,1 1 0,0 0 0,0 0 0,0 0 0,1 1 0,0-1 0,0 0-1,0 1 1,0-1 0,1 1 0,0 0 0,0 0 0,1-1 0,0 8 0,0-3-67,0 0 1,1 0-1,0 0 1,1 0-1,0 0 0,0-1 1,1 1-1,0-1 0,1 0 1,0 1-1,1-2 0,0 1 1,0 0-1,11 11 1,-15-17-49,1-1 0,0 0 0,1 0 0,-1 0 1,0 0-1,1 0 0,-1-1 0,1 1 0,-1-1 0,1 1 1,0-1-1,-1 0 0,1 0 0,0 0 0,0-1 1,0 1-1,0-1 0,0 1 0,5-1 0,-4-1 5,-1 1 0,1-1-1,0 0 1,0-1 0,-1 1-1,1 0 1,-1-1 0,0 0 0,1 0-1,-1 0 1,0 0 0,0-1-1,0 1 1,5-6 0,3-6 53,-1 0 0,0 0 0,0-1 1,-2-1-1,0 1 0,0-2 0,-2 1 0,0-1 0,-1 1 1,-1-2-1,0 1 0,-1 0 0,-1-1 0,-1 1 0,0-1 1,-3-25-1,1 35-59,0 0 1,-1 1 0,0-1-1,0 1 1,-1-1-1,0 1 1,0 0 0,0 0-1,-1 0 1,0 0-1,-8-8 1,10 12-24,0 1 0,0 0 0,0 0-1,0 0 1,-1 0 0,1 0 0,-1 1 0,1-1 0,-1 1 0,1-1-1,-1 1 1,0 0 0,0 0 0,0 0 0,0 1 0,0-1-1,0 1 1,0-1 0,0 1 0,0 0 0,0 0 0,0 1-1,0-1 1,1 0 0,-1 1 0,0 0 0,0 0 0,0 0 0,0 0-1,0 0 1,1 0 0,-4 3 0,-1 0-28,1 0 0,0 1 0,0 0 0,1 0 0,0 1 1,-1-1-1,2 1 0,-8 11 0,4-4-418,1 0 1,0 0-1,-6 21 1,12-33 424,1 0-23,-1 0 0,0 1-1,1-1 1,0 0 0,-1 0 0,1 1 0,-1-1-1,1 0 1,0 1 0,0-1 0,0 1 0,0-1-1,0 0 1,0 1 0,0-1 0,1 0 0,-1 1-1,0-1 1,1 2 0,10 0-471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39.94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1 175 17828,'-1'9'2030,"4"-14"-705,6-11-397,6-3-429,2 1 0,0 0 0,25-19 0,-29 27-416,0 0 0,1 1-1,0 1 1,0 0 0,0 1 0,17-6 0,-28 12-70,1 0 0,0 0 1,0 0-1,0 0 1,-1 1-1,1 0 1,0 0-1,0 0 0,0 0 1,0 0-1,-1 1 1,1 0-1,5 1 0,-7-1 6,0 0 0,0 0 0,0 0 0,0 0 0,0 1 0,0-1 0,-1 1 0,1-1 0,0 1-1,-1 0 1,1-1 0,-1 1 0,0 0 0,1 0 0,-1 0 0,0 0 0,0 0 0,-1 0 0,1 1-1,0-1 1,-1 0 0,1 0 0,0 5 0,-1 0 118,1 0 0,-1 0-1,-1 0 1,1 0 0,-1 0 0,0 0 0,-1 0-1,0 0 1,0-1 0,0 1 0,-1 0 0,0-1-1,-7 12 1,10-18-135,1 0 1,-1 0-1,0 0 0,0 0 0,0 0 0,0 0 0,0 0 1,0 0-1,0 0 0,0 0 0,0 0 0,0 0 1,0 0-1,0 0 0,0 0 0,0 0 0,0 0 1,0 0-1,0 0 0,1 0 0,-1 0 0,0 0 0,0 0 1,0 0-1,0 0 0,0 0 0,0 0 0,0 0 1,0 0-1,0 0 0,0 0 0,0 0 0,0 0 1,0 0-1,0 1 0,0-1 0,0 0 0,0 0 0,0 0 1,0 0-1,0 0 0,0 0 0,0 0 0,0 0 1,0 0-1,0 0 0,0 0 0,0 0 0,0 0 1,0 0-1,0 0 0,0 0 0,0 0 0,0 1 0,0-1 1,0 0-1,0 0 0,0 0 0,0 0 0,0 0 1,8-4 145,9-8 21,1-4-171,23-18-8,-38 32 9,-1 0 1,1 1 0,0-1-1,0 1 1,0 0-1,1 0 1,-1 0 0,0 0-1,0 0 1,1 1 0,-1-1-1,0 1 1,5 0 0,-6 1 2,0-1 0,-1 1 0,1-1 0,0 1 0,-1 0 1,1 0-1,-1 0 0,1 0 0,-1 0 0,1 0 1,-1 0-1,0 0 0,1 1 0,-1-1 0,0 0 0,0 1 1,0-1-1,0 1 0,0-1 0,0 1 0,-1-1 0,1 1 1,0 0-1,-1 0 0,1-1 0,-1 1 0,0 3 1,2 5 58,0 1 1,-1 0-1,-1 12 1,0-18-32,0 5 87,-1 0-1,0 0 1,-1 1 0,0-1-1,-1 0 1,0-1 0,0 1-1,-1 0 1,0-1 0,-1 0-1,0 0 1,0 0 0,-1 0 0,-13 14-1,14-18-116,0 0-1,0 0 1,-1-1 0,1 1-1,-1-1 1,0-1 0,0 1-1,0-1 1,0 0-1,-1-1 1,1 1 0,-1-1-1,0 0 1,1-1 0,-1 0-1,0 0 1,0 0 0,0-1-1,0 0 1,0-1-1,0 1 1,-13-4 0,19 4-95,0 0 0,0 0 1,0-1-1,0 1 1,0 0-1,1 0 0,-1-1 1,0 1-1,0-1 1,0 1-1,1-1 0,-1 1 1,0-1-1,1 1 0,-1-1 1,0 1-1,1-1 1,-2-1-1,2 2 10,0-1 0,0 1 0,0-1 0,0 1 0,0-1 0,0 1 0,0-1 0,0 1 0,0-1 0,0 1 0,1-1 1,-1 1-1,0-1 0,0 1 0,0 0 0,1-1 0,-1 1 0,0-1 0,0 1 0,1-1 0,-1 1 0,0 0 0,1-1 0,4-3-439,0 0-1,0 0 1,0 0 0,6-2 0,-4 2 570,23-16-1049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40.46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39 20 20148,'-8'23'3492,"9"-13"-3279,0-1 1,0 1-1,1-1 1,0 0-1,1 0 1,0 0-1,0 0 1,8 14-1,-9-19-197,0 0 0,1 1 0,-1-1 0,1 0 0,0 0 0,0-1 0,0 1 0,1 0 0,0-1 0,-1 0 0,1 0 0,0 0 0,0-1-1,1 1 1,-1-1 0,0 0 0,1 0 0,5 1 0,-8-2 3,0-1-1,0 1 0,0-1 1,0 0-1,0 0 0,0 0 0,0 0 1,0-1-1,0 1 0,0 0 1,0-1-1,0 1 0,0-1 1,0 0-1,0 0 0,0 0 1,0 0-1,0 0 0,-1 0 1,3-2-1,-2 1 8,0 0 1,0 0-1,-1-1 0,1 1 1,-1-1-1,0 1 1,1-1-1,-1 1 0,0-1 1,-1 0-1,1 1 0,0-1 1,0-4-1,-1 1 18,1 0 1,-1-1-1,0 1 1,-1 0-1,0 0 1,0 0-1,0 0 1,0 0-1,-1 0 1,0 0-1,-1 0 1,1 0-1,-4-5 0,1 5-19,0 1 0,0-1 0,0 1 0,-1 0 0,0 0 0,0 1 0,0 0-1,-1 0 1,1 0 0,-1 1 0,-9-3 0,13 5-65,-1 0 1,1 0-1,-1 0 0,0 0 1,1 1-1,-1 0 0,0-1 0,0 2 1,1-1-1,-8 1 0,9 0-45,-1 0-1,1-1 1,0 1-1,0 0 0,0 1 1,0-1-1,0 0 1,0 0-1,0 1 0,0-1 1,1 1-1,-1 0 1,0-1-1,1 1 0,0 0 1,-1 0-1,1 0 1,-2 3-1,2-2-44,0 0 0,-1 0 0,1 0 0,0 0 0,1 0-1,-1 0 1,0 1 0,1-1 0,0 0 0,0 0 0,0 0 0,0 0 0,0 1 0,1-1-1,0 4 1,5 3-587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41.49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54 13 16676,'0'-1'88,"-1"0"1,1 1 0,0-1-1,-1 0 1,1 1 0,-1-1-1,1 0 1,-1 1 0,1-1-1,-1 1 1,1-1 0,-1 1 0,1-1-1,-1 1 1,0-1 0,1 1-1,-1 0 1,0-1 0,1 1-1,-1 0 1,0 0 0,0-1-1,1 1 1,-1 0 0,0 0 0,0 0-1,1 0 1,-2 0 0,1 1 8,0-1 1,0 1-1,0 0 1,0-1-1,0 1 1,0 0 0,1 0-1,-1 0 1,0 0-1,0 0 1,1 0-1,-1 0 1,1 0 0,-1 0-1,0 2 1,-2 6 275,0 0 0,1 1 0,-2 11 0,-1 12 26,2 1-1,1-1 1,2 1 0,1-1 0,2 1-1,13 65 1,-14-93-337,0 0-1,0 0 1,0 0 0,1 0-1,0-1 1,0 1 0,0-1-1,1 1 1,-1-1 0,9 8-1,-10-11-32,0 0 0,1-1 0,-1 1-1,0-1 1,1 0 0,-1 0 0,1 1-1,-1-2 1,1 1 0,-1 0 0,1 0-1,0-1 1,-1 1 0,1-1-1,0 0 1,-1 0 0,1 0 0,0 0-1,0-1 1,-1 1 0,1-1 0,0 1-1,-1-1 1,1 0 0,-1 0 0,1 0-1,3-3 1,6-2 65,-1-1-1,0-1 1,0 0 0,-1-1-1,0 1 1,10-13 0,-14 14-39,0 0-1,-1 0 1,1-1 0,-2 1 0,1-1 0,-1 0 0,0 0 0,-1-1 0,0 1 0,2-10 0,-4 17-44,-1 0 0,0 0-1,0 0 1,1 1 0,-1-1 0,0 0-1,0 0 1,0 0 0,0 0-1,0 0 1,0 0 0,-1 0 0,1 1-1,0-1 1,0 0 0,-1 0-1,1 0 1,0 0 0,-1 0-1,1 1 1,-1-1 0,1 0 0,-1 0-1,1 1 1,-2-2 0,1 2-1,0-1 1,0 1-1,0 0 1,-1-1-1,1 1 1,0 0-1,0 0 1,0 0-1,-1 0 1,1 0-1,0 0 1,0 0-1,0 0 1,-1 0-1,1 0 1,-1 1-1,-5 1 32,1 0-1,-1 1 1,1 0 0,0 0-1,-7 5 1,5-2-29,1 0-1,0 0 0,1 0 1,0 1-1,0 0 1,-8 12-1,11-15-173,1 1 0,-1-1 0,1 0 0,0 1 0,0-1 0,1 1 0,-1-1 0,1 1 0,0 0 0,0 0 0,0-1 0,1 1 0,0 0 0,0 5 0,0-8 63,1-1 0,-1 0 0,0 0 0,0 0 0,1 0-1,-1 0 1,1 1 0,-1-1 0,1 0 0,0 0 0,-1 0 0,1 0 0,0 0 0,0-1 0,-1 1 0,1 0 0,0 0 0,0 0 0,0-1 0,0 1 0,0 0 0,0-1 0,0 1 0,0-1 0,0 1 0,1-1 0,0 1 0,10-5-742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43.93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32 384 12859,'-4'-5'261,"1"1"0,-1-1 0,1 1 1,1-1-1,-1 0 0,1 0 0,0-1 0,0 1 1,0 0-1,1-1 0,-1 1 0,1-1 0,1 1 1,-1-1-1,1 0 0,0 1 0,0-1 0,1 1 1,0-1-1,0 0 0,2-7 0,3-7 391,0 1 0,1 0 0,1 0 0,16-28 0,-12 26 74,29-37 0,-37 52-636,0 1 0,1 0 0,-1 0 0,1 1 0,1-1 0,-1 1-1,0 0 1,1 1 0,0-1 0,0 1 0,11-4 0,-15 6-73,-1 1 0,1 0 0,-1 0 0,0 0 0,1 0 0,-1 0 0,1 0 0,-1 0 0,0 0 0,1 0 0,-1 1 0,1-1 0,-1 1 0,0-1 0,1 1 0,-1-1 0,0 1 0,0 0 0,0-1 0,1 1 0,-1 0 0,0 0 0,0 0 0,0 0 0,0 0 0,0 0 0,-1 0 0,1 1 0,0-1 0,0 0 0,-1 0 0,1 1 0,-1-1 0,1 0 0,-1 1 0,1-1 0,-1 3 0,2 6 63,0 0 1,-1 0 0,0-1-1,0 12 1,-1-16-37,-1 31 388,-7 51 0,1-32-42,7-53-382,0-1 0,0 0 0,0 0 0,0 0 0,0 0 0,0 1 0,0-1 0,1 0-1,-1 0 1,0 0 0,1 0 0,-1 0 0,0 0 0,1 0 0,-1 0 0,1 0 0,0 0 0,-1 0 0,1 0 0,0 0 0,0 0 0,0 0-1,-1-1 1,1 1 0,0 0 0,0-1 0,0 1 0,0-1 0,0 1 0,0-1 0,2 1 0,4 1 0,-1 0 0,1-1 0,0 0 0,11 0 0,15 3-11,-30-3 9,0 0 1,0 0-1,0 0 1,0 0-1,0 1 1,-1-1-1,1 1 1,-1 0 0,1 0-1,-1 0 1,1 0-1,-1 0 1,0 0-1,0 1 1,0-1-1,-1 1 1,1-1-1,2 5 1,-3-2 30,1-1 1,-1 1-1,0 0 0,0 0 1,0 0-1,-1 0 0,0 0 1,0 0-1,0 0 0,-1 8 1,-3 6 186,-1 0 0,0 0 1,-2-1-1,-14 32 0,9-25 8,-2 0 0,0 0 0,-1-2-1,-2 1 1,-30 31 0,47-54-248,0-1 0,0 0 1,0 0-1,0 0 0,0 0 0,0 1 0,0-1 0,0 0 0,-1 0 1,1 0-1,0 0 0,0 0 0,0 1 0,0-1 0,-1 0 0,1 0 1,0 0-1,0 0 0,0 0 0,0 0 0,-1 0 0,1 0 1,0 0-1,0 0 0,0 0 0,-1 0 0,1 0 0,0 0 0,0 0 1,0 0-1,-1 0 0,1 0 0,0 0 0,0 0 0,0 0 0,-1 0 1,1 0-1,0 0 0,0 0 0,-2-9-567,5-11-475,13-19-2546,34-60 1,-38 76 3156,13-24-837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44.47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38 42 15811,'1'-31'1992,"-4"20"-808,2 12-1105,1-1 0,-1 0 0,0 0 1,1 0-1,-1 0 0,1 1 0,-1-1 1,1 0-1,-1 1 0,1-1 0,-1 0 0,1 1 1,-1-1-1,1 0 0,0 1 0,-1-1 0,1 1 1,0-1-1,-1 1 0,1-1 0,0 1 1,-1-1-1,1 1 0,0 0 0,-4 5 234,1 1 1,0 0-1,1 0 0,-1 0 0,1 0 0,0 0 1,1 0-1,-1 9 0,-1 63 878,3-76-1139,0 37 594,9 60 0,-8-88-560,1 0-1,1 0 1,0 0-1,1-1 1,0 1-1,1-1 1,0 0-1,0-1 1,11 15-1,-15-23-71,0 0 0,1-1-1,-1 1 1,1 0-1,-1 0 1,1-1-1,0 1 1,0-1-1,0 1 1,0-1-1,0 0 1,0 0-1,0 0 1,0 0-1,1 0 1,-1 0 0,0-1-1,1 1 1,-1-1-1,0 1 1,1-1-1,-1 0 1,0 0-1,1 0 1,-1 0-1,0-1 1,1 1-1,-1-1 1,0 1-1,1-1 1,-1 0 0,0 0-1,0 0 1,0 0-1,1 0 1,2-3-1,2-1 12,1-1 1,-1-1-1,-1 1 0,1-1 1,-1-1-1,0 1 0,8-15 0,-4 5 76,-1 0-1,9-22 1,-16 34-64,0-1 0,0 1 0,-1 0 0,0 0 0,0 0-1,0-1 1,-1 1 0,0-1 0,0 1 0,0 0 0,0-1 0,-1 1 0,-1-6 0,1 10-25,1 0-1,0 0 1,-1 0-1,1 0 1,-1 0-1,1 0 1,-1 0-1,0 0 1,1 0-1,-1 0 1,0 0-1,0 0 1,0 1-1,0-1 1,0 0-1,1 1 1,-1-1-1,0 0 1,-1 1-1,1-1 1,0 1-1,0-1 1,0 1-1,0 0 1,0 0-1,0-1 1,0 1-1,-1 0 1,1 0-1,0 0 1,0 0-1,0 0 1,0 0-1,-1 1 1,1-1-1,0 0 1,0 1-1,0-1 1,0 0-1,0 1 1,0-1-1,-2 2 1,-3 1 40,0 1 0,-1-1 0,1 1 1,1 1-1,-10 7 0,2 1-142,0 0-1,1 0 0,1 2 1,0-1-1,1 1 0,0 1 0,1 0 1,1 0-1,-9 25 0,17-40-42,-1 1-1,0-1 1,1 1-1,-1 0 1,1-1-1,0 1 1,0 0-1,-1 0 1,1-1-1,0 1 1,1 0-1,-1 0 1,0-1-1,0 1 1,1 0-1,0 3 1,0-5 98,-1 0-1,0 0 1,0 0 0,1 0 0,-1 1 0,0-1-1,0 0 1,1 0 0,-1 0 0,0 0 0,0 0 0,1 0-1,-1 0 1,0 0 0,1 0 0,-1 0 0,0 0-1,0 0 1,1 0 0,-1 0 0,0 0 0,0 0-1,1 0 1,-1 0 0,0-1 0,1 1 0,-1 0 0,0 0-1,0 0 1,0 0 0,1-1 0,13-14-446,7-15-405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33.7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1 337 15827,'0'0'133,"0"1"-1,0-1 0,0 1 0,0-1 1,0 0-1,0 1 0,0-1 0,0 1 1,0-1-1,0 1 0,0-1 0,0 0 1,0 1-1,0-1 0,1 0 0,-1 1 1,0-1-1,0 0 0,0 1 0,1-1 1,-1 0-1,0 1 0,1-1 0,-1 0 1,0 1-1,1-1 0,-1 0 0,0 0 1,1 0-1,-1 1 0,0-1 0,1 0 1,-1 0-1,1 0 0,16-4 2175,17-18-713,-34 22-1587,35-29 169,-1-2 0,-1-1 0,-2-2 0,-2-1 0,-1-1 0,34-58 0,-49 66-377,-11 25 43,-8 18 74,-24 78-452,-30 159-1,57-239 102,2-11 155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47.31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110 6 15075,'0'0'122,"0"0"0,0-1 0,0 1-1,0 0 1,0 0 0,0 0 0,0-1 0,0 1-1,0 0 1,0 0 0,0 0 0,0-1-1,-1 1 1,1 0 0,0 0 0,0 0 0,0-1-1,0 1 1,0 0 0,0 0 0,0 0 0,-1 0-1,1 0 1,0-1 0,0 1 0,0 0-1,0 0 1,-1 0 0,1 0 0,0 0 0,0 0-1,0 0 1,-1 0 0,1-1 0,0 1 0,0 0-1,0 0 1,-1 0 0,1 0 0,-11 4 2331,-7 9-784,9-2-1553,1 1 0,0 0 0,1 0 0,0 1 0,1-1 0,0 2 0,1-1 0,0 1 0,1-1 0,1 1 0,0 0 0,1 1 0,1-1 0,0 0 1,1 1-1,0-1 0,1 0 0,1 0 0,5 22 0,-6-33-103,0-1 1,0 1 0,0-1 0,0 1 0,0-1-1,1 1 1,-1-1 0,1 0 0,-1 0 0,1 0-1,0 0 1,0 0 0,0 0 0,0 0 0,0-1-1,5 4 1,-5-5-7,0 1 1,0 0-1,0-1 0,0 0 0,0 1 1,0-1-1,0 0 0,0 0 0,0 0 1,0 0-1,0-1 0,0 1 0,0 0 0,0-1 1,0 1-1,0-1 0,0 0 0,-1 0 1,1 0-1,0 0 0,0 0 0,-1 0 1,3-2-1,5-5 46,0 0-1,-1 0 1,0 0 0,-1-1 0,0-1 0,0 1 0,-1-1 0,0 0 0,-1 0-1,0-1 1,0 0 0,-1 0 0,4-20 0,-8 30-37,1 0 0,-1 0 0,0 0 0,0 0 0,0 0 0,0 0-1,0 0 1,0 0 0,0 0 0,0 0 0,0 0 0,0 0 0,-1 0 0,1 0 0,0 0 0,-1 0 0,1 0 0,-1 0 0,1 0 0,-1 0 0,1 0 0,-1 1 0,1-1 0,-1 0 0,0 0-1,0 0 1,-1 1 5,1-1 0,0 1 0,-1 0 0,1 0 0,0 0 0,0 0 0,-1 0 0,1 0 0,0 0 0,-1 0 0,1 0 0,0 1-1,0-1 1,-1 1 0,1-1 0,0 1 0,-2 0 0,-4 3 68,-1 1 0,1-1 0,0 1 0,-12 12 0,10-8-53,0 1-1,1 0 1,1 0 0,-10 18-1,13-21-132,1 0-1,0 0 0,0 0 0,0 0 1,1 1-1,0-1 0,1 1 1,0-1-1,0 8 0,0-14 21,1 0 0,0 0 0,0 0 0,0 0 0,0 0 0,0 0 0,1 0 0,-1-1 0,0 1 0,0 0 0,0 0 0,1 0 0,-1 0 0,0-1 0,1 1-1,-1 0 1,1 0 0,-1 0 0,1-1 0,-1 1 0,2 1 0,-1-2 2,0 0-1,-1 0 1,1 0 0,0 0-1,-1 1 1,1-1 0,0 0-1,0 0 1,-1-1-1,1 1 1,0 0 0,-1 0-1,1 0 1,0 0 0,0 0-1,-1-1 1,1 1-1,0 0 1,-1-1 0,2 0-1,3-2-235,1-1-1,-1-1 1,0 1-1,6-7 1,11-13-592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49.24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22 142 17748,'-21'16'3758,"21"-19"-1927,10-12-611,11-11-443,26-25 0,-38 43-736,0 0 0,0 0 0,0 1 0,1 1 1,0 0-1,19-9 0,-28 14-34,0 1-1,1-1 1,-1 1 0,0-1-1,1 1 1,-1-1 0,0 1-1,1 0 1,-1 0 0,0-1-1,1 1 1,-1 0 0,1 0-1,-1 1 1,0-1 0,1 0-1,-1 0 1,0 1 0,1-1-1,-1 1 1,0-1 0,1 1-1,-1-1 1,0 1 0,2 1-1,-1 0 10,-1 0-1,0 0 1,0 0-1,0 0 1,0 0-1,0 0 0,0 0 1,-1 0-1,1 0 1,0 1-1,-1-1 0,0 0 1,0 0-1,0 3 1,0 10 98,-1-1 1,-1 0 0,-6 26 0,6-29-53,2-6-44,-1-1 0,0 1 0,-1-1 0,1 1 1,-5 8-1,6-14-65,1 0 38,-1 0-1,1-1 1,-1 1-1,1 0 1,0 0-1,-1 0 1,1 0 0,0 0-1,0 0 1,0 0-1,0 0 1,0 0-1,0 0 1,0 1-1,0-1 1,0 0-1,0 1 1,0-1-1,0 1 1,2-1-1,1 0 10,0 0-1,0 1 0,-1 0 1,1-1-1,0 1 0,0 1 0,-1-1 1,1 1-1,0-1 0,-1 1 0,1 0 1,0 0-1,-1 1 0,1-1 1,-1 1-1,0 0 0,1 0 0,-1 0 1,0 0-1,0 0 0,0 1 0,0-1 1,-1 1-1,1 0 0,3 5 1,0 0 65,-1-1 1,0 1 0,-1 0 0,1 0-1,-1 0 1,-1 1 0,0-1 0,0 1 0,3 15-1,-5-16 45,-1 1 0,1 0 0,-1 0 0,-1-1 0,0 1 0,0 0 0,-1-1 0,0 1 0,0-1 0,-1 0 0,0 0 0,0 0 0,-1 0 0,0 0 0,-1 0 0,1-1 0,-1 0 0,-1 0 0,1-1 0,-1 1 0,-1-1 0,1 0 0,-1-1 0,-13 9 0,12-10-263,1 0 1,-1 0-1,1-1 0,-1 0 0,0-1 1,0 0-1,-1 0 0,1-1 0,0 0 1,-12 0-1,29-15-4032,23-35 2526,-11 10 659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3:49.72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44 26 17524,'0'-1'222,"0"-18"669,0 19-869,0 0 0,0 0 0,0 0 0,0 0 0,0-1 0,0 1 0,0 0 0,0 0 0,0 0 0,0-1 0,0 1 0,0 0 0,0 0 0,0 0 0,0 0 0,0-1 0,0 1 0,0 0 0,0 0 0,0 0 0,-1-1 0,1 1 0,0 0 0,0 0 0,0 0 0,0 0 0,0 0 0,0-1 0,-1 1 0,1 0 0,0 0 0,0 0 0,0 0 0,0 0 0,0 0 0,-1 0 0,1-1 0,0 1 0,0 0 0,0 0 0,-1 0 0,1 0 0,0 0 0,0 0 0,0 0 0,-1 0 1,1 0-1,0 0 0,0 0 0,0 0 0,0 0 0,-1 0 0,1 0 0,0 0 0,0 1 0,0-1 0,-1 0 0,1 0 0,0 0 0,0 0 0,0 0 0,0 0 0,0 0 0,-1 1 0,1-1 0,0 0 0,0 0 0,-3 4 133,1-1 0,-1 1 1,1-1-1,0 1 0,0 0 1,0 0-1,1 0 0,0 0 1,-1 0-1,0 6 0,-5 49 1235,6-41-1029,-4 44 840,4 73 1,3-103-945,1 0 1,2-1-1,1 1 1,11 35-1,-13-56-201,0 0 0,1 0-1,0-1 1,1 0 0,0 0-1,0 0 1,8 9 0,-12-17-43,0 0 1,0-1-1,0 1 1,0 0-1,0-1 1,0 1 0,0-1-1,0 0 1,1 1-1,-1-1 1,0 0-1,1-1 1,-1 1 0,1 0-1,4 0 1,-5-1-3,1-1 0,-1 1 0,1 0 0,-1-1 0,1 0 0,-1 0 0,0 1 0,1-2 0,-1 1 1,0 0-1,0 0 0,0-1 0,0 1 0,0-1 0,0 1 0,0-1 0,0 0 0,0 0 0,1-2 0,6-8 43,-1 1-1,-1-1 1,0-1-1,-1 1 1,0-1-1,7-22 1,-6 13 46,-2 0 0,0-1 0,2-30 0,-6 47-58,-1 0-1,0 0 1,0 0-1,-1 0 1,-2-11 0,3 16-37,0 1 1,0-1-1,-1 0 1,1 0 0,0 1-1,0-1 1,-1 0-1,1 0 1,-1 1 0,1-1-1,-1 0 1,1 1-1,-1-1 1,1 1 0,-1-1-1,0 1 1,1-1-1,-1 1 1,0-1-1,1 1 1,-1-1 0,0 1-1,0 0 1,1-1-1,-1 1 1,0 0 0,0 0-1,1 0 1,-1 0-1,0 0 1,0-1 0,0 1-1,0 1 1,1-1-1,-1 0 1,0 0 0,0 0-1,0 0 1,1 0-1,-1 1 1,0-1 0,0 0-1,1 1 1,-1-1-1,0 1 1,1-1 0,-1 1-1,0-1 1,1 1-1,-2 0 1,-5 5 33,-1 0 0,1 1 0,0 0 0,0 0 0,1 1 0,0-1 0,-5 10 0,0 1-393,0 1 0,-8 22 0,16-24-1265,12-27 1069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10.66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6181 6163 15011,'1'-1'49,"0"0"1,0 1-1,0-1 0,-1 0 0,1 1 0,0-1 1,-1 0-1,1 0 0,0 0 0,-1 0 0,1 0 1,-1 0-1,0 1 0,1-1 0,-1 0 0,0 0 1,1 0-1,-1-1 0,0 0 0,1-25-131,0 14 219,0-4-177,14-274-503,-16 246 456,-2 0 1,-2 1-1,-1-1 0,-20-64 1,-35-64 256,-11-42 517,49 130-473,-172-564 799,-55 71-904,-33 14 68,160 344-207,-191-262 0,-6 86-4,-33 29 132,288 305-93,-2 3 0,-3 3-1,-2 3 1,-3 4 0,-117-60 0,-102-19 75,49 23-51,-132-54-76,277 125-21,-193-41-1,-70 24-53,5 1 68,72-8 62,-18-3 4,-3 21-40,155 34-5,-30-3 57,138 5 18,1-2 0,-47-13-1,77 15-2,0 0-1,0-1 1,1 0-1,-1-1 0,1 0 1,1-1-1,-17-12 0,21 14 16,1-1 0,0-1-1,-1 1 1,2-1 0,-1 0-1,1 0 1,0-1-1,1 1 1,0-1 0,0 0-1,1-1 1,-4-11 0,4 8 14,0 0 0,1 0 0,0-1 0,1 1 0,1-1 0,0 1 1,0-1-1,2 1 0,-1 0 0,2-1 0,-1 1 0,2 0 1,-1 0-1,2 1 0,0-1 0,0 1 0,12-19 0,-8 17-61,1 0 0,1 0 0,0 1 0,0 0 0,1 1 0,1 0-1,0 1 1,0 1 0,1 0 0,0 1 0,0 0 0,1 1 0,16-5 0,7 1-765,0 2 1,0 1 0,1 3 0,-1 0 0,65 3 0,-97 2 33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11.24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 59 17124,'0'0'23,"0"0"1,-1-1 0,1 1 0,0 0 0,0 0 0,0 0-1,0 0 1,0-1 0,0 1 0,0 0 0,0 0-1,0 0 1,0 0 0,0-1 0,0 1 0,0 0-1,0 0 1,0 0 0,0-1 0,0 1 0,0 0-1,0 0 1,0 0 0,0-1 0,0 1 0,0 0 0,0 0-1,0 0 1,0 0 0,0-1 0,1 1 0,-1 0-1,0 0 1,0 0 0,0 0 0,0 0 0,0-1-1,1 1 1,-1 0 0,0 0 0,0 0 0,0 0-1,0 0 1,1 0 0,-1 0 0,0 0 0,0 0 0,0 0-1,1 0 1,-1 0 0,0 0 0,0 0 0,0 0-1,1 0 1,13-3-103,-11 2 190,87-19 35,-62 12-126,0 2 0,0 1 0,1 1 0,49-1 0,-74 5-10,0 1 0,0-1 1,0 1-1,0 0 1,1 0-1,-2 1 0,1-1 1,0 1-1,0-1 1,0 1-1,-1 1 0,1-1 1,-1 0-1,0 1 1,1 0-1,-1-1 0,0 1 1,-1 1-1,1-1 1,0 0-1,-1 1 0,0-1 1,0 1-1,0 0 0,0-1 1,-1 1-1,1 0 1,1 7-1,1 9 44,-1-1-1,-1 1 1,0 0-1,-2 34 1,-1-46-55,0 19-10,-1 1 0,-8 33 1,6-43-33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11.76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181 0 17708,'-3'3'128,"1"0"0,-1 0 0,1 0 0,-1 0 0,1 0-1,0 1 1,0-1 0,0 1 0,1-1 0,-1 1 0,1 0 0,-1 4 0,-3 6 73,-13 39 310,2 0-1,-17 111 1,20-86-201,-5 41-30,13-106-1137,1-23 111,-1-27-752,-17-180-5557,9 72 6734,12 143 577,1-1-1,0 1 1,0-1-1,0 1 1,0 0-1,0-1 1,0 1-1,1-1 1,-1 1-1,1 0 1,0-1-1,-1 1 1,3-4-1,-2 5-160,-1 1 0,0-1-1,1 1 1,-1 0 0,1-1 0,-1 1-1,1 0 1,-1-1 0,1 1 0,-1 0-1,1 0 1,-1-1 0,1 1 0,0 0-1,-1 0 1,1 0 0,-1 0 0,1 0-1,-1 0 1,1 0 0,1 0 0,19 9 939,13 14-856,-2 1 0,0 2-1,-2 1 1,-1 1 0,-1 1 0,36 50-1,-61-76-252,-1 1 0,1 0 0,-1 0-1,0 0 1,0 0 0,0 0 0,0 0 0,-1 0-1,0 1 1,0-1 0,1 9 0,-2-5-200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12.300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1 494 15971,'3'5'1497,"3"-2"-1073,4-5-16,7-1 512,7-3-296,4 0-72,4-4-72,1-1-111,-2-4-409,-1-1-313,-6-2-543,-3-2-1152,-10-5 1624,-2-4-304,-3-1-281</inkml:trace>
  <inkml:trace contextRef="#ctx0" brushRef="#br0" timeOffset="1">307 143 16275,'-1'32'1342,"0"-22"-1115,0-1 0,1 1 1,0 0-1,1 0 1,0 0-1,0 0 1,1-1-1,0 1 0,6 14 1,-8-23-210,1-1 0,-1 1 0,0-1 0,0 1-1,1-1 1,-1 0 0,0 1 0,0-1 0,1 1 0,-1-1 0,1 0 0,-1 1 0,0-1 0,1 0 0,-1 1-1,1-1 1,-1 0 0,1 1 0,-1-1 0,1 0 0,-1 0 0,1 0 0,-1 0 0,1 1 0,-1-1-1,1 0 1,-1 0 0,1 0 0,-1 0 0,1 0 0,0 0 0,0-1 2,1 0 1,-1 1-1,0-1 1,0 0-1,0 0 1,0 0-1,0 0 1,0 0-1,0 0 1,0 0-1,2-2 1,18-37-7,-20 38-18,15-38-292,19-78 0,-19 55-57,-8 44 208,-8 19 145,0 0 1,0 0-1,0 0 0,0 0 0,0 0 1,0 0-1,0 0 0,0 0 1,0 0-1,0 0 0,0 0 0,1-1 1,-1 1-1,0 0 0,0 0 1,0 0-1,0 0 0,0 0 0,0 0 1,0 0-1,0 0 0,0 0 1,1 0-1,-1 0 0,0 0 0,0 0 1,0 0-1,0 0 0,0 0 1,0 0-1,0 0 0,0 0 0,1 0 1,-1 0-1,0 0 0,0 0 1,0 0-1,0 0 0,0 0 0,0 1 1,0-1-1,0 0 0,0 0 1,0 0-1,1 0 0,-1 0 0,0 0 1,0 0-1,0 0 0,0 0 1,0 0-1,0 0 0,0 1 0,0-1 1,0 0-1,0 0 0,0 0 1,0 0-1,0 0 0,0 0 0,0 0 1,0 0-1,0 1 0,0-1 1,0 0-1,0 0 0,4 34 286,-4-27-226,16 197 1812,-9-150-945,25 95 0,-29-141-856,-1-1-22,0 0 0,0 1-1,1-1 1,0 0 0,5 7 0,-1-7-368,-2-11-182,-2-17 46,-10-6 194,-4-4-91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12.92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9 172 16620,'-7'-5'2104,"5"5"-1344,5 0-328,5 0 1761,10 0-1401,3 0-144,7-6-288,1-3-88,6-3-360,-2-3-152,-2-6-440,1-6-280,-8 0 720,-6 0-176,-11 5-161</inkml:trace>
  <inkml:trace contextRef="#ctx0" brushRef="#br0" timeOffset="1">65 328 16540,'-5'0'1520,"13"0"-968,4-6-176,11-4 1088,2-2-687,8-8-337,5 0-136,5-2-496,2 1-328,-9 0 512,-3 0-144,-13 3-177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14.74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29 16772,'10'-25'2434,"-1"21"-1149,-8 5-1193,-1-1 0,1 0 0,0 1 1,0-1-1,0 1 0,-1-1 1,1 1-1,0-1 0,0 1 1,-1-1-1,1 1 0,-1 0 1,1-1-1,1 3 0,13 21 382,-1 1-1,0 0 1,-2 2-1,-1-1 1,9 36-1,3 3-12,-17-48-358,-2-4 8,1 0 1,1 0 0,0 0-1,0-1 1,12 17 0,-16-26-97,1-1 1,-1 0 0,0 1 0,0-1-1,1 0 1,0 0 0,-1 0 0,1-1 0,0 1-1,0 0 1,0-1 0,0 0 0,0 0-1,0 0 1,0 0 0,0 0 0,0-1 0,0 1-1,1-1 1,-1 0 0,0 0 0,0 0 0,1-1-1,-1 1 1,0-1 0,0 1 0,0-1-1,0 0 1,3-2 0,2 0-197,0 0 0,-1-1 1,0 0-1,0-1 0,0 0 0,0 0 0,-1 0 1,0-1-1,0 0 0,0 0 0,-1 0 0,0-1 1,0 0-1,-1 0 0,0 0 0,0 0 0,0-1 1,-1 0-1,0 0 0,-1 0 0,0 0 1,0 0-1,0 0 0,-1 0 0,-1-1 0,1 1 1,-1 0-1,-1-1 0,-1-9 0,-6-12-734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15.217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 1 14035,'-2'0'1856,"1"4"-1071,2 10-241,2 2 1576,8 11-1072,2 8-95,2 7-257,2 7-128,2 4-96,2 0-72,0-2-136,0-3-160,-4-9-616,-2-8-328,-2-10 680,-1-9-128,-3-12-144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34.2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150 1 17268,'1'0'192,"-1"1"0,1 0 0,-1 0 1,0-1-1,1 1 0,-1 0 0,0 0 1,0 0-1,0-1 0,1 1 0,-1 0 1,0 0-1,0 0 0,0-1 0,0 1 1,-1 0-1,1 0 0,0 0 1,0-1-1,0 1 0,-1 0 0,1 0 1,-1 1-1,0 1 388,-36 138 3384,-2 4-6218,37-140-77,1-6 1243,-2-11 460,2 7 121,-3-10-587</inkml:trace>
  <inkml:trace contextRef="#ctx0" brushRef="#br0" timeOffset="1">5 178 14307,'-3'-3'2129,"1"1"-1265,4 2-384,4 0 1816,6 2-1360,3-2-127,4-2-521,2-1-352,6-1-712,-1-2 792,-1-6-128,4-6-105,-7-9-103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15.71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65 32 15003,'21'-32'2862,"-25"70"962,-22 88-1300,-29 191-1032,54-301-1873,4-21-729,3-29-292,-1-55 225,-5 37 346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16.20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134 0 15875,'7'8'1273,"2"5"-841,0 2-144,8 6 584,1 0-200,7 5-128,1 1-40,4 0-96,0-2-79,0-2-137,0-2-144,-6-2-384,-3 2-193,-6-3-183,-6-1 504,-9-2-128,-6 0-120</inkml:trace>
  <inkml:trace contextRef="#ctx0" brushRef="#br0" timeOffset="1">0 485 17228,'9'3'1368,"9"-6"-928,9-1-120,12-13 424,9-3-184,8-8-87,1-4-89,-2-1-584,0-1-329,-9-1 497,-8 4-160,-11 7-136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16.72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1 127 20092,'1'7'380,"1"-1"1,-1 0-1,2 0 0,-1 0 0,1 0 1,0 0-1,0 0 0,0-1 0,1 0 0,6 8 1,-9-11-354,0 0 1,1-1 0,-1 1 0,1-1 0,-1 1-1,1-1 1,0 0 0,0 1 0,-1-1 0,1 0-1,0 0 1,0 0 0,0 0 0,0-1 0,0 1-1,4 0 1,-4-1-55,-1 0-1,1 0 1,-1-1-1,1 1 1,-1 0-1,1-1 1,-1 1-1,0-1 1,1 1 0,-1-1-1,0 0 1,1 0-1,-1 0 1,0 1-1,0-1 1,0 0-1,1-1 1,-1 1-1,0 0 1,0 0-1,-1 0 1,1-1 0,0 1-1,0 0 1,0-2-1,5-10-374,-1 1-1,0 0 1,-1-1-1,-1 0 1,3-15-1,5-68-2523,-10 86 2569,-1 47 1340,5 41 0,-1-32-105,-3-27-519,1 10 262,0 1 0,2-1-1,10 36 1,-14-64-687,0 0 0,0 0 0,0 0 0,1 0 0,-1 0 0,0 0 0,1 0 0,-1 0 0,1 0 0,0 0 0,-1 0 0,1 0 0,-1 0 0,1 0 0,0-1 0,0 1 0,0 0 0,-1 0-1,1-1 1,0 1 0,0-1 0,0 1 0,0-1 0,0 1 0,0-1 0,0 1 0,0-1 0,0 0 0,0 0 0,0 1 0,1-1 0,-1 0 0,0 0 0,0 0 0,0 0 0,0 0 0,0-1 0,2 1 0,4 0-1118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17.26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0 553 20316,'19'-5'563,"-1"-1"0,0-1 0,0-1-1,18-10 1,17-11 161,77-56 0,41-48-389,-72 54-337,-27 25-197,38-30-1421,-109 83 1514,21-19-661,-15 8 306,-7 12 442,0-1 1,0 1-1,0 0 1,0 0-1,0-1 1,1 1-1,-1 0 1,0-1-1,0 1 1,0 0-1,-1 0 1,1-1-1,0 1 1,0 0-1,0 0 1,0-1-1,0 1 1,0 0-1,0 0 1,0-1-1,0 1 1,-1 0-1,1 0 1,0-1-1,0 1 0,0 0 1,-1 0-1,1 0 1,0-1-1,0 1 1,0 0-1,-1 0 1,1 0-1,-1 0 1,-16-3-616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17.805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127 0 16844,'1'0'1720,"1"12"-1008,-2 11-256,1 10 953,1 9-289,-1 9-336,-1 3-136,0 2-248,0-2-72,0-9-176,0-5-136,-4-13-384,-2-4-232,-3-16-536,-3-7 280,-8-13 488,-2-8-249,-4-15-151</inkml:trace>
  <inkml:trace contextRef="#ctx0" brushRef="#br0" timeOffset="1">1 30 15731,'3'1'177,"0"-1"-1,1 1 0,-1 0 1,0 0-1,0 0 0,0 0 0,0 1 1,0-1-1,0 1 0,0 0 1,0 0-1,0 0 0,-1 0 1,1 0-1,2 4 0,8 8 517,16 23-1,-18-21-178,-1-4-259,13 18 210,39 40 0,-54-63-457,-1 0-1,1 0 0,0-1 1,1 0-1,-1-1 0,1 0 0,0 0 1,0-1-1,1 0 0,16 4 1,-25-8-42,0 1 1,1-1-1,-1 0 1,0 0 0,0 1-1,1-1 1,-1 0-1,0 0 1,1-1-1,-1 1 1,0 0 0,3-1-1,-4 1 10,0 0 0,1-1 0,-1 1-1,0 0 1,0 0 0,1 0 0,-1-1 0,0 1-1,0 0 1,0 0 0,0-1 0,1 1 0,-1 0 0,0-1-1,0 1 1,0 0 0,0 0 0,0-1 0,0 1-1,0 0 1,0-1 0,0 1 0,0 0 0,0-1-1,0 1 1,0 0 0,0-1 0,0 1 0,0 0 0,0-1-1,-1 1 1,0-4-88,-1 0 0,0 1 0,0-1 0,-1 1 0,1-1 0,-4-2 0,-8-11-272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18.36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1 282 14507,'0'1'131,"0"0"1,0 1-1,0-1 0,0 0 1,0 0-1,0 0 0,0 0 0,1 0 1,-1 0-1,0 0 0,0 0 1,1 0-1,-1 0 0,1 0 1,-1 0-1,2 1 0,-2-2-62,0 0 1,1 0-1,-1 1 0,1-1 0,-1 0 1,0 0-1,1 0 0,-1 0 0,1 0 1,-1 0-1,0 0 0,1 0 0,-1 0 1,1 0-1,-1-1 0,0 1 0,1 0 1,-1 0-1,0 0 0,1 0 0,-1 0 1,0-1-1,1 1 0,-1 0 0,0 0 1,1-1-1,-1 1 0,1-1 0,25-32 2591,-20 25-2386,107-134 3266,-92 120-4164,1 1 1,24-19-1,-45 40 553,-1-1 0,1 1 0,0-1 0,-1 1-1,1-1 1,-1 1 0,1-1 0,-1 1 0,0-1-1,1 1 1,-1-1 0,1 1 0,-1-1 0,0 0-1,0 1 1,1-1 0,-1 0 0,0 1 0,0-1-1,0 0 1,0 0 0,1 1 0,-1-1 0,0 0-1,0 1 1,-1-1 0,1 0 0,0 1 0,0-1-1,-1-1 1,-4-10-708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18.948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21 470 18308,'4'8'315,"0"-1"0,-1 1 0,-1 0 0,1 0 0,-1 0 0,-1 0 1,0 1-1,1 9 0,3 16 443,28 123 641,-25-124-1109,3-1-1,24 54 0,-21-64-86,-8-19-55,-3-14-1,-3-4-82,-1 0 0,0-1 0,-2 1 0,1 0 0,-7-17 0,-28-73 134,24 70-136,2 5-34,3 7-15,-1-1 1,0 1-1,-2 1 1,-21-33-1,23 48-23,6 14 1,5 14 9,4-2-7,0 0 0,2-1 0,0 0 1,16 28-1,-22-44 6,-1 1 0,1-1 0,-1 0 0,1 0 0,0 1 0,0-1 0,0 0 0,0-1 0,0 1 0,0 0 0,0-1 0,1 1 0,2 1 0,-4-3 0,1 1 1,-1-1-1,1 0 0,-1 0 1,0 0-1,1 0 0,-1 0 0,0 0 1,1 0-1,-1 0 0,1 0 0,-1-1 1,0 1-1,1 0 0,-1-1 1,0 1-1,0-1 0,1 0 0,-1 1 1,0-1-1,0 0 0,0 0 0,0 0 1,0 0-1,0 0 0,0 0 0,1-2 1,4-5 6,0 0-1,-1-1 1,0 1 0,-1-1 0,0 0 0,5-18 0,-6 17-12,1-1 1,0 2-1,0-1 1,1 0 0,9-12-1,-14 21 3,1 1 1,-1-1-1,0 1 0,1-1 1,-1 1-1,1 0 0,-1-1 1,0 1-1,1 0 1,-1-1-1,1 1 0,-1 0 1,1 0-1,-1-1 0,1 1 1,-1 0-1,1 0 0,-1 0 1,1 0-1,-1 0 0,1 0 1,-1-1-1,1 1 0,-1 1 1,1-1-1,-1 0 0,1 0 1,0 0-1,-1 0 0,1 0 1,14 14-66,8 27-127,-21-37 159,24 56-580,-16-36-26,0-1 0,1 0 0,16 23 0,-26-45 601,0 0 0,-1 0 0,1 0 0,0 0 0,0-1 1,0 1-1,0 0 0,0 0 0,0-1 0,0 1 0,0-1 0,2 2 0,10-1-635</inkml:trace>
  <inkml:trace contextRef="#ctx0" brushRef="#br0" timeOffset="1.97">404 77 17556,'-1'-8'1768,"4"4"-1128,3-1-296,3 2 1169,3 0-601,6 0-464,1-1-88,4-1-392,-2 1-272,-1-5-576,-2 0 472,-8-2 208,-2 4-160,-8 5-105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19.476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1 192 15243,'4'20'1849,"11"-16"-897,2-7-320,5-12 1416,4-6-839,4-7-369,0-5-264,3-2-952,0 1 1720,-13 10-1240,-7 4-32,-11 17-64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20.00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19 15779,'4'-18'2377,"-4"18"-2319,0 0 1,1 0-1,-1 0 1,0 0-1,0 0 1,1 0-1,-1 0 0,0 0 1,0 0-1,0 1 1,1-1-1,-1 0 1,0 0-1,0 0 1,1 0-1,-1 0 1,0 1-1,0-1 1,0 0-1,0 0 1,1 0-1,-1 0 1,0 1-1,0-1 0,0 0 1,0 0-1,0 1 1,0-1-1,0 0 1,0 0-1,0 1 1,1-1-1,-1 0 1,0 0-1,0 1 1,0-1-1,11 42 2565,-8-29-2604,8 27 739,19 44 1,-24-72-667,-1 0 0,2 0 1,-1 0-1,2 0 0,0-1 1,0-1-1,15 16 0,-21-24-90,0-1 0,0 1 1,0-1-1,0 1 0,0-1 0,0 0 0,0 0 0,1 0 1,-1 0-1,0 0 0,1 0 0,-1-1 0,0 1 0,1-1 1,-1 0-1,1 0 0,-1 0 0,1 0 0,-1 0 0,1 0 1,-1 0-1,0-1 0,1 0 0,-1 1 0,0-1 0,1 0 0,-1 0 1,0 0-1,0 0 0,0-1 0,1 1 0,-1 0 0,-1-1 1,1 0-1,3-3 0,2-1-202,-1-1 0,0 0 0,-1 0 0,0-1-1,0 0 1,-1 0 0,0 0 0,6-15 0,-6 10-542,0-1 1,-1 0-1,2-18 0,-4 27 293,-1-1 0,0 1-1,0-1 1,0 0 0,-1 1-1,0-1 1,0 1-1,0-1 1,-1 1 0,-4-11-1,5 15 330,1 0 0,-1 0 0,1 0 0,-1 0 0,1 0 0,-1 0 0,0 0 0,0 0 0,1 1 0,-1-1 0,0 0 0,0 0 0,-2-1 0,3 2 111,-1 0 1,1 0-1,0 0 0,0 0 1,-1 0-1,1 0 0,0 0 1,-1 0-1,1 0 0,0 0 1,0 0-1,-1 1 0,1-1 1,0 0-1,-1 0 0,1 0 1,0 0-1,0 0 0,-1 0 1,1 1-1,0-1 0,0 0 1,-1 0-1,1 0 0,0 1 1,0-1-1,0 0 0,0 0 1,-1 1-1,1-1 0,0 1 1,-1 1 158,0 0 0,1 0 0,-1 0 0,1 0 0,-1 0 0,1 0 0,0 0 0,-1 0 0,1 0 0,1 1 1,-1-1-1,1 4 0,4 14 1165,1 1 1,2-1-1,0 0 0,14 24 1,-3-10-905,36 44 0,-54-77-433,0 2-6,1-1 0,0 0 0,-1 0 0,1 0 0,0 0 0,0 0 0,0 0 0,1 0 0,-1-1 0,3 3 0,4-4-229</inkml:trace>
  <inkml:trace contextRef="#ctx0" brushRef="#br0" timeOffset="1">161 656 17092,'15'0'1744,"5"-3"-928,1-4-248,9-8 753,4-2-193,7-11-160,-2-1-128,3-6-296,-4-2-280,-2-1-568,-3 2-384,-9 6 568,-8 0-136,-2 5-120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20.542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1 430 15019,'-1'0'103,"1"1"0,0-1-1,0 1 1,0-1 0,0 1-1,0-1 1,0 1 0,0-1-1,1 0 1,-1 1 0,0-1-1,0 1 1,0-1 0,0 1-1,1-1 1,-1 1 0,0-1-1,0 0 1,1 1 0,-1-1-1,0 1 1,1-1 0,-1 0 0,0 1-1,1-1 1,-1 0 0,0 0-1,1 1 1,-1-1 0,1 0-1,-1 0 1,1 1 0,-1-1-1,1 0 1,0-1 39,0 1 0,0-1 0,0 0 0,0 0 0,0 1-1,0-1 1,-1 0 0,1 0 0,0 0 0,-1 0 0,1 0 0,-1 0 0,1-1 0,16-40 1347,-6 1-691,-3 0 1,7-70-1,-7-84-153,7 356-406,-12-134-223,19 128-541,-21-151 576,-1-3-53,-1 0-1,1 0 0,0 0 1,1 0-1,-1 0 0,0 0 0,0 0 1,0 0-1,0 0 0,1 0 1,-1 0-1,1 0 0,-1 0 0,0 0 1,1-1-1,0 1 0,-1 0 1,1 0-1,-1 0 0,1-1 0,0 1 1,0 0-1,1 1 0,5-5-117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34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89 241 16171,'3'28'1825,"-6"4"-937,-6-1-352,-1 4 1105,-1-2-561,2-3-416,0 0-200,3-9-760,-1-4-376,7-16 528,-5-1-160,4-13-168</inkml:trace>
  <inkml:trace contextRef="#ctx0" brushRef="#br0" timeOffset="1">14 1 19860,'3'0'1489,"-3"3"-1217,0 0-272,0 3 40,0-2 680,-4 4-656,-2-1-88,0 1-48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21.091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59 25 17540,'-4'3'251,"1"0"-1,-1 0 1,1 1 0,0-1 0,1 1-1,-1 0 1,0 0 0,1 0 0,0 0 0,0 1-1,-2 5 1,0 4 317,0-1-1,-3 23 0,4-14-300,1 0 0,2 0 0,2 37-1,-1-46-220,1 0 0,1 0 0,0 0 0,0-1 0,1 1-1,1-1 1,9 19 0,-12-28-31,1 0 0,-1 0 0,0 1 0,1-2 0,-1 1 0,1 0-1,0 0 1,3 2 0,-5-4-2,1-1-1,-1 1 1,0 0 0,0-1-1,0 1 1,1-1-1,-1 1 1,0-1 0,1 0-1,-1 1 1,0-1-1,1 0 1,-1 0 0,0 0-1,1 0 1,-1 0-1,0 0 1,1-1-1,-1 1 1,0 0 0,1-1-1,-1 1 1,0-1-1,0 1 1,1-1 0,-1 1-1,2-3 1,1 0 28,0-2 1,0 1-1,0 0 0,0-1 1,-1 0-1,0 0 1,0 0-1,0 0 0,-1 0 1,1-1-1,-1 1 0,2-9 1,0-4 129,0 0 1,3-33-1,-6 29-6,-1 1 1,-1-1-1,-5-35 0,4 48-148,1 0-1,-2 1 0,1-1 0,-1 1 0,-1-1 0,1 1 0,-1 0 0,-1 0 1,1 1-1,-2-1 0,-8-10 0,12 16-95,-1 0 1,0 0-1,1 0 1,-1 0-1,0 0 0,0 0 1,0 1-1,0-1 1,0 1-1,0 0 0,-1 0 1,1 0-1,0 0 1,-7 0-1,8 1 8,0 0 1,-1 0-1,1 0 0,0 1 0,0-1 1,-1 1-1,1-1 0,0 1 0,0 0 1,0 0-1,0 0 0,0 0 0,0 0 1,0 0-1,0 0 0,0 1 0,1-1 1,-1 1-1,0-1 0,1 1 0,-1 0 1,-1 3-1,-5 13-549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21.624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185 1 20292,'-15'26'4109,"-22"49"-2882,-92 224-436,125-284-695,8-11-20,16-12 37,-8 2-63,22-5-643,39-8-1,-23 7-406,-25 4 644,2-5-162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22.203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0 23 19644,'0'-15'1649,"3"8"-1161,6 7-184,9 12 680,3 10-256,9 19-224,3 7-88,9 10-152,3 7-56,4 2-72,-3 1-152,-5-8-568,-5-6-152,-11-16 600,-11-11-160,-19-15-96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4:24.699"/>
    </inkml:context>
    <inkml:brush xml:id="br0">
      <inkml:brushProperty name="width" value="0.035" units="cm"/>
      <inkml:brushProperty name="height" value="0.035" units="cm"/>
      <inkml:brushProperty name="color" value="#66CC00"/>
    </inkml:brush>
  </inkml:definitions>
  <inkml:trace contextRef="#ctx0" brushRef="#br0">4987 441 14747,'-31'-28'207,"0"2"-1,-2 1 1,0 1-1,-2 2 1,-1 1-1,-43-17 1,33 19-108,-1 3 1,0 2-1,-1 1 1,-88-9-1,-60 2 142,-108-13-110,168 13-140,-358-48-73,-5 37-52,339 34 104,1 8 0,1 7 0,0 6 1,-182 53-1,197-34 51,1 6 1,2 7-1,3 5 1,-201 123 0,250-123-44,2 3 0,4 4 0,-143 151 0,182-171 18,3 1 0,1 2 0,3 2 0,2 1 0,2 1 0,3 2 1,3 1-1,2 1 0,2 1 0,3 1 0,3 1 0,3 1 0,2 0 1,3 0-1,3 1 0,3 0 0,8 99 0,6-69-44,3 0-1,4-2 1,5 0-1,3-2 1,5 0-1,76 152 1,-74-181-32,4 0 0,1-3-1,90 100 1,-89-116-8,2-2 0,1-2 0,3-2 0,0-2 0,63 34 0,-24-25-292,174 64 0,101-3-763,126-5-765,6-26 390,358 1 323,-645-72 1264,-1-8 1,238-38-1,-348 28 274,-1-4-1,138-48 1,-176 47-13,0-3 1,-2-2-1,-1-2 1,-1-3 0,57-44-1,-64 38 41,-2-2 0,-2-2 0,-1-1 0,-2-2 0,44-69 0,-25 21 436,86-192 0,-104 192-650,-5-2 0,-3-1-1,-5-1 1,-3-1 0,14-176 0,-32 192-121,-3-1-1,-3 0 1,-5 0 0,-3 0 0,-3 2-1,-4-1 1,-39-110 0,27 111 100,-5 1 1,-2 2 0,-4 1-1,-3 3 1,-70-91 0,77 119-86,-2 2 0,-1 1 0,-3 3 0,-1 1 0,-1 2 1,-2 2-1,-2 2 0,-98-50 0,45 42 150,-175-47 0,41 16 186,131 31-240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01.6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2 17412,'-2'-2'1472,"1"4"-1032,-1-1 168,1 1 697,-2 5-1177,-2-1 0,-1-9-8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02.7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242 136 14363,'5'-12'883,"-1"5"-538,-1-1 0,0 0 0,-1 1 0,3-11 0,-5 16-249,0-1 0,1 1 0,-1 0 1,0 0-1,-1 0 0,1-1 0,0 1 0,-1 0 1,1 0-1,-1 0 0,1 0 0,-1 0 0,0-1 0,0 1 1,0 1-1,0-1 0,0 0 0,-1 0 0,1 0 1,-3-2-1,1 1 26,1 1 0,-1-1 0,-1 0 1,1 1-1,0 0 0,-1 0 0,1 0 0,-1 0 1,1 1-1,-1-1 0,0 1 0,0 0 1,0 0-1,0 0 0,0 1 0,0-1 0,0 1 1,0 0-1,0 0 0,0 0 0,0 1 0,0-1 1,0 1-1,1 0 0,-1 0 0,0 1 1,0-1-1,-5 4 0,0-1-67,1 1-1,0 1 1,1 0-1,0 0 1,-1 0 0,2 1-1,-1-1 1,1 2-1,0-1 1,1 1 0,-6 10-1,2-2-41,2 2-1,0-1 0,1 1 0,1-1 0,1 1 1,0 1-1,-1 32 0,3-7-8,2 1 1,7 49-1,-2-53-1,1-1 0,3 0 0,1-1 0,2 0 0,1-1 0,3 0 0,1-1 0,1 0 0,2-2 0,33 44 0,-51-76-21,12 18-25,-14-14-197,-11-8-335,-6-7 147,2 0 0,-1 0 0,1-2 0,0 0 0,-21-18 0,27 21 292,-36-30-510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03.2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14 698 11666,'-10'-15'1337,"7"8"-641,4 4-232,7 3 1112,7 0-519,6 0-193,9-4-112,9-4-200,6-4-48,4-1-328,1-2-280,-2-2 656,-6 2-472,-15-6-104,-11 2-8</inkml:trace>
  <inkml:trace contextRef="#ctx0" brushRef="#br0" timeOffset="1">431 14 17044,'11'-9'1232,"1"5"-960,6 4-128,9 13 416,6 1-200,5 13-152,-1 6-64,1 16-40,-2 12-32,-8 23-32,-7 9 0,-10 16-152,-5 11-152,-8 13-368,-5 2 544,-5 0-104,-3-2-32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02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0 12307,'3'26'1000,"-3"-1"-896,0-2-600,0-1-320,0 1 704,-2 1-120,1 4-137</inkml:trace>
  <inkml:trace contextRef="#ctx0" brushRef="#br0" timeOffset="1">28 499 7410,'-2'36'1272,"2"-6"-368,0-3-280,2-2 905,-1-1-41,2-4-88,-1 1-152,-1-3-367,1-2-113,-1-2-200,-1-1-128,0-4-328,0-7-216,-9 1-328,2-9 376,-2-8-128,-3-5-48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08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17788,'2'13'980,"2"19"1421,13 44 0,-15-68-2266,0 0-1,1 0 1,0-1-1,1 0 1,0 1-1,0-1 0,0 0 1,1-1-1,0 1 1,11 10-1,-14-15-134,0-1 0,-1 1-1,1-1 1,0 0-1,0 0 1,0 1-1,0-1 1,1-1 0,-1 1-1,0 0 1,0 0-1,0-1 1,1 0-1,-1 1 1,0-1 0,1 0-1,-1 0 1,4 0-1,-2-1-47,-1 0-1,1 0 0,-1-1 0,1 1 0,-1-1 1,0 1-1,0-1 0,0 0 0,1 0 1,3-4-1,4-5-309,-1 0 0,0-1 0,-1 1 0,11-19 1,-6 6-274,-10 17 360,-1 0 0,2 0 0,-1 1 0,1 0 0,0-1 0,9-7 0,-13 13 240,0 1-1,-1-1 0,1 1 0,0-1 0,-1 1 1,1-1-1,0 1 0,-1 0 0,1-1 1,0 1-1,0 0 0,0 0 0,-1-1 1,1 1-1,0 0 0,0 0 0,0 0 0,-1 0 1,1 0-1,0 0 0,0 0 0,0 0 1,-1 1-1,3-1 0,-2 1 11,0 0 0,1 0 1,-1 0-1,0 0 0,0 0 0,0 0 0,0 0 0,1 0 1,-2 1-1,1-1 0,0 0 0,1 2 0,2 6 85,0 0 0,-1 0-1,4 14 1,-6-19-14,68 289 2763,-62-262-2920,-6-20-1356,-5-18 728,-1-2 603,-12-14-460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6.8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 13107,'-27'315'1006,"-11"251"-1113,43-320 191,-3 84-2645,-5-281 2153,-2-7-135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5:35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105 443 16564,'4'-4'262,"1"0"1,-1 0 0,1 1 0,0-1 0,0 1 0,1 0 0,-1 1 0,0-1 0,1 1 0,0 0 0,-1 0 0,1 1 0,0 0 0,0 0 0,0 0 0,0 1 0,12 0 0,-18 0-245,1 0 0,0 0 0,0 0 0,0 0 0,-1 0 0,1 0 1,0 1-1,0-1 0,-1 0 0,1 0 0,0 1 0,0-1 1,-1 0-1,1 1 0,0-1 0,-1 1 0,1-1 0,-1 1 0,1-1 1,-1 1-1,1-1 0,-1 1 0,1 0 0,-1-1 0,1 1 1,-1 0-1,1-1 0,-1 1 0,0 0 0,0 0 0,1-1 0,-1 1 1,0 0-1,0 0 0,0 0 0,0-1 0,0 1 0,0 0 1,0 0-1,0-1 0,0 1 0,0 0 0,-1 0 0,1 0 0,0-1 1,0 1-1,-1 0 0,0 0 0,-1 5 84,0-1 0,-1 0 0,0 1 0,0-1 0,-5 4 0,-14 17 661,-44 40-1,47-49-383,0 0 1,2 2-1,0 0 1,-26 38-1,43-56-370,-1 0 0,0 0 0,1-1-1,-1 1 1,1 0 0,-1 0 0,1 0 0,0 0-1,-1 0 1,1 0 0,0 0 0,-1 0 0,1 0-1,0 0 1,0 0 0,0 0 0,0 0-1,0 0 1,0 0 0,0 0 0,1 0 0,-1 0-1,0 0 1,0 0 0,1 0 0,-1 0 0,1 0-1,0 1 1,0-1-9,0 0 1,1 0-1,-1-1 0,1 1 0,-1 0 0,1 0 1,-1-1-1,1 1 0,0-1 0,-1 0 1,1 1-1,0-1 0,-1 0 0,1 0 0,2 0 1,7-1-149,-1 0 0,1 0 1,0-1-1,12-4 0,5-5-205,-1 0-1,0-2 1,32-21 0,-24 13-65</inkml:trace>
  <inkml:trace contextRef="#ctx0" brushRef="#br0" timeOffset="1">440 0 18292,'0'8'1664,"4"11"-1000,1 4-240,2 11 1025,2 7-545,0 7-312,0 4-48,0 2-152,-3 2-64,-4-1-136,-4 1-48,-8-2-136,-5 3-120,-11 6-400,-2 2-328,-11 5 680,-12-2-120,-11-2-128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08.0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14 13835,'-6'-13'1212,"4"13"-275,3 21 189,0 2-852,56 1509 1083,-35-962-1350,-31 2 2,0-264 0,-5 497 21,-2-262-430,13-530-88,2-13 464,1 1-1,0-1 1,0 0-1,0 0 1,-1 0 0,1 0-1,0 0 1,0 0 0,0 0-1,-1 0 1,1 0-1,0 0 1,0 0 0,0 0-1,-1 0 1,1 0 0,0 0-1,0 0 1,0 0-1,-1 0 1,1 0 0,0 0-1,0-1 1,0 1 0,0 0-1,-1 0 1,1 0-1,0 0 1,0 0 0,0 0-1,0-1 1,-1 1 0,1 0-1,0 0 1,-12-22-1014,9 9 672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09.1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65 11707,'20'8'442,"1"-1"1,0-2-1,0 0 1,0-1-1,0-1 1,44 1-1,60-7-183,-86 0-242,0 2 0,0 1 0,1 3 0,70 12 1,6 16-4,94 21-6,-172-45-7,0-2 1,0-2 0,67-2 0,140-27 12,74-3 17,129 45 210,-78 2 30,143-27 359,-48 0-121,-197 4-266,312-45 0,-49-17 85,3 27 15,-499 39-363,362-8 361,-2 35-1240,-362-23-1325,-32-3 1670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09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17828,'4'0'241,"1"0"1,-1 0-1,0 0 1,1 0-1,-1-1 1,1 1-1,4-3 1,3 1 96,30-2 26,1 1 1,83 6-1,-119-3-353,0 1 0,0 1 0,1-1 0,-1 1 0,-1 0 1,1 0-1,0 1 0,0 0 0,11 7 0,-16-8-5,1 0 1,-1 1-1,0-1 1,1 0-1,-1 1 0,0-1 1,0 1-1,-1-1 1,1 1-1,-1 0 1,1 0-1,-1 0 1,0 0-1,0 0 1,0 0-1,0 0 1,-1 0-1,1 1 0,-1-1 1,0 0-1,0 0 1,0 0-1,0 1 1,-2 3-1,0 6 69,-1 0 0,-1 0 0,0-1-1,-1 1 1,0-1 0,-12 18 0,-48 68 518,46-72-424,-9 15 107,10-14-343,-36 42-1,54-69 66,0 1 0,0-1-1,-1 1 1,1-1 0,0 0-1,0 1 1,-1-1 0,1 0 0,0 1-1,0-1 1,-1 0 0,1 1-1,-1-1 1,1 0 0,0 1 0,-1-1-1,1 0 1,-1 0 0,1 0-1,0 1 1,-1-1 0,1 0-1,-1 0 1,1 0 0,-1 0 0,1 0-1,-1 0 1,1 0 0,-1 0-1,1 0 1,-1 0 0,1 0-1,0 0 1,-1 0 0,1 0 0,-1 0-1,1-1 1,-1 1 0,1 0-1,-1 0 1,1-1 0,-1 1 0,-1-14-169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13.1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17 473 13555,'-2'1'193,"1"0"-1,0 1 1,-1-1 0,1 1-1,0-1 1,0 1-1,0-1 1,0 1 0,0-1-1,0 1 1,0 0 0,1 0-1,-1-1 1,1 1 0,-1 0-1,1 0 1,-1 2 0,1-3-138,0-1 0,0 1 0,0-1 1,0 1-1,1-1 0,-1 1 0,0-1 0,0 1 1,0-1-1,0 1 0,1-1 0,-1 1 1,0-1-1,0 1 0,1-1 0,-1 1 0,0-1 1,1 1-1,-1-1 0,0 0 0,1 1 0,-1-1 1,1 1-1,0-1 4,0 0 0,0 1 0,0-1 0,1 0-1,-1 0 1,0 0 0,0 1 0,0-1 0,0 0 0,0-1 0,0 1 0,0 0 0,0 0 0,0 0 0,0-1 0,2 0-1,5-2 79,0-1 0,-1 0 0,1 0-1,-1-1 1,0 1 0,0-2 0,-1 1-1,0-1 1,7-7 0,48-64 324,-28 29-270,-2-1 0,-3-2 0,-1-2 0,35-102 0,-53 130-151,-9 25-40,0 0 1,1 0 0,-1 0 0,0 0 0,0-1-1,0 1 1,0 0 0,0 0 0,0 0-1,0 0 1,1 0 0,-1-1 0,0 1-1,0 0 1,0 0 0,0 0 0,0 0-1,1 0 1,-1 0 0,0 0 0,0 0-1,0 0 1,0 0 0,1 0 0,-1 0-1,0 0 1,0 0 0,0 0 0,0 0 0,1 0-1,-1 0 1,0 0 0,0 0 0,0 0-1,1 0 1,-1 0 0,0 0 0,0 0-1,0 0 1,0 0 0,0 0 0,1 1-1,-1-1 1,0 0 0,0 0 0,0 0-1,0 0 1,0 0 0,0 0 0,1 1-1,-1-1 1,0 0 0,0 0 0,0 0 0,0 0-1,0 1 1,0-1 0,0 0 0,0 0-1,0 0 1,0 0 0,0 1 0,5 12 13,21 89 49,-11-37-530,3-2 0,26 64 1,-23-80 212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14.8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2039 10074,'15'0'1151,"1"-1"0,-1-1 0,0-1 0,0 0 0,28-10 0,70-37-750,-57 23 266,28-12-399,-14 6-180,128-42 0,-118 52-77,10-1-9,98-42 1,-66 12-31,-56 22 34,1 4 1,136-39-1,-28 34 11,73-18 6,-130 18-20,485-122 104,-476 124-85,214-82-1,114-59 9,213-88 52,239-130 665,-319 177-415,-538 193-302,-34 13-174,0 1-1,29-8 1,-64 26-1970,9-4 1744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16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4441 9018,'1'1'130,"-1"-1"0,1 0 0,0 0 1,0 0-1,0 1 0,-1-1 0,1 0 0,0 0 1,0 0-1,0 0 0,-1 0 0,1-1 0,0 1 0,0 0 1,0 0-1,-1-1 0,1 1 0,0 0 0,-1-1 1,1 1-1,0 0 0,0-1 0,-1 1 0,1-1 0,-1 1 1,1-1-1,-1 1 0,2-2 0,24-20 1534,-23 19-1370,79-63 1338,143-89 0,-66 50-1590,426-296-6,-258 158-52,-202 148 16,200-188 63,-244 207-63,173-133-28,-145 123 19,104-105-1,469-426 94,-475 447-120,565-473 14,-252 245 75,-76 64-30,-410 306-26,165-130 4,-144 118-36,102-54 0,-136 82-110,-14 7-44,-10 5-196,-16 6 261,-7 2-56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18.1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1925 11723,'40'-5'3267,"23"-15"-2461,-26 8-351,156-64 425,-131 49-823,96-29-1,-21 23 0,100-31-40,-81 3-7,54-19-40,297-88 99,62-18-129,117-1 76,-403 129-12,136-38-2,-320 66-16,658-219 83,-266 49-49,-138 72 33,-151 60-104,-127 41 68,1 4 0,1 3 1,108-13-1,-166 32 8,-12 1-1,-1-1-1,1 1 1,-1-1 0,0 0-1,1-1 1,7-3 0,-15 5 158,0-1 1,0 0-1,0 0 1,-1 1-1,1-1 1,0 1-1,-1-1 1,1 1-1,0-1 1,-1 1-1,-2 0 1,-17 0 156,-6 4 126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0.3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273 0 14979,'-4'0'257,"0"0"0,0 0 0,0 1 0,0-1 0,0 1 0,0 0 0,0 0 0,0 0 0,1 0 0,-1 1 0,0 0 0,1 0 0,-1 0 0,1 0 0,-6 5 0,-6 5 177,2 0-1,-14 17 1,15-17-232,-26 32 639,-63 92-1,101-136-838,0 0 0,0 1 0,0-1 0,0 0 0,0 0-1,0 0 1,0 0 0,0 0 0,0 0 0,1 1-1,-1-1 1,0 0 0,0 0 0,0 0 0,0 0 0,0 0-1,0 0 1,0 0 0,1 0 0,-1 0 0,0 0-1,0 0 1,0 0 0,0 0 0,0 1 0,0-1 0,1 0-1,-1 0 1,0 0 0,0 0 0,0 0 0,0 0-1,0 0 1,1-1 0,-1 1 0,0 0 0,0 0 0,0 0-1,0 0 1,0 0 0,0 0 0,1 0 0,-1 0-1,0 0 1,0 0 0,0 0 0,0 0 0,0 0 0,0-1-1,0 1 1,1 0 0,-1 0 0,0 0 0,0 0-1,40-24-40,-24 14-5,30-14 1,-41 22 34,0 0 1,0 0-1,0 1 1,0 0-1,1 0 1,-1 0-1,0 1 1,1-1-1,-1 1 1,10 1-1,-14-1 7,1 1-1,0-1 1,0 1-1,0-1 1,-1 1-1,1-1 0,0 1 1,0 0-1,-1 0 1,1 0-1,-1 0 0,1 0 1,-1 0-1,1 1 1,-1-1-1,0 0 1,1 1-1,-1-1 0,0 1 1,0-1-1,0 1 1,1 2-1,-1 0 3,0 0 1,0 0-1,0 0 0,0 1 0,-1-1 0,1 0 1,-1 0-1,0 1 0,-1 5 0,-2 7 48,0 0 0,-2 0 0,-10 28 0,-1-3 350,-2-2 0,-2 0 0,-43 66 0,64-107-389,1-1-1,-1 1 0,1 0 0,0 0 0,-1-1 0,1 1 0,0 0 0,0 0 1,0 1-1,0-1 0,0 0 0,0 1 0,0-1 0,0 1 0,0 0 0,0-1 0,0 1 1,0 0-1,0 0 0,0 0 0,0 1 0,0-1 0,0 0 0,2 1 0,11 3-168,0 0 0,20 10 0,-3-2-408,-23-10 477,1 1 0,-1-1 0,1-1 1,17 1-1,-22-1 78,-1-2 0,1 1 1,0-1-1,0 1 0,-1-1 0,1-1 1,0 1-1,-1-1 0,0 1 1,1-1-1,7-5 0,19-22-236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0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1 15283,'-3'15'1625,"2"1"-1129,-5 8-216,-2 6 1232,0 9-1040,-1 5-112,0 2-128,0-2-88,3-8-72,-1-5-80,2-17-344,1-8-208,4-20-560,0-8 912,3-20-184,1-6-160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1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1 13915,'8'16'1544,"-5"10"-992,-2 15-184,-1 4 609,2 4-193,-1-1-96,1-3-248,1-6-72,1-10-144,2-7-104,0-10-360,0-6-224,-1-6-1944,-2 0 2120,-3-1-265</inkml:trace>
  <inkml:trace contextRef="#ctx0" brushRef="#br0" timeOffset="1">5 468 14667,'-5'6'1504,"7"3"-935,2-3-201,7-5 896,2-1-472,8-3-280,4-4-80,3-5-216,2-3-208,-1-3-544,2-2 80,-4-4 344,-3 0-120,-6-6-72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1.3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13 15763,'-1'-1'45,"1"1"0,0 0 1,0 0-1,-1-1 0,1 1 0,0 0 0,0-1 0,0 1 0,0 0 0,0 0 0,-1-1 0,1 1 0,0 0 0,0-1 0,0 1 0,0 0 0,0-1 0,0 1 0,0 0 0,0-1 0,0 1 0,0 0 0,0-1 0,0 1 0,1 0 1,-1-1-1,0 1 0,0 0 0,0-1 0,0 1 0,0 0 0,1 0 0,-1-1 0,0 1 0,0 0 0,0 0 0,1-1 0,-1 1 0,0 0 0,0 0 0,1 0 0,0-1 0,17 4 1053,26 19-104,-40-20-867,72 40 908,83 62 0,-120-75-1033,0 2 0,-3 2 0,52 59 0,-70-68-290,-1 1 1,-1 1 0,-1 0-1,-2 1 1,15 40-1,-13-25-92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2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157 1 13659,'-14'11'452,"2"1"0,-1 1 1,1 0-1,1 0 0,0 2 1,1-1-1,1 1 0,0 0 1,1 1-1,-7 20 0,8-17-256,1 0-1,0 1 1,2 0-1,0 0 1,1 0-1,1 0 1,1 0-1,3 32 1,-1-43-131,0 0 0,1-1 0,0 1 0,0-1 0,1 1 0,0-1 0,1 0 0,0-1 0,0 1 0,0 0 0,8 9 0,-9-14-48,-1-1 1,1 1-1,0 0 1,0-1-1,0 1 1,0-1 0,0 0-1,0 0 1,1 0-1,-1 0 1,1-1 0,-1 1-1,1-1 1,0 0-1,0 0 1,-1-1 0,1 1-1,0-1 1,0 1-1,0-1 1,0 0-1,-1-1 1,1 1 0,0-1-1,0 0 1,0 0-1,5-2 1,-1 0-11,0-1 0,-1 0 1,0 0-1,0 0 0,0-1 0,-1 0 1,0 0-1,1-1 0,-2 0 0,8-8 0,-10 10 5,0 0 0,-1 1 0,1-1-1,-1 0 1,1-1 0,-1 1 0,-1 0 0,1 0-1,0-1 1,-1 1 0,0-1 0,0 0-1,0 1 1,-1-1 0,0 0 0,0 1-1,0-1 1,0 0 0,-2-5 0,2 9-6,0 0 0,0 1 0,0-1-1,0 1 1,0-1 0,-1 0 0,1 1 0,0-1 0,0 1 0,-1-1 0,1 1 0,0-1 0,-1 1 0,1-1 0,-1 1 0,1-1 0,-1 1 0,1-1-1,-1 1 1,1 0 0,-1-1 0,1 1 0,-1 0 0,1-1 0,-1 1 0,1 0 0,-2-1 0,1 2 2,0-1 0,0 0 0,0 0 0,0 0 0,0 1 0,0-1 0,0 0 1,0 1-1,0-1 0,0 1 0,1 0 0,-1-1 0,0 1 0,0-1 0,0 2 0,-3 2 36,0 0 0,0 0 0,1 1 0,-6 8-1,7-8-13,-1 0 0,0 1-1,1-1 1,0 1 0,1-1 0,-1 1-1,1 0 1,0 0 0,0 0-1,1-1 1,0 10 0,0-15-27,0 0 1,0 1-1,0-1 1,0 0-1,0 1 1,0-1 0,0 0-1,0 0 1,0 1-1,0-1 1,1 0-1,-1 0 1,0 1-1,0-1 1,0 0 0,0 0-1,1 1 1,-1-1-1,0 0 1,0 0-1,0 0 1,1 0 0,-1 1-1,0-1 1,0 0-1,1 0 1,-1 0-1,0 0 1,1 0-1,-1 0 1,0 0 0,0 0-1,1 0 1,-1 1-1,0-1 1,1 0-1,-1 0 1,0-1 0,14-6 75,12-20-24,-23 23-50,-1 1 5,1 0 0,-1 1 1,1-1-1,0 1 0,0 0 0,5-4 0,-7 6-10,0 0 0,0-1 0,0 1 0,0 0 0,-1-1 1,1 1-1,0 0 0,0 0 0,0 0 0,0 0 0,0 0 0,0 0 0,0 0 1,-1 0-1,1 1 0,0-1 0,0 0 0,0 0 0,0 1 0,0-1 0,-1 0 0,1 1 1,0-1-1,0 1 0,-1-1 0,1 1 0,0-1 0,-1 1 0,1 0 0,0-1 0,-1 1 1,1 0-1,-1 0 0,1 0 0,3 7-32,0-1 0,-1 1-1,0 0 1,-1 0 0,1 0 0,-1 0 0,-1 0 0,1 11-1,-1-11-31,0-1 0,0 1-1,1 0 1,0-1-1,0 1 1,0-1 0,1 0-1,1 0 1,4 9-1,3-8-73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2.6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54 15219,'-1'0'64,"1"0"1,0 0-1,0 0 0,0 0 0,0 0 0,-1 0 0,1 0 0,0 0 1,0 1-1,0-1 0,0 0 0,-1 0 0,1 0 0,0 0 0,0 0 1,0 1-1,0-1 0,0 0 0,0 0 0,0 0 0,-1 0 0,1 1 0,0-1 1,0 0-1,0 0 0,0 0 0,0 1 0,0-1 0,0 0 0,0 0 1,0 0-1,0 1 0,0-1 0,0 0 0,0 0 0,0 0 0,0 1 1,0-1-1,0 0 0,1 0 0,-1 0 0,0 1 0,0-1 0,0 0 1,0 0-1,0 0 0,0 0 0,0 0 0,1 1 0,3 13 826,1-1-552,1 1 0,0-1 1,1 1-1,1-2 0,0 1 0,1-1 0,0-1 0,0 1 0,2-1 0,13 11 1,-22-20-383,1 0 0,0 0 1,0 0-1,0 0 1,0-1-1,0 1 1,1-1-1,-1 1 0,0-1 1,1 0-1,-1-1 1,1 1-1,-1-1 0,1 1 1,-1-1-1,1 0 1,-1 0-1,1-1 1,-1 1-1,1-1 0,-1 1 1,1-1-1,-1 0 1,0-1-1,1 1 1,-1 0-1,0-1 0,0 0 1,0 0-1,0 0 1,0 0-1,0 0 0,3-5 1,4-3-366,0-1 0,-1 0 0,0-1 0,-1 0 0,-1 0 0,12-26 0,-14 26 139,1 1-34,-1 0 0,-1-1 0,0 0 0,0 1 0,2-18 0,-6 18 251,-3 16 281,-6 21 333,-37 179 2270,40-169-2514,2 0 0,1 0 0,4 63 1,-1-97-370,0 0 0,0-1 0,0 1 0,0-1 1,1 1-1,-1 0 0,0-1 0,1 1 1,0-1-1,-1 1 0,1-1 0,0 0 0,0 1 1,1 2-1,-1-4 39,-1 0 0,0 0 1,0 0-1,0 0 0,0 0 0,1 0 1,-1 0-1,0 0 0,0 0 1,0 0-1,1 0 0,-1 0 0,0 0 1,0 0-1,0 0 0,0 0 0,1 0 1,-1 0-1,0 0 0,0 0 0,0 0 1,1 0-1,-1 0 0,0 0 1,0-1-1,0 1 0,0 0 0,0 0 1,1 0-1,-1 0 0,0 0 0,0 0 1,0-1-1,0 1 0,0 0 0,1 0 1,4-16-221,-2-8-163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3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0 17076,'-2'20'1800,"2"5"-1272,0 5-216,-1 3 856,1 3-671,1-1-81,1-4-320,1-1-288,-2-13-505,1-4-135,-4-22 144,2-13 120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3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87 16732,'31'-24'2472,"-20"15"-2290,-1 1-1,2 1 0,-1 0 1,1 1-1,0 0 1,23-8-1,-31 12-171,0 1 1,0 1-1,0-1 0,0 0 0,0 1 1,0 0-1,0 0 0,0 0 1,0 0-1,0 1 0,0 0 0,0 0 1,0 0-1,0 0 0,0 0 0,0 1 1,0 0-1,-1 0 0,1 0 0,-1 0 1,1 0-1,-1 1 0,0-1 0,0 1 1,0 0-1,3 4 0,0 1 80,-1 0 0,0 0 0,0 1 0,-1 0 0,0 0 0,0 0 0,-1 1 0,0-1 0,-1 1 0,0 0 0,-1-1 0,0 1 0,0 0 0,-1 0 0,0 0 0,-1 0-1,0-1 1,0 1 0,-1 0 0,-6 16 0,4-13 69,-1 0-1,0 0 1,-1 0-1,-1 0 1,0-1-1,0 0 1,-1-1-1,-1 0 1,0 0-1,0-1 0,-1 0 1,0 0-1,-1-1 1,-12 8-1,18-14-141,1-1 0,-1 0 1,0 0-1,1 0 0,-1 0 0,0-1 0,0 1 0,-7 0 0,10-2 4,1 0 0,-1 0 0,1 0 1,0 0-1,-1 0 0,1 0 0,-1 0 0,1-1 0,0 1 0,-1 0 1,1-1-1,-1 1 0,1-1 0,0 0 0,0 1 0,-1-1 0,1 0 1,0 0-1,0 1 0,0-1 0,0 0 0,0 0 0,0 0 0,0-1 0,0 1 1,0 0-1,1 0 0,-1 0 0,0-1 0,1 1 0,-1 0 0,1-1 1,-1 1-1,1-3 0,-1 0-10,0-1 0,1 0 0,0 0-1,0 1 1,1-7 0,7-31 67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4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18812,'1'11'427,"-1"-1"-1,2 1 1,0-1-1,0 0 1,1 1-1,0-1 1,1 0-1,0-1 1,6 13-1,-7-18-448,-1 0-1,1 0 1,0 0 0,0 0-1,1-1 1,-1 1 0,1-1 0,-1 0-1,1 0 1,5 3 0,-6-5 9,0 1 1,0-1 0,0 0 0,0 0-1,0 0 1,0-1 0,0 1 0,0-1-1,1 1 1,-1-1 0,0 0 0,0 0-1,1-1 1,-1 1 0,0-1 0,5-1-1,0-1-139,0 0 0,0 0 0,0-1 0,-1 0 0,0-1 0,0 1 0,0-1 0,9-9-1,4-6-649,22-27 0,1-2-632,-30 41 978,-13 8 450,0 0-1,0 0 0,1 0 0,-1 0 0,0 0 1,0 0-1,0 0 0,1 0 0,-1 0 1,0 1-1,0-1 0,0 0 0,1 0 0,-1 0 1,0 0-1,0 0 0,0 0 0,0 1 0,1-1 1,-1 0-1,0 0 0,0 0 0,0 0 1,0 1-1,0-1 0,1 0 0,-1 0 0,0 0 1,0 1-1,0-1 0,0 0 0,0 0 1,0 1-1,-1 23 114,-21 117 1305,9-73-863,3 0-1,-1 138 1,13-186-2526,-2-45 836,-4-14 312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4.8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0 15331,'-3'3'1105,"-1"11"-937,-4 4-72,4 13 272,-1 7-136,3 10-72,2 7-72,0 8-344,2 5 608,0 3-336,2 2 8,-1-4 8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5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82 0 9506,'-11'68'760,"-1"-5"-592,0 0-72,2-2 448,1 1-240,0 0-192,3-2-16,1-2-8,5 1 1,0-5-226,0-5-607,0-2 704,-3-7-88,-1-8-128</inkml:trace>
  <inkml:trace contextRef="#ctx0" brushRef="#br0" timeOffset="1">41 1385 8410,'-1'67'888,"-7"-4"-816,1-10-144,2-7 600,-1-11-328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5.9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0 12611,'-10'358'1075,"10"-353"-1098,-1 19-771,1 0 0,2 1 0,0-1 0,2 0 0,11 43 0,0-10 323,-3 0 0,7 77 0,-7 119 3177,-10-205-2465,4-9-104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6.3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14811,'2'25'1104,"-1"17"-896,1 6-96,-2 18 393,-2 5-249,2 9-152,-1-1-104,1-2-248,-2-4-120,2-16 296,0-6-65,0-18-71</inkml:trace>
  <inkml:trace contextRef="#ctx0" brushRef="#br0" timeOffset="1">107 1456 9498,'7'76'424,"-5"-5"-312,-1-7-32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8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140 1 11378,'4'15'1423,"-1"1"-1,0 0 0,0 24 0,2 9-605,4 27-157,-1 93 0,-14 77-343,4 109 364,0 411-141,-20-406-515,-56 1164 60,57-501-134,6-712 62,-2 161-845,7-510-2287,8 16 2706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6.5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97 152 14811,'7'23'1801,"-2"5"-1153,-7 8-304,2 6 1216,0 3-920,0-3-120,0-3-496,2-6-376,-1-15-24,-1-16 256,0-8-112,-1-17-88</inkml:trace>
  <inkml:trace contextRef="#ctx0" brushRef="#br0" timeOffset="1">6 12 16988,'-3'-7'1848,"2"2"-1304,-1 5-224,2 5 792,3-1-976,5 2-464,-2-1 360,-5 5-144,1 1-216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9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1 434 11811,'4'4'145,"1"0"1,0-1 0,0 0-1,0 0 1,0 0 0,0 0 0,1-1-1,-1 0 1,1 0 0,0 0 0,0-1-1,-1 0 1,1 0 0,0 0 0,0-1-1,10 0 1,8-2 196,1-1 1,40-9-1,-62 11-319,278-86 785,6-1-657,-214 74-118,130-8 0,77 16-15,-76 3-24,245-30 55,-3-21-17,345-28-43,825 46-80,-1217 37 131,742-10-88,-1015 5 23,441-10 21,-1 33 46,-125 6 11,-303-25 115,162-21 1,-272 17-91,-6 1 86,30-1 1,-95 11-1442,26-6 1065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29.8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15771,'0'0'53,"0"0"-1,-1 1 0,1-1 0,0 1 0,0-1 0,0 0 0,0 1 1,0-1-1,0 0 0,0 1 0,0-1 0,0 0 0,0 1 0,0-1 1,0 1-1,0-1 0,0 0 0,0 1 0,0-1 0,0 0 0,0 1 1,1-1-1,-1 0 0,0 1 0,0-1 0,0 0 0,1 1 0,-1-1 1,1 1-1,6 12 607,-3-9-525,0 0 0,1 0 1,-1 0-1,1-1 1,-1 0-1,1 0 1,0 0-1,0-1 1,0 1-1,1-1 0,-1-1 1,6 2-1,30 13 312,-36-12-383,0-1 0,-1 0-1,1 1 1,-1 0 0,0 0-1,0 0 1,-1 1 0,1-1-1,-1 1 1,0 0 0,0 0-1,-1 0 1,1 0 0,-1 1-1,0-1 1,-1 1 0,1-1-1,-1 1 1,0-1 0,0 8-1,1 14 393,-1 0-1,-5 53 1,3-71-382,-3 36 174,-3-1 0,-1 1 0,-3-1 0,-1-1 0,-19 44 0,31-84-285,-1-1 1,0 0 0,0 0-1,0 0 1,0 0 0,0-1-1,0 1 1,-1 0 0,1 0-1,-1-1 1,1 1 0,-1-1 0,1 1-1,-1-1 1,0 0 0,0 1-1,0-1 1,-2 1 0,3-2 19,0 0 1,1 0 0,-1 0-1,0 0 1,1 0 0,-1 0 0,1 0-1,-1 0 1,0 0 0,1-1-1,-1 1 1,0 0 0,1 0-1,-1-1 1,1 1 0,-1 0-1,1-1 1,-1 1 0,1 0 0,-1-1-1,1 1 1,-1-2 0,-1 0 5,1 0-1,-1 0 1,1 0 0,0 0 0,0 0 0,0-1 0,0 1-1,0-5 1,-6-33-237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30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12 507 15219,'-11'22'1626,"11"-18"-727,9-15-124,166-294 2652,-126 211-2926,-30 57-377,-7 14-15,20-30 0,-32 52-103,0 1 0,1-1 0,-1 0 1,1 1-1,-1-1 0,1 0 0,0 1 0,-1-1 0,1 1 1,-1-1-1,1 1 0,0-1 0,0 1 0,-1-1 0,1 1 1,1-1-1,-1 1-3,-1 0 0,1 0 0,-1 0 0,0 0 0,1 1 0,-1-1 0,0 0 1,1 0-1,-1 0 0,0 0 0,1 1 0,-1-1 0,0 0 0,1 0 0,-1 1 0,0-1 0,0 0 1,1 0-1,-1 1 0,0-1 0,0 0 0,0 1 0,0-1 0,1 0 0,-1 1 0,0 0 0,7 33 107,-5-23-85,14 69 146,11 81-900,-27-138 601,-8-9-53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31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23 13635,'0'-1'166,"0"0"-1,0 0 1,0 0-1,0 0 1,0 0-1,0 0 1,0 0 0,0 0-1,-1 1 1,1-1-1,0 0 1,-1 0 0,1 0-1,-1 0 1,1 0-1,-1 0 1,1 0 0,-1 1-1,1-1 1,-1 0-1,0 0 1,0 1 0,1-1-1,-2 0 1,1 1-5,0 1 0,0 0 1,-1-1-1,1 1 0,0 0 1,0 0-1,0 0 1,1 0-1,-1-1 0,0 1 1,0 0-1,0 1 0,1-1 1,-1 0-1,0 0 0,1 0 1,-1 0-1,1 1 0,-1 1 1,-3 8-16,1 1 1,1-1-1,0 1 0,0 0 1,1-1-1,1 1 0,0 0 1,0 0-1,1-1 0,1 1 1,0 0-1,0-1 1,1 1-1,1-1 0,4 12 1,-6-20-138,0 0-1,-1 0 1,1 1 0,1-1 0,-1-1 0,0 1 0,1 0 0,-1 0 0,1-1 0,0 0 0,0 1 0,0-1-1,0 0 1,4 2 0,-6-4-23,1 1 0,0-1 0,0 1 0,-1-1-1,1 0 1,0 1 0,0-1 0,-1 0 0,1 0 0,0 0 0,0-1-1,0 1 1,-1 0 0,1-1 0,0 1 0,0-1 0,-1 1-1,1-1 1,0 0 0,-1 0 0,1 0 0,-1 0 0,1 0-1,-1 0 1,0 0 0,1 0 0,-1-1 0,0 1 0,0 0-1,2-3 1,1-2-66,-1-1-1,1 0 0,-1 1 1,0-1-1,-1-1 0,1 1 0,-1 0 1,-1-1-1,0 1 0,0 0 1,0-14-1,0-23-176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31.9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19188,'2'21'1624,"-2"2"-1151,0-1-209,6-1 592,3-1-400,4-8-752,4-5-760,-11-16 976,-9-9-240,-8-6-201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32.6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4 127 18532,'-3'0'2463,"3"7"-1573,4 11-27,1-3-250,0 0 1,12 21-1,-14-30-530,0 0 0,1 0 0,-1-1 0,1 1 0,1-1 0,-1 0 0,1-1 0,8 8 0,-11-11-102,-1 0 0,1 0 0,0 0 0,0 0-1,0 0 1,0-1 0,-1 1 0,1-1 0,0 1 0,0-1 0,0 0 0,0 0 0,0 0 0,0 0 0,0 0 0,0 0 0,0 0 0,0-1 0,0 1 0,0-1 0,0 1 0,0-1 0,0 0-1,-1 0 1,1 0 0,0 0 0,-1 0 0,1 0 0,0 0 0,-1 0 0,1-1 0,-1 1 0,0-1 0,1 1 0,0-3 0,4-4-292,0 0 1,-1-1 0,1 0-1,-2 0 1,6-13-1,21-79-2773,-4 11-644,-25 87 3092,0 5 458,-1 9 208,-3 40 1784,-15 99-1,6-68-334,4-20-462,-16 166 1024,22-209-3040,2-36 525,2-12-26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34.1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 12427,'2'-2'285,"-1"1"1,1-1-1,0 1 1,-1-1-1,1 1 1,0 0-1,0-1 0,0 1 1,0 0-1,0 0 1,0 0-1,1 1 1,-1-1-1,2 0 1,-2 1-119,-1 0 1,1 1 0,-1-1-1,0 0 1,1 0-1,-1 1 1,0-1 0,1 1-1,-1 0 1,0-1 0,0 1-1,0 0 1,1 0-1,-1-1 1,0 1 0,0 0-1,0 0 1,0 0-1,0 0 1,-1 0 0,1 1-1,0-1 1,0 0 0,0 2-1,12 25 1725,-8-18-1518,-1 0 0,2 0 1,-1 0-1,1 0 0,8 9 0,-13-18-397,1 0 1,-1 1-1,0-1 0,1 0 0,-1 1 1,1-1-1,-1 0 0,1 0 1,0-1-1,-1 1 0,1 0 0,0 0 1,-1-1-1,1 1 0,0-1 1,0 1-1,0-1 0,0 0 1,-1 0-1,1 0 0,0 0 0,0 0 1,0 0-1,0 0 0,0-1 1,-1 1-1,1-1 0,0 1 0,0-1 1,-1 0-1,1 0 0,0 0 1,-1 0-1,1 0 0,-1 0 1,3-2-1,-1 1-188,0-1 0,0 0 0,0 0 0,-1 0 0,1 0 0,-1 0 0,0-1 0,0 1 0,0-1 0,0 1 0,-1-1 0,0 0 0,1 0 0,0-5 0,1-12-592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34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50 273 14979,'5'8'2113,"-4"4"-1225,-2 10-280,-1 4 1512,-1 10-1007,-3 3-153,2 9-248,-4 3-120,1 0-280,1-1-88,0-13-256,0-4-320,3-15-424,3-15-304,-3-1 808,3-16-184,0-8-193</inkml:trace>
  <inkml:trace contextRef="#ctx0" brushRef="#br0" timeOffset="1">248 11 18628,'5'-11'1752,"-4"13"-1071,1 5-273,-4 16 744,2 4-240,-4 10-264,1 4-144,0 4-312,-2-2-216,1-7-544,1-7-240,1-14-424,-1-12 936,-1-14-256,-1-8-193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35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1 348 14667,'1'0'191,"1"0"-1,0 1 1,-1-1-1,1 0 0,0 0 1,0 0-1,-1 0 1,1 0-1,0-1 1,-1 1-1,1 0 1,0-1-1,-1 1 1,1-1-1,0 0 1,2-1-1,1 0 333,38-14 866,-22 7-993,0 1-1,0 1 0,1 1 0,0 0 0,1 2 0,27-2 0,-47 6-366,0 0 0,1 0 0,-1 1 0,0-1 0,0 1 0,0 0 0,0-1 0,0 1 0,0 1 0,0-1 0,0 0 0,0 1 0,-1-1 0,1 1 0,0 0 0,-1 0 0,3 3 0,-2-2 18,0 1-1,0 0 1,-1 0 0,1 0-1,-1 0 1,0 1 0,0-1-1,0 1 1,-1-1 0,2 7-1,-1 6 99,0 0 0,0 1 0,-2-1-1,0 0 1,-4 22 0,2-21-27,0 0 0,-2 0 1,0 0-1,-1 0 0,0-1 1,-2 0-1,0 0 0,-1-1 1,0 0-1,-19 26 0,25-39-156,-1 0 0,0 0 0,-1 0 0,1 0 0,0-1-1,-1 1 1,0-1 0,1 0 0,-1 0 0,0 0 0,0 0 0,0-1-1,0 1 1,-1-1 0,1 0 0,0 0 0,-5-1 0,6 1-53,0-2 0,0 1 0,0 0-1,1-1 1,-1 1 0,0-1 0,0 0 0,0 0 0,1 0 0,-1 0 0,1 0 0,-1-1 0,1 1-1,-1-1 1,1 0 0,0 0 0,-1 0 0,1 0 0,0 0 0,0 0 0,1 0 0,-1-1 0,0 1-1,1-1 1,0 1 0,-2-5 0,-6-23-449,8-7-189</inkml:trace>
  <inkml:trace contextRef="#ctx0" brushRef="#br0" timeOffset="1">442 1 16772,'2'9'1896,"-2"4"-1272,-2 13-224,1 4 969,1 4-633,0 4-168,0 0-112,3-5-192,-2-6-744,1-3-176,-2-9 552,-2-5-144,-2-5-144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35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18500,'1'2'154,"1"-1"0,-1 1 0,0 0-1,0-1 1,1 1 0,-1 0 0,0 0 0,-1 0 0,1 0 0,0 0 0,0-1 0,-1 2-1,1-1 1,-1 4 0,4 38 488,-3-17 226,2-3-65,11 40 0,-12-59-737,-1 1 0,1-1 0,0 0 0,0 0-1,1 0 1,-1 0 0,1-1 0,0 1-1,1-1 1,-1 1 0,1-1 0,0 0 0,7 6-1,-9-9-70,-1 0 0,1-1-1,0 1 1,-1 0 0,1-1-1,-1 0 1,1 1 0,0-1-1,-1 0 1,1 0 0,0 0-1,-1 0 1,1 0 0,0 0 0,-1 0-1,1-1 1,0 1 0,-1-1-1,1 1 1,0-1 0,-1 1-1,1-1 1,-1 0 0,1 0-1,-1 0 1,0 0 0,1 0-1,0-1 1,3-3-160,0 0 1,0 0-1,0 0 0,-1-1 0,6-9 0,-1-3-682,0-1 0,-1 0 0,-1-1-1,8-38 1,4-9-2472,-19 67 3303,0 0-1,0 0 0,0 0 1,0 0-1,0 0 0,0 0 0,0 0 1,0 0-1,0 0 0,0 0 1,1 1-1,-1-1 0,0 0 0,0 0 1,0 0-1,0 0 0,0 0 0,0 0 1,0 0-1,0 0 0,0 0 1,1 0-1,-1 0 0,0 0 0,0 0 1,0 0-1,0 0 0,0 0 1,0 0-1,0 0 0,0-1 0,1 1 1,-1 0-1,0 0 0,0 0 0,0 0 1,0 0-1,0 0 0,0 0 1,0 0-1,0 0 0,0 0 0,0 0 1,0 0-1,0 0 0,0-1 1,0 1-1,1 0 0,-1 0 0,0 0 1,0 0-1,0 0 0,0 0 0,0 0 1,0 0-1,0-1 0,0 1 1,0 0-1,0 0 0,0 0 0,0 0 1,0 0-1,0 0 0,0 0 1,0 0-1,-1 0 0,1-1 0,0 1 1,0 0-1,3 12-57,-1 18 632,-4 130 2573,3 84 608,5-218-4237,-6-25 482,0-1-1,0 0 1,0 0 0,0 0-1,0 0 1,0 0 0,0 0 0,0 0-1,1 1 1,-1-1 0,0 0-1,0 0 1,0 0 0,0 0 0,0 0-1,0 0 1,0 0 0,0 0-1,0 0 1,1 0 0,-1 0-1,0 0 1,0 1 0,0-1 0,0 0-1,0 0 1,0 0 0,0 0-1,1 0 1,-1 0 0,0 0-1,0 0 1,0 0 0,0 0 0,0 0-1,0 0 1,1 0 0,-1 0-1,0 0 1,0 0 0,0-1 0,0 1-1,0 0 1,0 0 0,0 0-1,1 0 1,-1 0 0,0 0-1,0 0 1,0 0 0,6-16-452,0-3 26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6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1 277 15403,'4'-23'4421,"10"-24"-2838,-1 5-1143,-1 4-287,-6 18-112,8-34 0,-6 19 555,-1 18 1551,-34 238-5141,27-209 2456,1-8-167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36.3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5 15259,'6'-5'1745,"-3"19"-857,-3 5-352,-2 17 1168,-1 5-495,0 7-313,2 1-120,-1-1-296,2-3-104,0-10-232,3-4-160,0-17-480,-1-7-320,-2-13 640,-2-6-104,-5-9-120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36.8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 16668,'11'-3'663,"130"-31"3229,-126 32-3771,-1 0 1,1 1 0,0 0-1,-1 2 1,1-1-1,0 2 1,25 5-1,-35-5-83,0-1 0,0 1 0,0 0 0,0 1 0,0-1 0,0 1 0,-1 0 0,1 0 0,-1 0 0,0 1 0,0-1 0,0 1 0,0 0 0,-1 0 0,0 1 0,0-1 0,0 1 0,0 0 0,3 8 0,-3-6 50,-1 0 0,0 1 0,-1 0 0,0-1 0,0 1 0,0 0 0,-1-1 0,0 1 1,-1 0-1,0-1 0,0 1 0,0 0 0,-4 9 0,-1 1 125,-1-1 1,0 0 0,-1-1-1,-1 0 1,-1 0 0,-20 25-1,23-31-188,-1-2 0,0 1 0,-1-1 0,1 0 0,-2-1-1,1 0 1,-1-1 0,0 0 0,0 0 0,-1-1 0,-18 7 0,25-11-119,0 0 1,0 0 0,0 0 0,0-1 0,0 1 0,-1-1 0,1 0 0,0 0 0,0-1 0,0 1 0,0-1 0,0 0 0,0 0 0,0 0 0,0-1-1,0 1 1,0-1 0,1 0 0,-1 0 0,1 0 0,-1-1 0,1 1 0,0-1 0,0 0 0,0 0 0,0 0 0,-3-5 0,-10-17-494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37.4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0 150 16724,'1'8'5469,"5"9"-3705,-6-16-1763,0 0 0,1 0 0,-1 0 1,1 0-1,-1 0 0,1 0 1,0 0-1,-1 0 0,1 0 1,0 0-1,0-1 0,-1 1 1,1 0-1,0-1 0,0 1 1,0 0-1,0-1 0,0 1 0,0-1 1,0 1-1,0-1 0,0 0 1,0 1-1,0-1 0,0 0 1,0 0-1,0 0 0,1 0 1,-1 0-1,0 0 0,0 0 1,0 0-1,0 0 0,0-1 0,2 1 1,0-2-98,-1 1 0,1-1 1,0 0-1,0 1 0,0-1 0,-1 0 1,1-1-1,-1 1 0,0 0 0,0-1 1,0 0-1,2-2 0,22-40-1378,-21 36 1115,44-97-3398,-49 106 3760,0 0 0,0 0 1,0 0-1,0 0 0,0 0 0,0 0 0,0 0 0,0 0 1,0 0-1,0 0 0,0 0 0,0 0 0,1 0 0,-1 0 1,0 0-1,0 0 0,0 0 0,0 0 0,0 0 1,0 0-1,0 0 0,0 0 0,0 0 0,0 0 0,0 0 1,0 0-1,1 0 0,-1 0 0,0 0 0,0 0 1,0 0-1,0 0 0,0 0 0,0 0 0,0 0 0,0-1 1,0 1-1,0 0 0,0 0 0,0 0 0,0 0 0,0 0 1,0 0-1,0 0 0,0 0 0,0 0 0,0 0 1,0 0-1,0 0 0,1 12 365,-5 21 512,-23 346 3970,27-366-5414,1-17-53,-1-21 90,-1-6 134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37.9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1 122 16003,'12'8'1569,"1"-7"-809,2-1-248,9-9 1064,3 0-647,8-6-281,2-3-112,1 0-488,-4-1-344,-4 2 176,-4 2 32,-13 6-152,-10 8-24</inkml:trace>
  <inkml:trace contextRef="#ctx0" brushRef="#br0" timeOffset="1.01">122 245 16331,'9'12'1889,"5"-6"-1217,7-6-240,1-6 840,7-6-439,-1-6-169,4-4-640,-2-2-360,-3 0-529,-3 1 721,-8 2-224,-2 2-144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38.4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15403,'-3'30'1425,"3"6"-793,-1 2-288,5 1 728,5-3-368,5-8-192,1-4-88,6-18-304,3-7-264,0-17-552,1-8-120,-2-7 592,-2-3-136,-2-3-160</inkml:trace>
  <inkml:trace contextRef="#ctx0" brushRef="#br0" timeOffset="1">233 20 13299,'-4'30'1504,"-4"16"-704,-1 7-264,0 5 1081,2-1-313,4-6-344,3-3-120,1-18-247,1-7-177,2-22-712,4-7 576,-5-21-288,0-6-88,-5-13-64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38.9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188 42 16884,'-1'19'1584,"1"13"-1008,-2 2-240,1 6 952,1 0-639,0-4-297,3-1-296,-2-11-640,1-5-169,-2-17 569,-2 2-176,-1-17-112</inkml:trace>
  <inkml:trace contextRef="#ctx0" brushRef="#br0" timeOffset="1">0 36 14955,'112'-17'3709,"-77"10"-2843,62-4 0,-93 10-819,0 1-1,-1 0 0,1 0 1,0 1-1,-1-1 0,1 1 0,0 0 1,-1 0-1,1 0 0,-1 0 1,1 1-1,-1-1 0,0 1 0,1 0 1,-1 0-1,0 0 0,0 0 1,3 4-1,-3-2 34,-1 0 0,1-1 0,-1 1 0,0 0 1,0 0-1,-1 0 0,1 0 0,-1 1 0,0-1 0,0 0 0,0 1 1,-1-1-1,1 1 0,-1-1 0,-1 6 0,0 11 198,-1-1 0,-1 0-1,-1 1 1,-1-1 0,-1-1-1,-1 1 1,0-1 0,-1 0-1,-1-1 1,-1 0 0,-1 0 0,-18 22-1,25-35-226,-1 1-1,0-1 1,0 0 0,-1-1-1,1 1 1,-1-1-1,0-1 1,0 1-1,-1-1 1,1 0 0,-11 4-1,14-6-189,0 0-1,0-1 1,0 1-1,0-1 0,0 0 1,0 0-1,0 0 1,0 0-1,0 0 1,0-1-1,0 1 1,0-1-1,0 0 1,0 0-1,0 0 0,0 0 1,0 0-1,1-1 1,-1 1-1,0-1 1,1 0-1,0 0 1,-1 0-1,1 0 1,0 0-1,0 0 0,0 0 1,0-1-1,-1-2 1,0 0-48,0 1-1,1-1 1,-1 0 0,1 0 0,1 0-1,-1 0 1,1 0 0,0 0 0,-1-9-1,3-18-972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43.2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21 10482,'-5'-9'577,"1"-3"3137,18 23-1366,76 58-1490,139 83 0,-119-83-190,106 89 1,-125-82-284,-34-27-190,2-2 0,2-2 0,68 36 0,-91-61-181,105 59 137,-114-61-110,0 2 0,44 40 0,-17-6-42,-12-10 15,2-2 0,2-2 1,72 47-1,-37-32 8,-2 3 0,144 137 0,7 6-1,104 105 27,42 40-187,-265-248-487,132 147-1,-179-174 579,2-3 0,3-3 0,3-3 1,3-3-1,98 57 0,-92-67 25,-74-43 59,-14-9-281,-14-11-166,6 8 319,4-3-36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45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3677 12571,'16'-23'1006,"2"0"0,1 1 0,1 1 1,0 0-1,26-18 0,121-77-245,-161 112-706,43-31 49,80-75 0,-35 27-68,62-36 90,-20 16 98,-1-1-56,136-119-19,-228 180-93,3 2 1,93-63-1,-98 77-51,-1-1 0,-1-1-1,-2-3 1,-1-1 0,50-60-1,-54 55-5,2 1 0,1 2-1,65-51 1,360-269 26,-374 286-17,216-166-48,-194 154 70,-4-5 0,107-114 0,-133 121-35,3 2 0,101-72 0,616-384-12,-650 439 42,-135 85-54,-3 2-91,-1 1 1,1 0-1,0 0 1,21-7-1,-41 15-595,0 5 514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46.3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91 14435,'1'-1'133,"-1"1"1,0-1-1,0 1 1,0-1-1,1 1 0,-1-1 1,0 1-1,1 0 1,-1-1-1,0 1 0,1-1 1,-1 1-1,0 0 0,1 0 1,-1-1-1,1 1 1,-1 0-1,1 0 0,-1-1 1,1 1-1,-1 0 1,0 0-1,1 0 0,-1 0 1,1 0-1,-1 0 1,1-1-1,-1 1 0,1 0 1,-1 1-1,1-1 0,-1 0 1,2 0-1,14 9 2035,-8-3-1449,-13-24-277,1 10-175,2 16-36,2-8-229,1 36 273,-1-33-269,1-1-1,-1 0 1,0 0 0,1 0 0,-1 0 0,1 0 0,0 1-1,0-1 1,0 0 0,0-1 0,0 1 0,0 0-1,0 0 1,3 2 0,-3-7 6,0 0 1,0 1-1,0-1 1,0 0-1,-1 0 1,1 0-1,0-4 1,0-14 27,-2-37 0,0 15 121,2 79-65,2-1 0,11 44-1,-8-62-55,-6-17-39,0 0 0,0 0 1,1 0-1,-1 0 0,0 0 0,0 0 0,0 0 0,0 0 0,0 0 1,1 0-1,-1 0 0,0 0 0,0 0 0,0 0 0,0 0 0,1 0 1,-1 0-1,0 0 0,0 0 0,0 0 0,0 0 0,1 0 1,-1 0-1,0 0 0,0 0 0,0 0 0,0-1 0,0 1 0,0 0 1,1 0-1,-1 0 0,0 0 0,0 0 0,0 0 0,0-1 0,0 1 1,0 0-1,0 0 0,0 0 0,0 0 0,0-1 0,0 1 0,0 0 1,0 0-1,0 0 0,0-1 0,7-33 38,-6 13-217,0 9 251,0 1 0,0-1 0,-2 1 0,1-1 0,-4-14 1,3 22-36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47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 16980,'9'-10'1877,"-5"9"69,-2 24 227,-2-22-2173,-1 78 1964,3 91-666,-2-168-1290,0 0 1,0 1 0,0-1 0,1 0 0,-1 0-1,1 0 1,0 0 0,-1 0 0,1 0 0,0 0-1,0 0 1,2 2 0,-3-4-10,0 0 0,1 0-1,-1 1 1,0-1 0,0 0 0,0 0-1,1 0 1,-1 0 0,0 0 0,0 0-1,1 1 1,-1-1 0,0 0 0,1 0 0,-1 0-1,0 0 1,0 0 0,1 0 0,-1 0-1,0 0 1,0 0 0,1 0 0,-1 0-1,0 0 1,1-1 0,-1 1 0,0 0 0,0 0-1,1 0 1,-1 0 0,0 0 0,11-15-181,-1-9-684,0 0 1,-1-1-1,-2-1 1,0 1-1,3-36 1,-41 301 2504,9-88 329,20-137-2137,1-7 377,5-22 0,1 0-275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7.4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97 17588,'0'0'67,"-1"0"0,1 0 0,0-1 0,-1 1 0,1 0-1,0 0 1,0 0 0,-1 0 0,1 0 0,0 0 0,-1 0 0,1 0 0,0 0 0,-1 0 0,1 0 0,0 0 0,0 1 0,-1-1 0,1 0 0,0 0 0,-1 0 0,1 0 0,0 0 0,0 0 0,-1 1 0,1-1-1,0 0 1,0 0 0,0 0 0,-1 1 0,1-1 0,0 0 0,0 0 0,0 1 0,-1-1 0,0 15 1508,1-13-1485,1 0 0,-1-1 1,0 1-1,1 0 0,-1-1 0,1 1 1,0 0-1,-1-1 0,1 1 1,0-1-1,0 1 0,0-1 0,0 1 1,0-1-1,0 0 0,2 2 1,-2-2-82,0-1 0,0 0 0,0 1 0,0-1 0,0 0 0,0 0 0,0 1 0,0-1 0,0 0 0,0 0 1,0 0-1,0 0 0,0 0 0,0 0 0,0-1 0,0 1 0,0 0 0,0 0 0,-1-1 0,1 1 0,0-1 0,2 0 1,-1-1-2,0 1 1,0-1 0,0 0 0,0 0 0,0 0 0,0-1 0,-1 1 0,3-3 0,0-3 3,0-1-1,0 0 1,-1 1 0,3-11 0,-5 15-2,0 0 0,0 0 0,-1 0 0,0 0 0,1 0 1,-1 0-1,-1 1 0,1-1 0,0 0 0,-1 0 0,0 0 1,-1-4-1,1 7-7,1 0 0,0 1 1,-1-1-1,1 0 1,-1 1-1,1-1 0,-1 0 1,1 1-1,-1-1 0,1 1 1,-1-1-1,0 1 0,1-1 1,-1 1-1,0-1 0,1 1 1,-1-1-1,0 1 1,0 0-1,1 0 0,-1-1 1,0 1-1,-1 0 0,0 0 1,0 0 1,1 0-1,-1 1 0,0-1 0,0 1 0,0 0 0,1-1 0,-1 1 1,0 0-1,1 0 0,-1 0 0,1 0 0,-1 0 0,-2 3 0,-6 5 9,0 0-1,1 1 0,1 1 0,-1-1 0,1 1 0,1 1 1,0-1-1,-8 21 0,12-25-11,0 1 0,0 1-1,0-1 1,1 0 0,0 1 0,1-1-1,0 1 1,0-1 0,1 1 0,0-1 0,0 1-1,1-1 1,0 1 0,4 13 0,-4-19 13,0 0 0,1 0 1,-1 0-1,1 0 0,-1-1 0,1 1 1,0 0-1,0-1 0,0 1 1,0-1-1,1 1 0,-1-1 0,1 0 1,-1 0-1,1 0 0,0 0 0,0-1 1,-1 1-1,1-1 0,0 0 1,1 0-1,-1 0 0,0 0 0,0 0 1,0-1-1,1 1 0,-1-1 1,0 0-1,0 0 0,1 0 0,-1 0 1,0-1-1,6-1 0,16-4 62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48.4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262 0 16155,'-31'22'2900,"1"-1"-1512,17-8-976,1 0 0,1 1 0,0 1 0,1 0 0,0 0 0,1 1 0,-8 21 0,4-4-180,1 1 1,-12 58-1,24-90-316,1-6-23,6-14-163,7-27-377,-3 2-339,2 1 0,25-58 0,-38 100 980,1 0 1,-1-1-1,0 1 1,0 0-1,0-1 1,0 1-1,0 0 1,0 0-1,0-1 1,0 1-1,1 0 1,-1-1 0,0 1-1,0 0 1,0 0-1,0-1 1,1 1-1,-1 0 1,0 0-1,0 0 1,1-1-1,-1 1 1,0 0-1,0 0 1,1 0-1,-1 0 1,0 0-1,1 0 1,-1-1 0,0 1-1,1 0 1,0 10-78,-6 20 858,5-29-703,-1 0 0,1 0-1,-1 0 1,0 0 0,1 0 0,-1 0-1,0 0 1,0 0 0,1 0 0,-1 0-1,0-1 1,0 1 0,0 0 0,0 0-1,0-1 1,0 1 0,0-1 0,-2 1-1,2-1-60,1 0 0,-1 0 0,0 0 0,1 0 0,-1-1-1,0 1 1,1 0 0,-1-1 0,0 1 0,1 0-1,-1-1 1,1 1 0,-1-1 0,1 1 0,-1-1-1,1 1 1,-1-1 0,1 1 0,0-1 0,-1 1-1,1-1 1,0 1 0,-1-1 0,1 0 0,0 1 0,0-1-1,-1 0 1,1 1 0,0-1 0,0 0 0,0 1-1,0-1 1,0 0 0,0 0 0,-5-19 7,-2-11 17,-3 15-89,10 15 53,0 1 1,0 0 0,0-1 0,0 1 0,0 0 0,0 0-1,0-1 1,-1 1 0,1 0 0,0 0 0,0-1 0,0 1 0,0 0-1,0 0 1,-1 0 0,1-1 0,0 1 0,0 0 0,0 0-1,-1 0 1,1 0 0,0-1 0,0 1 0,-1 0 0,1 0 0,0 0-1,0 0 1,-1 0 0,1 0 0,0 0 0,0 0 0,-1 0-1,1 0 1,0 0 0,0 0 0,-1 0 0,-5 8-15,-1 15-8,7-23 22,-2 20 183,0 0 0,1 0 0,1 0 0,5 40 0,0 16 225,1-122-289,-7 24-213,0 0-1,-5-23 0,5 36 45,-1-1 0,-1 1-1,0-1 1,0 1 0,-1 0 0,0 0-1,-6-9 1,10 17 48,0 1 0,-1-1 0,1 1-1,0-1 1,-1 1 0,1-1 0,0 1 0,-1-1 0,1 1-1,-1-1 1,1 1 0,-1-1 0,1 1 0,-1 0 0,1-1-1,-1 1 1,1 0 0,-1 0 0,-1-1 0,0 10-37,7 19-13,1-15 50,0-1 0,0 0 0,1 0 0,1 0 0,0-1 0,0 0 0,1-1 0,1 0 0,-1 0 0,2-1 0,-1 0 0,1-1 0,1 0 0,13 7 0,-12-11-4,-18-10 10,-19-13-85,24 19 72,-87-71-626,29 21 70,41 40 432,11 10 88,8 10 54,2-3-12,1 1 1,0-2-1,0 1 1,0 0-1,1-1 1,0 0-1,1-1 1,-1 1-1,1-1 1,0 0-1,0-1 1,1 0-1,8 4 1,-2-1-58,1-1 1,0-1 0,1 0-1,-1-1 1,1-1-1,18 2 1,-27-5 40,0 0 1,0 0-1,0 0 1,13-3 0,28-14-74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51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 18876,'-18'286'3445,"0"-37"-3109,18-247-342,-1 5 2,1 0 1,1-1-1,-1 1 0,2 6 1,-2-12-7,1 0 1,-1 0-1,0 0 0,0 0 1,0 0-1,1-1 1,-1 1-1,0 0 1,1 0-1,-1-1 1,1 1-1,-1 0 1,0 0-1,1-1 1,0 1-1,-1-1 1,1 1-1,-1 0 1,1-1-1,0 1 1,0-1-1,-1 1 1,1-1-1,0 0 0,0 1 1,-1-1-1,1 0 1,0 1-1,0-1 1,0 0-1,-1 0 1,1 0-1,0 0 1,0 0-1,0 0 1,0 0-1,0 0 1,-1 0-1,1 0 1,1-1-1,7-3-159,-1 0 0,0-1-1,0 0 1,-1 0 0,0-1 0,0 0-1,0 0 1,10-13 0,-4 6 45,11-12-199,-1 1-97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52.0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34 187 17436,'-1'6'204,"-9"34"600,2 2 0,-3 62 0,10-87-640,0-13-136,0-1 1,1 0-1,0 1 0,0-1 1,0 1-1,0-1 1,0 0-1,1 1 1,-1-1-1,1 0 0,0 1 1,0-1-1,3 5 1,-4-8-31,0 0 0,0 1 0,0-1 0,1 0 0,-1 0 0,0 0 1,0 1-1,0-1 0,1 0 0,-1 0 0,0 0 0,0 0 0,1 0 0,-1 0 0,0 0 1,0 1-1,1-1 0,-1 0 0,0 0 0,0 0 0,1 0 0,-1 0 0,0 0 0,1 0 1,-1 0-1,0 0 0,0-1 0,1 1 0,-1 0 0,0 0 0,0 0 0,1 0 0,-1 0 1,0 0-1,0 0 0,1-1 0,-1 1 0,0 0 0,0 0 0,0 0 0,0-1 1,1 1-1,-1 0 0,0 0 0,0 0 0,0-1 0,0 1 0,0 0 0,1 0 0,-1-1 1,0 1-1,0 0 0,0 0 0,0-1 0,0 1 0,0 0 0,0-1 0,7-20-281,-6 18 240,5-24-402,0 0 1,-2 0-1,0-40 1,-8-84-1150,4 147 1606,0 2 10,0 1 0,0 0 0,0 0 0,0 0 0,0-1 0,0 1 0,0 0 0,-1 0 0,1 0 0,0-1 0,-1 1 0,1 0 0,0 0 0,-1 0 1,1 0-1,-1 0 0,0 0 0,1 0 0,-1 0 0,0 0 0,0 0 0,-1-1 0,2 2-1,-1 0-1,1 0 1,0 0-1,0 0 1,-1 0-1,1 0 1,0 0-1,0 0 1,-1 1-1,1-1 1,0 0 0,0 0-1,0 0 1,-1 0-1,1 0 1,0 0-1,0 1 1,0-1-1,-1 0 1,1 0-1,0 0 1,0 1 0,0-1-1,0 0 1,-1 0-1,1 0 1,0 1-1,0-1 1,0 0-1,0 0 1,0 1-1,0-1 1,0 0 0,0 0-1,0 1 1,0-1-1,0 0 1,-1 14 291,0-12-151,0 24 811,2 29 0,-1-49-856,0 1 0,1-1 1,0 0-1,1 1 1,0-1-1,0 0 1,0 0-1,0 0 1,7 11-1,-9-16-102,1 0-1,0-1 1,-1 1-1,1 0 1,0 0-1,0 0 1,-1-1-1,1 1 1,0 0-1,0-1 1,0 1-1,0-1 1,0 1-1,0-1 1,0 0-1,0 1 0,0-1 1,0 0-1,0 0 1,0 1-1,0-1 1,0 0-1,0 0 1,0 0-1,0 0 1,1-1-1,-1 1 1,0 0-1,0 0 1,0-1-1,0 1 1,0 0-1,0-1 1,0 1-1,0-1 1,-1 1-1,1-1 1,0 0-1,0 1 1,0-1-1,0 0 1,0 0-1,4-4 20,0 0-1,-1 0 1,0 0 0,0 0 0,5-9-1,6-16 24,-1-1-1,17-58 1,-13 34-33,-10 34-22,-8 21-1,0 0 1,0 0-1,0-1 0,0 1 0,0 0 0,0 0 1,0 0-1,1 0 0,-1 0 0,0-1 0,0 1 0,0 0 1,0 0-1,0 0 0,0 0 0,0 0 0,0 0 1,0-1-1,0 1 0,0 0 0,1 0 0,-1 0 1,0 0-1,0 0 0,0 0 0,0 0 0,0 0 1,0 0-1,1-1 0,-1 1 0,0 0 0,0 0 0,0 0 1,0 0-1,0 0 0,1 0 0,-1 0 0,0 0 1,0 0-1,0 0 0,0 0 0,1 0 0,-1 0 1,0 0-1,0 0 0,0 0 0,0 0 0,0 1 1,1-1-1,-1 0 0,0 0 0,0 0 0,0 0 1,0 0-1,0 0 0,0 0 0,0 0 0,1 1 0,2 8 13,3 50 24,-1 88-1,-4-44-476,2-36-577,-1-63 767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52.8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19740,'-4'16'1633,"1"14"-1193,-2 5-152,5 7 384,0 1-96,2 0-72,2-1-136,1-8-200,-1-4-72,1-9-152,-2-6-136,-3-13-544,1 1-352,-2-12 880,-4-3-168,5-9-168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53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 20100,'-6'6'528,"1"1"-1,0-1 0,0 1 0,1 0 0,-7 15 1,8-15-322,0-1 0,0 1 0,0 0 0,1 0 0,0 1 0,0-1 0,1 0 0,0 0 1,1 1-1,-1 8 0,1-15-207,1 0 1,-1 0 0,0 0 0,0 0-1,1-1 1,-1 1 0,0 0-1,1 0 1,-1 0 0,1 0 0,-1-1-1,1 1 1,-1 0 0,1-1-1,-1 1 1,1 0 0,0-1 0,0 1-1,-1-1 1,1 1 0,0-1-1,0 1 1,-1-1 0,1 1 0,0-1-1,0 0 1,0 0 0,0 1-1,0-1 1,0 0 0,-1 0 0,1 0-1,0 0 1,0 0 0,0 0-1,0 0 1,0 0 0,0 0 0,0-1-1,0 1 1,-1 0 0,2-1-1,7-2-4,-1 0 0,0 0 0,13-7-1,-8 4 1,-5 2-1,0 0 0,1 1 0,0 0 0,-1 1 0,1 0 0,15-1 0,-21 3 4,0 0 1,0 0-1,0 0 1,0 0-1,0 1 1,0 0-1,0-1 1,0 1-1,-1 0 1,1 0-1,0 1 0,0-1 1,-1 0-1,1 1 1,-1 0-1,0 0 1,1 0-1,-1 0 1,0 0-1,0 0 1,0 0-1,0 0 1,2 6-1,0-1 5,0 1 0,-1 0 0,0 0 0,-1 1 0,0-1 0,0 0 0,-1 1 0,0-1 0,0 1 0,-1 0 0,0-1 0,-3 17 0,1-12 45,0 0 1,-1 0-1,-1-1 0,0 1 1,0-1-1,-1 0 0,-12 20 1,15-29-91,0 1-1,-1 0 1,0-1 0,0 1-1,0-1 1,0 0 0,0 0-1,0 0 1,-1 0 0,0-1-1,1 1 1,-1-1 0,0 0-1,0 0 1,0-1 0,-1 1-1,1-1 1,0 0 0,-1 0-1,1 0 1,0 0 0,-1-1-1,1 0 1,-1 0 0,1 0-1,-1 0 1,1-1 0,0 0-1,-1 0 1,1 0 0,0 0-1,0-1 1,-1 0 0,1 0-1,0 0 1,1 0 0,-1 0-1,0-1 1,1 0 0,-1 1-1,-4-7 1,-13-14-398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56.0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15275,'-3'9'1177,"2"5"-913,-1 1-120,2 4 376,3 5-256,-1 8-40,-1 1-48,1 4-112,1 2-48,-3 5-216,0 1-200,-2 1-921,-1 2 1153,0-1-184,-1-2-112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56.7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0 13619,'0'41'1144,"-2"-4"-864,-2-1-136,1 0 280,0 0-288,0-4-1032,1-1-856,-1-2 1408,0-4-280,0 1-249</inkml:trace>
  <inkml:trace contextRef="#ctx0" brushRef="#br0" timeOffset="1">5 869 12227,'-1'48'1408,"-1"-1"-944,1-6-200,1-1 688,1-1-416,1-3-64,1-3-303,-2 2-209,1-5-913,-1-2 857,-1-1-120,0 2-96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57.2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 11698,'3'59'2056,"-1"-36"-1223,-1 0-1,-3 26 0,2-49-811,0 0 0,0 0 0,0 0 0,0 0 0,0 0 0,0 0 0,0 0 0,0 0 0,0 0 0,0 0 0,0 0 0,0 0 0,0 0-1,0 0 1,0 0 0,0 0 0,0 0 0,-1 0 0,1 0 0,0 0 0,0 0 0,0 0 0,0 0 0,0 0 0,0 0 0,0 0 0,0 0-1,0 0 1,0 0 0,0 0 0,0 0 0,0 0 0,0 0 0,0 0 0,0 0 0,0 0 0,0 0 0,0 0 0,0 0 0,-3-10 212,0-15-130,3 0-44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58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263 79 12171,'6'-14'1480,"0"0"0,-1-1 1,3-15-1,-9 24 1217,-5 12-1575,-7 12-105,-149 259 2159,66-119-3104,89-150-364,4-10-719,6-15-574,22-34 467,-8 19 369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58.7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203 1 15019,'1'0'144,"-1"0"0,1 0 0,-1 0 0,1 0-1,-1 0 1,1 0 0,0 1 0,-1-1 0,1 0 0,-1 1-1,1-1 1,-1 0 0,0 1 0,1-1 0,-1 0 0,1 1-1,-1-1 1,0 1 0,1-1 0,-1 1 0,0-1 0,1 1-1,-1-1 1,0 2 0,6 20 1834,-4 32-383,-2-41-1085,24 264 12,-23-273-750,1 18-1173,-2-21 1354,0 0 0,-1-1-1,1 1 1,0-1 0,0 1-1,0-1 1,0 1 0,0 0 0,-1-1-1,1 1 1,0-1 0,-1 1-1,1-1 1,0 1 0,-1-1-1,1 1 1,0-1 0,-1 0 0,1 1-1,-1-1 1,1 1 0,-1-1-1,1 0 1,-1 0 0,1 1-1,-1-1 1,1 0 0,-1 0 0,0 1-1,1-1 1,-2 0 0,-11 0-787</inkml:trace>
  <inkml:trace contextRef="#ctx0" brushRef="#br0" timeOffset="1">6 401 15195,'-6'8'1505,"8"1"-809,-1-2-256,13-2 800,1-2-184,9-5-127,2-4-41,2-6-248,1 0-112,-1-6-176,1-1-16,-5-2-368,0 0-312,-3 3-624,-3 1 1168,-5 5-376,1 2-80,-4 4-128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2:39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93 10258,'2'2'160,"1"0"0,-1 0 0,1 0-1,-1 0 1,1 0 0,0 0 0,0-1 0,0 1-1,0-1 1,0 0 0,0 0 0,0 0-1,0 0 1,1-1 0,-1 1 0,0-1 0,5 0-1,2-1 290,-1 0-1,0-1 1,0 0-1,15-5 0,-17 4-267,0 1 1,0-1-1,0 2 0,0-1 0,0 1 0,0 0 0,1 0 0,-1 1 1,13 1-1,25 8 98,0-2 0,56 1 0,-76-8-122,-1-1 1,0-1-1,0-2 0,0 0 0,46-14 0,-46 10-51,167-51 347,-163 53-446,0 2-1,0 0 0,1 2 1,-1 1-1,33 3 1,131 8 31,-97-7-30,162 26 0,-249-28-6,107 22-7,129 9 0,-27-21 31,190 16 19,-359-21-43,204 31-4,-155-20 3,0-5 1,1-4-1,0-4 0,113-11 1,76 5-16,-270 1 20,0 0 1,0 0-1,0-2 0,0 0 0,-1-1 1,1-1-1,-1 0 0,18-9 0,-30 12 6,-1 1 0,1-1 0,0 0-1,-1 0 1,1-1 0,5-4 0,-4 6-571,-10 6 218,-10 1 179,-9 3-27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6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1 15699,'1'0'59,"0"0"0,-1 0 0,1 0-1,0 1 1,-1-1 0,1 0 0,0 0-1,-1 1 1,1-1 0,0 0 0,-1 1-1,1-1 1,-1 1 0,1-1 0,0 1-1,-1-1 1,1 1 0,-1-1 0,0 1-1,1-1 1,-1 1 0,1 0 0,-1-1-1,0 1 1,0 0 0,1-1 0,-1 1-1,0 0 1,0-1 0,0 1 0,1 0-1,-1 0 1,0-1 0,0 1 0,0 0 0,-1-1-1,1 2 1,-5 36 637,3-25-141,-1 10-176,2 0 0,0 0 0,2 1 0,6 44 0,3-20-263,19 60 0,-25-98-205,-3-6-62,1 0 0,0 1 0,-1-1 0,0 1 0,0 0 0,0-1-1,-1 1 1,0 0 0,0-1 0,-1 10 0,1-14 120,0 1 0,0-1 0,0 0 0,0 0 0,0 1 0,0-1 0,0 0 0,-1 0 0,1 1 1,0-1-1,0 0 0,0 0 0,0 0 0,-1 0 0,1 1 0,0-1 0,0 0 0,0 0 0,-1 0 0,1 0 0,0 0 0,0 1 0,-1-1 0,1 0 0,0 0 1,0 0-1,-1 0 0,1 0 0,0 0 0,0 0 0,-1 0 0,1 0 0,0 0 0,0 0 0,-1 0 0,1 0 0,0 0 0,-1-1 0,-12-7-726,-7-13-112,-5-13 1074,2 0 0,-25-50 0,47 84-166,1-1 1,0 1-1,-1-1 1,1 1-1,0-1 0,0 1 1,0-1-1,0 1 1,-1-1-1,1 1 0,0-1 1,0 1-1,0-1 1,0 1-1,0-1 1,0 1-1,0-1 0,1 1 1,-1-1-1,0 0 1,0 1-1,0-1 0,0 1 1,1 0-1,-1-1 1,0 1-1,0-1 0,1 1 1,-1-1-1,0 1 1,1-1-1,-1 1 0,1 0 1,-1-1-1,1 1 1,-1 0-1,0 0 0,1-1 1,-1 1-1,1 0 1,-1 0-1,1-1 0,-1 1 1,1 0-1,-1 0 1,1 0-1,-1 0 0,1 0 1,0 0-1,38-2-597,-20 2 478,2-2-141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7.9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 19180,'9'17'2057,"-3"-7"-1313,-5-2-336,2-7 1208,0-1-752,-1-1-1088,-1-5 1337,-5-9-1041,-4-3-80,-2-2-64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59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96 17836,'-2'13'1458,"1"-1"0,0 1 0,2 25 0,-1-34-1338,0 0-1,1-1 0,-1 1 0,1 0 0,0-1 0,0 1 0,0 0 0,1-1 0,-1 0 0,1 1 1,0-1-1,0 0 0,0 0 0,0 0 0,1 0 0,-1 0 0,5 4 0,-6-7-112,0 1 0,1 0 1,-1-1-1,0 1 0,0-1 0,0 1 0,0-1 0,1 0 0,-1 0 0,0 1 1,0-1-1,1 0 0,-1 0 0,0 0 0,0 0 0,1-1 0,-1 1 0,0 0 0,0 0 1,0-1-1,1 1 0,-1-1 0,0 1 0,0-1 0,0 1 0,0-1 0,0 0 1,0 1-1,0-1 0,1-2 0,3-2-97,0 0-1,0 0 1,-1-1-1,5-7 1,-8 10 44,48-87-1577,-4 6-295,-44 83 1867,-1-1-1,1 1 1,0-1 0,0 1-1,0 0 1,0-1 0,0 1-1,0 0 1,0 0 0,0 0-1,1 0 1,-1 0 0,0 0-1,1 0 1,-1 0-1,0 1 1,3-2 0,-4 2 45,0 0 1,1 1 0,-1-1 0,0 0-1,1 0 1,-1 0 0,0 0-1,1 0 1,-1 0 0,0 1 0,1-1-1,-1 0 1,0 0 0,0 1-1,1-1 1,-1 0 0,0 0 0,0 1-1,1-1 1,-1 0 0,0 0-1,0 1 1,0-1 0,0 0 0,1 1-1,-1-1 1,3 20 253,-5 26 622,-2 1-1,-1-1 1,-14 52 0,1-6 96,11-57-1491,7-35 533,0 0 0,0 0 1,0 0-1,0 0 0,0 0 1,0-1-1,0 1 0,0 0 1,0 0-1,0 0 0,0 0 1,0 0-1,0 0 0,0 0 1,0-1-1,0 1 0,-1 0 1,1 0-1,0 0 0,0 0 1,0 0-1,0 0 1,0 0-1,0 0 0,0 0 1,0 0-1,0 0 0,-1 0 1,1-1-1,0 1 0,0 0 1,0 0-1,0 0 0,0 0 1,0 0-1,0 0 0,-1 0 1,1 0-1,0 0 0,0 0 1,0 0-1,0 0 0,0 0 1,0 0-1,0 0 0,-1 0 1,1 0-1,0 1 0,0-1 1,0 0-1,0 0 0,0 0 1,0 0-1,0 0 0,0 0 1,0 0-1,-1 0 0,1 0 1,0 0-1,0 0 0,0 0 1,0 1-1,0-1 0,0 0 1,0 0-1,0 0 0,0 0 1,0 0-1,-5-8-138,1-5-5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00.8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12107,'0'24'936,"0"-1"-752,1-2-72,-1 1 248,2-1-240,-2 0-16,0 0-16,0-3-104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01.3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9506,'0'23'-776,"2"-1"768,-2-1 8,0 0 1144</inkml:trace>
  <inkml:trace contextRef="#ctx0" brushRef="#br0" timeOffset="1">0 724 10426,'9'100'2156,"-1"0"-1557,-9-16-333,4 121-2539,-2-193 1781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01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 9650,'0'543'3730,"0"-419"-3081,-1 22-386,-22 23-4368,19-145 3147,0-6 299</inkml:trace>
  <inkml:trace contextRef="#ctx0" brushRef="#br0" timeOffset="1">19 1311 11306,'0'23'1289,"-2"-2"-849,1-3-160,-1-3 552,2-6-344,-1-3-16,1-5-312,0 1-168,-2 1 24,-2-8-32,-2-1-72</inkml:trace>
  <inkml:trace contextRef="#ctx0" brushRef="#br0" timeOffset="2">10 1418 13987,'1'1'1448,"1"1"-872,-4-1 729,4-4-1321,-2 0-48,0-1-64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05.2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43 14155,'11'-2'1640,"1"-2"-1072,1-1-183,5-2 639,6-1-400,3 1-40,8 1-144,4 3-192,1 3-448,1 6-200,1 4-328,-3 2 32,0 5-1617,-3-2 1841,-4-3-368,-4 0-160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05.7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1 124 6289,'21'3'881,"-2"0"-441,1 5-56,-1-2 808,1 1-648,-1-2-48,2-4-16,0-1-8,5-6-136,-2-3-79,0-7-754,-1-2 513,1-3-72,-3 0-32</inkml:trace>
  <inkml:trace contextRef="#ctx0" brushRef="#br0" timeOffset="1">549 25 13707,'10'-3'1352,"-1"-3"-768,2 0-224,-1 1 641,4 2-81,-2 2-184,1 1-128,-1 3-216,0 1-64,-3-1-96,-1 2-64,-2 0-232,-5-4-192,4 1-352,-8-2-136,-2 0 440,1 1-144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09.0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53 11715,'11'10'1069,"1"2"226,-11-14-775,-6-8-149,2 3-105,-1 1 0,0 0 0,-1 0 0,0 0 1,0 0-1,0 1 0,0-1 0,-12-7 0,17 13-236,0 0-1,0-1 1,-1 1-1,1 0 1,0 0-1,0 0 1,-1 0-1,1 0 1,0-1-1,0 1 0,0 0 1,-1 0-1,1 0 1,0 0-1,-1 0 1,1 0-1,0 0 1,0 0-1,-1 0 1,1 0-1,0 0 1,0 0-1,-1 0 1,1 0-1,0 0 1,0 0-1,-1 1 1,1-1-1,0 0 1,0 0-1,-1 0 1,1 0-1,0 0 1,-1 1-1,1 9 433,7 13-69,2-3-140,22 34 1,-27-48-241,-1 0 1,2-1-1,-1 0 1,1 0-1,-1 0 1,2 0-1,-1 0 1,0-1-1,1 0 0,7 4 1,-13-8-2,1 0-1,-1 0 1,1 1 0,-1-1 0,1 0-1,-1 0 1,1 0 0,-1 0 0,1 0-1,-1 0 1,1 1 0,-1-1-1,1-1 1,0 1 0,-1 0 0,1 0-1,-1 0 1,1 0 0,-1 0 0,1 0-1,-1-1 1,1 1 0,-1 0 0,1 0-1,-1-1 1,1 1 0,-1 0-1,1-1 1,-1 1 0,0 0 0,1-1-1,-1 1 1,1-1 0,-1 1 0,0-1-1,0 1 1,1-1 0,-1 1 0,0-1-1,0 1 1,1-1 0,-1 1-1,0-1 1,0 1 0,0-1 0,0 1-1,0-1 1,0 0 0,0 1 0,0-1-1,0 1 1,0-1 0,0 1 0,-1-2-1,-4-32 502,1 21-208,-1-1 1,-10-18 0,13 28-211,0 0 0,0 0 0,-1 1 0,1-1 0,-1 1 0,0-1-1,0 1 1,0 0 0,0 0 0,-1 0 0,1 0 0,-5-2 0,8 5-83,0 0 1,0 0-1,-1-1 0,1 1 1,-1 0-1,1 0 1,0 0-1,-1 0 1,1 0-1,0 0 1,-1 0-1,1 0 0,0 0 1,-1 0-1,1 0 1,-1 0-1,1 0 1,0 0-1,-1 0 1,1 0-1,0 0 1,-1 0-1,1 0 0,0 1 1,-1-1-1,1 0 1,0 0-1,-1 0 1,1 1-1,0-1 1,-1 0-1,1 0 0,0 1 1,0-1-1,-1 0 1,1 1-1,-3 17 222,8 19-34,1-11-171,1-1-1,1 0 0,1-1 0,20 38 0,-29-61-30,0-1 0,0 1 1,0 0-1,0-1 0,1 1 1,-1-1-1,0 1 0,1-1 1,-1 1-1,0-1 0,1 1 1,-1-1-1,0 1 0,1-1 1,-1 1-1,1-1 0,-1 1 1,1-1-1,-1 0 0,1 1 1,-1-1-1,1 0 0,-1 0 1,1 1-1,-1-1 0,1 0 1,0 0-1,-1 0 0,1 0 1,1 1-1,-2-2-1,1 0 0,0 0 0,-1 0 1,1 0-1,-1-1 0,0 1 0,1 0 0,-1 0 0,0 0 0,1 0 0,-1 0 1,0-1-1,0 1 0,0-1 0,-1-48-45,-9-26 29,8 66 30,0 1 0,0 0 0,-1 0 1,0 0-1,-8-16 0,11 25-11,0 1 0,0-1 1,0 0-1,0 0 0,0 0 0,0 1 1,0-1-1,0 0 0,0 0 1,0 0-1,-1 1 0,1-1 0,0 0 1,0 0-1,0 0 0,0 1 0,0-1 1,0 0-1,0 0 0,0 0 0,0 0 1,-1 1-1,1-1 0,0 0 1,0 0-1,0 0 0,0 0 0,0 0 1,-1 0-1,1 1 0,0-1 0,0 0 1,0 0-1,-1 0 0,1 0 0,0 0 1,0 0-1,0 0 0,-1 0 1,1 0-1,0 0 0,0 0 0,0 0 1,-1 0-1,1 0 0,0 0 0,0 0 1,0 0-1,-1 0 0,1 0 0,0 0 1,0 0-1,0-1 0,0 1 1,-1 0-1,1 0 0,0 0 0,0 0 1,0 0-1,0 0 0,0-1 0,-1 1 1,1 0-1,0 0 0,0-1 1,-2 17 6,3 8-20,0-1 0,2 1 0,1-1 0,1 0 0,9 26-1,-11-41 10,-2-9-3,-1-16-11,-4-28-3,1 27 15,1 2 6,0 1 1,-1 0 0,-1 0-1,0 0 1,-1 0 0,-10-19-1,15 34 1,0 0 0,0-1-1,0 1 1,0 0-1,0 0 1,0-1-1,0 1 1,0 0-1,0 0 1,0 0-1,0-1 1,0 1-1,0 0 1,0 0 0,-1 0-1,1-1 1,0 1-1,0 0 1,0 0-1,0 0 1,0 0-1,-1-1 1,1 1-1,0 0 1,0 0 0,0 0-1,-1 0 1,1 0-1,0 0 1,0 0-1,-1 0 1,1-1-1,0 1 1,0 0-1,0 0 1,-1 0-1,1 0 1,0 0 0,0 0-1,-1 0 1,1 0-1,0 1 1,0-1-1,0 0 1,-1 0-1,1 0 1,0 0-1,0 0 1,-1 0 0,1 1-1,-3 14 21,4 23 10,5-5-39,18 55 0,-30-102 67,-31-64-2526,36 76 2094,-2 0-124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09.6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 48 14307,'-2'-5'180,"0"1"-1,0-1 1,-1 1-1,0 0 1,0 0-1,0 0 1,0 0-1,0 1 1,-8-7-1,11 10-162,-1 0-1,1 0 1,0 0-1,0 0 0,0 0 1,-1 0-1,1 0 1,0 0-1,0 0 1,-1 0-1,1 0 1,0 0-1,0 0 1,0 0-1,-1 0 1,1 1-1,0-1 1,0 0-1,0 0 0,-1 0 1,1 0-1,0 0 1,0 1-1,0-1 1,0 0-1,0 0 1,-1 0-1,1 1 1,0-1-1,0 0 1,0 0-1,0 1 0,0-1 1,0 0-1,0 0 1,0 0-1,0 1 1,0-1-1,0 0 1,0 0-1,0 1 1,0-1-1,0 0 1,0 0-1,0 0 1,0 1-1,0-1 0,0 0 1,0 0-1,1 1 1,-1 13 573,1-9-450,0 0 1,0 0 0,0 0 0,1 0-1,0-1 1,0 1 0,0 0 0,5 5-1,26 37 392,-22-32-374,9 13 66,66 85 827,-102-145-1068,-30-35-723,15 20-268,-47-53 1,78 100 1001,0 0 1,0 0 0,0 0 0,0 0 0,0-1 0,0 1 0,0 0-1,0 0 1,0 0 0,0 0 0,0 0 0,0-1 0,0 1 0,0 0-1,0 0 1,0 0 0,0 0 0,0 0 0,0 0 0,-1 0 0,1-1-1,0 1 1,0 0 0,0 0 0,0 0 0,0 0 0,0 0 0,0 0-1,-1 0 1,1 0 0,0 0 0,0 0 0,0 0 0,0 0 0,0 0-1,-1 0 1,1 0 0,0 0 0,0 0 0,0 0 0,0 0 0,0 0-1,-1 0 1,1 0 0,0 0 0,0 0 0,0 0 0,0 0 0,0 0-1,0 0 1,-1 0 0,1 0 0,0 0 0,0 1 0,0-1 0,0 0-1,2 11-56,7 14 68,-5-16 90,0 0-1,1-1 1,0 1-1,1-1 1,8 11 0,-13-19-92,-1 0 0,0 0 0,0 0 0,0 0 0,0 0 0,0 1 0,0-1 0,1 0 0,-1 0 0,0 0 0,0 0 0,0 0 0,0 0 0,0 0 0,0 0 0,1 0 0,-1 0 0,0 0 0,0 0 0,0 0 0,0 0 0,0 0 0,1-1 0,-1 1 0,0 0 0,0 0 0,0 0 0,0 0 0,0 0 0,0 0 0,0 0 0,1 0 0,-1 0 0,0 0 0,0 0 0,0-1 0,0 1 0,0 0 0,0 0 0,0 0 0,0 0 0,0 0 0,0 0 0,0-1 1,0 1-1,0 0 0,0 0 0,0 0 0,0 0 0,0 0 0,0 0 0,0-1 0,0 1 0,0 0 0,1-9-67,-2 2-455,-1-1-1,0 1 0,-1-1 1,0 1-1,0 0 0,0 0 1,-1 0-1,-6-8 1,42 61-467,-37-55 1051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10.1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9274,'10'9'824,"-1"2"-984,-3 2 112,-3 1 608,-3 1-504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21.0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10850,'0'0'184,"0"-1"0,0 1 1,0-1-1,1 1 0,-1-1 0,0 1 0,0-1 0,0 1 0,0-1 0,0 1 0,1 0 0,-1-1 0,0 1 0,1-1 0,-1 1 1,0-1-1,0 1 0,1 0 0,-1-1 0,1 1 0,-1 0 0,0-1 0,1 1 0,-1 0 0,1 0 0,0-1 0,14 7 1985,75 45-841,-4 4-1,139 115 0,-130-88-1092,108 71 0,-121-94-117,41 27-83,35 20 265,-122-82-229,1-1 0,72 31 1,-44-28-10,-2 3 1,-1 2 0,83 58-1,-120-69-25,-1 0-1,34 38 1,-41-39-28,1-1 0,0 0 1,2-2-1,0 0 0,22 13 1,206 119 39,-176-103-41,-50-30-1,0 0 0,-1 2-1,32 32 1,45 64 28,-75-85-33,6 4 12,2-2 0,69 53 0,-89-74-13,85 60-2,-61-47 1,-1 3-1,-1 1 1,41 42-1,62 83 0,-115-130 5,44 32 1,3 3-1,7 12-1,4-2-1,134 85 1,12 14 16,-96-65-15,30 3 0,20 15-2,-36 10-19,-133-113 37,-11-15-36,-1 0-1,1 1 1,0-1 0,-1-1-1,1 1 1,-1 0 0,1 0-1,-1 0 1,1-1 0,0 1-1,-3-1 1,-1-2 102,0 0 0,0-1 0,0 1 0,0-1-1,1 0 1,-1 0 0,1 0 0,0-1 0,-3-4 0,-5-11 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8.3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2 16179,'-1'-1'120,"0"1"-1,1 0 1,-1 0-1,1 0 1,-1 0-1,1-1 0,-1 1 1,1 0-1,-1 0 1,1 0-1,-1 0 0,0 0 1,1 1-1,-1-1 1,1 0-1,-1 0 0,1 0 1,-1 0-1,1 0 1,-1 1-1,1-1 0,-1 0 1,1 1-1,-1-1 1,1 0-1,0 1 1,-1-1-1,1 0 0,-1 1 1,1-1-1,0 1 1,-1-1-1,1 1 0,0-1 1,-1 1-1,-14 20 935,14-19-800,-8 14-81,1 0-1,0 0 1,1 1 0,1 0-1,1 0 1,0 0 0,1 1-1,1-1 1,1 1 0,0 0-1,1 0 1,2 21-1,0-34-152,0-1 0,-1 1 0,1-1 0,1 1 0,-1-1 0,1 0 0,0 1-1,0-1 1,0 0 0,0 0 0,1 0 0,-1-1 0,1 1 0,3 3 0,-4-6-46,-1 0 1,1 0-1,-1 0 1,1 0-1,-1 0 1,1 0-1,0 0 1,-1 0-1,1-1 1,0 1-1,0-1 1,-1 1-1,1-1 1,0 0-1,0 0 1,0 0-1,0 0 1,-1 0-1,1 0 1,0 0-1,0-1 1,0 1-1,-1-1 1,1 1-1,0-1 1,-1 1-1,1-1 1,0 0-1,-1 0 1,1 0-1,-1 0 1,1 0-1,-1 0 1,0-1-1,1 1 1,-1 0-1,2-3 1,1-1-30,0-1 1,1 1 0,-2-1 0,1 0 0,-1-1 0,0 1-1,4-11 1,7-25-227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21.7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 18404,'-1'-11'2212,"9"29"-46,33 43-1199,-20-32-798,27 51 1,-21-22-609,-2 1 0,-3 1 0,24 107-1,-40-120-301,-6-42 244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22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 17364,'0'1'468,"-5"27"4574,-2 42-3428,6-57-1674,0 1-1,1-1 1,1 1 0,0-1-1,1 1 1,0-1 0,5 15-1,-6-26 58,-1-1 0,1 1 0,0-1 0,-1 1 0,1-1 1,0 0-1,0 0 0,0 1 0,0-1 0,0 0 0,1 0 0,-1 0 0,0 0 0,0 0 0,1 0 0,-1-1 0,0 1 0,1 0 0,-1-1 1,1 1-1,-1-1 0,1 1 0,-1-1 0,1 0 0,0 1 0,-1-1 0,1 0 0,-1 0 0,4-1 0,4 0-18,0-1-1,0 0 1,0-1-1,11-4 1,23-6-29,-38 13 57,-1 0-1,1 0 1,-1 0 0,1 1 0,0-1 0,-1 1 0,1 0 0,-1 1 0,0-1-1,1 1 1,-1 0 0,0 0 0,0 0 0,0 0 0,0 1 0,0 0 0,-1 0-1,1 0 1,-1 0 0,0 0 0,0 1 0,0 0 0,0-1 0,-1 1 0,1 0-1,-1 0 1,3 6 0,-3-5 46,0 1 0,0 0 0,0-1 0,0 1-1,-1 0 1,0 0 0,0 0 0,-1 0 0,0 0-1,0 0 1,0 0 0,-1 0 0,0 0 0,0-1-1,0 1 1,-1 0 0,1 0 0,-1-1 0,-1 1 0,-4 8-1,2-8 37,1 0 0,-1 0 0,0-1 0,-1 0 0,1 0 1,-1 0-1,0 0 0,0-1 0,-11 5 0,12-6-138,0-1 0,0 0 0,-1 0 1,1 0-1,0-1 0,-1 1 1,1-1-1,-1-1 0,0 1 0,1-1 1,-1 0-1,0 0 0,-7-2 0,12 2 15,-1-1-1,1 0 0,0 1 1,-1-1-1,1 0 0,0 0 0,0 1 1,-1-1-1,1 0 0,0 0 1,0 0-1,0-1 0,0 1 0,0 0 1,0 0-1,0-1 0,1 1 0,-1 0 1,0-1-1,1 1 0,-1 0 1,1-1-1,-1 1 0,1-1 0,0 1 1,0-1-1,0 1 0,-1-1 1,2-1-1,-2-17-332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22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23 20324,'0'-12'2025,"-4"2"-1481,2 10-280,4 4 928,5 10-624,4 4-88,5 12-248,4 3-119,1 12-154,0 4-103,-2 7-256,-2-2-248,-7-3-512,-1-5 904,-15-5-176,-7-6-176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24.5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197 0 17092,'-6'2'1488,"4"2"-1128,-1-2-152,0-1 1424,0 1-1376,-3-2-296,-3 0-176,-7 0-368,-4 0-224,-14 0 640,-8 0-160,-11 1-88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25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793 0 7378,'-47'15'-465,"-8"3"481,-4-1 40,-2-2-144</inkml:trace>
  <inkml:trace contextRef="#ctx0" brushRef="#br0" timeOffset="1">197 123 10098,'-39'-3'1008,"4"-4"-744,8-4-120,3 1 665,11-2-225,2-2-144,7 4-104,-1 1 8,5 7 32,0 1 0,2-5-120,-2 7-96,-9 2-64,-6-3-64,-2-1-16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25.6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236 1 16259,'-7'12'1225,"-4"-4"-1025,1-2-72,-2-3 256,0-2-216,-3-2-328,-5-4-136,-7 1-552,-3-3 664,-13 6-120,-6 1-161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26.2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1526 25 13547,'-17'3'680,"1"0"-1,-1-2 1,-1 1-1,-26-3 1,-68-12 645,86 8-1459,0 1-1,0 1 0,-1 2 1,1 0-1,-1 2 0,-31 5 1,39-2-46,-12 2-128,-38 4 1,57-9 304,0-1 1,0-1 0,0 0 0,0 0-1,0-1 1,-19-6 0,17 4 10,-1 0 1,0 1-1,0 0 1,0 1-1,0 1 1,0 1-1,0 0 1,0 1-1,0 0 1,-16 4-1,-1 1 118,-1 0-1,1-3 0,0-1 1,-1-1-1,0-1 0,-53-9 1,64 5-55,-7-2 204,-41-3 0,62 8-143,0 1 0,-1 1 0,1-1 0,0 1 0,-1 0 0,1 1 0,0 0 0,0 0 0,-14 7 0,12-4-77,-1 0 0,0-1 0,0 0 0,0-1 0,-18 4 0,22-6-173,1-1-1,-1 0 1,0 0-1,1 0 0,-1-1 1,1 0-1,-1 0 0,1 0 1,-1-1-1,1 0 1,-10-5-1,2 1-213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27.4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104 104 10978,'4'-10'1073,"1"0"-1,-1 0 1,3-16-1,10-21 890,-17 47-1941,0 0-1,0 0 0,0 0 0,0 0 0,0 0 1,0 0-1,0 0 0,0 0 0,0 0 1,0 0-1,0 0 0,0 0 0,0 0 0,0 1 1,0-1-1,0 0 0,0 0 0,0 0 1,0 0-1,0 0 0,0 0 0,0 0 1,0 0-1,0 0 0,0 0 0,0 0 0,0 0 1,0 0-1,0 0 0,1 0 0,-1 0 1,0 0-1,0 0 0,0 0 0,0 0 0,0 0 1,0 0-1,0 0 0,0 0 0,0 0 1,0 0-1,0 0 0,0 0 0,0 0 0,0 0 1,0 0-1,0 0 0,1 0 0,-1 0 1,0 12 496,-4 18 299,-12 29 673,-3 0 0,-32 65 1,5-11-506,39-87-1689,9-23-676,6-15-101,10-32 137,-2 13 499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27.9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246 1 16051,'0'2'165,"1"0"0,0-1 0,-1 1 0,1 0-1,-1 0 1,0 0 0,0 0 0,0 1-1,0-1 1,0 0 0,0 0 0,0 0 0,-1 0-1,1 0 1,-1 0 0,-1 2 0,1 3 198,-26 162 4078,-14 58-5072,41-224 520,0-1 0,-1 1-1,0 0 1,0-1 0,0 0-1,0 1 1,0-1 0,0 0-1,0 1 1,-1-1 0,1 0-1,-1 0 1,0 0 0,1 0-1,-1 0 1,-3 1 0,-7 1-531</inkml:trace>
  <inkml:trace contextRef="#ctx0" brushRef="#br0" timeOffset="1">6 489 14987,'-4'4'1889,"3"1"-1177,4-4-224,9 1 1000,5-4-448,4-4-127,4-3-345,1-1-128,1-2-280,1 1-240,-1 1-568,2 2-248,-7 7 671,-1-1-151,-4 2-128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28.4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45 281 16612,'3'11'1712,"2"4"-1232,-5 12-168,-2 3 872,1 6-568,-1 2-63,-1-1-241,2-1-88,-1-7-40,1-7-88,-2-11-424,-2-11-296,1-12-1337,-4-8 1673,-2-11-232,-1-5-216</inkml:trace>
  <inkml:trace contextRef="#ctx0" brushRef="#br0" timeOffset="1">27 10 18884,'2'-9'1768,"-5"9"-1223,0 7-233,0 8 792,1 5-216,4 4-528,-1 0-408,5-2-792,-1-1 1920,-5-9-1112,-6-12-16,-5-13-16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8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3 289 18452,'-2'13'1466,"3"-11"-8,9-23 280,-8 16-1722,40-101 1202,-23 54-1145,29-55 1,-48 106-75,0 0 1,1 0 0,-1 1 0,1-1 0,-1 0 0,1 0 0,0 0 0,-1 0 0,1 0 0,0 1 0,0-1 0,-1 0 0,1 1-1,1-2 1,-2 2 0,1 0 0,-1 1 0,0-1 0,0 0 0,1 0 0,-1 0 0,0 0 0,0 0 0,1 0 0,-1 0 0,0 1 0,0-1 0,1 0 0,-1 0 0,0 0 0,0 0 0,0 1 0,0-1 0,1 0 0,-1 0 0,0 0 0,0 1 0,0-1 0,0 0 0,0 0 0,0 1 0,0-1 0,1 0 0,-1 0 0,0 1 0,0-1 0,0 0 0,0 1 0,1 31 2,-12 67 54,-1 43-1426,12-142 1359,0 1 0,0-1 0,0 0 0,0 0 0,0 0 0,0 1 0,0-1 0,0 0 0,0 0 0,0 1 0,0-1 0,0 0 0,0 0 0,0 0 0,0 1 0,0-1 0,0 0 0,0 0 0,0 1 0,0-1 0,0 0 0,0 0 0,0 0 0,0 1 0,-1-1 0,1 0 0,0 0 0,0 0 0,0 1 0,0-1 1,-1 0-1,1 0 0,0 0 0,0 0 0,0 0 0,-1 0 0,1 1 0,0-1 0,0 0 0,0 0 0,-1 0 0,1 0 0,0 0 0,0 0 0,-1 0 0,1 0 0,0 0 0,0 0 0,0 0 0,-1 0 0,-4-8-333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32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26 12835,'-1'-11'1392,"1"1"-672,0 5-160,0 10 985,1 8-529,1 11-208,1 8-40,1 11-136,-1 7-184,0 5-408,0-1-360,-1 0 1097,-2-4-801,-5-8 32,2-5-8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33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16043,'2'44'915,"9"72"-46,-8-100-1663,1 0 0,10 28 1,-8-27-1318,0 1 0,-1 0 1,3 30-1,1 56 664,-5-50 2291,0 3 662,12 160 5813,-12-73-5172,-12-17-5457,5-102 2627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33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0 12563,'6'24'1567,"-3"-14"-257,0 0 0,-1 0-1,2 13 1,-4-20-1220,0-1 0,0 1-1,0 0 1,0-1 0,-1 1-1,1-1 1,-1 1 0,1-1-1,-1 1 1,0-1 0,0 1-1,0-1 1,0 0 0,0 0-1,-1 1 1,1-1-1,-4 4 1,-3 0-1353,7-5 1166,0-1 0,0 1 0,0 0-1,0 0 1,0 0 0,0-1 0,0 1-1,1 0 1,-1 0 0,0 0-1,0 0 1,1 0 0,-1 2 0,-4 7-442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36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7 15587,'1'-2'602,"4"-2"3189,-5 9-885,0 8-2604,-1 50 590,-13 106 0,1-40-480,13-119-392,4-10 7,6-14 13,116-256-716,-107 231-242,-11 25-1756,-11 20-1189,-3 3 2742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36.7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13323,'3'6'1462,"0"-1"-1,1 1 1,0-1 0,8 9 0,22 17 1677,-1 0-2145,-23-19-824,-9-9-228,1-1 0,0 1 0,1 0 1,-1-1-1,0 1 0,1-1 0,0 0 1,-1 0-1,1 0 0,0 0 0,0 0 1,6 2-1,-8-4 75,-1 0 1,1 0 0,-1-1-1,1 1 1,0 0 0,-1-1-1,1 1 1,-1 0-1,1-1 1,-1 1 0,1-1-1,-1 1 1,0-1-1,1 1 1,-1-1 0,1 1-1,-1-1 1,0 1-1,1-1 1,-1 1 0,0-1-1,0 0 1,0 1 0,1-1-1,-1 0 1,0 1-1,0-1 1,0 0 0,0 0-1,1-3-25,2-12-99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34.6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206 80 9218,'3'-24'457,"-4"21"-520,1 0-1,0 0 0,1-1 1,-1 1-1,0 0 1,1 0-1,0-1 0,-1 1 1,1 0-1,1 0 1,-1 0-1,0 0 0,1 0 1,-1 0-1,1 1 0,2-4 1,-3 6 154,-1 0 1,0 0 0,0 0-1,0 0 1,0 0-1,1 0 1,-1 0 0,0 0-1,0 0 1,0 0 0,1 0-1,-1 0 1,0 0-1,0 0 1,0 0 0,0 0-1,1 0 1,-1 0-1,0 1 1,0-1 0,0 0-1,0 0 1,0 0-1,1 0 1,-1 0 0,0 0-1,0 1 1,0-1-1,0 0 1,0 0 0,0 0-1,0 0 1,1 1-1,-1-1 1,0 0 0,0 0-1,0 0 1,0 0-1,0 1 1,0-1 0,0 0-1,0 0 1,0 0 0,0 1-1,0-1 1,0 0-1,0 0 1,0 0 0,0 0-1,0 1 1,-1-1-1,1 0 1,0 0 0,0 0-1,-2 13 4717,0-10-4260,-2 0 0,1 0 0,0 0 0,0 0 0,-1 0 0,1-1 0,-6 3 0,-21 16 382,14-1-643,1-1 0,1 2 0,0 0 0,2 1 0,0 0 0,-10 30 0,7-10-19,1 1 0,-12 71 0,23-96-533,0 34 1,3-52 232,0 0 1,0 0-1,0 0 1,0 0-1,0-1 1,0 1 0,0 0-1,0 0 1,0 0-1,0 0 1,0 0-1,0 0 1,0 0 0,0 1-1,0-1 1,1 0-1,-1 0 1,0 0-1,0 0 1,0 0 0,0 0-1,0 0 1,0 0-1,0 0 1,0 0-1,0 0 1,0 0 0,0 0-1,0 0 1,0 0-1,0 0 1,0 0-1,0 0 1,0 0 0,0 0-1,0 0 1,0 0-1,0 0 1,0 0-1,0 0 1,0 0 0,0 1-1,0-1 1,0 0-1,0 0 1,0 0 0,0 0-1,0 0 1,0 0-1,0 0 1,4-8-823,3-13-604,14-78-2875,-11 58 3147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35.1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3 17820,'0'0'93,"1"-1"0,-1 1 0,1 0 0,-1-1 0,1 1 1,0 0-1,-1 0 0,1 0 0,-1 0 0,1 0 0,-1 0 0,1-1 1,0 1-1,-1 0 0,1 1 0,-1-1 0,1 0 0,0 0 0,-1 0 0,1 0 1,-1 0-1,1 1 0,-1-1 0,1 0 0,-1 0 0,1 1 0,-1-1 1,1 0-1,-1 1 0,1-1 0,-1 0 0,1 1 0,-1-1 0,0 1 0,1-1 1,-1 1-1,0-1 0,1 1 0,-1 0 0,13 29 1582,-9-18-1105,8 18-158,-1 1 0,-1 0 0,8 54 0,0 97-1354,-17-171 462,-1-1-1,-1 0 1,-1 16 0,1-23 386,0 1 0,0 0 0,0-1 0,0 1 0,-1-1 0,1 0 0,-1 0 0,0 1 0,0-1 0,0 0 0,-1 0 0,1-1 0,-4 4 0,-19 10-713</inkml:trace>
  <inkml:trace contextRef="#ctx0" brushRef="#br0" timeOffset="1">1 578 18724,'0'1'1520,"1"-1"-976,4-1-199,5-5 679,5-2-136,5-1-160,2 0-160,5-1-144,0 1 24,5 1-216,1 2-136,-5 2-448,-1 2-336,-6 2 544,0 0-88,-7-7-120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39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19 13387,'1'-4'383,"0"-10"5518,-5 20-4450,-4 17-927,1-1 1,0 1-1,2 0 1,1 0-1,0 1 1,1 24-1,3-42-398,1 1-1,0-1 0,1 1 0,-1-1 1,1 0-1,0 0 0,6 11 0,0 1 128,-8-19 375,-1-1-556,1 0 1,0 0-1,0 0 0,-1 1 1,2-1-1,-1 0 1,0 0-1,0 0 0,0 0 1,1 0-1,-1 1 0,1-1 1,0 0-1,-1 0 1,3-2-1,0 1-484,-4 6-382,-7 11-1090,4-6 1065,3-7 251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40.4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 14115,'-2'0'338,"1"0"1,-1 1-1,1 0 1,-1-1-1,1 1 1,-1 0-1,1 0 1,0 0-1,-1 0 1,1 0-1,0 0 0,0 0 1,-1 1-1,1-1 1,0 0-1,0 1 1,1-1-1,-1 0 1,-1 4-1,-1-1 8,1 1-1,0-1 1,0 1-1,1 0 0,-3 7 1,4-4-167,0 0 0,0 0 0,0 0-1,1 0 1,0 0 0,1 0 0,0 0 0,0-1 0,1 1 0,0-1-1,0 1 1,0-1 0,1 0 0,1 0 0,8 11 0,0-2 48,1 0 0,0-1 0,1-1 0,32 24 0,-47-37-261,0-1 0,1 0 0,-1 1 0,0-1 0,1 0 0,-1 1 1,0-1-1,1 0 0,-1 1 0,0-1 0,1 0 0,-1 0 0,0 0 0,1 1 0,-1-1 0,1 0 1,-1 0-1,0 0 0,1 0 0,-1 0 0,1 0 0,-1 0 0,1 0 0,-1 0 0,0 0 1,1 0-1,-1 0 0,1 0 0,-1 0 0,1 0 0,-1 0 0,0 0 0,1-1 0,-1 1 1,1 0-1,-1 0 0,0-1 0,1 1 0,-1 0 0,0 0 0,1-1 0,-1 1 0,0 0 1,0-1-1,1 1 0,-1 0 0,0-1 0,0 1 0,1 0 0,-1-1 0,0 1 0,0-1 1,0 1-1,0-1 0,0 1 0,0 0 0,1-2 0,-1-32-1754,-1 20 1576,1-10-547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40.9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0 18948,'-3'16'3107,"-33"167"958,6-20-3902,29-162-178,-24 131 392,24-118-751,0 1-1,0-1 0,1 0 0,1 0 0,1 0 0,0 1 0,5 16 0,-7-30 247,0 0 99,0-1-1,0 0 0,0 0 0,0 1 1,0-1-1,0 0 0,0 0 0,1 1 1,-1-1-1,0 0 0,0 0 0,0 1 0,0-1 1,0 0-1,0 0 0,1 0 0,-1 1 1,0-1-1,0 0 0,0 0 0,1 0 1,-1 0-1,0 1 0,0-1 0,0 0 1,1 0-1,-1 0 0,0 0 0,0 0 1,1 0-1,-1 0 0,7 1-755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9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18692,'9'14'1720,"3"-1"-1063,3-1-241,11 5 840,2-2-360,12-3-296,3-5-80,5-4-320,0-3-168,-4-10-424,-5 2-328,-11-2 792,-7-2-240,-12 6-112,-9 1-96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55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 16516,'1'1'243,"0"1"0,0-1 0,0 0 1,-1 1-1,1-1 0,-1 1 0,1-1 1,-1 1-1,1 0 0,-1-1 0,0 1 1,0-1-1,0 1 0,0 0 0,0-1 1,-1 3-1,-5 32 1208,3-22-1003,-2 19-144,-3 6-492,-3 74 1,15-122-1454,-3-5 1079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55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164 21 17244,'1'-15'2382,"-6"10"-43,4 5-2241,0 0 1,0 1-1,0-1 1,0 0-1,0 1 1,0 0-1,0-1 1,0 1-1,0-1 1,0 1-1,1 0 1,-1 0-1,0-1 0,0 1 1,1 0-1,-1 0 1,0 0-1,0 1 1,-8 10-13,1 1 1,0 0-1,0 1 0,2 0 1,0 0-1,0 0 0,1 1 1,-4 24-1,9-39-84,-1 0 1,1 1-1,0-1 0,0 0 0,0 1 0,0-1 0,0 0 1,0 0-1,0 1 0,0-1 0,0 0 0,0 1 0,0-1 1,0 0-1,0 0 0,1 1 0,-1-1 0,0 0 0,0 0 1,0 1-1,0-1 0,0 0 0,1 0 0,-1 1 0,0-1 1,0 0-1,0 0 0,1 0 0,-1 1 0,0-1 0,0 0 1,0 0-1,1 0 0,-1 0 0,13-1 27,15-14-22,-24 13 0,-2 1-8,-1 0 0,1 0 0,-1 0 0,1 0 0,-1 0 0,1 1 0,0-1 0,-1 1 1,1-1-1,0 1 0,0 0 0,-1 0 0,1-1 0,0 1 0,0 0 0,-1 1 0,1-1 0,0 0 0,0 0 0,-1 1 0,1-1 0,0 1 0,1 0 0,-1 1 1,-1-1 0,1 0 0,-1 1 0,0-1 0,0 1 0,0 0 0,0-1-1,0 1 1,0 0 0,0 0 0,-1-1 0,1 1 0,-1 0 0,1 0 0,-1 0-1,0 0 1,1 0 0,-1-1 0,0 1 0,0 0 0,-1 3 0,0 3 93,-1 0 0,1-1 0,-2 1 0,1-1 0,-1 0 1,0 1-1,0-1 0,-1-1 0,0 1 0,0 0 0,-1-1 1,0 0-1,0 0 0,0 0 0,-1-1 0,1 0 0,-1 0 1,-1 0-1,1-1 0,-1 0 0,0 0 0,1 0 0,-2-1 1,1 0-1,0-1 0,-1 1 0,-13 1 0,19-4-156,1 1 1,0-1-1,0 0 0,-1 0 0,1 0 1,0 0-1,0 0 0,-1 0 0,1 0 1,0-1-1,0 1 0,-1 0 0,1-1 0,0 1 1,0-1-1,0 1 0,-1-1 0,1 1 1,0-1-1,0 0 0,0 0 0,0 0 1,0 1-1,-1-3 0,2 2-125,-1 0-1,1-1 0,0 1 1,0 0-1,0 0 1,0 0-1,0-1 1,0 1-1,1 0 1,-1 0-1,0 0 1,0 0-1,1 0 1,-1-1-1,1 1 1,-1 0-1,1 0 1,0 0-1,-1 0 1,1 0-1,0 0 1,-1 1-1,1-1 1,0 0-1,2-1 0,9-8-864,4-1-286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56.0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 13203,'-5'27'7805,"1"35"-5453,1-7-1695,-15 93 162,6-61-1767,0 91 1,10-172 271,4-11 72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56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10 14747,'9'-7'2674,"-4"4"1697,-6 16-2225,-37 132-18,26-106-1975,2-1 1,-11 71 0,21-108-152,1 21 92,3-17-55,6-10-23,-1-2-54,40-29-847,-44 33 809,-1 1 1,0-1-1,1 1 0,-1 1 1,1-1-1,0 1 0,0 0 1,-1 0-1,1 0 0,7 0 1,-11 1-211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7:57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60 15115,'7'-16'3165,"-6"22"-449,-5 31 78,3-27-3030,-3 18 496,-9 130 46,24-195-353,-3-18-208,18-91-695,-26 146 944,0-1 1,0 1-1,0-1 1,0 1-1,0-1 1,0 1-1,0-1 1,0 1-1,0-1 1,0 1-1,1-1 1,-1 1-1,0-1 1,0 1-1,0-1 1,1 1-1,-1 0 1,0-1-1,1 1 1,-1-1 0,0 1-1,1 0 1,-1-1-1,0 1 1,1 0-1,-1 0 1,1-1-1,-1 1 1,0 0-1,1 0 1,0-1-1,7 15-227,4 36-118,-11-45 338,0 2 20,0-2 26,-1 0 0,2 0 0,-1 0-1,0 0 1,1 0 0,0 0 0,0 0 0,1 0-1,2 4 1,-4-9-20,-1 1 0,0-1 0,1 1 0,-1-1 0,1 0 0,-1 1 0,1-1 0,-1 0-1,1 0 1,-1 1 0,1-1 0,-1 0 0,1 0 0,0 0 0,-1 0 0,1 1 0,-1-1 0,1 0 0,-1 0 0,1 0 0,0 0 0,-1-1-1,1 1 1,-1 0 0,1 0 0,-1 0 0,1 0 0,-1 0 0,1-1 0,-1 1 0,1 0 0,-1 0 0,1-1 0,-1 1 0,1 0 0,-1-1-1,1 1 1,-1-1 0,0 1 0,1-1 0,-1 1 0,1-1 0,16-25 247,-14 22-174,20-36 199,-11 17-167,16-21 0,-27 42-116,1 0 0,0 0 0,-1 0 0,1 0 0,0 0 0,0 0 0,0 1-1,1-1 1,-1 1 0,4-2 0,-6 3-2,1-1 0,0 1 0,0 0 0,-1 0 0,1 0 0,0 0 0,0 0 0,-1 0 1,1 0-1,0 0 0,0 0 0,-1 1 0,1-1 0,0 0 0,0 0 0,-1 1 0,1-1 0,0 0 0,-1 1 0,1-1 0,-1 1 0,1-1 0,0 1 0,-1-1 0,1 1 0,-1-1 0,1 1 0,-1-1 0,1 1 0,-1 0 0,0-1 0,1 1 0,-1 0 1,0-1-1,0 1 0,1 0 0,-1 0 0,0-1 0,0 3 0,5 15 7,0 0 0,-2 0 1,3 34-1,-5 59-225,-1-73-264,-1-32 264,0-8 127,3-15-112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00.9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27 182 10858,'-12'-72'2204,"7"47"-598,1-1 0,-2-33 0,15 90 29,26 564 113,-29-355-1709,5 577 82,-10-447-101,-2-14-60,18 483 62,-9-732-64,12 207-206,-18-213 197,-13 114 1,8-196 14,1 1 0,1 0 0,1 0 0,1 0 0,0 0 0,8 33 0,6-88-6464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01.8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0 11370,'-1'21'1385,"-1"8"-745,-1 2-304,0 5 1472,-1 5-1184,1 2-456,-2 7-160,-1-1 89,0 2-89,2-3-113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02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0 16652,'0'24'1448,"-2"2"-1208,-4 4-120,2 1 736,2 2-752,1 0-192,1-1-2320,-2-5 2216,1 3-273,1-2-167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03.3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 16652,'-1'55'654,"-3"0"1,-2 0-1,-21 87 0,21-119-1365,1 0 0,1 0 0,-2 37 0,7-9 643,0-30-256,-1 1 0,-3 26 0,0-46 160,-2-7-46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04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1 144 12211,'6'-4'438,"1"1"0,0 0 1,0 0-1,0 0 1,1 1-1,-1 0 1,1 0-1,-1 1 0,13-1 1,7-2 144,462-62 2038,-316 46-2578,-27 4-33,183 4 1,366 34-3,228 69 60,690 120 1504,-782-182-989,-2-84-182,108 3-326,-845 57-36,-96-8-807,-1-1 1,1 0 0,-1 0-1,-5-8 1,7 5 39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9.8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 15379,'29'4'2041,"1"-2"-1241,9-7-320,1-1 1232,5 0-1039,-1-3-329,-7 0 40,5 5-56,-10 4-344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05.4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71 16916,'21'-4'727,"1"-1"0,-2-1 0,25-10 0,33-10 463,-72 25-1110,6-3 54,1 1 0,0 1-1,-1 1 1,21-1-1,-31 2-119,1 0 0,-1 0 0,0 0 0,0 0 0,1 1 0,-1-1 0,0 1 0,0 0 1,0-1-1,1 1 0,-1 0 0,0 0 0,0 0 0,0 1 0,0-1 0,-1 0 0,1 1 0,0-1 0,-1 1 0,1 0 0,0-1 0,-1 1 0,0 0 0,1 0 0,-1 0 0,0 0 0,0 0 0,0 0 0,-1 0 0,1 0 0,0 1 0,0 3 0,0 4 105,-1 0 0,0 0 0,-1 0 0,0-1 0,0 1 0,-1 0 0,0-1 0,-6 16 0,-35 72 1141,38-86-1121,-23 44 478,-1-2 1,-73 97-1,102-150-662,0 0 0,-1 1 0,1-1 0,0 0 0,-1 0 0,1 1 0,0-1 0,0 0 0,-1 0 0,1 1 0,0-1 0,0 0 0,-1 1 0,1-1 0,0 0 0,0 1 0,0-1 0,0 1 0,0-1 0,0 0 0,-1 1 0,1-1 0,0 0 0,0 1 0,0-1 0,0 1 0,0-1 0,0 0 0,1 1 0,-1-1 0,0 0 0,0 1 0,0-1 0,0 1 0,0-1 0,0 0 0,1 1 0,-1-1 0,0 0 0,0 0 0,1 1 0,-1-1 0,0 0 0,0 1 0,1-1 0,-1 0 0,0 0 0,1 1 0,-1-1 0,7 3-415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06.2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24 667 16956,'-1'1'167,"0"0"0,0 0 0,-1 1 0,1-1 0,0 0 0,-1 0 0,1 0 0,-1-1 0,1 1 0,-1 0 0,-1 0 0,3-1-133,0 0 0,-1 0-1,1 0 1,0 0-1,0 0 1,-1 0 0,1 0-1,0 0 1,0 0-1,-1-1 1,1 1 0,0 0-1,0 0 1,0 0-1,0 0 1,-1-1 0,1 1-1,0 0 1,0 0-1,0 0 1,0 0 0,-1-1-1,1 1 1,0 0-1,0 0 1,0-1 0,0 1-1,0 0 1,0 0-1,0-1 1,0 1 0,0 0-1,0 0 1,0-1-1,0 1 1,0 0 0,0 0-1,0-1 1,0 1-1,0 0 1,1-6 169,0 0 0,0 1 0,1-1 0,0 1 0,2-7 1,66-146 829,92-238-574,-162 394-457,6-15 66,13-31-1,-18 47-63,-1 1 0,0-1 0,1 0 0,-1 1 0,1-1 0,-1 1 0,1-1-1,-1 0 1,1 1 0,-1-1 0,1 1 0,-1 0 0,1-1 0,0 1 0,-1-1 0,1 1 0,0 0 0,0-1-1,-1 1 1,1 0 0,0 0 0,0 0 0,-1 0 0,1 0 0,0-1 0,0 1 0,-1 0 0,1 1-1,0-1 1,0 0 0,0 0 0,-1 0 0,1 0 0,0 1 0,-1-1 0,1 0 0,0 1 0,-1-1-1,1 0 1,0 1 0,-1-1 0,1 1 0,0-1 0,0 2 0,4 2 6,0 1 0,0 0 0,-1 0 0,5 6 0,-4-4 16,-4-6-24,51 59-13,60 92 0,-9 38-1680,-86-152 1353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07.6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 14323,'1'-1'108,"0"0"0,-1 0-1,1 0 1,0 0 0,0 0 0,0 0-1,0 0 1,0 0 0,0 1-1,0-1 1,0 0 0,0 1 0,0-1-1,0 1 1,0-1 0,0 1 0,1-1-1,-1 1 1,2 0 0,-2 0-26,0 0 1,-1 0-1,1 1 1,0-1-1,0 0 1,0 1 0,-1-1-1,1 1 1,0-1-1,-1 1 1,1-1-1,0 1 1,-1-1-1,1 1 1,0 0-1,-1-1 1,1 1-1,-1 0 1,0 0-1,2 1 1,1 6 358,0 1 0,0 0 0,-1 0 0,2 11-1,-3-15-320,17 122 1091,3 141 0,-20-262-1211,1 38-2,-5 59 0,3-99-3,0-1 1,-1 0-1,0 0 0,0 0 1,0 0-1,-2 5 0,2-8 4,1 1-1,0-1 0,0 1 0,-1-1 1,1 1-1,0-1 0,0 0 0,-1 1 1,1-1-1,0 0 0,-1 1 1,1-1-1,-1 0 0,1 0 0,0 1 1,-1-1-1,1 0 0,-1 0 0,1 1 1,-1-1-1,1 0 0,-1 0 0,1 0 1,0 0-1,-1 0 0,1 0 0,-1 0 1,1 0-1,-1 0 0,1 0 0,-1 0 1,1 0-1,-1 0 0,1 0 0,-1-1 1,1 1-1,-1 0 0,1 0 0,0 0 1,-1-1-1,1 1 0,-1 0 0,1-1 1,0 1-1,-1 0 0,1-1 0,0 1 1,-1 0-1,1-1 0,0 1 0,0-1 1,-1 1-1,1 0 0,0-1 0,0 1 1,-1-2-1,-4-7-23,-1-1 1,1 0-1,1 0 0,0 0 1,0-1-1,-3-16 0,-10-70-68,17 96 92,-4-26-16,2 0 0,0 0 0,2 0 0,1 0 0,2 0-1,0 0 1,2 0 0,9-31 0,-10 45 13,1 0-1,0 0 1,1 1 0,0-1-1,1 1 1,0 1-1,1-1 1,0 1 0,1 1-1,0-1 1,0 2-1,1-1 1,1 1 0,0 1-1,0 0 1,0 0 0,1 1-1,13-5 1,-20 9-7,1 1-1,-1 0 1,1 1 0,-1-1 0,1 1 0,0 0 0,-1 0-1,1 1 1,0 0 0,0 0 0,0 0 0,-1 1 0,12 2-1,-14-2 18,0 0 0,0 1 0,0-1 0,0 1 0,0-1 0,-1 1 0,1 0 0,0 0 0,-1 0 0,0 1-1,1-1 1,-1 0 0,0 1 0,0 0 0,-1-1 0,1 1 0,0 0 0,-1 0 0,0 0 0,1 0 0,-1 0-1,0 0 1,-1 0 0,1 0 0,0 7 0,0-1 107,-1-1 0,0 1 0,0 0 1,-1 0-1,0 0 0,-1 0 0,0-1 0,0 1 0,-1-1 0,0 0 0,0 1 0,-1-1 1,0 0-1,-1-1 0,0 1 0,0-1 0,0 0 0,-1 0 0,0-1 0,0 0 1,-9 7-1,12-11-145,0 0 0,0 0 0,1-1-1,-1 0 1,0 1 0,0-1 0,0 0 0,0-1 0,-1 1 0,1 0 0,0-1 0,0 0 0,0 0 0,-1 0 0,1 0 0,0 0 0,0-1 0,0 1 0,0-1 0,-1 0 0,1 0 0,0 0 0,0 0 0,0 0 0,1-1 0,-1 0 0,0 1-1,1-1 1,-1 0 0,1 0 0,-1 0 0,1-1 0,0 1 0,0 0 0,0-1 0,0 0 0,-2-4 0,0-12-388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11.9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3893 9778,'8'-3'4502,"22"-4"-2486,14-3-1243,-20 0-607,0-1 0,-1-2 0,-1 0 1,0-1-1,-1-1 0,23-22 0,56-37 5,-15 26-118,101-41 0,-64 33-70,145-100 2,-85 43 38,404-246 9,-331 167-22,77-56 4,146-105 10,-52 37-28,-94 74 1,-163 112 9,267-198 11,-108 112-10,-19 14 1,-117 73 0,110-80 2,-265 180 52,-2-1 1,37-41-1,-53 50 241,-1-1 0,-1-1 0,-1 0 0,24-47 0,-37 59 481,-9 13-588,-15 16 178,17-14 272,-26 27-115,14-14-420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13.5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15 155 14827,'-1'-7'864,"-2"-5"-912,0-3-80,1-11-712,1-1 728,-2-6-88,1-1-80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14.2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1437 11578,'1'-3'1217,"1"-5"-769,-2 1-224,0-5 1424,0-3-1312,0-3-384,0-3-112,1-6 120,1-5-24,-2-2-64</inkml:trace>
  <inkml:trace contextRef="#ctx0" brushRef="#br0" timeOffset="1">68 893 13579,'3'-4'1432,"-1"1"-1048,-4 1-240,-1-4 849,0-7-825,2-5-168,1-11-393,0-7-767,0-13 896,0-5-168,0-9-96</inkml:trace>
  <inkml:trace contextRef="#ctx0" brushRef="#br0" timeOffset="2">116 275 12811,'7'-6'6674,"-6"-5"-6664,56-230-964,-55 233 702,0 0-519,-10 10 162,-5 6 312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15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54 9858,'-4'-16'2177,"-1"-3"-179,5 18-1951,1 0 0,-1 0 0,0 1 0,0-1 0,1 0 0,-1 0 0,0 1 0,1-1 0,-1 0 0,0 1 0,1-1 0,-1 0 0,1 1 0,-1-1-1,1 0 1,0 1 0,-1-1 0,1 1 0,0-1 0,-1 1 0,1 0 0,0-1 0,-1 1 0,1 0 0,1-1 0,1 0 57,0 1-1,0-1 1,0 1-1,0 0 1,0 0 0,0 0-1,0 0 1,0 0-1,0 1 1,0-1 0,0 1-1,-1 0 1,1 0 0,0 0-1,0 0 1,-1 1-1,1-1 1,0 1 0,-1-1-1,3 3 1,8 6 220,0 1-1,15 16 1,-21-20-169,81 87 1014,-48-49-535,88 75 1,45 7 27,14 11 21,-141-98-438,57 64 0,-63-60-181,71 59 0,-10-25-11,124 104 5,179 154 196,-342-293-246,1 0 16,-2 3 0,101 98 0,-128-107-17,1-2-1,1-1 0,48 34 1,-8-14-8,-4 3 1,-2 3 0,115 127-1,-142-138-2,3-1-1,1-3 0,3-2 0,61 42 1,-67-56 9,129 88 95,-126-81-66,65 63 0,-56-43-3,133 128 15,-136-136-41,98 65 0,-150-111-1,11 6 32,-1-1-1,1 0 0,1 0 0,-1-1 0,20 6 0,-32-12-29,0 0-1,0 0 0,0 0 0,0 0 0,0 0 0,-1 1 1,1-1-1,0 0 0,0 0 0,0 0 0,0 0 0,0 0 1,0 0-1,0 1 0,0-1 0,-1 0 0,1 0 0,0 0 1,0 0-1,0 0 0,0 1 0,0-1 0,0 0 0,0 0 1,0 0-1,0 0 0,0 1 0,0-1 0,0 0 0,0 0 1,0 0-1,0 0 0,0 1 0,0-1 0,0 0 0,1 0 1,-1 0-1,0 0 0,0 0 0,0 1 0,0-1 0,0 0 1,0 0-1,0 0 0,0 0 0,1 0 0,-1 0 0,0 0 1,0 1-1,0-1 0,0 0 0,0 0 0,1 0 0,-1 0 1,0 0-1,0 0 0,0 0 0,0 0 0,1 0 1,-18 3-1235,-13-11 596,7 5 220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16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5 14043,'0'0'78,"0"0"1,0-1-1,0 1 0,0 0 1,0 0-1,0 0 1,0 0-1,0 0 0,0-1 1,0 1-1,0 0 0,1 0 1,-1 0-1,0 0 1,0 0-1,0-1 0,0 1 1,0 0-1,0 0 0,0 0 1,0 0-1,0 0 1,1 0-1,-1-1 0,0 1 1,0 0-1,0 0 0,0 0 1,0 0-1,0 0 1,1 0-1,-1 0 0,0 0 1,0 0-1,0 0 0,0 0 1,0 0-1,1 0 1,-1 0-1,0 0 0,0 0 1,0 0-1,0 0 0,1 0 1,-1 0-1,0 0 1,0 0-1,0 0 0,0 0 1,0 0-1,1 0 0,-1 0 1,0 0-1,0 0 0,0 1 1,0-1-1,0 0 1,0 0-1,1 0 0,1 15 2093,-4 36-1194,1-36-356,-1 119 849,2-51-1452,-14 113 1,13-194-121,1 0-1,0-1 1,0 1 0,-1-1-1,1 1 1,-1-1-1,1 1 1,-1-1 0,1 1-1,-1-1 1,0 0 0,0 1-1,0-1 1,-1 2 0,2-3 80,0 0 1,0 0-1,-1 0 1,1 0-1,0 0 1,0 0-1,0 0 1,0 0-1,-1 0 1,1 0-1,0 0 1,0 0-1,0 0 1,-1 0-1,1 0 1,0 0-1,0 0 1,0 0-1,0 0 1,-1 0-1,1 0 1,0 0-1,0-1 1,0 1-1,0 0 1,0 0-1,-1 0 1,1 0-1,0 0 1,0 0-1,0 0 1,0-1-1,0 1 1,0 0-1,0 0 1,-1-1-1,-3-13-317,1-13-296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17.2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21 13315,'1'-2'213,"0"0"-1,1 0 1,-1 1 0,1-1 0,-1 0 0,1 1-1,0-1 1,-1 1 0,1 0 0,0 0 0,4-2-1,-6 3-102,1-1-1,0 1 0,0 0 1,0 0-1,0 0 0,0 0 0,0 0 1,-1 0-1,1 0 0,0 1 1,0-1-1,0 0 0,0 0 0,-1 1 1,1-1-1,0 0 0,0 1 1,0-1-1,-1 1 0,1-1 0,0 1 1,-1-1-1,1 1 0,0 0 1,-1-1-1,1 1 0,-1 0 0,1-1 1,-1 1-1,1 0 0,-1 0 1,0-1-1,1 2 0,55 108 3882,-2-5-3327,-51-99-689,22 45 19,-24-47-163,1-1-1,-1 1 1,0 0 0,0 0-1,-1 0 1,1 0-1,-1 0 1,0 0 0,0 0-1,0 0 1,-1 5-1,1-8 78,0 0 0,-1 0-1,1 0 1,-1-1-1,1 1 1,-1 0-1,1 0 1,-1 0-1,1-1 1,-1 1 0,1 0-1,-1-1 1,0 1-1,0-1 1,1 1-1,-1-1 1,0 1 0,0-1-1,1 1 1,-1-1-1,0 0 1,0 0-1,-1 1 1,-21 1-467,19-1 354,-22-1-768</inkml:trace>
  <inkml:trace contextRef="#ctx0" brushRef="#br0" timeOffset="1">1 308 17676,'3'-3'1920,"4"0"-1256,4-3-184,7-2 1209,4-5-833,7-2-184,2-5-264,4-4-136,4-1-408,0-1-376,-6 4-352,-3 1 672,-4 4-168,-2 4-128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17.9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202 41 17332,'4'11'1896,"1"5"-1024,-2 8-328,0 11 1353,3 1-609,1 6-608,4 1-184,0 0-208,1-6-168,-2-5-560,-1-4-320,-3-11-448,-4-5 16,-8-9 760,-5-5-297,-5-7-223</inkml:trace>
  <inkml:trace contextRef="#ctx0" brushRef="#br0" timeOffset="1">1 145 19396,'6'0'281,"-1"0"-1,1-1 0,0 1 1,0-1-1,0 0 1,-1-1-1,1 1 0,0-1 1,8-5-1,50-28 685,-42 22-602,0-1-191,0 2-1,1 0 1,1 2 0,0 1 0,38-10 0,-56 17-140,1 1 1,0 0-1,-1 0 1,1 1-1,0 0 1,0 0-1,-1 0 1,1 1-1,0 0 1,0 0-1,-1 1 0,1 0 1,-1 0-1,1 0 1,-1 1-1,0 0 1,0 0-1,0 0 1,-1 1-1,1 0 1,-1 0-1,0 1 0,0 0 1,0-1-1,7 12 1,-5-6 45,-1 1 0,0 0 0,-1 1 0,0-1 0,-1 1 1,0 0-1,-1 0 0,0 0 0,-1 1 0,-1-1 0,0 1 0,-1 23 0,-1-11 52,-2 1-1,-1-2 0,0 1 0,-2 0 1,-13 35-1,14-47-103,-1 0 0,0-1 0,-1 0 0,0 0 0,-1 0 0,0-1 0,-1 0 1,-15 15-1,20-22-78,0 0 0,0-1 0,0 0 0,-1 1 0,0-2 0,0 1 0,0 0 0,0-1 0,0 0 0,0 0 0,0-1 0,-1 1 0,1-1 0,-1 0 0,1-1 0,-1 1 0,1-1 0,-1 0 0,1 0 0,-1-1 0,1 0 0,-1 0 1,1 0-1,-6-3 0,2 1-24,0-1 0,1 0 0,-1 0 0,1-1 0,-10-8-1,-3-5-295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30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6 462 17468,'-5'15'1527,"8"-9"-28,-2-6-1380,1-1 1,0 0-1,-1 1 1,1-1-1,-1 0 0,1 0 1,-1 0-1,1 0 0,-1 0 1,0 0-1,1 0 1,-1 0-1,0 0 0,2-4 1,179-214 1565,-46 51-1579,-132 164-109,0-1-1,0 1 1,1-1 0,-1 1 0,8-5 0,-12 9 2,1 0 0,-1 0 0,0 0 0,1 0 1,-1-1-1,0 1 0,1 0 0,-1 0 0,0 0 1,1 0-1,-1 0 0,0 0 0,1 0 0,-1 0 0,0 0 1,1 0-1,-1 0 0,0 0 0,1 0 0,-1 0 1,0 0-1,1 0 0,-1 0 0,0 0 0,1 1 0,-1-1 1,0 0-1,1 0 0,-1 0 0,0 1 0,1-1 1,-1 0-1,0 1 0,1 0-1,0 1 0,-1 0 0,1-1-1,-1 1 1,0-1 0,1 1 0,-1 0 0,0 0 0,0-1 0,0 1-1,0 0 1,-1 1 0,-18 156-80,9-86 94,-2 90 1,12-156 173,2-7-198,2-13 19</inkml:trace>
  <inkml:trace contextRef="#ctx0" brushRef="#br0" timeOffset="1">860 1 13083,'1'9'5049,"-5"11"-4361,-7 8-416,-2 7-128,-1 2 1064,7 2-1152,-1 2-80,5-2-176,3-6-128,0-8-352,2-2-256,-5-10 672,-5-7-192,-1-6-72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18.8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13467,'1'4'1016,"2"2"-760,-3-1-56,0 5 424,2 4-264,-2 4-120,0 4 1,1 7-81,1 1-64,-1 4-160,2 1-128,0-4-209,0 1-735,0-5 944,0 0-176,0-3-112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19.3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12315,'2'12'872,"-2"-4"-848,1-1-96,-1-2-632,2-2 720,-4 3-296</inkml:trace>
  <inkml:trace contextRef="#ctx0" brushRef="#br0" timeOffset="1">29 350 8970,'1'35'840,"-1"-10"-552,0 1-192,-1-10 112,-1-2 8,1-5 80</inkml:trace>
  <inkml:trace contextRef="#ctx0" brushRef="#br0" timeOffset="2">68 933 10778,'0'22'744,"-3"-1"-744,-3-1-40,1 1 609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19.8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 8898,'-1'55'456,"-2"1"-496,0 2-56,-2-1-728,1-3 592,-1-4 56,1-4-48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20.4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0 7194,'3'16'272,"-3"-3"-184,-3 1-104</inkml:trace>
  <inkml:trace contextRef="#ctx0" brushRef="#br0" timeOffset="1">8 1532 12235,'0'39'776,"0"-9"-728,-2-1-24,2-4 80,0-4-112,2-6-16,1 0-8,0-6-8,0-6-8,-3-1 32,1-1 88,-4-8-168,0 1-672,-1-3 720,1 3-88,-2-2-56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20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1 13867,'-1'31'1591,"1"-30"-1585,0-1 1,0 0-1,0 0 1,0 1-1,0-1 0,0 0 1,0 0-1,0 0 1,-1 1-1,1-1 1,0 0-1,0 0 0,0 0 1,0 0-1,0 1 1,0-1-1,-1 0 1,1 0-1,0 0 0,0 0 1,0 0-1,0 1 1,-1-1-1,1 0 0,0 0 1,0 0-1,0 0 1,-1 0-1,1 0 1,0 0-1,0 0 0,0 0 1,-1 0-1,1 0 1,0 0-1,0 0 1,-1 0-1,1 0 0,0 0 1,-12-14-681,8 10-516,9 14 1349,10 17 1837,-18-32-1788,-1 0 0,2 0-1,-1 0 1,-2-9 0,0-7-177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21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15091,'9'10'3104,"-3"-4"-2747,0 0 1,1-1-1,-1 1 0,1-1 1,0 0-1,1-1 1,-1 0-1,1 0 1,0-1-1,0 1 1,0-2-1,0 1 1,14 1-1,4 0-163,0 0 1,1-3-1,28 0 0,-14-4-26,53-11 1,3 1-31,-32 8-85,61-8 74,-126 13-96,0 0 0,0 0 1,0 0-1,0 0 0,0 1 0,0-1 1,0 0-1,0 0 0,0 0 1,0 0-1,0 0 0,1 0 1,-1 0-1,0 0 0,0 0 1,0 0-1,0 0 0,0 0 1,0 1-1,0-1 0,0 0 0,0 0 1,0 0-1,0 0 0,0 0 1,0 0-1,0 0 0,0 0 1,1 0-1,-1 0 0,-17 8 468,-25 7-225,7-8-276,0-1 0,0-2 0,-1-1 0,-56-4 0,-34 3-119,119-2 97,1 0 0,-1 0 0,0 0 0,1-1 0,-1 0 0,1 0 0,0-1 0,-1 0 0,1 0 0,0 0 0,-10-6 0,4 0-27,1 1 0,0-2 0,1 1 0,-13-14 0,31 29 40,-1-1 0,1 1 0,0-1 0,1-1 0,-1 0 0,1 0 0,0-1 0,1 0 0,-1 0 0,18 4 0,2-3-60,0 0 0,38 0 1,-47-5-318,0 1 0,0 1 1,0 0-1,0 2 1,0 1-1,-1 0 1,26 11-1,-25-2-817,-1 3-1064,-22-21 1536,-3-2 438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26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12939,'0'1'101,"-1"0"0,1 0 0,0 1 1,0-1-1,0 0 0,0 1 0,0-1 0,0 0 1,0 1-1,0-1 0,0 0 0,0 1 0,1-1 1,-1 0-1,1 1 0,-1-1 0,1 0 0,-1 0 0,1 0 1,0 1-1,0-1 0,-1 0 0,1 0 0,0 0 1,0 0-1,1 1 0,35 28-159,-23-19 340,157 118 659,-108-86-628,-2 4 0,79 77 1,-63-43-155,8 11 117,158 132 0,98 31 737,-211-169-854,-6-3-43,-18 0 87,104 108 0,-154-138-202,0-6 44,2-2 0,97 57 0,-85-58-24,-23-13 7,-1 2 0,-2 2 0,-1 2 1,-2 2-1,62 75 0,23 37 64,-95-119-87,1-1 1,51 38-1,-21-23 20,-3 2 1,-1 2-1,99 114 0,42 88-23,-162-209 32,2-1-1,2-3 1,64 50 0,45 42 148,-101-78-139,-31-32 78,1-1 0,1 0 0,23 16 0,-26-23 12,-11-8-62,1 0 1,-1 0 0,1-1-1,9 5 1,-5-6-370,12 6-1134,-23-9 1396,1 1 0,0-1-1,-1 0 1,1 1 0,-1-1-1,1 1 1,-1 0 0,1-1-1,-1 1 1,0-1 0,1 1-1,-1 0 1,0-1 0,1 1-1,-1 0 1,0-1 0,0 1-1,1 0 1,-1-1 0,0 1-1,0 0 1,0 0 0,0-1-1,0 1 1,0 0 0,0-1-1,0 1 1,0 0 0,-1 1-1,-3 7-424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27.9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 16412,'3'6'1992,"0"16"-1213,-1 1 0,0 0 0,-4 39 0,0-22-433,-13 120 669,8-117-1527,3-1 1,1 1 0,3 49-1,0-89 132,-1-6-11,1-10-189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28.4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11 14787,'8'-10'1842,"-2"10"-183,4 19 532,-7-12-1962,34 82 109,48 185-1,-84-270-616,0-3 223,-1 0-1,1 1 1,-1-1-1,0 0 1,1 0-1,-1 0 0,0 0 1,0 0-1,0 1 1,1-1-1,-1 0 1,0 0-1,-1 0 1,1 1-1,0-1 1,0 0-1,0 0 1,-1 0-1,1 0 1,-1 1-1,1-1 0,-1 0 1,1 0-1,-2 1 1,-6 1-535</inkml:trace>
  <inkml:trace contextRef="#ctx0" brushRef="#br0" timeOffset="1">2 344 17372,'-2'-9'1544,"4"0"-1072,2 0-200,5-1 656,2-2-239,4-3-265,3-3-296,1-2-560,2 2-289,-1 1 593,-1 2-120,-1 9-48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29.0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182 67 18804,'5'-3'1720,"-2"9"-1240,1 8-207,4 7 839,5 4-344,2 11-384,3 2-160,2 5-184,-4-1-32,-1-3-232,-3-4-200,-4-7-408,-5-2-192,-5-13 759,-7-7-215,-12-6-176</inkml:trace>
  <inkml:trace contextRef="#ctx0" brushRef="#br0" timeOffset="1">0 205 18156,'0'-5'207,"0"0"1,1 1-1,-1-1 1,1 0-1,0 0 1,0 0-1,0 1 1,1-1-1,-1 0 1,1 1-1,0 0 1,1-1-1,-1 1 1,1 0-1,0 0 1,0 0-1,0 0 1,6-5-1,2-1-33,1 0-1,-1 1 0,2 0 1,22-12-1,-19 12-163,0 1 0,0 1 0,1 0 0,0 1 0,0 1 1,1 1-1,-1 1 0,26-3 0,-36 6 16,0 0 1,0 0-1,0 0 1,-1 1-1,1 0 1,0 1-1,0-1 0,-1 1 1,1 1-1,-1-1 1,0 1-1,0 0 1,0 0-1,0 1 1,0 0-1,-1 0 1,1 0-1,-1 1 0,0 0 1,-1 0-1,1 0 1,-1 0-1,0 1 1,7 11-1,-7-6 121,1-1 1,-1 1-1,-1 0 0,0 0 1,-1 0-1,0 0 0,0 1 1,-1-1-1,-1 1 1,0-1-1,-2 20 0,-1-11 121,-1 1 0,0-1-1,-2 0 1,0-1-1,-14 30 1,11-31-61,0-1 0,-1 0 0,-1-1-1,-18 20 1,24-29-203,-1-1-1,1-1 1,-2 1-1,1-1 1,-1 0 0,1 0-1,-1-1 1,-1 1-1,1-2 1,0 1-1,-1-1 1,-15 4-1,21-7-80,0 1 0,0-1-1,0 0 1,-1 0-1,1 0 1,0 0 0,0 0-1,0 0 1,0-1 0,0 1-1,0-1 1,0 0-1,0 1 1,0-1 0,0 0-1,0 0 1,0 0-1,0 0 1,1-1 0,-3-1-1,-4-2-172,-2-2-232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30.8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1 485 15923,'13'3'1769,"5"-1"-1233,6-1-264,3-2 920,6-5-856,5-3-264,2-3 16,1-3-8,0-5-200,-5-1-72</inkml:trace>
  <inkml:trace contextRef="#ctx0" brushRef="#br0" timeOffset="1">640 183 15315,'6'-1'1577,"-6"7"-993,-3 7-232,-4 10 840,-1 4-336,1 9-368,-2 5-144,3 2-208,-2-1-40,5-6-80,2-4-112,1-14-256,1-8-256,2-17 496,2-13-88,4-11-96</inkml:trace>
  <inkml:trace contextRef="#ctx0" brushRef="#br0" timeOffset="2">669 0 18516,'-9'20'1944,"1"-4"-1400,1 1-295,2-4 1111,4-1-1464,-1 0-456,2-6 544,3 2-200,2 1-200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29.5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19820,'0'18'1905,"3"1"-1425,3 7-232,1 2 968,4 4-728,4 2-96,0-1-344,0-1-272,-3-5-744,-3-5 856,0-2-136,0-4-96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33.6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13299,'-1'15'1320,"1"-2"-768,-3-4-192,3-1 809,0-1-481,0-2-232,1-4-120,1 2-472,-4-3-240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34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13563,'0'27'1552,"0"1"-1048,-3 8-232,1 0 833,2 3-705,0 1-264,0-3-712,0-1 592,0-3-216,-1-3-104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34.6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1 10738,'-4'142'1909,"2"76"-270,3-159-3093,-13 100 1,0-6 3346,6 54-326,2-54 4109,4-153-5703,0 0 0,0 0 1,0 0-1,0 1 0,0-1 0,0 0 0,0 0 0,0 0 0,0 0 1,0 0-1,0 0 0,0 1 0,0-1 0,0 0 0,0 0 1,0 0-1,0 0 0,0 0 0,0 0 0,0 1 0,0-1 0,0 0 1,0 0-1,0 0 0,0 0 0,0 0 0,0 0 0,0 0 0,0 0 1,0 1-1,-1-1 0,1 0 0,0 0 0,0 0 0,0 0 1,0 0-1,0 0 0,0 0 0,0 0 0,-1 0 0,1 0 0,0 0 1,0 0-1,0 0 0,0 0 0,0 0 0,0 0 0,-1 0 1,1 0-1,0 0 0,0 0 0,0 0 0,0 0 0,0 0 0,0 0 1,-1 0-1,1 0 0,0 0 0,-10-8-1000,6 5 964,-12-11-526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35.1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198 38 13995,'2'-5'944,"-2"-1"-728,0 0-32,1 0 240,-1 0 0,0 0 769,-3 3-609,2 5 0,-7 2-80,-1 5-64,-6 0-192,-3 2-216,-6-2-496,-1-2-184,-5-1 488,-3-3-128,-2 0-120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35.6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542 5 10162,'-39'0'952,"-1"0"-736,-2-2-120,1-1 689,2 3-713,1 3 8,7 5 16,1 4-56,3 3-16,0 3-8,6 3-160,-3-2-168,0-2-321,0-1-623,-5-4 1016,-1-4-208,-6-2-176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36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978 126 6921,'-46'-22'822,"25"10"-684,-1 2 1,-1 0 0,0 1 0,0 1-1,-42-8 1,48 14 18,0 1 1,0 0-1,0 2 0,0-1 1,0 2-1,-17 4 0,7 1 944,-1 0-1,-46 22 0,57-21-417,8-4-292,1 0-1,-1 0 1,-16 3 0,21-6-299,1-1 0,-1 0 1,1 0-1,0 0 1,-1 0-1,1 0 1,-1 0-1,1-1 0,0 0 1,-1 0-1,1 0 1,0 0-1,0 0 0,-5-3 1,-7-4 219,0-1 194,-1 0-1,-30-10 1,39 17-392,1 0 0,0 1 0,0 0 0,-1 0 0,1 1 0,-1 0 1,1 0-1,0 0 0,-1 1 0,1 0 0,-11 3 0,-5 2 215,13-2-245,0-2-1,-1 1 1,1-1 0,-11 1-1,17-3-153,-1 0 0,1-1 0,-1 1 0,1 0 0,-1-1 0,1 0 0,-1 0 0,1 0 1,0 0-1,0-1 0,-1 1 0,1-1 0,0 0 0,0 0 0,-2-2 0,-2-2-65,0 0 0,0 0 1,-9-12-1,-1-6-221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36.7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1118 26 14403,'-3'-12'1544,"-3"5"-839,-1 2-257,-4 4 824,0 1-344,-4 1-168,0 5-128,-3 3-336,-4 3-183,-5 3-330,-3-3-239,-9 2-392,-5-1-120,-4-1 656,2-1-240,-4 1-112</inkml:trace>
  <inkml:trace contextRef="#ctx0" brushRef="#br0" timeOffset="1">463 205 8954,'-34'8'1112,"-1"-4"-720,-1-4-152,2-4 817,-2-4-537,0 1-40,3-1-288,-2 0-72,5 5-48,0 3-64,0 2-848,-2 1 776,1 3-112,1 0-56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37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849 95 11058,'-19'0'456,"0"0"0,0-1-1,0-1 1,0-1 0,0 0-1,0-2 1,1 0 0,-36-15-1,38 14 135,0 1 0,-1 1 0,0 0 0,-29-1 0,-9-3-192,16 0-170,16 3 219,0 0 0,-38-1 1,53 6-333,0 1 0,0-1-1,0 1 1,0 1 0,0-1 0,0 1 0,0 1 0,0-1 0,1 2 0,-1-1-1,-10 7 1,5-2-18,0 0 0,-1 0 0,-25 8 1,34-14-111,0 0 0,-1-1 0,1 0 0,-1 0 0,1-1 0,-1 1 0,0-1 0,1 0 0,-1-1 0,1 0 0,-1 1 0,1-2 0,-10-2 0,0-1-763,1-2 1,-15-7-1,27 13 293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38.2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10 540 15739,'0'0'73,"-1"0"0,1 0 0,-1 0 0,1 0 0,-1-1 0,1 1 0,0 0-1,-1 0 1,1 0 0,-1-1 0,1 1 0,-1 0 0,1-1 0,0 1 0,-1 0-1,1-1 1,0 1 0,-1 0 0,1-1 0,0 1 0,-1-1 0,1 1 0,0-1-1,0 1 1,0-1 0,-1 1 0,1-1 0,0 1 0,0-1 0,0 1 0,0-1 0,0 1-1,0-1 1,0 1 0,0-1 0,0 1 0,0-1 0,0 1 0,1-1 0,-1 1-1,0-1 1,0 1 0,1-1 0,8-27 1267,81-158 2006,55-89-2530,-124 245-773,-21 30-40,0 0-1,0-1 0,0 1 0,1 0 0,-1 0 0,0-1 0,1 1 0,-1 0 0,0 0 0,0 0 1,1-1-1,-1 1 0,0 0 0,1 0 0,-1 0 0,0 0 0,1 0 0,-1 0 0,0 0 1,1 0-1,-1 0 0,0 0 0,1 0 0,-1 0 0,0 0 0,1 0 0,-1 0 0,0 0 0,1 0 1,0 1-1,-1-1 3,1 1 1,-1 0-1,1 0 1,0 0-1,-1 0 0,0 1 1,1-1-1,-1 0 1,0 0-1,1 0 1,-1 0-1,0 0 1,0 0-1,0 0 0,0 2 1,-2 155 567,0-113-471,1 0-1,2 1 1,9 56 0,-2-85-941,-5-16-859,-4-11-151,-9-10 202,6 11 636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31.3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 17116,'0'0'88,"1"1"0,-1-1 0,1 0 1,-1 1-1,1-1 0,-1 0 1,1 0-1,-1 1 0,1-1 0,0 0 1,-1 0-1,1 0 0,-1 0 0,1 0 1,0 1-1,-1-1 0,1 0 0,0-1 1,-1 1-1,1 0 0,-1 0 1,1 0-1,0 0 0,-1 0 0,1-1 1,-1 1-1,1 0 0,-1 0 0,1-1 1,0 1-1,-1 0 0,1-1 1,0 0-1,23-19 1460,-11 8-364,-11 11-1090,1-1 1,-1 1-1,0-1 1,1 1-1,-1 0 1,1 0-1,-1 0 0,1 0 1,-1 1-1,1-1 1,0 1-1,0-1 1,-1 1-1,1 0 1,3 0-1,-4 1-74,-1-1-1,1 1 1,-1-1 0,1 1-1,-1 0 1,0-1-1,1 1 1,-1 0 0,0 0-1,0 0 1,0 0-1,0 0 1,0 0 0,0 0-1,0 1 1,0-1 0,0 0-1,0 1 1,-1-1-1,1 0 1,-1 1 0,1-1-1,-1 1 1,1-1-1,-1 1 1,0-1 0,1 3-1,0 10 0,0 0 1,0 0-1,-2 0 0,1-1 0,-2 1 0,0 0 0,-6 22 0,-39 93 105,17-52 7,30-77-133,0 0 0,0 1-1,-1-1 1,1 0-1,0 1 1,0-1-1,-1 0 1,1 1-1,0-1 1,0 1 0,0-1-1,0 1 1,0-1-1,0 0 1,0 1-1,0-1 1,0 1 0,0-1-1,0 1 1,0-1-1,0 0 1,0 1-1,0-1 1,0 1 0,0-1-1,1 1 1,-1-1-1,0 0 1,0 1-1,1-1 1,-1 0-1,0 1 1,0-1 0,1 0-1,-1 1 1,1-1-1,0 0-55,0 0 1,0 0-1,1 0 0,-1 0 0,0 0 0,0-1 0,0 1 1,0 0-1,1-1 0,-1 1 0,0-1 0,1 0 1,34-23-931,-14 5 680,5-2-99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38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0 479 17356,'2'5'1432,"5"-11"-840,2-5-192,8-10 616,1-3-263,3-3-201,2 2-120,1-2-136,1 3-80,-4 7-552,0 4-256,-1 7-432,-2 1-361,-5 2 1001,-1-1-296,0-5-192</inkml:trace>
  <inkml:trace contextRef="#ctx0" brushRef="#br0" timeOffset="1">425 0 16796,'5'0'1896,"-2"0"-1280,-2 8-336,-1 5 1233,2 7-897,1 5-160,-2 8-224,2 5-112,2 7-112,-2 3-32,-2 0-32,1-1-176,-2-7-312,1-5-217,-2-13-63,-2-4 544,-6-16-168,0-5-168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39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10 279 11955,'-3'-16'763,"0"0"0,1 1 0,1-1 0,0 0 0,1 0 0,1 0 0,4-24 0,-4 33-602,1 1 1,0 0-1,0 0 0,0 0 0,1 0 0,0 0 0,0 0 0,1 1 1,-1 0-1,1 0 0,0 0 0,1 0 0,-1 0 0,1 1 1,0-1-1,0 2 0,0-1 0,0 0 0,1 1 0,0 0 0,7-3 1,-3 2-133,0 1 0,1 0 1,0 1-1,-1 0 1,1 1-1,0 0 1,14 1-1,-20 0 33,0 0 0,0 1-1,0-1 1,0 1 0,0 0 0,0 0 0,0 1 0,0-1-1,-1 1 1,1 0 0,0 1 0,-1-1 0,0 1 0,0 0-1,0 0 1,0 0 0,6 7 0,-8-8 23,-1 0 0,0 0 0,0 0 0,0 0-1,0 0 1,0 1 0,0-1 0,0 0 0,-1 1 0,1-1 0,-1 0 0,0 1 0,0-1 0,1 1 0,-2-1 0,1 3-1,-1 0 57,0 0-1,0 0 0,-1 0 0,0 0 0,1 0 0,-2-1 0,-3 7 0,0-1 22,-1-1 0,0 0 0,0 0 0,-1-1 0,0 0 0,-13 10 0,12-12-95,0 0-1,-1 0 0,-20 8 1,26-12-160,0 0 0,-1-1 1,1 0-1,-1 0 0,1 0 0,-1 0 1,1-1-1,-1 0 0,1 0 0,-1 0 0,0 0 1,-5-2-1,8 1 6,0 1 0,1-1 0,-1 0 1,0 0-1,1 0 0,-1 0 0,1 0 0,-1 0 1,1-1-1,-1 1 0,1 0 0,0-1 0,0 1 1,0-1-1,0 1 0,0-1 0,0 0 0,0 1 1,0-1-1,0 0 0,0-2 0,0-7-565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10.1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172 0 17300,'2'3'1432,"-5"11"-952,-5 5-152,-3 13 424,-2 7-144,-4 8-87,-1 7-89,-1 3-128,-1-2-120,1-2-192,4-5-192,3-12-336,1-9-177,7-17 89,1-10 376,3-16-200,4-13-104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10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132 12 12459,'2'-1'149,"-1"0"0,0 0 1,0 0-1,0 0 1,0 0-1,1 1 0,-1-1 1,0 0-1,1 0 0,-1 1 1,0-1-1,1 1 1,-1-1-1,1 1 0,-1 0 1,1 0-1,-1-1 0,4 1 1,-4 1-2,0 0 0,1-1 0,-1 1 0,0 0 1,1 0-1,-1-1 0,0 1 0,0 0 0,0 1 0,0-1 0,0 0 1,0 0-1,0 0 0,0 0 0,0 1 0,-1-1 0,1 0 0,0 1 1,-1-1-1,1 2 0,7 19 282,-2-1 0,0 0 0,-1 1 1,2 29-1,1 91-945,-7-131 203,-2-1 0,1 1 0,-2 0-1,1 0 1,-5 13 0,5-20 135,0-1 0,0 1 0,-1 0 1,0-1-1,1 1 0,-1-1 0,-1 0 0,1 1 1,0-1-1,-1 0 0,0 0 0,1-1 1,-1 1-1,0 0 0,-1-1 0,1 0 0,-6 3 1,-12 2-618</inkml:trace>
  <inkml:trace contextRef="#ctx0" brushRef="#br0" timeOffset="1">3 440 15795,'-3'2'1409,"6"1"-857,8 3-224,7-5 672,4 2-168,10-1-280,4-4-112,3-2-456,2-1 1633,-11 1-1441,-5-2 128,-8 3-32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6:12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267 53 13939,'0'-2'242,"0"-1"0,1 1 0,-1 0 0,0-1 0,0 1-1,-1 0 1,1-1 0,0 1 0,-1 0 0,1 0 0,-1-1 0,0 1 0,0 0 0,0 0 0,0 0 0,0 0-1,0 0 1,-2-2 0,1 3-127,1 0 1,-1 0-1,1 0 0,-1 0 0,1 1 0,-1-1 0,1 1 1,-1-1-1,0 1 0,1-1 0,-1 1 0,1 0 0,-1 0 1,0 0-1,1 0 0,-1 0 0,0 0 0,1 1 0,-1-1 1,0 0-1,1 1 0,-1-1 0,1 1 0,-1 0 0,1 0 0,-4 1 1,-5 4 35,-1 1 0,1 0 0,0 1 0,0-1 0,1 2 0,0 0 0,1 0 0,0 0 0,0 1 0,1 0 0,-8 15 0,0 2-152,2 0 0,1 1 0,-13 44 0,16-41 8,2-1 0,-4 35 0,9-51-2,1 0-1,1 0 1,0 0-1,1 0 1,1 0-1,0-1 1,4 16-1,-5-25-4,0-1 0,0 1 0,0-1 0,1 0 0,-1 0 0,1 0 0,0 0 0,-1 0 0,2 0 0,-1 0 0,0 0 0,0-1 0,1 1 0,0-1 0,-1 0 0,1 0 0,0 0 0,0 0 0,0 0 0,0-1 0,1 1 0,-1-1 0,0 0 0,1 0 0,-1 0 0,0 0 0,1 0 0,-1-1 0,1 0 0,-1 0 0,1 0 0,-1 0 0,1 0 0,-1-1 0,1 1 0,-1-1 0,1 0 0,-1 0 0,0-1 0,6-2 0,3-1 6,-1-1 0,1-1 0,-1 0 0,0 0 0,-1-1 0,0-1 0,16-17 0,-20 20 9,0-1 0,-1 0 0,0 1 1,0-2-1,-1 1 0,0-1 1,0 1-1,-1-1 0,0 0 1,-1 0-1,1-1 0,-1 1 0,0-9 1,-1 15-7,-1 1 1,0-1 0,0 0 0,0 1-1,0-1 1,0 0 0,0 1 0,0-1-1,0 1 1,-1-1 0,1 0 0,-1 1-1,1-1 1,-1 1 0,1-1 0,-1 1-1,0-1 1,0 1 0,0-1 0,0 1-1,0 0 1,0 0 0,0-1 0,0 1-1,-1 0 1,1 0 0,0 0 0,-1 0-1,1 0 1,-1 1 0,1-1 0,-1 0-1,1 1 1,-1-1 0,0 1 0,-2-1-1,2 1 4,-1 0 0,0 0 0,0 1 0,1-1 0,-1 1-1,0-1 1,1 1 0,-1 0 0,1 0 0,-1 0-1,1 0 1,-1 0 0,1 1 0,0-1 0,0 1 0,-1 0-1,1 0 1,0-1 0,1 1 0,-1 0 0,-3 4 0,4-4-13,0 0 1,0 0 0,-1 0 0,1 0 0,0 0 0,1 0 0,-1 0 0,0 0-1,0 0 1,1 0 0,0 1 0,-1-1 0,1 0 0,0 0 0,0 1 0,0-1-1,0 0 1,0 0 0,1 0 0,-1 1 0,1-1 0,0 0 0,-1 0 0,2 3-1,0-3-1,-1 0-1,1 0 0,-1-1 0,1 1 1,0 0-1,0-1 0,0 1 0,0-1 1,0 0-1,0 1 0,0-1 0,0 0 1,0 0-1,0-1 0,1 1 0,-1 0 0,0-1 1,1 1-1,-1-1 0,1 0 0,-1 0 1,5 0-1,4-1 0,0-1 0,0 0-1,-1-1 1,1 0 0,-1 0 0,0-1 0,15-9 0,-12 7 1,0 0 1,1 1 0,20-5-1,-34 10 3,1 0 0,0-1-1,0 1 1,0 0 0,-1 0 0,1 0-1,0 0 1,0 0 0,0 0-1,-1 0 1,1 0 0,0 0 0,0 1-1,0-1 1,-1 0 0,1 1-1,0-1 1,0 0 0,-1 1 0,1-1-1,0 1 1,-1-1 0,1 1 0,-1-1-1,1 1 1,0-1 0,-1 1-1,1-1 1,-1 1 0,0 0 0,1-1-1,-1 1 1,1 0 0,-1 0-1,0-1 1,0 1 0,1 0 0,-1 0-1,0 0 1,0-1 0,0 1 0,0 0-1,0 1 1,0 5 14,0 0-1,0 0 1,-1 0 0,-2 8-1,1-6-3,-4 36 50,2-14-466,-1-1 1,-18 55-1,23-83 385,0-1 1,0 0-1,-1 0 0,1 0 0,-1 0 0,1 1 0,-1-1 0,1 0 0,-1 0 0,1 0 0,-1 0 1,0 0-1,0 0 0,0-1 0,0 1 0,1 0 0,-1 0 0,0-1 0,0 1 0,0 0 0,-1-1 1,1 1-1,0-1 0,0 1 0,0-1 0,0 0 0,0 1 0,-3-1 0,-12-11-350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42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33 12755,'-1'0'174,"0"1"0,-1 0 0,1 0 0,0 0 0,-1 0 0,1 0 0,0 0 0,0 1 0,0-1 0,0 0 0,0 1 0,0-1 0,0 0 0,1 1 0,-1-1 0,0 1 0,1-1 0,-1 1 0,1-1 0,0 1 0,-1 0 0,1-1 0,0 1 0,0-1 0,0 4 0,1-3-31,0 0 1,0 1 0,0-1-1,0 0 1,1 0-1,-1 0 1,1 0-1,-1 0 1,1-1-1,0 1 1,-1 0 0,1-1-1,0 1 1,0-1-1,0 0 1,0 0-1,4 2 1,11 4 200,-1 0 1,2-1-1,-1-1 0,0-1 0,36 5 1,92-2 567,-93-9-692,0-2-1,90-18 1,98-40 24,-135 32-143,-80 23-27,1 1 0,0 0-1,0 2 1,0 1 0,0 1-1,36 3 1,-57-1-56,0 1 0,0 0-1,0 0 1,0 1 0,0-1-1,0 1 1,0 0 0,0 1 0,-1-1-1,8 6 1,-19-11-3036,-19 0 1832,4 1 334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47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39 340 13387,'-2'3'334,"-4"10"799,0 0 0,0 0-1,1 1 1,1 0 0,-4 22 0,8-36-1091,-1 0 0,1 1-1,0-1 1,0 0 0,0 1 0,0-1 0,0 0 0,0 0 0,0 1 0,0-1 0,0 0 0,0 1 0,0-1 0,0 0 0,0 1-1,0-1 1,0 0 0,0 1 0,0-1 0,0 0 0,1 0 0,-1 1 0,0-1 0,0 0 0,0 0 0,0 1 0,1-1 0,-1 0-1,0 0 1,0 1 0,1-1 0,-1 0 0,8-7 741,5-17-253,48-142 509,-42 107-800,50-106 0,-68 162-236,1-1 0,0 1-1,0 0 1,0 0 0,1 0 0,-1 0 0,1 0 0,3-3 0,-5 6-1,-1-1-1,0 1 1,1 0-1,-1 0 1,1-1-1,-1 1 1,1 0-1,-1 0 1,1 0-1,-1 0 1,1 0-1,-1 0 1,1-1-1,-1 1 1,1 1-1,-1-1 1,1 0-1,0 0 1,-1 0-1,1 0 1,-1 0-1,1 0 1,0 1-1,0 0 1,0 0 0,0 0 0,0 0 0,0 0 0,0 0-1,0 0 1,0 0 0,-1 0 0,1 0 0,0 0 0,-1 1-1,2 2 1,5 15 81,-1 0 0,-1 1 0,0 0 0,2 24 0,1 85 418,-5-54-230,1 7-898,-18-97-3079,0-1 3005,2-1-137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48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95 16019,'-1'1'110,"1"-1"1,0 1-1,0-1 0,0 1 0,0-1 0,0 1 0,0-1 0,0 1 0,0-1 0,0 1 0,0-1 0,0 1 0,0-1 0,0 1 0,0-1 0,0 1 0,0-1 0,0 0 1,1 1-1,-1-1 0,0 1 0,0-1 0,1 1 0,-1-1 0,0 0 0,1 1 0,-1-1 0,0 0 0,1 1 0,-1-1 0,0 0 0,1 1 0,0-1 0,18 0 2079,-14 0-2090,16-4 445,-1-1 1,1 0-1,-1-2 1,0 0 0,33-18-1,-31 14-750,-1 2 0,2 0 0,-1 1 0,25-4 1,-36 9-353,-19-1 186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48.8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75 18540,'4'0'704,"0"0"1,0 1-1,0-1 0,0 1 1,-1-1-1,7 4 0,19 13 742,0 11-971,-25-23-476,1 1-1,-1-1 1,2 0-1,-1-1 1,0 1-1,1-1 1,0 0-1,0-1 1,0 1-1,0-1 1,8 2-1,-12-5-85,-1 0 0,0 0-1,1 0 1,-1 0-1,1 0 1,-1-1-1,1 1 1,-1-1-1,0 1 1,1-1-1,-1 0 1,0 1-1,0-1 1,1 0-1,-1 0 1,0 0 0,0 0-1,0 0 1,0 0-1,0 0 1,0 0-1,0 0 1,0-1-1,0-1 1,20-37-2669,-16 29 1778,10-27-2142,-13 30 2551,1 0 0,-1 0 0,2 1-1,-1-1 1,1 1 0,10-14 0,-14 21 587,0 0 1,0-1-1,0 1 0,1 0 0,-1 0 0,0-1 1,0 1-1,0 0 0,0 0 0,1 0 0,-1-1 0,0 1 1,0 0-1,1 0 0,-1 0 0,0 0 0,0 0 0,1 0 1,-1-1-1,0 1 0,0 0 0,1 0 0,-1 0 1,0 0-1,0 0 0,1 0 0,-1 0 0,0 0 0,1 0 1,-1 0-1,0 0 0,0 0 0,1 1 0,-1-1 0,0 0 1,0 0-1,1 0 0,-1 0 0,0 0 0,0 0 0,0 1 1,1-1-1,-1 0 0,0 0 0,6 16 1251,-3 23 1089,-3-38-2278,0 136 5110,2 44-1756,1-126-3909,12 67 0,-15-122 462,0 1-1,0-1 1,0 0-1,0 0 1,0 0 0,0 1-1,0-1 1,0 0-1,0 0 1,0 0 0,0 0-1,0 1 1,0-1-1,0 0 1,0 0 0,0 0-1,1 0 1,-1 0-1,0 1 1,0-1 0,0 0-1,0 0 1,0 0-1,0 0 1,1 0 0,-1 0-1,0 0 1,0 1-1,0-1 1,0 0 0,1 0-1,-1 0 1,0 0 0,0 0-1,0 0 1,0 0-1,1 0 1,-1 0 0,0 0-1,0 0 1,0 0-1,0 0 1,1 0 0,-1 0-1,0 0 1,0 0-1,4-4-459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09.3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222 56 11931,'14'-46'4582,"-11"36"-410,-9 31-1812,-45 153 1196,-95 310-2239,141-466-1395,4-13-54,0 0 0,0 0-1,-1 0 1,0 0 0,0 0 0,0-1 0,0 1 0,-5 7 0,6-12 100,1 0-1,0 0 1,0 0 0,0 0-1,0 0 1,0 1 0,0-1-1,0 0 1,0 0 0,0 0-1,-1 0 1,1 0 0,0 0 0,0 0-1,0 1 1,0-1 0,0 0-1,-1 0 1,1 0 0,0 0-1,0 0 1,0 0 0,0 0-1,0 0 1,-1 0 0,1 0-1,0 0 1,0 0 0,0 0-1,0 0 1,-1 0 0,1 0-1,0 0 1,0 0 0,0 0-1,0 0 1,-1 0 0,1 0-1,0 0 1,0 0 0,0-1-1,0 1 1,0 0 0,0 0-1,-1 0 1,1 0 0,0 0 0,0 0-1,0 0 1,0-1 0,0 1-1,0 0 1,0 0 0,0 0-1,0 0 1,0 0 0,-1-1-1,1 1 1,-3-17-1554,3-26-1372,12-48 480,-2 35 1119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31.7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 0 19444,'-6'79'2386,"3"-53"-1855,0 38 1,5-33-579,1 0 0,1 0 0,2-1 0,16 52 0,-22-88-4027,-7-15 1936,-6-5 724,-1 0 0,-1 2 0,-2-1 0,-21-23 0,24 32 2844,-1 1 0,0 0 0,-27-19 1,38 31 2288,8 6-2219,11 6-562,-1-5-627,0-1 0,0 0 0,0-1 0,0-1 0,1 0 0,23-3 0,3-2-682,41-10 0,21-13-634,-75 19 732,9-3-238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09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14691,'15'-10'2281,"-3"14"-1009,-1 10-464,-7 11 2185,4 4-1473,1 7-408,1 3-200,2 1-431,2-1-161,-1 1-176,1-3-88,-2 1-208,1-4-160,-2-1-481,-5-1-335,-2-2 888,-4-3-208,-4 0-176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10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1 635 19052,'1'0'1744,"13"-2"-1079,4-5-233,7-5 800,4-3-352,5-9-344,4-2-80,-1-1-248,1 0-264,-10 0-832,-4 3 1784,-13 6-936,-7 0-32,-8 4-40</inkml:trace>
  <inkml:trace contextRef="#ctx0" brushRef="#br0" timeOffset="1">474 1 20964,'-2'0'2292,"2"-1"-2219,-9 14 1031,-9 21 32,13-21-1026,1 1 0,1 0 0,0 0 0,0 0-1,2 0 1,0 0 0,1 22 0,0-30-118,1-1 0,0 1 0,0-1 0,0 1 0,1-1 0,0 0 0,0 1 0,0-1 0,6 8 0,-6-10 3,0 0-1,1 0 1,-1-1-1,1 1 0,-1-1 1,1 0-1,0 0 1,0 0-1,0 0 1,0 0-1,1 0 0,-1-1 1,0 0-1,1 1 1,-1-1-1,6 0 1,5 1-24,-1-1 1,1-1 0,15-1 0,-18 0 26,1 1-1,-1 0 1,0 0 0,0 1 0,21 4 0,-29-4 10,0 1 0,0-1 0,-1 0 0,1 1 0,0-1 0,0 1 0,-1 0-1,1 0 1,-1 0 0,1 1 0,-1-1 0,0 0 0,0 1 0,0-1 0,0 1 0,-1 0 0,1 0 0,-1-1 0,1 1 0,-1 0 0,0 0 0,0 1 0,-1-1 0,2 6 0,-1 3 59,0 1-1,-1-1 1,0 1-1,-1-1 1,0 1 0,-1-1-1,0 1 1,-1-1-1,0 0 1,-1 0 0,-1-1-1,0 1 1,0-1-1,-10 15 1,10-19-58,0 1 1,-1-1 0,0-1-1,0 1 1,0-1-1,-1 0 1,0 0 0,0-1-1,-10 6 1,11-8-111,0 0 0,1-1 0,-1 1-1,0-2 1,0 1 0,-1 0 0,1-1 0,0-1 0,0 1 0,-1-1 0,1 0 0,0 0 0,-1 0 0,-5-2 0,6 1 28,1-1 1,-1 0-1,1 1 1,-1-2-1,1 1 1,0-1 0,0 1-1,0-1 1,-8-7-1,-15-16-427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14.6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1 13907,'-5'1'1120,"-2"1"-776,-2 1-112,1-3 312,1 0-95,1 0-89,0-2-40,-2 2-152,1 0-136,-2 2-368,-2 1-505,-2 1 713,-2 1-128,1 4-80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15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1114 29 13459,'-12'0'1224,"3"-2"-952,-6-2-136,0-1 560,-3-1-424,-3 0-40,-3 3-272,2 2-176,-10-1-1488,1 2 1536,-4 5-192,4 1-144</inkml:trace>
  <inkml:trace contextRef="#ctx0" brushRef="#br0" timeOffset="1">410 71 11546,'-36'-9'465,"-4"3"-1178,-1 1 113,-2 5-496,-1 0 280,0 6-432,2 2-169,0 1 657,3 1-216,0-1 424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15.5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343 1 13427,'-5'0'227,"0"0"0,0 0 0,0 1 0,0 0 0,0 0 1,0 0-1,0 1 0,1 0 0,-8 3 0,1 2 418,0 0 1,-14 13-1,23-19-545,0 1-33,-1-1 0,1 1 0,0-1 0,-1 0-1,0 0 1,1 0 0,-1 0 0,0 0 0,1-1-1,-1 1 1,0-1 0,1 0 0,-6 0-1,-41-6 324,14 1-146,26 5-626,1 0 1,-1 0 0,0 1 0,1 0-1,-1 0 1,1 1 0,-1 0-1,1 0 1,0 1 0,-9 4 0,7-2-421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16.8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447 1 15275,'-10'0'503,"0"2"-1,1-1 0,-1 1 1,0 1-1,1 0 1,0 0-1,-1 0 0,-13 9 1,-67 44 1416,90-55-1894,-31 21 384,2 1 0,1 1 0,1 2 1,1 1-1,1 1 0,-27 41 0,42-57-396,4-5-99,12-12-5,0-1 50,1 0-1,-1 1 1,1 0-1,0 0 0,1 0 1,-1 1-1,13-5 1,-19 8 34,1 0 0,0 1 0,0-1 0,0 0 0,0 1 0,0 0 1,-1-1-1,1 1 0,0 0 0,0 0 0,0 0 0,0 0 0,0 0 0,0 1 0,0-1 1,0 1-1,0-1 0,-1 1 0,1 0 0,0-1 0,0 1 0,-1 0 0,1 0 0,0 0 0,-1 1 1,1-1-1,-1 0 0,1 0 0,-1 1 0,0-1 0,0 1 0,1-1 0,-1 1 0,0 0 1,-1-1-1,1 1 0,0 0 0,0 0 0,0 3 0,1 3 1,0 0-1,0 1 1,-1-1-1,0 1 1,-1 0 0,0-1-1,0 1 1,-2 10-1,-3 9 93,-9 32-1,6-30 147,-1 0-1,-2 0 1,-1-1-1,-1 0 0,-32 49 1,44-76-202,-1 0 0,1 0 0,-1 0 1,0 0-1,1-1 0,-1 1 0,0-1 1,0 1-1,0-1 0,0 0 0,0 0 1,-1 0-1,-2 2 0,4-3-27,1 0 0,-1 0 0,1 0 0,-1 0 0,1 0 0,-1 0 0,1 0 0,0 0 0,-1 0 0,1 0 0,-1 0 0,1 0 0,-1-1 0,1 1 0,0 0 0,-1 0 0,1 0 0,-1-1 0,1 1 0,0 0 0,-1 0 0,1-1 0,0 1 0,-1 0 0,1-1 0,-1 0 0,1 0-14,-1 0 1,1-1-1,-1 1 0,1 0 1,0-1-1,-1 1 0,1-1 1,0 1-1,0 0 0,0-1 1,0 1-1,1-1 0,-1-1 0,0 1-21,1 0-1,-1 0 0,0 0 0,1 0 0,-1 0 0,1 0 0,0 0 0,-1 0 0,1 1 1,0-1-1,0 0 0,0 0 0,1 1 0,-1-1 0,0 1 0,1-1 0,-1 1 0,1-1 0,-1 1 1,1 0-1,-1 0 0,1 0 0,0 0 0,0 0 0,0 0 0,-1 0 0,5 0 0,-4 1 11,0 0-1,0 0 1,0 0-1,0 0 1,0 0-1,0 1 1,0-1-1,0 1 0,0 0 1,0-1-1,0 1 1,-1 0-1,1 0 1,0 0-1,0 0 1,-1 1-1,1-1 1,-1 0-1,1 1 1,-1-1-1,1 1 1,-1-1-1,0 1 0,0 0 1,0-1-1,2 5 1,1 2 20,-1 0 1,-1 0 0,1 0-1,-1 1 1,-1-1 0,1 0-1,-1 1 1,-1 0 0,0-1-1,0 1 1,-3 15 0,-2 8 272,-17 54 1,-11 8 342,18-56-170,-11 44 1,26-81-458,-1 0 1,1-1 0,0 1 0,-1 0-1,1 0 1,0 0 0,0-1 0,0 1 0,0 0-1,0 0 1,0 0 0,0 0 0,0-1-1,0 1 1,0 0 0,1 0 0,-1 0 0,0 0-1,0-1 1,1 1 0,-1 0 0,0 0-1,1-1 1,-1 1 0,1 0 0,-1-1-1,1 1 1,-1 0 0,1-1 0,0 1 0,-1-1-1,2 1 1,0 0-109,0-1 0,0 0 0,0 1 0,0-1 0,0 0 0,0 0 0,0 0 0,0 0 0,0-1 0,0 1 0,0 0 0,0-1 0,3-1 0,-1 1 11,1-1 1,-1 1 0,0-1-1,1-1 1,-1 1 0,0-1-1,7-5 1,12-17-447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17.7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14 558 14403,'-7'14'1947,"6"-12"-1714,0-1 1,0 1-1,1-1 1,-1 1-1,0 0 0,1-1 1,-1 1-1,1 0 1,0 0-1,-1 2 0,1-4-181,0 0 0,1 0-1,-1 0 1,0 0-1,0 0 1,0 1 0,0-1-1,0 0 1,1 0 0,-1 0-1,0 0 1,0 0-1,0 0 1,0 0 0,1 0-1,-1 0 1,0 0 0,0 0-1,0 0 1,0 0-1,1 0 1,-1 0 0,0 0-1,0 0 1,0 0-1,1 0 1,-1 0 0,0 0-1,0 0 1,0 0 0,0 0-1,1 0 1,-1 0-1,0 0 1,0 0 0,0-1-1,0 1 1,0 0 0,1 0-1,-1 0 1,0 0-1,0 0 1,0 0 0,0-1-1,0 1 1,0 0-1,0 0 1,0 0 0,1-1-1,7-7 402,11-19 130,0-1-1,-1-1 1,26-61-1,-28 55-366,92-225 453,-72 168-627,-28 73-14,-8 19-27,0 0-1,0 0 1,0 0-1,0 0 1,0 0 0,0 0-1,0-1 1,0 1-1,1 0 1,-1 0 0,0 0-1,0 0 1,0 0 0,0 0-1,0 0 1,0 0-1,0 0 1,0-1 0,0 1-1,0 0 1,0 0-1,0 0 1,0 0 0,0 0-1,1 0 1,-1 0-1,0 0 1,0 0 0,0 0-1,0 0 1,0 0-1,0 0 1,0 0 0,0 0-1,1 0 1,-1 0-1,0 0 1,0 0 0,0 0-1,0 0 1,0 0 0,0 0-1,0 0 1,1 0-1,-1 0 1,0 0 0,0 0-1,0 0 1,0 0-1,0 0 1,0 0 0,0 0-1,0 0 1,0 0-1,0 0 1,1 1 0,-1-1-1,0 0 1,0 0-1,0 0 1,2 33 46,-8 113 59,1 20 8,6-129-262,1-1 0,11 55 0,-13-87-34,1-2 44,0 1 0,0 0 0,-1-1 0,1 1 0,-1 0 0,0-1 0,1 1 0,-1 0 0,-1-1 0,1 1 0,0 0 0,-1-1 0,1 1 0,-1-1 0,-1 5 0,-3-4-395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18.2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6 169 16612,'-4'9'1832,"2"-4"-1112,2-2-352,8-5 992,5-2-383,8-8-313,3 0-144,6-8-360,2-2-336,-2-2-664,0-2 1264,-6 2-480,0 3-80,-3 3-88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18.7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30 14659,'0'0'74,"0"0"0,0 0 0,0 0 1,1 0-1,-1 0 0,0 0 0,0 0 0,1 1 0,-1-1 0,0 0 0,0 0 0,0 0 0,0 0 0,1 1 1,-1-1-1,0 0 0,0 0 0,0 0 0,0 1 0,0-1 0,1 0 0,-1 0 0,0 0 0,0 1 1,0-1-1,0 0 0,0 0 0,0 1 0,0-1 0,0 0 0,0 0 0,0 1 0,0-1 0,0 0 0,0 0 1,0 1-1,0-1 0,0 16 335,0-13-96,2 102 3167,2 0-3489,2 61-2384,-6-149 1922,1-11 226,0-1 1,-1 1-1,0-1 0,0 1 1,-1-1-1,1 1 1,-1-1-1,0 1 0,-1-1 1,1 0-1,-4 9 1,4-14 182,1 0 0,0 0 1,0 1-1,0-1 0,-1 0 0,1 1 1,0-1-1,-1 0 0,1 0 1,0 1-1,0-1 0,-1 0 0,1 0 1,0 0-1,-1 1 0,1-1 1,0 0-1,-1 0 0,1 0 0,0 0 1,-1 0-1,1 0 0,-1 0 1,1 0-1,0 0 0,-1 0 0,1 0 1,0 0-1,-1 0 0,1 0 1,-1 0-1,1 0 0,0 0 0,-1-1 1,-13-11-1326,-8-26-207,20 34 1332,-10-21-309,0-1-1,-9-34 0,15 40 1141,1-1-1,1 0 1,-3-35-1,7 49-254,1-1 0,-1 0-1,1 0 1,1 0 0,-1 0-1,1 1 1,1-1 0,-1 1 0,1 0-1,1-1 1,-1 1 0,1 1 0,0-1-1,1 0 1,0 1 0,0 0 0,0 0-1,11-9 1,-1 3-72,1 0 1,0 1-1,0 1 0,1 1 0,0 0 0,29-10 0,-36 16-161,0-1 1,1 2-1,-1-1 0,1 2 0,0-1 0,0 1 0,0 1 0,0 0 0,18 3 0,-25-3-11,-1 1-1,0-1 1,1 1-1,-1 0 1,0 0-1,0 1 1,0-1-1,0 1 0,0-1 1,0 1-1,0 0 1,0 0-1,0 0 1,-1 1-1,1-1 1,-1 1-1,0-1 1,0 1-1,0 0 1,0 0-1,0 0 0,-1 0 1,1 0-1,-1 0 1,0 0-1,0 1 1,0-1-1,0 0 1,0 1-1,-1-1 1,0 0-1,0 1 1,0 6-1,-1-4 44,0 1 0,0-1-1,0 0 1,-1 0 0,0 1 0,-1-1-1,1-1 1,-1 1 0,0 0 0,-1-1-1,1 1 1,-1-1 0,0 0 0,0 0 0,-1-1-1,1 1 1,-1-1 0,0 0 0,0 0-1,-1-1 1,1 0 0,-1 1 0,-9 2 0,7-2-144,-1 0 0,0-1 1,1 0-1,-1-1 1,0 0-1,-1 0 1,1-1-1,0 0 1,0-1-1,0 0 1,-1 0-1,1-1 0,0 0 1,0-1-1,-16-4 1,1-6-213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19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18196,'0'2'1872,"0"7"-1304,-1 10-248,-2 5 977,3 6-633,0 2-112,6 4-416,-3-3-192,-2-3-544,1-3-328,-5-12 744,-3-9-176,-12-12-129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32.3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95 259 20212,'-6'19'1625,"-6"10"-1257,-3 3-168,3 10 560,1 3-200,2 0-416,3-2-296,3-5-520,2-7-248,2-14-96,1-10 687,-1-19-263,1-12-256</inkml:trace>
  <inkml:trace contextRef="#ctx0" brushRef="#br0" timeOffset="1">17 1 18468,'-3'1'1880,"-2"10"-1384,1 2-231,1 2 959,1 5-960,2-4-456,0-2-304,3-7 392,0-4-168,-1-3-128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20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33 12307,'-5'-14'1146,"-1"-1"-255,5 12 104,3 5 730,105 211-866,92 184 1411,-25 13-1016,-170-399-1267,10 27-283,14 57 0,-28-94 326,1 0 1,-1 0-1,0 1 1,0-1-1,1 0 1,-1 1-1,0-1 1,0 0-1,0 1 1,-1-1-1,1 0 1,0 0-1,0 1 1,-1-1-1,0 2 1,1-3-30,-1 0-1,1 0 1,-1 1-1,1-1 1,-1 0-1,1 0 1,-1 0-1,1 0 1,-1 0-1,1 0 1,-1 0-1,1 0 1,-1 0 0,1 0-1,-1 0 1,1 0-1,-1 0 1,1 0-1,-1-1 1,1 1-1,-1 0 1,1 0-1,-1 0 1,1-1-1,-1 1 1,1 0 0,-1-1-1,1 1 1,0 0-1,-1-1 1,0 0-1,-15-13-38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20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1 346 12875,'52'59'1780,"41"40"615,-80-88-2063,0 0 0,1 0-1,0-1 1,0-1-1,28 13 1,-40-21-283,1 0 0,0 1 0,-1-2 0,1 1 0,0 0 0,0 0-1,0-1 1,-1 1 0,1-1 0,0 0 0,0 0 0,0 0 0,0-1 0,0 1 0,-1 0 0,1-1 0,0 0 0,0 0-1,-1 0 1,4-1 0,-3-1-3,1 1 0,-1-1 0,0 0 0,0 0 0,0 0 0,-1 0 0,1 0-1,-1-1 1,0 1 0,0-1 0,0 1 0,0-1 0,2-7 0,5-16 3,-1-1 1,-2-1-1,5-42 1,0-89-654,-9 129 608,2-61-165,-1 4-86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23.5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15635,'1'0'53,"-1"0"-1,1 0 1,-1 1-1,1-1 1,-1 0-1,1 0 1,-1 0-1,0 0 1,1 1-1,-1-1 1,1 0-1,-1 1 1,0-1-1,1 0 1,-1 1-1,0-1 1,1 0-1,-1 1 0,0-1 1,1 0-1,-1 1 1,0-1-1,0 1 1,1-1-1,-1 1 1,0-1-1,0 1 1,0-1-1,0 1 1,0-1-1,0 1 1,6 22-8,-5-17 157,32 107 1236,86 197 0,-76-208-1060,91 238 358,-30 11-657,-104-350-64,2 5-168,-1-1 0,0 1-1,-1-1 1,1 1 0,-1 6-1,0-11 118,0 0 0,0 0-1,-1 0 1,1 0 0,0 0-1,0 0 1,-1 0 0,1 0-1,0 0 1,-1-1 0,1 1 0,-1 0-1,1 0 1,-1 0 0,0-1-1,1 1 1,-1 0 0,0 0-1,0-1 1,1 1 0,-1-1-1,0 1 1,0-1 0,0 1 0,0-1-1,1 1 1,-1-1 0,0 0-1,0 0 1,0 1 0,0-1-1,0 0 1,0 0 0,0 0-1,0 0 1,-1 0 0,-13-2-415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23.9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1 336 17564,'0'0'68,"1"0"1,-1-1 0,1 1-1,-1 0 1,1 0 0,-1 1 0,1-1-1,-1 0 1,1 0 0,-1 0-1,1 0 1,-1 0 0,0 0-1,1 1 1,-1-1 0,1 0-1,-1 0 1,1 1 0,-1-1-1,0 0 1,1 1 0,-1-1 0,0 0-1,1 1 1,-1-1 0,1 1-1,15 15 54,-14-14 38,321 308 2726,-311-299-2854,39 31 87,-46-38-100,0 0 0,1-1 0,0 1 0,-1-1 0,1-1 0,1 1 0,8 2 0,-12-5-7,-1 0-1,0 0 1,0 0 0,1 0-1,-1 0 1,0 0 0,0-1-1,1 1 1,-1-1 0,0 1-1,0-1 1,0 0 0,0 0-1,0 0 1,0 0 0,0 0 0,0-1-1,0 1 1,0-1 0,-1 1-1,1-1 1,-1 1 0,1-1-1,-1 0 1,1 0 0,1-3-1,3-5 55,-1-1 0,1 0 0,5-20 0,-10 29-58,21-74 189,-3-1-1,12-111 1,-11 64-917,-17 106 468,5-25-275,1-47-1,-8 50 94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24.9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17772,'1'1'151,"0"1"1,0 0-1,0 0 1,0 0 0,0-1-1,-1 1 1,1 0-1,-1 0 1,1 0-1,-1 0 1,1 4-1,1 7 110,36 185 1353,12 49-1200,-33-174-323,36 92 0,-50-158-143,0-1 1,0 1 0,0 0-1,1-1 1,0 0-1,9 10 1,-13-15 2,1 0 0,0 0-1,0 0 1,0 0 0,0 0 0,1-1 0,-1 1-1,0 0 1,0-1 0,0 1 0,1-1-1,-1 1 1,0-1 0,0 0 0,1 0 0,-1 1-1,2-1 1,-1-1-46,0 1 0,-1 0 0,1-1 0,-1 1 0,1-1 0,-1 0 0,1 0 0,-1 1 0,0-1 0,1 0 0,-1 0 0,0 0 0,1-1 0,-1 1 0,0 0 0,0 0 0,1-3 0,3-3-68,-1 0-1,-1 0 0,1 0 0,-1-1 0,0 1 0,2-15 1,6-23-600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25.3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5 141 15787,'-5'99'4663,"7"-71"-4215,8 40 1,-9-59-437,1-1-1,0 0 1,1 1-1,0-1 1,1-1 0,-1 1-1,1 0 1,10 13-1,-13-20-13,-1-1 0,0 1-1,1-1 1,-1 1-1,0 0 1,1-1 0,-1 1-1,1-1 1,-1 1 0,1-1-1,-1 1 1,1-1-1,0 0 1,-1 1 0,1-1-1,-1 0 1,1 1 0,0-1-1,-1 0 1,1 0-1,0 1 1,-1-1 0,1 0-1,0 0 1,0 0 0,-1 0-1,1 0 1,0 0-1,-1 0 1,1 0 0,0 0-1,-1-1 1,1 1 0,0 0-1,-1 0 1,1-1-1,0 1 1,-1 0 0,1-1-1,0 1 1,-1 0 0,1-1-1,-1 1 1,1-1-1,-1 1 1,1-1 0,-1 1-1,1-1 1,-1 1 0,0-1-1,1-1 1,2-2-9,-1-1 1,0 0-1,0 0 1,-1 0-1,2-9 1,1-15 34,-1 0 1,-3-38 0,1 14 167,-1 51-174,0-1-1,0 0 0,0 1 0,1-1 1,-1 0-1,1 1 0,-1-1 1,1 1-1,0-1 0,2-3 0,-2 6-12,-1-1-1,1 1 0,-1-1 0,1 1 0,-1-1 0,1 1 0,0 0 0,-1-1 0,1 1 0,0 0 0,-1-1 0,1 1 0,0 0 0,0 0 0,-1 0 0,1 0 0,0-1 0,0 1 0,-1 0 0,1 0 0,0 1 0,0-1 0,-1 0 0,1 0 0,0 0 0,0 0 0,-1 1 0,1-1 0,0 0 0,-1 0 0,1 1 0,0-1 0,-1 1 0,1-1 0,-1 1 0,1-1 0,0 1 0,0 0 0,42 37 62,4 3-88,-43-38 25,1 0 1,-1 0-1,0-1 0,1 0 0,-1 0 0,1 0 0,0 0 1,0-1-1,9 2 0,-13-3 0,1 0 0,-1 0 0,1 0 0,-1 0-1,1 0 1,-1-1 0,1 1 0,-1 0 0,1-1 0,-1 1 0,0-1 0,1 1 0,-1-1-1,0 0 1,1 0 0,-1 0 0,0 1 0,0-1 0,2-2 0,0 0-1,-1 0 0,0 0 1,0-1-1,0 1 0,0 0 0,-1-1 1,3-6-1,0-5 5,0 0-1,2-31 1,-5 40 1,1-51 3,-2 41-27,0 0 0,1-1 0,4-15 0,-5 31 13,0 0 0,0 1 1,0-1-1,0 1 1,0-1-1,1 1 1,-1-1-1,0 1 0,0-1 1,0 1-1,1-1 1,-1 1-1,0-1 0,1 1 1,-1 0-1,0-1 1,1 1-1,-1-1 0,0 1 1,1 0-1,-1-1 1,1 1-1,-1 0 0,1-1 1,-1 1-1,2 0 1,-2 0-9,1 0 0,0 0 1,-1 0-1,1 1 1,0-1-1,0 0 0,-1 1 1,1-1-1,0 0 1,-1 1-1,1-1 1,-1 1-1,1-1 0,-1 1 1,1-1-1,-1 1 1,1 0-1,23 38-845,-16-26 119,-8-13 728,15 17-1203,-14-16 1190,-1-1 1,0 0-1,1 1 1,-1-1-1,0 0 1,1 1-1,-1-1 1,1 0-1,-1 0 1,1 0-1,-1 1 1,0-1-1,1 0 1,-1 0-1,1 0 1,-1 0-1,1 0 1,-1 0-1,1 0 1,-1 0-1,1 0 0,-1 0 1,1 0-1,-1 0 1,0 0-1,1 0 1,-1 0-1,1-1 1,-1 1-1,1 0 1,-1 0-1,0 0 1,1-1-1,-1 1 1,1 0-1,-1-1 1,0 1-1,1 0 1,-1-1-1,1 0 1,5-12-631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25.8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13099,'17'85'2272,"-11"-48"-1660,2-1 0,1 0 0,24 58-1,-27-85-585,-1 0 0,1-1 0,1 0-1,0 0 1,0-1 0,0 1 0,1-1-1,0-1 1,0 0 0,13 7-1,-7-3-86,-1 0 0,20 18-1,-10-4-26,-2 1 0,21 33 0,-33-44 80,-1 0-1,0 0 1,-1 1 0,-1 0 0,0 0 0,4 21 0,-9-33 28,0 0 0,-1 0 1,0 1-1,1-1 0,-1 0 1,0 0-1,-1 0 0,1 0 1,0 0-1,-1 0 0,-2 6 1,3-8-17,-1 0 0,1 0 1,-1-1-1,0 1 1,1 0-1,-1 0 0,0 0 1,0-1-1,0 1 1,1 0-1,-1-1 0,0 1 1,0 0-1,0-1 0,0 1 1,0-1-1,0 0 1,0 1-1,0-1 0,-1 0 1,1 0-1,0 1 1,0-1-1,0 0 0,0 0 1,0 0-1,0 0 0,0-1 1,0 1-1,-1 0 1,1 0-1,0-1 0,0 1 1,-1-1-1,-5-2-45,0 0-1,1 0 1,0-1-1,0 0 1,0 0-1,0 0 1,1-1 0,-1 0-1,1 0 1,0 0-1,-4-7 1,-6-9-545,-23-39 1,20 25 299,2-1 1,-15-43 0,2-12-269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26.4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 14083,'15'117'5326,"-5"-55"-4829,2-1-1,3 0 0,2 0 0,29 66 0,-44-122-502,-1-2-25,0 0 1,1 0-1,-1 1 1,1-1-1,-1 0 1,1 0-1,0 0 1,0-1-1,0 1 1,1 0-1,-1-1 0,1 1 1,-1-1-1,4 3 1,-5-5 13,-1 0 0,1 0 1,-1 0-1,1 0 0,0 0 1,-1 0-1,1 0 0,-1 0 0,1 0 1,0 0-1,-1-1 0,1 1 0,-1 0 1,1 0-1,-1 0 0,1-1 0,-1 1 1,1 0-1,-1-1 0,1 1 1,-1 0-1,1-1 0,-1 1 0,0-1 1,1 1-1,-1-1 0,0 1 0,1-1 1,-1 1-1,1-1 0,8-19-237,-7 15 176,0 0 27,3-7 15,1 1 0,0 0 1,11-16-1,-15 24 67,0 0 0,0 1-1,1-1 1,-1 1 0,1 0 0,0 0 0,-1 0-1,1 0 1,0 0 0,0 0 0,0 1-1,1-1 1,-1 1 0,0 0 0,0 0-1,1 0 1,-1 1 0,4-1 0,-4 1-6,-1 0 0,1 0 0,-1 0 1,1-1-1,-1 1 0,0 0 0,1-1 1,-1 0-1,1 1 0,-1-1 0,0 0 0,0 0 1,0-1-1,1 1 0,-1 0 0,0-1 1,0 1-1,-1-1 0,1 0 0,0 1 0,-1-1 1,1 0-1,-1 0 0,1 0 0,-1 0 1,0-1-1,0 1 0,0 0 0,0 0 0,0-1 1,0 1-1,-1 0 0,1-5 0,1-7 34,0 0-1,-1 0 1,-1-1-1,0 1 1,-5-26-1,1-3 34,6 37 70,5 12-40,7 17 52,-11-18-128,10 17 109,1-1 1,1 0-1,1-1 0,33 31 0,-48-49-149,0-1 0,0 0 0,1 0 0,-1 0-1,1 0 1,-1 0 0,0-1 0,1 1 0,0 0-1,-1-1 1,1 1 0,-1-1 0,1 1 0,2-1-1,-3 0-15,-1 0 0,1 0 0,0 0 0,-1 0 0,1-1 0,0 1 0,-1 0 0,1 0-1,-1-1 1,1 1 0,-1 0 0,1-1 0,0 1 0,-1-1 0,1 1 0,-1-1 0,0 1-1,1-1 1,-1 1 0,1-1 0,-1 1 0,0-1 0,1 0 0,-1 0 0,1-3-114,0 0 1,0 0-1,0 0 0,-1 0 1,1 0-1,-1 0 1,0 0-1,0 0 0,-2-7 1,-2-6-152,-1 0 0,0 1 0,-1 0 0,-1 0 0,-10-18 0,10 21 104,-19-37-453</inkml:trace>
  <inkml:trace contextRef="#ctx0" brushRef="#br0" timeOffset="1">325 0 13603,'9'20'1792,"0"2"-1104,2 4-327,-4-2 1551,5-5-1424,-1-4-416,1-9-592,-3-6-760,0-9 1016,1-3-249,-1-7-199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26.9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10258,'6'6'559,"0"0"-1,0 0 1,-1 0 0,0 1-1,0 0 1,0 0 0,-1 0-1,5 13 1,-4-11-140,0 0 0,0 0 0,0 0 1,1-1-1,8 9 0,-12-15-377,0-1 0,0 0 1,1 0-1,-1 0 0,0 0 0,0 0 0,0-1 0,1 1 0,-1 0 0,0-1 1,1 0-1,-1 0 0,1 1 0,-1-1 0,0-1 0,1 1 0,-1 0 0,0-1 1,1 1-1,1-1 0,0 0-14,1 0 0,-1 1 0,0-1 1,0 1-1,0 0 0,6 1 0,-8 0-14,-1-1 1,1 1-1,-1-1 0,0 1 0,1 0 0,-1 0 0,0-1 1,1 1-1,-1 0 0,0 0 0,0 0 0,0 1 0,0-1 1,0 0-1,0 0 0,0 1 0,0-1 0,0 0 0,0 1 0,-1-1 1,2 3-1,-1-1 10,0 0 1,-1 1-1,1-1 1,-1 0-1,1 0 1,-1 0 0,0 0-1,0 1 1,-1-1-1,1 0 1,-1 0-1,1 0 1,-1 0-1,0 0 1,0 0-1,0 0 1,-1 0-1,1 0 1,-1 0-1,0 0 1,1-1-1,-1 1 1,0-1 0,-1 1-1,-2 1 1,4-2-48,-1-1 0,1 1 1,-1-1-1,0 0 1,0 0-1,0 0 1,1 0-1,-1 0 0,0 0 1,0-1-1,0 1 1,0-1-1,0 1 1,-1-1-1,1 0 0,0 0 1,0 0-1,0 0 1,0 0-1,0 0 0,0 0 1,0-1-1,0 1 1,0-1-1,0 0 1,0 1-1,0-1 0,0 0 1,0 0-1,0 0 1,1-1-1,-1 1 1,0 0-1,1 0 0,-1-1 1,1 1-1,-1-1 1,-1-2-1,-16-27-148,5-10-110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27.5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0 110 17428,'2'24'800,"0"0"-1,2 0 1,0-1 0,2 1 0,1-1-1,14 35 1,-8-28-483,23 39 0,-30-59-268,0-1 0,0 0 0,1-1-1,0 1 1,1-1 0,-1-1 0,19 14-1,-25-20-57,0-1 0,0 1 0,0 0 0,0 0-1,1-1 1,-1 1 0,0-1 0,0 1-1,1-1 1,-1 0 0,0 1 0,1-1 0,-1 0-1,0 0 1,1 0 0,-1 0 0,0 0-1,1 0 1,1-1 0,-2 1-15,0-1-1,0 1 1,0-1 0,0 0-1,0 0 1,0 1 0,0-1-1,0 0 1,0 0 0,-1 0-1,1 0 1,0 0 0,-1 0-1,1 0 1,-1 0-1,1 0 1,0-3 0,1-5-166,-1 0 1,1 0-1,-1 0 1,-1-16-1,0 15 77,0-7-180,0 11 141,0 0 0,0 0 0,1 0 0,-1 1 0,3-8 0,-3 12 147,0 1 0,0 0 0,0 0 0,0 0 0,0 0 0,0 0 0,0 0 0,0 0 0,0 0 0,1 0 0,-1 0 0,0 0 0,0-1 0,0 1 0,0 0 0,0 0 0,0 0 0,0 0 0,0 0 0,0 0 0,1 0 0,-1 0 0,0 0 0,0 0 0,0 0 0,0 0 0,0 0 0,0 0 0,0 0 0,1 0-1,-1 0 1,0 0 0,0 0 0,0 0 0,0 0 0,0 0 0,0 0 0,0 0 0,0 0 0,0 1 0,1-1 0,-1 0 0,0 0 0,0 0 0,0 0 0,0 0 0,0 0 0,0 0 0,0 0 0,0 0 0,0 0 0,0 1 0,0-1 0,0 0 0,0 0 0,0 0 0,0 0 0,5 7 4,15 31 371,-11-19-60,17 27-1,-23-42-249,0 1-1,1-1 0,-1 0 0,1 0 1,0 0-1,0-1 0,0 0 1,0 1-1,1-1 0,8 4 0,-10-5-34,-1-2 0,0 1-1,1 0 1,-1 0-1,1-1 1,-1 1 0,0-1-1,1 0 1,-1 0-1,1 0 1,-1 0 0,1 0-1,-1-1 1,1 1-1,-1-1 1,1 1 0,-1-1-1,4-2 1,-2 1-5,0 0 0,-1-1-1,0 1 1,0-1 0,1 0 0,-2 0 0,1 0 0,0-1 0,-1 1 0,4-5 0,0-3-11,-1 0 0,0-1 0,0 1 0,-1-1 0,-1 0 0,4-20 0,-6 18-83,0 0-1,0 0 1,-1 0 0,-1 0 0,0 0-1,-1 0 1,-1 0 0,0 1-1,-9-27 1,11 38 28,0 1-1,1-1 0,-1 0 1,0 1-1,0-1 0,0 1 1,0 0-1,0-1 0,0 1 1,-1 0-1,1-1 0,0 1 1,-1 0-1,1 0 0,-1 0 1,-1-1-1,2 2 26,1 0-1,0 0 0,-1 0 1,1 0-1,-1 0 1,1 0-1,0 0 0,-1 0 1,1 0-1,-1 0 1,1 0-1,0 0 1,-1 0-1,1 0 0,-1 0 1,1 1-1,0-1 1,-1 0-1,1 0 0,0 0 1,-1 1-1,1-1 1,0 0-1,0 0 1,-1 1-1,-5 17-380,5-8 263,1 0 0,1 0 0,-1 0 0,2 0 0,-1 0 0,5 13 0,21 58-1169,-27-79 1266,1 0 1,0 0-1,0 0 0,-1 0 0,1-1 0,0 1 0,1 0 0,-1 0 0,3 2 1,-4-9-242</inkml:trace>
  <inkml:trace contextRef="#ctx0" brushRef="#br0" timeOffset="1">314 2 14643,'0'6'1360,"6"12"-959,2 1-193,7 2 480,1-1 568,1-8-1016,2-5 16,1-7-136</inkml:trace>
  <inkml:trace contextRef="#ctx0" brushRef="#br0" timeOffset="2">690 189 15115,'103'194'3503,"-42"-85"-2599,-30-44-410,-29-60-301,0 1 0,-1-1-1,1 1 1,-1 0-1,0 0 1,0 0-1,-1-1 1,0 1-1,0 10 1,0-16-162,0 1-1,0-1 1,0 0 0,0 1-1,0-1 1,0 0 0,-1 1 0,1-1-1,0 0 1,0 1 0,0-1-1,0 1 1,0-1 0,0 0-1,-1 0 1,1 1 0,0-1-1,0 0 1,0 1 0,-1-1 0,1 0-1,0 0 1,0 1 0,-1-1-1,1 0 1,0 0 0,-1 0-1,1 1 1,0-1 0,-1 0-1,1 0 1,0 0 0,-1 0 0,1 0-1,0 0 1,-1 0 0,1 1-1,-1-1 1,1 0 0,0 0-1,-1-1 1,1 1 0,0 0-1,-1 0 1,1 0 0,0 0 0,-1 0-1,1 0 1,0 0 0,-1 0-1,1-1 1,-1 1 0,-14-13 704,6 1-545,1 1 0,0-1 0,1 0 0,1-1 0,0 0 0,0 0 0,-5-21 0,-19-98-74,22 85-591,-4-79-1,12 108 201,0 0 0,1-1 0,1 1 0,1 0 0,0 0 0,2 0 0,9-24 0,-2 17-301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6.7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44 14355,'-4'0'195,"0"1"-1,-1-1 1,1 1 0,0 0-1,0 0 1,0 1 0,1-1-1,-1 1 1,0 0-1,1 0 1,-1 0 0,1 0-1,-1 1 1,1 0 0,0-1-1,0 1 1,0 0 0,0 1-1,1-1 1,-1 0-1,-2 5 1,1 0-87,-1 1 0,1-1 0,1 0 0,-1 1 0,1 0 0,1 0 0,0 0 0,-2 13 1,4-19-81,0-1 0,-1 1 0,2 0 1,-1-1-1,0 1 0,0-1 0,1 1 1,-1-1-1,1 1 0,0-1 0,0 0 1,1 3-1,-1-4-20,-1-1 0,1 1 0,-1 0 0,1-1 0,0 1 0,-1-1 0,1 1 0,0-1 0,-1 1 0,1-1 0,0 1 0,0-1 0,0 0 0,-1 1 0,1-1 0,0 0 0,0 0 0,0 0 0,0 1 0,-1-1 0,1 0 0,0 0 0,0 0 0,0 0 0,0-1 0,0 1 0,-1 0 0,1 0 1,0 0-1,0-1 0,0 1 0,-1 0 0,1-1 0,0 1 0,0-1 0,-1 1 0,1-1 0,0 1 0,0-2 0,6-3 8,0 0 0,0-1 1,-1-1-1,0 1 0,0-1 1,-1 0-1,8-11 0,29-58 19,-35 63-20,-1-1 24,1 1 1,-2-1 0,5-16-1,-13 42-214,1-1 0,0 0 0,1 1 0,0-1-1,1 1 1,0-1 0,2 14 0,-2-24 141,0-1 0,1 1 0,-1-1 0,0 0 0,0 1 0,0-1 0,0 1 0,0-1 1,1 1-1,-1-1 0,0 0 0,0 1 0,1-1 0,-1 0 0,0 1 0,1-1 0,-1 0 0,0 1 0,1-1 1,-1 0-1,0 0 0,1 1 0,-1-1 0,1 0 0,-1 0 0,1 0 0,-1 1 0,0-1 0,1 0 0,-1 0 1,1 0-1,-1 0 0,1 0 0,-1 0 0,1 0 0,-1 0 0,0 0 0,1 0 0,-1 0 0,1-1 0,-1 1 1,1 0-1,-1 0 0,0 0 0,1 0 0,-1-1 0,1 1 0,-1 0 0,0 0 0,1-1 0,-1 1 0,0 0 0,1-1 1,-1 1-1,1-1 0,9-10-586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32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0 16484,'6'4'480,"2"1"0,-1-2 0,0 1 0,1-1 0,-1 0 0,13 3 0,-12-4-155,0 0-1,0 1 1,-1 0 0,1 0 0,8 6-1,-13-7-258,-1 0 0,1 0 0,-1 0 0,0 1 0,0-1 0,0 0 0,0 1 0,0-1 0,-1 1 0,1 0 0,-1 0-1,0-1 1,0 1 0,0 0 0,0 0 0,0 0 0,0 0 0,-1 4 0,2 9 76,-2 0 0,0-1 1,0 1-1,-2 0 0,0-1 1,-1 1-1,0-1 0,-1 1 0,-1-1 1,0-1-1,-11 21 0,-9 11 196,-2-2-1,-34 45 0,48-71-247,12-17-86,1-1 1,-1 0 0,1 1-1,0-1 1,-1 1 0,1-1 0,-1 1-1,1-1 1,0 1 0,0-1-1,-1 1 1,1 0 0,0-1 0,0 1-1,-1-1 1,1 1 0,0 0-1,0-1 1,0 1 0,0-1 0,0 1-1,0 0 1,0-1 0,0 2-1,14-4-100,25-19-486,-35 19 457,25-16-640,47-38 0,-36 22 340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28.6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17 478 14603,'-12'-15'2621,"8"12"-1014,6 13-39,11 29-681,3-1 0,0-1 1,34 52-1,-48-85-863,1-1 0,-1 1 1,1-1-1,0 1 0,0-1 0,1 0 1,-1 0-1,7 4 0,-9-7-20,0 1 0,0-1 0,0 0 0,0 1 0,0-1 0,0 0 0,0 0 0,0 1 0,0-1 0,0 0 0,0 0-1,0 0 1,1-1 0,-1 1 0,0 0 0,0 0 0,0 0 0,0-1 0,0 1 0,0-1 0,0 1 0,0-1 0,0 1 0,0-1 0,0 1 0,0-1 0,-1 0 0,1 1 0,0-1-1,0 0 1,-1 0 0,1 0 0,0 0 0,-1 0 0,1 0 0,-1 0 0,1 0 0,-1 0 0,1-1 0,4-8 13,-1-1 1,0 0-1,-1 0 0,0 0 1,-1 0-1,0 0 0,-1 0 1,0-16-1,-1-9 54,-6-47 1,3 58-25,0 0 0,-2 1 0,-13-42 0,29 107-29,-1-16-17,1 0 1,1-1-1,1 0 0,2-1 0,30 39 0,-43-61 1,-1 1 0,1 0-1,-1-1 1,1 1 0,0-1 0,0 0-1,0 1 1,-1-1 0,1 0 0,0 0-1,0 0 1,1 0 0,-1-1 0,0 1 0,0-1-1,0 1 1,0-1 0,1 0 0,3 1-1,-4-2 3,-1 0-1,1 1 1,0-1-1,-1 0 0,1 0 1,-1 0-1,1 0 0,-1 0 1,1 0-1,-1 0 1,0-1-1,0 1 0,1-1 1,-1 1-1,0 0 1,0-1-1,0 0 0,-1 1 1,1-1-1,0 0 0,-1 1 1,1-1-1,-1 0 1,1-2-1,3-13 17,-1-1 0,-1 1 0,0-1 0,-1 1 0,-1-1 0,-3-20 0,0 14 21,0 0-1,-2 0 1,-15-44 0,15 57-54,5 16-3,6 20 3,0-9-1,0 0 1,1-1-1,0 0 0,2 0 0,0-1 0,17 22 0,-26-35 16,1 0 0,0-1 0,0 1 0,-1-1 0,1 1 0,0 0 1,0-1-1,-1 1 0,1-1 0,0 0 0,0 1 0,0-1 0,0 0 0,0 1 0,0-1 0,0 0 0,0 0 0,0 0 0,0 0 0,0 0 0,-1 0 1,1 0-1,0 0 0,0 0 0,0 0 0,0-1 0,0 1 0,0 0 0,0-1 0,0 1 0,0-1 0,-1 1 0,1-1 0,0 1 0,0-1 0,0 1 1,-1-1-1,1 0 0,0 1 0,-1-1 0,1 0 0,-1 0 0,1 0 0,3-6 11,0 1 0,0 0 0,-1-1 1,4-10-1,-5 11-9,2-4 2,1 0-1,0 0 0,0 1 1,1 0-1,0 0 1,0 0-1,11-11 0,-14 18-11,-1 0-1,1 0 0,-1-1 0,1 2 0,0-1 1,-1 0-1,1 0 0,0 1 0,0 0 1,0 0-1,1-1 0,-1 2 0,0-1 1,0 0-1,1 1 0,-1-1 0,0 1 0,0 0 1,1 0-1,-1 1 0,0-1 0,1 0 1,-1 1-1,0 0 0,0 0 0,0 0 1,0 0-1,6 3 0,1 3-13,0-1 0,0 2 0,-1-1 0,0 2 0,10 10 0,12 11 100,-31-30-71,0 1 0,0-1 0,1 0 0,-1 1 0,0-1-1,0 0 1,0 0 0,1 1 0,-1-1 0,0 0 0,0 0 0,1 1 0,-1-1 0,0 0 0,1 0-1,-1 0 1,0 0 0,1 1 0,-1-1 0,0 0 0,1 0 0,-1 0 0,0 0 0,1 0 0,-1 0-1,0 0 1,1 0 0,-1 0 0,0 0 0,1 0 0,-1 0 0,1 0 0,-1 0 0,0 0 0,1-1-1,-1 1 1,0 0 0,0 0 0,1-1 0,0-15 243,-12-25 116,-4 2 23,-23-38-1,-2-8-77,39 84-319,1 1 1,0 0 0,0-1 0,0 1-1,0-1 1,-1 1 0,1 0-1,0-1 1,0 1 0,0-1-1,0 1 1,0-1 0,0 1-1,0 0 1,0-1 0,0 1-1,0-1 1,1 1 0,-1-1-1,0 1 1,0 0 0,0-1-1,0 1 1,1 0 0,-1-1-1,0 1 1,0-1 0,1 1-1,-1 0 1,0 0 0,1-1-1,-1 1 1,0 0 0,1-1 0,-1 1-1,0 0 1,1 0 0,-1 0-1,1-1 1,-1 1 0,0 0-1,1 0 1,-1 0 0,1 0-1,28-3-915,-5 1-508,-21 1 1349,0 0 1,0-1-1,0 0 1,0 1-1,-1-1 1,1 0-1,0-1 1,-1 1-1,0 0 1,4-4-1,10-18-520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29.4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16299,'0'-1'124,"-1"1"0,1 0 1,0-1-1,0 1 0,0-1 0,0 1 0,0-1 0,0 1 0,0-1 0,0 1 0,0-1 0,1 1 0,-1 0 0,0-1 0,0 1 0,0-1 0,0 1 0,1-1 0,-1 1 0,0 0 0,0-1 0,1 1 0,-1 0 0,0-1 0,1 1 0,-1-1 0,10 7 1389,15 30-1062,-16-22-53,228 342 477,-232-348-943,14 28-458,-18-34 419,0-1-1,0 1 1,0 0 0,-1-1-1,1 1 1,-1 0-1,1 0 1,-1-1-1,0 1 1,0 0 0,0 0-1,0 0 1,0 0-1,0-1 1,0 1 0,-1 0-1,0 2 1,0-3 67,0 0 0,0 0-1,1 0 1,-1-1 0,-1 1 0,1 0 0,0-1 0,0 1 0,0-1 0,0 1 0,0-1 0,-1 1 0,1-1 0,0 0 0,0 1 0,-1-1 0,1 0-1,0 0 1,0 0 0,-1 0 0,1 0 0,-2-1 0,1 1-24,-24-1-632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29.9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3 508 16027,'-2'-23'554,"2"1"0,0-1-1,1 0 1,1 0-1,1 1 1,2-1-1,0 1 1,1 0-1,1 1 1,1-1 0,21-39-1,-16 39-249,1 0-1,1 0 1,29-31-1,-37 44-259,1 1 1,1 1-1,-1-1 0,1 1 1,1 1-1,-1 0 0,1 0 1,0 1-1,0 0 1,20-6-1,-27 10-38,0 0 0,0 1 0,1-1 0,-1 1 0,0 0 0,1 0 0,-1 0 0,0 0 0,0 0 0,1 1 0,-1 0 0,0-1 0,0 1 0,0 0 0,1 1 0,-1-1 0,-1 0 0,1 1 0,4 3 0,-4-3 4,0 1-1,0 0 1,0 0-1,-1 0 1,1 1-1,-1-1 1,0 1 0,0-1-1,0 1 1,-1 0-1,1 0 1,-1-1 0,0 1-1,0 0 1,1 6-1,0 12 58,-1-1 0,0 1-1,-2 0 1,0 0 0,-2 0-1,-9 39 1,2-24-41,-1-1-1,-2-1 1,-20 39 0,27-63-254,5-6-23,-1 0 1,0-1-1,0 0 1,-1 1-1,0-1 1,1 0-1,-1 0 1,-1 0-1,1-1 1,-8 7-1,11-10 240,0 1-1,0-1 0,0 0 0,0 0 0,0 0 0,0 0 0,0 0 0,0 0 1,0 0-1,0 0 0,0 0 0,0 0 0,-1 0 0,1 1 0,0-1 1,0 0-1,0 0 0,0 0 0,0 0 0,0 0 0,0 0 0,0 0 0,-1 0 1,1 0-1,0 0 0,0 0 0,0 0 0,0 0 0,0 0 0,0 0 0,0 0 1,0 0-1,-1 0 0,1 0 0,0 0 0,0 0 0,0 0 0,0 0 1,0 0-1,0 0 0,0 0 0,0 0 0,0-1 0,-1 1 0,1 0 0,0 0 1,0 0-1,0 0 0,0 0 0,0 0 0,0 0 0,0 0 0,0 0 1,0 0-1,0-1 0,0 1 0,0 0 0,0 0 0,0 0 0,0 0 0,0 0 1,0 0-1,0 0 0,0 0 0,0-1 0,3-7-517,7-7-354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30.4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20 377 16628,'2'2'233,"0"0"0,1 0 0,-1 0 0,0 1 0,0-1 0,0 0 0,0 1 0,0 0 0,-1-1 0,3 5 0,12 34 657,-8-19-181,52 122 968,-56-134-1523,-5-20-24,-8-20 3,-13-21 35,-2 1 1,-51-78 0,80 131-185,1 1 1,-1-1-1,1 0 0,11 3 0,-12-4 12,0 0 0,0 0 0,0 0 1,1-1-1,-1 0 0,1 0 0,-1-1 1,1 0-1,6 0 0,-10 0 4,0-1 0,0 0 0,1 1 0,-1-1 1,0 0-1,0 0 0,0 0 0,0 0 0,0-1 0,-1 1 0,1 0 0,0-1 1,-1 1-1,1-1 0,-1 0 0,1 1 0,-1-1 0,2-3 0,-1 1 5,0 0-1,-1 0 1,1 0-1,-1-1 1,0 1-1,0 0 1,0-1-1,-1 1 1,0-5-1,0-1 7,0 1 0,-1-1 0,0 1 0,-1-1 0,0 1 0,-1 0 1,0-1-1,-4-8 0,4 14 13,5 13-11,6 16-10,-5-19-5,7 15 14,15 23 1,-23-39-13,1-1 0,0 0 0,0 0 1,1 0-1,-1 0 0,1-1 1,0 1-1,0-1 0,0 0 1,0 0-1,8 4 0,-11-7 0,0 1 0,0-1 0,0 0 0,1 0 0,-1 0 0,0 1 0,0-1 0,0 0 0,0 0 0,0 0 0,0-1 0,0 1 0,0 0 0,1 0 0,-1-1 0,0 1 0,0 0 0,0-1 0,0 1 0,0-1 0,0 1 0,0-1 0,-1 0 0,1 1 0,0-1 0,0 0 0,0 0 0,-1 0 0,1 1 0,0-1 0,-1 0 0,2-2 0,0-2 1,1 0 1,-1 0-1,1 0 1,1-10-1,-4 15-1,5-19 8,-1 0 0,-1 0-1,-1 0 1,-1 0 0,-1-33-1,-18-94 117,15 123-103,3 23-19,0 0 1,0 0 0,0 0-1,0 0 1,0 0 0,0 0-1,0 0 1,0 0 0,1 0-1,-1 0 1,0 0 0,0 0-1,0 0 1,0 0 0,0 0-1,0 0 1,0 0 0,0 0-1,0 0 1,0 0 0,0 0-1,0 0 1,0 0-1,0 0 1,1 0 0,-1-1-1,0 1 1,0 0 0,0 0-1,0 0 1,0 0 0,0 0-1,0 0 1,0 0 0,0 0-1,0 0 1,0 0 0,0 0-1,0 0 1,0 0 0,0-1-1,0 1 1,0 0 0,0 0-1,0 0 1,0 0 0,0 0-1,7 11 57,10 20 25,-14-23-60,61 111 375,-53-101-294,1 0-1,0-1 0,2 0 0,19 18 1,-32-33-96,0-1 1,0 0 0,1 0 0,-1 0-1,0 0 1,1 0 0,-1 0 0,1-1-1,-1 1 1,1 0 0,2 0-1,-4-1-19,1 0 0,-1 0 0,1 0 0,-1 0 0,1 0 0,-1 0 0,1 0 0,-1 0 0,1 0 0,-1-1 0,1 1-1,-1 0 1,0 0 0,1 0 0,-1-1 0,1 1 0,-1 0 0,0 0 0,1-1 0,-1 1 0,1 0 0,-1-1 0,0 1-1,0 0 1,1-2 0,0 0-66,0 0 0,0-1 0,0 0 0,-1 1 0,1-1 0,-1 1 0,0-1 0,0 0 0,0 1 0,0-1 0,0 0 0,-1-4 0,-2-7-37,-1 1-1,0-1 1,0 1 0,-9-15-1,-13-24-255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30.9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0 105 17332,'6'17'1464,"0"-2"-1336,0-6-544,0-6 512,-3-8-64,3-7-88,3-9-208</inkml:trace>
  <inkml:trace contextRef="#ctx0" brushRef="#br0" timeOffset="1">198 0 15395,'5'11'792,"0"0"0,-1 1 0,0-1 0,1 14-1,-2-13-153,0 1 0,1-1-1,7 16 1,-11-28-630,0 1 0,0-1 1,1 0-1,-1 0 0,0 1 1,0-1-1,1 0 0,-1 0 1,0 1-1,0-1 0,1 0 1,-1 0-1,0 1 0,0-1 1,1 0-1,-1 0 0,0 0 1,1 0-1,-1 0 0,0 1 1,1-1-1,-1 0 0,0 0 1,1 0-1,-1 0 0,0 0 0,1 0 1,-1 0-1,0 0 0,1 0 1,-1 0-1,0 0 0,1-1 1,-1 1-1,0 0 0,1 0 1,-1 0-1,0 0 0,1 0 1,-1-1-1,1 1 0,16-14-204,-2 2 36,-8 9 128,0 1-1,1 0 1,0 1 0,-1 0-1,1 0 1,0 0-1,0 1 1,0 0 0,-1 1-1,1 0 1,0 0-1,0 1 1,-1-1 0,1 2-1,-1-1 1,0 1 0,0 0-1,12 7 1,-16-8 58,1 1-1,0-1 1,-1 1 0,0 0 0,1 0 0,-1 0-1,0 0 1,-1 0 0,1 1 0,0-1 0,-1 1-1,0 0 1,0 0 0,3 7 0,-5-7 40,1 0 0,0-1 0,-1 1 0,0 0 0,0 0 0,0 0-1,0-1 1,-1 1 0,0 0 0,0 0 0,0-1 0,0 1 0,0 0 0,-1-1 0,1 1 0,-1-1 0,0 0 0,0 1 0,-3 3 0,1-2-31,0 0 0,-1-1 1,1 1-1,-1-1 0,0 0 0,0 0 1,0-1-1,0 1 0,-1-1 0,1 0 1,-12 4-1,13-6-84,0 0 1,0 1 0,0-1 0,-1-1-1,1 1 1,0-1 0,-1 0-1,1 0 1,0 0 0,-1 0 0,1-1-1,0 1 1,0-1 0,-1 0-1,1-1 1,0 1 0,0-1-1,-4-2 1,-15-12-345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31.4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53 225 16644,'0'0'55,"0"1"1,0-1 0,0 0 0,0 0-1,0 0 1,1 1 0,-1-1-1,0 0 1,0 0 0,0 0 0,0 1-1,1-1 1,-1 0 0,0 0 0,0 0-1,0 0 1,1 0 0,-1 0 0,0 0-1,0 1 1,0-1 0,1 0 0,-1 0-1,0 0 1,0 0 0,1 0 0,-1 0-1,0 0 1,0 0 0,0 0 0,1 0-1,-1 0 1,0 0 0,0 0-1,1 0 1,-1-1 0,0 1 0,0 0-1,0 0 1,1 0 0,-1 0 0,0 0-1,1-1 1,1-12 1190,-6-17-370,4 30-876,-14-47 782,13 45-727,0-1-1,0 0 1,0 1-1,-1-1 1,1 0-1,-1 1 1,0-1-1,1 1 1,-1 0-1,0 0 1,0 0-1,-1 0 1,-3-3 0,5 5-43,1-1 1,0 1-1,-1 0 1,1 0-1,-1 0 1,1 0-1,-1-1 1,1 1-1,0 0 1,-1 0-1,1 0 1,-1 0-1,1 0 1,-1 0-1,1 0 1,-1 0-1,1 0 1,0 0-1,-1 1 1,1-1-1,-1 0 1,1 0-1,-1 0 1,1 0-1,0 1 1,-1-1-1,1 0 1,0 0-1,-1 1 1,1-1-1,0 0 1,-1 1-1,1-1 1,0 0-1,-1 1 1,1-1-1,0 1 1,0-1-1,0 0 1,-1 1-1,1-1 1,0 1-1,0-1 1,0 0-1,0 1 1,0-1-1,0 1 1,-2 25 322,2-24-300,0 4-25,0-1 0,0 1 0,0-1 0,1 0-1,0 1 1,0-1 0,1 0 0,-1 0 0,1 0-1,0 0 1,0 0 0,1 0 0,0 0 0,0-1 0,0 1-1,7 6 1,-10-10-20,1-1 0,0 1 0,0-1 0,0 0 0,0 1 0,0-1 0,0 0 0,0 0 0,0 0 0,0 0 0,0 0 0,0 0 0,0 0 0,0 0 0,0 0 0,0 0 0,0-1 0,0 1 0,0 0 0,0 0 0,0-1 0,-1 1 0,1-1 0,0 1 0,0-1 0,1 0 0,25-22-189,-15 13 108,-5 5 31,0 0 1,0 0 0,1 0-1,0 1 1,10-4-1,-16 8 59,-1-1 1,1 0-1,-1 1 0,1-1 0,-1 1 0,1 0 1,0-1-1,-1 1 0,1 0 0,-1 0 1,1 0-1,0 0 0,-1 0 0,1 1 1,-1-1-1,1 0 0,-1 1 0,1-1 0,-1 1 1,1-1-1,-1 1 0,1 0 0,-1 0 1,0 0-1,1 0 0,-1 0 0,0 0 1,0 0-1,0 0 0,1 0 0,-1 0 0,0 1 1,-1-1-1,1 0 0,0 1 0,1 2 1,-2-4 17,1 1 1,-1-1 0,0 1 0,1 0 0,-1-1 0,0 1-1,0-1 1,1 1 0,-1-1 0,0 1 0,0 0-1,0-1 1,0 1 0,0-1 0,0 1 0,0 0 0,0-1-1,0 1 1,0 0 0,0-1 0,0 1 0,-1-1 0,1 1-1,0-1 1,0 1 0,-1 0 0,1-1 0,0 1 0,-1-1-1,1 1 1,0-1 0,-1 1 0,1-1 0,-1 0 0,1 1-1,-1-1 1,1 1 0,-1-1 0,1 0 0,-1 1-1,1-1 1,-1 0 0,1 0 0,-1 0 0,0 1 0,1-1-1,-2 0 1,0 0 43,0 0-1,0 0 1,0 0-1,0 0 1,0 0-1,0-1 1,0 1-1,0-1 1,0 0 0,0 1-1,0-1 1,1 0-1,-4-2 1,-7-5 128,1-1 0,0 0 0,1 0 0,0-1 1,-10-14-1,17 21-326,1 0 0,-1-1 0,1 0 0,-1 0 0,1 0 1,0 0-1,1 0 0,-1 0 0,1 0 0,0 0 0,0-1 0,0 1 1,0 0-1,1-1 0,0 1 0,0-1 0,0 1 0,0 0 0,1-1 0,1-6 1,4-6-370,1-2-127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31.9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0 17524,'-1'1'96,"0"0"0,0 0 0,1 0-1,-1 1 1,0-1 0,1 0 0,-1 0 0,1 1 0,-1-1 0,1 0 0,0 0 0,-1 1 0,1-1 0,0 0 0,0 1 0,0-1-1,0 0 1,0 1 0,0-1 0,1 0 0,-1 1 0,0-1 0,1 2 0,9 33 864,-1-11-676,2 0 1,1-1 0,0 0-1,2-1 1,1-1-1,1 0 1,0-1 0,2-1-1,26 25 1,-37-40-239,0 1 0,1-1 1,-1 0-1,1 0 0,0-1 1,1 0-1,-1 0 0,1-1 0,14 4 1,-20-6-48,-1-1 1,1 0 0,-1 0 0,1 1-1,0-1 1,-1-1 0,1 1 0,-1 0-1,1-1 1,-1 1 0,1-1 0,-1 0-1,1 0 1,-1 0 0,1 0 0,-1 0-1,0 0 1,0-1 0,1 1 0,-1-1-1,0 1 1,-1-1 0,1 0 0,0 0-1,0 0 1,-1 0 0,1 0 0,-1 0-1,0 0 1,1-1 0,-1 1 0,0-1-1,0 1 1,-1 0 0,1-1 0,0 1-1,-1-4 1,3-5-93,-1 1 0,-1-1 0,0-15 0,0 23 54,-1 0 0,0 0 0,-1 0 1,1 0-1,0-1 0,-1 1 0,0 0 0,0 0 0,0 0 0,0 0 0,0 1 0,0-1 0,-1 0 0,1 0 0,-1 1 1,-2-3-1,4 5 33,0-1 1,0 1 0,0 0 0,0 0 0,0 0 0,0 0-1,0 0 1,-1 0 0,1 0 0,0 0 0,0 0 0,0 0-1,0 0 1,0 0 0,0 0 0,0 0 0,-1 0 0,1 0 0,0-1-1,0 1 1,0 0 0,0 0 0,0 0 0,0 0 0,0 0-1,-1 1 1,1-1 0,0 0 0,0 0 0,0 0 0,0 0-1,0 0 1,0 0 0,0 0 0,0 0 0,-1 0 0,1 0-1,0 0 1,0 0 0,0 0 0,0 0 0,0 0 0,0 1-1,0-1 1,0 0 0,0 0 0,0 0 0,0 0 0,0 0 0,-1 0-1,0 10-89,1 8 68,4 7-924,1-1 0,14 44 1,-19-68 925,0 0 1,0 0-1,-1 0 1,1 1 0,0-1-1,0 0 1,0 0 0,0 0-1,1 0 1,-1 1-1,0-1 1,0 0 0,0 0-1,0 0 1,0 1 0,0-1-1,0 0 1,0 0-1,0 0 1,0 0 0,0 1-1,1-1 1,-1 0-1,0 0 1,0 0 0,0 0-1,0 0 1,0 1 0,1-1-1,-1 0 1,0 0-1,0 0 1,0 0 0,0 0-1,1 0 1,-1 0 0,0 0-1,0 0 1,0 0-1,1 0 1,-1 0 0,0 0-1,1-11-720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32.4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27 17252,'-4'13'527,"1"0"1,0 0-1,1 0 1,0 0 0,0 23-1,3-29-366,0 1 0,0 0 0,0 0 0,1 0 0,0-1 0,0 1 0,1-1 0,0 0 0,1 0-1,7 12 1,-11-17-141,1-1-1,-1 0 0,1 0 1,0 1-1,0-1 0,0 0 1,0 0-1,0 0 0,0 0 1,0 0-1,0 0 0,0 0 1,0 0-1,0-1 0,1 1 1,-1 0-1,0-1 0,1 1 1,-1-1-1,0 1 0,1-1 1,-1 0-1,1 1 0,-1-1 1,0 0-1,1 0 0,-1 0 1,1 0-1,1-1 0,-1 0-10,0 0-1,-1 0 1,1 0 0,-1 0-1,1 0 1,-1-1 0,0 1-1,1-1 1,-1 1 0,0-1-1,0 1 1,0-1 0,0 0-1,0 1 1,-1-1 0,1 0-1,0 0 1,-1 1 0,1-1-1,-1 0 1,0 0 0,1-2-1,0-8 5,1 0-1,-2 0 1,1-1 0,-2 1-1,1 0 1,-2 0 0,0 0-1,0 0 1,-1 0-1,0 1 1,-1-1 0,-10-19-1,14 30-12,0 0 0,-1 1 0,1-1 0,0 0 0,-1 1-1,1-1 1,-1 0 0,1 0 0,-1 1 0,1-1 0,-1 1 0,1-1 0,-1 1-1,0-1 1,1 1 0,-1-1 0,0 1 0,1-1 0,-1 1 0,0 0 0,0-1-1,0 1 1,0 0 0,1 1 0,-1-1-1,1 1 1,-1-1 0,1 1-1,0-1 1,-1 1 0,1-1-1,0 1 1,-1-1 0,1 1-1,0 0 1,0-1 0,0 1-1,0 0 1,-1-1 0,1 1-1,0-1 1,0 1 0,0 1-1,3 42-13,-1-28 29,2 0 0,0-1 0,1 1 0,0 0-1,1-1 1,1 0 0,1-1 0,9 15 0,-17-28-20,1 0 0,0 0 1,-1 0-1,1 0 0,0 0 1,0 0-1,-1-1 0,1 1 1,0 0-1,0 0 0,0-1 1,0 1-1,0 0 0,0-1 1,0 1-1,0-1 0,1 0 1,-1 1-1,0-1 0,2 1 0,-2-2-16,0 1-1,0-1 0,0 1 0,-1-1 0,1 1 1,0-1-1,0 1 0,-1-1 0,1 0 0,0 0 0,-1 1 1,1-1-1,-1 0 0,1 0 0,-1 0 0,1 1 1,-1-1-1,0 0 0,1 0 0,-1 0 0,0 0 0,1 0 1,-1 0-1,0 0 0,0-1 0,3-21-560,0-1-1,-2 0 0,0 0 1,-2 1-1,-5-34 1,0 12-61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32.9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54 538 16412,'-2'-1'144,"0"0"0,0 1 0,0-1 1,0 1-1,0-1 0,0 1 0,1 0 1,-1 0-1,0 0 0,0 0 0,0 0 1,0 0-1,0 0 0,0 1 1,-3 0-1,3 0-63,1 0 1,0 0-1,0 0 1,-1 0 0,1 0-1,0 0 1,0 0-1,0 0 1,0 1-1,0-1 1,1 0-1,-1 1 1,0-1 0,1 1-1,-1-1 1,0 0-1,1 1 1,0-1-1,-1 1 1,1 3-1,-1 2 132,1 1-1,0 0 1,0 0 0,1 0-1,0 0 1,0-1-1,0 1 1,1 0-1,6 14 1,4 5 78,20 33 0,-20-37-69,66 111 606,-63-110-602,2 0 0,1-2 0,28 29-1,-42-47-172,0 0-1,1 0 0,0-1 0,0 1 1,7 3-1,-10-6-44,-1-1 0,1 1 0,0 0 0,-1-1 1,1 0-1,-1 1 0,1-1 0,0 0 0,-1 0 0,1 0 1,0 0-1,-1 0 0,1 0 0,-1 0 0,1 0 0,0-1 1,-1 1-1,1-1 0,-1 1 0,1-1 0,-1 0 0,1 0 0,-1 1 1,2-3-1,1 0-14,0-1 0,-1 0 0,1 0 0,-1-1 1,0 1-1,0-1 0,-1 1 0,0-1 0,1 0 0,-2 0 0,3-7 0,12-58-213,-16 69 215,4-41-156,-3 30 30,0 1 0,0 0 0,6-20 0,-7 31 125,0 0 1,0 0-1,0 0 0,0 0 0,0 0 0,1-1 0,-1 1 0,0 0 1,0 0-1,0 0 0,0 0 0,0 0 0,0 0 0,0 0 0,1 0 0,-1 0 1,0-1-1,0 1 0,0 0 0,0 0 0,0 0 0,1 0 0,-1 0 1,0 0-1,0 0 0,0 0 0,0 0 0,1 0 0,-1 0 0,0 0 1,0 0-1,0 0 0,0 0 0,0 1 0,1-1 0,-1 0 0,0 0 0,0 0 1,0 0-1,0 0 0,0 0 0,0 0 0,0 0 0,1 0 0,-1 0 1,0 1-1,0-1 0,0 0 0,0 0 0,0 0 0,0 0 0,0 0 1,0 0-1,0 1 0,0-1 0,0 0 0,0 0 0,0 0 0,1 0 0,-1 0 1,0 1-1,0-1 0,0 0 0,-1 0 0,7 12-36,-6-11 24,2 3-6,1 4 7,1 0 0,0-1 0,0 1 1,8 11-1,-11-19 17,-1 1 1,1 0-1,0-1 1,-1 1-1,1 0 1,0-1-1,-1 1 1,1 0-1,0-1 0,0 0 1,0 1-1,0-1 1,0 1-1,-1-1 1,1 0-1,0 1 1,0-1-1,0 0 0,0 0 1,2 0-1,-2 0 2,0-1-1,0 1 1,1-1-1,-1 0 1,0 1-1,0-1 1,0 0-1,0 0 1,0 0-1,0 0 1,0 0-1,0 0 1,0 0-1,-1 0 1,1 0-1,0 0 1,0 0-1,-1-1 1,1-1-1,6-13-74,-1 1 0,-1-2-1,4-18 1,-6 21-181,0 0 1,1 0-1,1 0 0,11-22 1,-16 36 228,1-1 1,-1 0-1,1 0 0,-1 1 1,1-1-1,-1 0 0,1 1 1,-1-1-1,1 0 1,0 1-1,-1-1 0,1 1 1,0-1-1,-1 1 1,1-1-1,0 1 0,0 0 1,0-1-1,0 1 0,-1 0 1,1 0-1,0-1 1,0 1-1,0 0 0,0 0 1,0 0-1,-1 0 0,1 0 1,0 0-1,0 1 1,0-1-1,0 0 0,0 0 1,-1 0-1,1 1 0,0-1 1,0 1-1,0-1 1,-1 0-1,1 1 0,0-1 1,-1 1-1,1 0 0,0-1 1,-1 1-1,1 0 1,0 0-1,5 6-20,0-1 0,-1 1 0,9 14 0,-10-14 74,38 55 672,2-3 0,98 103 1,-133-153-679,0 1 0,0 0 0,-1 1 1,12 20-1,-17-25 10,1 0 0,-1 1 0,-1 0 1,1 0-1,-1-1 0,-1 1 0,1 1 0,-1-1 1,0 0-1,0 8 0,-1-13-11,0 0 1,0-1-1,0 1 0,0-1 1,0 1-1,-1-1 0,1 1 1,0 0-1,-1-1 0,1 1 1,-1-1-1,0 0 0,1 1 1,-1-1-1,0 1 0,0-1 1,0 0-1,0 0 0,0 1 1,0-1-1,0 0 0,0 0 1,-2 1-1,1-2 8,0 1-1,1-1 1,-1 1-1,0-1 1,0 0 0,0 1-1,0-1 1,0 0 0,0 0-1,0-1 1,0 1-1,0 0 1,0-1 0,0 1-1,-3-2 1,-4-2 48,0 0 1,0-1 0,1 0-1,-1 0 1,1-1 0,-8-7-1,-2-4-124,1-2 0,1 1 1,1-2-1,1 0 0,0-1 0,2 0 0,0-1 0,2 0 0,0-1 1,-7-26-1,-1-16-386,3-1 0,-10-98 0,16 89 74</inkml:trace>
  <inkml:trace contextRef="#ctx0" brushRef="#br0" timeOffset="1">441 0 19564,'3'21'1881,"5"2"-1433,4 5-224,4-2 840,4-2-1472,1 0 1744,-3-2-1136,0-2-16,-2-5-112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33.4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18276,'20'44'2776,"-2"-7"-1607,-9-10-585,-2-6 2793,-1-4-2513,-6-16-592,2 5-40,-4-6-168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33.5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184 0 17396,'-6'14'1944,"1"7"-1136,1 3-360,-1 2 1633,2-1-1097,3-1-600,0 0-96,3-9-384,3-1-264,-3-10-504,3-4-280,-6-6 848,0-3-225,-7-3-159</inkml:trace>
  <inkml:trace contextRef="#ctx0" brushRef="#br0" timeOffset="1.01">1 94 16884,'13'9'1624,"7"-5"-976,4-2-256,9-2 664,1-3-223,4-8-225,-1-1-424,2-1-768,-5-2 616,-6 3-184,-1 3-104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39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16379,'3'3'905,"-1"1"-1209,-2 11 304,0 2 560,0-4-712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14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1106 166 12579,'-160'-63'1292,"-28"-11"-512,169 68-714,1 0-1,-2 1 1,1 1 0,0 1-1,-1 1 1,0 0 0,1 2-1,-1 0 1,-20 3 0,23 0-38,1 1-1,-1 0 1,1 1 0,-1 1 0,2 1 0,-1 0 0,1 0-1,0 2 1,0 0 0,-22 19 0,9-3 2,1 1 1,1 2-1,2 1 1,0 0-1,2 2 1,2 1-1,1 0 1,-16 37-1,11-14 78,2 0 1,3 2-1,3 0 0,-14 83 0,25-102-40,1 1-1,2-1 1,1 1 0,3-1 0,1 1 0,1-1 0,12 45-1,-8-54-48,1-1-1,1 0 1,1 0-1,1-1 0,2-1 1,1 0-1,0-1 1,2 0-1,37 41 1,-26-39-60,0-2 0,1 0 0,2-2 0,0-2 0,1 0 0,1-2 1,1-2-1,1-1 0,0-2 0,1-1 0,0-1 0,1-3 0,62 9 1,-48-13-68,1-2 0,-1-2 0,1-3 1,-1-2-1,0-2 0,0-3 0,53-15 1,-31 2-2,-1-4 0,-1-2 0,-1-4 1,72-45-1,-78 38 96,-2-2 1,-2-3-1,100-96 0,-147 127 59,0-2 1,-1 1-1,0-2 0,-1 1 1,-1-2-1,-1 1 0,0-1 0,7-22 1,-11 24 47,-1 0 0,0 0 0,-2 0 0,1-1 0,-2 1 1,0-1-1,-1 1 0,-1-1 0,0 1 0,-5-25 1,-1 12 49,-2 1 1,0 0 0,-1 1 0,-2 0 0,-1 0 0,-1 1 0,-24-33 0,5 16-128,-1 1 0,-2 2 0,-45-39-1,17 26-231,-3 2-1,-146-81 1,88 63-101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10.6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 13907,'-9'318'2091,"1"-223"-2635,-26 125 0,19-150-660,4 1-1,-6 139 1,31 154 4016,-1-56-283,-25 0-1942,9-280-785,2 1-1,0-1 1,2 1-1,0-1 1,10 45-1,1-20 582,27 139 1662,-33-149-1410,-1 1 1,-1 59-1,-9-77-1159,-1-21 94,0-14 140,2-4-54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52.3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9 12715,'-2'-8'1521,"-2"7"-381,-4 14 325,0 30-163,1 0 0,-1 67 0,11 91-1437,0-98 299,19 416-126,-8-258-48,28 255-6,-23-354-56,-3 233 0,-6 138-489,-1 116-190,-6 106 726,3-190 28,0-253 10,-9 188-36,14-102 56,-12-392 116,-5-12-16,-9-20 68,11 19-146,4 7-63,0 0 0,0 0 0,0 0 1,0 0-1,0 0 0,0 0 0,0-1 0,0 1 1,0 0-1,0 0 0,0 0 0,0 0 0,0 0 0,0 0 1,0 0-1,0 0 0,0 0 0,0 0 0,-1 0 1,1 0-1,0 0 0,0 0 0,0-1 0,0 1 0,0 0 1,0 0-1,0 0 0,0 0 0,0 0 0,0 0 1,0 0-1,-1 0 0,1 0 0,0 0 0,0 0 0,0 0 1,0 0-1,0 0 0,0 0 0,0 0 0,0 0 1,0 0-1,0 0 0,-1 0 0,1 0 0,0 1 0,0-1 1,0 0-1,0 0 0,0 0 0,0 0 0,0 0 1,0 0-1,0 0 0,0 0 0,0 0 0,0 0 0,-3 8-474,1 8-589,2-14 957,0 0 0,-1 0 0,1 0 0,-1 0 0,1 0 0,-1 1 0,0-1 0,0-1 0,0 1 0,0 0 0,0 0 0,-2 2 0,-4 5-345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53.5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1 127 16476,'6'-2'136,"-1"0"1,1 1 0,1 0 0,-1 0 0,0 1 0,0-1-1,0 1 1,0 1 0,0-1 0,10 3 0,-3-2 22,43 4-121,1-2 0,0-3 0,0-2-1,110-20 1,-15-12 20,-44 9-10,161-17 0,-162 37-28,189 16 0,105 39 4,-315-38-23,177 43 0,-168-31-6,119 13 0,340 5-22,-434-34 40,24-2 3,0-5-1,231-30 1,-60-4-25,-222 29 6,130 11 0,-149 0 9,155 10-16,-160-15 70,94-10-1,302-67 766,59-5-398,-230 47-360,-199 21-39,-46 10 143,-50 2-169,1 0 1,0 0 0,0 0 0,0 0-1,0 0 1,0 1 0,0-1 0,0 0-1,0 0 1,0 0 0,0 0 0,0 0-1,0 0 1,0 0 0,0 0 0,0 0-1,0 0 1,0 0 0,0 0 0,0 0-1,0 1 1,0-1 0,0 0 0,0 0-1,0 0 1,0 0 0,0 0 0,0 0-1,0 0 1,0 0 0,0 0 0,0 0-1,0 0 1,0 0 0,0 0 0,0 1-1,0-1 1,0 0 0,0 0 0,0 0-1,0 0 1,0 0 0,1 0 0,-1 0-1,0 0 1,0 0 0,0 0 0,0 0-1,0 0 1,0 0 0,0 0 0,0 0-1,0 0 1,0 0 0,0 0 0,0 0-1,0 0 1,1 0 0,-1 0 0,0 0-1,0 0 1,0 0 0,0 0 0,0 0-1,0 0 1,0 0 0,0 0 0,-5 3-25,-3-2-86,1 0 0,-1-1-1,1 0 1,-1-1 0,1 0 0,-15-3 0,3-2-86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54.0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 21381,'0'0'29,"0"0"1,0 0 0,0 0-1,0 0 1,0 0 0,0 0-1,0 0 1,0 0 0,1 0-1,-1 0 1,0 1 0,0-1 0,0 0-1,0 0 1,0 0 0,0 0-1,0 0 1,0 0 0,0 0-1,0 0 1,0 0 0,0 0-1,0 1 1,0-1 0,0 0-1,0 0 1,0 0 0,0 0 0,0 0-1,0 0 1,0 0 0,0 0-1,0 1 1,0-1 0,0 0-1,0 0 1,0 0 0,0 0-1,0 0 1,0 0 0,0 0-1,0 0 1,0 0 0,0 1 0,0-1-1,0 0 1,-1 0 0,1 0-1,0 0 1,0 0 0,0 0-1,0 0 1,0 0 0,0 0-1,0 0 1,0 0 0,0 0 0,0 0-1,-1 0 1,1 0 0,0 0-1,0 0 1,0 0 0,0 0-1,0 0 1,0 0 0,0 0-1,-1 0 1,14 2 514,21-1-572,-33-1 64,38-1-5,27-1-52,-60 2 23,0 0 0,-1 1 0,1 0 0,0 0 0,-1 1 0,1-1 0,-1 1 0,9 4 0,-12-4-1,1-1 0,-1 1 0,0 0 0,0 0 0,0 0 0,0 0 0,0 1-1,-1-1 1,1 0 0,-1 1 0,1-1 0,-1 1 0,0 0 0,0-1 0,0 1 0,0 0 0,-1 0 0,1 4 0,1 6 23,-1 0 1,-2 24-1,1-31-12,-4 37 114,-1 0 0,-2 0 1,-3-1-1,-1 0 0,-1-1 0,-3 0 1,-1-1-1,-36 62 0,18-49-74,31-49-124,0 1 0,-1-1 0,0 0 1,0 0-1,0-1 0,-1 1 0,1-1 0,-9 5 0,11-8 28,0 1 0,1-1-1,-1 1 1,0-1-1,1 0 1,-1 0 0,0 0-1,1 0 1,-1 0-1,0 0 1,0 0 0,1 0-1,-1-1 1,0 1-1,1-1 1,-1 1 0,0-1-1,1 0 1,-1 0 0,1 1-1,-1-1 1,1 0-1,0 0 1,-1-1 0,1 1-1,0 0 1,0 0-1,0-1 1,0 1 0,0 0-1,-2-3 1,-10-16-400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54.6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12 491 13307,'-1'-2'210,"0"1"-1,-1 0 1,1-1-1,0 1 1,1-1 0,-1 1-1,0-1 1,0 1 0,1-1-1,-1 0 1,1 1 0,-1-1-1,1 0 1,0 1 0,-1-1-1,1 0 1,0 0 0,0 1-1,0-1 1,1 0 0,-1 1-1,0-1 1,1 0 0,-1 0-1,1 1 1,0-3 0,3-4 22,0 0 1,1 0-1,0 1 0,6-8 1,-2 3 53,262-347 1835,-268 356-2118,-1 1 1,0-1-1,1 1 1,-1-1 0,1 1-1,0 0 1,0 0-1,0 0 1,0 0-1,4-1 1,-6 3-3,1-1 0,-1 1-1,1 0 1,-1 0 0,1 0 0,-1 0 0,1 0 0,-1 0-1,1 0 1,-1 0 0,0 1 0,1-1 0,-1 1 0,1-1-1,-1 1 1,0-1 0,1 1 0,-1 0 0,0 0 0,0 0-1,1-1 1,-1 1 0,0 0 0,2 3 0,17 19-5,0 2 1,-1 0-1,20 38 1,16 21-867,-3-22 476,-29-37 152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56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34 730 14515,'-34'26'2725,"83"-69"943,-23 13-3128,-2-2 0,30-51 0,31-74 35,-84 155-569,119-271 244,-76 164-217,-42 106-26,-1 0 1,0 0-1,1 0 1,-1 0-1,1 0 0,4-5 1,-6 8-7,0 0 0,0 0 0,0 0-1,0-1 1,1 1 0,-1 0 0,0 0 0,0 0 0,0 0 0,0 0 0,0 0-1,1 0 1,-1 0 0,0 0 0,0 0 0,0 0 0,0 0 0,0 0 0,1 0-1,-1 0 1,0 0 0,0 0 0,0 1 0,0-1 0,0 0 0,0 0 0,1 0 0,-1 0-1,0 0 1,0 0 0,0 0 0,0 0 0,0 0 0,0 0 0,0 1 0,0-1-1,1 0 1,-1 0 0,0 0 0,0 0 0,0 0 0,0 0 0,0 1 0,0-1 0,4 16 20,67 462-192,-71-477 35,0 0 54,1 1 0,-1-1 0,0 1 0,1-1 0,-1 1-1,0-1 1,0 0 0,0 1 0,0-1 0,0 1 0,0-1 0,-1 1 0,1-1-1,0 1 1,-1-1 0,0 2 0,-3-6-371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56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13 181 14899,'-9'8'2273,"6"-4"2128,13-10-3417,4-1-160,5-7-344,2-1-192,6-6-144,2-1-104,1-1-344,-2 0-248,0 7-576,-4-1 976,-6 7-112,-3 1-176,-5 0-193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57.2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116 180 17716,'-8'15'458,"1"0"0,0 1 0,1 1 0,1-1 0,-7 33 0,-4 86 485,14-34-632,2-61-174,-2-63 101,-11-45-1,1 8-181,-13-165-127,28 209 105,-3 16-33,0 0 0,0 0 0,1 0 1,-1 0-1,0-1 0,1 1 0,-1 0 0,0 0 0,0 0 0,1 0 1,-1 0-1,0 0 0,1 0 0,-1 0 0,0 0 0,1 0 0,-1 0 1,0 0-1,1 0 0,-1 0 0,0 0 0,1 0 0,-1 0 0,0 0 1,0 0-1,1 0 0,-1 1 0,1-1 0,25 21 50,-9-6-42,-13-13 2,0 1 0,0-1 0,1 0 0,0 0 0,-1-1 0,1 1 0,0-1 0,0 0 0,0 0 0,-1 0 0,1-1 0,0 0 0,0 0 0,0 0 0,0-1 0,0 1 0,0-1 0,0-1 0,0 1 0,-1 0 0,1-1 0,-1 0 0,6-3 0,9-6 52,0 0 1,-1-2-1,32-29 1,-30 26-23,19-19 5,-9 9 2,57-40-1,-86 65-45,1 0 0,0 0 0,0 0 0,0 0 0,0 0 0,-1 0 0,1 0 0,0 1 0,1-1 0,-1 1 0,0-1 0,0 1 0,0 0 0,0 0 0,0 0 0,0 0 0,0 0 0,3 1 0,-4-1 1,0 1 0,1 0 0,-1 0 0,0-1 0,0 1 0,1 0 0,-1 0 0,0 0 0,0 1 0,0-1 0,0 0 0,0 0 0,-1 0 1,1 1-1,0-1 0,-1 1 0,1-1 0,-1 0 0,1 3 0,2 7 19,-1 1-1,-1 0 1,0 0-1,0 0 1,-2 13-1,1-8 1,2 85 206,-2 69 169,0-169-448,0 1 0,0-1 0,0 0 0,0 1-1,-1-1 1,1 0 0,-1 0 0,0 0 0,1 1 0,-1-1 0,0 0 0,-3 3-1,3-4 31,0 0 0,0-1-1,0 1 1,0-1 0,0 1 0,0-1-1,0 1 1,0-1 0,0 0-1,-1 0 1,1 0 0,0 1-1,0-1 1,0 0 0,-1 0-1,1-1 1,0 1 0,0 0-1,0 0 1,-1-1 0,1 1-1,0 0 1,0-1 0,0 1 0,-2-2-1,-21-10-243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34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103 256 16540,'2'7'2032,"-4"13"-1280,-7 1-280,0 7 1713,-4 5-1433,2 6-184,-2 6-144,0-4-72,4-5-208,3-3-128,3-10-264,2-8-176,1-23-1536,0-14 1664,0-7-233,-8-11-167</inkml:trace>
  <inkml:trace contextRef="#ctx0" brushRef="#br0" timeOffset="1">1 1 18524,'3'6'1736,"-5"0"-1328,1 0-208,1 0 713,4-2 727,1-2-1016,-8-5-304</inkml:trace>
  <inkml:trace contextRef="#ctx0" brushRef="#br0" timeOffset="2">286 648 19780,'2'-3'1212,"4"-7"-953,1 0 0,0 1-1,9-9 1,-13 15-199,0 0 0,0 0-1,0 0 1,0 1 0,0-1 0,1 1 0,-1 0 0,1 0 0,0 0-1,-1 0 1,1 1 0,7-2 0,-10 3-55,0 0 1,0 0-1,0 0 0,-1 0 1,1 0-1,0 0 0,0 0 1,-1 0-1,1 1 0,0-1 1,0 0-1,-1 1 0,1-1 1,0 0-1,-1 1 0,1-1 1,0 1-1,-1-1 1,1 1-1,-1 0 0,1-1 1,-1 1-1,1-1 0,-1 1 1,1 0-1,-1 0 0,1-1 1,-1 1-1,0 0 0,0-1 1,1 1-1,-1 0 0,0 0 1,0 0-1,0-1 1,0 1-1,0 0 0,0 0 1,0 0-1,0 1 0,-5 36 89,5-38-94,-9 30 297,0 0 1,-3-1-1,-23 45 0,-8 20 1043,42-90-1252,-1-1 0,1 1 1,0-1-1,0 1 0,1-1 1,-1 1-1,1 0 0,0 4 1,0-7-68,0 0 0,0-1 0,0 1 0,0 0 0,1-1 0,-1 1 1,0 0-1,0-1 0,1 1 0,-1 0 0,0-1 0,1 1 1,-1-1-1,1 1 0,-1-1 0,1 1 0,-1-1 0,1 1 0,0 0 1,0 0-11,1-1 1,-1 0 0,0 1 0,0-1-1,0 0 1,1 0 0,-1 0 0,0 0-1,0 0 1,0 0 0,1 0-1,-1 0 1,0 0 0,0-1 0,2 0-1,3-1-105,-1 0 0,1 0-1,-1-1 1,0 0 0,0 0-1,0 0 1,-1-1-1,1 0 1,-1 0 0,0 0-1,0 0 1,0-1-1,-1 1 1,6-9 0,2-6-122,-1 0 1,12-30 0,-6 7-243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57.9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161 40 13275,'-1'3'400,"0"-1"114,0 0 0,0 0 1,1 0-1,-1 0 0,0 1 0,1-1 0,0 0 0,-1 5 0,1-6-388,1 1 0,-1-1 0,1 0-1,-1 0 1,1 1 0,0-1-1,-1 0 1,1 0 0,0 0-1,0 0 1,0 0 0,0 0 0,0 0-1,0 0 1,0 0 0,0-1-1,0 1 1,0 0 0,2 0-1,1 1-27,1 0 0,-1 0 0,1-1 0,0 1 0,-1-1 0,1 0 0,0-1 0,0 1 0,0-1 0,0 0 0,0 0 0,0 0 0,0-1 0,-1 0 0,1 0 0,0 0 0,8-4 0,4-1-27,-1-1 0,0 0 0,24-16 0,-29 15-44,-9 7-25,0-1 1,0 0 0,1 0-1,-1 1 1,0 0 0,1-1-1,-1 1 1,1 0-1,0 0 1,-1 0 0,1 1-1,0-1 1,4 0 0,-7 1-3,1 0 0,-1 0 0,0 1 1,0-1-1,0 0 0,1 0 1,-1 1-1,0-1 0,0 0 0,0 0 1,0 1-1,1-1 0,-1 0 1,0 0-1,0 1 0,0-1 0,0 0 1,0 1-1,0-1 0,0 0 0,0 0 1,0 1-1,0-1 0,0 0 1,0 1-1,0-1 0,0 0 0,0 1 1,0-1-1,0 0 0,0 0 1,-1 1-1,1-1 0,0 0 0,0 0 1,0 1-1,-6 11 45,6-12-43,-7 12 73,-2 1 1,1-2-1,-1 1 1,-1-1-1,0-1 1,-1 0-1,0 0 1,0-1-1,-1 0 1,0-1-1,-1-1 1,-22 11-1,12-8 87,-1-1 0,0-1 0,0-1-1,0-2 1,-1 0 0,-39 2 0,62-6-158,-1-1 0,1 0 0,-1 0 0,1 0 0,-1-1 0,1 1 1,-1 0-1,1-1 0,-1 0 0,-3-1 0,6 2-5,-1 0 1,1-1-1,0 1 0,0 0 1,0 0-1,-1 0 0,1 0 1,0-1-1,0 1 1,0 0-1,0 0 0,-1-1 1,1 1-1,0 0 0,0 0 1,0-1-1,0 1 0,0 0 1,0-1-1,0 1 0,0 0 1,0 0-1,0-1 0,0 1 1,0 0-1,0 0 0,0-1 1,0 1-1,0 0 1,0-1-1,0 1 0,0 0 1,1-1-1,12-12-34,22-10-28,1 2 0,49-21 1,-7 4-29,-36 17-88,-15 8-432,-1-1 0,32-23 0,-70 48 391,0 0 1,-19 26 0,21-24 148,0-1 0,-1 0 1,-1 0-1,1-1 1,-2-1-1,-15 11 0,27-20 47,1-1-1,-1 1 0,1-1 1,-1 0-1,1 1 0,-1-1 1,0 1-1,1-1 0,-1 0 0,1 1 1,-1-1-1,0 0 0,0 0 1,1 0-1,-1 0 0,0 1 1,1-1-1,-1 0 0,0 0 1,1 0-1,-1 0 0,0-1 1,0 1-1,1 0 0,-1 0 0,0 0 1,1 0-1,-1-1 0,0 1 1,1 0-1,-1-1 0,1 1 1,-1 0-1,0-1 0,1 1 1,-1-1-1,1 1 0,-1-1 1,1 1-1,-1-1 0,1 0 1,0 1-1,-1-1 0,1 1 0,0-1 1,-1 0-1,1 1 0,0-2 1,-3-13-326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58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 13227,'18'-33'2380,"-17"33"-2347,-1 0 1,0 0-1,0 0 0,0-1 0,0 1 0,0 0 0,0 0 0,0 0 0,0 0 0,0 0 0,1 0 1,-1-1-1,0 1 0,0 0 0,0 0 0,0 0 0,0 0 0,0 0 0,1 0 0,-1 0 0,0 0 1,0 0-1,0 0 0,0 0 0,0 0 0,1 0 0,-1 0 0,0 0 0,0 0 0,0 0 1,0 0-1,1 0 0,-1 0 0,0 0 0,0 0 0,0 0 0,0 0 0,0 0 0,1 0 0,-1 0 1,0 0-1,0 1 0,0-1 0,0 0 0,0 0 0,0 0 0,0 0 0,1 0 0,-1 0 0,0 0 1,0 1-1,0-1 0,0 0 0,0 0 0,0 0 0,0 0 0,0 0 0,0 1 0,0-1 0,0 0 1,0 0-1,0 0 0,0 0 0,0 0 0,0 1 0,0-1 0,2 12 894,-2-10-784,7 125 3895,6 61-3030,15-7-844,14 117-369,-42-279-301,0-19 491,0 0 1,0-1-1,0 1 0,0 0 0,0 0 1,0 0-1,0 0 0,0 0 0,-1 0 1,1 0-1,0 0 0,0 0 0,0 0 1,0 0-1,0-1 0,0 1 0,0 0 1,0 0-1,0 0 0,0 0 0,0 0 1,0 0-1,0 0 0,0 0 0,0 0 1,0 0-1,0 0 0,0 0 0,-1 0 1,1 0-1,0 0 0,0 0 0,0 0 1,0 0-1,0 0 0,0 0 0,0 0 1,0 0-1,0 0 0,0 0 0,-1 0 1,1 0-1,0 0 0,0 0 0,0 0 1,0 0-1,0 0 0,0 0 0,0 0 1,0 0-1,0 0 0,0 0 0,0 0 1,0 0-1,-1 0 0,1 0 0,0 0 1,0 0-1,0 0 0,0 0 0,0 0 1,0 0-1,0 0 0,0 1 0,0-1 1,0 0-1,0 0 0,-12-30-1710,9 20 1730,-5-13-520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59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16868,'-12'12'1648,"7"3"-1240,-4 10-160,5 10 768,1 10-496,3 6-103,1 7-161,4 1-48,2-5-112,1-3 16,1-13-304,1-10-240,-2-20 183,-1-8 169,-1-24-96,-1-13-104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00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17452,'4'-7'1704,"-1"10"-1168,-1 6-248,-2 4 1201,1 1-785,5-2-1184,-3-2 1744,5-2-1192,-4-2 64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01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 15259,'0'8'512,"1"-1"0,0 1 0,1-1 0,-1 1 1,1-1-1,1 0 0,-1 1 0,1-1 0,0 0 0,1-1 0,0 1 0,8 10 0,-11-14-521,1-1 1,0 0-1,0 1 1,1-1-1,-1 0 1,0 0-1,1 0 0,-1-1 1,1 1-1,-1-1 1,1 1-1,0-1 1,0 0-1,-1 0 0,1 0 1,0 0-1,0 0 1,0-1-1,0 1 1,0-1-1,0 0 0,0 0 1,1 0-1,-1 0 1,0-1-1,0 1 1,0-1-1,0 0 0,-1 0 1,1 0-1,0 0 1,0 0-1,4-3 1,2-2-301,-1-1 0,1 0 0,-1-1 1,-1 0-1,1 0 0,-1 0 0,10-16 1,-8 11-523,0 1 1,17-17 0,-26 28 817,1 1 0,-1 0 1,0 0-1,0 0 0,1-1 1,-1 1-1,0 0 1,0 0-1,1 0 0,-1 0 1,0-1-1,0 1 1,1 0-1,-1 0 0,0 0 1,0 0-1,1 0 0,-1 0 1,0 0-1,1 0 1,-1 0-1,0 0 0,0 0 1,1 0-1,-1 0 1,0 0-1,1 0 0,-1 0 1,0 0-1,0 0 0,1 1 1,-1-1-1,0 0 1,1 0-1,-1 0 0,0 0 1,0 1-1,0-1 1,1 0-1,-1 0 0,0 0 1,0 1-1,0-1 1,1 0-1,-1 0 0,0 1 1,0-1-1,0 0 0,0 0 1,0 1-1,0-1 1,0 0-1,0 1 0,0-1 1,1 0-1,-1 0 1,0 1-1,0-1 0,-1 0 1,1 1-1,3 22 231,-3-21-191,3 166 2297,7 98-52,-5-244-1618,-4-16-256,-2-11 98,-7-23-326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03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11811,'2'0'96,"-1"0"1,0 0 0,1 0 0,-1 0 0,1 0 0,-1 0 0,1 1 0,-1-1 0,0 0 0,1 1 0,-1-1 0,0 1 0,1 0 0,-1-1 0,0 1 0,0 0 0,2 1 0,24 20 320,-16-12-218,314 288 973,-116-99-987,202 213 750,-310-308-676,193 154 0,110 103 335,-240-209-175,597 485 878,-336-276-607,-126-100-562,66 89-87,-277-261 29,177 137 0,-232-201 98,-2 2-1,-1 1 1,-1 1 0,-1 2-1,-2 1 1,29 46 0,65 89 266,-68-98-336,-44-59-97,116 152 72,-196-240-2637,58 69 2140,3 8-71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04.8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4380 13147,'150'-80'3855,"-131"67"-3577,0-1 0,0-1 0,30-33-1,41-59 121,-64 73-372,1 1-1,2 1 1,49-42-1,-30 41-18,1 2-1,80-38 1,-77 44-33,-2-3 0,79-56 0,165-167-32,-223 188 53,377-382 284,-250 239-175,-154 161-79,312-305 23,-152 160-40,263-229 5,189-124 14,-423 346-22,149-118 87,-31 61 135,-203 149-135,-41 23-16,104-103 0,-203 176-451,-22 18 529,-6 4 131,4-8-286,0-3-6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05.5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0 18852,'-1'21'523,"-2"0"-1,0 0 1,-2-1 0,-9 32 0,-6 21 109,3 14-259,-11 175 0,28-253-372,0 1 1,0-1-1,1 0 1,4 17 0,-5-24 0,0-1-1,1 1 1,-1-1 0,1 1 0,-1-1 0,1 1 0,0-1 0,0 1 0,0-1 0,-1 0-1,1 0 1,1 1 0,-1-1 0,0 0 0,0 0 0,0 0 0,0 0 0,1 0 0,-1 0-1,0-1 1,1 1 0,-1 0 0,1-1 0,-1 1 0,1-1 0,-1 1 0,1-1 0,0 0-1,-1 0 1,1 1 0,-1-1 0,1 0 0,-1-1 0,1 1 0,2 0 0,18-6 3,1-1 0,-1-1 0,-1-1 0,0 0 0,22-14 0,-5 3-239,131-69 278,-133 67-135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06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88 209 18116,'-13'20'431,"2"1"0,0 0 0,1 1-1,1 0 1,1 0 0,2 1 0,0 0 0,1 0 0,-3 39 0,8-60-419,-1-1 1,1 0 0,0 1-1,0-1 1,0 0 0,0 1-1,0-1 1,1 1 0,-1-1-1,0 0 1,0 1 0,1-1-1,0 2 1,0-3-10,-1 0 0,1 0 0,-1 0 0,1-1 0,-1 1 0,1 0 0,-1-1-1,1 1 1,-1 0 0,0-1 0,1 1 0,-1-1 0,0 1 0,1-1 0,-1 1 0,0-1 0,0 1 0,1 0 0,-1-1 0,0 1 0,0-1 0,0 0 0,15-42 4,-3-3 103,-2 0-1,-2-1 1,2-93 0,-11 128 244,-1 19-75,-2 20 90,4-20-292,1 50 428,-1-51-468,1-1 0,-1 1 0,2-1 0,-1 0 0,0 1 0,1-1 0,0 0 0,3 6 0,-5-11-30,1 1-1,0 0 1,-1 0-1,1 0 1,0 0-1,-1 0 1,1-1-1,0 1 1,0 0-1,0-1 1,0 1-1,-1-1 1,1 1-1,0-1 1,0 1-1,0-1 1,0 1-1,0-1 1,0 0-1,0 0 1,0 0-1,1 1 1,-1-1-1,0 0 1,0 0-1,0 0 1,0-1-1,0 1 1,0 0-1,0 0 1,0-1-1,0 1 1,1-1-1,3-1 8,-1 0 0,1-1 0,-1 1 0,0-1 0,6-5-1,19-19 31,-2-1 0,35-45 0,-39 44-28,1 0 0,53-45 0,-77 74-16,5-5 0,1 1 0,0 0 0,-1 1 0,9-5 0,-13 8 0,0-1 0,0 1 0,0-1 0,0 1 0,0-1 0,1 1 0,-1 0 0,0 0 0,0-1 0,0 1 0,1 0 0,-1 0 0,0 0 0,0 0 0,0 0 0,0 1 0,1-1 0,-1 0 0,0 1 0,0-1 0,0 0 0,0 1 0,0-1 0,0 1 0,1 0 0,-1-1 0,-1 1 0,1 0 0,0 0 0,0-1 0,0 1 0,0 0 0,1 2 0,0 1 0,0 1 0,-1-1 0,1 0 0,-1 1 0,0-1 0,0 1 0,0 0 0,-1-1 0,1 7 0,-4 48 1,1-32 0,-25 256-1432,23-266 1189,4-17 235,0 0 1,0 1-1,-1-1 1,1 0-1,0 0 1,0 1-1,0-1 1,0 0-1,0 0 0,0 1 1,-1-1-1,1 0 1,0 0-1,0 0 1,0 1-1,-1-1 1,1 0-1,0 0 1,0 0-1,-1 0 1,1 0-1,0 0 1,0 1-1,-1-1 1,1 0-1,0 0 0,0 0 1,-1 0-1,1 0 1,0 0-1,0 0 1,-1 0-1,1 0 1,0 0-1,-1 0 1,1 0-1,0 0 1,0 0-1,-1-1 1,1 1-1,0 0 1,0 0-1,-1 0 1,1 0-1,0 0 0,0 0 1,0-1-1,-1 1 1,1 0-1,0 0 1,0-1-1,-14-19-374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07.1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 16668,'3'-6'1668,"-1"7"-411,2 16 293,1 37-411,-3-41-775,-2-3-255,35 279 448,-30-272-1629,-3-25 440,-1-32 32,-1 31 419,1-23-362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34.9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 16396,'0'-1'133,"0"1"1,1-1-1,-1 1 1,0-1 0,1 0-1,-1 1 1,0-1-1,1 1 1,-1 0 0,1-1-1,-1 1 1,1-1-1,-1 1 1,1 0 0,-1-1-1,1 1 1,0 0-1,-1 0 1,1-1 0,-1 1-1,1 0 1,0 0-1,-1 0 1,1 0 0,1 0-1,22-4 1360,-18 3-532,7-1-363,1 1 1,0 0-1,-1 1 0,26 3 0,-36-2-562,0-1 0,0 1 0,0 0 0,0 0 0,0 0 0,0 0 0,0 1 0,0-1 0,-1 1 0,1 0 0,4 3 1,-6-3-24,0-1 1,1 1-1,-1 0 1,0-1-1,0 1 1,0 0-1,0 0 1,-1 0-1,1 0 1,0 0-1,-1 0 1,0 0 0,1 0-1,-1 0 1,0 0-1,0 0 1,0 0-1,0 0 1,0 0-1,-1 2 1,-1 8 8,-1 0 0,-1-1 0,1 1 0,-2-1 0,-7 14 0,-35 56 78,10-19-61,31-51-38,0-1 9,0 0 0,1 0-1,0 1 1,1-1 0,0 1 0,1 0-1,0 0 1,-1 12 0,3-22-13,1 1-1,0-1 1,0 0 0,0 0 0,1 1-1,-1-1 1,0 0 0,0 0-1,1 0 1,-1 0 0,1 1 0,-1-1-1,1 0 1,-1 0 0,1 0-1,-1 0 1,1 0 0,0 0 0,0 0-1,0 0 1,0 0 0,-1-1-1,1 1 1,0 0 0,0-1 0,0 1-1,1 0 1,-1-1 0,0 1-1,0-1 1,0 1 0,0-1 0,0 0-1,1 0 1,-1 1 0,0-1-1,0 0 1,1 0 0,-1 0 0,2-1-1,3 1-53,1-1 0,0 0 1,0 0-1,0-1 0,11-4 0,1-2 156,1-1 0,-2-2 0,1 0 0,-1 0 1,23-21-1,9-8-99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07.6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1 18788,'1'3'185,"-1"0"0,1 1 0,-1-1 0,0 0-1,1 0 1,-1 1 0,-1-1 0,1 0 0,0 1 0,-1-1 0,0 0-1,-2 6 1,-18 44 409,10-29 100,11-23-678,-13 29 520,2 0-1,1 1 1,-6 36-1,15-66-529,1 0 0,0 0 0,0 0 1,0 0-1,0 0 0,-1 0 0,1 1 0,1-1 0,-1 0 0,0 0 0,0 0 0,0 0 0,0 0 0,1 0 0,-1 0 0,1 0 0,-1 0 1,1 0-1,0 1 0,-1-1-9,1-1-1,0 0 1,-1 1 0,1-1 0,-1 0 0,1 0 0,0 0 0,-1 0 0,1 0 0,0 0 0,-1 0-1,1 0 1,0 0 0,-1 0 0,1 0 0,0 0 0,-1 0 0,1 0 0,-1 0 0,1-1 0,0 1-1,-1 0 1,2-1 0,6-4-87,0 0 1,-1 0-1,12-10 0,-9 7 14,13-10-94,44-32-218,-59 45 337,0 0-1,0 0 1,1 1-1,-1 1 0,1 0 1,16-4-1,-23 6 47,0 1 0,1-1 0,-1 1 0,0 0 0,1 0 0,-1 0 0,0 0 0,1 0 0,-1 0 0,0 1 0,1-1 0,-1 1 0,0-1 0,1 1 0,-1 0 0,0 0 0,0 0 0,0 0 0,0 1 0,2 1 0,-2-1 20,0 0-1,-1 0 1,1 0 0,-1 1-1,1-1 1,-1 1 0,0-1-1,0 1 1,0-1-1,0 1 1,0 0 0,-1 0-1,1-1 1,-1 6 0,0 1 88,0 1 0,-1 0 1,0-1-1,0 1 0,-1-1 1,0 0-1,-1 1 0,-7 15 1,2-9 113,0-1 1,-1 0 0,-1-1 0,0 0 0,-14 14 0,18-21-141,-1-1 0,0 0-1,0 0 1,0-1 0,0 0 0,-1 0 0,0 0 0,0-1 0,0-1 0,-1 1-1,-13 3 1,19-7-146,0 1-1,0-1 0,0 1 1,0-1-1,0 0 1,0 0-1,0-1 0,0 1 1,0 0-1,0-1 0,0 0 1,0 0-1,0 0 0,1 0 1,-1 0-1,0 0 1,0-1-1,-2-2 0,0 1-127,1-1 1,0-1-1,0 1 0,0 0 0,0-1 1,1 0-1,0 0 0,-4-8 0,-4-8-452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09.0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 10650,'-1'42'976,"-4"10"-631,-1 4-89,-3 10 400,3-2-80,-1 4-144,2-2-128,1-6-208,-1-9-760,1-13 664,1-8-104,1-15-152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09.5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1 11851,'-2'139'1748,"-6"-1"1,-42 231 0,48-354-2040,0 0-1,1 0 1,1 0-1,1 0 1,2 19-1,19 74-933,-7-42 1060,61 477-914,-68-499 371,-4-27 284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10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9346,'3'79'704,"-3"-5"-712,-3-7-32,-3-17 752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11.2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0 14891,'-10'33'1088,"2"2"-992,5 5-136,2 4 160,4 4-296,3 3-96,3 6-136,3 0-304,-2 3 512,-1 2-152,-3-5 0</inkml:trace>
  <inkml:trace contextRef="#ctx0" brushRef="#br0" timeOffset="1">163 1374 15803,'-7'315'2172,"-1"-45"-1355,9-258-1724,0 1 1,1-1-1,0 0 1,5 15-1,4 24-1245,-6-1 2579,-2 79 1,-14 49 3734,10-169-3925,1-4-113,0 0 0,0 1 0,-1-1-1,0 0 1,0 0 0,-2 5 0,2-10-126,1 0 0,0 1 0,0-1 0,0 0 0,0 0 0,0 0 0,0 0 0,-1 0 0,1 0 0,0 0 0,0 0 0,0 0 1,0 0-1,0 0 0,-1 0 0,1 0 0,0 0 0,0 0 0,0 0 0,0 0 0,0 0 0,-1 0 0,1 0 0,0 0 0,0 0 0,0 0 0,0 0 0,0 0 0,0 0 0,-1 0 0,1 0 0,0 0 1,0 0-1,0-1 0,0 1 0,0 0 0,0 0 0,0 0 0,-1 0 0,1 0 0,0 0 0,0-1 0,0 1 0,0 0 0,0 0 0,0 0 0,0 0 0,0 0 0,0 0 0,0-1 0,0 1 0,0 0 0,0 0 1,0 0-1,0 0 0,0-1 0,-5-11 13,1-21-110,2-8-94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11.8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68 18652,'-3'10'807,"-1"0"-1,2 0 1,-1 0 0,2 0-1,-1 1 1,1 15 0,1-21-686,0 0 1,0-1 0,1 1-1,0 0 1,0-1-1,0 1 1,0-1-1,1 1 1,0-1 0,0 0-1,0 1 1,0-1-1,1 0 1,0-1-1,0 1 1,4 5 0,-5-8-115,1 1 0,-1 0 0,0-1 0,1 0 0,-1 1-1,1-1 1,-1 0 0,1 0 0,0 0 0,0-1 0,-1 1 0,1-1 0,0 0 0,0 1 0,-1-1 0,1 0 0,0-1 0,0 1 0,0 0 0,-1-1 0,1 0 0,0 1 0,-1-1 0,1 0 0,0 0 0,-1-1 0,0 1 0,5-3 0,3-3-133,0 0-1,0 0 1,0-1-1,-1 0 1,9-10 0,3-8-1074,-1 0 0,24-43 0,-9 14-2217,-35 55 3403,0-1-1,0 1 0,0 0 1,0 0-1,0 0 1,0 0-1,0 0 0,0-1 1,0 1-1,0 0 0,0 0 1,0 0-1,0 0 1,0 0-1,0-1 0,0 1 1,0 0-1,0 0 0,1 0 1,-1 0-1,0 0 1,0 0-1,0 0 0,0-1 1,0 1-1,0 0 0,0 0 1,1 0-1,-1 0 1,0 0-1,0 0 0,0 0 1,0 0-1,0 0 0,0 0 1,1 0-1,-1 0 1,0 0-1,0 0 0,0 0 1,0 0-1,1 0 0,-1 0 1,0 0-1,0 0 1,0 0-1,0 0 0,0 0 1,1 0-1,-1 0 0,0 0 1,0 0-1,0 0 1,0 0-1,0 0 0,0 0 1,1 0-1,-1 1 0,0-1 1,0 0-1,0 14 362,-5 21 880,-29 124 2503,-33 179-505,67-321-3495,0-14 106,0 0 0,0 0 0,0 0 0,-1 0 0,1 0 1,-1 0-1,1-1 0,-1 1 0,-1 3 0,1-6 127,1-1 1,-1 1-1,1-1 0,0 0 0,-1 1 0,1-1 0,0 1 1,0-1-1,-1 0 0,1 1 0,0-1 0,0 0 0,0 1 1,0-1-1,-1 0 0,1 1 0,0-1 0,0 0 0,1 0 1,-1 0 0,-3-17-564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12.4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 0 20484,'-9'19'4283,"-11"35"-3327,2-4-796,-77 214 591,93-262-819,2-7-43,4-17-202,7-32-425,3-3-13,-2 7-454,30-81 0,-31 114 912,-11 17 289,0 0 1,1 0-1,-1 0 1,0 0-1,0 0 0,1 0 1,-1 0-1,0 0 1,0 0-1,1 0 0,-1 0 1,0 0-1,0 1 0,0-1 1,1 0-1,-1 0 1,0 0-1,0 0 0,0 0 1,1 0-1,-1 0 1,0 1-1,0-1 0,0 0 1,1 0-1,-1 0 0,0 1 1,0-1-1,0 0 1,0 0-1,0 0 0,0 1 1,1-1-1,-1 0 0,0 0 1,0 0-1,0 1 1,6 33-27,-5-32 32,20 125 402,-10-70 359,3 62 1,-14-118-744,0 0 0,0 0 0,1 0 0,-1 0 1,0 0-1,0 0 0,-1 0 0,1 0 0,0 0 0,0 0 1,0 0-1,-1 0 0,1 0 0,-1 0 0,1 0 0,-1 2 1,0-3-17,1 0 1,0 0 0,-1 0 0,1 0 0,-1 0 0,1 0 0,0 0 0,-1 0 0,1 0-1,-1 0 1,1 0 0,0 0 0,-1 0 0,1 0 0,0 0 0,-1 0 0,1 0 0,0-1-1,-1 1 1,1 0 0,0 0 0,-1 0 0,1-1 0,0 1 0,-1 0 0,1 0 0,0-1-1,-1 1 1,-22-30-169,-107-207-2181,130 237 2338,-1 0 0,1-1-1,0 1 1,0-1-1,-1 1 1,1-1 0,0 1-1,0-1 1,0 1-1,0-1 1,-1 1 0,1-1-1,0 1 1,0-1 0,0 1-1,0-1 1,0 1-1,0-1 1,0 1 0,1-1-1,-1 1 1,0-2-1,9 4-50,19 15 44,-24-14-14,14 9-114,32 16 0,-44-25 103,0 0 0,1-1 0,-1 1 0,1-1-1,-1-1 1,1 1 0,0-1 0,0-1 0,9 1 0,10-5-55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16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3639 10754,'0'0'281,"-1"1"0,1-1 0,-1 1 0,1 0 0,0-1 0,-1 1 0,1-1-1,0 1 1,-1 0 0,1-1 0,0 1 0,0 0 0,0-1 0,0 1 0,-1 0 0,1-1-1,0 1 1,0 1 0,1-2-197,0 0 1,0 1-1,-1-1 0,1 0 0,0 0 1,0 1-1,-1-1 0,1 0 0,0 0 0,0 0 1,0 0-1,-1 0 0,1 0 0,0 0 1,0 0-1,0-1 0,-1 1 0,1 0 0,0 0 1,1-1-1,7-2 14,-1 0 0,0 0 0,1-1 0,-1 0 0,0 0 0,-1-1 0,13-9 0,48-48 104,-47 42-136,32-35 4,67-91 1,-32 35-56,204-179 31,-30 36 3,-15-2-33,110-98-866,-298 287 454,318-330-500,-82 106 893,-3 2 67,-8 36-123,321-314 153,-583 544 331,1 1 0,42-31 0,-53 44-251,0 1 0,1 1-1,0 0 1,0 1 0,1 0-1,0 1 1,27-6 0,-40 11-177,0 0 0,0-1 0,0 1 0,0 0 0,0 0 0,0-1 0,0 1 0,0-1 0,0 1 1,-1 0-1,1-1 0,0 0 0,0 1 0,0-1 0,-1 0 0,1 1 0,0-1 0,-1 0 0,1 0 1,-1 1-1,1-1 0,-1 0 0,1 0 0,-1 0 0,1 0 0,-1 0 0,0 0 0,0 0 0,1 0 0,-1 0 1,0 0-1,0 0 0,0-1 0,0-16-172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17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1 14251,'2'2'238,"0"1"-1,0 0 1,0 0-1,0 1 1,-1-1-1,1 0 1,-1 0-1,0 1 1,0-1 0,0 1-1,0-1 1,-1 1-1,0 0 1,1-1-1,-1 6 1,-1 10 1080,-5 32 0,2-28-515,-49 334 2189,53-354-2987,-1 1-3,0 1 0,0-1 1,0 0-1,1 1 0,-1-1 0,1 0 0,1 7 0,-1-10-2,0-1-1,1 1 0,-1 0 1,0-1-1,0 1 1,1-1-1,-1 1 1,0-1-1,1 1 1,-1-1-1,1 1 1,-1-1-1,1 1 1,-1-1-1,1 1 1,-1-1-1,1 0 1,-1 1-1,1-1 1,-1 0-1,2 1 1,-1-1-1,1 1 1,0-1 0,0 0 0,0 0 0,-1 0 0,1 0-1,0 0 1,0 0 0,0-1 0,3 0 0,24-7-254,1-1 0,-1-2 0,-1-1 0,0-1 0,0-1 1,-1-2-1,36-28 0,-33 18-74,-4-5-120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17.7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157 74 18820,'-6'14'905,"-1"0"0,-11 18 0,8-18-382,-12 30 1,1 16-107,2 0-1,3 2 0,3 0 1,-9 107-1,21-160-400,0-5-9,1-1 0,0 0 0,-1 1 0,1-1 0,1 1 0,-1-1 1,0 0-1,2 6 0,-2-9-6,0 0 0,0 0 1,0 1-1,0-1 0,0 0 0,0 0 1,1 0-1,-1 0 0,0 0 0,0 0 0,0 0 1,0 1-1,0-1 0,0 0 0,0 0 1,0 0-1,0 0 0,1 0 0,-1 0 0,0 0 1,0 0-1,0 0 0,0 0 0,0 0 1,1 0-1,-1 1 0,0-1 0,0 0 0,0 0 1,0 0-1,0 0 0,1 0 0,-1 0 1,0 0-1,0-1 0,0 1 0,0 0 0,0 0 1,0 0-1,1 0 0,-1 0 0,0 0 1,0 0-1,0 0 0,0 0 0,0 0 1,1 0-1,6-9 35,5-13 18,3-19 5,-2 0-1,-1 0 0,10-77 0,-13 39-20,-2-90 1,-6 174-39,0-1 1,0 0 0,1 1-1,0-1 1,0 0 0,0 0-1,0 0 1,0 0-1,1-1 1,0 1 0,0-1-1,0 1 1,0-1 0,7 5-1,-7-5 3,0 0-1,1 0 0,0-1 1,-1 1-1,1-1 0,0 0 1,0 0-1,0 0 0,0-1 1,0 0-1,1 1 0,-1-1 0,0-1 1,1 1-1,-1-1 0,0 0 1,1 1-1,-1-2 0,8 0 1,-2-3 5,0 0 0,0 0 0,0-1 0,-1 0 0,0 0 1,0-1-1,0-1 0,-1 1 0,13-14 0,8-10 39,26-37 0,-46 55-37,29-35 23,-38 48-31,0-1 0,0 0 0,0 0 0,0 1 0,0-1 0,0 0 0,0 0-1,0 0 1,0 1 0,0-1 0,0 0 0,0 0 0,0 1 0,0-1 0,0 0-1,0 0 1,1 0 0,-1 1 0,0-1 0,0 0 0,0 0 0,0 0 0,1 0-1,-1 1 1,0-1 0,0 0 0,0 0 0,1 0 0,-1 0 0,0 0 0,0 0 0,0 0-1,1 0 1,-1 1 0,0-1 0,0 0 0,1 0 0,-1 0 0,0 0 0,0 0-1,1 0 1,-1 0 0,0 0 0,0-1 0,0 1 0,1 0 0,-1 0 0,0 0-1,0 0 1,1 0 0,-1 0 0,0 0 0,0 0 0,0-1 0,1 1 0,-1 0-1,0 0 1,0 0 0,0 0 0,0-1 0,0 1 0,1 0 0,-5 23 58,3-19-55,-16 75 59,-2 11-165,-13 135 0,33-192-989,2-28 317,4-18 389,3-20-70,4-13-155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39.8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14043,'0'-1'1496,"5"10"-848,4 0-247,10 22 1911,5 16-1584,12 13-360,8 8-32,10 8-8,4-1-32,1-3-175,-1-1-146,-4-8-399,-5-5-232,-13-14-1904,-9-6 2184,-12-14-353,-5-2-255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18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0 22237,'6'14'1656,"-6"-4"-1272,-2 5-144,2 7 400,0-1-176,2 4-135,2 5-233,-1 2-657,-3 1-135,-6 6 552,-4 1-160,-4-4-120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23.8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1 102 12691,'10'0'1264,"5"3"-920,5-5-128,4-2 992,7-5-912,7 0-112,4-2-96,3-3-96,1 2-320,0-1-264,-3 2 480,-2 1-136,-7 1-120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24.4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98 11114,'24'13'1113,"-3"2"-609,-1-1-160,-4-2 600,2-2-144,0-7-256,-1-3-80,4-6-112,0-4-127,3-8-314,1-2-167,4-4-1392,1 0 1456,1 3-208,1 0-144</inkml:trace>
  <inkml:trace contextRef="#ctx0" brushRef="#br0" timeOffset="1">524 0 10746,'17'5'1491,"0"-2"0,-1 0 0,32 2 0,-30-4-810,-1 0-1,1 2 1,25 6-1,-35-5-531,0-1-1,1-1 1,0 1-1,0-1 1,-1-1-1,1 0 0,0 0 1,0-1-1,0 0 1,0 0-1,14-3 1,-19 2-456,-6 0 162,-6 2 50,4 4-16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0 11010,'-5'11'1025,"2"4"-609,-1 0-88,-2 3 544,1 1-224,4 1-136,-1-1-24,-1-1-128,3 0-64,-1-6-256,1-3-88,0-7-264,4-1-456,-2-4 640,-2-3-144,1 0-96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28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0 8498,'-4'68'2653,"2"-51"-2320,0-1-1,2 0 0,0 1 1,1-1-1,0 1 0,7 24 1,-4-19-820,-1 0 0,-1 0 0,0 1 0,-2-1 1,-2 28-1,0 11 342,0 107-536,2-165 552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29.1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 6841,'-2'30'984,"-8"50"-1,-1 5-486,6-13-888,0 0 1248,3 91 1,4-147-891,1-1-1,4 16 1,2 11 397,28 224 4374,-34-231-4150,-3-29-810,1 1 0,-1 0 0,1-1 1,3 11-1,-6-20-222,0-6 181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29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206 29 13227,'-2'-4'968,"-4"-2"-736,-1 0-56,2 1 264,1 1-80,-2 2-24,-5 1-48,1 1-104,-2 0-72,-2 3-256,-4-2-136,0 4-696,-3-2-496,-1-2 1128,-2 1-240,-2-1-184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30.2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922 1 12939,'-15'1'1104,"-3"-1"-920,-3 2-96,0-1 304,-2 1-488,-2-2-424,-4 0 496,-2 0-96,-7-3-104</inkml:trace>
  <inkml:trace contextRef="#ctx0" brushRef="#br0" timeOffset="1">209 26 9210,'-21'0'632,"-3"-1"-1088,-5-4-248,-2 4-24,-2-1 600,-2 1-272,-1-1-129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30.7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974 71 10946,'-55'-9'1202,"-78"-4"0,-17-2 52,84 5-637,-121-1 0,99 5-269,70 3-336,0 1 0,0 1 1,0 1-1,0 0 0,0 1 0,0 1 0,-34 8 0,46-7-70,-1 0 46,-1-1 0,0 1 0,0-1 0,0-1 0,0 1 0,-1-1 0,1-1 0,-14 0 0,-2-5-22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32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18 599 12611,'-4'12'1560,"1"1"1,-1 0 0,2 0 0,0 0-1,0 0 1,1 17 0,3-40-1153,0 0 1,0 0-1,1 0 1,6-14-1,3-10-192,40-153 324,51-167-446,-102 350-93,3-10-1,2 0-1,8-18 0,-10 30 74,-1 9-21,0 9 3,-3-16-54,12 194 619,-7-89-370,31 180-1,-29-264-234,-4-16-215,-5-15-452,0 5 589,1 0 0,-1 0 0,-1 0 0,-4-8 1,-2-4-199,2-2-72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2.3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3 16988,'0'0'43,"0"0"0,0 0 0,0 0 0,-1 0 0,1 0 0,0 1 0,0-1 0,0 0 0,0 0 0,0 0 0,0 0 0,0 0 0,-1 0 0,1 0 0,0 0 0,0 0 0,0 0 0,0 0 1,0 0-1,0 0 0,-1 0 0,1 1 0,0-1 0,0 0 0,0 0 0,0 0 0,0-1 0,-1 1 0,1 0 0,0 0 0,0 0 0,0 0 0,0 0 0,0 0 0,0 0 0,-1 0 0,1 0 0,0 0 0,0 0 1,0 0-1,0 0 0,0 0 0,0-1 0,0 1 0,-1 0 0,1 0 0,0 0 0,0 0 0,0 0 0,0 0 0,0 0 0,0-1 0,0 1 0,0 0 0,0 0 0,0 0 0,0 0 0,0 0 0,0-1 0,0 1 1,0 0-1,0 0 0,0 0 0,0 0 0,0 0 0,0 0 0,0-1 0,-5 19 1213,-2 26-333,4 2-607,3-1 0,6 59 0,-5-100-410,-1-1-1,0 1 0,0-1 1,0 1-1,0-1 0,-1 1 1,1-1-1,-1 1 0,-2 4 1,3-7 42,-1 0 0,0 1 1,1-1-1,-1 0 0,0 0 1,0 0-1,0 0 0,0 0 1,0-1-1,0 1 1,0 0-1,0 0 0,0-1 1,0 1-1,-1-1 0,1 1 1,0-1-1,0 1 0,-1-1 1,1 0-1,0 1 1,-1-1-1,1 0 0,0 0 1,0 0-1,-1 0 0,-1-1 1,-12 0-443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33.0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10 14739,'-5'5'544,"-1"-1"1,1 1-1,0-1 0,1 1 0,-1 1 0,1-1 1,0 1-1,-5 9 0,8-13-412,1 0 0,-1 0-1,0 0 1,1 0 0,-1 0 0,1 0-1,0 1 1,0-1 0,0 0 0,0 0-1,0 0 1,0 1 0,0-1-1,1 0 1,-1 0 0,1 0 0,0 0-1,-1 0 1,1 0 0,0 0 0,0 0-1,0 0 1,1 0 0,-1-1 0,0 1-1,1 0 1,-1-1 0,1 1 0,-1-1-1,4 3 1,-2-2-83,0 1-1,1-1 1,-1 1-1,1-1 1,0 0-1,0-1 1,0 1-1,0-1 1,0 1-1,0-1 1,0 0-1,0-1 1,0 1-1,1-1 1,-1 0-1,0 0 1,0 0-1,1 0 1,-1-1-1,0 1 1,0-1-1,5-2 1,7-3 98,0-1 0,0-1 0,-1 0 1,19-14-1,14-7 171,-27 18-207,1 1 1,44-14 0,-58 21-104,-1 2 0,0-1 0,1 1 0,-1 0 1,0 0-1,1 1 0,-1 0 0,1 1 0,-1-1 1,1 1-1,-1 1 0,0-1 0,14 6 0,-20-7-7,-1 0 0,1 1 0,-1-1 0,1 0 0,-1 0 0,1 0 0,-1 1 0,1-1 0,-1 0 0,0 1-1,1-1 1,-1 0 0,1 1 0,-1-1 0,0 0 0,1 1 0,-1-1 0,0 1 0,0-1 0,1 1 0,-1-1 0,0 1 0,0-1 0,1 1-1,-1-1 1,0 1 0,0-1 0,0 1 0,0-1 0,0 1 0,0-1 0,0 1 0,-1 1 2,1-1 0,-1 0 0,1 0 0,-1 0 0,0 0 0,0 0 0,0 0 0,0 0 0,0 0 1,0 0-1,0-1 0,-2 2 0,-37 17 81,18-12-54,-1-1 1,0-2-1,-1 0 0,-34 1 0,-95-9 18,42 0-24,103 4-23,6 0-3,0 0 1,1-1 0,-1 1 0,0 0-1,0 0 1,0 0 0,0 1-1,0-1 1,0 0 0,0 1-1,0-1 1,1 1 0,-1 0-1,0-1 1,0 1 0,1 0-1,-4 2 1,5-3 0,0 1 1,0-1-1,0 0 1,0 1-1,0-1 0,0 0 1,0 1-1,0-1 1,0 0-1,0 1 0,0-1 1,0 1-1,0-1 1,0 0-1,0 1 0,0-1 1,1 0-1,-1 1 1,0-1-1,0 0 1,0 0-1,0 1 0,1-1 1,-1 0-1,0 1 1,0-1-1,1 0 0,-1 0 1,0 0-1,0 1 1,1-1-1,-1 0 0,0 0 1,1 0-1,-1 0 1,0 1-1,1-1 0,-1 0 1,1 0-1,16 6-40,-6-4 31,0-1 0,0 1 0,0-2 0,1 0 0,-1 0 0,0-1 0,0 0 1,0-1-1,0 0 0,0 0 0,11-6 0,10-4 9,0-3-1,36-22 1,-13 7-27,-33 22-8,-21 8 35,-1 0 1,0 0-1,0 0 1,0 0-1,0 0 1,0 0-1,1 0 1,-1 0-1,0 1 1,0-1-1,0 0 1,0 0-1,0 0 1,1 0-1,-1 0 1,0 0-1,0 0 1,0 0-1,0 0 1,0 0-1,0 0 1,0 1-1,1-1 1,-1 0-1,0 0 1,0 0-1,0 0 1,0 0-1,0 0 1,0 1-1,0-1 1,0 0-1,0 0 1,0 0-1,0 0 1,0 0-1,0 1 1,0-1-1,0 0 1,0 0-1,0 0 1,-7 13-4,-2-3 24,0 0 0,-1-1 1,0 0-1,-1-1 1,0 0-1,-1-1 0,1 0 1,-21 9-1,7-6 28,0-1 0,0-1 1,-39 8-1,50-14-41,0 0 1,0 0 0,-1-1 0,-15-2-1,30 1-24,1 0-1,-1 0 0,0 0 1,0 0-1,0 0 0,0 0 1,0-1-1,1 1 0,-1 0 1,0 0-1,0 0 0,0 0 1,0-1-1,0 1 0,0 0 1,0 0-1,0 0 0,1 0 1,-1-1-1,0 1 0,0 0 1,0 0-1,0 0 0,0-1 1,0 1-1,0 0 0,0 0 1,0 0-1,0-1 0,0 1 1,0 0-1,0 0 1,-1 0-1,1-1 0,0 1 1,0 0-1,0 0 0,0 0 1,0 0-1,0-1 0,0 1 1,0 0-1,-1 0 0,1 0 1,0 0-1,0 0 0,0 0 1,0-1-1,-1 1 0,1 0 1,0 0-1,0 0 0,0 0 1,0 0-1,-1 0 0,1 0 1,0 0-1,0 0 0,0 0 1,-1 0-1,16-8-909,0 2 879,0 1 0,22-4 0,-6 5-319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33.6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15459,'6'7'8092,"6"18"-6694,-5-11-624,10 17-238,1-1 1,1-1 0,30 33-1,-36-48-511,-1-1-1,2 0 0,-1-1 0,2-1 1,0 0-1,0-1 0,32 16 0,-46-25-70,1 0 0,0 0-1,0-1 1,0 1 0,0 0-1,0-1 1,0 1 0,0-1-1,0 0 1,0 0 0,1 0-1,-1 0 1,0 0-1,0 0 1,0 0 0,0-1-1,0 1 1,0-1 0,0 1-1,0-1 1,0 0 0,0 0-1,0 0 1,-1 0 0,4-2-1,-2 0-90,-1 0 0,0 0 0,1 0-1,-1 0 1,-1-1 0,1 1 0,0 0 0,-1-1-1,1 0 1,-1 1 0,0-1 0,0 0 0,0-3-1,6-78-945,-5 35 266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34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0 17084,'1'21'1371,"-1"0"1,-1 0-1,-7 41 1,1-11-166,-42 580 2480,50-589-4308,0-38-128,-1-6-70,-1-22-698,1 4 908,2-3-103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37.5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13987,'0'1'66,"1"-1"1,-1 0-1,1 0 1,-1 1-1,1-1 1,-1 0-1,1 1 1,-1-1-1,1 1 1,-1-1-1,0 0 1,1 1-1,-1-1 1,0 1-1,1-1 1,-1 1-1,0 0 1,0-1-1,1 1 1,-1-1-1,0 1 1,0-1-1,0 1 1,0-1-1,0 1 1,0 0-1,7 24 9,7 63 413,5 164-1,-9-64-387,20 225-28,8 86 13,-15-51-49,-29 2 31,1-73-35,-24 315 50,-7-194 140,29 0 59,5 40 1396,2-489-1479,2-1 1,2 1 0,14 66 0,-8-59-91,4 106-1,-15-143 31,1-12-1,-1-1 0,1 1 0,0 0 0,1 0 0,2 11 1,-21-42-416,-8-28 148,8 18 37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38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1 108 15395,'1'2'41,"0"0"-1,-1 0 0,1 0 1,1 0-1,-1 0 0,0 0 1,1 0-1,-1-1 0,1 1 1,-1 0-1,1-1 0,0 1 1,-1-1-1,1 1 0,0-1 0,0 0 1,0 0-1,0 0 0,0 0 1,0 0-1,4 0 0,4 2-98,1-1 0,0 0 0,14 0 0,-9-1 143,20 2-33,0-2-1,0-2 1,0-1-1,59-11 0,-19-4 380,80-30 0,-93 28-282,1 2-1,0 4 1,1 2-1,0 3 1,70 0-1,273 9-55,-158 1-23,234 21 2,338 48 312,-709-62-224,0-6 1,1-4-1,145-20 0,-47-8 119,2 9 0,226 9 0,234 53-113,-1-1-101,-1-54-28,-619 8-37,62-2 20,-101 7-17,-1 1-1,1 0 1,-1 1 0,0 0-1,0 2 1,16 4-1,-28-7-10,0-1-1,0 0 0,0 0 0,0 0 1,0 1-1,0-1 0,-1 0 1,1 1-1,0-1 0,0 1 0,0-1 1,-1 1-1,1-1 0,0 1 0,0 0 1,-1-1-1,1 1 0,-1 0 0,1-1 1,-1 1-1,1 0 0,-1 0 0,1 0 1,0 1-1,-2-2-34,1 1-1,-1 0 1,1 0 0,-1-1-1,1 1 1,-1 0 0,0-1 0,1 1-1,-1-1 1,0 1 0,0-1-1,1 1 1,-1-1 0,0 0-1,0 1 1,1-1 0,-1 0-1,0 0 1,-1 1 0,-5 1-155,1-1 1,0 0 0,-1 0 0,1 0-1,-13-1 1,4-5-135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39.2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87 16179,'-1'-1'124,"0"1"-1,1-1 0,-1 1 0,1-1 1,-1 0-1,1 1 0,-1-1 0,1 0 0,-1 0 1,1 1-1,0-1 0,-1 0 0,1 0 0,0 1 1,0-1-1,-1 0 0,1 0 0,0 0 0,0 0 1,0 0-1,0 1 0,0-1 0,0 0 1,0 0-1,1 0 0,-1-1 0,1 0 10,0 1 0,0-1 0,0 0-1,1 1 1,-1-1 0,0 1 0,1 0 0,-1-1-1,1 1 1,-1 0 0,3-2 0,6-2 151,0-1 0,1 1 0,12-3-1,-22 7-209,15-4 42,-1 1 0,0 0 1,1 1-1,-1 1 0,1 0 0,0 1 1,31 2-1,-36 0-107,-1 1 1,0-1-1,0 2 1,0-1-1,0 1 1,0 1-1,0 0 1,-1 0-1,0 1 1,0 0-1,0 1 1,-1 0-1,11 9 1,-16-12 34,0 0 1,0 1-1,0 0 0,0 0 1,-1 0-1,1 0 1,-1 0-1,0 0 1,0 0-1,-1 1 0,1-1 1,1 9-1,-2-5 43,-1-1-1,1 1 0,-1 0 0,-1-1 0,1 1 1,-1-1-1,-3 10 0,-4 8 226,0 0 1,-2-1-1,-20 36 1,23-47-208,-15 28 34,-3-1 0,-1-2 0,-1 0 0,-3-2 0,-39 38 0,51-60-2782,13-9 2015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40.3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44 730 15051,'-11'2'1163,"-11"3"-230,21-5-874,1 0 0,-1 0-1,1 0 1,-1 0 0,1 0-1,0 0 1,-1 0 0,1 0 0,-1 0-1,1 1 1,-1-1 0,1 0-1,0 0 1,-1 1 0,1-1-1,0 0 1,-1 0 0,1 1-1,0-1 1,-1 0 0,1 1 0,0-1-1,-1 0 1,1 1 0,0-1-1,0 1 1,0-1 0,-1 1-1,1-1 1,1 1 8,0-1-1,0 1 1,0-1 0,0 0-1,0 1 1,0-1 0,0 0-1,0 0 1,0 0 0,0 0 0,0 0-1,0 0 1,0 0 0,0 0-1,0 0 1,0 0 0,0-1-1,0 1 1,0 0 0,-1-1-1,1 1 1,2-1 0,4-2 48,0-1 0,0 0 0,-1 0 0,1 0 0,-1-1 1,0 0-1,0 0 0,0 0 0,5-7 0,43-60 253,-47 63-312,35-56 135,-2-2 0,32-73 1,43-150 42,-111 277-204,-2 8-15,-1 0 1,1 0 0,1 0 0,-1 0-1,4-5 1,-2 9 37,-1 7-8,0 15 19,-2-15-50,3 22-136,2 0 0,1-1-1,1 1 1,1-2 0,1 1 0,1-1 0,20 33-1,-23-45-62,-6-10-28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41.1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 15883,'1'2'163,"0"0"-1,-1 1 1,1-1-1,-1 0 0,1 1 1,-1-1-1,0 1 0,0-1 1,0 0-1,0 1 1,0-1-1,-1 1 0,0 3 1,-1 6 236,3 81 1161,26 178 1,-7-106-1136,-17-127-330,12 180 588,-27-339-332,2 27-316,10 93-34,-6-272 79,7 245-85,2 0 1,1 1-1,1-1 0,1 1 1,2 0-1,1 0 1,20-43-1,-19 52-13,0 1 0,2 0 0,18-21 0,-24 30 7,1 1 0,1 0 0,-1 0 0,1 1 0,0 0 0,1 0 0,-1 1 1,17-7-1,-23 11 7,0 0 0,1 0 0,-1 0 0,1 0 0,-1 1 0,1-1 1,-1 1-1,1 0 0,-1 0 0,1 0 0,-1 0 0,1 0 0,-1 1 1,1-1-1,4 2 0,-5-1 2,-1 0 0,1 0 0,0 0 0,-1 0 0,1 1-1,-1-1 1,0 1 0,1-1 0,-1 1 0,0-1 0,0 1 0,0 0 0,0-1 0,0 1 0,0 0 0,0 0 0,-1 0-1,1 0 1,-1 0 0,1 3 0,1 10 70,0-1 0,-1 1-1,-1 0 1,-1 0 0,0 0 0,-1 0-1,0 0 1,-7 22 0,0-9 112,-1 0 0,0-1 1,-21 35-1,27-55-157,0 0 0,-1 0-1,0-1 1,-10 11 0,14-16-30,0 0 1,0 0 0,0-1-1,0 1 1,0 0 0,-1 0-1,1-1 1,0 1-1,0-1 1,-1 1 0,1-1-1,0 1 1,-1-1 0,1 0-1,-2 1 1,2-1 4,0-1-1,1 1 1,-1 0-1,0-1 0,0 1 1,0 0-1,1-1 1,-1 1-1,0-1 1,0 1-1,1-1 1,-1 0-1,0 1 1,1-1-1,-1 0 1,1 1-1,-1-1 1,1 0-1,-1 1 1,1-1-1,-1 0 1,1 0-1,0 0 1,-1 0-1,1 1 1,0-2-1,-4-30-82,6-7-78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42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14035,'0'0'82,"0"0"0,0 0 0,-1 1 0,1-1 0,0 0 0,-1 0 0,1 0 0,0 0 0,0 0 0,-1 1 0,1-1 0,0 0 0,0 0 0,0 1 0,-1-1-1,1 0 1,0 0 0,0 1 0,0-1 0,0 0 0,0 0 0,-1 1 0,1-1 0,0 0 0,0 0 0,0 1 0,0-1 0,0 0 0,0 1 0,0-1 0,0 0 0,0 1 0,0-1 0,0 0 0,0 0 0,0 1 0,0-1 0,1 0 0,-1 1 0,0-1 0,0 0 0,0 1 0,5 21 1196,-4-16-378,24 99 1823,-20-88-2544,1-1-1,1 1 1,0-1 0,10 16-1,-15-30-167,-1 1 0,1-1 0,-1 0 0,1 0-1,0 0 1,-1 0 0,1 0 0,0 0 0,0 0 0,1-1-1,-1 1 1,0-1 0,0 0 0,1 1 0,-1-1 0,1 0-1,-1 0 1,1-1 0,3 2 0,-3-2-45,-1 0-1,0-1 1,1 1 0,-1-1-1,0 1 1,0-1-1,0 0 1,1 0 0,-1 0-1,0 0 1,0 0 0,0 0-1,0 0 1,0-1 0,-1 1-1,1-1 1,0 1 0,-1-1-1,1 0 1,-1 0 0,1 0-1,1-3 1,10-17-1007,-2-1 1,0 0-1,-2 0 0,10-36 1,0 0-2123,-16 57 2448,-1 8 650,1 7 396,-8 262 5968,-2-68-3714,7-203-2464,0-2-104,0-1 0,0 0 0,0 0 0,0 0 0,0 1 0,0-1 0,0 0 0,0 0 0,1 0 0,-1 1 0,0-1 0,1 0 0,-1 0 0,1 0 0,0 0 0,0 1 0,5 3 152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44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 3711 11010,'-37'67'3376,"52"-83"1475,34-26-4310,-17 15-139,386-355 413,-333 307-832,147-97-1,-147 107 36,-3-3-1,-2-3 0,74-88 1,-81 88-12,2 3 0,91-62-1,95-85-22,-226 180 24,73-70 15,159-119 0,-152 136-39,123-119 0,55-57 20,339-266 25,-125 77 168,-396 358-87,70-64 193,-159 134-221,-18 19-13,0 1 0,1 0 0,0 0 0,6-6 0,-17 16-213,-1-1-1,1 0 1,-1 0 0,0-1-1,0 0 1,0 0 0,-10 2-1,-9-3-137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2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0 444 15299,'11'-2'1649,"4"-3"-1153,6 1-200,0-4 752,7-2-560,4 2-240,2-2-568,-2 1-536,1 1 712,-3 2-176,-5 2-152</inkml:trace>
  <inkml:trace contextRef="#ctx0" brushRef="#br0" timeOffset="1">580 253 14843,'6'12'1625,"-6"1"-1145,-3 10-208,-2 4 976,2 9-736,-1 0-248,1-3-416,0 2-192,1-14 0,2-5 224,-1-25-464</inkml:trace>
  <inkml:trace contextRef="#ctx0" brushRef="#br0" timeOffset="2">550 7 16243,'-2'-6'1497,"-2"7"-1025,-2 4-224,4 4 672,1 0-480,1 1-728,0-1 384,0-4-208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44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140 9 16748,'0'-8'2440,"-4"11"-1033,-6 15 63,-3 18-412,-11 58 0,6-22-874,-3 16-41,14-51-322,-2 0 1,-25 61-1,35-126-2339,33-109-459,-19 77 2080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45.3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2 14011,'0'-1'84,"1"1"-1,0 0 1,-1 0 0,1 0 0,0 0-1,-1-1 1,1 1 0,0 0 0,-1 0-1,1 0 1,0 0 0,-1 0 0,1 1-1,0-1 1,-1 0 0,1 0 0,-1 0-1,1 0 1,0 1 0,-1-1 0,1 0-1,-1 1 1,1-1 0,0 0 0,-1 1-1,1-1 1,-1 1 0,1-1 0,-1 1-1,0-1 1,1 1 0,-1-1 0,0 1-1,1 0 1,-1-1 0,0 1 0,1-1-1,-1 2 1,11 32 1567,-8-21-1057,10 28 339,72 273 777,-83-306-1919,-1 14-1120,-1-22 1274,-1 0 1,1 0-1,0 0 0,-1 0 0,1 0 0,-1 0 1,1 0-1,-1 0 0,1 0 0,0 0 1,-1 0-1,1 0 0,-1 0 0,1-1 0,0 1 1,-1 0-1,1 0 0,0 0 0,-1-1 1,1 1-1,0 0 0,-1-1 0,1 1 0,0 0 1,-1 0-1,1-1 0,0 1 0,0 0 1,0-1-1,-1 0 0,-13-13-399,-4-6-369</inkml:trace>
  <inkml:trace contextRef="#ctx0" brushRef="#br0" timeOffset="1">6 245 17068,'-6'-5'1416,"6"4"-1096,5-1-144,8 1 560,1-2-168,7-3-328,4-3-296,5-5-544,2-2-40,1-7 520,-2-1-144,2 0-72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45.8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0 18036,'-17'14'851,"0"0"1,2 1-1,0 1 1,0 1-1,2 0 0,-17 26 1,29-42-819,0 1 1,1-1 0,-1 1 0,0-1-1,0 1 1,1-1 0,-1 1-1,1 0 1,0-1 0,-1 1-1,1 0 1,0 0 0,0-1 0,0 1-1,0 0 1,1 2 0,-1-4-26,0 1 0,1 0 0,-1 0 0,1-1 0,-1 1 0,1 0 0,-1-1 1,1 1-1,0-1 0,-1 1 0,1-1 0,0 1 0,0-1 0,-1 1 0,1-1 0,0 0 1,0 1-1,-1-1 0,1 0 0,0 1 0,0-1 0,0 0 0,1 0 0,7 0-26,0 0 0,0 0-1,0-1 1,-1-1 0,10-1-1,4-1 17,-16 3 9,6-1-7,1 1 0,0 0 0,-1 1 0,25 3 0,-35-3 4,0 0 1,-1 1 0,1-1-1,0 1 1,0-1 0,0 1-1,0 0 1,-1-1 0,1 1-1,0 0 1,-1 0 0,1 0-1,-1 0 1,1 1 0,-1-1-1,1 0 1,-1 1-1,0-1 1,0 1 0,0-1-1,1 1 1,-1-1 0,-1 1-1,1 0 1,0 0 0,0-1-1,-1 1 1,1 0 0,-1 0-1,1 0 1,-1 0 0,0 0-1,0-1 1,0 1 0,0 0-1,0 0 1,0 0 0,-1 0-1,1 0 1,-1 0 0,0 1-1,-2 9 74,-1-1-1,0 0 0,-1-1 0,0 1 1,-1-1-1,0 0 0,-7 9 0,0-3 33,0 0-1,0-1 1,-19 15 0,29-28-168,1 1 0,-1-1 0,0 0 0,0-1 0,0 1 0,0 0 0,0-1 0,0 0 0,-6 2 0,8-3 45,0 1-1,0-1 1,0-1-1,0 1 1,0 0-1,0 0 1,0 0-1,0 0 1,0-1-1,1 1 1,-1 0-1,0-1 1,0 1-1,0-1 1,0 1-1,0-1 1,1 1-1,-1-1 1,0 0-1,1 1 1,-1-1-1,0 0 1,1 0-1,-1 1 1,1-1-1,-1 0 1,1 0-1,-1 0 1,1 0-1,0 0 1,-1 0-1,1 1 1,0-1-1,0 0 1,-1 0-1,1-2 1,-2-24-229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47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75 11803,'1'-2'248,"0"0"0,0-1 0,0 1 1,-1-1-1,1 1 0,-1-1 1,0 1-1,0-1 0,0 1 1,0-1-1,0 0 0,0 1 1,-1-1-1,0-2 0,1 2 101,-1 0-1,1-1 1,-1 1-1,1-1 1,1 1-1,-1-1 1,0 1-1,1-4 1,0 7-309,0 0 0,0 0 1,0-1-1,-1 1 0,1 0 0,0 0 0,0 0 0,0 0 1,-1 0-1,1 1 0,0-1 0,0 0 0,0 0 0,-1 0 1,1 1-1,0-1 0,0 0 0,-1 1 0,1-1 1,0 1-1,-1-1 0,1 1 0,0-1 0,-1 1 0,2 0 1,22 16 232,-23-16-251,139 95 886,-75-54-654,80 69 1,22 57 277,-116-112-358,3-2-1,97 75 0,-88-85-114,102 77 162,-133-94-100,-1 1 0,52 61 0,46 96 311,2 3-196,32 2-161,97 128-89,-251-305 17,109 147 37,-99-137 3,2-1 0,1 0 0,1-2 0,38 27-1,264 183 381,-228-159-392,-42-32-7,52 47 0,221 196 97,-110-99-75,-126-102-37,168 115 0,-184-150 4,-14-9 1,-3 2 0,78 65 0,-115-86-35,-16-14-124,0 0 0,-1 1-1,0-1 1,0 1 0,0 0 0,-1 0-1,7 10 1,-11-15 136,0 0-1,0 0 1,0 0 0,0 0 0,0 0-1,0 0 1,0 0 0,0 0-1,0 0 1,-1 0 0,1 0-1,0 0 1,0 0 0,0 0 0,0 0-1,0 0 1,0 1 0,0-1-1,0 0 1,0 0 0,0 0-1,0 0 1,0 0 0,0 0 0,0 0-1,0 0 1,0 0 0,0 0-1,0 0 1,0 0 0,0 0 0,0 0-1,0 0 1,0 0 0,0 0-1,0 1 1,-5-7-158,-3-7-138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48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0 402 13907,'1'23'1435,"-1"-12"-813,1 1-1,0-1 1,1 0 0,3 14 0,-5-25-575,0 1 0,0 0 0,1-1 1,-1 1-1,0 0 0,0-1 0,1 1 1,-1 0-1,0-1 0,1 1 0,-1 0 1,1-1-1,-1 1 0,1-1 0,-1 1 1,1-1-1,-1 1 0,1-1 0,-1 0 1,1 1-1,0-1 0,-1 0 0,1 1 1,0-1-1,-1 0 0,2 1 0,-1-1 2,1-1-1,-1 1 0,0 0 0,0 0 0,0-1 0,0 1 0,1-1 1,-1 1-1,0-1 0,0 0 0,0 1 0,0-1 0,0 0 0,1-1 0,5-6 104,1 0 0,-2 0-1,7-10 1,-8 11-34,132-204 900,-2 3-652,-134 207-367,2-4 4,0 1-1,0 0 1,0 0 0,1 0-1,5-4 1,-9 7-2,0 1 0,0 0 0,0 0 0,1 0-1,-1 0 1,0 0 0,0 0 0,0 0 0,0 0 0,1 0 0,-1 0 0,0 0 0,0 0 0,1 0 0,-1 0 0,0 0 0,0 0-1,0 0 1,1 0 0,-1 0 0,0 0 0,0 0 0,0 0 0,1 0 0,-1 0 0,0 0 0,0 0 0,0 0 0,0 0-1,1 1 1,-1-1 0,0 0 0,0 0 0,0 0 0,0 0 0,0 0 0,1 1 0,-1-1 0,0 0 0,0 0 0,0 0 0,0 1-1,3 19 69,-3 1-37,0 70 228,12 94 0,2-75-1674,-13-109 1390,-1 0 0,0 0 0,0 0 0,0 0 0,0 0 0,0 0 0,0 0 0,0 0 0,0 0 0,0 0 1,-1 0-1,1 0 0,0 0 0,-1 0 0,1 0 0,0 0 0,-1 0 0,1 0 0,-1 0 0,0-1 0,1 1 0,-1 0 0,0 0 0,0 0 0,-9 3-367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49.2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0 344 17876,'8'3'1536,"1"-1"-1232,4 1-112,5-2 961,9-1-873,-1-6-120,11-7-120,1-2-128,4-8-449,-2-1 738,-4-3-274,-1 5-71,-7 2-16</inkml:trace>
  <inkml:trace contextRef="#ctx0" brushRef="#br0" timeOffset="1">613 1 18276,'7'6'1360,"-5"15"-1024,-2 3-112,1 9 384,1 6-199,1 9-73,0 3-32,1-3-96,2 0-160,0-9-256,0-3-216,-1-12-417,-4-4 17,-4-17 536,-6-6-224,-6-14-80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49.7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1 138 18268,'0'-4'153,"1"-1"1,0 1-1,0 0 1,0 0-1,1 0 1,-1 0-1,1 0 1,0 0-1,0 0 1,0 0-1,1 1 0,-1-1 1,6-4-1,-3 2-30,1 1 1,1 0-1,-1 1 0,0-1 0,1 1 0,0 0 0,7-2 0,6-2-21,-1 2 0,1 0 0,0 2 0,38-5 0,-33 6-89,1 1 0,0 1 0,0 2-1,0 0 1,0 2 0,-1 1 0,1 0-1,46 17 1,-67-19 0,0 0 1,0 0-1,0 1 1,-1-1-1,1 1 0,-1 0 1,0 1-1,1-1 1,-2 1-1,1 0 0,0 0 1,-1 0-1,0 0 0,1 1 1,-2-1-1,6 10 1,-6-7 68,0 0 0,-1 0 1,1 0-1,-1 1 0,0-1 1,-1 0-1,0 0 0,0 1 0,-1-1 1,0 0-1,0 0 0,-2 8 1,-7 18 284,-1 0 0,-1-1 0,-2 0 0,-1-1 1,-2-1-1,0 0 0,-2-1 0,-34 38 0,38-49-206,0-2 0,-1 0-1,-31 24 1,41-36-167,-1 1 0,0-1 1,1 0-1,-1-1 0,-1 1 0,1-1 0,0-1 1,-1 1-1,0-1 0,1-1 0,-1 0 1,0 0-1,0 0 0,-8-1 0,12 0-80,0-1 0,1 1-1,-1-1 1,1 0-1,-1 0 1,1-1-1,0 1 1,-1-1-1,1 1 1,0-1 0,0 0-1,0 0 1,0-1-1,0 1 1,1-1-1,-5-4 1,3 2-11,1-1 0,-1 1 1,1-1-1,0 0 0,0 0 0,1 0 1,-1-1-1,-1-8 0,-4-29-478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50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4 10682,'2'-3'1289,"-2"10"-1153,-3 4 704,3 4-600,0 1-72,1 5-104,-1 3-104,0 0 48,-4 2 0,-1 5-8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50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4409,'3'18'208,"0"0"-152,-1-3-8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51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6 7938,'0'6'592,"-1"-6"-600,-4-3-24,2-6 352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3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0 535 15995,'0'1'116,"0"1"-1,0-1 0,0 0 1,1 1-1,-1-1 1,0 0-1,0 1 0,1-1 1,-1 0-1,0 0 0,1 1 1,0-1-1,-1 0 0,1 0 1,0 0-1,-1 0 0,1 0 1,0 0-1,0 0 1,1 1-1,-1-2-32,-1 0 1,1 0 0,0 1-1,0-1 1,0 0-1,-1-1 1,1 1 0,0 0-1,0 0 1,0 0-1,-1 0 1,1-1 0,0 1-1,0 0 1,-1 0-1,1-1 1,0 1 0,-1-1-1,1 1 1,0-1-1,-1 1 1,1-1 0,0 0-1,5-5 163,-1 0-1,0 0 0,0-1 1,0 1-1,4-9 1,12-28 135,-15 28-375,1 1-1,0 0 1,1 1-1,13-17 1,-21 30-8,0 0 1,0-1-1,0 1 0,1 0 0,-1-1 1,0 1-1,0 0 0,0-1 0,1 1 0,-1 0 1,0 0-1,0-1 0,1 1 0,-1 0 1,0 0-1,1-1 0,-1 1 0,0 0 1,0 0-1,1 0 0,-1 0 0,1 0 1,-1-1-1,0 1 0,1 0 0,-1 0 0,0 0 1,1 0-1,-1 0 0,0 0 0,1 0 1,-1 0-1,0 0 0,1 0 0,-1 1 1,1-1-1,-1 0 0,0 0 0,1 0 1,-1 0-1,0 0 0,0 1 0,1-1 0,-1 0 1,0 0-1,1 1 0,-1-1 0,0 0 1,0 0-1,1 1 0,-1-1 0,0 0 1,0 1-1,0-1 0,0 0 0,1 0 1,-1 1-1,0-1 0,0 1 0,0-1 1,0 0-1,0 1 0,0-1 0,0 0 0,0 1 1,0-1-1,0 0 0,0 1 0,2 30-82,-2-28 78,-1 46-37,3 59-106,1-93-209,2-13-74,-3-3 401,-1 0 0,0 0 0,0 0 0,0 0 0,0 0 0,0 0 0,0 0 0,0-1 0,0 1 0,0 0-1,0-1 1,0-2 0,9-17-201</inkml:trace>
  <inkml:trace contextRef="#ctx0" brushRef="#br0" timeOffset="1">528 1 18092,'0'24'1616,"-5"7"-1120,1 5-224,1 5 793,3 1-393,1-2-368,4-1-160,2-6-264,1-1-168,-4-8-400,-2-8-233,-2-4 705,-8-4-200,-5-5-112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52.0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11602,'0'1'82,"1"0"0,-1-1 0,1 1 0,-1 0-1,1 0 1,-1 0 0,1 0 0,-1 0-1,0 0 1,1 0 0,-1 0 0,0 0 0,0 0-1,0 0 1,0 0 0,0 0 0,0 1-1,-1 0 1,2 2 120,-8 553 2649,-5-248-2367,0 110 330,6-251-394,5-136-300,1 1 1,2-1-1,0 0 1,15 62-1,-12-82-560,-4-21-184,-3-26-279,1 31 913,1-15-395</inkml:trace>
  <inkml:trace contextRef="#ctx0" brushRef="#br0" timeOffset="1">62 1762 10898,'0'21'800,"0"-3"-727,3-1-418,0-4 690,2-1-305,-1 0-88</inkml:trace>
  <inkml:trace contextRef="#ctx0" brushRef="#br0" timeOffset="2">122 2194 9882,'-1'35'712,"-2"-8"-1048,0-4 336,0-4 120,1-4-56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52.6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9834,'1'31'1000,"2"1"-656,-1 0-152,1-7 737,0 1-593,0-2-768,0-2-201,0-1-239,0 0-16,-2 0-232,2 0 592,-3 3-272,0 2-169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53.1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 10722,'1'3'840,"1"-2"-655,-1-1-73,1 2 512,-2-1-416,1 1-16,1-1 16,-2 1-16,1 1 208,1-5-216,-2-4-56,0 0-72,-2-3-16,-1-1-24,0-2-16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55.0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11354,'0'0'61,"0"1"0,0-1-1,0 0 1,0 0 0,0 0-1,0 0 1,0 0-1,0 0 1,0 0 0,0 0-1,0 0 1,1 0 0,-1 0-1,0 0 1,0 1-1,0-1 1,0 0 0,0 0-1,0 0 1,0 0 0,0 0-1,0 0 1,0 0 0,0 0-1,0 0 1,1 0-1,-1 0 1,0 0 0,0 0-1,0 0 1,0 0 0,0 0-1,0 0 1,0 0-1,0 0 1,0 0 0,0 0-1,1 0 1,-1 0 0,0 0-1,0 0 1,0 0-1,0 0 1,0 0 0,0 0-1,0 0 1,0 0 0,0-1-1,0 1 1,0 0 0,0 0-1,1 0 1,-1 0-1,0 0 1,0 0 0,0 0-1,0 0 1,0 0 0,0 0-1,0 0 1,0-1-1,0 1 1,0 0 0,0 0-1,0 0 1,0 0 0,0 0-1,0 0 1,0 0-1,13 6 1462,14 12-381,0 4-620,-1 1 0,-2 1 0,0 2 1,-2 0-1,24 36 0,-23-28-343,2-2 0,2-1 0,41 38 1,130 76 487,-9-8 101,-156-106-476,-1 1-1,54 71 0,-61-70-260,0-1 0,3-2 0,0-1 0,35 28 0,-15-25 8,97 49 0,-98-57 115,-1 1 0,72 53-1,80 111 56,-142-129-71,117 94 1,-114-108-83,-1 2 1,-3 3-1,-2 3 0,55 71 0,283 311 500,89-9-6,-449-401-540,68 54 60,160 170 0,-157-130-39,65 74-47,-115-140 21,80 67-1,98 60-24,-247-182-421,-15-5 460,-5-2-142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56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62 14507,'0'1'113,"0"-1"-1,-1 0 1,1 1-1,0-1 1,-1 1 0,1-1-1,0 0 1,0 1-1,-1-1 1,1 1 0,0-1-1,0 1 1,0-1-1,0 1 1,0-1 0,-1 1-1,1-1 1,0 1-1,0-1 1,0 1 0,0-1-1,1 1 1,-1-1-1,0 1 1,0-1 0,0 1-1,0-1 1,0 1-1,1-1 1,-1 2 0,16-4 2181,-8 0-2110,44-5 1074,0 1 0,58 3 0,48-5-1089,-152 7-167,177-16 40,-137 14-24,90 9 1,166 27 20,-283-30 33,-18-2-5,-3-1 11,-31 0 234,13-1-245,-151 9 170,95-3-234,-123-7-1,-215-59-2,412 60-7,-20-3-8,21 4 13,1 0-1,-1 0 1,0 0 0,0 0 0,0 0-1,0 0 1,1 0 0,-1 0-1,0 0 1,0 0 0,0 0-1,0 0 1,1 1 0,-1-1 0,0 0-1,0 1 1,0-1 0,1 1-1,-1-1 1,-1 1 0,3 0-6,1 0 1,-1 0-1,0 0 1,0 0 0,1 0-1,-1 0 1,0 0-1,1-1 1,-1 1-1,1-1 1,-1 1 0,1-1-1,1 1 1,30 7-45,0-2-1,1-1 1,-1-2 0,52-1 0,134-18 13,-212 15 37,106-16 16,-68 9-1172,87-4 0,-130 12 1077,-1 0 58,0-1 0,-1 1-1,1 0 1,-1 0 0,1 0 0,-1 0 0,1 0-1,0 0 1,-1 0 0,1 0 0,-1 0-1,1 1 1,-1-1 0,1 0 0,0 0 0,-1 0-1,1 1 1,-1-1 0,1 0 0,-1 1-1,1-1 1,-1 0 0,0 1 0,1-1 0,-1 1-1,1-1 1,-1 0 0,0 1 0,1-1 0,-1 1-1,0-1 1,0 1 0,1 0 0,1 10-565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56.8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17892,'-6'0'1720,"2"10"-1200,4 11-256,-2 3 1801,2 2-1441,5 1-744,-2-3-216,1-3-480,4-3-193,-4-5-391,2-1 1008,-3 6-288,2 2-296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0:57.3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11666,'5'46'1265,"-1"-1"-833,1-4-192,-2-3 864,-2-7-680,1-4-80,-2-6-232,-2-1-152,1-4-888,-2-1 840,0 0-112,0 2-120</inkml:trace>
  <inkml:trace contextRef="#ctx0" brushRef="#br0" timeOffset="1">38 592 12603,'3'30'904,"-3"-4"-768,0-2-72,-2-1 128,1-5-864,-2-2 648,1-2-128,1-1-72</inkml:trace>
  <inkml:trace contextRef="#ctx0" brushRef="#br0" timeOffset="2">62 1010 11466,'1'31'1233,"-1"-4"-681,2-3-152,-1-3 752,1-3-232,1-1-199,0-1-81,1 1-64,1 1-72,-1 2-96,1-1-56,-2-2-80,0-2-56,-3-5-320,0-1 880,-8-6-712,-1-4 16,0-10 32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00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1 12419,'0'0'45,"-1"0"1,1 0 0,-1 0-1,1 0 1,-1 0-1,1 0 1,-1 0 0,1 0-1,-1 1 1,1-1 0,-1 0-1,1 0 1,-1 1-1,1-1 1,-1 0 0,1 0-1,0 1 1,-1-1 0,1 1-1,-1-1 1,1 0-1,0 1 1,-1-1 0,1 1-1,0-1 1,0 1 0,-1-1-1,1 1 1,0-1-1,0 1 1,0-1 0,0 1-1,-1-1 1,1 1 0,0-1-1,0 1 1,0-1-1,0 1 1,1 0 0,-5 27 479,4-27-455,2 219 997,2-83-1363,-6-166-3441,-1-12 1629,2 31 2242,1 15 1244,-1 16-384,3 34 3660,9-83-2840,3-35-1062,-14 64-746,0-1-1,0 0 1,0 0 0,0 0 0,0 1 0,0-1-1,1 0 1,-1 0 0,0 0 0,0 0 0,0 1-1,0-1 1,1 0 0,-1 0 0,0 0 0,0 0-1,0 0 1,1 0 0,-1 1 0,0-1 0,0 0-1,0 0 1,1 0 0,-1 0 0,0 0 0,0 0-1,0 0 1,1 0 0,-1 0 0,0 0 0,0 0-1,1 0 1,-1 0 0,0 0 0,0 0 0,0 0-1,1-1 1,-1 1 0,0 0 0,0 0-1,0 0 1,1 0 0,-1 0 0,0 0 0,0-1-1,0 1 1,0 0 0,1 0 0,-1 0 0,0 0-1,0-1 1,0 1 0,0 0 0,0 0 0,0 0-1,1-1 1,3 23 287,-4-21-277,5 25 334,-1-8 239,1 33 0,-11-242 347,8 239-1020,5 51 156,-9-189 152,8 182-197,-3-59-649,-1 50 0,-2-83 613,0 0 1,0 1 0,0-1 0,0 0 0,0 0-1,0 1 1,0-1 0,0 0 0,0 0-1,0 1 1,0-1 0,0 0 0,0 0 0,0 1-1,0-1 1,0 0 0,0 0 0,0 0-1,0 1 1,0-1 0,-1 0 0,1 0 0,0 1-1,0-1 1,0 0 0,0 0 0,0 0-1,-1 0 1,1 1 0,0-1 0,0 0 0,0 0-1,-1 0 1,1 0 0,0 0 0,0 1-1,-1-1 1,1 0 0,0 0 0,0 0 0,0 0-1,-1 0 1,1 0 0,0 0 0,0 0-1,-1 0 1,1 0 0,0 0 0,0 0 0,-1 0-1,1 0 1,0 0 0,0 0 0,-1-1 0,-8-8-301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02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10 103 13779,'-5'22'4162,"1"-15"-3383,4-10-286,6-11-370,-5 9-99,-1 2-36,1 0 0,0-1 1,0 1-1,0 0 0,0 0 0,3-6 0,-5-4 2570,1 9-1934,1 15-578,-1-86 265,2 188 347,-3-170-562,0 35-146,1 20-19,0 10-36,2 41 4,-1-29-6,0 1 1,-3 24-1,-1-70-2368,3 22 2120,-1 1-1,0-1 0,1 1 1,0-1-1,-1 1 0,1-1 1,0 1-1,0-1 0,0 0 1,1 1-1,-1-1 0,1 1 1,-1-1-1,1 1 0,0-1 1,0 1-1,1-3 0,-1 5 361,-1 1 1,0-1-1,1 0 0,-1 0 0,0 0 0,1 0 0,-1 1 0,0-1 0,1 0 0,-1 0 0,0 1 0,0-1 0,1 0 1,-1 1-1,0-1 0,0 0 0,1 1 0,-1-1 0,0 0 0,0 1 0,0-1 0,0 0 0,1 1 0,-1-1 1,0 0-1,0 1 0,0-1 0,0 1 0,0-1 0,0 0 0,0 1 0,0-1 0,0 1 0,0-1 0,-1 1 1,4 18 689,1 193 1110,-5-127-3102,1-72 929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02.7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0 8554,'-2'15'629,"1"0"0,1 21 0,9 9-2834,-5-30 1579,-1 0 1,0 0-1,1 18 0,-3 90 2192,-3-45-250,8 25-2339,-2-52 1157,-5 88-1,-3-107 202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4.0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1 437 17588,'7'8'1424,"7"1"-1048,5 1-160,7-1 440,2-1-272,7-8-600,4 0-288,-3-8 440,3-5-128,-1-11-152</inkml:trace>
  <inkml:trace contextRef="#ctx0" brushRef="#br0" timeOffset="1">687 224 14763,'2'24'2129,"-2"5"-1209,-5 5-416,-1 1 2136,2 7-1831,2 0-161,1-3-240,-1-3-96,2-6-280,0-3-144,3-15-352,-3-9-208,2 3-641,-2-15 1025,-5-14-176,-1-10-200</inkml:trace>
  <inkml:trace contextRef="#ctx0" brushRef="#br0" timeOffset="2">653 20 18324,'3'-6'3017,"-3"1"-481,0 2-2112,0-1-472,-8 2 48,-1 10-224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03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9610,'6'56'2320,"5"69"419,-10-96-3724,-2 0 0,-4 40 1,3-49-396,1-1 0,2 29 0,1 14 1987,-37 289 3948,31-291-3830,2 1 0,8 78 0,-1-45 940,-5-76-876,2 1 0,0-1 0,9 35 1,-5-36-432,-1 1 0,-1 0 0,0 0 0,1 23 1,-4-37-344,-1-4-9,0 1 0,0 0 0,1-1 0,-1 1-1,0-1 1,0 1 0,0-1 0,0 1 0,0 0 0,0-1 0,0 1 0,0-1 0,0 1 0,0 0 0,0-1 0,0 1 0,-1-1 0,1 1 0,0-1 0,0 1 0,0-1 0,-1 1-1,1-1 1,0 1 0,-1-1 0,1 1 0,-1-1 0,1 1 0,0-1 0,-1 0 0,0 1 0,0 0 25,1-1-156,0 0 159,-1 1-1,1-1 1,0 0-1,-1 0 1,1 1-1,-1-1 1,1 0-1,0 0 1,-1 0-1,1 1 1,-1-1-1,1 0 1,0 0-1,-1 0 1,1 0-1,-1 0 1,1 0-1,-1 0 1,1 0-1,-1 0 1,1 0-1,0 0 1,-1 0-1,1 0 1,-1 0-1,1 0 1,-1-1-1,0 1 1,-8-14 92,-3-9 25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04.6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1 784 16900,'13'-24'2475,"139"-422"601,-78 209-2896,-71 226-177,2-2 9,-1-1-1,12-20 1,-16 34-9,0-1 0,0 1 0,0 0 0,0 0 0,0 0 0,0 0 1,0-1-1,0 1 0,0 0 0,0 0 0,1 0 0,-1 0 0,0-1 0,0 1 0,0 0 0,0 0 1,0 0-1,0 0 0,1 0 0,-1 0 0,0-1 0,0 1 0,0 0 0,0 0 0,1 0 0,-1 0 1,0 0-1,0 0 0,0 0 0,0 0 0,1 0 0,-1 0 0,0 0 0,0 0 0,0 0 0,1 0 1,-1 0-1,0 0 0,0 0 0,0 0 0,0 0 0,1 0 0,-1 0 0,4 10 117,0 16 116,-4-25-219,9 147 1099,9 97-287,-10-183-747,30 116 0,-27-146-1076,-11-31 198,-10-10-2139,0 1 2181,1-4-98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05.4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5 229 15787,'0'0'75,"0"0"-1,-1 1 1,1-1-1,0 0 1,0 0-1,-1 0 1,1 0-1,0 1 1,0-1-1,-1 0 1,1 0-1,0 0 1,0 1 0,0-1-1,-1 0 1,1 0-1,0 1 1,0-1-1,0 0 1,0 1-1,0-1 1,-1 0-1,1 0 1,0 1-1,0-1 1,0 0-1,0 1 1,0-1-1,0 0 1,0 1-1,0-1 1,0 0-1,0 1 1,0-1-1,0 0 1,1 1-1,-1-1 29,0 1 0,1-1-1,-1 1 1,0-1 0,1 0-1,-1 1 1,1-1 0,-1 0-1,1 1 1,-1-1 0,1 0-1,-1 1 1,1-1 0,-1 0-1,1 0 1,-1 0 0,1 0-1,-1 1 1,1-1 0,-1 0-1,1 0 1,0 0 0,0 0-1,7-1 124,0-1 0,0 0 0,0 0 0,-1 0 0,1-1 0,-1 0-1,1-1 1,12-8 0,3 0 42,97-61 578,-92 53-746,2 2 0,1 0 1,0 2-1,52-18 0,-76 32-91,1 0-1,0 0 1,12 0 0,-18 2-20,-1-1 0,1 1 1,-1 0-1,1 0 0,-1 0 0,1 0 0,0 1 1,-1-1-1,1 0 0,-1 1 0,1-1 0,-1 1 1,1-1-1,-1 1 0,0 0 0,1 0 0,-1-1 1,0 1-1,0 0 0,1 0 0,-1 0 0,0 0 1,2 3-1,-9-7-2435,-4-8 2179,-1-3-287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05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 18492,'3'4'521,"-1"1"0,0-1 0,-1 1 0,1 0 0,1 9 1,7 21 741,-7-29-1168,0-1 0,1 1-1,-1-1 1,1 0 0,0 0 0,0 0-1,0-1 1,8 7 0,-10-10-101,0 0 1,-1 0 0,1 0 0,0 0-1,0 0 1,1 0 0,-1 0 0,0-1-1,0 1 1,0-1 0,0 1 0,1-1-1,-1 0 1,0 0 0,0 0 0,0 0-1,1 0 1,-1-1 0,0 1 0,0-1-1,0 1 1,1-1 0,-1 0 0,0 0-1,0 0 1,0 0 0,2-2 0,5-4-275,0 0 0,-1-1 0,0 0 0,0-1 0,0 0 0,-1 0 0,11-19 0,-9 13-450,1 0 0,14-14 1,-23 28 670,0-1 1,0 1 0,0 1 0,0-1-1,0 0 1,0 0 0,0 0-1,0 0 1,1 1 0,-1-1 0,0 0-1,0 1 1,1-1 0,-1 1 0,0 0-1,3-1 1,-4 1 41,1 0 0,0 0 0,-1 1 0,1-1 1,0 0-1,-1 0 0,1 1 0,0-1 0,-1 0 0,1 1 0,-1-1 0,1 1 1,0-1-1,-1 1 0,1-1 0,-1 1 0,0-1 0,1 1 0,-1-1 0,1 1 0,-1-1 1,1 2-1,1 4 91,1 1 0,-2-1 1,1 0-1,0 1 0,0 8 1,-2-9 56,14 149 3205,4 27-2193,-14-163-1849,1-7 221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07.0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1 12811,'-3'4'1704,"0"2"-832,-1 2-328,-1 1 2025,4 0-1529,-4-2-472,2 1-88,0-1-96,-6-1-127,-1-4-434,-1-1-303,-10-1-488,-3 0 816,-9-3-200,-5 2-112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07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1806 5 13955,'-34'2'1256,"-1"2"-984,1 1-200,-2-4 1081,-2 1-1209,4-2-529,1-2-319,0-4 688,1 2-224,0-2-40</inkml:trace>
  <inkml:trace contextRef="#ctx0" brushRef="#br0" timeOffset="1">438 58 8818,'-92'-6'3604,"-159"12"0,250-6-3589,-9 1 418,0-1 1,0 0-1,-17-3 1,25 3-413,0 0 1,1-1-1,-1 1 1,1 0-1,-1-1 0,1 1 1,-1-1-1,1 1 1,-1-1-1,1 0 0,-1 0 1,1 0-1,0 0 1,-1 0-1,1 0 0,0 0 1,0 0-1,0 0 1,0 0-1,0-1 0,0 1 1,0 0-1,0-1 1,1 1-1,-1-1 0,0 1 1,1-1-1,-1 1 1,1-1-1,0 1 0,-1-1 1,1-1-1,2-1-126,2 1-67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08.2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646 0 19260,'-8'3'445,"0"0"0,0 1-1,0 0 1,0 0 0,-13 10 0,-25 12 255,34-21-875,0-1 0,0-1 0,-1 0 0,1-1 1,-1 0-1,-24-1 0,-79-10-3672,6 0-1210,71 10 2790,-66 11-1,48-2 1039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08.7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774 48 12355,'-17'-3'250,"-1"1"0,1 1 0,0 0 0,-25 2 0,-68 14 717,84-9-740,0-2 0,0-1 0,0-1 1,0-1-1,-1-2 0,-28-3 0,3-11 154,-5-1-4,52 15-317,1 0 0,-1 1 0,1 0 0,-1 0 0,1 0 0,-1 0 1,1 1-1,-1 0 0,1 0 0,-7 2 0,7-1 17,-1 0 0,1 0-1,-1-1 1,0 0 0,0 0 0,1 0 0,-1 0-1,0-1 1,0 1 0,0-1 0,0-1 0,1 1-1,-1-1 1,0 0 0,0 0 0,1 0 0,-1 0-1,0-1 1,1 0 0,-1 0 0,1 0 0,0-1-1,0 1 1,0-1 0,0 0 0,0 0 0,1 0-1,-5-5 1,8 7-33,-1 0 0,0 0-1,0 0 1,0 0 0,0 0 0,0 0-1,-1 0 1,1 0 0,0 1-1,0-1 1,0 0 0,-1 1 0,1-1-1,0 1 1,-1 0 0,1-1-1,0 1 1,-1 0 0,1 0 0,-1 0-1,1 0 1,-3 0 0,-8 4 74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09.4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1 559 12979,'18'-47'7963,"2"-30"-6973,-11 38-467,18-74-262,35-130-181,-61 240-80,12-28-37,-13 31 39,0-1-1,0 1 1,0 0-1,0 0 1,1-1-1,-1 1 1,0 0-1,0-1 1,0 1-1,1 0 1,-1 0-1,0 0 1,0-1-1,1 1 1,-1 0-1,0 0 1,1 0-1,-1 0 1,0-1-1,1 1 0,-1 0 1,0 0-1,1 0 1,-1 0-1,0 0 1,1 0-1,-1 0 1,1 0-1,0 1 8,-1-1 0,1 1 0,0-1 0,-1 1 0,1 0 0,-1 0 0,1-1 0,-1 1 0,1 0 0,-1 0 0,1 0 0,-1 0 1,0-1-1,1 1 0,-1 0 0,0 1 0,9 37 303,-3-1 0,-1 1 1,-2 0-1,-2 52 1,0-46-135,-1-8-85,-1-7-87,2 0 1,1 0-1,7 33 1,-7-56-1694,-2-12 467,0 3 1101,0 1 0,0-1 0,-1 1 0,1-1 0,-1 1 0,1-1-1,-1 1 1,0-1 0,0 1 0,1 0 0,-3-3 0,-4-1-636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10.0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5 216 15395,'-4'7'1505,"7"-7"-905,3-1-200,4-8 1320,-1-3-816,6-6-351,5-3-81,5-5-120,1-1 16,-1 0-312,1 1-304,-2 7-584,0 2-137,-8 4 705,-1 7-176,-6 7-176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5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0 236 16476,'0'1'66,"1"-1"1,-1 1 0,0 0 0,0-1 0,1 1 0,-1-1 0,0 1 0,1-1 0,-1 1 0,0-1 0,1 1 0,-1-1-1,1 1 1,-1-1 0,1 0 0,-1 1 0,1-1 0,-1 0 0,1 1 0,0-1 0,-1 0 0,1 0 0,-1 1 0,1-1-1,0 0 1,-1 0 0,1 0 0,0 0 0,-1 0 0,1 0 0,-1 0 0,1 0 0,0 0 0,-1 0 0,1 0 0,0 0-1,-1-1 1,1 1 0,-1 0 0,1 0 0,-1-1 0,1 1 0,0-1 0,27-22 862,-19 15-598,23-24 13,-2-1 0,-1-1 0,39-59-1,-65 87-338,-2 5-4,-1 0 0,1 0-1,-1 0 1,1 0 0,0 0-1,-1 0 1,1 0 0,0 0 0,0 0-1,0 0 1,0 0 0,0 1-1,2-2 1,-10 42-33,0-14 213,2 1 0,1-1 0,-2 44 0,7-73-87,4-8 23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10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 13763,'0'-9'2530,"3"7"-874,11 14-215,13 24-791,21 62 404,-7-13-245,-41-83-791,1-1 0,0 0-1,0 1 1,-1-1 0,1 1-1,0-1 1,0 0 0,1 0-1,-1 0 1,0 1-1,0-1 1,1 0 0,-1 0-1,0-1 1,1 1 0,-1 0-1,3 1 1,-3-2-13,0 0 1,1-1-1,-1 1 1,0 0-1,0 0 1,0-1-1,0 1 0,0 0 1,0-1-1,0 1 1,0-1-1,0 1 1,0-1-1,0 0 0,-1 1 1,1-1-1,0 0 1,0 0-1,0 1 1,-1-1-1,1 0 0,0 0 1,-1 0-1,1 0 1,0-2-1,8-14-123,-1 0 1,6-18-1,-10 23-263,1-1 1,0 1-1,1 0 1,0 1-1,1-1 1,10-11-1,-10 16-679,-6 6 1012,-1 0 0,1 0 0,-1 1 0,1-1 0,-1 0 0,1 0 0,-1 0 0,1 1 0,-1-1 0,0 0 0,1 0 0,-1 0 0,0 0 0,0 0 0,0 0 0,0 0 0,0 0 0,0 0 0,0 1 0,0-1 0,0 0 0,-1-2-1,2 3 37,3-40-222,-1 15 88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11.0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 0 15107,'-2'21'950,"0"-2"-1,-1 1 1,-1 0-1,-10 28 1,2-5 346,-18 73 806,-51 247 439,77-342-3081,1-1 0,2 1 0,0 0 1,1 0-1,4 32 0,-2-45 27,0-9-108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25.5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59 175 13019,'1'-30'4220,"-1"25"-911,0 19-1635,38 341 2048,-17-198-3171,5 238 316,-26-386-815,0 0 1,-1-1-1,-2 14 0,3-22-49,0-1 0,0 1 1,0 0-1,0 0 0,0-1 0,-1 1 0,1 0 0,0 0 0,0 0 0,0-1 0,0 1 0,-1 0 1,1 0-1,0 0 0,0 0 0,0 0 0,-1-1 0,1 1 0,0 0 0,0 0 0,0 0 0,-1 0 1,1 0-1,0 0 0,0 0 0,-1 0 0,1 0 0,0 0 0,0 0 0,-1 0 0,1 0 0,0 0 1,0 0-1,0 0 0,-1 0 0,1 0 0,0 0 0,0 0 0,-1 0 0,1 1 0,0-1 0,0 0 1,0 0-1,-1 0 0,1 0 0,0 0 0,0 1 0,0-1 0,0 0 0,-1 0 0,1 0 1,0 1-1,0-1 0,0 0 0,0 0 0,0 0 0,0 1 0,0-1 0,0 0 0,-1 0 0,1 1 1,0-1-1,0 0 0,0 0 0,0 0 0,0 1 0,0-1 0,0 0 0,1 1 0,-12-22 95,-11-34-24,4-1 0,-17-78 0,-2-123 104,32 199-236,3 1 1,9-107-1,-5 144 43,1 1 0,1-1-1,0 1 1,2-1-1,0 2 1,1-1 0,1 1-1,1 0 1,1 0-1,0 1 1,24-30 0,-28 41 6,0 1 0,0 0 0,1 0 1,-1 0-1,1 1 0,0 0 0,0 0 1,1 1-1,-1 0 0,1 0 0,0 0 1,-1 1-1,1 1 0,0-1 0,0 1 1,0 1-1,1-1 0,-1 1 0,0 1 1,0 0-1,0 0 0,0 0 0,0 1 1,0 0-1,-1 1 0,1-1 0,-1 1 1,1 1-1,-1 0 0,0 0 0,0 0 1,-1 1-1,1 0 0,-1 0 0,0 1 1,-1-1-1,1 1 0,-1 1 0,0-1 1,6 10-1,-9-11 23,0 0 1,0 0-1,-1 0 1,1 0-1,-1 0 1,0 0-1,-1 1 1,1-1-1,-1 0 1,0 0-1,0 1 1,-1-1-1,1 0 0,-1 0 1,0 1-1,-1-1 1,1 0-1,-1 0 1,0-1-1,-4 8 1,-3 6 142,-2 0 1,0-1-1,-24 28 0,15-20 26,-1 0-1,-1-2 0,-1-1 0,-1-1 0,-1-1 1,-1-1-1,-35 19 0,86-80-4480,-14 19 3496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57.2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122 1 13755,'-7'10'2430,"6"-10"-2304,1 1-1,-1 0 1,1-1-1,-1 1 1,1 0-1,-1 0 1,1 0-1,-1 0 1,1 0-1,0-1 1,-1 1 0,1 0-1,0 0 1,0 0-1,0 0 1,0 0-1,0 0 1,0 0-1,0 1 1,3 68 1564,15 84-1,-8-85-1308,1 85 0,-15 15 185,2 89-104,2-257-461,2 390 270,-7 17-89,8-217-110,-28 142-29,3-100-49,12-85-18,-4 68 67,-3 13-43,0 51-2,27 171-159,-9-373 177,-18 143 0,14-180-31,2 43 0,2-44 16,-6 47 1,4-81 10,0 1-1,1-1 1,-1 1-1,1-1 1,1 1-1,-1-1 1,3 12-1,0-1-104,-7-23-739,-9-28-97,7 6 631,0-9-118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58.4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42 12827,'2'-7'1719,"-1"1"-1,0-1 1,-1 0 0,3-8 3092,5 33-3731,1 8-451,-4-7-475,1 0-1,2-1 1,-1 0 0,2 0 0,12 19-1,-21-36-153,1 0 0,-1 0 0,1 0-1,0 0 1,0 0 0,-1 0-1,1 0 1,0-1 0,0 1-1,0 0 1,0 0 0,0-1-1,0 1 1,0-1 0,0 1-1,0-1 1,0 1 0,0-1-1,0 1 1,1-1 0,-1 0 0,0 0-1,0 1 1,0-1 0,0 0-1,3-1 1,-2 1-69,-1-1 0,1 0 0,-1 0 0,1 0 0,-1 0 0,1-1 0,-1 1 0,1 0 0,-1-1 0,0 1 0,0-1 0,0 1 0,0-1 0,0 1 0,1-3 0,3-7-280,-1 0 0,0-1 1,0 1-1,2-15 0,-1-7-134,-1-2-189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58.8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 1 18332,'-2'19'1848,"-5"13"-1088,-2 5-279,0 10 911,1 2-328,5 7-328,2 1-152,2 3-272,4-1-120,2-5-240,1-6-160,-2-8-416,0-4-264,-3-12 344,-5-7 264,-2-17-184,-2-8-136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8:59.4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1 17108,'-2'7'1494,"0"1"0,1-1 0,-1 15 1,3 63 211,0-35-1297,-1 222 42,1-259-474,2-11-2,0-6-66,2-4-218,1-1 0,-1 0 0,6-13 0,7-15 9,4 5-7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39:00.0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34 174 19628,'-4'6'203,"0"0"0,0 0 0,1 1 0,0-1 0,0 1 0,0 0 0,1 0 0,0 0 0,0 0 0,1 0 0,0 0 0,-1 14 0,2-8 57,1 0-1,0 1 1,1-1 0,0 0 0,1-1-1,6 17 1,-9-28-260,0 0 0,1 0 0,-1 0 0,1 0 0,-1 0 0,1 0 0,-1 0 0,1 0 0,-1 0 0,1 0 0,0 0 0,-1 0 0,1 0 0,0-1 0,1 2 0,-1-2 0,-1 0 0,0 0 0,1 0 0,-1 0 0,0 0 0,1 0 0,-1 0 0,1 0 0,-1 0 0,0 0 0,1 0 0,-1 0 0,0 0 0,1 0 0,-1-1 0,0 1 0,1 0 0,-1 0 0,0 0 0,1-1 0,-1 1 0,0 0 0,0 0 0,1-1 0,-1 1 0,0 0 0,0-1 0,0 1 0,1-1 0,1-2 1,0-1 0,0 0 1,0-1-1,-1 1 0,0 0 0,2-6 0,1-14 21,-1 0 0,-1 0 1,-1 0-1,-3-26 0,0 37 4,-1 13 18,-1 20-3,5 60-4,-1-71-38,1-1 1,0 0-1,1 0 0,0 0 0,0 0 0,1 0 0,6 12 0,-9-20 0,0 1 0,0 0 1,1-1-1,-1 1 0,0-1 0,1 1 0,-1-1 0,0 0 0,1 1 0,-1-1 0,0 1 0,1-1 1,-1 0-1,1 1 0,-1-1 0,1 0 0,-1 1 0,1-1 0,-1 0 0,1 0 0,-1 1 0,1-1 1,0 0-1,-1 0 0,1 0 0,-1 0 0,1 0 0,-1 0 0,1 0 0,0 0 0,1-1 0,-1 1 0,0-1 0,0 0 0,0 1 0,0-1 0,0 0 0,0 0 0,0 0 0,0 0 0,0 0 0,0 0 0,1-2 0,4-7 0,-1 1 0,6-18-1,-8 22 2,12-35-6,-6 17 8,14-28 1,-22 50-3,-1 0 0,0 0 0,1 0 0,-1 0 1,1 1-1,-1-1 0,1 0 0,-1 0 0,1 1 1,0-1-1,-1 0 0,1 1 0,0-1 1,0 1-1,-1-1 0,1 1 0,0-1 0,0 1 1,0-1-1,0 1 0,1-1 0,-1 2 1,0-1 0,-1 0-1,1 0 1,0 1 0,-1-1-1,1 0 1,0 1 0,-1-1 0,1 1-1,0-1 1,-1 1 0,1-1-1,-1 1 1,1-1 0,-1 1 0,1-1-1,-1 1 1,0 0 0,1-1-1,0 2 1,2 7 9,1-1 0,-1 1 1,2 13-1,-2-12 0,1 5 15,-3-10-10,0 0 1,0-1-1,1 1 0,-1-1 0,6 8 0,-7-11-13,0-1 0,0 0-1,1 0 1,-1 0 0,0 0 0,0 0-1,1 0 1,-1 0 0,0 0 0,0 0-1,1 0 1,-1 0 0,0 0 0,0 0-1,1 0 1,-1 0 0,0 0 0,1 0-1,-1 0 1,0 0 0,0 0 0,1 0-1,-1 0 1,0 0 0,0 0 0,1 0-1,-1-1 1,0 1 0,0 0 0,0 0-1,1 0 1,-1-1 0,0 1 0,0 0-1,0 0 1,0 0 0,1-1 0,-1 1-1,0 0 1,0 0 0,0-1 0,0 1-1,0 0 1,0 0 0,0-1 0,0 1-1,0 0 1,0 0 0,0-1 0,8-17 33,-7 17-31,12-37 29,9-25-179,-20 59 62,0-1-1,0 1 1,0 0-1,1 0 1,0 0 0,0 0-1,0 0 1,1 1-1,-1 0 1,6-5-1,-8 7 31,-1 1 0,1-1 1,0 1-1,-1 0 0,1-1 0,0 1 0,-1-1 0,1 1 0,0 0 0,-1 0 0,1-1 0,0 1 0,0 0 0,-1 0 0,1 0 0,0 0 0,0 0 0,-1 0 1,1 0-1,0 0 0,0 0 0,-1 0 0,1 0 0,0 1 0,0-1 0,-1 0 0,1 0 0,0 1 0,-1-1 0,1 0 0,0 1 0,-1-1 0,1 1 0,0-1 0,-1 1 1,1-1-1,-1 1 0,1 1 0,2 2-343,-1 0 0,0 0 0,0 1 0,-1-1 1,3 7-1,4 11-3430,-3-29-517,5-12 2283,13-45-239,-18 46 3208,2 0 0,0 1 0,14-26 0,-21 42-687,0 1-1,1-1 0,-1 0 1,0 1-1,1-1 1,-1 1-1,1-1 1,-1 1-1,1-1 1,-1 1-1,1-1 0,-1 1 1,1-1-1,-1 1 1,1-1-1,0 1 1,-1 0-1,1-1 1,1 1-1,-2 0-113,1 0 0,-1 0 1,0 1-1,1-1 0,-1 0 0,0 0 1,1 1-1,-1-1 0,0 0 0,0 1 0,1-1 1,-1 0-1,0 1 0,0-1 0,0 0 0,1 1 1,-1-1-1,0 0 0,0 1 0,0-1 1,0 1-1,0-1 0,0 0 0,0 1 0,2 35 2198,-2-30-1927,0 8-15,1 0 0,0 0 0,1-1 0,0 1 1,1 0-1,1-1 0,0 0 0,9 20 0,-13-32-360,1-1 0,0 1 0,-1 0-1,1-1 1,0 1 0,-1 0-1,1-1 1,0 1 0,0-1 0,-1 1-1,1-1 1,0 0 0,0 1 0,0-1-1,0 0 1,0 1 0,0-1 0,-1 0-1,1 0 1,0 0 0,1 0 0,26-2 66,-24 2-63,0-1 1,0 1 0,0 0 0,0 0 0,0 0 0,0 0-1,8 2 1,-6 1 4,0 0-1,0 1 0,0 0 1,0 0-1,-1 0 0,0 1 1,0-1-1,0 1 1,0 0-1,-1 1 0,0-1 1,0 1-1,0 0 0,-1 0 1,0 0-1,0 0 0,-1 1 1,3 8-1,0 2 39,-1 0 1,0 0-1,-2 0 0,0 1 0,0-1 1,-2 20-1,-1-30 63,1 1-1,-1-1 1,-1 1 0,1-1 0,-1 1 0,-5 12 0,6-18-77,0-1 0,1 1-1,-1-1 1,0 1 0,0 0 0,0-1 0,0 0 0,0 1 0,-1-1 0,1 0 0,0 1 0,-1-1 0,1 0-1,-1 0 1,1 0 0,-1 0 0,1 0 0,-1-1 0,0 1 0,1 0 0,-1-1 0,0 1 0,0-1-1,0 0 1,1 0 0,-1 1 0,0-1 0,0 0 0,0-1 0,1 1 0,-1 0 0,0 0 0,-2-1 0,-2-2 21,-1 1 1,1-1 0,1 0 0,-1-1-1,0 1 1,1-1 0,0 0 0,0-1-1,0 1 1,0-1 0,1 0 0,-1 0-1,-4-9 1,3 5-60,0 0 0,1 0 0,0 0 0,1-1-1,0 0 1,1 0 0,-4-19 0,6 24-8,1 0-1,-1 0 1,1 0-1,1 1 1,-1-1 0,1 0-1,0 0 1,0 0-1,0 0 1,0 1-1,1-1 1,0 1 0,0-1-1,0 1 1,1 0-1,-1 0 1,1 0 0,4-4-1,5-6-205,1 2-1,0-1 0,26-16 1,11-11 265,-39 30-61,-1 0 1,0-1-1,0 0 0,-2-1 1,9-12-1,10-34-174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43.3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10 351 14931,'-5'0'1400,"1"-3"-1087,4-3-153,3 0 488,6-3-272,1-2-16,7-2-200,1-2-72,4-3-24,5-4-8,9 0-200,5-4-144,5-8-496,5-1-577,3-7 1097,-1-1-224,1-2-200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43.8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0 969 13747,'33'-30'2755,"54"-37"0,-26 21-2084,198-133-1182,-154 111-821,122-65-319,-32 19 2698,83-78-4002,-211 139 2377,25-17-402,-68 54 855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7.2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83 340 14443,'-11'11'1048,"1"1"-1,0 0 1,0 0 0,-10 20-1,17-27-961,0 1-1,0 0 1,1 0-1,-1 0 1,1 0-1,1 0 0,-1 1 1,1-1-1,1 0 1,-1 1-1,1-1 1,0 1-1,1 7 1,-1-13-76,0 0 1,0 1-1,0-1 1,1 0-1,-1 1 0,0-1 1,1 0-1,-1 0 1,1 0-1,-1 1 1,1-1-1,-1 0 1,1 0-1,0 0 0,0 0 1,0 0-1,0 0 1,-1 0-1,1 0 1,0 0-1,1-1 0,0 2 1,-1-2-6,0 0 0,1 1 0,-1-1 0,0 0 1,1 0-1,-1 0 0,0 0 0,1 0 0,-1-1 0,0 1 0,0 0 0,1 0 0,-1-1 1,0 1-1,0-1 0,1 1 0,1-2 0,2-2-7,1 0 0,-1 0 0,0 0 1,0 0-1,0-1 0,-1 0 0,5-6 0,-2 1-6,-1 0-1,0-1 1,-1 1-1,0-1 1,0 0-1,-1-1 0,-1 1 1,0-1-1,3-22 1,-6 34 7,0 0 0,0 0 0,0-1 0,0 1 1,1 0-1,-1 0 0,0 0 0,0-1 0,0 1 0,0 0 0,0 0 1,0-1-1,0 1 0,0 0 0,0 0 0,0-1 0,0 1 0,0 0 1,0 0-1,0-1 0,0 1 0,0 0 0,0 0 0,0 0 0,0-1 1,0 1-1,-1 0 0,1 0 0,0-1 0,0 1 0,0 0 0,0 0 1,0 0-1,-1 0 0,1-1 0,0 1 0,0 0 0,0 0 0,-1 0 1,1 0-1,0 0 0,0-1 0,-7 12 18,-4 23 22,8-21-26,1 0 0,1 0 0,0 0 0,0 0 0,3 18 0,-2-31-12,0 1-1,0-1 1,0 1-1,0-1 1,0 1 0,0-1-1,0 1 1,1-1-1,-1 0 1,0 1-1,0-1 1,0 1-1,1-1 1,-1 0 0,0 1-1,0-1 1,1 0-1,-1 1 1,0-1-1,1 0 1,-1 1-1,0-1 1,1 0 0,-1 0-1,0 0 1,1 1-1,-1-1 1,1 0-1,-1 0 1,1 0 0,11-6-43,8-20-189,-7 1-388,-1-1-1,-2-1 0,0 0 0,6-29 1,19-116-4586,-30 141 4246,10-77-790,-23 160 5561,-2 3-1214,-2 75 1,12-112-2496,0 0 0,1-1 1,1 1-1,1 0 1,0 0-1,2-1 0,0 0 1,11 27-1,-5-22-96,-6-13-13,0 0-1,-1 0 1,0 1-1,0-1 1,-1 1-1,2 15 1,-4-24 1,-1-1 0,0 0 0,0 0 1,0 1-1,0-1 0,0 0 1,0 1-1,0-1 0,0 0 1,0 0-1,0 1 0,0-1 0,0 0 1,0 1-1,0-1 0,0 0 1,0 1-1,0-1 0,0 0 0,0 0 1,0 1-1,0-1 0,0 0 1,-1 1-1,1-1 0,0 0 0,0 0 1,0 1-1,-1-1 0,1 0 1,0 0-1,0 0 0,0 1 1,-1-1-1,1 0 0,0 0 0,-1 0 1,1 0-1,0 0 0,0 1 1,-1-1-1,1 0 0,0 0 0,-1 0 1,1 0-1,0 0 0,0 0 1,-1 0-1,1 0 0,0 0 1,-1 0-1,1 0 0,0 0 0,-1 0 1,1-1-1,0 1 0,0 0 1,-1 0-1,1 0 0,0 0 0,0 0 1,-1-1-1,1 1 0,0 0 1,-1 0-1,-16-15-217,2-8 365,0 0 0,1-1 0,1-1 0,-9-26 0,13 30 659,9 21-745,0 0 1,0-1-1,0 1 1,0-1-1,1 1 0,-1 0 1,0-1-1,0 1 1,0-1-1,1 1 1,-1 0-1,0-1 1,1 1-1,-1 0 0,0 0 1,1-1-1,-1 1 1,0 0-1,1 0 1,-1-1-1,1 1 1,-1 0-1,0 0 0,1 0 1,-1 0-1,1 0 1,-1 0-1,1 0 1,-1 0-1,1 0 1,23-6-106,-12 4-153,11-6-929,0-1 0,0 0-1,35-22 1,-31 15 161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5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46 160 16195,'0'1'81,"0"0"0,0-1 0,0 1 0,0 0 0,0 0 0,0 0 0,0-1 0,0 1 0,0 0 0,0 0 0,0-1 0,0 1 0,1 0 0,-1 0 0,0 0 0,0-1 0,1 1 0,-1 0 0,1-1 0,-1 1 0,1 0 0,-1-1 0,1 1 0,-1-1 0,1 1 0,-1-1 0,1 1 0,1 0 0,-1-1 0,0 0-1,0 0 1,0-1-1,0 1 1,0 0-1,0-1 1,0 1 0,0 0-1,0-1 1,0 1-1,0-1 1,0 0-1,0 1 1,0-1 0,0 0-1,-1 0 1,2 0-1,4-5 135,0-1 1,0 0-1,-1 0 0,5-9 0,-4 5-76,0-1 0,6-23 0,-10 32-117,-1-1 1,0 0 0,-1 1 0,1-1 0,-1 0-1,1 1 1,-1-1 0,0 0 0,-1 1 0,1-1-1,0 0 1,-1 0 0,0 1 0,-2-6 0,3 8-14,-1 0 0,1 1 0,0-1 0,-1 1 0,1-1 0,-1 0 0,1 1 0,0-1 0,-1 1 0,0-1 0,1 1 0,-1 0 0,1-1 0,-1 1-1,1 0 1,-1-1 0,0 1 0,1 0 0,-1-1 0,0 1 0,1 0 0,-1 0 0,0 0 0,1 0 0,-1 0 0,0 0 0,0 0 0,-1 0 8,0 1 1,0-1-1,0 1 0,1-1 0,-1 1 0,0 0 0,0 0 0,1 0 0,-1 0 0,-1 1 0,-2 3 27,0-1-1,0 1 1,1-1-1,0 1 0,-6 8 1,1 3 29,1 0 1,0 1-1,1-1 1,1 1-1,0 1 1,2-1-1,0 1 1,1 0-1,0 0 0,2 0 1,0 25-1,2-38-53,-1 0 0,1 1-1,0-1 1,0 0 0,1 0-1,0 0 1,0 0 0,0 0-1,4 6 1,-6-10-93,1 1 0,0-1 0,0 0 0,0 0 0,0 1 0,1-1 0,-1 0 0,0 0-1,0 0 1,1 0 0,-1 0 0,0 0 0,1-1 0,-1 1 0,1 0 0,-1-1 0,1 1 0,0-1 0,-1 0 0,1 1 0,-1-1 0,1 0 0,0 0 0,-1 0-1,1 0 1,0 0 0,-1 0 0,1-1 0,-1 1 0,1 0 0,0-1 0,-1 1 0,1-1 0,1-1 0,4-1-163,-1-1 0,0-1 0,11-8 0,-9 6 26,17-13-506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44.4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0 875 12139,'12'-4'523,"-1"-1"1,1 0-1,-1 0 1,-1-1-1,1-1 0,-1 1 1,11-11-1,6-8 193,26-30-1,-39 39-643,1-1 0,0 2 0,2 0-1,-1 1 1,2 1 0,34-20 0,180-100 2219,-142 77-2135,-26 15 2,-2-3-1,-3-3 1,-1-2 0,87-96-1,-121 118-134,49-39 0,-73 66-31,-1 0 0,1 0 1,0 0-1,0 0 0,0 0 0,-1 0 1,1 0-1,0 0 0,0 0 1,0 0-1,0-1 0,-1 1 1,1 0-1,0 0 0,0 0 0,0 0 1,-1 0-1,1 0 0,0 0 1,0-1-1,0 1 0,0 0 1,0 0-1,-1 0 0,1 0 1,0 0-1,0-1 0,0 1 0,0 0 1,0 0-1,0 0 0,0-1 1,0 1-1,0 0 0,0 0 1,0 0-1,0-1 0,0 1 0,0 0 1,0 0-1,0 0 0,0-1 1,0 1-1,0 0 0,0 0 1,0 0-1,0-1 0,0 1 1,0 0-1,0 0 0,0 0 0,0 0 1,1-1-1,-1 1 0,0 0 1,0 0-1,0 0 0,0 0 1,0 0-1,1-1 0,-12 2-99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45.7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262 3271 9066,'-26'31'-420,"0"-2"0,-2-1 0,-1-1 1,-48 34-1,67-54 529,-1 2-187,0-1 1,-1 0-1,-20 10 0,50-36 9925,59-72-6292,-10 17-2368,96-83 0,88-51-929,102-95-293,150-144-51,-401 367 116,186-112 0,-68 62 38,-149 83-68,65-56 0,-79 58-21,73-45-1,67-24 70,-149 86-50,226-157 3,-83 50 3,152-122 35,-238 169-19,168-128 25,-37 72 87,8-6 539,-36 14-59,-173 113-565,-34 22-131,0 0-1,0-1 1,-1 1 0,1-1-1,0 1 1,0-1 0,-1 1-1,1-1 1,-1 0 0,1 1-1,-1-1 1,1 0 0,-1 1-1,1-1 1,-1 0 0,1 1-1,-1-1 1,0 0 0,1 0-1,-1 0 1,0 1 0,0-1-1,0 0 1,0 0 0,0 0 0,0 0-1,0 0 1,0 1 0,0-1-1,0 0 1,0-1 0,-1-1-156,-1 1 1,1 0 0,0 0 0,-1 0 0,1-1 0,-1 1 0,1 0 0,-5-3 0,-10-8-671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46.5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 26 18532,'4'-12'1675,"0"-1"-456,-3 13-68,-1 5 725,-4 34-830,-14 54-1,6-33-983,-20 96-1511,29-164-604,1-10 1770,5-19-360,1-10-186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47.0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109 0 16476,'8'23'1952,"-2"5"-1232,-2 7-208,2 4 1145,5 3-817,2 0-88,2-3-160,2-3-88,-1-7-248,-1-5-56,0-8-280,-3-1-240,-4-6-496,-2-1-232,-15-2-1713,-6-6 1921,-2-2-360</inkml:trace>
  <inkml:trace contextRef="#ctx0" brushRef="#br0" timeOffset="1">13 334 18164,'-9'0'1760,"6"-3"-1200,3-2-216,9-1 721,4-3-193,7-6-368,2-3-296,7-1-496,3-4-264,1 2-352,0 0-201,-5 3-807,1 1 1360,-1-1-352,1 0-217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47.5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107 228 18036,'-10'7'545,"1"1"0,0 0 0,0 1 0,0-1 0,1 2 0,1-1 0,-1 1 0,1 1 0,1-1 0,0 1 0,1 0 0,-6 16 0,11-27-538,0 1 0,-1-1-1,1 1 1,0 0-1,-1-1 1,1 1 0,0 0-1,0-1 1,0 1-1,-1 0 1,1-1 0,0 1-1,0 0 1,0-1-1,0 1 1,0 0 0,0-1-1,1 1 1,-1 0-1,0 0 1,0-1 0,0 1-1,1-1 1,-1 1-1,0 0 1,1-1 0,-1 1-1,0 0 1,1-1-1,-1 1 1,1-1 0,-1 1-1,1-1 1,-1 1-1,1-1 1,-1 0 0,1 1-1,0-1 1,-1 0-1,1 1 1,-1-1 0,1 0-1,0 0 1,-1 1 0,1-1-1,0 0 1,0 0-1,-1 0 1,1 0 0,1 0-1,4-1-30,1 1 0,-1-2-1,1 1 1,10-4 0,-2 0-44,5 0-55,36-7-249,-52 11 325,1 1 0,-1-1 0,1 1 0,-1 0 0,0 1 0,1-1 0,-1 1 0,0-1 0,0 1 0,5 2 0,-7-2 40,-1-1 0,0 1 0,0 0-1,0-1 1,0 1 0,0 0 0,0 0 0,-1-1 0,1 1-1,0 0 1,0 0 0,0 0 0,-1 0 0,1 0 0,-1 0-1,1 0 1,-1 0 0,1 0 0,-1 1 0,1-1-1,-1 1 1,0 2 25,1-1 0,-1 0 0,0 0-1,0 0 1,-1 0 0,1 0 0,-1 0 0,-1 4-1,-2 5 188,0 1-1,-14 22 1,17-33-174,-5 9 118,0-1 1,-1 0-1,0 0 0,0 0 1,-1-1-1,0 0 1,-1-1-1,0 0 0,-1 0 1,-17 11-1,25-18-191,1 0-1,0 0 1,-1 0-1,1-1 1,0 1 0,-1 0-1,1-1 1,-1 1-1,1-1 1,-1 0-1,1 1 1,-1-1 0,1 0-1,-1 0 1,1 0-1,-1 0 1,1 0 0,-1 0-1,1-1 1,-1 1-1,1 0 1,-1-1-1,1 1 1,-1-1 0,1 0-1,0 1 1,-1-1-1,1 0 1,0 0 0,-1 0-1,1 0 1,0 0-1,0 0 1,-1-1-1,0-2-32,0 1 0,0-1 0,0 0 0,0 1 0,1-1 0,0 0 0,0 0 0,0 0-1,0 0 1,0 0 0,1-7 0,-1-28-449</inkml:trace>
  <inkml:trace contextRef="#ctx0" brushRef="#br0" timeOffset="1">202 4 19548,'1'-3'1825,"2"9"-1161,0 3-280,1 1 960,2 2-568,0 5-224,1 3-168,-2 1-728,1 4-568,-2 1 776,-1-2-128,2-5-136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33.5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15 124 12155,'-1'-16'858,"-1"-10"1229,0 1 0,-7-31-1,10 135 194,8 272-841,15 226-1055,-4-226-317,-2-18-45,1-128 77,13 214 226,-29-346-228,25 941 466,-31-863-502,-28 172 0,1-18-31,22-114-32,-3 49 6,8 401 45,13-202-20,-10-412-29,-1 54 2,19 145-1,-12-172 75,-6-50-68,0 0-1,0 0 1,-1 0-1,1 0 1,-1 0-1,0 0 1,0 0 0,0 0-1,0 0 1,-1 0-1,-2 4 1,4-8-20,0 1 1,0-1-1,0 0 1,-1 0-1,1 1 0,0-1 1,0 0-1,0 0 1,-1 1-1,1-1 1,0 0-1,0 0 1,-1 0-1,1 1 1,0-1-1,0 0 1,-1 0-1,1 0 1,0 0-1,0 0 0,-1 1 1,1-1-1,0 0 1,-1 0-1,1 0 1,0 0-1,-1 0 1,1 0-1,0 0 1,-1 0-1,1 0 1,0 0-1,-1-1 0,-7-8 290,-1-17-69,5 3-225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34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25 594 18900,'-11'-2'1491,"-3"0"-633,23 0 400,14 0-1078,-1-2 0,1 0-1,-1-1 1,-1-1-1,1-1 1,22-11-1,-3-1-152,-1-2 0,42-30 0,7-14 20,102-99-1,41-32-27,-228 194-21,-1-1-1,0 0 1,0 1-1,0 0 0,0 0 1,1 0-1,-1 0 1,1 1-1,-1-1 0,1 1 1,0 0-1,-1 0 1,6-1-1,-9 2-3,0 0 0,1 0 0,-1 1 0,0-1 1,0 0-1,1 0 0,-1 0 0,0 0 0,1 0 0,-1 1 0,0-1 0,0 0 0,0 0 0,1 1 0,-1-1 0,0 0 1,0 0-1,0 1 0,1-1 0,-1 0 0,0 1 0,0-1 0,0 0 0,0 0 0,0 1 0,0-1 0,0 0 0,0 1 1,0-1-1,0 0 0,0 1 0,0-1 0,0 0 0,0 1 0,0-1 0,0 0 0,0 1 0,0-1 0,0 0 0,0 1 1,0-1-1,0 0 0,-1 0 0,1 1 0,0-1 0,0 0 0,-1 1 0,-9 14-810,7-12 662,-1-1 0,1 1 1,-1 0-1,0-1 0,0 0 0,0 0 1,0 0-1,0-1 0,-6 2 0,-11 1-309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35.0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2 113 17124,'-1'4'3475,"4"26"-1218,1-14-1545,0 0-389,0 0 0,1-1 0,1 1 0,0-1 0,1 0 0,15 23 1,-21-36-324,0-1 0,0 0 0,0 1 1,0-1-1,0 0 0,0 0 1,0 0-1,0 0 0,0 0 0,0 0 1,1 0-1,-1 0 0,0-1 1,1 1-1,-1 0 0,1-1 1,-1 1-1,1-1 0,-1 1 0,1-1 1,-1 0-1,1 0 0,-1 0 1,1 0-1,-1 0 0,1 0 1,-1 0-1,1 0 0,-1 0 0,1-1 1,-1 1-1,1-1 0,-1 1 1,1-1-1,-1 0 0,1 1 1,-1-1-1,0 0 0,0 0 0,1 0 1,-1 0-1,0 0 0,0 0 1,1-2-1,5-5-217,0 0 0,-1-1-1,-1 0 1,1 0 0,4-11 0,8-23-2268,25-89 0,-25 72 455,-17 60 2083,-1 0 0,0 0-1,0 0 1,0 0 0,0 1 0,0-1 0,0 0 0,0 0 0,0 0 0,0 0 0,0 0-1,0 0 1,1 0 0,-1 0 0,0 0 0,0 0 0,0 0 0,0 0 0,0 0 0,0 0-1,0 0 1,0 0 0,1 0 0,-1 0 0,0 0 0,0 0 0,0 0 0,0 0 0,0 0-1,0 0 1,1 0 0,-1 0 0,0 0 0,0 0 0,0 0 0,0 0 0,0 0 0,0 0-1,1 0 1,0 26 1435,-1 35 306,-5 184 1398,21-2-1950,-15-232-1227,1 0 0,0 0 0,1 0 0,6 17 0,-9-28-33,0 0 0,0 0-1,0 0 1,1 0 0,-1 0 0,0 0 0,0-1 0,0 1 0,0 0 0,0 0-1,0 0 1,0 0 0,0 0 0,0 0 0,0 0 0,1 0 0,-1 0-1,0 0 1,0 0 0,0 0 0,0 0 0,0 0 0,0 0 0,0 0 0,0 0-1,1 0 1,-1 0 0,0 0 0,0 0 0,0 0 0,0 0 0,0 0-1,0 0 1,0 0 0,0 0 0,1 0 0,-1 0 0,0 0 0,0 0-1,0 0 1,0 1 0,0-1 0,0 0 0,0 0 0,0 0 0,0 0 0,0 0-1,0 0 1,0 0 0,1 0 0,-1 0 0,0 0 0,0 1 0,0-1-1,0 0 1,0 0 0,0 0 0,0 0 0,0 0 0,0 0 0,0 0 0,0 0-1,0 1 1,0-1 0,0 0 0,2-14-745,-1-19 40,-2 9 189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35.6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 17164,'5'-14'6557,"-7"35"-3864,1 42-2120,3 0 0,17 102 0,-19-162-600,1 0-72,-1 0-1,1 1 0,-1-1 0,1 0 1,0 0-1,0 0 0,1 0 0,-1 0 1,1 0-1,-1-1 0,1 1 0,0 0 0,2 2 1,-4-5 67,1 0 0,-1 0 1,0 0-1,1 0 0,-1 0 1,0 0-1,1 0 0,-1 0 1,1 0-1,-1 0 0,0 0 0,1 0 1,-1 0-1,0-1 0,1 1 1,-1 0-1,0 0 0,0 0 1,1 0-1,-1-1 0,0 1 1,1 0-1,-1 0 0,0-1 1,0 1-1,0 0 0,1 0 0,-1-1 1,0 1-1,0 0 0,0-1 1,1 1-1,-1 0 0,0-1 1,0 1-1,0 0 0,0-1 1,0 1-1,0 0 0,0-1 1,5-18 52,-4 15-202,6-19-273,5-4-154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36.1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 40 20268,'-11'38'1696,"-10"44"286,19-73-1779,1 0-1,0 0 1,0 1 0,1-1-1,0 0 1,3 16-1,-3-24-195,0 0 0,0 0 0,1-1-1,-1 1 1,0 0 0,0 0 0,0-1 0,0 1-1,1 0 1,-1-1 0,0 1 0,1 0 0,-1-1 0,1 1-1,-1 0 1,0-1 0,1 1 0,-1-1 0,1 1 0,0-1-1,-1 1 1,1-1 0,-1 1 0,1-1 0,0 0 0,-1 1-1,1-1 1,0 0 0,0 1 0,1-1-5,-1-1 1,0 1-1,0 0 0,1-1 1,-1 1-1,0-1 1,0 1-1,0-1 1,0 1-1,1-1 0,-1 0 1,0 0-1,0 0 1,0 1-1,0-2 1,5-5-10,0 0 0,0 1 0,6-13 0,0-2-18,10-30-1,-14 30 44,16-26-1,-24 47-15,0-1-1,0 1 1,0-1 0,0 1-1,0 0 1,1-1 0,-1 1-1,0-1 1,0 1-1,0 0 1,1-1 0,-1 1-1,0 0 1,0-1 0,1 1-1,-1 0 1,0-1-1,1 1 1,-1 0 0,0 0-1,1-1 1,-1 1 0,1 0-1,-1 0 1,0 0-1,1 0 1,-1-1 0,1 1-1,-1 0 1,1 0 0,-1 0-1,0 0 1,1 0 0,-1 0-1,1 0 1,-1 0-1,1 0 1,-1 0 0,1 0-1,-1 1 1,0-1 0,1 0-1,-1 0 1,1 0-1,-1 0 1,0 1 0,1-1-1,-1 0 1,0 1 0,1-1-1,-1 0 1,0 0-1,1 1 1,-1-1 0,0 0-1,0 1 1,1-1 0,-1 1-1,0-1 1,0 0-1,0 1 1,1-1 0,-1 1-1,0-1 1,0 1 0,0 0-1,10 36 109,-8-29-78,2 7 6,-3-8-21,1 0 1,-1 1-1,2-1 1,-1 0-1,1-1 1,0 1 0,0 0-1,1-1 1,5 7-1,-9-12-11,1-1 0,0 0-1,-1 1 1,1-1 0,0 0-1,-1 1 1,1-1 0,0 0-1,0 0 1,-1 1 0,1-1-1,0 0 1,0 0 0,-1 0-1,1 0 1,0 0 0,0 0-1,0 0 1,-1-1 0,1 1-1,0 0 1,0 0 0,-1 0-1,1-1 1,0 1 0,-1-1-1,1 1 1,0 0 0,-1-1-1,1 1 1,0-1 0,-1 1-1,1-1 1,-1 1 0,1-1-1,-1 0 1,1 1 0,-1-1-1,0 0 1,1 0 0,22-36 78,-19 29-62,8-14 21,2-2 15,0 1 1,33-43 0,-45 65-60,-1 0 1,0-1-1,0 1 0,1 0 1,-1-1-1,0 1 1,1 0-1,-1 0 1,1 0-1,0 0 0,-1 0 1,1 1-1,0-1 1,-1 0-1,1 1 1,0 0-1,0-1 1,0 1-1,-1 0 0,1 0 1,3 0-1,-4 0 1,1 1 0,-1-1 0,0 1-1,1 0 1,-1 0 0,1 0 0,-1 0-1,0 0 1,0 0 0,1 0 0,-1 0-1,0 0 1,0 1 0,0-1 0,0 0-1,-1 1 1,1-1 0,0 0 0,0 1-1,-1-1 1,1 1 0,-1 0 0,1-1-1,-1 2 1,5 20 6,-2-1 1,2 36-1,-3-30-14,-2 9-684,0-37 662,0 0 0,-1 0 1,1 1-1,0-1 1,0 0-1,0 0 0,0 0 1,-1 0-1,1 0 1,0 1-1,0-1 0,0 0 1,-1 0-1,1 0 1,0 0-1,0 0 0,0 0 1,-1 0-1,1 0 1,0 0-1,0 0 0,-1 0 1,1 0-1,0 0 1,0 0-1,0 0 1,-1 0-1,1 0 0,0 0 1,0 0-1,0 0 1,-1 0-1,1 0 0,0-1 1,0 1-1,0 0 1,-1 0-1,1 0 0,0 0 1,0 0-1,0-1 1,0 1-1,-1 0 0,-10-8-58,10 7-12,-19-13-330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25.9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207 0 20572,'-3'23'1497,"-3"7"-1201,2 3-152,-1 7 384,2 2-160,0 2-288,2 1-232,-1-8-376,-1-2-208,3-8-256,-4-6 703,-5-11-231,-2-4-216</inkml:trace>
  <inkml:trace contextRef="#ctx0" brushRef="#br0" timeOffset="1">0 264 15699,'3'-4'1529,"9"1"-905,5 1-272,7-1 936,3-1-432,7-2-664,1-3-480,4-3 328,3-5-40,-3-2-192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37.4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4 255 15819,'0'4'1249,"-2"-4"-953,1-1-128,2-5 312,4 0-152,4-3-48,3-2-72,4-4-272,7-3-152,10-7-272,6-5-184,9-9 504,4-6-120,4-8-88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38.0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1 545 15979,'10'-8'1305,"-1"-1"-969,5-3-144,4-9 424,6-3-176,7-9-232,4-5-208,10-7-280,3-3-112,2-4-184,-1-1-96,-2-1-673,-2 3 921,-6 2-104,-3 2-88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38.6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2175 14323,'121'-113'4921,"51"-62"-5202,-108 110-1910,76-57 0,-92 82 1066,20-24 1951,-41 36 324,44-32 0,58-41-1755,-69 52 149,95-61 1,-135 97-78,-1 0 1,-1-2-1,0 0 0,-2-1 0,1-1 1,24-34-1,-21 23 30</inkml:trace>
  <inkml:trace contextRef="#ctx0" brushRef="#br0" timeOffset="1">1384 908 10402,'15'-14'488,"3"-2"-968,-2-3-32,7-3 704,1-2-360,5-2-152</inkml:trace>
  <inkml:trace contextRef="#ctx0" brushRef="#br0" timeOffset="2">2010 298 11290,'20'-23'1337,"-1"1"-849,-1 1-208,3-2 1024,5 1-832,-1-2-80,4 1-272,1 2-152,1-1-312,-1-2-464,-1 0 656,-4 0-128,-1 0-120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39.0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83 14347,'6'-1'1648,"-3"2"-791,-3 2 2559,0-4-3016,2-11-400,1-6 208,0-5-64,-3-9-248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39.6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112 64 15475,'38'-43'5325,"-44"68"-1722,-44 100-1941,23-62-1427,-35 120 0,58-159-404,5-18-614,4-12 221,6-12-311,58-149-6466,-41 94 4653,46-85 0,-58 135 4033,-16 23-1300,0 0 0,0 0 0,1 0 0,-1-1-1,0 1 1,0 0 0,0 0 0,0 0 0,1 0 0,-1 0 0,0 0 0,0 0 0,0 0 0,0 0 0,1 0 0,-1-1 0,0 1 0,0 0 0,0 0 0,0 0 0,1 0 0,-1 0 0,0 0-1,0 0 1,0 1 0,1-1 0,-1 0 0,0 0 0,0 0 0,0 0 0,0 0 0,1 0 0,-1 0 0,0 0 0,0 0 0,0 1 0,4 12 1848,9 112 1983,-6-75-3250,25 86 1,-3-28-2269,-29-108 1610,0 0 0,1 0-1,-1 0 1,0 1 0,0-1 0,0 0 0,0 0 0,0 0-1,0 1 1,0-1 0,0 0 0,0 0 0,0 0 0,0 0-1,0 1 1,-1-1 0,1 0 0,0 0 0,0 0 0,0 0-1,0 1 1,0-1 0,0 0 0,0 0 0,0 0 0,-1 0-1,1 0 1,0 1 0,0-1 0,0 0 0,0 0 0,0 0-1,-1 0 1,1 0 0,0 0 0,0 0 0,0 0 0,0 0-1,-1 0 1,1 1 0,0-1 0,0 0 0,0 0 0,0 0-1,-1 0 1,1 0 0,0 0 0,0 0 0,0 0 0,-1-1-1,1 1 1,0 0 0,0 0 0,0 0 0,0 0 0,-1 0-1,1 0 1,0 0 0,-12-5-135,11 4-25,-19-8-574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40.0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26 403 13539,'-17'-9'1792,"10"3"-912,5 1-407,7-1 1567,5 0-1000,8-4-376,5-1-336,10-4-792,1-1-1392,7-5 1600,4 0-208,2 0-240</inkml:trace>
  <inkml:trace contextRef="#ctx0" brushRef="#br0" timeOffset="1">464 0 17156,'-6'7'807,"0"0"1,1 1-1,0-1 1,0 1-1,0 0 1,-3 9-1,2-2-28,0 1 0,-5 23-1,11-38-751,-1 1 1,1-1-1,-1 1 1,1 0-1,0-1 0,-1 1 1,1 0-1,0-1 1,0 1-1,0-1 0,1 1 1,-1 0-1,0-1 0,1 1 1,-1-1-1,1 1 1,-1 0-1,1-1 0,-1 0 1,1 1-1,0-1 1,1 2-1,0-2-37,0 0-1,0 0 1,0 0 0,0 0-1,0-1 1,0 1 0,0-1-1,0 1 1,0-1 0,0 0-1,0 0 1,0 0 0,0 0-1,0 0 1,0 0 0,0-1-1,3 0 1,23-5-191,-19 3 115,0 1 1,1 0-1,-1 0 1,0 1 0,16 0-1,-23 1 83,0 0-1,-1 1 0,1-1 1,0 1-1,0-1 0,0 1 1,-1-1-1,1 1 0,0 0 1,0 0-1,-1 0 1,1 0-1,-1 0 0,1 0 1,-1 0-1,0 1 0,1-1 1,-1 0-1,0 1 1,0-1-1,0 1 0,0 0 1,0-1-1,0 1 0,0 0 1,0-1-1,-1 1 0,1 0 1,-1 0-1,1 0 1,-1 0-1,0-1 0,0 4 1,1 7 111,-2 0 0,1 0 0,-2 0 0,1 0 0,-2-1 0,1 1-1,-2-1 1,1 1 0,-11 19 0,3-9 238,0-1-1,-1-1 0,-30 37 0,14-29-264,27-28-127,1 1-1,-1-1 1,1 1-1,-1-1 0,0 1 1,1-1-1,-1 0 1,0 1-1,0-1 1,1 0-1,-1 1 1,0-1-1,0 0 1,1 0-1,-1 1 0,0-1 1,0 0-1,0 0 1,1 0-1,-1 0 1,0 0-1,0-1 1,0 1-1,1 0 1,-1 0-1,0 0 0,0-1 1,1 1-1,-1 0 1,0-1-1,1 1 1,-1 0-1,0-1 1,1 1-1,-1-1 0,0 1 1,1-1-1,-1 0 1,1 1-1,-1-1 1,1 1-1,-1-1 1,1-1-1,-2-3-60,0 0 0,1 0-1,0 0 1,0 0 0,0-1-1,1 1 1,0 0 0,0-9 0,4-23-527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40.6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21269,'6'11'1680,"-3"2"-1232,0 5-200,0 5 656,2 1-376,1 1-168,1 2-232,1-3-840,-2-1-1760,-6-2 2144,0-2-280,-3-14-241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49.5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639 0 16259,'-6'2'352,"1"0"-1,0 0 1,0 0-1,0 1 0,0 0 1,0 0-1,1 0 1,-1 0-1,-6 8 0,-23 13 263,27-20-590,0-1-1,0-1 0,0 0 1,-1 0-1,1 0 1,-1-1-1,0 0 1,1 0-1,-1-1 1,0 0-1,-13-1 1,-7-4-740,-52-14 0,35 7-192,-9 0-180,-1 3 0,-75-4 0,76 11 786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49.9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920 105 7386,'-32'11'857,"-1"-2"1,0-1 0,-66 7 0,83-14-330,-1-1 0,0-1 1,0 0-1,0-1 0,1-1 0,-1 0 1,1-1-1,0-1 0,-30-13 0,37 14-283,0 0-1,-1 1 1,1 0-1,-1 1 1,1 0-1,-1 0 1,-13 1-1,-7 1 74,-32 3-1,39 0-225,0-2 0,-1 0 0,-25-4-1,15-4 384,0-1 0,1-2 0,-50-22-1,64 24-21,19 8-478,-1 0 0,0 0 0,1 0 0,-1 0 0,0 0 0,1-1 0,-1 1 0,0 0 0,1-1 0,-1 1 0,1 0 0,-1-1 0,0 1 0,1 0 1,-1-1-1,1 1 0,-1-1 0,1 1 0,0-1 0,-1 0 0,1 1 0,0-1 0,-1 1 0,1-1 0,-1 0 0,-1-5 95,-6-9-360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51.6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494 45 14531,'1'-3'256,"-1"0"0,1 0 0,-1 0 0,1 0 0,-1 1 0,0-1 0,-1 0 0,1 0 0,0 0 0,-1 0 0,0-2 0,1 4-188,0 1 0,-1-1 0,1 1 1,0 0-1,0-1 0,-1 1 0,1 0 0,0-1 0,-1 1 1,1 0-1,0-1 0,-1 1 0,1 0 0,0 0 0,-1-1 0,1 1 1,0 0-1,-1 0 0,1 0 0,-1-1 0,1 1 0,-1 0 0,1 0 1,0 0-1,-1 0 0,0 0 0,0 0 29,-1 0 0,1 1 0,-1-1 1,1 1-1,-1-1 0,1 1 0,0 0 0,-1-1 0,1 1 0,0 0 0,0 0 1,-2 1-1,-130 97 1309,87-68-1172,1 3 0,2 1 0,-68 72 0,92-85-145,-15 25 1,29-39-76,0 0 1,1 0 0,0 0-1,0 0 1,1 1-1,0-1 1,-2 14 0,5-21-16,0-1 0,0 1 0,0-1 0,0 1 0,0-1 0,0 1 0,0 0 0,0-1 0,0 1 0,1-1 0,-1 1 0,0-1 0,0 1 0,0-1 0,1 1 0,-1-1 0,0 1 0,1-1 0,-1 1 0,1-1 0,-1 0 0,0 1 0,1-1 0,-1 0 0,1 1 0,-1-1 0,1 0 0,-1 1 0,1-1 0,-1 0 0,1 0 0,-1 0 1,1 1-1,0-1 0,-1 0 0,1 0 0,-1 0 0,1 0 0,-1 0 0,1 0 0,0 0 0,-1 0 0,1 0 0,-1-1 0,1 1 0,0 0 0,38-9-51,-26 5 30,-12 4 21,14-4-27,0 2-1,1-1 0,0 2 0,27 0 0,-40 2 25,-1-1 0,1 0 0,0 0 0,0 1 1,0-1-1,0 1 0,-1 0 0,1 0 0,0 0 0,-1 0 1,1 1-1,-1-1 0,1 1 0,-1-1 0,0 1 1,0 0-1,0 0 0,0 0 0,0 0 0,0 0 1,0 0-1,0 1 0,-1-1 0,1 1 0,-1-1 0,0 1 1,0-1-1,0 1 0,0 0 0,0-1 0,-1 1 1,1 0-1,0 6 0,-2 1 20,1 0 0,-1 1 1,-1-1-1,0 0 0,0 0 0,-1 0 1,0 0-1,-1 0 0,-8 15 0,-4 4 184,-32 46 1,38-60-59,-1 1 1,-1-1 0,0-1-1,-1 0 1,-1-1 0,-25 20 0,38-32-129,0-1-1,0 1 1,0-1 0,0 1 0,0-1 0,0 1 0,0-1 0,0 0 0,0 1 0,0-1 0,-1 0 0,1 0 0,-1 0 0,1 0-10,1 0 0,-1 0 0,1 0 0,0 0-1,-1 0 1,1-1 0,0 1 0,-1 0 0,1 0 0,0 0 0,0-1 0,-1 1 0,1 0 0,0 0 0,-1-1 0,1 1 0,0 0 0,0-1 0,0 1 0,-1 0 0,1-1 0,0 1 0,0 0-1,0-1 1,0 1 0,0-1 0,-1-1-7,1 0 0,0 0 0,0 0-1,0 0 1,1 0 0,-1 1-1,0-1 1,1 0 0,-1 0 0,1 0-1,0 0 1,-1 0 0,3-2 0,1-2-40,0 1 0,0-1 1,1 1-1,-1 0 0,1 0 1,1 1-1,-1-1 0,1 1 1,-1 0-1,1 1 0,0-1 0,0 1 1,1 1-1,-1-1 0,1 1 1,-1 0-1,1 0 0,0 1 1,0 0-1,7 0 0,-8 0 16,0 1-1,0-1 0,1 2 0,-1-1 0,0 1 0,0 0 1,0 0-1,0 1 0,0 0 0,0 0 0,0 0 0,0 0 1,-1 1-1,1 0 0,-1 1 0,0-1 0,0 1 0,0 0 1,0 0-1,-1 0 0,1 1 0,4 6 0,-5-3 42,1 1-1,-1-1 0,-1 1 1,0 0-1,0 0 0,-1 0 1,0 0-1,0 0 0,-1 0 1,0 1-1,-1-1 0,0 0 1,-1 1-1,0-1 0,0 0 1,-3 12-1,-3 4 130,0 0 1,-2-1-1,0 0 1,-22 38-1,13-29 144,-3 0 0,0-2 0,-2 0 0,-48 48 0,69-77-277,0 0-1,0 0 1,0 0-1,0 0 1,0 0-1,0 0 1,1 1-1,-1-1 0,-1 4 1,3-6-20,0 1 0,0-1 0,0 1 0,0-1 0,0 0 0,0 1 0,0-1 0,0 1 0,0-1 0,0 0 0,1 1 1,-1-1-1,0 0 0,0 1 0,0-1 0,0 0 0,1 1 0,-1-1 0,0 0 0,0 0 0,1 1 0,-1-1 0,0 0 0,1 0 0,-1 1 0,19 6-579,-7-3 222,0 0 329,0-1 0,1 0-1,0-1 1,-1 0 0,1 0-1,0-2 1,21-1 0,7-13-220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41.0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12515,'29'23'1168,"1"-1"-896,3 11-168,-5 8 1104,7 7-1160,-1 0-24,-1 0-192,2-3-448,-11-6 552,0-1-80,-8-10-48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52.3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144 11 18484,'4'-10'1383,"-7"9"-340,-10 17 194,-3 24-756,2 0-1,1 0 1,-12 69-1,17-69-380,-4 11-100,-3 16-99,-13 122-1,47-278-2733,-8 34 2300,0-6-195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52.9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188 1 16420,'4'4'1504,"-4"11"-952,0 6-184,0 8 800,5 2-272,5 5-351,0 5-145,6-2-72,2 0-48,5 0-136,-1 0 8,-1-3-392,0 0-184,-7-3-440,-4-3-129,-8-7 721,-4-4-232,-20-5-144</inkml:trace>
  <inkml:trace contextRef="#ctx0" brushRef="#br0" timeOffset="1">5 646 15531,'-5'12'1321,"5"-7"-713,6-5-160,12-15 672,6-5-216,12-11-216,8-5-119,2-12-65,3 1-208,3-2-568,-2 1-272,-5 9-705,-5 1-1511,-11 10 2184,-8 1-409,-3 4-327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53.5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0 492 15883,'3'23'1534,"-2"37"0,0 9-365,33 203 135,-22-209-1235,3-1 0,28 76 0,-42-135 223,0-4-89,-3-12 13,-4-19 1,-42-241 847,41 207-1012,3 0 1,5-80 0,0 132-52,1 0-1,0 0 1,1 0 0,4-14-1,-6 25-1,0 0 0,0 0 0,0 0 0,0 0 0,1 0 0,-1 0-1,1 1 1,0-1 0,-1 0 0,1 1 0,0 0 0,1-1 0,-1 1-1,0 0 1,1 0 0,-1 0 0,1 1 0,-1-1 0,1 0 0,0 1-1,0 0 1,0 0 0,6-2 0,-7 3 2,1 0-1,-1 0 0,0 0 1,1 1-1,-1-1 1,1 1-1,-1-1 1,0 1-1,1 0 0,-1 0 1,0 0-1,0 0 1,0 0-1,0 1 1,0-1-1,0 0 1,0 1-1,0 0 0,0-1 1,-1 1-1,1 0 1,-1 0-1,1 0 1,-1 0-1,0 0 0,0 0 1,0 1-1,0-1 1,0 0-1,1 4 1,0 2 19,1 0 1,-1 1 0,0-1 0,-1 1 0,0 0 0,-1-1-1,0 13 1,-2-3 82,-1-1 0,0 0 0,-1 0 0,-12 29 0,11-35-47,0 1 1,0-1-1,-2 0 1,1 0-1,-1-1 1,-1 0-1,-11 13 1,18-22-82,0 0 0,-1 0 0,1 0 0,0 0 0,0 0 0,0 0-1,-1 0 1,1 0 0,-1-1 0,1 1 0,0 0 0,-1-1 0,1 1 0,-1-1 0,0 0 0,1 1 0,-1-1 0,1 0 0,-4 0 0,4-1 29,0 1 1,0-1 0,0 1 0,-1-1 0,1 0 0,0 0 0,0 1 0,0-1 0,0 0 0,0 0 0,0 0 0,0 0 0,1 0 0,-1 0 0,0-1 0,1 1 0,-1 0 0,0 0 0,1 0-1,-1-1 1,1 1 0,0 0 0,-1-2 0,-3-25-153,3-5-44</inkml:trace>
  <inkml:trace contextRef="#ctx0" brushRef="#br0" timeOffset="1">181 1 18372,'4'9'1856,"-1"9"-1328,-3 12-199,0 3 1063,6 6-856,2 0-48,2-4-472,4-4-464,-5-17 456,-5-13-80,-4-14-136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54.2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 12811,'0'-40'2666,"0"36"-779,0 26-759,49 999 3086,-47-993-4144,15 136-129,-6-70-1049,-2 98-1,-9-187 1040,0 0 0,-1-1 0,1 1 0,-1-1 0,0 1 0,0-1 0,0 1 0,-1-1-1,1 0 1,-5 7 0,-8 1-483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54.8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96 14859,'0'1'75,"0"-1"-1,-1 1 0,1-1 1,0 1-1,0-1 1,-1 1-1,1 0 0,0-1 1,0 1-1,0-1 0,0 1 1,0 0-1,0-1 1,0 1-1,0-1 0,0 1 1,0 0-1,0-1 1,1 1-1,-1-1 0,0 1 1,1 0-1,4 21 14,-5-19 72,18 58 879,46 110 1,-49-137-871,2-1 0,2-1 0,1 0 1,38 45-1,-53-71-102,1 0 1,-1 0 0,1 0-1,0-1 1,1 0-1,-1-1 1,1 1 0,8 3-1,-13-7-38,1 0 1,0 0-1,-1-1 1,1 1-1,-1 0 0,1-1 1,0 0-1,-1 0 1,1 0-1,0 0 0,-1 0 1,1 0-1,0-1 0,-1 1 1,1-1-1,0 0 1,-1 0-1,1 0 0,-1 0 1,0 0-1,1 0 1,-1-1-1,0 1 0,0-1 1,1 1-1,-1-1 0,3-4 1,6-7 50,0-1 0,0-1-1,-1 0 1,-1 0 0,13-30 0,31-93-640,-48 123 475,63-206-269,-36 103 80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55.4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70 16788,'-5'-69'3580,"172"715"604,-160-624-4163,1 6 17,2-1-1,21 44 0,-30-69-34,0 0 0,0 0 0,0-1 0,0 1 0,0 0 0,0-1 0,1 1 0,-1 0 0,1-1 0,-1 0 0,1 1 1,-1-1-1,1 0 0,0 0 0,2 1 0,-4-2-8,1 0-1,0 0 1,0 0 0,0 0 0,-1 0 0,1 0 0,0 0 0,0 0 0,-1 0 0,1 0 0,0-1 0,0 1 0,-1 0 0,1 0 0,0-1 0,-1 1-1,1-1 1,0 1 0,-1-1 0,1 1 0,-1-1 0,1 1 0,0-1 0,-1 1 0,1-2 0,3-4-124,-1 0 0,0 0 0,0-1 0,-1 1 0,1 0-1,1-13 1,5-26-634,4-54-1,-9 45 278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55.9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24 237 16572,'-2'3'132,"0"0"1,0 0 0,1 0-1,-1 0 1,0 0 0,1 0 0,0 0-1,0 0 1,0 1 0,0-1-1,0 0 1,1 1 0,-1 4-1,1-4 24,-3 15 198,1 1 0,2-1-1,0 1 1,4 30 0,-3-39-271,1 0 1,0 0-1,1 0 1,0 0-1,1-1 1,0 1-1,1-1 1,0 0-1,9 12 1,-13-19-66,1-1 0,0 0 1,-1 0-1,1 0 0,0 0 1,0-1-1,0 1 0,0 0 1,0-1-1,0 1 0,1-1 1,-1 0-1,1 0 0,-1 0 1,0 0-1,1 0 0,4 0 1,-5-1-7,1 0 1,-1 0 0,0 0-1,0-1 1,1 1-1,-1-1 1,0 1-1,0-1 1,0 0 0,0 0-1,0 0 1,0 0-1,0 0 1,0-1 0,0 1-1,2-3 1,2-2 5,0 0 0,-1-1 0,0 0 0,0 0 0,-1 0 0,0-1 0,0 1 0,-1-1 0,5-12 0,-1-10 109,-1-1 0,-1 0 0,-2 0 0,0-41-1,-2 69 147,4 10-140,6 18-59,-7-17-29,6 15 32,-2-3-54,2 0 0,0-1 0,18 26 0,-27-43-20,0 0 0,1 0-1,0-1 1,-1 1 0,1-1 0,0 1-1,-1-1 1,1 0 0,0 1 0,3 0-1,-4-2 0,0 0 0,-1 1-1,1-1 1,0 0-1,0 0 1,-1 0-1,1 0 1,0 0 0,0 0-1,0 0 1,-1-1-1,1 1 1,0 0 0,0 0-1,-1-1 1,1 1-1,0 0 1,0-1-1,-1 1 1,1 0 0,0-1-1,-1 1 1,1-1-1,-1 1 1,1-1-1,0 0 1,-1 1 0,1-1-1,-1 0 1,0 1-1,1-1 1,-1 0-1,1-1 1,5-13 12,-1 0 1,-1 0-1,0 0 0,-1-1 0,-1 0 1,1-29-1,-1 19 2,0-21 1,-1 28-32,0 0 1,1 1-1,6-28 1,-8 46 13,0-1 0,0 1 1,0 0-1,0 0 0,0 0 1,0 0-1,0 0 0,0-1 1,0 1-1,0 0 1,0 0-1,0 0 0,0 0 1,0 0-1,0 0 0,0-1 1,1 1-1,-1 0 0,0 0 1,0 0-1,0 0 0,0 0 1,0 0-1,0 0 1,0 0-1,0-1 0,1 1 1,-1 0-1,0 0 0,0 0 1,0 0-1,0 0 0,0 0 1,0 0-1,1 0 0,-1 0 1,0 0-1,0 0 0,0 0 1,0 0-1,0 0 1,1 0-1,-1 0 0,0 0 1,0 0-1,0 0 0,0 0 1,0 0-1,0 0 0,1 0 1,-1 0-1,0 1 0,0-1 1,0 0-1,0 0 0,0 0 1,0 0-1,5 8-21,12 46-81,-13-35 61,2 0-1,9 21 0,-15-39 39,0-1 0,0 1 1,0-1-1,1 0 0,-1 1 0,0-1 0,0 1 1,0-1-1,1 1 0,-1-1 0,0 1 0,0-1 1,1 0-1,-1 1 0,0-1 0,1 1 0,-1-1 1,1 0-1,-1 0 0,0 1 0,1-1 0,-1 0 1,1 0-1,-1 1 0,1-1 0,-1 0 0,1 0 1,-1 0-1,1 0 0,0 1 0,0-2-14,-1 0 0,1 1-1,0-1 1,-1 0-1,1 1 1,-1-1 0,1 0-1,-1 0 1,0 0-1,1 1 1,-1-1 0,0 0-1,1 0 1,-1 0-1,0-1 1,6-39-734,2-140-1753,-7 140 1837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56.8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0 536 10978,'11'47'2063,"-10"-47"-720,1-7-880,1-9-177,-3-33 217,-1 28-302,1 0 1,5-36 0,-4 57-195,-1 0 1,0 0-1,0 0 1,0 0-1,0 0 1,0 0 0,0 0-1,0-1 1,1 1-1,-1 0 1,0 0-1,0 0 1,0 0-1,0 0 1,1 0-1,-1 0 1,0 0-1,0 0 1,0 0 0,0 0-1,0 0 1,1 0-1,-1 0 1,0 0-1,0 0 1,0 0-1,0 0 1,1 0-1,-1 0 1,0 0-1,0 0 1,0 1-1,0-1 1,0 0 0,1 0-1,-1 0 1,0 0-1,0 0 1,0 0-1,0 0 1,0 0-1,0 1 1,0-1-1,0 0 1,1 0-1,-1 0 1,0 0 0,0 0-1,0 1 1,0-1-1,0 0 1,0 0-1,0 0 1,0 0-1,0 1 1,0-1-1,0 0 1,0 0-1,0 0 1,0 0-1,0 0 1,0 1 0,6 17 375,0 0 0,4 26 0,0 4 175,-1-17-148,-2-3 62,1 0 0,1-1 0,20 41-1,-24-61-393,0 0 0,0-1 0,1 0 0,0 0 1,0 0-1,0-1 0,1 0 0,10 7 0,25 21-30,-30-21-42,-1 1 0,0 0-1,-1 0 1,15 27 0,-21-34 33,-1 1 1,-1-1 0,1 0 0,-1 1 0,0 0 0,0 0 0,-1 0 0,1-1 0,-2 1 0,1 0-1,-1 0 1,0 1 0,-1-1 0,-1 8 0,2-14-6,0 1-1,0 0 1,-1 0 0,1-1-1,-1 1 1,0-1 0,0 1-1,1 0 1,-1-1 0,0 1-1,0-1 1,0 0 0,0 1-1,-1-1 1,1 0 0,0 0-1,-1 1 1,1-1 0,0 0-1,-1 0 1,1-1 0,-1 1-1,0 0 1,1 0-1,-1-1 1,1 1 0,-1-1-1,0 0 1,0 1 0,1-1-1,-1 0 1,-2 0 0,1 0 17,-1-1 0,1 1 0,-1-1 0,1 0 0,-1 0 0,1 0-1,0 0 1,-1-1 0,1 1 0,0-1 0,0 0 0,0 0 0,0 0 0,-4-4 0,-3-6-118,0 0-1,0 0 1,1-1-1,1 0 1,0-1-1,1 0 1,1 0-1,0 0 1,1-1-1,-5-19 1,-1-15-1198,-8-92-1,11-13-3252,15-195-1,-1 198 6490,-6 150-1745,-1-1 1,1 1-1,0 0 0,0 0 1,0 0-1,0 0 1,1 0-1,-1 0 1,0-1-1,0 1 1,1 0-1,-1 0 1,1 0-1,-1 0 1,1 0-1,-1 0 0,1-1 1,0 2-142,0 0 1,-1 1 0,1-1-1,-1 0 1,1 1-1,-1-1 1,1 0 0,-1 1-1,1-1 1,-1 1-1,0-1 1,1 0-1,-1 1 1,1-1 0,-1 1-1,0-1 1,0 1-1,1-1 1,-1 1 0,0 0-1,0-1 1,1 1-1,17 50 1048,-15-45-862,50 171 775,9 21-759,-61-193-281,1 0 0,0 0 0,0-1-1,1 1 1,-1-1 0,1 0 0,0 1-1,5 4 1,-8-9-3,1 1-1,-1-1 1,1 1-1,0-1 1,-1 1-1,1-1 1,0 1-1,-1-1 1,1 0 0,0 1-1,0-1 1,-1 0-1,1 0 1,0 0-1,0 0 1,0 0 0,-1 0-1,1 0 1,0 0-1,0 0 1,0 0-1,1 0 1,0-1 2,-1 0 0,1 0 0,-1 0 0,1 0 0,-1-1 0,1 1 0,-1 0 0,0-1 0,1 1 0,-1 0 0,0-1 0,0 0 0,0 1 0,1-3 0,5-11 5,0 0 1,0-1 0,-2 0-1,6-22 1,8-68 58,-10 46-82,-9 66 42,1-1 0,-1 1 0,1-1 0,0 0 0,3 6 0,-1 4 24,0-2 3,-2-2-4,1-1 1,0 1-1,1-1 0,0 0 0,1 0 0,7 13 0,-11-22-43,0-1 0,0 1-1,0-1 1,1 0 0,-1 1-1,0-1 1,0 0 0,1 1-1,-1-1 1,0 0 0,0 1-1,1-1 1,-1 0 0,0 0-1,1 1 1,-1-1 0,1 0-1,-1 0 1,0 0 0,1 0-1,-1 0 1,1 1 0,-1-1-1,0 0 1,1 0 0,-1 0-1,1 0 1,-1 0 0,1 0-1,-1 0 1,0 0 0,1 0-1,-1 0 1,1-1 0,-1 1-1,0 0 1,1 0 0,-1 0-1,1 0 1,-1-1 0,0 1-1,1 0 1,-1 0 0,0-1-1,1 1 1,-1 0 0,0-1-1,1 1 1,-1 0 0,0-1-1,0 1 1,1-1 0,9-19 235,-1-12 49,-1 0 0,6-62-1,-2 11-164,-8 76-141,2 14 4,3 20-7,-9-24 11,14 53 35,-11-38 44,2 1 0,0-1 0,1 0-1,10 22 1,-16-40-78,0 0 0,0 1 0,0-1 0,0 0 0,0 0 0,0 0 0,0 0 0,0 1 0,0-1 0,0 0 0,0 0 0,0 0 0,1 0 0,-1 0 0,0 1 0,0-1-1,0 0 1,0 0 0,0 0 0,0 0 0,0 0 0,1 0 0,-1 1 0,0-1 0,0 0 0,0 0 0,0 0 0,0 0 0,1 0 0,-1 0 0,0 0 0,0 0 0,0 0 0,0 0 0,1 0 0,-1 0 0,0 0 0,0 0 0,0 0 0,1 0 0,-1 0 0,0 0 0,0 0 0,0 0 0,0 0-1,0 0 1,1 0 0,2-10-689,-2-18-27,-9-25 208,3 15 76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57.3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17300,'0'2'52,"-1"0"0,1 0 0,0 0 0,0 0 0,0 0 0,1 0 0,-1 0 0,0 0 0,1 0 0,0 0 0,-1 0 0,1 0-1,0 0 1,0 0 0,0-1 0,0 1 0,0 0 0,0-1 0,0 1 0,1 0 0,-1-1 0,1 0 0,-1 1 0,1-1 0,0 0 0,-1 0 0,1 0 0,0 0 0,0 0 0,0 0 0,0 0 0,-1-1 0,1 1 0,0 0 0,3-1 0,-1 0-225,1 0 0,-1 0 0,1 0 0,0-1-1,-1 0 1,1 0 0,-1 0 0,0-1 0,1 1 0,-1-1 0,0 0 0,0 0-1,0 0 1,6-5 0,-8 5 40,0 0 55,0 0 0,0 0-1,0 1 1,1-1 0,-1 1-1,0 0 1,1-1 0,-1 1 0,1 0-1,3-1 1,-5 3 95,0-1 1,0 1-1,0-1 1,0 1-1,1-1 1,-1 1-1,0-1 1,0 1-1,0 0 1,-1 0-1,1 0 1,0-1-1,0 1 0,0 0 1,0 0-1,-1 0 1,1 0-1,-1 0 1,1 0-1,0 1 1,-1-1-1,0 0 1,1 0-1,-1 0 1,1 2-1,16 35 1377,2 0 0,46 68 0,-62-101-1257,0 0 0,-1 0 0,0 1 0,0-1 0,-1 1 0,1-1 0,-1 1 0,-1 0 0,1-1 0,-1 1 0,0 0 0,0 0 0,0-1 0,-1 1 0,0 0 0,-2 8 0,0-2-6,-1 0 0,0 0 0,-1-1 0,0 0 0,0 0 0,-12 17 0,15-25-188,-1 1-1,0-1 0,0 0 1,0 0-1,0 0 1,-4 3-1,6-6 12,1 1 1,-1-1-1,0 1 0,1-1 0,-1 0 1,0 1-1,1-1 0,-1 0 0,0 0 1,1 1-1,-1-1 0,0 0 0,0 0 1,1 0-1,-1 0 0,0 0 1,0 0-1,1 0 0,-1 0 0,0 0 1,0 0-1,1-1 0,-1 1 0,0 0 1,1 0-1,-1-1 0,0 1 0,1 0 1,-1-1-1,0 1 0,1-1 1,-1 1-1,1-1 0,-1 1 0,1-1 1,-1 1-1,1-1 0,-1 0 0,1 1 1,-1-1-1,1 0 0,-1 0 1,-2-7-92,1 1 0,-1-1 0,1 1 0,1-1 0,-1 0 0,1-12 0,-2-36-529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57.92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28 16315,'3'3'1807,"1"12"-897,3 26-79,-4-27-130,4 21-57,2-1 0,1 0 0,2 0-1,32 62 1,-26-63-552,2-1-1,1-1 0,1-1 0,2-1 1,1-1-1,2-1 0,53 44 0,-79-71-80,0 1 0,0 0 0,0 0 0,0-1 0,0 1 0,0 0 0,0-1 0,0 1 0,0-1 0,0 0 0,0 1 0,0-1 0,0 0 0,1 1-1,0-1 1,-1 0-1,-1 0-1,0-1 1,0 1-1,1 0 1,-1 0-1,0-1 1,0 1-1,1 0 1,-1 0-1,0-1 0,0 1 1,0 0-1,1-1 1,-1 1-1,0 0 1,0-1-1,0 1 1,0 0-1,0-1 1,0 1-1,0 0 1,0-1-1,0 1 1,0 0-1,0-1 0,0 1 1,0 0-1,0-1 1,0 1-1,0 0 1,0-1-1,-1-4 50,-1 0 1,1 1-1,-1-1 0,0 1 0,0-1 0,-3-4 0,-12-19 112,-1 1 0,-2 1 0,-1 1-1,-1 0 1,0 2 0,-29-23-1,48 44-151,-1 0-1,1 0 0,0 0 0,-1 1 0,0-1 1,-6-1-1,10 3-17,0 0 1,0 0-1,-1 0 1,1 0-1,0 0 1,0-1-1,0 1 1,-1 0 0,1 0-1,0 0 1,0 0-1,0 0 1,-1 0-1,1 0 1,0 0-1,0 0 1,-1 0-1,1 1 1,0-1-1,0 0 1,0 0-1,-1 0 1,1 0-1,0 0 1,0 0-1,0 0 1,0 0-1,-1 1 1,1-1-1,0 0 1,0 0-1,0 0 1,0 0 0,0 1-1,-1-1 1,1 0-1,0 0 1,0 1-1,9 13 18,-2-7-16,-1 0 0,1-1 0,0 0 0,1-1 1,-1 0-1,1 0 0,0 0 0,1-1 0,-1 0 0,12 3 1,-16-6-5,0 0 1,0 0-1,1 0 1,-1 0-1,1-1 1,-1 0-1,1 0 1,-1 0-1,1 0 1,-1-1-1,0 0 1,1 0-1,-1 0 0,0 0 1,1 0-1,-1-1 1,0 0-1,0 0 1,0 0-1,-1-1 1,1 1-1,0-1 1,3-3-1,0-2 9,-1-1-1,0 0 0,0 0 1,-1-1-1,0 1 0,0-1 1,-1 0-1,-1 0 0,5-19 0,-4 13 21,-1-1-1,0 1 0,0-23 0,2 73-57,1 0-1,2 0 1,1-1 0,18 41 0,-25-68 29,9 22 37,-10-27-41,-1 0 1,0 0-1,1 0 0,0 0 1,-1-1-1,1 1 0,0 0 0,-1 0 1,1 0-1,0 0 0,0-1 1,-1 1-1,1 0 0,0-1 0,0 1 1,0 0-1,0-1 0,0 1 0,0-1 1,2 1-1,-2-1-14,-1 0-1,0-1 1,1 1 0,-1 0-1,0 0 1,1 0 0,-1-1-1,1 1 1,-1 0-1,0 0 1,0-1 0,1 1-1,-1 0 1,0-1 0,1 1-1,-1 0 1,0-1 0,0 1-1,0-1 1,1 1-1,-1 0 1,0-1 0,0 1-1,0-1 1,0 1 0,0 0-1,0-2 1,2-14-551,-2 15 523,0-20-829,-1 1 1,0-1-1,-2 0 1,-1 1-1,0-1 0,-15-38 1,2 16-928,-2 0 1,-24-40-1,39 77 1640,0-2 55,0 0-1,-1 0 1,0 0-1,0 1 1,0 0-1,-1 0 1,0 0-1,-1 0 1,0 1-1,-9-6 1,16 11 133,-1 1 1,1-1 0,-1 1-1,0 0 1,1-1 0,-1 1-1,1 0 1,-1 0 0,0-1-1,1 1 1,-1 0-1,0 0 1,1 0 0,-1 0-1,0 0 1,1 0 0,-1 0-1,0 0 1,1 0 0,-1 0-1,0 0 1,1 0 0,-1 1-1,0-1 1,1 0-1,-1 0 1,0 1 0,0 0-1,1-1 16,-1 1 0,1 0 0,-1 0 0,1 0 0,-1 0 0,1 0 0,0 0-1,0 0 1,-1 0 0,1 0 0,0 0 0,0 0 0,0 1 0,0-1-1,1 1 1,-1 5 219,2 0 0,-1-1 0,1 1 0,3 8-1,-1-6-133,1 1 0,0-1-1,8 12 1,-11-18-124,1 0 0,-1 0 0,1 0 0,0-1 0,0 1 0,0-1 0,0 1 0,0-1 0,0 0 1,0 0-1,1-1 0,5 3 0,13-2-96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53.1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1182 16652,'2'-1'103,"0"1"0,0-1 1,0 1-1,0-1 0,-1 0 1,1 0-1,0 0 0,0 0 1,0 0-1,-1 0 0,1 0 1,-1-1-1,1 1 0,-1-1 1,1 1-1,-1-1 1,0 1-1,2-4 0,6-6 231,92-105 267,-6-4 0,-5-4 0,98-182 0,-106 142-1424,-70 135 194,-1-1 0,-2 0 0,10-54 1,-18 73 212,0 1 1,0-1-1,-2-19 1,1 26 314,-1-1 0,0 1-1,0 0 1,0-1 0,0 1 0,-1 0 0,1 0 0,-1 0 0,0 0 0,-1 0 0,1 1 0,-3-4 0,-27-19-687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58.3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14883,'3'30'1123,"-2"-8"26,2 1 0,9 41-1,-10-57-990,1 1 1,0-1-1,0 0 0,1 0 0,-1-1 0,1 1 0,1-1 0,-1 0 0,1 0 0,0 0 0,1-1 0,9 8 0,4 3-137,-1 0-1,0 0 1,-1 2-1,0 0 1,-2 1-1,0 1 1,-2 0-1,0 1 1,-1 0-1,-1 1 1,-1 1-1,11 34 1,3 35 706,-21-81-461,-2 1 0,0-1 0,0 0 0,0 0 1,-2 0-1,-1 16 0,2-26-237,0-1 1,0 1-1,0-1 1,0 1-1,0-1 1,0 1-1,0-1 1,0 1-1,0-1 1,0 1 0,-1-1-1,1 0 1,0 1-1,0-1 1,0 1-1,-1-1 1,1 1-1,0-1 1,0 0-1,-1 1 1,1-1-1,0 0 1,-1 1-1,1-1 1,0 0-1,-1 1 1,1-1-1,-1 0 1,1 0-1,0 0 1,-1 1-1,1-1 1,-1 0-1,1 0 1,-1 0-1,1 0 1,-1 0-1,1 0 1,-1 0-1,1 0 1,-1 0-1,-1-1 38,1 0-1,-1 0 1,1 0-1,0 0 1,-1 0-1,1 0 0,0-1 1,0 1-1,0-1 1,0 1-1,0-1 1,-1-1-1,-10-20 171,1-1 0,1 0-1,-11-37 1,-13-82-259,31 131-11,2 9 3,-26-140-1031,24 117-1061,1-45 1,6 43 106,-1 18 857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1:59.9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24 663 14307,'-3'-6'385,"-1"0"-1,1 0 1,0-1 0,1 1-1,0-1 1,0 0 0,0 1-1,1-1 1,0 0 0,1 0-1,-1 0 1,1 0-1,1-8 1,2-12 374,0 1 0,8-26 0,-10 47-660,3-11 340,10-28 0,-13 41-408,0 0 0,0 1-1,0-1 1,1 0 0,-1 0-1,1 1 1,0-1 0,0 1-1,0 0 1,0 0 0,0-1-1,0 1 1,0 0 0,1 1-1,-1-1 1,1 0 0,3-1-1,-5 3-27,0 0-1,1 0 1,-1 0-1,0 0 0,1 0 1,-1 0-1,0 0 0,1 0 1,-1 1-1,0-1 1,1 1-1,-1-1 0,0 1 1,0-1-1,1 1 0,-1 0 1,0-1-1,0 1 1,0 0-1,0 0 0,0 0 1,0 0-1,0 0 0,0 0 1,0 0-1,-1 0 1,1 0-1,0 0 0,-1 1 1,1 0-1,4 7-13,-1 1 1,7 18-1,-10-23 13,17 62-15,-14-50 9,0 0 1,1 0 0,0 0-1,2-1 1,0 0-1,14 24 1,-21-39 3,1 1 1,0-1-1,0 0 0,0 0 1,0 0-1,0 0 0,0 0 0,0 0 1,1 0-1,-1 0 0,0 0 1,0-1-1,1 1 0,-1 0 1,0-1-1,1 1 0,2 0 1,-3-1-1,0 0-1,0 0 1,0 0 0,1-1 0,-1 1 0,0 0 0,0-1 0,0 1 0,0 0 0,0-1 0,0 1 0,0-1 0,0 0 0,0 1 0,0-1 0,-1 0 0,1 0 0,1 0 0,2-4 5,-1 0-1,1 0 1,-1 0 0,0 0 0,-1-1-1,1 1 1,2-10 0,0-5 7,0-1 0,-1 0 0,0 0 0,-2 0 0,-1-1 0,-1 1 0,0 0 0,-7-43 0,0 43-28,7 21 15,0 0 1,0 0-1,0 0 1,0 0-1,0 0 1,0 0-1,0 0 1,-1 0-1,1 0 1,0 0-1,0 0 1,0 0-1,0 0 1,0 0-1,0 0 0,0 0 1,-1 0-1,1 0 1,0 0-1,0 0 1,0 0-1,0 0 1,0 0-1,0 0 1,0 0-1,0 0 1,-1 0-1,1 0 1,0 0-1,0 0 1,0 0-1,0 0 0,0 0 1,0 0-1,0 0 1,0 0-1,0 0 1,0 1-1,-1-1 1,1 0-1,0 0 1,0 0-1,0 0 1,0 0-1,0 0 1,0 0-1,0 0 1,0 1-1,0-1 1,0 0-1,0 0 0,0 0 1,0 0-1,0 0 1,0 0-1,0 0 1,0 0-1,0 1 1,0-1-1,0 0 1,0 0-1,0 0 1,0 0-1,0 0 1,0 0-1,0 0 1,0 0-1,1 1 1,-1-1-1,-1 5-11,1 0 0,0 0 0,1 0 0,-1-1-1,3 10 1,1 1 3,1 0 0,1-1 0,0 0 0,1 0 1,0 0-1,1-1 0,0 0 0,1-1 0,1 0 0,21 22 0,-28-32 10,0 0 1,0 0 0,0 0-1,0 0 1,0 0-1,0-1 1,0 1 0,0-1-1,1 0 1,-1 0 0,0 0-1,8 1 1,-9-2 2,0 0 1,1 0 0,-1-1-1,0 1 1,1 0-1,-1-1 1,0 0 0,1 1-1,-1-1 1,0 0-1,0 0 1,0-1 0,0 1-1,0 0 1,3-3-1,-2 1 7,1-1 0,-1 0-1,0 0 1,0-1 0,0 1-1,0-1 1,-1 1 0,0-1-1,0 0 1,0 0 0,-1 0-1,1 0 1,-1 0 0,0 0-1,-1 0 1,1-8 0,-1-2 22,-1 1 1,0-1-1,-2 0 0,1 0 1,-2 1-1,0 0 1,0-1-1,-2 2 1,0-1-1,0 1 1,-1-1-1,-1 2 0,-10-15 1,16 25-22,0-1-1,1 1 1,-1 0 0,0 0 0,0 0 0,0 1-1,0-1 1,-1 0 0,1 1 0,0-1-1,-1 1 1,1 0 0,-1 0 0,-5-1 0,8 2-9,0-1-1,-1 1 1,1 0 0,-1 0 0,1 0 0,-1 1 0,1-1 0,-1 0 0,1 0 0,0 0 0,-1 0 0,1 0 0,-1 0 0,1 1 0,0-1 0,-1 0-1,1 0 1,-1 1 0,1-1 0,0 0 0,-1 1 0,1-1 0,0 0 0,0 1 0,-1-1 0,1 0 0,0 1 0,0-1 0,-1 0 0,1 1 0,0 0 0,-1 1-1,1 0 1,0 0 0,0 0-1,0 0 1,0 1 0,0-1-1,0 0 1,1 0 0,-1 0-1,1 0 1,0 3 0,3 6 5,1 0 1,0 0-1,0 0 1,12 16 0,-13-22-9,-1 1-1,1-1 1,0-1 0,1 1 0,-1 0 0,1-1 0,0 0 0,0 0 0,0-1 0,9 5 0,-12-7 2,0 0 0,0-1 0,0 1-1,0-1 1,0 0 0,0 1 0,0-1 0,0 0-1,0 0 1,0 0 0,0-1 0,0 1-1,0 0 1,0-1 0,0 0 0,-1 1 0,1-1-1,0 0 1,0 0 0,0 0 0,-1 0 0,1 0-1,0 0 1,-1 0 0,1-1 0,-1 1 0,1-1-1,-1 1 1,0-1 0,0 1 0,0-1-1,0 0 1,2-2 0,2-6 6,-1 0 0,1 0 0,-2-1 0,5-17 1,-2-3 9,-1 0 0,0-32 0,-2 27-28,14 72-61,-14-28 65,23 55-39,-23-58 45,-1 0 0,1-1 0,0 1-1,0-1 1,1 0 0,-1 0-1,1 0 1,0 0 0,8 6 0,-11-9 1,0-1 0,0 1 0,-1-1 0,1 1 0,0-1 0,0 0 0,0 1 0,0-1 0,0 0 0,0 0 0,0 0 0,0 0 0,0 0 0,0 0 0,0 0 0,0 0 0,0 0 0,0 0 0,0 0 0,0-1 1,0 1-1,0 0 0,0-1 0,0 1 0,0-1 0,0 1 0,0-1 0,0 1 0,-1-1 0,1 0 0,0 1 0,0-1 0,-1 0 0,1 0 0,0-1 0,3-3 7,-1-1-1,0 1 0,0-1 0,3-9 1,-5 14-6,5-19 11,0 0 1,-1 0-1,4-40 0,-4-64-49,-6 148-35,2 88 823,0-106-744,1 0 0,0-1 0,-1 1 0,2-1 0,4 11 0,-3-8-18,-3-7 7,-1 1 1,1-1-1,0 1 0,0-1 1,0 1-1,0-1 0,0 1 1,0-1-1,0 0 0,1 1 1,-1-1-1,3 2 1,-4-3 2,1 0 1,0 0 0,-1 1-1,1-1 1,-1 0-1,1 0 1,0 0 0,-1 0-1,1 0 1,-1 0 0,1 0-1,-1 0 1,1 0 0,0 0-1,-1-1 1,1 1 0,-1 0-1,1 0 1,-1 0 0,1-1-1,0 1 1,-1 0-1,1-1 1,0 0 0,3-3-3,-1 0 1,1 0-1,-1 0 1,0-1-1,0 0 1,3-7-1,-6 12-1,4-7-392,-1 1 1,0-1-1,3-12 1,-5 17 264,-1-1-1,1 1 1,-1-1 0,0 1-1,0-1 1,0 1 0,0-1-1,0 0 1,-1 1 0,1-1-1,-1 1 1,0 0 0,0-1-1,-1-3 1,-6-7-567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2:00.5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8 15283,'-11'-6'1985,"4"5"2736,13 1-4985,0 0-336,-2 0 471,7 9-183,7 3-128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2:01.0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77 335 16508,'-1'0'157,"0"-1"1,-1 0 0,1 1 0,0-1 0,0 1 0,-1 0 0,1-1 0,0 1 0,-1 0 0,1 0 0,-1 0 0,1 0 0,0 0 0,-1 0 0,1 0 0,0 0 0,-3 1 0,1 0 0,1-1 0,-1 1 0,1 0 1,-1-1-1,1 1 0,0 0 1,-1 1-1,-3 2 0,3-1-71,1 0 0,-1 0 0,1 1 0,0 0 0,0-1 1,0 1-1,1 0 0,-1 0 0,1 0 0,0 0 0,0 0 0,0 0 0,0 0 0,1 0 0,0 0 0,0 0 0,1 6 0,-1-1-47,1-1 0,0 1 0,1-1 0,0 0 0,0 0 0,1 0 0,6 13 0,-9-20-32,1 0-1,-1 1 1,1-1-1,0 0 1,0 0-1,0 1 1,-1-1-1,1 0 1,0 0-1,1 0 1,-1 0-1,0 0 1,0 0-1,0 0 1,0 0-1,1-1 1,-1 1-1,0 0 1,1-1-1,-1 1 1,1-1-1,-1 0 0,2 1 1,-1-1 2,-1-1-1,1 1 1,-1-1-1,1 1 1,-1-1-1,1 0 1,-1 0-1,1 1 1,-1-1-1,0 0 1,0 0-1,1 0 1,-1-1-1,0 1 1,0 0-1,0 0 1,0-1-1,0 1 1,0 0 0,-1-1-1,2-1 1,5-12 34,-1 1-1,0-1 1,-1 0 0,-1 0 0,5-28 0,3-80 119,-10 97-133,4-121 123,-3 129-132,1 26-4,5 34 13,-8-37-25,34 159 305,-25-128-130,1-1-1,24 53 1,-16-60 11,-19-27-185,0-1 0,1 1 1,-1-1-1,1 1 0,-1-1 1,1 1-1,-1-1 0,1 1 1,-1-1-1,1 1 0,0-1 1,-1 0-1,1 1 0,0-1 1,-1 0-1,1 0 0,0 0 0,-1 1 1,1-1-1,0 0 0,-1 0 1,1 0-1,0 0 0,-1 0 1,1 0-1,0 0 0,0 0 1,-1-1-1,1 1 0,0 0 1,-1 0-1,1 0 0,0-1 1,-1 1-1,1 0 0,-1-1 1,1 1-1,0-1 0,-1 1 0,1-1 1,-1 1-1,1-1 0,-1 1 1,0-1-1,1 1 0,0-2 1,3-4 5,-1-1 1,0 0-1,0-1 0,0 1 1,-1 0-1,0-1 1,0 1-1,-1-1 0,1-10 1,-1-75 25,-1 71-40,-1-1-1,0 0 1,-2 1 0,-1 0-1,-13-44 1,16 65 0,1 0 0,-1 0 1,1 0-1,-1 0 0,1 0 0,-1 0 1,1 0-1,-1 0 0,0 0 0,1 1 1,-1-1-1,0 0 0,0 0 0,0 1 1,-1-2-1,2 2 1,-1 0 0,1 0 0,0 0-1,-1 0 1,1 0 0,-1 0 0,1 0 0,0 0 0,-1 0 0,1 0-1,0 0 1,-1 1 0,1-1 0,0 0 0,-1 0 0,1 0-1,0 0 1,0 1 0,-1-1 0,1 0 0,0 0 0,-1 1 0,1-1-1,0 0 1,0 0 0,0 1 0,-1-1 0,1 0 0,0 1-1,-1 2-1,-1 0 0,1-1 0,0 1-1,0 0 1,1 0 0,-1 0 0,1 0 0,-1-1-1,1 7 1,2 9-3,0 1-1,7 27 1,-7-38 10,0 0 0,1 0 0,0 0 0,1 0 0,-1-1 0,1 1 0,1-1 0,5 7 0,-9-13-2,0 0 0,0 0 0,0 0 0,0 0 0,0 0 1,1 0-1,-1 0 0,0 0 0,1 0 0,-1-1 0,0 1 0,1 0 0,-1-1 0,1 1 0,-1-1 0,1 0 0,0 0 0,-1 1 0,1-1 0,-1 0 0,1 0 0,-1-1 0,1 1 0,0 0 0,-1 0 0,1-1 0,-1 1 0,1-1 0,-1 1 0,1-1 0,-1 0 0,0 1 0,1-1 0,0-1 0,6-4 2,-1 1 0,0-1 0,0-1 0,9-11 0,-8 10-12,18-24-82,-13 16-11,27-26 1,-36 38 68,0 1 0,0 0 1,0 0-1,0 0 1,1 0-1,-1 1 1,1 0-1,0 0 1,-1 0-1,1 0 1,0 1-1,6-2 1,-8 4 167,-6 0 70,-12-1 166,-3-7-105,1-1 0,0-1 0,0 0 0,1-2 0,-28-22 0,42 32-271,0-1 0,0 1 0,0-1 0,0 0 0,1 0 0,-1 0 0,1 0 0,-3-4 0,4 6-13,0 0 0,0 0 0,-1-1 0,1 1 0,0 0 0,0 0 0,0-1 0,0 1 0,0 0 0,0-1 0,0 1 0,1 0 1,-1 0-1,0-1 0,0 1 0,0 0 0,0 0 0,0-1 0,0 1 0,0 0 0,0 0 0,1-1 0,-1 1 0,0 0 0,0 0 0,0 0 0,1-1 0,-1 1 0,15-5-959,51-10-1130,-39 7 1442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2:01.8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0 443 20012,'6'18'327,"0"-2"-1,1 1 0,1-1 0,1 0 1,0 0-1,1-1 0,1 0 1,21 23-1,-30-36-310,0 0 1,1 0-1,-1-1 0,0 1 1,1 0-1,-1-1 0,1 0 1,-1 1-1,1-1 0,0 0 1,0 0-1,3 0 0,-5 0-3,1-1 0,-1 0 0,0 0 0,1 0-1,-1 0 1,1-1 0,-1 1 0,1 0 0,-1-1 0,0 1-1,1 0 1,-1-1 0,0 0 0,0 1 0,1-1 0,-1 0-1,0 0 1,0 1 0,0-1 0,0 0 0,0 0 0,0 0-1,0 0 1,0-1 0,0 1 0,1-2 0,2-4 41,-1-1 1,0 0-1,0 0 1,-1 0-1,0 0 0,0 0 1,0 0-1,-1-16 1,-2-69 305,0 83-333,0-3-9,-1-5-8,3 16-10,1 9-1,2 9-1,1-1 0,0-1 0,1 1 0,1-1 0,0 0 0,1 0 0,13 17 0,-20-30 3,0 0 0,-1 0 0,1 0 0,0 0 0,0 0 0,-1-1 0,1 1 1,0 0-1,0-1 0,0 1 0,0 0 0,0-1 0,0 1 0,0-1 0,0 0 0,0 1 0,0-1 0,0 0 1,0 1-1,0-1 0,1 0 0,-1 0 0,0 0 0,0 0 0,0 0 0,2-1 0,-1 0 1,-1 0 1,1 0-1,-1 0 0,0 0 0,1 0 1,-1 0-1,0-1 0,0 1 0,0 0 0,1-1 1,-2 1-1,1-1 0,0 1 0,1-4 0,2-5 10,0-1 0,-1 1 0,-1-1-1,2-12 1,0 2 11,-2 1 0,0-1-1,-2 0 1,0 0 0,-5-29-1,10 80-27,-2-9 0,1-1 1,0 0-1,1 0 1,9 20-1,-14-39 8,1 0 0,-1 0-1,0-1 1,1 1 0,-1 0-1,0 0 1,1-1 0,-1 1-1,1 0 1,0-1 0,-1 1 0,1-1-1,-1 1 1,1 0 0,0-1-1,-1 1 1,1-1 0,0 0-1,1 1 1,-2-1-1,1 0 0,-1 0 0,1 0 0,-1 0 0,1 0 0,-1-1 0,1 1 0,-1 0 0,1 0 0,-1 0 0,1-1 0,-1 1 0,0 0 0,1-1 0,-1 1 0,1 0 0,-1-1 0,0 1 0,1-1 0,-1 1 0,0 0 0,0-1 0,1 0 0,13-36 66,-12 30-59,10-37 35,-9 30-43,1 0 1,0 0-1,1 1 0,10-22 1,-15 35-4,0-1 1,1 1 0,-1-1 0,0 1-1,0-1 1,1 1 0,-1-1 0,0 1 0,1-1-1,-1 1 1,1 0 0,-1-1 0,0 1-1,1 0 1,-1-1 0,1 1 0,-1 0-1,1 0 1,-1-1 0,1 1 0,0 0-1,-1 0 1,1 0 0,-1 0 0,1 0 0,-1-1-1,2 1 1,-1 1-1,-1-1 0,1 1 0,0-1 0,0 1 0,-1-1 0,1 1 0,0-1 0,0 1-1,-1 0 1,1-1 0,-1 1 0,1 0 0,-1-1 0,1 1 0,0 1 0,15 38-35,-14-33 38,2 7-2,5 12 52,-9-26-45,1 0-1,-1 0 0,0 0 1,0 0-1,1 0 0,-1 0 1,0 0-1,0 0 0,0 0 1,1 0-1,-1 0 0,0 0 1,0 0-1,1 0 0,-1 0 1,0 0-1,0 0 0,0-1 1,1 1-1,-1 0 0,0 0 1,0 0-1,0 0 0,0 0 1,1-1-1,-1 1 0,0 0 1,0 0-1,0 0 0,0-1 1,0 1-1,0 0 0,0 0 1,1 0-1,-1-1 0,0 1 1,0 0-1,0 0 0,0-1 1,0 1-1,0 0 0,0-1 1,4-10 88,37-149 563,-39 147-547,-1 0 0,0 0 0,0 0 0,-1 1 1,-1-1-1,-3-15 0,1-8 137,2 26-187,0 6-57,1 0 1,0 1-1,-1-1 0,2 0 1,-1 0-1,0 0 1,2-6-1,-1 10-14,0 0 0,-1-1 1,1 1-1,0 0 0,0-1 0,0 1 0,0 0 0,0 0 1,-1 0-1,1 0 0,0 0 0,0 0 0,0 0 0,0 0 0,0 0 1,0 0-1,0 1 0,-1-1 0,1 0 0,0 1 0,0-1 1,1 1-1,6 1-56,0-3-42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2:02.3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49 14435,'-2'-20'2449,"-1"2"-1305,3 9-536,5 8 2241,4 11-1649,4 10-152,5 17-408,5 5-248,2 8-272,4 4-40,-2-1 0,-2-2-128,-3-12-472,-4-6-240,-11-11-312,-7-8 816,-10-10-192,-8-5-192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2:02.8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16 436 16884,'-4'-11'292,"1"0"0,1 1 0,-1-1 0,1-1 0,1 1 0,0 0-1,1 0 1,0-1 0,1 1 0,0 0 0,1 0 0,0 0 0,1 0 0,0 0 0,0 0 0,8-14 0,1-1 49,2 1 0,0 0 0,22-27-1,-28 41-303,1 1-1,0 0 0,1 0 0,0 1 1,0 1-1,0-1 0,1 2 1,1-1-1,13-5 0,-22 11-34,0 1 0,1-1 0,-1 1 0,1 0 0,0 0 0,-1 0 0,1 1 0,0-1 0,0 1 0,-1 0 0,1 0 0,0 0 0,0 0 0,0 1 0,-1 0 0,1 0 0,6 2 0,-7-1 20,0 0 0,0 0 0,-1 0 0,1 0 0,0 0 0,-1 0 0,0 1-1,0-1 1,1 1 0,-2 0 0,1 0 0,0 0 0,0 0 0,-1 0 0,0 0 0,0 0 0,0 0 0,0 1 0,0-1 0,0 4 0,1 9 156,-1 1-1,0-1 0,-1 0 0,-1 1 1,-1-1-1,0 0 0,-9 31 0,-44 107-274,52-144-200,2-6 194,0-1 1,0 1-1,-1-1 0,1 1 1,-1-1-1,0 0 1,0 1-1,0-1 0,-4 5 1,6-12-281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2:03.4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1 289 16868,'6'5'255,"0"0"-1,0 0 1,-1 0 0,1 1 0,-1 0 0,-1 0 0,1 0 0,-1 0 0,0 1 0,4 8 0,7 11 397,3 3-113,6 10 17,2-1-1,44 50 1,-68-86-540,0 1-1,1-1 0,-1 0 1,1 0-1,0 0 0,-1 0 1,1-1-1,6 3 1,-9-3-14,0-1 0,1 0 0,-1 0 1,0 0-1,0 0 0,1 0 1,-1 0-1,0 0 0,0 0 1,1 0-1,-1 0 0,0 0 0,1 0 1,-1 0-1,0 0 0,0 0 1,1-1-1,-1 1 0,0 0 1,0 0-1,1 0 0,-1 0 0,0 0 1,0-1-1,0 1 0,1 0 1,-1 0-1,0 0 0,0-1 1,0 1-1,1 0 0,-1 0 0,0 0 1,0-1-1,-1-19 78,-14-22 75,-2 1 1,-1 1 0,-37-60-1,30 56-41,15 25-58,5 10-17,0 0 0,0 0 0,0 1 0,-12-13 0,19 31 37,7 10-64,-1-6-17,1 0 1,1 0-1,18 19 0,-25-30 7,1 0-1,-1 1 1,1-1-1,0 0 0,1-1 1,-1 1-1,7 2 1,-9-4 1,0 0 0,0-1 0,1 1 0,-1-1 1,0 1-1,0-1 0,0 0 0,0 0 1,0 0-1,1 0 0,-1 0 0,0-1 0,0 1 1,0-1-1,0 1 0,0-1 0,4-2 0,-3 1 1,0 0 0,0-1-1,0 1 1,0-1 0,0 0-1,-1 0 1,1 0 0,-1 0-1,0 0 1,0 0-1,0-1 1,0 1 0,-1-1-1,0 1 1,1-1 0,-1 0-1,0-4 1,3-8 7,-2 0 1,1-26-1,-6-23 12,-1 9-10,15 87-27,-6-18 7,1 4 4,25 57-10,-27-65 22,1 0 0,0 0 0,0-1 0,1 1 1,10 10-1,-15-18-5,-1-1 0,1 1 0,-1 0 1,1-1-1,-1 1 0,1-1 0,-1 1 0,1-1 0,-1 1 1,1-1-1,0 0 0,-1 1 0,1-1 0,0 0 0,-1 1 1,1-1-1,0 0 0,0 0 0,-1 0 0,1 1 0,0-1 1,0 0-1,-1 0 0,1 0 0,0 0 0,0 0 1,-1-1-1,1 1 0,0 0 0,0 0 0,-1 0 0,1-1 1,0 1-1,-1 0 0,1-1 0,0 1 0,-1 0 0,1-1 1,-1 1-1,1-1 0,-1 1 0,1-1 0,0 0 0,-1 1 1,0-1-1,1 1 0,-1-1 0,1 0 0,-1 1 1,0-1-1,1-1 0,1-4 27,1 0 1,-1 0-1,-1 0 1,3-11 0,0-23 109,0-71 1,-2 17-31,-2 93-111,0 0 0,0 0-1,0 0 1,0 0-1,0 0 1,0 0 0,0 0-1,0 0 1,0 0 0,1 1-1,-1-1 1,0 0-1,1 0 1,-1 0 0,1 0-1,-1 1 1,1-1-1,0-1 1,0 2-1,-1 0 1,0 0-1,1 1 0,-1-1 0,1 0 1,-1 0-1,1 0 0,-1 1 1,1-1-1,-1 0 0,0 0 0,1 1 1,-1-1-1,0 0 0,1 1 0,-1-1 1,0 1-1,1-1 0,-1 0 1,0 1-1,0-1 0,1 1 0,-1 0 1,18 40-41,-15-34 34,68 172-833,-68-173 1300,-5-7-256,-4-11-192,-4-8-48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2:04.0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18332,'3'3'1288,"1"5"-1016,1 2-224,4-1-8,1 2-456,-1-2 304,5-3-96,-4-6-88</inkml:trace>
  <inkml:trace contextRef="#ctx0" brushRef="#br0" timeOffset="1">177 8 11779,'5'6'444,"0"1"1,-1-1-1,0 1 1,0 0-1,0 1 1,-1-1-1,0 1 1,4 12-1,-4-8 141,2-1-1,7 16 1,-11-26-519,0 1-1,0-1 1,0 0-1,0 0 1,0 0-1,1 0 1,-1 0-1,0 0 1,0 0 0,1-1-1,-1 1 1,1 0-1,-1-1 1,1 1-1,-1-1 1,1 1-1,-1-1 1,1 0 0,-1 0-1,3 0 1,-2 0-2,0 1 0,-1-1 0,1 0 0,0 0 0,0 1 0,-1-1 0,1 1 0,-1-1 0,1 1 0,0 0 0,-1 0 0,1 0 1,-1 0-1,0 0 0,1 0 0,-1 0 0,0 0 0,3 3 0,-2 1 138,1 0 0,-1 0 0,0 1 0,-1-1 0,1 1 0,-1 0 0,0-1 0,0 1 0,-1 0 0,0 0 0,0 0 0,-1 6 0,0 3 180,-1 0 0,-1-1 0,-7 23 0,9-34-407,1 0 0,-2 0 1,1-1-1,0 1 0,-1 0 0,1-1 0,-1 1 0,0-1 0,0 0 0,0 0 1,0 1-1,-3 1 0,4-3-12,1-1-1,-1 0 1,1 1 0,-1-1-1,0 0 1,1 0 0,-1 0-1,0 1 1,1-1 0,-1 0-1,1 0 1,-1 0 0,0 0-1,1 0 1,-1 0 0,0 0-1,1 0 1,-1 0 0,0-1-1,1 1 1,-1 0 0,-1-1-1,1 0 2,0 0 0,0 0 1,-1 0-1,1 0 0,0 0 0,0 0 0,0-1 0,0 1 0,0 0 0,1-1 0,-1 1 1,0-1-1,0-1 0,-8-26-330,3-6-148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2:04.5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11 202 14827,'1'1'189,"1"0"-1,-1 0 1,1 0-1,-1 0 1,1 0-1,0 0 0,0 0 1,-1 0-1,1-1 1,0 1-1,0-1 1,0 1-1,0-1 1,0 0-1,0 0 1,0 0-1,0 0 1,0 0-1,-1 0 1,4-1-1,-2 0-3,-1 0 0,1 0 0,0-1 0,-1 1 0,1-1-1,-1 1 1,1-1 0,-1 0 0,0 0 0,0 0 0,0 0 0,3-4 0,-2 2-39,0 0 0,0 0 0,0-1 0,-1 0 1,0 1-1,0-1 0,0 0 0,0 0 0,-1 0 0,0-1 0,0 1 1,0 0-1,-1 0 0,1-11 0,-3 10-105,1 0 0,-1 0-1,0 0 1,0 0 0,-1 0 0,1 0 0,-1 1 0,-1-1-1,1 1 1,-1 0 0,0 0 0,0 0 0,0 1 0,-1-1-1,0 1 1,1 0 0,-10-5 0,13 8-32,0 1 1,0-1-1,0 1 1,0-1 0,0 1-1,0-1 1,0 1-1,0 0 1,0 0-1,0 0 1,-1 0-1,1-1 1,0 1-1,0 0 1,0 1-1,0-1 1,0 0-1,0 0 1,0 0 0,0 1-1,0-1 1,0 1-1,0-1 1,0 0-1,0 1 1,0 0-1,0-1 1,0 1-1,0 0 1,1-1-1,-1 1 1,0 0 0,0 0-1,1 0 1,-1-1-1,0 1 1,1 0-1,-1 0 1,1 0-1,0 0 1,-1 0-1,1 0 1,0 0-1,-1 0 1,1 1 0,0 1-1,-2 5 38,1 0 0,0 0 1,0 0-1,2 16 0,0-9-9,1 0 0,1 0 0,0-1 0,1 1 1,1-1-1,0 1 0,11 20 0,-13-29-33,0-1 0,0 0 1,1 0-1,0-1 0,0 1 0,0-1 0,0 0 1,1 0-1,8 6 0,-10-8-16,1 0-1,-1-1 1,1 1 0,0-1-1,-1 0 1,1 0 0,0 0-1,0 0 1,0-1-1,0 0 1,-1 0 0,1 0-1,0 0 1,0 0 0,0-1-1,5-1 1,-3 0-91,1 0 0,-1 0 1,0-1-1,0 0 0,0-1 0,-1 1 1,1-1-1,-1 0 0,0 0 0,0-1 1,0 1-1,0-1 0,4-7 0,-3 4 9,0 0 1,-1-1-1,0 0 0,0 0 0,-1 0 0,0-1 1,4-18-1,-1-16-387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53.5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15115,'16'11'1104,"16"5"-759,7 5-73,18 11 288,8 1-136,10 12-8,6 5 16,6 8-56,3 4-144,-5 2-392,3 1-272,-15 1-432,-4-2 696,-6 1-136,-3-4-144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2:05.0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22 187 15635,'-21'-18'3800,"21"18"-3746,12 13 983,39 41 745,76 106 1,26 73-183,-96-137-1412,-63-107-62,-36-58-227,-98-98-978,141 166 1045,-1 0 1,0 0-1,1 0 0,-1 0 0,0 0 0,1 0 1,0 0-1,-1 0 0,1 0 0,-1 1 0,1-1 1,0 0-1,-1 0 0,1 1 0,0-1 0,0 0 1,0 1-1,0-1 0,-1 1 0,1-1 0,2 0 1,1-2-83,-1 0 1,1 0-1,0 0 1,-1-1-1,6-7 1,-4 1-13,0 0-1,-1 0 1,-1-1 0,0 0-1,0 1 1,-1-1-1,2-16 1,-1-80-525,-3 85 551,-10-111-291,2 63 197,11 85 334,0 0 1,7 16 0,3 13 121,5 30 181,79 284 1841,-97-357-2278,6 15 143,-1-1 0,2 1 0,11 19 0,-18-34-138,1 0-1,-1 0 0,1 0 0,-1 0 1,1 0-1,0 0 0,-1-1 0,1 1 1,0 0-1,0 0 0,-1-1 0,1 1 0,0 0 1,0-1-1,0 1 0,0-1 0,0 1 1,0-1-1,0 0 0,0 1 0,1-1 1,-1 0-4,-1 0 0,1 0 0,0-1 0,0 1 0,-1 0 0,1-1 0,-1 1 0,1-1 0,0 1 0,-1-1 0,1 1 0,-1-1 0,1 1 0,-1-1 0,1 0 0,-1 1 0,0-1 0,1 0 0,-1 1 0,0-1 0,1-1 1,2-5-13,-1-1 1,-1 1 0,1-1 0,0-12 0,0-14-444,-2 0 0,-2 0 1,-1 0-1,-2 1 1,-1-1-1,-20-64 0,21 89-131,1 10 391,2 12 155,3 0 124,0-1 1,2 1 0,-1 0-1,2-1 1,-1 1 0,9 17 0,-11-30-81,-1 1 0,0-1 0,0 0 0,0 1 0,0-1 0,0 0 0,0 0 0,0 1 0,1-1 0,-1 0 0,0 1 0,0-1 0,0 0 0,0 0 0,1 0 0,-1 1 0,0-1 0,0 0 0,1 0 0,-1 0 0,0 1 0,1-1 0,-1 0 0,0 0 0,0 0 0,1 0 0,-1 0 0,0 0 0,1 0 0,-1 0 0,0 0 0,1 0 1,-1 0-1,0 0 0,0 0 0,1 0 0,-1 0 0,0 0 0,1 0 0,-1 0 0,0 0 0,1 0 0,-1 0 0,0-1 0,0 1 0,1 0 0,-1 0 0,0 0 0,0 0 0,1-1 0,-1 1 0,0 0 0,0 0 0,0-1 0,1 1 0,6-17 274,-2-7-134,-2-1 0,-1 1 0,0-38 0,-11-72-20,7 117-169,2 17 37,0 0-1,0 0 1,0 0-1,0 0 0,0 0 1,0 0-1,0 0 0,0 0 1,0 0-1,0 0 1,0 0-1,0 0 0,0 0 1,-1 0-1,1 0 0,4 29-51,-4-28 55,24 122 59,-18-99-9,1 0-1,1-1 1,12 24-1,-19-45-39,0 0-1,0 0 1,0 0-1,0 0 0,0-1 1,0 1-1,0 0 1,1-1-1,-1 1 1,1-1-1,-1 1 0,3 0 1,-3-1-21,-1-1-1,0 0 1,1 0 0,-1 0 0,1 0 0,-1 0-1,1 0 1,-1 0 0,0 0 0,1 0-1,-1 0 1,1 0 0,-1 0 0,0 0 0,1-1-1,-1 1 1,1 0 0,-1 0 0,0 0 0,1 0-1,-1-1 1,1 1 0,-1 0 0,0 0 0,1-1-1,-1 1 1,0 0 0,0-1 0,1 1 0,-1 0-1,0-1 1,0 1 0,1-1 0,1-4-174,0 0 1,0 0 0,-1-1-1,0 1 1,0 0-1,0-1 1,0-6 0,0-17-282,-2 0 0,-1 1 0,-5-31 1,-3-2-281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2:05.7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0 138 14963,'12'30'719,"1"-1"1,1-1-1,1 0 0,2-1 0,1-1 0,25 30 1,-38-51-664,16 19 121,2 0-1,0-1 1,29 20-1,-51-42-171,-1-1 0,1 1 1,0 0-1,0-1 0,-1 0 0,1 1 0,0-1 0,0 1 0,0-1 0,0 0 0,-1 0 0,1 1 0,0-1 0,0 0 0,0 0 0,0 0 0,1 0 0,-2 0-3,1-1 1,-1 1 0,0 0-1,1 0 1,-1-1-1,0 1 1,1 0 0,-1 0-1,0-1 1,0 1-1,1 0 1,-1-1 0,0 1-1,0 0 1,0-1-1,1 1 1,-1-1 0,0 1-1,0 0 1,0-1-1,0 1 1,0-1 0,0 1-1,0 0 1,0-2 0,0-2 4,0 0 1,-1 0 0,0-1 0,0 1 0,0 0 0,-2-5 0,-143-348-184,121 299 218,23 52-33,-7-14 186,7 19-41,2 11 9,8 28 44,1 0 1,2 0-1,2-1 1,1 0-1,2-1 1,1-1-1,2-1 1,2 0-1,0-2 1,3 0 0,0-2-1,2 0 1,1-2-1,1-1 1,43 31-1,-57-48-42,-14-10-161,0 0 1,0 0-1,0 0 0,0 0 1,0 0-1,0 0 0,-1 0 0,1 0 1,0 0-1,0 0 0,0-1 1,0 1-1,0 0 0,0 0 1,0 0-1,0 0 0,0 0 1,0 0-1,0 0 0,0 0 1,0 0-1,0 0 0,0 0 1,0 0-1,0 0 0,0 0 1,0 0-1,0-1 0,0 1 1,0 0-1,0 0 0,0 0 1,0 0-1,0 0 0,0 0 1,0 0-1,0 0 0,0 0 1,0 0-1,0 0 0,0 0 1,0 0-1,0-1 0,0 1 1,0 0-1,0 0 0,0 0 1,0 0-1,0 0 0,0 0 1,1 0-1,-1 0 0,-22-21 222,-8-2-134,-1 1-1,-46-25 1,-31-19-63,106 64-22,0 1-1,0-1 0,0 1 1,0-1-1,1 0 0,-1 1 1,0-1-1,1 0 0,-1 0 1,1 0-1,-1-1 0,1 1 0,0 0 1,0 0-1,0-1 0,0 1 1,1-1-1,-1 1 0,1 0 1,-1-4-1,1 2 7,1-1 0,0 1 0,0-1 1,0 1-1,0 0 0,1-1 0,0 1 0,-1 0 0,6-8 1,10-15-52,38-46 1,-35 49-200,-2 0-1,16-29 1,-33 51 230,0 0 1,1 0 0,-2 0 0,1 0 0,0 0 0,0 0-1,-1-1 1,1 1 0,-1 0 0,0-1 0,1 1-1,-1 0 1,0-1 0,-1 1 0,1 0 0,-1-5-1,-10-14-245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2:06.2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 21709,'3'-3'1448,"0"11"-1248,5 5-96,4 7 336,4 1-160,2 9-224,4 3-128,-1 3-320,0 1-288,-3-2 1728,-2-4-1112,-1-8 16,-4-7-64</inkml:trace>
  <inkml:trace contextRef="#ctx0" brushRef="#br0" timeOffset="1">397 508 17636,'12'46'2072,"4"-4"-1368,-5-7-328,-1-2 1209,-1-11-985,-1-4-560,-4-12 144,-1-6-72,-1-7-232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09.5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 18348,'0'11'1640,"-2"2"-1288,-1-2-224,0-1 1201,-1-2-1521,2-5-240,2-8-1313,0-8 1537,0-5-240,0-3-216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0.5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12 670 14083,'-11'46'2939,"11"-46"-2898,0 0-1,-1 0 1,1 0-1,0 0 1,0 1-1,0-1 1,0 0-1,0 0 1,0 0 0,0 0-1,0 1 1,0-1-1,0 0 1,0 0-1,0 0 1,0 0-1,0 1 1,0-1-1,0 0 1,1 0-1,-1 0 1,0 0-1,0 1 1,0-1-1,0 0 1,0 0-1,0 0 1,0 0-1,0 0 1,0 0-1,1 1 1,-1-1 0,0 0-1,0 0 1,0 0-1,0 0 1,0 0-1,1 0 1,-1 0-1,0 0 1,0 0-1,1 0 1,7-4 714,8-11-156,355-430 1591,-336 398-2169,-9 14 21,-2 0 0,-1-2 0,35-73 0,-74 161 2,2 0 1,3 1-1,1 1 0,-2 78 1,11-102-441,2-1 1,1 1 0,1-1 0,1 1 0,2-1 0,18 53 0,-14-63-115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1.0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62 17324,'2'21'1272,"10"-9"-888,7-10-96,22-8 424,9-3-200,8-6-176,4 0-15,1-2-658,-5 1 73,-1 5 240,-4 4-152,-19 7-96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1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378 85 14795,'1'-6'268,"-1"0"-1,0 0 1,-1 0-1,1 0 1,-1 0-1,0 1 1,-4-12-1,4 15-206,0 1 0,1-1 0,-1 0 0,0 1 0,-1-1 0,1 1-1,0-1 1,0 1 0,-1 0 0,1-1 0,-1 1 0,1 0 0,-1 0 0,1 0 0,-1 0 0,0 0-1,1 0 1,-1 1 0,0-1 0,0 1 0,0-1 0,1 1 0,-1-1 0,0 1 0,0 0 0,0 0 0,0 0-1,-2 0 1,-4 1 102,1 1-1,0 0 0,-1 0 0,1 0 0,0 1 1,0 0-1,1 0 0,-1 0 0,0 1 0,1 0 1,0 1-1,-6 4 0,-10 11 249,-32 36 1,35-34-303,1 0 1,1 2 0,1 0 0,1 0-1,-17 40 1,25-48-74,1 0-1,0 1 0,2 0 0,0 0 1,0 1-1,2-1 0,0 1 1,1-1-1,1 1 0,2 20 1,-1-30-27,0 1 0,1-1 1,1 1-1,-1-1 1,1 0-1,0 0 1,1 0-1,0 0 1,0-1-1,1 1 1,0-1-1,0 0 1,1-1-1,0 1 0,0-1 1,0 0-1,8 5 1,-8-7-2,1 0-1,0 0 1,0-1 0,0 1 0,1-2 0,-1 1 0,1-1-1,-1 0 1,1-1 0,0 0 0,-1 0 0,1 0 0,0-1-1,0 0 1,0-1 0,0 0 0,-1 0 0,1-1-1,8-2 1,-6 1 40,0-1 0,0-1 0,0 0 0,-1 0 0,0-1 0,0 0-1,14-12 1,-18 14 39,-1 0-1,0 0 1,0 0-1,0 0 0,0-1 1,-1 0-1,0 0 1,0 0-1,0 0 1,-1 0-1,1-1 0,-1 1 1,-1-1-1,1 0 1,1-10-1,-3 15-37,0-1 0,0 0 0,0 1 0,0-1 0,0 0 0,-1 0 0,1 1 0,-1-1 0,1 0 0,-1 1 0,0-1 0,1 1 0,-1-1 0,0 1 0,0-1 0,0 1 0,0-1 0,-2-1 0,-3-4 171,7 6-237,-1 0 0,1 0 0,-1 0 0,1 0 0,0 0 0,0 0 0,0 1 0,-1-1 0,1 0 1,0 0-1,0 1 0,0-1 0,0 1 0,0-1 0,0 1 0,0-1 0,3 0 0,23-11-180,-23 10 158,-1 1 0,0-1-1,1 1 1,-1 0 0,1 0-1,-1 0 1,1 1 0,0-1 0,-1 1-1,1 0 1,-1 0 0,7 1-1,-9-1 28,0 1 1,0-1-1,0 0 0,0 1 0,0 0 0,0-1 0,0 1 1,0 0-1,0-1 0,0 1 0,-1 0 0,1 0 0,0 0 1,0 0-1,-1 0 0,2 1 0,-1 1-2,0 0-1,0-1 0,0 1 1,0 0-1,0 0 0,-1 0 1,0 0-1,1 4 0,-2 28-187,-2-1 0,0 0 1,-17 62-1,19-92 133,-2 6-43,3-10 109,0 0 0,0 0 0,0-1 1,0 1-1,0 0 0,0 0 0,0 0 0,0 0 0,0 0 1,-1 0-1,1 0 0,0 0 0,0 0 0,0 0 0,0 0 1,0 0-1,0 0 0,0 0 0,0 0 0,0 0 0,0 0 0,0 0 1,-1 0-1,1 0 0,0 0 0,0 0 0,0 0 0,0 0 1,0 0-1,0 0 0,0 1 0,0-1 0,0 0 0,0 0 1,0 0-1,0 0 0,0 0 0,0 0 0,-1 0 0,1 0 1,0 0-1,0 0 0,0 0 0,0 0 0,0 0 0,0 0 1,0 1-1,0-1 0,0 0 0,0 0 0,0 0 0,0 0 1,0 0-1,0 0 0,0 0 0,0 0 0,0 0 0,0 0 0,0 0 1,0 0-1,0 1 0,0-16-173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2.3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0 18804,'-8'8'1632,"2"8"-1328,-1 1-144,-1-1 713,4 1-1353,2-4 504,5-2-64,6-2-120</inkml:trace>
  <inkml:trace contextRef="#ctx0" brushRef="#br0" timeOffset="1">74 273 18436,'-14'26'2040,"2"-2"-1407,2-9-273,2-4 992,7-14 280,1-9-1184,9-11 64,0-1-31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3.2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345 0 12923,'0'1'145,"0"-1"0,1 1 0,-1-1 1,0 1-1,1-1 0,-1 1 0,0-1 0,0 1 1,0-1-1,0 1 0,1-1 0,-1 1 0,0 0 1,0-1-1,0 1 0,0-1 0,0 1 1,0-1-1,0 1 0,-1 0 0,1-1 0,0 1 1,0-1-1,0 1 0,0-1 0,-1 1 0,1-1 1,0 1-1,-1-1 0,0 1 0,-14 17 1828,8-10-1367,-39 51 1436,-62 105 1,73-100-2233,2 2 0,4 1 1,-33 109-1,54-145-1124,8-31 1287,0 0 0,0 0 0,0 0 0,0 0-1,0 0 1,0 0 0,0 0 0,0 0 0,0 0 0,0 0-1,0 0 1,0 0 0,0 0 0,1 0 0,-1 0-1,0 0 1,0 0 0,0 0 0,0 0 0,0 0 0,0 0-1,0 0 1,0 0 0,0 0 0,0 0 0,0 0 0,0 0-1,0 0 1,0 1 0,0-1 0,0 0 0,0 0-1,0 0 1,0 0 0,0 0 0,0 0 0,0 0 0,9-18-433,6-17-243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3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432 1 17484,'7'6'1432,"-17"18"-920,-8 3-208,1 12 512,-1 3-183,5 9-225,2 2-80,8 1-96,3-3-96,8-8-288,2-2-112,7-10-304,-1-5-193,-2-8 705,-5-5-160,-9-11-128,-9-1-96</inkml:trace>
  <inkml:trace contextRef="#ctx0" brushRef="#br0" timeOffset="1">1 629 14755,'6'18'1272,"12"-11"-1008,12-5-63,12-2 471,15-15-376,9-4 0,3-6-288,0-1 848,-3-4-704,-4 0 40,-11 0-40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54.3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1346 16492,'3'-2'125,"0"1"1,0-1 0,0 0 0,0 0-1,0 0 1,-1 0 0,1-1 0,-1 1-1,1-1 1,-1 1 0,0-1 0,0 0-1,0 0 1,0 0 0,2-6 0,4-5 139,65-96 957,183-285 1273,-20-11-3126,-166 266-838,-58 113 1032,-1-1-1,-2-1 1,7-32 0,-11 12-177,-7 6-141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4.2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51 17636,'0'6'218,"1"-1"-1,0 1 1,0-1 0,0 0 0,0 1 0,1-1-1,0 0 1,0 0 0,1 0 0,-1 0 0,1 0-1,0 0 1,0-1 0,1 0 0,-1 1-1,6 3 1,-7-5-188,1-1-1,-1 0 1,1 0-1,-1 0 1,1-1-1,0 1 1,0 0-1,0-1 0,0 0 1,0 0-1,0 0 1,0 0-1,1 0 1,-1-1-1,0 1 1,0-1-1,1 0 1,-1 0-1,0 0 1,0 0-1,1-1 0,-1 1 1,0-1-1,0 0 1,0 0-1,0 0 1,0 0-1,4-3 1,1 0-100,-1-1 0,0-1 0,0 1 1,-1-1-1,0 0 0,0-1 0,0 1 0,-1-1 1,6-8-1,1-6-435,19-44-1,-32 98 826,-10 63 456,4-1-1,6 118 0,6-179-502,-4-35-265,-1 1 1,0 0-1,0 0 1,0 0-1,0 0 0,0 0 1,0 0-1,0 0 1,0 0-1,0 0 0,0 0 1,0 0-1,0 0 1,0 0-1,0 0 0,0 0 1,1-1-1,-1 1 0,0 0 1,0 0-1,0 0 1,0 0-1,0 0 0,0 0 1,0 0-1,0 0 1,0 0-1,1 0 0,-1 0 1,0 0-1,0 0 1,0 0-1,0 0 0,0 0 1,0 1-1,0-1 1,0 0-1,0 0 0,0 0 1,0 0-1,1 0 0,-1 0 1,0 0-1,0 0 1,0 0-1,0 0 0,0 0 1,0 0-1,0 0 1,0 0-1,0 0 0,0 1 1,0-1-1,0 0 1,0 0-1,0 0 0,0 0 1,0 0-1,0 0 0,0 0 1,0 0-1,0 0 1,0 0-1,0 1 0,0-1 1,0 0-1,4-20 104,-2-17-16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4.7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0 15171,'1'3'210,"1"0"0,-1 0 0,1 1 0,-1-1 0,0 0 0,0 1 1,-1-1-1,1 0 0,-1 1 0,0-1 0,1 1 0,-2 6 0,-1 0 281,0 1 0,-7 18 0,2-6 742,-19 60-193,11-37-741,1 1 1,3 1 0,-6 51-1,16-96-297,1 0 0,0-1 0,-1 1 0,1-1 1,1 1-1,-1 0 0,0-1 0,1 1 0,-1-1 0,1 1 0,0-1 0,0 1 0,0-1 0,0 0 0,0 1 0,2 2 0,-2-4 0,0-1 0,-1 1 0,1-1 0,0 1 0,0-1 0,-1 1 0,1-1 0,0 1 0,0-1 0,0 0 0,0 0 0,-1 1 0,1-1 0,0 0 0,0 0 0,0 0 0,0 0 0,1 0 0,1 0 7,-1-1 1,1 1 0,-1-1 0,0 0-1,1 0 1,-1 0 0,1 0 0,3-3-1,6-4 30,0-2 0,-1 1 0,0-1 0,0-1 1,-1 0-1,10-14 0,52-82 230,-56 81-185,-12 19-89,11-14-117,-2-1-1,0 0 0,-2-1 0,0 0 0,12-41 1,-23 63 96,0 0 1,1 1-1,-1-1 1,0 0-1,0 0 1,0 0 0,0 0-1,0 0 1,0 0-1,0 0 1,-1 0-1,1 0 1,0 0 0,-1-1-1,-2-3-231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5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16227,'-4'42'1721,"4"-9"-1065,3-5-280,3-2 1008,0-4-768,1-8-1896,4-5 1456,4-5-328,0-4-240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5.7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54 16956,'0'0'45,"-1"0"0,1 0 0,0 0 0,0 0 0,0 0 0,0 0 1,0-1-1,0 1 0,0 0 0,-1 0 0,1 0 0,0 0 0,0 0 1,0 0-1,0 0 0,0 0 0,0-1 0,0 1 0,0 0 0,0 0 1,0 0-1,0 0 0,0 0 0,-1 0 0,1-1 0,0 1 0,0 0 1,0 0-1,0 0 0,0 0 0,0 0 0,0 0 0,0-1 0,0 1 1,0 0-1,1 0 0,-1 0 0,0 0 0,0 0 0,0 0 0,0-1 1,0 1-1,0 0 0,0 0 0,0 0 0,0 0 0,0 0 0,0 0 1,0 0-1,1-1 0,-1 1 0,11-5 1128,24-2-499,-25 5-382,58-11 241,79-5 0,-120 16-516,1 1 0,-1 2 1,0 1-1,0 1 0,52 12 1,-70-12-15,0 0 1,-1 0 0,0 1 0,0 0-1,0 0 1,0 1 0,11 9 0,-16-12-2,-1 0 0,0 0 0,1 1 1,-1-1-1,0 1 0,0 0 0,0-1 0,-1 1 1,1 0-1,-1 0 0,1 0 0,-1 0 0,0 0 1,0 0-1,-1 1 0,1-1 0,-1 0 0,1 0 1,-1 1-1,0-1 0,0 0 0,0 0 0,-1 1 1,0 4-1,-2 1 7,0-1 0,-1 1 1,0-1-1,0 0 0,-1 0 1,0 0-1,-10 12 0,-50 48 21,49-51-10,-28 26 196,-1-2 1,-89 63-1,131-102-229,0 0 31,0 0-1,0 0 0,0 0 0,0-1 0,0 1 1,0-1-1,0 1 0,-1-1 0,1 0 0,-1 0 1,1-1-1,-6 1 0,9-1-12,-1 0-1,1 0 1,0 0-1,-1 0 1,1 0-1,0 0 0,-1 0 1,1 0-1,-1 0 1,1 0-1,0-1 1,-1 1-1,1 0 1,0 0-1,0 0 1,-1-1-1,1 1 1,0 0-1,-1 0 1,1-1-1,0 1 1,0 0-1,-1-1 1,1 1-1,0 0 1,0-1-1,0 1 1,0 0-1,0-1 1,-1 1-1,1 0 1,0-1-1,0 1 1,0-1-1,0 1 1,0 0-1,0-1 1,4-14 11,8-7-31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6.2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324 6 17300,'10'-6'1261,"-8"6"4,-11 14 345,5-9-1563,-32 46 792,2 1 0,-44 93 0,44-78-731,-89 190-920,109-226 34,11-21-386,13-26 452,5-10 66</inkml:trace>
  <inkml:trace contextRef="#ctx0" brushRef="#br0" timeOffset="1.05">352 72 17860,'0'30'1456,"-10"12"-1024,-5 6-160,1 7 488,2 4-151,7-2-121,4-2-136,7-7-552,3-5-320,6-13-353,2-5 729,-7-8-224,-5-5-168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6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79 13107,'24'6'1736,"7"-2"-976,10-5-288,8-5 1689,8-3-1521,5-3-120,-1-3-536,-2-2 256,-9 2-144,-7 2-96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7.2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 18972,'0'15'748,"1"1"0,1-1 1,5 22-1,-5-29-643,0 0 1,0 0 0,1-1-1,0 1 1,1-1 0,0 0-1,0 0 1,6 7 0,-8-12-108,-1 0 0,1 0 0,0 0 0,-1-1 0,1 1 0,0 0 0,0-1 0,0 0 0,0 1 0,1-1 0,-1 0 0,0 0 0,0 0 0,1-1 0,-1 1 0,1 0 0,-1-1 0,1 0 0,4 1 0,-3-2-45,0 0-1,0 1 0,-1-1 0,1 0 0,0-1 0,-1 1 0,1-1 1,0 0-1,-1 0 0,0 0 0,5-3 0,4-5-160,-1-1-1,0 0 1,-1 0-1,0-1 1,10-16-1,-20 28 209,14-21-175,0-1 1,12-26-1,-66 155 1614,-21 61-79,49-129-1460,2 0 0,-7 54 0,17-70-10,0-23 103,0 0 0,0 0 0,0 1 0,1-1 0,-1 0 0,0 0 1,0 1-1,0-1 0,0 0 0,1 0 0,-1 1 0,0-1 0,0 0 1,0 0-1,1 0 0,-1 1 0,0-1 0,0 0 0,1 0 1,-1 0-1,0 0 0,0 0 0,1 1 0,-1-1 0,0 0 0,0 0 1,1 0-1,-1 0 0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7.8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0 18612,'9'12'1520,"-9"9"-1096,-6 5-184,-3 5 937,-1 5-609,2 5-392,1 2-64,1-4-400,3-4-320,4-9 80,1-10 368,2-8-145,-4-10-127</inkml:trace>
  <inkml:trace contextRef="#ctx0" brushRef="#br0" timeOffset="1">334 11 17764,'-29'17'2638,"-37"23"865,59-35-3298,0 1 0,0-1 1,1 1-1,0 0 1,0 1-1,-7 10 1,12-16-200,0 0 0,0 0 0,0 0 0,1 0 0,-1 1 0,0-1 0,1 0 0,-1 1-1,1-1 1,-1 0 0,1 1 0,0-1 0,0 0 0,-1 1 0,1-1 0,0 0 0,0 1 0,0-1 0,1 1 0,-1-1 0,0 0 0,1 3 0,0-3-17,0 0 0,0 0-1,0 1 1,0-1 0,0 0 0,0 0 0,1 0-1,-1-1 1,0 1 0,0 0 0,1 0 0,-1-1-1,1 1 1,-1-1 0,0 1 0,1-1 0,1 1-1,6 0-80,0 0 0,0 0-1,0-1 1,0 0-1,14-2 1,-17 1 56,0 0-9,-1 0-1,1 1 1,-1-1 0,1 1-1,0 0 1,7 2 0,-12-2 41,0 0 0,1 1 0,-1-1 1,0 1-1,0 0 0,0-1 0,0 1 0,0 0 1,0-1-1,0 1 0,0 0 0,0 0 0,0 0 0,0 0 1,0 0-1,-1 0 0,1 0 0,0 0 0,-1 1 1,1-1-1,-1 0 0,1 0 0,-1 0 0,1 1 1,-1-1-1,0 0 0,0 0 0,0 1 0,0-1 0,0 0 1,0 1-1,0-1 0,0 2 0,-1 3 36,-1 1-1,1-1 1,-1 0 0,0 1-1,-1-1 1,1 0-1,-1-1 1,-1 1 0,1 0-1,-1-1 1,0 0-1,0 0 1,0 0-1,-1 0 1,0-1 0,0 1-1,0-1 1,0-1-1,0 1 1,-1-1 0,0 0-1,0 0 1,0 0-1,0-1 1,0 0 0,0 0-1,-1-1 1,1 1-1,-1-1 1,1-1-1,-12 1 1,16-2-46,0 1-1,0-1 1,0 1-1,0-1 1,0 0 0,1 0-1,-1 1 1,0-1-1,0 0 1,1-1-1,-1 1 1,1 0 0,-1 0-1,1-1 1,0 1-1,-1-1 1,1 1-1,0-1 1,0 0 0,0 1-1,0-1 1,0 0-1,0 0 1,1 1-1,-1-1 1,0 0 0,1 0-1,0 0 1,-1 0-1,1 0 1,0 0 0,0 0-1,0 0 1,0 0-1,0 0 1,1 0-1,0-2 1,5-23-237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8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2 16836,'0'0'53,"0"0"0,0 0 0,0 0 1,1 0-1,-1 0 0,0 0 1,0 0-1,0 0 0,0 0 1,0 0-1,0 0 0,0 0 0,0 0 1,0 0-1,0 0 0,1 0 1,-1 0-1,0 1 0,0-1 0,0 0 1,0 0-1,0 0 0,0 0 1,0 0-1,0 0 0,1-1 1,-1 1-1,0 0 0,0 0 0,0 0 1,0 0-1,0 0 0,0 0 1,0 0-1,0 0 0,0 0 0,1 0 1,-1 0-1,0 0 0,0 0 1,0 0-1,0 0 0,0 0 1,0-1-1,0 1 0,0 0 0,0 0 1,0 0-1,0 0 0,0 0 1,0 18 1402,-5 24-316,-13 50-240,-25 132-182,8-75-3335,23-111 1565,10-27 309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8.8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108 1 17436,'-1'13'525,"-1"0"1,-1 0-1,0 0 1,-1 0-1,-1 0 1,0-1-1,-10 19 0,1 1-47,-6 11-34,-15 41 135,35-84-580,0 1 1,0-1 0,0 0 0,0 0 0,0 0 0,0 1 0,0-1 0,-1 0-1,1 0 1,0 0 0,1 1 0,-1-1 0,0 0 0,0 0 0,0 0 0,0 1-1,0-1 1,0 0 0,0 0 0,0 0 0,0 1 0,0-1 0,0 0 0,0 0-1,1 0 1,-1 0 0,0 1 0,0-1 0,0 0 0,0 0 0,0 0 0,1 0-1,-1 0 1,0 0 0,0 0 0,0 1 0,1-1 0,-1 0 0,0 0 0,0 0-1,0 0 1,1 0 0,-1 0 0,0 0 0,0 0 0,0 0 0,1 0 0,-1 0-1,0 0 1,0 0 0,0 0 0,1 0 0,9-2-20,138-40-1846,-131 35 1590,-4-6-123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54.8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0 14659,'-9'11'1144,"9"1"-656,10 1-95,20 8 455,8 5-48,14 11-128,7 7-24,9 10-80,1 0-40,3 8-183,1-2-153,-10-5-296,-1-1-217,-10-6-423,-2-3 392,-14-9 184,-6-1-152,-16-9-168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9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133 0 17204,'-6'16'668,"0"-1"0,-1 0 0,-1 0 0,-11 17 1,-10 21 628,15-25-840,2 0-1,-17 57 1,29-83-454,-1-1 1,1 1 0,-1 0-1,1 0 1,0-1 0,0 1-1,0 0 1,0 0 0,0-1-1,0 1 1,1 0 0,0 3-1,-1-5-5,0 0 0,1 1 0,-1-1 0,0 0-1,0 0 1,1 1 0,-1-1 0,0 0 0,1 0-1,-1 1 1,0-1 0,1 0 0,-1 0 0,0 0-1,1 0 1,-1 0 0,1 0 0,-1 1 0,0-1-1,1 0 1,-1 0 0,0 0 0,1 0 0,-1 0-1,1 0 1,-1-1 0,0 1 0,1 0 0,-1 0-1,1 0 1,-1 0 0,0 0 0,1-1 0,3-1-18,-1 0 0,1 0 0,-1-1 0,0 0 0,0 1 0,0-1 0,0 0 0,4-7 0,15-22-34,-3-1 0,0-1 1,-2-1-1,-2-1 0,16-56 0,-32 98 212,0 0 1,0 0-1,1 1 0,0 12 0,0-18-145,0 1-1,0 0 1,0 0-1,1-1 1,-1 1-1,1 0 1,-1 0-1,1-1 1,0 1-1,0-1 1,0 1-1,1 1 1,-2-2-13,1-1 0,0 1 0,0-1 0,-1 1 0,1 0 0,0-1 0,0 0 0,0 1 0,0-1 0,-1 0 0,1 1 0,0-1 0,0 0 0,0 0 1,0 0-1,0 1 0,0-1 0,0 0 0,0 0 0,0-1 0,0 1 0,0 0 0,0 0 0,1-1 0,27-12-209,-26 10 156,1 1-1,0 0 0,0 0 1,1 0-1,-1 1 1,7-2-1,-10 3 46,-1 0-1,1 0 1,0 0 0,0 0 0,-1 0-1,1 0 1,0 1 0,-1-1 0,1 0 0,0 0-1,-1 1 1,1-1 0,0 0 0,-1 1-1,1-1 1,-1 1 0,1-1 0,-1 1-1,1-1 1,-1 1 0,1-1 0,-1 1-1,1 0 1,-1-1 0,0 1 0,1 0-1,-1-1 1,0 1 0,0 0 0,1-1-1,-1 1 1,0 0 0,0-1 0,0 1-1,0 0 1,0 0 0,1 30-72,-2-29 78,-4 49-108,-14 55 0,9-60-408,-5 64-1,17-104 267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19.8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0 17572,'-24'4'1168,"-15"3"2344,39-7-3478,1 0 0,-1 0-1,0 0 1,0 0-1,0 0 1,0 0 0,0 0-1,0 0 1,0 0 0,0 0-1,0 0 1,0 1-1,0-1 1,0 0 0,0 0-1,0 0 1,0 0 0,0 0-1,0 0 1,0 0-1,0 0 1,0 0 0,0 0-1,0 0 1,0 0 0,0 1-1,0-1 1,0 0-1,0 0 1,0 0 0,0 0-1,0 0 1,0 0 0,0 0-1,0 0 1,0 0-1,0 0 1,0 0 0,0 0-1,0 0 1,0 1 0,0-1-1,0 0 1,25 2 625,12-1-516,107 5 29,-115-3-168,0 1 0,52 15 1,-75-17-3,0 0 0,-1 0 1,1 0-1,-1 1 0,0 0 1,1 0-1,-1 0 1,5 5-1,-9-7 0,1 1-1,-1-1 1,0 1 0,0-1-1,0 1 1,0 0 0,0-1 0,0 1-1,0 0 1,0 0 0,-1 0-1,1 0 1,-1-1 0,1 1-1,-1 0 1,0 0 0,0 0 0,1 0-1,-1 0 1,-1 0 0,1 0-1,0 0 1,0 0 0,-1 0-1,1 0 1,-1 0 0,0-1 0,-1 4-1,-1 2 5,-1-1 1,-1 1-1,1-1 0,-1 1 0,0-1 0,0-1 1,-1 1-1,-11 8 0,-56 36 71,63-44-66,1 0 14,-83 47-20,81-48-19,0 0 0,0-1 0,0 0 1,0 0-1,-1-2 0,-21 4 1,30-6 27,2 0-14,0 0 0,0 1-1,0-1 1,0 0 0,0 0-1,0 0 1,0 0 0,0 0-1,0 0 1,0 0 0,0 0-1,0-1 1,0 1 0,1 0-1,-1 0 1,0-1 0,0 1 0,0-1-1,0 1 1,0-1 0,1 1-1,-1-1 1,0 1 0,-1-2-1,1-5-43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20.5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413 5 15731,'0'-5'1867,"-6"8"-1268,-7 9-253,-11 19 577,1 0 0,-30 59 1,36-60-662,-102 207 653,6-12-830,111-223-102,0 2-71,0 0-1,0 0 0,0 0 0,-1 0 1,1-1-1,-1 1 0,0-1 1,-1 0-1,-3 4 0,7-7 80,0 0 0,0 0 0,-1 0 1,1 0-1,0 0 0,-1 0 0,1 0 0,0 0 0,0 1 0,-1-1 0,1 0 0,0 0 0,0 0 0,-1 0 0,1 0 0,0 0 0,-1-1 0,1 1 0,0 0 1,0 0-1,-1 0 0,1 0 0,0 0 0,0 0 0,-1 0 0,1-1 0,0 1 0,0 0 0,0 0 0,-1 0 0,1 0 0,0-1 0,0 1 0,0 0 0,-1 0 0,1-1 1,0 1-1,0 0 0,0 0 0,0-1 0,0 1 0,0 0 0,0 0 0,-1-1 0,-1-15-127,2-24-127,6-12-107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21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296 0 15643,'20'3'1457,"-13"12"-857,-4 6-200,-3 11 496,0 4-160,0 11-144,-1 4-80,-4 4-183,1 4-97,4 1-176,0-2-8,0-2-208,0-4-225,-5-5-383,-2-5-96,-5-10 616,-2-8-192,-7-11-120</inkml:trace>
  <inkml:trace contextRef="#ctx0" brushRef="#br0" timeOffset="1">0 649 14147,'2'15'1264,"10"6"-824,2-3-176,8 0 769,7-4-473,7-7-184,4-4-40,2-6-456,2-6-216,-4-7 328,-1-5-64,-9 0-96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21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72 15755,'-9'27'455,"1"0"-1,1 0 1,2 0 0,0 1-1,-1 32 1,6-58-437,0 0 0,0 0 0,0-1 0,0 1 0,1 0 0,-1 0 0,0 0 0,1 0 0,-1-1 0,1 1 0,0 0 0,0 0 0,-1-1 0,1 1 0,0-1 0,1 1 0,-1-1 0,0 1 0,2 1 0,-1-2-17,-1 0 1,0-1-1,1 1 1,-1-1-1,0 0 1,1 1 0,-1-1-1,0 0 1,1 0-1,-1 0 1,1 0 0,-1 0-1,0 0 1,1 0-1,-1-1 1,1 1-1,-1 0 1,0-1 0,1 1-1,-1-1 1,0 0-1,0 1 1,1-1 0,-1 0-1,0 0 1,1-1-1,9-6-76,-1-1-1,0 0 0,-1 0 1,0-1-1,-1 0 0,15-23 1,33-71-351,-54 99 412,41-96-102,-59 184 1453,-4-6-654,3-14-143,3 1-1,-6 67 1,21-118-1460,5-10-590,12-15 69,-5-2 581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22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0 15715,'1'5'1297,"-5"7"-897,-4 4-168,-5 8 416,-1 5-136,-4 8-104,0 5-72,0 3-120,0-1-24,3-4-88,0-1 8,5-7 8,1-5-56,3-12-256,3-6-320,3-17 456,0-10-88,7-16-48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23.1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0 16267,'-3'17'1369,"-6"10"-937,-3 4-152,0 10 480,1 4-216,4 3-104,-1-2-40,4-8-336,1-2-224,1-9-456,1-6-128,-1-20 544,-4 5-152,2-18-144</inkml:trace>
  <inkml:trace contextRef="#ctx0" brushRef="#br0" timeOffset="1">1 197 13811,'3'7'1264,"9"-4"-840,3-1-200,6-2 1065,1-5-1113,4-5-112,-1-4 24,-1-5-16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23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211 113 17260,'-8'7'526,"-2"1"-35,0 1-1,-15 19 0,23-25-463,0 0 0,0 0 0,1 0 0,-1 0-1,1 0 1,-1 0 0,1 0 0,0 0 0,0 0 0,0 1-1,1-1 1,-1 1 0,1-1 0,-1 0 0,1 1 0,1 3 0,-1-5-79,1 0 1,0 0-1,0-1 1,-1 1 0,1 0-1,0-1 1,0 1 0,1 0-1,-1-1 1,0 0-1,1 1 1,-1-1 0,0 0-1,1 1 1,-1-1 0,1 0-1,0 0 1,-1 0 0,1-1-1,2 2 1,-1-1 23,-1 0 0,0 0 1,1 1-1,-1-1 0,0 1 0,0-1 1,0 1-1,0 0 0,0 0 0,-1 0 1,1 0-1,-1 0 0,2 2 1,-1 0 45,-1 0 1,1 0 0,-1 0-1,0 0 1,-1 1 0,1-1-1,-1 0 1,0 0 0,0 1-1,0-1 1,0 0 0,-1 0-1,-1 5 1,0-2 42,0 0-1,-1 0 1,0 0 0,0 0-1,-1 0 1,-8 12 0,5-10 4,0-1 0,0 1 1,-1-2-1,0 1 1,-1-1-1,1 0 1,-1 0-1,-1-1 0,-18 9 1,24-13-106,0-1 1,-1 1-1,1-1 1,0 0-1,-7 1 0,9-2 38,1 0-1,0 0 1,-1 0-1,1 0 1,-1 0-1,1-1 1,0 1-1,-1 0 1,1-1-1,0 1 1,0-1-1,-1 1 1,1-1 0,0 1-1,0-1 1,0 0-1,-1 0 1,1 0-1,0 1 1,0-1-1,0 0 1,0-2-1,-10-17-69</inkml:trace>
  <inkml:trace contextRef="#ctx0" brushRef="#br0" timeOffset="1">402 8 16107,'10'-8'1457,"-8"10"-993,-2 4-184,-3 4 928,-5 7-560,1 7-336,-2 4-80,-3 11-80,-5 6-56,1 5-32,-1 2-32,4 1-15,-1-4-25,2-2-249,-2-7-223,2-8 400,3-6-48,-6-8-64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24.1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213 3 14443,'0'-3'1880,"-1"6"-991,-5 6-345,-2 6 1824,-2 3-1263,-4 11-497,-2 2-88,-2 10-264,-2 1-88,1 1-72,2 1-112,1-7-336,-1-4-240,4-9-305,-1-7 697,2-13-144,0-5-136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24.9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11466,'0'0'121,"0"-1"-1,1 1 0,-1 0 0,0 0 0,0 0 0,0 0 0,0 0 0,0 0 0,0 0 0,0 0 0,0 0 0,1-1 0,-1 1 0,0 0 1,0 0-1,0 0 0,0 0 0,0 0 0,1 0 0,-1 0 0,0 0 0,0 0 0,0 0 0,0 0 0,0 0 0,1 0 0,-1 0 0,0 0 1,0 0-1,0 0 0,0 0 0,0 0 0,0 0 0,1 1 0,-1-1 0,0 0 0,0 0 0,0 0 0,0 0 0,0 0 0,0 0 0,0 0 1,1 0-1,-1 0 0,0 1 0,0-1 0,0 0 0,0 0 0,0 0 0,0 0 0,0 0 0,0 0 0,0 1 0,3 13 2167,-1 25-2563,-2-30 863,10 208-69,-8-204-987,-1-9 56,1-7-29,1-9 168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55.6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1 688 11570,'18'-3'756,"0"-1"0,29-10 0,-8 2-351,628-206-268,-461 144-112,295-65 0,-366 114-54,223-12 0,139 27-67,-395 9 82,290-20-117,-2-24 319,-383 44-181,140-14 138,1 5 1,-1 7 0,187 21 0,6 11-112,-242-25-8,146-14 0,29-34 33,-21 1 58,-203 38-79,0 2 1,0 2-1,55 6 1,-82-3-20,-1 2 1,1 1-1,-1 1 1,0 0-1,-1 2 1,25 12-1,-5 1 37,72 54 0,-96-65-41,-11-7-34,0 0 0,0 0 0,0 1 1,9 8-1,-13-11 7,-1-1 1,1 1-1,0 0 1,0 0-1,-1 0 1,1 0-1,-1 0 1,1 0-1,-1 1 1,1-1-1,-1 0 1,0 0-1,1 0 0,-1 0 1,0 0-1,0 1 1,0-1-1,0 0 1,0 0-1,0 0 1,0 0-1,-1 1 1,1-1-1,0 0 1,0 0-1,-1 0 1,1 0-1,-1 0 1,1 0-1,-2 2 1,-6 10-67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25.4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92 13083,'15'3'1544,"2"-4"-976,1-7-264,3-2 1409,1-4-1553,-2-4 24,2-4 64,-1 1-16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26.5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 14691,'1'-1'1921,"1"1"-1201,-4 7-272,-1 5 1400,0 9-976,0 5-151,0 7-289,0 1-144,0 4-120,2 1 0,1-5-224,0-7-96,0-7-352,0-7-209,1-17-2127,-4-14 2104,-3-9-313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27.0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15603,'2'1'220,"0"0"0,0-1 0,0 1 0,1 0-1,-1-1 1,0 0 0,1 0 0,3 0 0,-3 1 4,52 1 1348,32 2-364,-79-3-1138,1 1-1,-1 0 0,1 0 0,-1 0 1,1 1-1,-1 1 0,11 5 1,-15-6-18,0 1 1,0 0 0,0 0 0,0 0 0,-1 0 0,1 1-1,-1-1 1,0 1 0,-1 0 0,1 0 0,-1 0 0,0 0-1,0 0 1,0 1 0,-1-1 0,0 1 0,0-1 0,0 10 0,0-3 129,0 0 0,-1-1 0,-1 1 0,0 0 1,0-1-1,-1 1 0,-7 22 0,4-25-86,1 1 1,-2-1-1,1 0 0,-1 0 0,0-1 0,-1 1 0,0-2 0,-1 1 0,1-1 0,-1 0 0,-11 7 1,4-4-66,0 0 1,-1-1-1,1-1 1,-2-1 0,-31 11-1,43-17-138,1 0-1,-1 0 1,1 0-1,-1-1 0,1 1 1,-1-1-1,1 0 1,-9-1-1,12 1 83,0-1 0,0 1 0,-1-1 0,1 1-1,0-1 1,0 1 0,0-1 0,0 0 0,0 1 0,0-1 0,0 0-1,0 0 1,0 0 0,0 0 0,0 0 0,0 0 0,0 0 0,1 0-1,-1 0 1,1 0 0,-1-1 0,1 1 0,-1 0 0,1 0 0,-1-1-1,1 1 1,0 0 0,0 0 0,0-1 0,0 1 0,0 0 0,0-1-1,0-1 1,2-25-356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28.1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265 0 16083,'0'5'1321,"-17"14"-945,-2 8-184,-7 18 520,-1 5-224,-5 15-184,-1 4-104,6 1-112,0-2-24,8-10-24,1-4-64,6-18-280,4-12-184,10-42-1824,8-27 1791,5-10-175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28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253 0 14563,'3'20'1176,"-4"11"-800,-1 7-152,2 13 345,2 5-57,2 5-88,1 1-48,4-1-136,1-1-72,-2-9-80,-1-3-128,-1-15-432,0-6 560,-6-13-152,-4-1-24,-8-4-56</inkml:trace>
  <inkml:trace contextRef="#ctx0" brushRef="#br0" timeOffset="1">1 646 16828,'6'9'1392,"9"-8"-896,7-1-232,11-3 360,9-4-32,5-7-464,3-1-416,1-3 344,-5 0-80,-10-3-224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30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 15155,'1'26'2683,"5"29"1,0-19-2011,16 56 1,-20-88-640,-1 1 0,1-1 0,0 0 0,-1 0 1,2 0-1,-1-1 0,0 1 0,6 6 0,-7-9-31,0 0 0,0-1-1,0 1 1,0 0 0,0-1-1,0 1 1,1 0 0,-1-1-1,0 1 1,0-1-1,0 0 1,0 1 0,1-1-1,-1 0 1,0 0 0,0 0-1,1 0 1,-1 0 0,0 0-1,0 0 1,1 0-1,-1 0 1,0 0 0,0-1-1,1 1 1,-1-1 0,0 1-1,0-1 1,0 1 0,0-1-1,0 0 1,0 1-1,0-1 1,2-1 0,3-4-39,1-1 0,-2 1 0,1-1 0,0 0 0,-1 0 0,-1 0 0,1-1 0,-1 0 0,4-10 0,24-79-566,-29 88 544,2-8-77,-2 8 32,-1 1 1,1-1-1,-2 1 1,1-1-1,-1 0 1,0-11-1,-1 20 101,0 0-1,0 0 0,0 0 0,0 0 0,0-1 0,0 1 1,0 0-1,0 0 0,0 0 0,0 0 0,0 0 0,0 0 0,0 0 1,0 0-1,0 0 0,0 0 0,0 0 0,0 0 0,0-1 1,0 1-1,0 0 0,0 0 0,0 0 0,0 0 0,0 0 1,0 0-1,0 0 0,0 0 0,0 0 0,0 0 0,0 0 1,0 0-1,0-1 0,0 1 0,0 0 0,0 0 0,0 0 1,0 0-1,0 0 0,0 0 0,0 0 0,0 0 0,-1 0 1,1 0-1,0 0 0,0 0 0,0 0 0,0 0 0,0 0 1,0 0-1,0 0 0,0 0 0,0 0 0,0 0 0,0 0 1,0 0-1,-1 0 0,1 0 0,0 0 0,0 0 0,0 0 1,0 0-1,0 0 0,0 0 0,0 0 0,0 0 0,0 0 1,0 0-1,0 0 0,-5 8-3,-3 15 133,-6 30 84,3 1 0,2 1 0,2-1 0,2 109 0,10-136-503,-1-19 94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31.0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27 13003,'2'-5'525,"7"-14"867,-5 16-527,-3 12 290,-13 134 2621,2-37-2637,8-77-863,0-9-88,0 0 1,2 0 0,0 0-1,2 0 1,0-1 0,7 33 0,-8-51-184,-1 0 1,0 0 0,1 0 0,-1 0 0,1 1-1,-1-1 1,1 0 0,0 0 0,-1 0 0,1 0-1,0 0 1,0-1 0,-1 1 0,1 0-1,0 0 1,0 0 0,0-1 0,2 2 0,-2-2-34,0 0 0,0 0 0,-1 0 0,1 0 0,0 0 0,0 0 0,0 0 0,0 0 0,0 0 0,0 0 0,-1 0 0,1-1 0,0 1 0,0 0 0,0-1 0,-1 1 0,1 0 0,0-1 0,1 0 0,1-2-76,1-1 1,-1 1 0,1-1 0,-1 1 0,0-1 0,0 0 0,2-6 0,9-17-144,-3-1-94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31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0 12811,'-1'6'580,"0"-1"1,0 1-1,-1-1 1,0 0 0,0 0-1,-1 0 1,1 0-1,-1 0 1,0-1-1,0 1 1,-7 6 0,9-7 318,7-4-656,8-5-204,33-42 40,-47 47-78,1 0 1,-1 0 0,0 0-1,0-1 1,0 1-1,1 0 1,-1 0 0,0 0-1,0 0 1,1 0-1,-1 0 1,0-1 0,0 1-1,1 0 1,-1 0-1,0 0 1,0 0-1,1 0 1,-1 0 0,0 0-1,0 0 1,1 0-1,-1 0 1,0 0 0,0 1-1,1-1 1,-1 0-1,0 0 1,0 0 0,1 0-1,-1 0 1,0 0-1,0 0 1,0 1 0,1-1-1,-1 0 1,0 0-1,0 0 1,0 1 0,0-1-1,1 0 1,-1 0-1,0 0 1,0 1-1,0-1 1,0 0 0,0 0-1,0 1 1,0-1-1,1 0 1,-1 0 0,0 1-1,0-1 1,0 0-1,0 0 1,0 1 0,0-1-1,0 0 1,-1 1-1,2 22 104,-1-14-65,1-5-31,-1 2 31,0 0-1,1 1 1,0-1-1,1 0 1,-1 0-1,4 9 1,-4-14-32,-1 0 1,1 0-1,0 0 0,0 0 1,0 0-1,-1 0 0,1 0 1,0 0-1,0 0 0,0-1 1,1 1-1,-1 0 0,0-1 1,0 1-1,0-1 0,0 1 1,1-1-1,-1 1 0,0-1 1,0 0-1,1 0 0,-1 1 1,0-1-1,1 0 0,-1 0 1,0 0-1,0-1 0,1 1 1,-1 0-1,0 0 0,0-1 1,1 1-1,-1-1 0,0 1 1,0-1-1,0 1 0,2-2 1,6-3 43,0 0 0,0-1 0,-1 0 0,1 0 0,12-14 0,-1 2 38,-20 18-87,0 0-1,0-1 1,1 1-1,-1 0 1,0 0-1,0 0 0,0 0 1,1 0-1,-1-1 1,0 1-1,0 0 0,1 0 1,-1 0-1,0 0 1,0 0-1,1 0 1,-1 0-1,0 0 0,0 0 1,1 0-1,-1 0 1,0 0-1,0 0 0,1 0 1,-1 0-1,0 0 1,0 0-1,1 0 1,-1 0-1,0 1 0,0-1 1,0 0-1,1 0 1,-1 0-1,0 0 1,0 0-1,0 1 0,1-1 1,-1 0-1,0 0 1,0 0-1,0 1 0,0-1 1,1 0-1,-1 0 1,0 1-1,0-1 1,0 0-1,0 0 0,0 1 1,0-1-1,0 0 1,0 0-1,0 1 1,0-1-1,0 0 0,0 0 1,0 1-1,0-1 1,0 0-1,0 0 0,0 1 1,0-1-1,0 0 1,0 1-1,-1 24 38,1-19 4,0-5-41,3 26 73,-3-27-74,0 1 1,0-1-1,0 1 0,1-1 1,-1 1-1,0-1 1,0 1-1,1-1 0,-1 1 1,0-1-1,1 1 0,-1-1 1,1 1-1,-1-1 0,0 0 1,1 1-1,-1-1 0,1 0 1,-1 0-1,1 1 0,-1-1 1,1 0-1,0 0 0,-1 1 1,1-1-1,-1 0 1,1 0-1,-1 0 0,1 0 1,0 0-1,-1 0 0,1 0 1,-1 0-1,1 0 0,-1 0 1,1 0-1,-1-1 0,1 1 1,0 0-1,-1 0 0,1 0 1,-1-1-1,1 1 1,-1 0-1,1-1 0,5-3 18,0-1-1,0 1 1,0-1 0,-1 0-1,0 0 1,6-7 0,21-20 36,-32 31-56,0 1 0,0 0 0,1 0 0,-1 0 0,0 0 0,0 0 0,0-1 1,0 1-1,1 0 0,-1 0 0,0 0 0,0 0 0,0 0 0,1 0 1,-1 0-1,0 0 0,0 0 0,1 0 0,-1 0 0,0 0 0,0 0 0,0 0 1,1 0-1,-1 0 0,0 0 0,0 0 0,1 0 0,-1 0 0,0 0 1,0 0-1,0 0 0,0 1 0,1-1 0,-1 0 0,0 0 0,0 0 0,0 0 1,1 1-1,2 10 14,-3 20 16,0-25-27,-1 12-131,1-12 17,-1 0 0,1-1 0,0 1 0,1 0 1,-1-1-1,1 1 0,2 8 0,-3-14 102,0 0 0,1 1 0,-1-1 0,0 0 0,0 0 0,0 0 0,0 0 0,1 1 0,-1-1 0,0 0 0,0 0 0,0 0 0,1 0 0,-1 0 0,0 0 0,0 1 0,1-1 0,-1 0 0,0 0 0,0 0 0,1 0 0,-1 0 0,0 0 0,0 0 0,1 0 0,-1 0 0,0 0 0,0 0 0,1 0 0,-1 0 0,0-1 0,0 1 0,1 0 0,-1 0 0,0 0 0,0 0 0,0 0 0,1 0 0,-1-1 0,0 1 0,0 0 0,0 0 0,0 0 0,1 0 0,-1-1 1,0 1-1,0 0 0,0 0 0,0-1 0,1 1-5,6-8-247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32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18420,'-7'10'2000,"2"-2"-1432,5-5-271,3 1 1159,14 1-872,5-2-120,13-2-296,5 2-264,7-1-584,1-1-320,-6-1 808,-8-6-128,-15 0-128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32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6 308 15619,'-6'15'1489,"6"-5"-841,5-2-240,11-2 1136,4-5-696,13 1-343,3-2-65,6-3-504,1-3-296,-1-5 360,-4-1-97,-6-3-167</inkml:trace>
  <inkml:trace contextRef="#ctx0" brushRef="#br0" timeOffset="1">556 0 15091,'-4'1'197,"-1"0"0,1 1 0,0-1 1,0 1-1,0 0 0,0 0 0,1 1 0,-1-1 0,1 1 0,-1 0 0,1-1 0,0 1 0,0 1 0,0-1 0,0 0 0,-4 8 1,-1 2 135,0 0 1,1 1 0,-8 21-1,0 18 423,13-49-691,2 1 1,-1 0-1,1-1 0,-1 1 1,1 0-1,0 0 1,1-1-1,-1 1 0,2 5 1,-1-9-54,-1 0 0,1 0 0,-1 0 0,1-1 0,-1 1-1,1 0 1,-1 0 0,1-1 0,-1 1 0,1 0 0,0 0 0,0-1 0,-1 1 0,1-1 0,0 1 0,0-1 0,0 1 0,0-1 0,0 0 0,-1 1-1,1-1 1,0 0 0,0 1 0,0-1 0,0 0 0,0 0 0,0 0 0,0 0 0,0 0 0,0 0 0,0 0 0,0-1 0,0 1 0,0 0 0,0 0 0,0-1-1,1 0 1,3-1 12,0 0-1,0 0 0,0-1 1,0 0-1,7-4 0,8-10 58,-1-1-1,0 0 0,-1-1 0,-1-1 0,0-1 1,13-23-1,-28 41-6,-1 1-1,1-1 1,-1 1 0,0-1-1,0 1 1,0-1 0,0 0 0,-1 0-1,1 1 1,0-4 0,-1 5-47,0 1 0,0-1 0,0 1 0,-1 0 0,1-1 0,0 1 0,0-1 0,0 1 0,0 0 0,0-1 0,0 1 0,-1 0 0,1-1 0,0 1 0,0 0 0,-1-1 0,1 1 0,0 0 0,-1-1 1,1 1-1,0 0 0,0 0 0,-1-1 0,1 1 0,-1 0 0,1 0 0,-2-1 20,1 1 0,-1 0 0,1 0-1,0 0 1,-1 0 0,1 0 0,0 0 0,-1 0 0,1 1 0,0-1 0,-1 0 0,-1 1 0,-2 1-128,0 0 0,-1 0 1,1 0-1,0 0 0,0 1 0,0 0 1,0 0-1,1 0 0,-1 1 0,1 0 0,0-1 1,0 2-1,0-1 0,1 0 0,-5 8 1,7-12-365,2-5 237,6-6-206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56.5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13323,'42'16'1192,"0"3"-1,-1 1 1,57 38 0,-49-28-699,30 18 5,131 104 0,-176-123-453,-2 1 0,-1 2 0,-1 1 0,-2 1 0,45 73 1,-4 16 116,42 70 197,-85-153-315,2-1 1,55 58-1,-67-82-305,15 16-349,-30-30 585,1 1 0,-1-1 0,0 1 0,0-1 0,0 1 0,0 0 0,-1-1 1,1 1-1,0 0 0,-1-1 0,1 1 0,-1 0 0,1 0 0,-1 0 0,0-1 0,0 1 0,0 0 0,0 2 0,-6 10-250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33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52 889 11194,'-51'58'2422,"113"-137"403,70-119 1,44-109-2218,1-40-215,-168 331-340,-8 16-52,-1 0 1,0 0-1,0 0 1,0 0 0,0 0-1,0 0 1,0 0-1,1 1 1,-1-1 0,0 0-1,0 0 1,0 0-1,0 0 1,0 0-1,0 0 1,0 0 0,0 0-1,1 0 1,-1 0-1,0 0 1,0 1 0,0-1-1,0 0 1,0 0-1,0 0 1,0 0-1,0 0 1,0 0 0,0 0-1,0 1 1,0-1-1,0 0 1,0 0-1,0 0 1,0 0 0,0 0-1,0 0 1,0 1-1,0-1 1,0 0 0,0 0-1,0 0 1,0 0-1,0 0 1,0 0-1,0 1 1,0-1 0,0 0-1,0 0 1,0 0-1,0 0 1,-1 0 0,-4 34 116,5-33-118,-12 66 148,-5 127 1,18 69-882,1-187 26,-2-38 455,-3-12-40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34.4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1 367 13563,'16'-3'1024,"11"-5"-752,3-5-72,12-8 360,8-3-256,8-8-96,9-5-64,-1-5-144,-2-4-1120,-5 0 1024,-1-2-168,-7 1-64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34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69 1 14923,'-1'0'71,"1"1"1,-1 0-1,0 0 0,1-1 0,-1 1 1,1 0-1,-1 0 0,1 0 0,-1 0 0,1 0 1,-1 0-1,1 0 0,0 0 0,0 0 1,-1 0-1,1 1 0,-2 6 25,-8 27 278,1 1-1,1 0 0,-5 73 1,10 115 100,4-142-117,-1-62-238,0-22 42,0-34-1,-9-201 104,1 6-204,10 227-37,3 12-12,4 14-3,-6-12-7,1 0-1,0 1 1,1-2-1,0 1 0,1-1 1,0 0-1,0 0 0,1 0 1,0-1-1,1 0 0,13 11 1,-16-15-2,0-1 0,0 0 0,1 0 1,-1-1-1,1 1 0,-1-1 0,1 0 1,0-1-1,0 1 0,-1-1 0,1 0 1,0-1-1,0 1 0,0-1 0,0 0 1,0-1-1,0 0 0,0 0 0,0 0 0,0 0 1,0-1-1,9-4 0,-2 0-1,1-1 0,-2 0-1,1-1 1,-1 0 0,0-1 0,15-15-1,55-68-6,-54 59-14,-28 32 22,0 1 1,0 0-1,0-1 0,1 1 0,-1 0 1,0 0-1,0-1 0,0 1 0,1 0 1,-1 0-1,0-1 0,0 1 0,1 0 1,-1 0-1,0-1 0,1 1 0,-1 0 0,0 0 1,1 0-1,-1 0 0,0 0 0,1 0 1,-1 0-1,0 0 0,1-1 0,-1 1 1,0 0-1,1 0 0,-1 0 0,0 1 1,1-1-1,3 12-15,-4 15 8,0 0 1,-2 0-1,-6 28 0,-2 30-4,8-60 5,-4 103-140,6-106 122,1 0 0,1-1 1,8 38-1,3-28-15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36.1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355 0 16227,'-5'16'882,"-1"0"-1,-12 20 0,-130 253 640,96-197-1773,-67 88-1,115-175-522,1-7 297,4-12 128,8-25 65,9-5-190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36.6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275 26 13955,'4'-4'330,"-1"1"-113,0 1 1,-1-1 0,1 0 0,0 1-1,7-4 1,-9 5-191,-1 1-1,1 0 1,0 0-1,0-1 1,-1 1-1,1 0 1,0 0-1,0 0 1,-1 0-1,1 0 1,0 0 0,0 0-1,-1 0 1,1 0-1,0 0 1,0 0-1,-1 1 1,1-1-1,0 0 1,-1 1-1,1-1 1,0 0-1,-1 1 1,1-1-1,0 1 1,-1-1 0,1 1-1,-1-1 1,1 1-1,-1-1 1,1 1-1,-1-1 1,1 1-1,-1 0 1,1-1-1,-1 2 1,4 5 226,0 1 1,-1-1-1,0 1 0,-1-1 1,0 1-1,2 11 0,5 54 592,-6-36-446,48 221 778,-41-220-1357,-9-32 120,3 10-389,-1 0 1,2 22-1,-5-34 371,1-1-1,-1 1 0,-1 0 1,1-1-1,0 1 0,-1-1 1,0 1-1,0 0 0,0-1 1,0 1-1,0-1 0,-1 0 1,1 0-1,-1 1 0,0-1 0,-4 4 1,-13 8-506</inkml:trace>
  <inkml:trace contextRef="#ctx0" brushRef="#br0" timeOffset="1">0 619 15131,'17'8'1361,"2"-2"-1025,8-4-56,6-2 368,11-3-264,6-2 32,10-4-56,3 0-152,0-2-504,-2 1-176,-4-1 376,-4-1-112,-7 2-72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37.1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31 15355,'-7'28'1202,"-6"49"-1,11-65-937,2 1-1,-1 0 0,2 0 1,0-1-1,0 1 0,4 15 1,-4-26-236,-1-1 1,0 0 0,1 1 0,-1-1 0,1 0 0,-1 0 0,1 0 0,-1 1 0,1-1 0,0 0 0,0 0 0,0 0 0,-1 0 0,1 0 0,0 0-1,0 0 1,0 0 0,0-1 0,1 1 0,-1 0 0,0-1 0,2 2 0,-1-2-6,0 0 1,-1 0-1,1 0 0,0 0 1,0 0-1,0 0 1,-1 0-1,1-1 0,0 1 1,0-1-1,-1 1 0,1-1 1,-1 0-1,4-1 1,3-3 2,0-1 1,0 0 0,0-1 0,-1 1 0,7-9 0,98-134-517,-81 105 197,-16 26 65,-15 18 223,0 0-1,0-1 1,0 1 0,0 0-1,0 0 1,0 0-1,1 0 1,-1 0 0,0 0-1,0 0 1,0-1-1,0 1 1,0 0 0,1 0-1,-1 0 1,0 0-1,0 0 1,0 0 0,0 0-1,1 0 1,-1 0-1,0 0 1,0 0 0,0 0-1,0 0 1,1 0-1,-1 0 1,0 0 0,0 0-1,0 0 1,0 0-1,0 0 1,1 0 0,-1 0-1,0 0 1,0 1-1,0-1 1,0 0 0,0 0-1,1 0 1,-1 0-1,0 0 1,0 0 0,0 0-1,0 1 1,0-1-1,0 0 1,0 0 0,0 0-1,1 1 1,1 12-107,-4 15 72,-25 104 544,17-97-230,2-1-1,2 2 1,-3 56-1,9-97-310,-2-3-69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37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2 16748,'6'-2'1376,"-6"8"-1056,-1 9-120,-1 13 544,-2 3-200,-1 8-248,1 3-128,-1 0-136,5-3-104,-3-7-480,0-7-96,3-23 512,8-29-512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38.3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78 239 4633,'-1'0'720,"0"0"-1,0 1 1,0-1 0,0 0-1,0 1 1,0-1 0,0 1-1,0-1 1,0 1 0,0 0-1,0-1 1,0 1 0,0 0-1,1 0 1,-1 0 0,0-1-1,0 3 1,-16 25 3516,-9 32-3397,26-58-827,-3 5 1,0 0 0,1 1 0,-2 12 0,4-20-24,0 1 1,-1 0-1,1 0 0,0 0 1,0 0-1,0 0 1,0 0-1,0 0 1,0 0-1,0 0 1,0 0-1,0 0 0,1 0 1,-1-1-1,0 1 1,1 0-1,-1 0 1,0 0-1,1 0 1,-1 0-1,1-1 0,-1 1 1,1 0-1,0-1 1,-1 1-1,1 0 1,0-1-1,-1 1 1,1 0-1,0-1 0,0 1 1,0-1-1,-1 0 1,1 1-1,0-1 1,0 0-1,0 1 1,0-1-1,2 0 0,6 0-108,1 0-1,-1-1 1,1 0-1,18-5 1,22-3-220,-50 9 334,1-1 1,0 1-1,-1 0 0,1 0 0,0 0 1,0 0-1,-1 0 0,1 1 0,0-1 1,-1 0-1,1 0 0,0 0 0,-1 0 1,1 1-1,-1-1 0,1 0 0,0 1 1,-1-1-1,1 0 0,-1 1 0,1-1 1,-1 1-1,1-1 0,-1 1 0,1-1 1,-1 1-1,0-1 0,1 1 0,0 0 1,-1 1 7,0 0 0,1-1-1,-1 1 1,0 0 0,0-1 0,0 1 0,0 0 0,0-1 0,-1 1 0,1-1 0,-1 4 0,-2 4 75,-1 0-1,0 0 0,-6 9 1,3-5 154,-1 0 0,-20 23-1,24-31-175,-1 0 1,0 0-1,0-1 0,0 0 0,0 0 0,0 0 0,-1-1 0,0 0 0,-9 4 0,15-7-89,-1 1-1,0-1 1,0 0-1,0 1 1,0-1-1,1 0 1,-1 0 0,0 1-1,0-1 1,0 0-1,0 0 1,0 0-1,0 0 1,0 0-1,0-1 1,1 1-1,-1 0 1,0 0 0,0-1-1,0 1 1,0 0-1,0-1 1,1 1-1,-1-1 1,0 1-1,0-1 1,1 1-1,-1-1 1,0 1 0,1-1-1,-1 0 1,1 1-1,-1-1 1,1 0-1,-1 0 1,1 1-1,-1-1 1,1 0-1,0 0 1,-1 0 0,1-1-1,-1-2-44,0 0 0,1 0-1,-1 0 1,1 0 0,0 0-1,1 0 1,-1 0 0,2-6-1,7-19-385</inkml:trace>
  <inkml:trace contextRef="#ctx0" brushRef="#br0" timeOffset="1">359 0 17452,'-8'35'1672,"-7"2"-1192,-7 7-184,2 2 632,5 2-407,3 0-73,5-6-80,1-1-184,6-8-440,1-1-280,4-7-401,-1-4-1191,-4-4 1688,-4-5-320,-4-6-321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38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142 0 15563,'-4'15'768,"0"0"-1,-1 0 0,-1-1 1,-14 26-1,2-3 161,-66 158 945,83-184-1752,9-11-19,18-15 41,-12 7-96,33-10-47,-32 13-38,-1 0 1,22-12 0,-32 14-125,0 1 0,0-1 0,0 0 1,0 0-1,-1 0 0,1-1 0,-1 0 1,0 1-1,0-1 0,0 0 0,-1 0 1,3-6-1,4-12-1245,5-9-2011,-16 33 2430,-2-1 749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39.8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3 15371,'-24'87'4753,"-8"62"-4210,21-97 27,2 3-190,10-54 15,2-5-289,4-10-39,16-59 119,24-122 0,-43 177-217,-5 23 17,-4 35-16,5-37 31,0-1 0,0 1 0,0 0 0,1-1 0,-1 1 1,1-1-1,-1 1 0,1-1 0,0 0 0,0 1 0,2 2 0,-3-4-2,1-1 0,-1 1 0,1 0 0,0-1 0,0 1 0,-1-1 1,1 1-1,0-1 0,0 0 0,0 1 0,0-1 0,-1 0 0,1 0 0,0 1 0,0-1 0,0 0 0,0 0 1,0 0-1,0 0 0,0 0 0,-1 0 0,1 0 0,0-1 0,0 1 0,0 0 0,0 0 0,0-1 0,-1 1 1,1 0-1,0-1 0,0 1 0,0-1 0,-1 1 0,1-1 0,1-1 0,10-6 1,-1-1 0,0 0 0,-1-1-1,16-18 1,-14 14 11,27-23-1,-39 36-10,0 1-1,1-1 1,-1 1-1,0 0 0,1-1 1,-1 1-1,1 0 1,-1-1-1,0 1 1,1 0-1,-1 0 1,1-1-1,-1 1 0,1 0 1,-1 0-1,1 0 1,-1 0-1,1 0 1,-1 0-1,1 0 1,-1 0-1,1 0 1,-1 0-1,1 0 0,1 0 1,0 12-37,-9 23-7,6-33 50,-18 73-47,-23 77 713,38-147-554,-2-3 17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57.4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20 126 16155,'1'1'108,"-1"-1"-1,1 1 0,0-1 1,0 1-1,0-1 1,-1 1-1,1 0 0,0 0 1,-1-1-1,1 1 0,-1 0 1,1 0-1,-1 0 0,1-1 1,-1 1-1,0 0 0,1 0 1,-1 0-1,0 0 0,0 0 1,1 0-1,-1 2 0,-1 25 243,0-17-40,-12 197 2653,-4 319-1293,20-504-2009,-1-32-474,2-41-370,-11-508-4565,8 544 6117,1 17 213,5 26 483,-6-26-996,47 176 2854,-36-145-2510,1 0-1,2-2 0,22 37 0,-32-59-311,2-1-1,-1 0 1,1-1-1,1 0 0,9 9 1,-16-16-81,1 1 0,0 0 0,-1-1 0,1 0 1,0 1-1,0-1 0,0 0 0,0 0 0,0 0 1,0 0-1,0 0 0,1-1 0,-1 1 0,0-1 0,0 1 1,1-1-1,-1 0 0,0 0 0,0 0 0,1 0 1,-1 0-1,0-1 0,0 1 0,1-1 0,-1 1 1,0-1-1,0 0 0,0 0 0,0 0 0,0 0 1,3-1-1,-1-2 14,0-1-1,1 1 1,-1-1 0,-1 0 0,1 0 0,-1 0 0,0-1 0,0 1 0,0-1 0,2-6-1,3-14 100,6-26 0,-11 42-96,14-74 221,-4 0 0,-4 0 0,-3-1 0,-7-97 0,1 175-234,0-6 50,-1 1-1,0-1 1,-1 0-1,-4-15 0,6 28-70,1-1 0,-1 1 0,0 0 0,0 0 1,0-1-1,0 1 0,0 0 0,0-1 0,0 1 0,-1 0 0,1-1 0,0 1 0,0 0 0,0 0 0,0-1 0,0 1 0,0 0 0,0-1 0,-1 1 0,1 0 0,0 0 0,0 0 1,0-1-1,-1 1 0,1 0 0,0 0 0,0 0 0,-1-1 0,1 1 0,0 0 0,0 0 0,-1 0 0,1 0 0,0 0 0,0-1 0,-1 1 0,1 0 0,0 0 0,-1 0 1,1 0-1,0 0 0,-1 0 0,1 0 0,0 0 0,0 0 0,-1 0 0,1 0 0,-1 1 0,-8 16-128,-2 28-765,-2 49-783,12-74 1096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0.5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13 16908,'-16'4'1777,"5"-1"445,22-5-319,34-5-1099,75-3 0,-99 9-821,1 2 0,0 0 0,0 2 0,-1 0 0,34 10 0,-50-11 9,0 0 0,0-1 0,-1 2 0,1-1 0,0 0 0,-1 1 0,0 0 0,1 0 0,-1 1 0,0-1 0,-1 1 0,1-1 0,0 1 0,-1 1 0,0-1 0,0 0 0,2 6 0,-3-6 0,0 1 1,-1-1 0,0 1 0,0-1 0,0 1 0,-1-1 0,0 1 0,0 0 0,0-1-1,0 1 1,0 0 0,-1-1 0,0 1 0,0-1 0,0 1 0,-1-1 0,0 0-1,0 1 1,-3 4 0,-4 7 61,-1 0 0,-1-1 0,0 0 0,-2-1 0,-14 14 0,-3 0 369,-42 29 1,57-47-426,-31 18 0,46-28-28,0 0-1,-1 1 1,1-1 0,0 0-1,-1 0 1,1 0 0,-1 1-1,1-1 1,-1 0 0,1 0-1,-1 0 1,1 0 0,0 0-1,-1 0 1,1 0 0,-1 0-1,1 0 1,-1 0-1,1 0 1,-1 0 0,1 0-1,-1 0 1,1 0 0,-1 0-1,1-1 1,0 1 0,-1 0-1,1 0 1,-1-1 0,1 1-1,-1-1 1,1 1 14,0-1 0,0 1 0,-1-1-1,1 0 1,0 0 0,0 1 0,0-1 0,0 0 0,0 1 0,0-1 0,0 0-1,0 1 1,0-1 0,0 0 0,0 1 0,1-1 0,-1 0 0,0 1 0,1-2-1,7-15-344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1.3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405 0 16460,'-1'2'212,"1"0"1,-1 0 0,0 0 0,0-1-1,0 1 1,-1 0 0,1-1 0,0 1 0,-1-1-1,1 1 1,-3 1 0,-2 3 151,-35 48 859,3 2-1,-63 121 0,53-87-884,-98 186-476,137-263-529,9-19-118,11-26 171,5-8 112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1.8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397 20 15179,'9'-9'804,"4"-1"1115,-12 10-1862,-1 1 1,1-1-1,-1 1 0,1 0 0,-1-1 0,1 1 0,-1 0 0,1-1 0,-1 1 0,0 0 0,1 0 0,-1-1 0,0 1 0,0 0 0,0 0 0,1-1 0,-1 1 0,0 0 0,0 0 0,0 0 0,0-1 0,-1 1 0,1 0 0,0 1 0,-1 31 968,-7 51 1,3-38-628,-48 459 170,52-502-637,1-1-91,1 0 0,-1 0 0,-1 0 0,1 0 0,0 0 0,0 0 0,-1 0 0,1 0 0,-1 0 0,1 0 0,-1-1 0,0 1 1,0 0-1,0 0 0,0-1 0,0 1 0,0 0 0,0-1 0,-1 0 0,1 1 0,-1-1 0,1 1 0,-1-1 0,-2 2 0,-6-1-793</inkml:trace>
  <inkml:trace contextRef="#ctx0" brushRef="#br0" timeOffset="1">0 720 16067,'12'3'1417,"9"0"-777,6-3-200,12-3 536,8-5-216,10-2-72,4-1-39,6-1-425,-1 0-320,-8 2-681,-4 1-423,-10 4 904,-10 5-240,-8 0-152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2.4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58 15987,'-4'13'317,"1"0"-1,0 0 0,0 0 0,2 0 0,-1 26 0,2-30-226,1 0 0,-1 0 0,2 0-1,-1-1 1,1 1 0,1 0 0,0-1 0,0 1 0,6 11 0,-8-18-83,0-1 0,0 1 1,0 0-1,0-1 0,0 1 0,1-1 1,-1 0-1,0 1 0,1-1 1,-1 0-1,1 0 0,0 0 0,-1 0 1,1 0-1,0 0 0,-1 0 1,1-1-1,0 1 0,0-1 1,0 1-1,0-1 0,-1 0 0,1 1 1,0-1-1,0 0 0,0 0 1,0-1-1,0 1 0,0 0 0,0-1 1,0 1-1,-1-1 0,1 1 1,0-1-1,0 0 0,-1 0 1,1 0-1,0 0 0,1-1 0,6-4-111,-1 0 0,1-1-1,-1 0 1,-1 0-1,13-16 1,6-12-475,-2-2 0,19-39 0,-10 18-234,-33 57 809,0 0 0,1 0 0,-1 1 1,0-1-1,0 0 0,1 1 0,-1-1 0,0 0 0,1 1 0,-1-1 1,1 0-1,-1 1 0,1-1 0,-1 1 0,1-1 0,0 1 0,-1-1 0,1 1 1,-1 0-1,2-1 0,-7 23 548,-55 164 2374,-47 164 74,105-341-3288,1-7 219,0 0 1,0 0-1,1 0 0,-1 1 0,1-1 0,0 0 0,-1 0 0,1 1 0,0-1 0,0 0 0,1 4 0,3 4-371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2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190 0 15715,'7'0'1697,"-2"2"-1137,-7 10-168,-7 3 784,0 7-504,-4 5-88,-1 8-215,-5 1-49,-4 0-160,1-3-48,0-3-224,3-2-192,1-7-353,3-9-87,3-13 560,7-11-168,5-9-104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3.5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0 14731,'8'18'1192,"-10"11"-824,-1 2-111,-3 10 335,-1 1-120,-1 3-48,1-2-48,4-7-176,0-3-96,1-7-360,2-5-160,-1-13-288,-4-7 544,-2-11-120,-5-5-136</inkml:trace>
  <inkml:trace contextRef="#ctx0" brushRef="#br0" timeOffset="1">1 182 15059,'10'-3'1449,"7"1"-889,1 1-192,6 1 648,-1 0-240,4 1-312,-2 1-280,4-2 208,-4-5-272,-2-1-80,-1-1-56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4.0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101 115 12891,'-1'0'140,"0"1"1,0 0 0,0 0-1,0 0 1,1 0 0,-1 0-1,0 0 1,0 0 0,1 1-1,-1-1 1,0 0 0,1 0-1,-1 1 1,1-1 0,0 0-1,-1 3 1,-1 0 232,-10 28 1346,4-14-1427,1 1-1,0 0 1,2 1 0,0-1 0,1 1-1,-1 24 1,5-43-290,0 0 1,0-1-1,0 1 0,0 0 0,0-1 0,0 1 1,0 0-1,0-1 0,0 1 0,0 0 1,1-1-1,-1 1 0,0-1 0,0 1 0,1-1 1,-1 1-1,0 0 0,1-1 0,-1 1 1,1-1-1,-1 1 0,1-1 0,-1 0 0,1 1 1,-1-1-1,1 1 0,-1-1 0,1 0 0,-1 0 1,1 1-1,0-1 0,-1 0 0,1 0 1,0 0-1,-1 1 0,1-1 0,0 0 0,-1 0 1,1 0-1,0 0 0,-1 0 0,1 0 1,-1 0-1,1-1 0,0 1 0,-1 0 0,1 0 1,1-1-1,5-1-9,1-1 0,-1 0 0,11-6 0,1 0-4,-17 8 10,1 0 0,0 0 0,-1 0 0,1 1 0,0 0 1,0-1-1,0 1 0,0 0 0,-1 0 0,1 0 1,0 1-1,0-1 0,0 1 0,5 1 0,-8-2 4,1 1 0,0-1 0,-1 0-1,1 1 1,-1-1 0,1 1-1,0-1 1,-1 1 0,1-1 0,-1 1-1,0 0 1,1-1 0,-1 1-1,1-1 1,-1 1 0,0 0-1,1 0 1,-1-1 0,0 1 0,0 0-1,0-1 1,1 2 0,-2 0 10,1 0-1,0 0 1,0-1 0,-1 1 0,1 0 0,-1 0 0,1 0 0,-1-1-1,0 1 1,0 0 0,0-1 0,-2 4 0,-3 3 41,-1 0 0,0 0 1,0-1-1,-1 0 0,1 0 0,-2 0 1,1-1-1,-1 0 0,0-1 0,0 0 0,-1-1 1,1 0-1,-1 0 0,-14 3 0,23-7-51,0 0 0,0 1-1,0-1 1,0 0-1,0 0 1,0 0 0,0 0-1,0 0 1,0 0-1,0-1 1,-1 1 0,1 0-1,0-1 1,-1 0-1,1 1-4,1 0 0,-1-1 0,1 1 0,0-1 0,-1 1 0,1 0 0,0-1 0,-1 1 0,1-1 0,0 1 0,0-1 0,0 1 0,-1-1 0,1 1 0,0-1 0,0 1 0,0-1 0,0 1 0,0-1 0,0 0 0,0 1 0,0-1 0,0 1 0,0-1 0,0 1 0,0-1 0,1 0 0,4-14-93</inkml:trace>
  <inkml:trace contextRef="#ctx0" brushRef="#br0" timeOffset="1">306 1 17100,'3'16'1312,"-8"8"-952,-7 6-104,0 11 496,1 2-256,-2 7-128,1 2-24,0 2-71,0 2-57,1-4-88,2-2-32,2-2-144,-1-7-160,4-8-513,1-5-63,-3-14 616,1-10-168,2-13-112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4.5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224 39 15563,'4'11'1617,"-7"8"-913,-6 1-232,-1 8 632,-5 4-160,-6 2-191,-3 2-105,-2-3-296,2 0-112,2-4-144,1-4-96,0-7-392,7-6-248,4-12 560,4-6-96,4-12-105</inkml:trace>
  <inkml:trace contextRef="#ctx0" brushRef="#br0" timeOffset="1">218 0 13787,'2'6'278,"-1"-1"0,0 1 1,0 0-1,0 0 0,-1 0 0,1 0 0,-2 0 1,1 0-1,-2 8 0,1 4 517,-2 279 3092,-1-277-4947,4-20 1034,0 1-1,0-1 1,0 1 0,0-1 0,0 0 0,0 1 0,-1-1 0,1 0 0,0 1 0,0-1-1,0 1 1,-1-1 0,1 0 0,0 1 0,0-1 0,-1 0 0,1 1 0,0-1 0,-1 0 0,1 0-1,0 1 1,-1-1 0,1 0 0,0 0 0,-1 0 0,1 0 0,-1 1 0,1-1 0,0 0-1,-1 0 1,1 0 0,-1 0 0,1 0 0,0 0 0,-1 0 0,1 0 0,-1 0 0,1 0-1,0 0 1,-1 0 0,1 0 0,-1-1 0,-8-5-486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5.0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2 248 14651,'-1'-4'1464,"2"2"-1031,8 2-113,3 0 800,6 2-472,2-1-144,5 1-296,4-2-272,-1-6 176,-2-2-16,-1-2-120</inkml:trace>
  <inkml:trace contextRef="#ctx0" brushRef="#br0" timeOffset="1">324 1 15427,'0'19'1513,"0"4"-1065,-3 5-160,0 4 728,0 5-576,0 2-40,3 0-40,-2-4-144,2-7-568,2-5-192,-2-14 456,0-8-128,-2-7-40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5.5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1 14883,'8'4'235,"0"0"0,0 0 1,0-1-1,1 0 0,-1-1 0,1 1 0,0-2 0,13 2 0,10 3 163,-1 0-125,-1 0 40,56 19-1,-79-22-238,0-1 0,0 2-1,0-1 1,0 1 0,-1 0 0,1 0 0,-1 1-1,0 0 1,-1 0 0,1 0 0,-1 1 0,0 0-1,4 6 1,-7-9 13,0 1-1,0-1 1,-1 1 0,1-1 0,-1 1-1,0 0 1,0 0 0,0-1-1,-1 1 1,1 0 0,-1 0-1,0 0 1,0 0 0,-1 5-1,-1-2 40,1-1 0,-1 0 0,0 0-1,0 0 1,-1-1 0,0 1 0,0 0-1,-4 5 1,-8 7 257,0-1 1,0 0-1,-33 26 1,46-42-372,-28 24 448,-64 40-1,79-56-497,0 0 0,-1-2 0,0 0 0,0-1 1,-1 0-1,-29 5 0,44-10 7,1-1 0,-1 0-1,0 1 1,0-1 0,0 0 0,0 0 0,0 0 0,0 0 0,1 0 0,-1-1 0,0 1 0,0-1-1,0 1 1,1-1 0,-1 0 0,0 1 0,0-1 0,1 0 0,-1 0 0,1 0 0,-1 0-1,1-1 1,-1 1 0,1 0 0,0 0 0,0-1 0,-1 1 0,1-1 0,0 1 0,0-1-1,0 0 1,1 1 0,-1-1 0,0 0 0,1 0 0,-1 0 0,1 1 0,-1-1 0,1-3 0,-1-26-320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7.6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94 1 16820,'-86'121'5753,"85"-120"-5715,1 0 0,-1 0 0,0 0 1,1 0-1,-1 0 0,0 0 0,1 0 0,0 0 0,-1 0 1,1 0-1,0 0 0,-1 0 0,1 0 0,0 0 0,0 0 1,0 1-1,0-1 0,0 0 0,0 1 0,1-1-30,-1-1 0,1 1-1,-1-1 1,1 0-1,-1 1 1,1-1 0,-1 0-1,1 0 1,-1 1 0,1-1-1,0 0 1,-1 0-1,1 0 1,-1 0 0,1 0-1,0 0 1,-1 0 0,1 0-1,0 0 1,-1 0-1,1 0 1,-1 0 0,1 0-1,1-1 1,9-2-135,0-1 0,19-8 0,-19 7 34,-4 2 22,-1 0 0,1 1-1,0 0 1,0 1 0,1-1 0,-1 2-1,0-1 1,0 1 0,14 0 0,-20 1 68,0-1-1,1 1 1,-1-1 0,0 1 0,0-1 0,0 1-1,0 0 1,0-1 0,0 1 0,0 0 0,0 0-1,0 0 1,0 0 0,0 0 0,0 0 0,-1 0-1,1 0 1,0 0 0,-1 0 0,1 0 0,-1 0 0,1 1-1,-1-1 1,1 0 0,-1 0 0,0 1 0,0-1-1,0 0 1,0 0 0,0 1 0,0-1 0,0 2-1,0 3 45,-1-1 0,0 1 0,0-1 0,0 0 0,0 1 0,-4 6 0,0 0 89,0-2 1,-1 1-1,0-1 0,-10 13 0,15-21-174,-1 0-1,1-1 1,-1 1-1,1 0 1,-1 0-1,0-1 1,0 1-1,1-1 1,-1 1-1,0-1 1,0 0-1,0 0 0,-1 0 1,1 0-1,0 0 1,0 0-1,-1-1 1,1 1-1,0-1 1,0 0-1,-1 1 1,1-1-1,-1 0 1,1 0-1,0 0 1,-1-1-1,1 1 1,-5-2-1,5 0-93,0 1-1,0-1 1,0 0 0,0 0 0,0 0-1,0 0 1,1 0 0,-1 0-1,1 0 1,-1-1 0,1 1-1,-1-3 1,-1-1-96,-5-9-444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58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129 38 15699,'-1'-2'115,"1"0"0,-1 0-1,0 0 1,0 0-1,0 0 1,0 0-1,0 0 1,0 0 0,0 0-1,-1 1 1,1-1-1,-1 1 1,1-1 0,-1 1-1,0-1 1,1 1-1,-1 0 1,0 0-1,0 0 1,0 0 0,0 0-1,0 0 1,-3 0-1,3 1-24,0 0-1,0 0 0,-1 0 0,1 0 1,0 0-1,0 1 0,-1 0 0,1-1 1,0 1-1,0 0 0,0 0 0,0 0 0,0 0 1,0 0-1,0 0 0,0 1 0,0-1 1,1 1-1,-1-1 0,0 1 0,1 0 1,-1 0-1,0 2 0,-4 5 115,0 0 0,1 1-1,1-1 1,-1 1 0,2 0-1,-1 1 1,1-1 0,1 1 0,0-1-1,0 1 1,1 20 0,1-15-86,0 1 1,1-1-1,1 0 1,1 0-1,0 0 1,1 0-1,7 19 1,-8-28-80,0 0 0,1 0 0,-1-1 0,1 1 0,1-1 0,-1 0 0,8 7 0,-11-11-32,0-1 1,1 0-1,-1 1 1,1-1-1,0 0 1,-1 0-1,1 0 0,0 0 1,0 0-1,0 0 1,0-1-1,0 1 0,0-1 1,0 1-1,0-1 1,0 1-1,0-1 0,0 0 1,0 0-1,0 0 1,0-1-1,0 1 1,0 0-1,0-1 0,0 1 1,0-1-1,0 0 1,0 1-1,-1-1 0,1 0 1,3-2-1,0-2 2,1 1-1,-1-1 0,0-1 1,0 1-1,-1-1 0,1 0 1,-1 0-1,0 0 0,-1 0 1,0-1-1,5-11 0,2-11 19,9-40 0,-12 41 56,-1 0 0,-1 0-1,-2 0 1,0-45 0,-5 68 170,-2 14-138,-3 15 3,3 21 19,1 1 1,2 0 0,8 67 0,-6-109-149,4 33 39,-5-36-37,1 0 0,-1 0 0,0 0 0,0 0 0,0 0 0,1 0 0,-1 0 0,1 0 0,-1 0 0,1 0 0,-1 0 0,1 0 0,-1 0 0,1 0 0,0-1 0,-1 1 0,1 0 0,0 0 0,0-1 0,0 1 0,-1-1 0,1 1 0,0 0 0,0-1 0,0 0 0,2 1 0,-2-1-41,0 0 1,0-1-1,0 1 0,0 0 0,0-1 0,0 1 0,0-1 1,0 0-1,0 1 0,0-1 0,0 0 0,0 1 0,-1-1 1,1 0-1,0 0 0,0 0 0,-1 0 0,1 0 0,-1 0 1,1 0-1,-1 0 0,1-1 0,11-29-1054,-10 25 886,17-68-808,-8 33 365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6.0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258 15 14651,'6'-6'680,"2"-2"57,-6 7-19,-4 4 473,-38 52 1192,-51 94 0,61-92-2331,4 0 0,1 2 0,-29 111-1,49-147-359,4-16-301,5-17-690,32-113-974,-19 64 1376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6.5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64 13139,'7'-12'589,"-5"8"-475,-1 0 1,1 0 0,0 1-1,0-1 1,1 1 0,-1 0-1,1-1 1,0 1-1,-1 0 1,1 0 0,1 1-1,-1-1 1,0 1 0,7-4-1,-9 5-61,0 1 0,0 0 0,0 0 1,0 0-1,0 0 0,-1 0 0,1 0 0,0 0 0,0 1 0,0-1 0,0 0 0,0 0 0,-1 1 0,1-1 0,0 0 0,0 1 0,-1-1 0,1 1 0,0-1 0,0 1 0,-1-1 1,1 1-1,-1 0 0,1-1 0,0 1 0,-1 0 0,1-1 0,-1 1 0,1 1 0,10 26 545,-10-25-531,71 281 1937,-64-250-1856,1 7-20,-2 0 0,-1 0 0,0 64 0,-6-100 38,-1 0-1,1 0 1,-1 0-1,1 0 0,-2 0 1,-2 8-1,3-11-146,1 0 0,-1-1 1,0 1-1,0 0 0,-1-1 0,1 1 0,0-1 1,0 1-1,-1-1 0,1 0 0,-1 0 0,1 1 1,-1-1-1,1 0 0,-1 0 0,0-1 0,0 1 1,1 0-1,-4 0 0,-21 3 244</inkml:trace>
  <inkml:trace contextRef="#ctx0" brushRef="#br0" timeOffset="1">0 640 13867,'20'5'1608,"7"-5"-984,9-6-199,9-3 783,6-2-488,3-1-96,-2-1-576,2-1-296,-4 4 304,-6-4-136,-10 2-160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7.0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48 15715,'-3'6'292,"0"0"0,0 1 0,1-1-1,0 0 1,1 1 0,-1-1 0,0 14-1,2-16-198,0 0-1,0 0 0,0 0 0,0 0 1,1 0-1,0 0 0,0 0 1,0-1-1,0 1 0,0 0 0,1 0 1,0-1-1,-1 1 0,4 4 0,-4-7-68,0 0-1,0 0 1,0 0-1,0-1 0,0 1 1,0 0-1,0 0 1,0 0-1,0-1 0,0 1 1,0-1-1,0 1 1,1-1-1,-1 1 0,0-1 1,0 1-1,1-1 0,-1 0 1,0 0-1,1 0 1,0 0-1,1 0-6,-1-1 0,1 1 0,-1-1-1,1 0 1,-1 1 0,1-1 0,-1-1 0,0 1 0,1 0-1,1-2 1,5-4-23,-1 0-1,0 0 1,14-17-1,-9 6-32,-1 1-1,14-27 1,3-7-47,-31 76 473,-16 52 300,3 1 1,3 0-1,-1 118 1,14-192-815,1-9 44,2-14-70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7.5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0 14195,'4'6'1720,"-4"17"-831,-4 5-313,-2 13 2320,0 7-1815,-2 6-489,3 4-80,1 0-16,2-7-40,2-11-184,0-5-80,2-14-208,1-8-176,1-11-608,-1-8 1504,-3-11-760,-1-10-64,-2-12 0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8.0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 14355,'0'37'1710,"1"-1"-641,-2 0 1,-6 43-1,6-72-841,3-6-87,6-11-42,7-21-109,-9 17 5,0-1 5,0 0 0,-1 0 0,4-26 0,-9 50 18,-1 0 1,1 0 0,1 1 0,0-1 0,2 12 0,-3-21-13,1 1 1,-1-1-1,0 0 1,0 1-1,0-1 0,1 0 1,-1 1-1,0-1 1,1 0-1,-1 0 1,0 1-1,1-1 0,-1 0 1,0 0-1,1 1 1,-1-1-1,0 0 1,1 0-1,-1 0 0,1 0 1,-1 0-1,0 0 1,1 1-1,-1-1 1,1 0-1,-1 0 1,1 0-1,-1 0 0,0-1 1,1 1-1,-1 0 1,1 0-1,-1 0 1,0 0-1,1 0 0,-1 0 1,1-1-1,-1 1 1,0 0-1,1 0 1,-1-1-1,0 1 0,1 0 1,19-17 283,-12 9-126,-6 7-148,-1 1-1,0-1 0,0 0 1,0 0-1,0 1 0,1-1 1,-1 1-1,0-1 0,0 1 1,1 0-1,-1 0 0,0-1 1,1 1-1,-1 0 0,0 0 1,1 0-1,-1 0 0,0 0 1,1 1-1,-1-1 0,3 1 1,-2 1-8,1-1 0,-1 1 1,1 0-1,-1 0 0,0 0 1,0 0-1,3 5 0,2 1-92,-6-7 24,-1-1 1,1 0-1,-1 1 0,1-1 0,0 0 0,-1 1 0,1-1 0,0 0 0,-1 0 0,1 1 0,0-1 0,0 0 0,-1 0 0,1 0 0,0 0 0,-1 0 0,1 0 0,0 0 0,0 0 0,-1-1 0,1 1 0,0 0 0,-1 0 0,1 0 0,0-1 0,-1 1 0,1 0 0,-1-1 0,1 1 0,0-1 0,-1 1 0,1-1 0,-1 1 0,1-1 0,-1 1 0,1-1 0,0-1 0,19-23-665,-18 23 651,11-19-524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8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0 12523,'-8'19'7187,"4"-5"-6965,1 1 1,-1 21 0,4-35-223,0 0 0,0 0 1,-1-1-1,1 1 0,0 0 1,0 0-1,0 0 0,0 0 1,1-1-1,-1 1 0,0 0 1,0 0-1,0 0 0,1 0 1,-1-1-1,0 1 0,1 0 1,-1 0-1,1-1 0,-1 1 1,1 0-1,-1-1 0,1 1 1,-1 0-1,2 0 0,0-1 2,-1 1-1,1-1 0,0 0 0,-1 0 0,1 0 0,-1 0 0,1 0 0,0 0 0,-1 0 0,3-1 0,16-1-3,-17 2 3,0 0-1,0 0 1,0 1-1,0-1 1,0 1-1,0 0 0,0 0 1,0 0-1,-1 0 1,1 0-1,0 1 1,0-1-1,-1 1 1,1 0-1,-1 0 0,3 2 1,-1 0-6,-1 1-1,1-1 1,-1 1 0,0 0-1,0 0 1,0 0 0,-1 0 0,3 7-1,-1 0 31,-1 0 0,0 0-1,-1 1 1,0-1 0,-1 1-1,0-1 1,-2 18 0,-1-19 150,0 0 1,0 1 0,-1-1-1,0 0 1,-1-1-1,-1 1 1,1 0-1,-2-1 1,1 0 0,-1 0-1,-1-1 1,0 0-1,0 0 1,-11 9 0,17-17-155,0 1 1,0-1-1,-1 0 1,1 0 0,-1 0-1,1 0 1,-1 0 0,1 0-1,-1 0 1,1-1-1,-1 1 1,0-1 0,0 1-1,1-1 1,-1 0-1,-3 1 1,4-1-17,0-1 0,0 1 0,0 0-1,0-1 1,0 1 0,0-1 0,1 1 0,-1-1 0,0 0-1,0 1 1,0-1 0,1 0 0,-1 1 0,0-1 0,1 0 0,-1 0-1,1 0 1,-1 0 0,1 0 0,-1 1 0,1-1 0,-1 0-1,1 0 1,0 0 0,0 0 0,-1 0 0,1 0 0,0 0-1,0 0 1,0-2 0,0-6-10,0 0 0,0 0-1,1 0 1,0 0 0,1 1 0,-1-1-1,2 0 1,-1 1 0,1 0 0,1-1-1,-1 1 1,8-11 0,3-3-472,0 1 0,2 1 0,20-21 0,-19 20 133,-1-6-77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9:43:49.2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0 254 17620,'5'8'1544,"7"-4"-992,6-1-192,15-3 576,4-3-247,10-3-209,1-1-240,1-5-824,-1 0 1576,-9-2-984,-5 7-40,-12 4-72</inkml:trace>
  <inkml:trace contextRef="#ctx0" brushRef="#br0" timeOffset="1">114 346 16916,'-10'16'1584,"8"-4"-1024,10-6-176,13-6 784,7-3-327,10-4-329,2-4-296,4-2-776,-1-5-785,-2-2 1193,-3 1-264,-4 4-224</inkml:trace>
  <inkml:trace contextRef="#ctx0" brushRef="#br0" timeOffset="2">809 3 13995,'-17'12'593,"-1"1"0,1 0 0,1 1 1,0 0-1,1 1 0,-17 23 0,24-27-290,1 1-1,-1 0 0,2 0 1,-1 0-1,2 1 1,0 0-1,0 0 1,1 1-1,1-1 0,-3 24 1,6-31-156,-1 1-1,1-1 1,1 0 0,-1 1 0,1-1-1,0 0 1,4 12 0,-4-14-87,0-1 0,1 0 0,-1 0 0,1 0 1,0-1-1,-1 1 0,2 0 0,-1 0 0,0-1 0,0 0 0,1 1 1,-1-1-1,1 0 0,0 0 0,0 0 0,5 2 0,0-1-2,0-1 0,0 0 0,0 0-1,0-1 1,0 0 0,0-1-1,0 0 1,1 0 0,-1 0 0,0-1-1,0 0 1,0-1 0,0 0-1,0 0 1,0-1 0,7-3 0,9-5 11,-1 0 0,0-2 1,37-26-1,-40 25-46,-1-1 0,-1-1 0,-1-1 0,18-20 0,-30 31-32,0 0-1,-1-1 0,1 1 0,-1-1 1,0 0-1,-1 0 0,0-1 0,0 1 1,0-1-1,-1 1 0,0-1 0,-1 0 1,1 0-1,-2 0 0,1 0 0,-1-8 1,-1 12-18,1 0 0,-1 1 1,0-1-1,0 1 0,0-1 0,-1 1 1,1-1-1,-1 1 0,0 0 1,0 0-1,0 0 0,0 0 1,-1 0-1,1 0 0,-1 0 0,1 1 1,-1 0-1,0-1 0,0 1 1,0 0-1,0 0 0,-1 1 1,1-1-1,0 1 0,-1-1 0,1 1 1,-1 0-1,-5 0 0,-3-2-109,-1 2 0,0 0 0,0 0 0,0 1 0,0 1 0,-22 4 0,16-1 201,0 0 0,1 2 1,0 0-1,0 1 0,0 1 1,-27 16-1,8 2-93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58.7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 17604,'-3'3'215,"1"1"-1,0 0 1,0 0 0,0 0 0,1 0 0,-1 0-1,1 0 1,0 0 0,0 1 0,0-1 0,1 0-1,-1 6 1,-1 6 272,-8 37 264,3 1 0,3 0 0,1-1 0,3 1 0,8 59 0,-7-103-705,9 41 105,-10-49-147,1 1 0,0-1 0,0 1 0,0-1 0,0 0 0,0 0 0,0 0-1,1 1 1,-1-1 0,1-1 0,-1 1 0,1 0 0,0 0 0,0 0-1,0-1 1,3 3 0,-4-4-6,1 1 0,-1-1 0,0 0 0,0 0 0,1 1 0,-1-1 0,0 0 0,1 0 0,-1 0-1,0 0 1,1-1 0,-1 1 0,0 0 0,1 0 0,-1-1 0,0 1 0,0-1 0,1 1 0,-1-1 0,0 0 0,0 1 0,0-1 0,0 0 0,0 0-1,0 0 1,2-1 0,22-30-100,-24 30 96,29-49-124,-24 37 84,1 1 0,1 0-1,1 1 1,11-14 0,-20 25 41,1 0 1,-1 1 0,1-1 0,0 0-1,-1 1 1,1-1 0,0 0 0,0 1-1,0-1 1,-1 1 0,1-1 0,0 1-1,0 0 1,0-1 0,0 1 0,0 0-1,0-1 1,0 1 0,0 0-1,0 0 1,0 0 0,1 0 0,-1 1 2,0-1 1,0 1-1,0-1 1,0 1 0,0-1-1,-1 1 1,1 0-1,0-1 1,-1 1 0,1 0-1,0 0 1,-1 0-1,1-1 1,-1 1 0,1 0-1,-1 0 1,1 2-1,2 6 17,0-1 0,-1 1-1,1 17 1,-2-21-5,7 69 105,-4-28 103,18 82 0,-21-126-209,-1 0 1,1 0 0,-1 0-1,1-1 1,0 1 0,0 0-1,0 0 1,0-1 0,0 1-1,0-1 1,3 3-1,-4-3-5,1-1-1,0 0 0,-1 0 1,1 1-1,0-1 0,-1 0 1,1 0-1,0 0 0,-1 0 1,1 0-1,0 0 0,0 0 0,-1 0 1,1 0-1,0-1 0,-1 1 1,1 0-1,0 0 0,-1 0 1,1-1-1,0 1 0,-1-1 1,1 1-1,-1 0 0,1-1 0,-1 1 1,1-1-1,-1 1 0,1-1 1,-1 1-1,1-1 0,-1 1 1,1-1-1,-1 0 0,0 1 1,0-1-1,1-1 0,4-6 7,0 0-1,-1 0 1,0-1 0,0 1-1,-1-1 1,3-10-1,11-61 11,-13 58-9,25-115-54,-40 262-10,9-102 73,2-1 22,0-22-41,0-1 0,0 1 0,0 0 0,0 0 0,0 0 0,0 0 0,0 0 0,0 0 1,0 0-1,1 0 0,-1 0 0,0-1 0,0 1 0,0 0 0,0 0 0,0 0 0,0 0 0,0 0 1,0 0-1,0 0 0,0 0 0,0 0 0,0 0 0,0 0 0,0-1 0,0 1 0,1 0 0,-1 0 0,0 0 1,0 0-1,0 0 0,0 0 0,0 0 0,0 0 0,0 0 0,0 0 0,0 0 0,1 0 0,-1 0 1,0 0-1,0 0 0,0 0 0,0 0 0,0 0 0,0 0 0,0 0 0,0 0 0,1 0 0,-1 0 0,0 0 1,0 0-1,0 1 0,0-1 0,0 0 0,0 0 0,0 0 0,0 0 0,0 0 0,0 0 0,0 0 1,0 0-1,1 0 0,-1 0 0,0 0 0,0 0 0,0 1 0,0-1 0,14-35 9,-9 21-155,0-4-250,3-12-369,-7 29 523,-1 0 0,0-1 1,1 1-1,0 0 0,-1 0 1,1 0-1,0 0 0,0 0 0,-1 0 1,1 0-1,0 0 0,0 0 1,0 0-1,0 0 0,0 1 0,1-1 1,0-1-1,2 4-1405,-1-2 745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59.6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205 134 12675,'1'0'91,"-1"0"-1,0 0 1,0 0 0,0 0 0,1 0 0,-1 0-1,0 0 1,0 0 0,1 0 0,-1 0 0,0 0-1,0 0 1,0 0 0,1 0 0,-1 0 0,0 0-1,0 0 1,1 0 0,-1-1 0,0 1 0,0 0-1,0 0 1,0 0 0,1 0 0,-1-1 0,0 1 0,0 0-1,0 0 1,0 0 0,0-1 0,0 1 0,0 0-1,1 0 1,-1 0 0,0-1 0,0 1 0,0 0-1,0 0 1,0-1 0,0 1 0,0 0 0,0-1-1,-10-7 2330,-20-1 416,24 9-2665,0 0-1,0 1 1,1 0 0,-1 0-1,1 0 1,-1 1-1,1 0 1,0 0 0,-1 0-1,1 1 1,0-1-1,0 1 1,1 1-1,-1-1 1,1 0 0,0 1-1,-1 0 1,-3 5-1,-1 1-66,1 1-1,0 0 0,1 0 0,0 1 0,0 0 1,-7 20-1,12-26-80,0 0 0,0-1 1,1 1-1,0 0 0,0 0 0,0 1 1,1-1-1,0 0 0,0 0 1,0 0-1,1 0 0,0 0 0,0 0 1,1 0-1,0 0 0,2 5 0,-3-8-18,1 1-1,0-2 0,0 1 1,0 0-1,0 0 0,0-1 0,1 1 1,-1-1-1,1 0 0,-1 1 1,1-1-1,0 0 0,0-1 0,0 1 1,0 0-1,0-1 0,0 0 1,1 0-1,-1 0 0,0 0 0,1 0 1,-1-1-1,0 1 0,1-1 1,-1 0-1,1 0 0,-1 0 0,0-1 1,5 0-1,0-1-4,-1 0 1,-1 0-1,1 0 1,0-1-1,0 0 0,-1 0 1,0-1-1,1 0 1,-2 0-1,10-8 0,4-6 1,27-31-1,-36 37 0,0 0 0,18-19 0,-27 30 0,1-1 0,-1 1 0,1 0 0,0-1 1,-1 1-1,1 0 0,0 0 0,0 0 0,0 0 0,0 0 0,0 0 0,0 1 0,0-1 1,3 0-1,-3 2 1,0 0-1,-1-1 1,1 1 0,0 0 0,-1 0 0,1 0 0,-1 0 0,1 0 0,-1 0 0,0 0 0,1 1 0,-1-1 0,0 0-1,0 1 1,0-1 0,0 1 0,0-1 0,0 1 0,0 0 0,-1-1 0,1 1 0,0 3 0,0-2 0,0-1 0,0 1 0,1-1 0,-1 0 0,0 1 0,1-1 0,-1 0 0,1 0 0,0 0 1,0 0-1,0 0 0,0 0 0,0 0 0,4 2 0,-4-4-3,1 1-1,0-1 1,-1 0-1,1 1 1,0-1-1,-1-1 1,1 1 0,0 0-1,0-1 1,-1 1-1,1-1 1,-1 0-1,1 0 1,-1 0 0,1 0-1,2-2 1,40-26-124,-36 23 86,20-15-108,44-29-218,-66 46 312,0 0 0,0 1 0,1 0 0,-1 0-1,1 1 1,0 0 0,-1 0 0,12-1 0,-16 3 40,-1 0 0,0 0-1,0 0 1,1 0 0,-1 1 0,0-1 0,0 1 0,0 0 0,0-1 0,0 1 0,1 0 0,-1 0 0,-1 0 0,1 1 0,0-1 0,0 0-1,0 1 1,-1-1 0,1 1 0,0-1 0,-1 1 0,0 0 0,1 0 0,-1 0 0,0 0 0,2 3 0,1 5 4,-1 0-1,0 0 1,0 0 0,2 15 0,-3-12 19,3 12 57,1-1-1,11 32 0,-14-48-37,1-1-1,0 0 0,0 1 1,0-1-1,1 0 1,0-1-1,0 1 0,1-1 1,-1 0-1,14 9 1,-10-8-14,1 0 0,-2 1 0,1 0 0,-1 0 0,0 1 0,-1-1 0,9 14 1,-12-14 5,-1-1 1,1 1-1,-1-1 1,-1 1-1,1 0 1,-1 0-1,-1 0 1,0 0-1,0 0 0,0 0 1,-1 10-1,-1-9 45,1 1 0,-2 0 0,1-1 0,-1 0-1,-1 1 1,1-1 0,-6 9 0,8-15-35,-1-1 1,0 0-1,0 0 1,0 0-1,-1 0 1,1 0 0,0 0-1,-1 0 1,1 0-1,-1 0 1,0-1-1,0 1 1,1-1 0,-1 1-1,0-1 1,0 0-1,0 0 1,-1 0 0,1 0-1,0 0 1,0 0-1,-1 0 1,1-1-1,0 1 1,-1-1 0,1 0-1,0 0 1,-1 0-1,1 0 1,0 0-1,-1 0 1,1 0 0,-5-2-1,2 0 4,1-1 1,-1 1-1,0-1 0,1 0 0,-1 0 1,1-1-1,0 1 0,0-1 0,0 0 1,0 0-1,1 0 0,0 0 1,0-1-1,0 0 0,0 1 0,-2-8 1,-2-3-25,1-1 0,0 1 0,2-1 0,-4-19 1,6 25-208,1 1 1,0 0-1,0-1 0,1 1 1,0-1-1,1 1 1,0-1-1,1 1 1,0 0-1,0 0 1,1 0-1,0 0 1,0 0-1,1 0 1,1 1-1,-1 0 1,1 0-1,1 0 1,-1 0-1,1 1 1,12-12-1,-1 2-1108,-2-1-1,0-1 1,-1 0 0,-1-1-1,12-26 1,-13 20 501,17-54-1,-10 5 2247,-2 11 3692,-25 107-367,7-30-4676,0 0 1,1 0 0,2 19-1,-2-30-108,0 0 0,0-1 0,1 1 0,-1-1 0,1 1 0,0-1 0,-1 1 0,1-1 0,0 1 0,0-1-1,0 1 1,0-1 0,0 0 0,0 0 0,0 0 0,0 1 0,1-1 0,-1 0 0,0 0 0,1-1 0,-1 1-1,1 0 1,-1 0 0,1-1 0,-1 1 0,1-1 0,-1 1 0,1-1 0,0 0 0,2 1 0,6-1-89,0 0 1,0 0-1,0-1 1,13-3-1,11 0-69,-32 4 179,-1 0-1,1 0 0,0 0 1,-1 0-1,1 0 1,0 0-1,-1 1 0,1-1 1,0 1-1,-1-1 1,1 1-1,-1 0 0,1 0 1,-1-1-1,1 1 0,-1 0 1,1 0-1,-1 1 1,0-1-1,0 0 0,2 2 1,-2-1 14,0 0 1,0 0-1,0 0 0,-1 0 1,1 1-1,0-1 1,-1 0-1,1 0 0,-1 1 1,0-1-1,0 0 1,0 1-1,-1 3 0,0 3 51,-1 0 0,0-1 0,-1 1 0,0 0 0,0-1 0,-9 15 0,3-7-19,0-1 0,-2 0 0,0-1 0,0 0 0,-2-1 0,-14 14 0,18-21-9,0 1 1,0-1 0,0 0-1,-1-1 1,1 0 0,-1-1-1,0 0 1,-1 0 0,1-1-1,-1-1 1,-19 3 0,-39-2-24,-6-4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00.1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3 110 18772,'-3'-24'1696,"3"0"-1352,15 3-472,14 3 1257,19 3-1073,10 7-160,11 10-104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01.0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70 15123,'0'13'958,"-1"-1"0,-1 1-1,-4 16 1,3-17-449,0 0 0,1 1 1,0 16-1,2-28-490,0 18 258,1 1 1,5 31 0,-6-48-252,1 1 0,-1 0 0,1 0 0,0-1 0,1 1 0,-1-1-1,0 1 1,1-1 0,0 1 0,0-1 0,0 0 0,0 0 0,1 0 0,-1 0 0,1 0 0,0-1 0,0 1 0,0-1 0,0 0 0,6 4-1,-7-5-13,0 0-1,0-1 0,0 1 0,0-1 0,0 0 1,0 1-1,0-1 0,0 0 0,1 0 0,-1-1 1,0 1-1,0 0 0,0-1 0,0 1 0,0-1 1,0 1-1,3-3 0,-2 1 0,1 0-1,-1 0 1,0-1-1,0 1 1,0-1 0,0 0-1,0 0 1,3-5-1,2-3 3,-2 0-1,1-1 0,-1 0 1,6-18-1,22-94 87,-22 78-60,-6 30 1,-6 16-39,0 0 0,0 0 0,0 0 0,0 0 0,0 0 0,1 0 0,-1 0 0,0 0 0,0 0 0,0 0 0,0-1 0,0 1 0,0 0 0,0 0 1,1 0-1,-1 0 0,0 0 0,0 0 0,0 0 0,0 0 0,0 0 0,0 0 0,1 0 0,-1 0 0,0 1 0,0-1 0,0 0 0,0 0 0,0 0 0,0 0 0,0 0 0,0 0 0,1 0 0,-1 0 0,0 0 0,0 0 0,0 0 0,0 0 0,0 0 1,0 1-1,0-1 0,0 0 0,0 0 0,0 0 0,0 0 0,0 0 0,0 0 0,0 0 0,0 0 0,1 1 0,-1-1 0,0 0 0,0 0 0,0 0 0,6 31 92,-5-20-89,1-4 8,3 32 23,3-2 0,1 1 0,1-1 0,19 43 0,-27-76-18,0 0 0,1 0 0,-1 1 0,1-2 0,0 1 0,0 0 1,0-1-1,6 5 0,-8-7-5,0 0 1,0 0-1,0 0 0,1-1 1,-1 1-1,0-1 1,0 1-1,1-1 0,-1 1 1,0-1-1,0 0 1,1 0-1,-1 0 1,0 1-1,1-1 0,-1 0 1,0-1-1,1 1 1,-1 0-1,0 0 1,1-1-1,-1 1 0,0 0 1,0-1-1,1 1 1,-1-1-1,0 0 1,0 1-1,0-1 0,0 0 1,0 0-1,0 1 1,2-3-1,1-2 45,0 0 0,-1 0-1,1-1 1,-1 1 0,0-1 0,0 0-1,-1 0 1,0 0 0,0 0-1,0 0 1,-1 0 0,0 0 0,0-1-1,0-6 1,0-6 138,-1 1 0,-1 0 0,-5-32 0,6 48-169,-7-28 181,6 29-195,1 0 0,0 0 0,-1-1 0,1 1 1,-1 0-1,0 0 0,1 0 0,-1 0 0,0 0 0,1 0 0,-1 0 0,0 0 0,0 0 0,0 0 0,0 0 1,0 1-1,0-1 0,0 0 0,-1 0 0,1 1-8,1 0 0,-1 0 0,1 0 0,-1 1 0,1-1 0,-1 0 0,1 0 0,-1 0 0,1 1 0,0-1 1,-1 0-1,1 1 0,-1-1 0,1 0 0,0 1 0,-1-1 0,1 0 0,0 1 0,0-1 0,-1 1 0,1-1 0,0 0 0,0 1 0,0-1 0,-1 1 0,1-1 0,0 1 1,0-1-1,0 1 0,0-1 0,0 1 0,0-1 0,0 1 0,0-1 0,0 1 0,0-1 0,0 1 0,0 0 0,1 23 39,0-15-43,1 0 0,0 0-1,0 1 1,1-1-1,7 16 1,-9-23-2,1 1-1,-1 0 1,1-1 0,0 1-1,0-1 1,0 0 0,0 1 0,0-1-1,0 0 1,3 2 0,-3-3 0,-1-1 1,1 1-1,-1 0 0,1-1 1,-1 1-1,1-1 1,0 0-1,-1 1 1,1-1-1,-1 0 1,1 0-1,0 0 1,-1 0-1,1 0 0,-1 0 1,1-1-1,0 1 1,-1 0-1,1-1 1,1 0-1,5-3-1,-1 0-1,0 0 1,0-1-1,0 0 1,-1 0 0,1 0-1,-1-1 1,-1 0-1,1-1 1,-1 1-1,6-10 1,3-5-6,-2-1 1,15-34 0,-6 0-199,-23 86 120,4 33 0,-1-52 80,0-1 0,1 1 0,0 0 0,1-1-1,0 1 1,7 15 0,-9-24 6,0 0-1,0 0 1,0 0 0,0 0-1,0 0 1,1 0 0,-1 0 0,1-1-1,-1 1 1,1 0 0,-1-1 0,1 1-1,0-1 1,0 0 0,0 1-1,0-1 1,0 0 0,0 0 0,0 0-1,0-1 1,0 1 0,0 0 0,1-1-1,-1 0 1,0 1 0,0-1-1,1 0 1,-1 0 0,0 0 0,1 0-1,-1-1 1,0 1 0,0-1 0,0 1-1,1-1 1,-1 0 0,0 0-1,0 0 1,0 0 0,0 0 0,0 0-1,0 0 1,3-4 0,4-2 0,0-1 0,0 0 0,-1 0 0,0-1 0,-1 0 0,12-17 1,29-65-3,-9 14 2,-39 77 1,1-1 1,-1 1-1,0-1 0,0 0 0,1 1 0,-1-1 0,1 1 0,-1-1 0,0 1 0,1-1 0,-1 1 0,1-1 0,-1 1 0,1 0 0,-1-1 0,1 1 0,0 0 0,-1-1 0,1 1 0,0 0 0,4 8 4,-2 25 18,-3-29-14,0 34 58,3 58 166,-2-85-162,1 1-1,0 0 1,1-1 0,0 0 0,8 21-1,-10-32-61,-1 1 0,0 0 1,0 0-1,1 0 0,-1-1 0,0 1 0,1 0 0,-1-1 0,1 1 0,-1 0 0,1-1 0,-1 1 0,1 0 0,0-1 0,-1 1 1,1-1-1,0 1 0,-1-1 0,1 0 0,0 1 0,0-1 0,-1 0 0,1 1 0,0-1 0,0 0 0,1 0 0,-1 0-27,0 0 0,0-1 0,0 1 0,0-1-1,0 1 1,-1-1 0,1 1 0,0-1 0,0 0-1,0 0 1,0 1 0,-1-1 0,1 0 0,0 0 0,-1 0-1,2-1 1,1-5-263,1 1 0,-1-1 0,-1 0 1,4-10-1,-4 2 127,0 0 1,0-1 0,-2 0 0,0 1-1,-2-22 1,-4-13-410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01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18084,'0'0'1696,"0"6"-1168,-2 2-248,2 3 849,0-1-617,5-1-1096,2-1-1401,4-8 1689,1-2-312,7-7-272</inkml:trace>
  <inkml:trace contextRef="#ctx0" brushRef="#br0" timeOffset="1">253 2 14267,'1'6'390,"-1"0"0,1 1 1,-1-1-1,0 0 0,-1 0 0,1 1 0,-1-1 1,-1 0-1,1 0 0,-3 7 0,-5 9 1288,-14 29-1,-1 0 138,16-32-1381,4-8-159,-1 0 0,1 1 0,-2 14 0,8-25-248,4-7-101,4-8-139,-2 1-3,1 1 0,0 0 1,1 0-1,20-17 0,-27 26 177,0 1 1,1-1-1,-1 1 0,1 0 0,0 0 0,0 0 0,-1 1 0,1-1 0,8-1 1,-10 3 22,1 0 1,-1-1 0,1 1 0,0 1 0,-1-1 0,1 0 0,-1 1 0,1-1 0,-1 1 0,1 0 0,-1-1 0,1 1 0,-1 1 0,0-1 0,1 0 0,-1 0 0,2 3 0,2 1 52,-2-1 1,1 2-1,0-1 1,-1 0-1,0 1 1,0 0-1,-1 0 1,0 0-1,0 0 1,0 1-1,-1-1 1,0 1-1,0 0 1,0-1-1,-1 1 1,0 12-1,1-1 197,-2 1-1,0-1 1,-2 0-1,0 0 0,-5 21 1,4-25 35,-1-1-1,0 0 1,-1 0 0,-10 17 0,13-26-215,0 0 1,0-1-1,0 1 0,0-1 1,-1 0-1,0 1 1,0-1-1,0 0 0,0 0 1,0-1-1,0 1 1,-1-1-1,1 0 1,-1 0-1,1 0 0,-1 0 1,0 0-1,-7 1 1,8-3-114,0 0 1,0 0 0,0 0-1,0-1 1,1 1 0,-1-1-1,0 0 1,0 0 0,0 0-1,0 0 1,1 0 0,-1-1-1,0 1 1,1-1 0,0 0-1,-1 1 1,1-1 0,0 0-1,0-1 1,0 1 0,0 0-1,0 0 1,-2-4 0,-2-3-229,1 0 0,0-1 0,0 1 0,1-1 0,-4-14 0,-1-17-419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02.0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1 133 16724,'14'-2'765,"0"0"0,-1-1 0,1-1 0,-1 0 1,20-9-1,-29 11-562,1 0-1,-1 0 1,0-1 0,0 0 0,0 0 0,0 0-1,0 0 1,-1-1 0,1 1 0,-1-1 0,0 0-1,0 0 1,0 0 0,-1-1 0,1 1 0,-1 0-1,0-1 1,2-9 0,-3 13-186,-1 0-1,0-1 1,1 1-1,-1 0 1,0 0-1,0-1 1,0 1 0,0 0-1,0 0 1,0-1-1,-1 1 1,1 0 0,0 0-1,-1 0 1,0-3-1,1 4-9,-1-1 0,1 1 0,-1-1 0,1 1-1,-1-1 1,1 1 0,-1 0 0,1-1 0,-1 1 0,1 0 0,-1-1-1,0 1 1,1 0 0,-1 0 0,1-1 0,-1 1 0,0 0-1,1 0 1,-1 0 0,0 0 0,-1 0 0,0 0 4,-1 1 0,1-1 0,-1 1 0,1 0 0,-1-1 0,1 1 0,0 0 0,-1 1 0,1-1 0,0 0 0,0 1 0,0-1 0,0 1 0,-3 3 1,-6 7 67,1 1 0,1 0 1,0 0-1,1 1 1,0 0-1,1 1 0,1 0 1,0 0-1,1 0 1,1 1-1,0-1 1,1 1-1,1 0 0,1 0 1,0 0-1,1 0 1,0 1-1,1-1 0,6 26 1,-5-36-92,0 0 1,0 0 0,0-1-1,1 1 1,0 0-1,0-1 1,1 0 0,-1 1-1,1-1 1,0-1-1,0 1 1,9 6 0,-11-9-59,1 0 0,-1 0 1,1-1-1,-1 1 1,1-1-1,0 0 0,-1 0 1,1 0-1,0 0 1,0 0-1,0-1 0,0 1 1,0-1-1,0 0 0,0 0 1,0 0-1,0 0 1,0 0-1,0-1 0,-1 1 1,1-1-1,0 0 1,0 0-1,0 0 0,-1 0 1,1-1-1,0 1 1,-1-1-1,4-1 0,-1-1-2,-1-1 0,1 1 0,-1-1-1,0 0 1,4-5 0,21-33-511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03.3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0 779 15651,'5'-2'498,"0"-1"0,-1-1 0,1 1 0,-1-1 0,0 1 0,0-1 0,0 0 0,0-1 0,5-8 0,24-49 931,-25 44-1031,35-71 195,-4-2 0,-4-1 1,34-146-1,-66 228-565,7-52 168,-9 56-162,0 0-1,-1 0 1,0 0 0,-1 0 0,1 0-1,-1 1 1,0-1 0,-2-6 0,3 11-29,0 1-1,0-1 1,0 1 0,0-1 0,-1 1 0,1-1 0,0 1 0,0-1-1,-1 1 1,1-1 0,0 1 0,0-1 0,-1 1 0,1-1 0,-1 1 0,1-1-1,0 1 1,-1 0 0,1-1 0,-1 1 0,1 0 0,-1-1 0,1 1-1,-1 0 1,1 0 0,-1-1 0,1 1 0,-1 0 0,1 0 0,-1 0-1,0 0 1,1 0 0,-1 0 0,1 0 0,-1 0 0,1 0 0,-1 0-1,0 0 1,1 0 0,-1 0 0,1 0 0,-1 0 0,1 1 0,-1-1-1,1 0 1,-1 0 0,1 1 0,-1-1 0,0 1 0,-1 1 11,-1 0 1,1 0-1,0 1 1,0-1-1,0 1 1,0-1-1,-2 4 0,-4 9 16,1 0 0,1 1-1,0 0 1,1 0-1,1 1 1,0 0-1,-1 17 1,-3 123 153,7-127-124,5 199 463,-1-200-437,1-1 0,1 1 0,1-1 0,1 1 0,21 48 0,-25-71-166,0 0 1,1 0-1,0 0 1,0 0-1,0 0 1,1-1-1,0 1 1,8 6-1,-12-11 36,1 0-1,-1 0 1,1 0-1,-1 0 1,1 0-1,-1 0 0,1-1 1,-1 1-1,1 0 1,0-1-1,-1 1 0,1-1 1,0 0-1,-1 1 1,1-1-1,0 0 0,0 0 1,-1 0-1,1 0 1,0-1-1,0 1 1,-1 0-1,1-1 0,0 1 1,-1-1-1,1 0 1,0 1-1,-1-1 0,1 0 1,-1 0-1,1 0 1,-1 0-1,0 0 0,1 0 1,-1-1-1,0 1 1,0 0-1,0-1 1,2-1-1,8-19-383,-2-4-105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03.8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6 129 16972,'-4'-13'2260,"2"24"-1096,2 27 78,2-22-868,1-1 1,9 30-1,-10-38-317,1 0 0,0-1 0,0 1 0,1 0 0,-1-1 0,1 0 0,1 0 0,5 7 0,-8-11-39,-1-1 0,1 0-1,0 0 1,-1 0 0,1 0-1,0 0 1,0 0 0,0-1-1,0 1 1,-1-1 0,1 1-1,0-1 1,0 0 0,0 1-1,0-1 1,0 0 0,0 0-1,0 0 1,0-1 0,0 1-1,0 0 1,0-1 0,0 0-1,0 1 1,-1-1 0,1 0-1,0 0 1,0 0 0,-1 0 0,4-2-1,5-4 33,-1-1 1,1 0-1,14-16 0,-16 14-12,8-6 15,28-28 100,-40 41-143,0 0-1,1 0 1,-1 0 0,0 0-1,1 1 1,0 0 0,-1 0-1,1 0 1,8-2 0,-11 4-9,0 0 0,0 0 0,0 0 1,0 0-1,0 0 0,0 1 0,0-1 0,0 0 1,0 1-1,0 0 0,0-1 0,0 1 0,0 0 1,0 0-1,0 0 0,-1 1 0,1-1 0,0 0 0,-1 1 1,1-1-1,-1 0 0,1 1 0,-1 0 0,0-1 1,0 1-1,0 0 0,0 0 0,0 0 0,0 0 1,1 2-1,3 8 20,-1 1 1,0-1-1,3 22 1,-4-21 2,4 32 53,-6-32-2,1-1 1,0 0-1,8 24 0,-10-35-71,0-1 0,0 0 0,1 0 0,-1 0 0,0 0 0,0 1 0,0-1-1,0 0 1,0 0 0,0 0 0,0 0 0,0 0 0,0 1 0,0-1 0,0 0 0,0 0-1,0 0 1,1 0 0,-1 0 0,0 0 0,0 1 0,0-1 0,0 0 0,0 0 0,0 0 0,1 0-1,-1 0 1,0 0 0,0 0 0,0 0 0,0 0 0,1 0 0,-1 0 0,0 0 0,0 0-1,0 0 1,0 0 0,1 0 0,-1 0 0,0 0 0,0 0 0,0 0 0,5-7 76,-1-12-2,-2-7-44,-2 0-1,0 0 1,-2 0 0,0 1 0,-2-1-1,-1 1 1,-1 0 0,-15-39 0,21 64-35,0 0 0,0 0 0,0 0 0,0 0 0,0-1 0,0 1 1,0 0-1,-1 0 0,1 0 0,0-1 0,0 1 0,0 0 0,0 0 0,1 0 1,-1 0-1,0-1 0,0 1 0,0 0 0,0 0 0,0 0 0,0 0 0,0-1 0,0 1 1,0 0-1,0 0 0,0 0 0,0 0 0,1 0 0,-1 0 0,0-1 0,0 1 1,0 0-1,0 0 0,0 0 0,1 0 0,-1 0 0,0 0 0,0 0 0,0 0 0,0 0 1,1 0-1,-1-1 0,0 1 0,0 0 0,0 0 0,0 0 0,1 0 0,-1 0 1,0 0-1,0 0 0,0 0 0,0 1 0,1-1 0,-1 0 0,0 0 0,0 0 0,0 0 1,0 0-1,1 0 0,-1 0 0,10 4-19,0-1-4,0 1-1,0-1 0,0-1 0,0 1 0,1-2 0,-1 0 0,0 0 0,1-1 0,12 0 0,-17-1 6,0 1-1,-1-1 0,1 0 1,0-1-1,0 1 0,-1-1 1,1 0-1,-1-1 0,1 1 1,-1-1-1,0 0 1,0 0-1,0-1 0,-1 0 1,1 1-1,-1-1 0,6-8 1,-8 11 19,-1-1 0,0 0-1,0 0 1,0 0 0,0 0 0,0 0 0,-1 0 0,1 0 0,0 0 0,-1 0 0,0 0 0,1 0 0,-1 0 0,0 0 0,0-1 0,0 1 0,0 0 0,-1 0 0,1 0-1,-1 0 1,0-4 0,-12-19-116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04.3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53 15187,'-15'-10'2049,"12"8"-1097,4-1-392,7 0 2265,1-3-1617,9 2-1064,0-2 1000,3 0-1016,1 0 48,-2 0-24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8.3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63 103 10538,'-2'-14'1385,"2"10"-911,-1-1 0,1 1-1,-1-1 1,0 1 0,0-1 0,0 1-1,-1-1 1,0 1 0,1 0 0,-5-6-1,6 10-405,-1-1-1,1 1 0,0 0 0,0 0 0,-1-1 1,1 1-1,0 0 0,0 0 0,-1 0 1,1 0-1,0 0 0,-1-1 0,1 1 1,0 0-1,0 0 0,-1 0 0,1 0 0,0 0 1,-1 0-1,1 0 0,0 0 0,-1 0 1,1 0-1,0 0 0,-1 0 0,1 0 0,0 1 1,-1-1-1,1 0 0,0 0 0,0 0 1,-1 0-1,1 0 0,-1 1 0,-8 11 981,-3 18-326,1 24-337,10-51-374,1 1 0,-1 0 0,1-1 1,0 1-1,0 0 0,1 0 0,-1-1 0,1 1 1,0 0-1,0-1 0,0 1 0,3 5 0,-4-8-10,1-1-1,-1 1 0,0-1 1,0 1-1,1-1 0,-1 0 1,1 1-1,-1-1 0,0 0 0,1 1 1,-1-1-1,1 0 0,-1 1 1,1-1-1,-1 0 0,1 0 1,-1 1-1,1-1 0,-1 0 1,1 0-1,-1 0 0,1 0 1,-1 0-1,1 0 0,0 0 0,-1 0 1,1 0-1,-1 0 0,1 0 1,0 0-1,0-1-1,1 0 0,-1 1 1,1-1-1,-1 0 0,1 0 0,-1 0 0,0 0 1,0 0-1,0-1 0,2-1 0,21-35-43,-22 35 38,10-23-18,-9 18-13,1 1-1,-1-1 1,9-10 0,-7 16-25,-2 10 36,-2 11-3,-1-17 18,0 21-29,-1-18 52,1 1 0,-1-1 0,2 1 0,-1-1 1,0 0-1,1 1 0,0-1 0,3 9 0,-4-14-10,0 0 1,1 0-1,-1 1 1,0-1-1,1 0 1,-1 0-1,0 0 0,1 0 1,-1 0-1,1 0 1,-1 0-1,0 0 1,1 0-1,-1 0 1,0 0-1,1 0 0,-1 0 1,1 0-1,-1 0 1,0-1-1,1 1 1,-1 0-1,0 0 1,1 0-1,-1-1 1,0 1-1,0 0 0,1 0 1,-1 0-1,0-1 1,1 1-1,-1 0 1,0-1-1,0 1 1,0 0-1,1-1 0,-1 0 1,12-13 28,8-20 25,-17 27-48,1 0 0,-1 1 0,1-1 0,1 1 0,-1-1-1,1 1 1,0 1 0,1-1 0,-1 1 0,10-7 0,-15 12-7,1 0 0,-1 0 1,1 0-1,-1 0 0,1 0 0,-1 0 1,1 0-1,-1 0 0,1 0 0,-1 0 1,1 0-1,-1 0 0,1 0 1,-1 1-1,1-1 0,-1 0 0,1 0 1,-1 1-1,1-1 0,-1 0 1,1 1-1,-1-1 0,1 0 0,-1 1 1,0-1-1,1 0 0,-1 1 1,0-1-1,1 1 0,-1-1 0,0 1 1,0-1-1,0 1 0,1-1 0,-1 1 1,0-1-1,0 1 0,0-1 1,0 1-1,0 0 0,7 29 129,-6-24-80,4 11 80,-5-17-124,1 0 0,-1 0-1,0 1 1,0-1 0,0 0 0,0 0-1,0 0 1,0 1 0,0-1 0,1 0-1,-1 0 1,0 0 0,0 0 0,0 0-1,0 0 1,1 1 0,-1-1 0,0 0-1,0 0 1,0 0 0,0 0 0,1 0-1,-1 0 1,0 0 0,0 0 0,0 0-1,1 0 1,-1 0 0,0 0 0,0 0-1,0 0 1,1 0 0,-1 0 0,0 0-1,2-2 33,0 1 0,-1-1 0,1 0 0,-1 0 0,1 0 0,-1 0 0,0 0 0,2-3-1,2-5-16,7-14 56,-10 19-77,1 0 0,-1-1 0,1 1 0,0 0 1,0 0-1,1 1 0,-1-1 0,1 1 0,0 0 0,0-1 1,7-4-1,-10 9-3,0 0 0,-1 0-1,1-1 1,0 1 0,-1 0 0,1 0 0,0 0 0,-1 0 0,1 0 0,0 0-1,0 0 1,-1 0 0,1 0 0,0 1 0,-1-1 0,1 0 0,0 0-1,-1 1 1,1-1 0,-1 0 0,1 1 0,0-1 0,-1 0 0,1 1 0,-1-1-1,1 1 1,-1-1 0,1 1 0,-1-1 0,1 1 0,-1-1 0,0 1-1,1 0 1,-1-1 0,0 1 0,0 0 0,1-1 0,-1 1 0,0 0-1,0 0 1,8 29-94,-8-29 95,1 33-1362,-8-37-1425,-1-10 2139,-3-5-220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04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1 209 17892,'2'-14'413,"2"1"0,0-1 1,0 0-1,1 1 0,1 0 0,0 0 0,1 1 1,1-1-1,-1 1 0,2 1 0,0 0 1,0 0-1,20-17 0,-27 26-363,0 0 1,0 1-1,0-1 1,1 1-1,-1 0 0,0-1 1,1 1-1,-1 0 1,1 0-1,-1 1 0,1-1 1,-1 0-1,1 1 1,0 0-1,-1-1 0,1 1 1,3 1-1,-4-1-29,0 1-1,0-1 1,0 1 0,-1 0-1,1 0 1,0 0-1,-1 0 1,1 0 0,-1 0-1,1 1 1,-1-1-1,0 0 1,0 1 0,1-1-1,-1 1 1,0-1 0,0 1-1,0 0 1,0-1-1,-1 1 1,1 0 0,0 0-1,-1 0 1,1-1-1,-1 3 1,3 8 22,-1 1 0,-1-1 0,0 1 0,-1-1 0,0 1 0,-1-1 0,-3 16 0,-23 88 207,18-82-149,-6 20 84,7-30-44,1 0 1,1 0 0,2 1 0,-3 37-1,6-60-123,1 1-1,0-1 0,1 1 1,-1-1-1,0 1 0,1-1 1,-1 1-1,1-1 0,0 0 1,-1 1-1,1-1 1,0 0-1,1 1 0,-1-1 1,0 0-1,1 0 0,-1 0 1,4 3-1,-3-4-9,0 1-1,0-1 1,0 0-1,1 0 1,-1 0 0,0-1-1,0 1 1,1 0 0,-1-1-1,0 1 1,1-1 0,-1 0-1,1 0 1,-1 0-1,0 0 1,4-1 0,1 0-100,0-1-1,0 0 1,0 0 0,0-1 0,0 0 0,-1 0-1,1 0 1,-1-1 0,0 0 0,0 0 0,9-9 0,-10 9-77,0-1 1,-1 0-1,0 0 1,0 0 0,0 0-1,-1-1 1,1 0-1,-1 1 1,-1-1 0,1 0-1,-1-1 1,0 1 0,0 0-1,-1-1 1,0 1-1,0-1 1,-1 1 0,0-11-1,-7-14-624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05.4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1 436 17332,'-1'1'98,"1"1"1,0 0 0,0 0 0,0 0 0,1 0-1,-1 0 1,0 0 0,1-1 0,-1 1 0,1 0-1,0 0 1,-1-1 0,1 1 0,0 0-1,0-1 1,0 1 0,0-1 0,1 1 0,-1-1-1,0 1 1,0-1 0,1 0 0,-1 0 0,1 1-1,2 0 1,-1-1-26,0 0-1,0 0 0,1-1 1,-1 1-1,0-1 1,1 1-1,-1-1 0,1 0 1,-1-1-1,0 1 1,1 0-1,-1-1 0,6-1 1,10-5-267,0-1 0,-1 0 0,1-1 0,-2-1 0,29-21 0,-27 18-158,-1 1 1,2 1-1,0 0 0,25-9 1,-43 19 395,1 1 0,-1-1 1,0 0-1,0 1 0,1-1 0,-1 1 0,0 0 1,1 0-1,-1 0 0,0 0 0,1 0 1,-1 1-1,0-1 0,1 1 0,-1-1 1,0 1-1,0 0 0,0 0 0,1 0 0,-1 0 1,0 0-1,0 0 0,0 1 0,-1-1 1,1 1-1,0-1 0,-1 1 0,3 2 1,2 4 305,-1 1 1,0 0 0,0 1 0,0-1 0,3 14 0,13 24 771,-20-45-1087,0 0 1,0-1-1,0 1 0,0-1 0,0 1 1,1-1-1,-1 1 0,0-1 0,1 0 1,-1 1-1,1-1 0,0 0 0,-1 0 1,1 0-1,0-1 0,0 1 0,-1 0 1,1 0-1,0-1 0,4 1 1,-4-1-13,1 0 0,-1-1 1,1 1-1,-1-1 1,0 1-1,1-1 1,-1 0-1,1 0 0,-1 0 1,0 0-1,0 0 1,0-1-1,4-2 1,4-5 13,0 0 0,-1-1 1,-1 0-1,13-19 0,4-9 2,-15 21-31,0 2 0,1 0 0,1 0 0,22-22 0,-33 36-8,1 0-1,-1 0 1,1-1 0,-1 1 0,1 0 0,0 0-1,0 0 1,-1 1 0,1-1 0,0 0 0,3 0 0,-4 1 2,-1 0 0,1 0 0,0 0 0,0 1 1,0-1-1,-1 0 0,1 0 0,0 1 1,0-1-1,-1 0 0,1 1 0,0-1 0,0 1 1,-1-1-1,1 1 0,-1-1 0,1 1 1,0-1-1,-1 1 0,1 0 0,-1-1 0,1 1 1,-1 0-1,0-1 0,1 1 0,-1 0 1,0 0-1,1-1 0,-1 1 0,0 2 0,4 13 104,0 0-1,-2 0 0,0 0 1,-1 29-1,2 16 363,-3-59-439,0-1 0,1 1 0,-1 0 0,0-1 1,1 1-1,-1-1 0,1 1 0,-1 0 0,1-1 0,0 1 0,-1-1 0,1 1 0,0-1 0,0 0 0,0 1 0,2 0 0,-3-1-16,0-1 0,1 0 0,-1 0 0,1 0 0,-1 1 0,1-1 0,-1 0 0,0 0 0,1 0 0,-1 0 0,1 0 0,-1 0 0,1 0 0,-1 0 0,1 0 0,-1 0 0,0 0 1,1 0-1,-1-1 0,1 1 0,-1 0 0,1 0 0,12-13 123,-3-2-140,-1 0 0,8-22 0,-8 19-695,14-25 0,-23 50-1521,-7 10 1573,-3-4 199,-1 1 22</inkml:trace>
  <inkml:trace contextRef="#ctx0" brushRef="#br0" timeOffset="1">685 0 20340,'0'8'1793,"3"-2"-1481,2 0-240,2 0 904,7 0-1408,2 1-440,7-4 672,2 0-144,5-3-144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05.9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148 0 15427,'0'2'169,"0"0"-1,-1 0 0,1 0 1,-1-1-1,1 1 1,-1 0-1,0 0 0,0-1 1,0 1-1,0 0 1,0-1-1,0 1 0,0-1 1,-2 2-1,-24 21 598,18-16-45,-7 5 289,-22 27 0,34-34-892,-1 0 0,1-1 0,0 2 0,1-1 0,-1 0 0,1 1 0,0-1 0,-2 9 0,5-14-127,-1 0-1,1 0 1,0 0 0,0 1-1,-1-1 1,1 0 0,0 0-1,0 0 1,0 0 0,0 0-1,0 0 1,1 0 0,-1 0-1,0 0 1,0 0 0,1 1-1,-1-1 1,1 0 0,-1 0-1,1-1 1,-1 1 0,1 0-1,0 0 1,-1 0 0,1 0-1,0 0 1,0-1 0,-1 1-1,1 0 1,0-1 0,0 1-1,0 0 1,0-1 0,0 1-1,0-1 1,0 0 0,0 1-1,0-1 1,0 0 0,0 1-1,0-1 1,0 0 0,1 0-1,0 0 1,7 0-208,0 0-1,0-1 0,0 1 1,12-4-1,-12 2 99,0 0-49,6-1-38,0 1 0,0 0 0,0 1 1,28 2-1,-40-1 248,0 1 0,0-1-1,1 1 1,-1 0 0,0 0 0,0 0 0,0 0 0,0 1 0,0-1-1,0 1 1,0-1 0,0 1 0,-1 0 0,1 0 0,-1 1 0,1-1-1,-1 0 1,0 1 0,0 0 0,0-1 0,0 1 0,0 0 0,-1 0-1,1 0 1,-1 0 0,0 0 0,2 7 0,-2-4 104,-1 1 0,1-1 0,-1 1 0,0-1 1,-1 1-1,0-1 0,0 1 0,0-1 0,-1 0 0,1 1 1,-2-1-1,1 0 0,-1 0 0,0 0 0,-5 8 0,2-4 41,-1-1 0,0 0 1,0 0-1,-1-1 0,0 1 0,0-2 0,-1 1 0,-10 6 0,12-10-185,1-1 0,-1 1 1,1-1-1,-1-1 0,0 1 0,0-1 0,0-1 1,-1 1-1,1-1 0,0 0 0,-1-1 1,1 0-1,-8-1 0,11 1-84,1 0 0,0-1 1,-1 0-1,1 0 0,0 0 0,-1 0 1,1 0-1,0-1 0,0 1 0,0-1 1,0 0-1,0 0 0,1 0 0,-1 0 1,1-1-1,-1 1 0,1-1 0,0 1 0,0-1 1,0 0-1,0 0 0,0 0 0,0 0 1,1 0-1,0 0 0,0 0 0,0-1 1,0 1-1,-1-7 0,2-19-501,5-3-187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06.3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1 163 14395,'14'-2'858,"-8"2"-79,0-1-1,0 0 1,0 0 0,10-4 0,-14 4-565,1 0 0,-1 0 0,0-1 0,0 1 0,0 0 0,-1-1 0,1 1 0,0-1 0,-1 0 1,1 0-1,-1 0 0,1 0 0,-1 0 0,0 0 0,0 0 0,2-3 0,-1-1-108,1-1-1,-1 0 1,0 0-1,-1-1 0,0 1 1,0 0-1,0 0 1,-1-1-1,0 1 1,-1 0-1,0-1 1,0 1-1,-2-8 1,3 14-97,0 1 1,0-1-1,0 1 1,0-1 0,0 1-1,0-1 1,-1 0 0,1 1-1,0-1 1,0 1 0,-1-1-1,1 1 1,0-1 0,0 1-1,-1 0 1,1-1 0,-1 1-1,1-1 1,0 1-1,-1 0 1,1-1 0,-1 1-1,1 0 1,-1-1 0,1 1-1,-1 0 1,1 0 0,-1 0-1,1-1 1,-1 1 0,1 0-1,-1 0 1,1 0 0,-1 0-1,0 0 1,1 0-1,-1 0 1,1 0 0,-1 0-1,1 0 1,-1 0 0,1 0-1,-1 1 1,0-1 0,1 0-1,-1 0 1,1 0 0,-1 1-1,1-1 1,0 0 0,-1 1-1,1-1 1,-1 0 0,1 1-1,-1 0 1,-2 2 52,1 0 1,-1 0 0,1 1-1,-1-1 1,1 1 0,-2 4-1,0 4 34,-1 0 0,2 0 0,0 1 0,0-1-1,1 1 1,1 0 0,0-1 0,1 1 0,0 0 0,1 0-1,0-1 1,4 18 0,-4-28-87,-1 0 1,1 0-1,-1 0 0,1 0 1,0 0-1,0 0 0,0 0 0,0 0 1,0 0-1,0 0 0,1 0 1,-1 0-1,1-1 0,-1 1 1,1-1-1,-1 1 0,1-1 1,0 1-1,3 1 0,-3-3-3,0 1-1,0-1 1,0 0 0,0 0-1,0 0 1,0 0-1,0 0 1,0 0 0,0 0-1,0-1 1,0 1-1,0-1 1,0 0 0,0 1-1,0-1 1,0 0-1,2-1 1,7-6 16,0 0 1,0-1-1,-1 0 1,17-20-1,-25 27-17,47-58-9,-32 38-13,33-34-1,-49 55 16,0 0 0,0 0-1,0 0 1,0 0 0,0 0-1,0 0 1,0 1 0,0-1-1,0 0 1,0 1-1,1-1 1,-1 1 0,0-1-1,0 1 1,1-1 0,-1 1-1,0 0 1,2 0 0,-2 0 0,-1 0 0,1 1-1,0-1 1,-1 0 0,1 1 0,-1-1 0,1 1 0,-1-1 0,0 1 0,1-1 0,-1 1 0,1-1 0,-1 1 0,0-1 0,1 1 0,-1-1 0,0 1 0,0 0 0,0-1 0,1 1 0,-1 0 0,0-1 0,0 1 0,0-1 0,0 2-1,0 8-12,0-1-1,-1 1 0,-2 15 1,2-18 18,0-5-3,-2 16 11,1 1 1,0-1-1,2 23 0,0-41-8,0 1-1,0 0 0,0-1 0,0 1 1,0 0-1,0-1 0,0 1 0,0 0 1,0-1-1,0 1 0,1-1 1,-1 1-1,0 0 0,1-1 0,-1 1 1,0-1-1,1 1 0,-1 0 0,0-1 1,1 1-1,-1-1 0,1 1 0,-1-1 1,1 0-1,-1 1 0,1-1 0,-1 1 1,1-1-1,0 0 0,-1 0 0,1 1 1,-1-1-1,1 0 0,0 0 1,-1 0-1,1 0 0,0 1 0,-1-1 1,1 0-1,0 0 0,-1 0 0,1-1 1,0 1-1,-1 0 0,1 0 0,0 0 1,-1 0-1,1-1 0,0 1 0,-1 0 1,1 0-1,-1-1 0,1 1 1,-1-1-1,2 0 0,3-2 15,1-1 1,-1 0-1,0 0 0,7-7 1,23-30 34,-25 28-58,0 1 1,1 0 0,0 1-1,0 0 1,1 1 0,22-14-1,-33 23-3,1 0 0,-1 1-1,0-1 1,0 1-1,0-1 1,0 1 0,0-1-1,1 1 1,-1 0-1,0 0 1,0-1-1,0 1 1,1 0 0,-1 0-1,0 0 1,0 0-1,1 1 1,-1-1 0,0 0-1,0 0 1,0 1-1,1-1 1,-1 1-1,0-1 1,0 1 0,0-1-1,0 1 1,0 0-1,0 0 1,0-1 0,0 1-1,0 0 1,0 0-1,-1 0 1,1 0-1,0 0 1,-1 0 0,1 0-1,0 0 1,-1 0-1,1 0 1,-1 1 0,0-1-1,1 0 1,-1 0-1,0 2 1,3 8-479,-1 1-1,-1-1 1,0 0-1,-1 14 1,1-8-742,2-2 633,2-10-223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07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372 6 14491,'8'-5'3750,"-20"14"-608,-87 101 771,-36 70-3610,107-140 41,-75 106 532,103-146-864,0 0 1,-1 0-1,1 0 1,0 1-1,0-1 0,0 0 1,0 0-1,-1 1 0,1-1 1,0 0-1,0 0 0,0 1 1,0-1-1,0 0 0,0 1 1,0-1-1,-1 0 1,1 0-1,0 1 0,0-1 1,0 0-1,0 1 0,0-1 1,1 0-1,-1 1 0,0-1 1,0 0-1,0 0 0,0 1 1,0-1-1,0 0 1,1 1-1,9 0 181,27-12-126,-22 7-24,27-7-349,0 2 0,1 3 0,0 1 0,0 2 0,0 2-1,0 1 1,46 8 0,-65-4-218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08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0 952 19164,'1'0'58,"-1"1"0,0-1 0,1 1 0,-1-1 0,0 0 0,1 1 0,-1-1 0,1 0 0,-1 0 0,1 1 0,-1-1 0,1 0 0,-1 0 0,1 0 0,-1 1 0,1-1 0,-1 0 0,1 0 0,-1 0 0,1 0 0,-1 0 0,1 0 0,0 0 0,-1 0 0,1 0 0,-1-1 0,1 1 0,-1 0 0,1 0 0,-1 0 0,1-1 0,1 0-10,-1 0-1,1-1 0,-1 1 1,1-1-1,-1 1 1,0-1-1,1 1 0,-1-1 1,1-2-1,8-16 376,-1 1-1,-1-1 1,9-33 0,12-69 299,-27 111-653,22-110 573,-5-1 0,5-198 0,-25 309-581,-1 19-24,-1 24 1,-2 343-178,5-361 56,0 0-128,0 0 0,2 0 0,-1 0 0,2 0 0,-1 0 0,9 22 1,-10-35 111,-1 0 1,0 1 0,1-1 0,-1 0 0,1 0 0,0 0 0,-1 1-1,1-1 1,0 0 0,0 0 0,0 0 0,0 0 0,0 0 0,0-1 0,0 1-1,0 0 1,0 0 0,0-1 0,0 1 0,0 0 0,1-1 0,-1 1-1,0-1 1,0 0 0,1 1 0,-1-1 0,0 0 0,1 0 0,-1 0 0,0 0-1,1 0 1,-1 0 0,0 0 0,1 0 0,-1-1 0,0 1 0,0 0-1,1-1 1,-1 1 0,0-1 0,0 0 0,0 1 0,1-1 0,-1 0 0,0 0-1,0 1 1,1-3 0,5-3-380,1 0-1,-1-1 1,-1 1-1,1-2 1,6-10 0,11-19-838</inkml:trace>
  <inkml:trace contextRef="#ctx0" brushRef="#br0" timeOffset="1">392 225 15459,'-1'-6'389,"-1"0"0,0 0-1,0 0 1,0 0 0,-6-9-1,8 14-338,-1 0 1,1 0-1,-1 0 0,0 0 0,0 1 0,1-1 0,-1 0 1,0 0-1,0 1 0,0-1 0,1 1 0,-1-1 0,0 1 0,0-1 1,0 1-1,0 0 0,0-1 0,-1 1 0,0 0 29,1 0 0,0 0 0,-1 0 0,1 1 0,0-1 0,0 0 0,-1 1 0,1-1 0,0 1 0,0 0 0,0-1 0,-1 1 0,1 0 0,0 0 0,0-1-1,0 1 1,0 0 0,-1 2 0,-4 4 162,1 0-1,0 1 0,1 0 0,-1-1 0,1 2 0,1-1 1,0 0-1,0 1 0,-3 17 0,0 5 175,-2 49 0,6-56-244,2-1 1,1 1 0,1-1 0,9 41 0,-10-55-112,2 0-1,-1-1 1,1 1 0,1-1 0,-1 1 0,1-1 0,1 0 0,0 0 0,0-1 0,0 0 0,1 1 0,0-2 0,0 1 0,1-1-1,10 8 1,-14-12-28,0-1-1,0 1 1,0-1-1,1 1 0,-1-1 1,1 0-1,-1 0 1,1-1-1,-1 1 0,1-1 1,0 0-1,-1 1 1,1-2-1,-1 1 0,1 0 1,-1-1-1,1 1 1,0-1-1,-1 0 0,0 0 1,1-1-1,-1 1 1,0-1-1,0 0 0,1 0 1,2-2-1,5-4 39,-1-1-1,0 0 1,-1 0 0,0-1-1,0 0 1,7-12-1,-4 4 13,-1-1 0,-1 0 0,-1 0 0,0-1 0,-1 0 0,-1-1 0,-2 0-1,5-22 1,-7 27-59,-1-1 0,-1 1 0,0 0 0,-1-1 0,-1 1 0,-1-1 0,0 1 0,-1 0 0,0 0 0,-1 0 0,-8-18 0,9 29-49,1-1 1,-1 1 0,-1 0 0,1 0 0,-1 0 0,1 1-1,-2-1 1,1 1 0,0 0 0,-1 0 0,0 0 0,1 1-1,-1-1 1,-1 1 0,-8-4 0,10 6-60,0-1 0,-1 1 0,1 0 0,0 0 1,0 1-1,0-1 0,-1 1 0,1 0 0,0 0 0,-1 1 0,1-1 0,0 1 0,0 0 0,0 0 1,0 0-1,-1 0 0,2 1 0,-1 0 0,0 0 0,0 0 0,0 0 0,-6 5 0,1 2-179,1 1-1,-1-1 0,1 1 1,1 1-1,0-1 0,0 1 0,-7 19 1,-2 6-475</inkml:trace>
  <inkml:trace contextRef="#ctx0" brushRef="#br0" timeOffset="2">886 0 19332,'-10'48'1608,"-10"12"-1079,-4 8-217,3 11 704,0 1-312,5-4-288,1 0-176,4-19-440,5-8-280,1-22-496,5-22-216,-3-5 831,0-26-247,2-16-248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08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1 16620,'-7'3'249,"1"1"0,-1 0 0,1 0 0,0 0 0,0 1 0,0 0 0,1 0 0,0 1 0,0-1 0,0 1 1,1 0-1,0 1 0,0-1 0,0 1 0,1-1 0,-4 11 0,4-9-115,1-1 0,0 0 0,0 1 0,1-1 1,0 1-1,0 0 0,1-1 0,-1 1 0,2 0 0,-1-1 0,1 1 0,0 0 0,1-1 0,0 0 0,5 15 1,-6-20-106,0 0 1,0 0-1,1 0 0,-1 1 1,0-1-1,1 0 1,-1 0-1,1-1 1,0 1-1,0 0 1,-1-1-1,1 1 1,0-1-1,1 1 1,-1-1-1,0 0 1,0 0-1,0 0 1,1 0-1,-1 0 1,0 0-1,1-1 1,-1 1-1,1-1 0,3 0 1,-2 0 2,0-1 0,-1 1 1,1-1-1,0 0 0,-1 0 1,1-1-1,-1 1 0,1-1 0,-1 1 1,0-1-1,0 0 0,0-1 0,0 1 1,0 0-1,0-1 0,4-4 1,0-2 47,-1 0 1,0 0-1,-1 0 1,1-1 0,-2 1-1,1-1 1,-2 0-1,5-16 1,-6 21-40,-1-1 0,0 0 0,0 0 0,0 0 0,0 0 0,-1 0 0,0 0 0,-1 0 0,1 0 0,-1 0 0,0 0 0,-1 0 0,1 0 0,-1 1 0,0-1 0,-5-8 0,6 13-35,1 0 0,-1 0-1,0 0 1,1 0 0,-1 0-1,0 0 1,0 1 0,0-1-1,0 0 1,0 0 0,0 1-1,0-1 1,0 0 0,0 1-1,0-1 1,0 1 0,0 0-1,-1-1 1,1 1 0,0 0-1,0 0 1,0 0 0,-1-1-1,1 1 1,0 0 0,0 1-1,0-1 1,-1 0-1,1 0 1,0 0 0,0 1-1,0-1 1,0 1 0,0-1-1,-1 1 1,1-1 0,0 1-1,0 0 1,0-1 0,0 1-1,1 0 1,-3 1 0,-1 2-37,-1 1 0,1 0-1,0 0 1,0 0 0,0 0 0,1 0 0,-4 7 0,-1 5-252,2 0 1,0 1-1,0 0 0,2 0 1,-5 34-1,6-22-426,2 0 0,4 57 0,-2-77 546,1 0 0,-1 0 1,5 10-1,13 21-571</inkml:trace>
  <inkml:trace contextRef="#ctx0" brushRef="#br0" timeOffset="1">408 445 14139,'0'17'971,"-1"0"1,0 0-1,-1-1 0,-1 1 1,-6 21-1,-5 30 1323,13-61-2116,-2 14 386,1 1 0,1 21 1,1-38-464,0 0 1,1 0 0,-1 0-1,1 0 1,0-1-1,1 1 1,-1 0 0,1 0-1,0-1 1,0 1 0,0-1-1,1 0 1,-1 0-1,6 7 1,-6-9-65,-1-1 0,1 1 0,0-1 0,-1 0 0,1 1 0,0-1 0,0 0 0,0 0 0,0 0 0,0-1 0,0 1 0,0 0 0,0-1-1,0 1 1,0-1 0,0 0 0,0 0 0,0 0 0,4 0 0,-3-1-1,1 0-1,0 0 1,0 0-1,-1 0 1,1-1-1,-1 1 1,1-1-1,-1 0 1,0 0-1,4-3 1,2-3 13,0 0 1,0-1-1,-1 0 1,0-1-1,-1 0 1,7-11-1,-9 14-27,-1-1 0,0 0-1,0-1 1,-1 1 0,0 0-1,-1-1 1,0 0 0,0 0-1,0 1 1,-1-15 0,-1 18-32,0-1 0,-1 1 1,1 0-1,-2 0 1,1 1-1,0-1 1,-1 0-1,0 0 0,0 1 1,0-1-1,0 1 1,-1-1-1,0 1 1,0 0-1,0 0 1,0 0-1,-1 1 0,0-1 1,1 1-1,-6-3 1,1 0-183,-1 1-1,0 0 1,-1 0 0,1 1-1,-1 1 1,0 0 0,0 0 0,0 1-1,0 0 1,0 0 0,0 1 0,-1 1-1,1 0 1,0 0 0,0 1-1,-1 0 1,1 1 0,0 0 0,0 1-1,0 0 1,1 0 0,-16 8 0,2 4-663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09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1612 14699,'1'2'62,"0"0"0,0 0 0,0 0 1,0 0-1,1-1 0,-1 1 0,0 0 0,1-1 0,0 1 0,-1-1 0,1 1 0,0-1 0,0 0 1,0 0-1,0 0 0,0 0 0,0 0 0,0 0 0,0 0 0,0-1 0,0 1 0,0-1 0,0 0 1,5 1-1,5-1 14,-1-1 0,1 0-1,20-4 1,-22 3 105,304-73 90,-184 42-205,1207-245-1428,15 67 2467,-1151 181-440,1827-189-1973,-1251 160 752,-2-39 1097,-34-45 270,-157 29-116,4 22-22,-156 43-430,625-93-712,-945 120 490,285-42-1608,-306 60 1345,-12 5-66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23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1 17684,'-3'0'2200,"-1"7"-1432,-2 7-384,-2 7 2441,2 13-2289,2 7-144,2 5-200,1 2-112,1-1-56,0-5-16,3-9-160,0-6-136,0-8-528,-3-5-320,-2-8 880,-2-3-176,-1-3-184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23.6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 16508,'0'-4'2176,"9"7"-1320,3-2-320,3 1 2337,8-1-2121,4 4-136,7-5-512,4-2-392,0-5 336,-8-5-64,-9-6-184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8.7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16940,'0'36'1392,"0"9"-928,0 4-144,2 2 320,1 0-56,3-3-56,0-4-111,-2-6-153,1-5-96,1-6-120,-3-3-48,0-3-112,0-3-136,1-2-433,-1-4-135,-3-10 624,2-1-136,-7-13-128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24.1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77 243 18092,'0'1'94,"0"0"1,1-1-1,-1 1 1,0 0-1,0 0 1,0-1-1,0 1 1,0 0-1,0 0 1,0-1-1,0 1 1,0 0-1,0 0 1,0-1-1,0 1 1,-1 0 0,1-1-1,0 1 1,0 0-1,-1-1 1,1 1-1,-1 1 1,-13 20 84,8-12 163,-3 8 96,1 0-1,0 0 1,1 1 0,1 0-1,-6 36 1,10-46-399,1 1-1,0-1 1,1 1-1,0-1 1,0 1 0,1-1-1,0 1 1,0-1-1,1 0 1,1 0-1,0 1 1,0-2 0,0 1-1,7 11 1,-8-17-60,-1-1 0,1 0 1,-1 1-1,1-1 0,0 0 1,0 0-1,0 0 0,0 0 1,1 0-1,-1 0 0,1-1 1,-1 1-1,1-1 0,-1 1 1,1-1-1,0 0 0,-1 0 0,1 0 1,0-1-1,0 1 0,0-1 1,0 1-1,0-1 0,0 0 1,-1 0-1,1 0 0,0-1 1,0 1-1,0-1 0,0 0 1,0 1-1,-1-1 0,1 0 1,0-1-1,-1 1 0,1 0 0,-1-1 1,1 1-1,-1-1 0,0 0 1,1 0-1,-1 0 0,0 0 1,0 0-1,-1-1 0,1 1 1,0 0-1,1-4 0,3-6-38,0-1 0,-1 0 0,0 0 0,-1 0 0,0 0 0,-1-1-1,-1 1 1,2-28 0,-2-20-262</inkml:trace>
  <inkml:trace contextRef="#ctx0" brushRef="#br0" timeOffset="1">86 0 19028,'0'5'1720,"0"1"-1391,0 0-105,0 1 616,3-2-1240,-2-1 544,1 5-184,-1 0-128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24.8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52 14643,'5'3'361,"-1"0"0,0 0-1,1-1 1,0 1 0,0-1 0,0 0-1,0 0 1,0 0 0,7 1-1,-5-2 99,0 1 0,0 1 0,0-1-1,11 7 1,-16-8-388,0 1-1,0-1 0,-1 1 1,1-1-1,-1 1 1,1-1-1,-1 1 1,1 0-1,-1 0 1,0 0-1,0 0 0,0-1 1,0 2-1,0-1 1,0 0-1,-1 0 1,1 0-1,-1 0 0,1 0 1,-1 3-1,0 3 29,0 0 0,-1 0 0,0 0 0,0 0 0,0 0 0,-1 0 0,-1 0 0,1 0 0,-7 12 0,-6 9 314,-20 28 0,25-41-231,-35 51 563,-22 39 569,66-105-1297,0 1-1,0-1 1,1 0-1,-1 0 1,1 1 0,-1-1-1,1 0 1,-1 0-1,1 1 1,0-1-1,0 1 1,0-1 0,0 0-1,0 1 1,0-1-1,0 0 1,0 3-1,1-4-22,-1 1 0,1-1-1,-1 1 1,0-1-1,1 1 1,-1-1 0,1 1-1,-1-1 1,1 1-1,0-1 1,-1 0 0,1 1-1,-1-1 1,1 0-1,0 0 1,-1 0 0,1 1-1,0-1 1,-1 0-1,1 0 1,0 0 0,-1 0-1,1 0 1,1 0-1,5-1-199,-1 0-1,1 0 1,0-1-1,0 1 0,7-4 1,136-60-4395,-108 45 3555</inkml:trace>
  <inkml:trace contextRef="#ctx0" brushRef="#br0" timeOffset="1">580 25 20668,'-9'6'1945,"14"-5"-1273,-1 1-280,8 1 1008,2 1-455,7 1-385,0-2-176,4 0-496,4 3-248,-2-6-945,0-3-855,-3-9 1736,-2-8-336,-2-2-321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25.2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67 191 18980,'9'16'1696,"-11"13"-1143,-2 2-233,-2 11 912,3 2-624,0 3-216,0-2-200,3-6-496,-3-6-336,1-14-344,2-16 752,-1-6-208,-4-19-153</inkml:trace>
  <inkml:trace contextRef="#ctx0" brushRef="#br0" timeOffset="1">1 24 18180,'4'-6'1496,"-2"5"-1096,2-2-288,-2-3 160,1 0 176,-3 4-416</inkml:trace>
  <inkml:trace contextRef="#ctx0" brushRef="#br0" timeOffset="2">282 733 19260,'20'-34'3793,"27"-56"-2410,-35 63-1325,1 1 0,29-42 1,-41 68-61,-1-1 0,0 1 1,0 0-1,0-1 0,0 1 1,1 0-1,-1-1 0,0 1 1,0 0-1,1-1 0,-1 1 0,0 0 1,0 0-1,1-1 0,-1 1 1,0 0-1,1 0 0,-1 0 1,0 0-1,1-1 0,-1 1 1,0 0-1,1 0 0,-1 0 1,1 0-1,-1 0 0,0 0 1,1 0-1,0 0 0,2 10-30,-5 23-8,2-29 32,-15 172-87,18-151-558,2-20 151,1-17 240,0-10-13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25.7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253 0 19860,'2'2'146,"0"0"0,0-1 1,-1 1-1,1 0 0,0 0 0,-1 1 0,0-1 0,1 0 0,-1 0 0,0 1 1,0-1-1,0 1 0,0-1 0,-1 1 0,1-1 0,-1 1 0,1-1 0,-1 5 1,4 14 600,2-2-360,4 12-85,0 1-1,-3 0 1,0 1-1,1 39 1,-7-42-329,-1 0 1,-2 0-1,-1-1 1,-1 1-1,-2-1 1,-1 0-1,-1 0 1,-1-1-1,-2 0 1,0 0-1,-2-1 1,-2-1-1,0 0 1,-1-1-1,-33 38 1,31-44 2,0 0 0,-1-2 0,-33 25 0,1-9-114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26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32 16251,'5'-11'900,"4"-8"450,-6 17-523,-4 10 183,-58 318 1822,45-217-2942,0 114-1,13-157-306,13 103 1,-8-143 159,1 0-1,1-1 1,1 1 0,1-1 0,1-1-1,25 46 1,-28-59 141,1-1 0,0 0 0,11 12 0,-11-15-34,1-1 1,0 1-1,11 6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19.7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115 7 16331,'1'0'41,"-1"0"0,0 0 0,0 0 0,0-1 0,0 1 0,0 0 0,0 0 0,0-1 0,0 1-1,0 0 1,0 0 0,0 0 0,0-1 0,0 1 0,0 0 0,0 0 0,0 0 0,-1-1 0,1 1-1,0 0 1,0 0 0,0 0 0,0-1 0,0 1 0,0 0 0,-1 0 0,1 0 0,0 0 0,0-1-1,0 1 1,0 0 0,-1 0 0,1 0 0,0 0 0,0 0 0,0 0 0,-1 0 0,1 0 0,0-1-1,-9 7 492,-7 15 101,2 4-175,2 0 0,0 2 0,2-1-1,1 2 1,1-1 0,-7 43 0,12-51-160,1 1 0,1 23 0,1-37-233,0 0 1,0-1 0,1 1 0,0 0-1,0-1 1,1 1 0,-1-1 0,1 0-1,0 1 1,1-1 0,-1 0-1,5 6 1,-6-10-69,0 0-1,0 1 1,0-1-1,0 0 1,0 0-1,0 0 1,0 0 0,1-1-1,-1 1 1,0 0-1,1 0 1,-1-1-1,0 1 1,1-1 0,-1 1-1,1-1 1,-1 0-1,1 1 1,-1-1-1,1 0 1,-1 0-1,1 0 1,-1 0 0,1 0-1,-1 0 1,1-1-1,-1 1 1,1 0-1,-1-1 1,1 1-1,-1-1 1,0 0 0,1 1-1,-1-1 1,0 0-1,0 0 1,3-2-1,0-1-78,1 0 0,0 0-1,-1-1 1,0 0 0,0 0-1,-1 0 1,6-10 0,10-25-96,-2-4-71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20.3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5 17636,'-12'-4'2168,"4"8"-1256,4 1-431,-1 2 2535,4 2-2184,1 0-1112,3 0-576,3-4 760,0-4-208,-2-4-152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20.8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1 972 16948,'0'2'220,"-1"0"1,1 0 0,0 0 0,0 1-1,0-1 1,0 0 0,1 0 0,-1 0-1,0 0 1,1 0 0,1 2 0,-2-3-170,0-1 0,0 0 0,0 0 1,0 1-1,1-1 0,-1 0 0,0 0 1,0 0-1,0 1 0,1-1 0,-1 0 1,0 0-1,0 0 0,1 0 0,-1 1 0,0-1 1,1 0-1,-1 0 0,0 0 0,0 0 1,1 0-1,-1 0 0,0 0 0,1 0 1,-1 0-1,0 0 0,0 0 0,1 0 1,-1 0-1,1 0 0,13-12 1158,8-18-1003,-1-2 1,-1 0-1,-2-2 0,15-38 0,6-9-726,-28 65 273,-11 16 243,1 0 0,-1 0-1,0 0 1,0 0 0,0 0-1,1 0 1,-1 0 0,0 0-1,0 0 1,0 0-1,0 0 1,1 0 0,-1 0-1,0 0 1,0 1 0,0-1-1,0 0 1,1 0 0,-1 0-1,0 0 1,0 0 0,0 0-1,0 0 1,0 1 0,0-1-1,1 0 1,-1 0 0,0 0-1,0 0 1,0 1 0,0-1-1,0 0 1,0 0 0,0 0-1,0 0 1,0 1 0,0-1-1,0 0 1,0 0-1,0 0 1,0 1 0,0-1-1,0 0 1,0 0 0,-1 37-17,-18 91 566,-5 53 233,24-171-623,1-16 362,1-21-127,-1-19-286,0-10 26</inkml:trace>
  <inkml:trace contextRef="#ctx0" brushRef="#br0" timeOffset="1.01">286 135 15019,'4'6'635,"-1"1"0,1-1 1,0 0-1,0 0 0,1 0 0,0 0 0,10 9 0,-13-14-517,0 1 0,1-1-1,-1 0 1,1 0 0,-1 0-1,1 0 1,0 0 0,-1 0-1,1-1 1,0 1 0,0-1-1,0 0 1,-1 1 0,1-1-1,0-1 1,0 1 0,-1 0-1,1-1 1,0 1 0,0-1 0,-1 0-1,1 0 1,-1 0 0,4-2-1,2-1-50,-1-1 1,0 1-1,0-2 0,0 1 0,0-1 1,-1 1-1,0-2 0,-1 1 0,1-1 1,6-11-1,-6 9-36,-1 0 0,0 0 0,-1 0 1,1-1-1,-2 0 0,0 0 0,0 0 0,2-15 0,-7 8 56,2 16-83,0 1 0,0 0 0,0 0 0,-1-1 0,1 1 0,0 0 0,0 0 0,-1-1-1,1 1 1,0 0 0,0 0 0,-1 0 0,1 0 0,0-1 0,0 1 0,-1 0 0,1 0 0,0 0 0,-1 0 0,1 0 0,0 0-1,-1 0 1,1 0 0,0 0 0,-1 0 0,1 0 0,0 0 0,-1 0 0,-1 0 7,0 1 0,0 0-1,0 0 1,0 0 0,1 0 0,-1 1 0,0-1 0,1 0-1,-1 1 1,1-1 0,-1 1 0,1 0 0,-2 1 0,-14 21 92,0 1 1,2 1 0,1 1-1,-18 46 1,25-54-36,0 0 0,2 1 0,1 0 0,0 0 0,1 0 0,2 0 0,0 37 0,1-53-129,1-1 0,-1 0 0,0 0 0,1 0 0,-1 1 0,1-1 0,0 0 0,0 0 0,0 0 0,1 0 0,-1 0 0,1 0 0,0-1 0,0 1 0,-1 0 0,2-1 0,-1 1 0,0-1 0,0 0 0,1 0-1,-1 0 1,1 0 0,0 0 0,0 0 0,0-1 0,-1 1 0,1-1 0,1 0 0,-1 0 0,0 0 0,0 0 0,0-1 0,0 1 0,1-1 0,-1 0 0,0 0 0,0 0 0,1 0 0,3-1 0,23-4-357,0-3-139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21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48 14459,'16'3'1912,"10"0"-871,1-3-417,6-6 1896,2 0-1391,5-1-457,-2-1-128,-4-1-808,-4 2-488,-10-1 632,-5 5-168,-14 3-177</inkml:trace>
  <inkml:trace contextRef="#ctx0" brushRef="#br0" timeOffset="1">0 242 18820,'17'9'2128,"8"-4"-1415,10-7-249,5-5 1096,10-5-808,1-2-192,2-2-960,-7-2 624,-1 4-248,-6 5-112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22.0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0 18092,'-2'8'337,"0"-1"0,0 0 1,-1 1-1,0-1 0,-1 0 1,-5 9-1,-11 22 337,8-7-398,1 0-1,1 1 0,2 0 1,1 1-1,2-1 1,1 1-1,1 64 0,3-90-203,1 1 0,0 0 0,1-1 0,-1 1 0,5 9 0,-5-15-59,-1-1 0,1 1 0,0 0-1,-1-1 1,1 1 0,0-1 0,0 0-1,0 1 1,1-1 0,-1 0 0,0 1-1,0-1 1,1 0 0,-1 0 0,0 0-1,1 0 1,-1 0 0,1-1 0,-1 1 0,1 0-1,0-1 1,-1 1 0,1-1 0,0 1-1,-1-1 1,1 0 0,0 0 0,0 0-1,1 0 1,3-1 14,-1 0 0,0 0 0,0-1 1,0 0-1,0 0 0,0-1 0,0 1 0,0-1 0,-1 0 0,1 0 0,-1-1 0,0 1 0,0-1 0,0 0 0,-1 0 1,5-6-1,-1 0 42,0 0 1,0 0-1,-1-1 1,-1 0-1,0 0 1,5-15-1,3-29 52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9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1 208 12195,'3'1'292,"1"1"1,0-1-1,0 1 1,0-1-1,0 0 1,0 0 0,0-1-1,0 1 1,0-1-1,0 0 1,0 0 0,1-1-1,-1 1 1,0-1-1,0 1 1,7-4-1,-8 3-176,-1-1 0,1 1-1,0-1 1,0 0 0,-1 0 0,1 0-1,-1 0 1,0-1 0,1 1-1,-1-1 1,0 1 0,-1-1-1,1 0 1,0 0 0,-1 0-1,0 1 1,1-2 0,-1 1 0,0 0-1,-1 0 1,2-7 0,-1 2-25,0 0 1,-1-1 0,0 1 0,0-1 0,-2-8 0,2 14-59,-1 1 0,1-1 1,-1 0-1,0 1 0,0-1 0,0 1 1,0-1-1,-4-4 0,5 6-14,-1 1 0,0-1-1,0 0 1,0 0 0,0 0-1,1 1 1,-1-1 0,0 0-1,-1 1 1,1-1 0,0 1-1,0-1 1,0 1 0,0 0-1,0-1 1,0 1 0,0 0-1,-1 0 1,1 0 0,0 0-1,-2 0 1,1 0 10,0 1 0,-1 0 0,1 0 1,0 0-1,0 0 0,-1 1 0,1-1 0,0 0 0,0 1 0,0 0 0,0-1 0,1 1 1,-1 0-1,0 0 0,1 0 0,0 0 0,-1 0 0,1 0 0,0 1 0,0-1 0,0 0 1,-1 5-1,-3 6 85,1 0 0,-4 25 0,5-23-58,2 0 1,0 1-1,1 15 0,0-28-47,0 1 1,0 0-1,0-1 1,1 1-1,0-1 1,-1 1-1,1 0 1,1-1 0,-1 0-1,0 1 1,1-1-1,0 0 1,0 0-1,0 0 1,0 0-1,0 0 1,0 0-1,5 4 1,-6-7-10,0 1 0,1 0-1,-1-1 1,0 1 0,1-1 0,-1 0 0,1 1 0,-1-1 0,0 0 0,1 0 0,-1 0 0,1 0-1,-1 0 1,1 0 0,-1 0 0,0-1 0,1 1 0,-1 0 0,0-1 0,1 1 0,-1-1 0,0 0-1,1 1 1,-1-1 0,0 0 0,0 0 0,0 0 0,0 0 0,0 0 0,2-1 0,2-3-31,-1-1 1,1 1 0,-1-1-1,7-11 1,1-8-155,-1 0 0,-1-1-1,-1 0 1,-1-1 0,-1 0 0,-2 0 0,4-46-1,-16 138 761,-2 46 512,8-87-847,1-11-74,-1 0 0,2 0 0,0-1 0,0 1 0,4 15 0,-5-26-148,0-1-1,1 0 0,-1 0 1,1 0-1,-1 1 0,0-1 1,1 0-1,0 0 0,-1 0 0,1 0 1,0 0-1,-1 0 0,1 0 1,0 0-1,0 0 0,0 0 1,0-1-1,0 1 0,0 0 1,1 0-1,-1-1-10,0 1 0,0-1 1,0 0-1,0 0 0,0 0 0,0 0 0,0 0 1,0 0-1,0-1 0,0 1 0,0 0 0,0 0 1,0-1-1,0 1 0,0-1 0,-1 1 0,1-1 1,0 1-1,1-2 0,3-1-78,-1-1 0,1-1 0,-1 1-1,0-1 1,-1 1 0,7-11 0,-4 3-201,0 1 1,-1-1-1,0 0 1,-1 0-1,-1-1 1,0 1-1,0-1 1,0-20 0,-3 7-306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22.6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16 20996,'-3'-9'1753,"-5"6"-1297,-1 0-224,8 3 1008,2 1-1664,4 1-528,-1-1 784,-2 2-216,1 5-184</inkml:trace>
  <inkml:trace contextRef="#ctx0" brushRef="#br0" timeOffset="1">342 466 15971,'4'5'417,"1"-1"-1,0 0 0,0-1 1,0 1-1,0-1 0,1 0 1,8 4-1,-9-6-240,0 1 0,0 1 1,-1-1-1,1 1 0,-1 0 0,0 0 0,0 0 1,0 0-1,0 1 0,-1-1 0,7 9 1,-6-5-97,0 2 0,-1-1 0,0 0 0,0 1 0,-1-1 0,0 1 0,0 0 0,-1 0 0,0 0 0,0 0 1,-1 0-1,-1 0 0,1-1 0,-5 18 0,-2 6 435,-1 0 0,-21 49-1,-40 80 1786,69-160-2290,-1-1 1,1 0 0,0 1 0,0-1-1,0 1 1,-1-1 0,1 1-1,0-1 1,0 0 0,0 1 0,0-1-1,0 1 1,0-1 0,0 1 0,0-1-1,0 1 1,0-1 0,0 1-1,0-1 1,0 0 0,1 1 0,-1-1-1,0 1 1,0 0 0,10-3 64,17-18-132,-22 16 71,143-100-1959,-121 81 1589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29.0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16612,'1'36'4503,"-5"64"-4024,0 129-178,5-139-21,-1-83-232,2 32 146,-2-38-169,0 1 0,0 0 0,0-1 0,1 1 0,-1 0 1,1-1-1,-1 1 0,1-1 0,0 1 0,-1-1 0,1 1 0,0-1 0,0 0 1,0 1-1,0-1 0,0 0 0,0 0 0,2 2 0,-2-3-12,-1 0-1,1 0 0,-1 1 0,1-1 1,-1 0-1,1 0 0,-1 0 0,1 0 1,-1 0-1,1 0 0,-1 0 1,1 0-1,-1-1 0,1 1 0,-1 0 1,1 0-1,-1 0 0,1 0 1,-1-1-1,1 1 0,-1 0 0,1-1 1,-1 1-1,0 0 0,1-1 0,-1 1 1,1-1-1,11-13 216,10-21 65,-1-2 0,25-61-1,23-86-39,-56 148-257,-13 34 12,21-67-452,-21 69 443,0 0 0,0 0 0,0 0 0,0 0 0,0 0 0,-1 0 0,1 0 0,0 0 0,0 0-1,0 0 1,0 0 0,0 0 0,0 0 0,0 0 0,0 0 0,0 0 0,-1 0 0,1 0 0,0 0 0,0 0 0,0 0 0,0 0-1,0 0 1,0-1 0,0 1 0,0 0 0,0 0 0,0 0 0,0 0 0,0 0 0,0 0 0,0 0 0,0 0 0,0 0 0,0 0 0,0 0-1,0-1 1,0 1 0,0 0 0,0 0 0,0 0 0,0 0 0,0 0 0,0 0 0,0 0 0,0 0 0,0 0 0,0-1 0,0 1 0,0 0-1,-2 9-119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29.8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98 18124,'-1'10'690,"1"0"-1,0 1 1,0-1 0,1 0 0,1 0 0,0 0 0,4 14-1,-5-19-639,1-1-1,-1 1 1,1-1-1,1 1 0,-1-1 1,0 0-1,1 0 1,0 0-1,0 0 1,0 0-1,1-1 0,-1 1 1,1-1-1,0 0 1,-1 0-1,2 0 1,5 3-1,-9-5-51,1-1-1,0 1 1,-1-1 0,1 1-1,-1-1 1,1 0 0,0 1 0,0-1-1,-1 0 1,1 0 0,0 0-1,-1 0 1,1-1 0,0 1-1,-1 0 1,1-1 0,0 1 0,-1-1-1,1 1 1,-1-1 0,1 0-1,1-1 1,0-1-12,0 1-1,0-1 0,0 0 1,-1 0-1,1 0 1,-1 0-1,0 0 1,0 0-1,3-6 1,0-5-81,1-1 1,-2 1-1,0-1 1,2-15-1,-4 19-10,0-1 0,-1 0 0,-1-15 0,-1 22-33,-1 5 51,-3 13 24,-3 21 100,6-20-33,1-8 0,0 0 0,1 0 0,-1 0 0,1 0 0,0 0-1,0 0 1,1 0 0,0 0 0,2 8 0,-3-14-2,1 0 0,-1 1 0,0-1-1,0 0 1,1 1 0,-1-1 0,0 0 0,0 0 0,1 1 0,-1-1-1,0 0 1,1 0 0,-1 0 0,0 1 0,1-1 0,-1 0-1,1 0 1,-1 0 0,0 0 0,1 0 0,-1 0 0,0 0 0,1 0-1,-1 0 1,1 0 0,-1 0 0,0 0 0,1 0 0,-1 0 0,1 0-1,-1 0 1,0 0 0,1 0 0,-1-1 0,0 1 0,1 0 0,-1 0-1,0 0 1,1-1 0,-1 1 0,0 0 0,1-1 0,-1 1 0,0 0-1,0 0 1,0-1 0,1 1 0,-1 0 0,0-1 0,0 1 0,0-1-1,0 1 1,1 0 0,-1-1 0,12-22 44,-11 22-42,10-30 32,-9 24-25,1 0 1,-1 0 0,1 0-1,1 0 1,-1 1 0,1-1 0,7-9-1,-10 16-9,-1-1-1,1 1 0,-1 0 0,0 0 1,1-1-1,-1 1 0,1 0 0,-1 0 1,1-1-1,-1 1 0,1 0 0,-1 0 1,1 0-1,-1 0 0,1 0 0,-1 0 1,1 0-1,-1 0 0,1 0 0,-1 0 1,1 0-1,-1 0 0,1 0 0,-1 0 0,0 0 1,1 1-1,-1-1 0,1 0 0,-1 0 1,1 1-1,-1-1 0,1 0 0,-1 0 1,0 1-1,1-1 0,-1 0 0,0 1 1,1-1-1,-1 1 0,0-1 0,1 0 1,-1 1-1,0-1 0,0 1 0,0-1 1,1 1-1,-1 0 0,13 30 17,-11-24-10,5 12 12,-1 0-2,1-1-1,1 0 0,0 0 0,1-1 1,21 29-1,-29-44-16,0-1 1,0 0-1,0 0 1,0 0-1,0 0 1,0 0-1,0 0 1,0-1-1,1 1 1,-1 0-1,0-1 1,0 1-1,1 0 0,-1-1 1,1 0-1,-1 1 1,0-1-1,1 0 1,-1 0-1,1 1 1,2-2-1,-2 1 2,0-1 1,0 1-1,0-1 0,0 0 0,0 0 0,0 0 0,0 0 0,0 0 0,-1-1 0,1 1 0,0-1 0,-1 1 0,2-3 1,5-5 10,-1-1 1,0-1 0,-1 1 0,6-14 0,-9 18-9,10-26 33,-11 25-28,1 0-1,0 0 1,0 0 0,0 1-1,1-1 1,0 1-1,0 0 1,1 0 0,10-11-1,-15 17-8,1-1 0,0 1 1,0 0-1,0-1 0,-1 1 0,1 0 0,0-1 0,0 1 0,0 0 0,0 0 1,0 0-1,0 0 0,-1 0 0,1 0 0,0 0 0,0 0 0,0 0 1,0 0-1,0 0 0,0 0 0,-1 1 0,1-1 0,0 0 0,0 1 0,0-1 1,-1 1-1,1-1 0,0 1 0,0-1 0,-1 1 0,1-1 0,0 1 1,-1 0-1,2 1 0,-7-10 22,1 1 0,0-1 0,0 1 0,-4-15 0,8 21-26,-1-1 0,1 1 1,-1-1-1,1 1 0,0-1 0,-1 0 0,1 1 1,0-1-1,0 1 0,0-1 0,0 0 1,1 1-1,-1-1 0,0 1 0,1-1 0,-1 1 1,1-1-1,-1 1 0,1-1 0,0 1 1,0-2-1,1 1-3,0 1 1,-1 0-1,1-1 1,0 1-1,0 0 1,0 0-1,0 0 1,0 0-1,0 1 1,0-1 0,0 1-1,0-1 1,1 1-1,-1 0 1,4-1-1,16 0-6,-1 1-1,1 0 0,-1 2 1,1 0-1,-1 2 0,22 6 1,-39-9 11,-1 0 0,0 0 0,0 1 1,0-1-1,0 1 0,0 0 0,0 0 0,0 0 0,-1 0 1,1 0-1,-1 1 0,1-1 0,-1 1 0,0 0 0,0-1 1,0 1-1,0 0 0,-1 0 0,3 4 0,-2 0-140,0 0-1,0 1 1,-1-1-1,0 0 1,0 0 0,0 0-1,-1 15 1,0-21 85,0 0 1,0 0-1,0-1 1,0 1-1,0 0 1,0 0 0,0 0-1,0 0 1,-1-1-1,1 1 1,0 0-1,0 0 1,-1 0 0,1-1-1,0 1 1,-1 0-1,1 0 1,-1-1 0,1 1-1,-1 0 1,1-1-1,-1 1 1,0-1-1,1 1 1,-1 0 0,0-1-1,1 0 1,-1 1-1,0-1 1,0 1-1,1-1 1,-1 0 0,0 1-1,0-1 1,0 0-1,0 0 1,1 0 0,-1 0-1,0 0 1,0 0-1,0 0 1,0 0-1,0 0 1,1 0 0,-1 0-1,0 0 1,0-1-1,0 1 1,1 0-1,-1-1 1,-1 0 0,-9-8-636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0.4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97 15899,'8'7'1609,"2"-4"-873,1-4-256,4-7 752,1-1-264,4-4-207,-1-4-313,1 2-952,-2-1 640,-2 1-208,1 3-104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0.9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12 19372,'0'-1'67,"0"1"0,0-1-1,-1 1 1,1-1 0,0 1-1,0-1 1,-1 0 0,1 1 0,0-1-1,0 1 1,-1-1 0,1 1-1,-1 0 1,1-1 0,0 1 0,-1-1-1,1 1 1,-1 0 0,1-1-1,-1 1 1,1 0 0,-1 0-1,1-1 1,-1 1 0,-1 0 0,2 0-45,-1 0 1,0 0-1,1 1 1,-1-1-1,0 0 0,1 1 1,-1-1-1,0 1 1,1-1-1,-1 1 1,1-1-1,-1 1 1,1-1-1,-1 1 1,1 0-1,-1-1 1,1 1-1,0-1 1,-1 1-1,1 0 1,0 0-1,0-1 1,-1 1-1,1 1 1,-3 9 222,0 1 0,1-1 1,1 1-1,0-1 1,0 18-1,7 64 68,-6-85-294,51 315 239,25-4 384,-71-298-548,-3-10 44,1 0 0,0 0 0,6 11 0,-13-62 484,-9-37-362,-14-95-74,24 139-198,1 0 1,2 0 0,4-40 0,-4 67 2,1 1 0,0-1 1,1 0-1,-1 1 1,1-1-1,0 1 1,1-1-1,-1 1 0,1 0 1,0 0-1,4-5 1,-5 8-5,0 0 1,0 0 0,0 0-1,1 0 1,-1 0-1,1 1 1,-1-1 0,1 1-1,-1-1 1,1 1 0,0 0-1,0 0 1,0 0-1,-1 1 1,1-1 0,0 1-1,0-1 1,0 1-1,0 0 1,0 0 0,0 0-1,0 1 1,4 0-1,-2 0-31,0 0 0,1 0 0,-1 1 0,0 0 0,0 0 0,0 0 0,0 0 0,0 1 0,0 0-1,-1 0 1,1 0 0,5 6 0,-7-6 20,-1 0 0,0 0 1,0 0-1,0 0 0,0 0 0,-1 0 0,1 0 0,-1 1 0,0-1 0,0 0 0,0 1 1,-1-1-1,1 1 0,-1-1 0,1 1 0,-1 0 0,0-1 0,-1 1 0,1-1 0,-2 5 1,-1 5 56,-1 0 1,0 1 0,-1-2 0,-7 13 0,12-24-23,0-1 0,0 1 0,0-1 0,0 0 0,0 1 0,0-1 0,0 1 0,0-1 0,0 0 0,0 1 0,-1-1 0,1 1 1,0-1-1,0 0 0,-1 1 0,1-1 0,0 0 0,0 0 0,-1 1 0,1-1 0,0 0 0,-1 0 0,1 1 0,0-1 0,-1 0 0,1 0 0,-1 0 0,1 1 0,0-1 0,-1 0 0,1 0 0,0 0 0,-1 0 0,1 0 1,-1 0-1,1 0 0,-1 0 0,-4-16 279,3-26-14,14-68 46,-9 92-305,0 1 1,2-1-1,0 1 1,8-19-1,-12 35-30,-1 0 0,0 0 0,1 0 0,-1 0 0,1 0 0,-1 0 0,1 0 0,-1 0 0,1 0 0,0 0 0,-1 0 0,1 0 0,0 0 0,0 0 0,-1 1 0,1-1 0,0 0 0,0 1 0,0-1 0,0 1 0,0-1 0,0 1 0,0-1 0,0 1 0,0 0 0,1-1 0,-1 1 0,0 0 0,0 0 0,0 0 0,0 0 0,0 0 0,1 0 0,-1 0 0,1 0 0,2 2-219,0 1 1,0-1-1,0 0 1,0 1-1,0 0 0,-1 0 1,5 5-1,7 5-140,3 1-125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1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 18652,'5'12'1672,"-4"-8"-1240,1-2-560,-2-5 825,0-5 71,1-2-424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2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1 234 15067,'0'1'131,"0"-1"-1,0 0 1,0 1-1,0-1 0,0 1 1,0-1-1,0 1 1,0-1-1,1 0 0,-1 1 1,0-1-1,0 0 1,0 1-1,1-1 1,-1 0-1,0 1 0,0-1 1,1 0-1,-1 1 1,0-1-1,1 0 1,-1 0-1,0 1 0,1-1 1,-1 0-1,0 0 1,1 0-1,-1 1 1,1-1-1,-1 0 0,0 0 1,1 0-1,-1 0 1,1 0-1,-1 0 1,1 0-1,-1 0 0,0 0 1,1 0-1,-1 0 1,1 0-1,-1 0 1,0 0-1,1-1 0,-1 1 1,1 0-1,-1 0 1,0 0-1,1-1 1,3-1 68,-1 0 1,1-1-1,-1 0 1,1 0-1,-1 0 1,0 0-1,0 0 1,-1 0-1,1-1 1,4-7-1,-1 1 14,-1-1 0,7-19-1,-5 12 12,5-35 0,-10 47-193,-1-1 0,-1 0-1,1 0 1,-1 0 0,0 1 0,-1-1 0,0 0 0,-2-10 0,3 17-30,0 0 1,0-1 0,0 1-1,0-1 1,0 1-1,0 0 1,0-1 0,0 1-1,-1 0 1,1-1 0,0 1-1,0 0 1,0 0 0,0-1-1,-1 1 1,1 0-1,0-1 1,0 1 0,-1 0-1,1 0 1,0-1 0,0 1-1,-1 0 1,1 0-1,0 0 1,-1-1 0,1 1-1,0 0 1,-1 0 0,1 0-1,0 0 1,-1 0 0,1 0-1,0 0 1,-1 0-1,1 0 1,0 0 0,-1 0-1,1 0 1,0 0 0,-1 0-1,1 0 1,0 0-1,-1 0 1,1 0 0,0 0-1,-1 0 1,1 1 0,0-1-1,-1 0 1,1 1 0,-2 0 2,1 0 1,0 0-1,-1 1 1,1-1 0,0 1-1,0-1 1,0 1 0,0-1-1,1 1 1,-2 2 0,-4 15 2,1 2 0,1-1 1,0 1-1,2-1 0,0 1 1,1 0-1,1 0 0,1 0 1,1-1-1,1 1 0,8 27 1,-11-46-11,1 0 0,0 0 0,-1 1-1,1-1 1,0 0 0,0 0 0,1 0 0,-1 0 0,0 0 0,1 0 0,-1-1 0,1 1 0,-1 0 0,4 2-1,-3-4 2,-1 1 0,0-1 0,0 1-1,0-1 1,1 0 0,-1 1 0,0-1-1,1 0 1,-1 0 0,0 0 0,0 0-1,1 0 1,-1 0 0,0-1 0,1 1-1,-1 0 1,0-1 0,0 1 0,0-1-1,1 1 1,-1-1 0,0 1 0,0-1-1,0 0 1,0 0 0,0 0 0,1-1-1,13-11-28,0-2 0,-2 0 0,23-32 0,-23 30 28,0 0-1,1 1 0,21-20 1,-34 35 1,0 0 1,1 0 0,-1 0-1,0 0 1,1 0 0,-1 0-1,1 0 1,-1 0 0,1 0-1,-1 1 1,1-1 0,0 1-1,-1-1 1,1 1 0,0-1-1,-1 1 1,1 0 0,0 0-1,0 0 1,-1 0 0,1 0-1,0 0 1,-1 1 0,4 0-1,-3 0 0,0 1-1,1-1 0,-1 1 1,0 0-1,0 0 0,-1-1 1,1 1-1,0 0 0,0 1 1,-1-1-1,0 0 0,1 0 0,-1 1 1,1 2-1,3 8-5,-1-1-1,0 1 1,-1-1-1,-1 1 1,2 17 0,-4-28 9,1 5 17,-1-1 0,0 0 0,0 1 0,0-1 0,-1 1 1,-2 8-1,0-12 109,-1-9-60,0-8-11,4-2-54,1 0 0,0-1 0,0 1 1,2 1-1,0-1 0,1 0 0,1 1 0,11-29 0,-13 38-9,0 0-1,1 1 1,-1-1 0,1 1 0,0 0 0,1 0 0,-1 0 0,1 1 0,0-1 0,9-6-1,-10 9 5,0 0 0,1 0-1,-1 0 1,0 1-1,1 0 1,-1-1-1,1 2 1,-1-1-1,1 0 1,-1 1-1,1 0 1,-1 0 0,1 0-1,0 1 1,-1-1-1,9 3 1,-11-2 1,1-1 1,-1 1 0,0 0-1,1-1 1,-1 1-1,0 0 1,0 0 0,0 1-1,0-1 1,0 0-1,0 1 1,0-1 0,-1 1-1,1 0 1,0-1 0,-1 1-1,1 0 1,-1 0-1,0 0 1,0 0 0,0 0-1,0 0 1,0 0-1,0 1 1,0-1 0,-1 0-1,1 1 1,0 3-1,-1 5-7,-1-1 0,0 1 0,0-1 0,-1 0 0,-4 16 0,3-17 4,1 1 1,0-1-1,1 1 1,-1 12-1,2-21 5,0-1-1,0 1 1,0-1-1,0 1 1,0-1-1,0 1 1,0 0-1,0-1 1,0 1-1,0-1 1,0 1-1,1-1 1,-1 1-1,0-1 1,0 1-1,0-1 1,1 1-1,-1-1 1,0 1-1,1-1 1,-1 0-1,0 1 1,1-1-1,-1 0 1,1 1-1,-1-1 1,0 0-1,1 1 1,-1-1-1,1 0 1,-1 0-1,1 1 1,-1-1-1,1 0 1,0 0-1,1 0-3,0 0 1,-1-1-1,1 1 0,-1-1 1,1 1-1,-1-1 0,1 0 0,-1 1 1,1-1-1,-1 0 0,3-2 1,30-31-100,9-30-183,-23 33 35,-20 31 246,0-1 1,0 1 0,1 0 0,-1 0-1,0-1 1,0 1 0,0 0 0,1 0 0,-1 0-1,0-1 1,0 1 0,1 0 0,-1 0-1,0 0 1,1 0 0,-1 0 0,0-1-1,0 1 1,1 0 0,-1 0 0,0 0 0,1 0-1,-1 0 1,0 0 0,0 0 0,1 0-1,-1 0 1,0 0 0,1 0 0,-1 0 0,0 0-1,1 0 1,-1 1 0,0-1 0,0 0-1,1 0 1,-1 0 0,0 0 0,0 0-1,1 1 1,-1-1 0,0 0 0,0 0 0,1 0-1,-1 1 1,0-1 0,0 0 0,0 0-1,0 1 1,1-1 0,-1 0 0,0 1 0,0-1-1,0 0 1,0 0 0,0 1 0,0-1-1,8 21-19,-7-19 4,3 9 10,-1-1-1,2 0 1,-1 0-1,1-1 1,12 17-1,-16-24 11,1 0 1,0 0-1,0 0 0,0 0 0,0-1 1,0 1-1,1-1 0,-1 1 0,0-1 1,1 0-1,-1 0 0,1 0 0,0 0 1,-1 0-1,1 0 0,0-1 0,-1 1 0,1-1 1,0 0-1,-1 0 0,1 0 0,0 0 1,0 0-1,-1-1 0,1 1 0,0-1 1,-1 0-1,5-1 0,2-2 19,0 0-1,-1-1 1,1 0 0,-1 0-1,0-1 1,-1 0-1,1 0 1,-1-1 0,-1 0-1,1 0 1,-1-1-1,0 0 1,-1 0 0,0 0-1,0 0 1,-1-1-1,4-9 1,-7 16-1,-1 0 1,1 1 0,-1-1-1,0 1 1,0-1-1,1 0 1,-1 1-1,0-1 1,0 0-1,-1 0 1,1 1-1,0-1 1,0 1-1,-1-1 1,1 0 0,-1 1-1,0-1 1,1 1-1,-1-1 1,0 1-1,0-1 1,0 1-1,0 0 1,0-1-1,-1 0 1,-2-1 53,-1-1 1,1 2-1,-1-1 1,0 0-1,0 1 1,-6-2-1,-16-8 170,83 9-3631,-33-1 2732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2.8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121 39 13835,'-3'3'500,"-1"0"0,1-1-1,-1 0 1,0 0 0,0 0 0,0 0-1,0-1 1,-6 2 0,5-1 4,-1-1 1,1 1-1,0 0 1,-9 6-1,10-5-356,0 0 1,0 1-1,0 0 0,1 0 0,-1 0 1,1 0-1,0 0 0,-5 10 0,7-12-131,-1 1-1,1 0 0,0 0 0,0 0 1,0 0-1,1-1 0,-1 1 1,1 0-1,-1 1 0,1-1 0,0 0 1,0 0-1,0 0 0,1 0 1,-1 0-1,2 5 0,-1-7-17,-1 0 0,0-1 0,1 1 1,-1 0-1,1-1 0,-1 1 0,1 0 0,-1-1 0,1 1 0,-1-1 0,1 1 1,-1-1-1,1 1 0,0-1 0,-1 1 0,1-1 0,0 1 0,0-1 0,-1 0 0,1 0 1,0 1-1,0-1 0,-1 0 0,1 0 0,0 0 0,0 0 0,0 0 0,-1 0 0,1 0 1,0 0-1,0 0 0,0 0 0,-1 0 0,1-1 0,0 1 0,0 0 0,-1 0 1,1-1-1,0 1 0,0-1 0,-1 1 0,1 0 0,0-1 0,-1 1 0,1-1 0,0 0 1,4-3-34,-1 1 0,0-1 1,0 0-1,8-8 1,-2-3-110,-1 0 1,0-1 0,10-26-1,-15 81-90,-3-34 128,0 1 1,0-1-1,0 1 0,1-1 0,0 1 1,0-1-1,3 5 0,-5-9 63,0 0-1,1-1 0,-1 1 0,0-1 1,1 1-1,-1-1 0,1 1 1,-1 0-1,1-1 0,0 0 1,-1 1-1,1-1 0,-1 1 1,1-1-1,0 0 0,-1 1 0,1-1 1,0 0-1,-1 0 0,1 1 1,0-1-1,0 0 0,-1 0 1,2 0-1,-1-1-40,1 1 1,-1-1 0,0 1-1,1-1 1,-1 0 0,0 0-1,0 1 1,1-1 0,-1 0-1,0 0 1,0-1 0,0 1-1,0 0 1,0 0 0,0 0-1,-1-1 1,2 0 0,3-8-326,0 0 0,-1 1 0,0-1 0,-1-1 0,0 1 0,0 0 0,1-17 0,3-19-424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3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66 2 11330,'0'14'929,"-3"-4"-497,-1-4-88,1-4 712,1-2-232,-1-5 184,0 1 73,2-2 15,1 0-56,0 4-216,-3-5-192,1 7-536,-1-3-288,-1 7-2056,-4 5 1848,-5 2-280,-1 5-209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4.1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0 562 12755,'15'-13'1330,"0"-1"0,-1 0 0,21-28 0,-18 22-167,20-21-1,-32 36-996,2-1 17,-1 0 1,1 0-1,-1 1 0,13-7 1,-18 11-170,0 1 1,0-1-1,0 0 0,0 1 1,0-1-1,0 1 1,0 0-1,1-1 0,-1 1 1,0 0-1,0 0 1,0 0-1,1 0 1,-1 0-1,0 0 0,0 0 1,0 0-1,1 0 1,-1 0-1,0 1 1,0-1-1,0 1 0,0-1 1,1 0-1,-1 1 1,0 0-1,0-1 1,0 1-1,0 0 0,0 0 1,-1-1-1,1 1 1,0 0-1,0 0 0,0 0 1,-1 0-1,1 0 1,0 0-1,-1 0 1,1 2-1,4 9 75,-1 1 0,-1 0 0,0 0 0,-1 0 0,0 0 0,0 18 0,4 25 647,1-31 171,-7-25-894,0 1 0,0-1 0,0 0 0,0 0 0,0 0 0,0 0 0,0 0 0,0 0 0,1 0 0,-1 0 0,0 1 0,0-1 0,0 0 0,0 0 0,0 0 0,0 0 0,0 0 0,0 0 0,0 0 0,0 0 0,0 0 0,0 0 0,0 0 0,1 0-1,-1 0 1,0 0 0,0 0 0,0 0 0,0 1 0,0-1 0,0 0 0,0 0 0,0 0 0,1 0 0,-1 0 0,0 0 0,0 0 0,0 0 0,0 0 0,0 0 0,0-1 0,0 1 0,0 0 0,0 0 0,1 0 0,-1 0 0,0 0 0,0 0 0,0 0 0,0 0 0,0 0 0,0 0 0,0 0 0,0 0 0,0 0 0,4-15 385,13-111-2391,25-169-8542,-27 191 9494,-8 63 4398,-8 61 1039,1 7-3301,-6 57-14,4 0-1,10 104 0,-6-177-1056,-2-3-17,1 0 0,0 0 0,0 0 1,1 0-1,0 0 0,0 0 0,5 9 0,-7-17-6,0 1-1,0-1 0,1 0 0,-1 1 0,0-1 1,0 0-1,0 1 0,0-1 0,0 0 0,1 0 0,-1 1 1,0-1-1,0 0 0,1 0 0,-1 1 0,0-1 1,0 0-1,1 0 0,-1 0 0,0 1 0,0-1 0,1 0 1,-1 0-1,0 0 0,1 0 0,-1 0 0,0 0 1,1 0-1,-1 0 0,0 0 0,1 0 0,-1 0 0,0 0 1,1 0-1,0 0 0,6-11-41,0-20-77,-7 31 114,14-137-510,-12 135 453,3 7 71,9 20 134,8 9 56,-21-32-191,0-1-1,0 1 0,0-1 1,0 0-1,1 1 1,-1-1-1,0 0 1,1 0-1,-1 0 1,0 0-1,1 0 1,0-1-1,-1 1 1,1 0-1,-1-1 1,1 1-1,0-1 1,-1 1-1,1-1 1,0 0-1,0 0 1,-1 0-1,1 0 0,0 0 1,-1 0-1,1 0 1,0 0-1,0-1 1,-1 1-1,1-1 1,0 1-1,-1-1 1,1 0-1,-1 0 1,1 1-1,-1-1 1,1 0-1,-1 0 1,0 0-1,1-1 1,-1 1-1,0 0 1,0-1-1,0 1 0,1-2 1,2-3 6,0 1-1,-1-1 1,1 0-1,-1 0 1,-1-1 0,1 1-1,-1 0 1,0-1 0,-1 1-1,2-11 1,-3 15-10,0-1-9,1 0 1,-1 0-1,0 0 1,0 0-1,0 1 1,0-1-1,0 0 1,-1 0-1,1 0 1,-1 0-1,0 0 0,0 1 1,0-1-1,-3-4 1,4 7-1,0 0 0,-1-1 0,1 1 1,0 0-1,-1 0 0,1 0 0,-1 0 0,1 0 1,0 0-1,-1 0 0,1 0 0,0 0 1,-1 0-1,1 0 0,-1 0 0,1 0 0,0 0 1,-1 0-1,1 1 0,0-1 0,-1 0 0,1 0 1,0 0-1,-1 1 0,1-1 0,0 0 0,-1 0 1,1 1-1,0-1 0,0 0 0,-1 0 0,1 1 1,0-1-1,0 0 0,0 1 0,-1-1 0,1 0 1,0 1-1,0-1 0,0 1 0,0-1 1,0 0-1,0 1 0,0-1 0,0 0 0,0 1 1,-6 20-87,5-20 83,-1 12-22,0-1 0,1 1 0,0 0 0,1 0 0,0 0 0,1 0-1,1-1 1,0 1 0,1 0 0,5 15 0,-8-27 28,0 0 0,0 0 0,1 0 0,-1 1 0,1-1 0,-1 0 0,1 0 0,-1 0 0,1-1 1,0 1-1,-1 0 0,1 0 0,0 0 0,0 0 0,0 0 0,-1-1 0,1 1 0,0 0 0,0-1 0,0 1 0,0-1 0,0 1 0,0-1 0,0 0 0,2 1 0,-1-1-4,-1 0-1,1-1 1,-1 1-1,1-1 1,-1 1-1,0-1 1,1 0-1,-1 1 1,0-1-1,1 0 1,-1 0-1,0 0 1,0 0-1,0 0 1,0 0-1,1-2 1,5-7-65,0 1 0,-1-2 0,8-15 0,-14 26 65,17-39-304,-3 0-1,-1 0 0,-2-1 0,-1-1 0,-3 0 1,4-60-1,-11 84-129,-3 25 157,-3 27 131,3 1 470,1 0 1,1 0 0,2-1-1,2 1 1,15 70-1,-17-103-287,0 1-1,0-1 1,0 0-1,0 1 1,1-1 0,-1 0-1,1 0 1,0 0-1,0 0 1,0 0-1,0-1 1,1 1-1,-1-1 1,1 1-1,0-1 1,-1 0-1,1 0 1,0 0-1,0 0 1,0-1-1,6 3 1,-6-3-28,0-1 0,0 0 0,0 1 0,0-1 0,0 0 0,1-1 0,-1 1 0,0 0 0,0-1 0,0 0 0,0 0 1,0 0-1,0 0 0,0 0 0,-1 0 0,1-1 0,0 1 0,-1-1 0,1 0 0,-1 0 0,1 0 0,-1 0 0,0 0 0,2-3 0,3-4 21,-2 0-1,1 0 0,-1 0 1,-1 0-1,0-1 0,0 0 1,-1 1-1,0-1 0,3-19 1,2-6 55,-11 45-3,-1 5 96,0 0 0,1 1 0,-2 24 0,4-36-118,1 1 1,0-1-1,0 0 0,1 1 1,-1-1-1,1 1 1,0-1-1,0 0 1,0 0-1,1 1 0,-1-1 1,1 0-1,0 0 1,0-1-1,0 1 1,1 0-1,0-1 0,-1 1 1,1-1-1,4 3 1,-6-5-46,0 0 0,1 0 0,-1 0 0,0 0 0,1 0 0,-1-1 0,1 1 0,-1 0 0,1-1 0,0 1-1,-1-1 1,1 0 0,-1 1 0,1-1 0,0 0 0,-1 0 0,1 0 0,0 0 0,-1-1 0,1 1 0,-1 0 0,1-1 0,0 1 0,-1-1 0,1 1 0,-1-1 0,1 0 0,-1 0 0,0 1 0,1-1 0,-1 0 0,0 0 0,2-2 0,3-3-21,-1 0 1,1 0-1,-1-1 1,0 0-1,4-9 1,12-22-40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49.7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2 17676,'0'-1'1768,"0"4"-1184,0 3-288,-4 1 1641,-1 1-1489,1-2-1160,-2-2 704,1-1-168,2 0-104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4.7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0 102 17156,'6'-11'621,"1"-1"0,1 2 0,-1-1 1,14-13-1,-18 21-489,0 0 0,0 0 1,0 1-1,0-1 0,0 1 1,0 0-1,0-1 0,1 1 1,-1 1-1,1-1 0,0 1 0,-1-1 1,1 1-1,0 0 0,0 0 1,0 1-1,0-1 0,7 1 1,-9 0-105,1 1 0,-1 0 0,0 0 0,1 0 0,-1 0 0,0 0 0,0 0 1,0 1-1,0-1 0,0 1 0,0-1 0,0 1 0,0 0 0,-1 0 0,1 0 1,0 0-1,-1 0 0,0 0 0,0 0 0,1 0 0,-1 1 0,0-1 0,-1 0 1,1 1-1,0 3 0,2 6 20,-1 0 0,0 1 0,0 22 1,-3 12 97,-3 1 1,-2-1-1,-18 72 0,-6 48 634,29-161-732,0-1 1,1 0-1,0 0 0,0 0 0,0 1 0,1-1 0,1 8 0,-1-12-35,-1 1 1,1-1-1,0 0 0,-1 0 1,1 0-1,0 1 0,0-1 1,0 0-1,0 0 1,0 0-1,0 0 0,0-1 1,0 1-1,0 0 0,0 0 1,0-1-1,1 1 0,-1 0 1,0-1-1,0 1 1,1-1-1,-1 0 0,0 1 1,1-1-1,-1 0 0,1 0 1,-1 0-1,0 0 0,1 0 1,-1 0-1,3-1 1,6 0-114,-1-1-1,1-1 1,-1 0 0,1 0 0,-1-1 0,0 0 0,0 0 0,-1-1 0,14-9 0,-5 1-247,0-1 1,-1 0-1,20-24 0,-11 7-122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5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10 208 18636,'-8'7'2048,"7"2"-1479,5-9-273,10 2 1600,11-7-1400,8-1-344,6-3-864,5-3-360,2-1 840,-5-5-152,-2-2-160</inkml:trace>
  <inkml:trace contextRef="#ctx0" brushRef="#br0" timeOffset="1">417 89 14323,'6'9'584,"1"0"0,-2 1 0,1-1 1,-1 1-1,0 0 0,-1 1 0,5 17 0,-7-18-154,1 0 0,1 0 0,0-1 0,0 1-1,1-1 1,0 0 0,1 0 0,7 8 0,-12-16-397,-1 0 1,1 0-1,0-1 1,0 1-1,0 0 1,0-1-1,0 1 1,0-1-1,0 1 1,0-1-1,0 0 1,0 1-1,0-1 1,0 0-1,0 0 1,0 0-1,0 0 1,0 0-1,0 0 1,0 0-1,0 0 1,0 0-1,0 0 1,0 0-1,0-1 0,0 1 1,1 0-1,-2-1 1,1 1-1,0-1 1,0 1-1,0-1 1,0 1-1,0-1 1,0 0-1,0 0 1,-1 1-1,1-1 1,0 0-1,0-1 1,5-4 59,-1-1 0,0 0 0,8-14 1,-12 18-69,24-44 130,15-28-61,-34 66-107,0 0 0,0 1-1,1 0 1,0 0 0,14-12-1,-19 19 11,-1 0-1,0 0 0,0 0 0,1 0 1,-1 0-1,1 0 0,-1 0 0,1 1 1,-1-1-1,1 1 0,-1-1 0,1 1 1,0-1-1,-1 1 0,1 0 0,0 0 0,-1 0 1,1 0-1,-1 0 0,1 0 0,0 1 1,-1-1-1,1 0 0,0 1 0,-1-1 1,1 1-1,-1 0 0,1-1 0,-1 1 1,0 0-1,1 0 0,-1 0 0,0 0 1,1 0-1,-1 0 0,0 0 0,0 1 1,0-1-1,0 0 0,1 3 0,4 5 5,0 1-1,-1 0 0,0 0 1,6 19-1,-9-24 4,11 35 77,-8-22 78,13 28 0,-18-45-146,0 0 1,1 0-1,-1 0 1,1 0-1,0 0 1,-1 0-1,1 0 1,-1 0-1,1 0 1,0 0-1,0-1 1,0 1-1,0 0 1,-1 0-1,1-1 1,0 1-1,0-1 1,0 1-1,0-1 0,0 1 1,2-1-1,-2 0 0,0 0-1,0 0 0,0 0 0,0 0 0,0 0 0,0-1 0,0 1 0,0 0 1,0-1-1,0 1 0,0-1 0,0 1 0,0-1 0,0 0 0,-1 1 0,1-1 0,0 0 1,0-1-1,6-5 43,-2-1 0,1 1 0,-1-1 0,5-10 1,-5 7-23,15-25 49,-7 12-174,1 0 0,1 0 0,19-21-1,-33 42 60,1 1 0,1 0-1,-1-1 1,0 1-1,0 0 1,1 1 0,-1-1-1,1 0 1,-1 1-1,1-1 1,0 1 0,0 0-1,0 0 1,-1 0-1,1 0 1,0 1 0,5-2-1,-6 3 6,0-1-1,0 1 1,0-1-1,0 1 1,0 0-1,0-1 0,0 1 1,0 0-1,-1 0 1,1 0-1,0 1 1,0-1-1,-1 0 1,1 1-1,-1-1 1,1 1-1,-1-1 1,0 1-1,0 0 1,1 0-1,-1-1 1,0 1-1,-1 0 1,1 0-1,1 3 1,1 2-25,0 1 0,0 0 0,-1 0 0,0 0 0,0 0 1,-1 1-1,0-1 0,0 0 0,-2 14 0,2-21 55,-1-1 0,0 0-1,0 1 1,0-1 0,0 0-1,0 1 1,-1-1 0,1 0-1,0 1 1,0-1 0,0 0-1,0 1 1,0-1 0,0 0-1,0 1 1,-1-1 0,1 0-1,0 1 1,0-1 0,0 0-1,-1 0 1,1 1 0,0-1-1,0 0 1,-1 0-1,1 0 1,0 1 0,-1-1-1,1 0 1,0 0 0,-1 0-1,1 0 1,0 0 0,-1 0-1,1 0 1,0 0 0,-1 1-1,1-1 1,0 0 0,-1 0-1,1 0 1,0-1 0,-1 1-1,1 0 1,0 0 0,-1 0-1,1 0 1,0 0 0,0 0-1,-1 0 1,1 0 0,0-1-1,-1 1 1,1 0-1,0 0 1,0 0 0,-1-1-1,1 1 1,0 0 0,0 0-1,-1-1 1,-9-10-26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5.8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15011,'10'-2'1152,"10"5"-1112,1 2-264,6-2 841,4-3-321,7 3-384</inkml:trace>
  <inkml:trace contextRef="#ctx0" brushRef="#br0" timeOffset="1">424 5 17052,'-8'19'963,"0"-1"1,-1 0 0,-12 17-1,9-15 205,-15 34-1,27-54-1176,0 0 1,0 0-1,0 0 1,0 0-1,0 0 0,0 0 1,0 0-1,0 0 1,0 1-1,0-1 1,0 0-1,-1 0 0,1 0 1,0 0-1,0 0 1,0 0-1,0 1 0,0-1 1,0 0-1,0 0 1,0 0-1,0 0 0,0 0 1,0 1-1,0-1 1,1 0-1,-1 0 1,0 0-1,0 0 0,0 0 1,0 0-1,0 0 1,0 1-1,0-1 0,0 0 1,0 0-1,0 0 1,0 0-1,1 0 0,-1 0 1,0 0-1,0 0 1,0 0-1,0 1 1,0-1-1,0 0 0,0 0 1,1 0-1,8-3-423,17-11-363,-17 9 495,6-3-37,1 2 0,0-1 1,0 2-1,1 0 0,32-5 1,-43 9 363,1 0 1,-1 1-1,1 0 1,-1 0-1,1 0 1,-1 1-1,1-1 1,-1 2-1,0-1 1,1 1-1,-1 0 0,0 0 1,0 0-1,0 1 1,0 0-1,-1 0 1,1 1-1,8 6 1,-12-7 72,1 0 1,-1 1-1,0-1 0,0 0 1,0 1-1,0-1 0,-1 1 1,1-1-1,-1 1 1,0 0-1,0-1 0,0 1 1,-1 0-1,1 0 0,-1 0 1,0 0-1,0 0 0,0 0 1,-1-1-1,1 1 1,-1 0-1,0 0 0,0 0 1,-1-1-1,1 1 0,-2 3 1,-4 7 336,0-1-1,0 0 1,-1 0 0,-1 0 0,-14 15-1,16-20-183,-1 0 0,0 0 0,-1-1 0,0 0 0,-17 10 0,21-14-323,0 0-1,0-1 1,0 0-1,0 0 0,0 0 1,0-1-1,-1 1 0,1-1 1,0-1-1,-1 1 1,1-1-1,-1 0 0,-10-1 1,14 1-29,0-1 0,0 0-1,0 1 1,0-1 0,0 0 0,0 0 0,0 0 0,0-1 0,1 1-1,-1 0 1,0-1 0,1 1 0,-1-1 0,1 0 0,0 1 0,-2-4 0,0 0-31,0 0 0,0 0 0,1 0 0,0 0 0,-1-8 0,-3-19-703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6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86 19348,'1'3'1584,"11"-2"-1055,5 1-169,7-4 680,4-4-352,10-7-192,5-1-160,3-4-312,0 2-304,-5 2-720,-5 5 856,-18 9-192,-8 6-136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6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85 16908,'-3'1'1848,"9"1"-976,9-2-320,9-6 1337,9-2-649,10-2-488,4-2-176,7-2-288,2 1-248,-2 2-984,-5 1 360,-7 7 400,-3 3-184,-10 0-144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7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53 18060,'20'-52'3830,"-23"184"-1529,1 81-1618,4-176-631,2 0-1,1-1 1,17 61-1,-20-89-72,1 0 0,0 0 0,0 0-1,1-1 1,0 1 0,0-1 0,7 9 0,-9-14-50,-1 0 0,1-1 0,-1 1 0,1-1 0,0 1 0,0-1 0,0 0 0,-1 0 0,1 1 0,0-1 0,0-1 0,1 1 0,-1 0 0,0 0 0,0-1 0,0 1 0,0-1 0,1 0 0,-1 0 0,0 0 0,0 0 0,0 0 0,1 0 0,-1 0 0,0-1 0,0 1 0,0-1 0,0 0-1,1 0 1,-1 1 0,0-1 0,3-3 0,3-1-123,1-2-1,-1 1 0,0-1 0,12-15 0,10-11-466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8.7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60 520 18356,'-8'11'448,"1"0"-1,0 1 1,1-1 0,1 1-1,0 0 1,0 1 0,1-1-1,1 1 1,0 0 0,1-1-1,0 1 1,0 22 0,2-34-428,0 0-1,0 0 1,0 0 0,0 0-1,0 0 1,0 0 0,0 0 0,0 0-1,0 0 1,1 0 0,-1 0-1,0 1 1,1-1 0,-1 0-1,1 0 1,-1-1 0,1 1 0,-1 0-1,1 0 1,0 0 0,-1 0-1,1 0 1,0-1 0,0 1 0,0 0-1,0-1 1,0 1 0,-1 0-1,3 0 1,-2-1-10,1 0-1,0-1 1,-1 1-1,1 0 1,0-1 0,-1 1-1,1-1 1,0 1-1,-1-1 1,1 0 0,-1 1-1,1-1 1,-1 0-1,0 0 1,1 0 0,-1 0-1,0 0 1,2-3-1,8-9-2,-1 0 0,-1-1 0,0 0-1,-1-1 1,0 1 0,-1-2-1,7-22 1,-5 15 34,-9 23-40,0-1 1,0 1-1,0-1 1,0 1-1,0 0 1,0-1-1,1 1 0,-1-1 1,0 1-1,0 0 1,1-1-1,-1 1 0,0 0 1,0-1-1,1 1 1,-1 0-1,0-1 1,1 1-1,-1 0 0,1 0 1,-1-1-1,0 1 1,1 0-1,0 0 0,4 7 19,0 18 3,-5-24-20,4 20 16,-3-6-15,1-1 0,1 0 0,0 0 0,1 0 0,9 23 0,-12-37-3,-1 1 0,0 0 0,1-1 0,-1 1 0,0-1 0,1 1 0,-1-1 0,0 1 0,1-1 0,-1 0 0,1 1 0,-1-1-1,1 1 1,-1-1 0,1 0 0,-1 0 0,1 1 0,0-1 0,-1 0 0,1 0 0,-1 1 0,1-1 0,0 0 0,-1 0 0,1 0 0,-1 0 0,1 0 0,0 0 0,-1 0 0,1 0 0,0 0 0,-1 0 0,1-1 0,-1 1 0,1 0-1,-1 0 1,1-1 0,0 1 0,-1 0 0,1 0 0,-1-1 0,1 1 0,-1-1 0,1 1 0,-1 0 0,0-1 0,1 1 0,-1-1 0,1 1 0,-1-1 0,0 1 0,1-2 0,19-30 10,-20 32-10,70-164 24,-70 163-27,1 0 1,-1 0-1,1 0 0,-1 0 1,1 0-1,-1 0 1,1 0-1,0 0 0,0 1 1,-1-1-1,1 0 0,0 0 1,0 1-1,0-1 0,0 0 1,1 0-1,-1 1 1,-1 0 0,1 0-1,-1 0 1,1 0 0,-1 0 0,1 0-1,-1 0 1,0 0 0,1 1 0,-1-1-1,1 0 1,-1 0 0,1 0 0,-1 1-1,0-1 1,1 0 0,-1 1 0,0-1 0,1 0-1,-1 1 1,0-1 0,1 0 0,-1 1-1,0-1 1,0 1 0,1 0 0,2 5-10,-1 0 1,1 1-1,-1-1 0,2 9 1,-2-7 5,4 16-6,-2-8 6,0-1 1,1 0-1,0 0 0,11 20 1,-16-34-1,0-1 0,1 1 0,-1 0 0,0-1 0,1 1 1,-1 0-1,1-1 0,-1 1 0,1-1 0,-1 1 0,1 0 0,-1-1 1,1 1-1,-1-1 0,1 0 0,0 1 0,-1-1 0,1 1 0,0-1 1,0 0-1,-1 0 0,1 1 0,0-1 0,-1 0 0,1 0 0,0 0 1,0 0-1,0 0 0,-1 0 0,1 0 0,0 0 0,0 0 0,-1 0 1,1 0-1,0 0 0,0-1 0,-1 1 0,1 0 0,0-1 0,-1 1 1,1 0-1,0-1 0,-1 1 0,1-1 0,-1 1 0,2-1 0,1-3-119,0 1 0,0 0 0,-1-1 0,1 0-1,-1 1 1,3-8 0,31-75-3230,-27 59 1522,2 0 0,24-43 0,-34 68 1644,0 1 0,0-1 1,0 1-1,0 0 0,0 0 0,0-1 0,0 1 0,0 0 0,0 0 0,1 0 1,-1 0-1,0 0 0,1 1 0,-1-1 0,1 0 0,1 0 0,-2 1 179,-1 0 0,1 0 0,0 0 0,0 0-1,-1 1 1,1-1 0,0 0 0,-1 0 0,1 1-1,-1-1 1,1 0 0,0 1 0,-1-1 0,1 1-1,-1-1 1,1 0 0,-1 1 0,1-1 0,-1 1 0,1 0-1,-1-1 1,1 1 0,-1-1 0,0 1 0,1 0-1,-1-1 1,0 1 0,0 0 0,0-1 0,1 1-1,-1 0 1,0-1 0,0 1 0,0 0 0,0 1-1,3 18 1672,-2 0-1,0 29 0,-1-27 327,4 40 0,-3-58-1867,1-1-1,-1-1 1,0 1 0,1 0 0,0 0-1,-1 0 1,1-1 0,0 1 0,0-1-1,1 1 1,-1-1 0,0 0 0,5 3 0,11 11-80,-5 0 7,0 1 0,-1 0 1,0 1-1,-2 0 0,0 0 0,-1 1 0,-1 1 1,-1 0-1,0 0 0,-2 0 0,0 0 0,-1 1 0,-2 0 1,0 0-1,-1 41 0,-2-56 50,0-1-1,0 1 1,-1-1 0,1 1-1,-1-1 1,0 0 0,0 0-1,-1 0 1,-5 9 0,7-13-60,0 0 1,0 1-1,0-1 0,0 0 1,-1 0-1,1 1 1,0-1-1,-1 0 1,1-1-1,0 1 1,-1 0-1,1 0 1,-1 0-1,1-1 0,-1 1 1,0-1-1,1 1 1,-1-1-1,0 0 1,1 0-1,-1 0 1,0 0-1,1 0 0,-1 0 1,0 0-1,1 0 1,-1-1-1,0 1 1,1 0-1,-1-1 1,1 0-1,-1 1 1,1-1-1,-1 0 0,1 0 1,-1 0-1,-1-1 1,-3-3 4,0-1 1,1 1 0,0-1-1,0 0 1,0 0 0,1-1-1,0 1 1,0-1-1,1 0 1,0 0 0,0 0-1,0 0 1,1-1-1,-2-10 1,-1-9-342,0-1 0,0-46 0,5 30-628,2 0 1,15-85-1,33-83-2034,-27 123 2449,18-131 0,-39 211 719,-1 0 0,-1-1 0,1 0 0,-1 1 0,-1-1 0,0 1 0,0-1 0,-4-11 0,5 20-185,0 1-1,0-1 0,0 1 1,0 0-1,0-1 1,0 1-1,0-1 0,0 1 1,-1 0-1,1-1 0,0 1 1,0-1-1,-1 1 1,1 0-1,0-1 0,0 1 1,-1 0-1,1 0 0,0-1 1,-1 1-1,1 0 1,0 0-1,-1-1 0,1 1 1,0 0-1,-1 0 0,1 0 1,-1-1-1,1 1 1,0 0-1,-1 0 0,1 0 1,-1 0-1,1 0 0,0 0 1,-1 0-1,1 0 1,-1 0-1,1 0 0,-1 0 1,1 0-1,0 0 0,-1 1 1,1-1-1,-1 0 0,1 0 1,0 0-1,-1 1 1,1-1-1,0 0 0,-1 0 1,1 1-1,0-1 0,-1 0 1,1 0-1,0 1 1,0-1-1,-1 1 0,1-1 1,0 0-1,0 1 0,0-1 1,0 0-1,-1 1 1,1-1-1,0 1 0,-12 28 477,9-7-283,1 0 0,1-1 0,0 1 0,2 0 1,5 33-1,27 109 798,-31-156-962,18 75 448,42 201 477,-50-213-484,-3-1 0,-1 78 0,3-371-796,-6 148 61,-2 38 74,-1-16-700,20-102-1,-22 154 828,0 0 1,0 0-1,0 0 0,0 0 1,1 0-1,-1 0 1,0 0-1,0 0 0,1 0 1,-1 0-1,1 1 1,-1-1-1,1 0 1,-1 0-1,1 0 0,-1 1 1,1-1-1,0 0 1,0 0-1,0 2 1,0-1 0,-1 1 1,1 0-1,-1 0 0,1 0 0,-1 0 0,0 0 1,1-1-1,-1 1 0,0 0 0,0 0 0,1 0 0,-1 0 1,0 0-1,0 0 0,0 0 0,0 2 0,3 12 39,-2-15 4,-1 1 0,0-1-1,0 0 1,0 0-1,0 0 1,1 0-1,-1 0 1,0 0-1,0 0 1,0 0-1,0 0 1,1 0-1,-1 0 1,0 0-1,0 0 1,0 0 0,0 0-1,1 0 1,-1 0-1,0 0 1,0 0-1,0 0 1,0 0-1,0-1 1,1 1-1,-1 0 1,0 0-1,0 0 1,0 0-1,0 0 1,0 0-1,1 0 1,-1-1 0,0 1-1,0 0 1,0 0-1,0 0 1,0 0-1,0 0 1,0-1-1,0 1 1,0 0-1,15-32-58,-8 14-681,-6 17 646,-1 0 0,0 0 0,1 0 1,-1 0-1,1 0 0,-1 1 0,1-1 0,-1 0 1,1 0-1,0 0 0,-1 1 0,1-1 0,0 0 1,0 1-1,0-1 0,-1 1 0,1-1 0,0 1 0,0-1 1,0 1-1,0 0 0,0-1 0,0 1 0,0 0 1,0 0-1,0 0 0,0-1 0,0 1 0,-1 0 0,2 1 1,3 2-588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9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53 18028,'17'9'2200,"-8"-6"-1223,-5-3-449,-1-1 1184,-1-4-600,-1-4-1152,-1 0-992,-10-4 888,-4-1-288,-1 1-304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39.8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1 112 13187,'12'-18'1232,"-1"2"-590,0 0 1,13-13-1,-21 26-426,-1 0 1,1 1 0,0-1 0,-1 1 0,1-1 0,1 1 0,-1 0 0,0 0-1,0 0 1,1 1 0,-1-1 0,1 1 0,0 0 0,-1 0 0,1 0-1,5 0 1,-8 1-145,0 0 0,1 1-1,-1-1 1,1 0 0,-1 1-1,0-1 1,0 1 0,1 0-1,-1-1 1,0 1 0,0 0-1,0 0 1,0 0 0,0 0-1,0 0 1,0 0 0,0 0-1,0 0 1,0 0 0,0 0-1,-1 0 1,1 1 0,0-1-1,-1 0 1,1 0 0,-1 1-1,1-1 1,-1 0 0,0 1-1,0-1 1,0 1 0,0-1-1,0 3 1,1 7 143,-1-1 1,0 1-1,-2 13 1,1-23-195,-23 139 1266,13-85-651,-6 81 1,16-128-581,1 1 1,0-1-1,1 1 0,0-1 0,0 0 0,1 1 0,3 9 0,-4-15-44,0-1-1,0 0 0,0 0 0,0 0 0,0 0 1,0-1-1,1 1 0,-1 0 0,0 0 0,1-1 1,0 1-1,-1-1 0,1 1 0,0-1 0,0 0 1,0 0-1,0 0 0,0 0 0,0 0 0,0 0 1,0 0-1,0-1 0,0 1 0,0-1 0,1 0 1,-1 1-1,0-1 0,0 0 0,0 0 0,1 0 1,-1-1-1,3 0 0,4-1-108,0 0 1,0-1-1,-1 0 1,1-1-1,-1 0 1,0 0-1,0-1 1,12-9-1,-15 10-20,0 0-1,0 0 1,0-1-1,-1 1 1,0-1 0,0 0-1,0 0 1,0 0-1,-1-1 1,1 0 0,-1 1-1,3-12 1,-6 0-358</inkml:trace>
  <inkml:trace contextRef="#ctx0" brushRef="#br0" timeOffset="1">23 384 18924,'0'0'1600,"11"2"-1160,4-2-167,10-3 663,4-2-408,11-5-776,5-2-416,3-3 600,-6-2-152,2-1-144</inkml:trace>
  <inkml:trace contextRef="#ctx0" brushRef="#br0" timeOffset="2">514 245 15843,'5'19'1849,"-5"7"-953,0 1-320,0 4 1024,0 1-391,3-1-345,-2-4-344,1-6-720,-1-7-336,1-13 360,1-4 8,1-10-160,-1-5-120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0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17316,'-4'0'2176,"2"4"-1408,-1 1-392,-1 1 2529,2-2-2833,-1 2-640,2 0 496,2-4-488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50.2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16796,'8'35'1172,"-2"-1"1,-2 1-1,0 57 1,-2-33-478,0-10-260,-1-15-136,9 60 0,-10-94-300,0 1 0,0-1 0,0 1 1,0 0-1,0-1 0,0 1 0,0-1 0,0 1 0,1-1 0,-1 1 0,0-1 0,0 1 0,1-1 0,-1 1 0,0-1 0,0 1 0,1-1 0,-1 0 1,0 1-1,1-1 0,-1 1 0,1-1 0,-1 0 0,1 1 0,-1-1 0,1 0 0,-1 0 0,1 1 0,0-1-4,0-1 0,-1 1 0,1 0 0,0-1 0,-1 1 0,1 0 0,0-1 0,-1 1 0,1-1 0,0 1 0,-1-1 0,1 0 0,-1 1 0,1-1 0,-1 0 0,1 0 0,17-35-191,-18 34 184,14-36-146,-10 26 95,0-1 0,1 1 1,0 0-1,1 0 0,0 1 0,1 0 1,11-14-1,-18 25 61,0 0-1,0-1 1,1 1-1,-1 0 1,0-1 0,0 1-1,1 0 1,-1 0-1,0-1 1,1 1 0,-1 0-1,0 0 1,1 0-1,-1-1 1,1 1 0,-1 0-1,0 0 1,1 0-1,-1 0 1,1 0 0,-1 0-1,0 0 1,1 0-1,-1 0 1,1 0 0,-1 0-1,1 0 1,-1 0-1,0 0 1,1 0 0,-1 0-1,0 1 1,1-1-1,7 14 15,-1 27 49,-7-38-68,1 9-15,4 60 107,-5-64-177,0 0 1,0-1-1,-1 1 0,-1 0 1,1 0-1,-4 11 0,5-19 87,0 1-1,0-1 0,0 1 1,-1-1-1,1 0 1,0 1-1,0-1 0,0 0 1,0 1-1,0-1 0,0 0 1,-1 1-1,1-1 0,0 0 1,0 0-1,0 1 1,-1-1-1,1 0 0,0 1 1,0-1-1,-1 0 0,1 0 1,0 0-1,-1 1 0,1-1 1,0 0-1,-1 0 1,1 0-1,0 0 0,-1 0 1,1 1-1,0-1 0,-1 0 1,1 0-1,0 0 1,-1 0-1,1 0 0,-1 0 1,1 0-1,0 0 0,-1-1 1,1 1-1,0 0 0,-1 0 1,1 0-1,0 0 1,-1 0-1,1 0 0,0-1 1,-1 1-1,1 0 0,0 0 1,0-1-1,-1 1 1,1 0-1,0 0 0,-1-1 1,-10-18-183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0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81 13563,'3'-14'1308,"12"-48"2997,-15 61-4264,0 1-1,0 0 1,0 0 0,0 0-1,0 0 1,0 0-1,0 0 1,0 0 0,0 0-1,0-1 1,0 1-1,0 0 1,0 0 0,0 0-1,0 0 1,0 0-1,0 0 1,0 0 0,0-1-1,0 1 1,0 0-1,0 0 1,0 0 0,0 0-1,0 0 1,0 0-1,0 0 1,0 0 0,0 0-1,0 0 1,1-1-1,-1 1 1,0 0 0,0 0-1,0 0 1,0 0-1,0 0 1,0 0 0,0 0-1,0 0 1,0 0-1,1 0 1,-1 0 0,0 0-1,0 0 1,0 0-1,0 0 1,0 0 0,0 0-1,0 0 1,1 0-1,-1 0 1,0 0 0,0 0-1,0 0 1,0 0-1,0 0 1,0 0 0,0 0-1,0 0 1,1 0-1,-1 0 1,0 0 0,0 1-1,3 9 928,-1 19-214,0 36 66,-3-36-724,2-1-1,1 1 1,8 42 0,-10-70-94,0-1 0,0 1-1,1 0 1,-1 0 0,0 0 0,0 0 0,0-1 0,1 1 0,-1 0-1,0 0 1,1-1 0,-1 1 0,1 0 0,-1 0 0,1-1 0,-1 1-1,1-1 1,-1 1 0,1 0 0,0-1 0,-1 1 0,1-1-1,0 0 1,0 1 0,-1-1 0,1 1 0,0-1 0,0 0 0,1 1-1,-1-2 2,1 1-1,-1 0 1,0-1-1,1 0 1,-1 1-1,0-1 0,0 0 1,1 1-1,-1-1 1,0 0-1,0 0 1,0 0-1,0 0 0,0 0 1,1-2-1,5-6 9,-1 0 0,0-1 1,5-10-1,19-53 36,-20 45-67,17-30-1,-27 58 19,0 0-1,0-1 0,0 1 0,0 0 1,0 0-1,0-1 0,0 1 0,0 0 1,0 0-1,1-1 0,-1 1 0,0 0 1,0 0-1,0 0 0,0-1 0,1 1 1,-1 0-1,0 0 0,0 0 0,0 0 0,1-1 1,-1 1-1,0 0 0,0 0 0,1 0 1,-1 0-1,0 0 0,0 0 0,1 0 1,-1 0-1,0 0 0,0 0 0,1 0 1,-1 0-1,0 0 0,0 0 0,1 0 1,-1 0-1,0 0 0,0 0 0,1 0 1,-1 0-1,0 0 0,0 0 0,1 0 1,-1 1-1,8 14-73,2 27-18,-10-40 84,8 44-71,10 49-377,-15-95-1123,0-8 1146,3-6 156,-6 0-218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1.3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18 18692,'0'-1'128,"0"0"-1,0 0 1,0 1-1,0-1 1,0 0-1,0 0 1,0 0 0,0 1-1,0-1 1,0 0-1,0 0 1,-1 0 0,1 1-1,0-1 1,-1 0-1,1 0 1,0 1-1,-1-1 1,1 0 0,-2 0-1,2 1-44,-1 0-1,1 0 1,-1 0-1,1 0 1,-1 0 0,1 0-1,-1 0 1,1 0-1,0 1 1,-1-1-1,1 0 1,-1 0-1,1 1 1,-1-1-1,1 0 1,0 0 0,-1 1-1,1-1 1,0 1-1,-1-1 1,1 0-1,0 1 1,-1 0-1,-2 3 234,0 1 0,0-1-1,0 1 1,-3 9 0,1 2-218,1 1 1,1-1-1,0 1 1,2 0-1,0 31 0,0-47-106,1 1 0,0-1 0,1 1 0,-1-1 1,0 1-1,0-1 0,1 1 0,-1-1 0,1 0 0,-1 1 0,1-1 0,-1 1 0,1-1 0,0 0 0,0 0 0,0 1 0,0-1 0,0 0 0,0 0 0,0 0 0,0 0 0,0 0 0,0 0 0,1-1 0,-1 1 0,0 0 0,3 0 0,1 1-36,1-1 0,-1 0 1,1 0-1,-1-1 1,1 0-1,6 0 0,-7 0 5,0 0-1,-1 0 0,1 0 1,0 1-1,0-1 0,0 1 1,8 3-1,-11-3 34,-1 0-1,0 0 1,0 0-1,1 0 1,-1 0-1,0 0 1,0 0-1,0 1 1,0-1-1,0 0 1,-1 1-1,1-1 1,0 1-1,0-1 1,-1 1-1,1-1 1,-1 1-1,0-1 0,1 1 1,-1-1-1,0 1 1,0 0-1,0-1 1,0 1-1,0-1 1,0 1-1,-1 0 1,1-1-1,-1 2 1,0 2-4,0 0 0,0 0-1,0-1 1,-1 1 0,0-1 0,0 0 0,0 1 0,-1-1 0,1 0-1,-1 0 1,0 0 0,0-1 0,0 1 0,-1-1 0,1 1 0,-1-1-1,0 0 1,-6 3 0,3-2-160,0 0 0,0-1 0,-1 0 0,1 0-1,-1 0 1,1-1 0,-1 0 0,0-1 0,0 0 0,-11 0-1,4-2-231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1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200 1 20828,'11'15'1681,"-11"12"-1193,-3 7-192,0 10 720,3 4-376,1 3-264,2 0-48,2-9-159,-1-4-113,2-13-321,-1-7-239,-4-12-568,-4-6 888,-12-6-168,-4-4-160</inkml:trace>
  <inkml:trace contextRef="#ctx0" brushRef="#br0" timeOffset="1">1 246 17420,'19'-3'1584,"8"0"-968,5-5-240,10-2 777,4-5-409,10-2-472,-2-1-344,-3-1 208,0 4-64,-9 4-200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2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 16668,'6'13'1728,"0"11"-1224,-3 17-240,0 5 872,-1 16-576,1 4-151,-3 3-369,0-2-280,-2-8-569,-2-9-527,-7-17 1064,-2-8-264,-7-20-216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3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4 263 15627,'-1'-6'127,"0"0"0,0 0-1,1-1 1,0 1 0,0 0-1,1-1 1,-1 1-1,1 0 1,1 0 0,-1 0-1,1 0 1,0 0 0,1 0-1,-1 0 1,1 1 0,0-1-1,1 1 1,-1 0 0,1 0-1,0 0 1,0 0-1,1 1 1,0-1 0,-1 1-1,8-5 1,11-6 113,0 1 0,1 1 0,1 1 0,-1 1 0,2 1 0,0 1 0,0 1 0,0 2 1,1 0-1,38-2 0,-59 8-230,1 0 1,-1 0 0,1 0-1,-1 1 1,0-1 0,1 2 0,-1-1-1,0 1 1,8 3 0,-11-4-10,0 1 1,0 0 0,0 0-1,-1 0 1,1 0 0,-1 0-1,1 1 1,-1-1 0,0 1-1,0 0 1,0-1-1,0 1 1,0 0 0,-1 0-1,1 0 1,-1 0 0,0 1-1,0-1 1,1 5 0,3 18 176,-1 1 0,-2-1 0,-1 0 0,0 1 1,-7 48-1,1-41 171,-1-1 0,-2 0 0,-1 0 0,-16 36 0,20-56-219,-1 1 0,-1-1 0,-1 0 0,0-1 0,0 1-1,-1-2 1,-1 1 0,0-1 0,-13 11 0,18-18-149,0 0-1,-1 0 1,1-1-1,-1 0 1,0 0-1,0 0 1,0-1-1,0 0 1,0 0-1,0 0 1,-1-1-1,1 0 1,-1 0-1,1-1 1,-1 1-1,1-1 1,-1-1-1,1 1 1,-1-1-1,1-1 0,0 1 1,-13-5-1,12 3-195,0 0-1,1-1 1,-1 0-1,1 0 1,-1-1-1,1 1 0,1-1 1,-9-9-1,12 12 98,1 1-1,-1-1 1,1 0-1,-1 1 1,1-1-1,0 0 1,0 0-1,0 0 1,0 0 0,0 0-1,0 0 1,0 0-1,1 0 1,-1 0-1,1-1 1,0 1-1,-1 0 1,1 0-1,0 0 1,0-1-1,1 1 1,-1 0-1,0 0 1,1 0-1,-1-1 1,1 1 0,0 0-1,-1 0 1,1 0-1,0 0 1,0 0-1,1 0 1,-1 1-1,2-3 1,1 0-92,0 0 0,0 1 1,1 0-1,-1 0 0,1 0 1,0 0-1,-1 1 0,7-3 1,46-13-794,-41 14 721,40-13-678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3.6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13 19204,'4'-12'2561,"-4"19"-2177,-1 14 936,-2 6-256,1 9-480,1 5-152,-1 2-280,2 1-31,-1-5-274,1-6-151,1-13-528,1-7-304,-1-14 896,-1-8-232,0-19-160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4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69 16612,'0'-5'308,"1"-3"91,-1 0 0,-1 0-1,1 1 1,-2-1-1,-1-9 1,3 17-377,0-1 0,0 1 0,0-1 0,0 1 0,-1 0 0,1-1 0,0 1 0,0 0 0,0-1 0,-1 1 0,1 0 0,0-1 0,0 1 0,-1 0 0,1 0 0,0-1 0,0 1 0,-1 0 0,1 0 0,0-1 0,-1 1 0,1 0 0,0 0 0,-1 0 0,1 0 0,-1 0 0,1 0 0,0-1 0,-1 1 0,0 1 34,0-1 0,1 0 0,-1 0-1,1 1 1,-1-1 0,1 1 0,-1-1 0,1 0 0,-1 1-1,1-1 1,-1 1 0,1-1 0,0 1 0,-1-1-1,1 1 1,0 0 0,-1-1 0,1 1 0,0 0-1,-4 13 228,0 1-1,1-1 0,1 0 1,0 1-1,1 0 0,2 16 0,-2-6-146,0 59 136,4 1 1,15 96 0,-7-116-88,2-1 0,3-1 0,34 84 1,-43-133-337,-4-13-567,-6-25-515,-11-43-347,-2-1-439,-11-124 0,25 171 1877,2 0 1,0 1 0,2-1 0,0 0 0,1 0 0,1 1 0,1 0 0,1 0 0,1 0 0,14-28 0,7-2 284,-13 25 393,18-39 0,-30 57-221,0-1 1,-1 0-1,0 0 1,0 0-1,0 0 1,-1 0-1,0 0 0,-1 0 1,-1-15-1,-2 51 608,24 623 2623,-19-631-3400,-1-2 7,0 1-1,2-1 0,0 0 0,11 33 0,-14-51-160,0 0-1,0 0 1,0 0-1,0 1 1,0-1-1,0 0 1,0 0-1,0 0 1,0 0-1,0 0 1,0 0-1,0 0 1,0 0-1,0 1 1,0-1-1,0 0 1,0 0-1,0 0 1,0 0 0,0 0-1,0 0 1,0 0-1,0 0 1,0 0-1,0 1 1,0-1-1,0 0 1,0 0-1,0 0 1,0 0-1,1 0 1,-1 0-1,0 0 1,0 0-1,0 0 1,0 0-1,0 0 1,0 0-1,0 0 1,0 0 0,0 0-1,1 0 1,-1 0-1,0 0 1,0 0-1,0 0 1,0 0-1,0 0 1,0 0-1,0 0 1,0 0-1,1 0 1,-1 0-1,0 0 1,0 0-1,0 0 1,0 0-1,0 0 1,0 0-1,0 0 1,0 0 0,0 0-1,1 0 1,-1 0-1,0 0 1,0-1-1,2-9-614,-1-17-430,-17-100-553,10 75 900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4.7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1 136 12923,'5'-2'639,"1"1"1,0 0-1,-1 1 0,1-1 1,6 1-1,-7 0-81,1 0 0,-1 0 0,1 0-1,-1-1 1,1 0 0,8-3 0,-13 3-495,0 1 0,0-1 0,0 0 0,1 0 0,-1 1 0,0-1 0,0 0 0,0 0 0,-1 0 0,1 0 0,0-1 0,0 1 0,0 0 0,-1 0 0,1 0 0,-1-1 0,1 1 0,-1 0 0,1-1 0,-1 1 0,0 0 0,1-1 0,-1 1 0,0 0 0,0-1 0,0 1 0,0 0 0,-1-1 0,1 1 0,0-1 0,-1-1 0,1 3-40,0-1 1,0 1 0,0-1 0,0 0 0,0 1 0,0-1 0,-1 1 0,1-1 0,0 1 0,0-1 0,0 0 0,-1 1 0,1-1 0,0 1 0,-1-1 0,1 1 0,0 0 0,-1-1 0,1 1 0,-1-1 0,0 0-1,-8 5 242,7-2-241,0 0 1,0 1-1,0-1 0,1 1 0,-1-1 1,1 1-1,-2 4 0,0 1-11,1 0-1,1 0 1,0 0-1,0 0 1,0 0-1,1 0 1,1 0-1,-1 1 1,1-1-1,0 0 1,1 0-1,3 10 1,-4-16-11,0-1 0,0 1 0,0-1 0,0 0 0,0 0 0,1 0 0,-1 1 0,0-1 0,1 0 0,-1-1 0,0 1 0,1 0 0,-1 0 0,1 0 0,-1-1 0,1 1 0,0-1 0,-1 0 0,1 1 0,0-1 0,-1 0 0,1 0 0,0 0 0,-1 0 0,1 0 0,0 0 0,-1 0 0,1-1 0,-1 1 0,1-1 0,2 0 0,9-3 0,-1 0 1,0-1-1,13-8 0,-7 5 6,-5 2-4,0 1-1,0 0 1,0 1-1,16-2 1,-25 5 6,-1 1 0,1-1 1,0 1-1,0 0 1,0 0-1,-1 0 0,1 1 1,0-1-1,0 1 1,-1 0-1,1 0 0,0 0 1,-1 1-1,1-1 1,-1 1-1,0 0 0,1 0 1,-1 0-1,5 4 0,-3-26 200,-4-10-139,-2-1 0,-7-45 0,6 68-71,2 18 0,4 1-5,0 0 0,0-1 0,1 1 1,1-1-1,0 0 0,0 0 0,12 14 0,-16-22 3,0 1 1,0-1-1,1 0 0,-1 0 0,0-1 1,1 1-1,-1 0 0,1-1 1,0 0-1,0 1 0,-1-1 1,1 0-1,0 0 0,0-1 0,0 1 1,0-1-1,0 1 0,0-1 1,0 0-1,0 0 0,0 0 1,0-1-1,0 1 0,0-1 1,0 1-1,0-1 0,0 0 0,0 0 1,-1 0-1,1-1 0,0 1 1,-1-1-1,1 1 0,3-4 1,5-4-25,-1 0 0,1-1 0,-1 0 0,9-12 0,-8 8-47,23-20-1,-33 33 68,0 0-1,0 0 1,0 0-1,0 0 0,0 1 1,0-1-1,0 0 1,0 1-1,0-1 0,0 1 1,0 0-1,1-1 1,-1 1-1,0 0 0,0-1 1,0 1-1,3 0 1,-4 0 3,1 1 0,0-1 0,0 0 0,0 1 0,-1-1 0,1 1 0,0-1 0,0 0 0,-1 1 0,1 0 0,0-1 0,-1 1 0,1-1 0,-1 1 1,1 0-1,-1-1 0,1 1 0,-1 0 0,1 1 0,2 4 0,-1 1 1,1 0-1,-2 0 0,1 0 1,0 7-1,1 3 7,-3-16-5,0 1 1,0-1-1,1 0 0,-1 1 0,0-1 1,1 0-1,-1 0 0,0 1 1,1-1-1,0 0 0,-1 0 0,1 0 1,0 1-1,0-1 0,-1 0 0,1 0 1,0 0-1,0 0 0,0 0 0,0-1 1,0 1-1,0 0 0,1 0 1,-1-1-1,0 1 0,0-1 0,0 1 1,1-1-1,-1 1 0,0-1 0,1 0 1,-1 1-1,0-1 0,1 0 0,-1 0 1,0 0-1,1 0 0,-1 0 1,0-1-1,1 1 0,-1 0 0,0-1 1,1 1-1,-1 0 0,0-1 0,2-1 1,7-3-215,0-1 1,-1 0 0,0-1 0,14-12-1,-11 8-382,66-54-5620,-78 65 6191,0-1-1,0 1 1,0 0 0,0 0 0,0-1-1,0 1 1,0 0 0,0 0 0,0-1-1,0 1 1,0 0 0,0-1 0,0 1-1,0 0 1,0 0 0,0 0 0,0-1 0,-1 1-1,1 0 1,0 0 0,0-1 0,0 1-1,0 0 1,0 0 0,-1 0 0,1-1-1,0 1 1,0 0 0,0 0 0,-1 0-1,1 0 1,0 0 0,0-1 0,0 1-1,-1 0 1,1 0 0,0 0 0,0 0 0,-1 0-1,1 0 1,0 0 0,0 0 0,-1 0-1,1 0 1,0 0 0,0 0 0,-1 0-1,1 0 1,-9-1-22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5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42 18772,'-3'2'1880,"1"-2"-1463,-5-8-562,5-1 1066,-1-1-793,0 1-72,-4 1-208</inkml:trace>
  <inkml:trace contextRef="#ctx0" brushRef="#br0" timeOffset="1">1361 272 16259,'12'0'799,"0"0"-1,0 1 0,0 0 1,0 1-1,19 5 0,-26-5-729,-1 0-1,1 0 0,-1 0 1,0 0-1,0 1 1,0 0-1,0 0 1,0 0-1,-1 0 0,1 0 1,-1 1-1,0-1 1,0 1-1,0 0 0,-1 0 1,1 0-1,1 5 1,-1-2-38,0 0 0,-1 1 1,0-1-1,0 1 0,-1-1 1,0 1-1,0 0 0,-1-1 1,1 1-1,-2 0 0,1-1 0,-1 1 1,-4 12-1,-2 6 103,-2-1 1,-20 40-1,-5 15 538,34-80-659,0 1-1,-1-1 0,1 1 0,0-1 0,0 1 1,0-1-1,-1 1 0,1-1 0,0 1 0,0-1 0,0 1 1,0-1-1,0 1 0,0-1 0,0 1 0,0-1 1,0 1-1,0-1 0,0 1 0,0-1 0,1 1 1,-1-1-1,0 1 0,0-1 0,0 1 0,1-1 0,-1 1 1,0-1-1,0 0 0,1 1 0,-1-1 0,1 1 1,-1-1-1,0 0 0,1 1 0,1-1 5,-1 1-1,1-1 1,-1 0 0,1 0-1,0 0 1,-1 0 0,1-1-1,-1 1 1,1 0 0,-1 0-1,1-1 1,1 0 0,44-22 37,-45 22-58,12-7-265,0-1-1,0 0 1,0-1-1,-1-1 1,-1 0 0,21-24-1,-20 19-91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5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16 18740,'-9'-3'1728,"4"1"-1256,4 2-199,14-1 727,2-1-336,11-1-944,-1-1 784,13 4-520,-1 1-96,4 5 8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50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0 352 15483,'5'12'887,"-3"-8"-641,-1 0 1,1 0-1,0 0 0,0-1 0,0 1 1,1 0-1,-1-1 0,1 0 0,0 1 1,4 3-1,-6-6-217,-1-1 1,0 0 0,1 0-1,-1 0 1,0 1-1,0-1 1,1 0 0,-1 0-1,0 0 1,1 0-1,-1 0 1,0 0 0,1 0-1,-1 0 1,0 1 0,1-1-1,-1 0 1,0 0-1,1-1 1,-1 1 0,0 0-1,1 0 1,-1 0-1,0 0 1,1 0 0,-1 0-1,0 0 1,1 0 0,-1-1-1,0 1 1,0 0-1,1 0 1,-1 0 0,1-1-1,4-13 301,-2-15-328,-3 28-12,0-1 0,0 1 0,0 0 0,0 0 0,0 0 0,-1 0 0,1 0 0,0 0 0,0 0 0,-1 0 0,1 0 0,-1 0 0,1 0 0,-1 0 0,1 0 0,-1 1-1,0-1 1,1 0 0,-1 0 0,0 0 0,1 1 0,-1-1 0,0 0 0,0 1 0,-2-2 0,3 2 2,-1 1 0,0-1 0,0 0 0,0 0 0,1 0 0,-1 1-1,0-1 1,0 0 0,1 1 0,-1-1 0,0 1 0,0-1 0,1 1 0,-1-1 0,1 1-1,-1 0 1,0-1 0,1 1 0,-1 0 0,1-1 0,-1 1 0,1 0 0,0 0 0,-1-1 0,1 1-1,0 0 1,0 0 0,-1 0 0,1-1 0,0 3 0,-4 11 33,1 0 0,0 0-1,1 1 1,0 18 0,1-26 29,1 1 0,1-1-1,-1 0 1,1 0 0,1 0 0,-1 1 0,1-1 0,0-1-1,1 1 1,5 10 0,-8-16-39,1 0-1,-1 0 1,1 0-1,0 0 1,0 0-1,-1 0 1,1 0-1,0 0 1,0 0-1,0-1 1,0 1-1,0 0 1,0-1-1,0 1 1,0-1-1,0 1 1,0-1-1,0 1 1,1-1-1,-1 0 1,0 1-1,0-1 1,2 0-1,0 0 2,-1-1 0,0 1 0,0-1 0,0 0 0,0 1-1,0-1 1,0 0 0,0 0 0,-1 0 0,1 0 0,0-1 0,2-1 0,5-6 23,-1 0 0,1 0 1,10-18-1,-16 24-33,13-23 23,17-35 0,-4 5-34,-28 55 9,-1-1 0,1 1 0,-1 0 0,1 0 0,-1 0 0,1 0 0,0 1 0,0-1 1,-1 0-1,1 0 0,0 0 0,0 0 0,0 1 0,0-1 0,2-1 0,-3 3 0,1-1 0,-1 0 0,0 0 0,1 0-1,-1 1 1,0-1 0,1 0 0,-1 0 0,0 1 0,0-1 0,1 0 0,-1 1 0,0-1 0,0 0-1,1 1 1,-1-1 0,0 0 0,0 1 0,0-1 0,0 1 0,0-1 0,1 0 0,-1 1 0,0-1-1,0 1 1,0-1 0,0 0 0,0 2 0,-1 45 272,0-36-191,0 24 173,-1-18 42,2 0 0,2 32-1,-2-50-291,0 1 0,0 0 0,1 0 0,-1 0 0,0-1 0,0 1 1,0 0-1,0 0 0,0 0 0,0 0 0,1-1 0,-1 1 0,0 0 0,0 0 0,0 0 0,0 0 0,1 0 0,-1 0 0,0 0 0,0 0 0,0-1 0,1 1 0,-1 0 0,0 0 0,0 0 0,0 0 0,1 0 0,-1 0 0,0 0 0,0 0 0,1 0 0,-1 0 0,0 0 0,0 0 0,0 1 0,1-1 0,-1 0 1,0 0-1,0 0 0,0 0 0,0 0 0,1 0 0,-1 0 0,0 0 0,0 1 0,0-1 0,0 0 0,1 0 0,-1 0 0,0 0 0,0 1 0,0-1 0,0 0 0,0 0 0,0 0 0,0 1 0,0-1 0,0 0 0,1 0 0,-1 0 0,0 1 0,0-1 0,9-18 218,13-43 55,-15 41-273,0 0 0,11-20 1,-18 40-13,0-1 1,0 1-1,0-1 1,1 0-1,-1 1 1,0-1-1,0 1 1,1-1-1,-1 1 1,0-1-1,1 1 1,-1-1-1,0 1 1,1-1-1,-1 1 1,1 0-1,-1-1 1,1 1-1,-1 0 0,1-1 1,-1 1-1,1 0 1,-1 0-1,1-1 1,-1 1-1,1 0 1,0 0-1,-1 0 1,1 0-1,0 0 1,0 0-3,0 1 0,-1 0 0,1-1-1,-1 1 1,1 0 0,0 0 0,-1 0 0,1 0 0,-1 0 0,0 0 0,1-1 0,-1 1 0,0 0 0,0 0 0,1 2-1,3 41-144,-6 52-2920,2-117 2598,3-9-153</inkml:trace>
  <inkml:trace contextRef="#ctx0" brushRef="#br0" timeOffset="1">470 1 19204,'9'18'1776,"-4"10"-1055,1 5-249,1 8 872,4 1-448,4 7-280,-2 4-104,-1 4-384,-3 0-176,-9 3-664,-6 3-392,-16 2 864,-8-1-216,-5-2-168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6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50 14571,'-3'5'962,"0"1"0,0-1 0,0 0 0,0 1-1,-2 8 1,-13 53 1068,13-44-1863,2 0-1,0 0 1,1 1-1,2 26 1,0-43-118,1 0 0,1 0 0,-1 0 1,1 0-1,0 0 0,5 11 0,-6-17-38,0 1 0,0 0 0,0 0 0,0-1 0,0 1 0,0-1 0,0 1 0,1-1 0,-1 0-1,1 0 1,-1 1 0,1-1 0,-1 0 0,1 0 0,0 0 0,-1 0 0,1-1 0,0 1 0,0 0 0,-1-1 0,1 1 0,0-1 0,0 0-1,0 0 1,0 1 0,0-1 0,0-1 0,0 1 0,2 0 0,1-2-2,1 0 0,-1 0 0,0 0 0,0-1 0,-1 1 0,1-1 0,0 0-1,-1-1 1,1 1 0,-1-1 0,0 0 0,-1 0 0,1 0 0,-1 0 0,1-1 0,3-8 0,4-5 5,-2 0 0,0-1 0,7-21 0,-12 29-4,16-50 33,-19 54-32,1 1 1,-1-1-1,0 0 1,-1 1 0,1-1-1,-1 0 1,-1-7 0,-2 7 12,-1 13-4,-1 16 2,0 20-12,2 0-1,2 0 0,2 1 1,5 41-1,-5-79-4,0 0 1,1 0-1,-1 0 0,1 0 1,0 0-1,3 5 0,-4-9-2,-1 0 0,1 0 1,-1 0-1,1 0 0,0 0 0,-1 0 0,1-1 0,0 1 0,0 0 0,-1-1 0,1 1 1,0 0-1,0-1 0,0 1 0,0-1 0,0 1 0,0-1 0,0 0 0,0 1 0,0-1 1,0 0-1,0 0 0,0 0 0,0 1 0,0-1 0,0 0 0,0-1 0,0 1 0,0 0 1,0 0-1,0 0 0,0 0 0,0-1 0,0 1 0,2-2 0,3-1 14,0-2 0,0 1 0,0-1 0,0 0 1,-1 0-1,0 0 0,7-10 0,28-46 84,-36 56-64,-1-1 1,0 1 0,-1-1 0,1 0-1,-1 1 1,0-1 0,0 0 0,-1 0-1,0-1 1,0 1 0,0 0 0,-1 0-1,0 0 1,0-1 0,-1 1 0,1 0-1,-2 0 1,1 0 0,0 0 0,-1 0-1,0 0 1,-1 0 0,1 0 0,-1 1-1,-5-8 1,3 5 35,-4-8 57,0 1 0,-1 0 1,-18-20-1,29 37-103,0-1-27,-1-1 1,0 1-1,1 0 0,-1-1 0,0 1 1,1-1-1,-1 1 0,1-1 0,-1 1 1,1-1-1,-1 1 0,1-1 0,-1 1 1,1-1-1,0 1 0,-1-1 0,1 0 1,-1 0-1,1 1 0,0-1 0,-1 0 1,1 0-1,0 0 0,0 1 0,-1-1 1,1 0-1,0 0 0,-1 0 0,1 0 1,0 0-1,-1-1 0,1 1 0,0 0 1,0 0-1,-1 0 0,1-1 0,0 1 1,-1 0-1,1-1 0,-1 1 0,1 0 1,0-1-1,-1 1 0,1-1 0,-1 1 1,1-1-1,-1 1 0,1-1 0,-1 1 1,0-1-1,1 1 0,-1-1 1,0 0-1,1 1 0,-1-1 0,0 0 1,0 1-1,0-1 0,1-1 0,0-1 11,0 0 1,0 0-1,0 0 0,-1 0 0,1 0 0,-1 0 0,0 0 1,0 0-1,0 0 0,0 0 0,0 0 0,-1 0 0,1 0 1,-1 0-1,0 0 0,0 0 0,0 0 0,-1-3 0,2 6-13,0 0 0,0 0 0,0 0 0,0 0-1,1 0 1,-1 0 0,0 1 0,0-1 0,0 0-1,0 0 1,0 0 0,1 0 0,-1 0 0,0 0-1,0 0 1,0 0 0,0 1 0,0-1-1,0 0 1,0 0 0,0 0 0,0 0 0,1 0-1,-1 1 1,0-1 0,0 0 0,0 0 0,0 0-1,0 0 1,0 1 0,0-1 0,0 0 0,0 0-1,0 0 1,0 0 0,0 0 0,0 1 0,0-1-1,0 0 1,-1 0 0,1 0 0,0 0 0,0 0-1,0 1 1,0-1 0,0 0 0,0 0 0,0 0-1,0 0 1,0 0 0,-1 0 0,1 1 0,0-1-1,0 0 1,0 0 0,0 0 0,0 0 0,0 0-1,-1 0 1,1 0 0,0 0 0,0 0 0,0 0-1,0 0 1,-1 0 0,-8 6-990,0 1 0,0-1-1,0 1 1,-11 12 0,7-3 222,2 2-166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7.0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23 125 10106,'-5'-10'1536,"1"0"0,1-1 0,0 0 0,-4-19 0,7 27-1217,0 0-1,0 1 1,0-1-1,0 1 1,0-1-1,0 0 1,1 1-1,-1-1 1,1 1-1,0-1 1,1-3-1,-1 4-258,0 1 0,0 0-1,0 0 1,0 0-1,0 0 1,0 0-1,0 0 1,0 0-1,1 0 1,-1 0 0,0 0-1,1 1 1,-1-1-1,0 0 1,1 1-1,-1-1 1,1 1-1,-1 0 1,0-1 0,1 1-1,-1 0 1,3 0-1,-1 0-32,0 0 0,0 0 0,0 0 0,0 0 0,-1 1 1,1-1-1,0 1 0,0 0 0,0 0 0,0 0 0,-1 0 0,1 1 0,0-1 0,-1 0 0,1 1 0,-1 0 0,3 2 0,-2-1-7,1 1-1,-1 0 0,0 0 1,-1 0-1,1 0 1,-1 0-1,0 1 0,0-1 1,3 9-1,-2-1 12,0 0-1,-1 0 1,-1 1-1,1-1 0,-2 1 1,0-1-1,-2 19 0,-3-6 81,-1-1 0,-11 31 0,9-31 2,0 0 0,-5 35 1,13-57-131,0 0 1,-1 0 0,1-1 0,0 1 0,0 0 0,0 0-1,0 0 1,0-1 0,0 1 0,1 0 0,-1 0 0,1-1-1,-1 1 1,1 0 0,-1-1 0,1 1 0,0-1 0,0 1-1,0-1 1,0 1 0,0-1 0,0 1 0,0-1 0,1 0-1,-1 0 1,0 0 0,1 1 0,-1-1 0,1-1 0,-1 1-1,1 0 1,-1 0 0,1 0 0,0-1 0,-1 1 0,1-1-1,0 1 1,0-1 0,-1 0 0,1 0 0,0 0 0,0 0-1,2 0 1,5-1-114,0 1 0,0-2 0,-1 1 0,1-1 0,-1 0-1,1-1 1,12-6 0,8-5-207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7.5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18300,'4'2'1624,"-1"10"-976,2 4-200,-1 10 745,2 4-233,-1 6-344,1 2-72,-2-1-256,1-2-208,-2-8-824,1-8-360,1-14 872,-2-7-192,-2-13-136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8.0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2 18244,'0'-1'2528,"-1"10"-2239,-1 3 1303,2 1-1176,5 2-544,2 2-848,2-2 816,5-5-176,2 1-121</inkml:trace>
  <inkml:trace contextRef="#ctx0" brushRef="#br0" timeOffset="1">260 206 15915,'-1'6'265,"0"0"-1,-1-1 1,1 1-1,-1 0 1,-1-1-1,1 0 0,-1 1 1,0-1-1,-6 8 1,-3 3 734,-23 21 0,5-6 878,35-34-1806,0-1-1,0 1 1,0 0-1,0 0 1,7-2-1,-1-1-120,1 0-72,1 0 0,1 0 0,-1 1 0,1 1 0,0 0 1,15-2-1,-26 6 115,0-1 0,0 1 0,0 0 0,0 0 0,0 0 0,0 0 0,0 0 0,0 1 0,1-1 0,-1 1 0,0 0 0,0 0 0,-1 0 0,1 0 0,0 0 0,0 1 0,-1-1 0,1 1 0,0 0 0,-1 0 0,0 0 0,1 0 0,-1 0 0,0 1 0,0-1 0,0 1 0,-1-1 0,1 1 0,0-1 0,-1 1 0,0 0 0,0 0 0,0 0 0,1 4 0,0 1 103,-1 0 1,0 0-1,-1 1 0,0-1 1,0 0-1,-1 0 1,0 0-1,0 1 0,-1-1 1,0 0-1,0-1 1,-1 1-1,0 0 0,-1-1 1,-5 10-1,4-9 21,0 0 1,0 0-1,0 0 0,-1-1 0,-1 0 0,1-1 1,-1 1-1,0-1 0,0 0 0,-1-1 1,0 0-1,0 0 0,-11 4 0,18-8-151,-1 0 0,1 0-1,-1-1 1,1 1 0,-1-1-1,1 1 1,-1-1 0,1 0 0,-1 1-1,0-1 1,1 0 0,-1 0-1,1 0 1,-1 0 0,0-1-1,1 1 1,-1 0 0,1-1 0,-1 1-1,1-1 1,-1 1 0,1-1-1,-1 0 1,1 0 0,0 1-1,-1-1 1,1 0 0,0 0-1,0 0 1,0-1 0,0 1 0,0 0-1,-2-2 1,2 0-31,0 0 0,-1-1 0,1 1 0,1 0 0,-1-1 0,0 1 0,1 0 0,0-1 0,-1 1 0,1-1 0,1 1 0,-1-1 0,0 1 0,2-6 0,9-23-482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8.5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7 407 12283,'1'7'421,"0"-1"0,0 1 1,0 0-1,-1-1 0,0 1 0,0-1 1,-1 1-1,1 0 0,-4 9 1,0 11 1333,3-16-1232,0 0-1,1 0 1,1 0 0,-1 0 0,5 18 0,-5-26-436,1 0 0,-1-1 0,1 1 0,0 0-1,0-1 1,0 1 0,1-1 0,-1 0 0,0 1 0,1-1-1,0 0 1,-1 0 0,1 0 0,0 0 0,0 0 0,0 0-1,1 0 1,-1-1 0,0 1 0,1-1 0,-1 0 0,1 1-1,-1-1 1,1 0 0,-1-1 0,1 1 0,0 0 0,4 0-1,0-1-2,0-1 0,1 0 0,-1 0 0,0 0 0,0-1 0,0 0 0,0 0 0,0 0 0,0-1-1,0 0 1,-1-1 0,11-7 0,0 0-26,-1-2 0,-1 1 0,22-24 0,-19 16-40,-1 0 0,-1-1 0,-1 0 0,-1-1-1,-1-1 1,-1 0 0,-1-1 0,-1 0 0,-1-1 0,-1 0-1,-2 0 1,0-1 0,2-28 0,-8 44-13,0-1 0,0 0-1,-1 0 1,-1 1 0,0-1 0,0 1 0,-1-1 0,0 1 0,-1 0 0,-1 0-1,1 0 1,-7-9 0,9 16-4,0 0 0,0-1 0,0 1-1,-1 0 1,0 1 0,1-1 0,-1 0 0,0 1-1,0-1 1,0 1 0,-1 0 0,1 0 0,0 0-1,-1 1 1,0-1 0,1 1 0,-1 0-1,0 0 1,1 0 0,-1 0 0,0 1 0,0-1-1,0 1 1,0 0 0,0 0 0,0 1 0,1-1-1,-1 1 1,0 0 0,0 0 0,1 0 0,-1 0-1,0 1 1,1-1 0,-6 4 0,-1 1-4,0 1 0,1-1 0,-1 2 0,1-1 0,1 1 0,-1 0 1,1 1-1,1 0 0,0 1 0,0-1 0,1 1 0,0 0 0,1 1 0,0-1 0,0 1 1,1 0-1,-3 17 0,6-26 1,1 0 0,-1 1 1,1-1-1,0 0 0,0 0 1,0 0-1,0 0 0,0 0 1,1 1-1,-1-1 1,0 0-1,1 0 0,0 0 1,0 2-1,0-3 0,0 0 0,-1-1 0,1 1 0,0 0 0,-1-1 0,1 1 0,0 0 0,0-1-1,-1 1 1,1-1 0,0 1 0,0-1 0,0 0 0,0 1 0,0-1 0,0 0 0,0 0 0,0 1 0,0-1 0,0 0 0,1 0 0,6-1-18,-1 0-1,0-1 1,1 0 0,-1 0-1,0-1 1,9-4 0,-4 2-23,-1 1 16,9-5-57,1 1 0,0 1 1,1 1-1,44-6 0,-61 11 83,-1 1-1,1 0 1,0 0 0,0 0 0,0 1-1,0 0 1,0 0 0,-1 0-1,1 0 1,0 1 0,-1-1-1,1 1 1,-1 0 0,0 1-1,1-1 1,-1 1 0,0 0-1,0 0 1,-1 0 0,1 1 0,-1-1-1,0 1 1,0 0 0,0 0-1,0 0 1,0 0 0,-1 0-1,4 9 1,-2 1 31,0 0 1,-1 0-1,0 0 0,-1 0 0,-1 1 1,0-1-1,-1 1 0,0-1 1,-2 1-1,1-1 0,-2 0 0,0 0 1,-10 27-1,0-11 38,-2-11-87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9.2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0 174 18380,'5'-5'282,"0"-1"0,-1 0 0,0-1 0,-1 1 1,1-1-1,-1 1 0,0-1 0,-1 0 0,3-10 0,3-7 510,-4 16-608,-1 0 0,-1 0 0,1 1 0,-1-2 0,-1 1 0,1 0 0,-1-11 0,-9 31 345,1 12-372,1 0 0,1 1 0,1 0 0,2 0 0,0 0 0,3 44 0,0-62-132,0-1 1,0 1-1,1 0 0,4 12 0,-6-18-22,0 0 1,0 0-1,1 0 0,-1-1 1,0 1-1,1 0 0,-1 0 1,1 0-1,-1 0 1,1-1-1,-1 1 0,1 0 1,-1-1-1,1 1 0,0 0 1,-1-1-1,1 1 1,0-1-1,0 1 0,0-1 1,-1 1-1,1-1 0,0 1 1,0-1-1,0 0 1,0 0-1,0 1 0,0-1 1,0 0-1,0 0 1,0 0-1,-1 0 0,1 0 1,0 0-1,0 0 0,0 0 1,0-1-1,0 1 1,0 0-1,0 0 0,0-1 1,-1 1-1,1-1 0,1 0 1,2-2 1,0 0-1,-1 0 1,1 0 0,-1-1 0,0 1 0,0-1 0,0 0 0,-1 0-1,1 0 1,1-6 0,20-48 14,-19 44-11,30-100 17,-37 126-32,0 1-1,1-1 1,0 1 0,1 12-1,-1 0 4,0-3-2,0-6 20,1-1 0,2 30 0,-2-44-9,0 0 0,0 0 0,0-1-1,0 1 1,0 0 0,0 0 0,0-1 0,1 1 0,-1 0 0,0 0 0,0-1 0,1 1 0,-1 0 0,0-1-1,1 1 1,-1-1 0,0 1 0,1 0 0,-1-1 0,1 1 0,-1-1 0,1 1 0,0-1 0,-1 1 0,1-1 0,-1 1-1,1-1 1,0 0 0,-1 1 0,1-1 0,0 0 0,-1 0 0,1 0 0,0 1 0,0-1 0,-1 0 0,1 0 0,0 0-1,0 0 1,-1 0 0,1 0 0,0 0 0,-1 0 0,1-1 0,0 1 0,0 0 0,-1 0 0,1-1 0,1 0-1,2-1 25,0 0 0,0-1-1,0 0 1,-1 0-1,1 0 1,4-6-1,37-44 182,-29 31-147,2 2 1,0 0 0,26-21-1,-42 39-61,1 0 0,-1 0-1,1 1 1,-1-1-1,1 1 1,0 0 0,-1-1-1,1 1 1,0 0 0,0 1-1,6-2 1,-8 2-1,0 0 1,0 0-1,0 1 0,0-1 1,0 0-1,0 1 1,1-1-1,-1 0 0,0 1 1,0-1-1,0 1 1,0 0-1,0-1 0,-1 1 1,1 0-1,0 0 0,0-1 1,0 1-1,-1 0 1,1 0-1,0 0 0,-1 0 1,1 0-1,-1 0 1,1 0-1,-1 0 0,1 0 1,-1 0-1,0 1 0,1-1 1,-1 0-1,0 2 1,2 12 22,0 0 1,0 27-1,2 19-57,-4-60 13,0-1 1,0 1 0,0-1 0,0 1 0,0-1-1,0 1 1,0-1 0,1 1 0,-1-1 0,0 1-1,0-1 1,0 1 0,1-1 0,-1 1-1,0-1 1,0 1 0,1-1 0,-1 0 0,0 1-1,1-1 1,-1 0 0,1 1 0,-1-1-1,0 0 1,1 1 0,-1-1 0,1 0 0,-1 0-1,1 1 1,-1-1 0,2 0 0,-2 0-1,1 0 1,0-1-1,-1 1 1,1 0-1,-1-1 1,1 1-1,0-1 1,-1 1-1,1-1 1,-1 1-1,1-1 1,-1 1-1,1-1 1,-1 0-1,0 1 1,1-1-1,-1 1 0,0-1 1,1 0-1,-1 0 1,0 0-1,4-14-200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49.7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 17692,'0'24'1944,"0"15"-1272,-4 16-192,-1 12 1209,2 11-881,2 1-40,1 1-192,4-7-152,4-11-112,-1-11-112,4-18-264,1-12-168,1-21-520,4-7-288,4-16-312,3-4 952,1-8-273,7-1-215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50.3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138 0 16347,'-7'5'420,"0"0"-1,1 1 1,0 0-1,0 0 0,0 0 1,1 0-1,0 1 0,-5 8 1,0-1 437,-3 4-88,0 2 0,-12 25-1,22-40-663,0 0 0,1 1 0,0 0 0,0-1 0,0 1-1,1 0 1,0 0 0,0 0 0,0 0 0,1 0 0,0 0 0,0 0-1,2 10 1,-2-14-91,1-1 0,-1 0 0,0 1-1,1-1 1,0 0 0,-1 0 0,1 0-1,0 0 1,-1 0 0,1 1 0,0-1-1,0 0 1,0-1 0,0 1 0,0 0-1,0 0 1,0 0 0,0-1 0,0 1-1,1 0 1,-1-1 0,0 1 0,0-1-1,1 1 1,-1-1 0,0 0 0,0 0-1,1 1 1,-1-1 0,0 0 0,1 0-1,-1 0 1,0 0 0,1-1 0,2 1 0,1-2-3,0 1 0,0-1 0,-1 1 0,1-1 1,0-1-1,-1 1 0,1-1 0,5-4 0,3-3-6,-1-2-1,0 0 0,-1 0 1,0-1-1,-1 0 0,9-16 1,3-9 22,18-43 1,-27 61-17,-13 20-10,0 0-1,1 0 1,-1 0-1,0 0 1,0 0-1,0 0 1,1 0-1,-1 0 1,0 0-1,0 0 1,0 1-1,1-1 1,-1 0-1,0 0 1,0 0-1,0 0 1,1 0-1,-1 1 1,0-1 0,0 0-1,0 0 1,0 0-1,0 0 1,0 1-1,1-1 1,-1 0-1,0 0 1,0 1-1,0-1 1,0 0-1,0 0 1,0 0-1,0 1 1,0-1-1,0 0 1,0 0-1,0 1 1,0-1-1,0 0 1,0 0-1,0 0 1,0 1-1,0-1 1,-1 0-1,-2 49 60,2-37-42,-2 25 25,-1 3 138,3 46-1,5-63-47,-4-23-130,0 0 1,0 1 0,0-1 0,0 0-1,0 1 1,0-1 0,1 0 0,-1 1-1,0-1 1,0 0 0,0 1 0,1-1-1,-1 0 1,0 0 0,0 1 0,1-1-1,-1 0 1,0 0 0,0 0 0,1 1-1,-1-1 1,0 0 0,1 0 0,-1 0-1,0 0 1,1 0 0,-1 0 0,0 0-1,1 0 1,-1 0 0,0 0 0,1 0 0,-1 0-1,0 0 1,1 0 0,-1 0 0,0 0-1,1 0 1,-1 0 0,0 0 0,1 0-1,-1 0 1,0-1 0,1 1 0,-1 0-1,0 0 1,1 0 0,-1-1 0,0 1-1,0 0 1,1 0 0,-1-1 0,0 1-1,0 0 1,0 0 0,1-1 0,-1 1-1,0 0 1,0-1 0,0 1 0,0 0-1,0-1 1,14-20 67,-2 1 1,0-2-1,16-43 0,-6 15-74,-19 42 3,2-2-6,-1 1 0,1 0 0,9-14 0,-13 23 5,-1-1 1,0 1 0,0-1-1,1 1 1,-1-1-1,0 1 1,1 0 0,-1-1-1,0 1 1,1-1-1,-1 1 1,1 0 0,-1-1-1,1 1 1,-1 0 0,1 0-1,-1-1 1,1 1-1,-1 0 1,1 0 0,-1 0-1,1 0 1,-1 0-1,1 0 1,-1 0 0,1 0-1,0 0 1,-1 0 0,1 0-1,0 0 0,0 1-1,-1 0 1,1-1-1,0 1 1,-1 0-1,1-1 1,-1 1-1,1 0 1,-1 0-1,0 0 1,1-1-1,-1 1 1,0 0 0,1 0-1,-1 1 1,4 38-38,-4-40 39,0 41-4,-1-24 28,1 1-1,5 32 1,-5-49-22,0-1 1,0 1-1,0 0 1,0-1-1,0 1 0,0 0 1,0-1-1,1 1 1,-1 0-1,0-1 1,1 1-1,-1 0 0,0-1 1,1 1-1,-1-1 1,1 1-1,-1-1 0,1 1 1,-1-1-1,1 1 1,0 0-1,0-1 0,-1 0-1,1 0 0,-1 0 1,1 0-1,-1 0 1,1-1-1,-1 1 1,1 0-1,-1 0 1,1 0-1,-1 0 1,1-1-1,-1 1 1,0 0-1,1 0 0,-1-1 1,1 1-1,-1 0 1,0-1-1,1 1 1,0-1-1,19-30 35,-18 28-30,17-32 20,18-29-164,-33 57 72,1 0-1,0 1 1,0 0 0,0 0 0,1 0 0,8-6 0,-13 11 51,-1 1 1,1-1-1,0 1 0,-1-1 0,1 1 1,0-1-1,0 1 0,0 0 1,-1 0-1,1-1 0,0 1 0,0 0 1,0 0-1,0 0 0,0 0 1,-1 0-1,1 0 0,0 0 1,0 0-1,0 0 0,0 0 0,0 0 1,-1 0-1,1 1 0,0-1 1,0 0-1,0 1 0,0-1 1,-1 1-1,1-1 0,0 1 0,-1-1 1,1 1-1,0-1 0,-1 1 1,1 0-1,-1-1 0,1 1 1,-1 0-1,1-1 0,-1 1 0,1 0 1,-1 0-1,1 1 0,2 4-140,-1 1 0,0-1 0,0 0 0,1 11 0,-3-16 122,6 35-797,-4-22-105,0 0 1,0 0-1,10 25 0,-12-38 904,0-1 1,0 1-1,0-1 0,0 0 0,1 1 0,-1-1 0,0 0 1,0 1-1,0-1 0,1 0 0,-1 1 0,0-1 0,1 0 0,-1 1 1,0-1-1,1 0 0,-1 0 0,0 0 0,1 1 0,-1-1 1,0 0-1,1 0 0,-1 0 0,1 0 0,-1 1 0,0-1 1,1 0-1,-1 0 0,1 0 0,-1 0 0,0 0 0,1 0 0,-1 0 1,1 0-1,-1 0 0,0-1 0,1 1 0,-1 0 0,1 0 1,-1 0-1,0 0 0,1 0 0,-1-1 0,0 1 0,1 0 1,-1 0-1,0-1 0,1 1 0,-1 0 0,0-1 0,0 1 0,1 0 1,-1-1-1,1 0 0,10-16-961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50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 1 14459,'-8'39'1562,"1"0"0,3 1 0,-1 45 0,6-70-1319,0-1 0,1 0 0,0 0 0,1 1 0,0-2-1,2 1 1,6 16 0,-2-11-83,1 0 0,1-1 0,1 0-1,17 20 1,-16-22-136,-1 0-1,0 0 1,-2 2 0,0-1 0,-1 1-1,-1 0 1,9 27 0,-15-37-19,0 0 0,0-1 1,-1 1-1,0 0 0,0 0 0,-1 0 1,0 0-1,-1 0 0,1 0 0,-2-1 1,1 1-1,-1 0 0,0 0 0,0-1 1,-1 0-1,0 1 0,-1-1 0,0 0 1,0 0-1,0-1 0,-8 10 0,10-13 22,-1 0 0,1 0-1,-1 0 1,0-1-1,0 1 1,0-1-1,0 0 1,-1 0 0,1 0-1,0 0 1,-1 0-1,0-1 1,1 1 0,-1-1-1,0 0 1,1 0-1,-1-1 1,0 1-1,0-1 1,0 0 0,0 0-1,0 0 1,0 0-1,1-1 1,-1 1 0,0-1-1,0 0 1,0 0-1,-3-2 1,0-1 18,0 0 1,0 0-1,1-1 1,-1 1 0,1-2-1,0 1 1,0 0-1,1-1 1,0 0-1,0-1 1,0 1-1,1-1 1,-6-11-1,4 3-70,-1 0 0,2 0 1,0-1-1,1 0 0,1 0 0,0 0 0,1 0 0,1 0 0,0-1 0,2 1 0,-1 0 0,7-29 0,-4 27-134,2 0 1,0 1-1,1-1 0,1 1 1,0 1-1,1-1 0,1 1 1,1 1-1,0-1 0,1 2 1,16-18-1,13-7-237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51.3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16 14811,'-5'18'5912,"4"13"-3770,1-14-1774,1-1 1,4 17-1,-3-22-277,0 0-1,1-1 0,1 1 0,0-1 0,10 19 1,-13-27-80,1 1 0,-1-1 0,1 1 0,0-1 1,0 0-1,-1 0 0,2 0 0,-1 0 0,0 0 1,0-1-1,0 1 0,1 0 0,-1-1 0,1 0 1,-1 0-1,1 0 0,0 0 0,-1 0 0,1 0 1,0 0-1,0-1 0,0 0 0,-1 1 0,1-1 1,0 0-1,0 0 0,4-1 0,2-2 4,0 0-1,0 0 0,-1-1 1,1 0-1,-1 0 0,0-1 0,0 0 1,-1-1-1,0 0 0,12-11 1,6-9 12,29-39 0,-50 59-21,17-24 8,-16 22-12,0 0 1,0 1-1,1 0 0,0 0 1,0 0-1,8-6 0,-14 13 0,1-1-1,-1 1 0,1 0 1,-1 0-1,0-1 0,1 1 1,-1 0-1,0 0 0,1-1 1,-1 1-1,1 0 0,-1 0 1,1 0-1,-1 0 0,1 0 0,-1 0 1,0 0-1,1 0 0,-1 0 1,1 0-1,-1 0 0,1 0 1,-1 0-1,1 0 0,-1 0 1,0 0-1,1 0 0,-1 1 1,1-1-1,-1 0 0,0 0 1,1 1-1,-1-1 0,1 0 1,-1 0-1,0 1 0,1-1 0,-1 0 1,0 1-1,0-1 0,1 1 1,-1-1-1,0 0 0,0 1 1,1-1-1,-1 1 0,0 0 1,7 27 77,-6-22-62,9 64 156,-7-40-51,1 0 0,14 45 0,-18-73-113,1 0 0,0 1 0,0-1 0,0 0 0,0 0 0,0 0 0,1 0 0,-1-1 0,3 4 0,-3-4-11,0-1-1,-1 0 0,1 1 0,-1-1 1,1 0-1,0 1 0,-1-1 0,1 0 1,0 0-1,-1 0 0,1 0 0,0 0 1,-1 0-1,1 0 0,0 0 0,-1 0 1,1 0-1,0 0 0,-1 0 0,1 0 1,0 0-1,-1-1 0,1 1 0,-1 0 0,1-1 1,0 1-1,-1 0 0,1-1 0,-1 1 1,1 0-1,-1-1 0,1 1 0,-1-1 1,1 1-1,-1-1 0,0 1 0,1-1 1,-1 0-1,1 0 0,9-15-422,-2 0 0,1 0 0,-2-1 0,0 0 0,5-20 0,-3 11 252,7-22-306,1 2-162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6:47.9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4935 336 10210,'-48'10'1136,"-48"16"-1,57-14-897,1-2 1,-64 7-1,-293 6 300,95-22-354,-10 1-93,-1 27-34,-127 50 838,239-41-437,114-19-474,1 4-1,0 4 0,-99 47 1,-178 53-55,14-5 275,220-69-136,-251 103 135,327-134-161,0 3 1,2 1 0,-88 62-1,64-31-33,-101 102 0,-16 15-12,48-45 38,131-118-49,1 1 0,0 0 0,1 1 1,0 0-1,1 1 0,0-1 0,1 2 0,1-1 1,0 1-1,-7 29 0,2 10-148,-7 98 0,13-101 88,-2 19-81,3 139-1,6-184 159,1 0 0,1-1 1,1 0-1,1 0 0,1 0 0,1-1 0,1 0 0,1 0 0,17 27 0,2-6 36,71 80-1,48 29-54,-45-49-11,-16-12-22,178 177-69,-247-253 123,0-2-1,1 0 1,1-2 0,0 0 0,0-1 0,34 14-1,-18-13 10,1-2 0,-1-1-1,49 6 1,3-3-8,246 43-45,-152-7-41,104 21-60,-238-60 115,1-3 0,0-2 0,97-4-1,180-50 2,-32 2 0,-198 39 24,165-22-2,-221 23 4,0-1-1,-1-2 1,0-2-1,52-24 1,127-62 86,-179 84-18,0 2-1,1 2 1,71-11 0,18 8 118,147-24-47,-147 8-137,-1-5 1,201-84-1,-127 38 10,19-8 19,-176 68-50,-2-2 0,76-52 0,213-183-25,-176 135 40,-44 28 23,-4-5-1,132-156 1,232-355-1,-421 537-28,-4-1 1,44-97-1,-78 144 16,-1-1-1,-2 0 0,-1-1 0,-2-1 0,0 1 0,-2-1 1,-2 0-1,-1 0 0,-3-61 0,-2 64-8,-2 0-1,0 1 1,-2-1-1,-1 1 1,-2 0-1,0 1 1,-1 0 0,-28-43-1,22 43 7,-2 0 0,-2 2-1,0 0 1,-1 1 0,-1 1 0,-1 1 0,-43-28-1,25 23-44,0 2 0,-2 2 0,-1 2-1,0 1 1,-1 3 0,-1 2 0,-1 2-1,-51-7 1,17 10-220,-1 3 0,0 3 1,-162 18-1,-208 15 274,397-32 118,1-1 1,0-3-1,0-2 1,0-3-1,1-2 1,-60-24-1,-72-45 127,-23-9-840,174 79 255,0 1 0,0 1 1,-1 2-1,-41-3 0,52 10 76,0 1 1,0 1-1,0 1 0,0 1 0,0 1 0,1 2 0,-1 0 1,-34 15-1,12-1-145,2 2 0,0 2 0,-49 36 1,0 9 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52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 10 16171,'0'0'77,"0"0"-1,0-1 0,-1 1 0,1-1 0,0 1 0,0-1 0,0 1 1,0-1-1,-1 1 0,1-1 0,0 1 0,0 0 0,-1-1 0,1 1 1,0 0-1,-1-1 0,1 1 0,0 0 0,-1-1 0,1 1 0,0 0 1,-1 0-1,1-1 0,-1 1 0,-5 9 860,0 29-212,5-31-435,-14 94 461,1-16-593,4 0 0,1 95 0,9-177-153,0-1 0,0 1 0,0-1 0,1 0 0,-1 1 0,0-1 1,1 0-1,-1 0 0,1 1 0,0-1 0,0 0 0,0 0 1,0 0-1,0 0 0,1 0 0,-1 0 0,0 0 0,1 0 0,2 2 1,-2-3-14,0 0 1,0 0-1,1-1 1,-1 1-1,0 0 1,0-1-1,1 0 1,-1 1-1,0-1 1,1 0-1,-1 0 1,0 0-1,1-1 1,-1 1-1,0 0 1,0-1-1,1 0 1,-1 1-1,4-3 1,5-2-114,0 0 1,0 0-1,0-1 1,-1-1-1,0 0 1,0 0-1,10-11 1,4-3-101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51.8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64 257 14027,'-3'0'218,"1"1"0,-1 0 0,1-1 0,0 1 0,-1 0 0,1 0 0,0 0-1,0 0 1,0 1 0,0-1 0,0 1 0,0-1 0,0 1 0,0 0 0,0-1 0,1 1 0,-1 0 0,1 0 0,-1 0 0,1 0 0,0 1-1,0-1 1,0 0 0,0 1 0,-1 3 0,-1 5 230,0-1-1,0 1 1,1 0 0,-2 16-1,4-22-318,0 0 1,0 0-1,0 0 0,0 0 0,1 0 0,0 0 0,0 0 0,0 0 0,1-1 0,-1 1 0,1 0 0,5 7 0,-6-10-86,0-1-1,0 1 0,0-1 1,1 0-1,-1 0 0,0 1 1,1-1-1,-1 0 0,1 0 0,0 0 1,-1-1-1,1 1 0,0 0 1,-1 0-1,4 0 0,-3-1-13,1 0 0,0 0 0,0 0 0,0 0 0,0 0 0,0 0 0,0-1 0,0 1 0,0-1 0,-1 0 0,1 0 0,3-2 0,9-4 19,-1-2 0,0 1 0,0-2 1,-1 0-1,0 0 0,-1-2 0,15-16 0,-2-2-8,44-66 0,-53 69-15,19-41 0,-29 55-9,-1 0-1,-1 0 1,0 0-1,-1-1 0,3-24 1,-5 37-11,-1-1 1,0 1 0,0-1 0,0 1-1,0-1 1,0 1 0,0-1-1,0 1 1,0-1 0,-1 1 0,1-1-1,0 1 1,-1 0 0,0-1-1,1 1 1,-1-1 0,0 1-1,1 0 1,-1 0 0,0-1 0,-2-1-1,3 3 0,-1 0 0,1 0-1,-1 0 1,1 0 0,-1 0-1,1-1 1,-1 1 0,1 0-1,-1 0 1,1 0 0,-1 0-1,0 0 1,1 1 0,-1-1-1,1 0 1,-1 0 0,1 0-1,-1 0 1,1 0 0,-1 1-1,1-1 1,-1 1 0,-15 15 87,9-4-27,0 0 0,1 0 0,0 1 0,1 0 0,0 1 0,-4 20 0,4-7 79,1 0 0,-1 38 0,4-52-73,2 0 0,-1-1 0,2 1-1,4 20 1,-5-30-107,-1 0 0,1 0 1,0 0-1,0 0 0,0 0 0,1 0 0,-1 0 0,1-1 0,-1 1 0,1-1 0,0 1 0,0-1 0,0 1 0,0-1 0,1 0 0,-1 0 0,0 0 0,1 0 1,0 0-1,-1-1 0,1 1 0,0-1 0,5 2 0,-6-3-37,0 0-1,1 0 1,-1 0 0,0 0-1,0 0 1,0 0 0,1-1 0,-1 1-1,0-1 1,0 1 0,0-1-1,0 0 1,0 0 0,0 0 0,0 0-1,0 0 1,0-1 0,0 1-1,0 0 1,-1-1 0,1 0-1,1-2 1,8-13-491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52.4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32 20492,'0'-6'2057,"2"3"-1553,-1 2-256,4 1 1136,1-3-1336,4 1-368,1-5 248,2 2-192,1 1-80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52.9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0 125 17380,'2'-5'1247,"-1"6"-364,2 15 100,-2 27 9,-1-42-912,1 82 960,-2-21-272,12 92 0,-11-148-709,1 0-1,1 0 0,-1 0 1,1-1-1,0 1 0,0 0 1,5 6-1,-6-10-41,0-1 1,0 0-1,0 1 0,0-1 1,0 0-1,0 0 0,0 0 0,0 0 1,1 0-1,-1 0 0,0 0 1,1 0-1,-1-1 0,1 1 0,-1-1 1,1 1-1,-1-1 0,1 1 1,-1-1-1,1 0 0,-1 1 1,1-1-1,-1 0 0,1 0 0,0 0 1,-1-1-1,1 1 0,-1 0 1,1-1-1,-1 1 0,1 0 0,1-2 1,5-2 24,0 0 1,0-1 0,-1 0 0,0 0-1,0 0 1,0-1 0,-1 0 0,0-1-1,11-13 1,44-72 172,-57 85-198,94-167 243,-82 142-240,-2 0 1,-2-1 0,14-56-1,-25 88-45,-1 0 1,1 1-1,-1-1 0,0 0 0,0 0 1,1 0-1,-1 0 0,0 0 0,0 0 1,0 0-1,0 0 0,0 1 0,0-1 1,0 0-1,0 0 0,-1 0 0,1 0 1,0 0-1,0 0 0,-1 0 0,1 1 1,-1-3-1,0 4 35,0-1 0,0 0 1,0 0-1,1 1 0,-1-1 0,0 0 1,0 1-1,0-1 0,1 1 0,-1-1 1,0 1-1,1-1 0,-1 1 0,0 0 1,1-1-1,-1 1 0,0 1 0,-27 37 159,14-12-279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53.6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1 174 17052,'3'6'439,"0"-1"1,1 0-1,-1 1 1,1-1 0,1-1-1,4 6 1,-8-9-365,1 0 1,-1 0-1,0 0 0,0-1 0,1 1 1,-1 0-1,1-1 0,-1 1 1,1-1-1,-1 1 0,0-1 0,1 0 1,0 1-1,-1-1 0,1 0 1,-1 0-1,1 0 0,-1 0 0,1 0 1,-1-1-1,1 1 0,-1 0 1,1-1-1,-1 1 0,1-1 0,-1 0 1,0 1-1,1-1 0,-1 0 1,0 0-1,2-1 0,5-5-25,-1 0 1,0 0-1,0-1 0,-1 0 1,0 0-1,-1 0 0,1-1 1,-1 0-1,-1 0 0,0-1 1,0 1-1,-1-1 0,0 0 1,1-11-1,-14 44 238,3-3-118,2 1 0,0 0 1,1 0-1,2 0 0,0 1 0,1-1 0,2 30 1,-1-50-153,0 0 1,0 0-1,0 1 1,1-1-1,-1 0 1,0 0-1,0 0 1,1 0-1,-1 0 1,1 0-1,-1 0 1,1 0-1,-1 0 1,1 0-1,0 0 1,-1 0-1,1 0 1,0 0-1,0-1 1,0 1-1,0 0 1,1 0 0,-1-1-3,0 0 1,-1 0 0,1 1 0,0-2 0,0 1 0,0 0 0,0 0 0,0 0-1,0 0 1,0-1 0,0 1 0,0 0 0,0-1 0,0 1 0,0-1 0,0 1-1,-1-1 1,1 1 0,1-2 0,4-4 43,0 0-1,0 0 1,-1 0 0,9-13-1,55-103 231,-29 47-269,-40 75-21,0 0 0,0 1 0,0-1 0,0 0 0,0 0 0,0 0 0,0 0 0,1 0-1,-1 0 1,0 0 0,0 0 0,0 0 0,0 0 0,0 0 0,0 0 0,0 0 0,0 0 0,0 0 0,0 0 0,0 0 0,0 0 0,0 0 0,1 0 0,-1 0 0,0 0-1,0 0 1,0 0 0,0 0 0,0 0 0,0 0 0,0 0 0,0 0 0,0 0 0,0 0 0,0 0 0,0 0 0,1 0 0,-1 0 0,0 0 0,0 0 0,0 0 0,0 0 0,0 0-1,0 0 1,0 0 0,0-1 0,0 1 0,0 0 0,0 0 0,0 0 0,0 0 0,0 0 0,0 0 0,0 0 0,0 0 0,0 0 0,0 0 0,0 0 0,0 0 0,0 0-1,0-1 1,0 12-5,-3 16-2,-9 21-7,3-13 38,-4 37-1,14-56 7,-1-16-28,0 0-1,0 0 0,0 0 0,0 1 0,0-1 0,1 0 0,-1 0 0,0 0 0,0 0 0,0 0 0,0 0 0,0 0 0,0 1 0,0-1 0,1 0 0,-1 0 0,0 0 0,0 0 0,0 0 0,0 0 0,1 0 0,-1 0 0,0 0 0,0 0 0,0 0 0,0 0 0,0 0 0,1 0 0,-1 0 1,0 0-1,0 0 0,0 0 0,0 0 0,0 0 0,1 0 0,-1 0 0,0 0 0,0 0 0,0-1 0,0 1 0,0 0 0,1 0 0,-1 0 0,0 0 0,19-22 88,-15 17-77,23-31 40,-1 0-17,56-57 1,-71 83-38,1 0 0,0 1 0,0 0 0,1 0 0,0 2 0,0 0 0,1 0 0,0 1 1,17-5-1,-28 10 2,1 0 0,-1 0 1,1 0-1,0 1 0,-1-1 0,1 1 1,-1 0-1,1 0 0,0 0 1,-1 1-1,1-1 0,0 1 1,-1 0-1,1 0 0,-1 0 0,6 3 1,-6-2-1,-1 0 0,0 0 0,0-1 0,0 1 0,0 0 0,0 1 0,-1-1 0,1 0 0,0 0 0,-1 1 0,0-1 1,0 1-1,0-1 0,0 1 0,0 0 0,0-1 0,0 1 0,-1 0 0,0 0 0,1-1 0,-1 1 0,-1 4 0,1 6 44,-2 0 1,0 0-1,-1-1 0,0 1 0,-1 0 0,0-1 0,-1 0 0,0 0 0,-1 0 0,0-1 0,-1 0 1,-1 0-1,1-1 0,-14 14 0,20-23-37,1 0 0,-1-1 0,0 1 0,1 0 1,-1-1-1,0 1 0,0-1 0,0 1 0,1-1 0,-1 0 0,0 1 1,0-1-1,0 0 0,0 0 0,0 1 0,-1-1 0,2 0-4,0 0 0,-1 0 0,1 0 0,0-1 0,-1 1 0,1 0 0,0 0 0,-1 0 0,1 0 0,0-1 0,0 1 0,-1 0 0,1 0 0,0 0 0,0-1 0,0 1 0,-1 0 0,1-1 0,0 1 0,0 0 0,0 0 0,0-1 0,-1 1 0,1 0 0,0-1 0,0 1 0,0 0 0,0-1 0,0 1 0,0-2-3,0 0 1,0 1 0,0-1-1,0 0 1,1 1 0,-1-1-1,0 1 1,1-1-1,-1 0 1,1 1 0,0-1-1,-1 1 1,1 0-1,0-1 1,0 1 0,0-1-1,0 1 1,2-2 0,7-4-80,0 0 0,0 0 1,1 1-1,0 0 1,0 0-1,1 2 0,11-5 1,-8 4-658,-1 0-1,-1-1 1,1-1 0,15-10-1,-28 16 675,-1 1-1,1 0 0,0-1 1,-1 1-1,1-1 1,0 0-1,-1 1 0,1-1 1,-1 1-1,1-1 0,0 0 1,-1 0-1,0 1 1,1-1-1,-1 0 0,0 0 1,1 1-1,-1-1 0,0 0 1,0 0-1,1 0 1,-1 0-1,0 0 0,-5-3-832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54.1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82 17340,'-5'0'1728,"7"0"-1056,5 0-240,10-3 705,-1-2-129,7-1-632,2-1-440,2-4 624,2-1-488,-2-4-96,3-5-96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54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0 14891,'-1'1'124,"0"0"-1,0-1 1,0 1 0,1 0-1,-1-1 1,0 1-1,1 0 1,-1 0-1,1 0 1,-1 0 0,0 0-1,1 0 1,0-1-1,-1 1 1,1 0 0,0 0-1,-1 0 1,1 0-1,0 2 1,-2 4 218,-13 45 984,1 0 1,3 1-1,3 0 0,1 0 0,2 58 0,22 271-336,-5-208-803,-10-170-177,0-10 15,29-193 8,-20 146-53,53-221-208,-62 265 207,9-22-69,-10 29 83,-1 0 0,1 1-1,0-1 1,0 1 0,0-1-1,0 1 1,0 0 0,0-1-1,0 1 1,0 0 0,0 0-1,1 0 1,-1 0 0,0 0-1,3-1 1,-3 2-10,1 1-1,-1-1 1,0 1-1,0-1 1,1 1-1,-1 0 1,0 0-1,0 0 1,0-1 0,0 1-1,0 0 1,0 0-1,0 0 1,-1 1-1,1-1 1,0 0-1,0 0 1,-1 0 0,2 3-1,0 0-117,21 21-888,-23-25 1001,0 1 0,1-1 0,-1 1-1,0-1 1,1 1 0,-1-1 0,0 0 0,1 1 0,-1-1 0,1 0 0,-1 1 0,1-1 0,-1 0 0,1 0 0,-1 0 0,1 1 0,-1-1 0,1 0 0,-1 0 0,1 0 0,-1 0 0,1 0 0,-1 0-1,1 0 1,-1 0 0,1 0 0,0 0 0,-1 0 0,1 0 0,-1 0 0,1 0 0,-1-1 0,1 1 0,-1 0 0,1 0 0,-1-1 0,1 1 0,-1 0 0,0-1 0,1 1 0,-1 0 0,1-1 0,-1 1 0,0-1-1,1 1 1,-1 0 0,0-1 0,1 1 0,-1-1 0,0 1 0,0-1 0,0 1 0,1-1 0,7-15 13,-7 16 25,-1 0 1,0 0-1,0 0 1,1 0-1,-1-1 1,0 1-1,1 0 1,-1 0 0,0 0-1,1 0 1,-1 0-1,0 0 1,1 0-1,-1 0 1,1 0-1,-1 0 1,0 0-1,1 0 1,-1 0-1,0 0 1,1 0 0,-1 0-1,0 0 1,1 0-1,-1 1 1,1-1-1,2 3-55,-1-1-1,1 1 1,-1-1-1,1 1 1,-1 0-1,3 5 1,13 14-4240,-10-15 3452</inkml:trace>
  <inkml:trace contextRef="#ctx0" brushRef="#br0" timeOffset="1">502 610 20372,'0'10'2265,"1"1"-1369,1-7-384,1-4 1297,-3-1-641,1-7-1048,-1-2-712,2 1 568,-1 1-232,1 2-176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55.6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32 102 16051,'9'-10'482,"0"0"-1,1 0 0,0 2 0,1-1 0,0 1 0,0 0 0,0 1 0,1 1 0,1 0 0,-1 0 1,19-5-1,-29 10-411,0 1 1,0-1 0,0 1-1,0 0 1,0 0 0,0-1-1,0 1 1,0 0-1,0 1 1,0-1 0,0 0-1,0 0 1,0 1 0,0 0-1,0-1 1,0 1 0,0 0-1,0 0 1,2 1 0,-2 0-26,-1-1 0,0 1 0,1 0 1,-1-1-1,0 1 0,0 0 0,0 0 0,0 0 1,0 0-1,-1-1 0,1 1 0,0 0 1,-1 0-1,0 1 0,1 2 0,-1 7 44,0-1 0,-1 1 1,-1-1-1,0 0 0,-5 18 0,-10 20 144,-2-1 0,-1-1 0,-46 73 0,-16 38 645,80-154-827,0 0 0,0 1 1,0-1-1,1 1 1,0 0-1,0-1 1,-1 9-1,2-12-36,0 0 0,1 0 0,-1 1 0,0-1 0,1 0-1,-1 0 1,0 0 0,1 0 0,-1 0 0,1 0 0,0 0 0,-1 0 0,1 0 0,0 0 0,-1-1 0,1 1 0,0 0-1,0 0 1,0-1 0,0 1 0,0 0 0,0-1 0,0 1 0,0-1 0,0 1 0,0-1 0,0 0 0,0 1-1,0-1 1,0 0 0,0 0 0,0 0 0,1 0 0,-1 0 0,2 0 0,7 0 19,0 0 0,0-1 0,0 0 1,-1-1-1,1 0 0,0 0 0,-1-1 0,16-7 0,7-4-169,33-22 0,-48 27 69,46-30-1224,-58 35 1129,-1 0 0,1 0 0,-1 0 0,1 0 0,-1-1-1,0 1 1,-1-1 0,1 0 0,3-7 0,-1-8-413,-9 1-171</inkml:trace>
  <inkml:trace contextRef="#ctx0" brushRef="#br0" timeOffset="1">2 338 15731,'-2'10'1985,"7"1"-1233,11-5-224,7 1 1400,8-5-1007,5 1-225,5-5-624,-1-2-352,-1-2-384,-3-3 608,-3-6-272,0-2-185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8:56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0 330 16988,'4'16'735,"-2"0"1,1 0-1,-2 0 1,0 1 0,-2 16-1,0-14 121,2 0 0,4 34 0,-5-51-810,0 0 0,0 0 0,1 0 0,-1 0 0,1 0 0,-1 0 0,1-1 0,0 1-1,0 0 1,0 0 0,0-1 0,0 1 0,0 0 0,0-1 0,1 1 0,-1-1 0,0 1 0,1-1 0,-1 0 0,1 0 0,0 0-1,2 2 1,-2-3-16,1 0-1,-1 1 1,1-1-1,0 0 1,-1 0-1,1-1 1,-1 1-1,1 0 1,-1-1-1,1 0 1,-1 1-1,1-1 1,-1 0-1,0 0 1,1 0-1,-1-1 1,3-1-1,6-5-29,0 1 0,0-2 0,-1 1 0,-1-1 0,17-19 0,35-58-134,-43 58-30,42-47 1,-60 74 161,0 1 1,0-1 0,1 1 0,-1 0 0,0-1-1,1 1 1,-1 0 0,0-1 0,1 1 0,-1 0-1,0 0 1,1-1 0,-1 1 0,0 0-1,1 0 1,-1 0 0,1-1 0,-1 1 0,1 0-1,-1 0 1,1 0 0,-1 0 0,0 0-1,1 0 1,-1 0 0,1 0 0,-1 0 0,1 0-1,-1 0 1,1 0 0,0 1 0,-1-1 5,1 1 1,0 0-1,-1 0 1,1-1-1,-1 1 1,1 0-1,-1 0 1,0 0 0,1 0-1,-1 0 1,0 0-1,1-1 1,-1 1-1,0 2 1,1 39 215,-1-37-196,-3 48 266,1-34-88,1 1-1,1 0 1,4 35-1,-4-53-175,1-1-1,-1 1 0,1 0 0,-1-1 0,1 1 1,-1 0-1,1-1 0,0 1 0,0-1 1,0 1-1,0-1 0,0 1 0,2 1 1,-2-2-15,0-1 1,0 1 0,0-1 0,-1 0 0,1 1 0,0-1 0,0 0 0,0 0 0,0 1 0,0-1 0,0 0 0,0 0-1,0 0 1,0 0 0,0 0 0,0 0 0,0-1 0,0 1 0,0 0 0,0 0 0,0-1 0,0 1 0,-1-1 0,1 1-1,0-1 1,0 1 0,0-1 0,1 0 0,4-4 18,1 0-1,-1-1 1,0 0-1,-1 0 1,1 0-1,5-9 1,30-49 26,-18 26-37,0 0-35,-16 24-21,1 1 0,0 0 0,1 1 0,0-1 0,1 2 0,0-1 0,13-9-1,-22 20 33,-1 1 0,1-1 0,-1 1 0,1-1 0,0 1 0,-1 0 0,1-1-1,0 1 1,-1 0 0,1-1 0,0 1 0,-1 0 0,1 0 0,0 0-1,0 0 1,-1 0 0,1 0 0,0 0 0,0 0 0,0 0 0,-1 0 0,1 0-1,0 0 1,-1 0 0,1 1 0,0-1 0,0 0 0,-1 1 0,1-1-1,0 0 1,-1 1 0,1-1 0,-1 1 0,1-1 0,0 1 0,-1-1-1,1 1 1,-1-1 0,0 1 0,1 0 0,-1-1 0,1 1 0,-1 0 0,0-1-1,1 1 1,-1 0 0,0 0 0,0-1 0,0 1 0,0 0 0,1 1-1,0 6-28,1 0-1,-1 0 0,0 15 0,-1-18 11,1 30-118,-2 1 1,-10 64 0,11-100 117,0 1-1,0-1 1,0 0 0,0 0 0,0 1 0,0-1 0,0 0 0,0 1 0,0-1 0,0 0 0,0 1 0,0-1 0,0 0 0,0 0-1,0 1 1,0-1 0,0 0 0,-1 1 0,1-1 0,0 0 0,0 0 0,0 1 0,0-1 0,-1 0 0,1 0 0,0 0 0,0 1 0,0-1-1,-1 0 1,1 0 0,0 0 0,0 0 0,-1 1 0,1-1 0,0 0 0,-1 0 0,1 0 0,0 0 0,0 0 0,-1 0 0,1 0-1,0 0 1,-1 0 0,1 0 0,-1 0 0,-8-15-519,3-15 228,-1-7-112</inkml:trace>
  <inkml:trace contextRef="#ctx0" brushRef="#br0" timeOffset="1">500 1 17804,'2'6'1488,"7"6"-1080,0-3-280,9 1 328,3-2-656,6-4 216,1 1-192,5-4-112</inkml:trace>
  <inkml:trace contextRef="#ctx0" brushRef="#br0" timeOffset="2">948 128 15771,'-2'11'731,"1"0"0,-2-1 0,1 1-1,-1-1 1,-1 1 0,0-1-1,0-1 1,-1 1 0,0 0-1,-1-1 1,-11 14 0,22-29-801,-1 1 0,1 0-1,0 0 1,0 1 0,1-1 0,0 1-1,-1 0 1,1 0 0,0 1 0,1 0 0,-1 0-1,1 1 1,8-3 0,-11 4 26,1 1 1,-1-1-1,0 1 0,1 0 1,-1 0-1,1 1 0,-1-1 1,1 1-1,-1 0 0,0 0 1,1 1-1,-1-1 0,0 1 1,0 0-1,7 4 1,-7-2 72,1-1 0,0 1 0,-1 0 0,0 1 0,0-1 0,0 1 0,-1 0 0,1 0 0,-1 0 0,4 10 0,-3-7 124,-1 1 0,0-1 0,-1 1 0,0 0-1,0 0 1,-1 0 0,0 0 0,-1 0 0,0 0 0,0 0 0,-1 0 0,0 0-1,0-1 1,-1 1 0,-5 14 0,2-13 66,-1 0-1,0 0 1,0-1-1,-1 0 0,0 0 1,-1 0-1,0-1 1,0-1-1,-1 1 1,0-1-1,0 0 1,0-1-1,-1 0 1,-17 7-1,20-10-203,0-1-1,0 0 0,0 0 1,0 0-1,-1-1 0,1 0 1,0 0-1,0-1 1,-1 0-1,-10-1 0,13 0-156,-1 0-1,1-1 1,0 1 0,0-1-1,0 0 1,0-1-1,0 1 1,1-1-1,-1 0 1,1 0 0,-1 0-1,1-1 1,0 1-1,1-1 1,-6-6-1,-1-5-463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03.2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48 18140,'2'5'1320,"5"-4"-912,10 2-112,10-3 416,4-3-143,13-6-153,4 5-16,3-4-304,0 1-216,-3-4-672,-4 4 520,-11 1 95,-5 4-127,-10 7-176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03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0 566 18500,'5'3'1400,"8"-3"-1024,4 0-144,8-3 529,4-3-217,4-4-248,2 1-280,1-5-536,-2-1-225,-8-4 617,-5 1-160,-5-3-184</inkml:trace>
  <inkml:trace contextRef="#ctx0" brushRef="#br0" timeOffset="1">307 0 19100,'12'2'1328,"0"5"-1096,3 4-72,3 4 305,3 3-177,-2 9 8,-1 5 16,-4 10-56,-2 3-32,-8 12-48,-4 3 16,-4 7-304,-5 1-328,-3-4 416,0-2-80,0-12-64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53.2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104 109 16612,'-2'2'199,"1"0"0,-1 1 0,0-1 0,0 0 0,1 0 0,-1 0 0,0-1 0,-4 3 0,-9 10 103,6-3-40,1 0 0,1 1 0,0 0 0,1 0 0,0 0 0,-8 25 0,11-29-223,1 1 0,0-1 1,0 1-1,1 0 0,0 0 0,0 0 0,1-1 0,0 1 0,1 0 0,0 0 0,4 14 0,-5-21-35,1 0-1,-1 0 0,1 0 1,0-1-1,-1 1 0,1 0 1,0-1-1,0 1 0,0 0 1,1-1-1,-1 1 0,0-1 1,0 0-1,1 1 0,-1-1 0,1 0 1,-1 0-1,1 0 0,0 0 1,-1 0-1,1 0 0,3 0 1,-3 0-3,1-1 1,0 0-1,0 0 1,0 0 0,0 0-1,0-1 1,-1 1-1,1-1 1,0 0 0,0 1-1,-1-1 1,1 0 0,3-3-1,4-1 3,-1-1-1,0 0 0,0-1 1,0 0-1,-1 0 1,13-16-1,-11 10 7,0 0 0,-2-1-1,1 0 1,8-24 0,-13 29 13,0-1 0,-1 0 0,0-1 0,-1 1 0,0 0 0,-1-1 0,1-20 1,-2 29-16,0 0 1,0 1-1,-1-1 1,1 0-1,0 0 1,-1 1 0,1-1-1,-1 0 1,1 1-1,-1-1 1,0 0-1,0 1 1,0-1 0,0 1-1,0-1 1,0 1-1,-2-2 1,2 3-4,1-1 0,-1 1 0,0 0 1,0 0-1,0-1 0,0 1 0,1 0 0,-1 0 1,0 0-1,0 0 0,0 0 0,0 0 0,0 1 1,1-1-1,-1 0 0,0 0 0,0 1 0,0-1 1,0 0-1,1 1 0,-1-1 0,0 1 0,0-1 1,1 1-1,-1-1 0,0 1 0,1-1 0,-1 1 1,1 0-1,-1-1 0,1 1 0,-1 0 0,1-1 1,-1 1-1,0 1 0,-3 6 11,-1-1 0,1 1 1,1 0-1,-1 0 0,1 0 0,1 0 0,-1 1 1,1-1-1,1 1 0,0 0 0,0-1 0,1 18 1,0-25-15,0 0 0,0 0 1,1 0-1,-1 0 0,0 0 1,1 0-1,-1-1 0,1 1 1,-1 0-1,1 0 0,-1 0 0,1 0 1,-1-1-1,1 1 0,0 0 1,-1 0-1,1-1 0,0 1 1,0-1-1,0 1 0,-1-1 1,1 1-1,0-1 0,0 1 1,0-1-1,0 0 0,0 1 1,0-1-1,0 0 0,0 0 0,0 0 1,0 0-1,0 0 0,0 0 1,0 0-1,0 0 0,0 0 1,0 0-1,0-1 0,0 1 1,0 0-1,1-1 0,3-1 8,0 0-1,0 0 0,0-1 0,-1 1 0,1-1 1,-1 0-1,5-4 0,11-13 37,-1 0-1,33-45 1,-42 51-87,-1 0 0,-1 0 1,0-1-1,11-28 0,-27 72 2,1 0-1,1 1 0,1-1 0,0 41 1,4-69 40,1 0-1,0 0 1,0 0 0,0 0 0,0 0 0,0 0 0,0 0 0,0 0 0,0 0 0,0 0 0,1-1-1,-1 1 1,0 0 0,1 0 0,-1 0 0,1 0 0,-1 0 0,1 0 0,-1-1 0,1 1 0,-1 0 0,1 0-1,0-1 1,-1 1 0,2 1 0,-1-2 0,1 0 1,-1-1-1,0 1 0,0 0 0,0 0 1,0-1-1,0 1 0,-1-1 0,1 1 0,0-1 1,0 1-1,0-1 0,0 0 0,0 1 1,-1-1-1,1 0 0,0 1 0,1-3 0,6-6 9,-1-1 0,10-17 0,14-29 30,27-73 0,-61 145-29,0 1 1,-2 26 0,2-11-22,1-22 7,-2 30-4,4-38 7,0-1 1,0 1 0,0 0 0,0-1-1,0 1 1,0 0 0,1 0-1,-1-1 1,0 1 0,1 0 0,0-1-1,-1 1 1,1 0 0,0-1 0,0 1-1,0-1 1,1 2 0,-1-2-2,0-1 0,0 0 0,0 1 1,0-1-1,0 0 0,0 0 0,0 0 1,0 1-1,0-1 0,0 0 0,0 0 1,0 0-1,-1-1 0,1 1 0,0 0 1,0 0-1,0 0 0,0-1 0,0 1 1,0-1-1,0 1 0,0 0 0,-1-1 1,1 0-1,0 1 0,0-1 0,-1 1 0,1-1 1,0-1-1,24-23-212,-20 19 67,-2 3-60,1-1-1,-1 0 1,0 0 0,-1 0-1,1-1 1,0 1-1,-1-1 1,0 0-1,0 1 1,-1-1-1,1 0 1,-1 0 0,0 0-1,0-8 1,1-6-481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02.1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0 16692,'-8'22'508,"-1"1"1,2-1 0,1 1 0,1 0 0,1 1 0,1-1-1,1 1 1,2 0 0,0-1 0,6 47 0,-5-67-412,-1 1 0,1-1 0,0 1 0,0-1 0,1 1 0,-1-1 0,1 0 0,0 1 1,-1-1-1,1 0 0,5 5 0,-6-7-89,-1-1 1,1 0-1,-1 1 0,1-1 1,-1 0-1,1 1 1,0-1-1,-1 0 1,1 1-1,-1-1 0,1 0 1,0 0-1,-1 0 1,1 0-1,0 0 0,-1 0 1,1 0-1,0 0 1,-1 0-1,1 0 1,0 0-1,-1 0 0,1 0 1,0 0-1,0-1 1,1 0-50,-1 0-1,1 0 1,-1 0 0,1-1 0,-1 1 0,0-1 0,0 1 0,1-1 0,-1 1-1,0-1 1,0 0 0,0 1 0,0-3 0,7-13-132,8-30 1,-6 5-71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02.6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 21229,'-11'7'1592,"7"4"-1296,1-1-144,3 2 440,0 0-592,4 0 1016,2-1-872,5-11-80,2-2 0</inkml:trace>
  <inkml:trace contextRef="#ctx0" brushRef="#br0" timeOffset="1">444 884 20308,'0'0'36,"0"0"-1,0-1 0,0 1 1,0 0-1,0 0 0,0 0 1,0 0-1,0 0 0,1 0 1,-1 0-1,0 0 0,0 0 1,0 0-1,0-1 0,0 1 1,0 0-1,0 0 0,0 0 1,1 0-1,-1 0 0,0 0 1,0 0-1,0 0 0,0 0 1,0 0-1,0 0 0,0 0 1,1 0-1,-1 0 0,0 0 1,0 0-1,0 0 0,0 0 1,0 0-1,0 0 0,0 0 1,1 0-1,-1 0 0,0 1 1,0-1-1,0 0 0,0 0 1,0 0-1,0 0 0,0 0 1,0 0-1,0 0 0,1 0 1,-1 0-1,0 0 0,0 1 1,0-1-1,0 0 0,0 0 1,0 0-1,0 0 0,0 0 1,0 0-1,0 0 0,0 1 1,0-1-1,0 0 0,0 0 1,0 0-1,0 0 0,0 0 1,0 0-1,0 0 0,0 1 1,7-16 1140,7-32-290,-11 37-447,76-246 1094,-77 246-1537,0 1-7,1 1 0,-1-1 0,2 1-1,4-9 1,-8 16 9,0 1 1,0 0-1,0-1 0,0 1 0,0 0 0,0 0 0,0-1 0,0 1 0,0 0 0,0 0 0,1-1 0,-1 1 0,0 0 0,0 0 0,0 0 0,0-1 0,1 1 1,-1 0-1,0 0 0,0 0 0,0 0 0,1-1 0,-1 1 0,0 0 0,0 0 0,1 0 0,-1 0 0,0 0 0,1 0 0,-1 0 0,0 0 0,0 0 1,1 0-1,-1 0 0,0 0 0,0 0 0,1 0 0,-1 0 0,0 0 0,1 0 0,-1 0 0,0 0 0,0 0 0,1 0 0,5 15-65,0 26-1,-6-40 68,28 212-756,-21-199 146,-7-14 601,1 0 0,-1 1-1,0-1 1,1 0-1,-1 0 1,0 0 0,1 0-1,-1 0 1,0 0-1,1-1 1,-1 1 0,0 0-1,1 0 1,-1 0-1,0 0 1,1 0 0,-1 0-1,0-1 1,0 1-1,1 0 1,-1 0 0,0 0-1,1-1 1,-1 1-1,0 0 1,0 0-1,0-1 1,1 1 0,-1 0-1,0-1 1,0 1-1,0 0 1,0 0 0,1-1-1,-1 1 1,0 0-1,0-1 1,0 1 0,0 0-1,0-1 1,0 1-1,0 0 1,0-1 0,5-16-333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04.4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64 261 17588,'5'-3'279,"0"1"1,-1-1 0,1 0-1,-1 0 1,0-1-1,1 1 1,-1-1-1,-1 0 1,1 0 0,3-6-1,30-47 1021,-36 56-1248,5-11 162,0 0 0,0 0-1,5-19 1,-10 27-180,0-1-1,1 0 1,-2 1-1,1-1 1,0 0-1,-1 0 1,0 0 0,0 0-1,-1 1 1,1-1-1,-1 0 1,-2-7-1,3 10-25,-1 1-1,0 0 0,1-1 0,-1 1 1,0 0-1,0 0 0,0 0 1,1-1-1,-1 1 0,0 0 0,-1 0 1,1 0-1,0 0 0,0 1 1,0-1-1,0 0 0,-1 0 0,1 1 1,0-1-1,-1 1 0,1-1 1,-1 1-1,1-1 0,-1 1 0,1 0 1,0 0-1,-1 0 0,1 0 1,-1 0-1,1 0 0,-1 0 0,1 0 1,-1 1-1,1-1 0,0 0 0,-1 1 1,1-1-1,-1 1 0,-1 1 1,-3 1 13,0 0 0,0 1 1,1-1-1,-1 1 1,1 0-1,0 1 1,-6 5-1,2 3 26,-1-1 0,2 1 0,0 0 0,0 1 0,2 0 1,0 0-1,0 0 0,1 1 0,1 0 0,0 0 0,1 0 0,1 1 0,0-1 0,1 1 0,1-1 0,0 1 0,2-1 0,-1 0 1,6 19-1,-6-29-31,0 0 1,1 0-1,0 0 1,0 0 0,0-1-1,1 1 1,0 0-1,0-1 1,0 0 0,0 0-1,0 0 1,1 0-1,0-1 1,0 1 0,4 2-1,-3-3-73,0-1-1,0 1 0,0-1 1,1-1-1,-1 1 0,0-1 1,1 0-1,-1 0 1,1 0-1,-1-1 0,1 0 1,-1 0-1,1 0 0,5-2 1,6-1-175,0-2 0,0 0 0,0 0 0,0-2 0,-1 0 0,23-14-1,14-9-257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04.9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80 13 21565,'7'6'1552,"2"-3"-1248,0 0-136,8-3 496,4 0-256,1-3-488,-1-2-248,0 1-648,-1-2-192,-10 3 872,-7 3-256,5-3-193</inkml:trace>
  <inkml:trace contextRef="#ctx0" brushRef="#br0" timeOffset="1">0 256 15379,'14'15'1777,"5"-7"-849,4-2-312,4-6 1280,6-3-703,7-5-313,-4-4-120,2-3-880,-2 2-488,-3-2 592,-4-3-176,-4 1-176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05.5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1 469 16804,'0'0'108,"-1"1"0,1 0 0,0-1 1,0 1-1,0 0 0,0-1 0,0 1 0,0 0 1,1-1-1,-1 1 0,0 0 0,0-1 1,0 1-1,1-1 0,-1 1 0,0 0 0,0-1 1,1 1-1,-1-1 0,1 1 0,7-7 1364,11-29 145,-16 29-1287,62-135 1689,49-94-1553,-109 227-472,-3 3-2,0 0 0,1 1 0,0-1-1,0 0 1,0 1 0,1 0 0,-1 0-1,1 0 1,5-3 0,-9 6 6,0 1 0,1 0 0,-1-1 0,1 1 0,-1 0 0,1 0 1,-1-1-1,0 1 0,1 0 0,-1 0 0,1 0 0,-1-1 0,1 1 0,-1 0 0,1 0 0,-1 0 0,1 0 0,-1 0 1,1 0-1,-1 0 0,1 0 0,-1 0 0,1 1 0,-1-1 0,1 0 0,-1 0 0,1 0 0,-1 1 0,1-1 0,-1 0 1,0 0-1,1 1 0,-1-1 0,1 0 0,-1 1 0,0-1 0,1 0 0,-1 1 0,0-1 0,1 1 0,-1-1 0,0 0 1,0 1-1,0-1 0,1 1 0,-1-1 0,0 1 0,6 30-39,-5-24 31,13 127-60,-8-62 31,21 99 0,-26-166-13,-1-2-36,1 0-1,0-1 1,-1 1-1,1 0 1,0-1-1,0 1 0,0-1 1,1 1-1,-1-1 1,0 1-1,1-1 1,2 3-1,-3-5 82,-1 1-1,0-1 0,0 0 0,0 0 0,1 0 1,-1 0-1,0 0 0,0 0 0,0 1 0,1-1 1,-1 0-1,0 0 0,0 0 0,1 0 1,-1 0-1,0 0 0,0 0 0,1 0 0,-1 0 1,0 0-1,0 0 0,1 0 0,-1 0 0,0 0 1,0-1-1,1 1 0,-1 0 0,0 0 1,0 0-1,0 0 0,1 0 0,-1 0 0,0-1 1,0 1-1,0 0 0,1 0 0,-1 0 1,0 0-1,0-1 0,0 1 0,0 0 0,0 0 1,0-1-1,1 1 0,-1 0 0,5-14-64,-4 11 14,8-29-250,0-7-97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06.1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451 117 18700,'4'30'1776,"-16"11"-999,-7 6-241,1 10 712,-2 1-208,2-1-152,3 0-103,5-13-313,2-8-176,7-17-456,1-8-304,3-17-617,1-9-279,-1-14 1008,-1-7-280,-4-6-264</inkml:trace>
  <inkml:trace contextRef="#ctx0" brushRef="#br0" timeOffset="1">194 93 17108,'-5'-3'240,"0"0"1,0 0 0,0 0 0,-1 1 0,1 0-1,-1 0 1,0 0 0,1 1 0,-1-1 0,0 2-1,0-1 1,0 0 0,-8 1 0,10 1-109,0 0 1,0 0-1,0 1 0,0-1 1,0 1-1,0-1 0,0 1 1,1 1-1,-1-1 1,1 0-1,-1 1 0,1 0 1,0 0-1,0 0 0,0 0 1,0 0-1,1 0 1,-1 1-1,-2 5 0,0 0 36,-1 1-1,2 0 0,0 0 0,0 0 1,1 0-1,0 1 0,0-1 0,1 1 1,1 0-1,0 0 0,1 20 0,0-30-158,0 0-1,-1 0 0,1 0 0,1 0 0,-1 0 0,0 0 1,0 0-1,0 0 0,1 0 0,-1 0 0,0 0 1,1 0-1,-1 0 0,1-1 0,-1 1 0,1 0 0,-1 0 1,1 0-1,0 0 0,-1-1 0,1 1 0,0 0 1,0-1-1,-1 1 0,1 0 0,0-1 0,0 1 1,0-1-1,0 1 0,0-1 0,0 0 0,0 1 0,0-1 1,0 0-1,0 0 0,0 0 0,0 0 0,0 0 1,0 0-1,0 0 0,0 0 0,0 0 0,0 0 0,0 0 1,0-1-1,0 1 0,0 0 0,1-1 0,3-1-51,-1-1-1,1 1 0,-1-1 0,1 0 0,-1 0 0,0-1 1,0 1-1,5-6 0,1-4-210,0 0 0,-1-1 0,-1 0 0,0 0 0,9-23 0,-13 27 70,-1 0 0,0 0-1,0 0 1,-1-1 0,0 1 0,-1-1 0,0 1-1,0-1 1,-2-14 0,1 23 149,-1 0 0,1 0 0,0 1-1,0-1 1,-1 0 0,1 1 0,-1-1 0,0 1 0,1-1 0,-1 1-1,0-1 1,0 1 0,0-1 0,0 1 0,0 0 0,0-1 0,-2 0 0,2 1 20,0 1 0,0-1 0,0 1 0,0-1 1,0 1-1,0 0 0,0 0 0,0 0 0,0-1 1,0 1-1,0 0 0,0 0 0,0 0 0,0 1 1,-1-1-1,1 0 0,0 0 0,0 1 0,0-1 1,-1 1-1,-2 1-2,-1 0 1,1 1-1,0 0 1,0 0-1,0 0 1,0 0-1,1 1 1,-1-1-1,-4 8 1,1-1-11,1 1 0,0-1 0,1 1 1,0 0-1,1 0 0,0 0 0,1 1 1,0-1-1,-1 19 0,3-24-38,0 1 0,1-1 1,0 0-1,0 1 0,1-1 0,0 0 1,0 0-1,0 0 0,1 0 0,0 0 1,0 0-1,0 0 0,1 0 0,0-1 1,0 1-1,0-1 0,1 0 0,0 0 1,7 8-1,11 5-210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06.7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150 86 19852,'-47'163'4520,"41"-140"-3739,10-41-697,-1 1-1,0-1 1,-1 0-1,-1 0 0,-1 0 1,-1 0-1,0 0 1,-1 0-1,-1 1 0,-8-27 1,10 41-78,0 0 0,-1 0 0,1 0 0,-1 0-1,0 0 1,0 0 0,0 0 0,0 1 0,-1-1 0,1 1 0,-1-1 0,0 1 0,1 0 0,-1 0-1,0 0 1,0 0 0,-6-2 0,8 4-8,0 0 0,-1-1 0,1 1-1,0 0 1,-1 0 0,1 0 0,0 0 0,0 0-1,-1 0 1,1 0 0,0 0 0,-1 0 0,1 1 0,0-1-1,0 1 1,-1-1 0,1 1 0,0-1 0,-1 2-1,0-1-13,0 1 0,1-1 0,-1 1 0,1-1 0,0 1 0,-1 0 0,1 0 0,0 0 0,0 0 0,0 0 0,0 0 0,1 0-1,-1 0 1,0 0 0,1 2 0,-1 1-81,0 0-1,1 0 0,0 0 1,0-1-1,1 1 0,-1 0 1,1 0-1,0 0 1,0-1-1,0 1 0,1-1 1,0 1-1,0-1 1,0 1-1,0-1 0,1 0 1,0 0-1,-1 0 0,7 6 1,13 3-294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07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205 0 19780,'0'20'1633,"-4"16"-1105,-3 7-200,1 13 840,0 5-352,5 4-336,2 0-72,4-13-168,5-5-192,7-17-464,-2-9-256,3-15 712,-4-8-208,-7-10-160,-2-3-112</inkml:trace>
  <inkml:trace contextRef="#ctx0" brushRef="#br0" timeOffset="1">10 310 18484,'-9'-3'1528,"9"0"-1160,3-2-160,13 4 625,7-1-209,5-2-568,7-2-448,4-2 368,9-1-88,2-8-40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07.7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1 18452,'-18'22'1472,"-4"17"-1096,1 11-112,3 16 593,6 6-193,12 11-112,4-1-24,19 1-128,4-4-32,9-8-128,0-9-216,3-16-480,0-10-288,-5-19-376,-1-7 824,-4-14-241,-4-11-223</inkml:trace>
  <inkml:trace contextRef="#ctx0" brushRef="#br0" timeOffset="1">436 107 14667,'0'0'67,"0"-1"0,1 0 0,-1 1 0,0-1-1,1 0 1,-1 0 0,0 1 0,1-1 0,-1 0 0,1 1 0,-1-1-1,1 1 1,-1-1 0,1 1 0,0-1 0,-1 1 0,1-1 0,-1 1-1,1-1 1,0 1 0,0 0 0,-1 0 0,1-1 0,0 1 0,1 0-1,-1 0 25,1 0-1,-1 0 0,0 0 1,1 1-1,-1-1 0,0 0 0,1 1 1,-1-1-1,0 1 0,1 0 0,-1-1 1,0 1-1,1 1 0,4 3 183,-1-1 0,1 1 0,-2 0 0,8 10-1,-5-5-60,-2 0-1,1 0 0,-1 1 0,-1-1 1,0 1-1,0 0 0,-1 0 1,-1 1-1,0-1 0,0 1 0,-1-1 1,-1 20-1,-2 10 553,-2 0 0,-11 48 0,7-46-153,3-21-351,4-16-179,-1 0 0,1 1 0,0-1 0,0 1 0,1-1 0,0 0 0,1 8 0,-1-13-90,0-1 0,0 1-1,0-1 1,0 1 0,0 0 0,0-1 0,1 1 0,-1-1-1,0 1 1,0-1 0,1 1 0,-1-1 0,0 1 0,1-1 0,-1 0-1,0 1 1,1-1 0,-1 1 0,1-1 0,-1 0 0,0 1 0,1-1-1,-1 0 1,1 0 0,-1 1 0,1-1 0,-1 0 0,2 1 0,-1-1 6,1 0 0,-1-1 0,0 1 0,0 0 1,1 0-1,-1 0 0,0-1 0,0 1 1,1-1-1,-1 1 0,0-1 0,1 0 0,4-2 65,-1-1-1,0 1 0,-1-1 0,9-8 0,9-16-116,0-6-8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08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367 182 17468,'-10'44'1304,"-7"9"-800,-1 7-136,6 3 440,2 0-127,5-5-209,2-7-96,6-16-288,5-11-192,1-24 776,-2-12-672,-2-21-16,-2-6-40</inkml:trace>
  <inkml:trace contextRef="#ctx0" brushRef="#br0" timeOffset="1">58 1 17332,'-5'2'297,"1"1"1,0 0 0,0 0-1,0 1 1,0-1 0,1 1-1,-1-1 1,1 1 0,0 0-1,0 1 1,0-1 0,1 0-1,-1 1 1,-1 7 0,3-10-233,0 1 0,0 0 0,1-1 0,-1 1 1,1 0-1,0 0 0,0-1 0,0 1 1,0 0-1,0 0 0,1-1 0,-1 1 0,1 0 1,0-1-1,0 1 0,0 0 0,0-1 0,0 1 1,0-1-1,1 0 0,-1 1 0,1-1 0,0 0 1,0 0-1,0 0 0,0 0 0,0 0 1,4 2-1,-2-1-51,0 0 0,1-1 0,0 0 0,-1 0 0,1 0 0,0 0 0,0-1 1,0 0-1,0 0 0,0 0 0,0-1 0,1 1 0,-1-1 0,0-1 0,0 1 0,0-1 1,0 0-1,0 0 0,6-2 0,-7 2-9,1 0-1,-1-1 1,0 0-1,0 0 1,0 0 0,-1 0-1,1-1 1,0 1-1,-1-1 1,0 0 0,1 0-1,-1 0 1,0-1-1,-1 1 1,1-1 0,-1 1-1,1-1 1,-1 0-1,0 0 1,0 0 0,-1 0-1,3-8 1,-4 10 0,0 0 0,1-1 1,-1 1-1,0-1 0,0 1 1,0 0-1,-1-1 0,1 1 1,-1-1-1,1 1 0,-1 0 1,0 0-1,1-1 0,-1 1 1,-1 0-1,1 0 0,0 0 1,0 0-1,-1 0 0,1 0 0,-1 0 1,1 0-1,-1 1 0,0-1 1,0 1-1,0-1 0,0 1 1,0 0-1,0 0 0,0 0 1,0 0-1,-1 0 0,1 0 1,0 0-1,-5 0 0,1-1-2,0 1 0,-1 0 0,1 0 0,0 1 0,-1 0 0,1 0 0,-1 0 0,1 1 0,-1 0-1,1 0 1,0 0 0,-9 4 0,10-2-164,1-1 0,-1 1 0,1 0 0,0 1 0,0-1 0,0 1 0,0 0 0,1-1 0,-1 2 0,1-1-1,0 0 1,1 1 0,-1-1 0,1 1 0,-1 0 0,1 0 0,1 0 0,-1 0 0,1 0 0,0 0 0,0 1 0,0-1 0,1 0 0,0 0-1,0 1 1,0-1 0,1 0 0,0 0 0,0 1 0,0-1 0,0 0 0,1 0 0,0 0 0,0 0 0,0 0 0,1-1 0,0 1 0,-1-1 0,7 7-1,20 17-976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54.0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23 12171,'5'-9'1212,"2"-3"-26,-6 11-297,-2 8 434,-24 79 217,3 1 1,-17 166-1,27-118-813,6 169 1,-23-481-2393,-3-4 373,32 177 1297,0 0 0,0 0 0,1 0 0,-1 1 0,1-1-1,0 0 1,0 1 0,0-1 0,1 0 0,-1 1 0,1 0 0,0-1-1,0 1 1,0 0 0,0 0 0,0 0 0,1 0 0,0 0 0,5-4 0,3-5-17,-6 7-58,0-1 1,1 1-1,0 1 1,11-9-1,0 4-1575,-1 1 0,20-6 1,-23 9 651,0 0 1,0-1 0,-1 0 0,0-1 0,18-13 0,12-21 1673,-30 28 1378,1 1 1,24-18 0,-36 29-1951,0 0-1,0 1 1,-1-1-1,1 1 1,0-1-1,0 1 1,0-1 0,-1 1-1,1 0 1,0-1-1,0 1 1,0 0-1,0 0 1,0-1-1,0 1 1,0 0-1,0 0 1,0 0-1,-1 0 1,1 0-1,0 1 1,1-1-1,-1 1-37,-1-1 0,1 1 0,-1-1 0,1 1 0,-1-1 0,1 1 0,-1 0 0,1-1 0,-1 1 0,0 0 0,1-1 0,-1 1 0,0 0 0,0 0 0,0-1 0,1 1 0,-1 0 0,0 0 0,0 0 0,0 0 0,-1 7 175,1 0 1,-1 0-1,-4 13 0,-11 30 21,-2 0-1,-46 89 1,45-102-183,4 2 12,15-39-91,0 0 1,0 1-1,-1-1 0,1 0 1,0 1-1,0-1 0,0 0 0,1 1 1,-1-1-1,0 1 0,0-1 1,1 1-1,-1-1-3,1-1 1,-1 1-1,1-1 1,-1 1-1,0-1 0,1 1 1,-1-1-1,1 1 1,-1-1-1,1 0 0,-1 1 1,1-1-1,-1 0 1,1 0-1,-1 1 1,1-1-1,-1 0 0,1 0 1,0 0-1,-1 0 1,1 0-1,-1 0 0,1 0 1,0 0-1,-1 0 1,1 0-1,-1 0 1,2 0-1,7-2-78,0 1 1,0-2-1,-1 1 1,1-2-1,0 1 0,-1-1 1,0 0-1,0 0 1,11-9-1,-8 5-82,-1 0 1,0-1-1,-1 0 1,0-1-1,0 0 1,8-12-1,3-12-201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08.8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36 15051,'1'32'1435,"-3"32"0,1-39-288,0-1 1,6 45-1,-5-68-1092,0 0 0,0 0 0,0 0 1,0 0-1,0 0 0,1 0 0,-1 0 0,0 0 0,1 0 0,-1 0 0,1 0 0,-1 0 0,1 0 0,-1 0 0,1 0 0,0 0 0,0 0 0,-1 0 1,1-1-1,2 2 0,-3-1-23,1-1 0,0 0 0,0 0 0,0 0 1,-1 0-1,1-1 0,0 1 0,0 0 0,-1 0 1,1 0-1,0 0 0,0-1 0,-1 1 0,1 0 0,0-1 1,-1 1-1,1-1 0,0 1 0,-1-1 0,1 1 1,0-2-1,5-4 48,-1 0 0,0 0 1,-1 0-1,6-11 0,-1 1-19,-1 0 0,12-35 0,-18 42-48,0 1 0,0-1 0,0 0 1,-1 1-1,0-1 0,-1 0 0,0 0 0,-1-10 0,0 17-22,1 0 0,-1-1 0,1 1 0,-1-1-1,1 1 1,-1 0 0,0-1 0,0 1 0,-1 0-1,1 0 1,0 0 0,-1 0 0,1 0 0,-1 0-1,1 0 1,-1 1 0,0-1 0,0 0 0,0 1-1,0 0 1,0-1 0,0 1 0,0 0 0,0 0-1,-1 0 1,1 0 0,0 1 0,-1-1 0,1 0-1,-1 1 1,1 0 0,0 0 0,-1 0 0,1 0-1,-1 0 1,1 0 0,-1 0 0,-3 2 0,-3 0-133,1 0-1,0 0 1,0 1 0,0 0 0,0 0 0,1 1 0,-1 0 0,1 1 0,0 0 0,-7 6 0,-1 4-238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09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0 116 17564,'5'4'1560,"10"2"-1024,3-4-184,10-5 488,8-5-151,6-8-553,5-5 1512,1-3-1376,-3-5 24,-6 2-48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09.9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1 606 15931,'12'-12'5396,"39"-47"-4524,10-26-656,-3-2 0,79-163 1,-122 221-207,-15 29-10,0 0 0,0 0 1,0 1-1,0-1 0,1 0 0,-1 0 0,0 0 0,0 0 0,0 0 0,0 0 0,0 0 1,0 0-1,0 0 0,0 0 0,1 1 0,-1-1 0,0 0 0,0 0 0,0 0 1,0 0-1,0 0 0,0 0 0,1 0 0,-1 0 0,0 0 0,0 0 0,0 0 0,0 0 1,0 0-1,1 0 0,-1 0 0,0 0 0,0 0 0,0 0 0,0 0 0,0-1 0,0 1 1,0 0-1,1 0 0,-1 0 0,0 0 0,0 0 0,0 0 0,0 0 0,0 0 1,0 0-1,0 0 0,0-1 0,0 1 0,1 0 0,-1 0 0,0 0 0,0 0 0,-1 14 8,-8 99 67,5 133 0,4-231-165,1 0-1,1 0 0,0-1 1,0 1-1,2-1 0,5 16 0,-9-29 71,0-1 0,0 1-1,0-1 1,0 0 0,0 1-1,0-1 1,0 1 0,0-1-1,1 0 1,-1 1 0,0-1-1,0 0 1,0 1 0,1-1-1,-1 0 1,0 1 0,0-1-1,1 0 1,-1 1 0,0-1-1,1 0 1,-1 0 0,0 1-1,1-1 1,-1 0 0,0 0-1,1 0 1,-1 0 0,0 1-1,1-1 1,-1 0 0,1 0-1,-1 0 1,0 0 0,1 0-1,-1 0 1,1 0 0,-1 0-1,0 0 1,2 0 0,10-16-329,0-7-4</inkml:trace>
  <inkml:trace contextRef="#ctx0" brushRef="#br0" timeOffset="1">871 1 16347,'3'30'1833,"-7"11"-1209,-13 13-168,-1 7 1377,-3 11-1097,2 5-104,1-2-112,1-5-144,5-15-328,3-10-264,8-18-592,1-11-144,0-17 680,0-7-201,-3-8-199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10.5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180 15 18428,'-20'16'674,"1"1"0,1 0 0,-22 29 0,33-38-534,1 1 0,0-1 0,1 2 1,-1-1-1,2 0 0,0 1 0,0 0 0,1 0 1,0 0-1,-3 20 0,6-29-119,-1 1 0,1 0 0,0 0 0,0-1 0,0 1 0,0 0 1,1 0-1,-1-1 0,0 1 0,1 0 0,1 3 0,-2-5-18,0 0 1,0 0-1,0 0 1,0 1 0,0-1-1,1 0 1,-1 0-1,0 0 1,0 0-1,0 0 1,0 0 0,1 0-1,-1 0 1,0 1-1,0-1 1,0 0-1,1 0 1,-1 0-1,0 0 1,0 0 0,0 0-1,1 0 1,-1 0-1,0 0 1,0 0-1,0 0 1,1 0-1,-1 0 1,0 0 0,0-1-1,0 1 1,1 0-1,-1 0 1,0 0-1,10-11 12,-4 2-14,-1 0-1,-1 0 1,1-1 0,-2 1-1,1-1 1,-1 0-1,2-15 1,-2 4 52,-1 0-1,0-35 1,-2 52-33,-1 0 0,0 0 0,1 0 0,-1 0 0,-1 0-1,1 0 1,0 0 0,-1 0 0,0 0 0,-3-4 0,5 7-12,-1 0 0,0 1 0,1-1-1,-1 0 1,0 0 0,1 1 0,-1-1 0,0 0 0,0 1 0,0-1-1,0 1 1,1-1 0,-1 1 0,0-1 0,0 1 0,0 0 0,0 0 0,0-1-1,-1 1 1,0 0-1,1 0-1,0 1 0,-1-1 1,1 0-1,0 1 1,-1-1-1,1 1 0,0 0 1,0-1-1,0 1 0,0 0 1,0 0-1,0 0 1,0-1-1,0 1 0,0 0 1,0 0-1,-1 3 0,-3 2-53,1 0-1,1 1 0,0 0 0,-1 0 0,2 0 1,-1 0-1,1 1 0,0-1 0,1 0 0,-1 15 1,0 0-288,2 0 1,3 33 0,5-14 45,7-8-87</inkml:trace>
  <inkml:trace contextRef="#ctx0" brushRef="#br0" timeOffset="1">571 471 13419,'-26'78'2558,"-4"21"1663,30-98-4135,-1 0 0,1 1 0,0-1 0,-1 0 0,1 0 0,0 0 0,0 1 0,0-1 0,0 0 0,0 0 0,0 0 0,0 1 0,0-1 0,1 0 0,-1 0 0,0 0 0,1 0 0,0 2 0,0-3-49,-1 0 0,1 1 0,-1-1 0,1 0 0,-1 0 0,1 0 0,-1 0 0,1 0 0,-1 0 0,1 0 0,0 0 0,-1 0 0,1 0 0,-1 0 0,1 0 0,-1-1 0,1 1 0,-1 0 0,1 0 0,-1-1 0,1 1 0,-1 0 0,1 0 0,-1-1 0,1 1 0,-1-1 0,7-4 117,-2 0 0,1 0-1,9-12 1,-2 1-77,-1-2-1,-1 1 1,18-39-1,-24 45-75,-1-1-1,0 1 1,-1-1-1,0 0 1,0 0-1,-2 0 1,1 0 0,-1-14-1,-1 23-24,0 1 1,0-1-1,-1 1 0,1 0 0,0-1 1,-1 1-1,0-1 0,1 1 1,-1 0-1,0 0 0,0 0 0,0-1 1,-1 1-1,1 0 0,0 0 0,-1 1 1,1-1-1,-1 0 0,0 0 0,0 1 1,1-1-1,-1 1 0,-3-2 1,2 2-77,0 0 1,1 0 0,-1 0 0,0 1-1,0-1 1,0 1 0,0 0 0,0 0-1,0 0 1,0 0 0,0 0 0,0 1-1,0-1 1,1 1 0,-1 0 0,0 0-1,0 0 1,-3 2 0,-34 21-812,27-17 316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11.0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17108,'20'33'1248,"5"3"-896,4 3-120,5 9 208,1 4-32,-6 3-40,-4 5 16,-14 9-120,-7 5-48,-11 7-208,-11 3-224,-13 0 184,-3-1-32,-2-8 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11.5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1 159 16700,'9'9'1672,"6"-6"-1176,13-6-160,7-6 984,17-7-727,4-5-153,10-5-624,1-1-305,-3 2 505,-9-1-104,-14 8-176</inkml:trace>
  <inkml:trace contextRef="#ctx0" brushRef="#br0" timeOffset="1">169 267 15875,'18'9'1673,"10"3"-945,2-4-256,12-2 1040,5-2-599,4-2-329,2-2-168,-5-6-872,-5-2-1537,-11 4 1761,-7-1-304,-10-8-200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12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95 19204,'-1'-3'217,"1"1"-1,-1 0 1,1-1 0,0 1 0,-1-1-1,1 1 1,1-1 0,-1 1-1,0-1 1,0 1 0,1 0-1,0-1 1,-1 1 0,1-1-1,0 1 1,0 0 0,0 0 0,3-4-1,-2 3-26,1-1 1,0 1-1,0 0 0,0 0 0,0 0 1,1 0-1,-1 0 0,1 1 0,0 0 1,5-3-1,-5 3-102,1 0-1,0 0 1,0 1 0,0-1 0,0 1-1,0 0 1,0 1 0,9-1 0,-11 1-75,0 0 0,0 1 0,0-1 0,-1 1 0,1-1 0,0 1 0,0 0 0,-1 0 0,1 0 0,-1 0 0,1 1 0,-1-1 0,1 1 0,-1-1 0,4 5 0,-3-2-5,1 1-1,-2-1 0,1 1 0,0 0 0,-1 0 1,0 1-1,0-1 0,0 0 0,-1 1 1,0-1-1,0 1 0,0-1 0,-1 1 1,0 0-1,0-1 0,0 1 0,-2 10 1,-2 6 6,0-1 0,-2 1 0,-8 23 0,-2-4-30,-2-1 1,-32 55-1,57-96-443,4-3 300,1-1-62,0 0 0,0 1 0,1 0 0,0 1 1,-1 0-1,1 1 0,0 1 0,0 0 0,0 1 1,19 1-1,-25 0 137,0 0 0,0 0 0,0 1 0,0 0 0,0 1 0,0-1 0,-1 1 0,1 0 0,6 5 0,-9-5 52,0 0-1,-1 0 1,1 1-1,-1-1 1,0 1-1,1 0 1,-2-1-1,1 1 1,0 1 0,-1-1-1,0 0 1,0 1-1,0-1 1,2 8-1,-3-6 92,-1 0-1,1-1 1,-1 1-1,0 0 1,-1 0-1,0 0 1,1-1-1,-2 1 1,1 0-1,-1-1 1,1 1-1,-2-1 1,1 0-1,-1 0 1,1 1 0,-1-2-1,-1 1 1,1 0-1,-8 8 1,-4 3 287,0-1 1,-1-1-1,0 0 1,-20 12-1,36-26-343,-11 9-61,0-2-1,-1 0 0,0 0 0,0-1 1,0 0-1,-19 5 0,30-10 63,1-1-1,-1 0 1,1 0-1,-1 1 1,1-1-1,-1 0 0,1 0 1,-1 0-1,0 0 1,1 0-1,-1 0 1,1 0-1,-1 0 1,1 0-1,-1 0 1,1 0-1,-1 0 1,1 0-1,-1-1 0,1 1 1,-1 0-1,1 0 1,-1-1-1,1 1 1,-1 0-1,1-1 1,-1 1-1,1 0 1,-1-1-1,1 1 0,0 0 1,-1-1-1,1 1 1,0-1-1,-1 1 1,1-1-1,0 1 1,0-1-1,0 1 1,-1-1-1,1 1 0,0-1 1,0 1-1,0-1 1,0 1-1,0-1 1,0 0-1,0 1 1,0-1-1,0 1 1,0-1-1,0 1 0,0-2 1,3-12-315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12.8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254 1 17516,'-8'37'1584,"-16"4"-1192,-9 11-56,-4 7 728,2 4-503,4-3-97,4-9-80,4-4-96,10-14-480,5-11-352,7-20 496,-7-4-160,2-20-104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13.3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 87 17708,'-15'13'723,"1"0"-92,-22 24 0,33-34-574,1 0 0,0 0-1,0 0 1,0 0 0,0 0 0,0 0 0,1 1-1,-1-1 1,1 0 0,0 1 0,0-1 0,0 1-1,0 0 1,1-1 0,-1 6 0,1-8-54,1 0 0,-1 0 0,0 0 0,0 0 0,0 0 1,1 0-1,-1 0 0,1-1 0,-1 1 0,0 0 0,1 0 0,-1 0 1,1-1-1,0 1 0,-1 0 0,1 0 0,0-1 0,-1 1 0,1-1 1,0 1-1,0 0 0,0-1 0,1 1 0,0 0 1,1 0-1,-1-1 0,0 1 1,1-1-1,-1 1 1,1-1-1,-1 0 1,6 0-1,1-1 1,0-1 1,0 0-1,0 0 0,11-5 1,-9 2 0,1 0 1,-1-2-1,0 1 1,-1-1-1,0-1 1,0 0-1,13-13 1,-16 14-2,0 0 0,-1-1 0,0 0 0,0 0 0,-1 0 0,0-1 0,-1 0 0,1 0 0,-2 0 0,4-10 0,-6 18 2,-1-1 1,1 1-1,-1-1 1,0 1 0,1-1-1,-1 1 1,0 0-1,0-1 1,0 1-1,0-1 1,0 1-1,0-1 1,0 1 0,-1-1-1,1 1 1,-1-1-1,1 1 1,-1 0-1,1-1 1,-1 1-1,0 0 1,1-1 0,-1 1-1,0 0 1,0 0-1,0 0 1,0 0-1,0 0 1,0 0-1,0 0 1,-1 0 0,1 0-1,0 0 1,0 1-1,-1-1 1,1 0-1,0 1 1,-1-1-1,1 1 1,-1 0 0,1-1-1,-1 1 1,1 0-1,-1 0 1,1 0-1,-1 0 1,1 0-1,-2 0 1,-5 1 33,1-1 1,-1 2-1,0-1 0,1 1 1,0 0-1,-1 0 0,1 1 1,-7 3-1,-2 3 38,1 1 0,0 1 0,0 0 0,1 0 0,1 2 0,0 0 0,-12 15 1,19-21-164,0 1 0,0 0 0,1 0 0,0 0 0,1 1 0,0-1 0,0 1 0,1 0 0,0 1 0,0-1 0,1 0 0,1 1 0,-1 0 0,1 18 0,1-25 55,1 0 0,-1 0 0,1-1 0,-1 1-1,1 0 1,0 0 0,0-1 0,1 1-1,-1-1 1,0 1 0,1-1 0,-1 1-1,1-1 1,0 0 0,0 0 0,0 0 0,4 3-1,20 10-361</inkml:trace>
  <inkml:trace contextRef="#ctx0" brushRef="#br0" timeOffset="1">691 614 17252,'-3'22'677,"2"1"1,0-1 0,4 28-1,-3-44-534,1 0 0,0 0-1,0 0 1,1 0-1,-1-1 1,1 1-1,1-1 1,-1 1 0,1-1-1,0 0 1,0 0-1,0 0 1,1 0 0,0 0-1,0-1 1,0 0-1,7 6 1,-9-9-87,1 1 0,-1-1-1,1 1 1,-1-1 0,1 0 0,0 0 0,0 0 0,-1 0 0,1-1 0,0 1 0,0-1-1,0 1 1,0-1 0,0 0 0,0 0 0,0-1 0,3 0 0,-1 0-9,0-1-1,0 1 1,-1-1 0,1 0 0,-1-1-1,1 1 1,-1-1 0,0 0 0,5-5 0,2-2-2,-1-1 0,0 0 1,-1-1-1,0 0 0,14-25 1,-14 19-14,0-1 1,9-30-1,-16 42-21,0 0-1,0-1 0,-1 1 1,0-1-1,0 1 1,-1-1-1,0 0 0,0 1 1,-1-1-1,-1-8 1,1 13-5,0 0 0,0 1 1,0-1-1,0 1 1,0-1-1,0 1 0,0 0 1,-1-1-1,1 1 1,-1 0-1,0 0 0,0 0 1,0 0-1,0 0 1,0 1-1,0-1 0,0 0 1,-1 1-1,1 0 1,0-1-1,-1 1 0,1 0 1,-1 0-1,1 1 1,-1-1-1,0 0 0,1 1 1,-1 0-1,0-1 1,1 1-1,-1 0 0,0 1 1,0-1-1,-4 1 1,-3 1 11,0 0 1,1 1 0,-1 0 0,1 0 0,0 1 0,0 0-1,0 1 1,-11 7 0,10-5-220,0 0-1,1 1 1,-1 0-1,2 1 1,-1 0 0,1 0-1,-10 17 1,16-21-72,9-5-94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35.9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16 627 15115,'-2'-3'102,"1"1"0,-1-1 0,0 0 0,1 0 0,0 1 0,-1-1 0,1 0 0,0-1 0,1 1 0,-1 0 0,0 0 0,1 0 0,0 0 1,0 0-1,0-1 0,0 1 0,0 0 0,1 0 0,-1 0 0,1 0 0,0-1 0,2-3 0,3-11-5,1 0 1,14-26 0,-14 31-29,9-19-35,0-3-6,2 1-1,1 1 1,1 1-1,32-38 1,-50 66-24,1 1 0,0 0 0,0 1 0,0-1 0,0 0 1,1 1-1,-1 0 0,1 0 0,-1 0 0,1 0 0,0 0 0,0 1 0,-1 0 1,1 0-1,0 0 0,0 0 0,1 0 0,-1 1 0,0 0 0,0 0 0,0 0 1,0 0-1,0 1 0,0-1 0,0 1 0,0 0 0,0 0 0,0 1 0,0-1 1,-1 1-1,1 0 0,7 4 0,40 25 204,-16-10 210,1-1-1,45 18 1,-68-34-262,-1 0 0,1 0-1,0-1 1,0 0 0,0-2-1,0 1 1,1-2 0,-1 1-1,0-2 1,27-4 0,-18 0 66,1-1 0,-1-2 0,-1 0 0,1-1 0,37-23-1,92-75 504,-33 21-579,-93 70-222,0 2 0,53-23 0,-69 34-1308,-19 10 601,-2 0 330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54.4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93 15283,'12'6'1577,"3"-6"-1145,7-1-184,5-7 560,3-2-576,2-5-280,-3-3 224,-2-5-80,0-1-208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36.4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7 378 14819,'-1'0'77,"1"0"0,0 0 0,-1 0 0,1 0 0,0 0 0,-1 0 0,1 0 0,0 0 0,0-1 0,-1 1 0,1 0 0,0 0 0,-1 0 0,1-1 0,0 1 0,0 0 0,0 0 0,-1-1 0,1 1 0,0 0 1,0 0-1,0-1 0,0 1 0,-1 0 0,1-1 0,0 1 0,0 0 0,0-1 0,0 1 0,0 0 0,0-1 0,0 1 0,0 0 0,0-1 0,0 1 0,0 0 0,0-1 0,0 1 0,0 0 0,0 0 0,1-1 0,-1 1 0,0 0 0,0-1 0,0 1 0,0 0 0,1 0 0,-1-1 0,0 1 0,0 0 0,0 0 0,1-1 0,-1 1 0,0 0 0,0 0 0,1 0 0,-1-1 0,0 1 0,1 0 0,4-2 69,1 1 1,-1 0-1,1 0 0,-1 1 0,1-1 1,-1 1-1,1 0 0,-1 1 0,1-1 1,6 2-1,8 1 111,20-1-114,0-1-1,0-2 1,0-1 0,-1-3-1,1-1 1,-1-2 0,0-1-1,57-23 1,98-60-81,-40 17 11,-116 60-10,-1 1 0,51-12 0,95-6 340,8-3 46,-177 32-408,30-7 62,-42 9-97,0 1 1,0 0-1,0 0 1,0 0-1,0 0 1,0 0-1,0 0 1,1 0-1,-1 0 0,0 1 1,0-1-1,0 1 1,0 0-1,0 0 1,3 1-1,-5-1-20,1 0 0,-1 0 0,1 0-1,-1 0 1,1 0 0,-1 0 0,0 0 0,1 0 0,-1 0-1,0 0 1,0 0 0,0 0 0,0 0 0,0 0 0,0 0-1,0 0 1,0 0 0,0 0 0,-1 0 0,1 0 0,0 0-1,-1 0 1,1 0 0,0 0 0,-1 0 0,1 0 0,-1 0-1,0 0 1,1-1 0,-1 1 0,0 0 0,-1 1-1,-25 27 442,20-23-402,-1 0 0,0 0 0,0-1 0,-1 0 1,1 0-1,-11 3 0,-29 7-32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36.9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 14411,'8'1'563,"-1"-1"0,0 1 0,1-1 0,-1-1 0,1 0 0,-1 0 0,0 0 0,0-1 0,11-3 0,5-1 206,4-1-268,11-2-74,0 1-1,0 2 1,45-2 0,-83 8-425,1 0 0,0 0 1,-1 0-1,1 0 0,0 0 0,-1 0 0,1 0 0,0 0 0,-1 0 0,1 0 0,-1 0 0,1 0 1,0 1-1,-1-1 0,1 0 0,0 0 0,-1 1 0,1-1 0,-1 0 0,1 1 0,-1-1 0,1 1 1,-1-1-1,1 0 0,-1 1 0,1-1 0,-1 1 0,0-1 0,1 1 0,-1 0 0,0-1 0,1 1 1,-1-1-1,0 1 0,0 0 0,1-1 0,-1 1 0,0-1 0,0 1 0,0 0 0,0-1 0,0 1 1,0 0-1,0-1 0,0 1 0,0 0 0,0-1 0,-1 1 0,1 0 0,0-1 0,0 1 0,-1-1 1,1 1-1,-1 1 0,-2 4 57,0 0 1,-1 0-1,-8 12 1,10-16-30,-137 156 1809,62-75-750,73-80-1045,1 1 1,0 0 0,0 0-1,0 0 1,-2 6 0,4-9-52,1-1 1,0 0-1,0 0 1,0 1-1,0-1 1,0 0-1,0 0 1,0 1-1,0-1 1,0 0-1,0 1 1,0-1-1,0 0 1,0 0 0,0 1-1,0-1 1,0 0-1,0 1 1,0-1-1,0 0 1,0 0-1,0 1 1,0-1-1,0 0 1,1 0-1,-1 1 1,0-1-1,0 0 1,0 0-1,0 0 1,1 1 0,-1-1-1,0 0 1,1 0-1,0 1-41,0-1 0,1 0 0,-1 0 0,0 0 1,1 0-1,-1 0 0,0 0 0,1 0 0,-1 0 0,0 0 0,1-1 0,1 1 0,18-7-387,-1 0 0,0-1 0,0-1 0,33-21 0,-10 1-157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37.5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1 18724,'-3'0'252,"0"1"0,0-1 0,0 1 0,0 0-1,1 0 1,-1 0 0,0 1 0,1-1 0,-1 0 0,1 1 0,-1 0 0,1 0 0,-3 2 0,-26 29 1342,27-28-1507,1 0 0,0 0 0,0 0 0,0 1 0,0-1-1,1 1 1,0 0 0,0 0 0,0 0 0,1 0 0,0 0 0,0 0 0,0 0 0,1 0 0,0 1-1,0-1 1,3 11 0,-2-13-77,0 1-1,0-1 0,1 0 1,-1 0-1,1 0 0,0 0 1,0 0-1,1 0 0,-1-1 1,1 1-1,0-1 0,0 1 1,0-1-1,0 0 0,1 0 1,-1-1-1,1 1 0,-1-1 1,1 1-1,0-1 0,0 0 1,0-1-1,1 1 0,-1-1 1,6 2-1,-3-2 7,0-1 0,0 0-1,0 0 1,0 0 0,0 0 0,1-1-1,-1-1 1,0 1 0,-1-1-1,1 0 1,0-1 0,-1 1 0,1-1-1,-1-1 1,0 1 0,0-1 0,11-9-1,-12 9 30,1 0 1,-1-1-1,-1 1 0,1-1 0,0-1 1,-1 1-1,0-1 0,-1 1 1,1-1-1,-1 0 0,0-1 0,0 1 1,-1 0-1,0-1 0,0 1 0,-1-1 1,1 0-1,0-11 0,-2 15-12,-1 0 1,1 0-1,0 0 0,-1 0 0,1-1 1,-1 1-1,0 1 0,0-1 0,0 0 1,-1 0-1,1 0 0,0 0 0,-1 1 1,0-1-1,0 1 0,0-1 0,-3-3 1,1 4-8,0-1 1,1 1 0,-1 0 0,0 0 0,0 0-1,0 0 1,0 1 0,-1-1 0,1 1 0,0 0 0,-6 0-1,-9 0-260,0 1 0,0 0 0,-1 2-1,-27 5 1,39-6 1,-13 2-40,4-3-88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39.5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0 195 15971,'1'1'77,"0"-1"-1,0 1 0,-1-1 0,1 1 0,-1 0 1,1-1-1,0 1 0,-1 0 0,1-1 1,-1 1-1,1 0 0,-1 0 0,0-1 0,1 1 1,-1 0-1,0 0 0,0 0 0,1 0 0,-1-1 1,0 1-1,0 0 0,0 0 0,0 0 0,0 0 1,0 0-1,-1 1 0,2 4 170,55 447 4140,-53-443-3990,-2-19-229,0-25-14,-9-78 8,-41-196 1,38 249-142,9 46-16,4 10 2,9 14 6,0 3-8,-9-12-3,0 0-1,0 0 1,1 0-1,-1 0 0,0-1 1,0 1-1,1-1 0,-1 1 1,1-1-1,0 0 0,-1 0 1,1 0-1,0 0 1,-1-1-1,1 1 0,0-1 1,0 1-1,3-1 0,-3-1 1,0 0 0,-1 0-1,1 0 1,-1 0 0,0 0-1,1 0 1,-1-1-1,0 1 1,0-1 0,0 0-1,0 1 1,0-1-1,0 0 1,0 0 0,-1 0-1,1-1 1,-1 1 0,1 0-1,-1-1 1,1-2-1,4-9 15,0-1-1,-1 1 1,0-1-1,3-25 1,3-5 95,-11 44-101,0 0-1,0 0 0,1 0 1,-1 0-1,0 0 1,0 0-1,1 0 1,-1 1-1,1-1 1,-1 0-1,1 0 0,-1 1 1,1-1-1,-1 0 1,2-1-1,-1 3 6,-1-1-1,1 0 1,0 1 0,-1-1-1,1 1 1,-1-1 0,1 1-1,-1-1 1,1 1 0,-1-1-1,1 1 1,-1-1 0,0 1-1,1 0 1,-1-1-1,0 1 1,1 0 0,-1-1-1,0 1 1,0 0 0,0-1-1,1 1 1,-1 0 0,0 1-1,41 160 1037,-25-92-474,41 113-1,-56-180-566,23 48 154,-23-48-180,1-1 0,-1 0 1,0 0-1,1 1 0,0-1 0,-1 0 0,1 0 0,0 0 1,0-1-1,0 1 0,0 0 0,1-1 0,-1 1 0,0-1 1,1 0-1,-1 0 0,4 1 0,-5-2-29,0 0-1,1 0 1,-1 0-1,0 0 1,0 0-1,0-1 1,0 1-1,0 0 1,0-1-1,0 1 1,0-1 0,0 1-1,0-1 1,-1 1-1,1-1 1,0 0-1,0 1 1,0-1-1,-1 0 1,1 0-1,0 1 1,-1-1 0,1 0-1,-1 0 1,1 0-1,-1 0 1,1 0-1,-1 0 1,1 0-1,-1 0 1,0 0 0,0-1-1,6-36-654,-7 2 250,-3-5-138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40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54 577 17292,'3'-7'948,"-1"2"-562,0 0 1,0 0 0,0 0 0,-1 0 0,0 0 0,0 0 0,0 0 0,0-1 0,-1 1 0,0-9-1,0 14-347,0 0-1,0 0 1,0 0-1,-1-1 1,1 1-1,0 0 1,0 0-1,0 0 0,0 0 1,0 0-1,0-1 1,0 1-1,0 0 1,0 0-1,0 0 0,0 0 1,0 0-1,0 0 1,-1 0-1,1-1 1,0 1-1,0 0 1,0 0-1,0 0 0,0 0 1,0 0-1,0 0 1,-1 0-1,1 0 1,0 0-1,0 0 0,0 0 1,0 0-1,0 0 1,-1 0-1,1 0 1,0 0-1,0 0 1,0 0-1,0 0 0,0 0 1,-1 0-1,-5 5 647,-3 9-187,-1 8-414,2 0 0,0 1 0,2-1 0,0 1 0,2 1 0,0-1 0,2 1 0,1-1 0,2 46 0,-1-67-82,0 0-1,0 0 1,1 0 0,-1 0-1,0 0 1,1 0 0,0 0-1,-1 0 1,1 0 0,0 0 0,0 0-1,0-1 1,0 1 0,0 0-1,0 0 1,0-1 0,1 1-1,-1-1 1,1 1 0,1 1 0,-1-3 0,0 0 1,-1 0 0,1 1 0,-1-1 0,1 0 0,0-1 0,-1 1 0,1 0 0,-1 0 0,1-1 0,-1 1 0,1 0 0,-1-1 0,1 0 0,-1 1 0,1-1 0,-1 0-1,1 0 1,-1 0 0,0 0 0,0 0 0,0 0 0,1 0 0,-1 0 0,2-3 0,15-16 1,-1-1 0,18-28 1,-19 24-21,32-35 0,-46 57 12,0 1 0,1 0 0,-1 0 0,0 0 0,1 0 0,-1 1-1,1-1 1,-1 0 0,1 1 0,0 0 0,0 0 0,-1 0 0,1 0 0,0 0 0,3 0 0,-4 1-1,0 0 1,0 0-1,0 1 1,0-1-1,0 0 1,0 1 0,0 0-1,0-1 1,-1 1-1,1 0 1,0 0-1,-1 0 1,1 0 0,0 0-1,-1 1 1,1-1-1,-1 0 1,0 1-1,1-1 1,-1 1 0,0-1-1,0 1 1,2 3-1,7 14-1,-2 1 0,1 0 0,-2 0 1,5 25-1,-6-23 46,-4-17 54,0-6-23,0-10 19,-2-20 30,-10-22-1,-2 1 1,-29-79-1,36 115-120,-1-1-10,1-1-211,10 17-20,8 7-110,-11-5 269,0 0-1,0 1 0,0-1 0,1-1 1,-1 1-1,0 0 0,1-1 1,-1 1-1,1-1 0,-1 0 0,1 1 1,-1-1-1,1 0 0,-1-1 1,1 1-1,-1 0 0,0-1 0,1 1 1,-1-1-1,1 0 0,-1 0 1,0 0-1,0 0 0,0 0 0,1-1 1,-1 1-1,0 0 0,0-1 1,-1 0-1,1 1 0,0-1 0,-1 0 1,1 0-1,-1 0 0,3-4 1,2-3-213,-1 0 0,0-1 0,-1 1 0,0-1 0,0 0 0,-1 0 0,3-13 0,-3 9 175,-1-1 0,0 1-1,-1-1 1,-1 1 0,0-1 0,-1 1-1,0-1 1,-1 1 0,-1-1 0,-8-26-1,11 40 153,-1 0 0,1 0-1,0 0 1,0 0 0,-1 0-1,1 0 1,-1 1 0,1-1-1,-1 0 1,1 0 0,-1 0-1,0 0 1,1 0 0,-1 1-1,0-1 1,0 0 0,0 1-1,1-1 1,-3 0 0,3 1 2,-1 1 0,1-1 0,-1 1 0,1-1 0,-1 1 0,1 0 0,0-1 1,-1 1-1,1 0 0,0-1 0,0 1 0,-1 0 0,1-1 0,0 1 0,0 0 0,0-1 1,0 1-1,0 0 0,0 0 0,0 0 0,1 50 803,5-4-478,3 0 1,1 0-1,33 87 1,-41-128-362,1 0 0,0 0 0,0 0 0,5 6 0,-7-11-15,-1 0 0,0-1 0,1 1-1,-1 0 1,1-1 0,0 1 0,-1-1 0,1 1-1,-1-1 1,1 1 0,0-1 0,-1 1-1,1-1 1,0 1 0,-1-1 0,1 0 0,0 0-1,0 1 1,0-1 0,-1 0 0,1 0-1,0 0 1,0 0 0,-1 0 0,1 0-1,0 0 1,0 0 0,0 0 0,-1 0 0,1 0-1,0-1 1,0 1 0,0 0 0,-1 0-1,1-1 1,0 1 0,-1-1 0,1 1 0,0 0-1,-1-1 1,1 1 0,-1-1 0,2 0-1,0-2-55,1 0-1,0 0 0,0 1 0,0-1 1,0 1-1,0 0 0,0 0 0,1 0 1,-1 0-1,1 1 0,-1-1 0,1 1 0,0 0 1,-1 0-1,1 0 0,7 0 0,-7 1 83,0-1-1,0 0 1,0 0 0,-1 0-1,1-1 1,0 1-1,0-1 1,-1 0-1,1 0 1,-1 0-1,1-1 1,-1 1-1,0-1 1,0 0-1,0 1 1,0-1-1,4-7 1,1-2 22,0 0 0,-1 0 0,9-23 0,-5 8-7,-2 0-1,-1 0 0,-1-1 1,6-48-1,-9 25 58,-3-88 1,-3 122 14,2 17-87,0 0 1,0 0-1,0 0 1,0 0-1,0 0 1,0 0-1,0 0 1,0 0-1,0 0 1,0 0-1,0 0 1,0 0-1,0 0 1,0 0-1,0 0 1,0 0-1,0 0 1,0 0-1,0 0 0,0 0 1,-1 0-1,1 0 1,2 29 254,9 29 311,2 0-1,3-2 1,2 1 0,40 83 0,-52-128-451,-4-4-47,1-1 0,1 0 1,-1 0-1,1-1 0,0 1 0,1-1 0,0 0 0,0 0 1,0 0-1,0-1 0,1 0 0,8 6 0,-13-10-77,0-1 0,0 1 0,0 0 0,0-1 0,0 1 0,0-1 0,0 1 0,0-1 0,0 0 0,0 0 0,1 1 0,-1-1 0,0 0 0,0 0 0,0 0-1,0 0 1,1 0 0,-1 0 0,0-1 0,0 1 0,0 0 0,0-1 0,3 0 0,-3 0-44,0 0 0,0 0 0,0 0 0,0 0 0,0-1 0,-1 1 0,1 0 0,0 0 0,0-1 0,-1 1 0,1-1 0,-1 1 0,1 0 0,-1-1 0,0 1 0,1-3 0,-1-1-231,1-1 1,-1 0 0,0 1-1,-1-1 1,1 0 0,-1 1 0,0-1-1,-1 1 1,-2-9 0,0 7-137,-1-1 0,0 0 0,-1 1 0,1 0 0,-1 0 1,-1 1-1,1-1 0,-1 1 0,0 1 0,-1-1 0,1 1 0,-1 1 1,0-1-1,-10-3 0,6 3 253,0 0 0,-1 1 1,-23-4-1,26 6 851,0 1 0,0 1 0,-1-1 0,-19 3 0,37-4-103,-1 0 1,1 0-1,-1-1 0,0 0 1,11-7-1,13-6-924,-13 9 218,32-8 0,-11 7-53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41.5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1 367 13667,'0'1'163,"1"0"-1,-1 0 1,1 0-1,-1 0 1,1 0 0,0 0-1,0-1 1,-1 1 0,1 0-1,0 0 1,0 0-1,0-1 1,0 1 0,0-1-1,0 1 1,0 0 0,0-1-1,0 0 1,0 1-1,0-1 1,0 0 0,0 1-1,3-1 1,-2 0 47,1 0 0,0-1 0,-1 1 0,1-1 1,-1 1-1,1-1 0,0 0 0,-1 0 0,5-3 0,3-1 168,-1-1 0,0-1-1,15-15 1,-13 12-170,-1-1 0,0-1 0,-1 0 0,-1 0 0,9-17 0,-13 22-135,0-1 1,-1 1 0,0-1-1,0 0 1,-1 0 0,0 0 0,-1 0-1,0-1 1,0 1 0,-1 0 0,0-9-1,0 15-56,0 1 1,0-1-1,-1 1 0,1-1 0,0 1 0,-1-1 0,1 1 0,-1-1 0,0 1 0,1-1 1,-2 0-1,1 1-7,1 1 0,0-1 1,-1 1-1,1-1 0,-1 1 1,1 0-1,-1-1 0,1 1 1,-1 0-1,1 0 0,-1-1 1,1 1-1,-1 0 0,1 0 1,-1 0-1,1 0 1,-1-1-1,1 1 0,-1 0 1,0 0-1,0 0 0,-1 1 5,1-1 0,-1 1 0,1 0 0,-1 0 0,0-1 0,1 1 0,0 0 0,-1 0 1,1 0-1,0 0 0,-1 1 0,1-1 0,0 0 0,0 1 0,0-1 0,0 0 0,0 1 0,1-1 0,-2 3 0,-3 7 40,1 0 0,1 1-1,0-1 1,0 1 0,1-1 0,0 1 0,1 23 0,1-12-5,2 0 0,0 0 1,6 27-1,-4-33-1,1 1 0,12 26 1,-16-40-40,1 1 1,0-1 0,0-1-1,0 1 1,1 0-1,-1 0 1,1-1 0,0 0-1,0 1 1,0-1-1,0 0 1,1 0 0,-1-1-1,1 1 1,0-1-1,5 3 1,-7-5-5,0 1 0,1-1 0,-1 0 1,1 0-1,-1 0 0,1 0 0,-1 0 0,0-1 0,1 1 0,-1-1 0,0 1 1,1-1-1,-1 0 0,0 0 0,0 0 0,0 0 0,0-1 0,0 1 1,0 0-1,0-1 0,0 0 0,0 1 0,-1-1 0,3-3 0,4-4 10,-1 0 0,0-1-1,9-17 1,-6 5 3,-1 0 0,10-37 0,6-14 25,-25 72-44,0 0 0,1 1 0,-1-1 0,0 0 0,0 1 0,1-1 0,-1 0 0,0 1 0,1-1 0,-1 1 0,0-1 0,1 0 0,-1 1 0,1-1 0,-1 1 0,1-1 0,-1 1 0,1 0 0,0-1 0,-1 1 0,1-1 0,-1 1 0,1 0 0,0 0 0,-1-1 0,2 1 0,-1 0 0,0 1 0,0-1 0,0 0 0,-1 1 0,1-1 0,0 1 0,0-1 0,-1 1 0,1 0 0,0-1 0,-1 1 0,1 0 0,0-1 0,-1 1 0,1 0 0,-1 0 0,1 1 0,4 8-1,-1-1 0,6 19 0,-8-22-1,5 14 99,-1 1-1,4 28 0,-18-71 502,7 10-574,1 0 0,0 1 0,1-1 0,1 0 0,0 1 1,0-1-1,1 1 0,1-1 0,0 1 0,0 0 0,1 1 0,9-16 0,-10 19-34,1 0 0,0 0-1,0 1 1,0-1 0,1 1-1,-1 0 1,2 1 0,-1-1-1,0 1 1,1 0 0,0 1-1,0 0 1,1 0 0,-1 0 0,1 1-1,0 0 1,0 1 0,12-3-1,-17 5 3,0-1-1,1 1 0,-1 0 1,0 0-1,1 0 0,-1 1 1,1-1-1,-1 1 0,0 0 1,0 0-1,1 0 0,-1 0 1,0 1-1,0-1 0,0 1 1,4 2-1,-4-1-5,1 1 0,-1-1 0,0 1 0,0-1-1,0 1 1,0 0 0,-1 0 0,1 0 0,-1 0 0,2 7 0,1 6-13,0 0 1,-1 0-1,-2 1 1,1-1-1,-1 20 1,0-25 35,3-17-9,5-25-9,-8 22 8,5-14-5,-3 7-46,1 1 1,1-1-1,0 1 1,1 0-1,11-18 1,-18 31 41,1 1 1,-1-1-1,1 0 0,-1 1 1,1-1-1,-1 0 0,1 1 1,0-1-1,-1 1 1,1-1-1,0 1 0,0 0 1,-1-1-1,1 1 0,0-1 1,0 1-1,0 0 0,-1 0 1,1 0-1,0-1 1,0 1-1,0 0 0,0 0 1,-1 0-1,3 0 0,-2 1-5,1 0-1,0-1 1,-1 1-1,1 0 1,-1 0-1,1 0 1,-1 0-1,1 0 1,-1 0-1,0 0 1,3 3-1,4 6-35,-1 0-1,0 0 0,5 13 1,-4-9 22,-1-4 20,-1-1 1,2 1-1,-1-1 1,1-1 0,0 1-1,15 10 1,-21-17 9,0-1 0,0 1 0,0-1 1,1 1-1,-1-1 0,0 0 1,1 0-1,-1 0 0,1 0 0,-1 0 1,1-1-1,0 1 0,-1-1 0,1 0 1,0 0-1,-1 0 0,1 0 0,-1 0 1,1 0-1,0-1 0,-1 1 1,1-1-1,-1 0 0,1 0 0,-1 0 1,1 0-1,-1 0 0,0 0 0,1-1 1,-1 1-1,0-1 0,0 1 0,0-1 1,3-4-1,1-2 4,1 0 1,-2-1-1,1 0 1,-1 0-1,-1 0 1,0-1-1,0 0 1,-1 1-1,3-16 0,-2 9 31,-1 0 0,-2 0-1,1-1 1,-2 1-1,-1-22 1,0 30 9,-1 0 0,1 1 1,-6-14-1,6 20-34,1-1 0,-1 1 1,1-1-1,-1 1 0,0 0 1,0 0-1,0-1 0,0 1 0,0 0 1,0 0-1,0 0 0,-2-1 1,3 2-6,-1-1 0,0 1 1,1 0-1,-1 0 0,1 0 0,-1 0 1,0 0-1,1 0 0,-1 0 1,0 0-1,1 0 0,-1 0 0,0 0 1,1 0-1,-1 0 0,1 0 0,-1 1 1,0-1-1,1 0 0,-1 0 1,1 1-1,-1-1 0,1 1 0,-1-1 1,1 0-1,-1 1 0,1-1 1,-1 1-1,0 0 0,0 0-75,0 0 0,0 0 0,0-1-1,1 1 1,-1 0 0,0 0 0,0 0 0,1 0-1,-1 0 1,1 0 0,-1 1 0,1-1 0,-1 0-1,1 0 1,0 0 0,-1 0 0,1 1 0,0-1 0,0 0-1,0 0 1,0 0 0,0 1 0,0-1 0,0 0-1,1 0 1,-1 0 0,0 1 0,1-1 0,-1 0-1,0 0 1,1 0 0,0 0 0,-1 0 0,1 0 0,0 0-1,-1 0 1,1 0 0,0 0 0,0 0 0,0 0-1,0-1 1,0 1 0,0 0 0,0-1 0,0 1-1,0 0 1,0-1 0,0 0 0,0 1 0,0-1-1,0 1 1,1-1 0,-1 0 0,0 0 0,0 0 0,1 0-1,-1 0 1,2 0 0,12-3-673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42.8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31 439 15075,'-1'5'578,"0"1"0,0-1 0,-1 0 0,1 0 0,-1 0 0,-4 9 0,-6 17 1264,11-25-1626,0 0 0,0 0-1,0 0 1,1-1 0,-1 1-1,1 0 1,1 0 0,-1 0 0,1 0-1,0 0 1,3 8 0,-4-14-208,0 0 0,0 1 1,0-1-1,1 1 0,-1-1 1,0 1-1,0-1 0,1 0 1,-1 1-1,0-1 0,1 0 1,-1 1-1,1-1 1,-1 0-1,0 1 0,1-1 1,-1 0-1,1 0 0,-1 0 1,0 1-1,1-1 0,-1 0 1,1 0-1,-1 0 0,1 0 1,-1 0-1,1 0 0,-1 0 1,1 0-1,-1 0 0,1 0 1,-1 0-1,1 0 0,-1 0 1,1 0-1,-1 0 0,0-1 1,1 1-1,-1 0 0,1 0 1,-1 0-1,1-1 0,-1 1 1,0 0-1,1-1 1,-1 1-1,0 0 0,1-1 1,-1 1-1,1-1 0,15-20 31,-4-3-8,10-16 0,-21 37-30,1 1 0,-1 0 0,1 0 0,0 0 0,0 0-1,0 0 1,0 0 0,0 0 0,0 1 0,1-1 0,-1 1-1,4-2 1,-5 2-1,1 1-1,0 0 1,0 0 0,0 0-1,0 0 1,-1 0 0,1 0-1,0 0 1,0 1 0,0-1-1,0 1 1,-1-1 0,1 1-1,0 0 1,-1 0-1,1-1 1,0 1 0,-1 0-1,1 1 1,-1-1 0,1 0-1,-1 0 1,0 1 0,2 1-1,5 6 4,0 1-1,11 17 0,-8-10-5,-8-13-4,3 4 8,1 1 1,0-1 0,0 0 0,12 10-1,-18-17-5,0 0 0,0 1 0,1-1-1,-1 0 1,1 0 0,-1-1 0,1 1-1,-1 0 1,1 0 0,0-1-1,-1 1 1,1-1 0,0 1 0,-1-1-1,1 0 1,0 0 0,0 0 0,-1 0-1,1 0 1,0 0 0,-1 0-1,1 0 1,0-1 0,0 1 0,-1-1-1,1 1 1,-1-1 0,1 0 0,0 0-1,-1 1 1,0-1 0,1 0 0,-1 0-1,1-1 1,1-1 0,1-2-66,0 0 1,0 0-1,0-1 1,-1 0-1,0 1 1,0-1-1,4-12 1,10-47-573,-16 58 568,15-87-1783,5-134 1,-15 137 715,-6 63 844,0 22 256,0 0 0,0 0 0,1 0 0,-1-1-1,4-10 1,4 117 2625,-3-63-2136,2-2 1,1 1-1,13 35 1,47 98 216,-65-159-547,8 15 111,-10-24-207,-1 0 0,1 0 0,-1-1 0,1 1 0,-1 0 0,1 0 0,0 0 0,-1 0 0,1-1 0,0 1 0,0 0 0,0-1 0,-1 1 0,1-1 0,0 1 0,0-1 0,0 1 0,2 0 0,-3-2-3,1 1-1,0 0 0,-1-1 1,1 1-1,-1-1 1,1 1-1,0 0 0,-1-1 1,1 0-1,-1 1 1,1-1-1,-1 1 0,1-1 1,-1 0-1,0 1 0,1-1 1,-1 0-1,0 1 1,1-1-1,-1 0 0,0 1 1,0-1-1,0 0 1,0 0-1,0 1 0,0-1 1,0-1-1,3-26 191,-3 26-185,2-34 53,-2-1 0,-2 0-1,-7-44 1,11 96-55,1 1-8,1 0 0,0 0 0,6 14 0,-9-26-9,0-1 0,1 0 0,-1 1 0,1-1 0,0 0 0,0 0 0,0 0 0,0-1 0,1 1 0,-1 0 0,1-1 0,0 0 0,-1 1 0,1-1 0,0 0 0,0 0 0,1-1 0,-1 1 0,6 2 0,-5-4-1,0 0 0,0 0 0,-1 0 1,1 0-1,0-1 0,-1 0 1,1 0-1,0 0 0,-1 0 1,1 0-1,-1 0 0,1-1 0,-1 0 1,0 0-1,0 0 0,0 0 1,0 0-1,0-1 0,4-4 1,7-6-12,-1-1 1,15-22-1,-12 14-26,16-22-74,-29 41 87,0 0 1,0-1 0,1 1-1,-1 0 1,1 1-1,-1-1 1,1 0 0,7-3-1,-9 6 14,-1 0-1,1-1 0,-1 1 0,1 0 0,0 0 0,-1 0 0,1 0 0,-1 0 0,1 0 0,-1 0 0,1 1 0,0-1 0,-1 0 0,1 1 0,-1-1 0,1 1 0,-1 0 0,0 0 0,1-1 0,-1 1 1,0 0-1,1 0 0,-1 0 0,0 0 0,0 0 0,0 1 0,0-1 0,0 0 0,1 2 0,4 6 2,0 0 0,-1 0-1,6 14 1,-3-7 20,-5-11-10,1 5 29,1-1-1,1 0 0,0 0 0,0-1 1,11 13-1,-15-19-23,1 0 0,-1-1 0,0 1 0,1 0 0,-1-1-1,1 0 1,0 1 0,-1-1 0,1 0 0,0 0 0,0 0 0,-1-1 0,1 1 0,0-1 0,0 0-1,0 0 1,0 0 0,0 0 0,0 0 0,0 0 0,0-1 0,-1 1 0,1-1 0,0 0 0,3-1 0,44-23-89,-39 19-11,0 1 0,-1-1 0,2 2 0,12-4 0,-20 7 52,0 0 1,0 0-1,0 1 0,0 0 0,1 0 1,-1 0-1,0 0 0,0 1 1,0-1-1,0 1 0,0 0 0,0 1 1,0-1-1,0 0 0,-1 1 1,6 3-1,3 4-1,1 0 0,-1 2 0,-1-1 0,0 1 0,0 1 0,-1 0 0,-1 1 0,0-1 0,-1 2 0,0-1 0,-1 1 0,9 24 0,-14-31 103,-1 0 0,1 1 0,-1-1-1,0 1 1,-1-1 0,1 0 0,-2 1 0,1-1-1,-1 1 1,0-1 0,-4 12 0,5-15 8,-2 0 0,1 0 0,0 0 0,-1 0 0,0-1 0,0 1 0,0 0-1,0-1 1,0 1 0,-1-1 0,1 0 0,-1 0 0,0 0 0,0 0 0,-1 0 0,1-1 0,0 0 0,-1 1 0,1-1 0,-1 0 0,-7 2 0,10-3-50,-1-1 0,1 0 0,0 0 1,-1 1-1,1-1 0,-1 0 0,1 0 0,0 0 1,-1-1-1,1 1 0,-1 0 0,1 0 0,0-1 1,-1 1-1,1-1 0,0 1 0,-1-1 0,1 0 1,0 1-1,0-1 0,0 0 0,-3-2 1,2 1-8,0-1 0,0 1 0,0-1 1,1 0-1,-1 0 0,1 0 1,-1 0-1,1 0 0,-1-5 0,-1-5-51,0-1-1,2 1 1,-1-25-1,3 9-54,1 1 1,2 1-1,9-39 0,30-82-32,-27 98 144,-9 26-19,-6 17-4,0 0 1,1 0-1,0 1 1,0-1-1,1 1 1,0-1-1,0 1 0,1 0 1,6-9-1,-10 15 2,0 0 0,0 0 0,0 0 0,1-1 0,-1 1-1,0 0 1,0 0 0,0 0 0,0 0 0,0 0 0,1 0 0,-1 0-1,0 0 1,0 0 0,0 0 0,0 0 0,1 0 0,-1 0-1,0 0 1,0 0 0,0 0 0,0 0 0,0 0 0,1 1 0,-1-1-1,0 0 1,0 0 0,0 0 0,0 0 0,0 0 0,0 0 0,1 0-1,-1 0 1,0 1 0,0-1 0,0 0 0,0 0 0,0 0-1,0 0 1,0 0 0,0 0 0,0 1 0,5 10 10,0 11 37,-4-17-31,1 8 37,0-1 0,1 0 0,0 0 0,1 0 0,0 0 0,1 0 0,6 11 0,-10-21-43,0-1 0,0 1 0,1-1 0,-1 1 0,0-1 1,1 0-1,-1 0 0,1 1 0,-1-1 0,1 0 0,0 0 0,-1 0 0,1-1 0,0 1 0,0 0 0,-1-1 0,1 1 0,0-1 1,0 1-1,0-1 0,0 0 0,0 0 0,0 0 0,0 0 0,0 0 0,0 0 0,-1-1 0,1 1 0,0-1 0,0 1 0,0-1 0,0 0 1,-1 1-1,1-1 0,3-2 0,5-3 0,-1-1 0,1 0-1,-1 0 1,13-14 0,30-39-170,-41 45 90,1 1-1,1 0 0,0 0 0,0 1 1,22-14-1,-34 26 66,0 0 0,0 0-1,0 0 1,1 1 0,-1-1 0,0 0-1,0 1 1,1-1 0,-1 1-1,0 0 1,1-1 0,-1 1 0,0 0-1,1 0 1,-1 0 0,1 0 0,-1 0-1,0 0 1,1 0 0,-1 0 0,0 1-1,1-1 1,-1 0 0,0 1 0,1 0-1,-1-1 1,0 1 0,0-1 0,0 1-1,1 0 1,-1 0 0,0 0 0,0 0-1,0 0 1,0 0 0,0 0 0,-1 0-1,1 0 1,0 0 0,0 0 0,-1 1-1,1-1 1,-1 0 0,1 0-1,0 2 1,3 9 5,-1-1-1,0 1 0,-1-1 0,2 17 1,-1-10-155,-2-11-137,2 8-198,-3-15 486,0 0 0,0 0 0,0 0 0,0 1 0,0-1 0,0 0 0,0 0 0,0 0 0,0 0 0,1 0 0,-1 0 0,0 0 0,0 1 0,0-1 0,0 0 0,0 0 0,1 0 0,-1 0 0,0 0 0,0 0 0,0 0 0,0 0 0,1 0 0,-1 0 0,0 0 0,0 0 0,0 0 0,0 0 0,1 0 0,-1 0 0,0 0 0,0 0 0,0 0 0,0 0 0,1 0 0,-1 0 0,0 0 0,0 0 0,0-1-1,0 1 1,0 0 0,1 0 0,-1 0 0,0 0 0,0 0 0,0 0 0,0 0 0,0-1 0,0 1 0,0 0 0,1 0 0,-1 0 0,0 0 0,0-1 0,0 1 0,0 0 0,0 0 0,0 0 0,0 0 0,0-1 0,0 1 0,0 0 0,0 0 0,0 0 0,0 0 0,0-1 0,4-12-248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43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0 20436,'-4'32'578,"0"-1"-1,3 1 1,0 0-1,6 45 1,-5-75-579,0 0 1,0 0 0,1 1 0,-1-1 0,1 0 0,-1 0-1,1 0 1,0 0 0,0 0 0,0 0 0,0 0-1,0 0 1,0 0 0,1-1 0,-1 1 0,1 0-1,-1-1 1,1 1 0,2 1 0,-2-2-2,0 0 0,1 0 0,-1-1 0,0 1 0,1-1 0,-1 0 0,0 0-1,1 0 1,-1 0 0,0 0 0,1 0 0,-1-1 0,0 1 0,0-1 0,1 1 0,-1-1 0,0 0 0,3-2 0,9-3 0,1 1-1,-1 0 1,1 1 0,-1 0 0,21-2-1,-29 6 10,-1 0-1,1 0 1,0 0-1,-1 0 0,1 1 1,0 0-1,-1 0 1,0 1-1,1 0 0,-1 0 1,0 0-1,0 0 0,0 1 1,0 0-1,0 0 1,0 0-1,7 7 0,-8-6 37,0 1-1,0 0 0,0 0 1,0 0-1,-1 0 0,0 1 0,0-1 1,0 1-1,-1 0 0,0 0 1,0 0-1,0 0 0,-1 0 1,0 1-1,0-1 0,0 0 0,-1 1 1,0-1-1,0 0 0,-2 11 1,1-12 35,-1 0 1,1 0 0,-1 0 0,1 0 0,-1-1-1,-1 1 1,1 0 0,-1-1 0,1 0-1,-1 1 1,0-1 0,-1-1 0,1 1 0,-1 0-1,0-1 1,0 0 0,0 1 0,0-2-1,0 1 1,-1 0 0,1-1 0,-1 0 0,0 0-1,0 0 1,0-1 0,-5 2 0,3-2-69,-1 0 1,1-1-1,-1 0 1,1 0-1,0 0 1,-1-1 0,1 0-1,-14-5 1,18 6-74,1-1 0,0 1 1,0-1-1,0 0 0,0 0 1,-1 0-1,1 0 0,0 0 0,1-1 1,-1 1-1,0 0 0,0-1 1,0 0-1,1 1 0,-1-1 1,1 0-1,0 0 0,-1 0 1,1 0-1,0 0 0,0 0 0,0 0 1,0 0-1,0 0 0,1 0 1,-1-1-1,1 1 0,-1 0 1,1 0-1,0-1 0,0 1 1,0-4-1,6-11-456,6 0-53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44.0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0 265 19036,'2'0'105,"-1"1"0,1-1 0,-1 1-1,1-1 1,-1 0 0,1 1 0,-1-1 0,1 0-1,0 0 1,-1 0 0,1 0 0,-1-1 0,1 1 0,-1 0-1,1-1 1,-1 1 0,1 0 0,-1-1 0,3-1 0,-1 0 33,0 0 0,0 0 0,0 0 0,0-1 1,0 1-1,0-1 0,3-5 0,3-4 135,-1 0-1,-1-1 0,7-15 1,-8 16-189,0-1 0,-1 0 1,0 0-1,-1 0 0,0-1 1,-2 1-1,1-1 0,0-19 0,-3 31-72,0 0-1,0 0 1,0 1-1,0-1 0,-1 0 1,1 1-1,-1-1 0,1 0 1,-1 1-1,0-1 1,1 1-1,-1-1 0,0 1 1,0-1-1,0 1 0,0-1 1,0 1-1,-3-2 1,3 2-3,0 1 0,0-1 0,0 1 0,0-1 0,0 1 0,0 0 0,0 0 0,0-1 1,-1 1-1,1 0 0,0 0 0,0 0 0,0 0 0,0 1 0,0-1 0,-1 0 0,1 0 0,0 1 1,0-1-1,0 0 0,0 1 0,0-1 0,0 1 0,0 0 0,0-1 0,0 1 0,0 0 0,-1 1 1,-4 4 26,0 0 0,0 0 0,1 0-1,-1 1 1,2 0 0,-1 0 0,1 0 0,0 1 0,0 0 0,1-1 0,0 1 0,1 1 0,-3 12 0,2-7 4,1 0 1,0 1-1,1-1 0,1 0 0,0 1 1,1-1-1,4 17 0,-4-23-46,1-1-1,0 1 1,1-1-1,-1 0 1,2 0-1,-1 0 1,5 7-1,-7-13-24,0 1-1,0 0 1,0-1-1,1 1 1,-1 0-1,1-1 1,-1 0-1,1 1 1,-1-1-1,1 0 1,0 0-1,0 0 1,0 0-1,-1 0 1,1 0-1,0-1 1,0 1-1,0 0 1,0-1-1,0 0 1,0 1-1,1-1 0,-1 0 1,0 0-1,0 0 1,0-1-1,0 1 1,0 0-1,0-1 1,0 1-1,2-2 1,22-11-168,0-7-81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44.6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31 13027,'1'-3'362,"-1"1"0,1-1-1,-1 1 1,1-1 0,-1 1 0,0-1 0,0 1 0,-1-6 0,1 8-309,0 0 0,0 0 0,0 0 0,0 0-1,0-1 1,-1 1 0,1 0 0,0 0 0,0 0 0,0 0 0,0-1 0,0 1 0,0 0 0,0 0 0,-1 0-1,1 0 1,0 0 0,0 0 0,0 0 0,0-1 0,0 1 0,-1 0 0,1 0 0,0 0 0,0 0 0,0 0-1,-1 0 1,1 0 0,0 0 0,0 0 0,0 0 0,0 0 0,-1 0 0,1 0 0,0 0 0,0 0 0,0 0-1,-1 0 1,1 0 0,0 1 0,-13 11 1852,-3 11-1215,0 1 0,3 0-1,0 2 1,1-1 0,-13 43 0,24-65-668,0 0 0,0 0 0,0 0 0,0 0 0,1 0-1,-1 1 1,1 5 0,0-9-22,0 1 1,0-1-1,0 0 0,0 0 1,0 0-1,0 1 0,0-1 0,0 0 1,1 0-1,-1 1 0,0-1 1,0 0-1,0 0 0,0 0 0,0 1 1,1-1-1,-1 0 0,0 0 1,0 0-1,0 0 0,1 0 0,-1 1 1,0-1-1,0 0 0,1 0 0,-1 0 1,0 0-1,0 0 0,0 0 1,1 0-1,-1 0 0,0 0 0,0 0 1,1 0-1,-1 0 0,17-8-35,-11 4 21,12-8-35,0 0-1,26-11 0,-39 20 41,-1 1 0,0 1 0,1-1 0,-1 1 0,1 0-1,-1 0 1,1 0 0,0 0 0,-1 1 0,1 0 0,0 0 0,-1 0 0,1 0-1,0 1 1,-1 0 0,1 0 0,5 2 0,-8-2 12,0 1-1,0-1 1,0 0 0,0 1 0,0 0 0,0 0-1,0-1 1,0 1 0,-1 0 0,1 1-1,-1-1 1,1 0 0,-1 0 0,0 0 0,0 1-1,0-1 1,0 1 0,-1-1 0,1 1 0,0-1-1,-1 1 1,0-1 0,0 1 0,0-1-1,0 1 1,0 5 0,-2 2 49,1 0 0,-1 0 0,-1 0 0,0 0 0,-5 13 0,-5 8 229,-18 31 0,26-54-270,1 0-1,-2 0 0,1 0 0,-1-1 0,-1 1 1,1-2-1,-1 1 0,-12 8 0,19-15-37,0 0-1,0 0 0,0 0 0,0 0 0,0 0 0,0 0 1,0 0-1,0 0 0,0 0 0,0 0 0,0 0 0,0 0 1,1 0-1,-1 0 0,0 0 0,0-1 0,0 1 0,0 0 1,0 0-1,0 0 0,0 0 0,-1 0 0,1 0 0,0 0 0,0 0 1,0 0-1,0 0 0,0 0 0,0 0 0,0 0 0,0-1 1,0 1-1,0 0 0,0 0 0,0 0 0,0 0 0,0 0 1,0 0-1,0 0 0,0 0 0,0 0 0,0 0 0,0 0 1,0 0-1,0 0 0,-1 0 0,1 0 0,0 0 0,0 0 1,0 0-1,0 0 0,0 0 0,0 0 0,0 0 0,0 0 1,0 0-1,0 0 0,0 0 0,0 0 0,0 0 0,-1 0 1,1 0-1,0 0 0,4-11-448,9-13 172,8-4-275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55.1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11 401 12939,'-4'14'818,"3"-11"-636,0 1 1,0 0 0,0 0-1,0 0 1,1 0 0,-1 0-1,1 0 1,0 6 0,0-10-148,0 0 0,0 0 1,0 0-1,0 0 1,0 0-1,1 1 0,-1-1 1,0 0-1,0 0 1,0 0-1,0 0 1,0 0-1,0 0 0,0 0 1,0 1-1,0-1 1,1 0-1,-1 0 0,0 0 1,0 0-1,0 0 1,0 0-1,0 0 0,0 0 1,1 0-1,-1 0 1,0 0-1,0 0 0,0 0 1,0 0-1,0 0 1,1 0-1,-1 0 1,0 0-1,0 0 0,0 0 1,0 0-1,0 0 1,0 0-1,1 0 0,-1 0 1,0 0-1,0 0 1,10-6 415,6-9-291,2-3-53,-2 0-1,0-2 1,-1 0-1,-1-1 1,19-38-1,-32 56-94,0 1 0,-1 0 0,1-1-1,0 1 1,-1-1 0,1 1 0,-1-1-1,0 0 1,0 1 0,0-1 0,-1-2 0,1 4-8,0 1 1,0 0 0,0-1-1,0 1 1,0 0 0,0-1 0,0 1-1,-1 0 1,1-1 0,0 1 0,0 0-1,0-1 1,-1 1 0,1 0-1,0-1 1,0 1 0,-1 0 0,1 0-1,0 0 1,-1-1 0,1 1-1,0 0 1,-1 0 0,1 0 0,0-1-1,-1 1 1,0 0 0,0 0 1,0 0 1,0 1-1,0-1 1,0 0-1,0 0 1,0 1-1,0-1 1,0 1-1,0-1 1,0 1-1,0-1 1,0 1-1,0 0 1,1-1-1,-2 2 1,-4 4 35,-1 1 0,1 0 0,1 0 0,-1 1 0,1-1 0,1 1 0,-1 0 0,1 1 0,1-1 0,-5 18 1,4-14 8,1 0 1,1 1 0,0-1-1,1 1 1,0-1 0,1 1-1,2 16 1,-2-26-44,0-1 1,0 0 0,1 0-1,-1 0 1,1 0-1,-1 0 1,1-1 0,0 1-1,-1 0 1,1 0-1,0 0 1,0-1 0,1 1-1,-1 0 1,0-1-1,1 1 1,-1-1 0,0 1-1,1-1 1,0 0-1,-1 0 1,1 1 0,2 0-1,-2-2-4,1 1 0,-1-1 0,1 0 0,-1 0 0,0 0 0,1 0 0,-1 0 0,1 0 0,-1 0 0,0-1 0,1 0 0,-1 1 0,0-1 0,1 0 0,-1 0 0,0 0 0,0 0 1,0-1-1,3-1 0,17-15-146,-1 0 1,-1-1-1,0-2 1,-2 0-1,30-43 1,14-15-700,-56 75 533,-5 10 230,-15 55 242,-4 22 410,17-74-478,-2 6 94,2-1 0,0 26 0,1-37-136,0 0-1,1 0 0,-1 1 1,1-1-1,0 0 0,0 0 1,2 5-1,-2-7-25,0 0 0,-1 0 0,1 0 0,0 0 0,0 0 0,-1 0 0,1 0 0,0 0 0,0 0 0,0-1 0,0 1 0,0 0 0,0-1 0,0 1 0,1-1 0,-1 1-1,0-1 1,0 1 0,0-1 0,2 0 0,0 0 10,-1 0 0,1 0 0,-1 0-1,1-1 1,-1 1 0,1-1 0,-1 1-1,0-1 1,1 0 0,-1 0 0,0 0 0,1 0-1,-1-1 1,0 1 0,0-1 0,0 1-1,0-1 1,3-3 0,3-4 81,1-1 0,9-16 1,-13 19-51,13-19 13,-2-2 1,-1 0 0,-1 0 0,-1-1 0,-1-1 0,-2 0 0,-1-1 0,-2 0 0,0 0 0,-3-1 0,2-52-1,-6 81-84,0-1 0,0 0-1,-1 1 1,0-1-1,0 1 1,0-1-1,0 1 1,-3-6-1,4 8 3,0 1 0,0 0-1,-1-1 1,1 1 0,0-1 0,-1 1-1,1-1 1,0 1 0,-1 0-1,1-1 1,-1 1 0,1 0-1,-1 0 1,1-1 0,0 1-1,-1 0 1,1 0 0,-1-1-1,1 1 1,-1 0 0,1 0 0,-1 0-1,1 0 1,-2 0 0,1 0-1,0 1 1,0-1-1,0 0 1,0 1-1,0 0 1,1-1-1,-1 1 1,0-1-1,0 1 1,0 0-1,0 0 1,1-1-1,-1 1 1,0 0-1,1 0 1,-1 0-1,0 1 1,-4 7 19,0 0 0,1 1 0,0 0 0,0-1 0,1 2 0,1-1 0,-1 0 0,0 18 0,0 5 27,3 47-1,3-48-33,2-1-1,1 0 0,16 50 1,7 37-12,-29-115-98,-4-7 5,-4-8-66,-115-234-1978,122 245 2145,1 1 0,-1-1 1,1 1-1,0-1 1,-1 1-1,1-1 1,0 1-1,0-1 0,-1 0 1,1 1-1,0-1 1,0 1-1,0-1 1,0 1-1,0-1 0,0 0 1,0 1-1,0-1 1,0 1-1,0-1 1,0 0-1,0 1 0,0-1 1,0 1-1,0-1 1,1 0-1,-1 1 1,0-1-1,0 1 0,1-1 1,-1 1-1,0-1 1,1 1-1,-1-1 1,1 0-1,22-3 380,-15 4-371,24-1 168,-15 1-278,-1-1 1,25-4-1,-38 5 39,1-1 0,-1 0 0,0 0 0,0 0-1,0 0 1,0 0 0,0-1 0,0 1 0,0-1 0,0 0 0,0 0 0,0 0-1,-1 0 1,0-1 0,1 1 0,-1-1 0,4-4 0,-2-6-197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45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6 20148,'0'-1'73,"0"1"0,-1-1 0,1 1-1,-1 0 1,1-1 0,-1 1 0,1 0-1,-1-1 1,1 1 0,-1 0 0,1-1-1,-1 1 1,0 0 0,1 0 0,-1 0-1,1 0 1,-1 0 0,0 0 0,1-1-1,-1 1 1,1 0 0,-1 1 0,0-1-1,1 0 1,-1 0 0,0 0-1,-1 1 12,1 0-1,0-1 0,0 1 0,0 0 0,-1 0 0,1 0 0,0 0 0,0 0 0,1 0 1,-1 0-1,-1 2 0,-1 2 201,0 0 1,0 1 0,1-1 0,-4 11-1,4-7-116,1 0-1,-1 0 1,1 14 0,1-20-156,-1-1 0,1 0 0,1 1 0,-1-1 0,0 1 1,0-1-1,1 1 0,0-1 0,-1 0 0,1 1 0,0-1 1,0 0-1,0 0 0,0 0 0,1 0 0,-1 0 0,1 0 1,1 2-1,-2-3-13,0-1 1,0 1-1,0-1 0,0 1 1,0-1-1,0 0 1,1 0-1,-1 1 1,0-1-1,0 0 0,0 0 1,0 0-1,0 0 1,1 0-1,-1-1 1,0 1-1,0 0 0,0 0 1,0-1-1,0 1 1,0-1-1,0 1 1,0-1-1,0 1 0,0-1 1,0 0-1,0 1 1,0-1-1,0 0 1,0 0-1,0-1 0,26-30-33,-25 30 35,43-73 20,-45 74-22,0 1 1,0-1-1,0 1 0,0-1 0,1 1 1,-1 0-1,0-1 0,0 1 0,0 0 0,1-1 1,-1 1-1,0 0 0,0-1 0,1 1 1,-1 0-1,0-1 0,1 1 0,-1 0 1,0 0-1,1-1 0,-1 1 0,1 0 1,-1 0-1,0 0 0,1 0 0,-1 0 0,1-1 1,-1 1-1,1 0 0,-1 0 0,0 0 1,1 0-1,-1 0 0,1 0 0,-1 0 1,1 1-1,-1-1 0,0 0 0,1 0 1,-1 0-1,1 0 0,-1 0 0,0 1 0,1-1 1,-1 0-1,0 0 0,1 1 0,-1-1 1,0 0-1,1 0 0,-1 1 0,0-1 1,0 0-1,1 1 0,-1-1 0,0 1 1,0-1-1,1 0 0,-1 1 0,0-1 1,0 1-1,0-1 0,0 1 0,8 32-38,-7-27 26,3 23-54,-4-19-110,1 0 0,1 0 1,0 0-1,0-1 0,1 1 1,0-1-1,8 15 0,-11-23 150,0-1 0,0 0 0,0 0 0,0 1 0,1-1 0,-1 0 0,0 0 0,0 1 0,0-1 0,0 0 0,1 0 0,-1 1 0,0-1 0,0 0 0,1 0 0,-1 0 0,0 0 0,0 1 0,1-1 0,-1 0 0,0 0 0,0 0 0,1 0 0,-1 0 0,0 0 0,1 0 0,-1 0 0,0 0 0,1 0 0,-1 0 0,0 0 0,0 0 0,1 0 0,-1 0 0,0 0 0,1 0 0,-1 0 0,0 0 0,1 0 0,-1 0 0,0 0 0,0-1 0,1 1 0,-1 0 0,0 0 0,0 0 0,1-1 0,-1 1 0,7-14-431,-1-3-122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45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9 157 16620,'-8'60'4621,"9"-45"-4298,1 1 1,0-1-1,1-1 1,1 1 0,10 26-1,38 67 98,-33-73-361,21 56 1,-29-61-40,-2 2 0,5 33 0,-11-49 58,-2 0 0,0 0-1,0 1 1,-2-1 0,0 0 0,-3 17 0,4-30-41,-1-1 0,0 1 1,1 0-1,-1-1 1,0 1-1,-1-1 0,1 1 1,0-1-1,-1 0 1,1 0-1,-1 1 0,1-1 1,-1 0-1,0 0 1,-3 1-1,4-2-11,-1 0 1,1 0-1,-1 0 1,1-1-1,-1 1 1,0 0-1,1-1 0,-1 0 1,0 1-1,1-1 1,-1 0-1,0 0 1,1 0-1,-1 0 0,0 0 1,1 0-1,-1-1 1,0 1-1,1 0 1,-1-1-1,0 1 1,1-1-1,-1 0 0,-2-1 1,-2-3 21,0 1 1,0-1-1,0 0 1,1 0-1,0-1 0,0 1 1,0-1-1,1 0 1,0-1-1,0 1 1,1-1-1,-5-11 1,1 1-44,1-1 0,1 1 1,1-1-1,-3-18 1,5 16-26,1 1 0,1-1 0,1 1-1,0-1 1,2 1 0,0 0 0,1-1 0,9-24 0,10-16-54,37-70-1,-37 83 14,-1-2 0,22-72 0,-41 110 49,-1 7 8,0 0 0,-1-1 0,1 1 0,-1-1 0,-1 1 0,1-1 0,-1 0 0,1 1 0,-1-1 0,-1-5 0,-7 34 63,3 2-55,1-1 0,2 1 0,0 0 0,2 0 0,6 50 1,-5-71-8,0 1 0,0-1 0,1 0 1,-1 0-1,1 0 0,0 0 1,5 7-1,-7-12 2,1 1-1,-1 0 1,1 0 0,0 0 0,-1 0-1,1-1 1,0 1 0,0 0-1,-1 0 1,1-1 0,0 1 0,0-1-1,0 1 1,0-1 0,0 1 0,0-1-1,0 0 1,0 1 0,0-1-1,0 0 1,0 0 0,0 0 0,0 0-1,0 0 1,1 0 0,-1 0 0,0 0-1,0 0 1,0 0 0,0-1-1,0 1 1,0 0 0,0-1 0,0 1-1,0-1 1,0 1 0,0-1 0,-1 1-1,1-1 1,0 0 0,0 1-1,0-2 1,13-11-23,0-1 1,-1-1-1,-1 0 0,-1-1 1,16-27-1,7-8-129,-31 46 132,2-2-24,0 0 0,0 0 0,13-11 0,-18 17 37,1 0 1,0 1-1,0-1 0,-1 0 1,1 1-1,0-1 0,0 0 0,0 1 1,0-1-1,0 1 0,0-1 0,0 1 1,0 0-1,0 0 0,0-1 0,0 1 1,0 0-1,0 0 0,0 0 1,0 0-1,0 0 0,0 0 0,0 0 1,0 0-1,0 0 0,0 1 0,0-1 1,0 0-1,0 1 0,0-1 0,0 1 1,0-1-1,0 1 0,0-1 0,0 1 1,-1-1-1,1 1 0,0 0 1,0 0-1,0 1 0,4 6 13,-1 0 0,0 0 0,0 0 0,-1 1 0,0 0 0,-1-1 0,3 15 0,-3-11 51,1 0-1,0-1 1,1 1-1,5 10 1,-8-20-45,-1-1-1,1 0 1,0 1 0,-1-1 0,1 0-1,0 1 1,0-1 0,0 0 0,0 0 0,0 0-1,0 0 1,0 0 0,1 0 0,-1 0 0,0-1-1,0 1 1,1 0 0,-1 0 0,1-1 0,-1 1-1,0-1 1,1 0 0,-1 1 0,3-1-1,-2 0 0,0-1-1,0 1 0,1-1 0,-1 1 0,0-1 0,0 0 0,0 0 0,0 0 0,0 0 0,0-1 1,0 1-1,-1 0 0,1-1 0,2-2 0,6-7-12,0-1 0,0 0 0,12-24 0,-17 28-27,7-12-24,-4 7-43,0 0 0,1 0 0,19-22 0,-27 34 83,0 1 0,-1-1 0,1 0 0,0 0 0,0 0 1,0 1-1,0-1 0,0 0 0,0 1 0,0-1 0,0 1 0,0-1 1,0 1-1,0 0 0,0-1 0,0 1 0,0 0 0,1 0 0,-1 0 1,0 0-1,0 0 0,0 0 0,0 0 0,2 0 0,-2 1-6,0 0 0,1 0-1,-1 0 1,0-1 0,0 1 0,0 0-1,1 1 1,-1-1 0,0 0-1,0 0 1,-1 0 0,1 1 0,0-1-1,0 0 1,0 3 0,3 5-169,-1 1 1,0-1 0,-1 1-1,2 11 1,7 95-1288,-5-84 1063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46.2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20636,'3'43'1585,"0"7"-1225,-2-4-216,4-4 112,-1-4-504,-4-14 248,2-6-112,-2-16-200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46.7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117 211 18268,'-3'0'119,"0"0"-1,1 0 1,-1 0 0,0 0 0,0 1 0,1-1-1,-1 1 1,0 0 0,0-1 0,1 1-1,-1 1 1,1-1 0,-1 0 0,1 1 0,-1-1-1,1 1 1,0 0 0,0-1 0,0 1-1,0 0 1,0 0 0,0 1 0,1-1 0,-4 5-1,-2 4 202,1 0-1,1 0 0,-1 1 1,-3 14-1,4-14-192,1 1 0,1 0 0,0 0-1,1 0 1,0 0 0,1 0 0,0 0 0,1 1-1,1-1 1,0 0 0,4 17 0,-5-28-114,0 0 0,1-1 0,-1 1 0,1-1 1,-1 1-1,1-1 0,0 1 0,-1-1 0,1 1 0,0-1 1,0 1-1,0-1 0,0 0 0,0 0 0,0 1 0,1-1 0,-1 0 1,0 0-1,1 0 0,-1 0 0,0 0 0,1-1 0,1 2 0,-1-2-3,-1 0 0,1 0-1,0-1 1,-1 1-1,1 0 1,0-1 0,-1 1-1,1-1 1,-1 1-1,1-1 1,-1 0 0,1 0-1,-1 0 1,1 0-1,-1 0 1,0 0 0,1 0-1,0-1 1,7-7 14,-1-1-1,-1 1 1,0-1-1,11-20 1,2-12 4,-1-1-1,-3-1 1,-1-1 0,-2 0-1,-2-1 1,7-72-1,-17 104-12,0 9-3,0 0 0,-1 0 0,0 1 0,0-1 0,0 0 0,-2-9 0,-3 33 61,3 18-51,1-1-1,2 1 1,1-1 0,2 0-1,2 0 1,14 51-1,-17-80-119,0 1 0,0-1 0,0 0 0,1 0 0,5 8 0,-8-14 85,0 0-1,-1 0 1,1 0 0,0 0-1,0 0 1,0 0 0,-1-1-1,1 1 1,0 0 0,0 0 0,0-1-1,0 1 1,0 0 0,1-1-1,-1 1 1,0-1 0,0 1-1,0-1 1,0 0 0,1 0 0,-1 1-1,0-1 1,0 0 0,0 0-1,1 0 1,-1 0 0,0 0-1,0-1 1,1 1 0,-1 0 0,0 0-1,0-1 1,0 1 0,0-1-1,0 1 1,1-1 0,-1 0-1,0 1 1,0-1 0,1-1 0,2-3-17,0 1 1,0-1 0,-1 1 0,1-1 0,-1 0 0,-1 0 0,1-1 0,-1 1 0,4-10 0,7-25-286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47.3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23 422 17628,'-1'20'1475,"0"0"0,-10 38 0,3-14 911,8-44-2365,-1 0 0,1 0 0,0 1 0,0-1 1,0 0-1,0 1 0,0-1 0,0 0 0,0 1 1,-1-1-1,1 0 0,0 1 0,0-1 1,0 0-1,0 1 0,1-1 0,-1 0 0,0 1 1,0-1-1,0 0 0,0 1 0,0-1 0,0 0 1,0 1-1,1-1 0,-1 0 0,0 0 0,0 1 1,0-1-1,1 0 0,-1 1 0,8-8 245,9-16-316,21-47-651,-25 44 220,17-25-1,-30 50 461,1 0-1,-1 0 1,1 0-1,-1 0 1,1 0-1,-1 1 1,1-1-1,0 0 1,0 0-1,-1 0 1,1 1-1,0-1 1,0 0-1,0 1 1,0-1 0,0 1-1,0-1 1,-1 1-1,1 0 1,0-1-1,1 1 1,-1 0-1,0 0 1,2-1-1,-2 2 18,0-1 0,0 1 0,0 0-1,0-1 1,0 1 0,0 0 0,-1 0-1,1 0 1,0-1 0,0 1 0,-1 0-1,1 0 1,0 0 0,-1 0 0,1 0-1,-1 0 1,1 1 0,-1 0 0,4 11 96,0 0 1,-2 0-1,2 13 0,-3-19-51,12 107 720,9 47 427,-22-160-1184,9 31 272,-2-25-150,-6-7-124,0 0-1,-1 0 1,1-1-1,-1 1 1,1 0-1,-1 0 0,1-1 1,0 1-1,-1 0 1,1-1-1,-1 1 1,0-1-1,1 1 1,-1 0-1,1-1 1,-1 1-1,0-1 1,1 1-1,-1-1 1,0 1-1,1-2 1,6-13-199,0-1 1,-1 0 0,0 0 0,-1-1 0,3-26 0,4-7-493,-7 31 405,3-13-876,22-55 1,-30 86 1103,0 0 0,1 0 1,-1 0-1,1 0 1,-1 0-1,1-1 0,-1 1 1,1 0-1,0 1 1,0-1-1,-1 0 1,1 0-1,0 0 0,0 0 1,0 1-1,0-1 1,0 0-1,2 0 0,-3 1 36,1 0 0,-1 0 0,1 0 0,-1 1 0,1-1 0,-1 0 0,1 1-1,-1-1 1,1 0 0,-1 1 0,0-1 0,1 0 0,-1 1 0,1-1 0,-1 1-1,0-1 1,1 1 0,-1-1 0,0 1 0,0-1 0,1 1 0,-1-1 0,0 1-1,0-1 1,0 2 0,3 7-12,-1 0-1,-1 0 0,1 13 1,-4 245 1803,-2-38 787,5-226-2208,0-4-129,2-9-50,2-19-114,15-254-104,-1 8-263,-9 192 142,25-104 0,-32 174 152,1-6-29,13-31 0,-16 45 38,1 1 1,0 0-1,0 1 0,0-1 1,0 0-1,1 0 1,0 1-1,0 0 1,0-1-1,0 1 0,0 0 1,0 1-1,5-4 1,-7 5 4,0 1 0,1-1 0,-1 1 0,0-1 0,0 1 0,0 0 0,1-1 0,-1 1 0,0 0 0,0 0 0,1 0 0,-1 0 0,0 0 0,0 0 0,1 0 0,-1 0 0,0 1 0,0-1 1,1 0-1,-1 1 0,0-1 0,0 1 0,0-1 0,0 1 0,0 0 0,0-1 0,1 1 0,-2 0 0,1 0 0,0 0 0,0 0 0,0 0 0,0 0 0,-1 0 0,1 0 0,0 0 0,-1 0 0,1 0 0,-1 0 0,1 2 0,3 5-5,-1 0 1,-1-1-1,0 1 0,3 17 0,-2 6 5,-1 0 0,-3 33 0,0-13-76,0-51 61,1 0 0,0 1 0,1-1 0,-1 1 0,0-1 0,0 0 0,0 1 0,0-1 0,0 1-1,0-1 1,0 0 0,1 1 0,-1-1 0,0 0 0,0 1 0,0-1 0,1 0 0,-1 1 0,0-1 0,1 0 0,-1 1 0,0-1 0,0 0 0,1 0 0,-1 1 0,1-1 0,-1 0-1,0 0 1,1 0 0,-1 0 0,0 1 0,1-1 0,-1 0 0,1 0 0,-1 0 0,1 0 0,-1 0 0,0 0 0,1 0 0,-1 0 0,1 0 0,-1 0 0,0 0 0,1 0-1,-1-1 1,1 1 0,28-11-499,-9 4 147,-13 6 324,1 1 1,-1 0-1,1 1 0,0 0 0,-1 0 1,1 1-1,-1 0 0,0 0 1,1 0-1,-1 1 0,0 0 0,-1 1 1,1-1-1,-1 2 0,1-1 1,-1 0-1,9 10 0,-11-11 98,-1 1 0,1 0 1,-1 0-1,0 0 0,0 0 0,0 0 0,0 1 0,-1 0 0,0-1 1,0 1-1,3 10 0,-5-12 31,1 0-1,-1 1 1,0-1-1,0 1 1,0-1-1,-1 1 1,1-1-1,-1 1 1,1-1-1,-1 1 1,0-1 0,-1 0-1,1 1 1,-1-1-1,1 0 1,-1 0-1,0 0 1,-4 5-1,0-2 102,0 0 0,-1 0 1,0 0-1,0-1 0,0 0 0,0-1 0,-1 1 0,0-1 0,0-1 0,-14 5 0,17-6-278,-1 0 0,0-1 0,0 1 0,0-1-1,0-1 1,0 1 0,0-1 0,0 0 0,-1 0 0,1-1-1,0 0 1,0 0 0,1 0 0,-1-1 0,0 0 0,-6-3-1,10 4 25,0 0 0,0-1-1,0 0 1,0 1 0,0-1-1,0 0 1,1 0 0,-1 0-1,1 0 1,-1 0 0,1 0-1,0-1 1,-2-4 0,-3-13-634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50.7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90 334 13211,'1'-7'709,"3"-35"1136,-4 41-1684,0-1 1,0 0-1,0 0 1,0 0 0,-1 0-1,1 0 1,-1 0-1,1 0 1,-1 0 0,0 0-1,1 1 1,-1-1-1,0 0 1,0 1 0,0-1-1,-1 0 1,-1-1-1,3 2-110,-1 1-1,1 0 1,-1 0 0,1-1-1,0 1 1,-1 0-1,1 0 1,-1 0-1,1 0 1,-1-1 0,1 1-1,-1 0 1,1 0-1,-1 0 1,1 0-1,-1 0 1,1 0-1,-1 0 1,1 1 0,0-1-1,-1 0 1,1 0-1,-1 0 1,1 0-1,-1 1 1,1-1-1,-1 0 1,1 1 0,-15 13 805,-4 19 50,12-19-734,2 0 0,0 0 0,0 0 1,1 0-1,1 1 0,1-1 0,0 1 0,1 0 0,0 0 1,2 20-1,-1-33-157,1 1 0,-1-1 0,0 0 1,1 0-1,-1 0 0,1 0 0,-1 0 0,1 0 1,0 0-1,0 0 0,0 0 0,0 0 0,0-1 1,1 1-1,-1 0 0,2 1 0,-2-2-7,0-1 0,0 1 0,0-1 0,0 1-1,1-1 1,-1 0 0,0 1 0,0-1 0,0 0 0,0 0 0,0 0 0,1 0-1,-1 0 1,0 0 0,0 0 0,0 0 0,0 0 0,0-1 0,1 1-1,-1 0 1,1-1 0,4-2 7,0-1 0,0 1-1,-1-1 1,1 0 0,-1-1 0,0 1-1,0-1 1,5-7 0,11-15-3,-1-2 0,-1 0-1,-2-1 1,-1-1 0,-2 0 0,-1-1 0,-1 0 0,-1-1 0,9-56 0,-19 82-8,5-48 28,-6 53-26,0 0 0,0 0 1,0-1-1,0 1 1,0 0-1,0 0 1,-1 0-1,1 0 1,-1-1-1,0 1 1,1 0-1,-1 0 1,0 0-1,0 0 1,-1 0-1,1 1 1,0-1-1,0 0 1,-1 0-1,-1-1 1,2 3 2,0 0 0,-1 0 0,1 0 0,0 0 0,0 0 0,0 0 0,-1 0 0,1 0 0,0 0 0,0 0 1,0 1-1,0-1 0,0 1 0,-1-1 0,1 1 0,0-1 0,0 1 0,0-1 0,0 1 0,0 0 0,0 0 0,0-1 1,1 1-1,-1 0 0,0 0 0,0 0 0,1 0 0,-1 0 0,0 0 0,1 0 0,-1 2 0,-6 9 71,2 0-1,-1 0 0,2 1 0,0-1 0,0 1 1,1 0-1,-2 21 0,2-5 88,1 0-1,3 43 1,0-64-132,0 1 0,0-1 0,1 0 0,0 1 0,1-1 0,-1 0 0,6 10 0,-7-16-29,0 1 0,1-1 0,-1 0 0,0 0 1,1 0-1,-1 0 0,1 0 0,0-1 0,0 1 0,-1 0 0,1-1 0,0 1 1,0-1-1,1 0 0,-1 0 0,0 1 0,0-1 0,1-1 0,-1 1 1,0 0-1,1-1 0,-1 1 0,1-1 0,-1 1 0,1-1 0,-1 0 1,1 0-1,-1-1 0,3 1 0,3-3-6,0 1 1,0-2-1,0 1 0,-1-1 0,0 0 1,1 0-1,-2-1 0,1 0 1,0 0-1,-1-1 0,0 1 0,0-2 1,6-7-1,4-7-63,0-1 1,23-43-1,8-38-312,-47 103 373,0 0-1,0 0 0,0 0 0,0 0 1,0 0-1,0 0 0,0 0 1,0 0-1,0-1 0,0 1 0,0 0 1,0 0-1,1 0 0,-1 0 1,0 0-1,0 0 0,0 0 0,0 0 1,0 0-1,0 0 0,0 0 1,0 0-1,0 0 0,0 0 0,0 0 1,0 0-1,0 0 0,1 0 1,-1 0-1,0 0 0,0 0 1,0 0-1,0 0 0,0 0 0,0 0 1,0 0-1,0 0 0,0 0 1,0 0-1,0 0 0,1 0 0,-1 0 1,0 0-1,0 0 0,0 0 1,0 0-1,0 0 0,0 0 0,0 0 1,0 0-1,0 0 0,0 0 1,0 1-1,0-1 0,0 0 1,0 0-1,0 0 0,0 0 0,0 0 1,0 0-1,0 0 0,0 0 1,0 0-1,0 0 0,0 0 0,0 0 1,0 1-1,0-1 0,0 0 1,3 12-96,0 24 52,-2-21 32,2 16 17,-2-10 28,1 0 0,1-1-1,1 1 1,7 21-1,-10-40-22,0 0 0,0 0-1,0 0 1,0 0 0,0 0-1,0 0 1,1 0 0,-1 0-1,3 2 1,-3-3-5,-1-1 0,1 0 0,-1 1 0,1-1 0,0 0 0,-1 0 0,1 0 0,0 1 0,-1-1 0,1 0 0,0 0 0,-1 0 0,1 0 0,0 0 0,-1 0 0,1 0 0,0 0 0,0 0 0,-1 0 0,1-1 0,0 1 0,-1 0 0,1 0 0,-1-1 0,1 1 0,0 0 0,-1-1 0,1 1 0,-1-1 0,1 1 0,-1-1 0,1 1 0,-1-1 0,1 1 0,-1-1 0,1 1 0,-1-1 0,1-1 0,5-6 12,-1 0 0,0 0 1,0-1-1,-1 0 0,5-15 1,14-53 24,-19 63-29,7-38-3,-7 33-12,0 1 1,1-1-1,8-18 0,-13 37 4,0 0-1,0 0 1,1 0 0,-1 0 0,0 0 0,0 0-1,0 0 1,0 0 0,0 0 0,0 0 0,0 0-1,0 0 1,0 0 0,0 0 0,0 0-1,0 0 1,0 1 0,0-1 0,0 0 0,0 0-1,0 0 1,0 0 0,0 0 0,0 0-1,1 0 1,-1 0 0,0 0 0,0 0 0,0 0-1,0 0 1,0 0 0,0 0 0,0 0-1,0 0 1,0 0 0,0 0 0,0 0 0,0 0-1,0 0 1,0 0 0,1 0 0,-1 0 0,0 0-1,0 0 1,0-1 0,0 1 0,0 0-1,0 0 1,0 0 0,0 0 0,0 0 0,0 0-1,0 0 1,0 0 0,0 0 0,0 0-1,0 0 1,0 0 0,0 0 0,0 0 0,0 0-1,0 0 1,0 0 0,0-1 0,0 1-1,2 10 0,0 11 12,-3 31 22,0-9 182,2 0 0,10 77 0,-10-115-171,0 0 0,1 0 0,-1-1-1,1 1 1,0-1 0,3 7 0,-4-10-35,-1-1 0,1 1 0,-1 0 0,1 0 0,-1-1 0,1 1 1,0-1-1,-1 1 0,1-1 0,0 1 0,-1-1 0,1 1 0,0-1 0,0 1 1,0-1-1,-1 0 0,1 0 0,0 1 0,0-1 0,0 0 0,0 0 1,-1 0-1,1 0 0,0 0 0,0 0 0,0 0 0,0 0 0,0 0 1,-1 0-1,1-1 0,0 1 0,0 0 0,0 0 0,-1-1 0,1 1 0,0-1 1,0 1-1,-1-1 0,1 1 0,0-1 0,-1 1 0,1-1 0,0 0 1,6-5-107,-1-1 0,0 0 0,0 0 0,0 0 0,-1 0 0,0-1 0,-1 0 0,0 0 1,0 0-1,5-16 0,-5 12-183,-1 0 1,-1 0-1,0-1 1,0 1-1,-1 0 1,-1-1-1,-1-18 1,-5-3-395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51.3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19 18068,'-9'-8'1776,"8"4"-1176,1 1-264,1 1 801,2 2-913,3-1 48,2 1-200,-2 1-288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52.3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49 144 15155,'2'-10'1318,"-4"12"-537,-6 22-86,-32 525 3949,40-548-4628,0 8 154,0 0-1,0 1 0,1-1 1,0 0-1,1 0 0,5 18 0,-7-26-152,0 0 0,0-1 0,0 1 0,1 0-1,-1 0 1,0 0 0,1-1 0,-1 1-1,1 0 1,-1-1 0,1 1 0,-1 0-1,1-1 1,-1 1 0,1 0 0,0-1 0,-1 1-1,1-1 1,0 1 0,-1-1 0,1 0-1,0 1 1,0-1 0,-1 0 0,1 1-1,0-1 1,0 0 0,0 0 0,0 0 0,-1 0-1,1 0 1,0 0 0,0 0 0,0 0-1,0 0 1,-1 0 0,1 0 0,0 0-1,0-1 1,0 1 0,1-1 0,2-1 28,-1-1 0,1 0 0,0 0 0,-1 0 0,0 0 0,0 0 0,5-7 0,21-30 100,-2-1 0,28-58 1,34-95 32,32-129-103,-119 315-105,1 0-97,-1-1-1,0 1 1,0-1-1,-1 0 1,1-10-1,-2 19 103,0 0 0,0-1-1,0 1 1,0 0 0,0 0 0,0-1-1,0 1 1,0 0 0,0-1 0,0 1-1,0 0 1,0 0 0,0-1-1,0 1 1,0 0 0,0-1 0,0 1-1,0 0 1,0 0 0,0-1 0,-1 1-1,1 0 1,0 0 0,0 0-1,0-1 1,0 1 0,-1 0 0,1 0-1,0 0 1,0-1 0,-1 1 0,1 0-1,-1 0 1,-7 6-289,-7 17 26,0 8-127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53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0 232 13339,'3'47'1279,"-2"-21"-524,0 0 0,2 0 1,1 0-1,1 0 0,16 49 0,-20-73-707,-1 0-1,1 0 1,0 0-1,0 0 1,1 0-1,-1 0 0,0-1 1,0 1-1,1 0 1,-1-1-1,1 1 0,0-1 1,-1 1-1,1-1 1,0 0-1,0 0 1,0 0-1,3 1 0,-3-1-32,-1-1-1,1 0 1,0 0-1,-1 0 0,1 0 1,0-1-1,0 1 0,-1 0 1,1-1-1,-1 1 0,1-1 1,0 1-1,-1-1 1,1 0-1,-1 1 0,1-1 1,-1 0-1,0 0 0,1 0 1,-1-1-1,0 1 1,0 0-1,0 0 0,2-2 1,4-7-6,1-1 0,-2 0 1,1 1-1,-2-2 0,1 1 1,-2-1-1,5-16 0,18-87 34,-22 79 367,3-69 0,-9 105-399,1 0-1,0 0 0,0 0 0,0 0 1,0 1-1,0-1 0,-1 0 0,1 0 1,0 0-1,0 0 0,0 0 1,0 0-1,-1 0 0,1 0 0,0 0 1,0 0-1,0 0 0,0 0 1,-1 0-1,1 0 0,0 0 0,0 0 1,0 0-1,0 0 0,-1 0 0,1 0 1,0 0-1,0 0 0,0 0 1,0 0-1,-1 0 0,1 0 0,0-1 1,0 1-1,0 0 0,0 0 1,0 0-1,-1 0 0,1 0 0,0 0 1,0-1-1,0 1 0,0 0 1,0 0-1,0 0 0,0 0 0,0 0 1,0-1-1,-1 1 0,1 0 0,0 0 1,0 0-1,0-1 0,0 1 1,0 0-1,0 0 0,0 0 0,0 0 1,0-1-1,0 1 0,0 0 1,1 0-1,-1 0 0,0-1 0,-2 8 111,0-1-1,0 0 0,1 1 0,0-1 0,0 1 1,0-1-1,1 14 0,0-7 16,-1 10 35,0-6-73,0 1-1,1 0 1,1 0-1,1 0 1,3 17-1,-4-34-88,-1 1 0,0-1 0,1 1 0,-1-1 0,1 0-1,-1 0 1,1 1 0,0-1 0,0 0 0,0 0 0,-1 0 0,3 2 0,-2-3-5,-1 1 1,0-1 0,1 0 0,-1 0 0,1 1 0,-1-1-1,1 0 1,-1 0 0,1 0 0,-1 0 0,1 0 0,-1 0-1,1 0 1,-1 0 0,1 0 0,-1 0 0,1 0-1,-1 0 1,1 0 0,-1 0 0,0 0 0,1 0 0,-1-1-1,2 1 1,0-2 5,0 0 0,0 0-1,0 0 1,0 0 0,0 0-1,0 0 1,0 0 0,-1-1-1,1 1 1,-1-1 0,2-3-1,14-35 35,20-70-1,6-19 4,-38 122-49,-2 12 0,-1 14 3,-6 89 176,1-54 350,7 93 1,-3-143-491,-1-1 1,0 1-1,1-1 0,-1 1 1,1-1-1,0 1 0,0-1 0,0 0 1,0 1-1,0-1 0,0 0 1,3 3-1,-4-5-26,0 1 1,1-1 0,-1 0-1,0 0 1,1 1-1,-1-1 1,1 0 0,-1 0-1,1 1 1,-1-1 0,0 0-1,1 0 1,-1 0-1,1 0 1,-1 0 0,1 0-1,-1 0 1,1 0-1,-1 0 1,1 0 0,-1 0-1,1 0 1,-1 0-1,1 0 1,0-1 3,1 0 0,-1 0 0,0 0 0,1 1-1,-1-1 1,0 0 0,0 0 0,0-1 0,0 1 0,0 0 0,1-1 0,12-19 32,-2 0 1,19-43-1,-20 40-67,2-1 0,19-30-1,66-94-28,-77 115 22,-21 33 23,1 0 0,0-1 0,0 1-1,0 0 1,0 0 0,0 0 0,0-1 0,0 1 0,0 0 0,1 1 0,1-3-1,-2 3 3,-1 0 0,0 0 0,1 0 0,-1 0 0,0 0 0,1 0 0,-1 0 0,0 0 0,1 0 0,-1 0 0,0 0 0,1 0 0,-1 0 0,1 0 0,-1 0 0,0 0 0,1 1 0,-1-1 1,0 0-1,0 0 0,1 0 0,-1 0 0,0 1 0,1-1 0,-1 0 0,0 0 0,0 1 0,1-1 0,-1 0 0,0 1 0,2 3-16,0 0 0,0 1 0,0-1 0,-1 1 0,2 8 0,-2-10 12,0 3 6,-1 0 1,1 0 0,-1 0 0,0 0-1,0 0 1,0-1 0,-1 1 0,0 0-1,0 0 1,-3 8 0,1-3 17,3-10-19,-1 1 0,1 0 0,-1-1 0,1 1 0,0 0 0,0 0 0,-1 0 0,1-1 0,1 1 0,-1 0 0,0 0 0,0-1 0,1 4 0,7-3-72,6-9 18,-11 5 46,-1 0 1,1 0 0,0 1-1,0-1 1,0 1 0,0-1-1,0 1 1,0 0 0,0 0 0,0 1-1,0-1 1,0 1 0,1-1-1,-1 1 1,6 0 0,-7 1-3,0-1 0,0 1 1,0 0-1,0 0 0,0-1 1,0 1-1,0 1 0,-1-1 1,1 0-1,0 0 0,-1 1 0,1-1 1,-1 0-1,0 1 0,1 0 1,-1-1-1,0 1 0,0 0 1,0 0-1,0-1 0,0 1 1,0 0-1,0 0 0,-1 0 1,1 3-1,1 5-12,0 0 0,-1 1 0,0-1 0,0 1 0,-1 0 0,-1-1 0,0 1 0,0-1 0,-5 16 0,-5 14 139,-18 42-1,12-38 49,12-30-131,0 0 183,18-28-87,105-160-2266,-105 149-671,-13 24 2639,0 0 0,1 0 0,-1 0-1,0 0 1,0 0 0,1 0-1,-1 0 1,0 0 0,0 0 0,0-1-1,0 1 1,-1 0 0,1 0-1,0 0 1,0 0 0,-1 0 0,1 0-1,-1 0 1,1 0 0,-1-1-1,-4-3-1204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53.9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1 102 18340,'4'3'1680,"2"-6"-1040,6-3-264,5-4 753,4-1-281,5-4-456,-1-1-392,2 1-704,-3 1 712,2 5-232,-2 3-120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8:55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11 16644,'1'15'2064,"1"-3"-1208,-7-8-376,-1-2 2121,2 2-2441,-5-8 40,-2-11-80,-1-14-296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54.4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14 16516,'0'0'97,"1"1"1,0-1-1,-1 1 1,1-1-1,-1 1 1,1-1-1,-1 1 1,1 0 0,-1-1-1,1 1 1,-1 0-1,0-1 1,1 1-1,-1 0 1,0 0-1,0-1 1,1 1 0,-1 0-1,0 0 1,0-1-1,0 1 1,0 0-1,0 0 1,0 1 0,1 27 500,-1-23-149,-8 198 2448,1-70-1639,7-129-1185,0-1-1,0 0 1,0 0 0,1 1-1,0-1 1,0 0 0,1 5-1,-2-9-58,0 1 0,1-1 0,-1 1 0,0-1 0,0 0 0,0 1-1,1-1 1,-1 0 0,0 1 0,1-1 0,-1 0 0,0 1 0,1-1 0,-1 0 0,0 0-1,1 1 1,-1-1 0,0 0 0,1 0 0,-1 0 0,1 1 0,-1-1 0,0 0 0,1 0-1,-1 0 1,1 0 0,-1 0 0,1 0 0,1 0 3,-1-1 0,0 0 1,1 1-1,-1-1 0,0 0 0,0 0 0,0 1 0,1-1 1,-1 0-1,0 0 0,0 0 0,0-1 0,-1 1 1,2-1-1,13-18 62,-2-1 0,0-1 0,-1 0 0,-1 0 0,-2-1 0,10-31 0,-6 9-152,-3-1 0,8-66-1,-16 67-3144,-3 40 2501,-3 11 43,-3 5-261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55.1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 83 14051,'1'-9'603,"0"1"0,0-1 0,-1-11 0,0 18-475,0 0 1,0 1 0,0-1 0,0 1 0,-1-1 0,1 0 0,-1 1-1,1-1 1,-1 1 0,1-1 0,-1 0 0,0 1 0,0 0 0,0-1 0,0 1-1,0 0 1,0-1 0,0 1 0,0 0 0,-1 0 0,1 0 0,0 0-1,-1 0 1,-1-1 0,2 2-65,1 0 1,-1 0-1,0-1 0,0 1 0,1 0 1,-1 0-1,0 0 0,0 0 0,1 0 1,-1 0-1,0 0 0,0 0 0,0 1 1,1-1-1,-1 0 0,0 0 0,0 1 1,1-1-1,-1 0 0,0 1 0,1-1 1,-1 1-1,1-1 0,-1 1 0,0-1 1,1 1-1,-1-1 0,1 1 0,-1-1 1,1 1-1,-1 0 0,0 1 0,-10 26 645,3-1-439,2 1 0,1 1 0,-1 37 1,4 90 364,3-89-293,0 461 2932,-1-514-3134,-3-30-58,-5-191-860,9 171 426,2 0 0,2 0 0,16-62 1,-20 93 283,1 0 0,0 0 1,0 0-1,0 1 0,0-1 1,6-7-1,-8 12 61,1-1-1,0 0 1,-1 1 0,1-1-1,-1 0 1,1 1 0,0-1-1,-1 1 1,1-1 0,0 1-1,0-1 1,-1 1 0,1 0-1,0-1 1,0 1 0,0 0-1,0 0 1,-1-1 0,1 1-1,0 0 1,0 0 0,0 0-1,0 0 1,0 0 0,0 0-1,-1 0 1,1 1 0,0-1-1,0 0 1,0 0 0,0 1-1,-1-1 1,1 0 0,0 1-1,0-1 1,-1 1 0,1-1-1,0 1 1,-1-1 0,1 1-1,0 0 1,-1-1 0,1 1-1,-1 0 1,1 0 0,5 7 13,0 0 0,-1 0 0,0 1 0,4 9 0,-5-10 58,0-1 0,0 1 0,0-1 0,1 0 0,0 0 0,11 11 0,-15-17-40,1 1-1,0-1 0,-1 0 0,1 0 0,0 0 0,-1-1 0,1 1 0,0 0 1,0-1-1,0 1 0,0-1 0,0 1 0,0-1 0,0 0 0,0 0 1,0 0-1,0 0 0,0 0 0,0 0 0,0-1 0,0 1 0,0-1 0,-1 1 1,1-1-1,0 0 0,0 1 0,0-1 0,-1 0 0,1 0 0,0-1 0,-1 1 1,1 0-1,-1 0 0,3-3 0,4-5 65,1 0 0,-1-1 1,0 1-1,7-14 0,-15 23-88,21-36 117,-2-2-1,27-72 0,-28 63-149,-18 48 32,0-1 0,0 0 0,0 0 0,0 0 0,0 0 0,0 0 0,0 0 0,0 0 0,0 0 0,0 0 0,0 0 0,0 0 0,0 0 0,0 0 0,0 0 0,0 0 0,0 1 0,0-1 0,1 0 0,-1 0 0,0 0 0,0 0 0,0 0 0,0 0 0,0 0 0,0 0 0,0 0 0,0 0 0,0 0 0,0 0 0,0 0 0,0 0 0,1 0 0,-1 0 0,0 0 0,0 0 0,0 0 0,0 0 0,0 0 0,0 0 0,0 0 0,0 0 0,0 0 0,0 0 0,0 0 0,0-1 1,1 12-2,-5 39 41,0-15 90,2 2 0,1-1 0,2 0 1,6 42-1,-7-75-98,1 1 0,0 0 0,0-1 0,1 1 0,-1-1 0,1 1 0,-1-1 0,1 1 0,0-1 0,4 4 0,-6-6-22,1-1 0,-1 1 0,1-1 0,0 1 0,-1-1-1,1 1 1,-1-1 0,1 0 0,0 1 0,0-1 0,-1 0 0,1 0 0,0 1 0,0-1 0,-1 0 0,1 0 0,0 0-1,0 0 1,-1 0 0,1 0 0,1 0 0,-1-1 0,1 1-1,-1-1 1,1 0-1,-1 0 1,1 1-1,-1-1 1,0 0 0,0 0-1,1 0 1,-1 0-1,0-1 1,0 1-1,2-3 1,6-10-108,0 0 1,-1 0-1,-1-1 0,0-1 1,-1 1-1,0-1 0,-2 0 0,6-28 1,-4 5-1573,-2-1 1,-1-60-1,-3 94 1463,0 0-1,0 0 1,-1 0-1,0 0 1,0 0-1,0 1 1,0-1 0,-1 0-1,-4-8 1,-7-5-1150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55.6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 14883,'1'-11'2121,"-1"5"-1241,-1 8-392,1 5 1608,0 7-991,0-1-369,3 5-960,0-1-424,3-4 560,0-2-152,6-5-113</inkml:trace>
  <inkml:trace contextRef="#ctx0" brushRef="#br0" timeOffset="1">163 143 16428,'-1'20'1296,"-1"0"0,-5 22 0,4-25-398,0 0 0,1 1 1,1 25-1,1-43-889,0 0-1,0 1 1,0-1-1,-1 0 1,1 1 0,0-1-1,1 0 1,-1 1-1,0-1 1,0 0 0,0 1-1,0-1 1,0 0-1,0 0 1,0 1-1,0-1 1,1 0 0,-1 1-1,0-1 1,0 0-1,0 0 1,1 1-1,-1-1 1,0 0 0,0 0-1,1 1 1,-1-1-1,0 0 1,0 0 0,1 0-1,-1 0 1,0 1-1,1-1 1,-1 0-1,0 0 1,1 0 0,-1 0-1,0 0 1,1 0-1,-1 0 1,0 0 0,1 0-1,-1 0 1,0 0-1,1 0 1,-1 0-1,0 0 1,1 0 0,-1 0-1,0-1 1,0 1-1,1 0 1,-1 0 0,0 0-1,1 0 1,-1-1-1,0 1 1,0 0-1,1 0 1,-1-1 0,0 1-1,0 0 1,0 0-1,1-1 1,-1 1 0,24-24-387,-17 16 246,-3 3 29,1 0 0,0 1-1,1-1 1,-1 1-1,1 1 1,-1-1-1,13-5 1,-16 9 86,0-1 0,1 0 0,-1 1 0,0 0 0,0-1 0,1 1 0,-1 0-1,0 0 1,0 0 0,1 0 0,-1 1 0,0-1 0,0 1 0,1-1 0,-1 1 0,0 0 0,0-1 0,0 1 0,0 1-1,0-1 1,0 0 0,0 0 0,0 1 0,-1-1 0,1 1 0,0-1 0,1 4 0,2 0 90,-2 1 0,1 0 0,0 0 0,-1 1 0,0-1 0,-1 1 0,0-1 0,0 1 0,0 0 0,0 0-1,-1 0 1,-1 0 0,1 0 0,-1 0 0,0 0 0,0 0 0,-1 0 0,0 0 0,-1 0 0,1 0 0,-5 10 0,2-4 153,-1-1 0,0 0 0,-1-1 0,0 1 0,0-1 0,-2 0-1,1-1 1,-1 1 0,-1-2 0,-17 17 0,22-23-204,1 0 0,-1-1 0,0 1 0,0-1 0,0 0 0,0 0 0,-4 1 0,7-3-75,0 1 0,0-1 1,-1 0-1,1 0 1,0 0-1,0 0 1,0 1-1,0-1 0,0-1 1,0 1-1,0 0 1,0 0-1,0 0 1,0-1-1,0 1 1,0 0-1,0-1 0,0 1 1,0-1-1,0 1 1,0-1-1,0 0 1,0 1-1,0-1 0,0 0 1,1 0-1,-1 1 1,0-1-1,1 0 1,-1 0-1,0 0 0,1 0 1,-1 0-1,0-1 1,-2-9-219,1 0-1,0 0 1,0-1 0,1 1 0,0-1 0,1 1-1,0 0 1,3-14 0,-2 9-4,4-54-699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56.2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0 16964,'1'1'99,"-1"-1"0,1 1 1,0-1-1,0 1 0,0 0 0,-1-1 1,1 1-1,0 0 0,0 0 1,-1-1-1,1 1 0,-1 0 0,1 0 1,-1 0-1,1 0 0,-1 0 1,0 0-1,1 0 0,-1 0 1,0 0-1,0 0 0,1 0 0,-1 0 1,0 2-1,-1 30 441,0-27-267,-5 53 1387,0-2-678,1-1-1,4 1 0,6 66 0,-4-114-914,1 0 0,-1 0 0,2-1 0,-1 1 0,1-1 0,1 1 0,4 8 0,-7-16-62,0 1-1,0-1 0,0 0 0,0 1 1,0-1-1,0 0 0,0 1 0,0-1 1,1 0-1,-1 0 0,0 0 0,1 0 1,-1 0-1,1-1 0,-1 1 0,1 0 1,0-1-1,-1 1 0,1-1 0,-1 1 0,1-1 1,0 0-1,0 1 0,-1-1 0,1 0 1,0 0-1,-1-1 0,1 1 0,0 0 1,-1 0-1,1-1 0,0 1 0,-1-1 1,1 0-1,-1 1 0,1-1 0,-1 0 1,1 0-1,-1 0 0,1 0 0,-1 0 1,0 0-1,2-2 0,5-4-46,-1 0 1,1-1-1,-1 0 0,-1 0 1,0-1-1,0 0 0,0 0 1,4-12-1,31-81-402,-39 98 424,25-85-544,-27 132 569,-9 83 482,9-105-354,1 0 0,0 1 0,2-1 0,5 22 1,-7-38-87,1 1 0,0-1 1,0 1-1,0-1 0,1 1 1,4 5-1,-6-9-31,0 0 1,0-1-1,0 1 0,1-1 1,-1 0-1,0 0 0,1 1 1,-1-1-1,1 0 0,0 0 1,-1 0-1,1 0 0,0-1 1,-1 1-1,1 0 1,0-1-1,0 1 0,0-1 1,0 1-1,-1-1 0,1 0 1,0 0-1,0 0 0,2 0 1,1-2-4,0 1 0,0-1 0,0 0 0,-1 0 0,1 0 0,0-1-1,-1 0 1,0 0 0,1 0 0,-1 0 0,-1-1 0,1 1 0,0-1 0,5-7 0,3-6-54,0 0 1,13-25-1,-5-1-276,-2-2 0,22-82 0,-38 123 265,-12 37 322,2 1 0,2 0 0,1 0 0,-2 56 0,11-72-78,-4-18-196,0 0 0,0 0 0,0 0 0,1 0 0,-1 0 0,0 0-1,0 0 1,0 0 0,0 0 0,1 0 0,-1 1 0,0-1 0,0 0 0,0 0 0,1 0 0,-1 0 0,0-1 0,0 1 0,0 0 0,1 0 0,-1 0 0,0 0 0,0 0 0,0 0 0,0 0 0,1 0 0,-1 0 0,0 0 0,0 0 0,0-1 0,0 1 0,0 0 0,1 0 0,-1 0 0,0 0 0,0 0 0,0-1 0,0 1 0,0 0 0,0 0 0,0-1 0,14-28-1002,-5-3 350,-1 0 0,-2 0 0,-2 0 0,1-35 0,-4 3-213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56.7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 1 15091,'-8'28'1617,"1"7"-1145,4-1-224,1 1 1232,5-8-1424,5-4-360,5-11-632,4-3 792,2-9-200,2-3-152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57.2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97 15075,'12'40'1422,"-3"0"-1,-1 1 0,-2 0 1,2 59-1,-1-11 107,-7-88-1508,7 120 1311,-7-108-1214,-1 0-1,0 1 1,-1-1 0,0 0 0,-1 0 0,-9 24 0,1-20-64,6-16-73,4-11-49,4-19-148,2-1 1,1 2-1,20-56 1,-10 32 47,38-118-264,25-89 207,-71 224 349,-8 28 153,-6 15-106,-4 15 52,0 7 258,-9 51 0,16-67-334,2 1-1,-1-1 1,2 1-1,0-1 1,4 27 0,-4-38-122,0-1 1,1 0-1,-1 1 1,1-1-1,0 1 1,0-1-1,0 0 1,0 0-1,0 0 1,0 1-1,1-1 1,-1 0-1,1-1 1,-1 1-1,3 2 1,-2-3-10,-1 0 0,0-1 0,0 1 1,1 0-1,-1-1 0,1 0 0,-1 1 1,0-1-1,1 0 0,-1 1 0,1-1 0,-1 0 1,1 0-1,-1 0 0,0-1 0,1 1 1,-1 0-1,1 0 0,1-1 0,3-2-3,0 0 1,0 0-1,0 0 0,0-1 0,0 0 0,-1 0 0,0 0 0,0-1 0,5-6 0,56-72-222,-50 59 82,2 0-1,24-23 0,-42 46 121,1 0 0,0 0-1,0 1 1,0-1 0,0 0-1,0 0 1,0 0 0,0 1-1,0-1 1,0 1 0,0-1 0,1 1-1,-1-1 1,0 1 0,0 0-1,0-1 1,1 1 0,-1 0-1,2 0 1,-3 0 7,1 0 0,0 1 0,0-1 0,-1 1 0,1-1 1,0 0-1,-1 1 0,1 0 0,-1-1 0,1 1 0,0-1 0,-1 1 0,1 0 0,-1-1 0,0 1 0,1 0 0,-1-1 0,1 1 0,-1 0 0,0 0 0,1 1 1,0 6 31,1 0 1,-1 0 0,0 1 0,-1 10 0,0-12-2,0 15 40,0-13-7,-1 0 0,2 0 0,0 0 0,3 17 0,-4-25-59,0-1 0,0 1 1,0-1-1,0 1 0,0-1 0,0 0 0,1 1 0,-1-1 1,0 1-1,0-1 0,0 0 0,1 1 0,-1-1 0,0 0 0,0 1 1,1-1-1,-1 0 0,0 1 0,1-1 0,-1 0 0,0 1 1,1-1-1,-1 0 0,0 0 0,1 0 0,-1 1 0,1-1 0,-1 0 1,0 0-1,1 0 0,-1 0 0,1 0 0,-1 0 0,1 0 0,-1 0 1,0 0-1,1 0 0,-1 0 0,1 0 0,-1 0 0,1 0 1,-1 0-1,0 0 0,1 0 0,-1-1 0,1 1 0,-1 0 0,0 0 1,1-1-1,-1 1 0,16-16 51,-15 15-52,24-36-54,-19 27-58,0 1 0,0 0-1,1 0 1,0 1 0,1 0 0,0 0 0,11-8-1,-18 15-13,0 1 0,-1-1 0,1 1 0,0 0 0,0-1 0,1 1 0,-1 0 0,0 0 0,0 0 0,0 0 0,0 0 0,0 0 0,0 0 0,0 0 0,0 0 0,0 0 0,0 1 0,0-1 0,0 0 0,0 1 0,0-1 0,0 1 0,0-1 0,0 1 0,-1-1 0,1 1 0,0 0 0,0-1 0,0 1 0,-1 0 0,1 0 0,0-1 0,-1 1 0,1 0 0,-1 0 0,1 0 0,-1 0 0,1 0 0,-1 0 0,0 0 0,1 0 0,-1 0 0,0 0 0,0 0 0,0 0 0,0 0 0,1 0 0,-2 0 0,1 0 0,0 0 0,0 2 0,-2 2-845,-4-5-192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57.8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1 122 13779,'2'-9'466,"1"1"0,-1 0-1,2 0 1,-1 0 0,1 0 0,0 0 0,1 1 0,0 0-1,7-9 1,-10 13-347,0 0 0,0 1-1,0-1 1,1 1 0,-1 0-1,1 0 1,0-1 0,0 2 0,0-1-1,0 0 1,0 1 0,0-1-1,0 1 1,0 0 0,1 0-1,-1 0 1,0 0 0,1 1-1,-1-1 1,1 1 0,-1 0 0,0 0-1,1 0 1,-1 1 0,1-1-1,3 2 1,-4-1-90,0 1 0,0 0 0,0-1 0,0 2 0,0-1 0,0 0 0,-1 0 0,1 1 1,-1 0-1,0-1 0,1 1 0,-1 0 0,0 0 0,-1 0 0,1 1 0,0-1 0,-1 0 0,0 0 0,1 5 0,2 7 28,-1-1 0,0 1 0,1 19 0,-3 31 260,-2 0 0,-18 112 0,0 24 969,19-198-1250,1 32 322,-1-34-341,0 0 0,0 0-1,0 0 1,0 0 0,0 0 0,1 0-1,-1-1 1,0 1 0,1 0 0,-1 0-1,1 0 1,-1 0 0,1 0-1,-1-1 1,1 1 0,-1 0 0,1 0-1,0-1 1,-1 1 0,1-1 0,0 1-1,0 0 1,0-1 0,-1 1-1,1-1 1,0 0 0,0 1 0,0-1-1,0 0 1,0 1 0,1-1-1,1 0 4,0-1 0,0 1 0,0-1 0,0 0 0,0 0-1,0 0 1,-1 0 0,1 0 0,0-1 0,-1 1-1,4-4 1,28-23 51,-28 22-62,-3 4 9,79-77-780,-73 69 520,0-1 0,-1 0-1,0 0 1,-1 0 0,0-1 0,6-14 0,-7-2-152,-8 6-127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58.3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0 228 18028,'2'0'126,"1"0"0,-1 0 0,0-1 0,0 1 0,0-1 0,1 1 0,-1-1 0,0 0 0,0 0-1,0 0 1,0 0 0,0 0 0,2-3 0,-3 3-35,13-8-606,-1-1 0,0-1 1,12-13-1,-14 12-937,1 1 0,1 0 0,15-10 0,-26 20 1477,0 1 0,-1-1 0,1 0 1,0 0-1,0 1 0,0-1 1,0 1-1,0 0 0,0 0 1,0 0-1,0 0 0,0 0 1,0 0-1,0 0 0,0 0 1,0 1-1,0-1 0,0 1 0,0 0 1,0-1-1,-1 1 0,1 0 1,0 0-1,0 0 0,-1 0 1,1 0-1,-1 1 0,1-1 1,-1 0-1,2 3 0,6 6 807,0 0-1,-1 0 1,12 19-1,-8-11 341,-6-9-761,0-1 1,1 0-1,0 0 0,0-1 1,1 0-1,11 8 1,-17-13-370,0-1 1,0 0 0,1 1 0,-1-1 0,0 0 0,1-1 0,-1 1 0,1 0 0,-1-1 0,1 1 0,-1-1 0,1 0-1,-1 0 1,1 0 0,-1 0 0,1 0 0,-1 0 0,1-1 0,-1 1 0,1-1 0,-1 0 0,0 0 0,1 0 0,-1 0-1,0 0 1,1 0 0,-1-1 0,0 1 0,0-1 0,0 1 0,2-4 0,9-9 33,-1 0 1,0-1-1,-2-1 1,12-20-1,-15 23-59,1-1 0,1 2 0,0-1 0,0 1 0,1 1 0,0-1 0,16-11-1,-24 21-10,-1 1-1,1 0 1,0 0-1,0 0 1,0 0 0,0 0-1,0 0 1,0 0-1,0 1 1,0-1-1,0 1 1,0-1-1,0 1 1,1 0-1,-1 0 1,0 0-1,0 0 1,0 0-1,0 1 1,1-1-1,-1 1 1,0-1-1,0 1 1,0 0 0,0 0-1,0 0 1,0 0-1,-1 0 1,1 0-1,0 0 1,0 0-1,-1 1 1,1-1-1,-1 1 1,1 0-1,1 2 1,4 6 81,1 0 0,-2 1 0,0 0 0,9 22 0,-13-29-62,18 46 356,-13-30-48,1 0 0,1 0-1,19 30 1,-28-49-305,1 0 1,0 0 0,0 0-1,-1 0 1,1 0-1,0-1 1,0 1-1,0 0 1,0 0 0,0-1-1,0 1 1,0 0-1,0-1 1,0 1-1,0-1 1,0 1-1,0-1 1,2 1 0,-2-1-10,0 0 0,0-1 0,0 1 1,0 0-1,0 0 0,0-1 0,-1 1 1,1 0-1,0-1 0,0 1 0,0-1 1,-1 1-1,1-1 0,0 1 0,0-1 1,-1 1-1,1-1 0,0-1 0,3-3 43,0 0-1,-1-1 1,0 0-1,0 1 1,3-10 0,20-60 2,-17 43-407,2 2-1,28-56 1,-37 83 283,-1 1 0,1-1-1,0 0 1,0 1 0,0-1 0,0 1 0,0 0 0,1 0 0,-1 0-1,1 0 1,3-2 0,-5 3 36,0 1 0,0 0 0,0-1 0,0 1 0,0 0 1,0 0-1,1 0 0,-1 0 0,0 0 0,0 0 0,0 0 0,0 0 0,0 1 0,0-1 0,0 0 0,0 0 0,0 1 1,0-1-1,0 1 0,0-1 0,0 1 0,-1 0 0,1-1 0,0 1 0,0 0 0,0-1 0,-1 1 0,1 0 0,0 0 0,-1 0 1,1-1-1,-1 1 0,1 0 0,-1 0 0,1 2 0,5 8-43,-1 1 0,0 0-1,-1 1 1,0-1 0,-1 1 0,-1-1 0,0 1 0,0 0-1,-1 0 1,-2 15 0,1-27 48,0-1 0,0 0 0,0 1 0,0-1 0,0 0 0,0 1 0,0-1 0,0 1 0,-1-1 0,1 0-1,0 1 1,0-1 0,0 0 0,-1 1 0,1-1 0,0 0 0,0 1 0,-1-1 0,1 0 0,0 0 0,-1 1 0,1-1 0,0 0 0,-1 0 0,1 0 0,0 0 0,-1 1 0,1-1-1,0 0 1,-1 0 0,1 0 0,-1 0 0,1 0 0,0 0 0,-1 0 0,1 0 0,-1 0 0,1 0 0,0 0 0,-1 0 0,-18-6-161,19 6 164,-22-9-252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58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21052,'2'4'1569,"1"2"-1257,0-1-240,4 1 360,4 0-944,4-2 448,4 2-160,10-4-144</inkml:trace>
  <inkml:trace contextRef="#ctx0" brushRef="#br0" timeOffset="1">490 50 16388,'1'2'160,"1"0"1,-1-1-1,0 1 1,0 0-1,0 0 1,0 0-1,0 0 1,-1 0-1,1 0 1,-1 0-1,1 0 1,-1 0-1,0 0 1,1 1-1,-1-1 1,0 0-1,-1 0 1,1 0 0,0 0-1,-2 4 1,-1 6 451,0-1 0,-9 19 0,6-15 170,-12 27 353,11-27-853,0 1 0,1 0-1,1 1 1,-5 26 0,9-42-284,1 0-1,0-1 1,0 1-1,0-1 1,0 1-1,0 0 1,0-1-1,0 1 0,0 0 1,0-1-1,0 1 1,0 0-1,0-1 1,0 1-1,0 0 1,1-1-1,-1 1 1,0 0-1,0-1 1,1 1-1,-1-1 0,1 1 1,-1-1-1,0 1 1,1-1-1,-1 1 1,1-1-1,-1 1 1,1-1-1,-1 0 1,1 1-1,0-1 0,-1 0 1,1 1-1,-1-1 1,1 0-1,0 0 1,-1 1-1,1-1 1,0 0-1,-1 0 1,1 0-1,0 0 1,-1 0-1,1 0 0,0 0 1,-1 0-1,1 0 1,0 0-1,-1-1 1,2 1-1,5-2-80,0 0-1,0-1 1,13-6 0,-10 4 15,0 1 3,0 0-1,0 0 1,0 1-1,1 1 1,20-3 0,-26 4 65,-1 1-1,1 1 1,0-1 0,-1 1 0,1 0 0,-1 0 0,1 0 0,-1 1 0,1-1 0,-1 1 0,0 0 0,0 0 0,0 1 0,0-1 0,0 1 0,4 4-1,-2-1 89,0 1-1,0 0 0,-1 0 1,0 0-1,0 0 0,-1 1 1,0 0-1,-1 0 0,1 0 0,-1 0 1,-1 0-1,0 1 0,0-1 1,-1 1-1,1 15 0,-1-18-2,-2 0-1,1 0 0,0 0 1,-1 0-1,-1 0 1,1 0-1,-1 0 1,0 0-1,0 0 0,-4 7 1,4-9-60,0-1-1,-1 1 1,0-1 0,0 1-1,0-1 1,0 0 0,0 0-1,-1 0 1,1-1 0,-1 1 0,1-1-1,-1 0 1,0 0 0,0 0-1,-7 2 1,8-3-106,0 0 0,0 0 0,0 0-1,0-1 1,0 1 0,0-1 0,0 0 0,-1 0 0,1 0 0,0 0-1,0 0 1,0-1 0,-1 1 0,1-1 0,0 0 0,0 0-1,0 0 1,0 0 0,1-1 0,-1 1 0,0-1 0,0 0 0,1 0-1,-1 0 1,1 0 0,-4-4 0,-5-10-438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9:59.3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45 139 19460,'7'0'306,"1"0"-1,0-1 1,-1 0 0,1 0 0,-1 0-1,0-1 1,1 0 0,8-5-1,-13 6-229,-1 0-1,0 0 1,0-1-1,0 1 1,0-1-1,0 1 1,0-1-1,0 0 1,-1 0-1,1 0 1,-1 0-1,1 0 1,-1 0-1,0 0 1,0-1-1,0 1 1,0 0-1,0-1 0,0 1 1,0-1-1,-1 1 1,0-1-1,1 1 1,-1-1-1,0 1 1,0-1-1,0 1 1,-1-1-1,0-2 1,1 2-51,0 0 1,-1 0-1,1 0 0,-1 1 1,0-1-1,0 0 1,0 1-1,0-1 0,-1 1 1,1-1-1,-1 1 1,0-1-1,1 1 0,-1 0 1,0 0-1,0 0 0,0 0 1,-1 0-1,1 1 1,0-1-1,-1 0 0,1 1 1,-5-2-1,4 2-20,1 1 0,-1-1 0,1 1 0,-1 0 0,0 0 0,1 0 0,-1 0 0,1 0 0,-1 0 0,0 1 0,1 0 0,-1-1 0,1 1-1,-1 0 1,1 0 0,0 0 0,-1 0 0,1 1 0,0-1 0,0 1 0,0-1 0,0 1 0,0 0 0,0 0 0,0 0 0,-1 2 0,-3 4 6,1 0 1,0 0 0,0 1-1,1-1 1,0 1 0,1 0 0,-1 0-1,2 0 1,0 0 0,0 1-1,0-1 1,0 15 0,2-10 21,0 1 1,1-1-1,0 0 1,2 0-1,-1 0 1,1 0-1,10 23 1,-12-34-22,0 1 0,1-1 0,-1 0 0,1 0 0,0 0-1,0 0 1,0 0 0,0-1 0,1 1 0,-1-1 0,1 1 0,-1-1 0,1 0 0,0 0 0,0 0 0,4 2 0,-4-3-2,0 0 0,-1-1-1,1 1 1,0-1 0,0 1 0,0-1 0,0 0 0,0 0 0,0 0 0,-1-1 0,1 1-1,0-1 1,0 1 0,0-1 0,0 0 0,-1 0 0,1 0 0,-1-1 0,1 1 0,2-3 0,5-2 1,-1-1 1,0 0-1,-1 0 1,0-1 0,14-17-1,31-51-14,-39 52-18,2 1 0,20-21 1,-35 42 17,0 1 0,0-1 0,1 1 0,-1 0 1,0 0-1,1-1 0,-1 1 0,1 0 0,0 0 0,-1 1 1,1-1-1,0 0 0,-1 0 0,1 1 0,0-1 1,0 1-1,2-1 0,-3 1 4,0 1 1,0-1 0,0 0-1,0 1 1,0-1-1,0 0 1,0 1-1,0-1 1,0 1-1,0 0 1,0-1-1,0 1 1,0 0-1,-1-1 1,1 1-1,0 0 1,0 0-1,-1 0 1,1 0-1,0 2 1,3 5 33,-1 0 1,0 0-1,0 1 1,-1-1-1,2 13 0,-3-17-15,5 33 126,9 41 275,-15-77-403,1 0 0,-1 1 0,0-1 0,0 0 0,1 0 0,-1 0 0,1 1 0,-1-1 0,1 0 0,0 0 0,-1 0 0,1 0 0,0 0 0,0 0 0,0 0 0,0 0 0,0 0 0,-1-1 0,2 1 0,1 1 0,-2-2-7,-1 0 0,1 0 0,0 0 0,0 0 0,0-1-1,0 1 1,0 0 0,0 0 0,-1-1 0,1 1 0,0 0-1,0-1 1,0 1 0,-1-1 0,1 1 0,0-1 0,0 1-1,-1-1 1,1 0 0,-1 1 0,2-2 0,4-7 22,0 0 1,0 0-1,7-16 1,-10 19-49,4-8-4,0-2-70,1 1 0,0 0 0,1 0 0,1 1 0,0 0 0,1 1 0,14-15 0,-23 27 64,-1 0-1,1-1 1,0 1-1,0 0 1,-1 0 0,1 0-1,0 0 1,0 0 0,0 0-1,0 1 1,0-1-1,0 1 1,0-1 0,0 1-1,0 0 1,0 0-1,0 0 1,0 0 0,1 0-1,-1 0 1,2 1-1,-1 0-1,-1 0 0,1 0-1,-1 1 1,0-1 0,1 1-1,-1 0 1,0-1 0,0 1-1,0 0 1,0 0 0,0 0-1,-1 0 1,1 1 0,-1-1-1,3 5 1,2 4-88,-1 1 0,0 0 1,5 22-1,-8-28 167,0 1 0,-1-1 0,-1 1 1,1-1-1,-1 1 0,0-1 0,0 1 0,-1-1 0,-1 8 1,-6-1-27,-6-5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23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51 15355,'11'0'944,"4"-1"-904,0 4-24,-3-3 217,10 0-201,5-8-232,6 4-97,5-4 225,-1-4-24,4-9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01.7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9 343 15619,'-1'2'145,"0"-1"-1,0 1 0,0 0 1,1-1-1,-1 1 0,0 0 0,1 0 1,-1 0-1,1 0 0,-1 0 1,1-1-1,0 1 0,0 0 0,0 0 1,0 3-1,4 29 616,-1-17-456,1-1 1,1 1-1,1-1 0,10 22 0,-13-32-248,0 0 0,0 0-1,1 0 1,-1 0 0,2-1-1,-1 1 1,0-1 0,1 0-1,0-1 1,0 1-1,1-1 1,-1 0 0,12 6-1,-15-9-22,1 0 0,0 0-1,0 0 1,0 0 0,0-1-1,1 1 1,-1-1-1,0 0 1,0 0 0,0 0-1,0 0 1,0-1 0,0 1-1,0-1 1,0 0-1,4-1 1,-2 0 13,0-1 0,-1 1-1,1-1 1,-1 0 0,1-1 0,-1 1-1,0-1 1,6-6 0,0-4 79,0 0 1,0 0-1,-2-1 1,14-29-1,-14 25 68,-1 1-1,-1-1 0,0 0 1,-1-1-1,-1 1 1,2-40-1,-7 54 145,-1 6-192,-2 9 0,4 0-94,0 0 0,0 0 0,1-1 0,0 1 0,1 0 0,0-1 0,1 1 0,6 15 0,-9-24-49,0 0 1,1 0 0,-1 0-1,0-1 1,1 1-1,-1 0 1,1 0 0,-1-1-1,1 1 1,-1 0-1,1-1 1,-1 1 0,1 0-1,0-1 1,-1 1 0,1-1-1,0 1 1,0-1-1,-1 1 1,1-1 0,0 0-1,0 1 1,-1-1-1,1 0 1,0 0 0,0 0-1,0 1 1,0-1 0,0 0-1,-1 0 1,1 0-1,0 0 1,0-1 0,0 1-1,0 0 1,0 0-1,-1 0 1,1-1 0,0 1-1,0 0 1,0-1 0,-1 1-1,1-1 1,0 1-1,0-1 1,-1 1 0,1-1-1,-1 1 1,1-1-1,1-1 1,3-4 14,1 0 0,-1-1 0,0 1 0,5-9 1,-10 14-17,47-86 137,-13 21-143,-33 65-3,-1 0 0,1 0 1,-1 0-1,1-1 0,0 1 0,-1 0 0,1 1 0,0-1 1,0 0-1,0 0 0,0 0 0,-1 0 0,1 1 1,0-1-1,0 0 0,1 1 0,-1-1 0,1 0 0,-1 1 0,0 1 0,0-1 0,-1 0 1,1 1-1,0-1 0,0 1 0,-1 0 0,1-1 0,0 1 0,-1-1 0,1 1 0,-1 0 0,1-1 0,-1 1 0,1 0 0,-1 0 0,1 0 0,-1-1 0,0 1 0,1 0 0,-1 0 0,0 0 0,0 0 0,1 1 0,6 28-129,-6-22 116,1-1 0,0 1 1,0-1-1,1 0 0,0 0 0,6 12 0,-9-19 22,0 1-1,0-1 1,1 0 0,-1 0-1,0 0 1,0 0-1,0 0 1,0 0-1,0 0 1,0 1 0,0-1-1,0 0 1,1 0-1,-1 0 1,0 0 0,0 0-1,0 0 1,0 0-1,0 0 1,0 0-1,1 0 1,-1 0 0,0 0-1,0 0 1,0 0-1,0 0 1,0 0 0,1 0-1,-1 0 1,0 0-1,0 0 1,0 0-1,0 0 1,0 0 0,1 0-1,-1 0 1,0 0-1,0 0 1,0 0-1,0 0 1,0 0 0,0 0-1,0 0 1,1-1-1,-1 1 1,4-8 8,0-10-5,-2 0 15,-1-1 0,-1 1-1,-1 0 1,0-1 0,-1 1-1,-1 0 1,-10-33 0,13 50-18,0 1 1,-1-1-1,1 0 1,0 0-1,-1 0 1,1 0-1,0 0 0,-1 1 1,1-1-1,-1 0 1,0 0-1,1 1 1,-1-1-1,1 0 1,-1 1-1,0-1 1,0 1-1,1-1 1,-1 1-1,-1-1 1,1 1-1,0 0 0,1 0 1,-1 0-1,1 0 0,-1 0 0,0 1 1,1-1-1,-1 0 0,1 0 1,-1 1-1,1-1 0,-1 0 0,1 1 1,-1-1-1,1 1 0,-1-1 1,1 0-1,0 1 0,-1-1 0,1 1 1,0-1-1,-1 2 0,-2 4 8,0 0-1,0 0 1,1 0-1,-3 9 0,-4 19 56,1 1 0,2 0 0,1 0-1,0 36 1,5-68-47,0-1 0,0 0 1,0 1-1,1-1 0,-1 0 0,1 1 1,-1-1-1,1 0 0,0 1 0,0-1 0,0 0 1,0 0-1,0 0 0,0 0 0,3 3 0,-3-5-10,0 1-1,0 0 0,0-1 1,0 1-1,0-1 0,0 1 0,0-1 1,0 1-1,0-1 0,0 0 1,0 0-1,0 1 0,1-1 1,-1 0-1,0 0 0,0 0 0,0 0 1,0 0-1,1-1 0,-1 1 1,0 0-1,0 0 0,0-1 1,0 1-1,0-1 0,0 1 0,0-1 1,0 1-1,0-1 0,0 0 1,0 1-1,0-1 0,1-1 1,13-11 12,0 0 0,16-20 0,-21 21-12,1 1-1,0 1 1,0-1-1,1 2 1,16-11-1,-24 18-8,1 0 0,-1 0 0,1 0 0,0 0 0,0 1 0,0 0 0,0 0 0,0 0 0,0 1 0,0-1 0,0 1 0,0 1-1,0-1 1,0 1 0,0-1 0,0 1 0,0 1 0,0-1 0,-1 1 0,7 2 0,-2 0-7,0 1 1,0 0 0,-1 0-1,0 0 1,1 1-1,-2 1 1,1-1 0,-1 1-1,8 10 1,-15-18 9,0 1 0,0 0 0,0 0 0,0 0 0,0 0 0,0 0 1,0 0-1,1 0 0,-1-1 0,0 1 0,0 0 0,0 0 0,0 0 0,0 0 0,0 0 1,0 0-1,0 0 0,0 0 0,1 0 0,-1 0 0,0 0 0,0 0 0,0-1 0,0 1 1,0 0-1,0 0 0,1 0 0,-1 0 0,0 0 0,0 0 0,0 0 0,0 0 0,0 0 0,0 0 1,1 0-1,-1 0 0,0 1 0,0-1 0,0 0 0,0 0 0,0 0 0,0 0 0,0 0 1,1 0-1,-1 0 0,0 0 0,0 0 0,0 0 0,0 0 0,0 0 0,0 0 0,0 1 1,0-1-1,0 0 0,0 0 0,0 0 0,0 0 0,1 0 0,-1 0 0,0 0 0,0 1 1,0-1-1,0 0 0,0 0 0,0 0 0,0 0 0,0-10 10,-22-151 64,3 27-135,25 149-242,0 0 0,1-1 0,13 21 0,-17-30 15,0-1 1,0 1-1,1-1 1,-1 0-1,1 0 1,0 0-1,0 0 1,0-1 0,0 1-1,1-1 1,-1 0-1,9 3 1,-11-5 89,1 0 0,0 0 0,-1 0 0,1-1 0,0 1 0,0-1 0,-1 0 0,1 0 0,0 0 0,0 0 0,-1 0 0,1-1 0,0 1 0,0-1 0,-1 0 0,1 0 0,-1 0 0,1 0 0,0 0 0,-1 0 0,0-1 1,1 1-1,-1-1 0,0 0 0,0 0 0,3-3 0,15-19-1033,1-4-138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02.4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5 234 11314,'-1'6'2161,"-1"5"-1628,1 1 0,0-1 0,1 0 1,1 1-1,0-1 0,0 0 0,1 1 0,1-1 1,5 17-1,2-4-168,0-1 1,2-1-1,19 28 0,-13-23-191,-1 1-1,-1 0 1,-2 1-1,-1 1 1,-1 0-1,-2 1 1,0 0-1,-3 0 1,6 40-1,-11-54 74,-1 0 0,0 0 0,-1 0 0,0 1 0,-2-1 0,0 0 0,-1 0 0,-6 20 1,8-35-192,0 0 1,0 0 0,0 0-1,0 0 1,0 0 0,0 0-1,0 0 1,-1-1 0,1 1-1,-3 1 1,4-3-41,-1 1 1,0-1-1,1 0 0,-1 1 1,1-1-1,-1 0 0,0 0 1,1 0-1,-1 0 0,0 0 1,1 0-1,-1 0 1,0 0-1,1 0 0,-1 0 1,0 0-1,1 0 0,-1 0 1,0-1-1,1 1 0,-1 0 1,1 0-1,-1-1 0,0 1 1,1 0-1,-1-1 0,1 1 1,-1-1-1,1 1 0,-1 0 1,1-1-1,0 1 0,-1-1 1,1 0-1,-1 1 0,1-1 1,0 1-1,-1-1 0,1 1 1,0-2-1,-5-7 31,1 1 0,0-1 0,0 0 1,1 0-1,0-1 0,1 1 0,-2-19 0,-2-77-35,5 80-6,2-58-82,15-121 1,30-82-39,-15 102 91,-28 158-4,-4 19-19,-3 9 25,-4 11 3,0 8 4,1 0 0,2 0-1,-7 41 1,11-50 23,0 0 0,1 0 0,0 1-1,0-1 1,2 0 0,-1 0 0,2 0 0,5 19-1,-7-28-4,0 0 1,0 0-1,1 1 0,0-1 0,-1 0 0,1-1 0,0 1 0,0 0 0,1 0 0,-1-1 0,1 1 0,-1-1 0,1 0 0,0 0 0,0 0 0,-1 0 0,1 0 0,1-1 0,-1 1 0,0-1 0,0 0 0,6 1 0,-4-1 4,-1-1 0,1 0 0,0 0 0,0 0-1,0-1 1,-1 0 0,1 0 0,0 0 0,-1 0 0,1-1 0,-1 1 0,1-1-1,-1-1 1,0 1 0,8-6 0,-4 2 4,1-1 0,-2 0 0,1-1 0,-1 0 0,0 0 0,-1 0-1,1-1 1,-2 0 0,7-14 0,-8 16-2,-1 0-1,0 0 1,0-1-1,-1 1 1,0-1-1,-1 1 1,1-1-1,-2 0 1,1 1-1,-1-1 1,0 0-1,0 0 1,-3-11-1,6 61 205,1-24-136,1 1 0,0-1 0,2 0 0,0-1 1,1 1-1,1-2 0,11 17 0,-18-30-64,0 0 1,0-1-1,0 0 0,0 1 0,1-1 1,-1 0-1,1 0 0,0-1 1,0 1-1,-1 0 0,5 1 0,-5-3-37,-1 1 0,0-1 0,1 0 0,-1 0 0,1 1 0,-1-1 0,0 0 0,1 0 0,-1-1 0,0 1-1,1 0 1,-1 0 0,0-1 0,1 1 0,-1 0 0,0-1 0,1 0 0,-1 1 0,0-1 0,0 0-1,0 1 1,0-1 0,0 0 0,1 0 0,-2 0 0,1 0 0,0 0 0,0 0 0,1-2 0,3-5-313,-1 0 1,0 0 0,0 0 0,-1 0-1,0-1 1,0 0 0,-1 0-1,0 0 1,0-11 0,0-3-279,-1 0 0,-2-35 0,-6 1-481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03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0 16139,'-6'0'1833,"3"6"-1225,0 11-320,1-1 1016,2 4-1040,0-1-472,5-2 208,4-2-176,3-8-128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03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1 384 13819,'3'1'242,"-1"0"-1,1 1 1,0-1 0,-1 0 0,1 1-1,-1-1 1,0 1 0,1 0 0,-1 0-1,0 0 1,0 0 0,0 0 0,0 0-1,-1 1 1,1-1 0,0 1 0,-1-1-1,0 1 1,2 2 0,2 9 552,-1 0 1,6 24 0,-1-4-332,-6-21-278,-1-5-49,1-1 1,-1 0 0,1 1 0,0-1 0,1 0 0,7 11 0,-10-18-120,-1 1 0,1 0 0,0 0 0,0-1 0,-1 1 0,1 0 0,0-1 0,0 1 0,0-1 0,0 1 0,0-1 0,0 0 0,0 1 0,0-1 0,0 0 0,0 0 0,0 1 0,0-1 0,0 0 0,0 0 0,0 0 0,0 0 0,1-1 0,-1 1 0,0 0 0,0 0 0,0-1 0,0 1 0,0 0 0,0-1 0,0 1 0,-1-1 0,1 1 0,0-1 0,0 0 0,0 1 0,0-1 0,-1 0 0,1 1 0,0-1 0,1-2 0,4-4 41,1-1 0,-1 1-1,7-14 1,-11 18-43,21-35 49,-1-1 0,-2-2 1,-2 0-1,-2 0 0,-1-2 1,-3 0-1,11-61 0,-21 86-41,0-1-1,-2-34 0,0 47-12,-1 1 0,0 0 0,0 0 0,0 0 0,0 0 0,-5-9 0,6 13-3,-1-1-1,0 0 1,0 1 0,0-1-1,-1 1 1,1-1 0,0 1-1,-1 0 1,1-1 0,-1 1-1,1 0 1,-1 0-1,1 0 1,-1 0 0,0 0-1,1 0 1,-1 0 0,-3 0-1,3 1 3,0-1-1,0 1 0,0 0 1,0 0-1,0 0 0,0 0 1,0 0-1,0 0 0,0 1 1,0-1-1,0 1 0,0 0 1,0-1-1,0 1 0,0 0 1,-2 1-1,0 1 8,0 0 1,0 0-1,0 0 0,1 0 1,-1 1-1,-4 6 1,-1 3 41,1 1 1,0 0-1,-7 18 1,2-2 100,2 1-1,1-1 1,1 2 0,2-1-1,-6 55 1,13-85-147,0 0 0,0 0 0,0 0 0,0 0 0,0 0 0,0 0 0,0 0-1,0 0 1,1 0 0,-1 0 0,0 0 0,1 0 0,-1 0 0,0 0 0,1 0 0,-1 0 0,1-1-1,1 2 1,-2-1-9,1-1 1,-1 1-1,1-1 0,0 0 0,0 1 0,-1-1 0,1 0 0,0 0 0,0 1 0,-1-1 0,1 0 0,0 0 0,0 0 1,-1 0-1,1 0 0,0 0 0,0 0 0,-1-1 0,2 1 0,5-2-28,-1 0 0,0-1 1,0 0-1,10-6 0,-3 1-32,-3 4 19,-1 0 0,0 0 0,1 1 1,0 0-1,0 1 0,0 0 0,0 1 0,0-1 1,0 2-1,0 0 0,16 1 0,-18 1 21,-1-1 0,0 1 0,0 1 0,0-1 0,0 1 0,0 0 0,0 1 0,-1-1-1,1 1 1,-1 1 0,0-1 0,-1 1 0,1 0 0,-1 0 0,0 1 0,7 9 0,-5-4 3,-1 0-1,0 0 1,-1 0 0,0 1 0,4 18-1,8 17-406,-17-47 372,0 1 0,0 0-1,0-1 1,1 1 0,-1-1 0,0 1 0,0-1 0,1 1-1,-1-1 1,0 1 0,1-1 0,-1 1 0,0-1-1,1 1 1,-1-1 0,1 1 0,-1-1 0,1 0 0,-1 1-1,1-1 1,-1 0 0,1 1 0,-1-1 0,1 0-1,-1 0 1,1 0 0,-1 1 0,1-1 0,0 0 0,0 0-1,0-1-46,0 1-1,0-1 0,0 1 0,0-1 0,0 0 0,0 0 0,-1 1 0,1-1 0,0 0 0,0 0 1,-1 0-1,1 0 0,-1 0 0,1 0 0,0-1 0,16-46-1758,-16 44 1847,12-47-1794,11-33-2178,-1 32 4655,-23 51-500,1 0 1,-1 0-1,1 0 1,0 1-1,-1-1 0,1 0 1,0 0-1,0 1 0,0-1 1,-1 0-1,1 1 1,0-1-1,0 1 0,0-1 1,0 1-1,0 0 0,0-1 1,0 1-1,0 0 0,0 0 1,0 0-1,0-1 1,0 1-1,0 0 0,0 0 1,0 0-1,0 1 0,0-1 1,0 0-1,0 0 0,0 1 1,0-1-1,0 0 1,0 1-1,0-1 0,0 1 1,0-1-1,-1 1 0,3 1 1,-2-2 72,0 1 1,1 0-1,-1-1 0,0 1 1,1-1-1,-1 1 1,1-1-1,-1 0 0,1 0 1,-1 1-1,3-1 1,-4-1-247,1 1 1,0 0 0,0-1 0,-1 1 0,1-1 0,0 0 0,0 1 0,-1-1-1,1 1 1,-1-1 0,1 0 0,0 0 0,-1 1 0,0-1 0,1 0 0,-1 0-1,1 1 1,-1-1 0,0 0 0,1 0 0,-1 0 0,0 0 0,0 0 0,0 0-1,0-1 1,1 1 14,-1 0 0,0-1-1,0 1 1,1 0 0,-1 0 0,0 0-1,0-1 1,0 1 0,0 0-1,-1 0 1,1-1 0,0 1-1,0 0 1,-1 0 0,1 0 0,-1-1-1,1 1 1,-1 0 0,1 0-1,-1 0 1,0 0 0,0 0 0,1 0-1,-1 0 1,0 0 0,0 1-1,0-1 1,0 0 0,0 0-1,-1 0 1,0 1-4,1-1-1,0 1 1,0 0-1,0 0 1,0 0-1,0 0 1,0 0-1,0 0 1,0 0-1,0 1 1,0-1-1,0 0 1,0 1-1,0-1 1,0 0-1,0 1 1,0 0-1,0-1 1,0 1-1,0-1 1,0 1-1,1 0 1,-1 0-1,0-1 1,0 1-1,1 0 1,-1 0-1,1 0 1,-1 0-1,1 0 1,-1 0-1,1 0 1,-1 0-1,1 0 1,-1 1-1,-1 5 35,0 1 0,0-1-1,0 1 1,1-1 0,0 1-1,0 0 1,1 0-1,0-1 1,0 1 0,1 0-1,0 0 1,1-1-1,-1 1 1,2-1 0,-1 1-1,1-1 1,6 12-1,-9-18-37,1 0 0,0 1-1,-1-1 1,1 0 0,0 0 0,0 0-1,0 0 1,0-1 0,0 1-1,0 0 1,0 0 0,0-1-1,0 1 1,0 0 0,0-1-1,0 1 1,1-1 0,-1 1 0,0-1-1,0 0 1,1 0 0,-1 1-1,2-1 1,-1-1-2,0 1 0,0-1-1,0 1 1,0-1 0,0 0 0,0 0 0,0 0-1,0 0 1,0 0 0,-1 0 0,1 0 0,0 0-1,1-3 1,6-5-9,-1-1 1,0-1-1,12-19 0,-14 21-11,7-12-27,16-26-54,-27 44 75,1 0 1,-1 0 0,1 0-1,-1 1 1,1-1-1,0 1 1,0-1-1,0 1 1,0 0-1,7-3 1,-9 5 17,0 0-1,0-1 1,0 1 0,0 0-1,-1 0 1,1 0 0,0 1-1,0-1 1,0 0 0,0 0 0,0 0-1,0 1 1,0-1 0,0 0-1,0 1 1,0-1 0,0 1-1,0-1 1,-1 1 0,1-1-1,0 1 1,0 0 0,-1-1-1,1 1 1,0 0 0,-1 0 0,1 0-1,-1-1 1,1 1 0,-1 0-1,1 0 1,-1 0 0,0 0-1,1 0 1,-1 0 0,1 2-1,8 40 137,-9-39-116,3 25 127,-2-15 15,1 0 0,5 20 1,-7-33-145,0 0-1,0-1 1,1 1 0,-1 0 0,0 0 0,0-1 0,0 1-1,1-1 1,-1 1 0,0 0 0,1-1 0,-1 1 0,1-1-1,-1 1 1,0-1 0,1 1 0,-1-1 0,1 1 0,-1-1-1,1 1 1,0-1 0,-1 0 0,1 1 0,-1-1 0,1 0-1,0 1 1,-1-1 0,2 0 0,-1 0-1,0 0 0,0-1 0,1 1 0,-1-1 0,0 1 0,0-1 0,0 1 0,0-1 0,0 1-1,0-1 1,-1 0 0,1 0 0,0 0 0,0 1 0,1-3 0,4-6 48,1 0 1,8-18-1,-11 21-17,4-9-41,0 1 0,1-1 0,1 1 0,0 1 0,1 0 0,22-20 0,-32 32-12,0 0 0,0 0-1,1 0 1,-1 0-1,0 0 1,0 1 0,0-1-1,1 0 1,-1 1-1,0-1 1,1 1-1,-1-1 1,0 1 0,1 0-1,-1-1 1,1 1-1,-1 0 1,1 0 0,-1 0-1,1 0 1,-1 0-1,0 1 1,1-1 0,-1 0-1,1 0 1,-1 1-1,0-1 1,1 1 0,-1 0-1,0-1 1,0 1-1,1 0 1,-1 0-1,0 0 1,0 0 0,0 0-1,0 0 1,0 0-1,0 0 1,0 0 0,0 0-1,-1 0 1,1 1-1,0-1 1,-1 0 0,1 1-1,0 1 1,2 6-50,1 0 0,-2 0-1,1 0 1,-2 1 0,3 17 0,-3-18 114,0 38-1239,-1-46 1134,0 0-1,0 0 1,0 0-1,0 1 1,0-1-1,0 0 1,0 0-1,-1 0 1,1 0-1,0 0 1,-1 0-1,1-1 1,0 1-1,-1 0 1,0 0-1,1 0 1,-1 0 0,1 0-1,-1 0 1,0-1-1,0 1 1,1 0-1,-1-1 1,0 1-1,0 0 1,0-1-1,0 1 1,0-1-1,0 0 1,0 1-1,0-1 1,0 0-1,0 1 1,0-1-1,-1 0 1,-13-3-499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05.2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0 740 18604,'2'28'2628,"10"48"1,-9-60-2552,1 0 0,0 0 0,1 0 0,1-1 0,15 30 0,-20-44-66,-1 0 1,1-1 0,-1 1 0,1 0 0,0 0 0,-1 0 0,1 0 0,0 0-1,0-1 1,-1 1 0,1 0 0,0-1 0,0 1 0,0 0 0,0-1 0,0 1-1,0-1 1,0 0 0,0 1 0,0-1 0,0 0 0,0 0 0,0 1 0,0-1-1,0 0 1,0 0 0,0 0 0,1 0 0,-1 0 0,0-1 0,0 1 0,0 0-1,0 0 1,0-1 0,0 1 0,0-1 0,0 1 0,0-1 0,0 1 0,0-1-1,-1 1 1,1-1 0,1-1 0,3-3 26,0 0 0,0-1 0,0 1-1,-1-1 1,5-9 0,9-18 105,16-43 0,14-24 28,-46 96-168,13-18 20,-15 22-23,1 0 0,-1-1 1,0 1-1,1 0 1,-1 0-1,0-1 0,1 1 1,-1 0-1,1 0 0,-1 0 1,1 0-1,-1-1 1,0 1-1,1 0 0,-1 0 1,1 0-1,-1 0 0,1 0 1,-1 0-1,0 0 1,1 0-1,-1 0 0,1 1 1,-1-1-1,1 0 0,-1 0 1,0 0-1,1 0 1,-1 0-1,1 1 0,-1-1 1,0 0-1,1 0 0,-1 1 1,0-1-1,1 0 0,-1 1 1,0-1-1,0 0 1,1 1-1,-1-1 0,0 1 1,0-1-1,1 0 0,-1 1 1,0-1-1,0 1 1,0-1-1,0 0 0,0 1 1,0-1-1,0 1 0,0 0 1,33 106 29,-23-71-7,18 47 1,-28-82-23,1 1 1,-1-1-1,1 1 0,-1-1 1,1 0-1,0 1 0,0-1 0,-1 1 1,1-1-1,0 0 0,0 0 1,1 0-1,-1 0 0,0 0 0,0 0 1,0 0-1,1 0 0,-1 0 1,1 0-1,-1 0 0,2 0 1,-2-1-1,0 0 1,0-1-1,1 1 1,-1 0-1,0-1 1,0 1 0,0 0-1,0-1 1,0 1-1,0-1 1,0 0 0,0 1-1,0-1 1,0 0-1,0 1 1,-1-1 0,1 0-1,0 0 1,0 0-1,-1 0 1,2-1 0,3-7 13,0 0 1,0 0-1,-1-1 1,6-17 0,49-214-11,-54 215-44,-2 20-67,0 10 65,-1 12 9,-1-8 20,17 184 132,-10-165-1,0-15-9,-8-12-104,0 0-1,0 0 0,1 1 0,-1-1 0,0 0 0,0 0 0,1 0 0,-1 0 0,0 0 0,0 0 0,1 0 0,-1 0 0,0 0 0,1 0 0,-1 0 0,0 0 0,0 0 0,1 0 0,-1 0 0,0 0 0,0 0 0,1 0 1,-1 0-1,0 0 0,0-1 0,1 1 0,-1 0 0,0 0 0,0 0 0,1 0 0,-1 0 0,0-1 0,0 1 0,0 0 0,0 0 0,1 0 0,-1-1 0,0 1 0,0-1 0,4-4 36,-1-1-1,1-1 0,-1 1 1,-1 0-1,1-1 0,1-10 1,10-51 91,-8 35-93,28-150-386,-34 183 339,0-1 0,0 1 1,0 0-1,0-1 0,0 1 1,0 0-1,0-1 0,0 1 0,0 0 1,0 0-1,0-1 0,0 1 0,1 0 1,-1-1-1,0 1 0,0 0 0,0 0 1,0-1-1,0 1 0,1 0 0,-1 0 1,0-1-1,0 1 0,0 0 0,1 0 1,-1-1-1,0 1 0,0 0 1,1 0-1,-1 0 0,0 0 0,1 0 1,-1-1-1,4 12-109,0 24 16,-4-34 95,4 59 26,-3-25 184,2-1 0,12 58 0,-15-89-176,1-1-1,-1 0 1,1 0-1,0 0 0,0 0 1,0 0-1,0 0 1,0-1-1,2 3 0,-2-3-17,-1-1-1,1 0 1,-1 0-1,0 1 1,1-1-1,0 0 1,-1 0-1,1 0 1,-1 1-1,1-1 1,-1 0-1,1 0 1,-1 0-1,1 0 0,-1 0 1,1 0-1,-1 0 1,1 0-1,-1 0 1,1 0-1,0-1 1,-1 1-1,1 0 1,-1 0-1,1 0 1,-1-1-1,1 1 1,-1 0-1,0-1 1,1 1-1,-1 0 0,1-1 1,-1 1-1,0 0 1,1-1-1,-1 1 1,0-1-1,1 1 1,-1-1-1,0 1 1,0-1-1,1 1 1,-1-2-1,7-8 49,-1-1 0,0 0 0,-1-1 0,0 1 0,3-14 0,16-68-13,-15 55-80,-3 11-7,-4 16-25,0 0 0,1-1-1,8-17 1,-11 29 63,0 0 1,0 0-1,0 0 1,0 0 0,0 0-1,0 0 1,0 0-1,0 0 1,0 0-1,0 0 1,0-1-1,0 1 1,0 0 0,0 0-1,1 0 1,-1 0-1,0 0 1,0 0-1,0 0 1,0 0-1,0 0 1,0 0-1,0 0 1,0 0 0,0 0-1,0 0 1,0 0-1,1 0 1,-1 0-1,0 0 1,0 0-1,0 0 1,0 0 0,0 0-1,0 0 1,0 0-1,0 0 1,0 0-1,0 0 1,1 0-1,-1 0 1,0 0-1,0 0 1,0 0 0,0 0-1,0 0 1,0 0-1,0 0 1,0 0-1,0 0 1,0 0-1,0 0 1,0 1 0,0-1-1,1 0 1,-1 0-1,0 0 1,0 0-1,0 0 1,0 0-1,0 0 1,0 0 0,0 0-1,4 10-84,0 11 22,6 50-72,-9-48 143,2-1 0,1 1 1,0-1-1,2 0 0,10 26 0,-16-47-1,0 0 0,1 0 0,-1 0 0,1 0 0,-1 0 0,1 0 0,-1-1 0,1 1 0,0 0 0,-1 0 0,1 0 0,0 0 0,0-1 0,-1 1 0,1 0 0,0-1 0,0 1 0,0-1 0,0 1 0,0-1 0,0 1 0,0-1 0,2 1 0,-2-1 0,0-1 1,0 1 0,0 0-1,0-1 1,1 1 0,-1 0-1,0-1 1,0 0 0,0 1-1,0-1 1,0 0 0,0 1-1,-1-1 1,1 0 0,0 0-1,0 0 1,1-1 0,4-6 21,-1-1-1,0 1 1,7-19 0,13-37-447,-3-1 0,26-128 0,1-141-670,-42 276 1237,-13 128 171,4 127 1,23 69 648,-18-240-850,-1 0 4,1 10 143,1 1 0,17 65 1,-13-87-182,-8-15-80,0 0-1,0 0 0,1 0 1,-1 0-1,0 0 1,0 0-1,0 0 1,0 0-1,0 0 0,1 1 1,-1-1-1,0 0 1,0 0-1,0 0 0,0 0 1,1 0-1,-1 0 1,0 0-1,0 0 1,0 0-1,0 0 0,1 0 1,-1 0-1,0 0 1,0-1-1,0 1 0,0 0 1,0 0-1,1 0 1,-1 0-1,0 0 1,0 0-1,0 0 0,0 0 1,0 0-1,1-1 1,-1 1-1,0 0 1,0 0-1,0 0 0,0 0 1,0-1-1,1-1 0,0 0 0,0 0 0,-1 0 0,1 0 0,-1-1 0,1 1 0,-1 0 0,0-1 0,0 1 0,0-4 1,-2-11-54,-1-1 1,0 1 0,-1 0 0,-1 0-1,-11-26 1,1 10-215,-33-54-1,-31-25-405,71 101 598,66-5 112,-31 7-260,-1 0 0,0-2-1,0-1 1,-1-1 0,31-21 0,-38 16-837,-18 17 1030,0 0 1,1 0-1,-1 1 0,0-1 0,1 0 1,-1 0-1,0 0 0,0 1 1,0-1-1,1 0 0,-1 0 1,0 0-1,0 0 0,-1 1 0,1-1 1,0 0-1,0 0 0,0 0 1,0 0-1,-1 1 0,1-1 0,0 0 1,-1 0-1,1 1 0,-1-1 1,1 0-1,-1 0 0,0 0 1,-13-11-623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05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 14 16388,'-15'-4'2216,"0"-2"-1376,9 3 2145,9 3-2993,3 0 464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06.3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16900,'4'8'287,"0"-1"1,-1 1 0,0 0-1,0 0 1,-1 0-1,1 1 1,-2-1 0,1 0-1,-1 1 1,-1-1 0,0 10-1,2 10 827,9 147 440,5 45-178,-15-215-1307,-1 0 1,1 0-1,0 0 1,0 0-1,1 0 1,-1-1-1,3 6 1,-3-9-64,-1-1 1,0 0-1,0 0 1,0 0-1,0 1 1,1-1 0,-1 0-1,0 0 1,0 0-1,0 0 1,1 1-1,-1-1 1,0 0-1,0 0 1,1 0 0,-1 0-1,0 0 1,0 0-1,1 0 1,-1 0-1,0 0 1,0 0-1,1 0 1,-1 0-1,0 0 1,0 0 0,1 0-1,-1 0 1,0 0-1,0 0 1,1 0-1,-1 0 1,0 0-1,0 0 1,1 0-1,-1-1 1,0 1 0,0 0-1,0 0 1,1 0-1,-1 0 1,0-1-1,14-22 135,28-95 69,-35 89-201,2 2 0,1-1 1,2 1-1,0 1 0,21-34 1,-32 59-10,0-1 0,0 0 1,0 1-1,0-1 0,1 1 0,-1 0 1,0-1-1,1 1 0,-1 0 0,1 0 1,-1 0-1,1 0 0,-1 0 0,1 0 1,0 0-1,0 0 0,-1 1 0,1-1 1,0 1-1,0-1 0,2 1 0,-2 0 0,-1 0-1,1 1 1,-1 0-1,1-1 1,-1 1-1,1 0 1,-1 0-1,0-1 1,1 1-1,-1 0 1,0 0-1,0 1 1,0-1-1,0 0 1,0 0-1,0 1 1,0-1-1,0 0 1,1 2-1,3 8 3,0 1-1,0-1 1,-2 1-1,5 20 0,6 28-340,-4 2 0,6 109 0,-22-216-1714,3 14 1487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07.3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119 593 16956,'5'3'432,"-1"0"1,0 0 0,0 1-1,0 0 1,0-1 0,5 9-1,-8-11-370,-1-1 0,0 0 0,0 1 0,0-1 1,0 0-1,1 0 0,-1 1 0,0-1 0,0 0 0,0 1 0,1-1 0,-1 0 0,0 0 0,0 0 0,1 1 0,-1-1 0,0 0 0,1 0 0,-1 0 0,0 0 0,0 0 0,1 0 0,-1 1 0,0-1 1,1 0-1,-1 0 0,0 0 0,1 0 0,-1 0 0,0 0 0,1 0 0,-1 0 0,0 0 0,1-1 0,-1 1 0,0 0 0,1 0 0,4-14 1012,-5-20-281,-1 26-717,0 0-1,-1 0 1,0 0-1,-1 0 1,0 1 0,0-1-1,-1 1 1,0 0-1,-4-7 1,6 10-71,0 1 0,-1 0 1,1 0-1,-1 0 0,1 0 1,-1 0-1,0 1 0,0-1 0,0 1 1,-1 0-1,1 0 0,0 0 1,-1 0-1,1 1 0,-1-1 1,0 1-1,1 0 0,-1 0 0,0 0 1,-7 0-1,8 1-5,1 0 1,-1 1-1,0 0 0,0-1 1,1 1-1,-1 0 0,0 0 0,1 1 1,-1-1-1,1 0 0,0 1 1,-1 0-1,1-1 0,0 1 1,0 0-1,0 0 0,0 0 0,0 1 1,1-1-1,-1 0 0,1 1 1,-1-1-1,1 1 0,0-1 1,0 1-1,0-1 0,0 1 0,1 0 1,-1 3-1,-2 4 0,2 0 1,-1 0-1,1 0 1,1 0-1,0 1 1,3 18-1,-1-17 11,1 1-1,0 0 1,1-1 0,0 0-1,1 1 1,1-2 0,0 1-1,1-1 1,0 0 0,9 11-1,-14-19-5,1 1-1,0-1 1,0 0-1,0 0 1,1 0 0,-1 0-1,1 0 1,-1-1-1,1 0 1,0 0-1,0 0 1,0 0-1,0 0 1,1-1-1,-1 0 1,0 0-1,0 0 1,1 0-1,-1-1 1,1 0-1,-1 0 1,0 0 0,1 0-1,-1-1 1,1 1-1,-1-1 1,0 0-1,1-1 1,-1 1-1,0-1 1,0 0-1,7-4 1,-2 0 8,0-1 0,0 0 0,-1 0 1,0-1-1,0 0 0,-1 0 0,0-1 1,-1 0-1,0 0 0,9-18 0,-3 1 18,-1-1-1,15-54 0,-21 63-38,-1 0 0,0 0 0,-2-1 0,0 1 0,-1-1 0,-3-30 0,2 49 7,0 1 1,0-1-1,0 0 1,0 0-1,0 0 1,0 0-1,-1 0 0,1 0 1,0 0-1,0 0 1,0 0-1,0 0 1,0 0-1,0 0 1,0 0-1,-1 0 1,1 0-1,0 0 0,0 0 1,0 0-1,0 0 1,0 0-1,0 0 1,0 0-1,-1 0 1,1 0-1,0 0 1,0 0-1,0 0 0,0 0 1,0 0-1,0-1 1,0 1-1,0 0 1,0 0-1,0 0 1,-1 0-1,1 0 1,0 0-1,0 0 1,0 0-1,0 0 0,0 0 1,0-1-1,0 1 1,0 0-1,0 0 1,0 0-1,0 0 1,0 0-1,0 0 1,0 0-1,0-1 0,0 1 1,0 0-1,0 0 1,0 0-1,0 0 1,0 0-1,0 0 1,0 0-1,0-1 1,0 1-1,0 0 0,0 0 1,0 0-1,0 0 1,1 0-1,-5 9-15,0 23 123,1 1 0,2-1 0,1 0-1,1 1 1,2-1 0,8 38-1,-10-66-72,0 0 0,0 0 0,0 0-1,1 0 1,0 0 0,0 0 0,0 0 0,0-1-1,4 5 1,-6-7-24,1-1-1,-1 1 1,1-1 0,-1 1 0,1-1-1,-1 0 1,1 1 0,0-1-1,-1 0 1,1 1 0,-1-1-1,1 0 1,0 0 0,-1 0 0,1 1-1,0-1 1,-1 0 0,1 0-1,0 0 1,0 0 0,-1 0-1,2-1 1,0 1 1,-1-1 1,1 0-1,-1 0 0,0 1 0,1-1 1,-1 0-1,0 0 0,0 0 0,0-1 1,0 1-1,0 0 0,0 0 0,0-1 1,1-1-1,7-12 8,-1 0 1,-1-1 0,-1 0-1,0-1 1,-1 1 0,6-34-1,5-105-10,-15 143-29,0-12-94,-1-30 0,3 92 10,12 103-9,-11-115 148,1 0 1,1-1-1,14 35 0,-18-55-18,0 1-1,1-1 1,0 1-1,0-1 1,0 0-1,1 0 0,5 5 1,-9-9-18,1 0 1,0 0-1,0 0 1,0-1-1,0 1 0,0 0 1,0-1-1,1 1 1,-1-1-1,0 1 1,0-1-1,0 0 1,1 1-1,-1-1 0,0 0 1,0 0-1,0 0 1,1 0-1,-1 0 1,0 0-1,0 0 1,1 0-1,-1 0 0,0-1 1,0 1-1,0 0 1,1-1-1,-1 1 1,0-1-1,0 1 1,0-1-1,0 0 0,0 1 1,0-1-1,0 0 1,0 0-1,0 0 1,0 0-1,-1 0 1,1 0-1,1-1 0,4-7-146,0 0 0,-1 0 0,1 0 0,-2-1-1,1 0 1,-1 1 0,-1-2 0,0 1 0,0 0-1,1-17 1,0-6-780,-2-1 0,-1-34-1,-7-7-1408,-2 1 0,-23-87-1,19 102 1877,10 47 944,4 15 548,3 20 340,7 63 798,20 133 1079,-20-154-2191,28 83 0,-37-139-968,13 33 263,-15-39-328,1 0 0,-1-1 0,0 0 0,1 1 0,0-1 0,-1 0 0,1 0 0,0 0 0,0 0 0,1 0 0,-1 0 1,5 2-1,-7-3-25,1-1 1,0 0 0,-1 0 0,1 0 0,0 1 0,-1-1 0,1 0-1,0 0 1,-1 0 0,1 0 0,0 0 0,-1 0 0,1 0-1,0-1 1,-1 1 0,1 0 0,0 0 0,-1 0 0,1-1-1,0 1 1,-1 0 0,1-1 0,-1 1 0,1 0 0,-1-1 0,1 1-1,-1-1 1,1 1 0,-1-1 0,1 1 0,-1-1 0,1 0-1,-1 1 1,0-1 0,1 1 0,-1-1 0,0 0 0,1 0 0,6-27-72,-5 11-11,-2 0 0,1 0 1,-2 0-1,-1 0 0,0 0 0,-1 0 0,0 0 0,-2 1 0,-8-23 0,13 38 68,-1 0-1,1 0 0,-1 0 1,1 0-1,-1 0 0,0 0 1,1 0-1,-1 0 0,0 0 1,0 0-1,0 0 0,0 0 1,-2-1-1,3 2 8,0 0 0,-1 0 0,1 0 0,0 0 0,-1 0 0,1 0 0,0 0 0,-1 0 0,1 0 0,0 0 1,-1 0-1,1 0 0,0 0 0,0 0 0,-1 0 0,1 1 0,0-1 0,-1 0 0,1 0 0,0 0 0,0 1 0,-1-1 0,1 0 0,0 0 0,0 1 0,-1-1 0,1 0 1,0 0-1,0 1 0,-1 0 0,-1 3-26,0 0 0,1 0 0,-1 1 0,1-1 0,-1 8 0,-1-11 38,1-7 46,2 6-48,0-1 0,0 1 1,0 0-1,0-1 0,0 1 1,1-1-1,-1 1 0,0-1 1,0 1-1,0 0 0,0-1 1,0 1-1,1-1 0,-1 1 0,0 0 1,0-1-1,1 1 0,-1 0 1,0-1-1,0 1 0,1 0 1,-1-1-1,0 1 0,1 0 1,-1 0-1,0-1 0,1 1 1,-1 0-1,1 0 0,-1 0 1,0 0-1,1-1 0,-1 1 0,1 0 1,-1 0-1,1 0 0,-1 0 1,1 0-1,21 9 128,-11-3 18,-18-14 0,-6-3-120,0 0-1,-1 1 1,0 0-1,-21-10 1,27 16-29,0 1 1,0 0 0,0 0 0,0 0-1,-1 1 1,1 0 0,-1 1 0,0 0 0,1 0-1,-14 1 1,17 1-1,1 1 0,0 0 0,0 0 1,0 0-1,1 0 0,-1 0 0,0 1 0,1-1 0,-5 6 0,-10 5 3,4-3 147,27-15 132,6-2-196,29-11 233,77-29-615,-106 38 328,0-1 0,0 0 0,-1-2-1,20-15 1,-22 12-94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07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1 317 14147,'3'3'245,"0"0"0,0 0 0,0 0 0,0-1-1,1 1 1,-1-1 0,1 0 0,0 0 0,0 0 0,-1-1 0,1 1 0,0-1-1,0 0 1,1 0 0,-1 0 0,0-1 0,0 0 0,0 1 0,0-1 0,1-1-1,-1 1 1,0-1 0,0 1 0,0-1 0,7-3 0,-2 1 76,-1-1-1,1 0 1,-1 0-1,0-1 1,0 0 0,0 0-1,-1-1 1,0 0 0,0 0-1,9-11 1,-2-1 46,0 0-1,-1-1 0,17-35 1,-25 45-306,-1 0 1,0-1-1,-1 0 1,0 0-1,0 0 1,-1 0-1,0-1 1,-1 1-1,-1 0 0,0-15 1,0 23-48,0-1 0,0 1 1,-1 0-1,1-1 0,-1 1 0,0 0 1,0 0-1,0 0 0,0 0 0,0-1 0,0 1 1,0 1-1,-1-1 0,1 0 0,-1 0 1,-2-2-1,3 3-7,0 0 1,-1 1-1,1-1 0,0 0 1,-1 1-1,1-1 1,-1 1-1,1 0 1,-1-1-1,1 1 0,-1 0 1,1 0-1,-1 0 1,0 0-1,1 0 0,-1 0 1,1 0-1,-1 1 1,1-1-1,-1 0 1,1 1-1,-1-1 0,1 1 1,0 0-1,-3 1 1,-2 2 8,0 0 1,0 1 0,1 0-1,-1 0 1,1 0 0,0 1 0,0 0-1,1 0 1,-1 0 0,1 0-1,1 1 1,-1 0 0,-2 8-1,-3 9 60,0 1 0,-6 36 0,9-34 30,1 0 1,-1 35-1,6-56-78,-1 1 1,1 0-1,1-1 1,-1 1-1,1-1 0,1 1 1,-1-1-1,1 0 1,0 0-1,0 1 0,1-1 1,0-1-1,0 1 1,0 0-1,7 7 1,-8-10-51,1-1 1,-1 0 0,1 1-1,0-1 1,0-1 0,0 1 0,0 0-1,0-1 1,0 0 0,1 1-1,-1-1 1,0 0 0,1-1-1,-1 1 1,1-1 0,-1 1 0,0-1-1,1 0 1,-1 0 0,1-1-1,-1 1 1,1-1 0,-1 0-1,0 0 1,1 0 0,-1 0 0,0 0-1,0-1 1,0 1 0,4-3-1,2-1-87,-1-1 0,0 0 1,0 0-1,-1 0 0,0-1 0,0 0 0,0 0 0,-1-1 0,9-13 0,7-19-244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08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210 2 19468,'-3'-1'117,"1"1"0,0 0 1,0 0-1,0 0 0,-1 0 0,1 0 0,0 0 0,0 0 0,0 1 0,-1-1 0,1 1 1,0 0-1,0 0 0,0 0 0,0 0 0,0 0 0,-2 2 0,-32 26 378,33-26-275,-14 14-64,1-1 0,1 2 0,-21 32 0,29-41-126,1 2 1,1-1-1,0 1 1,0 0-1,1 0 1,1 0-1,0 1 1,0-1-1,-1 13 1,4-23-35,0 0 0,0 1 0,0-1 0,0 0 0,0 0 0,0 0 0,0 0 0,0 1 0,1-1 0,-1 0 0,0 0 0,1 0 0,-1 0 0,1 0 0,-1 0 0,1 0 0,-1 0 0,1 0 0,0 0 0,-1 0 0,1 0 0,0 0 0,0 0 0,0-1 0,0 1 0,0 0 0,0-1 0,0 1 0,0 0 0,0-1 0,0 0 0,0 1 0,0-1 0,0 1 0,0-1 0,1 0 0,0 0 1,7 1-45,-1-1 0,0 0 0,0-1 1,14-2-1,7 0-32,-22 3 70,0 0 0,0 1 0,0 0 0,0 0-1,0 0 1,0 1 0,0 0 0,0 1 0,0 0 0,-1 0 0,1 0-1,-1 1 1,0-1 0,0 2 0,0-1 0,8 9 0,-8-6 63,1 0 0,-2 1 0,1 0 0,-1 0 0,-1 0 0,1 1 0,-1 0 0,-1 0 0,0 0 0,0 0 0,3 15 0,-4-11 59,-1 0 0,0 0 0,-1 0 0,0 0 0,-1-1 0,0 1 0,-1 0-1,-6 20 1,5-23-33,0-1-1,-1-1 1,1 1-1,-2 0 1,1-1-1,-1 0 1,-1 0-1,0 0 0,0-1 1,0 0-1,-14 12 1,17-16-113,-1-1 1,1 0-1,-1 1 1,0-1 0,1-1-1,-1 1 1,0 0-1,0-1 1,0 0 0,0 0-1,-6 1 1,8-2-42,-1 0 1,1 0-1,0 0 1,0 0-1,0-1 1,-1 1-1,1-1 1,0 1-1,0-1 1,0 0-1,0 0 1,0 0 0,0 0-1,0 0 1,0 0-1,1 0 1,-1-1-1,0 1 1,1 0-1,-1-1 1,1 0-1,-1 1 1,-1-5-1,-1 0-119,0-1-1,1 0 1,0 0-1,1-1 1,-1 1-1,1-1 1,-1-12-1,-2-57-570,5 75 738,-1-72-851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24.3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47 12987,'17'10'824,"-5"-8"-760,6-2-24,1-3 104,2-3-128,9-3-800,2-3 752,4-2-88,3-1-80</inkml:trace>
  <inkml:trace contextRef="#ctx0" brushRef="#br0" timeOffset="1">993 5 11338,'31'13'777,"7"4"-745,2 1-360,7 1 464,1-4-80,5-7-80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09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 16251,'11'-13'1046,"-11"13"-1021,1 0 0,-1 0 0,0-1 0,0 1 0,0 0 0,1 0 0,-1 0 0,0 0 0,0 0 0,0 0 0,1 0 0,-1 0 0,0 0 0,0 0 0,0 0-1,1 0 1,-1 0 0,0 0 0,0 0 0,0 0 0,1 0 0,-1 0 0,0 1 0,0-1 0,0 0 0,1 0 0,-1 0 0,0 0 0,0 0 0,0 0 0,0 1-1,0-1 1,1 0 0,-1 0 0,0 0 0,0 0 0,0 1 0,7 29 1338,-6-22-1193,23 134 1588,6 0 1,78 221-1,-105-353-1705,-1-5-17,-1 0 1,1-1-1,0 1 1,0-1-1,0 1 1,6 6-1,-8-10-33,0-1 0,0 0-1,0 0 1,0 0 0,1 0-1,-1 0 1,0 1 0,0-1-1,0 0 1,0 0 0,0 0-1,0 0 1,0 0 0,1 0-1,-1 1 1,0-1 0,0 0-1,0 0 1,0 0-1,0 0 1,1 0 0,-1 0-1,0 0 1,0 0 0,0 0-1,0 0 1,1 0 0,-1 0-1,0 0 1,0 0 0,0 0-1,0 0 1,1 0 0,-1 0-1,0 0 1,0 0 0,0 0-1,0 0 1,1 0 0,-1 0-1,0 0 1,0 0-1,0-1 1,3-8 46,-4-17-3,-7-13-88,-1 0 0,-2 1-1,-2 0 1,-19-41-1,11 40-178,19 38 48,2 7 114,4 7 28,-1-5 12,1 1 0,1-1-1,-1 0 1,1-1 0,1 1-1,-1-1 1,1 0-1,1-1 1,10 10 0,-14-14 15,-1 0 1,1 0 0,-1 0-1,1 0 1,0-1 0,0 1-1,0-1 1,0 0 0,0 0-1,0 0 1,0 0 0,0 0-1,0-1 1,1 1 0,-1-1-1,0 0 1,0 0-1,1 0 1,-1-1 0,0 1-1,0-1 1,0 0 0,0 1-1,0-1 1,0-1 0,0 1-1,0 0 1,0-1 0,0 1-1,3-4 1,-1 1 4,-1 0-1,1-1 1,-1 0 0,0 0 0,0 0 0,0-1-1,-1 1 1,1-1 0,-1 0 0,-1 0 0,1 0-1,-1 0 1,0-1 0,1-6 0,-1 1 13,0 0 0,-1 0 0,0 0 0,-1 0 0,-1-1 0,-2-18 1,1 24-20,1 11 2,2 11-4,7 11 10,1 0 0,17 34 0,-21-50 12,0-1-1,0 0 1,1 0 0,0-1-1,1 1 1,0-1 0,0-1 0,0 1-1,13 8 1,-18-14-8,1 0 0,-1-1 1,1 0-1,0 1 0,-1-1 0,1 0 0,0 0 1,0-1-1,0 1 0,-1 0 0,1-1 0,0 0 1,0 1-1,0-1 0,0-1 0,0 1 0,0 0 1,5-2-1,-4 1 2,0-1 0,0 0 0,0 0 0,-1 0 0,1-1 0,0 1 0,-1-1 0,1 0 0,-1 0 0,0 0 0,3-4 0,4-7 14,0 0 0,-2-1 0,0 1 0,0-2 0,7-20 0,-7 8 24,11-53 0,0-5 0,-19 86-47,0 0 0,1 0 0,-1 0-1,0 0 1,0 1 0,0-1 0,0 0 0,0 0-1,0 0 1,0 0 0,0 0 0,0 0 0,0 0-1,1 0 1,-1 0 0,0 0 0,0 0 0,0 0-1,0 0 1,0 0 0,0 1 0,0-1 0,1 0 0,-1 0-1,0 0 1,0 0 0,0 0 0,0 0 0,0 0-1,0 0 1,1-1 0,-1 1 0,0 0 0,0 0-1,0 0 1,0 0 0,0 0 0,0 0 0,0 0 0,1 0-1,-1 0 1,0 0 0,0 0 0,0 0 0,0 0-1,0 0 1,0-1 0,0 1 0,15 80-3,-6-23 68,-3-25-3,-4-18-25,0-1-1,1 1 0,1-1 1,0 0-1,0 0 0,8 13 0,-12-26-49,0 1-1,0-1 0,0 1 0,1-1 0,-1 1 0,0-1 0,0 1 0,1-1 0,-1 1 0,0-1 0,1 0 0,-1 1 0,0-1 0,1 1 0,-1-1 0,1 0 0,-1 1 0,0-1 0,1 0 0,-1 0 0,1 0 0,-1 1 0,1-1 0,-1 0 0,1 0 1,-1 0-1,1 0 0,-1 0 0,2 0 0,-1 0-48,-1-1 1,1 1-1,0-1 1,-1 0 0,1 1-1,-1-1 1,1 0-1,-1 1 1,1-1 0,-1 0-1,0 0 1,1 1-1,-1-1 1,0 0 0,1-1-1,5-38-1949,-5 19 1301,-4-42 1,-4 11-245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10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17236,'-5'0'1600,"5"7"-1280,0 7-248,-1 1 768,2 1-320,2-1-440,3-1-96,5 0 0</inkml:trace>
  <inkml:trace contextRef="#ctx0" brushRef="#br0" timeOffset="1">226 139 11987,'3'5'381,"0"0"1,0 0 0,0 0-1,-1 0 1,0 0 0,0 1 0,-1-1-1,2 7 1,5 51 2368,-1-11-1330,-3-33-1241,1-1-1,0 0 0,2-1 1,0 1-1,1-1 0,0 0 1,2-1-1,0 0 0,0-1 1,2 0-1,0 0 0,0-1 1,2-1-1,28 23 0,-26-23-54,0 0 0,-2 1-1,0 1 1,0 0 0,21 33-1,-28-36 26,0 0-1,-1 0 1,-1 1-1,0-1 1,0 1-1,-1 0 1,-1 1-1,0-1 1,1 23 0,-4-34-102,0 1 0,0-1 1,0 1-1,0 0 0,0-1 1,-1 1-1,1-1 0,-1 1 1,0-1-1,0 1 0,0-1 1,0 0-1,-2 4 0,2-5-30,0 0-1,0 0 1,0 0-1,1-1 1,-1 1-1,0 0 1,0-1-1,0 1 1,0-1-1,0 1 1,0-1-1,-1 0 1,1 1 0,0-1-1,0 0 1,0 0-1,0 0 1,0 0-1,0 0 1,-1 0-1,1 0 1,0 0-1,0 0 1,0 0-1,0-1 1,0 1-1,0 0 1,0-1-1,0 1 1,0-1-1,0 1 1,0-1-1,-1 0 1,-6-5 9,-1 0 0,2 0 0,-1 0 0,1-1 0,0 0 0,0-1 0,1 0 0,0 0 0,1 0 0,-1 0 0,-3-11 0,-4-7-96,2 0 1,-14-45 0,17 42-47,2-1 1,0-1-1,3 1 0,0-1 1,2 1-1,1-1 0,1 0 1,2 0-1,1 1 0,12-45 1,-8 46 23,-2 10 7,-1 0-1,3-33 1,-7 51 84,-1 1 1,0 0 0,0 0 0,0-1 0,0 1-1,0 0 1,0-1 0,0 1 0,0 0 0,0 0-1,0-1 1,0 1 0,0 0 0,0-1 0,0 1 0,0 0-1,0 0 1,0-1 0,0 1 0,0 0 0,0-1-1,-1 1 1,1 0 0,0 0 0,0 0 0,0-1 0,0 1-1,-1 0 1,1 0 0,0-1 0,0 1 0,-1 0-1,1 0 1,-8 6 33,-6 16 39,12-15-44,0 1 0,0-1-1,1 1 1,0 0 0,1 0-1,0-1 1,0 1 0,0 0-1,1 0 1,0 0 0,1-1 0,0 1-1,0-1 1,0 1 0,5 7-1,-6-11-5,1 0-1,0-1 0,1 1 0,-1-1 0,0 1 0,1-1 1,0 0-1,0 0 0,0 0 0,0-1 0,0 1 1,1-1-1,3 3 0,-4-4-5,0 1 1,0-1-1,1-1 1,-1 1 0,0 0-1,0-1 1,1 1-1,-1-1 1,0 0-1,1 0 1,-1 0-1,0-1 1,1 1-1,-1-1 1,0 0-1,0 0 1,0 0-1,5-2 1,2-2 7,0-1-1,0 0 1,0-1 0,-1 0 0,1 0 0,11-14 0,49-59-13,-47 52-28,-12 15 9,-7 7 0,0 0 0,1 0 0,0 1 0,0 0 1,0-1-1,1 2 0,0-1 0,0 1 0,0 0 0,11-5 0,-16 8 15,0 1 1,0 0-1,0 0 0,0 0 0,1 0 0,-1 0 0,0 0 0,0 0 0,0 0 0,0 1 0,0-1 0,0 0 0,0 1 0,0-1 0,0 0 0,0 1 0,0 0 0,0-1 0,0 1 0,0-1 1,0 1-1,0 0 0,0 0 0,0 0 0,-1-1 0,1 1 0,0 0 0,-1 0 0,1 0 0,-1 0 0,1 0 0,-1 0 0,1 0 0,-1 2 0,3 5 79,0 0-1,-1 0 1,2 13-1,-2-11 12,4 20 161,-5-19-113,1-1 1,0 1-1,1-1 1,5 12-1,-8-21-124,0 0 0,0-1 0,1 1 0,-1 0 0,1 0 0,-1 0 0,0-1 0,1 1 0,0 0-1,-1-1 1,1 1 0,-1 0 0,1-1 0,0 1 0,-1-1 0,1 1 0,0-1 0,0 1 0,-1-1 0,1 1-1,0-1 1,0 0 0,0 1 0,-1-1 0,1 0 0,1 0 0,0 0 2,-1 0 0,1-1 0,-1 1-1,1-1 1,-1 1 0,0-1 0,1 0 0,-1 1 0,0-1 0,0 0 0,1 0-1,-1 0 1,0 0 0,1-1 0,6-7 53,0-1 0,-1 1 0,7-14-1,-10 16-37,15-26 49,21-31 3,-36 59-101,-1 0-1,1 0 1,0 1 0,1-1-1,-1 1 1,1 0 0,0 1-1,0-1 1,7-3 0,-11 6 3,0 1 0,0-1 0,1 1 1,-1 0-1,0-1 0,0 1 0,0 0 0,0 0 1,0-1-1,0 1 0,1 0 0,-1 0 0,0 0 1,0 1-1,0-1 0,0 0 0,0 0 0,0 1 1,1-1-1,-1 0 0,0 1 0,2 1 0,-2-1-13,1 0 0,0 1-1,-1 0 1,0-1-1,1 1 1,-1 0 0,0 0-1,0 0 1,1 0-1,-2 0 1,2 2 0,1 5-234,0 0 0,-1 0 0,0 0 0,0 14 0,-1-22 251,-1 1 0,0-1-1,0 0 1,0 0 0,0 0 0,0 0 0,0 1 0,0-1 0,0 0 0,0 0 0,0 0-1,-1 0 1,1 0 0,0 0 0,-1 1 0,1-1 0,-1 0 0,1 0 0,-1 0 0,0 0 0,1-1-1,-1 1 1,0 0 0,0 0 0,0 0 0,0 0 0,1-1 0,-1 1 0,0 0 0,0-1 0,0 1-1,0-1 1,-1 1 0,1-1 0,0 0 0,0 1 0,0-1 0,-2 0 0,-17 0-268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11.2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1 350 15995,'1'20'561,"0"3"-114,2 0 0,0 0 1,8 28-1,-9-46-377,-1 0 0,1 0 0,0 0 0,0 0 0,1 0 0,0 0 0,-1-1 0,1 1 0,1-1 0,-1 0 0,1 0 0,0 0 0,0 0 0,0-1 0,0 1 0,0-1 0,1 0 0,0-1 1,6 4-1,-8-5-12,0 0 1,0 0 0,0-1 0,0 1-1,0-1 1,0 0 0,0 1-1,0-1 1,0-1 0,0 1 0,0 0-1,0-1 1,0 1 0,5-3 0,-2 1 23,-1-1-1,0 0 1,0 1 0,-1-2 0,1 1 0,0 0 0,5-7 0,1-1 75,-1-2 1,0 1 0,-1-1-1,13-25 1,-1-7 79,-3-1-1,-2 0 1,20-93-1,-34 131-222,0 31 136,0-6-120,4 36 291,2 0 0,28 96 0,-36-148-314,18 44 351,-17-42-318,0-1 1,0 0-1,1 0 0,-1 0 0,0 1 0,1-1 1,0-1-1,0 1 0,-1 0 0,1 0 0,0-1 1,0 1-1,0-1 0,1 1 0,3 1 0,-5-3-18,0 0 0,0 0 0,0 1 0,1-1-1,-1 0 1,0 0 0,0 0 0,0 0 0,0-1-1,0 1 1,0 0 0,0 0 0,0-1 0,0 1-1,0 0 1,0-1 0,0 1 0,0-1 0,0 1-1,1-2 1,1 0 18,-1 0 0,0-1 1,0 1-1,1-1 0,-1 1 0,3-6 0,1-5 53,0 0-1,6-18 0,-10 26-63,5-20 18,0-1 0,-2 1 1,-1-1-1,-1 0 1,-1 0-1,-3-51 1,1 73-46,0 1 1,0 0 0,-1-1-1,1 1 1,-1-1 0,0 1-1,0 0 1,0-1 0,-3-4-1,4 8-1,-1-1 0,1 1-1,0 0 1,0 0 0,0 0-1,0 0 1,0 0-1,0 0 1,0 0 0,0 0-1,0 0 1,0 0 0,0 0-1,0-1 1,-1 1 0,1 0-1,0 0 1,0 0-1,0 0 1,0 0 0,0 0-1,0 0 1,0 0 0,0 0-1,-1 0 1,1 0 0,0 0-1,0 0 1,0 0-1,0 0 1,0 0 0,0 0-1,0 0 1,0 0 0,-1 0-1,1 0 1,0 0 0,0 0-1,0 1 1,0-1-1,0 0 1,0 0 0,0 0-1,0 0 1,0 0 0,-1 0-1,1 0 1,0 0 0,0 0-1,0 0 1,0 0-1,0 1 1,0-1 0,0 0-1,0 0 1,0 0 0,0 0-1,0 0 1,-3 11 22,2 12 4,2-7-11,0-1-1,1 1 0,5 17 1,-5-27-12,-1-1 1,1 0 0,-1 0 0,2 0-1,-1 0 1,0 0 0,1 0-1,0-1 1,0 1 0,1-1 0,-1 0-1,7 7 1,-8-10 2,1 0 0,-1 0 0,1 1 0,-1-1-1,1-1 1,-1 1 0,1 0 0,0-1 0,-1 1 0,1-1 0,0 0 0,0 0 0,-1 0-1,1 0 1,0 0 0,-1-1 0,1 1 0,0-1 0,-1 0 0,1 1 0,-1-1-1,1-1 1,-1 1 0,1 0 0,-1 0 0,0-1 0,0 0 0,3-2 0,6-4 21,-2-1 1,1 0 0,-1 0-1,11-16 1,-4 4 16,-2-1-1,0 0 1,15-33 0,-23 40-41,-1 1-1,1-1 1,-2 0-1,0-1 1,-1 1-1,2-30 1,-5 42-12,0 0 1,-1 0-1,1-1 1,0 1-1,-1 0 0,0 0 1,1 0-1,-1 0 1,-1 0-1,-1-4 0,3 7 5,-1-1 0,1 0 0,-1 1-1,1-1 1,-1 0 0,0 1-1,1-1 1,-1 1 0,0-1-1,1 1 1,-1-1 0,0 1 0,0 0-1,0-1 1,1 1 0,-1 0-1,0-1 1,0 1 0,0 0-1,1 0 1,-1 0 0,0 0-1,0 0 1,0 0 0,0 0 0,0 0-1,1 0 1,-1 0 0,0 1-1,0-1 1,0 0 0,0 1-1,1-1 1,-1 0 0,0 1 0,0-1-1,1 1 1,-1-1 0,0 1-1,1-1 1,-1 1 0,0 0-1,-3 3-9,0 0 0,0 0-1,0 0 1,1 1 0,-1-1-1,1 1 1,0 0 0,1-1-1,-3 7 1,-18 51-35,18-48 52,4-9-7,-17 57 32,17-57-23,0-1 0,1 0 0,-1 1 0,1-1 0,0 1 0,0-1 0,0 1 0,1-1 0,0 0 0,-1 1-1,4 6 1,-4-10-4,1 0-1,-1-1 1,1 1-1,-1 0 0,1-1 1,-1 1-1,1-1 0,-1 1 1,1-1-1,0 1 0,-1-1 1,1 0-1,0 1 0,0-1 1,-1 0-1,1 1 1,0-1-1,-1 0 0,1 0 1,0 0-1,0 1 0,0-1 1,-1 0-1,1 0 0,0 0 1,0-1-1,-1 1 0,1 0 1,0 0-1,0 0 1,-1 0-1,1-1 0,1 0 1,28-13 21,-26 11-27,27-16-25,0 1-53,40-19 0,-62 33 58,-1 0 0,1 1 0,0 0 0,1 1 0,-1 0 0,0 0 0,1 1 0,-1 0-1,18 1 1,-24 1 17,1-1 0,0 1 0,-1 0 0,1 0 0,0 0-1,-1 1 1,1-1 0,-1 1 0,0 0 0,1 0-1,-1 0 1,0 0 0,0 0 0,-1 1 0,1-1 0,0 1-1,-1 0 1,1 0 0,-1 0 0,0 0 0,2 4 0,1 4 118,0 1 1,-1-1 0,0 1 0,4 21 0,-8-32-103,-39-155 163,7 51-2978,31 102 2649,1 1 1,0-1-1,-1 0 0,1 0 1,0 0-1,0 1 0,-1-1 0,1 0 1,0 0-1,0 0 0,0 0 1,0 0-1,0 0 0,0 1 0,0-1 1,1-2-1,0 3 20,-1-1 0,1 1 0,0 0 0,0-1 0,0 1 1,0 0-1,0-1 0,0 1 0,0 0 0,-1 0 0,1 0 0,0 0 0,0 0 0,0 0 0,0 0 0,1 1 0,17 0-976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11.7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147 290 19452,'-3'-1'152,"-1"0"0,1 1 0,-1 0 0,0 0 0,1 0 0,-1 0 0,0 0 0,1 1 0,-1-1 0,1 1 0,-1 0 0,1 0 0,-1 1 0,1-1 0,0 1 0,0-1 0,-1 1 0,1 0 0,0 0 0,1 1 0,-1-1 0,-4 5 0,0 0 62,1-1 1,0 1-1,0 1 1,1-1-1,0 1 1,0 0-1,-6 15 1,8-14-97,0 0 0,1-1-1,0 1 1,0 0 0,0 10 0,2-15-82,0-1 0,0 0 1,0 1-1,0-1 0,0 1 0,1-1 0,0 1 1,-1-1-1,1 0 0,1 0 0,-1 1 1,0-1-1,1 0 0,0 0 0,-1 0 1,4 3-1,-4-5-24,1 0 0,-1 0 0,0 0 0,1 0 0,-1 0 0,1 0 0,-1-1 0,1 1 0,0-1 0,-1 1 0,1-1 0,0 1 0,-1-1 0,1 0 0,0 0 0,-1 0 0,1 0 1,0 0-1,0 0 0,-1 0 0,1-1 0,0 1 0,-1-1 0,1 1 0,-1-1 0,1 0 0,-1 1 0,1-1 0,-1 0 0,1 0 0,-1 0 0,1 0 0,1-2 0,5-4 8,-1 1 1,1-2-1,-1 1 0,9-13 1,-2 0-23,-1-2 1,0 1-1,-2-2 1,0 0-1,-2 0 1,12-42-1,-13 32-29,-1-1 0,-2 0 0,-2 0-1,0-46 1,-3 72 21,0 4 4,1 0 0,-1 1-1,-1-1 1,1 0 0,0 1 0,-1-1 0,0 1 0,0-1 0,-2-4 0,3 8 7,0 0 0,0 0 0,0-1-1,0 1 1,-1 0 0,1 0 0,0 0-1,0 0 1,0 0 0,0 0 0,0 0-1,-1 0 1,1 0 0,0 0-1,0 0 1,0 0 0,0 0 0,0 0-1,-1 0 1,1 0 0,0 0 0,0 0-1,0 0 1,0 0 0,0 0 0,-1 0-1,1 1 1,0-1 0,0 0 0,0 0-1,0 0 1,0 0 0,0 0 0,0 0-1,-1 0 1,1 0 0,0 1 0,0-1-1,0 0 1,0 0 0,0 0 0,0 0-1,0 0 1,0 0 0,0 1 0,0-1-1,0 0 1,0 0 0,0 0 0,0 0-1,0 1 1,0-1 0,0 0 0,0 0-1,0 0 1,0 1 0,-2 9 34,0 0 0,0 1 0,1-1 0,1 1 0,0-1 0,1 12 0,0 11 59,5 137 378,-2-139-416,0 0 1,2-1 0,14 44 0,-19-70-151,1-1 0,-1 0 0,1 1 0,-1-1 0,1 0 0,0 0 1,0 0-1,1 0 0,3 4 0,-5-6 29,0-1 0,0 1 0,-1-1 0,1 1 0,0-1-1,0 0 1,0 1 0,0-1 0,0 0 0,-1 0 0,1 1 0,0-1 0,0 0 0,0 0 0,0 0-1,0 0 1,0 0 0,0 0 0,0 0 0,0-1 0,0 1 0,-1 0 0,1 0 0,0-1-1,0 1 1,0-1 0,0 1 0,-1-1 0,1 1 0,0-1 0,0 1 0,-1-1 0,1 1 0,0-1-1,-1 0 1,1 0 0,-1 1 0,1-1 0,-1 0 0,1 0 0,0-1 0,3-5-171,-1 0-1,1-1 1,-1 1 0,3-11 0,-3 9-12,10-28-738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12.2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0 115 14819,'1'0'118,"0"0"0,0 0 0,-1 0 0,1 0 1,0 0-1,0 1 0,0-1 0,-1 0 0,1 1 0,0-1 0,0 0 0,-1 1 0,1-1 0,0 1 0,-1-1 0,1 1 0,0 0 0,-1-1 1,1 1-1,-1-1 0,1 1 0,-1 0 0,1 1 0,8 23 2163,1 1-199,-10-26-1984,1 1 0,-1 0 0,1 0 0,-1 0 0,1 0-1,0-1 1,-1 1 0,1 0 0,0-1 0,-1 1 0,1 0 0,0-1 0,0 1 0,0-1 0,0 1 0,0-1 0,0 0 0,0 1 0,-1-1 0,1 0 0,2 1-1,-1-2-40,-1 1 0,0 0 0,1-1-1,-1 1 1,0-1 0,1 0 0,-1 1-1,0-1 1,1 0 0,-1 0 0,0 1-1,0-1 1,0 0 0,0 0 0,0 0-1,0-1 1,0 1 0,0 0 0,-1 0-1,1 0 1,0-1 0,-1 1-1,1 0 1,0-3 0,13-36 387,-13 36-379,2-8 50,0-1 1,2-19 0,-5 28-97,1 0-1,-1 0 1,0 0-1,0-1 1,-1 1-1,1 0 1,-1 0-1,0 0 1,0 0-1,-1 0 1,-2-6-1,4 10-16,0-1-1,0 0 0,-1 1 1,1-1-1,0 1 1,-1-1-1,1 1 1,-1 0-1,1-1 1,0 1-1,-1-1 1,1 1-1,-1 0 1,1-1-1,-1 1 1,1 0-1,-1-1 1,1 1-1,-1 0 1,0 0-1,1 0 0,-1-1 1,1 1-1,-1 0 1,1 0-1,-1 0 1,0 0-1,1 0 1,-2 0-1,1 1 2,0-1 1,-1 1-1,1 0 0,0 0 0,0-1 1,0 1-1,0 0 0,0 0 0,0 0 0,0 0 1,0 0-1,-1 2 0,-2 3 13,0 1-1,0-1 1,-5 15-1,3-4-3,0 1-1,2 0 1,0 0-1,1 0 1,1 0-1,0 0 1,2 1-1,0-1 1,1 1-1,4 22 1,-5-39-9,1 0 0,-1 0-1,0 0 1,1-1 0,-1 1 0,1 0 0,0 0 0,-1-1 0,1 1 0,0 0 0,0-1 0,0 1 0,0-1 0,1 1-1,-1-1 1,0 0 0,1 1 0,-1-1 0,0 0 0,1 0 0,0 0 0,-1 0 0,3 1 0,-1-2 0,-1 0 0,0 0 1,0 0-1,0 0 0,0 0 1,1-1-1,-1 1 0,0-1 1,0 1-1,0-1 0,0 0 1,0 0-1,0 0 0,-1 0 1,1 0-1,0-1 0,0 1 1,-1 0-1,1-1 0,1-1 1,18-20-73,-1 0 1,-1-1 0,-1 0-1,16-30 1,27-39-390,-59 91 443,19-20-195,-21 21 204,0 1 0,1-1 1,-1 1-1,1-1 1,-1 1-1,1 0 0,-1-1 1,1 1-1,-1 0 0,1-1 1,0 1-1,-1 0 1,1 0-1,-1 0 0,1-1 1,0 1-1,-1 0 0,1 0 1,-1 0-1,1 0 1,0 0-1,-1 0 0,1 0 1,0 0-1,-1 0 0,1 0 1,-1 1-1,1-1 1,0 0-1,-1 0 0,1 1 1,-1-1-1,1 0 0,-1 1 1,1-1-1,-1 0 1,1 1-1,-1-1 0,1 1 1,-1-1-1,1 1 1,-1 0-1,4 7 39,-2 1 0,1-1 0,-1 1 0,0-1 0,-1 1 0,0 0 0,-1 0 0,1-1 0,-2 11 0,1 12 150,1-19-64,1 24 138,-2-34-229,1 0 0,-1 0 0,0-1 0,1 1 0,-1-1 0,1 1 1,0 0-1,-1-1 0,1 1 0,0-1 0,0 1 0,0-1 0,0 0 0,0 1 1,0-1-1,2 2 0,-2-3-13,0 0-1,0 1 1,-1-1 0,1 0-1,0 0 1,0 0 0,0 1 0,0-1-1,0 0 1,0 0 0,0 0-1,0-1 1,0 1 0,0 0 0,0 0-1,-1 0 1,1-1 0,0 1 0,0 0-1,0-1 1,0 1 0,-1-1-1,1 1 1,0-1 0,0 1 0,-1-1-1,1 0 1,0 1 0,0-2-1,21-24 164,-20 23-153,36-53 122,-21 30-227,1 0 0,41-44 0,-57 68 58,0 0 0,-1 0 0,1 1 1,1-1-1,-1 1 0,0-1 1,0 1-1,0 0 0,1 0 1,-1 0-1,1 0 0,-1 0 0,0 1 1,1-1-1,3 0 0,-5 1 12,0 1-1,1-1 0,-1 0 1,0 1-1,0-1 0,1 0 1,-1 1-1,0 0 0,0-1 1,0 1-1,0 0 0,0-1 1,0 1-1,0 0 1,0 0-1,0 0 0,0 0 1,0 0-1,-1 0 0,1 0 1,0 0-1,-1 0 0,1 0 1,0 1-1,-1-1 0,0 0 1,1 0-1,-1 0 0,0 1 1,1 1-1,2 21-357,0-1-1,-1 1 1,-2-1-1,0 1 0,-5 27 1,5-91-2022,5-2 1565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0:12.7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18276,'9'14'2040,"-2"8"-1271,-5 17-177,-1 6 1424,-1 11-1024,5 3-200,-1 2-199,2-2-193,-1-8-792,1-5-601,0-16 857,4-4-224,2-10-176</inkml:trace>
  <inkml:trace contextRef="#ctx0" brushRef="#br0" timeOffset="1">207 867 21293,'4'49'1760,"-1"-13"-1352,-3-6-176,0-9 496,-4-7 729,-2-8-1217,0-5-8,0-14-88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1:56.4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1038 0 20076,'-185'8'304,"27"1"-128,32-2-120,39 1-8,15-2-104,-87 4 112,-90 2-728,247-3-104,2-4 552,0-10-152,2-13-72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1:57.7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 13283,'2'-1'116,"1"-1"-1,-1 1 1,0 0 0,1-1 0,-1 1 0,1 1-1,-1-1 1,1 0 0,0 0 0,-1 1 0,1 0-1,0-1 1,-1 1 0,1 0 0,0 0-1,-1 1 1,1-1 0,0 1 0,-1-1 0,1 1-1,-1 0 1,1 0 0,3 1 0,6 4 168,-1 1 0,0 0 0,17 13 0,-14-10-105,39 29 214,-2 3 0,-1 2-1,73 86 1,-112-116-575,0 0 0,15 29-1,-23-36-9,0-1-1,0 1 1,-1-1-1,1 1 0,-1 0 1,-1 0-1,0 0 1,0 0-1,1 12 1,-4-7-281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1:58.3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1 273 13347,'14'15'518,"128"118"3438,-122-117-3520,1-1-1,0-1 1,1 0 0,0-2-1,36 14 1,-52-23-351,0-1-1,0 0 1,1 0-1,-1-1 1,0 0-1,1 0 1,-1 0-1,0-1 1,1 0-1,-1 0 1,0-1-1,1 0 1,-1 0-1,7-2 1,-7 1-6,-1-1 0,0 0 0,0 0 0,0 0 0,-1 0 0,1-1 0,-1 0 0,0 1 0,0-2 0,0 1-1,0 0 1,-1-1 0,0 0 0,0 0 0,5-10 0,2-7 135,-1-2-1,-1 1 1,-1-1-1,-1 0 0,5-43 1,-7 23-99,-2-1 0,-5-60 0,3 104-137,-6-45-26,-4 24 222,10 22-173,-1-1 0,1 1 0,-1-1 0,1 1 1,0-1-1,-1 1 0,1 0 0,-1-1 0,0 1 1,1 0-1,-1-1 0,1 1 0,-1 0 0,0-1 1,1 1-1,-1 0 0,1 0 0,-1 0 0,0 0 0,1 0 1,-1 0-1,0 0 0,1 0 0,-1 0 0,-1 0 1,-7 4-44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1:59.0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97 13587,'4'-30'1738,"-3"23"-1400,-1 0 1,1 0-1,1 1 1,-1-1 0,1 0-1,0 1 1,5-9-1,-7 14-311,0 1 1,0 0-1,0 0 0,1-1 0,-1 1 0,0 0 0,0 0 1,1-1-1,-1 1 0,0 0 0,0 0 0,1 0 1,-1-1-1,0 1 0,1 0 0,-1 0 0,0 0 1,1 0-1,-1 0 0,0 0 0,1 0 0,-1 0 0,0 0 1,1 0-1,-1 0 0,0 0 0,1 0 0,-1 0 1,0 0-1,1 0 0,-1 0 0,0 0 0,1 0 1,-1 0-1,0 1 0,1-1 0,-1 0 0,0 0 0,0 0 1,1 1-1,-1-1 0,0 0 0,0 0 0,1 1 1,-1-1-1,0 0 0,0 0 0,0 1 0,0-1 1,1 0-1,-1 1 0,0-1 0,0 1 0,9 17 299,4 22-46,-2-1 0,10 70 0,-2 84 1007,-17-163-927,-2-27-278,0 0 0,1 1 1,-1-1-1,1 0 0,0 1 0,0-1 0,2 5 0,-3-7-66,0-1 0,1 0 0,-1 1 0,0-1 0,0 0 0,1 1 0,-1-1 0,0 0 0,1 0 0,-1 1 0,0-1 0,1 0 0,-1 0 0,0 0 0,1 1 0,-1-1 0,0 0 0,1 0 0,-1 0 0,1 0 0,-1 0 0,0 0 0,1 0 0,-1 0-1,1 0 1,14-9 295,5-12-73,26-35 1,-3 2-129,-40 50-106,0 1 0,1-1 0,0 1 0,0 0 0,0 0 0,6-4 0,-9 7-4,-1-1 0,1 1 1,0 0-1,-1-1 1,1 1-1,0 0 0,0 0 1,0-1-1,-1 1 1,1 0-1,0 0 0,0 0 1,0 0-1,-1 0 1,1 0-1,0 0 0,0 0 1,0 0-1,-1 1 1,1-1-1,0 0 0,0 0 1,-1 1-1,1-1 1,0 1-1,0-1 0,-1 0 1,1 1-1,-1-1 1,1 1-1,0 0 0,-1-1 1,1 1-1,-1-1 1,1 1-1,-1 0 0,1-1 1,-1 1-1,0 0 1,1 0-1,-1-1 1,0 1-1,0 0 0,1 0 1,-1-1-1,0 3 1,6 25 11,-2 1 1,-1 0-1,-1 1 1,-3 37 0,1-32 12,0-21-28,-1-8-38,1 0 0,0 0 0,0 0 0,1 0 0,2 11 0,-1-19-283,0-1-1,0 0 0,0 0 0,-1 0 0,0-1 1,2-4-1,12-43-614,-4 21 289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24.8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35 11795,'30'15'1464,"-3"0"-888,-5 3-152,-1-1 776,0-4-408,-1-2-23,-4-11-209,-1-5-112,5-10-200,-1-1-128,4-5-296,-1 1-168,1 5-960,-4 3 1103,2 1-183,-1 2-152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1:59.6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0 173 13091,'16'7'1033,"-3"0"-294,-1-2 0,1 1 0,0-2-1,22 6 1,-33-9-672,0-1 0,0 1 1,1-1-1,-1 0 0,0 0 0,0 0 0,0 0 0,1 0 1,-1 0-1,0-1 0,0 1 0,0-1 0,0 0 0,0 1 1,0-1-1,0 0 0,0 0 0,0 0 0,0 0 0,0-1 0,0 1 1,-1 0-1,1-1 0,-1 1 0,1-1 0,-1 0 0,1 1 1,-1-1-1,0 0 0,0 0 0,0 0 0,0 0 0,0 0 1,0 0-1,-1 0 0,2-3 0,-2 0 34,1 0 0,0-1 0,-1 1 1,0 0-1,0 0 0,-1 0 0,0 0 0,1-1 0,-2 1 1,1 0-1,0 0 0,-1 1 0,-4-10 0,5 12-53,-1-1-1,1 1 1,-1-1-1,1 1 1,-1-1-1,0 1 0,0 0 1,1 0-1,-2 0 1,1 0-1,0 0 1,0 1-1,-1-1 1,1 1-1,0-1 1,-1 1-1,0 0 1,1 0-1,-1 0 1,0 0-1,1 1 1,-1-1-1,0 1 1,0-1-1,0 1 0,-4 0 1,5 0-24,0 1 1,0-1-1,0 1 0,0-1 1,1 1-1,-1 0 1,0 0-1,0 0 0,1 0 1,-1 0-1,0 0 1,1 0-1,-1 1 0,1-1 1,-1 0-1,1 1 0,-1 1 1,-1 1 2,1 0 0,0 0 0,0 0 0,0 0 0,0 0 0,1 1 0,-2 5 0,1 1-4,0 0 0,1 0 0,0 0-1,1 1 1,2 15 0,-2-23-21,1 0 0,0 0 0,-1 1 0,2-1 0,-1 0-1,0 0 1,1 0 0,0 0 0,0 0 0,0 0 0,0-1 0,1 1 0,-1-1-1,1 1 1,6 5 0,-5-7 4,0 1-1,0-1 0,0 1 0,1-1 1,-1 0-1,1 0 0,-1-1 0,1 0 1,0 0-1,0 0 0,-1 0 1,1-1-1,0 1 0,5-1 0,-1 0 6,0-1 1,-1 1-1,1-2 0,0 1 0,0-1 0,-1 0 0,14-6 0,-18 6-7,1 0 1,-1-1-1,0 1 0,0-1 1,0 0-1,-1 0 1,1 0-1,-1 0 0,1-1 1,-1 0-1,0 1 1,0-1-1,-1 0 0,1 0 1,2-7-1,2-11 7,-1 0-1,-1 0 1,-2 0-1,0 0 1,0-38-1,0 21 2,-4 65-30,1 0 1,5 30-1,-3-40 23,1 0 0,0 0 0,1-1-1,1 1 1,12 27 0,-15-40-44,0 0 0,0 0 0,0 0 1,0 0-1,1 0 0,-1-1 0,1 1 0,0-1 1,0 0-1,5 4 0,-7-6 6,0 1 1,0-1-1,-1 1 0,1-1 1,0 0-1,0 1 0,0-1 1,0 0-1,1 0 0,-1 1 1,0-1-1,0 0 0,0 0 1,0 0-1,0-1 0,0 1 1,0 0-1,0 0 0,0 0 1,0-1-1,0 1 0,0-1 1,0 1-1,0 0 0,0-1 1,0 0-1,-1 1 0,1-1 1,0 0-1,0 1 0,-1-1 1,1 0-1,0 0 0,-1 1 1,1-1-1,0 0 0,-1 0 1,1 0-1,0-2 0,4-12-250,0-2-103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0.2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 5 16876,'-7'-1'1664,"-2"-2"-1016,0 3-272,3 0 840,-2 3-359,5 0-593,5 3-288,4-2-736,-3 4-193,4-4 689,-2-4-232,-1 0-152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0.8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0 14451,'-2'4'745,"1"-1"0,0 1-1,0 0 1,0-1 0,0 1-1,0 6 1,0 41 718,9 53-1159,-6-90-235,1 0 0,5 16 0,-7-27-116,0 0 1,0 0-1,1 0 1,-1 0-1,1 0 1,-1 0-1,1 0 1,0 0-1,0-1 1,1 1-1,-1-1 1,0 1-1,1-1 1,5 4-1,-8-6-23,1 1-1,0-1 0,0 0 0,-1 0 0,1 1 0,0-1 0,0 0 0,-1 0 0,1 0 0,0 0 0,0 0 0,0 0 0,-1 0 0,1 0 0,0 0 0,0 0 0,-1 0 0,1-1 0,0 1 0,0 0 0,-1 0 0,1-1 0,0 1 0,-1-1 0,1 1 0,0-1 1,-1 1-1,1-1 0,0 1 0,-1-1 0,1 1 0,-1-1 0,1 0 0,-1 1 0,0-1 0,1 0 0,-1 1 0,0-1 0,1 0 0,-1 1 0,0-1 0,1-1 0,0-7-630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1.3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0 170 14915,'4'1'157,"0"1"0,0-1-1,0 0 1,0 0 0,0 0-1,0 0 1,0-1 0,0 0-1,0 0 1,0 0 0,0 0-1,0 0 1,1-1 0,4-1-1,-3 0-22,1 0 1,-1 0-1,1-1 0,-1 0 0,0-1 0,0 1 0,-1-1 1,9-6-1,-9 5-58,0 0 0,0 1 0,-1-2 0,1 1 0,-1 0 0,0-1 0,-1 0 0,5-9 0,-6 11-24,-1 0 0,0 0 0,1 0 0,-1 0 0,-1 0 0,1 0 0,-1 0 0,1 0-1,-1 0 1,-1 0 0,1-1 0,0 1 0,-1 0 0,-1-5 0,2 8-35,-1 0 0,1 0 0,0 0-1,0 0 1,-1 1 0,1-1 0,0 0-1,-1 0 1,1 0 0,-1 1 0,1-1-1,-1 0 1,1 1 0,-1-1 0,0 0 0,1 1-1,-1-1 1,0 0 0,0 1 0,1 0-1,-1-1 1,0 1 0,0-1 0,0 1-1,1 0 1,-1-1 0,0 1 0,0 0 0,0 0-1,0 0 1,0 0 0,0 0 0,0 0-1,0 0 1,1 0 0,-1 0 0,0 0-1,0 0 1,0 1 0,0-1 0,0 0 0,0 1-1,1-1 1,-1 0 0,0 1 0,0-1-1,1 1 1,-2 0 0,-2 2 38,0 0 0,1 0-1,-1 0 1,1 0 0,-1 1 0,1-1 0,0 1-1,-2 4 1,-1 3 1,0 0 1,1 1-1,1-1 0,0 1 0,-3 14 1,5-19-38,1 1 0,0-1 0,0 0 0,1 0 0,0 1 1,0-1-1,0 0 0,1 0 0,0 0 0,3 9 0,-3-14-12,-1-1 0,0 1 0,1-1 0,0 0 0,-1 1 0,1-1 0,0 0 0,0 1 0,0-1-1,0 0 1,0 0 0,0 0 0,0 0 0,0 0 0,0 0 0,0 0 0,0 0 0,1 0 0,-1-1 0,0 1-1,1 0 1,-1-1 0,1 1 0,-1-1 0,1 0 0,-1 1 0,1-1 0,-1 0 0,1 0 0,-1 0 0,1 0-1,-1 0 1,1 0 0,-1 0 0,1-1 0,-1 1 0,0 0 0,1-1 0,-1 0 0,1 1 0,-1-1 0,0 0-1,2 0 1,7-5 25,1 0 1,-1-1-1,-1 0 0,13-12 0,-13 11-26,-2 1 12,1 1 0,0 0 0,0 1-1,0 0 1,16-8 0,-22 13-18,0-1 1,-1 0-1,1 1 0,0-1 0,0 1 0,0 0 1,0 0-1,0-1 0,0 1 0,0 0 0,0 1 1,0-1-1,-1 0 0,1 0 0,0 1 1,0-1-1,0 1 0,0 0 0,-1 0 0,1-1 1,0 1-1,0 0 0,-1 0 0,1 1 0,-1-1 1,1 0-1,-1 0 0,0 1 0,1-1 0,-1 1 1,0-1-1,0 1 0,0 0 0,0-1 1,1 3-1,5 14 212,-1 1 1,0-1-1,-2 1 1,0 1-1,2 29 1,-10-80 312,-1 1-1,-16-55 1,-2-8-443,40 106-934,-6-3-7,1-1 0,16 9 0,-25-16 735,1-1-1,-1 0 0,0 0 0,1-1 1,-1 1-1,1-1 0,-1 1 0,6-2 0,6-3-563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1.8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135 16 16988,'-1'-1'95,"-1"-1"0,0 1 0,1-1 0,-1 1 1,0 0-1,0 0 0,0 0 0,0 0 1,0 0-1,0 0 0,0 0 0,-1 1 0,1-1 1,0 1-1,0 0 0,0-1 0,-1 1 0,1 0 1,0 0-1,0 1 0,-1-1 0,-2 1 0,2 0-31,0 1 0,-1-1-1,1 1 1,0 0 0,0 0 0,0 0-1,0 1 1,0-1 0,0 1-1,1 0 1,-1-1 0,-2 6-1,-1 1-61,0 0 0,1 0-1,0 1 1,0 0 0,1 0-1,1 0 1,0 1 0,-3 14-1,6-23-14,-1-1-1,1 1 1,0-1-1,0 1 1,0-1-1,0 1 1,0-1-1,0 1 0,1-1 1,-1 1-1,0-1 1,1 0-1,-1 1 1,1-1-1,0 0 1,-1 1-1,1-1 1,0 0-1,0 0 1,0 1-1,-1-1 1,1 0-1,0 0 0,1 0 1,-1 0-1,0 0 1,0 0-1,0-1 1,2 2-1,3 0-32,0 0 0,0 0-1,0-1 1,1 1 0,10 0-1,-10-2 38,-1 1 1,0 0-1,1 0 0,11 5 0,-16-5 15,0 0 1,0 0-1,0 1 0,0-1 0,0 1 0,0 0 0,0-1 1,-1 1-1,1 0 0,-1 0 0,1 0 0,-1 0 1,1 0-1,-1 1 0,0-1 0,0 0 0,0 0 1,-1 1-1,1-1 0,0 1 0,-1-1 0,0 0 1,1 1-1,-1-1 0,0 1 0,0-1 0,-1 1 0,1-1 1,0 1-1,-2 2 0,-1 8 72,0 0 1,-1 0-1,-1 0 1,-8 14-1,10-21-47,-1 4 8,1-2 3,0 0-1,-1-1 1,0 1-1,0-1 0,-1 0 1,0 0-1,0 0 1,-10 10-1,14-17-50,1 0 0,0 0-1,0 0 1,0 0 0,0 0-1,-1 0 1,1 1 0,0-1 0,0 0-1,0 0 1,0 0 0,-1 0 0,1 0-1,0 0 1,0 0 0,0 0 0,-1 0-1,1 0 1,0 0 0,0 0 0,0 0-1,-1 0 1,1 0 0,0 0 0,0 0-1,0 0 1,-1 0 0,1 0 0,0 0-1,0 0 1,0 0 0,-1-1 0,1 1-1,0 0 1,0 0 0,0 0 0,0 0-1,0 0 1,-1-1 0,1 1 0,0 0-1,0 0 1,-3-12-266,5-14-246,22-133-1576,-12 79 1432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2.3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14611,'2'3'152,"0"-1"0,-1 1 1,1-1-1,-1 1 0,0 0 0,0-1 0,0 1 0,0 0 1,-1 0-1,1 0 0,-1 0 0,0 0 0,1 0 0,-1 0 1,-1 0-1,1 4 0,-1 3 170,1 13 266,0 43 916,10 84 0,-7-132-1390,0 1-1,1-1 0,0 0 0,2 0 0,0-1 0,1 1 0,1-1 0,1-1 0,14 22 0,0-12-44,-22-25-62,0 0 0,0 0 0,0 0 0,0-1 0,0 1 0,0 0-1,0 0 1,0-1 0,0 1 0,0-1 0,1 1 0,-1-1 0,0 0-1,0 1 1,1-1 0,-1 0 0,0 0 0,0 0 0,1 0 0,-1 0-1,0 0 1,3 0 0,-4-1-1,1 0 1,0 1-1,-1-1 0,1 1 1,-1-1-1,1 0 0,-1 0 1,1 1-1,-1-1 0,0 0 1,1 0-1,-1 1 0,0-1 1,0 0-1,1 0 0,-1 0 1,0 1-1,0-1 0,0 0 1,0 0-1,0 0 0,0 0 1,0 0-1,0 1 0,-1-1 1,1 0-1,0 0 0,0 0 1,-1 0-1,-10-27 117,11 26-114,-6-11 44,0-1 0,-1 1 1,-1 1-1,0-1 0,-11-12 1,19 25-54,0 0 0,0 0 0,0 0 0,0 0 1,0 0-1,-1 0 0,1 0 0,0-1 0,0 1 1,0 0-1,0 0 0,0 0 0,0 0 1,0 0-1,-1 0 0,1 0 0,0 0 0,0 0 1,0 0-1,0 0 0,0 0 0,-1 0 0,1 0 1,0 0-1,0 0 0,0 0 0,0 0 0,0 0 1,-1 0-1,1 0 0,0 0 0,0 0 0,0 0 1,0 0-1,0 0 0,-1 0 0,1 0 0,0 0 1,0 0-1,0 0 0,0 0 0,0 1 1,0-1-1,0 0 0,-1 0 0,1 0 0,0 0 1,0 0-1,0 0 0,0 0 0,0 1 0,0-1 1,0 0-1,0 0 0,0 0 0,0 0 0,0 0 1,0 1-1,0-1 0,0 0 0,0 0 0,0 0 1,0 0-1,0 0 0,0 1 0,1 10 8,0-7-7,1 1-1,1-1 1,-1 0 0,1 1-1,0-1 1,0-1 0,0 1-1,0 0 1,1-1 0,-1 1-1,1-1 1,0 0 0,0 0-1,0-1 1,0 1 0,1-1-1,-1 0 1,1 0 0,-1 0-1,1-1 1,0 1 0,-1-1-1,1-1 1,0 1 0,0 0-1,0-1 1,0 0 0,0 0-1,0-1 1,9-1 0,-8 0 1,1 1 1,-1-1 0,0 0-1,0-1 1,0 1 0,0-1 0,-1 0-1,1-1 1,-1 1 0,0-1-1,0 0 1,0-1 0,0 1-1,-1-1 1,0 0 0,0 0-1,0 0 1,0-1 0,-1 1 0,0-1-1,0 0 1,0 0 0,2-8-1,-4 6 7,1 0 1,-1 0-1,0-1 0,0-8 0,-1 15-7,0 0 1,0 0-1,0 0 0,0 0 1,0 0-1,-1 0 0,1 0 1,0 1-1,-1-1 0,0 0 0,1 0 1,-1 0-1,0 1 0,0-1 1,0 0-1,0 1 0,0-1 1,-1 1-1,1-1 0,0 1 1,-1 0-1,1 0 0,-2-2 1,1 3-1,1-1 0,0 1 1,0 0-1,0-1 0,-1 1 1,1 0-1,0 0 0,0 0 1,-1 0-1,1 0 0,0 0 1,0 1-1,0-1 1,-1 0-1,1 0 0,0 1 1,0-1-1,0 1 0,0-1 1,0 1-1,0 0 0,0-1 1,0 1-1,0 0 0,0 0 1,0 0-1,0 0 0,0-1 1,0 1-1,1 0 0,-1 0 1,0 2-1,-3 3 17,1 0-1,0 0 0,0 0 1,-4 11-1,4-4 17,-1 0 0,2 0 0,0 1 0,-1 13 0,3-21-19,0-1 0,0 1-1,0 0 1,1 0 0,0 0 0,0-1-1,0 1 1,1 0 0,0-1 0,0 1-1,5 8 1,-5-12-58,0 1 0,-1-1 0,2 0 0,-1 0 1,0 0-1,0 0 0,1-1 0,-1 1 0,0-1 0,1 1 0,0-1 0,-1 0 0,1 0 0,0 0 0,0 0 0,-1-1 1,1 1-1,0-1 0,0 1 0,0-1 0,0 0 0,0 0 0,0 0 0,0-1 0,4 0 0,1-1-126,0 0 0,0 0 0,0-1 0,0 0 0,0 0 0,-1-1 0,13-8 0,8-11-307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2.9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64 274 13611,'-6'7'591,"0"0"0,0 1 0,1 0 1,-1 0-1,2 1 0,0-1 0,0 1 0,0 0 0,1 0 1,-3 13-1,2-5-158,2 1 1,-1-1 0,2 0-1,1 30 1,0-43-390,1 0 0,-1-1 0,1 1-1,0-1 1,0 1 0,0-1 0,0 1 0,3 4 0,-4-7-62,1-1 1,-1 1-1,1 0 1,-1 0-1,1-1 1,0 1-1,-1 0 1,1-1-1,0 1 1,-1 0-1,1-1 1,0 1-1,-1-1 1,1 0 0,0 1-1,0-1 1,0 1-1,0-1 1,0 0-1,-1 0 1,1 1-1,0-1 1,0 0-1,0 0 1,0 0-1,0 0 1,0 0-1,0 0 1,0 0-1,-1-1 1,1 1-1,0 0 1,0 0-1,0-1 1,0 1 0,1-1-1,2-2-158,0 1 1,-1-1-1,1 0 1,-1 0-1,0 0 0,0-1 1,0 1-1,0-1 0,-1 1 1,1-1-1,-1 0 0,2-5 1,3-6-1011,10-33-1,-7 11-268,-3 0 0,-1-1 0,3-57 0,-10-114 2905,0 196 1693,-2 20-1533,0 24-285,2-28-1099,0 8 75,-14 169 2669,13-135-2480,2 0 0,7 46 0,-6-84-430,0-1-1,0 0 1,1 1-1,0-1 1,0 0-1,6 11 1,-8-16-45,1 0 0,-1 0 0,1 0 0,0-1 0,0 1 0,-1 0 0,1 0 0,0 0 1,0-1-1,0 1 0,0 0 0,0-1 0,0 1 0,0-1 0,0 1 0,0-1 0,0 1 0,2-1 0,-2 0 1,1 0-1,-1 0 0,1 0 0,-1 0 0,0-1 1,1 1-1,-1-1 0,0 1 0,1-1 0,-1 0 0,0 1 1,1-1-1,-1 0 0,0 0 0,0 0 0,0 0 0,0 0 1,0 0-1,1-1 0,6-8 63,0 0 0,-1 0 0,0 0 0,-1-1 0,7-15 0,23-62 158,-31 72-236,0 3-54,7-18-985,-1-1 0,10-51 0,-21 82 999,0 1 0,1-1 0,-1 0 0,0 1 0,0-1 0,0 0-1,0 1 1,0-1 0,0 0 0,0 1 0,0-1 0,0 0 0,-1 1 0,1-1 0,0 0 0,0 1 0,0-1 0,-1 0 0,1 1 0,0-1 0,-1 1 0,1-1 0,-1 1 0,1-1-1,-1 1 1,1-1 0,-1 1 0,0-1 0,-7 0-711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3.4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0 299 13603,'8'39'1904,"1"-3"-1096,1-6-407,4 0 1871,4-4-1728,3-6-312,1-11-48,-1 0-64,3-11-184</inkml:trace>
  <inkml:trace contextRef="#ctx0" brushRef="#br0" timeOffset="1">316 1 15699,'0'17'528,"18"211"4471,-13-193-4487,1 0-1,3-1 0,0 0 0,20 46 0,-28-79-508,9 21 86,-10-21-103,1 0-1,-1-1 0,1 1 1,-1 0-1,1 0 0,0 0 1,-1 0-1,1-1 0,0 1 1,-1 0-1,1-1 0,0 1 1,0-1-1,0 1 0,-1-1 1,1 1-1,2 0 0,-7-16-838,-14-20-570,-42-61 1,-7-13 1906,67 109-450,0-1-1,0 1 0,0 0 0,0-1 0,0 1 0,0 0 1,0 0-1,0-1 0,0 1 0,0 0 0,0 0 1,0-1-1,0 1 0,0 0 0,0 0 0,1 0 1,-1-1-1,0 1 0,0 0 0,0 0 0,0 0 1,1-1-1,-1 1 0,0 0 0,0 0 0,0 0 0,1 0 1,-1 0-1,0-1 0,0 1 0,1 0 0,-1 0 1,0 0-1,0 0 0,1 0 0,-1 0 0,0 0 1,0 0-1,1 0 0,-1 0 0,0 0 0,0 0 0,1 0 1,-1 0-1,0 0 0,0 0 0,1 0 0,-1 1 1,0-1-1,0 0 0,1 0 0,29 3-96,10 1-238,-9-12 174,3-6-35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4.5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123 247 14147,'-2'-3'180,"-1"1"1,1 0-1,-1 0 0,1-1 1,-1 2-1,0-1 0,0 0 1,0 0-1,0 1 0,0 0 1,0 0-1,0 0 0,0 0 1,0 0-1,0 0 0,-1 1 1,1 0-1,-5-1 0,5 2-77,1-1 0,-1 1-1,1 0 1,-1 0 0,1 0-1,-1 0 1,1 1 0,0-1-1,0 0 1,-1 1 0,1 0-1,0-1 1,1 1 0,-1 0-1,0 0 1,0 0 0,1 0 0,-1 0-1,1 1 1,0-1 0,-1 0-1,1 1 1,-1 2 0,-1 4 55,0 0 0,1 0 0,0 0 0,0 0 0,1 0 0,0 0 0,1 1 1,1 14-1,-1-19-115,0 0 1,1 0 0,0 0-1,0 0 1,0 0 0,1-1-1,0 1 1,0 0-1,0-1 1,0 1 0,1-1-1,-1 0 1,1 1 0,0-1-1,1-1 1,-1 1-1,5 3 1,-6-5-26,-1-1-1,1 0 1,0 0-1,-1 0 1,1 0 0,0 0-1,0-1 1,0 1-1,0-1 1,0 1 0,0-1-1,0 0 1,0 1-1,0-1 1,0 0 0,0 0-1,0-1 1,4 0-1,-2 0 4,-1 0 0,1 0 0,-1-1 0,0 0 0,1 0 0,-1 0 0,0 0 0,0 0-1,4-5 1,2-2 21,-1 0-1,0-1 1,-1 0-1,0-1 1,7-12-1,-2-2 23,-1 0 0,0-1 0,-2-1 0,-1 1 0,-2-1 0,0 0 0,-1-1 0,0-30 0,-5 58-62,0 0 0,0 0 0,0 0 0,0-1 0,0 1 0,1 0 0,-1 0 0,0 0 0,0 0 0,0 0 0,0-1 0,0 1 0,0 0 0,0 0 0,0 0 0,0 0 0,0-1 0,0 1 0,0 0 0,0 0 0,0 0 0,0 0 0,0-1 0,0 1 0,0 0 0,-1 0 0,1 0 0,0 0 0,0 0 0,0-1 0,0 1 0,0 0 0,0 0 0,0 0 0,0 0 0,-1 0 0,1 0 0,0-1 0,0 1 0,0 0-1,0 0 1,0 0 0,-1 0 0,1 0 0,0 0 0,0 0 0,0 0 0,0 0 0,-1 0 0,1 0 0,0 0 0,0 0 0,-5 7 76,3 5-22,0 1 1,0 0-1,1 0 1,1 0-1,0 14 0,10 69 136,-9-87-175,0-1 4,0-1 1,1 1-1,0-1 1,0 0-1,0 0 0,1 0 1,0 0-1,8 13 1,-9-18-17,-1 0 1,1 0-1,-1 0 0,1-1 1,0 1-1,0 0 1,0-1-1,0 1 1,0-1-1,0 0 1,1 0-1,-1 0 0,0 0 1,1 0-1,-1 0 1,0 0-1,1-1 1,-1 1-1,1-1 0,-1 0 1,1 0-1,-1 0 1,1 0-1,-1 0 1,1 0-1,-1-1 1,1 1-1,-1-1 0,1 0 1,3-1-1,3-3 7,0 1-1,-1-1 0,1-1 0,-1 1 1,0-1-1,-1-1 0,1 0 0,7-9 1,2-2 2,-2-2 1,16-24 0,-7 1-37,-29 104-32,5-60 54,-3 21 3,2 0 0,1 22 0,0-39 3,0 0 0,0 0 1,1-1-1,0 1 0,0 0 1,0 0-1,1-1 0,-1 1 1,1-1-1,0 1 1,1-1-1,-1 0 0,1 0 1,0 0-1,5 6 0,-6-9 1,0 1 0,1-1 0,-1 1-1,1-1 1,-1 0 0,1 0-1,0 0 1,-1 0 0,1-1 0,0 1-1,-1-1 1,1 1 0,0-1 0,0 0-1,0 0 1,-1 0 0,1-1-1,0 1 1,0-1 0,0 1 0,-1-1-1,1 0 1,-1 0 0,1 0 0,0 0-1,4-4 1,1 0 13,0 0 0,0-1 0,0 0 0,0 0 0,-1-1 0,9-10 0,-8 7 4,0-1 0,0-1 1,-1 1-1,8-20 0,-13 26-18,0 0 0,0 0 0,0 0 0,-1-1-1,1 1 1,-1 0 0,-1-1 0,1 1-1,-1-1 1,0 1 0,0-1 0,0 1 0,-3-9-1,3 14-4,0-1-1,0 1 0,0-1 0,0 1 1,0 0-1,0-1 0,0 1 0,0-1 1,-1 1-1,1 0 0,0-1 0,0 1 1,-1 0-1,1-1 0,0 1 0,0 0 1,-1 0-1,1-1 0,0 1 0,-1 0 0,1 0 1,0-1-1,-1 1 0,1 0 0,0 0 1,-1 0-1,1 0 0,-1-1 0,1 1 1,0 0-1,-1 0 0,1 0 0,-1 0 1,1 0-1,0 0 0,-1 0 0,1 0 1,-1 0-1,1 0 0,0 1 0,-1-1 1,1 0-1,0 0 0,-1 0 0,1 0 0,-1 0 1,1 1-1,0-1 0,-1 0 0,1 0 1,0 1-1,0-1 0,-1 0 0,1 1 1,0-1-1,0 0 0,-1 1 0,1 0 1,-14 18 12,10-8 0,0 1 0,1 0-1,0 0 1,1 1-1,0-1 1,1 0-1,0 1 1,1-1 0,1 1-1,0-1 1,0 0-1,2 1 1,4 17-1,-6-27-3,0 0-1,0-1 0,0 1 0,0-1 1,1 1-1,-1-1 0,1 0 1,-1 1-1,1-1 0,0 0 0,0 0 1,0 0-1,0 0 0,0-1 0,1 1 1,-1 0-1,0-1 0,1 0 0,-1 0 1,1 1-1,-1-1 0,6 1 0,-5-2-9,0 0-1,0 0 0,0 0 0,0 0 1,0-1-1,0 1 0,0-1 0,0 0 1,0 0-1,0 0 0,0 0 0,0 0 1,-1-1-1,1 1 0,0-1 1,-1 0-1,0 0 0,1 1 0,-1-2 1,3-3-1,1 1-88,-1-1 1,-1 0 0,1-1-1,-1 1 1,0-1-1,-1 0 1,0 0 0,0 0-1,0 0 1,-1 0 0,3-13-1,-4 8-621,0 0-1,-1 1 1,0-1 0,0 0-1,-1 1 1,-5-23-1,-4 0-1377,-2 0 0,0 1-1,-35-61 1,46 91 2881,-1 1-1,0-1 1,1 1-1,-1-1 1,0 1-1,-1 0 1,1 0-1,-3-2 1,-23-11 2686,19 12-3603,-1 1 0,0 0 1,1 0-1,-14 0 0,-2 1-494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5.2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22 14907,'9'-21'3509,"-9"44"-1056,-1 6-2039,0 80 664,11 307 633,-8-400-1664,5 46 124,-6-57-152,0 0 0,0-1 0,1 1 1,-1 0-1,1-1 0,0 0 1,1 1-1,-1-1 0,6 8 1,-6-11-14,-1 0 0,0 0 0,1 0 0,-1 0 0,1 0 0,-1 0 1,1-1-1,-1 1 0,1 0 0,-1-1 0,1 1 0,0-1 0,-1 0 0,1 1 1,0-1-1,-1 0 0,1 0 0,0 0 0,-1 0 0,1-1 0,0 1 1,-1 0-1,1-1 0,0 1 0,-1-1 0,1 1 0,1-2 0,6-2-1,0-1-1,-1 0 0,13-9 1,-13 9-32,172-133-3831,-160 119 3107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25.6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7 13859,'-5'-3'896,"7"4"-784,1 4-56,7-2 216,4 1-136,8 1-144,5-4-96,6-1-664,2 0 704,4-9-104,1-4-64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5.9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43 211 16355,'-5'41'1593,"2"5"-969,-3 2-216,3-1 904,3-4-519,6-10-425,3-10-248,2-16-673,-1-8-231,-4-19 616,-1-13-224,-5-12-128</inkml:trace>
  <inkml:trace contextRef="#ctx0" brushRef="#br0" timeOffset="1">13 1 15659,'-3'0'1513,"0"7"-1065,0 1-208,0 1 1144,3 0-1248,1-2-56,5-1-40,5 0-112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6.5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70 87 16379,'0'3'257,"-1"0"0,0 1 0,0-1 0,0 0 0,0 0 0,0 0-1,-1 0 1,1 0 0,-4 4 0,-6 16 562,3-2-431,-1 6-236,1-1 0,1 1 0,-4 29 0,11-55-148,-1 0-1,1 0 1,0 1 0,0-1-1,0 0 1,0 0-1,0 1 1,0-1-1,0 0 1,0 1 0,0-1-1,1 0 1,-1 0-1,1 0 1,-1 1 0,2 1-1,-2-3-2,1 0 0,-1 0-1,1 0 1,-1 0 0,0 0-1,1 0 1,-1 0 0,1 0-1,-1 0 1,1 0 0,-1 0-1,1 0 1,-1 0 0,1 0-1,-1 0 1,1-1 0,-1 1-1,0 0 1,1 0 0,-1-1-1,1 1 1,-1 0 0,0 0-1,1-1 1,-1 1 0,0-1-1,1 1 1,-1-1 0,5-4-8,-1 0 0,0 0 0,0-1 1,6-10-1,0-9-29,0-1 1,-2 1-1,0-1 1,4-34-1,-12 56 190,-2 8-84,-3 12 46,-29 390 2429,33-366-2388,1 0-1,2-1 1,13 69 0,-15-108-158,0 0 1,0 0-1,0 0 0,0 0 1,0 0-1,0 0 1,0 0-1,1 0 0,-1 0 1,0 0-1,0-1 1,0 1-1,0 0 0,0 0 1,0 0-1,0 0 1,0 0-1,0 0 0,0 0 1,1 0-1,-1 0 1,0 0-1,0 0 0,0 0 1,0 0-1,0 0 0,0 0 1,0 0-1,0 0 1,0 0-1,1 0 0,-1 0 1,0 0-1,0 0 1,0 0-1,0 0 0,0 0 1,0 0-1,0 0 1,0 0-1,0 1 0,1-1 1,-1 0-1,0 0 1,0 0-1,0 0 0,0 0 1,0 0-1,0 0 1,0 0-1,0 0 0,0 0 1,0 0-1,0 1 1,0-1-1,0 0 0,0 0 1,0 0-1,0 0 1,0 0-1,0 0 0,0 0 1,0 0-1,0 0 0,0 1 1,0-1-1,0 0 1,0 0-1,0 0 0,6-12-29,2-15-20,26-159-454,46-215-683,-72 370 1065,-3 23 80,-3 17 45,-2 57 61,0-40 8,0 0-1,1 0 1,7 35-1,-7-57-51,0-1-1,-1 0 1,1 0-1,1 0 1,-1 0-1,0 0 0,1 0 1,0 0-1,3 5 1,-4-8-15,0 1 0,-1 0 1,1-1-1,0 1 1,0-1-1,0 1 0,0-1 1,0 0-1,0 1 1,0-1-1,-1 0 0,1 0 1,0 1-1,0-1 0,0 0 1,0 0-1,0 0 1,0 0-1,0 0 0,0-1 1,0 1-1,0 0 1,0 0-1,0 0 0,0-1 1,0 1-1,0-1 0,0 1 1,-1-1-1,1 1 1,0-1-1,0 1 0,0-1 1,-1 0-1,2-1 1,7-5 11,-1-2 0,0 1 0,-1-1 1,0 0-1,0-1 0,0 0 1,-2 0-1,7-14 0,32-91 36,-43 110-51,23-79 106,-30 110-5,2 1 0,1 0 0,1 0 0,1 0 0,3 30 0,-2-56-92,0 0 0,0 0 0,0 0 0,1 1 0,-1-1 0,0 0 0,0 0 0,1 0 0,-1 0 0,0 0 1,1 0-1,-1 0 0,1 0 0,0 0 0,-1 0 0,1 0 0,0 0 0,-1 0 0,1 0 0,0-1 0,0 1 0,0 0 0,0 0 0,0-1 1,2 2-1,-2-2-1,1 0 0,-1 0 1,0-1-1,1 1 0,-1 0 0,1 0 1,-1-1-1,0 1 0,1-1 1,-1 1-1,0-1 0,1 0 0,-1 1 1,0-1-1,0 0 0,0 0 1,1-1-1,7-6 28,-1 0 0,-1 0 0,12-17 0,1-5-12,-2-1-1,-1-1 0,-2-1 1,18-52-1,-41 119-75,2 1-1,1 0 1,0 41-1,2-38 26,1-14-8,0-10-93,1-1 0,0 1 1,1-1-1,0 1 0,1-1 0,4 17 1,-5-29 99,0-1 1,0 0-1,0 0 1,0 1-1,0-1 1,0 0 0,1 0-1,-1 1 1,0-1-1,0 0 1,0 0-1,0 1 1,0-1 0,1 0-1,-1 0 1,0 0-1,0 0 1,0 1-1,1-1 1,-1 0-1,0 0 1,0 0 0,1 0-1,-1 0 1,0 0-1,0 1 1,1-1-1,-1 0 1,0 0-1,0 0 1,1 0 0,-1 0-1,0 0 1,0 0-1,1 0 1,-1 0-1,0 0 1,0 0-1,1 0 1,-1-1 0,0 1-1,0 0 1,1 0-1,-1 0 1,0 0-1,0 0 1,0 0 0,1-1-1,-1 1 1,0 0-1,0 0 1,0 0-1,1 0 1,-1-1-1,0 1 1,0 0 0,0 0-1,0-1 1,0 1-1,0 0 1,1 0-1,-1 0 1,0-1-1,0 1 1,0 0 0,0 0-1,0-1 1,8-16-438,-4-9-42,-3-9-161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7.2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 10 19628,'0'-9'1881,"-7"9"-1241,-4 0-304,1 3 1000,2 0-480,2 1-800,2 1-544,7-7-1896,1 4 1768,2 1-217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7.8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116 255 13787,'-12'-3'3309,"9"3"-3144,0 0 1,0 1-1,0-1 1,1 1 0,-1 0-1,0 0 1,0 0-1,1 0 1,-1 0 0,1 0-1,-1 1 1,1-1-1,-1 1 1,1 0-1,0 0 1,0 0 0,0 0-1,0 0 1,0 0-1,0 0 1,1 1 0,-1-1-1,-1 4 1,-3 6 75,0-1 1,1 1 0,-7 22 0,8-17 46,-6 31 0,9-44-245,0 0-1,1 0 0,0 0 1,0 0-1,0 0 1,0 0-1,1 0 0,-1 0 1,1 0-1,0 0 0,0 0 1,1-1-1,-1 1 1,3 4-1,-3-7-32,-1 0 1,1-1-1,0 1 1,-1-1-1,1 1 0,0-1 1,0 1-1,0-1 1,-1 1-1,1-1 0,0 0 1,0 0-1,0 1 1,0-1-1,0 0 0,0 0 1,0 0-1,-1 0 1,1 0-1,0 0 0,0 0 1,0 0-1,0 0 0,0 0 1,0-1-1,0 1 1,-1 0-1,1-1 0,0 1 1,0 0-1,0-1 1,-1 1-1,1-1 0,0 0 1,0 1-1,-1-1 1,2 0-1,3-4 23,0 1-1,1-1 1,7-11-1,5-7-16,-2-2 1,-1 0-1,0-1 0,16-42 0,-11 14 3,18-77 0,-33 110-33,4-45 0,-10 51 6,-4 12 9,4 4-1,0 0 1,0 0 0,0 0-1,0 0 1,0 1-1,0-1 1,0 0-1,1 0 1,-1 1-1,0-1 1,1 0 0,-1 4-1,-11 38 142,2 0-1,1 2 1,3-1 0,-1 72-1,7-109-112,0 59 217,1-60-208,0-1 0,0 1 0,0-1 0,0 1 0,1-1-1,0 1 1,0-1 0,0 0 0,5 6 0,-7-10-27,1 0 0,0 1 0,0-1 0,0 0 0,-1 0 1,1 0-1,1-1 0,-1 1 0,0 0 0,0 0 0,0-1 1,0 1-1,0 0 0,1-1 0,-1 1 0,0-1 0,0 1 0,1-1 1,-1 0-1,0 0 0,1 0 0,1 1 0,0-2 0,0 1 0,0-1 0,0 0 0,0 0 0,0 0 0,-1 0 0,1 0 0,0 0 0,-1-1 0,3-1 0,6-5 5,-1-1 0,0 0 0,15-16 0,-3-4-90,0 0 0,-2-2 0,-1 0 0,-2-1 0,-1-1-1,17-50 1,-30 72-135,-9 26 61,-1 11 220,2 0 0,0 1 0,2-1 0,0 1 0,3 33 0,0-56-46,0-1-1,1 1 1,-1 0-1,1 0 1,0 0 0,0-1-1,1 1 1,-1-1-1,1 1 1,-1-1 0,3 4-1,-3-6-20,0 0 1,1 0-1,-1 0 0,0 0 1,0 0-1,0 0 0,1 0 1,-1 0-1,0 0 0,1 0 1,-1-1-1,1 1 0,-1-1 1,1 1-1,-1-1 0,1 0 1,0 1-1,-1-1 0,1 0 1,-1 0-1,1 0 0,-1 0 1,1 0-1,0-1 0,-1 1 1,1 0-1,-1-1 0,1 1 1,1-2-1,3 0-115,1-2 1,-1 1-1,1-1 1,-1 0-1,0 0 1,-1 0-1,1-1 1,-1 0-1,0 0 1,0 0-1,5-9 1,2-2-237,-1-1 1,15-33 0,-10 14-143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8.3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118 137 15315,'-8'44'3034,"-2"55"1,5-35-2008,-4 45 637,8 181 0,3-276-1738,-2-14 69,0 0 0,0 0-1,0 0 1,0 0-1,0 0 1,0 0 0,0 0-1,0-1 1,0 1 0,0 0-1,0 0 1,0 0-1,0 0 1,1 0 0,-1 0-1,0 0 1,0 0-1,0 0 1,0 0 0,0 0-1,0 0 1,0 0-1,0 0 1,0 0 0,0 0-1,0 0 1,0 0 0,0 0-1,0 0 1,0 0-1,0 0 1,0 0 0,0 0-1,0 0 1,0 0-1,1 0 1,-1 0 0,0 0-1,0 0 1,0 0-1,0 0 1,0 0 0,0 0-1,0 0 1,0 0 0,0 0-1,0 0 1,0 0-1,0 0 1,0 0 0,0 0-1,0 0 1,0 0-1,0 0 1,0 0 0,0 0-1,0 1 1,0-1-1,1-23-530,-10-20-139,-1 2 0,-2-1 0,-2 1 0,-31-64 1,48 110 638,0-1 1,-1 0 0,2 0 0,-1 0 0,0-1 0,1 1-1,0-1 1,-1 1 0,2-1 0,-1-1 0,0 1 0,0 0 0,1-1-1,-1 0 1,1 0 0,0 0 0,0-1 0,0 0 0,-1 0-1,1 0 1,9 0 0,-6 0-221,0-1 1,0 0-1,-1-1 0,1 0 1,0 0-1,-1 0 0,1-1 1,-1 0-1,1-1 0,-1 0 0,0 0 1,0 0-1,0-1 0,8-6 1,-4 1-406,0-1 0,18-19 0,-24 23 639,-1 1 1,0 0 0,0-1 0,-1 0 0,0 0-1,0 0 1,0 0 0,2-8 0,-5 6 724,-5 10 24,-6 10 293,0 8-436,0 1 0,2 0 1,0 1-1,1-1 1,1 2-1,1-1 1,1 1-1,-2 28 0,7-45-493,-1-1-1,1 1 0,0-1 1,0 1-1,1-1 1,-1 1-1,3 5 0,-3-10-78,1 0 0,-1 0 0,1 0 0,-1 0 0,1 0 0,-1 0 0,1 0-1,0 0 1,-1 0 0,1 0 0,0 0 0,0 0 0,0-1 0,-1 1 0,1 0 0,0-1 0,0 1-1,0-1 1,0 1 0,0-1 0,0 1 0,1-1 0,-1 0 0,0 1 0,0-1 0,0 0 0,0 0 0,0 0-1,0 0 1,0 0 0,1 0 0,-1 0 0,0 0 0,0-1 0,0 1 0,0 0 0,0-1 0,0 1-1,2-2 1,6-1-29,0-2-1,0 1 1,-1-1-1,0-1 0,0 0 1,0 0-1,0 0 0,-1-1 1,9-10-1,0-2-116,-1-1-1,19-32 0,-31 45 103,6-6-90,-1 0 0,-1-1 1,0 0-1,-1-1 0,-1 1 1,5-21-1,-10 26 82,-5 14 84,-5 18 111,9-18-96,0 1 1,0-1 0,1 1-1,-1 0 1,1-1 0,1 1 0,-1 0-1,3 9 1,-3-14-45,0 0 1,1 0-1,-1 0 0,0-1 1,1 1-1,-1 0 0,0 0 1,1-1-1,-1 1 0,1 0 0,-1-1 1,1 1-1,0-1 0,-1 1 1,1-1-1,0 1 0,-1-1 1,1 1-1,0-1 0,-1 1 1,1-1-1,0 0 0,0 1 1,0-1-1,0 0 0,1 0 7,1 0-1,-1-1 1,0 1-1,0-1 1,0 1-1,0-1 1,0 0-1,0 1 1,0-1-1,-1 0 0,1-1 1,0 1-1,0 0 1,-1 0-1,2-2 1,10-9 40,0 0 0,-1-1 0,-1 0 0,0-1 0,-1 0 0,0 0-1,-1-1 1,-1-1 0,-1 1 0,11-32 0,-10 22-33,-1-1 1,-2 1-1,0-1 0,-2-1 0,0 1 0,-3-41 0,0 61-34,0 0-1,-1 0 0,0 0 1,0 0-1,0 0 0,-1 0 1,0 0-1,-3-7 1,5 12 4,0 1-1,0 0 1,0 0 0,-1-1 0,1 1 0,0 0 0,0-1 0,0 1 0,0 0 0,-1 0 0,1-1 0,0 1 0,0 0 0,-1 0 0,1 0 0,0-1 0,-1 1 0,1 0 0,0 0 0,0 0 0,-1 0 0,1 0 0,0 0 0,-1 0 0,1-1 0,0 1 0,-1 0 0,1 0 0,0 0 0,-1 0 0,1 0 0,0 1 0,-1-1 0,1 0 0,0 0-1,-1 0 1,-6 13-31,0 27 44,2 1-1,2 0 1,3 61 0,1-53 46,-1-33-37,0 21 69,6 49 0,-6-78-73,2 1-1,-1-1 1,1 1 0,1-1 0,0 0-1,0 0 1,0 0 0,1 0-1,0-1 1,0 1 0,10 11 0,1-9 9,-15-10-24,0 0 0,0 0 0,1 0-1,-1 1 1,0-1 0,0 0 0,0 0 0,1 0-1,-1 1 1,0-1 0,0 0 0,1 0 0,-1 0 0,0 0-1,1 0 1,-1 0 0,0 0 0,0 0 0,1 0-1,-1 1 1,0-1 0,1 0 0,-1 0 0,0 0 0,0-1-1,1 1 1,-1 0 0,0 0 0,1 0 0,-1 0-1,0 0 1,0 0 0,1 0 0,-1 0 0,0-1 0,0 1-1,1 0 1,-1 0 0,0 0 0,0-1 0,1 1-1,-1 0 1,0 0 0,0 0 0,0-1 0,0 1 0,0 0-1,1 0 1,-1-1 0,-2-2 5,1 0 1,-1 1-1,0-1 1,0 0-1,0 1 1,0 0-1,0 0 0,0-1 1,-1 1-1,1 0 1,-1 1-1,-3-3 1,-1-1-1,2 1-33,-7-5 15,1-1 0,-16-16 0,25 23-70,0 0 1,-1 0-1,1 0 0,0 0 0,0 0 1,1 0-1,-1 0 0,1-1 0,-1 1 1,1-1-1,0 1 0,0-1 0,1 1 1,-1-1-1,1-6 0,0 9 42,0 0 0,0 0-1,0 0 1,1 0 0,-1 0 0,1 0 0,-1 0 0,1 0-1,-1 0 1,1 0 0,-1 0 0,1 1 0,0-1-1,-1 0 1,1 1 0,0-1 0,0 0 0,-1 1-1,1-1 1,0 1 0,0-1 0,0 1 0,0-1-1,1 0 1,26-6-231,-24 7 174,21-5-278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8.9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576 42 16452,'-22'58'2178,"17"-48"-1971,0-1 0,1 1-1,1 0 1,-1 1-1,2-1 1,-1 1 0,2-1-1,-1 1 1,1 15-1,1-24-229,1 1 0,-1-1-1,1 1 1,0-1 0,0 0-1,-1 0 1,2 1-1,-1-1 1,0 0 0,0 0-1,1 0 1,-1 0-1,1 0 1,0 0 0,-1-1-1,1 1 1,3 2 0,2 1-159,1-1 0,0 1 0,14 4 1,-16-7 110,0 1 0,0-1 0,0 1-1,0 1 1,-1-1 0,1 1 0,6 5 0,-11-8 96,0 0 1,0 0-1,-1 1 0,1-1 1,0 0-1,0 0 0,-1 0 1,1 1-1,0-1 0,-1 0 1,0 1-1,1-1 0,-1 0 0,0 1 1,1-1-1,-1 0 0,0 1 1,0-1-1,0 1 0,0-1 1,-1 2-1,0 0 33,0-1 0,0 1 0,0-1-1,0 1 1,0-1 0,-1 0 0,1 0 0,-1 0 0,1 0 0,-4 3-1,-3 2 145,1-1-1,-1 0 1,-1 0-1,-16 8 1,12-8-188,1-2 1,-2 1-1,1-2 1,0 0-1,-1 0 1,1-2 0,-1 1-1,0-2 1,0 0-1,1 0 1,-1-1 0,0-1-1,1 0 1,-16-5-1,-28-9-168</inkml:trace>
  <inkml:trace contextRef="#ctx0" brushRef="#br0" timeOffset="1">1 50 16660,'18'-2'1232,"9"-4"-968,3 0-256,10-1 600,7-5-288,5-5-288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09.5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87 14787,'9'66'1424,"1"81"0,0 4-64,-7-117-1033,0 0 329,1 0-1,2-1 0,19 62 0,-21-110 355,-4-88 122,-1 12-790,15-121-421,-10 182-11,1 0 0,2 1 0,0 0 0,2 0 0,13-28 0,-19 53 70,-1-1 0,0 1 0,1 0 0,0 0 0,0 0 0,0 0 0,0 1 1,0-1-1,1 1 0,6-5 0,-8 7 16,-1 0-1,1 0 1,0 0 0,0 0 0,0 1 0,0-1 0,0 0-1,0 1 1,0 0 0,0-1 0,0 1 0,0 0-1,0 0 1,1 0 0,-1 0 0,0 0 0,0 1-1,0-1 1,0 1 0,0-1 0,0 1 0,0 0-1,-1 0 1,1 0 0,0 0 0,2 1 0,1 2 9,1 1 1,-1-1-1,-1 1 1,1-1 0,-1 1-1,1 1 1,-2-1-1,1 1 1,0-1-1,-1 1 1,0 0-1,-1 0 1,1 1 0,-1-1-1,0 0 1,-1 1-1,1-1 1,-1 1-1,0 10 1,-1-9 42,0 0 0,0 0 0,-1 0 1,0-1-1,-1 1 0,1 0 0,-1 0 0,-1-1 0,0 1 0,0-1 0,0 0 1,-1 0-1,0 0 0,0 0 0,-1-1 0,-5 7 0,1-5 48,1 0-1,-1-1 0,0 0 1,-1-1-1,0 0 1,0 0-1,-19 7 0,24-11-160,0 0 0,-1 0-1,1 0 1,0-1 0,-1 0-1,0 0 1,1 0-1,-1-1 1,0 0 0,1 0-1,-1 0 1,0-1 0,1 0-1,-1 0 1,1 0 0,-1-1-1,-7-3 1,12 4-1,-1 0 0,1 0 1,-1 0-1,1-1 0,0 1 1,-1-1-1,1 1 0,0-1 1,0 0-1,0 1 1,0-1-1,0 0 0,0 0 1,1 0-1,-1 0 0,1 1 1,-1-1-1,1 0 0,0 0 1,-1 0-1,1 0 0,0 0 1,0 0-1,1 0 0,-1 0 1,0 0-1,1 0 0,-1 0 1,1 0-1,-1 0 0,1 1 1,0-1-1,1-2 0,13-24-681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10.1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25 15267,'0'37'1807,"-1"0"0,-12 60 0,7-55-429,-2 62 0,9-100-1056,2-10-157,3-13-3,-2-24 4,-1 0 0,-3 0 0,-8-84 0,-1 69 2,7 51-59,0 10-69,0 10-5,2-6-153,1 0 1,0-1-1,0 1 0,0 0 0,1 0 0,0 0 0,0-1 0,1 1 1,3 6-1,-5-11 40,1 0 1,-1 0-1,0 0 1,1-1 0,0 1-1,-1 0 1,1-1-1,0 1 1,0-1 0,-1 1-1,1-1 1,0 0-1,1 0 1,-1 0 0,0 0-1,0 0 1,0 0-1,1-1 1,-1 1 0,0-1-1,1 1 1,-1-1-1,0 0 1,1 0 0,-1 0-1,0 0 1,1-1-1,-1 1 1,0 0 0,4-2-1,23-10-601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10.5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93 133 15467,'-34'55'2068,"26"-44"-1704,0 0 1,1 0-1,1 1 0,0 0 1,0 0-1,2 1 0,-1-1 1,-2 15-1,6-25-323,1-1 0,0 1 0,0-1-1,0 0 1,0 1 0,0-1 0,0 1 0,0-1 0,0 0 0,0 1 0,1-1 0,-1 0 0,1 1 0,-1-1 0,1 2 0,0-3-22,0 1 0,-1-1 1,1 1-1,0-1 1,0 0-1,-1 0 0,1 1 1,0-1-1,0 0 0,0 0 1,0 0-1,-1 0 1,1 0-1,0 0 0,0 0 1,0 0-1,0 0 0,-1 0 1,1 0-1,0 0 1,0 0-1,0-1 0,-1 1 1,1 0-1,0-1 1,0 1-1,-1-1 0,1 1 1,1-2-1,11-5 20,0-2 0,0 0 0,-1 0 0,16-16 0,44-52-244,-39 41 95,-26 28 88,5-6-59,1 0-1,1 2 1,0-1-1,17-11 1,-30 24 82,0-1 0,-1 1 0,1-1 0,-1 1 0,1 0 0,0-1 0,-1 1 0,1 0 0,0-1 0,0 1 0,-1 0 0,1 0 0,0 0 1,0 0-1,-1 0 0,1 0 0,0 0 0,0 0 0,-1 0 0,1 0 0,0 0 0,0 0 0,-1 0 0,1 1 0,0-1 0,0 0 0,-1 1 0,1-1 1,0 0-1,-1 1 0,1-1 0,-1 1 0,1-1 0,0 1 0,-1-1 0,1 1 0,-1-1 0,0 1 0,1 0 0,-1-1 0,1 1 0,-1 0 0,0-1 1,1 1-1,-1 0 0,0 0 0,0-1 0,0 1 0,0 0 0,1 0 0,-1-1 0,0 2 0,1 7 80,0 0 1,-1 0-1,0 14 0,0-14-25,-1 12 108,0-14-71,1 0-1,0 0 0,0 0 1,1-1-1,1 10 1,-2-16-84,0 0 0,0 1-1,0-1 1,0 0 0,0 0 0,1 1 0,-1-1 0,0 0 0,0 0 0,0 1-1,0-1 1,0 0 0,1 0 0,-1 0 0,0 1 0,0-1 0,0 0 0,0 0-1,1 0 1,-1 0 0,0 1 0,0-1 0,1 0 0,-1 0 0,0 0 0,0 0-1,1 0 1,-1 0 0,0 0 0,0 0 0,1 0 0,-1 0 0,0 0 0,1 0-1,8-6 157,8-13-38,-16 18-113,16-23 84,10-13-261,0 2 0,41-39 0,-65 71 113,1 0 0,-1 0-1,1 0 1,0 1 0,0-1-1,0 1 1,0 0 0,8-2 0,-11 3 36,0 1 1,0 0 0,0 0 0,0-1-1,0 1 1,0 0 0,1 0 0,-1 0 0,0 1-1,0-1 1,0 0 0,0 0 0,0 1-1,0-1 1,0 0 0,1 1 0,-1-1 0,0 1-1,-1-1 1,1 1 0,0 0 0,0 0-1,0-1 1,0 1 0,0 0 0,-1 0 0,1 0-1,0 0 1,-1-1 0,1 1 0,0 0 0,-1 0-1,1 1 1,-1-1 0,0 0 0,1 0-1,-1 0 1,0 2 0,3 11 77,-1 0 0,-1 0-1,0-1 1,-1 1 0,-3 23 0,1 28 671,2-64-707,0 1 0,0-1 0,0 0 1,0 0-1,0 1 0,1-1 0,-1 0 1,0 0-1,1 0 0,-1 1 0,1-1 1,-1 0-1,1 0 0,-1 0 0,1 0 1,0 0-1,0 0 0,-1 0 0,1 0 1,0 0-1,1 0 0,0 0 2,-1-1-1,0 0 0,1 1 0,-1-1 1,1 0-1,-1 0 0,1 0 0,-1 0 1,1 0-1,-1 0 0,1 0 0,-1-1 1,0 1-1,1 0 0,-1-1 0,1 1 1,-1-1-1,0 0 0,3-1 1,11-7 52,-1-1 0,1-1 0,-2 0 0,1-1 1,-2-1-1,19-21 0,-17 17-203,0 1 0,2 1 0,0 0 0,18-12 0,-34 27 102,1-1 0,-1 1 0,1 0-1,0-1 1,-1 1 0,1-1 0,0 1 0,0 0-1,-1 0 1,1-1 0,0 1 0,0 0 0,-1 0-1,1 0 1,0 0 0,0 0 0,-1 0 0,1 0-1,0 0 1,0 0 0,-1 0 0,1 0 0,0 1-1,0-1 1,0 1 0,0-1-1,0 1-1,0 0 1,0 0 0,0 0-1,0 0 1,-1 0 0,1 0 0,0 0-1,-1 0 1,1 1 0,-1-1-1,1 0 1,-1 0 0,1 2-1,1 8-38,-1-1-1,1 1 1,-2 13-1,1-6 25,5 5-1005,0-24-571,3-11 821,3-5 240,3-3-195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11.1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83 122 16996,'-11'4'2160,"-1"14"-1320,-3 2-296,-1 2 2313,5 4-2081,2 1-192,3-3-400,3-3-320,3-6-800,0-6 904,8-9-264,1-3-136</inkml:trace>
  <inkml:trace contextRef="#ctx0" brushRef="#br0" timeOffset="1">379 182 14323,'0'1'122,"0"0"-1,1 0 0,-1 0 1,1 0-1,0 1 1,-1-1-1,1 0 1,0 0-1,0 0 1,0-1-1,0 1 1,0 0-1,-1 0 0,2 0 1,-1-1-1,0 1 1,0 0-1,0-1 1,0 1-1,0-1 1,2 1-1,-1-1-5,0 0-1,0 0 1,1-1-1,-1 1 1,0-1 0,0 0-1,0 1 1,0-1-1,0 0 1,0 0 0,-1 0-1,1-1 1,2 0-1,4-4 144,0 0-1,-1-1 0,1 0 0,-1 0 1,0 0-1,10-17 0,-13 19-165,-1 0 1,0-1-1,0 0 1,0 1-1,0-1 0,-1 0 1,0 0-1,-1-1 1,1 1-1,-1 0 1,0-12-1,0 17-78,-1-1 0,0 0 1,0 0-1,0 1 0,-1-1 0,1 0 0,0 1 1,-1-1-1,1 1 0,-1-1 0,1 0 0,-1 1 0,0-1 1,1 1-1,-1-1 0,0 1 0,0 0 0,0-1 1,0 1-1,-1 0 0,1 0 0,0-1 0,0 1 1,-1 0-1,1 0 0,-1 1 0,1-1 0,-1 0 1,1 0-1,-1 1 0,1-1 0,-1 1 0,0-1 1,1 1-1,-1 0 0,0-1 0,1 1 0,-1 0 1,0 0-1,1 0 0,-1 1 0,-2 0 0,-2 0 18,0 0 0,0 0 0,1 1 0,-1 0 0,1 1 0,0-1 0,-1 1 0,1 0 0,0 0 0,1 1 0,-7 4 1,4 0 36,0 0 1,1 0-1,0 0 1,1 1-1,0 0 1,0 0-1,1 0 1,-6 18-1,9-23-30,0 0 0,0-1 0,1 1 0,-1 0 0,1 0-1,0 0 1,0 0 0,0 0 0,1 0 0,-1 0 0,2 5-1,-1-7-13,0 1 0,0-1 0,0 0-1,0 0 1,1 0 0,-1 0 0,0-1-1,1 1 1,0 0 0,-1-1 0,1 1-1,0-1 1,0 1 0,0-1 0,0 0-1,0 0 1,0 0 0,0 0 0,0 0-1,4 1 1,1 0-56,0-1 0,0-1 0,0 1 0,0-1 0,0 0 0,0 0-1,0-1 1,0 0 0,-1 0 0,1-1 0,0 0 0,-1 0 0,1-1 0,12-6 0,-11 5-263,0-1 0,0 0 1,0 0-1,0-1 1,-1 0-1,0 0 0,0-1 1,-1 0-1,0 0 1,8-12-1,-1-8-404,-7-1-241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7:17.8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15 252 16155,'-15'13'3670,"19"-18"-2825,37-40 226,58-86 0,-83 106-1014,-10 13-33,1 2 0,0-1 0,12-13 0,-19 24-23,1 0 0,-1 0 0,0 0 0,0 0 0,0-1 0,1 1 0,-1 0 0,0 0 0,0 0 0,1 0 0,-1 0 0,0 0 0,0 0 0,0 0 0,1 0 0,-1 0 0,0 0 0,0 0 0,1 0 0,-1 0 0,0 0 0,0 0 0,1 0 0,-1 0 0,0 0 0,0 0 0,0 1 0,1-1 0,-1 0 0,0 0 0,0 0 0,0 0 0,1 0 0,-1 1 0,0-1 0,0 0 0,0 0 0,0 0 0,1 0 0,-1 1 0,0-1 0,0 0 0,0 0 0,0 1 0,0-1 0,0 0 0,0 0 0,0 0 0,0 1 0,0-1 0,0 0 0,0 0 0,0 1 0,0-1 0,0 0 0,0 0 0,0 1 0,0-1 0,0 0 1,2 19 16,-3 15 91,-2 0 1,-10 49-1,6-39 0,0-7-64,4-22-166,0 0 1,1 0-1,0 0 1,1 24 0,3-39 35,-1-1 1,0 1 0,0-1-1,0 0 1,0 1 0,0-1-1,0 0 1,0 0 0,0 1 0,-1-1-1,1 0 1,0 0 0,1-2-1,7-10-293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26.0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 12611,'33'10'992,"6"-5"-928,-2-7-152,7-4 424,4-1-672,1-4-216,4-2 392,0 4-104,-2-3-72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11.7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67 62 18980,'-16'-9'1744,"3"3"-1199,2-2-249,7 7 880,-1-1-536,2-7-1144,-3-4 376,-3-1-104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12.5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125 304 16900,'-4'0'113,"-1"0"1,1 0 0,0 0 0,-1 1 0,1-1 0,0 1 0,0 0-1,0 1 1,0-1 0,0 1 0,0-1 0,0 1 0,0 0 0,0 1-1,1-1 1,-1 1 0,1-1 0,0 1 0,0 0 0,0 0 0,-3 5-1,2-3-15,0-1 1,0 1-1,1 0 0,0 0 0,0 0 0,0 1 0,1-1 0,-1 1 1,1-1-1,1 1 0,-1 0 0,1 0 0,0 0 0,0 10 0,1-14-76,0-1-1,0 0 1,0 0-1,0 0 0,0 1 1,0-1-1,1 0 0,-1 0 1,0 0-1,1 1 0,-1-1 1,1 0-1,-1 0 0,1 0 1,0 0-1,-1 0 0,1 0 1,0 0-1,0 0 0,0 0 1,0 0-1,0-1 0,0 1 1,0 0-1,0-1 0,0 1 1,0 0-1,0-1 1,0 1-1,0-1 0,0 0 1,1 1-1,-1-1 0,0 0 1,0 0-1,1 0 0,-1 0 1,0 0-1,0 0 0,1 0 1,-1 0-1,0 0 0,0-1 1,3 0-1,1 0 14,0-1-1,0 0 1,0 0-1,-1 0 1,1-1-1,0 0 1,-1 0-1,0 0 1,8-7-1,1-4 23,-1-1-1,-1-1 1,0 0 0,-2 0 0,1-1-1,12-33 1,-13 24 99,0 0 0,-2 0 0,-1-1 1,3-32-1,-8 53-91,0 1 1,0-1 0,-1 0-1,0 1 1,-1-1 0,1 0-1,-1 1 1,-2-10-1,3 14-57,-1 1 0,1 0-1,0 0 1,0-1-1,0 1 1,-1 0 0,1 0-1,0 0 1,0-1 0,-1 1-1,1 0 1,0 0-1,0 0 1,-1 0 0,1 0-1,0-1 1,0 1-1,-1 0 1,1 0 0,0 0-1,-1 0 1,1 0-1,0 0 1,-1 0 0,1 0-1,0 0 1,0 0-1,-1 0 1,1 0 0,0 0-1,-1 0 1,1 1-1,0-1 1,-1 0 0,1 0-1,0 0 1,0 0-1,-1 0 1,1 1 0,0-1-1,0 0 1,0 0-1,-1 0 1,1 1 0,-11 13 183,1 9-145,1 0 1,0 1-1,2 0 0,1 0 1,1 0-1,1 1 0,-1 38 1,5-56-41,0 0 0,0 0 0,0 0 1,1 0-1,0 0 0,3 9 0,-3-14-5,-1-1 0,1 0 0,-1 1 0,1-1 0,-1 0 0,1 0 0,-1 0 0,1 1 0,0-1 0,0 0-1,0 0 1,0 0 0,0 0 0,0 0 0,0-1 0,0 1 0,0 0 0,0 0 0,0-1 0,0 1 0,1-1 0,-1 1-1,0-1 1,1 1 0,-1-1 0,0 0 0,1 1 0,-1-1 0,0 0 0,1 0 0,-1 0 0,0 0 0,1 0 0,-1-1 0,0 1-1,1 0 1,-1-1 0,0 1 0,0 0 0,2-2 0,10-4-19,0-1 0,-1-1 0,0 0-1,0 0 1,-1-1 0,0-1 0,18-20 0,-16 16-10,0 2 0,0-1 0,1 2 1,20-13-1,-34 23 23,1 1 0,0-1 0,0 1 0,0-1 0,-1 1 0,1-1 0,0 1 1,0 0-1,0-1 0,0 1 0,0 0 0,0 0 0,0 0 0,0-1 0,0 1 0,0 0 0,0 0 0,-1 0 0,1 1 0,0-1 1,0 0-1,0 0 0,0 0 0,2 1 0,-3 0 2,1 0 0,0 0 0,-1 0 0,1 0-1,-1 0 1,1 0 0,-1 0 0,0 0 0,1 0 0,-1 0 0,0 0 0,0 0 0,0 0 0,1 0 0,-1 0-1,0 0 1,0 0 0,-1 2 0,0 8-4,-1 0 0,0 0-1,-5 13 1,5-20 3,-6 23-8,-7 24 108,15-45 14,3-5-19,6-11 48,10-22 39,-10 15-114,-2-1 1,0 0-1,-1 0 1,-1 0-1,0-1 1,-2 0-1,3-32 1,-5 58-85,1 1 0,-1 0 1,1 0-1,1-1 0,-1 1 0,1-1 1,1 0-1,-1 0 0,1 0 0,1 0 1,-1-1-1,1 0 0,0 0 0,9 9 1,-12-14 12,0 1 0,0-1 1,1 1-1,-1-1 0,1 0 1,-1 1-1,1-1 0,-1-1 1,1 1-1,-1 0 0,1-1 1,0 1-1,-1-1 0,1 0 0,0 0 1,-1 0-1,4 0 0,-2-1-12,0 0 0,0 0 0,0 0 0,0-1 0,0 0-1,0 1 1,-1-1 0,1-1 0,6-4 0,-1-1-18,0 0 1,-1 0-1,-1-1 0,1 0 1,-1 0-1,9-17 1,-24 44 29,1 0 0,1 1 0,-4 23 0,7-31 7,0 1-8,-1 1-26,0 1 0,1-1 0,1 0 0,0 1 0,1-1 0,1 1 0,1 20 0,-1-33 10,0 0 0,0-1 0,0 1 1,0 0-1,0-1 0,1 1 0,-1-1 1,0 1-1,0 0 0,0-1 0,1 1 1,-1-1-1,0 1 0,1-1 1,-1 1-1,1-1 0,-1 1 0,0-1 1,1 1-1,-1-1 0,1 1 0,-1-1 1,1 0-1,-1 1 0,1-1 0,1 1 1,-2-1-32,1 0 0,0-1-1,0 1 1,0 0 0,-1 0 0,1-1 0,0 1 0,0 0 0,-1-1 0,1 1 0,0-1 0,-1 1 0,1-1 0,0 1 0,-1-1 0,1 1 0,0-2-1,3-3-270,0 0 0,0 0 0,0-1 1,2-6-1,2-6-311,-2 0 1,0 0 0,-1-1 0,0 0 0,1-19 0,3-96-2693,-9 128 3214,1-72-740,-2 72 914,1-1 0,-1 1 1,0 0-1,-1-1 0,1 1 0,-1 0 1,0 0-1,-1 0 0,-3-6 1,6 11-34,0 1 1,-1 0-1,1-1 1,0 1-1,0 0 1,0 0-1,-1-1 1,1 1 0,0 0-1,0 0 1,-1-1-1,1 1 1,0 0-1,0 0 1,-1 0 0,1-1-1,0 1 1,-1 0-1,1 0 1,0 0-1,-1 0 1,1 0-1,0 0 1,-1 0 0,1 0-1,0 0 1,-1 0-1,1 0 1,-1 0-1,1 0 1,0 0 0,-1 0-1,1 0 1,0 0-1,-1 0 1,1 0-1,0 1 1,0-1-1,-1 0 1,1 0 0,0 0-1,-1 1 1,1-1-1,0 0 1,0 0-1,-1 1 1,1-1-1,0 0 1,0 0 0,0 1-1,-1-1 1,1 0-1,0 1 1,0-1-1,0 0 1,0 1 0,0-1-1,0 0 1,0 1-1,0 0 1,-8 22 1110,8-22-1022,-2 4 161,-2 8 195,1 1 1,0-1-1,1 1 1,0 0-1,1-1 0,2 27 1,-1-40-484,0 0 1,0 1 0,-1-1-1,1 0 1,0 0 0,0 0-1,0 1 1,0-1 0,1 0-1,-1 0 1,0 0 0,0 1-1,0-1 1,0 0 0,0 0-1,0 0 1,0 1-1,0-1 1,0 0 0,0 0-1,0 0 1,1 0 0,-1 0-1,0 1 1,0-1 0,0 0-1,0 0 1,0 0 0,1 0-1,-1 0 1,0 0 0,0 1-1,0-1 1,1 0 0,-1 0-1,0 0 1,0 0 0,0 0-1,0 0 1,1 0 0,-1 0-1,7-8-417,4-15-74,8-31-67,-7 26 179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13.1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1 11843,'2'15'846,"0"0"1,-1 1 0,-1-1 0,-1 1 0,0-1-1,-4 21 1,-1 13 1857,5-48-2618,1 0 0,0 1-1,0-1 1,0 0 0,0 0 0,0 1 0,0-1 0,0 0 0,0 0 0,0 0 0,1 0 0,-1 1 0,0-1 0,1 0 0,-1 0-1,1 1 1,0-2-60,-1 0 0,0 1 0,1-1-1,-1 0 1,1 0 0,-1 0 0,1 0 0,-1 0-1,0 0 1,1-1 0,-1 1 0,1 0-1,-1 0 1,0 0 0,1 0 0,-1 0 0,1 0-1,-1-1 1,0 1 0,1 0 0,-1 0 0,0-1-1,1 1 1,-1 0 0,0 0 0,0-1-1,1 1 1,-1 0 0,0-1 0,28-37 339,-23 31-360,13-22 14,-12 19-31,0 0 0,0 0 0,1 0 0,1 1 0,-1 0 0,1 0 0,1 1 0,11-9 0,-19 17 11,-1-1 0,1 1 0,0-1 1,-1 1-1,1 0 0,0 0 0,-1-1 0,1 1 1,0 0-1,-1 0 0,1 0 0,0-1 0,-1 1 0,1 0 1,0 0-1,0 0 0,-1 0 0,1 1 0,0-1 1,-1 0-1,1 0 0,0 0 0,-1 1 0,1-1 0,0 0 1,-1 0-1,1 1 0,1 0 0,-1 0 0,0 1-1,0-1 0,0 1 1,0-1-1,0 1 1,0 0-1,0-1 0,0 1 1,-1 0-1,1 0 1,0 1-1,1 9-5,0 1 0,1 20 1,-2-26 5,-1 24 10,0-22 0,0 1 0,0-1 0,1 1-1,1-1 1,-1 0 0,1 0 0,6 16 0,-7-23-21,0-1 0,0 1-1,0-1 1,0 0 0,0 0 0,0 1 0,1-1 0,-1 0 0,0 0-1,1 0 1,-1 0 0,1-1 0,-1 1 0,1 0 0,-1-1-1,1 1 1,-1 0 0,1-1 0,0 0 0,-1 1 0,1-1 0,0 0-1,-1 0 1,1 0 0,0 0 0,0 0 0,-1-1 0,1 1 0,-1 0-1,1-1 1,0 1 0,-1-1 0,1 0 0,-1 1 0,1-1-1,2-2 1,-2 2-51,1 0 0,-1-1 0,1 1 0,-1-1-1,0 0 1,0 1 0,0-1 0,0 0 0,0 0-1,0 0 1,-1-1 0,1 1 0,-1 0 0,1-1-1,-1 1 1,0-1 0,0 1 0,0-1 0,0 1-1,0-1 1,-1 0 0,1-5 0,-4-14-339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13.7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18740,'3'2'1608,"-2"2"-1072,1 1-231,-1 4 663,1 0-320,-1 5-472,1 1-296,1 6-704,-3 0 1104,1 1-448,-1-1-112,8-3-160</inkml:trace>
  <inkml:trace contextRef="#ctx0" brushRef="#br0" timeOffset="1">104 633 17900,'-3'31'1440,"-1"-11"-1264,1-5-200,0-11 96,1-2 592,4-5-568,-1-3-152,1-5-160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18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382 61 11779,'-7'0'294,"-1"-1"1,1 1 0,-1 0 0,1 0 0,-1 1 0,-13 3 0,17-3-248,0 1 0,0 0-1,0 0 1,0 0 0,0 1 0,1-1-1,-1 1 1,1 0 0,-1 0 0,1 0-1,0 0 1,0 0 0,-2 4 0,-15 23 25,2 0 0,-21 50 0,8-18 112,-95 165 1276,116-208-1228,7-15-171,0 1 0,1 0 0,0 0 0,0 0 0,0 1 0,1-1 0,-1 0 0,1 1 0,1-1 0,-1 0 0,1 9 0,1-6-12,0 1 1,1-1-1,0 0 1,0 0-1,1 0 0,7 14 1,-6-12-41,67 133 100,-57-119-104,1 0 0,1-1-1,31 35 1,-39-51-6,-1 0 0,2 0 0,-1-1 1,1 0-1,0-1 0,0 0 0,0 0 0,1 0 0,0-2 0,0 1 0,0-1 0,0-1 0,1 1 1,-1-2-1,0 0 0,1 0 0,0 0 0,20-3 0,10-4 6,-1-1 0,1-2 0,59-22 0,-39 12 39,-1 0 5,1 3-1,1 3 1,0 2 0,66-2 0,-71 12-27,-1-3 0,0-2 0,75-18 0,-108 19 26,-1 0 1,1 1 0,-1 2-1,1 0 1,0 2-1,27 2 1,-35-3 105,1 0-1,-1 0 1,0-2 0,0 0 0,0 0-1,0-1 1,0-1 0,19-10-1,48-13 267,-65 24-374,0 1-1,0 0 1,0 2 0,0 0-1,0 1 1,0 1-1,30 4 1,-7 4 18,-1 2-1,42 16 1,-56-19-48,0-1-1,0-1 0,42 4 1,79-3 6,37 5 19,14 29-639,-192-41 551,-1 0 0,1 0 0,-1 0 0,1-1 0,-1 0 0,1 0 0,-1 0 1,1 0-1,-1-1 0,0 1 0,0-1 0,0 0 0,0-1 0,8-4 0,-4 1 47,0-1 0,0 0-1,0 0 1,-1-1 0,10-12-1,-10 8-86,0 0 0,-1-1 0,-1 0 0,1 0-1,-2-1 1,0 1 0,-1-1 0,0 0 0,-1 0 0,-1 0-1,0 0 1,-1-1 0,0 1 0,-1 0 0,-1 0 0,-6-24 0,3 24 74,-1 0 1,0 0 0,-1 1 0,-1 0 0,0 0-1,-1 0 1,0 1 0,-1 1 0,0 0 0,-1 0-1,0 1 1,0 0 0,-15-8 0,12 10 20,-1 0 1,1 2 0,-1 0-1,0 0 1,-28-5-1,-84-9-52,83 14-27,-251-53-533,6-21 465,255 70 192,-78-18 608,-167-19-1,2-8-306,68 10-490,178 40 94,0 0 0,-1 3 0,1 0 1,-39 4-1,57-1-8,1 1 0,-1 0 0,1 1 0,0 0 0,0 1 0,0 1 0,0-1 0,1 2 0,0 0 0,0 0 0,0 1 0,1 0 0,-14 12 0,9-1 3,0-1-1,1 2 1,-15 24 0,27-39 34,-25 39-109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21.3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73 186 16772,'-27'9'1720,"10"-2"-992,5 1-296,-1-11 896,10-8-375,12-7-297,9-1-128,10-4-256,10 1-104,8 1-112,4 1-56,6 5-272,-4 3-184,-4 6-368,-6-2-233,-9-1 777,-9-1-208,-7-2-192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21.8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14923,'8'17'1408,"5"-2"-1039,2-2-113,2 2 712,2 3-608,-1 0-16,-1 2-24,-5 2-40,-6 11-80,-6 5-32,-8 14-56,-5 5-8,-7 5-232,-1 1-216,0-3 312,6-7-48,6-26-40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22.6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132 19 15811,'-1'-1'123,"1"0"-1,0 0 1,0 0-1,0 0 1,-1 0-1,1 0 0,-1 1 1,1-1-1,-1 0 1,1 0-1,-1 0 1,1 0-1,-1 1 1,0-1-1,1 0 0,-1 1 1,0-1-1,0 1 1,1-1-1,-1 0 1,0 1-1,-1-1 1,1 1 5,-1 0 1,1 0 0,0 0-1,-1 0 1,1 0 0,0 0 0,-1 0-1,1 1 1,0-1 0,0 1-1,-1-1 1,1 1 0,0-1 0,0 1-1,0-1 1,0 1 0,-2 1-1,-3 3 229,0 0-1,-1 1 1,2 0-1,-1 0 1,1 0-1,-8 13 1,1-1-167,-11 28 0,22-43-184,-8 21-88,9-24 73,0 1 0,0-1 0,0 1 0,0-1 0,0 1 1,0-1-1,0 1 0,0-1 0,0 1 0,0-1 0,1 1 1,-1-1-1,0 0 0,0 1 0,0-1 0,1 1 0,-1-1 0,0 1 1,1-1-1,-1 0 0,0 1 0,1-1 0,-1 0 0,0 1 1,1-1-1,-1 0 0,0 0 0,1 1 0,-1-1 0,1 0 1,-1 0-1,1 0 0,-1 1 0,1-1 0,-1 0 0,1 0 1,-1 0-1,0 0 0,1 0 0,-1 0 0,1 0 0,-1 0 1,1 0-1,-1 0 0,2-1 0,11 1-108,1-2 22,0 1-1,1 1 0,-1 1 0,0 0 0,16 3 1,-27-3 91,1 0 1,-1 0-1,1 1 1,-1-1 0,1 1-1,-1-1 1,0 1 0,0 0-1,0 0 1,0 1 0,0-1-1,-1 1 1,1-1-1,-1 1 1,1 0 0,-1 0-1,0 0 1,0 0 0,0 0-1,-1 0 1,1 1 0,-1-1-1,0 1 1,0-1 0,1 5-1,-1 0 66,0 0 1,0 0-1,-1 0 0,0 0 0,-1 0 0,1-1 0,-2 1 1,1 0-1,-1 0 0,0-1 0,-1 1 0,1-1 1,-2 1-1,1-1 0,-6 9 0,0-2 206,-1-1-1,0 0 1,-1 0 0,0-1-1,-1 0 1,-16 13 0,25-23-242,1 0-1,-1 0 1,0 0 0,0-1 0,1 1 0,-1-1-1,-1 1 1,1-1 0,0 0 0,-5 1 0,7-2-55,1 0 1,-1 0 0,1 0-1,-1 0 1,0 0 0,1 0-1,-1 0 1,1-1 0,-1 1-1,0 0 1,1 0 0,-1 0-1,1-1 1,-1 1 0,1 0-1,-1-1 1,1 1 0,-1 0-1,1-1 1,-1 1 0,1-1-1,0 1 1,-1-1 0,0-1-80,0 1 0,1-1 0,-1 0 0,1 1 0,-1-1-1,1 0 1,0 1 0,0-1 0,0 0 0,0 1 0,0-1 0,0-2 0,1-4-68,0 0-1,1-1 1,0 1-1,0 0 1,6-12-1,9-18-537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23.2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83 18148,'5'14'528,"0"1"0,-2-1 0,1 1 0,-2 0 0,0-1 0,0 18 0,-2-19-300,0-1-1,2 1 1,-1-1-1,2 1 1,-1-1-1,2 0 1,0 0 0,0 0-1,7 11 1,-10-20-201,1 0 1,0 0-1,1 0 1,-1-1-1,0 1 1,1-1-1,0 0 1,-1 1-1,1-1 1,4 2-1,-6-4-23,1 1 0,-1 0 0,0-1-1,1 1 1,-1-1 0,1 1 0,-1-1-1,1 0 1,-1 0 0,1 0 0,-1 1-1,1-2 1,0 1 0,-1 0 0,1 0-1,-1 0 1,1-1 0,-1 1 0,0-1-1,1 1 1,-1-1 0,1 1 0,-1-1-1,0 0 1,2-1 0,2-2-4,-1-1 0,0 1 0,0-1 0,-1 0 1,1 0-1,-1 0 0,0 0 0,0 0 0,-1-1 0,0 1 1,3-9-1,2-13 5,5-32 1,-7 30 9,3-18-3,-5 40 36,0 11-17,0 12 23,23 154 433,-26-168-472,1 0 1,-1 1-1,1-1 0,0 1 1,-1-1-1,1 0 0,0 0 0,1 1 1,-1-1-1,0 0 0,0 0 1,1 0-1,2 2 0,-4-3-9,0-1 0,1 0-1,-1 0 1,1 0 0,-1 1-1,0-1 1,1 0 0,-1 0-1,1 0 1,-1 0 0,1 0 0,-1 0-1,0 0 1,1 0 0,-1 0-1,1 0 1,-1 0 0,1 0-1,-1 0 1,1 0 0,-1 0-1,0-1 1,1 1 0,-1 0-1,1 0 1,0-1 0,0 0 5,1-1 1,-1 1-1,1-1 0,-1 1 1,0-1-1,0 1 0,1-1 1,-1 0-1,1-2 0,10-25 141,18-58-1,-13 34-21,-6 17-61,-8 24-43,0 0 0,2 0 1,10-21-1,-15 32-24,0 1 0,0-1 1,1 1-1,-1-1 0,0 1 0,0-1 0,1 1 0,-1-1 0,0 1 0,1-1 0,-1 1 0,1-1 0,-1 1 1,1 0-1,-1-1 0,1 1 0,-1 0 0,1-1 0,-1 1 0,1 0 0,-1 0 0,1-1 0,-1 1 0,1 0 1,-1 0-1,1 0 0,0 0 0,0 0 0,0 0 0,-1 1 0,1-1 0,0 1 0,0-1 1,-1 1-1,1 0 0,-1-1 0,1 1 0,0 0 0,-1-1 0,1 1 0,-1 0 0,1 0 1,-1-1-1,0 1 0,1 1 0,11 43 29,-10-39-25,3 20 17,6 18 23,-11-44-45,0 1 0,0-1 0,0 0 0,0 1 0,0-1 0,0 1 0,0-1 0,1 1 0,-1-1 0,0 0 0,0 1 0,1-1 0,-1 1 0,0-1 0,0 0 0,1 1 0,-1-1 0,0 0 1,1 1-1,-1-1 0,1 0 0,-1 0 0,0 1 0,1-1 0,-1 0 0,1 0 0,-1 0 0,1 0 0,-1 0 0,0 1 0,2-1 0,-1-1 1,0 1-1,-1-1 1,1 1 0,0-1 0,0 1-1,0-1 1,-1 0 0,1 1 0,0-1 0,0 0-1,-1 1 1,1-1 0,-1 0 0,1-1-1,17-34-97,-17 34 68,3-9-80,1 1-223,-1 1 1,0-2-1,-1 1 0,0 0 1,0-1-1,-1 1 1,-1-1-1,1-15 0,-5 5-266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23.8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9 251 21245,'-3'-2'1624,"0"2"-1400,0 0-288,3 2-24,3-2-512,3 1 536,2-1-288,5 0-216</inkml:trace>
  <inkml:trace contextRef="#ctx0" brushRef="#br0" timeOffset="1">365 333 15227,'-5'-4'451,"0"1"1,0 0-1,-1 0 0,1 0 0,-1 0 0,0 1 1,-9-3-1,13 5-352,0 0 0,1-1 0,-1 1 0,0 0 0,0 0-1,0 1 1,0-1 0,1 0 0,-1 1 0,0-1 0,0 1 0,1-1 0,-1 1 0,0 0 0,1 0 0,-1-1 0,1 1 0,-1 0-1,1 1 1,-1-1 0,1 0 0,0 0 0,-1 1 0,1-1 0,0 1 0,0-1 0,0 1 0,0-1 0,-1 4 0,-2 4 70,1 0 1,0 0 0,1 0 0,-1 1-1,2-1 1,0 1 0,0 0-1,0-1 1,1 1 0,1 0 0,0-1-1,0 1 1,1 0 0,5 18 0,-7-27-154,1 1 0,-1-1 0,1 1 1,-1-1-1,1 0 0,0 1 0,-1-1 1,1 1-1,0-1 0,0 0 0,0 0 0,0 0 1,0 1-1,0-1 0,1 0 0,-1 0 1,0 0-1,0-1 0,1 1 0,-1 0 1,0 0-1,1-1 0,-1 1 0,3 0 1,-2-1-4,0 0 1,0-1 0,0 1-1,0-1 1,0 1 0,0-1-1,0 0 1,0 1-1,-1-1 1,1 0 0,0 0-1,0 0 1,-1-1 0,1 1-1,-1 0 1,2-2 0,6-6 15,-1 0 0,0-1-1,-1 0 1,12-21 0,-3-5 106,-1 0-1,-1-1 0,-3 0 0,-1-1 1,-1-1-1,-3 1 0,-1-1 0,0-44 1,-4 69-25,0 11-73,-1 0 0,1 0 0,-1 1 0,0-1 0,0 0 0,-1 0 0,1 0 0,0 1 1,-1-1-1,0 0 0,1 0 0,-3-3 0,3 6-33,0 0 0,0 0 0,0 0-1,0 0 1,0 0 0,0 0 0,0 0 0,0 0 0,0 0 0,0 0 0,-1 0 0,1-1 0,0 1 0,0 0-1,0 0 1,0 0 0,0 0 0,0 0 0,0 0 0,0 0 0,0 0 0,0 0 0,-1 0 0,1 0 0,0 0 0,0 0-1,0 0 1,0 0 0,0 0 0,0 0 0,0 0 0,0 0 0,0 0 0,-1 0 0,1 0 0,0 1 0,0-1 0,0 0-1,0 0 1,0 0 0,0 0 0,0 0 0,0 0 0,0 0 0,0 0 0,0 0 0,0 0 0,0 0 0,0 0 0,-1 0-1,1 1 1,0-1 0,0 0 0,0 0 0,0 0 0,0 0 0,0 0 0,0 0 0,0 0 0,0 0 0,0 0 0,0 1-1,0-1 1,0 0 0,0 0 0,0 0 0,0 0 0,0 0 0,-3 14 108,-2 20-14,3 8-13,6 63 0,-2-85-257,1 1-1,1-1 0,0 0 1,2 0-1,9 22 0,-14-39 31,0 0 0,1 0 0,0 0 0,-1 0 0,1 0 0,0 0 0,1 0 0,-1-1 0,0 1 0,1-1 0,-1 0 0,4 3 0,-4-4 85,0-1 0,-1 1-1,1-1 1,-1 1 0,1-1-1,0 1 1,-1-1-1,1 0 1,0 0 0,-1 0-1,1 0 1,0 0-1,-1 0 1,1 0 0,0-1-1,-1 1 1,1-1-1,0 1 1,-1-1 0,1 1-1,-1-1 1,1 0-1,-1 0 1,1 0 0,1-1-1,16-15-803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26.5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12843,'30'3'1168,"-3"0"-960,-9 3-128,-2 1 600,-2 2-704,-7-3-176,-1 2 176,-1-2-56,-10-3-80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24.3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1 442 19452,'1'-1'150,"0"0"0,1 0 0,-1 1 0,0-1-1,0 0 1,0 0 0,1 0 0,-1-1 0,0 1 0,0 0-1,-1 0 1,1 0 0,0-1 0,0 1 0,0-1 0,-1 1-1,1-3 1,9-30 318,-6 19 153,63-275 1109,-54 227-1461,-7 47-122,-6 16-142,0 0-1,0 0 0,0 0 1,0 0-1,0 0 1,1 0-1,-1 0 0,0 0 1,0 0-1,0 0 1,0 0-1,0 0 0,1 0 1,-1 0-1,0 0 1,0 0-1,0 0 1,0 0-1,0 0 0,0 0 1,1 0-1,-1 0 1,0 0-1,0 1 0,0-1 1,0 0-1,0 0 1,0 0-1,0 0 0,0 0 1,1 0-1,-1 0 1,0 0-1,0 1 0,0-1 1,0 0-1,0 0 1,0 0-1,0 0 1,0 0-1,0 0 0,0 1 1,0-1-1,0 0 1,0 0-1,0 0 0,0 0 1,0 0-1,0 1 1,0-1-1,6 33 366,-5-23-355,6 45 189,35 181-180,-42-236-105,0 1 1,1-1 0,-1 1 0,0 0 0,0-1 0,0 1 0,0-1-1,0 1 1,1 0 0,-1-1 0,0 1 0,0-1 0,1 1-1,-1-1 1,0 1 0,1-1 0,-1 1 0,1-1 0,-1 1-1,1-1 1,-1 0 0,1 1 0,4-11-1139,2-35 57,-6 36 979,5-26-683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34.5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31 13027,'0'-2'177,"0"0"0,1 1 0,-1-1-1,0 0 1,1 1 0,-1-1 0,1 0 0,0 1 0,0-1 0,-1 0 0,1 1 0,0 0 0,0-1 0,1 1 0,-1-1 0,0 1 0,2-1-1,-3 1-105,1 1 0,-1 0 0,1 0 0,-1 0-1,1 0 1,-1 0 0,1 0 0,-1 0-1,1 0 1,-1 0 0,1 0 0,-1 0 0,0 0-1,1 0 1,-1 0 0,1 1 0,-1-1-1,1 0 1,-1 0 0,1 0 0,-1 1-1,1 0 1,12 15 515,10 24-113,-2 2-1,-2 0 0,-2 1 1,14 54-1,-32-97-483,1 1 1,0-1-1,0 0 0,0 0 1,0 0-1,0 0 0,0 0 1,0 0-1,-1 0 0,1 1 0,0-1 1,0 0-1,0 0 0,0 0 1,0 0-1,-1 0 0,1 0 0,0 0 1,0 0-1,0 0 0,0 0 1,-1 0-1,1 0 0,0 0 1,0 0-1,0 0 0,0 0 0,-1 0 1,1 0-1,0 0 0,0 0 1,0 0-1,0 0 0,-1 0 1,1 0-1,0 0 0,0 0 0,0-1 1,0 1-1,0 0 0,-1 0 1,-8-6-276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35.1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94 15 17836,'0'-1'63,"0"0"0,0 1 0,0-1 1,0 1-1,0-1 0,0 0 0,0 1 0,0-1 1,-1 1-1,1-1 0,0 1 0,0-1 1,0 0-1,-1 1 0,1-1 0,0 1 0,-1-1 1,1 1-1,0-1 0,-1 1 0,1 0 0,0-1 1,-1 1-1,1-1 0,-1 1 0,0-1 0,0 1 1,1 1 0,-1-1 0,0 0 0,1 0 0,-1 0 0,0 1 0,1-1 0,-1 0 0,1 1 0,-1-1 0,0 0 0,1 1 0,-1-1-1,1 1 1,-1-1 0,1 1 0,0-1 0,-1 2 0,-3 2 216,1 0 0,0 1 0,1-1 0,-1 1 0,-1 6 0,1-1-81,1 0 1,0 0-1,1 1 0,0-1 1,1 21-1,0-30-194,0-1 0,0 1 0,0 0 0,0 0 0,0-1 0,0 1 0,0 0 0,1 0 0,-1-1 0,0 1 0,0 0 0,1-1 0,-1 1 0,0 0 0,1-1 0,-1 1 0,1 0 0,-1-1 0,1 1 0,-1-1 0,1 1 0,-1-1 0,1 1 0,0-1 0,-1 1 0,1-1 0,-1 0 0,1 1 0,0-1 0,0 0 0,-1 1 0,1-1 0,0 0 0,-1 0 0,1 0 0,0 0 0,0 0 0,0 0 0,-1 0-1,1 0 1,0 0 0,0 0 0,-1 0 0,1 0 0,0 0 0,-1-1 0,1 1 0,0 0 0,1-1 0,5-3 4,-1 1-1,1-1 0,0 0 1,5-5-1,-3 3 22,-5 3-28,-1 1 0,1 0 0,0 0 0,0 0 0,0 0 0,1 1 0,-1-1 0,0 1 0,1 0 0,-1 1 0,0-1 0,1 1 0,-1 0 0,1 0 0,6 1 0,-8-1 3,0 1 0,0 0 0,1 1 0,-1-1 1,0 1-1,0-1 0,0 1 0,-1 0 0,1 0 1,0 0-1,-1 1 0,1-1 0,-1 0 0,0 1 0,0 0 1,0-1-1,0 1 0,0 0 0,-1 0 0,3 6 0,-2-4 29,0-1 0,0 1 0,-1-1-1,1 1 1,-1 0 0,0 0 0,-1 0-1,1-1 1,-1 1 0,0 0-1,0 0 1,-1 0 0,1 0 0,-1 0-1,0-1 1,0 1 0,-1 0 0,0-1-1,1 1 1,-2-1 0,-3 8 0,2-7-9,0 1 1,-1-1-1,0-1 1,0 1-1,0 0 1,0-1-1,-1 0 1,0 0 0,1-1-1,-1 0 1,-1 0-1,1 0 1,0-1-1,-1 0 1,-7 2-1,3-1-247,0-2-1,0 1 0,0-1 0,0-1 0,0 0 0,0 0 0,0-1 1,0 0-1,-11-4 0,-6-3-293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35.7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0 241 19964,'18'-19'1953,"-12"9"-1265,-1-1-320,1 1 1168,4-2-688,7-2-768,-2 2-384,6 0-752,-2 2 888,5-1-240,2-2-128</inkml:trace>
  <inkml:trace contextRef="#ctx0" brushRef="#br0" timeOffset="1">479 0 14331,'-1'20'1704,"-2"1"-1047,-2 3-177,-1 1 1040,3 5-792,0 2-88,0-2-120,0-2-104,0-3-247,0-4-193,-1-9-457,2-11-247,-7 2 600,3-12-128,-1-18-104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36.2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62 16844,'-8'7'579,"1"2"0,0-1 0,1 1 1,0 0-1,-9 17 0,13-22-442,0-1-1,1 1 0,-1 0 0,1-1 0,0 1 1,0 0-1,0 0 0,1 0 0,0 0 0,-1 0 1,1 0-1,0 0 0,1 0 0,-1-1 1,1 1-1,0 0 0,0 0 0,0 0 0,2 3 1,-2-5-110,0 0 1,0 0 0,0-1 0,0 1 0,0-1 0,1 1 0,-1-1 0,0 0-1,1 1 1,0-1 0,-1 0 0,1 0 0,-1 0 0,1 0 0,0 0-1,0 0 1,0-1 0,-1 1 0,1-1 0,0 1 0,0-1 0,0 1 0,0-1-1,0 0 1,0 0 0,0 0 0,0 0 0,0-1 0,0 1 0,0 0 0,0-1-1,0 1 1,-1-1 0,1 0 0,3-1 0,1-1 32,0 0 0,0-1 1,0 1-1,0-1 0,0-1 0,-1 1 1,0-1-1,8-9 0,-6 5 52,0-1 0,-1 0 0,0 0 0,-1 0 0,5-14 0,-8 18-54,0 0 1,0-1 0,0 1-1,-1-1 1,0 0-1,0 1 1,-1-1 0,0 1-1,0-1 1,-2-9 0,2 14-44,0 0 0,-1 0 0,1 1 0,-1-1 0,0 0 1,1 1-1,-1-1 0,0 0 0,0 1 0,0-1 1,0 1-1,0 0 0,0-1 0,-3-1 0,3 2-6,0 0 1,0 1-1,0-1 0,0 1 0,0 0 0,0-1 1,0 1-1,0 0 0,0-1 0,0 1 0,-1 0 0,1 0 1,0 0-1,0 0 0,0 0 0,0 0 0,0 0 1,-2 1-1,0 0-2,0 1 0,-1-1 1,1 1-1,0-1 1,0 1-1,0 0 0,0 0 1,0 1-1,1-1 0,-1 1 1,1-1-1,-1 1 1,-3 5-1,-2 8-210,0-1 1,1 1-1,1 0 1,0 1-1,1 0 0,1 0 1,1 0-1,0 0 0,1 0 1,1 1-1,0-1 1,2 0-1,2 21 0,-3-33 86,1 0 0,0 0-1,0 0 1,1 0 0,-1 0-1,1 0 1,0 0 0,5 9-1,6-4-579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36.8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136 163 19860,'-1'9'432,"1"0"1,0-1-1,1 1 0,0-1 0,0 1 0,4 10 0,-5-17-394,0 0 1,1-1-1,-1 1 0,1-1 1,0 1-1,-1-1 0,1 1 0,0-1 1,0 1-1,0-1 0,0 1 0,0-1 1,0 0-1,1 0 0,-1 0 0,0 0 1,1 0-1,-1 0 0,1 0 1,-1 0-1,1 0 0,-1-1 0,1 1 1,-1 0-1,1-1 0,0 1 0,-1-1 1,1 0-1,0 0 0,0 0 0,-1 0 1,1 0-1,0 0 0,-1 0 1,1 0-1,0-1 0,-1 1 0,1 0 1,1-2-1,0 2-16,-1-1 0,0 0 0,0 0-1,0-1 1,0 1 0,0 0 0,0 0 0,0-1 0,-1 0 0,1 1 0,0-1-1,-1 0 1,1 1 0,-1-1 0,2-4 0,0 1 13,-1 1 0,-1-1 0,1 0 0,-1 1 0,0-1 0,0 0 0,1-6 0,-2 0 38,0-1 1,0 1 0,-1 0-1,0 0 1,-1-1 0,-3-11-1,3 16-27,-1 0 0,0 0 0,0 1 0,0-1 0,0 0 0,-1 1 0,0 0 0,-1 0 0,1 0 0,-1 1 0,-9-8 0,11 11-53,1 0 0,-1 0 0,0 0 0,1 1 0,-1-1 0,0 1 0,0 0 0,0 0 0,-1 0 0,1 0 0,0 0 0,0 1 0,0-1 0,0 1 0,-1 0 0,1 0 0,0 0 0,0 1 0,-1-1 0,1 1 0,0-1 0,0 1 0,0 0 0,0 0 0,0 1 0,0-1 0,0 1 0,-3 2 0,1-1-133,0 1 0,1 0 0,-1 0 1,1 0-1,0 1 0,0-1 1,1 1-1,-1 0 0,1 0 1,-3 7-1,-3 7-508,-10 30 1,14-35 466,-1 5-431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37.4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1 474 19708,'1'1'1617,"10"-7"-1121,4-7-160,6-10 504,3-2-232,7-8-248,4-3-216,-1-2-560,1 4-320,-6 5-16,-2 8 464,-8 11-208,-5 1-241</inkml:trace>
  <inkml:trace contextRef="#ctx0" brushRef="#br0" timeOffset="1">445 1 20540,'0'10'1353,"8"14"-1217,-2 3-64,6 5 232,0 1-184,3 3-256,3-3-128,-2-4-352,-1-4-257,-3-7-903,-6-4 1384,-4-10-280,-5-1-304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37.9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34 408 17044,'-4'-6'220,"0"1"0,1-1 0,-1 1 0,1-1 0,1 0 0,-1 0 0,1-1 0,0 1 1,0 0-1,1-1 0,-1 1 0,2-1 0,-1 1 0,1-1 0,0 1 0,0-1 0,0 0 0,1 1 1,0-1-1,1 1 0,0-1 0,0 1 0,0 0 0,0 0 0,5-7 0,3-5-63,1 1-1,0 0 0,2 0 1,0 2-1,0-1 1,2 2-1,0 0 1,0 1-1,1 0 0,1 1 1,0 1-1,1 1 1,22-10-1,-35 18-150,0 0 0,0 0 0,1 1 0,-1 0-1,0 0 1,1 0 0,-1 1 0,11 0 0,-14 0 0,0 1-1,0-1 1,0 1-1,-1-1 1,1 1 0,0 0-1,0-1 1,-1 1-1,1 0 1,0 0-1,-1 0 1,1 1 0,-1-1-1,1 0 1,-1 1-1,0-1 1,1 1 0,-1-1-1,0 1 1,0-1-1,0 1 1,0 0-1,0-1 1,-1 1 0,1 0-1,0 0 1,0 3-1,1 6 41,-1-1 0,0 1 0,-1-1 0,0 1-1,0-1 1,-1 1 0,-1-1 0,1 1 0,-5 12-1,-6 14 164,-18 40-1,30-77-207,-40 89 381,34-78-482,-1 0 0,0 0 0,0 0 1,-1-1-1,-13 13 0,21-23 62,0 1 0,0-1 0,-1 0-1,1 0 1,0 1 0,0-1 0,0 0 0,0 0-1,-1 0 1,1 1 0,0-1 0,0 0 0,0 0-1,-1 0 1,1 0 0,0 1 0,0-1 0,-1 0-1,1 0 1,0 0 0,0 0 0,-1 0 0,1 0-1,0 0 1,-1 0 0,1 0 0,0 0 0,0 0-1,-1 0 1,1 0 0,0 0 0,-1 0 0,1 0-1,0 0 1,0 0 0,-1 0 0,2-11-856,8-17 178,2 6 80,9-1-108</inkml:trace>
  <inkml:trace contextRef="#ctx0" brushRef="#br0" timeOffset="1">477 326 16812,'2'4'402,"-1"0"0,1 0 1,0 0-1,1-1 0,-1 1 1,0-1-1,1 1 0,3 2 1,-5-5-341,0 0 1,0-1-1,0 1 1,0 0-1,0-1 1,0 1-1,0-1 1,0 1-1,0-1 1,1 0-1,-1 0 0,0 1 1,0-1-1,0 0 1,0 0-1,1 0 1,-1 0-1,0 0 1,0 0-1,0-1 1,0 1-1,1 0 1,-1-1-1,0 1 1,0 0-1,0-1 1,0 1-1,0-1 1,0 0-1,0 1 1,0-1-1,0 0 1,0 0-1,0-1 1,6-5 32,-1 0 0,0-1 1,0 1-1,0-1 1,-1-1-1,-1 1 0,6-14 1,-5 10-54,1 1 0,0-1 0,10-11 1,-16 22-38,1 0 0,-1 0 1,1 0-1,-1 1 0,1-1 1,-1 0-1,1 0 0,0 1 1,-1-1-1,1 0 1,0 1-1,0-1 0,-1 1 1,1-1-1,0 1 0,0 0 1,0-1-1,0 1 0,0 0 1,0-1-1,-1 1 0,1 0 1,0 0-1,0 0 0,0 0 1,0 0-1,0 0 0,0 0 1,0 0-1,0 0 0,0 0 1,0 1-1,0-1 1,-1 0-1,1 1 0,0-1 1,0 0-1,0 1 0,0-1 1,-1 1-1,1 0 0,0-1 1,-1 1-1,1-1 0,0 1 1,0 1-1,4 4 45,-1 0 0,-1 0 0,1 1 0,5 13 0,-5-9-1,4 9 40,-6-15-59,-1 0 0,1-1 0,0 1 1,1-1-1,5 9 0,-8-13-28,0 0 0,0 0 1,0 1-1,0-1 0,0 0 0,0 0 0,1 0 1,-1 1-1,0-1 0,0 0 0,0 0 0,0 0 1,1 0-1,-1 1 0,0-1 0,0 0 0,1 0 1,-1 0-1,0 0 0,0 0 0,1 0 0,-1 0 1,0 0-1,0 0 0,1 0 0,-1 0 0,0 0 1,0 0-1,1 0 0,-1 0 0,0 0 1,0 0-1,1 0 0,-1 0 0,0 0 0,0 0 1,1 0-1,-1 0 0,0 0 0,1-1 0,4-11-25,0-17-241,-2-32-1456,-2 0 0,-8-64 0,3 79 717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38.8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1 233 15499,'0'2'1274,"3"19"-484,2 0 1,0 0-1,1 0 1,1-1-1,10 21 1,55 96 1252,-59-114-1745,-3-5-135,-6-10-107,0 0 1,0 0-1,1-1 1,0 0-1,0 0 1,1 0-1,7 7 1,-13-14-56,1 1 0,-1-1 0,1 0 0,-1 1 0,1-1 0,-1 1 0,1-1 0,-1 0 0,1 0 0,-1 1 0,1-1 0,0 0 0,-1 0 0,1 0 0,-1 1 0,1-1-1,0 0 1,-1 0 0,1 0 0,0 0 0,-1 0 0,1 0 0,-1 0 0,1-1 0,0 1 0,-1 0 0,1 0 0,-1 0 0,1-1 0,0 1 0,-1 0 0,1-1 0,-1 1 0,1 0 0,-1-1 0,1 1 0,-1 0 0,1-1 0,-1 1 0,0-1 0,1 1 0,-1-1 0,0 1 0,1-1 0,-1 0 0,0 1 0,0-1 0,1 1 0,-1-1 0,0 0 0,0 1 0,0-1 0,0 1 0,0-2 0,6-39-6,-6 38 7,-1-141-78,-2 54-38,25 184 100,-17-67 33,-3-14-4,0 1-1,1-1 1,1 1 0,0-1 0,1 0-1,7 14 1,-12-26-15,0-1 1,0 0-1,1 1 0,-1-1 0,0 0 0,0 1 1,0-1-1,0 0 0,1 0 0,-1 1 0,0-1 0,0 0 1,1 0-1,-1 0 0,0 1 0,0-1 0,1 0 1,-1 0-1,0 0 0,1 0 0,-1 0 0,0 1 1,1-1-1,-1 0 0,0 0 0,1 0 0,-1 0 0,0 0 1,1 0-1,-1 0 0,0 0 0,1 0 0,-1 0 1,9-11 0,1-21-11,-3-6-4,-2-1 1,2-64-1,-12-80 18,3 151-2,1 9 1,1 5 8,-1 0 0,-1-1 0,-7-28 0,5 41 84,2 14 7,1 19 82,9 123 743,-5-129-789,0 1-1,2-1 1,0 0 0,2-1 0,9 21 0,-15-38-145,0-1-1,0 0 1,0 0 0,0 0 0,1 0 0,-1 0 0,1 0 0,-1 0 0,1 0 0,0-1 0,0 1-1,0-1 1,0 1 0,0-1 0,0 0 0,0 1 0,0-1 0,0 0 0,1-1 0,-1 1 0,0 0-1,5 0 1,-4-1-29,0 0 0,0 0 0,-1-1-1,1 1 1,0-1 0,-1 1-1,1-1 1,-1 0 0,1 0-1,-1 0 1,1-1 0,-1 1 0,1-1-1,-1 1 1,0-1 0,0 0-1,0 1 1,0-1 0,0 0-1,2-3 1,-4 5 33,0-1 1,0 1-1,0 0 0,0 0 0,0 0 0,0-1 1,0 1-1,0 0 0,0 0 0,0 0 0,0-1 1,0 1-1,0 0 0,0 0 0,0 0 0,0-1 1,0 1-1,0 0 0,0 0 0,0 0 1,0-1-1,0 1 0,0 0 0,0 0 0,0 0 1,0 0-1,0-1 0,-1 1 0,1 0 0,0 0 1,0 0-1,0 0 0,0 0 0,0-1 0,-1 1 1,1 0-1,0 0 0,0 0 0,0 0 0,-1 0 1,1 0-1,0 0 0,0 0 0,0 0 0,-1 0 1,1 0-1,0 0 0,0 0 0,0 0 1,-1 0-1,1 0 0,0 0 0,0 0 0,0 0 1,-1 0-1,1 0 0,0 0 0,0 0 0,-20 0 59,14 0-58,0-1 7,-1 0 0,1 0 0,0 0 0,-1-1-1,1 0 1,0 0 0,0-1 0,0 1 0,1-1-1,-1 0 1,1-1 0,-1 0 0,1 0 0,-6-5-1,11 9-3,1 0 0,-1 0-1,0 0 1,0 0-1,0 0 1,0 0-1,0 0 1,1 0-1,-1 0 1,0-1-1,0 1 1,0 0-1,0 0 1,0 0-1,1 0 1,-1 0-1,0 0 1,0 0-1,0 0 1,0 0-1,0 0 1,0-1-1,0 1 1,1 0-1,-1 0 1,0 0 0,0 0-1,0 0 1,0 0-1,0-1 1,0 1-1,0 0 1,0 0-1,0 0 1,0 0-1,0 0 1,0-1-1,0 1 1,0 0-1,0 0 1,0 0-1,0 0 1,0-1-1,0 1 1,0 0-1,0 0 1,0 0-1,0 0 1,0 0-1,0 0 1,0-1-1,0 1 1,-1 0 0,1 0-1,0 0 1,0 0-1,0 0 1,0 0-1,0 0 1,0-1-1,0 1 1,-1 0-1,1 0 1,0 0-1,0 0 1,11 1 4,8 4 12,-4-1-11,0 0 1,1-1 0,-1-1 0,23 0-1,-33-2-5,0 0 0,0-1-1,0 0 1,0 0-1,0 0 1,0-1 0,0 0-1,-1 0 1,1 0-1,-1 0 1,1 0 0,-1-1-1,0 0 1,0 0-1,0 0 1,-1-1 0,1 1-1,3-6 1,1-2 8,-1 0 1,-1-1 0,0 0-1,0 0 1,-1 0-1,-1-1 1,0 0 0,-1 1-1,0-2 1,-1 1-1,0 0 1,-1 0-1,-1-1 1,0 1 0,-2-14-1,2 25 2,0 0 0,-1 1 0,1-1 0,0 1 0,-1-1 0,1 1 0,-1-1 0,0 1 0,1-1 0,-1 1 0,0-1 0,0 1 0,0 0 0,0-1 0,-2-1 0,3 3-6,-1 0 0,1 0 0,0 0 0,0 0 0,-1 0 0,1-1 0,0 1 0,0 0 0,-1 0 0,1 0 0,0 0 0,-1 0 0,1 0 0,0 0 0,0 0 0,-1 0 0,1 0 0,0 0 0,0 1 0,-1-1 0,1 0 0,0 0 0,0 0 0,-1 0 0,1 0 0,0 0 0,0 1 0,-1-1 0,1 0 0,0 0 0,-7 16 103,4-5-62,2-1 1,0 1-1,0 0 0,1 0 1,0 0-1,1 0 0,3 15 1,-3-18-40,1 0 1,0 0 0,0-1 0,1 1 0,0-1 0,1 0 0,-1 0 0,1 0 0,1 0-1,9 11 1,-13-16-53,1 0 0,0 0-1,0-1 1,0 1 0,-1-1-1,1 1 1,1-1 0,-1 0-1,0 0 1,0 0-1,0 0 1,1 0 0,-1 0-1,0-1 1,1 1 0,-1-1-1,1 1 1,-1-1 0,0 0-1,1 0 1,-1 0-1,1 0 1,-1-1 0,1 1-1,2-1 1,-2-1-22,1 0 1,0 1-1,-1-1 1,0-1-1,1 1 1,-1 0-1,0-1 1,0 0-1,0 1 0,-1-1 1,1-1-1,-1 1 1,1 0-1,2-6 1,8-20-348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1:03.1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16219,'2'16'881,"5"2"-1161,-4 0-633,-1-7 969,-2-7-360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27.3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0 344 12411,'1'-8'530,"0"1"1,0-1 0,1 1 0,0-1-1,0 1 1,1 0 0,4-8-1,31-58 49,-19 39-132,69-132 1443,-88 166-1878,0 0-1,0-1 1,0 1-1,0 0 1,0 0-1,0 0 1,0 0-1,0 0 1,0 0-1,0 0 1,0-1-1,0 1 1,0 0-1,0 0 1,0 0 0,0 0-1,0 0 1,0 0-1,0 0 1,0 0-1,0-1 1,0 1-1,0 0 1,0 0-1,0 0 1,0 0-1,0 0 1,0 0-1,0 0 1,1 0-1,-1 0 1,0 0-1,0 0 1,0-1-1,0 1 1,0 0-1,0 0 1,0 0 0,0 0-1,1 0 1,-1 0-1,0 0 1,0 0-1,0 0 1,0 0-1,0 0 1,0 0-1,0 0 1,1 0-1,-1 0 1,0 0-1,0 0 1,0 0-1,0 0 1,0 1-1,0-1 1,0 0-1,1 0 1,-1 0-1,0 0 1,0 0-1,0 0 1,0 0 0,0 0-1,0 0 1,0 0-1,2 13 380,-2 24-109,-1-32-198,1 59-534,1 0 0,16 97 0,-17-161 445,2 6-189,-2-8-219,0-10-10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1:05.0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43 15307,'1'-10'1037,"-1"8"-908,0 0 0,1-1 0,-1 1 0,1 0-1,-1 0 1,1-1 0,-1 1 0,1 0 0,0 0 0,0 0-1,0 0 1,1 0 0,1-3 0,-2 8 154,0 1-1,0-1 1,0 0 0,0 0 0,0 1-1,-1-1 1,0 0 0,0 5-1,-4 195 1574,0-120-1448,4-83-408,0 1 0,-1 0 0,1-1 1,0 1-1,0 0 0,0-1 0,0 1 0,0 0 1,0-1-1,0 1 0,0 0 0,0-1 1,0 1-1,1-1 0,-1 1 0,0 0 1,0-1-1,1 1 0,-1 0 0,0-1 1,1 1-1,-1-1 0,0 1 0,1-1 1,-1 1-1,1-1 0,-1 1 0,1-1 0,-1 0 1,1 1-1,-1-1 0,1 1 0,-1-1 1,1 0-1,0 0 0,-1 1 0,2-1 1,0 0-8,0-1 1,1 1 0,-1-1-1,1 1 1,-1-1 0,0 0-1,0 0 1,3-1 0,7-3-8,-5 3 4,0 0 0,0 1 1,0 0-1,0 0 0,1 1 0,-1 0 0,0 0 0,0 1 0,0-1 0,1 2 0,-1-1 0,0 1 0,0 0 1,0 0-1,-1 1 0,1 0 0,11 7 0,-14-8 17,-1 1-1,1-1 1,-1 1 0,0 0-1,0 0 1,0 0 0,0 0-1,0 1 1,-1-1-1,1 1 1,-1 0 0,0-1-1,0 1 1,0 0 0,-1 0-1,0 0 1,1 1 0,-1-1-1,-1 0 1,1 0 0,-1 1-1,1-1 1,-1 0 0,0 0-1,-1 1 1,1-1 0,-1 0-1,0 1 1,0-1 0,0 0-1,-2 4 1,0-1 76,0-1-1,-1 0 1,1 0 0,-1 0 0,0-1 0,-1 1-1,1-1 1,-1 0 0,0-1 0,0 1-1,-1-1 1,1 0 0,-1 0 0,0 0-1,0-1 1,0 0 0,-12 4 0,9-4-26,-1 0 1,1-1-1,-1 0 1,0 0 0,0-1-1,0 0 1,0-1-1,0 0 1,0 0-1,0-1 1,-15-4-1,10-3-1740,15 8 1630,0 0 0,-1-1 0,1 1 0,0 0 1,0-1-1,0 1 0,0 0 0,0-1 0,0 1 0,0 0 0,0-1 1,0 1-1,0 0 0,0-1 0,0 1 0,0-1 0,0 1 0,0 0 0,0-1 1,0 1-1,0 0 0,0-1 0,1 1 0,-1 0 0,0-1 0,0 1 1,3-4-257,0 1 0,0 0 0,1 0 0,-1 1 0,6-5 0,4-3 2,14-13-655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1:05.6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17796,'6'12'1280,"3"6"-920,-1 3-112,2 10 448,1 7-184,1 11-199,0 4 23,-2 7-40,-1 2-40,-4 4-128,-4 4-144,-4 4-368,-6-4-296,-4-2-809,-5-5 1225,1-6-208,1-3-200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1:10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75 13003,'0'0'23,"-1"0"0,1 0 0,0 0 0,0 1 0,0-1 1,0 0-1,-1 0 0,1 0 0,0 0 0,0 0 0,0 0 0,0 0 1,0 0-1,0 1 0,-1-1 0,1 0 0,0 0 0,0 0 0,0 0 1,0 0-1,0 1 0,0-1 0,0 0 0,0 0 0,0 0 0,0 0 0,0 1 1,0-1-1,0 0 0,0 0 0,0 0 0,0 0 0,0 1 0,0-1 1,0 0-1,0 0 0,0 0 0,0 0 0,0 1 0,0-1 0,0 0 1,0 0-1,0 0 0,0 0 0,0 1 0,0-1 0,1 0 0,-1 0 0,0 0 1,13 3 674,27-2-43,-30-1-483,25 2 154,-1 2 0,1 2 0,52 15 0,-3-2-153,-8-5-7,2-3-1,91 1 0,28 4 152,38 0-240,-115-23-32,-64 3-20,70 2 0,-105 5-31,-1 0 0,24 7 0,-28-5 14,-1-2 0,1 0-1,-1 0 1,1-2 0,20 0 0,210-4-19,-198 4 23,94-10 0,46-23 23,-156 27-26,170-15-19,-58 9 23,-53-4 9,-59 8-19,-1 2 1,51-2-1,-81 7-3,21 0 3,-1 0 1,0-1-1,0-1 1,33-8-1,23-8 15,-48 12 89,0-1-1,34-12 1,-55 15-31,13-4 323,0 0-1,1 1 1,25-5 0,-35 9 623,-15 0-579,-21 0-1057,3 2 364,-12 0-73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55.6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98 68 17644,'8'-23'1727,"-7"18"-1422,1 1 0,-1-1 0,1 0 0,0 1 0,0-1 0,0 1 0,1 0-1,3-5 1,-6 9-249,0 0 0,0 0 0,1 1-1,-1-1 1,0 0 0,0 0-1,0 0 1,1 0 0,-1 0-1,0 1 1,0-1 0,0 0 0,0 0-1,1 0 1,-1 1 0,0-1-1,0 0 1,0 0 0,0 0 0,0 1-1,0-1 1,0 0 0,0 0-1,1 1 1,-1-1 0,0 0-1,0 0 1,0 1 0,0-1 0,0 0-1,0 0 1,-1 1 0,1-1-1,0 0 1,0 0 0,0 1 0,0-1-1,0 0 1,0 1 0,-1 15 457,-9 45-17,-2-1 0,-27 76 0,7-24-419,24-81-53,-1 0-7,-8 60 0,16-89-15,1-1 0,0 0 0,-1 0 0,1 0 0,0 1 0,0-1 0,0 0 0,0 0 0,0 1 0,0-1 0,1 0 0,-1 0 0,0 0 0,1 1 0,-1-1 0,0 0 0,1 0 0,0 0 0,-1 0 0,1 0 0,0 0 0,-1 0 0,1 0 0,0 0 0,0 0 0,0 0 0,0 0 0,0-1 0,0 1 0,0 0 0,0-1 0,0 1 0,0-1 0,0 1 0,0-1 0,1 1 0,-1-1 0,0 0 0,0 1 0,0-1 0,1 0 0,-1 0 0,0 0 0,2 0 0,6-1 3,0-1 0,0 0 0,-1 0 0,1-1-1,9-3 1,-11 3-9,67-25-1606,93-51-1,-142 65 1010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56.2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80 1 17252,'7'0'1904,"-1"7"-1248,-6 19-264,-3 5 1665,-3 16-1577,-1 4-72,-1 8-88,1-1-24,-2 1-328,1-5-160,2-12-352,0-9-240,2-14-288,-4-5 751,-1-14-207,-3-8-184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56.6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1 256 12803,'0'-7'382,"0"1"0,0-1 1,0 0-1,1 1 1,0-1-1,0 1 0,3-11 1,-2 14-151,0-1 0,0 0 1,0 1-1,1-1 0,-1 1 1,1 0-1,0-1 1,0 1-1,0 1 0,0-1 1,0 0-1,1 1 0,4-3 1,16-9 827,1 1 1,1 2-1,52-17 1,86-12 91,-106 27-872,-27 5-188,-13 3-63,1 1 0,-1 0 0,1 1 0,0 1 0,-1 1 0,37 1 0,-53 1-23,0-1-1,0 0 1,-1 0 0,1 1 0,0-1-1,-1 1 1,1-1 0,-1 1-1,1 0 1,0 0 0,-1-1-1,1 1 1,-1 0 0,0 1 0,1-1-1,-1 0 1,0 0 0,0 0-1,0 1 1,0-1 0,0 1-1,0-1 1,0 1 0,0-1 0,0 1-1,-1-1 1,1 1 0,-1 0-1,1-1 1,-1 1 0,0 0-1,0-1 1,1 1 0,-1 0-1,0-1 1,0 1 0,-1 0 0,1 0-1,0-1 1,-1 1 0,1 0-1,-1-1 1,0 3 0,-3 9 42,-1 1 1,0-1 0,-1-1-1,-1 1 1,0-1 0,0 0 0,-12 14-1,-69 73 254,4-20-87,73-71-357,0 0 1,0 0-1,-1-1 1,0 0 0,-1-1-1,-16 6 1,7-8-774,21-4 883,0 1 1,0-1-1,0 0 1,1 0-1,-1-1 1,0 1-1,0 0 1,0 0-1,1 0 1,-1 0-1,0-1 1,0 1-1,1 0 1,-1-1-1,0 1 1,0 0-1,1-1 1,-1 1-1,1-1 1,-1 1-1,0-1 1,1 0-1,-1 0 1,-4-9-456</inkml:trace>
  <inkml:trace contextRef="#ctx0" brushRef="#br0" timeOffset="1">898 318 18636,'-2'30'1800,"7"-9"-1095,8-9-281,14-9 1104,5-5-744,8-10-280,5-3-96,3-6-496,0 0-352,-4-1-576,-5 3-224,-15 6-985,-7 7 1625,-14 9-408,-11 6-304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57.2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20 15979,'-5'13'1865,"5"-1"-929,6 0-312,9-7 1425,8-2-785,7-3-376,3-5-136,7-2-272,5-2-384,-1-3 1001,1-2-953,-4 5-24,-4 0 16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57.6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1 519 18236,'3'1'181,"1"-1"1,-1 1-1,1-1 0,-1 0 1,1 0-1,-1 0 0,1 0 1,-1-1-1,0 1 0,1-1 1,-1 0-1,1 0 0,-1-1 1,0 1-1,0 0 0,0-1 1,0 0-1,6-4 1,2-3 70,-1 0 0,0-1 0,13-17 0,-15 17-9,21-27 207,-2-1 0,38-70 1,31-89-129,-77 155-289,-11 27 1,-4 14 45,-4 24 66,-20 153 424,-8 155-874,28-328 236,0-2 58,0-1 0,0 0 0,0 1 0,0-1 0,0 1 0,0-1 0,-1 0 0,1 1 0,0-1 0,0 1 0,0-1 0,0 0 0,0 1 0,1-1 0,-1 1 0,0-1 0,0 1 0,0-1 0,0 0 0,0 1 0,0-1 0,1 0 0,-1 1 0,0-1 0,0 1 0,1-1 0,-1 0 0,0 0 0,1 1 0,-1-1 0,0 0 0,1 1 0,6-7-225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58.2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14 562 19852,'-6'53'2049,"3"2"-1489,-2-8-312,5-4 872,2-16-1216,4-10-424,3-23 592,-2-15-248,7-15-256</inkml:trace>
  <inkml:trace contextRef="#ctx0" brushRef="#br0" timeOffset="1">372 1 14123,'0'2'261,"-1"1"1,0-1-1,0 0 1,0 1-1,0-1 1,-1 0-1,1 0 0,-1 0 1,1 0-1,-1 0 1,-2 2-1,0 1 251,2-3-299,-14 18 732,1 0-1,1 1 1,1 1 0,-15 31 0,27-51-900,1 0 0,-1 0 0,0 0 0,1 0 0,-1 0 0,1 1 0,0-1 0,0 0 0,0 0 0,0 0 0,0 0 0,1 4 0,-1-5-31,1 0 1,-1 0 0,1 0 0,-1-1 0,1 1 0,-1 0 0,1 0-1,0-1 1,-1 1 0,1 0 0,0-1 0,0 1 0,0-1-1,-1 1 1,1-1 0,0 1 0,0-1 0,0 1 0,0-1-1,0 0 1,0 0 0,0 0 0,0 1 0,0-1 0,0 0-1,0 0 1,1 0 0,36 0 151,-23 0-121,1 1 0,0 0 0,0 0 0,19 6 0,-29-5-40,0 0 0,-1 0 0,0 1 0,1-1 1,-1 1-1,0 0 0,0 1 0,0-1 0,-1 1 0,0 0 1,1 0-1,-1 0 0,0 1 0,-1 0 0,5 7 1,-3-4 10,-1-1 1,0 1 0,-1 1 0,0-1 0,0 0 0,-1 1 0,0-1-1,0 1 1,-1 0 0,-1 0 0,1-1 0,-1 1 0,0 0 0,-1 0-1,-2 10 1,2-15-14,0 1 0,-1 0 0,1 0 0,-1-1 0,0 1 0,0-1 0,-1 1 0,1-1 0,-1 0 0,0 0 0,0 0-1,0 0 1,-1-1 0,0 1 0,1-1 0,-1 0 0,0 0 0,0 0 0,-1 0 0,1-1 0,0 0 0,-1 0 0,0 0 0,1 0 0,-1-1-1,0 0 1,0 0 0,-5 0 0,3 0-56,0-1 0,0 0 1,1 0-1,-1-1 0,0 0 0,1 0 0,-1-1 0,0 1 0,1-2 0,0 1 0,-1-1 0,1 0 1,0 0-1,-10-7 0,-22-20-206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58.7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0 150 18404,'24'-9'2048,"0"-3"-1399,5 0-281,2-1 968,6 1-680,0-2-312,1 2-920,-2 3-1440,-2 0 1719,-2 3-311,-5 2-264</inkml:trace>
  <inkml:trace contextRef="#ctx0" brushRef="#br0" timeOffset="1">1002 0 18028,'-2'11'1888,"-5"14"-1096,-5 8-311,-9 14 1359,0 5-800,-5 10-448,2 4-96,0-5-312,3 0-152,3-13-416,3-8-256,3-16-544,3-7-1873,2-17 2449,-5-9-440,6-14-240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27.8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5 13611,'13'-3'1432,"-1"1"-992,-4 7-48,-2 5 609,-3 8-193,-3 3-56,-5 8-184,-1 1-112,-1 1-72,-4 4-56,1-7-192,-1-1-128,2-7-312,2-4-160,-1-8 80,-1-6 256,2-9-136,-1-3-72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59.2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88 81 20084,'-5'1'165,"0"0"-1,0 1 0,0 0 0,0 0 1,0 0-1,1 0 0,-1 1 1,1 0-1,-1-1 0,1 2 1,0-1-1,0 0 0,1 1 0,-4 4 1,4-5-114,1 0 0,1 0 0,-1 0 0,0 1 0,1-1 0,-1 0 0,1 1 0,0-1 0,0 1 0,1-1 0,-1 1 0,1 0 1,-1-1-1,1 1 0,1 0 0,-1-1 0,0 1 0,1-1 0,-1 1 0,3 6 0,-2-8-29,-1 0 0,1 0 0,0 0 0,-1 0 1,1 0-1,0 0 0,0-1 0,0 1 0,1 0 0,-1 0 0,0-1 0,1 1 0,-1-1 1,1 1-1,-1-1 0,1 0 0,0 0 0,-1 1 0,1-1 0,0 0 0,0 0 0,0-1 1,0 1-1,0 0 0,0-1 0,0 1 0,0-1 0,0 0 0,0 1 0,0-1 0,0 0 1,1 0-1,-1-1 0,0 1 0,0 0 0,3-1 0,1-1 38,-1 0 0,1-1-1,0 1 1,0-1 0,-1 0 0,0 0-1,1-1 1,-1 1 0,-1-1 0,1-1-1,5-5 1,1-2 80,-1-1 1,0 0-1,14-27 0,-21 35-121,0-1 1,-1 0-1,0 1 0,0-1 1,0 0-1,-1 0 0,0 0 0,0 0 1,0-1-1,-1 1 0,1 0 0,-2 0 1,0-8-1,1 13-21,0-1 0,-1 1 1,1 0-1,0 0 0,0 0 1,-1 0-1,1 0 0,-1 0 1,1 0-1,-1 0 0,0 0 0,1 0 1,-1 0-1,0 0 0,0 0 1,0 0-1,1 0 0,-1 1 0,0-1 1,0 0-1,0 1 0,0-1 1,0 0-1,0 1 0,-1 0 1,1-1-1,0 1 0,0-1 0,0 1 1,0 0-1,0 0 0,-1 0 1,1 0-1,0 0 0,0 0 0,0 0 1,0 0-1,-1 0 0,0 1 1,-3 0-36,1 1 0,-1-1 0,1 1 0,0 0 0,0 0 0,0 1 1,0-1-1,-7 7 0,3-1-147,0 0 1,0 1-1,0 1 0,1-1 1,1 1-1,0 1 0,0-1 1,-7 18-1,5-5-131,1-1-1,1 1 0,-5 32 0,7-8-222</inkml:trace>
  <inkml:trace contextRef="#ctx0" brushRef="#br0" timeOffset="1">425 371 16692,'-17'80'2558,"-9"48"60,23-108-2071,1 0 1,1 1-1,1-1 1,2 24-1,-2-42-492,1 0 0,-1 1 0,1-1 0,-1 0 0,1 0 0,0 0-1,-1 0 1,1 0 0,0 0 0,0-1 0,3 4 0,-3-4-40,-1 0 0,1-1 0,0 1-1,0-1 1,-1 1 0,1-1 0,0 0 0,0 1 0,0-1 0,-1 0 0,1 1-1,0-1 1,0 0 0,0 0 0,0 0 0,0 0 0,0 0 0,0 0 0,-1 0-1,1 0 1,0 0 0,0 0 0,0 0 0,0-1 0,0 1 0,-1 0 0,1-1-1,0 1 1,0-1 0,0 1 0,-1 0 0,2-2 0,4-3 25,0 0 1,0 0 0,0-1-1,-1 1 1,0-1-1,0-1 1,0 1 0,6-13-1,27-61 139,-27 54-102,11-40 0,-20 56-61,1 1-1,-2-1 1,1 1-1,-1-1 1,-1 1 0,0-1-1,-2-18 1,2 27-18,0 0 0,0 0 1,0 0-1,0 0 0,-1 0 1,1 0-1,0 0 0,0 0 1,-1 1-1,1-1 1,-1 0-1,1 0 0,-1 0 1,1 0-1,-1 0 0,1 0 1,-1 1-1,0-1 0,0 0 1,1 1-1,-1-1 0,0 0 1,0 1-1,0-1 0,1 1 1,-1-1-1,0 1 1,0 0-1,0-1 0,0 1 1,0 0-1,0-1 0,0 1 1,0 0-1,0 0 0,0 0 1,0 0-1,0 0 0,0 0 1,0 0-1,0 1 0,0-1 1,0 0-1,-2 1 1,-1 1-53,0 0 0,0 0 0,0 0 0,1 1 0,-1-1 0,1 1 0,0 0 0,-1 0 0,-2 4 0,-3 5-157,0 0 0,1 1-1,0-1 1,1 2 0,1-1 0,-8 22-1,3 5-220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2:59.7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 17420,'6'13'1952,"10"-4"-1104,4-4-352,4-2 1441,3 1-953,2-4-792,2 0-472,-4-6 384,-3-9-168,-7-6-192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00.3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268 218 18988,'-6'20'597,"0"-1"-1,1 1 1,1 0 0,1 1 0,0 25-1,7 103 24,-1-80-2121,-2-68 1344,-1 1-1,0-1 0,0 0 0,0 0 0,0 1 1,0-1-1,0 0 0,0 1 0,0-1 0,-1 0 1,1 1-1,-1-1 0,1 0 0,-1 0 0,1 0 1,-1 1-1,1-1 0,-1 0 0,0 0 0,0 0 1,1 0-1,-1 0 0,0 0 0,0 0 0,-1 0 1,0 0-69,0-1 1,0 1 0,0-1-1,0 0 1,0 0 0,0 0 0,0 0-1,0 0 1,1 0 0,-1-1 0,0 1-1,0-1 1,0 1 0,0-1-1,0 0 1,-2-1 0,-8-4-95,0 0 0,0-1 1,1 0-1,-20-18 0,16 11 831,0 0 0,1-1 1,1-1-1,1 0 0,-11-18 0,18 26-222,1 0 0,0 0 1,0 0-1,1 0 0,1-1 0,-1 1 0,1-1 0,0 0 0,1 0 0,0 1 0,1-1 0,0 0 0,0 0 1,1 0-1,0 0 0,0 0 0,5-14 0,-1 9-32,1 0 0,0 0 0,1 1-1,1 0 1,0 1 0,0 0 0,1 0 0,1 0 0,20-18 0,-7 9 62,1 1 1,38-24 0,-52 37-286,2 0 0,-1 2 0,1-1 0,-1 1-1,1 1 1,1 0 0,-1 1 0,21-4 0,-30 7-27,0 0 1,0 0 0,-1 0-1,1 0 1,0 0-1,-1 0 1,1 1-1,0-1 1,-1 1-1,1 0 1,0-1-1,-1 1 1,1 1 0,-1-1-1,0 0 1,1 1-1,-1-1 1,4 4-1,-4-3 17,0 1 0,-1-1 0,1 1-1,0 0 1,-1 0 0,0 0 0,1 0 0,-1 0-1,0 0 1,-1 0 0,1 0 0,-1 1 0,1-1-1,-1 0 1,0 5 0,-1 10 159,0 0-1,-1-1 1,-1 1 0,-1 0 0,0-1-1,-1 1 1,-1-1 0,-9 16-1,0-2 120,-1-1-1,-1-1 0,-28 36 0,15-31-341,14-17-1015,13-13-671,21-15-2167,8-4 2690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00.8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0 17364,'-1'22'2196,"0"-17"-1689,0 1 0,1 0-1,0 0 1,0-1-1,0 1 1,2 7 0,-2-12-466,1 0 1,-1 0-1,1 1 1,-1-1-1,1 0 1,0 0 0,-1 0-1,1 0 1,0 0-1,0 0 1,0 0-1,0 0 1,0 0 0,0 0-1,0 0 1,0-1-1,0 1 1,0 0-1,0-1 1,1 1 0,-1-1-1,0 1 1,0-1-1,1 0 1,-1 1 0,0-1-1,0 0 1,1 0-1,-1 0 1,0 0-1,1 0 1,1 0 0,9-2-19,0 0 1,-1 0 0,1-1-1,-1-1 1,0 0 0,14-7-1,-14 6-14,0 0-1,0 1 0,1 0 0,0 1 0,22-3 0,-32 6-5,1 0 0,-1 0 1,1 0-1,-1 0 0,1 1 0,-1-1 0,0 1 0,1 0 0,-1 0 0,0 0 0,1 0 0,-1 0 0,0 0 1,0 0-1,0 1 0,0-1 0,0 1 0,0 0 0,-1-1 0,1 1 0,0 0 0,-1 0 0,1 0 0,-1 0 1,2 5-1,2 3-86,-1 0 1,-1 0 0,1 1-1,1 14 1,-3-17-103,-2-7 131,0 0 0,0-1 0,0 1 0,0-1 0,0 1 0,0-1 1,0 1-1,1-1 0,-1 1 0,0-1 0,0 1 0,0-1 0,1 1 0,-1-1 0,0 1 0,1-1 0,-1 1 0,0-1 0,1 0 0,-1 1 0,0-1 0,1 0 0,-1 1 0,1-1 0,-1 0 0,1 1 1,-1-1-1,1 0 0,0 0-38,0 0 1,-1-1-1,1 1 1,0 0-1,-1-1 1,1 1-1,0-1 0,-1 1 1,1-1-1,-1 1 1,1-1-1,-1 1 1,1-1-1,-1 0 1,0 1-1,1-2 1,13-32-1414,-4 3 698,4-8-30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01.4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 15083,'0'-1'60,"1"1"-1,-1 0 1,0 0 0,0 0-1,0-1 1,0 1-1,0 0 1,1 0 0,-1 0-1,0 0 1,0 0-1,0-1 1,0 1-1,1 0 1,-1 0 0,0 0-1,0 0 1,1 0-1,-1 0 1,0 0 0,0 0-1,0 0 1,1 0-1,-1 0 1,0 0 0,0 0-1,1 0 1,-1 0-1,0 0 1,0 0 0,0 0-1,1 0 1,-1 0-1,0 0 1,0 0 0,0 0-1,1 0 1,-1 0-1,0 1 1,4 10 1232,-3 21-332,-2-26-712,-1 96 1303,-1-42-440,9 90 0,-5-143-1034,-1-1 0,2 1 0,-1-1-1,1 0 1,3 8 0,-5-13-69,0-1-1,1 1 0,-1 0 0,0 0 1,1-1-1,-1 1 0,1 0 1,-1-1-1,1 1 0,0 0 0,-1-1 1,1 1-1,-1-1 0,1 1 1,0-1-1,0 1 0,-1-1 0,1 0 1,0 1-1,0-1 0,-1 0 0,1 1 1,0-1-1,0 0 0,0 0 1,0 0-1,-1 0 0,1 0 0,0 0 1,0 0-1,0 0 0,0 0 1,0 0-1,-1 0 0,1-1 0,0 1 1,0 0-1,-1-1 0,1 1 0,0 0 1,0-1-1,-1 1 0,1-1 1,0 1-1,-1-1 0,1 0 0,0 1 1,-1-1-1,1-1 0,9-7 3,0-1 0,-2 0-1,1-1 1,-1 0 0,-1 0-1,9-17 1,33-79-18,-42 90 11,70-177-160,-78 193 66,-3 8 58,-6 12 3,-50 118-1070,58-144-3073,-5-8 2170,2 9 1141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01.9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1 262 16764,'3'15'2136,"0"-2"-1240,3 8-232,2 6 1065,1 2-577,1 1-144,4 0-232,-1 0-264,2-5-560,0-2-272,-1-8-560,1-6-224,-2-7-344,-1-4-673,-3-10 1353,-1-5-352,-8-11 24</inkml:trace>
  <inkml:trace contextRef="#ctx0" brushRef="#br0" timeOffset="1">346 0 19940,'3'19'1609,"-4"11"-1217,-1 7-144,-2 11 416,2 6-176,2 3-72,0-1-136,3-5-312,2-3-192,-1-12-232,1-6-168,2-20-384,-2-8-145,-4-14 721,-1-9-240,-6-9-32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02.4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7 100 13851,'-1'3'192,"-1"0"1,1 0-1,1 0 0,-1 0 0,0 0 1,1 0-1,-1 0 0,1 0 0,0 0 1,0 0-1,0 0 0,1 0 1,-1 0-1,1 0 0,-1 0 0,1 0 1,0-1-1,0 1 0,0 0 0,1 0 1,-1-1-1,1 1 0,-1 0 1,1-1-1,0 0 0,0 1 0,0-1 1,0 0-1,1 0 0,-1 0 0,0 0 1,1-1-1,2 3 0,1-2-102,0 0-1,-1 0 1,1 0-1,0 0 0,0-1 1,0 0-1,0 0 1,0-1-1,0 0 1,0 0-1,1 0 1,-1 0-1,0-1 0,0 0 1,9-4-1,2-1-74,0-1-1,-1-1 1,0 0 0,-1-1-1,1-1 1,-2 0-1,0-1 1,0-1-1,-1 0 1,0-1 0,-1-1-1,-1 1 1,15-24-1,-25 36 7,0 0 0,-1 0 0,1-1 1,0 1-1,-1 0 0,1 0 0,-1 0 0,0 0 0,1 0 0,-1-1 0,0 1 0,0 0 0,0 0 0,0-1 0,0 1 0,0 0 0,0 0 0,-1-3 0,1 4-10,0 0 0,0 0-1,0 0 1,0 0 0,-1-1 0,1 1-1,0 0 1,0 0 0,0 0 0,-1 0 0,1-1-1,0 1 1,0 0 0,0 0 0,-1 0-1,1 0 1,0 0 0,0 0 0,-1 0-1,1 0 1,0 0 0,0 0 0,-1 0-1,1 0 1,0 0 0,0 0 0,-1 0 0,1 0-1,0 0 1,-1 0 0,-12 9 256,4 0-76,1 0 0,0 1 1,1 0-1,0 0 0,1 0 1,-10 21-1,7-9 165,0 0 1,-8 38-1,12-38-60,1 0 0,-2 43 1,5-59-251,1 0 0,0 0 0,1 0 0,-1 0 0,1 0 0,0 0 0,1 0 0,-1-1 0,1 1 0,0 0 0,1-1 0,-1 0 0,1 1 0,0-1 0,0 0 0,6 5 0,-7-8-79,0 0 0,0-1-1,1 1 1,-1-1 0,0 0 0,1 0-1,0 0 1,-1 0 0,1 0 0,0 0 0,-1-1-1,1 1 1,0-1 0,-1 0 0,1 0-1,0 0 1,0 0 0,0 0 0,-1-1-1,1 1 1,0-1 0,-1 0 0,1 1-1,0-1 1,-1 0 0,1-1 0,-1 1 0,0 0-1,1-1 1,-1 0 0,0 1 0,0-1-1,0 0 1,0 0 0,0 0 0,0 0-1,1-3 1,19-31-234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06.8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47 16363,'1'7'1913,"5"1"-1297,6-5-232,5-3 1673,8 0-1393,7-5-160,10-1-232,0-3-88,5 3-120,-4-1-80,-5-1-432,-4 2-184,-10 2-393,-6 1-759,-7 0 1328,-4 0-304,-5-2-216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07.4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49 17556,'1'-2'235,"-1"1"-1,1-1 1,0 1 0,0 0 0,0-1-1,0 1 1,0 0 0,1 0 0,-1 0 0,0 0-1,0 0 1,1 0 0,-1 0 0,1 0 0,-1 1-1,1-1 1,-1 0 0,2 0 0,33-8 711,-25 7-685,13-3-170,0 1 1,47-3-1,-70 7-90,0-1 0,0 1 0,0 0 0,0 0 0,0 1 0,0-1 0,0 0-1,0 0 1,0 0 0,0 1 0,0-1 0,0 0 0,0 1 0,0-1 0,0 1-1,0-1 1,0 1 0,0 0 0,-1-1 0,1 1 0,0 0 0,0-1 0,-1 1-1,1 0 1,0 0 0,-1 0 0,1 0 0,-1 0 0,1-1 0,-1 1 0,0 0-1,1 0 1,-1 0 0,0 0 0,0 0 0,0 0 0,0 0 0,1 0 0,-1 1 0,-1-1-1,1 0 1,0 0 0,0 0 0,0 0 0,0 0 0,-1 1 0,-1 7 11,-1-1 1,0 1 0,0-1 0,-6 11-1,6-14-6,-5 12 32,-10 22-708,-40 63-1,55-100 438,0-11-67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07.9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17900,'8'4'1824,"-2"8"-1280,-3 14-168,-2 7 785,2 9-521,0 7-88,-1 5-216,1 0-176,-3-6-416,1-4-264,-1-13-496,0-10 952,-4-16-216,-4-10-153,-1-17-127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28.2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53 15963,'-16'25'738,"-15"29"0,27-46-680,0 0-1,1 0 1,0 1-1,0-1 1,1 1 0,1-1-1,-1 1 1,0 11-1,2-20-53,0 1 1,0 0-1,0 0 0,0 0 1,0-1-1,0 1 0,0 0 1,0 0-1,0-1 0,0 1 1,1 0-1,-1 0 0,0-1 1,0 1-1,1 0 0,-1-1 1,0 1-1,1 0 0,-1-1 1,1 1-1,-1-1 0,1 1 1,0 0-1,0-1-3,-1 0 1,1 0-1,0 0 0,-1 0 1,1 0-1,0 0 0,-1 0 0,1 0 1,-1 0-1,1-1 0,0 1 1,-1 0-1,1-1 0,-1 1 1,1 0-1,-1-1 0,1 1 1,-1 0-1,1-1 0,0 0 0,3-3 1,0-1 0,-1 1 0,1-1-1,-1 1 1,4-8 0,-1-2 85,0 0 0,-1-1 1,-1 0-1,0 1 0,-1-2 1,0 1-1,-1 0 0,-1 0 1,-1-22-1,0 36-64,0 0 0,0 0 0,0 0 0,0 0 0,0 0 0,0 0-1,0 0 1,-1 0 0,1 0 0,0 0 0,0 0 0,-1 0 0,1 0 0,-1 0 0,1 0 0,-1 0 0,1 0 0,-1 0-1,0 0 1,1 0 0,-1 1 0,0-1 0,0 0 0,0 1 0,1-1 0,-1 0 0,0 1 0,0-1 0,-2 0 0,2 1 7,-1 1 1,1-1 0,-1 0 0,1 1-1,0-1 1,-1 1 0,1 0 0,0-1-1,-1 1 1,1 0 0,0 0 0,0 0 0,0 0-1,0 0 1,0 0 0,0 0 0,0 0-1,0 0 1,0 1 0,-1 2 0,-5 8-103,0 1 1,1 1-1,1-1 1,0 1 0,1 0-1,1 1 1,0-1-1,1 0 1,0 1 0,1-1-1,1 1 1,3 29-1,4-21-173,7-6-83</inkml:trace>
  <inkml:trace contextRef="#ctx0" brushRef="#br0" timeOffset="1">435 394 13035,'2'9'455,"5"30"371,-7-36-735,1 0 0,0-1 1,0 1-1,0-1 0,0 1 0,0-1 1,0 1-1,1-1 0,0 1 1,-1-1-1,3 2 0,-3-3-51,-1-1 1,1 0-1,0 1 0,0-1 0,-1 0 0,1 1 0,0-1 0,0 0 0,-1 0 0,1 0 1,0 0-1,0 0 0,0 0 0,-1 0 0,1 0 0,0 0 0,0 0 0,0 0 1,-1 0-1,1 0 0,0-1 0,0 1 0,-1 0 0,1-1 0,0 1 0,-1 0 1,1-1-1,0 1 0,-1-1 0,1 1 0,-1-1 0,1 0 0,-1 1 0,1-1 0,-1 1 1,1-1-1,-1 0 0,1 0 0,18-32 582,-18 31-595,4-10 86,0 0 1,-1-1-1,0 0 1,-1 1-1,-1-1 0,0 0 1,-1-1-1,0 1 0,-1 0 1,0 0-1,-1 0 0,-1 0 1,0 0-1,0 0 0,-8-21 1,9 32-119,0 0 0,0 0 0,0 0 0,0 1 0,-1-1 0,1 0 0,0 0 0,-1 1 1,1-1-1,-1 1 0,0-1 0,0 1 0,1 0 0,-1 0 0,0 0 0,0 0 0,0 0 0,0 0 0,0 0 0,0 1 0,-1-1 1,1 1-1,0-1 0,0 1 0,0 0 0,0 0 0,-1 0 0,1 0 0,0 0 0,0 0 0,0 1 0,-1-1 0,1 1 0,0 0 1,0-1-1,0 1 0,0 0 0,0 0 0,0 0 0,1 1 0,-4 1 0,-3 3-158,-1 0-1,2 1 1,-10 9 0,-14 12-104,8-15-73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08.3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1 113 18572,'16'-11'597,"0"1"1,1 0-1,0 2 1,0 0-1,24-7 0,-6 2-179,-20 6-333,-1 1-1,1 0 1,1 2-1,-1 0 1,1 0-1,0 1 1,20 0-1,-34 3-76,0 0 0,-1 0-1,1 0 1,0 0 0,-1 0-1,1 1 1,-1-1 0,1 1-1,0-1 1,-1 1 0,1 0-1,-1 0 1,1-1 0,-1 1-1,0 0 1,1 0 0,-1 0-1,0 1 1,0-1 0,0 0-1,1 0 1,0 3-1,-1-2 19,0 1-1,0 0 1,0 0-1,0 0 1,0 0-1,-1 0 0,1 0 1,-1 0-1,0 0 1,0 0-1,0 5 0,-3 7 157,1 0 0,-2 0-1,-9 26 1,12-38-147,-12 31 456,-2 0-1,-20 34 0,32-59-502,10-7-322,9 1-41,-9 1 241,-1 0 0,0 1 0,0 0 0,0 0 1,-1 0-1,0 1 0,0-1 0,0 1 0,0 0 1,-1 1-1,0-1 0,-1 1 0,6 12 0,-7-14 151,0 1 0,-1-1 0,0 0 0,1 0 0,-2 1-1,1-1 1,-1 1 0,1-1 0,-2 1 0,1-1 0,-1 0 0,1 1-1,-1-1 1,-1 0 0,1 1 0,-1-1 0,0 0 0,0 0 0,-6 9-1,1-4 225,-1 0 0,0 0-1,-1-1 1,0-1 0,0 1-1,-1-1 1,0-1-1,-11 7 1,16-11-170,0 0-1,-1 0 0,1 0 1,-1-1-1,0 0 1,0 0-1,0 0 0,0-1 1,0 0-1,0 0 1,0 0-1,0-1 0,0 0 1,0 0-1,0-1 1,-1 0-1,1 0 0,-7-2 1,11 2-178,-1-1 0,1 1-1,-1-1 1,1 1 0,0-1 0,-1 0 0,1 0 0,0 0 0,0 0-1,0 0 1,1-1 0,-1 1 0,1 0 0,-1-1 0,1 0 0,0 1 0,0-1-1,0 0 1,0 1 0,0-1 0,0 0 0,1 0 0,0 0 0,-1 0-1,1 1 1,0-1 0,0 0 0,1 0 0,-1 0 0,1 0 0,-1 0 0,1 1-1,0-1 1,0 0 0,1-2 0,13-22-705</inkml:trace>
  <inkml:trace contextRef="#ctx0" brushRef="#br0" timeOffset="1">621 326 16099,'0'0'285,"0"1"-1,0 0 1,0-1-1,0 1 0,0 0 1,0-1-1,1 1 1,-1 0-1,0-1 1,0 1-1,1-1 0,-1 1 1,0 0-1,1-1 1,-1 1-1,0-1 0,1 1 1,-1-1-1,1 1 1,0 0-1,5-13 3058,-1 2-3591,1-4 466,0-2 0,5-21-1,-10 30-204,1 0-1,-1 0 0,-1 1 1,1-1-1,-1 0 0,0 0 1,0 0-1,-2-9 1,1 15-10,1 0 0,0 0 1,0 0-1,-1 0 0,1 0 1,0 0-1,-1 0 1,1 1-1,-1-1 0,1 0 1,-1 0-1,1 0 0,-1 0 1,0 1-1,1-1 1,-1 0-1,0 1 0,0-1 1,1 0-1,-1 1 0,0-1 1,0 1-1,0-1 1,-2 0-1,2 1 1,-1 0 0,0 0 1,1 0-1,-1 0 0,0 1 0,1-1 0,-1 0 1,0 1-1,1-1 0,-1 1 0,0-1 1,1 1-1,-3 1 0,-3 3 4,1-1 0,-1 1 1,1 0-1,0 1 0,-7 6 1,5-2-3,0 0 0,1 0 1,0 0-1,0 1 0,1 0 1,1 0-1,-1 0 0,2 1 1,0 0-1,0 0 0,1 0 1,1 0-1,0 1 0,0-1 1,1 20-1,1-30-35,0 0 0,1 1 0,-1-1 0,0 0 0,1 0 0,-1 0 0,1 0 0,0 1 0,0-1 0,-1 0 0,1 0 0,1 0 0,-1-1 0,0 1 0,3 3 0,-3-4-41,0 0 0,1 0 0,-1 0 0,1-1 0,-1 1 0,0 0 0,1-1 0,-1 1 0,1-1 0,-1 1 0,1-1 1,0 0-1,-1 0 0,1 1 0,-1-1 0,1 0 0,2-1 0,2 0-81,0 0 1,0-1 0,0 0-1,-1 0 1,1-1 0,-1 1-1,1-1 1,-1-1 0,0 1-1,6-6 1,22-19-477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08.8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45 187 15243,'-2'0'175,"0"1"-1,1-1 1,-1 1-1,0-1 0,1 1 1,-1 0-1,0-1 1,1 1-1,-1 0 1,1 0-1,0 0 0,-1 0 1,1 0-1,0 1 1,-1-1-1,1 0 1,0 0-1,0 1 1,0-1-1,0 1 0,0-1 1,1 1-1,-1 0 1,0-1-1,1 1 1,-1 2-1,-2 4 11,1-1 0,1 1 0,-1 0 0,0 11 0,1-6 17,1 1-1,3 23 1,-3-35-176,0 1-1,1 0 1,-1-1-1,1 1 1,-1 0-1,1-1 1,0 1-1,0-1 1,0 1-1,1-1 1,-1 1 0,1-1-1,-1 0 1,1 0-1,0 1 1,-1-1-1,1 0 1,0-1-1,0 1 1,4 2-1,-5-3-11,1-1 0,-1 0-1,0 0 1,1 1-1,-1-1 1,0 0 0,1 0-1,-1 0 1,0-1 0,1 1-1,-1 0 1,1 0-1,-1-1 1,0 1 0,0-1-1,1 1 1,-1-1-1,0 1 1,0-1 0,0 0-1,1 0 1,-1 0-1,0 1 1,0-1 0,1-2-1,22-27 103,-8 2 68,-1-1 0,-2 0 0,0 0 0,-2-1 0,-2-1 0,0 0 0,-2 0 0,4-51 0,-11 62 168,0 20-346,0 0 1,0 0 0,0 0 0,0-1 0,0 1-1,0 0 1,0 0 0,0 0 0,0 0 0,0 0-1,0 0 1,0 0 0,0 0 0,0-1 0,0 1-1,0 0 1,0 0 0,0 0 0,0 0 0,0 0-1,0 0 1,0 0 0,0 0 0,0-1 0,0 1-1,0 0 1,0 0 0,0 0 0,0 0 0,0 0-1,0 0 1,-1 0 0,1 0 0,0 0 0,0 0 0,0 0-1,0 0 1,0 0 0,0 0 0,0 0 0,0 0-1,-1 0 1,1-1 0,0 1 0,0 0 0,0 0-1,0 0 1,0 0 0,0 0 0,0 1 0,0-1-1,-1 0 1,1 0 0,0 0 0,0 0 0,0 0-1,0 0 1,0 0 0,-2 2 47,1 1-1,-1 0 1,1 0-1,0 0 1,0-1 0,0 1-1,-1 6 1,-8 38 66,3 0 1,1 0 0,3 0 0,1 1-1,6 52 1,-3-94-250,0 0 0,1 0 0,-1 0 0,1 0 1,4 7-1,-6-13 56,0 1-1,0-1 1,0 1 0,1 0 0,-1-1 0,0 1 0,1-1 0,-1 0 0,0 1 0,1-1-1,-1 1 1,1-1 0,-1 1 0,1-1 0,-1 0 0,0 1 0,1-1 0,-1 0 0,1 0-1,0 1 1,-1-1 0,1 0 0,-1 0 0,2 0 0,-1 0-54,0-1 0,0 1 1,0-1-1,0 0 0,-1 1 0,1-1 1,0 0-1,0 0 0,-1 0 0,1 0 1,0 0-1,-1 0 0,1 1 1,-1-1-1,1 0 0,-1-1 0,0 1 1,1 0-1,-1-1 0,6-22-729,0-5-303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10.2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42 306 18372,'5'-2'328,"1"0"1,0 0-1,-1 0 0,1 0 1,-1-1-1,0 0 0,1 0 0,-2-1 1,1 0-1,5-4 0,-9 7-301,1-1 0,0 0-1,-1 0 1,1 0-1,-1 0 1,1 0 0,-1 0-1,0 0 1,0 0-1,0 0 1,0-1-1,0-1 1,0 2-8,-1 1-1,0 0 1,0 0-1,0 0 1,0-1-1,-1 1 1,1 0-1,0 0 1,0 0-1,-1-1 1,1 1-1,-1 0 1,1 0-1,-1 0 1,1 0-1,-1 0 1,0 0-1,0 0 1,1 0-1,-1 0 1,0 0-1,0 0 1,0 1-1,-2-2 1,2 1 8,0 0 1,-1 0 0,1 1 0,-1-1-1,1 1 1,0-1 0,-1 1 0,1-1-1,-1 1 1,1 0 0,-1 0 0,0 0-1,1 0 1,-1 0 0,1 0 0,-1 0-1,1 0 1,-1 1 0,1-1 0,-1 0-1,1 1 1,0 0 0,-1-1 0,1 1-1,-1 0 1,1-1 0,0 1 0,0 0-1,-1 0 1,1 0 0,0 0 0,0 0-1,0 1 1,0-1 0,-1 2 0,-4 5 88,1-1 1,0 1-1,0 0 1,-6 13-1,6-8-24,0 1 0,1-1 0,0 1 0,-3 26 0,6-31-72,0 0-1,1-1 1,0 1-1,1 0 1,0-1-1,0 1 1,0-1-1,1 1 1,4 9-1,-6-17-16,1 0 0,-1 1 1,1-1-1,0 0 0,-1 0 0,1 0 1,0 0-1,-1 0 0,1 0 0,0 0 1,0 0-1,0 0 0,0 0 0,0 0 0,0 0 1,0-1-1,0 1 0,1 0 0,-1-1 1,0 1-1,0-1 0,0 1 0,1-1 1,1 1-1,0-1 0,-1-1 1,1 1-1,-1 0 1,1-1-1,-1 1 0,0-1 1,1 0-1,-1 0 1,1 0-1,-1 0 0,0 0 1,3-2-1,4-4-1,1 0 1,-1 0-1,-1-1 0,13-15 0,-2-1-19,-2-1 0,23-45-1,-9 14-115,-21 46-45,-8 19 79,-7 34 34,3-30 51,0 8 20,-1-2 62,1 0 0,1 1 0,2 32 0,-1-52-62,0 1-1,0 0 0,0-1 0,0 1 0,0-1 1,0 1-1,1-1 0,-1 1 0,0-1 1,0 1-1,0-1 0,1 1 0,-1-1 0,0 1 1,0-1-1,1 1 0,-1-1 0,0 1 1,1-1-1,-1 0 0,0 1 0,1-1 0,-1 1 1,1-1-1,-1 0 0,1 0 0,-1 1 1,1-1-1,-1 0 0,1 1 0,0-2 1,0 1 1,0 0-1,0 0 0,0-1 0,0 1 0,0 0 0,0-1 1,0 1-1,0-1 0,0 1 0,0-1 0,-1 0 1,1 1-1,1-2 0,23-30 21,63-131-1214,-83 157 772,-2 8 129,-1 18-2,-6 32 154,4-50 122,-4 31-1,1-10 72,1-1 0,1 36 0,1-58-54,0 0 0,0 1 0,0-1 0,0 1 0,0-1 0,0 1 0,0-1 0,0 0 0,0 1 0,0-1 0,1 1 0,-1-1 0,0 0 0,0 1 0,0-1 0,0 1 0,1-1 0,-1 0 0,0 1 0,0-1 0,0 0 0,1 1 0,-1-1 0,0 0 0,1 1 0,-1-1 0,0 0 1,1 0-1,-1 0 0,0 1 0,2-1 0,9-8 88,8-20 9,25-56-55,-17 32-375,2 0 0,53-71-1,-81 121 312,1 0 0,-1 0 0,1 1-1,0-1 1,-1 1 0,1-1 0,0 1 0,0-1-1,0 1 1,0 0 0,1 0 0,-1 0-1,2-1 1,-2-2 50,0 0 0,0 0 1,-1 0-1,0-1 0,0 1 0,0 0 0,0-8 0,1 0 56,-1 10-67,-1 0 0,1-1 0,-1 1 0,1 0 0,-1-1 0,0 1 0,0-1 0,0 1 0,0 0 0,0-1 1,-1 1-1,1 0 0,-1-1 0,0 1 0,-1-3 0,2 5-29,0-1 0,-1 1 1,1-1-1,-1 1 0,1 0 1,0 0-1,-1-1 0,1 1 0,-1 0 1,1 0-1,-1-1 0,1 1 0,-1 0 1,0 0-1,1 0 0,-1 0 0,1 0 1,-1 0-1,1 0 0,-1 0 1,1 0-1,-1 0 0,1 0 0,-1 0 1,1 0-1,-1 1 0,1-1 0,-1 0 1,1 0-1,-1 1 0,1-1 1,-1 0-1,1 0 0,-1 1 0,1-1 1,0 1-1,-1-1 0,1 0 0,-1 1 1,-13 18-149,9-3 328,0 0 0,0 0-1,2 1 1,0-1 0,1 1 0,0 17 0,0-6 94,-5 109 1107,7-111-1113,2-1 0,0 0 0,9 36 0,-6-46-161,1-13-33,-5-3-70,0 0 0,0 0 1,-1 0-1,1 0 1,0-1-1,-1 1 1,1 0-1,-1 0 1,1-1-1,-1 1 0,0 0 1,0-1-1,1 1 1,-1 0-1,0-1 1,0-1-1,-1-27-170,0 1 1,-2-1-1,-1 1 0,-2 0 0,-15-48 1,20 73 146,0 0-10,0 0 1,0 1-1,-1-1 0,1 0 1,-1 1-1,0-1 0,0 1 1,-3-4-1,5 6 34,0 1 0,0 0 0,0 0 0,0 0 0,0 0 0,0 0 0,0 0 0,0-1 0,0 1 0,0 0-1,0 0 1,0 0 0,0 0 0,0 0 0,0 0 0,0 0 0,-1 0 0,1-1 0,0 1 0,0 0 0,0 0 0,0 0 0,0 0 0,0 0 0,0 0 0,-1 0 0,1 0 0,0 0 0,0 0 0,0 0 0,0 0-1,0 0 1,0 0 0,-1 0 0,1 0 0,0 0 0,0 0 0,0 0 0,0 0 0,0 0 0,0 0 0,-1 0 0,1 0 0,0 0 0,0 0 0,0 0 0,0 0 0,0 0 0,0 0 0,0 0 0,-1 1-1,1-1 1,0 0 0,0 0 0,0 0 0,0 0 0,0 0 0,0 0 0,0 0 0,0 0 0,0 1 0,0-1 0,0 0 0,0 14-13,7 17 80,-5-26-53,-1 0 0,1 0 0,1-1 0,-1 1 0,1 0 0,-1-1 0,1 1 0,1-1 0,-1 0 0,1 0 0,-1 0 0,1-1 0,0 1 0,0-1 0,1 0 0,-1 0 0,1-1 0,-1 1 0,1-1 0,0 0 0,0 0 0,0 0 0,0-1 0,0 0 0,0 0 0,1 0 0,-1 0 0,0-1 0,0 0 0,1 0 0,-1-1 0,0 1 0,0-1 0,9-3 0,4-1-60,0-2 1,-1 0-1,0-1 1,-1 0-1,1-2 1,18-14 0,10-5-231,-42 28 241,0-1 1,0 0-1,0 1 0,0-1 0,0 1 0,0 0 1,0 0-1,1 0 0,2 0 0,-5 1 26,0 0 0,0 0 0,0 1 0,0-1 0,0 0 0,-1 0 0,1 1-1,0-1 1,0 1 0,0-1 0,0 1 0,-1-1 0,1 1 0,0-1 0,-1 1 0,1-1-1,0 1 1,-1 0 0,1 0 0,-1-1 0,1 1 0,-1 0 0,1 0 0,-1 0 0,0-1 0,1 1-1,-1 0 1,0 0 0,0 0 0,0 0 0,1 0 0,-1 0 0,0-1 0,0 1 0,0 0 0,-1 1-1,2 71 75,-2-51 65,2 1 0,3 26 0,-4-47-112,0 0 1,0 0-1,1 0 0,-1-1 0,1 1 0,-1 0 0,1 0 0,0 0 1,0-1-1,0 1 0,0 0 0,0-1 0,0 1 0,0-1 0,0 1 0,2 1 1,-2-3-11,0 0-1,0 0 1,0 1 0,0-1 0,0 0 0,0 0 0,0 0 0,0 0 0,0 0 0,0 0 0,0 0 0,0 0 0,0-1 0,0 1 0,0 0-1,0-1 1,0 1 0,0 0 0,-1-1 0,1 1 0,0-1 0,0 1 0,0-1 0,0 0 0,-1 1 0,1-1 0,0 0 0,-1 0 0,1 1 0,-1-1-1,2-2 1,11-13-184,17-30-1,10-12-652,-39 58 802,-1-1-1,1 0 1,0 0 0,-1 0 0,1 1-1,0-1 1,-1 0 0,1 1-1,0-1 1,0 1 0,0-1-1,0 1 1,0-1 0,0 1-1,0-1 1,0 1 0,0 0-1,0 0 1,0-1 0,0 1 0,1 0-1,-1 0 12,-1 1 0,1-1 0,0 0 0,0 1 0,0-1 0,-1 1 0,1-1 0,0 1 1,-1 0-1,1-1 0,0 1 0,-1-1 0,1 1 0,-1 0 0,1 0 0,-1-1 0,1 1 0,-1 0 0,1 1 0,2 7-2,0 0 1,-1 0-1,3 18 1,-2-10 168,-3-15-130,1 0 0,-1 0 0,1-1 0,0 1 1,0 0-1,-1 0 0,1-1 0,0 1 1,1 0-1,-1-1 0,0 1 0,0-1 0,1 1 1,-1-1-1,1 0 0,-1 1 0,1-1 1,-1 0-1,1 0 0,2 1 0,1 0 11,0-1 0,0 0 0,0 0 0,0-1-1,1 1 1,5-1 0,-7-1-37,1 1 0,-1 0 0,0 0 0,1 1 0,-1 0 0,0-1 0,0 1 0,1 1 0,-1-1 0,0 0 0,0 1 0,0 0 0,5 3 0,-2 2-22,-1 0 0,1 0 0,-1 0 0,-1 1 0,1-1 0,-1 1 0,0 1 0,-1-1 0,6 18 0,0 1 70,-3 1 0,6 28 1,-9-34 108,-1 1 0,-1-1 1,-2 35-1,0-48-67,-1-1-1,0 1 1,0 0-1,-1 0 1,0-1-1,-1 1 0,0-1 1,0 0-1,0 0 1,-1 0-1,-10 14 1,13-21-74,0 1 0,0-1 1,0 0-1,-1 1 0,1-1 0,0 0 1,-1 0-1,1 0 0,0 0 1,-1 0-1,0-1 0,1 1 1,-1 0-1,1-1 0,-1 1 0,0-1 1,1 0-1,-1 1 0,0-1 1,0 0-1,1 0 0,-1 0 1,0 0-1,0 0 0,1-1 1,-1 1-1,0 0 0,1-1 0,-1 1 1,0-1-1,1 0 0,-1 1 1,1-1-1,-1 0 0,1 0 1,-1 0-1,1 0 0,0 0 0,-1-1 1,1 1-1,-1-1 0,-3-4-2,0 1 0,1 0 0,-1-1 0,1 0-1,0 0 1,1 0 0,-1 0 0,1-1 0,-2-7-1,3 8-7,1 0-1,0 0 0,0 0 0,0 0 1,1-1-1,-1 1 0,2 0 0,-1 0 1,1 0-1,0-1 0,0 1 1,0 0-1,1 0 0,0 0 0,5-9 1,2-3-101,2 1 0,0 1 1,22-25-1,9-12-54,-14 10 54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11.5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0 706 18644,'2'0'138,"0"0"-1,0-1 1,0 1-1,0-1 1,0 1 0,0-1-1,0 0 1,0 0-1,0 1 1,0-2 0,0 1-1,0 0 1,-1 0-1,1 0 1,-1-1 0,1 1-1,-1-1 1,1 1 0,1-3-1,3-5 124,-1 0 0,9-18 1,-3 6 211,30-56 174,-2-1 1,-5-2 0,-3-2-1,30-119 1,-60 196-598,2-5 86,-1 0 0,0-1 1,-1 1-1,0 0 0,0 0 1,-2-11-1,1 20-118,0 0 1,0 1-1,0-1 0,0 1 0,0-1 1,0 0-1,0 1 0,0-1 1,0 1-1,0-1 0,-1 1 0,1-1 1,0 1-1,-1-1 0,1 1 1,0-1-1,-1 1 0,1-1 0,0 1 1,-1-1-1,1 1 0,-1 0 1,0-1-1,1 1-4,-1 0 1,1 0-1,-1 0 1,1 0 0,-1 0-1,0 0 1,1 0-1,-1 1 1,1-1-1,0 0 1,-1 0 0,1 1-1,-1-1 1,1 0-1,-1 1 1,1-1-1,0 0 1,-1 1-1,1-1 1,-1 1 0,-2 3 35,0-1 0,1 1 0,0 0 1,-1 0-1,1 0 0,-1 5 0,-4 15 98,0 1 0,-4 49 0,1 57-51,9-110-98,-1 40-80,3-1-1,2 0 1,3 0-1,14 62 0,-12-99-1333,-2-20-821,-2-12 143,-1-29 142,0 9 791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12.0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44 19260,'1'0'44,"-1"0"0,0 0-1,0 0 1,1 0 0,-1 0 0,0 0-1,0 0 1,0 0 0,0 0 0,1 1-1,-1-1 1,0 0 0,0 0 0,0 0 0,1 0-1,-1 0 1,0 0 0,0 1 0,0-1-1,0 0 1,0 0 0,1 0 0,-1 0-1,0 1 1,0-1 0,0 0 0,0 0-1,0 0 1,0 0 0,0 1 0,0-1-1,0 0 1,0 0 0,0 1 0,0-1-1,0 0 1,0 0 0,0 0 0,0 1 0,0-1-1,0 0 1,0 0 0,0 0 0,0 1-1,0-1 1,0 0 0,0 0 0,0 0-1,-1 1 1,0 18 116,0-12 127,0 15 686,3 36 0,-1-51-920,0 0 1,0 0-1,1 0 1,-1 0-1,1-1 1,1 1-1,0-1 1,0 0-1,5 9 1,-7-14-49,0 1-1,-1-1 1,1 0-1,0 0 1,0 0 0,0 0-1,0 0 1,0 0-1,0 0 1,1-1 0,-1 1-1,0 0 1,0-1 0,1 1-1,-1 0 1,0-1-1,1 0 1,-1 1 0,0-1-1,1 0 1,2 0 0,-2 0-2,0 0 0,1-1 0,-1 1 0,0-1 1,0 0-1,0 0 0,0 0 0,0 0 1,0 0-1,0 0 0,0 0 0,2-3 0,4-3 3,-1-1 0,0 0 0,0 0-1,9-15 1,-3 1 13,13-32 0,-10 18 2,-16 36-21,0 0 1,1 0-1,-1-1 1,0 1 0,0 0-1,0 0 1,0 0-1,0 0 1,0-1-1,0 1 1,0 0 0,0 0-1,1 0 1,-1 0-1,0 0 1,0 0 0,0 0-1,0-1 1,0 1-1,1 0 1,-1 0 0,0 0-1,0 0 1,0 0-1,0 0 1,1 0 0,-1 0-1,0 0 1,0 0-1,0 0 1,0 0-1,1 0 1,-1 0 0,0 0-1,0 0 1,0 0-1,1 0 1,-1 0 0,0 0-1,0 0 1,0 0-1,0 0 1,1 0 0,-1 1-1,0-1 1,0 0-1,0 0 1,0 0-1,0 0 1,0 0 0,1 0-1,-1 0 1,0 1-1,0-1 1,0 0 0,0 0-1,0 0 1,0 0-1,0 1 1,0-1 0,0 0-1,0 0 1,0 0-1,0 0 1,0 1 0,0-1-1,0 0 1,0 0-1,0 1 1,3 11 14,-2 0 0,0 0 0,0 1 0,-1-1 0,-2 14 0,1 11 19,0-15-13,1-11-11,-1-1 1,2 1-1,0-1 1,2 13-1,-3-23-9,0 1-1,0-1 0,0 1 0,0-1 0,0 0 1,0 1-1,0-1 0,0 1 0,0-1 0,0 0 1,0 1-1,1-1 0,-1 0 0,0 1 1,0-1-1,0 0 0,1 1 0,-1-1 0,0 0 1,0 1-1,1-1 0,-1 0 0,0 1 1,1-1-1,-1 0 0,0 0 0,1 0 0,-1 1 1,0-1-1,1 0 0,0 0 0,6-10 3,3-21 2,15-112 27,-25 143-32,1-1 0,-1 0 1,0 0-1,0 1 0,0-1 0,0 0 0,1 1 0,-1-1 1,0 0-1,0 1 0,1-1 0,-1 0 0,1 1 0,-1-1 1,1 1-1,-1-1 0,1 1 0,-1-1 0,1 1 1,-1-1-1,1 1 0,-1-1 0,1 1 0,0 0 0,-1-1 1,1 1-1,0 0 0,-1 0 0,1 0 0,0-1 0,0 1 1,-1 0-1,1 0 0,0 0 0,-1 0 0,1 0 1,0 0-1,0 0 0,-1 0 0,1 0 0,0 1 0,0-1 1,4 2 1,1 0 1,-1 1 0,0-1 0,8 6 0,0 0 2,-4-4 5,1 0 1,1 0 0,-1-1-1,0 0 1,1-1 0,0-1-1,-1 1 1,1-1 0,17-2-1,-23 1-99,1 0-1,0-1 0,-1 0 0,1 0 1,-1 0-1,0-1 0,1 0 0,-1 0 1,0 0-1,0-1 0,0 0 0,0 0 1,-1 0-1,1 0 0,-1-1 0,0 0 1,0 1-1,0-2 0,6-7 0,-8 9 50,-1 0-1,1 0 0,-1 0 1,0 0-1,0 0 0,0 0 1,0-1-1,-1 1 1,1 0-1,-1-1 0,0 1 1,0 0-1,0 0 0,0-1 1,-1 1-1,0-4 0,-11-21-429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12.5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62 14771,'18'-1'2185,"1"-2"-1217,5-3-416,5-2 2033,1 1-2249,3-2-464,0-2 384,-5 1-160,-4 4-312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13.1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165 268 19060,'-6'-2'360,"-1"1"-1,1 0 1,-1 0-1,0 0 1,1 1-1,-1 0 1,0 0 0,0 0-1,1 1 1,-1 0-1,1 1 1,-1 0-1,1 0 1,-10 4 0,12-5-309,1 1 1,-1 0 0,1 0-1,0 0 1,0 0 0,0 0-1,0 1 1,0-1-1,0 1 1,1 0 0,-1 0-1,1 0 1,0 0 0,0 0-1,0 0 1,0 1 0,0-1-1,1 1 1,-1-1 0,1 1-1,0 0 1,1-1 0,-1 1-1,0 0 1,1 0 0,0 6-1,0-8-50,0-1 0,0 0 1,0 1-1,0-1 0,0 0 0,1 0 0,-1 1 0,0-1 0,1 0 1,-1 0-1,1 1 0,-1-1 0,1 0 0,0 0 0,0 0 0,-1 0 1,1 0-1,0 0 0,0 0 0,0 0 0,0 0 0,0-1 0,2 2 1,-1-1-2,-1-1 0,1 1 1,0-1-1,0 0 0,0 1 0,-1-1 1,1 0-1,0 0 0,0-1 1,0 1-1,0 0 0,0-1 1,-1 1-1,4-2 0,3-1 1,0 0-1,-1-1 1,1-1 0,-1 1-1,0-1 1,9-8-1,-1-1 1,-1-2-1,0 1 1,-2-2 0,0 0-1,0 0 1,10-24 0,-7 10 3,-2 0 0,19-66 1,-30 91-7,-1 0 0,0 1 1,0-1-1,0 0 0,-1 0 1,1 0-1,-2-6 0,1 12 2,0 0 0,0-1 0,0 1 0,0 0 0,0 0 0,0 0 0,0 0 0,0 0 0,0 0 0,0 0 0,-1-1 0,1 1 0,0 0 0,0 0 0,0 0 0,0 0-1,0 0 1,0 0 0,0 0 0,0 0 0,0 0 0,-1 0 0,1 0 0,0 0 0,0-1 0,0 1 0,0 0 0,0 0 0,0 0 0,-1 0 0,1 0 0,0 0 0,0 0 0,0 0 0,0 0 0,0 0 0,0 0 0,0 0 0,-1 0-1,1 0 1,0 1 0,0-1 0,0 0 0,0 0 0,0 0 0,0 0 0,0 0 0,-1 0 0,1 0 0,0 0 0,0 0 0,0 0 0,0 0 0,0 0 0,0 1 0,0-1 0,0 0 0,0 0 0,0 0 0,0 0 0,0 0 0,-1 0-1,1 0 1,0 1 0,0-1 0,0 0 0,-6 10 3,-2 15 54,1 1-1,1 0 0,1 0 1,1 0-1,2 0 1,1 52-1,1-68-24,1-1-1,0 1 1,0 0 0,1 0 0,0-1-1,5 12 1,-6-19-26,-1 0 0,1 0 0,0-1 0,0 1 0,0 0 0,0-1 0,0 1 0,0-1 0,0 1 0,0-1 0,1 1 0,-1-1 0,1 0 0,-1 0 0,1 0 0,-1 0 0,1 0 0,0 0 0,-1 0 0,1 0 0,0-1 0,0 1 0,-1-1 0,1 1 1,0-1-1,0 0 0,0 1 0,0-1 0,0 0 0,0 0 0,-1-1 0,1 1 0,0 0 0,0-1 0,0 1 0,0-1 0,0 1 0,-1-1 0,4-1 0,2-2-18,1-1 0,-1 0 0,1 0 1,-1-1-1,-1 0 0,1 0 0,-1 0 0,0-1 1,0 0-1,5-9 0,1-2-60,-1-1-1,-1 0 1,8-21 0,-21 53 75,1 1-1,0 0 1,1 0 0,0 0-1,1 0 1,1 0 0,2 16-1,-3-27 6,1 0 0,0 0 0,-1 0 0,1 1 1,0-1-1,1 0 0,-1 0 0,0 0 0,1 0 0,0-1 0,0 1 0,2 3 0,-3-5-2,1 0 0,-1 0 0,0 0 0,1 0 0,-1 0 0,1-1 0,-1 1 0,1 0 0,-1-1 0,1 1 0,-1-1 0,1 0 0,0 1 0,-1-1 0,1 0 0,-1 0 0,1 0 0,0 0 0,-1 0 0,1 0 0,-1-1 0,1 1 0,0 0 0,-1-1 0,1 1 0,1-2 0,5-2 8,-1 0 1,1 0-1,-1-1 0,-1 0 1,1 0-1,-1-1 1,1 0-1,8-12 0,41-59 39,-52 72-48,5-9 8,-4 9-6,-1-1 1,-1 0 0,1 0-1,-1 0 1,0 0 0,3-9-1,-7 11 8,-5 9-20,-5 7-7,4 0 55,0-1 0,1 2 0,1-1 1,-8 23-1,11-28-3,0-1 0,1 1 0,0 0 0,0-1 0,0 1 0,1 0 1,0 0-1,0 0 0,1 0 0,0-1 0,2 9 0,-3-13-28,1 0 0,-1-1 0,1 1 0,0-1 0,-1 1 1,1-1-1,0 1 0,0-1 0,0 1 0,0-1 0,1 0 0,-1 0 0,0 0 0,0 1 0,1-1 0,-1 0 0,1-1 0,-1 1 0,1 0 0,-1 0 0,1-1 0,-1 1 0,1-1 0,0 1 1,-1-1-1,1 0 0,0 1 0,-1-1 0,1 0 0,0 0 0,0 0 0,-1 0 0,1-1 0,0 1 0,-1 0 0,1-1 0,0 1 0,-1-1 0,1 0 0,-1 1 0,2-2 0,5-2-171,0 0-1,0 0 0,-1-1 0,0 0 1,0-1-1,11-10 0,-14 12 42,0 0 0,0 0 0,-1-1-1,0 1 1,0-1 0,0 1 0,-1-1 0,1 0-1,-1 0 1,0 0 0,-1-1 0,1 1 0,-1 0-1,0-1 1,1-6 0,-5-19-465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13.6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5 19796,'-3'-4'1865,"3"5"-1257,0 5-296,3 2 944,5-2-632,2 3-1128,-1-2 632,2 2-304,1 2-88</inkml:trace>
  <inkml:trace contextRef="#ctx0" brushRef="#br0" timeOffset="1">541 118 19268,'-12'45'2105,"1"1"-1449,1 1-288,1 3 1352,4-1-1152,4-5-88,1-10-320,4-4-192,4-13-464,-1-8-328,-1-12-360,-1-11 856,-5-11-256,-2-7-152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14.2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0 110 18844,'6'-5'2208,"3"4"-1399,8-2-305,7 0 1336,10 0-864,11-2-247,8-4-313,4 0-64,0-3-312,-2-1-208,-4-1-376,-7 2-201,-12 0-519,-11 6-112,-14 3 888,-5 3-320,-11 5-121</inkml:trace>
  <inkml:trace contextRef="#ctx0" brushRef="#br0" timeOffset="1">131 242 20340,'0'16'1937,"15"-7"-1249,9-4-280,15-7 840,6-4-224,6-4-423,-2-5-257,2 1-536,-4 1-384,-12 2-753,-11 5 249,-15 6 688,-8 5-320,-10 7-224</inkml:trace>
  <inkml:trace contextRef="#ctx0" brushRef="#br0" timeOffset="2">117 433 16355,'-18'18'2073,"11"-3"-993,4-3-392,9-5 1361,7-4-385,16-3-504,4-4-215,9-5-385,1 0-168,2-3-384,2 0-216,-7 1-640,-1 2-289,-11-1-303,-4-2 1008,-6-5-344,0-2-232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14.7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0 20260,'-7'23'632,"2"-1"0,1 1 0,1 0 0,1 0 0,0 0 0,2 0-1,1 0 1,1 0 0,7 38 0,-8-58-598,0 0 0,0 1 1,0-1-1,1 0 0,-1 0 0,1 0 1,-1 0-1,1 0 0,0 0 0,0 0 1,0-1-1,1 1 0,2 2 0,-4-4-27,0-1-1,0 1 1,0-1 0,0 1-1,0-1 1,0 1-1,0-1 1,0 0-1,0 0 1,1 1 0,-1-1-1,0 0 1,0 0-1,0 0 1,0 0-1,3-1 1,-2 1-13,0-1 0,0 0 0,0 0 0,0 0 0,0 0 0,0 0 0,0 0 0,0-1 0,0 1 0,-1-1 0,3-1 0,6-9-102,0 1 0,-1-2 0,0 1-1,10-21 1,26-61-489,-26 52 214,-19 42 380,0 0-1,0 0 1,0 0 0,0 0-1,0 0 1,0 0-1,0 0 1,0 0-1,0 0 1,0 0-1,0 0 1,0 0-1,0 0 1,0 0-1,0 0 1,0 0-1,0 0 1,0 0-1,0 0 1,1 0-1,-1 0 1,0 0-1,0 0 1,0 0-1,0 0 1,0 0 0,0 0-1,0 0 1,0 0-1,0 0 1,0 0-1,0 0 1,0 0-1,0 0 1,0 0-1,0 0 1,0 0-1,1 0 1,-1 0-1,0 0 1,0 0-1,0 0 1,-1 12 18,-2 17 115,0-10-43,-13 100 442,15-104-428,0 0 0,2-1 0,0 1 0,0-1-1,1 0 1,5 17 0,-7-29-84,1-1 0,-1 1 0,1 0 0,-1-1 0,1 1 0,0-1 0,-1 0 0,1 1 0,0-1 0,0 1 0,0-1 0,0 0 0,0 0 0,0 1 0,1-1 0,-1 0 0,0 0 0,0 0 0,1-1 0,-1 1 0,1 0 0,-1 0 0,1-1 0,1 1 0,-1-1-4,0 0 0,0 0 0,0 0 0,0 0 1,0-1-1,0 1 0,0-1 0,0 1 0,0-1 0,0 0 0,0 0 0,-1 0 0,1 0 0,0 0 0,-1 0 1,1 0-1,0-1 0,-1 1 0,2-2 0,9-10 39,0 0-1,-1-1 1,-1 0 0,11-20 0,30-66 63,-38 74-104,-9 17-7,15-30-24,21-60 0,-39 85-792,-9 17-162,-18 25-598,18-19 1392,-6 7-480</inkml:trace>
  <inkml:trace contextRef="#ctx0" brushRef="#br0" timeOffset="1">671 265 19972,'3'4'2617,"8"4"-1625,1-8-424,0-2 2265,6-2-1889,1-4-272,1 1-432,-1-1-320,-5 2-904,-4 3-480,-5 3 1128,-4 3-209,-2 5-247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28.7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21 14739,'6'-3'113,"1"0"0,-1 0 0,0 1 0,1 0 0,-1 0-1,1 0 1,0 1 0,0 0 0,0 0 0,10 1 0,-16 0-108,0 0-1,0 0 1,-1 1 0,1-1 0,0 0 0,0 1-1,0-1 1,0 1 0,0-1 0,-1 1 0,1 0-1,0-1 1,-1 1 0,1 0 0,0-1 0,-1 1-1,1 0 1,-1 0 0,1 0 0,-1 0 0,1-1-1,-1 1 1,0 0 0,1 0 0,-1 0 0,0 0-1,0 0 1,0 0 0,1 0 0,-1 0 0,0 0-1,-1 1 1,-2 37 183,2-34-158,-23 104 531,14-70-159,-9 68-1,19-103-375,0 1 0,0 0 0,0 0 0,0-1 0,0 1 0,1 0 0,2 6-1,-3-10-32,0 0 0,1 0-1,-1 0 1,1 0-1,-1 0 1,1-1 0,0 1-1,-1 0 1,1 0-1,0 0 1,0 0 0,-1-1-1,1 1 1,0 0-1,0-1 1,0 1 0,0-1-1,0 1 1,0-1-1,0 1 1,0-1 0,0 0-1,0 1 1,0-1-1,0 0 1,0 0 0,0 0-1,1 0 1,-1 0-1,0 0 1,0 0-1,0 0 1,0 0 0,0-1-1,0 1 1,2-1-1,4-2-29,0 0-1,-1 0 0,1 0 0,-1-1 1,0 0-1,0-1 0,0 1 0,0-1 0,-1 0 1,0-1-1,8-9 0,13-20-151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15.8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208 1 17380,'-3'13'3974,"-4"23"-3017,-6 162 616,-4 34-736,17-231-837,0-1 1,0 1-1,0-1 0,0 1 0,0-1 0,0 1 1,0-1-1,-1 0 0,1 1 0,0-1 0,0 1 1,0-1-1,0 1 0,-1-1 0,1 1 0,0-1 1,-1 0-1,1 1 0,0-1 0,0 0 0,-1 1 1,1-1-1,-1 0 0,1 1 0,-1-1 0,-8-6-104,-11-26-341,14 22 196,-14-17-1442,-35-39 0,5 7-671,50 58 2432,-1 1-1,1-1 1,0 1-1,0-1 1,0 1 0,0-1-1,-1 1 1,1-1 0,0 1-1,0-1 1,0 1 0,0-1-1,0 1 1,0-1 0,0 0-1,0 1 1,0-1 0,0 1-1,1-1 1,-1 1 0,0-1-1,0 1 1,0-1 0,1 1-1,-1-1 1,0 1-1,1 0 1,-1-1 0,0 1-1,1-1 1,-1 1 0,0 0-1,1-1 1,-1 1 0,1 0-1,-1-1 1,1 1 0,-1 0-1,1 0 1,-1-1 0,1 1-1,-1 0 1,1 0 0,-1 0-1,1 0 1,-1 0 0,1 0-1,33-9 790,-28 7-678,2 1-2,3-3-223,1 1 1,0 1 0,0 0 0,1 1 0,-1 0-1,0 1 1,0 0 0,18 3 0,-11 1-165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16.5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18052,'-16'121'2486,"-2"157"0,21-239-2137,-3-38-333,0 0-1,0 0 0,1 0 1,-1 0-1,0 0 0,1 0 1,-1-1-1,0 1 0,1 0 1,-1 0-1,1 0 0,-1-1 0,1 1 1,0 0-1,0 0 0,0-1-8,-1 0 1,1 0-1,-1 1 0,1-1 0,-1 0 0,1-1 0,-1 1 0,1 0 0,-1 0 0,1 0 0,-1 0 1,1 0-1,-1 0 0,1-1 0,-1 1 0,1 0 0,-1 0 0,1-1 0,-1 1 0,0 0 0,1-1 1,-1 1-1,1 0 0,-1-1 0,0 1 0,1-1 0,-1 1 0,0-1 0,0 1 0,1-1 0,10-15 70,-1 1 0,14-33 0,-16 31-50,1 0-1,17-24 1,-26 41-25,0-1 0,1 0 0,-1 1 0,0-1 0,1 0 0,-1 1 0,1-1 0,-1 1 0,1-1 0,-1 1 0,1-1 0,-1 1 0,1 0 0,0-1 0,-1 1 0,1 0 0,0-1 0,-1 1 0,1 0 0,0 0 0,-1-1 0,2 1 0,-1 1 2,-1-1 0,0 0-1,1 1 1,-1-1 0,0 1 0,1-1-1,-1 1 1,0-1 0,0 1 0,1-1-1,-1 1 1,0-1 0,0 1 0,0 0 0,0-1-1,1 1 1,-1-1 0,0 1 0,0-1-1,0 2 1,-4 40 151,4-37-139,-3 14-13,-15 94-207,21-160-1092,0 23 929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17.0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85 39 17372,'10'3'564,"1"0"0,0-1 0,14 1 0,-23-3-475,0 1 0,-1-1 0,1 0 0,0 0 0,0 0 0,0 0 0,0 0 0,-1 0 0,1-1 0,0 1 0,0 0 0,0-1 0,-1 0 0,1 1 0,0-1 0,-1 0 0,1 0 0,0 0 0,-1 0 0,1 0 0,-1 0 1,0 0-1,1-1 0,-1 1 0,0 0 0,0-1 0,2-2 0,-3 3-44,1 0 0,-1 1 1,0-1-1,0 0 0,0 1 1,1-1-1,-1 0 0,0 0 1,0 1-1,0-1 0,0 0 1,-1 0-1,1 0 0,0 1 1,0-1-1,0 0 0,0 1 1,-1-1-1,1 0 0,0 0 1,-1 1-1,1-1 0,-1 1 1,1-1-1,-1 0 0,1 1 1,-1-1-1,-1 0 26,1-1-1,-1 2 1,0-1 0,0 0 0,1 0-1,-1 0 1,0 1 0,0-1 0,0 1-1,-3-1 1,-1 1 45,1-1 1,-1 1-1,0 0 1,1 1-1,-1-1 0,-11 4 1,10-1-58,0 1 0,0-1-1,0 1 1,0 1 0,1 0 0,0 0 0,0 0 0,0 0 0,0 1 0,1 0 0,0 0 0,0 1 0,-7 13 0,9-16-50,1 1 1,0-1-1,-1 1 1,2 0 0,-1 0-1,1 0 1,-1 0-1,1 0 1,1 0 0,-1 0-1,1 0 1,0 0-1,0 0 1,0 0 0,1 0-1,-1 0 1,1 1-1,1-2 1,-1 1-1,1 0 1,0 0 0,4 8-1,-4-10-89,0-1-1,0 0 0,0 0 0,0 0 1,0 0-1,1 0 0,-1 0 1,1 0-1,-1-1 0,1 1 0,0-1 1,-1 0-1,1 0 0,0 0 1,0 0-1,0 0 0,0-1 1,0 1-1,0-1 0,0 0 0,0 0 1,0 0-1,0 0 0,0-1 1,0 1-1,0-1 0,0 0 0,0 1 1,3-3-1,5-1-192,1 0 0,-1-1 1,0 0-1,0-1 0,18-13 0,5-9-532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17.5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82 132 17244,'-30'42'2290,"19"-29"-1569,1 0 0,0 2 0,-9 19 0,19-34-711,0 0-1,0 0 1,-1 0 0,1 0-1,0 0 1,0 1 0,0-1-1,0 0 1,0 0 0,0 0-1,0 0 1,0 0 0,0 0-1,0 1 1,0-1-1,0 0 1,0 0 0,0 0-1,0 0 1,0 1 0,0-1-1,0 0 1,0 0 0,0 0-1,0 0 1,0 0 0,0 1-1,0-1 1,0 0-1,0 0 1,0 0 0,0 0-1,0 0 1,0 0 0,0 1-1,0-1 1,0 0 0,1 0-1,-1 0 1,0 0 0,0 0-1,0 0 1,0 0-1,0 1 1,9-4 171,13-10-74,-19 11-47,5-3-33,0 1 1,1-1-1,-1 1 1,1 1 0,0-1-1,0 2 1,0-1 0,0 1-1,10-1 1,-16 3-18,0 0 0,-1 0 0,1 0 0,0 0 0,0 1 0,0-1 0,-1 1 0,1 0 0,0-1 1,0 1-1,-1 1 0,1-1 0,-1 0 0,1 0 0,-1 1 0,0 0 0,1-1 0,-1 1 0,0 0 0,0 0 0,0 0 0,0 0 1,-1 1-1,1-1 0,0 0 0,-1 1 0,0-1 0,0 1 0,1-1 0,-2 1 0,1 0 0,0 0 0,0 3 0,3 26 573,-4-30 17,0-19-246,1-10-225,0-152-346,1 192 193,1 0 1,0 0-1,0 0 1,1 0-1,1 0 1,12 22-1,-15-32 18,0 1-1,0-1 1,0 0-1,1 0 1,-1 0-1,1-1 1,0 1-1,0-1 1,0 1-1,0-1 1,0 0-1,6 3 1,-7-4 4,1-1 0,0 1 0,-1 0 0,1-1 1,0 0-1,-1 0 0,1 0 0,0 0 0,0 0 1,-1 0-1,1-1 0,0 1 0,-1-1 0,1 0 0,-1 0 1,1 0-1,-1 0 0,1 0 0,4-4 0,0 0 5,1 0-1,-1-1 0,0 0 0,-1 0 1,0 0-1,0-1 0,0 0 0,6-10 1,3-9 13,15-32 0,-14 24-9,-20 51 52,0-1 0,1 1 0,1 0 0,1 0 0,1 22 0,1-32-27,-1 0 1,1-1-1,0 1 1,2 7 0,-3-13-25,0 0 1,0 0-1,1 0 1,-1 0-1,0 0 0,1 0 1,-1 0-1,1 0 1,-1 0-1,1 0 1,-1 0-1,1 0 1,0 0-1,0-1 1,-1 1-1,1 0 1,0 0-1,0-1 1,0 1-1,0-1 1,-1 1-1,1-1 1,0 1-1,0-1 1,0 1-1,0-1 1,0 0-1,0 1 1,1-1-1,-1 0 0,0 0 1,0 0-1,0 0 1,0 0-1,1 0 1,4-2 11,-1 0 0,0 0 0,0-1 0,-1 1 0,1-1 0,0 0 0,-1-1 0,0 1 0,6-6 0,35-41-75,-9 3-65,-17 22-127,28-31-1,-47 56 245,1 0 0,-1 0-1,0 0 1,0-1 0,0 1 0,0 0-1,0 0 1,1 0 0,-1 0-1,0-1 1,0 1 0,0 0-1,1 0 1,-1 0 0,0 0-1,0 0 1,0 0 0,1 0-1,-1 0 1,0 0 0,0 0-1,0 0 1,1 0 0,-1 0-1,0 0 1,0 0 0,1 0-1,-1 0 1,0 0 0,0 0 0,0 0-1,1 0 1,-1 0 0,0 0-1,0 0 1,0 0 0,1 0-1,-1 1 1,0-1 0,0 0-1,0 0 1,0 0 0,1 0-1,-1 0 1,0 1 0,0-1-1,0 0 1,0 0 0,0 0-1,0 1 1,0-1 0,1 0-1,-1 0 1,0 0 0,0 1 0,2 13 28,-9 34 261,3-24 76,1 0-1,1 1 1,1 26 0,1-50-336,0 0 0,0 0 0,0 1 0,0-1-1,0 0 1,0 0 0,0 0 0,0 0 0,1 0 0,-1 1 0,0-1 0,1 0 0,-1 0 0,1 0 0,0 0 0,-1 0 0,1 0 0,0 0-1,-1 0 1,1-1 0,0 1 0,0 0 0,0 0 0,0-1 0,1 2 0,-1-2-7,1 0-1,-1 0 1,0 0 0,1 0-1,-1 0 1,0 0 0,1-1-1,-1 1 1,0 0 0,0-1 0,1 1-1,-1-1 1,0 0 0,0 1-1,0-1 1,0 0 0,2-1-1,5-4-174,-1-1-1,0 1 0,-1-1 0,11-15 0,-14 18 78,-1 0 0,1-1 0,-1 1 0,0-1 0,0 0 0,-1 1 0,1-1 0,-1 0 0,0 0 0,-1 0 0,1 0 0,-1 0 0,0 0 0,0 0 0,0 0 0,-1 0 0,-2-9 0,-4-12-414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18.1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24 268 18612,'-7'-6'2537,"-1"2"-1601,4 2-408,-1 2 2040,7 3-1631,-2 0-473,4 3-1152,2 0-273,2 0 697,-2-1-176,7-4-240</inkml:trace>
  <inkml:trace contextRef="#ctx0" brushRef="#br0" timeOffset="1">373 50 20524,'11'-9'798,"0"0"-1,16-9 1,-23 16-639,-1 0 0,1 1 0,-1-1 0,1 1 1,-1-1-1,1 1 0,0 0 0,0 1 0,-1-1 1,1 0-1,0 1 0,0 0 0,6 1 0,-9-1-112,1 0-1,-1 1 1,0-1-1,1 1 1,-1-1-1,0 1 1,0 0-1,1-1 1,-1 1-1,0 0 1,0 0-1,0 0 1,0 0-1,0 0 0,0 0 1,0 0-1,-1 0 1,1 1-1,0-1 1,-1 0-1,1 0 1,0 1-1,-1-1 1,0 0-1,1 1 1,-1-1-1,0 0 1,0 1-1,1-1 1,-1 1-1,0-1 1,0 0-1,-1 1 1,1-1-1,0 1 0,-1 1 1,-1 8-11,-1-1 0,0 1 0,-7 16 0,8-23-13,-29 63 111,-61 97-1,-5 11 413,96-173-526,0 0-1,0 0 1,0 0 0,0 0 0,0 0 0,1 0 0,-1 1 0,1-1 0,-1 0 0,1 4-1,0-5-14,0-1-1,1 0 0,-1 0 0,0 1 0,0-1 0,0 0 0,1 0 0,-1 0 0,0 1 0,0-1 1,1 0-1,-1 0 0,0 0 0,1 0 0,-1 0 0,0 1 0,0-1 0,1 0 0,-1 0 0,0 0 1,1 0-1,-1 0 0,0 0 0,1 0 0,-1 0 0,0 0 0,1 0 0,-1 0 0,0 0 0,0-1 1,1 1-1,-1 0 0,0 0 0,1 0 0,-1 0 0,0 0 0,0-1 0,1 1 0,-1 0 0,0 0 1,1-1-1,8-5-5,1-1-1,14-12 1,-15 11-150,22-16-868,0 2 1,2 0 0,46-22 0,-52 32 199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18.5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22 20892,'0'22'1905,"1"-8"-1321,4-7-264,7-7 864,1-4-400,-1-7-832,2-1-560,-5-1 528,-5-1-144,-7 4-128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24.5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1 405 16179,'0'1'82,"1"0"0,-1 0-1,1 0 1,0 0-1,-1 0 1,1 0 0,0 0-1,0 0 1,-1 0-1,1-1 1,0 1 0,0 0-1,0-1 1,0 1-1,0 0 1,0-1 0,0 1-1,0-1 1,1 1-1,-1-1 1,0 0 0,0 1-1,0-1 1,0 0-1,1 0 1,-1 0 0,0 0-1,0 0 1,0 0-1,1 0 1,-1 0 0,0-1-1,0 1 1,0 0-1,0-1 1,0 1 0,0-1-1,1 1 1,-1-1-1,0 0 1,0 1 0,0-1-1,1-1 1,6-4 270,1-1-1,-1 0 1,13-16-1,-11 12-104,62-70 683,98-144 1,-147 193-913,-9 14 12,-14 18-27,0-1 1,0 1 0,0 0-1,0 0 1,1 0-1,-1 0 1,0-1 0,0 1-1,0 0 1,0 0 0,1 0-1,-1 0 1,0 0 0,0-1-1,0 1 1,1 0 0,-1 0-1,0 0 1,0 0-1,0 0 1,1 0 0,-1 0-1,0 0 1,0 0 0,1 0-1,-1 0 1,0 0 0,0 0-1,0 0 1,1 0 0,-1 0-1,0 0 1,0 0-1,0 0 1,1 0 0,-1 0-1,0 0 1,0 1 0,0-1-1,1 0 1,1 11 109,-4 13 53,-43 177 974,25-125-1006,-18 147 0,40-230-459,4-10 111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25.0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353 54 16676,'2'-3'270,"0"1"0,0-1 0,-1 0 1,1-1-1,-1 1 0,1 0 1,-1 0-1,0 0 0,1-6 0,-2 8-210,0 0-1,0 1 0,0-1 1,0 1-1,0-1 0,0 0 1,0 1-1,0-1 1,0 0-1,0 1 0,-1-1 1,1 0-1,0 1 0,0-1 1,-1 1-1,1-1 0,0 1 1,-1-1-1,1 1 0,-1-1 1,1 1-1,-1-1 0,0 0 40,-1 0 0,1 1 1,0 0-1,0-1 0,-1 1 0,1 0 0,0-1 0,-1 1 0,1 0 0,0 0 0,-1 0 0,1 0 0,0 0 1,-1 0-1,-1 1 0,-4 1 81,1 0 0,0 0 0,-1 1 1,1-1-1,0 1 0,1 1 0,-1-1 1,0 1-1,-5 5 0,-47 46 345,55-51-489,-21 21 64,2 1 0,1 1-1,1 1 1,1 0 0,2 2 0,1 0 0,1 1-1,1 0 1,2 1 0,2 1 0,-9 41 0,18-64-69,-1 0 1,1 0 0,1 0-1,0 1 1,0-1 0,3 12-1,-3-19-30,0-1 0,1 1 0,-1-1 0,1 1 0,0-1 0,0 0 0,0 1 0,0-1 0,0 0 0,0 0 0,1 0 0,-1 0 0,1 0 0,-1 0 0,1 0 0,0 0 0,0 0 0,0-1 0,0 1 0,0-1 0,0 0 0,0 1 0,0-1 0,1 0 0,-1 0 0,0-1 0,1 1 0,-1 0 0,1-1 0,4 1 0,1-1-121,-1-1 1,1 0-1,0 0 1,-1-1-1,1 0 1,-1 0-1,0-1 1,0 0-1,0 0 1,0-1-1,0 0 1,8-6-1,4-4-452,0-1-1,28-28 0,-14 7 33,-9 4-177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25.6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83 65 19156,'-12'-4'3025,"17"4"-399,21 2-1581,36-7-962,116-26 0,-57 8-1424,-68 19-766,-47 6 1339,-13 3 203,-15 2-204</inkml:trace>
  <inkml:trace contextRef="#ctx0" brushRef="#br0" timeOffset="1">47 176 16099,'-21'14'1905,"8"-4"-1033,1 1-352,12-5 1000,6 0-287,13-5-233,8-2-176,14-7-392,7-4-104,6-1-104,3-3-120,-6 3-600,-1-1-464,-10 4 808,-16 7-176,-19 4-128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27.1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7 586 16948,'-7'16'1240,"7"-16"-1215,0 0-1,0 0 0,1 0 0,-1 1 0,0-1 1,0 0-1,0 0 0,1 0 0,-1 0 0,0 0 1,0 0-1,0 1 0,1-1 0,-1 0 1,0 0-1,0 0 0,0 0 0,1 0 0,-1 0 1,0 0-1,0 0 0,1 0 0,-1 0 0,0 0 1,0 0-1,0 0 0,1 0 0,-1 0 0,0 0 1,0 0-1,1-1 0,-1 1 0,0 0 0,0 0 1,0 0-1,1 0 0,3-2 153,0 0 1,1-1-1,-1 1 1,0-1-1,5-5 0,105-96 1727,144-119-235,-214 189-1728,2 2-1,1 2 1,2 2-1,56-23 1,-93 46 147,-3 2-599,-1-1-1,1 0 1,10-6-1,-17 8 293,0 0 0,0 1 0,0-1-1,0 0 1,0 0 0,0 0 0,-1 0-1,1 0 1,-1-1 0,1 1 0,-1 0-1,0-1 1,0 1 0,0-1 0,1-4 0,0-8-728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29.2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20 12491,'9'-11'1488,"-7"2"-1000,1 9-160,-3 12 696,-6 14-367,-3 10-81,-2 12-160,-4 3-128,-1 5-168,-1-1-112,2-7-256,5-9-168,-1-15 256,2-12 64,-1-19-104,2-14-72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27.6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382 24 14275,'6'-18'1592,"-4"12"-820,-4 11 761,-60 149 738,-111 194 1,63-133-1022,100-197-1139,2-3 16,-11 27 1,18-39-119,0 0 1,0 0 0,1 0 0,-1-1 0,0 1-1,1 0 1,0 0 0,0 0 0,0 0 0,0 0-1,0 0 1,0 0 0,1 0 0,0 0 0,-1-1-1,3 7 1,-1-8-10,-1 1-1,1 0 0,0-1 0,-1 1 1,1-1-1,0 0 0,0 0 1,0 1-1,0-1 0,0-1 0,0 1 1,0 0-1,0 0 0,0-1 1,1 1-1,-1-1 0,0 0 1,0 1-1,1-1 0,-1 0 0,5-1 1,6 0-59,0 0 1,18-5-1,-31 6 58,40-9-509,0-2-1,-1-1 1,65-30-1,-62 18 117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28.4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54 16075,'5'-10'1929,"-5"17"-460,-1 6-931,2 14-114,0 1-1,2-1 1,1 0-1,8 31 1,2-8-222,24 58 1,-33-96-123,-3-6-20,0-1 0,0 1 0,0-1 0,0 0 0,1 1 0,0-1 0,0-1 0,1 1 0,-1 0 0,1-1 0,0 0 0,8 7 0,-11-10-34,0-1 0,0 1 0,0-1 0,1 1 1,-1-1-1,0 0 0,0 1 0,0-1 0,0 0 0,0 0 0,0 0 0,1 0 0,-1 0 0,0 0 0,0 0 0,0-1 0,0 1 0,0 0 0,0-1 0,1 1 0,-1 0 0,0-1 0,0 1 0,0-1 0,0 0 0,0 1 0,-1-1 0,1 0 0,1-1 0,2-2 68,0 0 0,0-1 0,0 0-1,4-7 1,10-20 206,-1-1 0,25-68-1,11-73-237,-35 95-915,-17 78 802,-1 0 0,0 0 0,0 0 0,0 0 0,0 0 0,0 0 0,0 0 0,0 0 0,0-1 0,0 1 0,0 0 1,0 0-1,-1 0 0,0-1 0,1 2 43,0 0 1,0 0-1,-1 0 1,1 0-1,0 0 1,0-1-1,-1 1 1,1 0-1,0 0 0,0 0 1,-1 0-1,1 0 1,0 0-1,0 1 1,-1-1-1,1 0 1,0 0-1,0 0 1,-1 0-1,1 0 1,0 0-1,0 0 1,-1 0-1,1 1 1,0-1-1,0 0 1,0 0-1,-1 0 1,1 0-1,0 1 1,0-1-1,-1 1 1,-17 24-403,6 0 29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29.2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1 427 15259,'3'10'568,"0"-1"-1,0 0 1,1 0-1,0 0 1,11 16-1,-15-23-546,1-1-1,0 1 1,0-1 0,0 0-1,0 1 1,0-1-1,1 0 1,-1 0 0,0 0-1,0 0 1,1 0 0,-1 0-1,1 0 1,-1 0 0,1 0-1,-1-1 1,1 1 0,-1-1-1,1 1 1,-1-1-1,1 0 1,0 1 0,-1-1-1,1 0 1,0 0 0,-1 0-1,1 0 1,0-1 0,-1 1-1,1 0 1,0-1-1,-1 1 1,1-1 0,-1 1-1,1-1 1,-1 0 0,1 0-1,-1 1 1,1-1 0,-1 0-1,0 0 1,0-1 0,2 0-1,3-4-141,-1-1 0,0 1 0,0-1 0,0 0 0,-1-1 0,0 1 0,0-1 0,0 1 0,-1-1 0,-1 0 0,4-14 0,-3 3 107,0 0 1,-1 1 0,-1-1-1,-1-23 1,-5 10 466,-1 19 96,5 13-527,1 0 0,0 0-1,0 0 1,-1 0 0,1 0 0,0 0-1,-1 0 1,1 0 0,0 0 0,0 0 0,-1 0-1,1 0 1,0 0 0,0 0 0,-1 0 0,1 0-1,0 0 1,0 0 0,-1 0 0,1 1 0,0-1-1,0 0 1,0 0 0,-1 0 0,1 0-1,0 0 1,0 1 0,0-1 0,-1 0 0,1 0-1,0 0 1,0 1 0,0-1 0,0 0 0,0 0-1,-1 1 1,1-1 0,0 0 0,0 0-1,0 1 1,0-1 0,0 0 0,0 1 0,-3 9 186,0 1 0,1 0 0,0 0 0,1 0 0,0 0 0,1 0 0,0 0 0,2 12 0,-1-7-49,-1-10-103,5 54 425,-4-56-441,-1 0 0,1 0-1,0 0 1,1 0 0,-1 0 0,1 0 0,-1 0-1,1 0 1,0-1 0,1 1 0,3 4 0,-6-7-33,1-1 0,-1 1 0,1-1 0,-1 0 0,0 1 0,1-1 0,0 0 1,-1 1-1,1-1 0,-1 0 0,1 1 0,-1-1 0,1 0 0,-1 0 0,1 0 1,0 0-1,-1 0 0,1 0 0,-1 0 0,1 0 0,0 0 0,-1 0 1,1 0-1,-1 0 0,1 0 0,0 0 0,0-1 0,14-13 119,7-26-4,-22 39-120,28-78 105,-20 54-81,17-39 0,-25 63-26,0 0 0,1 1 1,-1-1-1,0 0 1,1 1-1,-1-1 0,0 0 1,1 1-1,-1-1 1,1 1-1,0-1 0,-1 0 1,1 1-1,-1 0 0,1-1 1,0 1-1,1-1 1,-2 1-1,0 0 0,1 0 1,-1 0-1,0 0 1,1 0-1,-1 0 1,0 0-1,1 0 1,-1 1-1,0-1 1,0 0-1,1 0 1,-1 0-1,0 1 1,1-1-1,-1 0 0,0 0 1,0 1-1,0-1 1,1 0-1,-1 1 1,0-1-1,0 0 1,0 0-1,0 1 1,1 0-1,5 26 14,1 27 13,6 42 75,-13-95-93,0 0 0,0 0 0,1 0 0,-1 0-1,0 0 1,0 0 0,1 0 0,-1 0-1,1 0 1,-1 0 0,1 0 0,-1 0 0,1 0-1,1 1 1,-2-2-3,1 0 1,-1 0-1,0 0 0,0 0 0,1 0 0,-1 0 0,0 0 1,1 0-1,-1-1 0,0 1 0,0 0 0,1 0 0,-1 0 1,0 0-1,1 0 0,-1 0 0,0-1 0,0 1 0,1 0 1,-1 0-1,0 0 0,0-1 0,0 1 0,1 0 0,-1 0 1,0-1-1,0 1 0,0 0 0,0 0 0,0-1 0,1 1 1,13-36 358,-11 25-310,10-21 57,-1-1 1,-2 0 0,-1-1-1,8-65 1,-16 89-106,0 0 1,0 1-1,1-1 0,0 1 1,1-1-1,0 1 1,1 0-1,-1-1 0,2 2 1,6-11-1,-8 13-9,1 1 0,0 1 0,1-1 0,-1 1 1,1 0-1,0 0 0,0 0 0,0 0 0,0 1 0,0 0 0,1 0 0,0 1 0,0-1 0,-1 1 0,1 0 0,1 1 0,5-2 0,-4 2-4,0 0 0,-1 0 0,1 1-1,0 0 1,0 0 0,0 1-1,0 0 1,-1 0 0,1 1 0,0 0-1,8 3 1,-12-3 4,-1 0 0,1 0 0,-1 0 0,0 0 0,0 1-1,0-1 1,0 1 0,0-1 0,-1 1 0,1 0 0,-1 0 0,0 1 0,1-1 0,-1 0-1,-1 1 1,1-1 0,-1 1 0,1-1 0,-1 1 0,0 0 0,0 0 0,-1 0 0,1-1-1,-1 6 1,1 7 32,-2 0 1,0 0-1,-1 0 0,-1-1 0,0 1 0,-1-1 0,-6 17 0,-49 101 811,57-128-585,5-6-100,10-13-61,17-23-195,0-1-363,-20 27-108,-1-1-1,0 1 1,0-1 0,-1-1 0,-1 0-1,0 0 1,5-16 0,-8 11-254,-4 3-183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29.7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6 120 15131,'-4'0'1985,"2"-1"-1185,11-5-240,7 0 1360,8-5-847,1 1-177,7-4-648,-1-1-552,4-3 392,-1 0-72,-4-3-192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30.2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15979,'1'0'185,"0"-1"0,0 1 0,0 0 0,0 0 0,0 0 0,0 0 0,0 0 0,0 0 0,0 1 0,-1-1 0,1 0-1,0 0 1,0 0 0,0 1 0,0-1 0,0 1 0,0-1 0,-1 1 0,1-1 0,0 1 0,0-1 0,0 2 0,22 14 1047,-21-15-1015,92 67 1300,144 76 0,-14-10-1482,-137-72 56,-76-53-156,0 0-1,-1 1 0,0 0 0,-1 1 1,11 16-1,-20-27 5,1 1 0,0 0-1,-1 0 1,1 0 0,-1-1 0,0 1 0,1 0 0,-1 0-1,0 0 1,1 0 0,-1 0 0,0 0 0,0 0 0,0 0-1,0 0 1,0 0 0,0 0 0,0 0 0,0 0 0,0 0-1,-1 1 1,1-1 30,-1-1 0,1 1 0,-1-1 0,0 1-1,1-1 1,-1 1 0,0-1 0,1 0 0,-1 1 0,0-1-1,1 0 1,-1 1 0,0-1 0,0 0 0,1 0 0,-1 0-1,0 0 1,0 0 0,1 0 0,-1 0 0,0 0 0,0 0-1,0 0 1,1 0 0,-1 0 0,-1-1 0,-15-5-457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30.7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1 376 14915,'9'7'496,"0"0"0,1 0 0,0-1-1,0-1 1,1 0 0,-1 0 0,1-1 0,22 6-1,94 12 2371,-122-21-2751,18 2 285,14 3 228,0-2-1,1-1 1,68-5-1,-102 2-594,0-1 0,0 0 1,0 0-1,-1-1 0,1 1 0,-1-1 0,1 0 0,-1 0 0,0 0 1,1 0-1,-1 0 0,0-1 0,-1 1 0,1-1 0,0 0 0,-1 0 1,1 0-1,-1 0 0,0 0 0,0-1 0,0 1 0,-1-1 0,1 1 1,-1-1-1,0 0 0,2-5 0,0-6 44,0-1 0,-1 0 0,-1 1 0,-1-1-1,-1-18 1,-1-2 26,-12-63 0,10 81-273,0 1 0,-2-1 0,0 1 0,-1 0 0,-12-22 0,18 37 39,0 0 0,-1-1 1,1 1-1,-1 0 1,1 1-1,-1-1 1,0 0-1,-3-2 1,4 3 91,0 1 0,0-1 1,0 1-1,0-1 1,0 1-1,0 0 1,0 0-1,0-1 1,-1 1-1,1 0 1,0 0-1,0 0 1,0 0-1,0 0 0,0 1 1,0-1-1,0 0 1,0 0-1,-2 1 1,-8 4-445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31.2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53 11 19020,'-1'-11'1979,"-6"15"-1103,-8 20 179,7 2-765,2 1-1,0 0 1,2 0-1,1 1 1,1-1-1,1 1 1,2-1 0,5 40-1,-4-56-228,0 0-1,0 0 0,1-1 1,1 1-1,0-1 0,0 0 1,8 14-1,-10-21-103,0 0-1,0 0 1,1 0-1,-1 0 1,1 0-1,-1-1 1,1 1-1,0-1 1,0 0-1,0 0 1,0 0-1,0 0 1,0 0-1,1-1 1,-1 1-1,0-1 1,1 0-1,-1 0 1,1-1-1,0 1 1,-1-1-1,1 1 1,0-1-1,-1 0 1,7-1-1,-4 0-118,0 0 1,0-1-1,1 0 1,-1 0-1,-1 0 0,1-1 1,0 0-1,-1 0 1,1 0-1,-1 0 1,8-8-1,9-9-454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3:31.9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 38 17820,'-6'4'269,"1"0"0,-1 1 0,1 0 0,-1 0 0,2 0 0,-1 1 0,0-1 0,1 1 1,0 0-1,1 1 0,-1-1 0,-3 10 0,5-11-137,0-1 1,1 1-1,-1 0 0,1 0 0,0-1 1,0 1-1,0 0 0,1 0 1,0 0-1,0 0 0,0 0 1,0 0-1,1 0 0,0 0 1,0-1-1,0 1 0,1 0 0,3 7 1,-4-10-135,-1-1-1,1 0 1,0 0 0,0 0 0,0 1 0,0-1-1,0 0 1,0 0 0,0 0 0,0-1 0,0 1-1,0 0 1,0 0 0,1-1 0,-1 1 0,0 0-1,0-1 1,1 1 0,-1-1 0,1 0 0,-1 1 0,0-1-1,1 0 1,1 0 0,-1 0-8,1-1-1,-1 0 1,1 1-1,-1-1 1,1 0-1,-1 0 1,1 0 0,-1 0-1,0-1 1,1 1-1,3-4 1,2-2-27,-1-1 0,1 0 0,-1 0 0,-1 0 0,9-13 0,-8 8 16,1-1 0,-1 1 0,-1-1 0,0-1 0,-2 1-1,5-19 1,-8 21 58,-4 15 70,-6 21 44,6-10-92,2-1 0,-1 1-1,2 0 1,1 20 0,-1-30-51,1 1 1,-1-1-1,1 0 1,0 1-1,0-1 1,0 0-1,0 0 1,1 0-1,0 0 1,0 0-1,0 0 1,0 0-1,1-1 1,-1 1-1,1-1 0,0 0 1,0 0-1,4 4 1,-5-6-4,1 0-1,-1 0 1,0 0 0,1 0-1,-1-1 1,1 1 0,-1-1 0,1 1-1,-1-1 1,1 0 0,-1 0-1,1 0 1,0 0 0,-1-1-1,1 1 1,-1-1 0,1 1 0,-1-1-1,0 0 1,1 0 0,-1 0-1,0 0 1,1 0 0,-1-1 0,4-2-1,4-4 6,1-1-1,-1 0 0,14-16 0,-18 18-11,18-24-44,-20 24 7,1 1 1,0 0-1,0 0 0,0 0 0,0 1 1,1-1-1,10-6 0,-16 12 32,1 0-1,-1 0 1,1-1-1,-1 1 1,1 0-1,-1 0 1,1 0-1,-1 0 1,1 0-1,-1 0 1,1 0-1,-1 0 1,1 0 0,-1 0-1,1 0 1,-1 1-1,1-1 1,-1 0-1,1 0 1,-1 0-1,0 1 1,1-1-1,-1 0 1,1 0-1,-1 1 1,1-1-1,-1 0 1,0 1 0,1-1-1,-1 1 1,0-1-1,0 0 1,1 1-1,-1-1 1,0 2-1,11 20-147,-7-11 95,-3-8 53,1 0 1,0 0-1,0 0 1,0-1-1,0 1 1,0 0-1,0-1 1,1 0-1,-1 0 1,1 1-1,4 2 1,-5-5 5,-1 1-1,1-1 1,0 1 0,-1-1-1,1 1 1,-1-1 0,1 0-1,0 0 1,-1 0 0,1 0 0,0 0-1,-1 0 1,1-1 0,-1 1-1,1 0 1,0-1 0,-1 1-1,1-1 1,-1 0 0,1 1-1,-1-1 1,0 0 0,1 0 0,-1 0-1,3-2 1,2-3-21,0-1 1,0 1-1,-1-1 1,1 0-1,-1-1 1,-1 1-1,0-1 1,6-13-1,-6 11-18,1 0 0,1 0 0,0 0 0,8-10 1,-14 20 32,0-1 0,0 1 0,0 0 0,1 0 0,-1-1 0,0 1 0,0 0 0,1 0 0,-1-1 0,0 1 0,0 0 0,1 0 0,-1 0 0,0-1 0,1 1 0,-1 0 0,0 0 0,1 0 0,-1 0 0,0 0 0,0 0 0,1 0 0,-1 0 0,1 0 0,-1 0 0,0 0 0,1 0 0,-1 0 0,0 0 0,1 0 0,-1 0 0,0 0 0,0 0 0,1 0 0,-1 0 0,0 1 0,1-1 0,-1 0 0,0 0 0,1 0 0,-1 1 0,0-1 0,0 0 0,1 0 0,-1 1 0,0-1 0,0 0 0,0 0 0,1 1 0,-1-1 0,0 0 0,0 1 0,0-1 0,0 0 0,0 1 0,0-1 0,0 0 0,0 1 0,0-1 0,0 0 0,0 1 0,6 27-218,-5-23 193,5 34-109,18 88 163,-20-110 127,1-1 1,1 1-1,1-1 0,0 0 1,14 20-1,-16-27-57,0 0 0,-1 0 0,1 0 0,-2 0 0,1 1 0,2 15 0,-4-20-26,-1 1-1,-1 0 1,1-1-1,-1 1 1,0-1-1,0 1 1,-1 0 0,0-1-1,0 1 1,0-1-1,-1 1 1,1-1-1,-4 6 1,5-10-34,0 1 0,-1-1 0,1 0 0,-1 0 0,0 0-1,1 1 1,-1-1 0,0 0 0,0 0 0,0 0 0,0 0 0,0 0 0,0 0 0,0 0 0,0-1 0,0 1 0,0 0 0,0 0 0,-1-1-1,1 1 1,0-1 0,0 1 0,-1-1 0,1 0 0,0 1 0,-1-1 0,1 0 0,0 0 0,-1 0 0,1 0 0,0 0 0,-1 0 0,1 0-1,0-1 1,-1 1 0,1 0 0,0-1 0,-1 1 0,1-1 0,0 1 0,0-1 0,0 0 0,-1 0 0,1 1 0,0-1 0,0 0 0,0 0-1,-1-1 1,-3-3 63,0 0 0,0-1-1,1 1 1,-1-1 0,1 0-1,1 0 1,-7-12 0,4 2-71,1 0 0,1-1-1,0 1 1,1-1 0,1 1 0,0-1 0,2 0 0,0 0 0,0 0 0,2 0 0,4-24 0,-3 27-188,1 1 0,0-1 0,1 1 0,0 0 0,1 1 0,0-1 1,1 1-1,0 1 0,1-1 0,0 1 0,1 0 0,1 1 0,-1 0 0,16-12 1,-5 7-267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44.4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0 367 15987,'1'8'4392,"1"-25"-2604,16-23-1161,27-45 0,-12 25-528,-21 37-62,55-100 128,-49 100-162,-8 20-3,-10 3 0,1 1 0,-1-1 0,1 1 0,-1-1 0,0 1 0,1-1 1,-1 1-1,1-1 0,-1 1 0,0-1 0,1 1 0,-1 0 0,0-1 0,0 1 0,0 0 0,1-1 0,-1 1 0,0 0 0,0 0 0,3 26 40,-1 0 0,-2 46 0,-1-43-200,6 59-1,-5-88 0,0 1-1,1 0 1,-1 0 0,1-1-1,-1 1 1,1 0 0,0-1-1,-1 1 1,3 2 0,-3-3 115,1-1-1,-1 0 1,1 1 0,-1-1 0,0 0 0,1 0 0,-1 0 0,1 1-1,-1-1 1,1 0 0,-1 0 0,1 0 0,-1 0 0,1 0 0,-1 0-1,1 0 1,-1 0 0,1 0 0,-1 0 0,1 0 0,-1 0 0,1 0 0,-1 0-1,1 0 1,-1 0 0,1-1 0,-1 1 0,0 0 0,1 0 0,-1-1-1,1 1 1,-1 0 0,0 0 0,1-1 0,-1 1 0,1-1 0,-1 1-1,1-1 1,11-11-670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44.9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105 0 18140,'4'9'1528,"-4"9"-1096,0 5-208,0 4 504,2 2-247,-1 2-41,2 1-136,0-5-296,0-3-8,0-3-216,-1-3-112,-2-6-449,-2 0-135,-2-8-1672,-2 1 2112,-5-5-345,-2-3-343</inkml:trace>
  <inkml:trace contextRef="#ctx0" brushRef="#br0" timeOffset="1">5 223 16299,'-3'-5'1921,"2"2"-1297,1-1-272,3-2 848,3 0-383,6-2-153,2 1-296,2-2-232,7 0-472,2 0-232,7 0-617,-1-2 985,-1-1-176,2 0-184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29.7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98 24 12667,'-16'26'808,"5"-7"-334,-16 32 1,25-46-403,0 1 0,0 0 1,0 0-1,1 0 0,0 0 1,0 0-1,0 0 0,1 0 1,0 0-1,1 9 0,-1-13-53,0 0-1,0-1 1,0 1-1,1-1 0,-1 1 1,1 0-1,-1-1 1,1 1-1,0-1 1,0 1-1,-1-1 0,1 0 1,0 1-1,0-1 1,0 0-1,0 1 1,3 0-1,-3-1-8,0 0 1,0-1-1,0 0 1,0 1-1,0-1 0,0 0 1,1 0-1,-1 1 0,0-1 1,0 0-1,0 0 1,0 0-1,0 0 0,1-1 1,-1 1-1,0 0 1,0 0-1,0-1 0,1 0 1,2 0 12,0-1 0,0 0 0,0-1 0,-1 1 1,1-1-1,-1 0 0,0 0 0,1 0 0,-1 0 0,-1 0 1,5-7-1,-2 3 67,-1-1 0,0 0 0,0 1 0,-1-2 0,0 1 0,-1 0 0,0 0 0,0-1 0,-1 1 0,0-1 0,0 0 0,-1 1 1,0-1-1,0 0 0,-1 1 0,-3-14 0,3 21-55,1-1 0,0 0 0,-1 1 0,0-1 0,1 0 0,-1 1 0,0-1 0,0 1 0,0-1 0,0 1 0,0 0 0,0-1 0,0 1 0,-1 0 0,1 0 0,0 0 0,-1 0 0,1 0 0,-1 0 0,-2-2 0,2 3 2,0 0 1,1 0-1,-1 0 0,0 0 0,0 0 0,0 0 1,1 0-1,-1 0 0,0 1 0,0-1 0,1 1 0,-1-1 1,0 1-1,1 0 0,-1 0 0,-2 1 0,-2 2 13,0 1-1,1-1 1,-1 1 0,1 0-1,0 1 1,1-1-1,-1 1 1,-5 9-1,5-6-246,0 0 0,1 1 0,0-1 0,1 1 0,0-1 0,0 1 0,1 0 0,0 0 0,1 0 0,0 15 0,1-25 121,-1 1-1,1 0 0,0-1 1,1 1-1,-1 0 0,0-1 1,0 1-1,0 0 1,0-1-1,0 1 0,1 0 1,-1-1-1,0 1 0,1-1 1,-1 1-1,0 0 0,1-1 1,-1 1-1,1-1 0,-1 1 1,1-1-1,-1 0 0,1 1 1,-1-1-1,1 1 1,0-1 17,0 0 1,0 0 0,0 0 0,0 0 0,0 0 0,0 0 0,0-1 0,0 1-1,0 0 1,0-1 0,0 1 0,-1-1 0,1 1 0,0-1 0,0 1 0,0-1-1,-1 1 1,1-1 0,1 0 0,16-18-886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45.4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7 287 16436,'9'9'1456,"-3"6"-1040,0 3-176,0 5 584,0 4-272,2 2-200,-4-1-104,-1-4-264,0 0-208,0-6-376,-1-3-80,-2-13 512,-6-4-192,6-11-88</inkml:trace>
  <inkml:trace contextRef="#ctx0" brushRef="#br0" timeOffset="1">21 7 18228,'-8'-6'1944,"5"6"-1256,-3 1-287,5 5 1191,-1-1-728,2 1-936,0 1-512,2-2 504,2-2-192,2-5-120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46.0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1 239 18588,'0'-4'192,"1"0"0,0 0-1,0 1 1,0-1 0,0 0 0,1 0 0,-1 1 0,1-1-1,0 1 1,0 0 0,0-1 0,1 1 0,-1 0 0,1 0-1,0 1 1,0-1 0,0 0 0,0 1 0,0 0-1,0-1 1,1 1 0,-1 1 0,1-1 0,-1 0 0,1 1-1,6-2 1,-8 2-189,1 0 0,-1 1-1,1-1 1,-1 0 0,1 1 0,0 0-1,-1-1 1,1 1 0,0 0 0,-1 1-1,1-1 1,0 0 0,-1 1 0,1-1-1,-1 1 1,1 0 0,-1 0 0,1 0-1,-1 0 1,1 0 0,-1 1 0,0-1-1,0 1 1,0-1 0,0 1 0,0 0-1,0 0 1,0 0 0,0 0 0,-1 0-1,1 0 1,-1 0 0,1 1 0,-1-1-1,0 0 1,0 1 0,0-1 0,0 1-1,0 2 1,1 8 87,-1 0 0,0 0-1,-1 0 1,0 0 0,-1 0-1,-1 0 1,0 0 0,0-1 0,-2 1-1,-6 17 1,-8 15 650,-34 61-1,40-82-419,11-23-300,0 0-1,0 0 1,0 0 0,1 0-1,-1 0 1,1 1 0,-1-1 0,1 0-1,-1 0 1,1 0 0,-1 1-1,1-1 1,0 0 0,0 1-1,0-1 1,0 3 0,17-14-232,-6 3-82,7-5-451,0 0 0,-1-1 0,25-26 0,-14 9 78</inkml:trace>
  <inkml:trace contextRef="#ctx0" brushRef="#br0" timeOffset="1">373 84 19884,'-9'5'1913,"9"1"-1217,3-2-288,8-1 984,2-3-456,8-3-311,2-3-289,2-4-488,2-2-385,0-5-767,-3 1-760,-6 1 1576,0 1-337,-6 5-367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46.5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 16 18764,'1'-1'183,"1"-1"1,-1 1-1,0 0 0,0 0 0,0 0 1,1 0-1,-1 0 0,1 0 1,-1 0-1,1 0 0,-1 0 0,1 1 1,-1-1-1,1 1 0,0-1 1,1 0-1,-2 2-106,0-1-1,0 1 1,0 0 0,1-1 0,-1 1 0,0 0-1,-1 0 1,1-1 0,0 1 0,0 0-1,0 0 1,0 0 0,-1 0 0,1 0-1,-1 0 1,1 0 0,0 1 0,-1-1 0,0 0-1,1 0 1,-1 0 0,0 0 0,1 3-1,3 11 115,-1 1 0,-1 0 0,0 0-1,-1 0 1,-1 0 0,-2 28 0,-22 94 83,-33 86 257,56-222-527,-1 24 128,2-25-128,0-1-1,0 1 1,0-1 0,0 0-1,0 1 1,1-1 0,-1 1-1,0-1 1,0 0 0,1 1-1,-1-1 1,0 1 0,1-1-1,-1 0 1,0 0 0,1 1-1,-1-1 1,0 0 0,1 1-1,-1-1 1,1 0 0,-1 0-1,0 0 1,1 0 0,-1 1-1,1-1 1,-1 0 0,1 0-1,-1 0 1,1 0 0,-1 0-1,1 0 1,-1 0 0,0 0 0,1 0-1,-1 0 1,1 0 0,-1-1-1,1 1 1,-1 0 0,1 0-1,-1 0 1,0-1 0,1 1-1,-1 0 1,1 0 0,-1-1-1,1 1 1,14-9-111,-1 1 1,1-2-1,-1 0 0,21-20 0,-13 11 512,29-22-304,-26 22-142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46.9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189 149 19172,'-6'39'1768,"0"6"-1223,1 3-249,2 1 792,3-1-360,0-3-384,2-3-160,2-10-440,-1-5-248,3-12-448,-3-6-184,0-9 783,-3-6-247,0-8-112</inkml:trace>
  <inkml:trace contextRef="#ctx0" brushRef="#br0" timeOffset="0.99">4 252 15411,'-1'-4'323,"0"-1"1,0 0-1,1 1 0,-1-1 0,1 1 0,0-1 0,0 0 1,1 0-1,-1 1 0,1-1 0,0 1 0,0-1 0,1 1 0,-1-1 1,1 1-1,0 0 0,0 0 0,1 0 0,3-6 0,4-3 156,-1 1-1,2 0 1,-1 1-1,20-16 1,-13 12-302,1 2 0,24-15 0,-36 25-165,0-1 0,1 1 0,0 0-1,-1 1 1,1-1 0,0 1 0,0 1 0,1-1 0,-1 1 0,14 0 0,-19 1-1,0 0-1,0 0 1,0 1-1,1-1 1,-1 1-1,0-1 0,0 1 1,0 0-1,0 0 1,0 0-1,0 0 1,0 0-1,0 0 1,-1 1-1,1-1 1,0 0-1,-1 1 0,1 0 1,2 3-1,-2-2 31,0 1 0,0-1 0,-1 1 0,0-1 0,1 1 0,-1 0 0,0 0 0,-1 0 0,1-1 0,-1 8 0,0 0 134,0 1-1,-2-1 0,1 1 0,-1-1 0,-1 0 0,-7 22 0,5-23 19,1-1 0,-1 1 1,-1 0-1,1-1 0,-2 0 0,1-1 0,-1 1 0,-11 9 0,16-16-239,-1 1-1,1-1 1,-1 0 0,0-1 0,0 1-1,0 0 1,0-1 0,0 1 0,0-1-1,0 0 1,0 0 0,0 0 0,0-1 0,-1 1-1,1-1 1,0 0 0,0 0 0,-1 0-1,1 0 1,0 0 0,-1-1 0,1 1-1,0-1 1,0 0 0,0 0 0,0 0-1,0-1 1,0 1 0,0-1 0,-5-3-1,7 5-39,0-1-1,1 1 0,-1 0 1,1-1-1,-1 1 0,0-1 0,1 1 1,-1-1-1,1 1 0,0-1 0,-1 1 1,1-1-1,-1 1 0,1-1 1,0 0-1,-1 1 0,1-1 0,0 0 1,0 1-1,-1-1 0,1 0 0,0 1 1,0-1-1,0 0 0,0 0 0,0 1 1,0-1-1,0 0 0,0 0 1,7-5-772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47.4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195 0 15723,'12'9'972,"-1"-1"0,0 2 0,0-1 1,-1 2-1,0-1 0,13 19 0,-15-17-697,-1 0 0,0 1 1,0 0-1,-1 0 0,-1 1 0,4 15 1,-5-12-267,-1 0 1,-1 0 0,0 1-1,-1-1 1,-1 0 0,-1 1-1,0-1 1,-1 0 0,-1 0-1,-1 0 1,-11 31 0,2-16-212,-1 0 1,-2-1-1,-1-1 1,-2-1 0,0 0-1,-2-1 1,-2-2 0,0 0-1,-1-1 1,-2-1-1,-28 20 1,6-15-276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47.9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18036,'3'6'470,"-1"0"1,-1 0 0,1 0-1,-1 1 1,0-1 0,0 0-1,0 13 1,1 10 440,16 90-221,6 0 1,52 157 0,-68-251-932,2 0 1,0-1-1,2-1 0,15 23 1,-23-39 119,0-1 1,1 0 0,0 0-1,0-1 1,0 1 0,1-1 0,-1 0-1,1-1 1,1 1 0,-1-1-1,1 0 1,-1-1 0,1 0 0,0 0-1,0 0 1,0-1 0,1 0 0,11 2-1,23-6-458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48.7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155 4 15267,'1'0'103,"-1"-1"0,1 1 0,0-1 0,0 1 0,-1 0-1,1-1 1,0 1 0,0 0 0,0 0 0,0 0 0,0-1 0,-1 1-1,1 0 1,0 0 0,0 0 0,0 0 0,0 1 0,0-1 0,-1 0-1,1 0 1,0 0 0,0 1 0,0-1 0,1 1 0,-1 0 66,1 1 0,0-1-1,-1 0 1,1 1 0,-1-1 0,1 1 0,-1 0 0,0 0 0,3 3 0,1 7 376,0-1 0,7 24 0,-9-24-325,7 23-9,-1 0 0,-2 1 0,-2 0 0,-1 0 0,-1 0 0,-3 0 0,0 0 0,-2 1 0,-8 40 0,5-49-519,-1-1 0,-2 1-1,0-1 1,-2-1-1,0 1 1,-2-2 0,-1 0-1,0 0 1,-2-1-1,-1-1 1,-1 0 0,-27 27-1,38-43 52,-1 0 1,0 0-1,0-1 0,0 0 1,-10 5-1,0-3-723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49.2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160 5 16091,'0'0'44,"0"0"0,0 0 0,1 0-1,-1 0 1,0-1 0,0 1 0,0 0-1,0 0 1,0 0 0,0 0 0,0 0-1,0 0 1,0-1 0,0 1-1,0 0 1,0 0 0,0 0 0,0 0-1,0 0 1,0 0 0,0-1 0,0 1-1,-1 0 1,1 0 0,0 0 0,0 0-1,0 0 1,0 0 0,0 0 0,0 0-1,0-1 1,0 1 0,0 0-1,0 0 1,-1 0 0,1 0 0,0 0-1,0 0 1,0 0 0,0 0 0,0 0-1,0 0 1,0 0 0,-1 0 0,1 0-1,0 0 1,0 0 0,0 0 0,0 0-1,0 0 1,0 0 0,-1 0 0,1 0-1,0 0 1,0 0 0,0 0-1,0 0 1,0 0 0,0 0 0,-1 0-1,1 0 1,0 0 0,-10 10 969,-8 18 404,-4 17-661,2 1 0,3 0 0,1 2 0,2 0 0,-10 63 0,18-67-707,1 1-1,2 0 0,3 1 0,1-1 0,2 0 1,10 47-1,-9-72-162,0-1 0,2 0 1,9 24-1,-13-39 107,-1 0 0,1 0-1,0 0 1,0-1 0,0 1-1,1-1 1,-1 1 0,1-1 0,0 0-1,0 0 1,0 0 0,0 0 0,0-1-1,1 1 1,-1-1 0,1 0-1,0 0 1,0 0 0,-1 0 0,1-1-1,8 2 1,8-5-112,0-4-21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49.6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1 387 13035,'0'1'171,"0"0"0,0 0 0,1 0 0,-1 0 0,0 0 1,1 0-1,-1 0 0,1 0 0,-1 0 0,1 0 0,0 0 0,-1 0 0,1 0 1,0-1-1,0 1 0,-1 0 0,1 0 0,0-1 0,0 1 0,0-1 1,0 1-1,0-1 0,0 1 0,0-1 0,0 1 0,0-1 0,0 0 0,0 0 1,0 1-1,0-1 0,2 0 0,-1-1 39,0 1 0,0 0 1,0-1-1,0 0 0,0 1 0,0-1 0,0 0 0,0 0 1,0 0-1,0 0 0,-1-1 0,1 1 0,0 0 1,-1-1-1,3-2 0,12-15 438,0 0 0,-2-2-1,24-44 1,26-74-139,-38 78-374,3-1-99,-29 62-34,0 0-1,0-1 0,0 1 0,0 0 0,0 0 0,0 0 1,0-1-1,0 1 0,1 0 0,-1 0 0,0 0 0,0-1 1,0 1-1,0 0 0,0 0 0,1 0 0,-1 0 0,0-1 1,0 1-1,0 0 0,0 0 0,1 0 0,-1 0 0,0 0 1,0 0-1,1 0 0,-1 0 0,0 0 0,0 0 0,0 0 1,1-1-1,-1 1 0,0 0 0,0 0 0,1 1 0,-1-1 1,0 0-1,0 0 0,0 0 0,1 0 0,-1 0 0,4 9 58,-2 30 40,-2-1 0,-1 0 0,-8 46 0,1-1-5,5-34-187,-6 60-2597,9-109 2665,0 0 1,0 0 0,0 0 0,0 0-1,0 0 1,0 0 0,0 0 0,0 0 0,0 0-1,0 0 1,0 0 0,1 0 0,-1 0 0,0 0-1,0 0 1,0 0 0,0 0 0,0 0-1,5-12-597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50.3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71 18588,'-1'14'1824,"1"-7"-1023,4-1-281,14-3 952,8-3-304,8-4-336,4-5-79,4-5-297,-2 2-144,-1-1-384,-4-1-240,-11 4-713,-8 4 1706,-4 1-801,-10 4-129,-1-11-63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30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0 9826,'-8'15'545,"1"1"1,1 0-1,-7 25 0,12-35-386,-1 0 0,2 0 0,-1-1 0,0 1 0,1 0 0,0 0 0,1 0 1,-1 0-1,1 0 0,0 0 0,1-1 0,-1 1 0,5 10 0,-5-15-136,-1 0 1,0 0 0,1 0 0,0 0 0,-1 1-1,1-1 1,0 0 0,0 0 0,-1 0-1,1-1 1,0 1 0,0 0 0,0 0-1,0 0 1,0-1 0,0 1 0,0 0 0,0-1-1,1 1 1,-1-1 0,0 1 0,0-1-1,0 0 1,1 0 0,1 1 0,-1-1-4,0-1 1,0 1-1,0-1 1,0 0-1,0 0 1,0 1-1,0-1 1,0 0-1,0-1 1,0 1-1,-1 0 1,1 0-1,2-4 1,5-4 50,-1-1 0,0 0 0,11-19 0,-18 28-61,1-1 104,-1 0 1,0-1 0,1 1-1,-1 0 1,0-1 0,0 1-1,0-1 1,0 1 0,-1-1 0,1 1-1,-1-1 1,1 0 0,-1 1-1,0-1 1,0-5 0,-3 8 8,0 0 0,1 1-1,-1-1 1,1 0 0,-1 1 0,1 0 0,-1-1 0,1 1 0,-1 0 0,1 0 0,-4 2 0,6-1-119,-1 0-1,1 0 1,0 0 0,0 0 0,0 0 0,0 0 0,0 0 0,1 0 0,-1 0-1,1 0 1,-1 0 0,1 0 0,-1 0 0,1 0 0,0-1 0,0 1 0,0 0-1,0 0 1,0-1 0,2 3 0,-2-5-4,0 0 1,-1 0-1,0 1 1,1-1-1,-1 0 1,1 0-1,-1 0 0,0 0 1,0 0-1,0 1 1,1-1-1,-1 0 0,0 0 1,0 0-1,0 0 1,0 0-1,0 0 0,-1 0 1,1-1-1,-1-27 28,1 29-28,-3-23-49,3 23 38,0 0 0,0 0 0,0 0 0,0 0 0,0 0 0,0 0 0,0 0 0,0 0 0,-1 0 0,1 0 0,0 0 0,0 0 0,0 0 0,0 0 1,0 0-1,0 0 0,0 0 0,0 0 0,0 0 0,0 0 0,0 0 0,0 0 0,0 0 0,0-1 0,1 16-501,-3-4 328,-2-15 35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51.2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11 17012,'1'-7'1696,"-1"4"-1104,-1 3-248,1 9 800,0 4-127,0 13-241,0 4-168,1 9-272,-1 5-56,-1 5-32,1 2-24,-2-3-192,2-1-144,-1-11-528,-1-5-336,-5-10 784,4-1-160,1-11-136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51.7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53 1 16868,'0'0'1512,"-9"7"-968,-1 8-208,-4 8 880,4 5-439,4 5-313,3 2-32,6-2-176,3-3 0,4-4-96,2-7-64,3-11-32,3-8-136,-1-12-448,-2-8-352,-4-8 712,-2-7-136,-6-6-129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52.2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2 19972,'-7'-2'2025,"-2"2"-1513,1 5-288,2-2 928,6 0-1184,-1-2-584,2 1 560,-1-1-208,-1 7-192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52.6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8 112 18052,'-1'-4'189,"0"0"0,0 0 1,1 0-1,0 1 0,-1-1 0,1 0 1,0 0-1,1 0 0,-1 0 0,1 0 1,0 1-1,0-1 0,0 0 0,0 0 1,0 1-1,1-1 0,0 1 0,0-1 1,0 1-1,0 0 0,0 0 0,1 0 1,-1 0-1,1 0 0,0 0 0,0 1 1,0 0-1,0-1 0,0 1 0,1 0 1,-1 0-1,5-1 0,-8 2-178,1 1-1,0 0 0,0 0 1,-1-1-1,1 1 0,0 0 1,0 0-1,-1 0 0,1 0 1,0 0-1,0 0 0,-1 0 1,1 0-1,0 0 1,0 0-1,-1 0 0,1 0 1,0 0-1,0 1 0,-1-1 1,1 0-1,0 1 0,-1-1 1,1 0-1,0 1 1,0 0-1,0 1-2,0-1 0,0 0 0,0 1 0,0-1 0,0 1 0,-1-1-1,1 1 1,-1-1 0,1 1 0,-1 0 0,0-1 0,1 3 0,-1 4 20,0 0 0,0 1 0,-1-1 0,-2 11 0,-6 19 442,-2-1 0,-30 65 0,19-47 411,19-46-369,7-8-526,12-14-1011,19-26-938,-20 20 1442,1-4-142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53.1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0 17484,'-9'3'2000,"3"2"-1080,1 1-320,7 1 1385,5 2-729,8 2-312,3-2-175,6-2-265,2-1-136,4-6-280,-1 0-200,-1-9-656,-1 0-401,-4-3 921,-2 2-152,-5-1-232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53.6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 21 16187,'5'-19'2547,"-4"17"-1175,-2 5-71,-9 31 1108,-40 203-382,41-174-1760,-4 115 1,13-174-258,0-1 0,0 1 0,0-1 0,1 1 0,-1-1 0,1 1 0,0-1 0,0 1 0,0-1 0,0 0 0,3 4 0,-4-6-10,1-1-1,-1 1 1,1 0-1,-1-1 0,1 1 1,0-1-1,-1 1 1,1-1-1,0 1 1,-1-1-1,1 0 1,0 1-1,0-1 1,-1 0-1,1 1 1,0-1-1,0 0 1,0 0-1,1 0 1,0 0-19,0 0-1,0 0 1,1-1-1,-1 1 1,0-1 0,0 0-1,0 0 1,0 1 0,0-1-1,3-2 1,14-11-481,0 0 0,0-1 1,23-25-1,-16 13 61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54.2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356 178 15779,'5'-3'1849,"-4"12"-1001,-2 3-360,-4 12 1464,1 4-815,-1 10-521,1 2-168,1 5-192,-2-1-136,2-2-224,3-3-256,-3-7-576,3-8-72,-3-17 719,0-22-807</inkml:trace>
  <inkml:trace contextRef="#ctx0" brushRef="#br0" timeOffset="1">1 163 15939,'4'-4'648,"0"1"0,1 0 0,0 0 0,0 1 0,-1-1 0,11-2-1,7-4 1169,7-7-894,13-7-418,2 1 1,0 2 0,80-23 0,-117 41-503,0 0 0,0 1 0,0 0 0,0 1 1,0 0-1,0 0 0,0 0 0,13 3 0,-18-2 0,1-1-1,-1 1 0,1 0 0,-1 1 0,1-1 1,-1 0-1,0 1 0,1-1 0,-1 1 0,0 0 1,0-1-1,0 1 0,-1 0 0,1 0 0,0 1 0,-1-1 1,1 0-1,-1 0 0,0 1 0,1-1 0,-1 1 1,-1-1-1,1 1 0,0 0 0,0 4 0,0 3 80,0 0 0,-1-1 0,0 1 0,0 0 0,-1 0 0,-1 0 0,0-1 0,0 1 0,-1-1 0,0 1 0,0-1 0,-1 0 0,-1 0 0,1-1 0,-11 15 0,10-16-171,0 0 0,-1 0 0,0 0 0,0-1 0,0 0-1,-1 0 1,0 0 0,0-1 0,-1 0 0,1-1 0,-1 0 0,0 0-1,0 0 1,0-1 0,-1 0 0,1-1 0,-14 3 0,21-5 72,1 0 0,0 0 0,0 0 1,0 0-1,0 0 0,0 0 0,-1 0 1,1 0-1,0 0 0,0 0 0,0 0 1,-1 0-1,1 0 0,0 0 0,0 0 0,0 0 1,0 0-1,-1 0 0,1 0 0,0 0 1,0 0-1,0 0 0,0 0 0,-1 0 1,1 0-1,0 0 0,0 0 0,0 0 1,0 0-1,-1 0 0,1-1 0,0 1 1,0 0-1,0 0 0,0 0 0,0 0 0,0 0 1,-1-1-1,1 1 0,0 0 0,0 0 1,0 0-1,0 0 0,0-1 0,0 1 1,0 0-1,0 0 0,0 0 0,0 0 1,0-1-1,0 1 0,9-2-720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54.7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131 0 16444,'4'10'874,"0"-1"1,0 0 0,1 0 0,0 0 0,1-1 0,8 11 0,13 19 429,-20-26-1115,-1 1 0,0 0 0,-1 0 0,-1 1 1,0-1-1,0 1 0,-1 0 0,1 28 0,-4-21-68,0 1-1,-2-1 0,0 1 0,-2-1 1,-7 27-1,-5 2-567,-3 0 1,-2-1-1,-53 88 0,73-135 389,-13 23-1458,-31 38 0,44-61 1436,0 0 0,-1 0 0,1-1 0,-1 1 0,0 0 0,0-1 0,1 0 0,-1 1 0,-4 1 0,5-3 33,1 0 1,-1 0-1,1 0 1,-1 0-1,0 0 0,1 0 1,-1 0-1,0-1 1,1 1-1,-1 0 0,1 0 1,-1 0-1,0-1 0,1 1 1,-1 0-1,1-1 1,-1 1-1,1 0 0,-1-1 1,1 1-1,-1-2 0,1 2 42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55.2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119 13 17244,'6'-11'1504,"-9"10"-1104,-6 4-192,-4 13 608,-4 5-168,-2 15-255,-1 5-97,2 11-168,3 8 24,8 6 24,4 6-16,10 5 16,11 1-112,18-3-512,6-4 1800,9-11-1272,5-6 56,7-15 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55.7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140 1 16428,'11'21'1928,"4"1"-1232,-2 8-168,5 5 920,2 8-415,-2 7-105,-3 7-216,-4 8-104,-11 8-192,-5 7-56,-13 8-200,-9-1-120,-11-2-552,-2-3-448,-7-7 800,2-4-160,5-17-136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30.5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89 13795,'-5'2'599,"1"1"0,-1-1 1,0 1-1,1 1 0,0-1 0,0 0 0,0 1 1,0 0-1,-3 5 0,6-8-591,-1 1 0,1 0 0,0 1 0,0-1-1,0 0 1,0 0 0,1 0 0,-1 1 0,0-1 0,1 0 0,0 1 0,0-1-1,-1 0 1,1 1 0,1-1 0,-1 0 0,0 1 0,0-1 0,1 0 0,0 1 0,-1-1-1,1 0 1,2 4 0,-3-5-9,0 0-1,1 0 1,-1 0 0,1 1-1,0-1 1,-1 0-1,1 0 1,0 0 0,-1 0-1,1 0 1,0 0-1,0 0 1,0 0 0,0-1-1,0 1 1,0 0-1,0 0 1,0-1 0,1 1-1,-1-1 1,0 1-1,0-1 1,0 0 0,1 1-1,-1-1 1,0 0-1,1 0 1,-1 0 0,0 0-1,0 0 1,3 0-1,-2-1 2,0 0 1,0 1-1,0-1 0,0 0 0,0-1 0,-1 1 0,1 0 0,0-1 0,-1 1 1,1 0-1,-1-1 0,1 0 0,-1 1 0,0-1 0,0 0 0,0 0 0,0 0 0,1-2 1,1-3-8,0-1 1,-1 1 0,0-1-1,-1 0 1,1 1 0,-1-1-1,-1 0 1,0 0-1,-1-14 1,1 18-25,-1 0 1,1 0-1,-1-1 0,0 1 0,0 1 1,-1-1-1,1 0 0,-1 0 0,0 0 1,0 1-1,0-1 0,0 1 0,-1 0 0,0-1 1,1 1-1,-1 0 0,0 1 0,0-1 1,-1 0-1,-4-2 0,-8-3-133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12.4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42 1 16908,'0'0'70,"1"0"1,-1 0 0,0 1-1,0-1 1,1 0 0,-1 0-1,0 1 1,0-1 0,0 0-1,0 0 1,1 1 0,-1-1-1,0 0 1,0 1-1,0-1 1,0 0 0,0 0-1,0 1 1,0-1 0,0 0-1,0 1 1,0-1 0,0 0-1,0 1 1,0-1 0,0 0-1,0 1 1,0-1 0,0 0-1,0 1 1,0-1 0,0 0-1,-1 0 1,1 1 0,-5 16 68,4-15 161,-9 28 1273,-12 60-1,20-75-1417,0 0 0,1 1 0,1-1 0,0 0 0,1 0 0,3 17 0,-4-29-130,1 0 0,-1 0-1,1 0 1,0-1 0,0 1-1,1 0 1,-1 0-1,0 0 1,1-1 0,0 1-1,-1-1 1,1 1 0,0-1-1,1 0 1,-1 0-1,4 4 1,-4-6-57,0 1 0,-1 0 0,1-1 0,0 1 0,0-1 0,0 1-1,0-1 1,0 0 0,0 0 0,0 0 0,-1 0 0,1 0 0,0 0 0,0 0 0,0-1 0,0 1-1,0-1 1,0 1 0,-1-1 0,1 0 0,0 0 0,-1 0 0,1 0 0,0 0 0,-1 0 0,1 0-1,1-2 1,2-2-83,0 0 0,-1 0 0,1 0-1,-1-1 1,0 0 0,-1 1 0,1-1-1,-1-1 1,0 1 0,-1 0-1,1-1 1,-1 1 0,2-14 0,2-25-389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12.9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5 18364,'-1'-4'2016,"-1"5"-1239,-2-1-353,2 5 1504,4-2-1112,2 0-680,4 0-400,2 0-824,-2 0 904,-2 1-240,-5-2-168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13.5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33 286 16604,'2'-3'358,"-1"1"0,1 0 0,-1 0 0,0-1 0,0 1 0,0-1 0,0 1 0,0-1 0,0 0 1,-1 1-1,1-4 0,-1 3-238,0 1 1,1 0-1,-1 0 1,0 0-1,1-1 0,0 1 1,0 0-1,-1 0 1,1 0-1,0 0 1,1 0-1,-1 0 1,0 0-1,1 1 1,-1-1-1,0 0 0,4-1 1,-5 2-107,0 1 1,1 0-1,-1 0 0,0-1 0,1 1 1,-1 0-1,1 0 0,-1 0 1,0 0-1,1 0 0,-1 0 1,1-1-1,-1 1 0,0 0 0,1 0 1,-1 0-1,1 0 0,-1 1 1,1-1-1,-1 0 0,0 0 0,1 0 1,-1 0-1,1 0 0,-1 0 1,0 1-1,1-1 0,-1 0 1,0 0-1,1 1 0,6 12 138,-4 19 16,-5-18 39,0 0 1,-1 0 0,-1-1-1,0 1 1,-1-1 0,0 0-1,-1 0 1,-9 14-1,4-6 257,2-1-1,-9 25 0,18-45-454,-1 1 0,1 0 0,0 0 0,-1 0 0,1 0 0,0 0 0,0 0 0,0 0 0,0 0 1,0 0-1,0 0 0,0 0 0,0-1 0,0 1 0,0 0 0,0 0 0,0 0 0,1 0 0,-1 0 0,0 0 0,1 0 0,-1 0 1,1-1-1,-1 1 0,1 1 0,0-2-35,0 1-1,0-1 1,1 0 0,-1 0 0,0 0 0,0 0 0,0 0-1,0 0 1,0 0 0,0 0 0,0 0 0,0 0 0,0 0-1,0-1 1,0 1 0,0-1 0,0 1 0,0 0 0,0-1-1,0 0 1,0 1 0,0-1 0,1 0 0,7-6-60,0 1 0,-1-1 0,0 0 0,0-1 0,0 0 1,-1 0-1,12-18 0,3-9-151</inkml:trace>
  <inkml:trace contextRef="#ctx0" brushRef="#br0" timeOffset="1">320 21 19716,'1'6'1873,"1"-1"-1225,-1-2-264,10-3 848,-1 0-352,8 0-256,3-3-167,6-2-473,-2-1-321,0 0-775,-1 0 1528,-6 2-576,-1 1-104,-2 1-112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13.9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30 18524,'1'-2'411,"11"-19"2367,-6 17-1411,-1 14 85,-1 20-1140,-2 0 1,-1 0 0,-1-1-1,-8 56 1,4-48-206,-8 78-33,-8 138 256,20-252-325,0 0-1,0-1 1,0 1 0,0 0 0,0 0 0,0 0 0,0 0 0,0 0 0,1 0 0,-1 0 0,0 0 0,0 0-1,1-1 1,-1 1 0,1 0 0,-1 0 0,1 0 0,0 1 0,-1-2-7,1 0 1,-1 0-1,1 0 1,-1 0-1,1 0 1,-1 0-1,1 0 1,-1 0-1,1 0 1,-1 0-1,0 0 1,1-1-1,-1 1 0,1 0 1,-1 0-1,0 0 1,1-1-1,-1 1 1,1 0-1,-1 0 1,0-1-1,1 1 1,-1 0-1,0-1 1,1 0-1,23-30-448,-22 27 299,25-32-2049,50-52 1,-75 87 2182,17-20-909</inkml:trace>
  <inkml:trace contextRef="#ctx0" brushRef="#br0" timeOffset="1">597 0 20804,'-6'15'1641,"-2"11"-1233,1 1-176,-1 9 520,-1 1-256,3 5-184,5 0-128,-2-7-368,3-4-168,0-7-440,0-4-224,0-13-104,1-5 695,-2-8-255,1-6-144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14.4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0 137 17876,'1'-3'253,"-1"0"0,1 0 0,-1 0 0,1 0 0,0 1 0,1-1 0,-1 0 0,0 0 0,1 1 0,-1-1 0,1 1 0,0-1 0,0 1 0,0 0 0,0 0 0,0 0 0,0 0 0,1 0 0,4-3 0,6-3 308,0 0 0,22-9 0,-26 13-396,15-6 174,0 0-1,30-7 1,-44 14-297,1 1 0,0 0-1,0 1 1,0 0 0,0 0 0,0 1 0,19 3 0,-26-2-26,0 0 0,-1 0 0,1 0 0,0 1 1,-1-1-1,1 1 0,-1 0 0,0 0 0,1 0 0,-1 1 0,0-1 0,0 1 1,-1 0-1,1-1 0,0 1 0,-1 0 0,0 1 0,0-1 0,0 0 0,0 1 1,0-1-1,-1 1 0,1-1 0,-1 1 0,0 0 0,0 0 0,-1 0 1,1-1-1,0 9 0,-1 1 181,0 1 0,-1 0 1,0-1-1,-1 1 0,0-1 0,-1 0 0,-6 18 1,7-27-154,1-1 0,-1 1 1,0-1-1,0 0 0,0 1 0,-1-1 1,1 0-1,-1-1 0,1 1 1,-1 0-1,0-1 0,0 1 1,0-1-1,0 0 0,-1 0 0,1 0 1,0-1-1,-1 1 0,0-1 1,-4 2-1,-3-1-305,0 0 1,0 0 0,0-1-1,0 0 1,-20-1 0,29-1 87,1 1 0,-1 0 0,1-1 0,-1 1 0,1-1 1,0 1-1,-1-1 0,1 0 0,-1 1 0,1-1 1,-2-1-1,9-2-497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21.8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180 0 15187,'3'0'238,"-1"0"0,1 1 1,-1-1-1,0 0 0,1 1 0,-1 0 0,1-1 0,-1 1 0,0 0 0,0 0 0,0 0 0,1 1 0,-1-1 1,0 0-1,0 1 0,-1 0 0,1-1 0,0 1 0,0 0 0,-1 0 0,1 0 0,-1 0 0,0 0 0,2 3 1,2 4 3,0 0 1,-1 1 0,0-1 0,5 20 0,-5-5-91,0 1 1,-2 0-1,0 0 0,-2 0 0,-1-1 0,-1 1 0,-1 0 1,-1 0-1,-9 27 0,-9 23-245,-51 114 0,-16 0-1486,47-101 1045,20-42-15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22.5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112 16 12955,'-6'-12'1696,"-2"9"-816,-1 3-296,-4 13 1633,-5 10-969,0 16-160,3 7-47,1 16-233,5 8-128,8 11-128,2 0-96,14 4-352,9-4-248,8-9-736,4-8-80,3-13 688,1-9-192,1-15-185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23.3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17420,'0'26'2547,"3"35"1,-2-45-2117,37 252 962,-29-218-1764,-8-46 112,0 0 0,0 0 0,-1 0 1,0 0-1,0 0 0,-1 7 0,1-10 218,0-1-1,0 0 1,0 1-1,0-1 1,0 0 0,-1 0-1,1 1 1,0-1-1,0 0 1,0 1-1,0-1 1,-1 0-1,1 0 1,0 1 0,0-1-1,-1 0 1,1 0-1,0 0 1,0 1-1,-1-1 1,1 0-1,0 0 1,-1 0 0,1 0-1,0 0 1,0 0-1,-1 0 1,1 0-1,0 1 1,-1-1-1,1 0 1,-1 0 0,0-1-24,-1 1 0,0-1 0,1 0 0,-1 1 0,1-1 0,0 0 0,-1 0 0,1 0 0,0 0 0,-1 0 1,0-1-1,-16-15-789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23.8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2 116 14059,'-2'-4'1856,"7"2"-999,1 1-329,6-2 2208,4-2-1559,10-4-481,5-1-128,10-2-176,4-3-64,3 0-216,-1 0-248,-2 4-752,-6 2 368,-9 5 304,-2 5-136,-5 7-137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24.3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80 10 18012,'13'-9'1952,"-8"9"89,-8 21 382,0-10-2582,-20 80 693,-25 116 67,40-161-493,2 0 0,-1 74 0,7-110-255,1 0 0,0 1 1,0-1-1,1 0 0,0 0 0,1 0 0,6 15 0,-7-21 47,-1-1-1,1 0 0,0 0 1,0 0-1,0 0 0,1 0 1,-1 0-1,1-1 0,-1 1 1,1-1-1,0 0 0,0 0 1,0 0-1,0 0 0,0 0 1,0 0-1,1-1 0,-1 0 1,1 0-1,-1 0 0,1 0 1,-1 0-1,1 0 0,5-1 1,14-2-604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01.0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0 493 13859,'13'-20'2230,"2"-9"-1334,2 0 0,0 1 0,34-39 0,73-71-533,-89 101-189,-14 14-156,2-3-16,1 1 1,54-41-1,-78 65-5,1 1 0,-1-1-1,1 1 1,-1 0 0,1-1 0,0 1 0,-1 0-1,1-1 1,0 1 0,-1 0 0,1 0 0,0 0-1,-1-1 1,1 1 0,0 0 0,-1 0 0,1 0-1,0 0 1,-1 0 0,1 0 0,0 1 0,-1-1-1,1 0 1,0 0 0,-1 0 0,1 1 0,0-1-1,0 1 0,0 0 0,0 0 0,0 0 0,0 0 0,0 0 0,0 1 0,-1-1 0,1 0 0,0 0 0,-1 1 0,1-1 0,0 3 0,1 7-15,0-1 0,1 23 0,-2-23 1,3 147 154,-1-21-38,-2-127-683,0-1-1,1 0 0,5 15 0,-6-22 171,4-1-147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31.0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 0 14947,'-9'3'1080,"1"20"-848,-1 10-152,2 17 697,1 4-945,4 15-777,1 6 825,4 9-144,0 0-40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24.9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23 305 16371,'3'-6'2211,"-2"6"-626,-1 16 190,-7 24-411,-1 11-628,2-1 1,1 88-1,4-133-740,1-1 1,0 1 0,1 0-1,-1-1 1,1 1-1,0-1 1,0 1 0,0-1-1,1 1 1,0-1 0,0 0-1,4 8 1,-6-12-23,0 0 1,0 1 0,1-1 0,-1 0-1,0 1 1,1-1 0,-1 0-1,0 0 1,1 1 0,-1-1 0,1 0-1,-1 0 1,0 0 0,1 0-1,-1 1 1,1-1 0,-1 0 0,0 0-1,1 0 1,-1 0 0,1 0-1,-1 0 1,1 0 0,-1 0 0,0 0-1,1 0 1,-1 0 0,1 0-1,-1-1 1,0 1 0,1 0-1,-1 0 1,1 0 0,-1-1 0,0 1-1,1 0 1,-1 0 0,0-1-1,1 1 1,-1 0 0,0 0 0,0-1-1,1 1 1,-1 0 0,0-1-1,1 0 1,8-17-308,-9 18 333,9-28-289,2-13-94</inkml:trace>
  <inkml:trace contextRef="#ctx0" brushRef="#br0" timeOffset="1">45 5 21477,'-13'-5'1768,"4"13"-1328,1 1-224,7 4 624,-1 1-480,5-1-856,2-1-528,4-4 856,1 1-240,7-3-184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25.5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0 164 16660,'3'-1'269,"-1"1"1,1-1 0,0 0 0,-1-1 0,1 1 0,-1 0 0,0-1 0,1 1 0,-1-1-1,0 0 1,0 1 0,0-1 0,2-3 0,19-13 1347,-20 16-1531,0 1-1,0 0 1,0 0-1,0 0 1,0 0 0,0 0-1,0 0 1,0 1-1,1-1 1,-1 1-1,0 0 1,0 0-1,0 1 1,1-1-1,-1 0 1,0 1-1,0 0 1,0 0-1,0 0 1,0 0-1,0 0 1,3 3-1,-2-2-49,-1 1 0,0 0 0,0 0 0,0 0-1,0 0 1,-1 0 0,1 1 0,-1-1-1,0 1 1,0 0 0,0-1 0,-1 1 0,1 0-1,-1 0 1,0 0 0,0 0 0,1 5 0,-1 7 90,1 1 0,-2-1 0,0 1 0,-1 0 0,-1-1 0,0 1 0,-1-1 0,-10 30 0,-5 2 666,-37 72 0,18-58 76,44-70-1287,1-1 1,1 1 0,0 1-1,0 0 1,0 0 0,16-8-1,11-10-310,-4 2 98,4-1-176</inkml:trace>
  <inkml:trace contextRef="#ctx0" brushRef="#br0" timeOffset="1">451 48 20100,'-9'15'1833,"4"-6"-1161,4-1-264,5-1 792,4-1-320,5-6-231,2 2-113,6-7-304,-3-1-192,3-3-600,-1-3-345,-4 0-1823,-2-3 2328,-2-1-384,-2-4-353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26.1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90 9 17996,'1'3'231,"0"-1"0,0 1 0,0-1 0,-1 1 1,0 0-1,1-1 0,-1 1 0,0 0 0,0 0 0,0-1 1,-1 1-1,0 3 0,-11 36 759,6-22 52,-21 94 558,-16 133 1,42-239-1592,-2 22-1,2-28-7,1-1 1,0 0-1,0 0 0,0 0 1,0 0-1,0 0 1,1 1-1,-1-1 0,0 0 1,0 0-1,1 0 1,-1 0-1,1 0 1,-1 0-1,1 0 0,-1 0 1,1 0-1,1 2 1,0-3 2,0 0 0,-1 0 0,1 0 0,0 0 0,0 0 0,-1 0 0,1-1 0,0 1 0,0-1 0,-1 1 1,1-1-1,0 1 0,-1-1 0,1 0 0,-1 0 0,1 0 0,-1 0 0,3-2 0,3-1 7,55-28 90,-22 12-2381,-2-1-1,72-52 1,-82 48 994</inkml:trace>
  <inkml:trace contextRef="#ctx0" brushRef="#br0" timeOffset="1">547 0 19604,'0'6'1737,"-2"9"-1177,-1 3-208,-1 11 752,-1 4-304,2 10-272,-1 4-112,1-2-160,0 1-96,3-5-272,-2-5-232,2-9-560,0-9-304,0-16 912,-1-1-200,-2-13-192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26.6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2 273 18756,'0'-4'176,"-1"1"1,1 0-1,0-1 0,0 1 1,0 0-1,0-1 0,1 1 1,-1 0-1,1-1 1,0 1-1,0 0 0,0 0 1,1 0-1,-1 0 0,1 0 1,-1 0-1,1 0 0,0 0 1,0 1-1,1-1 0,-1 1 1,0-1-1,1 1 0,-1 0 1,1 0-1,0 0 1,3-2-1,9-5 269,1 1 1,0 0 0,32-10-1,-17 8-320,0 2 0,0 1 0,1 1 0,32-1 1,-60 6-120,1 1 1,-1 0 0,1 0 0,-1 1-1,1-1 1,-1 1 0,0 0-1,1 0 1,-1 1 0,0-1 0,0 1-1,0 0 1,0 0 0,4 3 0,-6-3 14,0-1 1,0 1 0,-1 0 0,1 0 0,-1 0 0,1 0 0,-1 0 0,0 0 0,1 1 0,-1-1 0,-1 0 0,1 0-1,0 1 1,0-1 0,-1 1 0,1-1 0,-1 1 0,0-1 0,0 1 0,0-1 0,0 1 0,0-1 0,-1 1 0,1-1-1,-2 5 1,-2 5 121,0-1 0,0 1-1,-2-1 1,1 0 0,-1-1-1,-14 19 1,-51 54 779,62-73-834,-30 30 257,36-37-416,-1-1-1,1 1 1,0-1-1,-1 1 1,1-1-1,-1 0 1,0 0-1,0-1 0,1 1 1,-6 0-1,9-2 5,-1 0 0,1 0 0,0 0 0,-1 0 0,1 0-1,-1 0 1,1 0 0,-1 0 0,1 0 0,-1 0 0,1 0-1,-1 0 1,1 0 0,0 0 0,-1-1 0,1 1 0,-1 0-1,1 0 1,0 0 0,-1-1 0,1 1 0,-1 0 0,1-1 0,0 1-1,-1 0 1,1-1 0,0 1 0,0 0 0,-1-1 0,1 0-1,-3-16-871,10-19-15,3 8 11</inkml:trace>
  <inkml:trace contextRef="#ctx0" brushRef="#br0" timeOffset="1">510 1 19444,'11'4'546,"0"1"0,0 0 0,0 1 0,0 0 1,-1 1-1,0 0 0,17 15 0,-19-13-377,0 0 0,-1 0 0,0 1 0,0-1 0,-1 2 0,0-1 0,-1 1 0,0-1 0,-1 2 0,0-1 0,0 0 0,-2 1 0,3 12 0,-2 2-77,-2 1-1,0-1 1,-2 0 0,0 0-1,-2 0 1,-1 0 0,-1-1 0,-2 1-1,-13 37 1,12-42-226,-2 0-1,1-1 0,-2 0 1,-1 0-1,0-2 1,-2 1-1,0-2 1,-1 0-1,0 0 1,-1-2-1,-24 19 0,6-14-261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27.1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17956,'2'5'2000,"1"4"-1328,0 7-296,0 4 1281,1 8-993,2 4-128,2 5-192,1 1-64,0-2-176,-3 1-120,0-5-352,-3-4-248,-2-10-352,-1-4 760,-6-11-160,-6-4-160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27.6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90 19684,'30'12'1641,"6"-6"-1137,3-1-200,9-7 568,3-4-392,2-7-888,-2-7-1472,-9-4 1703,-6 0-287,-9 0-304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28.2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48 175 17668,'-6'25'6000,"1"17"-4317,2 46-1447,3-86-237,1 72 168,0-67-219,0 0 0,0 0 0,0-1 0,1 1 0,0 0 0,0-1 0,1 1 0,5 9 0,-8-16 0,0 1-1,0-1 1,1 1-1,-1-1 1,0 1-1,0-1 1,1 1-1,-1-1 1,1 1-1,-1-1 1,0 0-1,1 1 1,-1-1-1,1 1 0,-1-1 1,1 0-1,-1 0 1,1 1-1,-1-1 1,1 0-1,-1 0 1,1 1-1,-1-1 1,1 0-1,0 0 1,-1 0-1,1 0 1,-1 0-1,2 0 1,-1 0-21,-1-1 0,1 0 1,0 1-1,0-1 1,-1 0-1,1 0 1,-1 1-1,1-1 0,-1 0 1,1 0-1,-1 0 1,1 0-1,-1 1 1,0-1-1,1-2 0,6-37-1042,-5 12 318</inkml:trace>
  <inkml:trace contextRef="#ctx0" brushRef="#br0" timeOffset="1">6 16 16043,'-4'-9'2305,"2"4"2520,2 4-3585,3 1-896,2 1-472,2 2 1136,-1-1-992,3 4-16,0 1-8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28.7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0 197 19508,'1'0'108,"-1"0"0,1 0 1,-1 1-1,0-1 0,1 0 0,-1 0 0,1 0 0,-1-1 0,1 1 0,-1 0 1,1 0-1,-1 0 0,0 0 0,1 0 0,-1 0 0,1-1 0,-1 1 1,1 0-1,-1 0 0,0-1 0,1 1 0,-1 0 0,0-1 0,1 1 0,-1 0 1,1-1-1,16-16 1163,0 1-570,-15 14-659,1 1 1,0 0-1,-1-1 0,1 1 1,0 0-1,0 0 1,-1 0-1,1 1 0,0-1 1,0 1-1,5-1 1,-7 2-37,1-1 0,-1 0 1,0 0-1,0 1 0,0-1 1,1 0-1,-1 1 1,0-1-1,0 1 0,0 0 1,0-1-1,0 1 1,0 0-1,0 0 0,0 0 1,0-1-1,0 1 1,0 0-1,-1 0 0,1 0 1,0 0-1,-1 1 1,1-1-1,0 0 0,-1 0 1,0 0-1,1 0 0,-1 1 1,0-1-1,1 1 1,1 8 15,-1-1 0,0 0 1,-1 0-1,0 0 0,0 0 0,-1 1 1,-2 14-1,-4 2 213,-12 32 1,-5 20 710,24-77-920,-1 0 0,1 0 0,0 0 0,-1 1 0,1-1 0,0 0 0,0 0 0,0 0 0,0 0 0,0 1 0,0-1 0,0 0 0,1 0 0,-1 0 0,0 0 0,1 0 1,-1 0-1,1 2 0,0-2-33,-1-1 1,1 0 0,0 1-1,-1-1 1,1 0 0,-1 0-1,1 1 1,-1-1 0,1 0-1,0 0 1,-1 0 0,1 0-1,0 0 1,-1 0 0,1 0-1,-1 0 1,1 0 0,0 0-1,-1 0 1,1 0 0,0 0-1,-1-1 1,1 1 0,0 0-1,5-3-289,-1 0 0,1 0 0,0 0 0,-1-1 0,5-4-1,11-10-611,-1-2 0,19-23 0,-35 39 782,29-35-848</inkml:trace>
  <inkml:trace contextRef="#ctx0" brushRef="#br0" timeOffset="1">335 32 17364,'-7'-1'2256,"5"4"-1360,2-2-319,8-1 2367,5-1-2064,4-2-224,2-2-207,4-1-249,-1 3-520,1-1-465,-5-2 657,-3 0-128,-5 6-144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29.3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 66 19508,'1'24'1095,"-2"0"0,0 1 0,-1-1 0,-6 24 0,-1 9-589,-38 246 443,47-302-947,-1-1 0,1 1 0,0-1 1,0 1-1,0 0 0,0-1 0,0 1 1,0-1-1,0 1 0,1 0 0,-1-1 1,0 1-1,0-1 0,0 1 0,0-1 1,1 1-1,-1 0 0,0-1 0,1 1 0,-1-1 1,0 1-1,1-1 0,-1 0 0,1 1 1,-1-1-1,0 1 0,1-1 0,-1 0 1,2 1-1,-1 0 2,1-1 0,0 0-1,-1 1 1,1-1 0,0 0 0,-1 0 0,1 0 0,0 0-1,0 0 1,3-1 0,7-2-55,0 0-1,17-8 1,-19 7-74,14-5-110,0-2-1,0 0 0,33-23 0,-35 19-28</inkml:trace>
  <inkml:trace contextRef="#ctx0" brushRef="#br0" timeOffset="1">502 0 18044,'5'12'2152,"-5"8"-1376,-9 13-271,1 9 1895,-1 9-1640,1 3-192,1 3-184,-1-2-103,4-7-474,1-7-327,0-13-576,0-6-144,-2-16 872,-1-6-272,-4-14-241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29.7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44 15387,'-1'-2'171,"1"0"0,0 0 1,0 0-1,0 0 0,0 0 0,0 0 0,0 0 0,0 0 0,0 0 0,1 0 0,-1 0 0,1 0 0,0 0 1,1-2-1,-1 3-29,0 0 0,0 0-1,0 0 1,0 0 0,1 0 0,-1 0 0,0 0 0,1 1 0,-1-1 0,1 0 0,-1 1 0,1-1 0,-1 1 0,1 0 0,-1-1 0,1 1 0,-1 0 0,1 0-1,2 0 1,181 2 4139,-57 1-3599,-115-4-630,-3 1-16,0 0 0,0 0 0,16 3 0,-24-3-27,-1 1-1,1-1 0,-1 0 1,1 1-1,-1-1 1,1 1-1,-1-1 1,1 1-1,-1-1 1,0 1-1,0 0 1,1 0-1,-1 0 1,0 0-1,0 0 1,0 0-1,0 0 1,0 0-1,0 0 0,0 1 1,0-1-1,0 0 1,-1 1-1,1-1 1,0 0-1,-1 1 1,1-1-1,-1 1 1,0-1-1,1 3 1,-1 2 28,-1-1 0,0 0 0,0 0 0,0 0 1,-1 1-1,0-1 0,1-1 0,-2 1 0,1 0 0,-1 0 1,1-1-1,-5 5 0,-8 11 138,-22 23 1,24-29-104,8-9-75,-91 97 574,78-85-861,-1 0 1,-1-1-1,-31 19 1,35-29-1014,16-6 1280,0 0 0,-1 0 0,1-1 0,0 1 0,-1 0 0,1 0 0,0-1 0,-1 1 0,1 0 0,0-1-1,0 1 1,0 0 0,-1-1 0,1 1 0,0-1 0,0 1 0,0 0 0,0-1 0,0 1 0,-1-1 0,1 1 0,0 0 0,0-1 0,0 1 0,0-1 0,0 1 0,0 0-1,1-1 1,-1 1 0,0-1 0,0 0 0,1-17-589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31.5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12915,'0'68'1160,"0"-8"-632,0-5-176,6-11 432,1-5-111,2-9-161,-1-8-96,1-10-144,-2-4-40,-2-10-200,-1-4-184,-4-10 144,5 1-8,-1 1-24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30.21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329 3 18652,'1'-1'124,"1"1"-1,-1 0 1,1-1 0,-1 1 0,0 0-1,1 0 1,-1 0 0,1 0-1,-1 0 1,1 0 0,-1 0 0,1 0-1,-1 1 1,1-1 0,-1 1 0,0-1-1,1 1 1,-1-1 0,0 1-1,1 0 1,-1 0 0,0-1 0,0 1-1,0 0 1,0 0 0,0 0 0,0 0-1,0 1 1,0-1 0,0 0-1,1 3 1,2 2 108,-1 0 1,1 1-1,-1 0 0,-1 0 1,3 7-1,-1 5-60,0 1 0,-1-1-1,-1 1 1,-1 0 0,-1-1 0,-1 1-1,-4 31 1,-2-14-69,-1 0 0,-2-1 0,-14 37 0,12-44-191,0-1 0,-1-1 1,-2 0-1,-1-1 0,-29 36 0,32-46-55,-1-2 0,0 0-1,-1 0 1,0-2-1,-1 0 1,-1 0 0,0-2-1,0 0 1,-27 11-1,-12 0-281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30.6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125 35 14539,'4'-5'580,"-1"0"0,1 1 0,-1-2 0,5-8-1,-37 67 3436,5 5-3645,3 0 0,2 2 0,2 0 0,-11 90 0,23-114-385,3 0 1,0 0-1,3 0 0,1 0 0,1 0 1,2 0-1,2 0 0,1-1 0,15 39 1,-17-56-106,1-2 1,1 1 0,1-1-1,0-1 1,1 1-1,0-2 1,2 1 0,-1-1-1,21 17 1,15 5-222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31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32 17580,'-2'-1'257,"0"0"0,1-1 0,-1 1 0,1 0 1,-1-1-1,1 1 0,-1-1 0,1 0 0,0 1 0,-2-3 0,3 3-218,0 1 0,0 0-1,0 0 1,0-1-1,0 1 1,0 0-1,0 0 1,0-1-1,0 1 1,0 0 0,0 0-1,0-1 1,0 1-1,0 0 1,1 0-1,-1-1 1,0 1 0,0 0-1,0 0 1,0-1-1,0 1 1,1 0-1,-1 0 1,0 0-1,0-1 1,0 1 0,0 0-1,1 0 1,-1 0-1,16-5 763,-8 4-653,1 0 0,-1 1 0,1 0 1,0 1-1,-1-1 0,1 1 0,-1 1 0,1 0 0,-1 0 0,9 4 0,-13-4-130,0 0-1,0 0 1,-1 0-1,1 1 1,-1-1-1,1 1 1,-1 0 0,0 0-1,0 0 1,0 0-1,-1 1 1,1-1-1,-1 1 1,0-1-1,0 1 1,0 0-1,0 0 1,0 0-1,-1 0 1,0 0 0,0 0-1,1 6 1,-1 2 46,-1 0 1,0 0 0,-1 0-1,0 0 1,-1-1 0,0 1 0,-1 0-1,-4 13 1,-42 94 691,37-93-545,0-1 1,6-14-75,1 0 0,0 1-1,1-1 1,0 1 0,-4 23-1,8-34-119,-1 0 1,1 1-1,0-1 0,0 0 0,0 0 0,0 1 0,1-1 0,-1 0 0,0 0 0,1 0 0,-1 1 0,0-1 0,1 0 0,-1 0 0,1 0 0,0 0 0,-1 0 0,1 0 0,0 0 0,0 0 0,1 2 0,0-2-35,0 0 0,0 0 0,0 0 0,0 0-1,0 0 1,0-1 0,0 1 0,0-1-1,0 1 1,0-1 0,4 0 0,6 0-477,0-1 0,-1 0 0,22-6 1,-24 5-99,87-18-683,-43 4 496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35.5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1871 15747,'34'-46'1153,"5"1"-1041,5-21 0,-2-12 360,12-20-256,8-11 24,17-24 8,5-8 24,11-16-32,2-6-120,1 0-288,-2-1-208,-9 11-560,-9 10 744,-27 28-152,-10 19-168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36.2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61 16331,'3'-22'1081,"2"2"-913,4 5-40,18 12 152,6 4 16,16 20 24,10 10-8,13 20-96,6 10-16,16 20-104,4 6-144,3 8-448,-1-1-344,-7-8 672,-4-12-136,-12-19-96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01.0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43 416 14227,'-2'2'280,"1"1"-1,-1-1 1,1 0-1,-1 0 1,0 0 0,0 0-1,0 0 1,0 0-1,0 0 1,-1-1 0,1 1-1,0-1 1,-1 0-1,1 1 1,-1-1-1,-4 1 1,4-4 1477,6-5-1145,6-7-174,220-300 1250,-176 244-1566,-50 66-121,1-2-2,1-1-1,0 1 0,9-8 1,-14 13 0,1 1 0,-1 0 1,0 0-1,0 0 1,1 0-1,-1-1 0,0 1 1,0 0-1,1 0 1,-1 0-1,0 0 0,0 0 1,1 0-1,-1 0 0,0 0 1,1 0-1,-1 0 1,0 0-1,0 0 0,1 0 1,-1 0-1,0 0 1,1 0-1,-1 0 0,0 0 1,0 0-1,1 0 0,-1 1 1,0-1-1,0 0 1,1 0-1,-1 0 0,0 0 1,0 0-1,0 1 0,1-1 1,-1 0-1,0 0 1,0 1-1,0-1 0,0 0 1,1 0-1,-1 1 1,0-1-1,0 0 0,0 0 1,0 1-1,0-1 0,0 0 1,0 0-1,0 1 1,0-1-1,0 0 0,0 1 1,0-1-1,0 0 1,0 0-1,0 1 0,0-1 1,0 19-4,0-19 3,-22 165 228,12-112-510,-5 104-1,15-156 189,0 1-1,0-1 0,0 1 0,0-1 0,1 1 1,-1-1-1,0 1 0,1-1 0,-1 1 1,1-1-1,-1 1 0,1-1 0,0 0 1,-1 1-1,2 1 0,4 2-369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02.0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168 39 15051,'8'-19'1691,"-7"18"-1599,-1 0-1,0 1 0,1-1 0,-1 0 1,0 0-1,0 1 0,1-1 0,-1 0 1,0 0-1,0 1 0,0-1 0,0 0 1,0 0-1,0 1 0,0-1 0,-1 0 1,1 0-1,0 1 0,0-1 0,-1 0 1,1 1-1,0-1 0,-1 0 0,1 1 1,-1-2-1,0 2 4,0 1 1,1-1-1,-1 0 1,0 0-1,0 1 1,0-1-1,1 0 1,-1 1-1,0-1 1,0 1-1,1-1 1,-1 1-1,0 0 1,1-1-1,-1 1 1,0 1-1,-1 0 143,-12 11 132,1 1 0,1 1-1,0 0 1,-15 26-1,-30 71 627,53-105-883,0 1 0,1 0 1,0 0-1,0 0 1,1 0-1,0 0 0,1 0 1,0 1-1,0-1 0,0 12 1,2-19-106,-1 0 1,0 0 0,0 0 0,0-1-1,1 1 1,-1 0 0,0 0-1,1-1 1,-1 1 0,1 0 0,-1 0-1,1-1 1,-1 1 0,1 0-1,-1-1 1,1 1 0,-1-1 0,1 1-1,0-1 1,0 1 0,-1-1-1,1 1 1,1 0 0,0-1-7,0 1 0,1-1 0,-1 0 0,0 1 0,0-1 0,0 0 0,1 0 0,-1 0 0,2-1 0,5-1-119,0 0-1,0-1 0,11-4 0,-5 0-541,1-1 0,15-10 0,-25 14 314,0 0 1,-1 0 0,0 0 0,0-1-1,0 1 1,0-1 0,-1 0 0,5-7 0,-5-3-541,-8 1-200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02.5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124 3 14995,'-26'-3'2834,"20"5"-875,17 3-711,2-2-1247,0-1-1,0-1 0,0 0 0,0 0 0,0-1 1,0-1-1,0 0 0,22-5 0,14-1-1701,-49 7 1668,0 0-1,0 0 0,0 0 0,0 0 0,0 1 0,0-1 1,0 0-1,0 0 0,0 0 0,0 0 0,0 0 0,0 0 1,0 0-1,0 0 0,0 1 0,0-1 0,0 0 0,0 0 1,0 0-1,0 0 0,0 0 0,0 0 0,0 0 0,0 0 1,0 1-1,0-1 0,0 0 0,0 0 0,0 0 0,0 0 1,1 0-1,-1 0 0,0 0 0,0 0 0,0 0 0,0 0 1,0 0-1,0 0 0,0 0 0,0 1 0,0-1 0,0 0 0,1 0 1,-1 0-1,-10 5-317,-11 4-237</inkml:trace>
  <inkml:trace contextRef="#ctx0" brushRef="#br0" timeOffset="1">50 117 14475,'-18'12'2001,"3"-3"-1089,5-3-304,4 0 1144,7-6-632,8 0-143,8-3-281,5-3-128,8-6-472,5 0-360,4-3-728,1-3-145,-4-2 857,-6-4-224,-7 2-192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03.0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148 8 13547,'3'-6'1918,"-5"5"-840,-10 8 1167,3 3-1810,1 1-1,1 0 1,0 0 0,0 1-1,-8 21 1,-19 64 384,33-94-777,-38 150 1190,35-134-1130,2 0-1,0 1 1,1-1-1,1 0 1,1 1-1,3 20 1,-3-37-157,-1 1 0,1-1 0,0 0 0,1 1 0,-1-1 0,0 0 0,1 0 0,0 1 0,0-1 0,0 0 0,0-1 0,4 6-1,-4-7 33,-1 0 0,1 0 0,-1 0 0,1 0 0,0 0 0,-1 0-1,1-1 1,0 1 0,0 0 0,-1-1 0,1 0 0,0 1-1,0-1 1,0 0 0,0 0 0,-1 0 0,1 0 0,0 0-1,0 0 1,0-1 0,0 1 0,-1-1 0,1 1 0,0-1-1,3-1 1,26-17-278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03.5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1 415 18284,'8'-15'2619,"4"-17"-2061,117-292 929,-105 281-1433,-24 43-51,0 0-1,0 0 0,0 0 1,0 0-1,0 0 0,0 0 1,0 0-1,0 0 0,0 0 1,0 0-1,0 0 0,0-1 1,0 1-1,0 0 0,0 0 1,0 0-1,0 0 0,1 0 1,-1 0-1,0 0 1,0 0-1,0 0 0,0 0 1,0 0-1,0 0 0,0 0 1,0 0-1,0 0 0,0 0 1,0 0-1,0 0 0,0 0 1,0 0-1,1 0 0,-1 0 1,0 1-1,0-1 0,0 0 1,0 0-1,0 0 0,0 0 1,0 0-1,0 0 0,0 0 1,0 0-1,0 0 0,0 0 1,0 0-1,0 0 1,0 0-1,0 0 0,0 0 1,0 0-1,0 0 0,0 1 1,0-1-1,0 0 0,0 0 1,0 0-1,0 0 0,0 0 1,0 0-1,0 0 0,0 0 1,0 0-1,0 0 0,0 0 1,1 10 79,-1 8 24,-9 53 273,1-19 16,-1 68 0,11-107-1140,3-20 657,3-19-13,-2 5-119</inkml:trace>
  <inkml:trace contextRef="#ctx0" brushRef="#br0" timeOffset="1">477 21 19388,'1'18'1576,"-4"4"-1191,-6 5-177,3 6 480,3 3-184,-1 3-168,1 0-200,0-6-360,0-4-176,-2-7-464,4-5-113,-7-11 673,-1-6-184,-7-12-160</inkml:trace>
  <inkml:trace contextRef="#ctx0" brushRef="#br0" timeOffset="2">330 211 17692,'15'5'1608,"4"-2"-1080,5-2-224,6-2 552,2-4-287,2-5-569,-1-2-416,-4-5 408,-2-1-169,-2 0-159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32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 17076,'9'-6'1160,"4"9"-1024,4 6-64,-1-8 312,10 7-408,10-2-336,1-3-120,13-3-120,1-3-889,4-8 1145,-1-5-264,5-5-40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04.1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32 229 17828,'0'18'1712,"-2"9"-1136,-2 0-248,2 6 721,-1-2-265,2 1-432,1-4-224,0-5-504,-2-5-232,2-17-433,0 2-599,0-19 1160,-1-5-312,-2-12-72</inkml:trace>
  <inkml:trace contextRef="#ctx0" brushRef="#br0" timeOffset="1">2 27 18444,'0'-12'1960,"0"6"-1247,0 0-297,-2 6 824,2-3-336,2 3-1592,-2 2 288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04.6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1 607 18420,'0'1'103,"-1"0"0,1 0 0,1 0 0,-1 0 0,0-1 0,0 1 0,0 0 0,0 0 0,1 0 0,-1 0 0,0 0 0,1-1 0,-1 1 0,0 0 0,1 0 0,-1 0 0,1-1 0,0 2 0,0-2-57,-1 0-1,1 0 1,-1 0 0,1 0 0,-1-1 0,0 1-1,1 0 1,-1 0 0,1 0 0,-1 0-1,0-1 1,1 1 0,-1 0 0,1 0 0,-1-1-1,0 1 1,0 0 0,1-1 0,-1 1-1,0 0 1,1-1 0,-1 1 0,0-1 0,0 1-1,1-1 1,16-37 950,-15 34-906,69-196 33,-70 196-127,-2 7 18,0 0 0,1 0 0,-1 0 0,1 0 0,-1 0 0,1 1 0,0 3 0,-1 12 42,-31 133-334,28-139-285,4-13 549,-1 0 0,1-1 1,-1 1-1,1 0 0,0 0 1,-1-1-1,1 1 0,0 0 0,-1 0 1,1-1-1,0 1 0,0 0 1,-1-1-1,1 1 0,0 0 1,0-1-1,0 1 0,-1-1 1,1 1-1,0 0 0,0-1 1,0 1-1,0-1 0,0 1 0,0 0 1,0-1-1,0 1 0,0-1 1,0 1-1,0-1 0,0 0 1,-5-26-251</inkml:trace>
  <inkml:trace contextRef="#ctx0" brushRef="#br0" timeOffset="1">194 0 17204,'2'8'369,"0"-1"1,0 0 0,1 0 0,0 0-1,0 0 1,1-1 0,-1 1 0,1-1-1,1 0 1,-1 0 0,1 0 0,0-1-1,8 7 1,-6-5-332,-1-1-1,0 1 1,0-1 0,-1 2-1,1-1 1,-2 0 0,1 1 0,-1 0-1,5 14 1,-5-5 50,-1 0-1,-1 0 1,0 0 0,-1 1 0,-1-1-1,-1 0 1,0 1 0,-1-1 0,-7 25 0,3-19 45,-1 0 0,-1 0 0,-1-1 0,-1 0 0,-1-1 0,-19 28 1,26-43-103,-1 1 1,0-1-1,0 1 1,-1-2 0,0 1-1,0 0 1,0-1-1,-1-1 1,-7 6 0,-22 5 74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05.1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75 0 16283,'0'1'110,"0"-1"0,1 0 0,-1 1 0,0-1 0,0 0 0,1 1-1,-1-1 1,0 1 0,0-1 0,1 0 0,-1 1 0,0-1 0,0 1-1,0-1 1,0 1 0,0-1 0,0 1 0,0-1 0,0 1 0,0-1-1,0 1 1,0-1 0,0 0 0,0 1 0,0-1 0,0 1 0,0-1 0,-1 1-1,-3 18 806,4-17-563,-10 43 1048,-37 178 1769,40-177-2920,2 0-1,1 86 1,4-127-403,1 0 1,-1 0-1,1-1 0,0 1 1,0 0-1,1-1 1,3 8-1,-5-11 105,0 0 1,1-1-1,0 1 1,-1 0-1,1 0 1,-1 0-1,1 0 1,0-1-1,0 1 1,-1 0-1,1-1 1,0 1-1,0 0 1,0-1-1,0 1 1,0-1-1,0 1 1,0-1-1,0 0 1,0 1-1,0-1 1,0 0-1,0 0 1,0 0-1,0 0 1,0 0-1,0 0 1,0 0-1,0 0 1,0 0-1,0 0 0,0-1 1,0 1-1,0 0 1,0-1-1,0 1 1,0-1-1,0 1 1,0-1-1,1 0 1,14-11-652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05.6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3 308 16099,'-1'1'229,"1"0"1,-1 0-1,1 1 0,0-1 0,0 0 0,-1 0 0,1 1 0,0-1 0,0 0 0,0 0 0,1 1 0,-1 1 0,1-2-151,-1-1 0,0 0 0,0 0 0,1 0-1,-1 0 1,0 0 0,0 0 0,1 0 0,-1 0 0,0 0 0,1 0 0,-1 0-1,0 0 1,0 0 0,1 0 0,-1 0 0,0 0 0,1 0 0,-1 0 0,0-1 0,0 1-1,1 0 1,-1 0 0,0 0 0,0 0 0,0-1 0,1 1 0,-1 0 0,0 0-1,0 0 1,0-1 0,1 1 0,-1 0 0,26-32 2570,-21 26-2837,191-279 529,-195 285-345,-1 2 15,-3 11 38,-6 15 70,-14 36 112,11-35-145,2 1-1,1 1 0,-8 48 1,17-70-922,2-12 149,3-13 95,-1 1 133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06.2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131 8 18020,'3'13'1984,"-3"6"-1360,0 2-272,-3 3 945,0 7-633,0 2-88,0 0-304,2 0-184,-1-6-320,2-3-176,-1-7-376,1-5-224,-3-12 199,0-11 249</inkml:trace>
  <inkml:trace contextRef="#ctx0" brushRef="#br0" timeOffset="1">0 184 16580,'2'7'2160,"1"1"-1328,7-5-320,4 0 1577,7-5-1201,2-2-296,2-5-816,2-3-504,-3-2 640,0 1-176,-3 1-184</inkml:trace>
  <inkml:trace contextRef="#ctx0" brushRef="#br0" timeOffset="2">334 0 16948,'6'14'1928,"-2"0"-1280,-1 7-296,0 1 1057,0 8-697,-1-1-120,-1-2-264,2 0-232,-3-9-472,2-5-240,-2-11 40,1-5-2089,-1-15 2177,0-9-344,-1-14-257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06.6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1 18660,'-2'9'1800,"-1"7"-1199,0 1-265,2 2 768,-2-1-552,1-4-96,1-4-232,-1-16-280</inkml:trace>
  <inkml:trace contextRef="#ctx0" brushRef="#br0" timeOffset="1">135 780 19084,'-5'13'2300,"6"-17"-657,10-23-187,27-57-421,58-114-1128,-138 351-115,38-143-350,3-10-870,2-19-1353,1 8 2983,-1-14-1058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07.1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110 128 17436,'0'5'427,"0"-1"1,0 0-1,1 1 1,0-1-1,0 0 1,0 0-1,0 1 1,1-1-1,0 0 1,4 7-1,-6-10-334,1 0-1,0 0 1,0 0-1,-1 0 1,1-1-1,0 1 0,0 0 1,0 0-1,0-1 1,0 1-1,0 0 1,0-1-1,0 1 0,0-1 1,0 0-1,1 1 1,1 0-1,-1-2-45,-1 1 0,1 0 0,-1 0 0,1 0 0,0-1 0,-1 1 0,1-1 0,-1 1 0,1-1-1,-1 0 1,1 1 0,-1-1 0,1 0 0,-1 0 0,0 0 0,2-2 0,3-3 20,-1 1-1,0-1 1,-1 0 0,1 0-1,-1-1 1,-1 0 0,1 1 0,-1-1-1,4-14 1,-5 17-33,-1-1 1,0 1-1,0 0 0,0 0 0,0-1 1,-1 1-1,1-1 0,-1 1 1,-1 0-1,1-1 0,0 1 1,-1-1-1,0 1 0,0 0 1,0 0-1,-1-1 0,0 1 1,-2-5-1,3 7-12,-1 1 1,1-1 0,-1 1-1,1-1 1,-1 1-1,1 0 1,-1 0-1,0 0 1,0 0 0,1 0-1,-1 0 1,0 0-1,0 1 1,0-1-1,0 0 1,0 1-1,0 0 1,0-1 0,0 1-1,0 0 1,0 0-1,0 0 1,0 1-1,0-1 1,0 0 0,0 1-1,0-1 1,0 1-1,0 0 1,0-1-1,0 1 1,-1 2 0,-5 0 44,1 1 0,0 1 1,0 0-1,1 0 0,0 0 1,-9 9-1,4-1 23,0 0 0,1 1 0,1 0 0,1 1 0,-13 27 0,16-32-70,1 1-1,1-1 0,0 1 1,0 0-1,1 1 0,0-1 1,1 0-1,1 0 0,0 17 1,0-25-36,0-1 0,1 0 1,-1 1-1,0-1 0,1 0 1,0 0-1,-1 0 1,1 0-1,0 0 0,0 1 1,0-1-1,0-1 0,0 1 1,1 0-1,-1 0 0,1 0 1,-1-1-1,1 1 1,-1-1-1,1 1 0,0-1 1,0 1-1,0-1 0,0 0 1,0 0-1,0 0 0,0 0 1,0-1-1,0 1 1,0 0-1,1-1 0,-1 0 1,0 1-1,0-1 0,1 0 1,2 0-1,4-1 7,0 0-1,-1-1 1,1 0 0,-1 0-1,1-1 1,-1 0 0,0-1-1,9-5 1,22-13-135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07.5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16379,'0'0'96,"1"0"-1,-1 0 1,1 0-1,-1 0 1,1 0-1,-1 0 0,0 0 1,1 0-1,-1 0 1,1 0-1,-1 0 1,1 0-1,-1 0 0,0 1 1,1-1-1,-1 0 1,1 0-1,-1 0 1,0 1-1,1-1 0,-1 0 1,0 0-1,1 1 1,-1-1-1,0 0 1,1 1-1,-1-1 0,0 1 1,0-1-1,1 0 1,-1 1-1,0-1 1,0 1-1,0 0 0,11 18 940,-10-17-608,16 32 306,-3 1 0,-1 1 1,-1 0-1,-2 0 1,7 47-1,-11-33-577,-1 0 0,-3 0 0,-5 74-1,0-98-211,0 0 0,-13 45 0,12-59 106,0 0 0,-1 0 0,0-1 0,-1 0 0,0 0 0,0-1 0,-16 19 0,5-14-58,1-9-6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08.4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0 16516,'-8'0'2216,"1"3"-1320,5 5-344,4 2 1393,10 4-801,3-1-144,10 1-352,7-2-216,9-3-176,2-3-168,1-9-272,1-2-168,-6-4-480,-2-1-240,-13-1 440,-4 1 256,-14 1-280,-5 3-105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08.9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16 17100,'-2'10'1976,"2"-2"-1216,9-5-224,8-2 1089,12-1-649,2-3-160,8 0-248,2-3-96,-1 2-368,1-1-400,-5 2-792,-5-3 944,-8 2-160,-5 1-128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32.5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12955,'28'25'1120,"-1"0"-912,2-5-256,7-5 440,10-12-1296,8-5 856,5-13-152,1-3-136</inkml:trace>
  <inkml:trace contextRef="#ctx0" brushRef="#br0" timeOffset="1">983 130 12275,'54'0'856,"-3"-5"-1568,0-7 720,-3-1 288,0-2-336</inkml:trace>
  <inkml:trace contextRef="#ctx0" brushRef="#br0" timeOffset="2">1732 133 6385,'44'-6'272,"-1"-15"-192,-1-2-48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11.7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3 395 16900,'0'2'204,"-1"-1"0,1 1 0,0-1 0,-1 0 0,1 1 1,0-1-1,0 1 0,0-1 0,0 1 0,0-1 0,0 1 1,1 1-1,-1-3-152,1 0 0,-1 0 0,0 0 1,0 0-1,1 0 0,-1 0 0,0 0 1,1 1-1,-1-1 0,0 0 0,1 0 0,-1-1 1,0 1-1,0 0 0,1 0 0,-1 0 1,0 0-1,1 0 0,-1 0 0,0 0 0,0 0 1,1 0-1,-1-1 0,0 1 0,0 0 1,1 0-1,-1 0 0,0-1 0,0 1 0,0 0 1,0 0-1,1-1 0,-1 1 0,0-1 1,29-35 1645,-23 26-1574,225-311 1535,-197 280-1478,-34 41-178,0 0 0,0-1 1,0 1-1,0 0 0,0 0 0,0 0 0,0 0 0,0-1 1,0 1-1,0 0 0,0 0 0,1 0 0,-1 0 0,0-1 1,0 1-1,0 0 0,0 0 0,0 0 0,1 0 1,-1 0-1,0 0 0,0 0 0,0-1 0,1 1 0,-1 0 1,0 0-1,0 0 0,0 0 0,1 0 0,-1 0 0,0 0 1,0 0-1,0 0 0,1 0 0,-1 0 0,0 0 1,0 0-1,0 0 0,1 0 0,-1 0 0,0 1 0,0-1 1,0 0-1,0 0 0,1 0 0,-1 0 0,0 0 0,0 0 1,0 0-1,0 1 0,1-1 0,-1 0 0,0 0 1,0 0-1,0 0 0,0 1 0,0-1 0,0 0 0,0 0 1,0 0-1,0 0 0,1 1 0,-1-1 0,0 0 0,0 13 72,-45 166 349,21-93-345,12-48-63,8-28-154,1 0 1,0 0 0,0 0 0,1 1-1,0-1 1,0 19 0,2-29 94,0 0 0,0 0 1,0 1-1,0-1 0,0 0 0,0 0 1,0 0-1,0 1 0,0-1 1,0 0-1,0 0 0,0 0 1,1 1-1,-1-1 0,0 0 1,0 0-1,0 0 0,0 0 0,0 1 1,0-1-1,0 0 0,1 0 1,-1 0-1,0 0 0,0 0 1,0 0-1,0 1 0,0-1 0,1 0 1,-1 0-1,0 0 0,0 0 1,0 0-1,1 0 0,-1 0 1,0 0-1,0 0 0,0 0 1,1 0-1,-1 0 0,0 0 0,0 0 1,0 0-1,0 0 0,1 0 1,-1 0-1,0 0 0,0 0 1,0 0-1,1 0 0,-1 0 0,0-1 1,0 1-1,0 0 0,0 0 1,1 0-1,-1 0 0,0 0 1,0 0-1,0-1 0,0 1 1,0 0-1,0 0 0,0 0 0,1 0 1,-1-1-1,0 1 0,0 0 1,9-12-554,6-9-154,4-8-237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12.1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145 22 16732,'13'-6'900,"15"-7"74,-27 13-885,0-1 0,1 1 1,-1-1-1,1 1 0,-1 0 0,1 0 0,-1-1 0,0 1 0,1 0 0,-1 0 0,1 0 1,-1 1-1,1-1 0,2 1 0,-4-1-44,1 1 0,-1-1-1,1 1 1,-1-1 0,0 1 0,1-1 0,-1 1-1,0-1 1,1 1 0,-1 0 0,0-1 0,0 1-1,0-1 1,0 1 0,1 0 0,-1-1 0,0 1-1,0 0 1,0-1 0,0 1 0,0 0 0,-1-1-1,1 1 1,0 0 0,0-1 0,0 1 0,-1-1-1,1 1 1,-1 0 0,-9 24 407,7-20-310,-63 124 1110,-53 117 760,117-241-1952,-8 24 193,10-28-241,0-1 1,-1 1-1,1 0 0,0 0 0,0-1 0,-1 1 0,1 0 0,0 0 0,0-1 0,0 1 1,0 0-1,0 0 0,0-1 0,0 1 0,0 0 0,1 0 0,-1 0 0,0-1 0,0 1 1,1 0-1,-1-1 0,0 1 0,1 0 0,-1-1 0,1 1 0,-1 0 0,1-1 0,0 1 1,0 0-6,0-1 1,0 0 0,1 0 0,-1 0 0,0 0 0,0 0 0,1 0-1,-1 0 1,0 0 0,0-1 0,1 1 0,-1 0 0,0-1 0,0 1-1,0-1 1,2-1 0,20-13-96,-17 10 21,20-12-389,-7 5-228,-1-1 0,-1-1 0,0 0 0,0-1-1,19-24 1,-16 8-227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12.6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43 185 16820,'-11'10'1984,"7"-5"-1080,1-5-376,9-3 1241,6-6-489,13-8-360,8-2-144,8-5-352,2-2-136,2-1-207,0 3-138,-7 2-463,-4 4-336,-16 10-456,-16 7 976,-1-1-240,-14 8-232</inkml:trace>
  <inkml:trace contextRef="#ctx0" brushRef="#br0" timeOffset="1">1 296 17644,'6'3'2096,"7"-6"-1304,8-6-247,6-8 1119,8-2-656,1-1-224,3 1-472,0-2-448,-9 3-816,-5 1 888,-14 2-272,-5 2-112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13.1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183 5 15475,'0'-1'80,"0"1"-1,0 0 1,0 0-1,0-1 1,0 1-1,-1 0 1,1 0-1,0 0 1,0-1-1,0 1 1,-1 0-1,1 0 1,0 0 0,0-1-1,-1 1 1,1 0-1,0 0 1,0 0-1,-1 0 1,1 0-1,0 0 1,-1 0-1,1-1 1,0 1-1,0 0 1,-1 0-1,1 0 1,0 0-1,-1 0 1,1 0-1,0 0 1,0 1-1,-1-1 1,1 0-1,0 0 1,-1 0-1,-12 10 1662,-5 15-117,1 4-1216,1 1 0,2 1 0,1 1-1,1 0 1,-8 41 0,4 1 484,-8 95-1,22-148-774,-7 97 433,9-104-623,1 0 1,0 0-1,1 0 0,0 0 0,1 0 0,6 16 1,-8-27-77,0 1 1,1-1-1,0 0 1,0 0 0,-1 0-1,2 0 1,-1-1 0,0 1-1,1 0 1,4 3 0,-6-5 89,1 0 0,0 0 0,-1 0 0,1 0 0,0 0 0,-1 0 0,1-1 0,0 1 0,0-1 0,0 1 0,0-1 0,-1 0 0,1 1 0,0-1 0,0 0 0,0 0 0,0-1 0,0 1 1,0 0-1,2-1 0,17-10-636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01.5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0 16820,'1'0'1984,"1"6"-1296,-2 6-240,-2 5 937,1 5-425,1 2-120,-2 5-376,1 1-152,1-1-128,-2-4-112,1-4-536,1-6-272,-2-10-984,-2-7 1431,1-13-263,1-4-216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02.1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20 18244,'1'-6'2088,"-1"2"-1392,0 1-335,0 1 999,2 2-688,4-1-1408,-2 1 696,2-2-272,2 1-168</inkml:trace>
  <inkml:trace contextRef="#ctx0" brushRef="#br0" timeOffset="1">221 627 16484,'1'4'228,"7"24"2376,-8-28-2556,0 0 0,0 0 0,1 1 0,-1-1 0,0 0 0,0 0-1,0 1 1,0-1 0,1 0 0,-1 0 0,0 0 0,0 0 0,0 1 0,1-1 0,-1 0 0,0 0-1,0 0 1,1 0 0,-1 0 0,0 0 0,0 0 0,1 1 0,-1-1 0,0 0 0,1 0 0,-1 0-1,0 0 1,0 0 0,1 0 0,-1 0 0,0-1 0,1 1 0,10-13 1384,70-148 880,-56 110-2277,-23 47-60,0 0-1,0 0 1,0 1 0,0-1 0,5-5-1,-7 9 23,0 0-1,1 0 1,-1 0 0,0 0-1,0 0 1,0-1-1,0 1 1,0 0-1,1 0 1,-1 0-1,0 0 1,0 0 0,0 0-1,0 0 1,1 0-1,-1 0 1,0 0-1,0 0 1,0 0 0,0 0-1,1 0 1,-1 0-1,0 0 1,0 0-1,0 0 1,0 0 0,1 0-1,-1 0 1,0 0-1,0 0 1,0 0-1,0 0 1,0 0 0,1 0-1,-1 0 1,0 1-1,0-1 1,0 0-1,0 0 1,0 0-1,1 0 1,-1 0 0,0 0-1,0 1 1,3 17-116,-1 32-703,-2 0 0,-9 75 1,8-125 458,-1-11-112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02.6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116 1 17148,'0'1'1552,"0"10"-1224,-2 5-152,-1 5 1080,0 6-984,0 3-88,2 4-64,1 0-47,0-1 31,0 0-120,-2-6-465,2-4-191,-4-10 568,-1-5-144,2-11-56</inkml:trace>
  <inkml:trace contextRef="#ctx0" brushRef="#br0" timeOffset="1">2 168 17692,'-2'3'1608,"4"-3"-1136,1 0-168,6-2 737,4-2-337,5-2-352,2-2-280,5-1-488,4-1-352,2-2 647,-1 1-175,0 3-88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03.1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54 142 18316,'3'9'1576,"-6"6"-1136,0 6-200,0 6 689,2 3-329,-1 7-272,2 1-88,0-2-320,-3-4-144,3-8-424,2-6-225,-2-17 681,1-2-184,-1-19-96</inkml:trace>
  <inkml:trace contextRef="#ctx0" brushRef="#br0" timeOffset="1">6 11 16139,'0'-10'2561,"0"11"-2185,-1 7 1360,-2-1-815,3 2-1001,-2 2-456,2-5 463,0-2-159,6-2-152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03.6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5 841 18252,'-3'16'1173,"2"-11"-492,2-6 351,20-81 222,50-124 0,-59 185-1386,-12 21 130,1-1 0,-1 1-1,0 0 1,0 0 0,0 0 0,0 0-1,0 0 1,1 0 0,-1 0 0,0 0-1,0 0 1,0 0 0,0 0 0,1 0-1,-1 0 1,0 0 0,0 0 0,0 0-1,0 0 1,1 0 0,-1 0 0,0 0-1,0 0 1,0 0 0,0 0 0,0 0-1,1 0 1,-1 0 0,0 0 0,0 0-1,0 0 1,0 1 0,0-1 0,1 0-1,-1 0 1,0 0 0,0 0 0,0 0-1,0 0 1,0 1 0,0-1 0,0 0-1,0 0 1,0 0 0,0 0 0,0 0-1,0 1 1,1-1 0,-1 0 0,0 0-1,0 0 1,0 0 0,0 1-1,0-1 1,0 0 0,1 42-65,-16 206-1289,14-273 1121,0-10-90</inkml:trace>
  <inkml:trace contextRef="#ctx0" brushRef="#br0" timeOffset="1">161 119 17980,'0'3'131,"1"0"1,-1 0 0,1 0-1,0 0 1,0 0-1,0 0 1,0 0-1,0 0 1,1 0-1,0 0 1,-1 0-1,1-1 1,0 1 0,0-1-1,0 1 1,0-1-1,1 0 1,-1 0-1,1 0 1,-1 0-1,1 0 1,0-1 0,0 1-1,0-1 1,0 0-1,0 0 1,0 0-1,0 0 1,0 0-1,0-1 1,0 1 0,0-1-1,0 0 1,1 0-1,-1 0 1,0 0-1,0 0 1,0-1-1,1 0 1,-1 1 0,5-4-1,-1 2-103,-1-1 0,0-1 0,0 1 1,-1-1-1,1 0 0,-1 0 0,0 0 0,0-1 0,0 0 0,0 0 1,3-7-1,-5 8-14,0 0 1,0-1-1,-1 1 1,1-1-1,-1 0 1,0 1 0,-1-1-1,1 0 1,-1 0-1,0-1 1,0 1-1,-1 0 1,1 0 0,-2-11-1,1 14-1,0 1 1,0-1-1,0 0 1,-1 0-1,1 0 0,-1 0 1,1 1-1,-1-1 0,0 0 1,0 0-1,0 1 0,0-1 1,0 1-1,0-1 0,0 1 1,0-1-1,-1 1 1,1 0-1,-1-1 0,1 1 1,-1 0-1,1 0 0,-1 0 1,1 0-1,-1 0 0,0 1 1,0-1-1,1 0 0,-1 1 1,0 0-1,0-1 0,0 1 1,0 0-1,0 0 1,1 0-1,-1 0 0,0 0 1,0 0-1,0 0 0,0 1 1,0-1-1,-2 2 0,-3 0 28,0 0 0,0 1-1,0-1 1,0 2-1,0-1 1,1 1 0,-1 0-1,1 0 1,-8 8-1,4-1-6,0 0-1,1 1 0,0-1 0,1 2 0,0-1 1,1 1-1,-6 17 0,8-19-29,1 0 1,1 1-1,0-1 1,0 1-1,1-1 0,1 1 1,0 0-1,1 0 0,1 17 1,-1-25-27,1 0 0,-1 0 1,1-1-1,0 1 0,1 0 1,-1 0-1,1-1 1,-1 1-1,1-1 0,0 1 1,0-1-1,1 0 0,-1 1 1,1-1-1,0-1 0,-1 1 1,1 0-1,0-1 0,1 1 1,-1-1-1,0 0 0,5 2 1,-2-2 7,-1 0 0,0 0 0,1-1 0,-1 0 1,1 0-1,0 0 0,-1-1 0,1 0 1,0 0-1,-1 0 0,1-1 0,0 0 0,-1 0 1,1 0-1,5-3 0,26-11-111,5-2-49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04.2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0 16235,'3'20'2305,"-2"7"-1345,-1 6-384,-3 6 1809,2 6-1297,-1 1-192,2-5-488,0-2-352,2-9-544,1-7-264,1-13-440,-2-7 912,-2-12-272,-3-6-193</inkml:trace>
  <inkml:trace contextRef="#ctx0" brushRef="#br0" timeOffset="1">1 197 18412,'7'3'1624,"8"-2"-1192,3-1-160,5-4 473,4-2-497,1-2 832,-1-4-808,-3 6-88,-4 3-104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33.0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13627,'-6'32'1304,"2"7"-1024,1 7-224,-2 7 1161,7 10-1706,5 1-711,-4 5 992,5-1-168,2-6-136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04.8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65 188 20204,'0'17'1657,"-3"2"-1249,-2 5-176,2 6 600,2 3-240,-2 2-368,3-2-280,1-5-672,1-5-224,1-10-256,0-7-1529,-3-13 2073,0-7-480,1-11-249</inkml:trace>
  <inkml:trace contextRef="#ctx0" brushRef="#br0" timeOffset="1">0 29 17580,'0'-9'1768,"0"5"-1168,0-1-240,2 4 801,-1-2-561,4 1-1032,-1 1 600,5-1-328,2 1-128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05.3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0 302 19700,'38'-127'4286,"-5"23"-4021,-29 86-257,-3 12-9,1 1 0,-1-1 0,1 1 0,0-1 1,0 1-1,1 0 0,5-9 0,-7 18-9,0 0 0,0 0 0,0 1 0,0-1 0,-1 1 0,0 5 0,2 62-127,-1-22-1270,-6 70-1,5-120 1358,0 1 0,0 0 1,0 0-1,0-1 0,0 1 0,0 0 0,0 0 1,0-1-1,-1 1 0,1 0 0,0-1 0,0 1 1,-1 0-1,1-1 0,-1 1 0,1 0 0,0-1 1,-1 1-1,1-1 0,-2 1 0,-2-7-634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05.9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31 312 17724,'1'-2'1261,"10"-22"-700,1 0 0,1 0 0,17-22 1,16-27-147,-36 55-334,13-26 147,-21 41-177,0-1 0,-1 1 0,0-1 0,0 0 1,0 1-1,0-1 0,-1 0 0,0 0 0,1-6 0,-1 10-37,0-1 1,-1 0 0,1 1-1,0-1 1,0 1 0,0-1-1,0 0 1,-1 1 0,1-1-1,0 1 1,-1-1 0,1 1-1,0-1 1,-1 1-1,1-1 1,-1 1 0,1-1-1,-1 1 1,1 0 0,-1-1-1,1 1 1,-1-1 0,1 1-1,-1 0 1,1 0-1,-1-1 1,0 1 0,1 0-1,-1 0 1,1 0 0,-1 0-1,0 0 1,1 0 0,-1 0-1,0 0 1,1 0 0,-1 0-1,1 0 1,-1 0-1,0 0 1,1 0 0,-1 0-1,1 1 1,-1-1 0,-1 1-1,-1 0 57,-1 1 0,0 0 0,0 0 0,1 0 0,-7 5 0,-1 3 9,0 0 0,1 1-1,0 1 1,1-1 0,0 2 0,1-1 0,1 1 0,-11 24 0,9-16-4,1 1 0,1 1 0,1-1 0,-5 45 0,10-61-58,0 0 1,1 1 0,0-1-1,0 0 1,1 1 0,0-1-1,2 10 1,-2-14-88,0 0-1,0 1 1,0-1-1,0 0 1,0 0-1,1 0 1,-1 0-1,1 0 1,-1 0-1,1-1 1,0 1 0,-1 0-1,1-1 1,0 1-1,0-1 1,0 0-1,0 0 1,1 0-1,-1 0 1,0 0-1,0 0 1,1 0-1,2 0 1,1 0-206,1 0 0,-1-1 1,0 0-1,0 0 0,1-1 1,-1 1-1,0-1 0,0-1 0,1 1 1,-1-1-1,0 0 0,8-4 1,19-11-728</inkml:trace>
  <inkml:trace contextRef="#ctx0" brushRef="#br0" timeOffset="1">408 495 19524,'0'9'1865,"0"-3"-1281,0-4-248,0-5 880,3-3-888,0-5-936,-2-2 696,1-1-312,1-1-160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06.4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32 303 19740,'-2'35'2361,"-11"62"1,0 7-1876,12-89-470,0-6-32,0-1 0,0 1 0,1 0 0,0-1 0,1 1 0,0 0 0,1-1 0,4 16 0,-6-23 0,0 0 0,1 0 0,-1-1-1,0 1 1,1 0 0,-1-1 0,1 1 0,-1 0-1,1-1 1,-1 1 0,1 0 0,0-1-1,-1 1 1,1-1 0,0 1 0,-1-1 0,1 0-1,0 1 1,-1-1 0,1 0 0,0 1-1,0-1 1,-1 0 0,1 0 0,0 0-1,0 0 1,1 1 0,0-2-98,-1 1 1,1-1-1,0 1 1,-1-1-1,1 0 1,-1 0-1,1 0 1,-1 1-1,0-1 0,1-1 1,-1 1-1,2-2 1,2-3-343,1 0 0,-2 0 1,1-1-1,5-9 0,2-11-164,0-6-184</inkml:trace>
  <inkml:trace contextRef="#ctx0" brushRef="#br0" timeOffset="1">22 2 19980,'-6'-1'2017,"3"2"-1337,1 2-272,1 0 1016,-1 0-504,2-1-559,0 1-361,0-2-929,2 2 1257,-2-1-464,4 5-136,2 1-136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07.0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0 204 16107,'1'4'286,"6"19"2787,-7-23-3019,0 0 1,0 0-1,1 0 1,-1 1-1,0-1 1,0 0-1,0 0 1,1 0-1,-1 0 1,0 0-1,0 0 1,0 0-1,1 1 1,-1-1-1,0 0 1,0 0-1,1 0 1,-1 0-1,0 0 1,0 0-1,1 0 1,-1 0-1,0 0 1,0 0-1,0 0 1,1 0-1,-1 0 1,0-1-1,0 1 1,1 0 0,10-11 1276,8-17-754,-1-2 0,-2 0 0,15-36 0,-1-1-559,-30 67-18,0 1-1,0-1 0,0 0 0,1 0 1,-1 0-1,0 0 0,0 1 0,0-1 1,0 0-1,0 0 0,0 0 1,0 0-1,0 0 0,0 0 0,0 1 1,0-1-1,1 0 0,-1 0 0,0 0 1,0 0-1,0 0 0,0 0 1,0 0-1,1 0 0,-1 1 0,0-1 1,0 0-1,0 0 0,0 0 1,0 0-1,1 0 0,-1 0 0,0 0 1,0 0-1,0 0 0,0 0 0,1 0 1,-1 0-1,0 0 0,0 0 1,0 0-1,0 0 0,0 0 0,1-1 1,-1 1-1,0 0 0,0 0 0,0 0 1,0 0-1,0 0 0,1 0 1,-1 0-1,0 0 0,0-1 0,0 1 1,0 0-1,2 15 1,-3 5-78,0 31-581,-15 93 0,16-144 639,0 1 0,0 0 1,0 0-1,0 0 1,0-1-1,0 1 0,-1 0 1,1 0-1,0 0 0,-1-1 1,1 1-1,0 0 1,-1-1-1,1 1 0,-1 0 1,1-1-1,-1 1 0,1 0 1,-1-1-1,1 1 1,-1-1-1,0 1 0,1-1 1,-1 1-1,0-1 0,1 0 1,-2 1-1,-7-2-345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07.5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4 18828,'-14'13'1808,"13"-2"-1111,1-2-241,12 3 872,6-3-328,7-2-296,4-2-128,10-5-248,0-5-143,-3-5-337,0-5-273,-9 0-575,-4 3-288,-13 4 968,-7 4-272,-9 8-192</inkml:trace>
  <inkml:trace contextRef="#ctx0" brushRef="#br0" timeOffset="1">92 178 18036,'-1'7'1848,"2"4"-1168,7-2-248,5 0 865,4-2-225,7-4-408,4-3-176,4 0-504,-1-6-424,1-4-2368,-5-1 2519,-6-5-351,-1-2-240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37.2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1027 14107,'-1'-12'1608,"-5"-3"-1048,7-6-111,7-6 1183,10-10-888,6-7-80,12-14-56,8-5-80,5-14-119,2-9-73,2-8-392,-4-1-256,-5 1-441,-7 2-127,-17 9 616,-13 11-160,-22 15-232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37.7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1 15091,'-14'21'1353,"10"6"-849,2 4-200,10 5 592,8 3-256,16 6-152,10 5-40,18 5-176,3 4-56,12 7-256,0 2-232,3 5-1408,0-1 1528,-10-6-232,-8-6-128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11.4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0 407 17508,'57'-74'4384,"38"-59"-2780,42-55-1499,-137 188-98,1-1-1,-1 0 1,1 0 0,-1 1-1,0-1 1,1 0 0,-1 1-1,1-1 1,0 1 0,-1-1-1,1 1 1,-1-1 0,1 1-1,0-1 1,-1 1 0,1-1-1,0 1 1,0 0 0,-1 0-1,1-1 1,0 1 0,1 0-1,-1 0 2,-1 1-1,0-1 0,1 1 0,-1 0 0,0-1 1,1 1-1,-1-1 0,0 1 0,0 0 1,1-1-1,-1 1 0,0 0 0,0 0 0,0-1 1,0 1-1,0 0 0,0-1 0,0 1 1,0 1-1,-7 45 245,6-45-230,-30 215 741,31-215-773,-1 4-871,1 1-1,0-1 1,0 1 0,2 12-1,-3-23 31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11.9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130 0 17076,'0'20'1728,"3"4"-1272,-2 9-208,-1 6 904,2 8-816,-1 1-31,-1 0-1,0-3-32,0-5-272,-1-5-88,-1-11-392,-1-8-225,-4-10 577,2-4-112,1-5-72</inkml:trace>
  <inkml:trace contextRef="#ctx0" brushRef="#br0" timeOffset="1">1 226 15531,'0'10'1753,"10"1"-961,2-1-264,5-2 1648,1-2-1223,6-6-569,1-2-312,-1-8 160,0-7-88,-3-11-128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33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 11202,'-11'244'997,"-1"-3"-2870,20-132 518,-1-15 1170,-19 321 1912,10-377-894,1 0 0,1 0 1,3 0-1,10 59 0,-9-64-499,-6-23-288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39.9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0 18764,'-6'0'1200,"24"20"-1032,1 2-96,25 23 416,24 15-256,19 16-152,6 5 9,10 7-306,3 1-295,-15-7 472,-5-8-48,-23-23-144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4:58.5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24 241 11819,'-3'2'408,"1"0"0,0 1 0,0-1 1,0 1-1,1 0 0,-1-1 1,0 1-1,1 0 0,0 0 0,0 0 1,0 0-1,0 0 0,0 0 1,1 0-1,-1 1 0,1-1 0,0 0 1,0 0-1,0 6 0,0-9-343,1 1-1,-1-1 0,0 0 0,0 1 0,1-1 1,-1 1-1,0-1 0,1 1 0,-1-1 1,0 0-1,1 1 0,-1-1 0,1 0 0,-1 1 1,1-1-1,-1 0 0,1 0 0,-1 0 1,1 1-1,-1-1 0,1 0 0,-1 0 1,1 0-1,-1 0 0,1 0 0,-1 0 0,1 0 1,-1 0-1,1 0 0,-1 0 0,1 0 1,-1 0-1,1 0 0,-1 0 0,1 0 1,-1-1-1,1 1 0,-1 0 0,1 0 0,0-1 1,21-12 751,-20 11-752,25-21 181,0-2-1,-1-1 0,-2-1 0,36-50 1,-15 19-201,-30 37-43,-13 17-1,1 0 0,0 0 0,0 0 0,0 0 0,0 1 0,1-1 0,-1 1 0,6-4 0,-9 7 0,0 0 0,0 0 0,0 0 0,0 0 0,0 0 0,0 0 0,1 0 0,-1 0 0,0 0 0,0 0 0,0 0 0,0 0 0,0 0 0,0 0 0,0 0 0,1 0 0,-1 0 0,0 0 0,0 0 0,0 0 0,0 0 0,0 1 0,0-1 0,0 0 0,0 0 0,1 0 0,-1 0 0,0 0 0,0 0 0,0 0 0,0 0 0,0 0 0,0 0 0,0 1 0,0-1 0,0 0 0,0 0 0,0 0 0,0 0 0,0 0 0,0 0 0,0 0 0,0 1 0,0-1 0,0 0 0,0 0 0,1 11 0,-2 12 2,-14 94 50,4-41-570,-2 94-1,14-166 327,4 1-73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00.4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0 17636,'-2'5'1440,"1"7"-1080,-1 3-160,2 7 760,-3 5-439,3 3-353,0 2-40,2-1-96,1-2-40,-2-5-200,-1-5-241,0-7-319,0-1 616,-6-7-104,0-2-96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00.9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64 18068,'13'4'1424,"1"-2"-952,4-2-160,7 1 513,1-2-217,4-4-312,1-1-232,1-3-632,-4-4 640,-2-5-224,-2 0-112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40.7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16836,'3'2'1952,"4"5"-1648,8 7-192,11 4-16,3 7 424,14 10-440,7 6-152,13 4-440,3 4-1080,-2 1 1376,-1 7-168,-3 3-216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41.9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17180,'1'5'1416,"6"4"-984,5-2-136,7 5 584,13 0-240,13 0-199,4 0-57,7-4-256,-1-2-152,-2-5-424,-5-1-225,-12 0-495,-8-1 896,-13 1-232,-7 1-248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42.4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18 502 15419,'-10'29'1681,"2"-2"-1169,10-10-144,7-5 1080,18-12-704,3-6-168,10-14-231,2-2-201,3-6-513,0 3-271,-7 1 560,-4 3-160,-7 10-192</inkml:trace>
  <inkml:trace contextRef="#ctx0" brushRef="#br0" timeOffset="1">502 10 16604,'0'0'49,"0"-1"0,0 1 0,0-1 1,0 1-1,0-1 0,0 1 1,1-1-1,-1 1 0,0 0 1,0-1-1,0 1 0,1-1 1,-1 1-1,0 0 0,1-1 0,-1 1 1,0 0-1,1-1 0,-1 1 1,0 0-1,1 0 0,-1-1 1,1 1-1,-1 0 0,0 0 1,1 0-1,-1-1 0,1 1 0,-1 0 1,1 0-1,-1 0 0,1 0 1,-1 0-1,1 0 0,-1 0 1,0 0-1,1 0 0,-1 0 1,1 0-1,-1 0 0,1 1 0,-1-1 1,1 0-1,-1 0 0,0 0 1,1 1-1,-1-1 0,1 0 1,-1 0-1,0 1 0,1 0 0,18 23 1082,-15-18-870,14 20 53,-2 0-1,0 1 0,-2 1 1,13 36-1,-23-50-263,0 1 0,0 0 1,-1-1-1,-1 1 0,-1 0 0,0 1 0,-1-1 0,-1 0 0,0 0 0,-6 29 0,-8 8-520,-3 0 0,-42 85 0,47-109 340,-1 1-195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42.9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 1 17988,'-1'30'1600,"-8"7"-960,-3 7-216,1 4 569,2 0-169,4 1-104,5-2-72,2-10-248,7-5-112,3-17-224,3-8-192,3-17-568,-1-10-336,-5-14 832,-3-8-168,-8-18-176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43.4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5 16788,'-3'-5'1984,"2"5"-1336,-2 2-432,0-1 1905,3 1-2465,-2-2-33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44.0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1 258 17372,'0'1'185,"-1"0"1,1 0 0,0 0-1,0-1 1,0 1 0,0 0 0,0 0-1,1 0 1,-1 0 0,0 0-1,0 0 1,0-1 0,1 1-1,-1 0 1,0 0 0,1 0-1,-1-1 1,1 1 0,0 1-1,0-2-100,-1 0-1,1 0 0,-1 0 0,1 0 0,-1-1 1,1 1-1,-1 0 0,1 0 0,-1 0 0,1-1 1,-1 1-1,0 0 0,1 0 0,-1-1 0,1 1 1,-1 0-1,0-1 0,1 1 0,-1-1 0,0 1 0,1 0 1,-1-1-1,1 0 0,22-39 1117,-20 34-1084,63-142 372,-49 105-450,-16 40-45,1-1 0,-1 1 0,1 0-1,0 0 1,0 0 0,0 0 0,5-5 0,-7 8 5,0 0 0,0-1 0,0 1 0,1 0 0,-1 0 0,0 0 0,0 0 0,0 0 0,1 0 0,-1 0 0,0-1 0,0 1 0,0 0 0,1 0 0,-1 0 0,0 0 1,0 0-1,1 0 0,-1 0 0,0 0 0,0 0 0,0 0 0,1 0 0,-1 0 0,0 1 0,0-1 0,1 0 0,-1 0 0,0 0 0,0 0 0,0 0 0,1 0 0,-1 0 0,0 1 0,0-1 0,0 0 0,0 0 0,1 0 0,-1 1 0,5 18-27,-1 190-165,-5-135-1217,1-67 1210,0-7 189,0 0 0,1 0 0,-1 0 0,0 0 0,0 0 0,0 0 0,0 0 0,0 0 0,0 0 0,0 0 0,0 0 0,0 0 0,0 0 0,0 0 0,0 0 0,0 0 0,0 0 0,0 0 0,0 0 0,0 0 0,0 0 0,0 0 0,0 0 0,0 0 0,0 0 0,0 0 0,0 0 0,0 0 0,1 0 0,-1 0 0,0 0 0,0 0 0,0 0 0,0 0 0,0 0 0,0 0 0,0 0 0,2-13-399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34.1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1 468 17236,'1'-5'261,"1"0"0,-1 0 0,1 1 0,0-1 0,1 1 0,-1-1 0,1 1 0,3-5 0,37-50-41,-28 39-51,30-42-27,58-75-34,-78 106-110,1 2 1,39-33-1,-61 59-1,-1 0 1,1 0-1,0 1 0,0-1 1,0 1-1,4-2 1,-7 4 2,0-1 0,0 1 1,0 0-1,0 0 1,-1 0-1,1-1 0,0 1 1,0 0-1,0 0 1,0 0-1,-1 1 0,1-1 1,0 0-1,0 0 1,0 0-1,0 1 0,-1-1 1,1 0-1,0 1 1,0-1-1,-1 0 0,1 1 1,0-1-1,-1 1 1,1 0-1,0-1 1,-1 1-1,1-1 0,-1 1 1,1 0-1,-1-1 1,1 1-1,-1 0 0,1 0 1,-1 0-1,0-1 1,1 1-1,-1 0 0,0 0 1,0 0-1,0 1 1,4 17 14,-2 0 1,0 0-1,-1 1 1,-1-1 0,-3 27-1,1-11 29,-1 5 51,1-21-227,1 0 1,0 1-1,2-1 1,3 20-1,-4-38 126,0 0 1,0-1-1,0 1 0,0-1 0,0 1 0,0-1 1,1 1-1,-1-1 0,0 1 0,0-1 1,1 1-1,-1-1 0,0 1 0,1-1 0,-1 1 1,1-1-1,-1 0 0,0 1 0,1-1 0,-1 0 1,1 1-1,-1-1 0,1 0 0,-1 1 1,1-1-1,-1 0 0,1 0 0,-1 0 0,1 0 1,0 0-1,-1 1 0,1-1 0,-1 0 0,1 0 1,-1 0-1,1 0 0,0 0 0,-1-1 0,1 1 1,0 0-1,12-7-185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44.5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3 147 19060,'0'0'24,"0"0"1,0 0-1,0 0 0,0 0 0,0 0 1,-1 0-1,1 0 0,0 0 1,0 0-1,0 0 0,0 0 0,0 0 1,0 0-1,0 0 0,0 0 0,0 0 1,-1 1-1,1-1 0,0 0 1,0 0-1,0 0 0,0 0 0,0 0 1,0 0-1,0 0 0,0 0 0,0 0 1,0 0-1,0 0 0,0 0 1,0 0-1,0 1 0,0-1 0,-1 0 1,1 0-1,0 0 0,0 0 1,0 0-1,0 0 0,0 0 0,0 0 1,0 0-1,0 1 0,0-1 0,0 0 1,0 0-1,0 0 0,0 0 1,0 0-1,1 0 0,-1 0 0,0 0 1,0 0-1,0 0 0,0 1 0,0-1 1,0 0-1,0 0 0,0 0 1,0 0-1,0 0 0,0 0 0,0 0 1,0 0-1,0 0 0,0 0 0,1 0 1,-1 0-1,0 0 0,11 0 572,14-4-177,-5-5-230,0 0 0,27-18 1,-39 22-131,-1 0 0,0-1 1,0 1-1,-1-2 0,1 1 1,-1-1-1,-1 1 0,10-16 1,-14 21-39,0 0 1,-1 0 0,1 0 0,0 0 0,-1-1 0,1 1 0,-1 0 0,0 0-1,1-1 1,-1 1 0,0 0 0,0 0 0,0-1 0,0 1 0,0 0 0,0-1 0,0 1-1,0-2 1,-1 2-2,1 1-1,-1-1 1,1 1-1,-1-1 1,1 1-1,-1-1 1,1 1-1,-1 0 1,1-1-1,-1 1 0,1 0 1,-1-1-1,0 1 1,1 0-1,-1-1 1,0 1-1,1 0 1,-1 0-1,0 0 1,1 0-1,-1 0 1,0 0-1,1 0 1,-2 0-1,-2 0 32,0 1-1,1-1 1,-1 1 0,0 0 0,1 0-1,-1 1 1,0-1 0,1 1-1,0 0 1,-1-1 0,-3 4 0,-3 5 17,0 0 0,1 0 1,0 1-1,0 0 0,1 1 1,0 0-1,1 0 0,1 1 1,0 0-1,1 0 1,0 1-1,1-1 0,0 1 1,1 0-1,1 0 0,0 0 1,1 0-1,1 19 0,0-30-54,0 0 0,0 0 0,0 0 0,1 0 0,-1 0 0,1 0 0,0 0 0,0 0 0,0 0 0,1 0 0,-1 0 0,1-1-1,-1 1 1,1-1 0,0 1 0,0-1 0,0 1 0,0-1 0,0 0 0,5 3 0,-3-3-61,0 0 0,0 0 0,1 0 0,-1-1-1,1 0 1,-1 0 0,1 0 0,-1 0 0,1-1 0,0 1 0,-1-1 0,1-1 0,6 0 0,1-1-51,1 0 0,-1-1 0,0-1 0,0 0 0,0 0 0,-1-1 0,17-11 0,9-6-224</inkml:trace>
  <inkml:trace contextRef="#ctx0" brushRef="#br0" timeOffset="1">718 347 19372,'0'15'2169,"7"-4"-1481,1-7-296,5-2 1544,8-4-1256,5-4-192,7-4-488,6-1-304,0-1-672,-1 1-352,-8 8 992,-8 3-248,-17 0-272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45.0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59 19764,'3'17'1681,"12"-10"-1121,3 2-248,13-10 600,4-5-328,8-9-712,1-2-440,3-4 592,-1 5-168,-7 1-240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45.5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80 449 16123,'3'-11'2150,"-5"8"-255,1 4-1762,0-1-1,0 1 1,0-1 0,1 1-1,-1-1 1,0 1 0,0 0-1,1-1 1,-1 1 0,1 0-1,-1 0 1,1 0 0,-1-1-1,1 1 1,-1 0 0,0 2-1,-9 23 194,2 1 0,0 0-1,2 0 1,1 1-1,1-1 1,1 1-1,1 0 1,2 0-1,5 49 1,-4-71-313,0 1 1,1-1-1,-1 0 1,1 1-1,1-1 1,-1 0-1,1 0 1,0 0-1,4 6 1,-5-10-51,-1 0 0,1 0 0,0 0 1,-1 0-1,1-1 0,0 1 0,0-1 0,0 1 0,0-1 1,0 0-1,1 1 0,-1-1 0,0 0 0,1-1 0,-1 1 1,1 0-1,-1-1 0,0 1 0,1-1 0,-1 0 0,1 0 1,-1 0-1,1 0 0,-1 0 0,1 0 0,-1-1 0,4 0 1,-2 0-37,0-1 0,-1 0 0,1 0 0,0 0 0,-1 0 1,0-1-1,1 1 0,-1-1 0,0 0 0,0 1 1,-1-2-1,1 1 0,0 0 0,-1 0 0,0-1 0,0 1 1,0-1-1,0 0 0,-1 0 0,1 0 0,-1 0 0,1-7 1,9-33-415</inkml:trace>
  <inkml:trace contextRef="#ctx0" brushRef="#br0" timeOffset="1">10 0 19628,'-5'21'1993,"1"2"-1465,4-5-264,4 0 1824,11-6-2328,6-5-496,-3-8 680,-3-11-152,-1-9-120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45.9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1 154 17244,'0'-8'321,"1"0"0,0 1 0,1-1 0,-1 1 0,1 0 0,1-1 0,0 1 1,0 0-1,0 0 0,1 1 0,0-1 0,0 1 0,0 0 0,1 0 0,0 0 0,0 0 1,1 1-1,0 0 0,0 0 0,0 1 0,0-1 0,10-3 0,-15 7-301,1 0 1,0 1-1,0-1 0,-1 1 0,1-1 0,0 1 0,0 0 1,0 0-1,0 0 0,-1 0 0,1 0 0,0 0 0,0 0 0,0 0 1,0 1-1,-1-1 0,1 1 0,0 0 0,0-1 0,-1 1 1,1 0-1,-1 0 0,1 0 0,-1 0 0,1 0 0,-1 1 1,1-1-1,-1 0 0,0 1 0,0-1 0,0 1 0,0-1 0,0 1 1,0-1-1,0 1 0,1 3 0,1 2 15,-1 0 0,1 0 0,-1 0 1,-1 1-1,1-1 0,-2 1 0,1 11 0,-2 6 106,-1-1-1,-1 0 1,-1 0 0,-1-1-1,-10 26 1,-48 114 1020,38-104-641,23-55-486,0 0 10,1-1-1,-1 1 1,1-1 0,0 1 0,0 0 0,0 5 0,1-8-42,0-1 0,0 0-1,0 1 1,0-1 0,0 1 0,0-1 0,0 1 0,0-1 0,0 0 0,1 1 0,-1-1 0,0 1 0,0-1 0,0 0 0,1 1-1,-1-1 1,0 0 0,0 1 0,1-1 0,-1 0 0,0 0 0,1 1 0,0-1 0,0 1-14,0-1 0,0 0-1,0 1 1,1-1 0,-1 0 0,0 0 0,0 0 0,0 0 0,0 0-1,1 0 1,-1 0 0,2-1 0,146-36-2978,-118 27 2391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54.3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90 19884,'-1'2'1961,"-2"1"-1457,10-8-192,2-2 1112,8-2-920,2-2-144,7-1-80,3 0-72,1 0-120,1 2-104,-2 2-328,-1 2-248,-4 3-584,-4 3-232,-10 0 1008,-8 0-289,-1 2-215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54.7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55 14211,'3'-7'467,"0"1"0,1 0-1,0 0 1,0 0 0,0 0 0,1 0-1,5-5 1,-10 11-399,0 0 1,0 0-1,0 0 0,0 0 0,0 0 0,0 0 1,1 0-1,-1 0 0,0-1 0,0 1 1,0 0-1,0 0 0,0 0 0,1 0 0,-1 0 1,0 0-1,0 0 0,0 0 0,0 0 1,0 0-1,1 0 0,-1 0 0,0 0 0,0 0 1,0 0-1,0 0 0,0 0 0,1 0 1,-1 0-1,0 0 0,0 0 0,0 0 0,0 0 1,0 1-1,0-1 0,1 0 0,-1 0 1,0 0-1,0 0 0,0 0 0,0 0 0,0 0 1,0 0-1,0 1 0,3 8 789,-4 8-495,-7 31 549,-26 84 0,15-67-691,-8 27-110,-10 40-2,31-107-65,2 0 0,0 1-1,1 31 1,2-55-42,1 0 1,0 1-1,0-1 0,0 0 0,0 1 0,1-1 0,-1 1 0,1-1 0,-1 0 1,1 0-1,0 1 0,0-1 0,0 0 0,0 0 0,0 0 0,0 0 0,1 0 1,-1 0-1,1 0 0,-1 0 0,1-1 0,0 1 0,-1 0 0,1-1 0,0 0 1,0 1-1,0-1 0,1 0 0,-1 0 0,0 0 0,0 0 0,0-1 0,1 1 1,-1 0-1,0-1 0,1 0 0,-1 0 0,1 1 0,-1-1 0,0-1 0,1 1 1,-1 0-1,0 0 0,3-2 0,8-1-198,0 0 0,0-1 0,0-1 0,-1 0-1,0-1 1,0 0 0,0-1 0,-1 0 0,16-14 0,13-11-199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55.2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 1 17228,'0'13'2112,"-3"8"-1336,-3 5-344,-2 4 2497,4 6-2513,1 1-104,1 2 8,1-1-72,1-7-208,0-1-160,0-6-432,0-3-296,-3-6-184,-2-6 768,-2-9-240,-1-4-177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55.6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1 174 20300,'-1'-4'210,"1"0"-1,0 1 0,1-1 0,-1 0 1,1 0-1,-1 1 0,1-1 0,0 1 1,1-1-1,-1 0 0,1 1 0,-1 0 1,1-1-1,2-3 0,1 2-31,-1 0 0,1 0 0,0 0 0,0 0 0,0 1 0,0 0 0,8-5 0,7-1-12,-1 0 0,1 1 1,41-11-1,-37 13-125,-1 2 0,1 0 0,26-1-1,-39 5-32,-1 1 0,1 0 0,0 1 0,-1 0-1,1 0 1,-1 2 0,1-1 0,-1 1 0,14 6 0,-20-7 7,-1-1 1,0 1 0,0 0 0,0 0 0,0 0 0,0 1 0,0-1 0,-1 1 0,1-1-1,-1 1 1,1 0 0,-1 0 0,0 0 0,0 0 0,-1 0 0,1 1 0,-1-1 0,1 0-1,-1 1 1,0-1 0,0 1 0,-1 0 0,1-1 0,-1 1 0,0 0 0,0-1 0,0 1 0,0 0-1,0-1 1,-1 1 0,-1 5 0,-2 4 55,0 0 0,-1 0 0,0 0 0,-1 0 0,0-1 0,-1 0 0,-10 13 0,-1 1-48,-2 0 0,-1-2 1,-1 0-1,-1-2 0,-1 0 0,0-1 1,-2-2-1,-43 26 0,66-44-179,-1 1-1,0-1 1,1 1 0,-1-1-1,0 0 1,0 0 0,1-1-1,-1 1 1,-7-1 0,11 0 116,-1 0 0,0 0 0,0 0 0,1 0 0,-1 0 0,0 0 0,1-1 0,-1 1 0,0 0 1,1-1-1,-1 1 0,0 0 0,1-1 0,-1 1 0,0-1 0,1 1 0,-1-1 0,1 1 0,-1-1 0,1 1 0,-1-2 0,0 1 4,1 0-1,0-1 0,0 1 0,-1 0 0,1-1 1,0 1-1,0 0 0,0-1 0,0 1 0,0 0 1,0-1-1,1 1 0,-1 0 0,0 0 0,1-1 1,0-1-1,7-12-626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56.1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276 1 17716,'1'0'86,"0"0"1,0 0 0,-1 0-1,1 1 1,0-1-1,0 1 1,-1-1-1,1 0 1,0 1 0,-1-1-1,1 1 1,-1-1-1,1 1 1,-1 0-1,1-1 1,-1 1 0,1 0-1,-1-1 1,1 1-1,-1 0 1,0-1-1,1 1 1,-1 0 0,0 0-1,0-1 1,0 1-1,0 0 1,1 0-1,-1 0 1,0-1 0,-1 3-1,1 34 725,0-25-131,6 197 2175,0-82-3705,-6-125 725,0 0 0,0 0-1,0-1 1,0 1-1,0 0 1,0 0 0,0 0-1,-1-1 1,1 1-1,-1 0 1,1-1 0,-1 1-1,1 0 1,-1-1 0,0 1-1,0-1 1,0 1-1,0-1 1,0 1 0,-3 1-1,3-2-107,-1 0-1,0-1 1,1 1 0,-1-1-1,0 0 1,0 1 0,0-1-1,0 0 1,1 0 0,-1 0-1,0 0 1,0 0 0,0-1-1,1 1 1,-1-1 0,0 1-1,0-1 1,1 1 0,-1-1-1,-3-2 1,-21-9-1827,1-2 0,-41-29-1,-42-41 3293,95 74-385,3-1 1479,10 11-2289,0 0-1,-1-1 1,1 1 0,0 0 0,0 0-1,0 0 1,0 0 0,0 0 0,0 0-1,0-1 1,0 1 0,1 0 0,-1 0-1,0 0 1,0 0 0,0 0 0,0 0-1,0 0 1,0-1 0,0 1 0,0 0-1,0 0 1,0 0 0,0 0 0,0 0-1,0 0 1,0 0 0,1 0 0,-1 0-1,0 0 1,0-1 0,0 1 0,0 0-1,0 0 1,0 0 0,0 0-1,0 0 1,1 0 0,-1 0 0,0 0-1,0 0 1,0 0 0,0 0 0,0 0-1,0 0 1,1 0 0,-1 0 0,0 0-1,0 0 1,27 5 2192,-11-2-1799,2-1-182,-1-2-1,1 0 1,-1-1-1,1-1 1,-1 0-1,0-1 1,0-1-1,0-1 1,24-10-1,-4-2-413,0-2-1,62-43 1,-61 40 41,-8 9-115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56.8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141 2 17380,'0'-1'66,"-1"1"1,1 0 0,0 0 0,-1 0-1,1 0 1,0 0 0,-1 0-1,1 0 1,0 0 0,-1 0-1,1 0 1,0 0 0,-1 0-1,1 0 1,0 0 0,0 0 0,-1 0-1,1 0 1,0 0 0,-1 0-1,1 0 1,0 1 0,-1-1-1,1 0 1,0 0 0,0 0 0,-1 0-1,1 1 1,0-1 0,0 0-1,-1 0 1,1 1 0,0-1-1,0 0 1,-1 1 0,-13 11 351,4 2 30,0 1 0,0 0 0,2 0 0,0 1 0,1 0 0,-10 31-1,6-7-95,-11 73-1,16-61-138,-1 58 0,8-86-223,0 0 0,1 0 0,1 0 0,12 40 0,-13-57-138,0 0 0,1 0-1,0 0 1,0 0-1,1 0 1,0-1 0,0 1-1,10 10 1,-11-14 53,0 0-1,1-1 1,-1 1 0,1-1-1,-1 1 1,1-1-1,0 0 1,0 0 0,0-1-1,0 1 1,0-1 0,1 0-1,-1 0 1,0 0-1,0-1 1,9 1 0,14-3-518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35.0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14 318 11442,'-2'-4'167,"0"0"-1,0 0 1,1 0-1,-1 0 1,1 0-1,0 0 1,0-1-1,0 1 1,1 0-1,0-1 0,0 1 1,0 0-1,0-1 1,0 1-1,1 0 1,0-1-1,0 1 1,0 0-1,0 0 1,1 0-1,0 0 0,4-7 1,4-7 379,0 1 0,2 0 0,19-22-1,-21 28-327,46-52 858,-50 57-919,0 0 1,1 0 0,0 1 0,0 0 0,1 0 0,-1 1 0,10-5 0,-16 9-133,0-1 0,0 1 0,0-1 1,0 1-1,0 0 0,0 0 0,0-1 0,0 1 0,0 0 0,0 0 1,0 0-1,1 0 0,-1 0 0,0 0 0,0 0 0,0 0 0,0 1 0,0-1 1,0 0-1,0 1 0,0-1 0,0 1 0,0-1 0,0 1 0,0-1 1,0 1-1,0 0 0,0 0 0,-1-1 0,1 1 0,0 0 0,0 0 1,-1 0-1,1 0 0,-1 0 0,1 0 0,-1-1 0,1 2 0,-1-1 1,1 0-1,-1 0 0,0 0 0,0 0 0,1 0 0,-1 2 0,1 4 45,-1 1 0,1-1 0,-1 1-1,0 0 1,-3 10 0,-2 13 60,-2-1-1,-2 0 1,0 0 0,-2-1-1,-1-1 1,-2 1 0,0-2-1,-26 36 1,39-62-131,0 1 0,0-1 0,0 0 0,0 0 0,0 1 0,1-1 0,-1 1 0,1-1 0,-1 0 0,1 1 0,-1-1 0,1 1 0,0-1 0,0 1 0,0-1 0,0 1 0,0 0 0,0-1 0,0 1 0,0-1 0,0 1 0,1-1 0,0 3 0,0-2-1,1 0 1,-1-1-1,1 1 0,-1-1 1,1 1-1,0-1 1,-1 1-1,1-1 1,0 0-1,0 0 0,0 0 1,0 0-1,0 0 1,3 0-1,7 2 124,0 0 0,1-1 0,-1-1 1,20 0-1,5-3-73,-1-6 63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57.7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 0 22069,'-13'0'1672,"5"6"-1320,1-3-272,5 0 136,2-1-400,3-2 272,2-5-104,4 5-224,3 2-96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57.3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68 0 17404,'-5'14'1832,"-1"14"-1048,-3 5-280,-1 15 1041,-2 3-369,1 8-400,4 0-144,2-8-224,2-3-136,6-17-120,5-5-80,4-20-152,1-8-136,2-14-608,-1-8 176,-2-11 456,0-13-144,-3-12-128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58.3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1 113 14779,'1'-6'300,"0"1"0,0-1-1,0 1 1,1 0 0,0-1-1,0 1 1,1 0 0,-1 0-1,1 1 1,0-1 0,1 0 0,-1 1-1,1 0 1,0 0 0,0 0-1,0 0 1,0 1 0,1-1-1,-1 1 1,1 0 0,9-4 0,-12 6-266,0-1 0,1 1 0,-1 0 1,0 0-1,1 0 0,-1 0 1,0 1-1,1-1 0,-1 0 0,1 1 1,-1 0-1,1 0 0,-1 0 1,1 0-1,0 0 0,-1 0 0,1 0 1,-1 1-1,0 0 0,1-1 1,-1 1-1,1 0 0,-1 0 0,0 0 1,1 0-1,-1 1 0,0-1 1,0 1-1,0-1 0,0 1 0,0 0 1,-1-1-1,1 1 0,0 0 1,-1 0-1,1 0 0,-1 1 0,0-1 1,0 0-1,0 0 0,0 1 1,0-1-1,0 1 0,-1-1 0,1 1 1,-1-1-1,1 5 0,0 5 35,-1 0 0,0 0-1,0 0 1,-1 1 0,-1-1-1,0 0 1,0 0 0,-1-1-1,-6 14 1,-2 5 224,-2 0 0,-21 33 0,-22 18 626,57-79-998,7-3-186,7-5-115,33-26 876,-19 11-599,9-5-40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58.8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3 287 18220,'-3'24'2192,"6"-5"-1423,9-8-313,3-4 1304,9-4-920,3-3-152,3-6-224,2-1-272,-2-4-624,-2-2-360,-7 4-2264,-4 3 2647,-14-3-407,-3 1-312</inkml:trace>
  <inkml:trace contextRef="#ctx0" brushRef="#br0" timeOffset="1">689 0 14587,'1'1'145,"-1"-1"0,1 1 0,-1-1 0,0 1 0,0-1 0,1 1 0,-1-1 0,0 1 0,0 0 0,1-1 0,-1 1 1,0 0-1,0-1 0,0 1 0,0-1 0,0 1 0,0 0 0,0-1 0,0 1 0,0 0 0,0-1 0,0 1 0,-1 0 0,1-1 0,0 1 0,-1 0 0,-4 20 1144,5-21-1167,-32 123 3917,-7 63-2249,36-170-1692,-6 41 131,9-54-217,-1 0-1,1 0 1,0 0 0,0 0-1,0 1 1,1-1 0,-1 0-1,1 0 1,0 0 0,0 0 0,0 0-1,0 0 1,3 5 0,-3-7-9,1 0 0,-1 0 0,0 0 0,1 0 0,-1 0 0,1-1 0,-1 1 0,1 0 0,-1-1 0,1 1 0,-1-1 0,1 0 0,0 1 1,-1-1-1,1 0 0,0 0 0,-1 0 0,1 0 0,0 0 0,1-1 0,33-7-293,-25 5 44,0-1 1,-1-1-1,1 0 0,-1 0 0,0-1 0,-1 0 0,1-1 1,9-9-1,4-9-217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5:59.4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333 36 20732,'-4'23'1577,"-8"10"-1201,4 4-168,-2 11 512,1 3-240,3 6-200,3-1-80,3-2-304,3-6-256,3-6-544,-5-4-112,1-14 752,-1-5-200,-7-10-201</inkml:trace>
  <inkml:trace contextRef="#ctx0" brushRef="#br0" timeOffset="1">0 179 19292,'2'-7'214,"1"1"0,0-1-1,0 1 1,0 0 0,1 0 0,0 0-1,0 0 1,1 1 0,-1 0 0,1 0 0,0 0-1,1 0 1,-1 1 0,1 0 0,0 0-1,0 1 1,0-1 0,7-2 0,14-6 250,1 2 0,54-13 1,43-3 6,-102 23-416,0 0 0,0 2 0,36 2-1,-56-1-47,0 1 0,1-1 0,-1 1 0,1 0-1,-1-1 1,0 2 0,1-1 0,-1 0-1,0 1 1,0-1 0,0 1 0,0 0 0,3 3-1,-5-4 6,0 1 0,1-1 0,-1 1 0,0-1 0,0 1-1,0 0 1,-1 0 0,1-1 0,0 1 0,-1 0 0,1 0-1,-1 0 1,1 0 0,-1 0 0,0 0 0,0 0 0,0 0-1,0 0 1,0 0 0,-1 0 0,1 0 0,0-1-1,-1 1 1,-1 4 0,-3 7 71,0-1 1,-2 0-1,1 0 0,-1 0 0,-1-1 0,0 0 1,-12 13-1,-3 0-21,-47 38 0,70-61-63,-37 24-931,36-24 894,0 0-1,0 0 1,0-1 0,0 1-1,0 0 1,-1-1 0,1 1 0,0-1-1,0 1 1,0-1 0,-1 0-1,1 1 1,0-1 0,0 0-1,-1 0 1,1 0 0,0 0 0,-1 0-1,1 0 1,0 0 0,0 0-1,-1-1 1,1 1 0,0 0-1,0-1 1,-1 1 0,1-1 0,0 0-1,-1 0 1,-4-10-429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00.5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32 20308,'-1'8'1817,"2"-4"-1129,7-2-224,7 1 760,3-2-176,4-1-295,4 2-145,2-2-240,1 0-72,-2-2-240,-3 1-120,-6-2-336,-3 0-312,-5-2 1312,-2-2-728,-5-7-48,-2-2-32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01.0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0 17756,'-41'61'6291,"1"17"-4397,31-58-1803,1 1 0,1 0 1,1 0-1,1 0 0,1 1 0,-2 29 0,6-45-70,0 0-1,0 0 1,0 0 0,1 0 0,0 0-1,1 0 1,-1-1 0,1 1-1,3 7 1,-4-11-15,1 1 1,-1-1-1,1 0 1,-1 1-1,1-1 1,0 0-1,0 0 0,0 0 1,0 0-1,0-1 1,0 1-1,1 0 0,-1-1 1,1 0-1,-1 1 1,1-1-1,-1 0 0,1 0 1,0-1-1,-1 1 1,7 0-1,0 0-25,0-2 0,0 1 0,0-1 0,0 0 0,0-1 0,0 0 0,-1 0 0,1-1 0,-1 0 0,1-1-1,8-5 1,0 0-331,-1-1-1,1-1 1,-2-1-1,18-16 0,-27 24 274,-1-1 0,0 0 0,-1 0 0,1 0 0,-1 0 0,0-1-1,0 0 1,-1 1 0,1-1 0,-1-1 0,-1 1 0,1 0 0,-1-1 0,0 0-1,-1 1 1,1-1 0,0-12 0,-10-20-555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01.5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 23 20524,'-9'0'2177,"1"-2"-1593,2 1-272,5 1 960,1-2-792,1 2-272,7-3-1080,-1 2 480,2-2 152,0-5-152,2 5-176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02.1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4 915 17180,'-1'6'339,"0"1"67,0-1 0,1 1 0,-1 0 0,2 8 1,-1-15-373,0 0 0,0 0 1,0 0-1,0 1 1,0-1-1,0 0 1,0 0-1,0 0 1,0 1-1,0-1 1,0 0-1,0 0 1,0 0-1,0 0 1,0 1-1,0-1 1,0 0-1,0 0 1,1 0-1,-1 0 1,0 1-1,0-1 1,0 0-1,0 0 1,0 0-1,0 0 1,1 0-1,-1 0 1,0 1-1,0-1 1,0 0-1,0 0 1,1 0-1,-1 0 1,0 0-1,0 0 0,0 0 1,1 0-1,-1 0 1,0 0-1,0 0 1,0 0-1,0 0 1,1 0-1,-1 0 1,0 0-1,0 0 1,0 0-1,1 0 1,10-10 882,8-15-170,43-97 245,-13 25-1213,-48 95 195,1-1 1,-1 0-1,1 1 0,0-1 1,0 1-1,0-1 1,0 1-1,5-4 0,-7 6 21,0 0 1,0-1-1,1 1 0,-1 0 0,0 0 1,0 0-1,1 0 0,-1 0 0,0 0 0,0 0 1,1 0-1,-1 0 0,0 0 0,1 0 1,-1 0-1,0 0 0,0 0 0,1 0 0,-1 0 1,0 0-1,0 0 0,1 0 0,-1 0 1,0 1-1,0-1 0,1 0 0,-1 0 0,0 0 1,0 0-1,0 1 0,1-1 0,-1 0 1,0 0-1,0 1 0,5 18-68,-3 30 173,-3 1-1,-9 58 1,0 9-564,9-106-279,3-23 235,3-11 123</inkml:trace>
  <inkml:trace contextRef="#ctx0" brushRef="#br0" timeOffset="1">495 0 20212,'7'29'1593,"-4"5"-1153,0 4-128,9 10 448,6 4-192,2 5-24,1 4-88,3 5-120,-6 4-96,-7 7-80,-5 2-72,-14 5-224,-10 2-144,-18 0-584,-5-2 1744,-11-12-960,2-11-24,1-16-56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06.8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91 20668,'9'5'1393,"7"-4"-1121,4 2-120,7-9 448,10-4-336,12-5-72,2 0-24,3 1-104,-2-2-152,-2 2-544,-7 6-248,-11 7-609,-10 1 1153,-14 9-288,-4 0-240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36.0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578 49 16908,'-14'-7'435,"0"0"1,-1 1 0,0 0 0,0 2 0,0-1 0,-1 2-1,-22-3 1,-8 2-3,-60 3-1,85 2-304,0 0 0,1 2 0,-1 0 0,0 1 1,1 1-1,-33 13 0,45-14-94,0 0 1,0 0 0,1 1-1,0 0 1,0 0-1,0 0 1,0 1 0,-6 7-1,9-8-24,0 0 1,1 0-1,0 1 0,0-1 0,0 1 0,0-1 0,1 1 1,0 0-1,0 0 0,0 0 0,1 0 0,-1 10 0,2-14-21,-1 0 0,1-1-1,0 1 1,0 0-1,0 0 1,0 0-1,1-1 1,-1 1-1,0 0 1,1 0-1,-1-1 1,1 1 0,-1 0-1,1-1 1,0 1-1,0 0 1,0-1-1,0 1 1,0-1-1,0 0 1,0 1-1,0-1 1,1 0 0,-1 0-1,1 1 1,-1-1-1,0 0 1,1 0-1,0-1 1,-1 1-1,1 0 1,0 0-1,-1-1 1,1 1-1,0-1 1,-1 0 0,1 1-1,0-1 1,0 0-1,0 0 1,-1 0-1,1 0 1,3-1-1,8-1-173,-1-1-1,0-1 0,24-9 1,-6 2-210,-28 10 373,-1 1-1,0-1 1,0 1 0,1-1-1,-1 1 1,1 0 0,-1 0 0,0 0-1,1-1 1,-1 1 0,0 1 0,1-1-1,-1 0 1,1 0 0,-1 0 0,0 1-1,1-1 1,1 2 0,-2-2 10,0 1 1,0 0 0,-1-1-1,1 1 1,0 0-1,-1 0 1,1 0 0,-1 0-1,1 0 1,-1 0-1,1 0 1,-1-1 0,0 1-1,1 0 1,-1 1-1,0-1 1,0 0 0,0 0-1,0 1 1,0 5 13,-1 0 1,0 1-1,0-1 1,0 0-1,-6 13 1,-48 114 799,16-45 93,39-87-870,-1-1-1,0 1 0,1 0 1,-1 0-1,1-1 0,0 1 1,-1 0-1,1 0 0,0-1 0,0 1 1,0 3-1,0-4-17,1-1 0,-1 1 0,0-1 0,0 0 0,0 1 0,1-1 0,-1 1 0,0-1 0,1 1 0,-1-1 0,0 0 0,1 1 0,-1-1 0,1 1 0,-1-1 0,0 0 0,1 0 0,-1 1 0,1-1 0,-1 0 0,1 0 0,-1 1 0,1-1 0,-1 0 0,2 0 0,2 0-42,0 0-1,1 0 0,-1-1 0,1 1 0,-1-1 0,1 0 0,5-3 0,114-38-905,-71 28 704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07.2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29 17444,'24'15'1512,"6"-8"-920,3-1-200,9-4 504,2-2-151,-1-9-105,-1-2-240,-4-1-848,-7-3 1584,-5 9-1080,-5 0-16,-6 6-48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08.7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90 15483,'-1'-2'149,"0"0"0,0 0 0,1 1 0,-1-1-1,0 0 1,1 0 0,-1 0 0,1 0 0,-1 0-1,1 0 1,0 0 0,0 0 0,0 0 0,0 0-1,1 0 1,-1 0 0,0 0 0,1 0 0,-1 0 0,1 0-1,0 0 1,0 0 0,-1 0 0,1 1 0,0-1-1,1 0 1,-1 1 0,0-1 0,0 1 0,1-1-1,-1 1 1,1-1 0,-1 1 0,1 0 0,0 0 0,-1 0-1,1 0 1,0 0 0,0 0 0,3 0 0,3-3-37,0 1 1,0 0-1,1 0 1,-1 1-1,1 0 1,0 1-1,-1-1 1,1 2 0,0-1-1,0 1 1,0 1-1,0 0 1,-1 0-1,10 3 1,-13-3-98,0 0 0,0 1 1,0-1-1,-1 1 0,1 0 0,-1 1 1,1-1-1,-1 1 0,0 0 0,0 0 1,0 0-1,0 0 0,-1 1 0,1-1 0,-1 1 1,0 0-1,0 0 0,0 1 0,-1-1 1,0 0-1,1 1 0,-2-1 0,1 1 1,0 0-1,1 9 0,-2-2 1,-1 0 0,0 0 1,0 0-1,-2 0 0,1 0 0,-2 0 1,1-1-1,-2 1 0,-4 11 0,-9 19 179,-22 38-1,37-76-174,-35 60 311,26-47-142,0 0-1,1 1 1,1 0 0,1 1-1,-10 31 1,18-48-198,0 0-1,0-1 1,0 1 0,1 0 0,-1-1 0,0 1-1,1 0 1,-1-1 0,1 1 0,-1-1 0,1 1-1,0-1 1,0 1 0,-1-1 0,1 1-1,0-1 1,1 0 0,-1 1 0,0-1 0,0 0-1,0 0 1,1 0 0,-1 0 0,0 0 0,1 0-1,-1-1 1,1 1 0,-1 0 0,1-1 0,0 1-1,2 0 1,4 2-401,0-1 0,1 0-1,-1 0 1,15 1 0,-9-3 75,1 0 0,23-4-1,3-5-330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09.8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149 2 18380,'2'-1'1624,"-10"8"-1096,-5 8-224,-2 9 785,-1 6-321,1 11-288,-1-1-128,2 2-168,2 2-40,3-5-64,2-5 8,2-7-208,1-4-216,2-9-624,2-5 632,-1-9 136,-7-8-144,2-12-120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10.3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201 108 17060,'0'-1'73,"-1"0"0,0 0 1,1 0-1,-1 0 0,0 0 0,0 1 1,1-1-1,-1 0 0,0 1 1,0-1-1,0 1 0,0-1 1,0 1-1,0-1 0,0 1 1,0-1-1,0 1 0,0 0 0,0 0 1,0 0-1,0-1 0,-1 1 1,1 0-1,0 0 0,0 0 1,-1 1-1,-1 0 32,1 0 1,0 0-1,0 0 0,0 0 1,0 0-1,0 1 0,0-1 1,1 0-1,-1 1 0,0 0 1,1-1-1,-3 3 0,1 1 30,-1 0 0,1 1 0,0-1 0,0 1 0,0-1-1,1 1 1,0 0 0,0 0 0,-2 9 0,6 13 156,-2-27-284,0-1 0,0 1 0,0-1 1,0 1-1,1-1 0,-1 1 0,0-1 1,0 1-1,1-1 0,-1 1 0,0-1 1,0 1-1,1-1 0,-1 0 0,1 1 0,-1-1 1,0 0-1,1 1 0,0 0 0,0-1 1,-1 0-1,1 0 0,-1 0 0,1-1 0,0 1 0,-1 0 0,1 0 0,-1 0 1,1 0-1,-1 0 0,1-1 0,-1 1 0,1 0 0,-1-1 0,1 1 0,-1 0 1,1-1-1,-1 1 0,1 0 0,-1-1 0,1 1 0,-1-1 0,1 0 0,2-4 51,1 0-1,-1 0 0,0-1 0,-1 1 0,1 0 0,-1-1 1,0 0-1,0 0 0,-1 0 0,2-11 0,-2 7 78,0-1 0,-1 1 0,0-1 0,0 1 0,-3-17 0,2 24-85,1 0 0,-1 0-1,0 0 1,0-1-1,-1 1 1,1 0-1,0 0 1,-1 0-1,0 1 1,0-1 0,0 0-1,0 1 1,0-1-1,0 1 1,-1 0-1,1-1 1,-1 1 0,0 0-1,-3-1 1,3 2-19,1 0 1,-1 0 0,1 0-1,-1 1 1,0 0 0,0-1 0,1 1-1,-1 0 1,0 0 0,1 0 0,-1 1-1,0-1 1,0 1 0,1-1-1,-1 1 1,1 0 0,-1 0 0,1 0-1,-1 0 1,1 1 0,-1-1-1,1 1 1,-4 3 0,1-1-22,0 1 0,0 1 0,0-1 0,1 1 0,0-1 0,0 1 0,0 0 0,1 1 0,0-1 0,0 1 0,0-1 1,-1 10-1,1-7-213,1 0 0,1 1 0,-1-1 0,1 1 0,1 0-1,0-1 1,0 1 0,3 14 0,-2-20 14,0 0 0,1 0 0,-1 0 0,1-1 0,-1 1-1,1-1 1,1 1 0,-1-1 0,0 0 0,1 0 0,-1 0 0,1 0-1,0 0 1,0 0 0,0-1 0,1 0 0,-1 1 0,0-1-1,1 0 1,-1-1 0,1 1 0,0-1 0,0 1 0,7 0-1,19 5-919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10.8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114 281 13867,'6'13'1335,"-5"-10"-764,0 1 1,1-1 0,-1 0-1,1 0 1,-1 0-1,1 0 1,0 0-1,3 2 1,-9-43 1788,2 32-2246,0-1 1,0 1-1,-1 0 0,0 0 1,-1 0-1,1 0 0,-1 1 1,0-1-1,0 1 0,-6-5 0,9 8-88,-1 1-1,1-1 0,-1 1 0,1 0 1,-1 0-1,1-1 0,-1 1 0,0 0 1,1 1-1,-1-1 0,0 0 0,0 0 1,0 1-1,0-1 0,0 1 0,1 0 1,-1-1-1,0 1 0,0 0 0,0 0 1,0 0-1,0 0 0,0 1 0,0-1 1,0 0-1,0 1 0,0 0 0,0-1 1,1 1-1,-1 0 0,0 0 0,0 0 1,1 0-1,-1 0 0,0 0 0,1 0 1,0 1-1,-3 2 0,2-1-66,-1-1 0,1 1 0,0 0 0,1 0 1,-1 1-1,0-1 0,1 0 0,0 1 0,0-1 0,0 1 0,0-1 0,0 5 0,0-6-12,1 0-1,0 0 0,0 0 0,0-1 0,0 1 1,0 0-1,1 0 0,-1 0 0,0 0 0,1 0 1,0-1-1,-1 1 0,1 0 0,0 0 1,0-1-1,0 1 0,0-1 0,0 1 0,0-1 1,0 1-1,1-1 0,-1 0 0,0 1 0,3 0 1,7 0-273,2-5-127</inkml:trace>
  <inkml:trace contextRef="#ctx0" brushRef="#br0" timeOffset="1">404 5 18964,'-1'-5'1848,"4"7"-1207,0 2-281,4 2 1088,4-1-592,2-2-672,2-2-376,3 1-648,0-2 736,-3 0-200,-1 1-120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11.3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0 438 16083,'7'-10'834,"-1"-1"0,-1 0 1,0 0-1,0-1 0,5-21 0,-1 3-71,83-289 1270,-95 374-1608,2-21-329,-4 95-397,15 193 1,-9-310-18,-1-9 239,0 0 0,0 0-1,0 0 1,0 0 0,1-1-1,0 1 1,-1 0 0,1 0-1,0-1 1,0 1 0,3 4-1,-4-7 74,0 0-1,0 0 1,0 0-1,0 0 1,0 0 0,0 0-1,1 1 1,-1-1-1,0 0 1,0 0-1,0 0 1,0 0 0,0 0-1,0 0 1,0 0-1,0 0 1,1 0-1,-1 0 1,0 0 0,0 0-1,0 0 1,0 0-1,0 0 1,0 0-1,1 0 1,-1 0 0,0 0-1,0 0 1,0 0-1,0 0 1,0 0-1,0 0 1,1 0 0,-1 0-1,0 0 1,0 0-1,0 0 1,0 0-1,0 0 1,0 0 0,0 0-1,0-1 1,0 1-1,1 0 1,-1 0-1,0 0 1,0 0 0,0 0-1,0 0 1,0 0-1,0 0 1,0-1 0,0 1-1,0 0 1,0 0-1,0 0 1,0 0-1,0 0 1,0 0 0,0-1-1,7-18-506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11.9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11 412 17516,'9'32'2112,"-9"5"-1352,-5 4-368,1 1 1705,-2-6-1529,4-3-432,-1-16-880,3-16-120,2-7 648,1-20-256,1-14-177</inkml:trace>
  <inkml:trace contextRef="#ctx0" brushRef="#br0" timeOffset="1">212 1 15779,'1'0'100,"-1"0"-1,1 1 1,0-1-1,-1 1 0,1-1 1,-1 0-1,1 1 0,0-1 1,-1 1-1,1-1 1,-1 1-1,0 0 0,1-1 1,-1 1-1,1-1 1,-1 1-1,0 0 0,1-1 1,-1 1-1,0 0 1,0-1-1,0 1 0,0 0 1,1 0-1,-1-1 1,0 1-1,0 0 0,-1 0 1,0 28 1310,0-18-754,0-5-540,1-1 0,0 0 0,0 1 0,1-1 0,0 0 0,1 6 0,-1-9-99,-1 0 1,1 0-1,0 0 1,0-1 0,1 1-1,-1 0 1,0-1-1,0 1 1,1-1 0,-1 1-1,1-1 1,-1 1-1,1-1 1,0 0 0,0 0-1,-1 0 1,1 0-1,4 1 1,3 2 7,-1 1 0,1 0 0,-1 0 0,0 1 0,0 0-1,-1 0 1,0 1 0,0 0 0,0 0 0,-1 0 0,0 1 0,-1 0 0,1 0 0,-2 1 0,1-1-1,-1 1 1,0 0 0,3 14 0,-4-12 79,0-1 0,-1 0-1,-1 0 1,0 1 0,0-1 0,-1 1-1,0-1 1,-1 0 0,0 1 0,-1-1-1,0 0 1,-1 1 0,1-1 0,-2-1-1,0 1 1,0 0 0,-7 10 0,9-16-68,0-1 1,-1 1 0,0-1-1,0 0 1,0 0 0,0 0-1,0 0 1,-1 0 0,1-1-1,-1 0 1,-7 4 0,8-5-95,1 0 1,-1 0-1,0 0 1,0-1-1,1 1 0,-1-1 1,0 0-1,0 0 1,0 0-1,0 0 1,1 0-1,-1-1 1,0 1-1,0-1 0,1 0 1,-1 1-1,0-1 1,1-1-1,-5-1 1,1-1-157,0 0 0,0-1 0,0 0 1,0 0-1,1-1 0,0 0 0,-9-12 0,-26-49-457,10 6-127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12.4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59 16468,'26'-6'1608,"-2"1"-1048,-3-1-248,3 3 784,-2-1-600,2-1 761,-1-1-961,-1-6-80,4 0-32</inkml:trace>
  <inkml:trace contextRef="#ctx0" brushRef="#br0" timeOffset="1">740 277 21621,'-28'69'1624,"2"-14"-1312,7-4-160,4-15 312,3-12-304,10-22-672,-4 2-384,6-16 688,3-4-184,-3-8-176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12.9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154 0 18724,'-8'1'261,"0"0"0,0 0 0,0 1 1,0 0-1,0 0 0,0 1 0,1 0 0,-1 0 0,1 1 0,0 0 0,0 0 1,0 1-1,-10 9 0,14-12-197,0 1 1,0-1-1,0 1 0,0 0 1,1 0-1,-1 1 0,1-1 1,0 0-1,0 1 0,0 0 1,0-1-1,1 1 0,-1 0 1,1 0-1,0 0 1,0 0-1,0 0 0,1 0 1,-1 0-1,1 0 0,0 0 1,0 0-1,1 0 0,-1 0 1,1 0-1,0 0 0,0 0 1,0 0-1,2 3 1,-2-4-54,1-1 0,-1 1 1,0-1-1,1 0 0,0 0 1,-1 0-1,1 0 1,0 0-1,0 0 0,0 0 1,0-1-1,0 1 1,1-1-1,-1 1 0,0-1 1,1 0-1,4 2 1,-2-2-6,0-1 0,-1 1 0,1-1 1,0 1-1,-1-1 0,1-1 1,0 1-1,-1-1 0,8-1 0,2-2-13,0-1-1,-1 0 0,0-1 0,0 0 1,21-15-1,-18 10-24,27-23 1,-39 30 25,1-1 0,-1 1 0,0-1 0,0 0-1,-1 0 1,0 0 0,1 0 0,-2 0 0,6-12 0,-8 16 5,0 1 0,0-1 1,0 1-1,1 0 0,-1-1 1,0 1-1,0-1 0,0 1 1,0-1-1,0 1 0,0-1 1,0 1-1,0-1 0,0 1 0,0-1 1,0 1-1,0-1 0,0 1 1,0-1-1,-1 1 0,1-1 1,0 1-1,0-1 0,0 1 0,-1-1 1,1 1-1,0 0 0,-1-1 1,1 1-1,0-1 0,-1 1 1,1 0-1,-1-1 0,1 1 0,0 0 1,-1 0-1,1-1 0,-1 1 1,1 0-1,-1 0 0,1 0 1,-1 0-1,1-1 0,-1 1 0,1 0 1,-1 0-1,1 0 0,-1 0 1,1 0-1,-1 0 0,1 0 1,-1 0-1,0 1 0,-4-1 0,1 1 0,-1 0-1,1 1 1,-1-1 0,-5 3 0,-2 3 11,0 0 1,0 0 0,0 1 0,1 0 0,1 1 0,-1 0-1,1 1 1,-14 18 0,14-15-58,1 0-1,0 1 1,1 0-1,0 0 0,1 1 1,1-1-1,-6 20 1,10-24-189,0 0 1,0 0-1,1 0 0,0 0 1,1 15-1,0-20 153,1 0 0,0 0 0,0 0 0,0 0 0,0 0 0,1 0 0,0-1 0,0 1 0,0 0 0,0-1 0,1 0 0,5 7 0,14 9-452</inkml:trace>
  <inkml:trace contextRef="#ctx0" brushRef="#br0" timeOffset="1">611 658 17044,'-4'32'1775,"2"-19"-1170,1 0 0,0 0 0,0 0-1,4 26 1,-3-38-549,0 1 1,0-1-1,0 1 0,1-1 0,-1 0 0,1 1 0,-1-1 0,1 0 1,-1 1-1,1-1 0,0 0 0,-1 0 0,1 0 0,0 0 0,0 1 1,0-1-1,0 0 0,0-1 0,0 1 0,0 0 0,1 0 0,-1 0 1,0-1-1,0 1 0,1 0 0,-1-1 0,0 1 0,1-1 0,-1 0 0,0 1 1,1-1-1,-1 0 0,1 0 0,-1 0 0,0 0 0,1 0 0,-1 0 1,1 0-1,-1-1 0,0 1 0,3-1 0,3-2 9,0 0 0,0 0 1,0 0-1,-1-1 0,1 0 0,7-6 0,2-3-31,0 0-1,-1-2 1,-1 1-1,20-27 1,-26 30 9,0 0 0,-1 0 0,-1-1 0,0 0 1,0 0-1,-1 0 0,-1-1 0,4-15 0,-8 27-30,0 0 0,1-1 0,-1 1 0,0-1 0,0 1 0,0-1 0,0 1 0,0-1 0,0 1 0,0 0 0,-1-1 0,1 1 0,0-1 0,-1 1 0,1 0-1,-1-1 1,1 1 0,-1 0 0,0 0 0,0-1 0,0 1 0,1 0 0,-1 0 0,0 0 0,0 0 0,-1 0 0,1 0 0,0 0 0,0 0 0,0 1 0,-1-1 0,1 0 0,0 1-1,-2-1 1,-1 0 13,1 0-1,-1 0 0,0 1 0,0-1 0,0 1 0,1 0 1,-1 1-1,0-1 0,0 0 0,0 1 0,1 0 0,-6 2 1,-8 3-29,1 1 1,-1 1 0,1 0-1,1 1 1,0 1 0,0 1-1,1 0 1,0 1 0,0 0 0,-20 26-1,24-22-95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13.5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162 0 20676,'0'6'2025,"3"0"-1489,3 8-208,0 4 936,3 6-672,0 4-127,2 5-145,1 2-128,-2-1-352,-1 1-208,-3-5-641,-1-4-303,-5-10 952,-3-4-192,-8-6-264</inkml:trace>
  <inkml:trace contextRef="#ctx0" brushRef="#br0" timeOffset="1">3 168 17604,'-3'0'2088,"6"0"-1352,6-1-320,8-4 1721,5 2-1313,5-3-440,5 0-1032,-1-1-1064,-1-5 1504,-3-6-256,-7-3-257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36.9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19 275 16115,'0'-6'94,"0"1"-1,1 0 1,-1 0-1,1 0 1,1 0-1,-1 0 1,1 0-1,-1 0 1,1 0-1,1 0 1,-1 1-1,1-1 1,5-6-1,5-6-48,31-31-1,-18 22 63,4-9-54,-14 16-1,33-31 0,-49 50-50,0-1-1,0 1 0,0 0 1,1 0-1,-1-1 1,0 1-1,0 0 0,1 0 1,-1 0-1,0-1 1,0 1-1,1 0 0,-1 0 1,0 0-1,1 0 1,-1 0-1,0-1 1,1 1-1,-1 0 0,0 0 1,1 0-1,-1 0 1,0 0-1,1 0 0,-1 0 1,0 0-1,1 0 1,-1 0-1,0 1 0,1-1 1,-1 0-1,0 0 1,1 0-1,-1 0 0,0 0 1,1 1-1,-1-1 1,0 0-1,0 0 1,1 1-1,4 17 102,-7 39 197,1-43-178,0 248 2131,3-51-256,-2-206-1945,0-1 1,-1 1-1,1 0 0,-1-1 0,0 1 0,0 0 0,0-1 1,-1 0-1,-3 8 0,4-11-37,0 0 1,0 1-1,0-1 1,0 0-1,0 0 1,-1 0-1,1 0 0,0 0 1,-1 0-1,1 0 1,-1 0-1,1 0 1,-1-1-1,1 1 0,-1-1 1,0 1-1,1-1 1,-1 1-1,0-1 1,1 0-1,-1 0 0,0 0 1,1 0-1,-1 0 1,0 0-1,1-1 1,-1 1-1,0 0 1,1-1-1,-3 0 0,-6-3 30,1 0-1,-1 0 1,1 0-1,0-1 1,0-1-1,-11-8 1,-46-44 7,61 54-144,1-1-1,-1 0 0,1 1 0,0-2 0,-6-9 0,10 14 29,-1 0 1,1 0-1,-1 0 0,1-1 0,-1 1 0,1 0 0,0 0 0,0 0 0,0-1 1,0 1-1,0 0 0,0 0 0,0-1 0,0 1 0,0 0 0,0 0 0,1-1 0,-1 1 1,0 0-1,1 0 0,-1 0 0,1 0 0,-1 0 0,1 0 0,0-1 0,0 1 1,-1 1-1,1-1 0,0 0 0,0 0 0,0 0 0,0 0 0,0 1 0,0-1 0,0 0 1,0 1-1,2-2 0,49-21-1003,-19 10 364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14.1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79 11 20044,'-2'-10'1243,"-3"9"-514,-8 21-128,3 3-219,1 1 1,1 0-1,1 0 1,2 1-1,-4 31 1,-2 130 5,12-130-239,12 85 0,-9-114-194,2 0 0,1 0 0,1-1 0,1 0 0,14 28 0,-18-44-143,0-1 0,1 1 1,0-1-1,1-1 0,0 1 0,0-1 0,1 0 1,11 9-1,-14-13 69,0-1 1,0 0-1,1 0 1,-1 0-1,1 0 1,0-1-1,-1 0 1,1 0-1,0 0 1,0-1-1,1 0 1,-1 0-1,0-1 1,0 0-1,0 0 1,9-1-1,25-8-676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33.1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70 21869,'26'-9'1328,"13"1"-1208,0-2-72,10-1 216,4 1-248,7 1-192,-2 3-200,-6 3-488,-6 1 168,-16 2 448,-9-1-169,-18 1-183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33.7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0 128 17508,'21'3'1528,"8"-8"-960,2-8-224,13-7 584,5-1-303,5 0-513,-3 2-360,-4 2 376,-2 5-128,-12 9-232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34.1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202 108 13923,'3'-6'401,"0"1"1,0-1-1,-1 1 1,0-1-1,1 0 1,-2 0-1,1 0 1,0-7-1,-2 12-310,1 0 0,-1 0 1,0 0-1,0 0 0,0 0 0,0-1 0,0 1 0,0 0 0,0 0 0,0 0 0,-1 0 1,1 0-1,0-1 0,-1 1 0,1 0 0,-1 0 0,1 0 0,-1 0 0,1 0 0,-1 0 0,0 0 1,0 0-1,1 1 0,-1-1 0,0 0 0,0 0 0,0 1 0,0-1 0,0 0 0,0 1 0,0-1 1,0 1-1,0-1 0,0 1 0,0-1 0,0 1 0,0 0 0,-1 0 0,1 0 0,0-1 0,0 1 1,0 0-1,0 0 0,-1 1 0,1-1 0,0 0 0,0 0 0,0 1 0,-2-1 0,-2 2 78,0-1-1,0 1 1,-1 0-1,1 1 1,1-1-1,-1 1 0,0 0 1,1 0-1,-1 0 1,1 0-1,0 1 1,-7 8-1,-1 2 23,1 0 0,-15 27 1,15-22-140,1 2 1,1 0 0,1 0 0,0 0-1,2 1 1,-7 45 0,11-52-44,0 0 0,1 0 0,1 0 0,1 0 0,0 0 1,1 0-1,0 0 0,1 0 0,1 0 0,0-1 0,9 20 0,-11-30-5,0 0-1,1 1 0,-1-1 0,1 0 0,0 0 0,0-1 0,0 1 0,1-1 1,-1 1-1,1-1 0,0 0 0,0 0 0,0-1 0,0 1 0,0-1 0,1 0 0,-1 0 1,1 0-1,-1-1 0,1 1 0,0-1 0,0-1 0,-1 1 0,1 0 0,0-1 1,0 0-1,0 0 0,0-1 0,0 1 0,-1-1 0,1 0 0,0 0 0,-1-1 1,1 1-1,0-1 0,-1 0 0,6-4 0,5-3 14,-1 0 0,0-1 0,-1-1 0,0-1-1,0 0 1,-1 0 0,-1-1 0,13-19 0,-11 13 24,-1 1 0,-2-2 0,0 1 0,-1-1 0,0-1 0,5-23 0,-11 32-8,-1 0 0,0-1 0,0 1-1,-2-1 1,1 1 0,-1-1 0,-1 0 0,-1 1 0,1-1 0,-2 1 0,0 0 0,-9-23 0,10 28-62,-1 1-1,-1 0 1,1 0 0,-1 0 0,0 0 0,-1 0 0,1 1 0,-1 0 0,0 0 0,-1 0 0,1 1 0,-1-1 0,0 1 0,0 1 0,0-1 0,0 1 0,-1 0 0,1 0-1,-1 1 1,0 0 0,0 0 0,0 1 0,0 0 0,-7-1 0,9 2-16,0-1 0,0 1 0,-1 0-1,1 0 1,0 1 0,0-1 0,0 1 0,1 0-1,-1 1 1,0-1 0,0 1 0,0 0 0,1 0-1,-1 0 1,1 1 0,0 0 0,0 0 0,0 0 0,0 0-1,0 0 1,1 1 0,-1 0 0,1 0 0,0 0-1,-5 7 1,-5 20-351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34.7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283 0 19668,'-9'32'1553,"-7"8"-1129,-4 5-184,-3 9 584,1 3-248,-4 8-200,1-2-136,2-6-176,2-7-104,3-13-352,5-8-272,-1-19-432,2-8-833,0-17 1457,-1-6-320,-2-9-240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35.3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196 0 16323,'-23'19'898,"2"2"-1,0 0 1,-28 38-1,43-52-732,1 1-1,0 0 0,0 0 0,1 0 0,0 1 0,1-1 0,0 1 0,0 0 0,1 0 0,0 0 0,1 0 0,-1 1 0,2-1 0,-1 0 0,3 15 0,-2-23-141,0 1 0,0 0-1,0 0 1,1 0 0,-1 0 0,1 0 0,-1 0-1,1 0 1,0-1 0,0 1 0,-1 0-1,1 0 1,1-1 0,-1 1 0,0-1 0,0 1-1,1-1 1,-1 0 0,0 1 0,1-1 0,-1 0-1,1 0 1,0 0 0,-1 0 0,1 0-1,0 0 1,0-1 0,0 1 0,-1 0 0,1-1-1,0 0 1,0 1 0,0-1 0,0 0-1,0 0 1,0 0 0,0 0 0,0 0 0,2-1-1,3 0 13,0-1-1,0 0 1,0-1-1,0 1 1,0-1-1,-1-1 1,1 1-1,-1-1 1,8-6-1,2-3 36,0-1 0,-2-1 0,0 0 0,16-21 0,-25 28-37,1 0 0,-1 0 0,0-1 1,0 1-1,-1-1 0,-1-1 0,1 1 0,-2 0 0,1-1 0,-1 1 0,1-11 0,-3 17-22,0 1 1,0-1-1,0 1 0,0 0 0,0-1 0,-1 1 1,1 0-1,-1-1 0,1 1 0,-1 0 0,0 0 0,0-1 1,0 1-1,0 0 0,0 0 0,-1 0 0,1 0 1,-1 0-1,1 1 0,-1-1 0,0 0 0,1 1 0,-1-1 1,0 1-1,0 0 0,-3-2 0,1 1 5,0 1-1,0 0 0,1 0 1,-1 0-1,0 1 0,0-1 1,0 1-1,-1 0 1,1 0-1,0 1 0,0-1 1,0 1-1,0 0 1,1 0-1,-6 2 0,-3 1-22,0 2-1,1-1 1,0 1-1,0 1 0,1 0 1,-1 1-1,2 0 1,-1 1-1,1-1 1,0 2-1,1-1 0,0 1 1,-9 16-1,8-12-241,2 0 0,0 0 0,0 1 0,1 0 0,1 0 0,1 0 0,0 1 0,1 0 0,0-1-1,0 21 1,3-27 109,0-1-1,1 1 0,0-1 1,0 1-1,1-1 0,0 0 1,5 13-1,10 11-565</inkml:trace>
  <inkml:trace contextRef="#ctx0" brushRef="#br0" timeOffset="1">673 735 19732,'-3'9'587,"-1"5"97,0 0 0,-3 25 0,6-38-652,1-1 0,0 1 0,0-1 0,0 1 0,0 0 0,0-1 0,-1 1 0,1-1-1,0 1 1,0-1 0,0 1 0,0-1 0,1 1 0,-1 0 0,0-1 0,0 1 0,0-1-1,0 1 1,1-1 0,-1 1 0,0-1 0,0 1 0,1-1 0,-1 1 0,0-1 0,1 1-1,-1-1 1,0 0 0,1 1 0,-1-1 0,1 0 0,-1 1 0,1-1 0,-1 0 0,1 1-1,-1-1 1,1 0 0,-1 0 0,1 0 0,-1 1 0,1-1 0,-1 0 0,1 0 0,0 0-1,-1 0 1,1 0 0,-1 0 0,1 0 0,-1 0 0,1 0 0,-1-1 0,1 1 0,0 0 0,0 0-1,3-2 31,-1 1 0,1-1-1,-1 0 1,0 0 0,1 0-1,-1 0 1,3-4 0,6-5-28,-1-1 1,0-1-1,-1 0 1,0-1 0,14-26-1,-18 28-3,0 1 1,-1-1-1,-1 0 0,0 0 0,-1 0 0,0-1 0,-1 1 1,2-16-1,-4 25-9,0 0 1,0-1-1,-1 1 0,1 0 1,-1 0-1,1 0 1,-1 0-1,0 0 1,0 0-1,0 0 0,-1 0 1,1 1-1,-1-1 1,1 0-1,-1 1 1,-4-5-1,5 6-6,-1 0-1,0-1 1,1 1 0,-1 0 0,0 0-1,0 0 1,0 0 0,0 1-1,0-1 1,0 0 0,0 1-1,0-1 1,0 1 0,0 0 0,0 0-1,-1 0 1,1 0 0,0 0-1,0 0 1,0 1 0,0-1-1,0 0 1,0 1 0,0 0 0,-3 1-1,-3 2-11,0 0-1,0 1 0,0 1 1,1-1-1,0 1 0,0 0 1,0 0-1,1 1 0,0 0 1,0 0-1,1 1 1,-9 15-1,7-12-77,1 1 1,1 0-1,0 0 0,0 1 1,2-1-1,-1 1 1,1 0-1,-1 19 0,6-4-118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25.4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12 222 16420,'0'-1'88,"-1"1"1,0-1-1,0 1 1,1-1-1,-1 1 1,0-1-1,1 0 1,-1 1-1,0-1 1,1 0 0,-1 1-1,1-1 1,-1 0-1,1 0 1,0 0-1,-1 1 1,1-1-1,0 0 1,-1 0 0,1 0-1,0 0 1,0 0-1,0 0 1,0 0-1,0 1 1,0-1-1,0 0 1,0 0 0,0 0-1,1-1 1,6-31 1405,-2 17-1172,2 0 0,0 1 1,1 0-1,1 0 0,0 1 0,1 1 0,0-1 0,18-17 0,-27 30-301,1-1-1,0 1 0,-1 0 0,1-1 1,0 1-1,-1 0 0,1 0 1,0 0-1,0 0 0,0 1 0,0-1 1,0 0-1,4 0 0,-5 1-11,-1 0 1,1 0-1,0 1 0,0-1 1,0 0-1,0 0 0,0 1 1,-1-1-1,1 0 0,0 1 0,0-1 1,0 1-1,-1-1 0,1 1 1,0-1-1,-1 1 0,1-1 1,0 1-1,-1 0 0,1-1 0,-1 1 1,1 1-1,1 2 15,0 0 0,0 0-1,-1 0 1,0 1 0,0-1-1,0 0 1,0 1 0,-1-1 0,0 1-1,0 7 1,-4 30 189,-3 0 0,-1-1 0,-2 1 0,-17 44 0,-15 60 379,41-144-587,1 1 1,-1-1 0,1 1 0,-1-1-1,1 1 1,0-1 0,0 1 0,0-1-1,0 1 1,0-1 0,0 1 0,1-1-1,-1 1 1,1-1 0,1 3 0,-1-3-19,1-1 0,0 1 1,-1-1-1,1 0 0,0 0 1,-1 0-1,1 0 1,0 0-1,0 0 0,0 0 1,0-1-1,0 1 0,0-1 1,0 1-1,0-1 0,0 0 1,0 0-1,3 0 1,136 6-4075,-125-3 3336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25.9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 38 19700,'-11'-4'2001,"7"-2"-1257,-1 0-328,5 1 1136,6 4-536,3 1-503,6 0-89,1 1-360,2 1-200,6-2-489,0-2-367,-3-1 792,-5-1-160,2-5-112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26.4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4 617 18636,'-3'16'2211,"11"-30"-533,3-7-1133,68-130 388,61-172 0,-96 215-886,-35 92-41,-8 16-6,-1 0 0,0 0 0,0 0 0,0 0 0,0 0 1,1 0-1,-1 0 0,0 0 0,0 0 0,0 1 1,0-1-1,0 0 0,1 0 0,-1 0 0,0 0 1,0 0-1,0 0 0,0 0 0,0 0 0,0 1 1,1-1-1,-1 0 0,0 0 0,0 0 0,0 0 0,0 0 1,0 1-1,0-1 0,0 0 0,0 0 0,0 0 1,0 0-1,0 0 0,0 1 0,0-1 0,0 0 1,0 0-1,0 0 0,0 0 0,0 1 0,0-1 0,0 0 1,0 0-1,0 0 0,0 0 0,0 1 0,-2 35 22,1-29-16,-15 143 163,-5 115-50,21-256-201,2 24-585,-2-31 627,0 0 0,0-1 1,1 1-1,-1-1 0,1 1 1,0 0-1,-1-1 0,1 1 1,0-1-1,0 1 0,0-1 1,0 0-1,0 1 0,0-1 1,2 2-1,-2-3 26,0 1-1,-1-1 1,1 0-1,0 0 1,-1 1-1,1-1 1,0 0 0,0 0-1,0 0 1,-1 0-1,1 0 1,0 0-1,0 0 1,-1 0-1,1 0 1,0-1 0,0 1-1,-1 0 1,1 0-1,0-1 1,-1 1-1,1 0 1,0-1-1,-1 1 1,1-1 0,0 1-1,-1-1 1,1 1-1,-1-1 1,1 1-1,0-2 1,1 1-32,15-15-386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26.9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12 403 18300,'-1'39'1984,"-2"2"-1408,-2 2-255,4-1 1111,-1-4-808,2-7-296,0-13-688,5-7-368,1-19-1177,-2-11 1593,1-17-344,1-8-240</inkml:trace>
  <inkml:trace contextRef="#ctx0" brushRef="#br0" timeOffset="1">172 1 18116,'-12'37'3990,"-9"56"-2140,20-88-1805,1 0 1,-1 0 0,1 0-1,0 0 1,0 0 0,1 10-1,0-14-43,-1 0-1,0 0 1,1 0-1,-1 0 1,1 0-1,-1 0 1,1-1 0,0 1-1,-1 0 1,1 0-1,0 0 1,-1 0-1,1-1 1,0 1-1,0 0 1,0-1-1,0 1 1,0-1-1,0 1 1,0-1-1,0 1 1,0-1-1,0 0 1,0 1-1,0-1 1,0 0-1,0 0 1,0 0-1,0 0 1,0 0 0,0 0-1,0 0 1,0 0-1,1 0 1,-1 0-1,0-1 1,1 1-1,15-4-24,-4 2 4,-1 0-1,0 0 1,1 1 0,18 1 0,-27 0 18,0 1 0,0 0 0,0 0 0,0 0 1,0 0-1,0 1 0,0-1 0,-1 1 1,1 0-1,-1 0 0,1 1 0,-1-1 1,0 1-1,0-1 0,0 1 0,0 0 1,4 6-1,-3-3 28,0 0 1,-1 0-1,0 1 1,0-1-1,0 1 1,-1 0-1,0-1 1,-1 1-1,1 0 1,-1 0-1,0 0 1,-1 0-1,0 0 1,0 0-1,-1 0 0,0 0 1,0 0-1,-3 12 1,0-5 77,-1 1 0,-1-1 0,0 0 0,0 0 0,-2-1 0,1 0 0,-17 20-1,20-28-89,0 0 0,-1 0-1,1-1 1,-1 0-1,0 0 1,0 0-1,0-1 1,0 0-1,-1 0 1,0 0-1,1 0 1,-7 1-1,8-3-85,1 0-1,0-1 0,0 1 1,-1-1-1,1 0 1,0 0-1,0 0 1,-1-1-1,1 1 0,0-1 1,0 1-1,0-1 1,0 0-1,0 0 1,0-1-1,0 1 0,0 0 1,0-1-1,0 0 1,0 0-1,1 0 0,-1 0 1,1 0-1,0 0 1,-4-5-1,-1-4-81,-1 0 1,2 0-1,-1-1 0,2 0 1,-7-17-1,-7-27-487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01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198 61 12251,'4'-8'982,"-1"0"1,0 0-1,-1 0 1,3-13 0,-5 21-931,0-1 0,0 1 0,0 0 1,0 0-1,0 0 0,0-1 0,0 1 0,0 0 1,0 0-1,0-1 0,0 1 0,0 0 1,0 0-1,0 0 0,0-1 0,0 1 1,0 0-1,0 0 0,0 0 0,0-1 0,-1 1 1,1 0-1,0 0 0,0 0 0,0-1 1,0 1-1,0 0 0,-1 0 0,1 0 0,0 0 1,0 0-1,0-1 0,0 1 0,-1 0 1,1 0-1,-8 3 763,-9 12-47,-14 25-506,2 2-1,2 0 1,2 2 0,-36 87-1,58-125-247,1 1 0,0-1-1,0 1 1,1-1 0,-1 1-1,2-1 1,-1 1-1,1 0 1,0 0 0,0 0-1,1-1 1,2 11 0,-2-14-24,0 0 0,0 1 1,0-1-1,1 0 1,0 0-1,-1-1 1,1 1-1,0 0 0,0 0 1,1-1-1,-1 0 1,1 1-1,-1-1 1,1 0-1,0 0 0,-1 0 1,1-1-1,0 1 1,0-1-1,0 1 0,1-1 1,-1 0-1,0 0 1,0 0-1,1-1 1,3 1-1,0 0-107,0-1 0,-1 0 1,1 0-1,0-1 0,-1 1 0,1-2 0,-1 1 1,1-1-1,-1 1 0,0-2 0,1 1 1,-1-1-1,0 0 0,0 0 0,-1-1 0,1 0 1,-1 0-1,0 0 0,0 0 0,7-9 0,12-10-344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37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 52 16572,'-8'9'877,"0"1"0,0-1 1,-11 20-1,16-24-783,0 0 0,0 0 0,1 1 0,0-1 0,0 0-1,0 1 1,1 0 0,0-1 0,0 1 0,0 11 0,1-17-91,0 0 1,0 1-1,0-1 0,0 1 1,0-1-1,0 0 0,0 1 1,0-1-1,0 0 1,0 1-1,0-1 0,0 1 1,0-1-1,0 0 0,1 1 1,-1-1-1,0 0 1,0 1-1,0-1 0,1 0 1,-1 1-1,0-1 1,0 0-1,1 0 0,-1 1 1,0-1-1,1 0 0,-1 0 1,0 1-1,1-1 1,-1 0-1,0 0 0,1 0 1,-1 0-1,1 1 0,14-8 42,12-20-70,-8 3-10,-1-1 0,-2-1-1,20-40 1,-26 51 24,-10 15 11,0 0 0,0 0 0,0 0 0,0 0-1,1 0 1,-1 0 0,0-1 0,0 1-1,0 0 1,0 0 0,0 0 0,0 0-1,0 0 1,0 0 0,1 0 0,-1 0-1,0 0 1,0 0 0,0 0 0,0 0-1,0 0 1,0 0 0,0 0 0,0 0 0,1 0-1,-1 0 1,0 1 0,0-1 0,0 0-1,0 0 1,0 0 0,0 0 0,0 0-1,0 0 1,0 0 0,0 0 0,1 0-1,-1 0 1,0 0 0,0 0 0,0 1 0,0-1-1,0 0 1,0 0 0,0 0 0,0 0-1,0 0 1,0 0 0,0 0 0,0 0-1,0 1 1,0-1 0,0 0 0,0 0-1,0 0 1,0 0 0,0 0 0,0 0 0,-1 29-14,0-19 21,0-5 2,1 37-618,0-40 546,0 1 1,1-1-1,-1 0 1,1 1-1,-1-1 0,1 1 1,0-1-1,0 0 1,0 0-1,0 1 1,0-1-1,1 0 0,2 3 1,-4-5 57,0 0 0,0 0 1,0 0-1,0 1 0,0-1 1,0 0-1,1 0 0,-1 0 0,0 0 1,0 0-1,0 0 0,0 0 1,0 0-1,0 0 0,1 0 1,-1 0-1,0 0 0,0 0 0,0 0 1,0 0-1,0 0 0,1 0 1,-1 0-1,0 0 0,0 0 0,0 0 1,0 0-1,0 0 0,1 0 1,-1 0-1,0 0 0,0 0 0,0 0 1,0 0-1,0 0 0,0 0 1,1 0-1,-1 0 0,0 0 1,0-1-1,0 1 0,0 0 0,0 0 1,0 0-1,0 0 0,0 0 1,0 0-1,1-1 0,7-12-319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27.5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24 18644,'22'-4'1688,"-6"2"-1160,2-1-239,3 2 591,2 1-312,1 0-824,0 0 936,0-2-648,3 1-88,7-10-96</inkml:trace>
  <inkml:trace contextRef="#ctx0" brushRef="#br0" timeOffset="1">679 44 19484,'-1'49'1961,"-8"1"-1281,-3 3-296,0-4 960,1-5-352,2-8-528,2-8-264,2-7-560,1-7-320,-4-16-1880,2-11 2088,-1-7-313,1-7-143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28.1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21 19668,'-9'3'325,"0"1"-1,1 0 0,0 1 1,0 0-1,0 0 1,0 0-1,1 1 1,0 1-1,-10 10 0,13-12-259,0 0 0,0-1 0,1 2 0,0-1 0,0 0 0,0 0 0,1 1 0,-1 0 0,1-1 0,1 1 0,-1 0 0,1 0 0,0 0 0,0 0 0,1 11 0,0-16-64,0 1 1,0-1-1,0 1 1,0-1-1,0 1 0,0-1 1,0 1-1,1-1 1,-1 0-1,1 1 1,-1-1-1,1 0 0,-1 1 1,1-1-1,0 0 1,0 0-1,0 0 1,-1 1-1,1-1 0,0 0 1,0 0-1,1 0 1,-1 0-1,0-1 1,0 1-1,0 0 1,1 0-1,-1-1 0,0 1 1,1-1-1,-1 1 1,0-1-1,1 1 1,-1-1-1,1 0 0,-1 0 1,0 0-1,1 0 1,-1 0-1,1 0 1,-1 0-1,3-1 1,1 0 0,-1 0 0,1 0 0,-1-1 0,1 0 0,-1 0 0,0 0 0,0-1 0,0 1 0,0-1 0,0 0 0,-1 0 0,4-4 0,2-3 43,-1 0-1,0-1 1,-1 0 0,0 0-1,-1-1 1,0 0 0,-1 0 0,0 0-1,-1 0 1,5-26 0,-9 37-32,1-1 0,-1 0 0,0 1 0,0-1 0,0 0 0,0 1-1,0-1 1,0 0 0,-1 1 0,1-1 0,-1 0 0,1 1 0,-1-1 0,1 1 0,-2-3 0,1 4-5,1-1 1,-1 1-1,1-1 0,-1 1 0,1-1 1,-1 1-1,0-1 0,1 1 1,-1 0-1,0-1 0,1 1 1,-1 0-1,0 0 0,0 0 0,1-1 1,-1 1-1,0 0 0,0 0 1,1 0-1,-1 0 0,0 0 1,0 0-1,0 0 0,-2 1-4,-1 0-1,1 0 1,0 1 0,0-1-1,0 0 1,0 1 0,1 0-1,-1-1 1,0 1 0,1 1-1,-1-1 1,1 0 0,-3 4-1,-5 6-210,2 1-1,-1 1 1,1-1 0,1 1-1,1 1 1,0-1-1,0 1 1,2 0 0,0 1-1,1-1 1,0 1-1,1-1 1,1 1-1,1 30 1,6-3-394</inkml:trace>
  <inkml:trace contextRef="#ctx0" brushRef="#br0" timeOffset="1">499 555 13891,'3'17'1014,"-1"1"1,1 25-1,-3-24 884,6 34 0,-5-50-1729,0 0 0,-1 0 1,1-1-1,0 1 0,0 0 0,1 0 1,-1-1-1,0 1 0,1 0 0,0-1 1,0 0-1,-1 1 0,1-1 0,1 0 1,-1 0-1,3 2 0,-3-3-112,-1 0 1,1 0-1,0-1 1,-1 1-1,1-1 1,0 1-1,0-1 1,0 0-1,0 1 1,-1-1-1,1 0 1,0 0-1,0 0 1,0-1-1,0 1 0,0 0 1,-1-1-1,1 1 1,0-1-1,0 0 1,-1 1-1,1-1 1,0 0-1,-1 0 1,1 0-1,-1 0 1,3-2-1,4-4 6,-1 0 0,1-1-1,-1 0 1,0 0 0,-1 0 0,0-1-1,0 0 1,7-18 0,-6 13-42,-2 0 0,0 0 0,-1-1 0,0 0 0,2-22 0,-5 33-12,-1-1-1,0 1 1,0-1 0,0 1 0,0-1-1,-1 0 1,0 1 0,0-1-1,-3-7 1,4 10-4,-1 0 0,-1 0 0,1 1 0,0-1 0,0 0 0,0 1 0,-1-1-1,1 1 1,-1-1 0,1 1 0,-1 0 0,0 0 0,0 0 0,1 0 0,-1 0 0,0 0 0,0 0 0,0 0 0,0 1 0,0-1-1,0 1 1,0-1 0,-4 1 0,-1 0-1,0 0-1,1 1 1,-1 0 0,0 0-1,0 1 1,1 0 0,-1 0-1,1 0 1,0 1-1,0 0 1,0 0 0,0 1-1,0 0 1,-7 6 0,6-5-177,0 1 0,1 0 0,0 0 0,0 1 0,1-1 0,-1 1 0,1 0 0,1 1 1,-1-1-1,1 1 0,-3 8 0,5-4-189,5-8-131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28.6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49 19748,'6'-5'1889,"2"5"-1153,1-1-320,8-5 1320,7 0-784,9-5-479,4 2-153,5 3-352,3 2-376,-3 4 1184,-3 3-776,-6 10-56,-3 2-8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29.6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4 583 16676,'-4'12'2741,"9"-18"-832,11-22-558,36-79-490,-4-2 1,50-174-1,-81 222-817,-19 135 2,-27 375-1620,28-442 1476,1-6 75,-1 0 0,1 0 0,0 1 0,0-1 0,0 0 0,0 0 0,0 0 0,0 0 0,0 1 0,0-1 0,0 0 0,0 0 0,1 0 0,-1 0 0,0 1 0,1-1 0,-1 0 0,2 2 0,4-2-398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30.1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155 0 18964,'-12'23'1712,"0"11"-1143,-4 7-209,-1 11 920,-2 4-512,2 4-272,4-2-40,1-8-224,1-5-152,5-17-272,1-7-232,2-25-1696,0-19 1792,0-4-240,-3-13-177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30.7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225 98 13651,'-6'0'416,"-1"0"0,0 0 1,0 0-1,0 1 0,0 0 0,0 0 1,0 0-1,1 1 0,-1 0 1,1 1-1,-1-1 0,1 1 0,0 1 1,0-1-1,0 1 0,0 0 0,-7 8 1,8-8-227,0 2 1,0-1-1,1 1 0,0-1 1,0 1-1,1 0 1,-1 1-1,2-1 1,-1 0-1,0 1 1,1 0-1,1-1 1,-1 1-1,1 0 1,0 0-1,0 0 0,1 10 1,0-13-117,0 0-1,1 0 1,-1 0 0,1 0-1,0 0 1,0-1-1,0 1 1,4 6 0,-5-9-62,1 1 1,0-1-1,-1-1 1,1 1-1,0 0 0,0 0 1,0 0-1,-1 0 1,1 0-1,0-1 1,0 1-1,0 0 0,0-1 1,0 1-1,1-1 1,-1 1-1,0-1 1,0 0-1,0 1 0,0-1 1,0 0-1,1 0 1,-1 0-1,0 0 1,0 0-1,0 0 0,1 0 1,-1 0-1,0 0 1,0 0-1,0-1 1,0 1-1,2-1 0,2-2 2,0 1-1,-1-1 0,1 0 0,-1 0 0,0-1 0,0 1 0,0-1 0,0 0 0,-1 0 0,1 0 0,3-7 0,1-1 4,-1 0-1,0-1 0,6-15 0,-9 15-1,1 0-1,-2 0 1,0 0 0,0 0-1,0-24 1,-2 33-12,-1-1 0,0 1 0,0-1 1,0 1-1,-1-1 0,0 1 0,0-1 0,0 1 0,0 0 0,-1-1 0,1 1 0,-1 0 0,0 0 1,0 0-1,-1 0 0,1 0 0,-1 1 0,0-1 0,0 1 0,-5-5 0,6 7-16,-1-1 0,1 1 0,-1 0 0,0 0 0,1 0 0,-1 0 0,0 0 0,1 1 0,-1-1 0,0 1 0,0-1 0,0 1 0,0 0 0,0 0 0,1 1 0,-1-1 0,0 0 0,0 1 0,0 0 0,1 0 0,-1 0 0,0 0 0,1 0 0,-1 0 0,1 1-1,-1-1 1,1 1 0,0 0 0,0-1 0,-4 5 0,-1 0-98,0 1 0,1 0 0,0 1 0,0 0 0,0 0 0,1 0 0,-8 17 0,7-6-199,0 1 0,1-1 0,0 2 0,2-1 0,1 0 0,0 1 0,1-1 0,4 31 0,2-9-259</inkml:trace>
  <inkml:trace contextRef="#ctx0" brushRef="#br0" timeOffset="1">542 538 16636,'0'16'1004,"0"0"0,-1 0 0,-1 0 0,-1 0 1,0 0-1,-8 23 0,6-59 2,18-96-784,-4 50-190,-9 66-31,0 0-1,0 0 1,0 0-1,1-1 1,-1 1-1,0 0 0,0 0 1,0 0-1,0 0 1,0 0-1,0-1 1,0 1-1,0 0 0,0 0 1,0 0-1,0 0 1,0 0-1,0-1 1,0 1-1,0 0 0,0 0 1,0 0-1,0 0 1,0-1-1,0 1 1,0 0-1,0 0 1,0 0-1,0 0 0,0-1 1,0 1-1,0 0 1,0 0-1,0 0 1,0 0-1,-1 0 0,1-1 1,0 1-1,0 0 1,0 0-1,0 0 1,0 0-1,0 0 0,-1 0 1,1 0-1,0 0 1,0 0-1,0 0 1,0-1-1,-1 1 1,-5 9 7,-7 17 9,8-12-3,2-5-12,-1 0 0,2 0 0,-1 0 0,1 1 0,0-1 0,1 0 0,0 1 0,1 12 0,0-22-13,0 0 0,0 1-1,0-1 1,0 0-1,0 0 1,0 1 0,0-1-1,0 0 1,0 0-1,0 1 1,0-1-1,1 0 1,-1 0 0,0 1-1,0-1 1,0 0-1,0 0 1,1 0 0,-1 1-1,0-1 1,0 0-1,0 0 1,1 0 0,-1 0-1,0 0 1,0 1-1,0-1 1,1 0 0,-1 0-1,0 0 1,0 0-1,1 0 1,-1 0 0,0 0-1,1 0 1,-1 0-1,0 0 1,0 0 0,1 0-1,-1 0 1,0 0-1,0 0 1,1 0-1,-1 0 1,0 0 0,0-1-1,1 1 1,-1 0-1,0 0 1,0 0 0,0 0-1,1 0 1,-1-1-1,0 1 1,0 0 0,0 0-1,0 0 1,1-1-1,-1 1 1,0 0 0,0-1-1,12-13-1204,0-21 487,-4 7 229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31.2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251 213 14083,'-12'-27'527,"-1"0"1,-21-30-1,26 45-345,0 1-1,0 1 1,-1-1 0,-1 2-1,0-1 1,0 1 0,-13-9-1,21 17-112,0-1-1,-1 1 0,1 0 0,0 0 0,-1 0 1,1 0-1,0 0 0,-1 0 0,1 1 1,-1-1-1,0 1 0,1-1 0,-1 1 0,1 0 1,-1 0-1,1 0 0,-5 1 0,5 0 1,1 0-1,-1 0 0,0 0 0,0 0 0,0 0 1,1 0-1,-1 0 0,1 1 0,-1-1 0,1 1 1,-1-1-1,1 1 0,0-1 0,-1 1 0,1 0 1,0 0-1,0 0 0,1-1 0,-1 1 0,0 0 1,0 4-1,-2 4 151,0-1-1,1 1 1,1 0 0,0 1-1,0-1 1,1 0-1,0 0 1,0 0 0,2 0-1,2 16 1,0-14-64,0-1 1,0 1-1,1-1 1,1 0-1,0 0 0,0-1 1,1 0-1,12 14 0,11 11 133,-8-11-43,-2 1 0,30 47 0,-45-63-203,0 1 0,-1-1-1,0 1 1,0 1 0,-1-1 0,0 0-1,-1 1 1,0-1 0,-1 1 0,0 0 0,-1-1-1,-1 15 1,-1-8-70,-1-1 0,-1 1 0,-1 0 0,0-1 0,-2 0 0,1 0 0,-16 25 0,6-15-218,-1 0 1,-2-2-1,-31 34 0,7-18-5,3-12-110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43.0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0 141 13275,'17'14'351,"1"-2"0,0 0 0,1-1 0,0-1 0,0-1 0,1-1 0,0 0 0,1-2 0,0 0 0,36 5 0,-25-8-263,1-1 1,0-1-1,0-2 0,0-2 0,-1-1 0,46-11 0,243-84 362,19-4 327,-296 93-629,0 3 0,0 1 0,0 2 0,1 3 0,-1 1 0,46 6 0,-45 1 176,-1 2 0,0 1 0,0 3 1,-1 2-1,-1 1 0,-1 2 0,0 2 0,38 25 0,-74-41-260,21 11 288,-24-14-346,-1-1 0,0 1-1,0-1 1,1 1 0,-1-1 0,0 1 0,1-1 0,-1 0 0,0 0-1,1 1 1,-1-1 0,0 0 0,1 0 0,-1 0 0,0-1 0,1 1-1,1-1 1,-3 0-37,1 0-1,-1 0 1,1 0-1,-1-1 1,1 1 0,-1 0-1,1 0 1,-1-1-1,0 1 1,0 0-1,0-1 1,0 1-1,0 0 1,0-1-1,0 1 1,0 0-1,-1-1 1,1 1-1,0 0 1,-2-3-1,1 1-29,-3-16-98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43.7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13 871 13267,'-1'-2'149,"-1"0"-1,1-1 1,0 1 0,-1 0 0,1-1 0,0 1-1,0-1 1,0 1 0,1-1 0,-1 0 0,1 1 0,-1-1-1,1 0 1,0 1 0,0-1 0,0 0 0,1-3-1,1 2-27,0 0 0,0 0 0,0 0 0,0 0-1,1 1 1,-1-1 0,1 1 0,0 0 0,0-1 0,5-2-1,22-20 204,2 1 1,0 1-1,2 2 0,0 2 0,2 1 0,0 2 0,71-24 0,-15 14-120,1 4 0,111-13 0,98 0-159,187-31 1017,-450 59-757,0-3 0,0 0 0,-1-3 0,38-19 0,-60 25-215,0-1 0,0-1 1,-1 0-1,0-1 0,-1 0 0,0-2 0,-1 1 0,0-2 1,-1 1-1,-1-2 0,12-17 0,-19 25-198,0-1 0,-1 1 0,0-1 0,0 0 0,0 0 1,-1 0-1,0 0 0,1-12 0,-3 17 61,0 0 1,0 0 0,0 0 0,0 1-1,-1-1 1,1 0 0,-1 0-1,1 0 1,-1 1 0,0-1 0,0 0-1,0 1 1,-1-1 0,1 1 0,0-1-1,-1 1 1,0 0 0,0-1-1,1 1 1,-1 0 0,-1 0 0,1 0-1,0 1 1,0-1 0,-1 0 0,1 1-1,-5-2 1,-26-8-427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44.4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238 1 19508,'-33'87'4028,"-83"187"-2133,28-123-1464,88-151-431,-1 0 1,2 0 0,-1 1 0,0-1-1,0 0 1,0 1 0,0-1 0,0 0-1,0 1 1,0-1 0,0 0 0,0 0-1,0 1 1,1-1 0,-1 0-1,0 0 1,0 1 0,0-1 0,1 0-1,-1 0 1,0 1 0,0-1 0,0 0-1,1 0 1,-1 0 0,0 0 0,1 0-1,-1 1 1,0-1 0,0 0 0,1 0-1,-1 0 1,0 0 0,1 0 0,-1 0-1,0 0 1,0 0 0,1 0 0,-1 0-1,0 0 1,1 0 0,-1 0 0,0 0-1,1 0 1,17 0 23,-16 0-20,16 1-97,0 1 0,26 6 1,-34-5-104,1-1 1,0 0-1,0 0 0,0-1 1,0-1-1,0 0 1,0 0-1,0-1 1,19-4-1,0-8-216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37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 1 16235,'-2'10'299,"-25"125"2164,24-113-2228,1-1 1,1 1-1,1 0 0,4 28 1,-4-46-222,1 1-1,0 0 1,0 0 0,0 0 0,1-1 0,0 1 0,0-1 0,0 1 0,0-1-1,4 6 1,-4-9-22,-1 0-1,0 1 0,0-1 1,1 0-1,-1 0 0,1 0 1,-1 0-1,1 0 0,-1-1 1,1 1-1,0 0 0,-1-1 1,1 1-1,0-1 0,0 0 1,-1 1-1,1-1 0,0 0 1,0 0-1,-1 0 0,1 0 1,0 0-1,0-1 0,-1 1 1,1 0-1,0-1 0,-1 0 1,1 1-1,0-1 0,2-1 1,1-1-33,-1 0 0,0 0-1,0 0 1,1 0 0,-2-1 0,1 1 0,4-7 0,-4 6 18,0 0 0,0 0 1,0 0-1,8-5 0,-12 9 24,0 0 0,1 0 0,-1 0-1,1 0 1,-1 0 0,1 0 0,-1 0 0,1 0 0,-1 0 0,0 0 0,1 0 0,-1 1-1,1-1 1,-1 0 0,1 0 0,-1 0 0,0 1 0,1-1 0,-1 0 0,1 0 0,-1 1-1,0-1 1,1 0 0,-1 1 0,0-1 0,0 0 0,1 1 0,-1-1 0,0 0 0,0 1 0,1-1-1,-1 1 1,0-1 0,0 1 0,0-1 0,0 0 0,0 1 0,0-1 0,0 1 0,0-1-1,0 1 1,5 24 42,-4-23-39,0 13 17,4 15 15,-5-28-40,1-1-1,-1 0 1,1 0 0,-1 0-1,1 0 1,-1 0 0,1 0 0,0 0-1,-1 0 1,1 0 0,0 0 0,0-1-1,0 1 1,0 0 0,0 0-1,0-1 1,-1 1 0,2-1 0,-1 1-1,0-1 1,0 1 0,1 0 0,-1-1 9,-1 1 1,1 0-1,-1-1 0,1 1 1,-1 0-1,1 0 1,-1-1-1,0 1 1,1 0-1,-1 0 1,0 0-1,0-1 1,1 1-1,-1 0 1,0 0-1,0 0 1,0 0-1,0 0 1,0-1-1,0 1 1,-1 1-1,2 4 66,1-11-54,9-38-59,-10 35 41,0 0 0,1 0 0,0 0 0,6-12 0,0 34 5,-4-7-3,0 0 0,0 0-1,0 0 1,6 7 0,-8-13-1,-1 0 0,1 1 0,0-1 0,0 0 0,-1 0 1,1 0-1,0 0 0,0 0 0,0-1 0,0 1 0,0 0 0,0-1 0,0 0 0,0 1 0,0-1 1,0 0-1,0 0 0,0 0 0,4-1 0,-2 0 1,0 0 0,-1 0-1,1-1 1,0 0 0,-1 0 0,1 0-1,-1 0 1,0 0 0,6-5 0,2-4 4,-1-1 0,1 0 0,-2 0 0,10-17 0,-6 10 51,-2 0 0,0-1 0,8-23 0,-32 59 302,1 7-52,1 1 0,2 1 1,-12 43-1,20-66-288,1-1-1,0 1 1,-1 0 0,1-1 0,0 1 0,0-1 0,0 1 0,0-1 0,0 1 0,1 0-1,-1-1 1,0 1 0,1-1 0,-1 1 0,1-1 0,-1 1 0,1-1 0,1 3 0,-1-3-28,0 0 0,1-1 0,-1 1 0,0-1 0,0 1 0,0-1 0,0 1 0,0-1 0,1 0 0,-1 1 0,0-1 0,0 0 0,1 0 0,-1 0 0,0 0 0,0 0 0,1 0 0,-1 0 0,0-1 0,0 1 0,0 0 0,1-1 0,-1 1 0,2-2 0,2 0-59,0 0 1,0-1-1,-1 0 0,1 0 0,0 0 0,-1-1 0,0 0 0,0 0 0,0 0 0,0 0 0,-1 0 0,1-1 1,-1 0-1,3-6 0,12-21-245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44.9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144 19 16371,'-35'33'1957,"19"-20"-1159,1 1 1,1 1 0,1 0-1,-15 21 1,25-31-704,0 0-1,0 0 1,1 1 0,0-1-1,0 0 1,0 1-1,0-1 1,1 1 0,0 0-1,0-1 1,1 1-1,0 0 1,0 0 0,0-1-1,0 1 1,1 0-1,0 0 1,0-1 0,4 10-1,-4-11-64,1 0 0,0 0 0,0 0 0,0 0 0,0 0 0,0-1-1,1 1 1,-1-1 0,1 0 0,0 0 0,0 0 0,1 0 0,-1 0 0,0 0 0,1-1 0,0 0 0,-1 0-1,1 0 1,0 0 0,0 0 0,0-1 0,6 1 0,-5-1-12,1 0-1,0-1 1,-1 0 0,1 0 0,0 0-1,-1-1 1,1 0 0,-1 0 0,1 0-1,-1-1 1,1 1 0,-1-1 0,0-1-1,0 1 1,0-1 0,8-5 0,0-2 36,-1-1 1,0 0 0,-1 0-1,0-1 1,0-1 0,15-25-1,-19 28 12,-1-1 1,0 0-1,-1-1 0,0 1 0,-1-1 0,0 0 0,-1-1 1,0 1-1,1-17 0,-4 26-45,0 1 0,0-1 0,0 1 0,0-1 0,0 1 0,-1-1 0,1 1 0,-1-1 0,0 1 0,0-1 0,0 1 0,0 0 0,0 0 0,0-1 0,-1 1 0,1 0 0,-1 0 0,-2-3 0,1 3-27,0 0 0,0 0-1,0 0 1,0 0 0,-1 0 0,1 1-1,0-1 1,-1 1 0,1 0-1,-1 0 1,-5 0 0,-3 0-348,1 0 0,-1 1 0,0 0 0,1 1 0,-1 1 0,1 0-1,-14 4 1,18-3-159,7 1-211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46.3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 16796,'4'9'1280,"2"-1"-952,6-1-128,9 1 528,9-5-376,9-5-240,5-4-112,2-1-328,1-2-176,-5 1-608,-2 1 856,-13 5-168,-12 4-232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46.9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1 465 16275,'7'-6'1537,"7"0"-1161,10-3-184,6 1 704,13 1-672,7 4-264,1 1-544,3-2-720,-8 2 1072,-2-1-240,-6-11-169</inkml:trace>
  <inkml:trace contextRef="#ctx0" brushRef="#br0" timeOffset="1">448 1 17844,'15'4'1304,"-4"13"-992,1 5-128,3 7 408,0 4-216,0 4-16,0 4-31,-6 4-65,-5 3-40,-4-2-360,-1 4-280,-7-3 376,-1-1-32,2-2-113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47.8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16 159 18460,'-11'-12'1294,"11"12"-1270,0 0 0,-1 0 0,1 0 0,0 1 0,0-1 0,-1 0 0,1 0 0,0 0 0,0 0 1,0 0-1,-1 0 0,1 0 0,0 1 0,0-1 0,0 0 0,-1 0 0,1 0 0,0 1 0,0-1 0,0 0 0,0 0 0,0 0 0,0 1 0,-1-1 0,1 0 0,0 0 0,0 1 0,0-1 0,0 0 0,0 0 0,0 1 0,0-1 0,0 1 0,0 34 863,11 45-126,36 131 1,-29-140-671,-16-64-83,34 120 113,-36-126-117,0-1 0,0 1 1,0 0-1,1-1 0,-1 1 0,0 0 0,0-1 1,1 1-1,-1 0 0,1-1 0,-1 1 0,0 0 1,1-1-1,-1 1 0,1-1 0,-1 1 0,1-1 1,0 1-1,0 0 0,1-13 37,-5-30 18,-21-88 325,-53-167 0,97 344 64,-17-42-450,0 1 1,1 0-1,0-1 0,0 0 1,0 1-1,0-2 1,1 1-1,6 5 1,-10-9 0,0 0 1,0 0-1,1-1 1,-1 1 0,0-1-1,0 1 1,0-1 0,1 1-1,-1-1 1,0 0-1,0 1 1,1-1 0,-1 0-1,0 0 1,1 0 0,-1 0-1,0 0 1,1 0 0,-1-1-1,0 1 1,1 0-1,-1-1 1,0 1 0,0-1-1,0 1 1,1-1 0,-1 0-1,0 1 1,0-1-1,0 0 1,0 0 0,0 0-1,0 1 1,0-1 0,0 0-1,-1-1 1,2 0-1,2-4 2,0 0-1,-1 0 0,0 0 0,0-1 0,4-12 0,0-5 55,-2-1 1,0 0-1,-1 0 0,-2 0 0,0 0 0,-2 0 0,-1-1 0,-5-32 0,6 58-49,0 0 0,0 0-1,0 0 1,0 0-1,0 0 1,0 0 0,0 0-1,0 1 1,0-1 0,-1 0-1,1 0 1,0 0 0,0 0-1,0-1 1,0 1-1,0 0 1,0 0 0,0 0-1,0 0 1,0 0 0,0 0-1,0 0 1,0 0-1,0 0 1,0 0 0,0 0-1,0 0 1,-1 13 81,2 22 18,8 31-191,3 0-1,2 0 1,3-2 0,43 104 0,-56-159 9,25 51-925,-26-54 882,0-1-1,0 0 1,1 0-1,0-1 1,0 1-1,0-1 1,1 0-1,7 6 1,-12-10 95,1 1-1,0-1 1,0 1 0,-1-1 0,1 1-1,0-1 1,0 0 0,-1 1 0,1-1-1,0 0 1,0 0 0,0 0-1,0 1 1,0-1 0,-1 0 0,1 0-1,2-1 1,-3 1-6,1 0-1,-1-1 1,1 1-1,-1-1 1,0 1-1,1-1 1,-1 1 0,0-1-1,1 0 1,-1 1-1,0-1 1,0 1-1,1-1 1,-1 0-1,0 1 1,0-1 0,0 0-1,0 0 1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48.4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102 71 17220,'-1'-4'217,"0"1"0,-1-1 1,1 1-1,-1-1 1,0 1-1,0 0 0,0 0 1,0 0-1,-1 0 1,1 0-1,-1 1 0,-4-4 1,7 5-164,-1 1 0,0-1-1,0 1 1,0-1 0,0 1 0,0 0 0,0-1 0,0 1-1,0 0 1,0 0 0,0-1 0,0 1 0,0 0 0,0 0-1,0 0 1,0 0 0,0 0 0,0 1 0,-1-1 0,0 1 17,1 0 1,-1-1 0,1 1-1,-1 0 1,1 0-1,0 0 1,0 1 0,-1-1-1,1 0 1,0 0 0,0 1-1,0-1 1,0 0 0,0 1-1,-1 2 1,-3 7 80,0 1 1,1 1-1,0-1 1,1 0 0,0 1-1,1 0 1,-1 18-1,2 1 47,5 58-1,-4-88-186,0-1 0,0 0 0,0 0-1,0 0 1,1 1 0,-1-1 0,0 0-1,0 0 1,1 0 0,-1 0-1,1 1 1,-1-1 0,1 0 0,0 0-1,1 2 1,-2-3-6,0 0-1,1 0 1,-1 0 0,1 0-1,-1-1 1,0 1 0,1 0-1,-1 0 1,1 0-1,-1 0 1,0 0 0,1 0-1,-1-1 1,0 1 0,1 0-1,-1 0 1,0 0-1,1-1 1,-1 1 0,0 0-1,0-1 1,1 1 0,-1 0-1,0 0 1,0-1-1,1 1 1,-1-1 0,0 1-1,0-1 1,18-38 166,-16 36-175,3-11 29,-3 6-18,1 1 1,0-1-1,0 1 1,0 0-1,1 0 1,0 0-1,1 0 1,-1 1-1,1 0 1,1 0-1,5-6 1,-10 11-9,1 0 0,-1 1 0,0-1 1,0 1-1,1-1 0,-1 1 0,0-1 0,1 1 0,-1-1 1,1 1-1,-1 0 0,0 0 0,1 0 0,-1 0 0,1 0 1,-1 0-1,0 0 0,1 1 0,-1-1 0,1 0 0,-1 1 1,0-1-1,1 1 0,-1-1 0,0 1 0,0 0 0,1-1 1,-1 1-1,0 0 0,0 0 0,0 0 0,0 0 1,0 0-1,1 2 0,4 4 4,-1 0 0,-1 1 0,1-1 0,4 13 1,21 57 43,-22-53 23,1 0-1,17 32 1,-18-48 42,-3-13-4,-3-15 15,-3-24-23,-2 0 0,-2 1 0,-2 0 0,-2 0 0,-22-64 0,36 116-121,0 0 0,0 0 0,1 0 0,10 12 0,-13-16-70,1-1-1,0 0 1,1 0-1,-1 0 1,9 4-1,-11-6 12,-1-1-1,1-1 0,0 1 1,0 0-1,0 0 1,0-1-1,0 1 1,0-1-1,0 1 0,0-1 1,0 0-1,0 0 1,0 0-1,0 0 0,0 0 1,0-1-1,2 1 1,-2-1-48,0 0 1,-1 0-1,1 0 1,0 0-1,-1 0 0,1 0 1,-1 0-1,1-1 1,-1 1-1,1 0 1,-1-1-1,0 1 1,0-1-1,0 0 1,0 1-1,0-1 1,0 0-1,0 0 0,0 1 1,-1-1-1,1 0 1,-1 0-1,1 0 1,-1-3-1,1-5-207,0 0 1,-1-1-1,-1-13 0,1 23 330,-5-46-937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48.8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14067,'1'1'224,"1"1"0,-1-1 0,0 1 0,0-1 0,0 1 0,0 0 0,0-1 0,-1 1 0,1 0 0,-1 0 0,1-1 0,-1 1 0,1 0 0,-1 0 0,0 4 0,2 6 948,34 105 57,5-3 0,5-2-1,72 129 1,-112-229-1113,0-1 0,1 0 0,1 0-1,11 13 1,-18-24-99,-1 1 0,1 0 0,0-1-1,-1 1 1,1 0 0,0-1 0,0 1 0,-1-1 0,1 1-1,0-1 1,0 1 0,0-1 0,0 0 0,0 1-1,0-1 1,0 0 0,0 0 0,0 0 0,0 0-1,0 0 1,0 0 0,-1 0 0,1 0 0,2 0-1,-2-1 1,0 1 0,0-1 0,1 0 0,-1 0 0,0 0 0,0 0 0,0 0 0,0 0 0,0 0-1,0 0 1,-1 0 0,1 0 0,0-1 0,1-1 0,1-7 48,1 1 1,-1-1-1,2-17 1,-4 24-50,45-399-102,-40 324-1149,-6 67-420,-2 22 1403,1-9 100,-3 19-556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49.3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17908,'9'9'1808,"2"0"-1040,-1 0-272,7 3 881,-2-3-377,4 2-448,2 1-304,0 1-984,-1-1 784,-2 0-248,-3 0-152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49.8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1 15763,'0'-1'56,"0"1"0,0 0-1,-1 0 1,1 0 0,0 0-1,0 0 1,-1 0 0,1 0-1,0 0 1,0 1 0,0-1-1,-1 0 1,1 0 0,0 0-1,0 0 1,-1 0 0,1 0-1,0 0 1,0 0 0,0 1-1,0-1 1,-1 0 0,1 0-1,0 0 1,0 0 0,0 1-1,0-1 1,-1 0 0,1 0-1,0 0 1,0 1 0,0-1-1,0 0 1,0 0 0,0 0-1,0 1 1,0-1 0,0 0-1,0 0 1,0 1 0,0-1-1,0 0 1,0 0 0,0 1-1,0-1 1,0 0 0,0 0-1,0 0 1,0 1 0,0-1-1,0 0 1,1 20 580,-1-18-412,3 26 483,1-1 1,1 1 0,1-1 0,2 0 0,1-1 0,14 31 0,4-1-390,59 90-1,-60-107-287,2-1 1,1-1-1,3-1 1,0-2-1,44 35 1,-67-61-475,-22-16-377,-70-45-1081,29 20 1229,-94-77 0,146 108 695,-2-1 90,1 0 0,0 0 0,1 0 0,-1 0 0,-4-6 0,7 8-83,-1 1 0,1-1 0,0 0 0,0 1 0,0-1 0,-1 0 0,1 1 0,0-1 1,0 0-1,0 1 0,0-1 0,0 0 0,0 1 0,0-1 0,0 0 0,1 1 0,-1-1 0,0 0 0,0 1 0,0-1 0,1 1 0,-1-1 0,0 0 0,1 1 1,-1-1-1,1 1 0,-1-1 0,0 1 0,1-1 0,-1 1 0,1-1 0,0 1 0,-1-1 0,1 1 0,-1 0 0,1-1 0,-1 1 0,1 0 0,0 0 0,0-1 1,15-5 87,0 0 0,1 1 1,-1 1-1,30-4 1,19-4-349,-15-3 137,2-1-67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50.6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146 17 17380,'-4'1'304,"0"0"1,0 1-1,0 0 1,0 0-1,1 0 1,-1 0 0,0 0-1,1 1 1,0 0-1,0 0 1,-4 3-1,-1 3 275,0 0 0,-10 17-1,8-9-162,0 0 0,1 1 0,-12 35 0,17-43-345,1 1 0,1-1 0,0 1 0,1-1 0,0 1 0,0 0 0,1-1 0,2 20 0,-2-28-64,1 0-1,-1 0 0,0-1 0,1 1 0,-1 0 0,1 0 1,-1-1-1,1 1 0,0 0 0,0-1 0,0 1 1,0-1-1,0 1 0,0-1 0,2 2 0,-2-2-4,0-1-1,0 1 1,-1-1-1,1 0 1,0 0-1,0 1 1,0-1-1,0 0 1,-1 0 0,1 0-1,0 0 1,0 0-1,0 0 1,0 0-1,0 0 1,-1 0-1,1-1 1,0 1-1,0 0 1,0 0-1,0-1 1,1 0-1,4-3-8,1 0-1,-1-1 1,0 0 0,-1 0-1,9-10 1,-3 3-20,-7 8 17,0 1 1,0-1-1,0 1 1,1 0-1,-1 0 1,1 0-1,0 0 1,0 1-1,0 0 0,0 0 1,9-2-1,-10 3 4,0 1-1,0 0 0,0 0 0,0 0 1,0 1-1,-1-1 0,1 1 0,0 0 1,0 0-1,0 0 0,-1 1 0,1-1 1,0 1-1,-1 0 0,0 0 0,7 5 1,3 4-8,1 0 0,-2 1-1,0 1 1,0 0 0,18 30 0,-9-11 4,25 59 1,-35-68 82,-2 1 1,10 39 0,-17-54-4,0 1 0,0-1 0,-1 0 0,-1 1 0,0-1 0,0 1 0,0-1 0,-1 0 0,-1 1 0,-3 10 0,5-17-41,-1-1 0,0 0 1,0 1-1,0-1 0,0 0 1,0 1-1,-1-1 0,1 0 1,-1 0-1,1 0 1,-1 0-1,0-1 0,1 1 1,-1 0-1,0-1 0,0 1 1,0-1-1,-1 0 1,1 0-1,0 1 0,0-2 1,-1 1-1,1 0 0,-1 0 1,1-1-1,-1 1 1,1-1-1,-1 0 0,1 1 1,-1-1-1,1-1 0,-1 1 1,1 0-1,-1 0 1,1-1-1,-5-1 0,0 0 10,0-1 0,-1 0 0,1 0 1,0-1-1,0 0 0,1 0 0,-1-1 0,1 1 0,0-1 0,-9-10 0,9 8-46,1 1 0,-1-1 0,1 0 0,1 0 0,-1-1 0,1 1 0,1-1 0,-1 0 0,1 0 0,1 0 0,-1 0 0,1-1 0,1 1 0,0-1 0,0 1 0,1-1 0,-1 0 0,2 1 0,0-1 0,0 1 0,0-1 0,1 1 0,0-1 0,1 1 0,0 0 0,0 0 0,0 0 0,9-12 0,69-80-240,-57 72 160,-1 0 0,32-51-1,-49 69 87,-1-1 1,0 0-1,0 0 0,-1 0 0,-1 0 0,0-1 0,0 0 0,-1 1 0,-1-1 1,0 0-1,-1 0 0,0-14 0,-1 20 15,0 0-1,0 0 1,0 0-1,-1 0 1,-3-9-1,4 14-8,1 0 0,-1-1 0,0 1-1,1 0 1,-1-1 0,0 1 0,0 0-1,0 0 1,1 0 0,-1 0 0,0 0 0,-1 0-1,1 0 1,0 0 0,0 0 0,0 0-1,-1 0 1,1 1 0,0-1 0,-1 1-1,1-1 1,0 1 0,-1-1 0,1 1-1,-1 0 1,1-1 0,-3 1 0,2 1 0,0 0 1,1-1-1,-1 1 1,1 0 0,-1 0-1,0 0 1,1 0-1,0 0 1,-1 1-1,1-1 1,0 0 0,-1 1-1,1-1 1,0 1-1,0-1 1,0 1-1,0-1 1,1 1-1,-1 0 1,0-1 0,1 1-1,-1 0 1,1 0-1,-1 3 1,-1 4-8,0 1 0,1 0 1,-1 12-1,2-10-99,1 1 0,0-1-1,1 1 1,1-1 0,-1 0 0,7 17 0,-7-25-53,-1 0 0,1 0-1,0 0 1,0 0 0,0 0 0,0 0 0,1 0-1,-1-1 1,1 1 0,0-1 0,0 0-1,1 1 1,-1-2 0,1 1 0,-1 0 0,1-1-1,0 1 1,0-1 0,0 0 0,8 2 0,-9-3 77,1-1 1,-1 0 0,1 0 0,0-1 0,-1 1 0,1-1 0,-1 1 0,1-1 0,-1 0 0,0-1 0,1 1 0,-1 0 0,0-1 0,0 0-1,0 0 1,0 0 0,0 0 0,0 0 0,-1-1 0,1 1 0,-1-1 0,1 0 0,1-3 0,19-31-658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51.3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 41 16844,'-1'0'104,"0"0"1,0 0 0,-1 0-1,1 1 1,0-1 0,0 0-1,0 1 1,0-1 0,0 1-1,0-1 1,0 1 0,0-1-1,0 1 1,0 0 0,0 0 0,0-1-1,0 1 1,0 0 0,0 0-1,1 0 1,-1 0 0,0 0-1,1 0 1,-1 0 0,0 2-1,-8 31 454,8-31-409,-3 24 251,1 1 0,1 0 0,2 0-1,1 0 1,1 0 0,1 0 0,1 0 0,2-1-1,1 0 1,1 0 0,1 0 0,19 37-1,-24-55-317,1-1-1,0 0 0,1 0 1,12 12-1,-16-17-66,0-1 0,0-1 0,0 1 0,0 0 0,1 0 1,-1-1-1,1 0 0,-1 1 0,1-1 0,0 0 0,-1 0 0,1 0 1,0-1-1,0 1 0,0-1 0,0 1 0,-1-1 0,1 0 0,0 0 0,5-1 1,-3 0-15,1-1 1,-1 0-1,0 0 1,0-1-1,0 0 0,0 1 1,0-2-1,0 1 1,-1 0-1,0-1 1,0 0-1,0 0 1,0 0-1,0-1 1,4-6-1,5-9-16,-1 0-1,12-29 1,-23 46 14,22-49-35,11-24-43,-33 74 73,0 1-1,-1-1 1,1 0 0,0 1-1,0 0 1,0-1 0,0 1-1,1 0 1,-1-1 0,0 1-1,1 0 1,2-2 0,-3 3 3,-1 0 1,1 0 0,0 0 0,0 1 0,0-1-1,-1 0 1,1 0 0,0 1 0,0-1 0,0 0-1,-1 1 1,1-1 0,0 0 0,-1 1 0,1-1-1,0 1 1,-1 0 0,1-1 0,-1 1-1,1-1 1,-1 1 0,1 0 0,-1-1 0,1 1-1,-1 0 1,0 0 0,1-1 0,-1 1 0,0 0-1,1 1 1,10 26 9,0-1 0,11 54 0,-14-51 79,1 0-1,17 41 1,-26-70-83,0-1 0,1 1 1,-1-1-1,0 1 0,0-1 0,0 1 1,1-1-1,-1 1 0,0-1 1,0 1-1,1-1 0,-1 1 1,1-1-1,-1 0 0,0 1 1,1-1-1,-1 0 0,1 1 0,-1-1 1,1 0-1,-1 0 0,1 1 1,-1-1-1,1 0 0,-1 0 1,1 0-1,-1 1 0,1-1 1,0 0-1,-1-1-3,1 1-1,0-1 1,0 1-1,-1-1 1,1 1-1,-1-1 1,1 0 0,0 1-1,-1-1 1,1 0-1,-1 1 1,1-1 0,-1 0-1,0 0 1,1 1-1,-1-2 1,12-40-215,-11 39 184,60-435-4870,-57 402 4544,-4 6 689,-1 32 421,-1 15-131,2-3-462,0-1 1,2 1 0,0 0-1,0-1 1,1 0-1,1 0 1,0 0 0,1 0-1,12 22 1,7 9 87,39 52 0,-55-83-216,37 45 43,15 26-252,-60-84 164,1 0-1,-1 0 1,0 0 0,0 0-1,0 0 1,0 0 0,0 1-1,0-1 1,0 0 0,1 0-1,-1 0 1,0 0-1,0 0 1,0 0 0,0 0-1,0 0 1,0 0 0,0 1-1,0-1 1,0 0-1,0 0 1,0 0 0,0 0-1,0 0 1,0 0 0,0 0-1,0 1 1,0-1-1,0 0 1,0 0 0,0 0-1,0 0 1,0 0 0,0 0-1,0 1 1,0-1-1,0 0 1,0 0 0,0 0-1,0 0 1,0 0 0,0 0-1,0 0 1,0 1-1,0-1 1,0 0 0,0 0-1,0 0 1,-1 0 0,1 0-1,0 0 1,0 0-1,0 0 1,0 0 0,0 0-1,0 0 1,-1 1 0,-8-5-407,-12-11-149,-131-104-2132,48 40 3860,103 78-1068,0 0 0,-1 0 1,1 0-1,0 1 0,0-2 0,0 1 0,0 0 0,0 0 1,0 0-1,0 0 0,0-1 0,0 1 0,0 0 0,0-3 0,1 3-51,0 0-1,1 0 0,-1 1 0,0-1 0,1 0 1,-1 1-1,0-1 0,1 1 0,-1-1 0,1 0 1,-1 1-1,1-1 0,0 1 0,-1-1 0,1 1 1,-1-1-1,1 1 0,0 0 0,-1-1 0,1 1 1,0 0-1,0 0 0,-1-1 0,1 1 0,0 0 1,0 0-1,-1 0 0,1 0 0,1 0 0,84-22-760,-65 16 501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38.5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 55 17860,'-9'-2'844,"-14"-5"1186,23 7-2018,0 0-1,0 0 1,0 0-1,0 0 0,0 0 1,0-1-1,0 1 1,1 0-1,-1 0 0,0 0 1,0 0-1,0 0 1,0 0-1,0 0 1,0 0-1,0 0 0,0 0 1,0 0-1,0 0 1,0 0-1,0 0 0,0 0 1,0 0-1,0 0 1,0 0-1,0 0 0,0-1 1,0 1-1,0 0 1,0 0-1,0 0 0,0 0 1,0 0-1,0 0 1,0 0-1,0 0 0,0 0 1,0 0-1,0 0 1,0 0-1,0 0 0,0 0 1,0 0-1,0-1 1,0 1-1,0 0 0,0 0 1,0 0-1,0 0 1,0 0-1,0 0 0,0 0 1,-1 0-1,1 0 1,0 0-1,0 0 0,0 0 1,0 0-1,0 0 1,0 0-1,0 0 0,0 0 1,0 0-1,0 0 1,0 0-1,0 0 0,14-2 545,25-1-887,0-1-1,-1-3 1,55-15-1,-91 21 291,-1 0-1,0 1 1,1-1-1,-1 1 0,1-1 1,-1 1-1,1 0 1,-1 0-1,1 0 1,-1-1-1,1 2 0,-1-1 1,1 0-1,-1 0 1,1 0-1,-1 1 0,1-1 1,-1 0-1,0 1 1,1 0-1,-1-1 0,0 1 1,3 1-1,-3 1 18,1-1 0,-1 0 0,0 1 0,0-1 0,0 1 0,-1 0 0,1-1 0,0 1 0,-1-1 0,0 1 0,0 0 0,0 3-1,11 452 2869,-12-443-2690,0 1 0,0-1 0,-2 0 0,0 1 0,0-1 0,-2 0-1,0 0 1,-8 17 0,10-27-110,0 0-1,0 0 0,0 0 0,-1-1 0,1 1 1,-1-1-1,0 0 0,-1 0 0,1 0 0,-1-1 1,1 1-1,-1-1 0,0 0 0,0 0 1,0-1-1,-1 0 0,1 0 0,-1 0 0,1 0 1,-1-1-1,0 0 0,1 0 0,-1-1 0,-11 0 1,11 0-95,0-1 0,0 1 0,1-2 0,-1 1 0,0-1 0,1 0 0,-1 0 0,1 0 0,-1-1 0,1 0 0,0 0 0,0 0 0,0-1 0,1 1 0,-1-1 0,1 0 0,0-1 0,0 1 0,0-1 0,1 0 0,-1 1 0,-2-8 0,-14-24-226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52.1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9 156 17380,'-2'-3'157,"1"1"1,0-1 0,0 1 0,0-1-1,1 1 1,-1-1 0,1 0 0,-1 1-1,1-1 1,0 0 0,0 1 0,0-1-1,0 0 1,1 0 0,-1 1 0,1-1-1,-1 1 1,1-1 0,0 0 0,2-3-1,0 0 56,0-1 0,1 1 0,-1 0 0,2 0-1,-1 0 1,8-7 0,-10 10-154,1 0 0,0 0 1,0 1-1,0-1 0,0 1 0,1 0 0,-1 0 0,0 1 0,1-1 1,-1 0-1,1 1 0,0 0 0,-1 0 0,1 0 0,0 0 0,0 1 1,4-1-1,-4 2-33,1 0 1,-1-1-1,-1 1 1,1 1-1,0-1 1,0 0-1,0 1 1,-1 0-1,1 0 1,0 0-1,-1 0 1,0 1-1,0-1 1,0 1-1,0 0 1,4 5-1,9 12 27,0 2-1,-2 0 0,21 44 1,-23-41 20,2-1 0,0 0 1,21 26-1,-32-46-42,0-1-1,0 0 1,1 0 0,-1 0-1,1 0 1,-1 0 0,1 0 0,0-1-1,0 0 1,0 0 0,0 0-1,0 0 1,0-1 0,6 2 0,-7-3-2,-1 0 1,1 0-1,-1 0 1,1 0-1,0-1 0,-1 1 1,1-1-1,-1 1 1,1-1-1,-1 0 1,0 0-1,1 0 1,-1 0-1,0 0 1,0-1-1,0 1 1,0-1-1,0 1 0,0-1 1,0 0-1,0 0 1,0 0-1,-1 0 1,1 0-1,1-4 1,3-3 73,-1-1-1,-1 0 1,0-1 0,0 1 0,-1-1 0,0 1 0,0-1-1,-2 0 1,1 0 0,-1 0 0,-1 0 0,-1-15 0,1 16-45,-1 0 0,-1 0 0,0 1 1,0-1-1,-1 1 0,0-1 1,0 1-1,-1 0 0,0 0 0,-1 1 1,0-1-1,0 1 0,-1 0 1,-8-8-1,13 15-62,0-1-1,0 1 1,0 0 0,-1 0 0,1 0-1,0 0 1,-1 0 0,1 0 0,-1 0-1,1 0 1,-1 0 0,0 1-1,1-1 1,-1 1 0,0-1 0,1 1-1,-1 0 1,0 0 0,1-1 0,-1 1-1,0 0 1,0 1 0,1-1 0,-1 0-1,-3 1 1,4 0-38,0 0 0,-1 0 0,1 0 0,-1 0-1,1 1 1,0-1 0,0 0 0,0 1 0,0-1 0,0 1 0,0-1 0,0 1-1,0-1 1,1 1 0,-1 0 0,1-1 0,-1 1 0,1 0 0,0 0-1,-1-1 1,1 1 0,0 0 0,0 0 0,0-1 0,0 1 0,1 2 0,0 5-203,1 0 0,0 0 1,1 0-1,0-1 0,0 1 1,0-1-1,2 1 0,-1-1 1,1 0-1,0-1 0,0 1 0,1-1 1,0 0-1,0 0 0,1-1 1,13 10-1,4-3-524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52.6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16724,'5'21'1063,"-1"0"0,3 33 0,-6-39-618,1 0 0,0 0 0,1 0 0,0-1 0,1 1 0,10 22 0,-13-34-389,1-1 0,-1 0 0,0 0 0,0 0-1,1 0 1,-1-1 0,1 1 0,0 0 0,0-1 0,0 1 0,-1-1 0,4 2 0,-4-2-29,0-1-1,1 0 0,-1 1 1,0-1-1,1 0 0,-1 1 1,0-1-1,1 0 0,-1 0 0,0 0 1,1 0-1,-1-1 0,0 1 1,1 0-1,-1-1 0,0 1 1,1 0-1,-1-1 0,0 0 1,0 1-1,1-1 0,-1 0 1,0 1-1,1-3 0,10-8 35,0 0 0,-1-1 0,0-1 0,-1 1 0,-1-2 0,0 0 0,6-14 0,-3 8-29,-1 1-1,28-32 1,-38 50-30,0 0-1,0-1 1,0 1-1,0 0 1,0 0 0,0 0-1,0 0 1,0 0-1,1 0 1,-1 1 0,0-1-1,1 0 1,-1 1-1,1-1 1,-1 1 0,1-1-1,-1 1 1,1 0-1,-1 0 1,1-1 0,-1 1-1,1 0 1,-1 0-1,1 0 1,-1 1-1,1-1 1,-1 0 0,1 1-1,-1-1 1,1 1-1,-1-1 1,0 1 0,1 0-1,-1-1 1,0 1-1,1 0 1,-1 0 0,0 0-1,0 0 1,0 0-1,0 0 1,0 0 0,0 0-1,1 2 1,5 7 21,0 0 0,-1 1 0,0 0-1,6 17 1,-6-14 14,0-1 21,-5-9-33,0 0 1,1-1-1,-1 1 1,1-1-1,0 1 0,0-1 1,0 0-1,0 0 0,1 0 1,-1 0-1,1 0 0,-1 0 1,1-1-1,0 1 0,4 1 1,-6-3-15,0-1 1,0 0 0,0 0-1,0 0 1,0 0 0,0 0-1,0 0 1,0 0 0,-1 0-1,1 0 1,0 0 0,0-1-1,0 1 1,0 0 0,0-1-1,0 1 1,0-1 0,0 1-1,-1-1 1,1 1 0,0-1-1,0 1 1,-1-1 0,1 0-1,0 1 1,-1-1 0,1 0-1,-1 0 1,1 0 0,-1 1-1,1-1 1,-1 0 0,1 0-1,-1-2 1,15-37 209,-13 32-170,4-17-1,-5 18-123,0 0 1,1 1 0,0-1-1,0 1 1,1-1-1,0 1 1,0 0-1,0 0 1,0 0 0,6-6-1,-9 12 36,0 0 0,1-1 0,-1 1 0,1 0 0,-1 0 0,0-1 1,1 1-1,-1 0 0,1 0 0,-1 0 0,1 0 0,-1 0 0,1 0 0,-1 0 0,1 0 0,-1 0 0,1 0 0,-1 0 0,1 0 0,-1 0 0,1 0 0,-1 0 0,1 0 0,-1 1 0,1-1 1,-1 0-1,0 0 0,1 0 0,-1 1 0,1-1 0,-1 0 0,0 1 0,1-1 0,-1 0 0,0 1 0,1-1 0,-1 1 0,0-1 0,0 0 0,1 1 0,-1-1 0,0 1 0,0-1 1,0 1-1,1 0 0,11 28-665,-8-20 421,5 11-344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53.3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 35 17652,'0'-4'410,"0"2"-227,-1 0 0,1-1 0,0 1 0,-1 0 0,0-1 0,1 1 0,-1 0 0,0 0 0,0 0 0,0 0 1,0 0-1,-2-3 0,2 6-111,1-1 0,0 0 0,-1 1 1,1-1-1,0 1 0,-1-1 0,1 0 1,0 1-1,0-1 0,-1 1 0,1-1 0,0 1 1,0-1-1,0 0 0,0 1 0,-1-1 1,1 1-1,0-1 0,0 1 0,0-1 1,0 1-1,0-1 0,0 1 0,0-1 1,1 2-1,-2 15 330,5 19-107,1 0 0,2 0-1,2 0 1,15 41 0,-12-41-90,176 491 1834,-185-519-2026,1 1 2,0 1 0,0-1 1,9 12-1,-8-16-30,-5-13-13,-7-18-29,-132-265-966,74 167 445,69 131 466,0-1 0,1 1 0,-1-1 0,1-1 0,0 1 1,0-1-1,1 0 0,0 0 0,8 6 0,-11-9-1,0 0 1,0 0-1,1-1 1,-1 1-1,0-1 0,1 1 1,-1-1-1,1 0 1,-1-1-1,1 1 1,-1 0-1,1-1 1,0 0-1,-1 0 1,1 0-1,-1 0 0,1-1 1,0 0-1,-1 1 1,1-1-1,-1 0 1,1-1-1,-1 1 1,0-1-1,0 1 1,4-3-1,17-16-518,0-9-157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53.8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77 112 14851,'-5'8'428,"-10"15"885,1 0 1,-11 26-1,22-41-1079,0 1 0,0-1 0,1 0-1,0 1 1,0-1 0,1 1 0,0-1 0,1 1 0,0 0-1,2 12 1,-2-19-208,0 0-1,0-1 1,0 1 0,0-1-1,1 1 1,-1 0-1,0-1 1,1 1 0,0-1-1,-1 1 1,1-1-1,0 1 1,0-1-1,0 0 1,0 1 0,0-1-1,0 0 1,0 0-1,0 0 1,0 1-1,1-1 1,-1-1 0,0 1-1,1 0 1,-1 0-1,1 0 1,-1-1 0,1 1-1,-1-1 1,1 1-1,-1-1 1,1 0-1,0 1 1,-1-1 0,4 0-1,-1-1-15,-1 1 0,1-1 0,0 0 0,-1 0 0,1 0-1,-1-1 1,0 1 0,1-1 0,-1 0 0,0 0 0,0 0 0,0-1 0,0 1-1,-1 0 1,4-5 0,4-5-4,-1 0 0,-1-1 0,0-1-1,-1 1 1,-1-1 0,0 0 0,0 0 0,5-27-1,-5 11 49,-1 0 0,-1 0-1,0-44 1,-6 56 55,2 18-107,0 0 1,0 0-1,0 0 1,0 0 0,0 0-1,0 0 1,-1 0-1,1 0 1,0 0 0,0 0-1,0 0 1,0 0-1,0 0 1,0 0-1,0 0 1,0 0 0,0 0-1,-1 0 1,1 0-1,0 0 1,0 0 0,0 0-1,0 0 1,0 0-1,0 0 1,0 0-1,0 0 1,0 0 0,-1 0-1,1 0 1,0 0-1,0 0 1,0 0-1,0 0 1,0 0 0,0 0-1,0 0 1,0 0-1,0 0 1,0 1 0,0-1-1,0 0 1,0 0-1,-1 0 1,1 0-1,0 0 1,0 0 0,0 0-1,0 0 1,0 0-1,0 0 1,0 1-1,0-1 1,0 0 0,0 0-1,0 0 1,0 0-1,0 0 1,0 0 0,0 0-1,0 0 1,0 0-1,0 1 1,0-1-1,0 0 1,1 0 0,-1 0-1,-6 33 199,7 13-95,2-1-1,2 1 0,17 73 1,-21-114-116,12 38 23,-13-40-34,1-1 1,0 0 0,0 0 0,0 0-1,0-1 1,0 1 0,0 0 0,1 0-1,-1 0 1,1-1 0,-1 1 0,1-1-1,-1 1 1,1-1 0,0 0 0,2 2-1,-3-3-14,0 0-1,0 0 0,0 0 0,0 0 0,0-1 0,0 1 0,0 0 1,0 0-1,0-1 0,0 1 0,0-1 0,0 1 0,0-1 0,0 1 1,0-1-1,-1 0 0,1 1 0,0-1 0,0 0 0,-1 1 1,1-1-1,0 0 0,-1 0 0,1 0 0,-1 0 0,1 0 0,-1 1 1,0-1-1,1 0 0,-1 0 0,1-2 0,11-36-976,-8 14 536,1-48 0,-3 18-135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54.2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0 16484,'-2'8'325,"0"1"1,1-1 0,0 0 0,1 1 0,-1-1 0,2 1 0,-1-1-1,3 13 1,0 3 414,-2-11-528,22 230 2735,-16-198-2506,1 0-1,3-1 1,22 57-1,-32-96-429,2 0 0,-1 0 0,0 0 0,1 0 0,0-1 0,0 1 0,1-1 0,-1 1 0,6 4 0,-8-8-20,0-1 1,0 1-1,0-1 0,0 1 0,0 0 1,0-1-1,0 0 0,0 1 0,0-1 1,0 0-1,1 1 0,-1-1 0,0 0 1,0 0-1,0 0 0,0 0 1,0 0-1,0 0 0,2-1 0,-1 1-13,-1-1 0,1 0-1,0 0 1,-1 0 0,1 0-1,-1 0 1,1 0-1,-1 0 1,1-1 0,-1 1-1,0-1 1,0 1 0,1-1-1,-1 1 1,1-3 0,3-6-145,1-1 1,-2-1 0,1 1 0,-1-1-1,-1 1 1,0-1 0,1-15 0,5-88-1155,-9 111 1274,1-70-647,-3 0 1,-4 1-1,-15-78 1,23 222 2198,4 10-910,12 124 660,-11-154-1369,3-1 0,15 49 1,-22-89-31,-1-3 31,0-1-1,0 1 1,1-1-1,-1 1 1,2-1 0,5 9-1,-9-15 99,0 1-1,0-1 1,1 1-1,-1-1 1,0 1-1,1-1 1,-1 0-1,1 1 1,-1-1-1,0 0 0,1 1 1,-1-1-1,1 0 1,-1 0-1,1 1 1,-1-1-1,1 0 1,-1 0-1,1 0 1,-1 0-1,1 1 1,5-10-451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54.7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11 117 18052,'2'3'268,"2"1"22,0 0 0,0 0 0,0-1-1,1 0 1,-1 1 0,6 1 0,-9-4-250,0-1 0,0 0 0,0 1 0,0-1 0,0 0 1,0 0-1,0 1 0,0-1 0,0 0 0,0 0 0,0 0 0,0 0 0,0-1 0,0 1 0,0 0 0,0 0 1,0-1-1,0 1 0,0 0 0,0-1 0,0 1 0,-1-1 0,1 1 0,0-1 0,0 0 0,0 1 0,-1-1 1,1 0-1,0 0 0,0 1 0,-1-1 0,1 0 0,-1 0 0,1 0 0,-1 0 0,1 0 0,-1 0 1,0 0-1,1-1 0,1-2 36,0-1 0,0 0 0,-1 0 0,0-1 1,0 1-1,0 0 0,-1 0 0,1 0 0,-1-1 0,-1 1 1,0-6-1,1 8-49,-1-1 1,1 1 0,-1-1-1,0 1 1,0 0-1,-1-1 1,1 1 0,-1 0-1,1 0 1,-1 0-1,0 0 1,0 0 0,-1 1-1,1-1 1,0 1-1,-1-1 1,-4-2 0,6 4-23,0 0 1,1 1-1,-1-1 1,0 1 0,0-1-1,0 1 1,0-1-1,0 1 1,-1 0 0,1 0-1,0-1 1,0 1-1,0 0 1,0 0 0,0 0-1,0 0 1,0 0-1,0 0 1,0 0 0,-1 1-1,1-1 1,0 0-1,-1 1 1,0 0 2,1 0-1,-1 0 1,1 1 0,0-1 0,-1 0 0,1 1-1,0-1 1,0 0 0,0 1 0,0-1-1,0 1 1,-1 3 0,-1 2 13,1 0 1,-1 0-1,2 0 1,-1 1-1,0 14 1,1-9-1,2 0 1,0 0-1,0 0 1,5 17-1,-5-26-15,0 0 0,0 0 0,0 0 0,0 0 0,1 0-1,0 0 1,0-1 0,0 1 0,0 0 0,0-1 0,1 0 0,0 1 0,0-1 0,0 0-1,0-1 1,0 1 0,4 3 0,-5-6-2,0 1 0,0-1 0,-1 1-1,1-1 1,0 0 0,0 1 0,-1-1 0,1 0 0,0 0 0,0 0-1,0-1 1,-1 1 0,1 0 0,0-1 0,0 1 0,-1-1-1,1 1 1,0-1 0,-1 0 0,1 0 0,-1 0 0,1 0 0,-1 0-1,1 0 1,-1 0 0,0 0 0,2-2 0,4-5 12,0 0-1,-1 0 1,9-14 0,-11 15-7,19-31 18,-17 26-26,1 0 0,0 1 1,0 0-1,1 0 0,1 1 0,13-12 0,-22 21 0,1 0 1,0 0-1,0 1 1,0-1-1,0 0 1,0 1-1,0-1 1,0 1-1,0-1 1,0 1-1,0 0 1,0-1-1,0 1 1,1 0-1,-1 0 0,0 0 1,0 0-1,0 0 1,0 0-1,0 0 1,0 0-1,1 0 1,0 1-1,0 0 5,-1 0 0,1 0 0,0 0 0,-1 0 0,1 0 0,-1 1 0,0-1 1,1 1-1,-1-1 0,0 1 0,0-1 0,2 4 0,2 5 48,-1 1 1,0 0-1,5 19 1,-7-22-15,5 19 105,-6-19-56,1 0 1,0 1-1,1-1 1,0 0-1,7 12 0,-10-20-77,0 1 0,0-1-1,0 0 1,0 1-1,1-1 1,-1 1 0,0-1-1,1 0 1,-1 1-1,0-1 1,1 0-1,-1 1 1,0-1 0,1 0-1,-1 0 1,0 1-1,1-1 1,-1 0 0,1 0-1,-1 1 1,1-1-1,-1 0 1,0 0 0,1 0-1,-1 0 1,1 0-1,-1 0 1,1 0-1,-1 0 1,1 0 0,0 0-1,11-12 213,5-26-4,-16 36-206,6-19 58,-3 7-80,2-1-1,0 1 1,0 0-1,1 0 0,16-23 1,-22 35-6,0 1 0,-1 0 0,1 0 0,0 0 0,0 1 0,-1-1 1,1 0-1,0 0 0,0 0 0,0 1 0,0-1 0,0 0 0,0 1 0,0-1 0,1 1 0,-1-1 1,0 1-1,0-1 0,0 1 0,0 0 0,1 0 0,-1 0 0,0 0 0,0 0 0,0 0 0,1 0 1,1 0-1,-1 1-57,-1 0 0,1 0 0,0 1 1,-1-1-1,1 0 0,-1 1 0,0-1 0,0 1 1,1-1-1,-1 1 0,0 0 0,0-1 1,0 1-1,-1 0 0,1 0 0,1 3 1,0 1-84,0-1 0,-1 1 0,1 0 0,-1 0 1,0 1-1,-1-1 0,1 0 0,-1 0 0,-1 0 0,1 0 1,-2 7-1,-9 6-350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55.8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45 281 17148,'-1'1'104,"-1"0"0,1-1 1,-1 1-1,1 0 1,-1 0-1,1-1 1,-1 1-1,1 0 0,0 1 1,0-1-1,-1 0 1,1 0-1,0 0 0,0 1 1,0-1-1,0 1 1,0-1-1,1 1 1,-1-1-1,0 3 0,-11 34 846,9-24-719,1-1 1,1 1 0,-1 14-1,2-24-214,0 0 0,0 0 0,1 0 0,-1 0 0,1 0 0,0 0 0,0 0 0,0 0 0,1-1-1,-1 1 1,1 0 0,0-1 0,0 1 0,4 5 0,-5-8-13,-1-1-1,1 1 1,-1-1 0,1 1 0,0-1-1,-1 1 1,1-1 0,-1 1 0,1-1-1,0 0 1,0 1 0,-1-1 0,1 0-1,0 0 1,-1 1 0,1-1 0,0 0-1,0 0 1,-1 0 0,1 0 0,0 0-1,0 0 1,0 0 0,-1 0-1,1 0 1,1-1 0,0 0 3,-1 0-1,1 0 1,-1 0 0,0 0 0,1 0-1,-1 0 1,0 0 0,0-1 0,0 1-1,0 0 1,2-3 0,1-4 25,0 0 0,-1 0-1,5-15 1,0-12 95,-1 1 0,-2-1 0,-1 0 0,-2-1 0,-2 1 0,-1 0 0,-1 0 0,-9-38 0,10 65-72,0 1 1,-1 0-1,1 0 0,-2 0 0,1 0 0,-1 0 0,-4-6 1,7 12-52,0 1 0,0 0 0,0 0 0,-1 0 0,1 0 0,0-1 0,0 1 0,0 0 0,0 0 0,-1 0 0,1 0 0,0 0 0,0-1 0,0 1 0,-1 0 0,1 0 0,0 0 0,0 0 0,0 0 0,-1 0 0,1 0 0,0 0 0,0 0 0,-1 0 0,1 0 0,0 0 0,0 0 0,-1 0 0,1 0 0,0 0 0,0 0 0,-1 0 0,1 0 0,0 0 0,0 0 0,0 1 0,-1-1 0,1 0 0,0 0 0,0 0 0,0 0 0,0 0 0,-1 1 0,1-1 0,0 0 0,0 0 0,0 0 0,0 1 0,0-1 0,-1 0 0,1 0 0,0 0 0,0 1 0,0-1 0,0 0 0,0 0 0,0 1 0,0-1 0,0 0 0,-4 18 93,3 7-55,1 0 0,1-1 0,1 1 1,8 38-1,32 96-17,-41-156-26,7 24-44,22 49 1,-27-70-1,0 0 0,0 0 1,0-1-1,1 1 1,0-1-1,0 0 0,1 0 1,-1 0-1,1 0 1,0-1-1,0 0 0,1 0 1,11 6-1,-15-9-2,0 0-1,0-1 1,1 1 0,-1-1-1,0 1 1,0-1 0,1 0-1,-1 0 1,1 0-1,-1 0 1,0-1 0,0 1-1,1 0 1,-1-1-1,0 0 1,1 1 0,-1-1-1,0 0 1,0 0-1,0-1 1,0 1 0,0 0-1,0-1 1,0 1-1,-1-1 1,1 1 0,0-1-1,-1 0 1,1 0-1,-1 1 1,0-1 0,2-3-1,3-5-262,0-1 0,-1 0-1,0 0 1,6-21 0,-8 21 69,0-1 0,0 1 0,-1-1 0,-1 0 0,0 0 0,-1-19 0,-2 103 1280,3-52-713,1 0 0,1 0 0,1 0 0,0 0 0,13 33 0,-16-51-302,-1-1-1,1 0 1,-1 1 0,1-1-1,0 0 1,-1 0-1,1 0 1,0 1 0,0-1-1,0 0 1,0 0-1,0 0 1,0 0 0,0 0-1,0-1 1,0 1-1,1 0 1,-1 0 0,0-1-1,0 1 1,1-1-1,-1 1 1,0-1-1,1 0 1,-1 1 0,0-1-1,1 0 1,-1 0-1,1 0 1,-1 0 0,1 0-1,-1 0 1,0 0-1,1 0 1,-1-1 0,0 1-1,1-1 1,-1 1-1,0-1 1,1 1 0,-1-1-1,0 0 1,0 0-1,0 1 1,1-1 0,-1 0-1,1-2 1,7-5 58,-1 0 0,0-1 0,-1 0 1,10-15-1,-14 20-57,34-55 165,13-20-87,-43 70-117,0 0 0,0 1-1,1 0 1,0 0 0,16-12 0,-23 19 11,1 0 1,-1 0-1,1 0 1,-1 1 0,1-1-1,0 0 1,-1 1 0,1-1-1,0 1 1,-1-1-1,1 1 1,0 0 0,0 0-1,-1 0 1,1 0-1,0 0 1,0 0 0,0 0-1,-1 1 1,1-1-1,0 0 1,-1 1 0,1 0-1,0-1 1,-1 1 0,1 0-1,-1 0 1,1 0-1,-1 0 1,1 0 0,-1 0-1,0 0 1,0 0-1,1 1 1,-1-1 0,1 3-1,5 6 12,-1-1-1,-1 1 1,1 0 0,5 17-1,-6-14 11,5 13 46,9 22 148,-17-45-172,-1 0 0,1 0 1,0 0-1,0 0 0,0 0 0,0-1 0,0 1 0,1-1 1,-1 1-1,1-1 0,3 2 0,-5-4-25,-1 1-1,1-1 1,0 0-1,0 0 1,0 1-1,0-1 1,0 0 0,0 0-1,0 0 1,0-1-1,0 1 1,0 0-1,0 0 1,0 0-1,-1-1 1,1 1-1,0 0 1,0-1 0,0 1-1,0-1 1,-1 1-1,1-1 1,0 1-1,0-1 1,-1 1-1,1-1 1,0 0 0,-1 0-1,1 1 1,-1-1-1,1 0 1,-1 0-1,1 1 1,-1-1-1,1-2 1,16-35 271,-16 34-256,3-7 13,-1 2-121,0 0-1,0 1 0,1-1 0,9-14 1,-13 22 52,0 1 1,0 0-1,0-1 1,1 1-1,-1-1 1,0 1-1,0 0 1,1-1 0,-1 1-1,0 0 1,0-1-1,1 1 1,-1 0-1,0-1 1,1 1 0,-1 0-1,0 0 1,1 0-1,-1-1 1,0 1-1,1 0 1,-1 0-1,1 0 1,-1 0 0,0-1-1,1 1 1,-1 0-1,1 0 1,-1 0-1,1 0 1,-1 0 0,0 0-1,1 0 1,-1 0-1,1 1 1,-1-1-1,0 0 1,1 0-1,-1 0 1,1 0 0,-1 0-1,0 1 1,1-1-1,-1 0 1,0 0-1,1 1 1,-1-1 0,0 0-1,1 1 1,-1-1-1,0 0 1,1 1-1,-1-1 1,9 26-563,-7-21 456,4 17-369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56.5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1 231 18396,'0'0'33,"0"-1"1,0 1-1,0 0 1,0 0-1,0-1 0,0 1 1,0 0-1,0 0 1,0-1-1,0 1 0,0 0 1,0 0-1,0-1 1,0 1-1,0 0 1,1 0-1,-1 0 0,0-1 1,0 1-1,0 0 1,0 0-1,1 0 0,-1-1 1,0 1-1,0 0 1,0 0-1,1 0 0,-1 0 1,0 0-1,0 0 1,1 0-1,-1-1 1,0 1-1,0 0 0,1 0 1,-1 0-1,0 0 1,0 0-1,1 0 0,-1 0 1,0 0-1,0 0 1,1 0-1,-1 0 1,0 0-1,0 1 0,1-1 1,7 14 610,4 27 173,-12-40-687,50 186 1382,-35-139-1155,38 81 0,-50-123-317,0 0-1,0-1 1,1 0 0,5 7-1,-9-11-32,1 0 0,-1-1 0,1 1-1,-1-1 1,1 1 0,0 0 0,-1-1-1,1 1 1,0-1 0,-1 0 0,1 1 0,0-1-1,0 0 1,-1 1 0,1-1 0,0 0-1,0 0 1,0 1 0,-1-1 0,1 0 0,0 0-1,0 0 1,0 0 0,0 0 0,0 0-1,-1-1 1,1 1 0,0 0 0,0 0 0,0 0-1,-1-1 1,1 1 0,0-1 0,0 1 0,-1 0-1,1-1 1,0 1 0,-1-1 0,1 1-1,0-2 1,3-2 20,0-1 0,0 0 0,0 0 0,-1 0 0,0-1 0,0 1 1,4-12-1,11-47 100,-12 41-80,20-82 58,-5-1 0,9-146 0,-28 183-1007,-5 59-136,-3 14 669,-8 15 140,12-16 29,-10 16-288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57.2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1 316 17596,'7'11'448,"1"2"-62,1 0 1,1 0 0,19 20-1,-26-30-323,1 0 0,-1-1-1,1 1 1,-1-1 0,1 1 0,0-1 0,0 0-1,0-1 1,0 1 0,0-1 0,1 1 0,-1-1-1,0-1 1,1 1 0,-1 0 0,0-1 0,1 0-1,5-1 1,-3 0-4,0-1 0,0 0 0,0 0 0,0-1-1,-1 0 1,0 0 0,1 0 0,-1-1 0,0 0 0,-1 0 0,1-1 0,-1 0-1,0 0 1,0 0 0,0 0 0,6-10 0,-1 1-8,-1-1-1,0 0 1,-1 0-1,-1-1 1,9-27-1,-11 23-14,0 1 0,-1 0-1,2-29 1,-5 37-22,-1 1 1,0-1 0,-1 0 0,0 1-1,-1-1 1,0 1 0,-1 0-1,-3-11 1,5 19-9,0 0 1,0 0-1,0 0 0,0 0 1,0 0-1,0 1 0,0-1 0,-1 0 1,1 1-1,-1-1 0,1 1 1,-1-1-1,-2 0 0,3 1-3,0 1 0,0 0 1,1 0-1,-1-1 0,0 1 0,0 0 0,0 0 0,0 0 0,0 0 0,0 0 1,0 0-1,0 0 0,0 1 0,0-1 0,0 0 0,1 0 0,-1 1 0,0-1 1,0 1-1,0-1 0,0 1 0,1-1 0,-1 1 0,0-1 0,0 1 0,1 0 1,-1-1-1,0 1 0,1 0 0,-1 0 0,1-1 0,-1 1 0,1 0 0,-1 1 1,-3 5 10,0 0 0,1 1 0,-1 0 0,2-1 1,-1 1-1,1 0 0,0 1 0,1-1 0,-1 13 1,1 79 70,1-97-82,0 1 4,8 96 130,-7-91-114,1 0 1,0 1 0,1-1 0,0 0 0,0 0-1,1-1 1,0 1 0,6 10 0,-9-18-20,0 0 1,-1 0 0,1 1-1,0-1 1,0 0 0,-1 0-1,1 0 1,0 0 0,0 0-1,0 0 1,1 0 0,-1 0-1,0 0 1,0-1 0,0 1-1,1 0 1,-1-1-1,0 1 1,1-1 0,-1 1-1,0-1 1,1 0 0,-1 0-1,0 1 1,1-1 0,-1 0-1,1 0 1,-1 0 0,1-1-1,-1 1 1,0 0 0,1 0-1,-1-1 1,0 1 0,1-1-1,-1 1 1,0-1 0,0 0-1,1 1 1,-1-1 0,0 0-1,0 0 1,0 0 0,0 0-1,0 0 1,0 0 0,1-1-1,4-6 30,1-1 0,-2 1 0,1-1 0,7-17 0,-4 6-83,-2 0 0,8-35 0,6-18-103,-21 73 148,0 1 0,0-1 0,0 0-1,0 0 1,0 0 0,0 0-1,0 0 1,1 1 0,-1-1 0,0 0-1,0 0 1,0 0 0,0 0 0,0 0-1,0 0 1,0 0 0,1 0 0,-1 1-1,0-1 1,0 0 0,0 0 0,0 0-1,0 0 1,1 0 0,-1 0 0,0 0-1,0 0 1,0 0 0,0 0 0,0 0-1,1 0 1,-1 0 0,0 0 0,0 0-1,0 0 1,0 0 0,1 0 0,-1 0-1,0 0 1,0 0 0,0 0 0,0 0-1,0 0 1,1-1 0,-1 1 0,0 0-1,0 0 1,0 0 0,0 0 0,0 0-1,0 0 1,0 0 0,0-1-1,1 1 1,-1 0 0,0 0 0,0 0-1,0 0 1,0-1 0,3 15-26,-3-14 26,9 63-56,-7-38 140,1-1 0,2 0-1,0 0 1,16 43 0,-20-66-71,-1 0 1,0 0 0,1 0-1,-1 0 1,1 0 0,-1 0-1,1 0 1,0 0 0,-1 0-1,1-1 1,0 1 0,0 0-1,-1 0 1,1-1 0,0 1-1,0-1 1,0 1 0,0-1-1,2 2 1,-2-2-3,0 0-1,0 0 1,-1 0-1,1-1 1,0 1-1,0 0 1,0 0 0,0 0-1,-1-1 1,1 1-1,0 0 1,0-1-1,-1 1 1,1-1 0,0 1-1,-1-1 1,1 1-1,0-1 1,0 0-1,4-5 15,-1 1 0,0-1 0,0 0 0,5-10 0,-8 14-21,31-66 62,-16 34-60,23-37 1,-38 69-5,0 0 1,0 0-1,0 0 1,1 1 0,-1-1-1,0 0 1,1 1-1,0-1 1,-1 1 0,1 0-1,0 0 1,0-1-1,-1 1 1,1 0 0,0 0-1,0 1 1,0-1-1,4-1 1,-4 2-1,1 0 0,0 1 0,0-1 0,-1 0 1,1 1-1,0 0 0,-1-1 0,1 1 0,-1 0 0,1 0 0,-1 1 1,1-1-1,-1 0 0,3 3 0,26 15-20,-19-13 16,-1 1 0,0 0-1,0 0 1,0 2 0,-1-1 0,-1 1-1,18 20 1,-26-26 6,1 0 0,-1 0 0,0 1 0,0-1 0,0 0 0,0 1 0,0-1 0,-1 1 0,0-1 0,0 5 0,0-8 0,0 0 0,0 0 0,0 0 0,0 0 0,0 0 0,0-1 0,0 1 0,0 0 0,0 0 0,0 0 0,0 0 0,0 0 0,-1 0 0,1 0 0,0 0 0,0 0 0,0 0 0,0 0 0,0 0 0,0 0 0,0 0 0,0 0 0,0 0 0,0 0 0,-1 0 0,1 0 0,0 0 0,0 0 0,0 0 0,0 0 0,0 0 0,0 0 0,0 0 0,0 0 0,0 1 0,0-1 0,0 0 0,0 0 0,-1 0 0,1 0 0,0 0 0,0 0 0,0 0 0,0 0 0,0 0 0,0 0 0,0 0 0,0 0 0,0 1 0,0-1 0,0 0 0,0 0 0,0 0 0,0 0 0,0 0 0,-4-8 0,4 4-17,1 0 0,-1 0-1,1 0 1,0 0 0,0 0 0,0 0-1,1 0 1,-1 0 0,1 1 0,0-1-1,0 1 1,0-1 0,0 1 0,1 0-1,-1-1 1,1 2 0,0-1 0,0 0 0,5-3-1,6-5-234,1 0 0,30-16-1,-35 21-176,-3 2 52,1 0 0,-1 0 0,1 1 0,0-1 0,0 2 0,16-5 0,-15 8-398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57.7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1 106 19044,'19'-3'1520,"5"-5"-1152,2-2-159,7-5 311,3 0-456,-1-2-1553,1 2 1489,-8 4-312,-2-1-200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40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14907,'0'0'71,"1"0"1,-1 0-1,1 0 0,0 0 0,-1 0 0,1 0 1,-1 0-1,1 0 0,0 0 0,-1 0 0,1 1 1,-1-1-1,1 0 0,-1 0 0,1 1 0,0-1 1,-1 0-1,1 1 0,-1-1 0,0 0 0,1 1 0,-1-1 1,1 1-1,-1-1 0,1 1 0,-1-1 0,0 1 1,0-1-1,1 1 0,-1-1 0,0 1 0,0-1 1,1 1-1,-1 0 0,0-1 0,0 2 0,7 29 765,-5-23-384,30 198 2786,-7-35-2712,-18-149-529,-1-18 2,2-14 4,-1-12 24,-1 0 1,-1-1 0,4-40 0,-2 12-10,29-179 201,-29 216-189,-7 13-28,0 1-1,0 0 1,1 0 0,-1 0 0,0 0-1,1 0 1,-1 0 0,0 0 0,0 0-1,1 0 1,-1 0 0,0 0 0,1 0-1,-1 0 1,0 0 0,0 0 0,1 0 0,-1 0-1,0 1 1,0-1 0,1 0 0,-1 0-1,0 0 1,0 0 0,1 1 0,-1-1-1,0 0 1,0 0 0,0 0 0,0 1 0,1-1-1,17 30 119,-10-14-93,-1-3 8,0-1 0,0 1 0,-2 1 0,0-1 0,0 1 0,-1 0 0,-1 0 0,2 17 0,-1 14 113,-2 55-1,-2-79-165,2-16-598,1-10 269,3-50-128,-3 17 129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58.5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61 1 18524,'-2'0'64,"0"0"0,1 0-1,-1 1 1,0-1 0,0 1 0,0-1 0,1 1-1,-1 0 1,0-1 0,1 1 0,-1 0 0,1 0 0,-1 0-1,1 0 1,-1 1 0,1-1 0,0 0 0,0 1-1,-1-1 1,1 1 0,0-1 0,0 1 0,1-1 0,-1 1-1,0-1 1,-1 5 0,-1 2 34,-1 1 0,2 0 0,-5 19 0,4-1 61,2 0-1,0 0 1,1 1-1,2-1 1,1 0-1,1 0 1,11 39-1,71 181 956,-80-233-1033,75 178 825,15 39 225,-90-217-843,-10-31 59,-16-61-208,2 0 1,5-1 0,-5-103-1,17 170-175,1 1 1,0-1-1,1 0 0,0 1 0,1 0 0,4-12 1,-6 21 26,0 1 1,0 0-1,0 0 0,1 0 1,-1 0-1,0 0 1,1 0-1,-1 0 1,1 0-1,-1 0 1,1 0-1,0 0 1,-1 0-1,1 0 1,0 0-1,0 0 1,0 1-1,-1-1 0,1 0 1,0 1-1,0-1 1,0 0-1,0 1 1,0 0-1,0-1 1,0 1-1,1-1 1,-1 1-1,0 0 1,0 0-1,0 0 1,0-1-1,0 1 0,0 0 1,1 0-1,-1 1 1,0-1-1,0 0 1,2 1-1,0 0-14,0 1 1,0 0-1,-1-1 0,1 1 0,0 1 1,-1-1-1,1 0 0,-1 0 0,0 1 0,0 0 1,0-1-1,3 6 0,4 10-46,-1 0 0,0 0 0,7 30-1,-11-37 61,-2 0-1,1 1 0,-2-1 0,1 1 0,-2-1 1,0 15-1,8-75-32,-1-6 4,24-87 0,-30 139 35,0 0 0,0 0 1,0 0-1,1 0 0,-1 0 0,1 0 0,-1 1 0,5-6 0,-6 8 2,1 0 0,-1-1 0,0 1 0,1 0 0,-1 0 0,1-1 1,-1 1-1,0 0 0,1 0 0,-1 0 0,1-1 0,-1 1 0,1 0 0,-1 0 0,1 0 0,-1 0 0,1 0 1,-1 0-1,1 0 0,-1 0 0,1 0 0,0 1 0,0-1 0,0 1 0,1-1 0,-1 1 0,0 0 0,0 0 0,0 0-1,0-1 1,0 1 0,0 0 0,-1 0 0,1 0 0,1 2 0,18 35-36,-17-33 40,-1 1 0,1 0 0,0-1 0,0 0 0,0 1 1,1-1-1,0 0 0,0-1 0,0 1 0,6 4 0,-10-9 1,1 0 0,-1 1 0,1-1 0,0 0-1,-1 0 1,1 0 0,0 1 0,-1-1 0,1 0-1,-1 0 1,1 0 0,0 0 0,-1 0 0,1 0-1,0 0 1,-1 0 0,1 0 0,0 0 0,-1-1-1,1 1 1,0 0 0,-1 0 0,1-1 0,-1 1-1,1 0 1,0-1 0,-1 1 0,1 0 0,-1-1-1,1 1 1,-1-1 0,0 1 0,1-1 0,-1 1-1,1-1 1,-1 1 0,1-2 0,11-25 93,-3-7-13,-3 0 1,0-1-1,1-60 1,-3 30-33,3 121-69,-2-24 10,3 31-59,-4-22-165,2 0-1,2 0 0,14 43 0,-17-76-524,-3-12 338,-3-19 28,-5-15-85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59.0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16307,'3'16'1233,"2"7"-1009,2 2-136,4 2 296,2-2-544,6-7-944,3-9 936,4-11-168,2-7-161</inkml:trace>
  <inkml:trace contextRef="#ctx0" brushRef="#br0" timeOffset="1">265 34 10994,'0'1'127,"1"0"0,0 0 0,-1 0 0,1 0 0,-1 0 1,1 0-1,-1 0 0,0 0 0,1 0 0,-1 0 0,0 1 0,0-1 0,0 0 0,0 0 0,0 0 0,0 0 0,0 0 0,0 1 0,-1-1 0,1 0 0,-1 2 0,0 2 235,0 8 412,-2 12 212,1 1 0,1-1-1,1 1 1,5 45 0,-4-69-949,-1 0 0,0 0 0,1-1 0,-1 1 0,1 0 0,0 0 0,-1-1 0,1 1 0,0 0 0,0-1 0,0 1 0,0-1 0,0 1 0,1-1 0,-1 0 0,0 1 0,1-1 0,-1 0 0,3 2-1,-1-3-9,0 1-1,-1 0 1,1-1-1,0 1 1,0-1-1,0 0 1,-1 0-1,1 0 1,0 0-1,0 0 1,0-1-1,4-1 1,-2 1-8,1 0 0,-1 0 0,1 1 0,-1 0 0,1-1 0,-1 2-1,1-1 1,-1 1 0,9 1 0,-12-1 8,0 0-1,0 0 1,1 0-1,-1 0 1,0 1-1,0-1 1,0 1-1,0-1 1,0 1-1,0-1 1,-1 1-1,1 0 1,-1 0-1,1 0 1,-1 0-1,1 0 1,-1 0-1,0 1 1,0-1-1,0 0 1,0 0-1,-1 1 1,2 3-1,-1 0 52,-1 0 0,1 0 0,-1 0 0,0 0 0,-1 0 0,0 0-1,1 0 1,-2 0 0,1 0 0,-1 0 0,0-1 0,0 1 0,0-1 0,-1 1-1,-4 5 1,5-7-77,0-1 0,-1 1-1,1-1 1,-1 0-1,0 0 1,0 0 0,0 0-1,-1 0 1,1 0 0,-1-1-1,1 0 1,-1 0-1,0 0 1,0 0 0,0 0-1,0-1 1,0 0 0,0 0-1,-1 0 1,1 0-1,0-1 1,-5 1 0,7-1-106,-1-1 1,0 1 0,1 0 0,-1-1 0,1 0 0,-1 1-1,1-1 1,-1 0 0,1 0 0,0-1 0,-1 1 0,1 0-1,0-1 1,0 1 0,0-1 0,-3-3 0,1 1-62,1 0-1,0 0 1,0-1 0,1 1-1,-1-1 1,1 0 0,0 0 0,-1-4-1,-2-10-252,1 1-1,1-1 1,-1-32 0,3-22-656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6:59.5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 15667,'0'-1'69,"1"0"0,-1 1-1,1-1 1,0 0 0,-1 1-1,1-1 1,0 1 0,-1 0-1,1-1 1,0 1-1,0-1 1,-1 1 0,1 0-1,0 0 1,0-1 0,0 1-1,-1 0 1,1 0 0,0 0-1,0 0 1,0 0 0,0 0-1,-1 0 1,1 0 0,0 0-1,0 0 1,1 1-1,-1 0 3,0 0-1,0 0 1,0 0-1,0 0 1,0 0-1,0 0 1,0 0-1,0 1 1,0-1-1,-1 0 1,1 1-1,0-1 1,-1 0-1,1 3 1,2 8 356,0-1 0,-1 2 0,1 12 0,-3-23-275,34 243 3584,-21-187-3131,1 0 1,26 63-1,-32-103-457,18 34 0,-24-48-139,1 1-1,0-1 1,0 0 0,0 0-1,0 0 1,1-1-1,0 1 1,0-1 0,0 0-1,0 0 1,0 0-1,6 2 1,-9-4-8,-1-1 0,1 0 0,0 1 0,0-1 0,0 0 0,-1 0 0,1 0 0,0 0 0,0 1 0,0-1 0,0 0 0,-1-1 0,1 1 0,0 0 0,0 0 0,0 0 0,-1 0 0,1-1 0,0 1 0,0 0 0,0-1 0,-1 1 0,1-1 0,1 0 0,-1 0-1,0 0 0,0-1 1,0 1-1,0-1 0,0 1 0,0-1 1,0 1-1,0-1 0,-1 0 0,2-3 1,0-3-9,-1-1 1,0 0 0,0-14 0,-1 5-18,-1 1 1,-1-1-1,0 0 1,-2 0 0,0 1-1,-1-1 1,0 1-1,-2 1 1,-15-30 0,21 44 18,0-1 0,-1 1 0,0 0 0,1-1 0,-1 1 0,0 0 1,0 1-1,0-1 0,0 0 0,-1 0 0,-4-2 0,7 4 5,-1 0 0,1 0 0,-1-1 0,1 1 0,-1 0 0,1 0 0,-1 0 0,1 0 0,-1 0 0,1 0 0,-1 0 0,1 0-1,-1 0 1,1 0 0,-1 0 0,1 1 0,-1-1 0,1 0 0,-1 0 0,1 0 0,-1 1 0,1-1 0,-1 1 0,0 0 1,0 0 0,0 0 0,1 0 0,-1 0 0,0 0 0,1 0 0,-1 0 0,1 1 0,-1-1 1,1 0-1,0 0 0,-1 1 0,1-1 0,0 2 0,-1 7 6,1 0 0,0 0 0,0 0 0,1 0 0,1 0 0,-1 0 1,5 13-1,-4-18-1,-1 0-1,1-1 1,0 1 0,0 0 0,0 0 0,1-1 0,0 1 0,0-1 0,0 0-1,0 0 1,1 0 0,-1 0 0,1-1 0,0 0 0,7 6 0,-8-8-1,-1 0 0,1 0 0,-1 0 1,1 0-1,-1-1 0,1 1 1,-1-1-1,1 1 0,0-1 0,-1 0 1,1 0-1,0 0 0,-1 0 1,1-1-1,0 1 0,-1-1 0,4-1 1,-1 0-1,-1 0 1,1 0-1,-1-1 1,0 1 0,1-1-1,-1 0 1,0-1 0,5-4-1,1-4-4,-1 0 0,1 0 0,-2-1 0,14-26 0,3-23-13,-18 42-12,15-31-1,-22 52 26,0-1-1,0 0 1,0 0-1,0 1 1,1-1-1,-1 0 0,0 0 1,0 1-1,0-1 1,0 0-1,0 0 1,0 1-1,1-1 1,-1 0-1,0 0 1,0 0-1,0 1 1,0-1-1,1 0 0,-1 0 1,0 0-1,0 0 1,1 1-1,-1-1 1,0 0-1,0 0 1,0 0-1,1 0 1,-1 0-1,0 0 0,1 0 1,-1 0-1,0 0 1,0 0-1,1 0 1,-1 0-1,0 0 1,0 0-1,1 0 1,-1 0-1,0 0 0,0 0 1,1 0-1,-1 0 1,0 0-1,0-1 1,1 1-1,-1 0 1,0 0-1,0 0 1,0 0-1,1-1 1,-1 1-1,0 0 0,0 0 1,0 0-1,0-1 1,1 1-1,-1 0 1,0 0-1,0 0 1,0-1-1,0 1 1,0 0-1,0 0 0,0-1 1,0 1-1,6 26-8,-5-24 9,11 88 100,-6-37 31,2 0-1,18 60 1,-24-107-123,0-1 1,0 0 0,0 0-1,1 0 1,5 8-1,-8-13-18,0 0 1,0 1-1,1-1 0,-1 1 0,0-1 0,0 0 1,1 0-1,-1 1 0,0-1 0,1 0 0,-1 1 1,0-1-1,1 0 0,-1 0 0,1 0 1,-1 0-1,0 1 0,1-1 0,-1 0 0,1 0 1,-1 0-1,1 0 0,-1 0 0,0 0 0,1 0 1,-1 0-1,1 0 0,-1 0 0,1 0 0,0-1-40,0 0-1,0 0 0,0 0 1,-1 0-1,1 0 0,0 0 0,-1 0 1,1 0-1,0 0 0,-1-1 1,0 1-1,1 0 0,-1 0 1,0-1-1,1-1 0,1-11-408,0 0-1,-1 0 1,-1 0-1,0 0 1,-3-22-1,-18-74-678,0 30 177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7:00.0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 17148,'0'15'1920,"0"9"-1320,-3 9-288,1 1 1409,4 2-1169,1-3-536,3-6-96,1-4 72,5-7-104,5-4-64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7:00.5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93 17572,'-5'26'1391,"1"-11"-877,0-1 0,2 2 0,0-1 0,1 0 0,0 24 0,2-37-472,-1 0-1,1 1 1,-1-1-1,1 0 1,0 0-1,0 0 0,0 0 1,0 0-1,0 0 1,0 0-1,1 0 1,-1 0-1,1-1 1,-1 1-1,1 0 0,-1-1 1,4 3-1,4 1-35,-1 0-1,19 8 0,-19-10-55,-1 1 1,0-1-1,0 1 0,-1 0 0,8 6 0,-2 2-28,-2 0 1,0 1-1,0 0 0,-1 1 0,-1 0 1,0 0-1,-1 1 0,-1 0 0,8 24 1,-8-19 72,-1 1 0,-1 0 0,-1 0 1,0 0-1,-2 1 0,-2 37 0,0-51 89,0 0-1,0-1 1,-1 1 0,0-1-1,-1 0 1,-5 13-1,7-18-54,0 0-1,1-1 0,-1 1 0,0-1 0,0 1 0,0-1 1,0 1-1,-1-1 0,1 0 0,0 0 0,-1 0 0,1 1 1,0-1-1,-1 0 0,1 0 0,-1-1 0,0 1 0,1 0 1,-1-1-1,0 1 0,1-1 0,-1 1 0,0-1 0,0 0 1,0 1-1,1-1 0,-1 0 0,0 0 0,0-1 0,1 1 1,-1 0-1,0 0 0,0-1 0,-2 0 0,0-1-1,1 0-1,0 0 0,-1 0 1,1-1-1,0 1 0,0-1 1,0 0-1,1 0 0,-1 1 1,1-2-1,0 1 0,-1 0 1,1 0-1,1-1 0,-1 1 1,0-1-1,1 0 0,-2-7 1,-1-3-51,2 0 1,-1 0-1,0-27 1,3 17-33,2-1-1,0 1 1,10-44-1,28-72 74,-18 68 89,-4 12 57,-8 35 112,-2-2-1,-1 1 1,-1-1-1,4-52 0,-12 67 67,-3 12-22,-7 22 86,3-1-333,2 2 0,1-1 0,0 1 0,2 0 1,1 0-1,0 0 0,2 31 0,1-51-70,4 33 10,-4-35-10,1 0-1,-1 0 1,0 0 0,0 0 0,1 0-1,-1 0 1,1 0 0,-1-1 0,0 1-1,1 0 1,0 0 0,-1 0 0,1-1-1,-1 1 1,1 0 0,0-1-1,0 1 1,-1-1 0,1 1 0,0-1-1,0 1 1,0-1 0,0 1 0,0-1-1,-1 0 1,1 1 0,0-1 0,0 0-1,0 0 1,0 0 0,0 0 0,0 0-1,0 0 1,1 0 0,2-1 1,-1 0 1,0 0-1,1 0 0,-1-1 1,0 1-1,0-1 1,0 0-1,0 0 1,0 0-1,4-5 1,27-29 0,-25 26-5,18-22-11,47-48-7,-67 72 10,1 1 0,1 0 0,0 0 0,0 1 0,0 0 0,0 1 0,15-6 0,-22 10 14,0 1 0,0-1-1,1 0 1,-1 1-1,0 0 1,1-1-1,-1 1 1,1 0 0,-1 0-1,0 1 1,1-1-1,-1 0 1,0 1 0,1-1-1,-1 1 1,0 0-1,0 0 1,1 0-1,-1 0 1,0 0 0,0 0-1,0 1 1,0-1-1,-1 1 1,1-1 0,0 1-1,-1 0 1,1-1-1,-1 1 1,1 0-1,-1 0 1,0 0 0,0 0-1,2 4 1,3 7 79,-1 0 0,-1 0-1,0 1 1,3 20 0,-5-27-43,0 2 32,5 22 124,-7-29-179,0-1 0,1 0 0,-1 0-1,1 0 1,-1 1 0,1-1-1,0 0 1,-1 0 0,1 0 0,0 0-1,0 0 1,0 0 0,0 0 0,0-1-1,0 1 1,0 0 0,0 0 0,0-1-1,1 2 1,-1-2-7,0 0 0,0 0 0,0 0 1,0 0-1,0 0 0,0 0 0,0-1 0,0 1 0,-1 0 1,1 0-1,0-1 0,0 1 0,0 0 0,0-1 0,0 1 0,-1-1 1,1 1-1,0-1 0,0 0 0,-1 1 0,1-1 0,0 0 0,-1 1 1,2-2-1,13-23 77,-12 21-64,16-37-50,-15 29-398,1 2 0,0-1 1,1 1-1,13-19 0,-19 29 408,0 0 0,0 0 0,0 0 0,0 0-1,0-1 1,1 1 0,-1 0 0,0 0 0,0 0 0,0 0-1,1 0 1,-1-1 0,0 1 0,0 0 0,1 0 0,-1 0-1,0 0 1,0 0 0,0 0 0,1 0 0,-1 0 0,0 0-1,0 0 1,1 0 0,-1 0 0,0 0 0,0 0 0,0 0-1,1 0 1,-1 0 0,0 0 0,0 1 0,1-1 0,-1 0-1,0 0 1,0 0 0,0 0 0,1 0 0,-1 0 0,0 1-1,0-1 1,0 0 0,0 0 0,0 0 0,1 1-1,-1-1 1,0 0 0,0 0 0,0 0 0,0 1 0,0-1-1,0 0 1,0 0 0,0 0 0,0 1 0,1 9-578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7:01.0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1 169 15667,'11'-21'1015,"0"0"0,29-35 0,-35 49-795,1 1-1,0-1 1,0 1-1,1 1 1,-1-1-1,1 1 1,1 0-1,-1 1 1,0 0-1,1 0 0,12-4 1,-17 7-173,0 1 0,0-1 0,0 0 0,0 1 1,0 0-1,0 0 0,1 0 0,-1 0 0,0 0 0,0 1 0,0-1 1,0 1-1,0 0 0,1 0 0,-1 0 0,-1 0 0,1 1 0,0-1 1,0 1-1,0 0 0,-1-1 0,1 1 0,-1 0 0,0 1 0,1-1 1,-1 0-1,0 1 0,0-1 0,-1 1 0,1 0 0,0-1 0,1 5 1,2 5-5,0-1 0,-1 1 0,0 0 1,-1 0-1,0 0 0,-1 1 0,1 13 1,-1 12 52,-2-1 0,-8 65 0,-22 75 213,7-54 71,23-120-368,-2 5 46,1-1 1,0 1-1,1-1 1,0 15-1,0-21-44,1 1 0,-1 0 0,0-1 0,1 1 0,-1 0 0,1-1 0,0 1 0,-1-1 0,1 1 0,0-1 0,0 1 1,0-1-1,0 0 0,0 1 0,0-1 0,1 0 0,-1 0 0,0 0 0,0 0 0,1 0 0,-1 0 0,1 0 0,-1 0 0,1-1 0,-1 1 0,4 0 0,6 1-202,0 0 0,0-1-1,0-1 1,0 0 0,-1 0 0,1-1-1,0-1 1,0 1 0,0-2 0,-1 0-1,1 0 1,-1-1 0,0 0 0,0 0 0,0-1-1,-1-1 1,1 0 0,-1 0 0,-1 0-1,11-11 1,-16 13 52,0 1 1,0-1-1,-1 0 0,0 0 0,0 0 0,0-1 1,0 1-1,0-1 0,-1 1 0,1-6 0,-1-15-881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7:01.5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0 100 15707,'1'3'119,"0"0"0,0 0-1,0-1 1,0 1 0,0 0-1,0-1 1,1 1 0,-1-1-1,1 0 1,0 1 0,0-1-1,0 0 1,0 0-1,0 0 1,0 0 0,3 2-1,-1-3-68,-1 1-1,1-1 1,0 1-1,0-1 1,-1 0-1,1-1 1,0 1 0,0-1-1,0 1 1,0-1-1,5-1 1,2 0-105,-1 0 1,1-1 0,-1-1 0,0 0-1,1 0 1,-2-1 0,12-5 0,67-42-799,-21 12 237,-65 37 630,1 1 0,0-1 0,-1 1 0,1 0 0,0 0 0,0 0 1,0 1-1,0-1 0,-1 1 0,1-1 0,0 1 0,0 0 1,0 0-1,0 0 0,0 1 0,0-1 0,0 1 0,4 1 0,-3 0 101,0 0-1,-1 0 0,1 1 1,-1-1-1,0 1 0,0 0 0,0 0 1,0 0-1,0 0 0,0 1 1,3 6-1,22 39 1057,-19-34-762,0 1 0,0-1 0,1 0 0,16 16 1,-25-30-380,0 0-1,1 1 1,-1-1 0,1 0 0,0 1 0,-1-1 0,1 0 0,0 0 0,0-1 0,0 1 0,-1 0 0,1-1 0,0 1 0,0-1 0,0 1 0,0-1 0,0 0 0,0 0 0,0 0 0,0 0 0,0 0 0,0 0 0,0-1 0,0 1 0,0-1 0,0 1 0,0-1 0,0 0 0,0 0 0,0 0 0,-1 0 0,1 0-1,0 0 1,-1 0 0,1 0 0,-1-1 0,1 1 0,1-3 0,7-7 32,-1 0-1,0-1 0,0 0 1,8-17-1,-8 14 0,8-14-19,-9 15-25,0 0 0,1 1 0,17-19 1,-25 30-18,0 1 1,0 0-1,0 0 1,1 0 0,-1 0-1,0 0 1,1 0 0,-1 0-1,1 0 1,-1 0 0,1 1-1,-1-1 1,1 1 0,-1-1-1,1 1 1,2-1-1,-3 2 7,1-1 0,-1 0 0,0 0 0,1 1 0,-1-1 0,0 1-1,0 0 1,1-1 0,-1 1 0,0 0 0,0-1 0,0 1-1,0 0 1,0 0 0,0 0 0,0 0 0,0 0 0,0 0-1,-1 1 1,1-1 0,1 2 0,5 12 113,0-1 1,0 2-1,6 25 0,-8-22 126,2-1 0,12 27 0,-18-44-214,-1 1 0,1 0 0,0-1 0,0 1 0,0-1 0,1 1 0,-1-1 0,0 1 0,1-1 0,-1 0 0,0 1 0,1-1 0,0 0 0,-1 0 0,1 0 0,0 0 0,-1-1 0,1 1 0,3 1 0,-3-2-8,0-1 0,0 1 0,-1 0 0,1 0 0,0-1 0,0 1 0,0-1 0,-1 1 0,1-1 0,0 0 0,-1 0-1,1 0 1,-1 0 0,1 0 0,-1 0 0,1 0 0,-1 0 0,0-1 0,1 1 0,1-3 0,27-37 259,-24 31-344,0 1-1,1 0 1,1 0-1,-1 1 1,1-1 0,15-10-1,-22 18 21,0 1 0,-1-1 0,1 1 0,0-1 0,-1 1 0,1-1 0,0 1 0,0 0 0,0-1-1,-1 1 1,1 0 0,0 0 0,0 0 0,0 0 0,0 0 0,0 0 0,-1 0 0,1 0 0,0 0 0,0 0 0,0 0 0,0 0 0,-1 0 0,1 1 0,0-1-1,0 0 1,1 1 0,-1 0-50,0 0 0,-1 0 0,1 0 0,0 1 0,0-1-1,0 0 1,-1 0 0,1 1 0,0-1 0,-1 0 0,0 1-1,1-1 1,-1 1 0,1 1 0,-1 1-70,1 0-1,-1 0 1,0 0 0,0 0 0,0 0 0,-1 0-1,1 0 1,-1 0 0,0-1 0,0 1 0,-2 5-1,-8 0-470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7:02.1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17836,'9'0'1616,"5"9"-1336,-2 9-120,4 2 920,2 1-1320,3 0-392,3-6 544,2-5-112,1-7-112</inkml:trace>
  <inkml:trace contextRef="#ctx0" brushRef="#br0" timeOffset="0.99">339 119 17284,'1'11'435,"-1"-1"0,-1 1 0,1 0 0,-2 0 0,0-1 0,0 1 0,-1-1 1,-5 13-1,4-11-45,1 0 1,-1 1-1,2-1 0,0 1 1,-1 12-1,3-24-380,0 0-1,0 0 0,0-1 1,0 1-1,0 0 0,0 0 1,0 0-1,1-1 0,-1 1 1,0 0-1,0 0 0,1-1 1,-1 1-1,0 0 0,1-1 1,-1 1-1,0 0 0,1-1 1,-1 1-1,1 0 0,0-1 1,-1 1-1,1-1 0,-1 1 1,1-1-1,0 1 0,-1-1 1,1 0-1,0 1 0,-1-1 1,1 0-1,0 1 1,0-1-1,-1 0 0,1 0 1,0 0-1,0 0 0,0 0 1,1 0-1,4 0-55,-1-1 0,1 0 0,0 0 0,10-4 0,7-1-79,-14 5 86,0 1 0,0 0 0,0 0-1,0 1 1,1 0 0,-1 1 0,0 0 0,0 0 0,-1 1 0,1 0 0,0 1-1,-1 0 1,15 9 0,-18-9 50,0 0 0,1 0 0,-1 0 0,-1 1 0,1 0 0,-1 0-1,0 0 1,0 1 0,0-1 0,-1 1 0,0 0 0,0 0 0,0 0 0,-1 0 0,0 1 0,0-1 0,0 1 0,-1-1-1,0 1 1,0 6 0,-1-3 51,-1-1-1,0 1 1,0-1-1,-1 1 0,0-1 1,-1 0-1,0 0 1,0 0-1,-1 0 0,0-1 1,-1 1-1,0-1 1,-8 11-1,8-13-106,1 0 1,-2 0-1,1-1 1,-1 1-1,0-1 1,0 0-1,0-1 1,-1 1-1,1-1 1,-1-1-1,0 1 1,0-1-1,-1 0 1,1-1-1,0 0 1,-14 2-1,18-3-12,0-1 0,0 0 0,0-1 1,1 1-1,-1 0 0,0-1 0,0 1 0,1-1 0,-1 0 0,0 0 1,1 0-1,-1 0 0,1-1 0,-1 1 0,1-1 0,0 1 0,-1-1 1,1 0-1,0 0 0,0 0 0,0 0 0,1 0 0,-1-1 0,0 1 1,1 0-1,-1-1 0,1 1 0,0-1 0,-1-2 0,-8-32-530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7:02.5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1 174 18980,'4'0'240,"1"0"1,0 0-1,-1-1 0,1 1 0,0-1 1,-1 0-1,1 0 0,-1-1 0,1 1 1,-1-1-1,0 0 0,0 0 0,0-1 1,0 1-1,0-1 0,0 0 0,0 0 1,-1 0-1,0-1 0,0 1 0,0-1 1,0 1-1,0-1 0,-1 0 0,4-6 1,1-5-55,-1-1 0,0 0-1,-1 0 1,6-32 0,-15 78-187,0 1-1,2 39 1,2-53 19,0 0 0,2 0-1,0 0 1,1 0 0,0 0 0,2-1 0,6 17 0,-10-30-12,0-1 1,0 0-1,0 0 1,0 0-1,0 0 1,1 0-1,-1 0 0,1-1 1,0 1-1,-1 0 1,1-1-1,0 1 1,0-1-1,2 2 0,-2-3 0,-1 1-1,1-1 1,0 1-1,-1-1 1,1 0-1,-1 0 0,1 0 1,0 0-1,-1 0 1,1 0-1,0 0 1,-1-1-1,1 1 0,-1 0 1,1-1-1,-1 1 1,1-1-1,-1 0 1,1 0-1,-1 1 0,1-1 1,1-2-1,6-4 13,0 0 0,0-1 1,-1 0-1,0-1 0,13-17 0,32-57 60,-15 22-53,-34 55-23,3-5 3,1 0 0,0 0 0,13-11 0,-21 21-6,1 1 1,-1-1 0,1 0-1,0 1 1,-1-1-1,1 1 1,0-1 0,-1 1-1,1-1 1,0 1 0,0 0-1,-1-1 1,1 1-1,0 0 1,0-1 0,0 1-1,0 0 1,-1 0 0,1 0-1,0 0 1,0 0-1,1 0 1,-1 1 3,0-1 0,-1 0-1,1 1 1,0 0 0,-1-1 0,1 1-1,0-1 1,-1 1 0,1 0 0,-1-1 0,0 1-1,1 0 1,-1-1 0,1 1 0,-1 0-1,0 0 1,0 0 0,1 1 0,0 6 32,1 0-1,-2 0 1,1 14 0,-1-19-26,-1 39 136,0-20 14,1 1-1,5 41 1,-5-63-150,0 0 0,0 0 0,0 0 1,1-1-1,-1 1 0,0 0 0,0 0 0,1 0 0,-1 0 0,0-1 0,1 1 0,-1 0 0,1 0 0,-1-1 0,1 1 0,-1 0 0,1-1 0,-1 1 1,1 0-1,0-1 0,-1 1 0,1-1 0,1 1 0,-1-1-1,0 0 0,-1 0 0,1 0 0,0 0 0,0 0 0,0 0 0,0 0 0,-1-1 0,1 1 0,0 0 0,0-1 0,0 1 0,-1 0 0,1-1 0,0 1 0,-1-1 0,1 1 0,0-1-1,0 0 1,5-5 29,-1 0 0,0 0 0,8-12 0,-13 18-36,27-41 44,38-54-332,-64 93 253,1 0 0,-1 1-1,1-1 1,-1 0 0,1 1 0,-1 0-1,1-1 1,0 1 0,0 0 0,0 0-1,0 0 1,-1 0 0,2 0-1,2-1 1,-4 2 4,0 0-1,-1 0 1,1 0-1,-1 0 1,1 0-1,-1 0 1,1 0-1,-1 0 1,1 0-1,-1 1 1,1-1-1,-1 0 1,1 0-1,-1 1 1,1-1-1,-1 0 1,0 1-1,1-1 1,-1 0-1,1 1 1,-1-1-1,1 1 1,0 0-55,-1 1-1,1-1 1,0 1 0,-1-1-1,1 1 1,-1-1 0,1 1-1,-1 0 1,0-1 0,0 4 0,1 5-166,-1 1 1,-1-1 0,0 0 0,0 0 0,-1 1 0,0-1 0,-1 0-1,-4 11 1,-12 15-403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7:03.6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149 23 18044,'0'-1'71,"0"0"0,0 1 1,0-1-1,0 1 0,0-1 0,0 1 1,-1-1-1,1 1 0,0-1 0,0 1 1,0-1-1,-1 1 0,1-1 0,0 1 1,0-1-1,-1 1 0,1 0 1,-1-1-1,1 1 0,0-1 0,-1 1 1,1 0-1,-1-1 0,1 1 0,-1 0 1,1 0-1,0-1 0,-1 1 0,0 0 1,1 0-1,-2 0 0,1 0 28,-1 0-1,1 0 0,-1 0 1,1 0-1,-1 1 0,0-1 1,1 1-1,0-1 1,-1 1-1,1 0 0,-2 1 1,-4 1 159,1 2 0,1-1 0,-1 1 0,-6 7 1,2-1-169,1 1 0,1 0 0,0 0 0,1 1 0,1 0 0,-1 0 1,2 1-1,-5 17 0,7-19-80,0 0 1,0 1-1,1 0 1,1-1-1,0 1 1,1 0-1,1 0 1,-1-1-1,6 22 1,-6-32-13,0-1 0,1 1 0,-1-1 1,0 0-1,1 1 0,-1-1 0,1 1 1,0-1-1,-1 0 0,1 0 0,0 0 0,0 1 1,0-1-1,0 0 0,0 0 0,2 1 1,-2-1-1,-1-1 0,1 0 1,0 0-1,-1 0 0,1 0 0,0 0 1,-1 1-1,1-1 0,0-1 1,-1 1-1,1 0 0,0 0 0,-1 0 1,1 0-1,0 0 0,-1 0 1,1-1-1,0 1 0,-1 0 1,1-1-1,-1 1 0,1 0 0,0-1 1,0 0-1,2-2-3,0 0-1,0 0 0,0-1 1,0 0-1,0 1 1,-1-1-1,0 0 1,0 0-1,2-5 1,5-24 18,-1 1-1,7-66 1,-14 121-3,1 0 0,11 41 0,-11-53-3,2 0 0,-1 0 0,2 0-1,-1-1 1,1 0 0,1 0 0,11 16-1,-16-24 0,0 0 0,1 0 0,-1-1-1,1 1 1,0 0 0,-1 0 0,1-1-1,0 1 1,0-1 0,0 0-1,0 0 1,0 1 0,1-1 0,-1 0-1,0-1 1,0 1 0,1 0 0,-1-1-1,1 1 1,-1-1 0,0 0 0,1 0-1,-1 0 1,1 0 0,-1 0-1,0 0 1,1-1 0,-1 1 0,0-1-1,1 1 1,-1-1 0,0 0 0,0 0-1,1 0 1,-1-1 0,0 1-1,0 0 1,0-1 0,2-2 0,4-3 18,-1-1 1,0 0-1,0 0 1,-1-1-1,0 0 1,0 0-1,7-16 1,-5 4 4,-1 0 1,0-1-1,-1 0 1,-2 0-1,0 0 1,1-38 0,-4 51-28,1 8-2,3 18-1,4 16-1,18 61 17,-22-80 23,1 0 1,0 0-1,0-1 1,12 17-1,-17-29-25,0 1 0,0-1 0,-1 0 0,1 1 0,0-1 0,0 0 0,0 0 0,1 0 0,-1 0 0,0 0 0,0 0 0,1 0 0,-1-1 0,0 1 0,1 0 0,-1-1 0,1 1 0,-1-1 0,0 1 0,1-1 0,-1 0 0,3 0 0,-3 0 3,1 0-1,-1-1 0,1 1 1,-1-1-1,1 0 1,-1 1-1,1-1 0,-1 0 1,1 0-1,-1 0 1,0 0-1,0 0 1,1 0-1,-1-1 0,0 1 1,1-3-1,4-5 53,0-1 0,-1 0 0,0 0 0,5-15-1,2-20 88,-1-1-1,10-89 0,-18 118-131,-2 31 1,1 8-20,7 40-109,2-1-1,29 91 1,-39-150 64,16 34-929,-17-35 950,0-1 0,0 1 1,1-1-1,-1 1 0,0-1 1,1 1-1,-1-1 1,0 1-1,1-1 0,-1 0 1,0 1-1,1-1 0,-1 0 1,1 1-1,-1-1 1,1 0-1,-1 1 0,1-1 1,-1 0-1,1 0 0,0 1 1,-1-1-1,1 0 0,-1 0 1,1 0-1,-1 0 1,1 0-1,0 0 0,-1 0 1,1 0-1,-1 0 0,1 0 1,-1 0-1,1-1 1,0 1-1,-1 0 0,1 0 1,-1 0-1,1-1 0,-1 1 1,1 0-1,-1-1 0,1 1 1,-1 0-1,0-1 1,1 1-1,-1-1 0,1 1 1,-1 0-1,0-1 0,1 1 1,-1-1-1,0 1 1,0-1-1,1 0 0,-1 1 1,0-2-1,10-19-436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41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133 112 15227,'0'-1'89,"0"0"0,0 0-1,0 0 1,0 1 0,0-1-1,-1 0 1,1 0 0,0 0-1,0 0 1,-1 0 0,1 1-1,0-1 1,-1 0 0,1 0-1,-1 1 1,1-1 0,-1 0-1,1 0 1,-1 1 0,0-1-1,1 1 1,-1-1 0,0 0-1,0 0 1,-1 1 17,0-1-1,1 1 1,-1-1 0,1 1 0,-1 0-1,0-1 1,1 1 0,-1 0-1,0 0 1,1 0 0,-1 0-1,-2 1 1,0 0 74,0 0 0,0 0 0,0 1-1,0-1 1,0 1 0,0 0 0,0 0 0,0 0 0,-6 5-1,5-1-74,0 1-1,0-1 0,1 1 0,0 0 0,0 0 0,0 0 1,1 0-1,0 1 0,1-1 0,-4 15 0,3-7-36,1-1 0,1 0 0,0 1-1,1-1 1,2 18 0,-2-31-58,0 0 0,0 1 1,0-1-1,0 0 0,0 1 1,1-1-1,-1 0 0,0 0 1,1 1-1,-1-1 0,1 0 1,0 0-1,-1 1 0,1-1 1,0 0-1,0 0 1,0 0-1,1 1 0,-1-2-4,-1 0 0,1 0 1,0 0-1,-1 0 0,1 0 0,0-1 0,0 1 0,-1 0 1,1 0-1,-1-1 0,1 1 0,0-1 0,-1 1 0,1 0 0,-1-1 1,1 1-1,-1-1 0,1 1 0,-1-1 0,1 1 0,-1-1 0,1 0 1,-1 1-1,0-1 0,1 0 0,-1 1 0,0-1 0,0 0 0,1 1 1,-1-1-1,0 0 0,0 1 0,0-2 0,5-13 278,7-31 0,-11 36-180,1 1 1,1-1-1,0 0 0,0 1 1,1-1-1,0 1 0,0 0 1,8-11-1,1 4-86,0 1 1,1 0-1,16-13 0,-23 22-33,1-1 1,0 2-1,1-1 0,-1 1 0,1 0 0,0 1 1,20-6-1,-28 9 9,1 0 0,0 1 1,-1 0-1,1-1 0,0 1 0,0 0 1,-1 0-1,1 0 0,0 0 0,0 0 1,0 0-1,-1 0 0,1 1 0,0-1 1,0 1-1,-1-1 0,1 1 0,0 0 1,-1-1-1,1 1 0,-1 0 0,1 0 1,-1 0-1,1 0 0,-1 1 0,0-1 1,0 0-1,1 0 0,-1 1 0,0-1 1,0 1-1,0-1 0,-1 1 0,1 0 1,1 2-1,1 6-10,-1-1-1,0 0 1,0 1 0,-1-1 0,-1 15 0,1-11 20,-1-12-1,0 0 0,0 0 1,0-1-1,0 1 0,0 0 1,0 0-1,0 0 0,1-1 1,-1 1-1,0 0 1,0 0-1,1-1 0,-1 1 1,0 0-1,1 0 0,-1-1 1,1 1-1,-1 0 0,1-1 1,-1 1-1,2 0 0,-1 0-1,0-1 1,-1 0-1,1 0 0,0 0 0,-1 0 0,1 0 0,0 0 1,0 0-1,-1 0 0,1 0 0,0 0 0,-1-1 1,1 1-1,0 0 0,-1 0 0,1-1 0,0 1 0,-1 0 1,2-1-1,4-4 13,0 1 0,0-1 0,8-10 0,-9 10 4,7-8-8,-7 7-10,-1 1-1,1 0 1,0 0 0,0 1-1,1 0 1,-1 0-1,1 0 1,0 0 0,6-2-1,-11 6 0,-1 0-1,1 0 0,0-1 1,-1 1-1,1 0 1,-1 0-1,1 0 1,0 1-1,-1-1 1,1 0-1,0 0 1,-1 0-1,1 0 0,0 1 1,-1-1-1,1 0 1,-1 0-1,1 1 1,-1-1-1,1 0 1,-1 1-1,1-1 1,-1 1-1,1-1 0,-1 1 1,1-1-1,-1 1 1,0-1-1,1 1 1,-1-1-1,0 1 1,1 0-1,-1-1 1,0 2-1,9 28-36,-9-27 34,0 0 0,1-1 1,0 1-1,-1 0 0,1 0 0,0-1 0,0 1 1,2 2-1,-2-5 3,-1 1 1,0-1-1,1 0 1,-1 0-1,1 0 0,-1 0 1,0 0-1,1 0 1,-1 0-1,1 0 1,-1 0-1,0 0 0,1 0 1,-1 0-1,0 0 1,1 0-1,-1-1 1,1 1-1,-1 0 0,0 0 1,1 0-1,-1 0 1,0-1-1,1 1 1,-1 0-1,0 0 1,1-1-1,-1 1 0,0 0 1,0-1-1,1 1 1,9-12 19,-9 11-20,76-106 114,-66 97-115,-6 11-2,-1 18-3,-4-18 6,0 0 0,0 1 0,0-1 1,0 0-1,0 0 0,0 1 0,0-1 1,0 0-1,1 0 0,-1 1 0,0-1 1,1 0-1,-1 0 0,1 0 0,0 0 1,-1 0-1,1 1 0,0-1 0,-1 0 1,1 0-1,0-1 0,0 1 1,1 1-1,-1-2 3,0 0 0,0 0 0,0-1 0,0 1 0,0 0 0,0-1 0,0 1 0,0 0 0,-1-1 0,1 1 0,0-1 0,0 0 0,0 1 0,-1-1 0,1 0 0,0 1 0,-1-1 0,1 0 0,0-1 0,13-18-60,-11 17-33,-6 45-5284,2-27 3592,1-13 872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7:04.3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76 512 20036,'-2'7'434,"0"0"-1,-1 0 0,1 0 1,-1-1-1,0 1 0,-1-1 0,-4 7 1,-33 39 1168,37-47-1399,4-6-211,0 1 0,0 0 0,0 0 0,0 0 0,0 0-1,0 0 1,0 0 0,0 0 0,0 0 0,0 0 0,0 0 0,0 0 0,0 0 0,0 0-1,0 0 1,0-1 0,0 1 0,0 0 0,0 0 0,0 0 0,0 0 0,0 0 0,0 0 0,0 0-1,0 0 1,-1 0 0,1 0 0,0 0 0,0 0 0,0 0 0,0 0 0,0 0 0,0 0-1,0 0 1,0 0 0,0 0 0,0 0 0,0 0 0,0 0 0,-1 0 0,11-9-405,-2 5 274,1 1 0,0 0 0,-1 1 1,1 0-1,1 0 0,-1 1 1,0 0-1,0 1 0,0 0 0,1 0 1,-1 1-1,10 2 0,-1 0 51,0 2 0,0 0 0,0 1 0,32 16 0,-43-19 104,-1 0-1,0 1 0,0 0 0,0 0 0,-1 1 1,1-1-1,-1 1 0,0 1 0,6 8 0,-9-11 27,1 1 0,-1 0 0,-1 0-1,1-1 1,0 1 0,-1 0-1,0 1 1,0-1 0,0 0 0,-1 0-1,1 0 1,-1 1 0,0-1-1,0 0 1,-1 0 0,1 0 0,-2 6-1,-1-1 69,1-1-1,-1 0 1,-1 0-1,0 0 1,0-1-1,0 1 1,-1-1-1,0 0 0,-1-1 1,0 1-1,0-1 1,0 0-1,0 0 1,-1-1-1,-15 10 1,14-10-205,-1 0 1,0-1-1,0 1 1,-1-2-1,0 1 1,1-2-1,-1 1 1,0-1-1,0-1 0,0 1 1,0-2-1,-1 1 1,-13-3-1,19 2-120,0-1 0,0-1 0,0 1 0,0-1 0,0 1 0,0-1 0,1-1 0,-1 1 0,1-1 0,-1 0 0,1 0 0,0 0 0,0 0 0,0-1 0,1 1 0,-5-6 0,-7-15-840</inkml:trace>
  <inkml:trace contextRef="#ctx0" brushRef="#br0" timeOffset="1">475 0 21317,'5'3'1904,"-5"27"-1328,-2 11-264,-1 13 1401,2 5-1081,2 2-448,4-4-264,-1-6-929,4-6 937,1-9-160,3-13-104</inkml:trace>
  <inkml:trace contextRef="#ctx0" brushRef="#br0" timeOffset="2">672 780 20612,'3'19'1825,"-3"1"-1313,-2-4-328,-2-7 856,1-3-1320,-2-7 248,1-5-168,-2-6-176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52.8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295 0 12331,'-41'32'3938,"15"-8"-3519,2 2 1,0 0-1,2 2 1,1 0-1,2 1 1,0 2 0,2-1-1,2 2 1,0 0-1,3 1 1,-11 39-1,18-52-180,0 1 0,-1 21-1,6-36-183,-1 0 0,1 1 0,1-1 0,-1 1-1,1-1 1,0 0 0,0 1 0,1-1 0,-1 0-1,6 10 1,-6-14-40,0 1-1,1-1 1,-1 0 0,1 0-1,0 0 1,-1 0-1,1-1 1,0 1 0,0 0-1,0-1 1,0 1-1,0-1 1,1 0 0,-1 0-1,0 1 1,5 0-1,-3-1-47,1 0 0,0 0 0,0-1 0,0 0 1,0 1-1,-1-2 0,1 1 0,6-1 0,2-2-6,0 0 0,-1-1 1,1 0-1,-1-1 1,18-10-1,-17 7 34,0 0-1,-1-1 0,0 0 1,10-12-1,10-13-79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53.3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11 18924,'-1'0'1952,"4"3"-1415,3-1-225,0 1 1200,4 0-1008,5-2-128,2-1-224,1 2-256,3-4-736,0-2 24,0-4 600,-2 2-176,1 2-152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5:53.9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146 203 18028,'2'19'609,"-2"1"1,0 0-1,-1 0 1,-1-1-1,-1 1 1,-9 31-1,2-1 158,-35 235 1123,45-282-1880,0-1 1,-1 0 0,1 1-1,0-1 1,0 0-1,1 0 1,-1 1 0,0-1-1,1 0 1,-1 1-1,1-1 1,2 4 0,-3-6-13,0 0 1,0 1-1,1-1 0,-1 0 1,0 1-1,1-1 1,-1 0-1,0 0 1,1 1-1,-1-1 1,1 0-1,-1 0 1,0 0-1,1 0 0,-1 0 1,1 1-1,-1-1 1,0 0-1,1 0 1,-1 0-1,1 0 1,-1 0-1,1 0 0,0 0 1,16-10-177,10-13-223,-10 7-82,26-17-1,-37 29 367,1 0-1,-1 1 0,0 0 0,1 0 1,0 0-1,-1 1 0,1 0 1,13-2-1,-17 4 102,-1 0 0,1 0 0,0 0 0,0 0 0,0 0 0,-1 1 0,1-1 0,0 1 0,0-1 1,-1 1-1,1 0 0,-1 1 0,1-1 0,-1 0 0,1 1 0,-1-1 0,0 1 0,1-1 0,-1 1 0,0 0 0,0 0 0,0 0 0,-1 1 1,1-1-1,0 0 0,-1 1 0,1-1 0,-1 1 0,0-1 0,0 1 0,0-1 0,1 6 0,-1-4 101,0 1 0,0 0 0,0 0 0,-1 0 0,0 1 0,0-1 0,0 0 0,0 0 0,-1 0 0,0 0 0,0 0 0,0 0 0,-1-1 0,0 1 0,1 0 0,-2-1 0,-3 8 0,-1-4 153,0 0 1,-1 0-1,0-1 0,0-1 0,-1 1 1,0-1-1,0 0 0,0-1 0,-1 0 1,1-1-1,-19 6 0,-1-1 175,0-2 0,-56 8 0,77-14-478,-20 1-117,27-2 110,0 0 0,0 0-1,0 0 1,-1 0 0,1 0 0,0 0 0,0-1 0,0 1 0,0 0 0,-1-1-1,1 1 1,0-1 0,0 1 0,0-1 0,0 0 0,0 1 0,-1-2 0,2 1-15,-1 0 1,1 1 0,0-1 0,0 0 0,-1 1 0,1-1 0,0 0 0,0 0 0,0 1 0,0-1 0,0 0 0,0 1 0,0-1 0,0 0 0,0 0 0,0 1 0,1-1-1,-1 0 1,0 1 0,0-1 0,1 0 0,-1 1 0,0-1 0,1 0 0,-1 1 0,1-1 0,-1 1 0,1-2 0,17-15-772,9-1 28,5-3-224</inkml:trace>
  <inkml:trace contextRef="#ctx0" brushRef="#br0" timeOffset="1">537 0 16724,'15'41'1984,"1"10"-1216,-7 6-248,6 6 1361,0 4-1105,3 7-48,-6 4-128,-4 6-120,-13 11-272,-10 7-272,-13 12-792,-8 1 792,-9 4-136,0-6-80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11.8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 17308,'12'-11'1792,"-2"13"-1088,-4 7-304,-4 10 1369,-1 10-929,4 7-408,-4 1-64,4 8-208,1 4-56,-3-4-80,0-3-48,-3-8-248,0-1-200,-5-9-520,1 0-257,-7-12 921,1-3-232,-1-12-208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50.2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694 8 17124,'-6'-2'142,"0"1"1,0-1-1,0 1 1,-1 0-1,1 0 0,-1 1 1,1 0-1,-1 0 1,1 1-1,0 0 1,-1 0-1,-6 2 1,-11 4 55,-41 17 1,47-17 75,-26 11-24,0 3 1,1 1-1,1 3 1,-59 44-1,79-52-183,0 2 0,2 0 0,0 2 0,1 0-1,1 1 1,1 0 0,1 2 0,1 0-1,-13 27 1,23-39-30,1 0 0,0 0 0,0 1 0,1-1 0,1 1 0,0-1 0,1 1 0,0 0 0,1 0 0,0 0 0,1-1 0,1 1 0,0 0 0,0-1 0,1 1 0,7 16 0,-4-16 2,0-1 0,0 1 0,2-1 0,-1 0 0,2-1 0,-1 1 0,2-2 0,-1 1 0,1-1 0,1-1 0,0 0 0,0 0 0,1-1 0,20 10 0,-10-8 28,-1-2 0,1 0 1,1-1-1,-1-2 0,1 0 1,0-1-1,0-1 0,0-2 0,0 0 1,28-3-1,-18-1 88,-1-1-1,0-2 1,0-1 0,0-2 0,-1 0-1,50-24 1,-58 21-8,0-1 1,0-1-1,-1-1 1,-1-1-1,-1-1 1,0 0-1,-2-2 1,1 0-1,27-41 1,-36 46-75,0-1 0,-2 0 1,0-1-1,-1 0 0,0 0 1,-2-1-1,0 1 1,0-1-1,-2-1 0,0 1 1,-1 0-1,0-1 0,-2 1 1,0-1-1,-5-30 0,3 36-71,-1 0-1,0 1 0,-1 0 0,0-1 0,-1 1 0,0 1 1,0-1-1,-2 1 0,1 0 0,-1 0 0,0 1 0,-1 0 1,0 0-1,-1 1 0,0 0 0,0 0 0,-1 1 0,0 1 0,0-1 1,0 1-1,-1 1 0,0 0 0,0 1 0,0 0 0,0 0 1,-1 1-1,0 1 0,1 0 0,-18 0 0,10 2-141,-1 1-1,1 1 0,-1 1 1,1 0-1,0 2 0,1 0 1,-1 1-1,1 1 0,0 1 1,1 0-1,-1 1 0,2 1 1,-1 1-1,-17 15 0,-8 20-287,40-44 412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15.0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 14275,'2'-17'2737,"1"24"-411,4 29-283,9 86-760,1 240 1,-17-354-1345,-3 33-1280,3-40 1269,0 0 0,-1 0 0,1 1 0,0-1 0,0 0 0,-1 0-1,1 0 1,-1 0 0,1 0 0,-1 0 0,1 0 0,-1 0 0,0 0 0,1 0 0,-1 0-1,0 0 1,0 0 0,0 0 0,0-1 0,0 1 0,0 0 0,0-1 0,0 1-1,0-1 1,0 1 0,0-1 0,-1 1 0,-3-1-651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15.4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0 175 18188,'10'-5'656,"-1"1"-1,0-2 1,0 1 0,-1-1 0,0-1-1,11-10 1,12-8 146,58-36 223,-77 55-1060,-1 0 0,1 0 0,0 2 0,1-1 0,-1 1 0,16-3 0,-25 7-70,0 0 0,0-1 1,0 1-1,0 0 0,0 1 1,-1-1-1,1 0 0,0 1 0,0 0 1,0-1-1,-1 1 0,5 2 1,-6-2 56,0-1 1,0 1 0,0 0 0,0-1 0,-1 1-1,1 0 1,0 0 0,0 0 0,-1 0 0,1-1-1,-1 1 1,1 0 0,0 0 0,-1 0 0,0 1-1,1-1 1,-1 0 0,0 0 0,1 0 0,-1 0-1,0 0 1,0 0 0,0 0 0,0 0-1,0 1 1,0-1 0,0 0 0,-1 0 0,1 0-1,0 0 1,-1 0 0,1 0 0,0 0 0,-1 0-1,0 1 1,-11 17-472,-3 1-89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15.8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 89 16676,'0'9'1992,"7"-4"-1200,7-5-224,2-6 1409,7-3-1041,7-5-136,0-1-216,1 0-152,-4 0-384,-3 0-312,-7 6-616,-2 4-272,-12 11 840,-8 6-216,-7 10-201</inkml:trace>
  <inkml:trace contextRef="#ctx0" brushRef="#br0" timeOffset="1">23 326 16452,'-9'11'2248,"0"-4"-1328,5-1-336,4-3 1281,4 2-673,5-2-152,5-2-424,1-1-184,6 0-232,1-3-56,4-1-240,-2-4-216,0-1-688,-2 2-208,-2-2 928,-4 4-224,-4 5-192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16.6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19 306 17988,'-1'1'196,"0"-1"1,1 1-1,-1 0 0,0-1 1,0 1-1,0-1 0,1 0 1,-1 1-1,0-1 0,0 0 1,0 1-1,0-1 1,0 0-1,0 0 0,1 0 1,-3 0-1,0-4 1543,8-6-698,4-2-438,-2 4-499,0 0 0,-1-1 0,0 1 1,-1-2-1,0 1 0,0 0 1,5-17-1,-10 26-96,0-1 0,0 1 0,0-1 0,0 1 1,0 0-1,0-1 0,0 1 0,0-1 0,0 1 0,0-1 0,0 1 1,-1 0-1,1-1 0,0 1 0,0-1 0,0 1 0,-1 0 0,1-1 1,0 1-1,0 0 0,-1-1 0,1 1 0,0 0 0,-1-1 0,1 1 1,0 0-1,-1 0 0,1 0 0,0-1 0,-1 1 0,1 0 0,-1 0 1,1 0-1,-1 0 0,1 0 0,0-1 0,-1 1 0,1 0 0,-1 0 1,0 0-1,-13 1 298,14-1-282,13-3-27,6-4-23,-1-1 0,0 0 0,-1-1 0,23-16 0,-23 15 26,-1 0 1,1 1 0,0 0 0,28-8 0,-44 16-5,0 1 1,1-1 0,-1 1-1,0 0 1,1 0 0,-1 0-1,0-1 1,1 1 0,-1 0-1,1 1 1,-1-1 0,0 0 0,1 0-1,-1 1 1,0-1 0,1 0-1,-1 1 1,0 0 0,0-1-1,1 1 1,-1 0 0,2 1-1,-2-1 0,1 1-1,-1 0 1,0 0-1,0 0 1,0 0-1,0 0 0,0 0 1,0 0-1,0 0 1,-1 0-1,1 0 1,0 5-1,0 5-21,-1 1 0,0-1 0,-4 25 0,4-33 18,-10 51 17,6-38 11,0 0 1,-1 33-1,5-49-21,0-1 1,0 1-1,0-1 0,0 1 0,0-1 0,0 1 1,0-1-1,0 1 0,0-1 0,0 1 0,0 0 1,0-1-1,0 1 0,0-1 0,0 1 0,1-1 0,-1 1 1,0-1-1,0 1 0,1-1 0,-1 0 0,0 1 1,0-1-1,1 1 0,-1-1 0,1 0 0,-1 1 1,0-1-1,1 0 0,-1 1 0,1-1 0,-1 0 1,1 1-1,-1-1 0,1 0 0,0 0 0,0 0-1,1 0-1,-1-1 1,1 1-1,-1-1 0,1 0 1,-1 1-1,0-1 1,1 0-1,-1 0 1,0 0-1,1 0 0,0-1 1,34-38-65,29-60-101,-10 15-70,-55 85 235,0 0 0,0 0 0,0 0 0,1 1 0,-1-1-1,0 0 1,0 0 0,0 0 0,0 0 0,0 1 0,0-1 0,0 0 0,0 0 0,0 0-1,0 0 1,0 0 0,1 0 0,-1 1 0,0-1 0,0 0 0,0 0 0,0 0 0,0 0-1,1 0 1,-1 0 0,0 0 0,0 0 0,0 0 0,0 0 0,1 0 0,-1 0 0,0 0-1,0 0 1,0 0 0,0 0 0,0 0 0,1 0 0,-1 0 0,0 0 0,0 0 0,0 0-1,0 0 1,1 0 0,-1 0 0,0 0 0,0 0 0,0 0 0,0 0 0,0 0 0,1 0-1,-1 0 1,0-1 0,0 1 0,0 0 0,0 0 0,0 0 0,0 0 0,0 0 0,1-1-1,-1 10-8,-1 0-1,1-1 0,-1 1 0,-3 8 0,-1 17-9,3-15 18,0-8 2,0 0 1,1 0-1,1 0 1,0 0-1,0 0 1,1 0-1,1 0 1,0 0 0,3 12-1,-4-21 3,0 0-1,-1-1 1,1 1-1,0-1 1,0 1-1,0-1 1,0 1 0,0-1-1,1 0 1,-1 1-1,0-1 1,1 0-1,-1 0 1,1 0 0,-1 0-1,1 0 1,-1 0-1,1 0 1,-1-1-1,1 1 1,0-1 0,0 1-1,2 0 1,-1-1 0,1 0 0,0-1 1,0 1-1,-1 0 0,1-1 1,0 0-1,-1 0 0,1 0 0,-1 0 1,7-4-1,2-2 9,0 0 1,0-1-1,0-1 1,20-19-1,-12 7 28,33-42 0,-48 57-22,0-2-1,-1 1 1,1-1-1,-1 1 1,-1-1-1,1 0 1,-2 0-1,1-1 1,-1 1-1,2-14 1,-4 21-13,1 1 0,-1 0 1,0-1-1,0 1 0,0-1 1,0 1-1,0-1 1,0 1-1,0-1 0,0 1 1,0 0-1,0-1 0,0 1 1,0-1-1,0 1 0,-1-1 1,1 1-1,0 0 0,0-1 1,0 1-1,-1-1 0,1 1 1,0 0-1,0-1 0,-1 1 1,1 0-1,0-1 0,-1 1 1,1-1-1,-10 8 70,-9 21 309,17-86 396,3 55-745,5-38-617,-6 40 476,0-1 1,1 1-1,-1-1 0,0 1 0,1-1 1,-1 1-1,1-1 0,0 1 0,-1-1 1,1 1-1,0 0 0,0-1 0,0 1 1,0 0-1,0 0 0,0 0 0,0 0 1,0 0-1,1 0 0,1-2 0,-2 3 62,1 0-1,-1 0 0,0 0 0,0 0 0,0 1 0,0-1 1,0 0-1,0 0 0,0 1 0,0-1 0,0 0 0,0 1 0,0-1 1,0 1-1,0-1 0,1 2 0,2 1-161,12 6-541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42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51 452 15019,'-3'3'729,"-1"0"0,0 0 0,1 0 0,0 0 0,-5 6 0,5-4-596,0 0-1,0 1 0,0 0 0,0 0 0,1 0 0,0 0 0,0 0 0,1 0 0,0 1 0,0-1 0,0 8 0,1-14-128,0 1 1,0-1-1,0 0 1,0 1-1,0-1 1,0 0-1,0 0 1,0 1-1,0-1 1,0 0-1,0 1 1,0-1-1,0 0 1,0 0-1,1 1 0,-1-1 1,0 0-1,0 0 1,0 0-1,0 1 1,1-1-1,-1 0 1,0 0-1,0 0 1,1 1-1,-1-1 1,0 0-1,0 0 1,1 0-1,-1 0 1,0 0-1,0 0 1,1 1-1,-1-1 1,0 0-1,1 0 0,12-5 87,11-14-6,-15 8-57,-1 0 0,0-1 0,0 0 0,-1 0 0,-1-1 0,0 0 0,0 0 0,-2 0 0,7-26 0,-11 29-53,-4 17-15,-5 18-19,7-16 46,0 0-1,0 1 1,2-1 0,-1 0-1,1 1 1,0-1-1,1 0 1,0 1-1,0-1 1,1 0-1,1 0 1,5 15 0,-8-23 13,1 1 1,0-1-1,-1 0 1,1 1-1,0-1 1,0 0-1,0 0 1,0 1-1,0-1 1,0 0-1,1 0 1,-1 0 0,0 0-1,0-1 1,1 1-1,-1 0 1,1-1-1,-1 1 1,0 0-1,1-1 1,-1 0-1,1 1 1,-1-1-1,1 0 1,0 0-1,-1 0 1,1 0 0,-1 0-1,1 0 1,-1 0-1,1 0 1,-1-1-1,1 1 1,-1 0-1,1-1 1,1 0-1,2-2 5,0 0 0,-1 0 1,1 0-1,-1 0 0,1-1 0,-1 1 0,0-1 0,6-8 0,4-8 4,0-1 0,-2 0 0,0-1 0,-1 0 0,-2-1-1,13-43 1,-12 25 0,-1-1 0,-2-1 0,1-45-1,-8 78-12,1-45-8,-1 51 11,-1 0 0,1 1 0,-1-1 0,0 0 0,0 1 0,0-1-1,0 1 1,-1-1 0,1 1 0,-1 0 0,-4-6 0,5 8 0,1 1 0,-1-1 0,1 1 0,-1 0 0,1-1 0,-1 1 0,1-1 0,-1 1 0,1 0 0,-1 0 0,0-1 0,1 1 0,-1 0 0,0 0 0,1 0 0,-1 0 0,0 0 0,1 0 0,-1 0 0,0 0 0,1 0 0,-1 0 0,0 0 0,1 0 0,-1 0 0,0 0 0,1 1 0,-1-1 0,0 0 0,1 0 0,-1 1 0,1-1 0,-1 1 0,1-1 0,-1 0 0,1 1 0,-1-1 0,1 1 0,-1-1 0,1 1 0,-1-1 0,1 1 0,0 0 0,-1-1 0,1 1 0,0-1 0,-1 2 0,-17 33-36,8-7 97,1 2 1,1-1 0,1 1 0,2 0 0,1 0 0,1 1 0,2 0 0,2 37 0,0-63-44,-1 0 1,1 0-1,0 0 1,0 0-1,0 0 1,1 0-1,0 0 1,0-1-1,0 1 0,0 0 1,1-1-1,5 7 1,-6-9-15,0 0 0,0-1 0,0 1 1,0 0-1,0-1 0,1 0 0,-1 1 0,1-1 1,-1 0-1,1 0 0,-1-1 0,1 1 0,-1 0 0,1-1 1,0 0-1,0 1 0,-1-1 0,1 0 0,0 0 1,-1-1-1,1 1 0,0 0 0,-1-1 0,5-1 0,3-2 9,0 0 0,0 0-1,0-1 1,-1 0-1,0-1 1,0 0 0,-1 0-1,13-13 1,4-5 6,26-35 1,-47 54-17,2-1-7,0-1 0,-1 0 0,1 0-1,-2 0 1,1 0 0,-1-1 0,0 0 0,0 0-1,-1 0 1,2-10 0,-4 17 4,-1 1 0,0 0 0,0-1 0,0 1 0,0 0 0,0-1 0,0 1 1,0 0-1,0-1 0,0 1 0,0 0 0,0-1 0,0 1 0,0 0 0,0-1 0,0 1 0,0 0 0,0-1 0,0 1 0,0 0 0,-1-1 0,1 1 0,0 0 0,0 0 1,0-1-1,-1 1 0,1 0 0,0 0 0,0-1 0,-1 1 0,1 0 0,0 0 0,0-1 0,-1 1 0,1 0 0,0 0 0,-1 0 0,1 0 0,0 0 0,-1-1 1,-15 8-21,-14 18-1,20-14 37,1 1 1,0 1 0,0-1-1,1 1 1,-11 25 0,15-28 19,0-1 0,1 1-1,0 0 1,1 0 0,0 0 0,0 0 0,1 0 0,1 0 0,0 17 0,0-24-9,0 0 0,1 0 0,-1 0 0,1 0 0,0 0 0,0 0 0,0 0 1,0-1-1,0 1 0,1 0 0,-1-1 0,1 1 0,0-1 0,0 1 0,0-1 1,0 0-1,0 0 0,0 0 0,0 0 0,1 0 0,-1 0 0,1 0 0,0-1 0,-1 0 1,1 1-1,0-1 0,0 0 0,0 0 0,-1 0 0,1-1 0,0 1 0,0-1 1,0 0-1,0 0 0,0 0 0,0 0 0,1 0 0,-1-1 0,-1 1 0,1-1 1,0 0-1,0 1 0,0-2 0,0 1 0,0 0 0,-1 0 0,1-1 0,-1 0 1,1 1-1,-1-1 0,1 0 0,-1 0 0,0 0 0,0-1 0,2-2 0,17-25 185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17.2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93 14 17100,'-4'0'160,"0"1"1,0-1-1,0 1 1,1 0 0,-1 0-1,0 0 1,0 1-1,1 0 1,-1-1-1,0 1 1,1 0 0,0 1-1,0-1 1,-1 0-1,1 1 1,1 0-1,-1 0 1,0 0 0,1 0-1,-1 0 1,1 0-1,0 1 1,0-1-1,0 1 1,1 0 0,-1-1-1,0 7 1,0-4-84,0 0 0,0 0 1,1 0-1,0 0 1,1 0-1,-1 0 0,1 0 1,0 0-1,1 1 1,-1-1-1,1 0 1,1 0-1,-1 0 0,1 0 1,0 0-1,0-1 1,5 9-1,-6-13-62,0 1-1,0 0 1,0-1-1,0 0 1,0 1-1,1-1 1,-1 0 0,0 0-1,1 1 1,-1-1-1,1 0 1,0 0-1,-1-1 1,1 1 0,0 0-1,0-1 1,-1 1-1,1-1 1,0 1-1,0-1 1,0 0 0,-1 1-1,1-1 1,0 0-1,0-1 1,0 1-1,0 0 1,0 0 0,-1-1-1,1 1 1,0-1-1,0 1 1,-1-1-1,1 0 1,0 0 0,-1 0-1,1 0 1,-1 0-1,2-1 1,7-5-32,-1 0 0,-1-1 0,0 0-1,15-17 1,22-40-515,-30 41 52,-15 24 463,0 0 1,0 0-1,0 0 0,0 0 0,0 0 0,1 0 1,-1-1-1,0 1 0,0 0 0,0 0 1,0 0-1,0 0 0,0 0 0,0 0 0,0-1 1,0 1-1,0 0 0,0 0 0,1 0 1,-1 0-1,0 0 0,0 0 0,0 0 0,0 0 1,0 0-1,0 0 0,1 0 0,-1 0 1,0 0-1,0 0 0,0 0 0,0 0 0,0 0 1,1 0-1,-1 0 0,0 0 0,0 0 1,0 0-1,0 0 0,0 0 0,0 0 0,1 0 1,-1 0-1,0 0 0,0 0 0,0 0 1,0 0-1,0 0 0,0 0 0,1 0 0,-1 0 1,0 0-1,0 1 0,0-1 0,0 0 1,0 0-1,0 0 0,0 0 0,0 0 0,0 0 1,0 1-1,0-1 0,1 0 0,-1 0 1,0 0-1,0 0 0,0 1 0,3 15-586,3 5-668,-5-21 1228,-1 0 1,1 1-1,-1-1 1,1 0 0,0 0-1,-1 1 1,1-1-1,0 0 1,-1 0-1,1 0 1,0 0-1,-1 0 1,1 0 0,0 0-1,0 0 1,-1 0-1,1 0 1,0 0-1,-1 0 1,1 0-1,0-1 1,-1 1 0,1 0-1,-1-1 1,1 1-1,0 0 1,-1-1-1,1 1 1,-1 0-1,1-1 1,-1 1-1,1-1 1,0 0 0,17-20-315,-16 18 306,20-30-381,3-11-108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17.7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 0 15139,'-15'86'2231,"-11"88"994,24-154-2938,2 1-1,0-1 1,1 0-1,1 0 1,1 1-1,8 28 1,-8-41-252,1 1 0,-1-1 0,2 1 0,7 11 0,-11-17-47,1-1 0,-1 1 0,1-1 0,0 0 0,0 0 0,0 0 0,0 0 0,1 0 0,-1 0 0,0 0 0,1-1 0,-1 1 0,1-1 1,0 1-1,-1-1 0,1 0 0,5 1 0,-8-2 2,1 0 0,-1 0 0,1 0 0,-1 0 0,1 0 0,0 0 0,-1 0 0,1-1 0,-1 1 0,1 0 0,-1 0 1,1 0-1,-1-1 0,1 1 0,-1 0 0,1-1 0,-1 1 0,1 0 0,-1-1 0,0 1 0,1 0 0,-1-1 0,0 1 0,1-1 0,-1 1 0,0-1 0,1 0 0,3-18-170,-9-19-11,4 34 176,0-2 5,-1 0 1,0 0-1,0 1 0,0-1 0,-1 0 0,-3-5 0,6 11 14,0-1 0,0 1 0,0 0 0,0 0-1,0 0 1,0-1 0,0 1 0,0 0 0,-1 0-1,1 0 1,0-1 0,0 1 0,0 0 0,0 0-1,0 0 1,0 0 0,-1 0 0,1 0 0,0-1-1,0 1 1,0 0 0,-1 0 0,1 0 0,0 0-1,0 0 1,0 0 0,-1 0 0,1 0 0,0 0-1,0 0 1,0 0 0,-1 0 0,1 0 0,0 0-1,0 0 1,0 0 0,-1 0 0,1 0 0,0 0-1,-2 9 161,5 13 43,-2-18-185,-1-1-1,2 0 1,-1 0-1,0 0 1,1 0-1,-1 0 1,1-1-1,0 1 1,0 0 0,0-1-1,0 1 1,1-1-1,-1 0 1,0 0-1,1 0 1,0 0-1,-1 0 1,1 0-1,0-1 1,5 3-1,-4-3-23,0 0 1,0-1-1,0 1 0,0-1 0,0 0 0,0 0 0,0 0 0,0-1 0,0 0 0,0 1 0,0-1 0,-1 0 0,1-1 0,0 1 0,-1-1 0,8-3 0,4-5-122,0-1 0,-1 0 0,0-1 0,17-19 0,18-15-284,-48 45 394,1-1 0,0 1 0,-1-1 0,1 1 1,0 0-1,0 0 0,0 0 0,0 0 0,0 0 0,0 0 1,0 1-1,0-1 0,0 1 0,3-1 0,-4 1 21,0 1-1,0-1 1,1 1-1,-1-1 0,0 1 1,0 0-1,0-1 0,0 1 1,0 0-1,0 0 1,0 0-1,0 0 0,-1 0 1,1 0-1,0 0 0,0 0 1,-1 0-1,1 0 1,-1 0-1,1 0 0,-1 0 1,1 1-1,-1-1 1,0 0-1,1 2 0,6 25 278,0 1-1,4 53 0,5 26 218,-7-79-412,1-1 0,1-1-1,24 43 1,-20-42-56,-1 1 1,16 48 0,-27-67 5,-1 1 1,0-1-1,0 1 1,-1 0-1,0 0 1,-1 0-1,0 0 1,-1 0-1,0-1 1,-1 1-1,-4 16 1,3-18 83,0 0 1,-1-1 0,0 0-1,0 0 1,-1 0-1,0 0 1,0-1 0,-12 13-1,15-18-75,0 0 1,0 0-1,0 0 0,0-1 0,-1 1 0,1 0 0,0-1 1,-1 1-1,1-1 0,-1 0 0,1 0 0,-1 0 0,0 0 1,1 0-1,-1-1 0,0 1 0,0-1 0,1 0 0,-1 0 1,0 0-1,0 0 0,0 0 0,1 0 0,-1-1 0,0 0 1,1 1-1,-1-1 0,0 0 0,1 0 0,-1 0 0,1-1 1,-4-1-1,1-2-5,-1 0-1,1 0 1,1 0 0,-1 0 0,1-1 0,0 1 0,0-1 0,0 0-1,1-1 1,0 1 0,0-1 0,1 1 0,0-1 0,0 0 0,0 0 0,0-8-1,0 0-51,1 0-1,0 0 0,1 0 0,0 0 0,2 0 1,4-24-1,-2 24-71,1 0 1,0 0-1,2 0 1,-1 1-1,16-24 1,52-62-1524,-20 30 689,-18 19 429,0 0-99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18.5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62 1 19564,'0'5'203,"1"0"0,-1-1 0,0 1-1,0 0 1,-1 0 0,1 0 0,-1 0 0,-2 4-1,0 9 14,-13 75 630,-15 112-317,27-159-488,1 1 0,5 63 1,-2-107-35,0 0 0,0 0 0,1-1 0,-1 1 0,1 0 0,0-1 0,0 1 0,0 0 0,0-1 0,2 4 1,-3-6-5,1 0 0,-1 1 0,0-1 0,1 1 0,-1-1 0,0 0 1,1 0-1,-1 1 0,0-1 0,1 0 0,-1 0 0,1 1 0,-1-1 1,1 0-1,-1 0 0,1 0 0,-1 0 0,1 0 0,-1 0 1,1 0-1,-1 0 0,1 0 0,0 0 3,0 0 0,1-1 0,-1 1 0,0-1 0,0 1 0,0-1 1,0 1-1,0-1 0,0 0 0,0 0 0,0 1 0,1-3 0,12-14 48,-1-1 1,0-1-1,-2 0 1,0 0-1,15-39 1,-14 32-15,5-12-30,25-53-403,32-100 1,-72 186 467,3-17 442,-5 22-514,0-1 0,0 0 0,0 0 0,0 1 0,0-1 0,0 0 0,0 0 1,0 1-1,0-1 0,0 0 0,-1 1 0,1-1 0,0 0 0,0 1 0,-1-1 0,1 0 0,-1 1 0,1-1 0,0 0 0,-1 1 0,1-1 0,-1 1 0,1-1 0,-2 0 0,-7-2-87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19.25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78 16315,'0'13'672,"0"1"0,1 0 0,1-1-1,0 1 1,4 16 0,-5-27-591,0 1 1,1-1-1,-1 0 1,1 0-1,-1 0 1,1 0-1,0 0 1,0 0-1,0-1 1,0 1-1,1 0 1,-1-1-1,1 0 1,0 0-1,-1 0 1,1 0-1,0 0 1,0 0-1,0-1 1,1 1-1,-1-1 1,0 0-1,0 0 1,1 0-1,-1-1 1,5 1-1,-1-1-79,0 0-1,0 0 1,0-1 0,0 0-1,0-1 1,0 0-1,0 0 1,-1 0 0,1-1-1,-1 0 1,0 0-1,0 0 1,0-1 0,9-7-1,-4 2-44,0 1 0,-1-2-1,-1 1 1,0-2 0,0 1 0,12-21-1,-21 31 44,25-46-109,-24 43 100,1-1 0,-1 1 0,1-1 0,-1 0 0,0 0 1,-1 1-1,1-1 0,-1 0 0,1 0 0,-1 0 0,-1-4 0,1 8 10,0 0-1,0-1 1,0 1-1,0 0 1,0 0-1,0-1 0,0 1 1,0 0-1,0 0 1,0-1-1,0 1 1,0 0-1,0 0 1,-1-1-1,1 1 0,0 0 1,0 0-1,0-1 1,0 1-1,-1 0 1,1 0-1,0 0 1,0 0-1,0-1 0,-1 1 1,1 0-1,0 0 1,0 0-1,-1 0 1,1 0-1,0 0 1,0 0-1,-1 0 0,1-1 1,0 1-1,-1 0 1,1 0-1,0 0 1,0 0-1,-1 0 1,1 1-1,0-1 0,0 0 1,-1 0-1,1 0 1,0 0-1,-1 0 1,-9 12 9,5 2-6,1 1 0,0 1 0,1-1 0,1 0 0,0 1 0,2 30 0,0-43-3,0 0 0,0 0 0,1 1 0,-1-1-1,1 0 1,0 0 0,0 0 0,0 0 0,0 0-1,1 0 1,1 3 0,-3-5-1,1-1 1,-1 1-1,1-1 1,-1 1-1,1-1 0,-1 1 1,1-1-1,-1 0 0,1 1 1,-1-1-1,1 0 0,-1 1 1,1-1-1,0 0 1,-1 0-1,1 0 0,-1 1 1,1-1-1,0 0 0,-1 0 1,1 0-1,1 0 0,-1-1 1,1 1-1,0-1 1,-1 1-1,0-1 1,1 0 0,-1 0-1,1 0 1,-1 0-1,0 0 1,1 0-1,-1 0 1,0 0-1,1-2 1,8-9 12,0-1 1,-1-1 0,12-25-1,-12 22 5,20-30-1,-29 47-17,1-1 1,-1 1-1,0-1 1,1 1-1,-1-1 0,1 1 1,-1-1-1,1 1 0,-1-1 1,1 1-1,-1 0 1,1-1-1,0 1 0,-1 0 1,1-1-1,-1 1 0,1 0 1,1 0-1,5 6 18,0 22 30,-6-24-40,5 33 31,-3-14 7,1 1 1,1-1-1,12 33 0,-17-54-39,1-1-1,-1 1 0,1 0 1,0-1-1,0 1 0,0-1 0,0 1 1,0-1-1,0 1 0,0-1 1,0 0-1,0 1 0,1-1 0,-1 0 1,1 0-1,-1 0 0,1 0 1,-1 0-1,1 0 0,-1-1 1,1 1-1,0 0 0,-1-1 0,3 1 1,-2-1-1,0 0-1,1-1 1,-1 1 0,0-1 0,0 1 0,0-1 0,0 0 0,0 0 0,0 0 0,-1 0 0,1 0 0,0 0 0,0-1-1,-1 1 1,1 0 0,-1-1 0,1 0 0,-1 1 0,0-1 0,2-2 0,7-11-68,-1-1 0,0 1 1,7-22-1,-9 20-362,2 0 0,12-20 0,-17 31 224,0 0-1,0 1 1,1-1 0,0 1-1,0 0 1,1 1 0,-1-1-1,1 1 1,11-6 0,-3 3 74,0 1 0,1 1-1,-1 0 1,1 1 0,0 1 0,0 0 0,1 1 0,-1 0 0,0 1-1,1 1 1,19 3 0,-32-3 178,0 0 0,0 1 0,0-1 1,-1 1-1,1 0 0,0-1 0,-1 1 0,1 1 0,-1-1 0,1 0 0,-1 1 0,1-1 0,-1 1 0,0 0 1,0 0-1,0-1 0,0 1 0,0 1 0,0-1 0,-1 0 0,1 0 0,-1 1 0,1-1 0,-1 1 1,0-1-1,2 6 0,-3-3 82,1 0 1,-1 0 0,1 0 0,-2 0-1,1 0 1,0 1 0,-1-1-1,0 0 1,0 0 0,-1 0 0,1-1-1,-1 1 1,0 0 0,-3 4 0,-49 78 1731,37-64-1396,2 1 0,-17 34 0,32-57-466,-1-1 0,1 1 0,-1 0 0,1 0 0,0 0 0,-1 0 0,1 0 0,0 0 0,0 0 0,0 0 0,0 0 0,0 0 0,0 0 0,0 0 0,0 0 0,0 1 0,0-1-21,1-1 1,-1 0 0,0 0-1,1 0 1,-1 1 0,0-1 0,0 0-1,1 0 1,-1 0 0,1 0-1,-1 0 1,0 0 0,1 0 0,-1 0-1,0 0 1,1 0 0,-1 0-1,0 0 1,1 0 0,-1 0 0,0 0-1,1 0 1,-1 0 0,0 0 0,1 0-1,-1-1 1,0 1 0,1 0-1,26-19-1864,-23 16 1587,-1 0 0,0-1 0,0 0 0,0 0-1,0 0 1,-1 0 0,0 0 0,1-1-1,-2 1 1,1-1 0,0 1 0,1-10 0,-2-10-809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19.7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34 16908,'5'0'1664,"4"0"-1208,6-6-184,6 0 688,7 0 929,-2-2-1497,10 4-16,1 1 32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20.2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88 0 16275,'3'17'610,"-1"0"-1,-1 0 0,-1 0 0,0 0 0,-3 20 0,0 7 160,-9 184 997,-64 358 1,79-630-1747,16-50-333,46-138 0,-63 225 293,14-32-64,-16 38 79,1-1-1,0 0 1,0 0 0,0 1-1,0-1 1,1 1-1,-1-1 1,0 1 0,0-1-1,1 1 1,-1 0-1,1-1 1,0 1 0,-1 0-1,1 0 1,3-1-1,-5 2 4,1 0 0,0 1 0,0-1 0,0 0 0,0 0 0,-1 1 0,1-1-1,0 0 1,0 1 0,0-1 0,-1 1 0,1-1 0,0 1 0,-1 0 0,1-1 0,-1 1 0,1 0-1,0-1 1,-1 1 0,1 0 0,-1 0 0,0-1 0,1 1 0,-1 1 0,11 21-28,-7-9 5,6 17-22,-10-30 46,1 0-1,0 1 0,-1-1 1,1 0-1,0 0 1,0 1-1,-1-1 0,1 0 1,0 0-1,0 0 1,0 0-1,1 0 1,-1 0-1,0 0 0,0-1 1,0 1-1,2 0 1,-1-1-1,-1 0 1,0 0 0,1 0 0,-1 0-1,1-1 1,-1 1 0,0 0-1,1-1 1,-1 1 0,0-1 0,1 0-1,-1 1 1,0-1 0,0 0-1,0 0 1,0 0 0,0 0 0,0 0-1,0 0 1,0 0 0,0 0-1,0 0 1,0-1 0,1-1 0,20-38-61,-20 36 50,46-116-111,-31 77-66,-15 82-28,0-23 191,0-1-14,-1 4 8,1-1-1,7 29 0,-8-42 31,0-1-1,0 0 0,0 0 1,0 0-1,1 0 0,-1 0 0,1 0 1,-1 0-1,1 0 0,0-1 1,0 1-1,1-1 0,-1 1 1,0-1-1,1 0 0,0 0 1,-1 0-1,1 0 0,0 0 1,5 2-1,-5-4-8,-1 0 0,1 0 1,0 0-1,-1 0 0,1 0 0,0 0 1,-1-1-1,1 0 0,0 1 1,-1-1-1,1 0 0,-1 0 0,1 0 1,-1 0-1,0-1 0,1 1 1,-1-1-1,0 1 0,0-1 0,0 0 1,0 0-1,2-3 0,3-2-302,-1-1 0,0 0 1,0 0-1,8-16 0,-12 22 227,-1-1-1,0 0 1,0 0 0,0 0 0,0 1 0,-1-1-1,1 0 1,-1 0 0,0 0 0,0 0 0,0 0 0,0 0-1,0 0 1,0 0 0,-2-6 0,-6-3-481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20.7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1 17532,'-2'3'1464,"-2"10"-1072,-1 1-288,4 2 464,2 2-752,8 2 184,0-6-96,8-1-168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21.31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127 234 11731,'-3'10'765,"0"1"1,0 0 0,-1-1 0,-9 17 0,9-18-257,0-1 0,0 1 0,1-1 1,0 1-1,1 0 0,-3 17 0,5-26-503,0 0 0,-1 1-1,1-1 1,0 0 0,0 1 0,0-1-1,0 0 1,0 0 0,0 1 0,0-1-1,0 0 1,0 1 0,0-1 0,0 0-1,0 1 1,0-1 0,0 0 0,1 1-1,-1-1 1,0 0 0,0 0 0,0 1 0,0-1-1,1 0 1,-1 1 0,0-1 0,0 0-1,0 0 1,1 0 0,-1 1 0,0-1-1,0 0 1,1 0 0,-1 0 0,0 1-1,0-1 1,1 0 0,-1 0 0,0 0-1,1 0 1,-1 0 0,0 0 0,1 0-1,-1 0 1,0 0 0,1 0 0,-1 0-1,0 0 1,1 0 0,-1 0 0,0 0-1,0 0 1,1 0 0,-1 0 0,0 0 0,1 0-1,-1-1 1,0 1 0,0 0 0,1 0-1,-1 0 1,0-1 0,0 1 0,1 0-1,-1-1 1,25-19-553,-13 11 314,-11 8 218,0 1 0,0-1 0,0 1 0,0-1 1,0 1-1,0-1 0,0 1 0,0 0 0,0 0 0,0-1 0,1 1 0,-1 0 0,0 0 0,0 0 1,0 0-1,0 1 0,0-1 0,0 0 0,1 0 0,-1 1 0,0-1 0,0 0 0,0 1 1,1 0-1,0 1 26,0-1 1,-1 1-1,1-1 1,-1 1-1,1 0 1,-1 0-1,0 0 1,0 0-1,0 0 1,0 0-1,1 4 1,1 2 103,-1-1 0,0 2 0,-1-1 0,0 0 1,0 0-1,-1 9 0,-1-10 65,0 0 1,0 0-1,-1 0 0,0 0 0,0 0 0,0 0 1,-1 0-1,0 0 0,0-1 0,-1 0 0,0 0 0,-6 8 1,8-12-126,1 0 1,-1 0 0,0-1 0,0 1-1,0 0 1,0-1 0,0 0 0,-1 1-1,1-1 1,0 0 0,0 0 0,-1 0-1,1-1 1,-1 1 0,1-1 0,-3 1 0,2-1-90,0 0 0,0-1 0,0 1 0,0-1 0,0 0 0,1 1 0,-1-1 0,0-1 1,0 1-1,1 0 0,-1-1 0,1 1 0,0-1 0,-1 0 0,1 1 0,0-1 1,-2-3-1,-2-1-216,0-1 0,1 0 0,0-1 1,1 1-1,-1-1 0,2 0 0,-1 0 1,1 0-1,0 0 0,-3-17 0,3-15-631</inkml:trace>
  <inkml:trace contextRef="#ctx0" brushRef="#br0" timeOffset="1">272 1 16532,'-12'110'2361,"-6"100"695,18-205-3007,0 0 0,0 0 1,1 1-1,0-1 1,0 0-1,0 0 0,0 0 1,1 0-1,3 7 0,-4-11-51,-1 0 0,1 0-1,0 0 1,0 0-1,0 0 1,-1 0 0,1 0-1,0 0 1,0 0-1,0-1 1,1 1 0,-1 0-1,0-1 1,0 1-1,0-1 1,0 1-1,2-1 1,-1 1-24,1-1-1,-1 0 0,0 0 1,0 0-1,0-1 1,0 1-1,0 0 1,1-1-1,-1 1 1,0-1-1,0 0 0,0 0 1,3-2-1,3-1-108,-1-2-1,1 1 0,-1-1 0,0 0 1,0 0-1,-1-1 0,7-9 0,39-57-799,-39 53 643,-13 20 291,0 0 0,0 0 1,0-1-1,0 1 0,0 0 1,1 0-1,-1-1 0,0 1 1,0 0-1,0 0 0,0-1 1,0 1-1,1 0 0,-1 0 1,0 0-1,0 0 1,0-1-1,1 1 0,-1 0 1,0 0-1,0 0 0,1 0 1,-1 0-1,0 0 0,0-1 1,1 1-1,-1 0 0,0 0 1,0 0-1,1 0 0,-1 0 1,0 0-1,0 0 0,1 0 1,2 10 129,-5 26 300,1-26-296,1-1-6,-2 12 309,3 30-1,0-46-363,-1-1 0,0 0 0,1 1 0,0-1 0,0 0 0,0 0 0,1 0 0,0 0 0,-1 0 0,1 0 0,0 0 0,1-1 0,4 7-1,-6-9-67,0 0 0,0 0 0,1-1 0,-1 1 0,0 0 0,1 0 1,-1-1-1,1 1 0,-1-1 0,1 1 0,-1-1 0,1 0 0,-1 0 0,1 0 0,-1 1 0,1-1 0,-1-1 0,1 1 0,0 0 0,-1 0 0,1-1 0,-1 1 0,1 0 0,-1-1 0,0 0 0,1 1 0,-1-1 0,1 0 0,-1 0 0,0 1 0,0-1 0,1 0 0,-1 0 0,0 0 0,0-1 0,2-1 0,1-2-10,0 0 0,0 0 0,0 0 0,0 0 0,-1-1 1,0 0-1,4-10 0,-5 10 7,-1 1 0,1-1 0,-1 0 0,-1 0 0,1 0 0,-1 0 0,0 0 1,-1 0-1,1 0 0,-2-6 0,-11-34-113</inkml:trace>
  <inkml:trace contextRef="#ctx0" brushRef="#br0" timeOffset="2">461 219 14411,'16'7'1288,"-3"-8"-1112,4-8-328,1 0 849,6-5-585,0 2-80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21.8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12 212 13107,'19'69'1695,"37"151"2611,-49-182-3965,-1 0 1,-2 0-1,-3 72 1,-2-92-249,-1-1 0,-6 22 0,7-32 0,-1 0-1,-1 0 0,1 0 0,-1 0 1,-1 0-1,1-1 0,-9 12 0,11-17-65,1 0-1,-1 0 0,0 0 0,0 0 1,0 0-1,0 0 0,1 0 0,-1 0 1,0-1-1,0 1 0,-1 0 1,1-1-1,0 1 0,0 0 0,0-1 1,0 0-1,0 1 0,-1-1 0,1 0 1,0 0-1,0 1 0,0-1 0,-1 0 1,0 0-1,0-1 4,1 0-1,-1 1 1,1-1-1,0 0 1,0 0 0,-1 0-1,1 0 1,0 0-1,0 0 1,0 0-1,0 0 1,0 0 0,0 0-1,1-1 1,-1 1-1,-1-3 1,-1-3 39,0 0 0,0-1 0,1 1 0,0-1 0,1 0 0,-1-10 0,1-11-63,2 0 1,1-1-1,2 1 0,1 0 0,1 0 0,1 1 1,21-53-1,10-3-77,57-93 0,-5 12 74,-86 157 19,0-1 1,0 0-1,-1-1 1,0 1-1,2-12 1,-4 20-18,-1 1-1,0-1 1,0 0 0,0 1 0,1-1 0,-1 1 0,0-1 0,0 0 0,0 1 0,0-1-1,0 1 1,0-1 0,0 0 0,0 1 0,-1-1 0,1 0 0,0 1 0,0-1 0,0 1 0,-1-1-1,1 1 1,0-1 0,-1 1 0,1-1 0,0 1 0,-1-1 0,1 1 0,-1-1 0,1 1 0,-1-1-1,1 1 1,-1 0 0,1-1 0,-1 1 0,1 0 0,-1-1 0,1 1 0,-1 0 0,1 0-1,-1 0 1,0-1 0,1 1 0,-1 0 0,0 0 0,1 0 0,-1 0 0,1 0 0,-1 0 0,0 0-1,1 0 1,-1 1 0,1-1 0,-1 0 0,0 0 0,1 0 0,-1 1 0,1-1 0,-2 1-1,-2 0 31,1 1 0,-1 0 0,0 1 0,1-1 0,-1 0 0,1 1 0,-4 3 0,-1 4 50,0 0 0,1 0 1,0 0-1,1 1 1,0 0-1,1 1 0,0-1 1,-4 15-1,8-22-73,0 1 0,0 0 1,0-1-1,1 1 0,0 0 1,0 0-1,0 0 0,0-1 1,1 1-1,1 9 0,-1-12-44,1 1 0,-1-1 0,0 1 0,0-1 0,1 1 0,0-1 0,-1 0 0,1 1 0,0-1 0,0 0 0,0 0 0,0-1 1,1 1-1,-1 0 0,0-1 0,1 1 0,-1-1 0,1 0 0,4 2 0,-1-1-309,1-1 0,-1 0 1,0 0-1,1 0 0,-1-1 0,1 0 1,-1 0-1,1 0 0,12-4 0,9-2-443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22.2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1 132 13011,'7'-13'547,"0"1"1,1 1-1,1-1 0,0 2 1,1-1-1,20-17 1,-25 24-341,0 0 0,0 1 1,1-1-1,-1 1 1,1 0-1,0 1 1,0-1-1,0 1 0,1 0 1,-1 1-1,0-1 1,1 1-1,-1 1 1,1-1-1,-1 1 1,1 0-1,7 2 0,-10-2-131,0 2-1,0-1 0,-1 0 0,1 1 0,0-1 0,-1 1 1,1 0-1,-1 0 0,1 1 0,-1-1 0,0 1 0,0-1 1,0 1-1,0 0 0,-1 0 0,1 1 0,-1-1 0,0 0 1,0 1-1,0-1 0,0 1 0,0 0 0,-1 0 0,0 0 1,0 0-1,1 5 0,1 6 35,-1-1 1,-1 1-1,0 0 1,-1-1 0,0 1-1,-3 16 1,-1-6-22,-1-1 1,-1 0-1,-2 0 0,-10 26 1,-49 86 268,7-16-54,58-116-292,1-1-1,0 1 0,-1 0 1,1-1-1,0 1 0,1 0 1,-1-1-1,1 1 1,-1 6-1,1-9-7,1 1 0,-1-1 1,0 0-1,1 0 0,-1 0 0,1 0 1,-1 0-1,1 0 0,0 0 0,-1 0 1,1 0-1,0 0 0,0 0 0,0 0 1,-1 0-1,1 0 0,0-1 0,0 1 1,0 0-1,0-1 0,1 1 0,-1-1 0,0 1 1,0-1-1,0 1 0,0-1 0,0 0 1,1 0-1,-1 1 0,0-1 0,2 0 1,9 0-114,-1 0 0,1 0 0,-1-1 1,1 0-1,-1-1 0,0-1 1,0 0-1,0 0 0,0-1 0,0 0 1,-1-1-1,0 0 0,0-1 0,0 0 1,-1 0-1,0-1 0,0-1 1,15-15-1,-8-1-303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42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37 16636,'1'-4'357,"1"0"0,0 1 0,0-1 0,0 0 0,0 1 0,0 0 1,4-5-1,-5 8-320,-1 0 0,0-1 0,0 1 1,1 0-1,-1-1 0,1 1 0,-1 0 0,0 0 1,1 0-1,-1 0 0,0-1 0,1 1 1,-1 0-1,1 0 0,-1 0 0,1 0 0,-1 0 1,0 0-1,1 0 0,-1 0 0,1 0 0,-1 0 1,0 0-1,1 0 0,-1 0 0,1 0 1,-1 1-1,0-1 0,1 0 0,0 1 25,1 0 0,-1 0-1,0 1 1,0-1 0,-1 0 0,1 0 0,0 1-1,0-1 1,-1 0 0,1 1 0,0-1-1,-1 1 1,1 1 0,5 18 192,-2 0 0,0 1 0,2 43 0,-6 69 216,-1-130-449,-13 157 458,14-159-475,0 0 0,0 0 0,0-1 0,0 1 0,0 0 0,0 0 0,0-1 0,1 1 1,-1 0-1,0-1 0,1 1 0,0 0 0,-1-1 0,1 1 0,0-1 0,0 1 0,0-1 0,0 1 0,0-1 1,2 2-1,-2-2 1,1 0 0,0 0 0,-1 0 0,1-1 1,0 1-1,-1-1 0,1 1 0,0-1 1,0 1-1,-1-1 0,1 0 0,0 0 0,0 0 1,0 0-1,-1 0 0,4-1 0,3-1-91,0 0 0,1-1-1,-1 0 1,0-1 0,-1 1-1,1-1 1,8-6 0,-10 6-53,0 0 1,-1-1 0,1 0 0,-1 0 0,0 0 0,0-1 0,-1 1 0,1-1 0,-1 0 0,0 0 0,-1-1-1,0 1 1,0-1 0,0 0 0,-1 0 0,0 0 0,0 0 0,-1 0 0,1-8 0,-2-27-512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22.8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16460,'5'5'177,"0"-1"1,0 0 0,1 0 0,-1 0 0,1-1 0,0 1 0,0-1 0,0-1 0,0 1 0,0-1 0,1 0 0,-1 0 0,1-1 0,-1 0 0,13 0 0,0 0-691,1-1 1,-1-1 0,1-1-1,20-4 1,23-11-2826,-49 12 2789,-1 1 1,1 1-1,-1 0 0,1 0 0,0 2 1,22-1-1,-34 2 738,1 1 0,0-1 0,0 1 0,0 0 0,0 0 0,-1 0 0,1 0 0,0 0 0,-1 1 0,1-1 0,-1 1 0,0 0 0,1-1 0,-1 1 0,0 0 0,0 0 0,0 1 0,0-1 0,1 3 0,4 6 872,-1-1-1,-1 1 0,6 17 1,-7-18-473,0-1 0,0 1 0,10 14 0,-13-23-549,0 1 1,0-1-1,1 0 0,-1 0 0,0 0 0,0 0 0,1 0 1,-1 0-1,1-1 0,-1 1 0,0 0 0,1-1 1,-1 1-1,1-1 0,0 1 0,-1-1 0,1 0 0,-1 0 1,1 1-1,0-1 0,-1 0 0,1-1 0,-1 1 0,1 0 1,0 0-1,-1-1 0,1 1 0,-1-1 0,3 0 1,4-3-87,1 0 1,-1 0 0,16-11-1,-13 7-85,28-19-425,24-15-443,-55 38 824,-1 0 0,0 1 0,1 0 0,0 0 0,-1 0 0,15-2 0,-19 5 157,-1-1 1,1 1-1,0 0 0,-1 0 1,1 0-1,0 0 0,-1 1 0,1-1 1,0 1-1,-1-1 0,1 1 1,-1 0-1,1 0 0,-1 0 0,1 0 1,-1 0-1,0 1 0,0-1 1,0 1-1,1 0 0,-2-1 0,1 1 1,2 3-1,1 1 176,-1 2 0,0-1 0,0 0 0,-1 1 0,5 14 0,2 7 217,-10-29-383,0 0-1,0 0 1,0 0 0,0 0 0,1 0-1,-1 0 1,0 0 0,0 1-1,0-1 1,0 0 0,0 0 0,0 0-1,0 0 1,0 0 0,1 0-1,-1 0 1,0 0 0,0 0 0,0 0-1,0 0 1,0 0 0,0 0-1,0 0 1,1 0 0,-1 0 0,0 0-1,0 0 1,0 0 0,0 0-1,0 0 1,0 0 0,0-1 0,0 1-1,0 0 1,1 0 0,-1 0-1,0 0 1,0 0 0,0 0 0,0 0-1,0 0 1,0 0 0,0 0 0,0 0-1,0-1 1,0 1 0,0 0-1,0 0 1,0 0 0,0 0 0,0 0-1,0 0 1,0 0 0,0-1-1,0 1 1,0 0 0,0 0 0,0 0-1,0 0 1,4-10-121,1-13-175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23.3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14723,'12'17'1080,"0"-1"-1144,5-5-544,2-5 936,2-6-416,6-5-56</inkml:trace>
  <inkml:trace contextRef="#ctx0" brushRef="#br0" timeOffset="1">242 75 15979,'-15'51'1699,"8"-31"-1125,1-1 0,2 1 0,-4 23 0,8-42-558,0-1 1,-1 1 0,1 0-1,0 0 1,0-1 0,0 1-1,0 0 1,0 0-1,0-1 1,0 1 0,0 0-1,0 0 1,0-1 0,0 1-1,1 0 1,-1 0 0,0-1-1,1 1 1,-1 0 0,0-1-1,1 1 1,-1 0 0,1-1-1,-1 1 1,1-1 0,-1 1-1,1-1 1,-1 1-1,1-1 1,-1 1 0,1-1-1,0 1 1,-1-1 0,1 0-1,0 1 1,-1-1 0,1 0-1,0 0 1,0 1 0,1-1-1,2-1-98,0 1 1,1-1-1,-1 0 0,0 0 0,0 0 0,6-3 0,11-2-283,-14 4 254,1 1 1,-1 1 0,1 0-1,-1 0 1,1 0 0,-1 1-1,1 0 1,-1 1 0,10 2-1,-15-3 141,1 0 0,-1-1 0,0 1 0,0 0 0,0 1-1,0-1 1,0 0 0,0 0 0,0 1 0,-1-1 0,1 1-1,0 0 1,-1-1 0,0 1 0,1 0 0,-1 0 0,0 0 0,0 0-1,0 0 1,0 0 0,0 0 0,0 1 0,0-1 0,-1 0-1,1 0 1,-1 1 0,0-1 0,0 0 0,0 0 0,0 1-1,0-1 1,0 0 0,-1 1 0,0 3 0,-1-1 118,1 0-1,-2 0 1,1 0 0,0-1-1,-1 1 1,0-1 0,0 1-1,0-1 1,-1 0 0,0 0-1,1 0 1,-1-1 0,0 1-1,-1-1 1,1 0 0,-1 0-1,-9 4 1,7-3-115,0-1 0,0 0 0,0-1 0,-1 0 0,1 0 0,-1 0 0,1-1 0,-1 0 0,0 0 0,1-1 0,-1 0 0,-8-2 0,10 1-55,0 0 0,0-1 0,0 0 1,0-1-1,0 0 0,-10-6 0,0-5-198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23.8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0 150 18812,'9'-2'373,"-1"-1"0,0 0-1,0 0 1,0 0 0,0-1 0,0 0 0,8-6 0,-12 6-284,0 1 1,0 0-1,-1-1 1,1 0 0,-1 0-1,0 0 1,0 0-1,0-1 1,-1 1 0,0-1-1,1 1 1,-2-1-1,3-7 1,-3 10-90,-1 0 1,1 0-1,-1 0 1,0 1-1,1-1 0,-1 0 1,0 0-1,0 0 1,0 0-1,-1 1 0,1-1 1,0 0-1,-2-3 1,2 5-4,0-1 0,-1 0 0,1 0 1,-1 1-1,1-1 0,-1 0 0,1 1 1,-1-1-1,0 1 0,1-1 0,-1 1 1,0-1-1,1 1 0,-1-1 0,0 1 1,0 0-1,1-1 0,-1 1 1,0 0-1,0 0 0,-1-1 0,0 1 4,-1 0 0,0 0 0,0 1 0,1-1 0,-1 0 0,1 1 0,-1 0 0,0 0 0,1 0 0,-1 0 0,1 0 0,-1 0-1,1 0 1,0 1 0,0 0 0,-4 3 0,-1 0 50,2 1 1,-1 1-1,1-1 0,0 1 0,-7 12 1,9-15-10,1 0 1,1 0 0,-1 0 0,1 0-1,-1 0 1,1 0 0,0 0-1,0 0 1,1 0 0,0 1 0,-1-1-1,2 9 1,-1-12-32,0 0 0,1 0 0,-1 0 0,0 0 1,1 0-1,-1 0 0,1 0 0,-1 0 0,1 0 0,0 0 0,-1 0 0,1-1 0,0 1 0,0 0 0,-1 0 0,1-1 0,0 1 1,0 0-1,0-1 0,0 1 0,0-1 0,0 1 0,0-1 0,0 0 0,0 1 0,0-1 0,0 0 0,0 0 0,0 1 1,0-1-1,1 0 0,-1 0 0,0 0 0,0-1 0,0 1 0,0 0 0,1-1 0,4 0 9,0 0 1,0-1-1,0 0 0,-1 0 1,11-5-1,68-49-209,-67 43 101,0 1 1,0 0-1,1 2 1,0 0-1,1 1 1,37-13-1,-54 22 92,0-1-1,0 1 1,0 0 0,0-1-1,0 1 1,0 0-1,0 0 1,0 0-1,-1 0 1,1 0 0,0 1-1,0-1 1,0 1-1,0-1 1,0 1-1,0 0 1,0-1-1,-1 1 1,1 0 0,0 0-1,-1 1 1,1-1-1,-1 0 1,3 3-1,-2-1 46,0 0-1,0 0 0,0 0 1,-1 1-1,1-1 0,-1 1 1,0 0-1,0-1 0,0 1 1,0 0-1,-1-1 1,1 6-1,-3 44 634,1-41-384,0 1-1,1-1 1,3 23-1,-3-34-277,0 0 0,0 0-1,0 0 1,0 0 0,0-1 0,1 1-1,-1 0 1,0 0 0,1 0-1,-1 0 1,0 0 0,1-1 0,-1 1-1,1 0 1,0 0 0,-1-1-1,1 1 1,-1 0 0,1-1 0,0 1-1,0-1 1,-1 1 0,1-1-1,0 1 1,0-1 0,0 1 0,1-1-1,-1 0-5,1 0-1,0 0 0,-1 0 1,1 0-1,0 0 0,-1-1 0,1 1 1,-1-1-1,1 1 0,-1-1 1,1 0-1,-1 0 0,1 1 1,1-2-1,6-5-131,1-1 0,-1 0 1,10-11-1,-17 16 8,38-39-2612,-48 45 1515,-5 7 438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24.3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0 783 15467,'1'2'132,"0"-1"0,0 1 0,1-1 0,-1 0 0,0 1 0,1-1 0,-1 0 0,1 0-1,-1 0 1,1 0 0,0 0 0,-1 0 0,1-1 0,0 1 0,0 0 0,-1-1 0,1 1 0,0-1 0,0 0-1,0 0 1,0 1 0,-1-1 0,1 0 0,0-1 0,0 1 0,0 0 0,0-1 0,-1 1 0,1-1-1,0 1 1,2-2 0,4-2 190,-1 0 0,1-1 0,-1 1 1,0-2-1,12-11 0,14-14 95,-2-2 1,-2-2 0,28-41 0,-19 17-176,42-84 0,-60 101-220,23-71 0,-37 93-31,-1 0 0,0 0 1,-2 0-1,0-1 1,-2 1-1,0-23 1,-2 38 1,1 0 1,-1 0 0,0 0-1,0 1 1,0-1-1,-1 0 1,-2-5 0,4 9 4,-1 0 0,1 0-1,-1 0 1,0 0 0,1 0 0,-1 0 0,0 0 0,0 0 0,0 0 0,1 1 0,-1-1-1,0 0 1,0 0 0,0 1 0,-1-1 0,1 1 0,0-1 0,0 1 0,0-1 0,0 1-1,0 0 1,-1-1 0,1 1 0,0 0 0,0 0 0,0 0 0,-1 0 0,1 0 0,0 0-1,0 0 1,-1 0 0,1 1 0,-2 0 0,0 0-1,0 1 1,0-1-1,0 1 0,0 0 1,1 0-1,-1 0 1,0 0-1,1 0 0,0 1 1,0-1-1,-1 1 0,1 0 1,1-1-1,-1 1 0,0 0 1,-1 5-1,-3 6 21,1 1-1,-5 19 0,9-29-8,-13 58 217,3 1-1,-5 100 1,12 135 672,5-186-589,-1-60-278,6 244-906,-15-325-974,4-4 1282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24.9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0 367 14051,'9'1'1696,"2"1"-815,-2-1-313,4-1 1152,2-4-656,5-7-424,4-1-312,5-1-712,1-4-264,4-2 488,2-1-208,2 2-152</inkml:trace>
  <inkml:trace contextRef="#ctx0" brushRef="#br0" timeOffset="1">485 50 16692,'-7'1'225,"-1"0"0,1 0 0,-1 1 0,1 0 1,-1 0-1,1 1 0,0 0 0,0 0 1,0 0-1,1 1 0,-1 0 0,1 1 1,0 0-1,-7 7 0,-1 0 221,2 1 1,0 1-1,1 0 1,-20 30-1,26-34-231,0 1 0,0 0 0,-5 16-1,9-24-162,0 1-1,1-1 0,-1 0 1,1 0-1,0 1 0,-1-1 1,2 6-1,-1-8-34,0 0-1,1 0 1,-1 0 0,0 0-1,0 0 1,1 0-1,-1-1 1,1 1 0,-1 0-1,1 0 1,-1 0 0,1-1-1,-1 1 1,1 0-1,0 0 1,-1-1 0,1 1-1,0-1 1,0 1 0,0 0-1,-1-1 1,1 0 0,0 1-1,2 0 1,-1-1-12,1 1 0,0-1 0,-1 0 0,1 0 0,0 0 0,-1 0 0,1-1 0,-1 1 0,1-1 0,-1 1 0,1-1 0,-1 0 0,1 0 0,-1 0 0,0 0 0,4-3 0,35-27-234,-22 12 57,0 0 0,-1-1 0,-1-1 1,-1-1-1,0-1 0,-2 0 0,-1 0 1,-1-2-1,17-46 0,-38 98 204,2-9 45,-5 30 1,6-16-51,2-1 1,1 1-1,1 0 1,4 50-1,-1-78-70,-1-1 0,1 0 0,0 1 0,-1-1-1,1 0 1,1 1 0,-1-1 0,0 0 0,1 0 0,0 0-1,0 0 1,0 0 0,0-1 0,3 5 0,-3-6-13,-1 0 1,0-1-1,1 1 1,-1 0-1,1 0 1,-1 0-1,1-1 1,-1 1-1,1-1 1,-1 0-1,1 1 1,0-1-1,-1 0 0,1 0 1,0 0-1,-1 0 1,1 0-1,0 0 1,-1 0-1,1-1 1,-1 1-1,1 0 1,0-1-1,-1 0 1,1 1-1,-1-1 1,1 0-1,-1 0 1,0 0-1,3-1 1,2-4-45,1 0 0,-1 0 0,-1 0 0,1 0 0,-1-1 0,0 0 0,-1 0 0,5-9 0,-8 14 77,28-49-628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25.3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72 53 15827,'-1'18'622,"-1"-1"0,-1 0 0,0 0 0,-7 22 0,-3 11 385,12-46-932,-30 174 2228,27-151-1990,2 1-1,1 0 0,1-1 0,5 38 1,-4-61-275,-1-1 0,1 0 0,0 0 0,0 1 1,0-1-1,0 0 0,1 0 0,-1 0 0,4 4 1,-4-6-33,0 0 0,-1 0 0,1 0 0,0 0 0,0 0 0,0 0 0,0-1 0,1 1 0,-1 0 0,0-1 0,0 1 0,0-1 0,0 1 0,1-1 0,-1 0 0,0 1 0,0-1 0,2 0 0,1 0-26,-1-1 0,0 0 0,1 0 0,-1 0 0,0 0 0,0 0 0,0-1 1,0 1-1,0-1 0,0 0 0,0 0 0,0 0 0,-1 0 0,1 0 0,-1-1 0,0 1 0,4-6 0,9-12-164,-1-1 1,0-1-1,-2 0 0,0-1 0,10-30 0,36-128-942,-55 169 1047,1 1 4,6-23-24,-1 1 1,-1-2 0,-2 1-1,1-39 1,-9 66 424,-3 18-71,-5 24 125,-31 202 1174,38-203-1573,1 1-1,2-1 1,1 0 0,2 0-1,7 36 1,1-42-1441,-5-23 271,-2-17 301,-4-6 100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26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54 163 18244,'1'2'160,"1"0"1,-1 0-1,1 0 0,0-1 1,0 1-1,0-1 0,0 1 1,0-1-1,0 0 0,0 0 1,0 0-1,4 1 0,-4-1-102,0-1 0,0 0 0,-1-1 0,1 1 0,0 0 0,0 0 0,0-1 0,0 1 0,0-1 0,-1 1 0,1-1 0,0 0 0,0 0 0,-1 0 0,1 0 1,-1 0-1,3-2 0,3-3 60,1 0 1,-1 0 0,0-1 0,-1-1 0,1 1 0,-1-1 0,6-11 0,-10 16-112,0 0 1,0 0-1,-1 0 1,1 0-1,-1 0 0,0-1 1,0 1-1,0 0 1,0 0-1,-1-1 1,1 1-1,-1-1 1,0 1-1,0 0 1,0-1-1,0 1 1,-1-1-1,0 1 0,1 0 1,-1-1-1,0 1 1,0 0-1,-1 0 1,-1-4-1,2 6-4,0-1-1,0 1 1,0-1-1,-1 1 1,1 0-1,0 0 1,-1-1 0,1 1-1,-1 0 1,1 0-1,-1 1 1,1-1-1,-1 0 1,0 0-1,1 1 1,-1-1 0,0 1-1,1-1 1,-4 1-1,2 0 0,0 0 0,0 0 0,-1 1 0,1-1 0,1 1 0,-1 0 0,0 0 0,0 0 0,0 0 0,-4 3 0,-1 1 14,0 0 1,1 1 0,0-1-1,0 2 1,1-1 0,-10 13 0,9-10 31,0 2 1,1-1 0,1 1-1,0-1 1,0 1 0,1 1-1,-5 20 1,8-24-10,-1 0-1,1 0 0,1 0 1,-1 0-1,1-1 0,1 1 1,-1 0-1,2 0 0,-1 0 1,1-1-1,0 1 0,5 11 1,-6-16-26,0-1 1,0 1-1,0-1 0,1 0 1,-1 0-1,1 0 1,0 0-1,-1 0 1,1 0-1,0 0 1,0-1-1,0 1 0,1-1 1,-1 1-1,0-1 1,0 0-1,1 0 1,-1 0-1,1 0 0,-1 0 1,1 0-1,-1-1 1,1 1-1,0-1 1,-1 0-1,1 0 1,-1 0-1,1 0 0,0 0 1,-1 0-1,1-1 1,-1 0-1,1 1 1,2-2-1,5-2-28,0 0-1,0-1 1,0 0 0,-1 0-1,1-1 1,13-12-1,10-11-222,34-39-1,19-17-310,-85 84 539,0 0 1,0 0-1,1 0 1,-1 0-1,0 0 1,1 0-1,-1 0 1,1 0-1,-1 1 1,1-1-1,-1 1 1,1-1-1,-1 1 1,1-1-1,2 1 1,-3 0 14,0 0 0,0 1 1,-1-1-1,1 0 0,0 0 0,-1 1 0,1-1 1,-1 0-1,1 1 0,0-1 0,-1 1 0,1-1 1,-1 1-1,1-1 0,-1 1 0,0-1 0,1 1 0,-1 0 1,1-1-1,-1 1 0,0 0 0,1-1 0,-1 1 1,0 0-1,2 6 84,-1 0 0,0 1-1,0-1 1,-1 0 0,0 10 0,0-8-14,0-6-49,-1 9 136,1-1-1,1 1 1,0-1 0,1 0 0,4 18 0,-5-27-131,-1 0-1,1 0 1,0-1-1,0 1 1,0 0-1,0 0 1,0-1 0,0 1-1,1-1 1,-1 1-1,0-1 1,1 0-1,-1 1 1,1-1-1,-1 0 1,3 1-1,-1-1-11,-1-1-1,0 1 1,1-1-1,-1 1 1,1-1-1,-1 0 0,0 0 1,1 0-1,-1 0 1,1 0-1,-1-1 1,0 1-1,1-1 1,-1 0-1,0 0 1,4-1-1,10-6-45,0-1-1,-1-1 1,0 0-1,17-15 1,-20 15-119,0 1 0,0-1 0,1 2 0,0 0 0,1 1 0,22-9 0,-35 15 121,1 0 0,-1 1 0,0-1-1,1 1 1,-1 0 0,1-1 0,-1 1 0,1 0-1,-1 0 1,1 0 0,-1 0 0,0 0 0,1 0-1,-1 0 1,1 1 0,-1-1 0,1 0 0,-1 1-1,0-1 1,1 1 0,-1-1 0,0 1 0,1 0-1,-1 0 1,0 0 0,0-1 0,0 1 0,0 0-1,0 0 1,0 0 0,0 1 0,0-1 0,0 0-1,0 0 1,0 1 0,0 1 0,1 5-119,0 0 1,0-1-1,-1 1 0,0 0 1,-1 15-1,3 12-125,0-26 116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27.2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14 15531,'3'5'2041,"-3"-2"-1225,15 3-248,8-3 1969,16-3-1649,7 0-136,12-2-224,5-1-240,7-1-632,2 1-416,-4 0-360,-7-2 848,-13 1-257,-10-2-199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27.7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13195,'26'10'1808,"2"1"-1040,5 1-248,8 1 1961,6 2-1761,-1 3-56,-2 3-120,-5 3-55,-12 6-177,-8 3-48,-16 14-112,-6 2-48,-16 11-104,-7 4-216,-8 0-136,-5-2 328,-8-16-80,2-7-72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31.5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39 101 13307,'1'1'123,"0"-1"0,-1 1 0,1 0 1,0 0-1,0 0 0,-1 0 0,1-1 0,-1 1 0,1 0 1,-1 0-1,1 0 0,-1 0 0,1 0 0,-1 1 1,0-1-1,0 0 0,1 0 0,-1 0 0,0 0 0,0 0 1,0 0-1,0 0 0,0 0 0,-1 0 0,1 1 1,0 0-1,-1 4 346,-8 169 3394,2-74-3134,-1 49-536,11-225-296,-3 0-1,-14-111 1,4 148 300,8 33 22,10 20-61,-7-12-146,0-1 0,0 1 0,0-1 0,1 1-1,-1-1 1,1 1 0,0-1 0,-1 0-1,1 0 1,0 0 0,1 0 0,-1 0 0,0 0-1,0-1 1,1 1 0,-1-1 0,1 0-1,-1 1 1,1-1 0,0 0 0,-1-1 0,1 1-1,0 0 1,0-1 0,3 1 0,-1-1-6,-1-1 1,1 0-1,0 0 0,-1 0 1,1 0-1,0-1 1,-1 1-1,0-1 1,1-1-1,-1 1 0,0 0 1,0-1-1,0 0 1,4-4-1,7-8 12,-1 0 0,-1-1 0,0-1-1,-2 0 1,1-1 0,-2 0 0,-1 0-1,11-30 1,-13 24 72,-7 19 3,-6 13 32,-1 9 2,0 0 1,0 1-1,2-1 0,-7 35 0,-2 74 252,13-117-368,-2 95 76,3-95-187,0 0-1,1 0 1,1 0 0,0 0 0,0-1 0,0 1-1,1-1 1,1 1 0,4 8 0,-8-16 67,0 0 1,1 0 0,-1 0-1,1 0 1,-1-1-1,1 1 1,-1 0-1,1 0 1,0 0-1,0 0 1,-1-1-1,1 1 1,0 0-1,0-1 1,0 1-1,0 0 1,0-1 0,-1 1-1,1-1 1,0 0-1,0 1 1,0-1-1,0 0 1,1 1-1,-1-1 1,0 0-1,0 0 1,0 0-1,0 0 1,0 0 0,0 0-1,0 0 1,0-1-1,0 1 1,0 0-1,0 0 1,0-1-1,0 1 1,0-1-1,0 1 1,0-1-1,0 1 1,0-1-1,0 0 1,-1 1 0,1-1-1,0 0 1,0 0-1,0-1 1,4-3-70,-1-1 0,0 1-1,0-1 1,0 0 0,-1-1 0,3-6 0,10-32-553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43.2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1 156 16748,'0'1'59,"0"-1"1,0 1 0,0 0 0,0 0-1,0-1 1,0 1 0,1 0 0,-1 0-1,0-1 1,1 1 0,-1 0-1,0-1 1,1 1 0,-1 0 0,1-1-1,-1 1 1,1-1 0,-1 1 0,1 0-1,-1-1 1,1 0 0,0 1 0,-1-1-1,1 1 1,1 0 0,-1-1 2,0 0 1,1 0 0,-1 0-1,1 0 1,-1 0 0,1 0-1,-1 0 1,1 0 0,-1 0-1,1-1 1,-1 1-1,3-1 1,5-3 37,0 0 1,-1-1-1,11-7 1,-13 8-84,148-103-6287,-153 105 6124,1 0-1,0 1 1,0 0-1,0-1 1,0 1-1,1 0 0,-1 0 1,0 0-1,0 1 1,1-1-1,3 0 1,-5 1 171,0 0 0,0 0 0,0 0 0,0 1 0,0-1 0,0 0 1,0 1-1,0-1 0,0 1 0,0-1 0,0 1 0,-1-1 0,1 1 0,0-1 0,0 1 0,-1 0 0,1 0 1,0-1-1,-1 1 0,1 0 0,0 0 0,-1 0 0,1 0 0,-1 0 0,0 0 0,1-1 0,-1 1 0,0 0 1,1 2-1,6 24 1947,-6-20-1542,0-1 1,1 0-1,0 0 0,0 0 0,1 0 1,-1 0-1,5 7 0,-6-13-398,0 1 0,-1 0-1,1-1 1,0 1 0,0-1 0,0 1-1,-1-1 1,1 1 0,0-1 0,0 0-1,0 1 1,0-1 0,0 0 0,0 0-1,0 1 1,0-1 0,0 0 0,0 0-1,0 0 1,0 0 0,0 0 0,-1-1-1,1 1 1,0 0 0,0 0 0,0-1-1,0 1 1,0 0 0,0-1 0,0 1-1,-1-1 1,1 1 0,0-1 0,0 0-1,-1 1 1,2-2 0,33-30 212,-26 23-153,17-20 32,-17 19-71,0 0 0,1 1 0,12-10 0,-21 18-42,0 1 0,0-1 0,0 1 0,-1 0 1,1-1-1,0 1 0,0-1 0,0 1 0,0 0 1,0 0-1,0 0 0,0 0 0,0 0 0,0 0 1,0 0-1,0 0 0,0 0 0,0 0 1,0 0-1,0 1 0,0-1 0,0 0 0,0 1 1,0-1-1,0 1 0,0-1 0,0 1 0,0-1 1,-1 1-1,1-1 0,0 1 0,0 0 1,-1 0-1,1-1 0,0 1 0,-1 0 0,1 0 1,-1 0-1,1 0 0,-1 0 0,1 0 0,-1 1 1,4 6 104,0 1 1,-1 0 0,4 15 0,-4-14 11,1 2 9,-4-8-87,1 1 1,0-1 0,1 0 0,-1 0-1,1 0 1,0 0 0,0 0 0,0 0-1,0 0 1,5 4 0,-7-7-65,1-1 1,-1 0-1,0 0 0,1 0 1,-1 1-1,0-1 0,1 0 1,-1 0-1,1 0 0,-1 0 1,1 0-1,-1 0 0,0 0 1,1 0-1,-1 0 0,1 0 1,-1 0-1,0 0 1,1 0-1,-1 0 0,1 0 1,-1 0-1,0-1 0,1 1 1,-1 0-1,1 0 0,-1 0 1,0-1-1,1 1 0,-1 0 1,0 0-1,0-1 0,1 1 1,-1 0-1,0-1 0,1 1 1,-1 0-1,0-1 1,0 1-1,0-1 0,0 1 1,1 0-1,-1-1 0,0 1 1,0-1-1,0 1 0,0 0 1,0-1-1,0 1 0,0-1 1,4-24-803,-4 23 837,2-16-307,1-5-96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32.1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40 103 16107,'0'20'777,"0"0"-1,-2 0 1,0 0-1,-1 0 1,-1 0-1,-1 0 1,-1-1-1,-11 28 1,18-51-257,0 2-510,-1 0 0,1 1-1,-1-1 1,1 1 0,0-1 0,0 1-1,-1 0 1,1-1 0,0 1 0,0 0 0,1-1-1,-1 1 1,0 0 0,0 0 0,1 0 0,-1 0-1,0 0 1,1 0 0,-1 0 0,1 1 0,-1-1-1,1 1 1,-1-1 0,1 1 0,2-1-1,2 1-10,0 0-1,0 1 0,0 0 0,-1 0 1,1 0-1,0 1 0,0-1 0,-1 2 1,1-1-1,6 4 0,-7-3-19,0 0-1,0-1 0,0 0 1,1 0-1,-1 0 1,0-1-1,1 0 0,-1 0 1,1 0-1,-1-1 1,1 1-1,6-2 0,-6-1-33,-7-2 91,-14-3 178,5 2-45,9 3-162,0 1 0,0 0-1,0-1 1,1 1-1,-1 0 1,0-1-1,0 1 1,1-1-1,-1 1 1,1-1 0,0 0-1,-1 1 1,1-1-1,0 1 1,0-1-1,0 0 1,0 1-1,0-1 1,0 0-1,0 1 1,1-1 0,-1 1-1,1-1 1,-1 1-1,1-1 1,-1 1-1,1-1 1,0 1-1,0-1 1,0 1 0,0 0-1,0 0 1,1-2-1,5-6-63,1 1 0,-1 0 0,15-11 0,-17 15 6,7-6-81,60-55-2243,-63 55 2005,-1 0 0,0-1-1,0 1 1,-1-1 0,8-19-1,1-6-382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32.4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48 5 17204,'-13'61'1530,"-16"101"1201,26-138-2430,1 0-1,2 0 1,0 0-1,7 43 1,-7-64-313,1 0 0,0 0 0,0 0 0,0 0 0,0 0 0,0 0 0,0 0 0,1 0 1,-1 0-1,1 0 0,0-1 0,4 5 0,-5-6-26,0 0 1,0-1-1,0 1 1,0-1-1,0 1 1,0-1-1,1 0 1,-1 1-1,0-1 1,0 0-1,0 0 1,0 0-1,1 0 1,-1 0-1,0 0 0,0 0 1,0 0-1,1 0 1,-1-1-1,0 1 1,0 0-1,0-1 1,0 1-1,0-1 1,0 1-1,0-1 1,0 1-1,0-1 1,0 0-1,0 0 1,0 0-1,0 1 0,0-1 1,0 0-1,1-2 1,6-7-339,0 1 0,0-2-1,-1 1 1,0-1 0,10-22 0,21-65-1191,-25 62 1094,58-162 977,-65 189 411,-4 20-177,-4 21-20,-1-10-640,-2 19 272,1 0 0,3 54 0,1-83-296,1 0 1,1-1-1,0 1 1,0-1-1,1 1 1,1-1-1,0 0 1,0 0 0,1 0-1,1 0 1,0-1-1,13 17 1,-11-17-139,27 35-1047,-33-43 1070,-1 1 0,0-1 1,1 1-1,-1-1 1,0 1-1,0-1 1,0 1-1,-1 0 1,1-1-1,-1 1 0,1 0 1,-1 0-1,0 0 1,0-1-1,0 1 1,-1 5-1,0-7 29,1 0 0,0-1 0,-1 1 0,1 0 0,-1 0 0,0 0 0,1 0 0,-1 0 0,0-1 0,1 1 0,-1 0 0,0-1 0,0 1 0,1 0 0,-1-1 0,0 1 0,0-1 0,0 1 0,0-1 0,0 0 0,0 1 0,0-1 0,0 0 0,-2 1 0,-15-2-556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33.0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74 12803,'-5'-29'1792,"8"10"-760,6 5-376,6 7 1705,5 2-1097,2 5-360,7 0-71,-2 0-545,1 3-512,0 0 288,-3-3-80,7 0-176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33.7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0 337 15931,'4'0'146,"-1"0"0,1-1 0,-1 0-1,1 0 1,0 0 0,-1 0 0,0 0-1,1-1 1,-1 1 0,0-1 0,0 0-1,0 0 1,4-3 0,35-37 541,-30 28-207,16-16 287,24-35 0,-42 50-568,0 0 0,-1 0 0,-1 0 1,12-33-1,-19 45-171,0 0 0,0 0 0,0 0 0,-1 0 1,0 0-1,1 0 0,-1 0 0,0 0 1,0 0-1,-1 0 0,1 0 0,-2-5 0,1 7-21,1 0 0,-1 0-1,1 0 1,-1 0-1,1 1 1,-1-1 0,0 0-1,0 0 1,1 1-1,-1-1 1,0 0 0,0 1-1,0-1 1,0 1-1,0-1 1,0 1 0,0 0-1,0-1 1,0 1-1,0 0 1,0 0 0,0-1-1,0 1 1,0 0-1,0 0 1,0 0 0,0 0-1,0 0 1,0 1-1,0-1 1,0 0 0,0 0-1,0 1 1,0-1-1,0 1 1,0-1 0,0 1-1,-1 0 1,-5 3 5,-1 0 1,2 0 0,-1 1-1,0 0 1,1 0 0,0 1-1,0 0 1,1 0-1,0 0 1,0 0 0,0 1-1,-4 8 1,-1 3 0,0 0-1,2 1 1,-11 32-1,12-27 7,-8 47 0,14-60-14,0 0 1,1 1-1,0-1 0,0 1 1,1-1-1,4 17 0,-4-25-2,-1-1 0,1 1-1,0 0 1,0-1 0,1 1 0,-1-1-1,0 1 1,1-1 0,-1 1 0,4 2-1,-4-4 0,0-1 0,0 1 0,0 0 0,0-1 0,-1 1 0,1-1 0,0 1 0,1-1 0,-1 1 0,0-1 0,0 0 0,0 0 0,0 1 0,0-1 0,0 0 0,0 0 0,0 0 0,0 0 0,1 0 0,-1-1 0,0 1 0,0 0 0,0 0 0,0-1 0,0 1 0,0-1 0,0 1 0,0-1 0,0 1 0,1-2 0,5-2 6,-1-1 0,0 0 1,0-1-1,0 0 0,-1 0 0,0 0 0,5-8 0,31-52 59,-36 56-56,22-43 55,13-21 8,-39 73-74,-1 0 0,1 0 1,0 0-1,-1 0 0,1 0 1,0 1-1,0-1 0,0 0 1,-1 0-1,1 1 0,0-1 0,0 0 1,0 1-1,0-1 0,0 1 1,0 0-1,0-1 0,0 1 0,1 0 1,-1-1-1,0 1 0,0 0 1,0 0-1,0 0 0,0 0 0,0 0 1,0 0-1,1 0 0,1 1 1,1 1-7,1 0 1,0 0 0,-1 1-1,1-1 1,5 6 0,12 6-19,-16-12 25,0 0-1,0 0 1,1 0-1,-1-1 1,1 0-1,-1 0 0,1-1 1,-1 0-1,11 0 1,1-3-42,0 0 1,18-6 0,-2 0-76,-32 8 105,1 1-1,-1-1 1,1 1-1,-1-1 1,1 1-1,-1 0 1,0 0-1,1 0 1,-1 1-1,1-1 0,-1 1 1,3 0-1,-3 0 10,-1-1 0,0 1 0,0 0-1,0 0 1,0 0 0,0 0-1,0 0 1,0 0 0,0 0-1,0 0 1,0 0 0,0 0 0,-1 1-1,1-1 1,0 0 0,-1 1-1,1-1 1,-1 0 0,1 1-1,-1-1 1,0 0 0,0 2-1,1 11 56,0 0 0,-1 0 0,-1 0 0,-1 0 0,0-1 0,-7 27 0,2-7 82,6-26-79,3-6-36,8-14-52,10-23-116,-10 14 50,-2 6-8,0 0-1,0 0 0,2 1 1,19-25-1,-29 39 101,1 1-1,0-1 0,-1 0 1,1 1-1,-1-1 1,1 1-1,0-1 1,-1 1-1,1-1 1,0 1-1,-1-1 1,1 1-1,0-1 0,0 1 1,0 0-1,-1 0 1,1-1-1,0 1 1,0 0-1,0 0 1,0 0-1,0 0 1,-1 0-1,1 0 1,0 0-1,0 0 0,0 0 1,0 1-1,-1-1 1,1 0-1,0 0 1,0 1-1,0-1 1,-1 1-1,1-1 1,0 1-1,0-1 0,-1 1 1,2 0-1,1 3 5,1 0-1,-1 1 0,0-1 1,0 1-1,3 6 0,2 2-10,-7-10 8,9 13 28,1 0 1,0 0-1,0-2 0,25 25 1,-33-37-7,0 1 1,-1-1-1,1 1 1,0-1-1,1 0 1,-1 0-1,0-1 1,0 1-1,1-1 1,-1 1 0,1-1-1,-1 0 1,1 0-1,0-1 1,-1 1-1,1-1 1,0 0-1,0 0 1,-1 0-1,1 0 1,0-1-1,-1 1 1,1-1-1,0 0 1,-1 0-1,1 0 1,-1-1-1,0 1 1,1-1-1,-1 0 1,5-3-1,-2 0 32,0 0 0,-1 0-1,1 0 1,-1-1-1,0 1 1,-1-1-1,1-1 1,6-12-1,-9 15-17,0 0-1,0-1 1,0 1 0,-1-1-1,1 0 1,-1 1 0,-1-1-1,1 0 1,-1 0 0,1 1-1,-1-1 1,-1 0-1,1 0 1,-1 1 0,-1-6-1,1 7-7,0 1-1,-1-1 1,1 1 0,-1 0-1,0 0 1,1-1-1,-1 1 1,0 0-1,-1 1 1,1-1-1,0 0 1,0 1 0,-1-1-1,1 1 1,-5-2-1,6 2-16,0 1 0,0-1 0,0 0 0,0 1 0,0-1 0,-1 1 0,1 0 0,0-1 0,0 1 0,0 0 0,-1 0 0,1 0-1,0 0 1,0 0 0,-1 0 0,1 0 0,0 0 0,0 0 0,0 1 0,-1-1 0,1 0 0,0 1 0,0-1 0,0 1 0,0 0 0,0-1 0,0 1 0,0 0 0,0-1-1,0 1 1,0 0 0,0 0 0,0 0 0,1 0 0,-3 2 0,3-3-13,0 1-1,0-1 0,0 1 1,-1-1-1,1 0 1,0 1-1,0-1 0,0 1 1,0-1-1,0 1 1,0-1-1,0 1 1,0-1-1,0 1 0,0-1 1,0 1-1,0-1 1,0 1-1,1-1 0,-1 1 1,0-1-1,0 0 1,0 1-1,1-1 1,-1 1-1,0-1 0,0 0 1,1 1-1,0 0 1,15 5-635,19-6-332,-16-5 682,6-2-65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35.0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31 355 15947,'-10'34'1934,"5"-21"-1220,1 0 1,1 0-1,0 0 0,-2 22 1,5-35-704,0 0 1,0 0-1,0 0 1,0 0 0,0 0-1,0 0 1,0 0-1,0 1 1,0-1-1,0 0 1,0 0 0,0 0-1,0 0 1,0 0-1,0 0 1,0 0 0,0 0-1,0 1 1,0-1-1,0 0 1,0 0 0,0 0-1,0 0 1,0 0-1,0 0 1,0 0-1,1 0 1,-1 0 0,0 0-1,0 0 1,0 0-1,0 0 1,0 0 0,0 1-1,0-1 1,0 0-1,0 0 1,1 0-1,-1 0 1,0 0 0,0 0-1,0 0 1,0 0-1,0 0 1,0 0 0,0 0-1,0 0 1,1 0-1,-1 0 1,0 0 0,0-1-1,0 1 1,0 0-1,0 0 1,0 0-1,0 0 1,0 0 0,0 0-1,1 0 1,-1 0-1,0 0 1,0 0 0,0 0-1,0 0 1,0-1-1,6-5 97,9-14-670,-2 0 0,-1-2 0,0 1 0,8-25 0,6-9-1308,-31 147 1982,5-91-97,-1 8 168,1 1-1,0-1 1,1 0-1,2 12 1,-3-20-165,0 0-1,0 0 1,0 0 0,1 0 0,-1 0-1,0 0 1,1 0 0,-1 0 0,0 0-1,1 0 1,-1 0 0,1 0 0,-1 0-1,1 0 1,0-1 0,-1 1 0,1 0 0,0 0-1,0-1 1,0 1 0,-1 0 0,1-1-1,0 1 1,0-1 0,0 1 0,0-1-1,0 1 1,0-1 0,0 0 0,0 1 0,0-1-1,0 0 1,0 0 0,0 0 0,0 0-1,0 0 1,0 0 0,0 0 0,0 0-1,0 0 1,1-1 0,-1 1 0,0 0 0,-1-1-1,1 1 1,0-1 0,0 1 0,0-1-1,0 1 1,1-2 0,5-2 11,-2-1 1,1 0-1,0 0 1,-1 0 0,0 0-1,0-1 1,-1 0-1,5-8 1,2-3-6,15-35 1,-18 30-65,-1 1 1,-1-1 0,0-1 0,-2 1 0,-1-1 0,0 0-1,-2-34 1,-1 56 35,-2-24-83,2 24 80,0 0-1,0 1 1,0-1 0,0 0 0,-1 0-1,1 0 1,0 0 0,0 0 0,-1 0-1,1 0 1,-1 0 0,1 1 0,-1-1-1,1 0 1,-1 0 0,0 1 0,1-1-1,-1 0 1,0 1 0,1-1 0,-2 0-1,0 4-1,1 0-1,0 0 0,1 0 0,-1 0 0,1 0 1,-1 0-1,1 1 0,0 4 0,0-7 10,-1 77 175,0-229 2927,-1 169-3026,0 1-1,-6 28 1,0-2 120,-11 137 562,19-157-644,0 1 0,2-1 0,0 1 0,2-1 0,8 28 0,-11-48-92,1 0 1,-1-1 0,2 1-1,-1 0 1,0-1 0,1 1-1,4 4 1,-7-8-20,1 0-1,0 0 1,-1 0 0,1 0 0,0-1 0,0 1-1,0 0 1,0-1 0,0 1 0,0-1-1,0 1 1,0-1 0,0 1 0,0-1-1,0 1 1,0-1 0,0 0 0,0 0 0,0 0-1,0 1 1,0-1 0,0 0 0,1 0-1,-1-1 1,0 1 0,0 0 0,0 0 0,0 0-1,0-1 1,0 1 0,0-1 0,0 1-1,0-1 1,0 1 0,0-1 0,0 1 0,1-2-1,3-2-75,-1-1 0,0 1 0,0-1 0,0 0 0,-1 1 0,1-2 0,-1 1 0,0 0 1,-1-1-1,1 1 0,-1-1 0,0 0 0,-1 0 0,0 0 0,2-9 0,-2 1-564,0-1 0,0 0 0,-1 0 0,-1 1 0,-4-21 0,-4 5-1161,9 29 1722,0 1-1,0-1 0,0 0 0,0 0 0,-1 0 0,1 1 0,0-1 0,-1 0 0,1 0 0,0 1 1,-1-1-1,1 0 0,-1 1 0,1-1 0,-1 0 0,0 1 0,1-1 0,-1 1 0,0-1 0,1 1 0,-1-1 1,0 1-1,1 0 0,-1-1 0,0 1 0,0 0 0,1-1 0,-1 1 0,0 0 0,0 0 0,0 0 1,-1 0-1,2 0 69,-1 1 1,1 0-1,-1-1 1,1 1-1,-1 0 1,1-1-1,0 1 1,-1 0-1,1 0 1,0-1-1,0 1 0,-1 0 1,1 0-1,0 0 1,0 0-1,0-1 1,0 1-1,0 0 1,0 0-1,0 0 1,0-1-1,1 1 1,-1 0-1,0 0 1,1 1-1,6 21 874,-6-21-748,0 0-1,0 0 0,0 0 0,1 0 0,-1 0 1,0 0-1,1-1 0,0 1 0,-1 0 0,1-1 1,0 0-1,-1 1 0,1-1 0,0 0 0,0 0 1,0 1-1,0-2 0,1 1 0,2 1 0,-1-1 0,0-1 0,0 0 0,0 0 0,0 0 0,0 0 0,0 0 0,0-1 0,-1 0 0,1 0 0,6-2 0,6-4 32,0-1 1,-1 0-1,0-1 0,15-12 0,-26 18-135,3-2 6,-2 2 1,0 1 0,-1-1 0,0-1 0,0 1 0,0-1 0,0 1 0,0-1 0,-1 0 0,1 0 0,-1-1 0,0 1 0,3-7 0,-8 6 197,-5 8-80,-6 7 40,6-3-79,1 1 0,1-1-1,-1 1 1,1 0 0,0 0 0,1 1 0,0-1 0,1 1 0,-1 0 0,2 0 0,-1 0 0,1 1 0,0-1 0,1 1 0,1-1 0,-1 0 0,2 15 0,-1-23-85,0 1 0,0-1 0,0 0 0,0 0 0,0 1 0,1-1 0,-1 0 0,0 1 0,1-1 0,-1 0 0,1 0 0,-1 0 0,1 1 0,0-1 0,-1 0 0,1 0 0,0 0-1,0 0 1,0 0 0,0 0 0,0 0 0,0 0 0,0-1 0,0 1 0,0 0 0,0-1 0,0 1 0,0-1 0,1 1 0,-1-1 0,0 1 0,0-1 0,1 0 0,-1 1 0,0-1 0,1 0 0,-1 0 0,0 0 0,1 0 0,-1 0-1,0-1 1,1 1 0,-1 0 0,0-1 0,0 1 0,3-1 0,2-2 9,1 0 0,-1-1-1,1 0 1,-1 0 0,0 0-1,-1 0 1,9-9 0,12-15-88,-1-2 1,-1-1 0,-2-1-1,-1 0 1,-1-2 0,-2 0-1,-2-1 1,-1-1-1,-1 0 1,9-45 0,-20 52 12,-5 19 39,2 10 13,0-1 0,0 1 0,-1 0 0,1 0 0,0 0 0,0 0 0,0 0 0,-1 0 0,1 0 0,0 0 0,0 0 0,0 0 0,-1 0 0,1 0 1,0 0-1,0 0 0,-1 0 0,1 0 0,0 0 0,0 0 0,0 0 0,-1 0 0,1 0 0,0 0 0,0 1 0,0-1 0,0 0 0,-1 0 0,1 0 0,0 0 0,0 0 0,0 1 0,0-1 1,0 0-1,-1 0 0,1 0 0,0 0 0,0 1 0,0-1 0,0 0 0,0 0 0,-4 7 29,0-1 1,1 1-1,0 0 1,0 0-1,0 0 1,1 0-1,0 0 1,1 1-1,-2 11 1,0-1 48,-3 10 81,2 1 0,1-1 1,1 0-1,2 44 0,2-61-106,-1 0 1,1 0 0,1 0 0,0 0-1,1 0 1,5 13 0,-5-18-49,-1 0 1,1 0-1,0 0 0,0 0 1,1-1-1,0 1 1,0-1-1,0 0 0,1-1 1,10 8-1,-14-11-17,5 4-112,-1-1 1,1-1-1,0 1 0,1-1 0,6 2 0,-14-5 111,1 1 0,-1-1 0,0 0 0,0 0 0,0 0 0,0 0 0,0 0 0,0 0-1,0 0 1,0 0 0,0 0 0,0 0 0,1 0 0,-1 0 0,0 0 0,0 0 0,0 0-1,0 0 1,0 0 0,0 0 0,0 0 0,1 0 0,-1 0 0,0 0 0,0 0 0,0 0-1,0 0 1,0 0 0,0 0 0,0 0 0,0 0 0,0 0 0,1 0 0,-1 0-1,0 0 1,0 0 0,0 0 0,0 0 0,0 0 0,0-1 0,0 1 0,0 0 0,0 0-1,0 0 1,0 0 0,0 0 0,0 0 0,1 0 0,-1 0 0,0 0 0,0-1 0,0 1-1,0 0 1,0 0 0,0 0 0,0 0 0,0 0 0,0 0 0,0 0 0,0 0 0,0-1-1,-6-7-363,-12-9-18,-19-12-86,-3-2 629,1-2 0,-44-49-1,83 82-131,-1 0-1,1 0 0,0 0 0,0-1 0,0 1 0,-1 0 0,1 0 0,0 0 0,0-1 0,0 1 0,0 0 1,-1 0-1,1 0 0,0-1 0,0 1 0,0 0 0,0 0 0,0-1 0,0 1 0,0 0 0,0 0 0,-1-1 1,1 1-1,0 0 0,0-1 0,0 1 0,0 0 0,1 0 0,-1-1 0,0 1 0,0 0 0,0 0 0,0-1 1,0 1-1,0 0 0,0 0 0,0-1 0,0 1 0,1 0 0,-1 0 0,0-1 0,0 1 0,0 0 0,1 0 1,-1 0-1,0-1 0,0 1 0,0 0 0,1 0 0,-1 0 0,0 0 0,0 0 0,1 0 0,-1 0 0,0-1 1,0 1-1,1 0 0,-1 0 0,0 0 0,1 0 0,-1 0 0,0 0 0,1 0 0,19 0 5,-19 0-47,79 6-611,-48-3 403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35.9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16972,'0'25'1488,"1"5"-1224,-1 0-96,0 2 520,2-2-896,1 0 200,-2-9 8,4-14-96,1-13-64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36.3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73 224 15243,'0'0'52,"0"0"0,0 0 0,1-1 0,-1 1 0,0 0 1,0 0-1,0-1 0,0 1 0,0 0 0,0-1 0,0 1 0,0 0 0,0-1 0,0 1 0,0 0 0,0 0 0,0-1 0,0 1 0,0 0 0,0-1 0,0 1 0,-1 0 0,1 0 0,0-1 0,0 1 0,0 0 0,0 0 0,0-1 0,-1 1 0,1 0 1,0 0-1,-1-1 0,-8 5 684,-11 15-4,16-13-687,-1 0-1,0 0 1,1 0-1,0 1 1,1-1-1,0 1 1,0 0-1,0 0 1,0 0-1,-2 13 1,5-19-45,0-1 1,0 0 0,0 0 0,0 0 0,0 1-1,0-1 1,0 0 0,0 0 0,0 0-1,0 1 1,0-1 0,0 0 0,0 0 0,1 0-1,-1 0 1,0 1 0,0-1 0,0 0-1,0 0 1,0 0 0,0 0 0,0 1 0,0-1-1,1 0 1,-1 0 0,0 0 0,0 0-1,0 0 1,0 0 0,0 0 0,1 1 0,-1-1-1,0 0 1,0 0 0,0 0 0,0 0-1,1 0 1,-1 0 0,0 0 0,0 0 0,0 0-1,1 0 1,9-4 12,6-11-6,-1-1-5,-1-2-1,0 0 1,-2-1 0,0 0-1,11-26 1,-7 9 101,-2 0 0,11-44 0,-21 59 93,-4 21-190,0 1 0,0-1 0,0 0 0,0 0-1,0 0 1,0 0 0,0 0 0,0 0 0,0 0 0,0 0 0,0 0 0,-1 0 0,1 0-1,0 0 1,0 0 0,0 0 0,0 0 0,0 0 0,0 0 0,0 0 0,0 0 0,0 0 0,0 0-1,-1 0 1,1 0 0,0 0 0,0 0 0,0 0 0,0 0 0,0 0 0,0 0 0,0 0 0,0 0-1,0 0 1,0 0 0,0 0 0,0 0 0,-1 0 0,1 0 0,0 0 0,0 0 0,0 0-1,0-1 1,0 1 0,0 0 0,0 0 0,0 0 0,0 0 0,0 0 0,0 0 0,0 0 0,0 0-1,0 0 1,0 0 0,0 0 0,0-1 0,0 1 0,0 0 0,0 0 0,0 0 0,0 0 0,0 0-1,-2 3 64,0 1 0,0-1 0,0 1-1,1-1 1,-1 1 0,1 0 0,-1 4-1,-4 24 125,0 1 0,2 0 0,2 0 0,1 0 0,6 66 0,-4-93-202,0 1-1,1-1 1,-1 0-1,1 0 1,1 0-1,-1 0 1,1 0 0,0 0-1,6 8 1,-8-13-27,0 1 1,1-1 0,-1 0-1,0 1 1,1-1-1,-1 0 1,1 0-1,-1 0 1,1 0 0,-1 0-1,1 0 1,0 0-1,0-1 1,-1 1-1,1 0 1,0-1 0,0 0-1,0 1 1,0-1-1,-1 0 1,1 0-1,0 0 1,0 0 0,0 0-1,0-1 1,0 1-1,-1-1 1,1 1-1,0-1 1,0 1 0,-1-1-1,1 0 1,0 0-1,-1 0 1,1 0-1,-1 0 1,3-2 0,1-1-184,0 0 0,-1 0 0,1-1 0,-1 0 0,0 0 0,0 0 0,0 0 0,-1-1 0,3-6 0,0 0-90,-1-1-1,0 1 1,3-17-1,-1-7-425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37.0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0 415 13475,'1'14'668,"4"38"798,-5-52-1432,0 1 0,1-1 0,-1 1 0,0-1 0,0 1 1,0-1-1,0 0 0,1 1 0,-1-1 0,0 0 0,0 1 1,0-1-1,1 0 0,-1 1 0,0-1 0,1 0 0,-1 1 1,0-1-1,1 0 0,-1 0 0,1 1 0,-1-1 0,0 0 1,1 0-1,-1 0 0,1 0 0,-1 1 0,0-1 0,1 0 1,-1 0-1,1 0 0,-1 0 0,1 0 0,-1 0 0,0 0 1,1 0-1,-1 0 0,1 0 0,-1-1 0,1 1 0,-1 0 1,0 0-1,1 0 0,-1 0 0,1-1 0,-1 1 0,0 0 1,1 0-1,-1-1 0,0 1 0,1 0 0,-1-1 0,0 1 1,0 0-1,1-1 0,-1 0 0,24-24 571,-20 19-467,4-3-50,0 1 0,1 0 0,-1 1-1,19-12 1,-25 18-72,0 0-1,0 0 0,0 0 0,0 0 0,1 0 0,-1 1 0,0-1 0,0 1 0,1-1 0,-1 1 0,0 0 0,1 0 1,3 0-1,-5 1 0,1-1 0,-1 1 1,1-1-1,-1 1 0,1 0 1,-1 0-1,0 0 0,1-1 1,-1 2-1,0-1 1,0 0-1,0 0 0,0 0 1,0 0-1,0 1 0,0-1 1,0 0-1,0 1 0,0-1 1,-1 1-1,1-1 0,0 3 1,3 9 75,0 0-1,-2 0 1,1 0 0,-1 1 0,-1-1-1,-1 27 1,-13 83 294,12-110-358,-3 7 5,-1 0 0,-15 39 1,14-44-55,1-1 1,0 1-1,1 1 1,1-1-1,0 1 1,-1 15-1,16-57 114,-4 10-62,122-303 188,84-183-251,-197 473-32,-17 29 63,0 0 1,0-1-1,0 1 0,0 0 1,0 0-1,1-1 1,-1 1-1,0 0 1,0 0-1,0 0 0,0-1 1,0 1-1,1 0 1,-1 0-1,0 0 1,0 0-1,1 0 0,-1-1 1,0 1-1,0 0 1,0 0-1,1 0 1,-1 0-1,0 0 0,0 0 1,1 0-1,-1 0 1,0 0-1,0 0 0,1 0 1,-1 0-1,0 0 1,0 0-1,1 0 1,-1 0-1,0 0 0,0 0 1,1 0-1,-1 0 1,0 1-1,0-1 1,0 0-1,1 0 0,-1 0 1,0 0-1,0 0 1,0 1-1,1-1 1,-1 0-1,0 0 0,0 0 1,0 1-1,0-1 1,0 0-1,0 0 1,1 0-1,-1 1 0,0-1 1,0 0-1,0 0 1,0 1-1,2 17-62,-5 12 85,-2 0-1,-1 0 1,-1-1 0,-2 1-1,-12 28 1,-5 19 290,25-77-304,1 1 0,0-1 1,0 1-1,0 0 0,-1-1 0,1 1 0,0-1 1,0 1-1,0-1 0,0 1 0,0 0 0,0-1 0,0 1 1,0-1-1,0 1 0,0 0 0,0-1 0,1 1 0,-1-1 1,0 1-1,1 0 0,-1 0-5,1-1 1,-1 0-1,0 0 1,1 0-1,-1 0 0,1 0 1,-1 0-1,1 0 0,-1 1 1,1-1-1,-1 0 1,1 0-1,-1-1 0,0 1 1,1 0-1,-1 0 1,1 0-1,-1 0 0,1 0 1,-1 0-1,1-1 0,33-19-60,-20 10 22,-7 7 13,0-1 0,1 2-1,-1-1 1,1 1 0,-1 0-1,1 0 1,0 1 0,0 0 0,0 0-1,0 1 1,0 0 0,0 1-1,-1 0 1,1 0 0,13 3 0,-17-2 33,1-1 1,-1 1 0,1 0-1,-1 0 1,0 1-1,0-1 1,0 1 0,0 0-1,0 0 1,-1 0 0,1 1-1,-1-1 1,0 1 0,0 0-1,0 0 1,-1 0-1,1 0 1,-1 0 0,0 0-1,0 1 1,0-1 0,-1 1-1,0 0 1,1-1 0,-2 1-1,2 9 1,-2-6 107,-1 0 0,0 0 0,0 1 0,-1-1 0,0 0 1,0 0-1,-1 0 0,0-1 0,0 1 0,-1 0 0,0-1 0,0 0 0,0 0 1,-11 11-1,5-6 153,0-1 0,0-1 1,-1 0-1,-1 0 0,1-1 0,-1-1 1,-19 11-1,22-15-175,-1 0-1,1-1 1,-1 0 0,0 0-1,0-1 1,-11 1-1,18-2-210,0-1-1,-1 0 1,1 0-1,0 0 0,-1-1 1,1 1-1,0-1 0,0 0 1,-6-2-1,7 2-44,1 0 0,-1 0 0,1 1 0,-1-2 0,1 1 0,0 0-1,0 0 1,0 0 0,0 0 0,-1-1 0,2 1 0,-1 0 0,0-1 0,0 1 0,0-1 0,1 1 0,-1-1-1,0 0 1,1 1 0,-1-3 0,3-11-715,7 3-301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37.7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 13 16139,'2'-1'216,"0"-1"0,0 1 0,0 0 0,0 0 0,0-1 0,1 1 0,-1 1 0,0-1 0,1 0 0,-1 0-1,0 1 1,1 0 0,-1-1 0,1 1 0,-1 0 0,0 0 0,1 0 0,-1 0 0,1 1 0,-1-1 0,1 1-1,-1 0 1,0-1 0,3 2 0,-2 0-111,0 0 1,-1 0-1,1 0 0,-1 0 0,0 1 1,1-1-1,-1 1 0,0-1 0,0 1 1,-1 0-1,1-1 0,-1 1 1,1 0-1,-1 0 0,0 0 0,0 0 1,0 1-1,0 4 0,2 15-18,-1 0 0,-1 0-1,-1 1 1,-2-1 0,0 0 0,-1 0-1,-1 0 1,-1 0 0,-11 28 0,-10 18 162,-55 106 1,80-173-249,-2 3 30,1 0 0,-1 1 0,1-1-1,-3 11 1,5-15-26,0-1 0,0 1-1,0 0 1,0-1-1,0 1 1,0-1-1,0 1 1,0-1-1,0 1 1,0 0-1,0-1 1,0 1 0,1-1-1,-1 1 1,0-1-1,0 1 1,1 0-1,-1-1 1,0 1-1,1-1 1,-1 0 0,1 1-1,0 0-1,0-1 1,0 1-1,0-1 0,0 0 1,0 1-1,0-1 0,0 0 1,0 0-1,0 0 0,0 0 1,0 0-1,0 0 0,0 0 1,0 0-1,0 0 0,0 0 1,2-1-1,15-5-411,0 0 1,0-1-1,0-1 1,-1-1-1,0 0 1,0-1-1,25-21 0,-37 27 216,0 0 0,1-1 0,-2 0 0,1-1 0,0 1 0,5-10 0,-5-7-663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38.3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0 340 17260,'12'5'1608,"17"2"-1144,8-10-184,9-4 736,8-4-912,7-1-320,2-9 376,5-3-32,-7-12-136</inkml:trace>
  <inkml:trace contextRef="#ctx0" brushRef="#br0" timeOffset="1">904 1 17764,'-10'47'1728,"-1"8"-1072,-1-2-264,5 1 777,4-2-409,3-10-544,1-7-368,7-17 192,-2-9-56,1-11-176,-1-7-120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43.7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11 18172,'-3'-6'1824,"0"3"-1392,1 2 777,7 4-1233,4 0-488,3-3 423,1 1-215,4 1-128</inkml:trace>
  <inkml:trace contextRef="#ctx0" brushRef="#br0" timeOffset="1">176 29 16123,'-2'6'537,"0"0"0,-1 0 0,0 0 0,0 0-1,-8 10 1,8-12-284,0 0-1,0 1 0,0-1 1,1 1-1,-1 0 1,1-1-1,1 1 1,-1 1-1,-1 6 1,3-11-247,0 0 1,0 0 0,0 0 0,0-1 0,0 1-1,1 0 1,-1 0 0,0-1 0,1 1-1,-1 0 1,0-1 0,1 1 0,-1 0-1,1-1 1,-1 1 0,1 0 0,-1-1-1,1 1 1,-1-1 0,1 1 0,0-1 0,-1 1-1,1-1 1,0 0 0,-1 1 0,1-1-1,0 0 1,0 1 0,-1-1 0,1 0-1,1 0 1,32 5-117,-23-5 96,-3 1 7,-1 0 0,0 1 0,1-1 0,-1 2 1,0-1-1,0 1 0,0 0 0,8 4 0,-13-5 29,0-1 0,-1 1 0,1-1-1,0 1 1,-1-1 0,1 1 0,-1 0-1,0 0 1,1 0 0,-1 0-1,0 0 1,0 0 0,0 0 0,-1 0-1,1 1 1,0-1 0,-1 0-1,0 0 1,1 1 0,-1-1 0,0 0-1,0 1 1,0-1 0,0 0 0,-1 1-1,1-1 1,-1 0 0,1 0-1,-1 1 1,-1 2 0,-3 7 158,1-1 1,-1 0 0,-1 0-1,0-1 1,-11 16-1,15-23-193,-1 0-1,1 0 1,-1 1-1,0-2 1,0 1-1,0 0 1,0 0-1,-1-1 1,1 0-1,-1 0 1,1 0-1,-1 0 1,0 0-1,1-1 1,-1 1-1,0-1 1,0 0-1,0-1 1,-7 2-1,10-2-35,0-1 0,0 1-1,-1 0 1,1 0 0,0-1-1,0 1 1,-1-1 0,1 1-1,0-1 1,0 1-1,0-1 1,0 0 0,0 1-1,0-1 1,0 0 0,0 0-1,0 0 1,1 0 0,-1 0-1,0 0 1,0 0 0,1 0-1,-1 0 1,1 0 0,-1 0-1,1-1 1,-1 1-1,1 0 1,-1-2 0,0-3-47,0 1 1,1-1 0,0 1 0,-1-1-1,2-7 1,3-16-507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38.8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93 20180,'32'-10'1645,"33"-16"0,14-5-592,-55 24-760,43-8 1,-61 13-267,0 1 0,1 1 0,-1-1 0,0 1 0,1 0 0,-1 1 0,0-1 0,1 1 0,-1 1 0,0-1 0,0 1 0,9 4 0,-12-4-26,0 0-1,-1 0 0,1 0 0,-1 1 0,1-1 0,-1 1 0,0 0 1,0 0-1,0 0 0,0 0 0,-1 0 0,1 0 0,-1 0 0,0 1 1,0-1-1,0 0 0,0 1 0,-1-1 0,1 1 0,-1-1 0,0 0 0,0 1 1,0 5-1,-2 6 4,0 1-1,0-1 1,-9 27 0,0-15 23,9-24-44,0 1-1,1 0 1,-1 0-1,0 0 0,1 0 1,0 1-1,0-1 1,0 0-1,1 0 0,0 1 1,0 8-1,0-13 3,0 0 0,0 1-1,1-1 1,-1 0 0,0 0 0,0 1-1,1-1 1,-1 0 0,0 0 0,1 1-1,-1-1 1,0 0 0,1 0 0,-1 0-1,0 0 1,1 1 0,-1-1 0,0 0 0,1 0-1,-1 0 1,0 0 0,1 0 0,-1 0-1,1 0 1,-1 0 0,0 0 0,1 0-1,-1 0 1,0 0 0,1 0 0,-1-1-1,1 1 1,-1 0 0,0 0 0,1 0-1,-1-1 1,14-5-324,-14 5 325,4-1-132,1-1 1,0 1-1,0-1 1,0 1 0,0 1-1,0-1 1,0 1-1,7-1 1,-11 1 117,1 1-1,0 0 0,0 0 1,0 0-1,0 1 1,0-1-1,-1 0 0,1 1 1,0-1-1,0 1 1,-1-1-1,1 1 0,0 0 1,-1 0-1,1 0 1,0 0-1,-1 0 0,1 0 1,-1 0-1,0 1 1,1-1-1,-1 0 0,0 1 1,0-1-1,0 1 1,1 1-1,4 9 13,-1 0-1,0 0 1,-1 0-1,0 0 1,-1 1 0,0-1-1,-1 1 1,0 0-1,-1 21 1,-1-25 110,-1-1-1,1 0 1,-1 0-1,-1 0 1,1 0 0,-2 0-1,1 0 1,-1 0-1,0 0 1,0-1 0,-1 0-1,0 1 1,-1-1-1,0-1 1,0 1-1,-6 6 1,-7 3 387,0-2 0,-1 0 0,-38 21-1,43-27-323,-1-1-1,0-1 0,0 0 0,-1-1 0,0-1 1,-21 4-1,32-8-242,1 1-1,-1-1 1,0 0 0,1 0 0,-1-1 0,1 1 0,-1-1 0,1 0 0,-1 0-1,1-1 1,-1 1 0,1-1 0,0 0 0,-6-4 0,8 5 0,-1-1-1,1 0 1,0 0 0,0 0 0,1 0-1,-1-1 1,0 1 0,1 0 0,-1-1 0,1 0-1,0 1 1,0-1 0,0 1 0,0-1-1,0 0 1,1 0 0,-1 0 0,1 1 0,0-1-1,-1 0 1,1 0 0,1 0 0,-1 0 0,1-4-1,6-26-626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39.3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6 16852,'13'-2'469,"0"1"1,0-1 0,0 2-1,0 0 1,0 1 0,24 3-1,-34-3-389,0 0 0,0 0 1,0 0-1,0 0 0,0 0 0,0 0 0,0 1 0,0 0 0,0-1 0,0 1 0,-1 0 0,1 0 0,-1 0 1,0 1-1,0-1 0,1 1 0,-1-1 0,-1 1 0,1 0 0,0 0 0,-1-1 0,1 1 0,-1 0 0,0 0 0,0 1 1,0-1-1,-1 0 0,1 0 0,-1 0 0,1 1 0,-1-1 0,0 4 0,-1 4 40,0 0-1,-1 0 1,0-1 0,-1 1-1,0-1 1,0 1 0,-1-1-1,-8 16 1,-7 5 175,-27 37 0,31-49-212,1 0 1,2 1 0,0 1 0,-17 40 0,28-59-81,0-1 0,0 1 0,0 0 0,1 0 0,-1 0 0,1 0 0,0 0 0,-1 0 0,1 0 0,0 0 0,0 0 0,0 0 1,0 0-1,1 0 0,-1-1 0,0 1 0,1 0 0,-1 0 0,1 0 0,0 0 0,0 0 0,0-1 0,0 1 0,0 0 0,0-1 0,0 1 0,0 0 0,1-1 0,-1 0 0,0 1 0,1-1 0,-1 0 0,1 0 0,0 0 0,-1 0 0,1 0 1,0 0-1,0 0 0,0 0 0,0-1 0,-1 1 0,5 0 0,2 0-44,-1 0 0,0-1-1,1 1 1,-1-1 0,0-1 0,1 0 0,-1 0 0,0 0 0,0-1 0,10-3 0,-10 3-67,-1-1 1,0 0 0,1 0 0,-1 0 0,-1-1 0,1 0-1,0 0 1,-1-1 0,0 1 0,0-1 0,0 0 0,-1 0 0,0-1-1,0 1 1,0-1 0,0 0 0,-1 0 0,0 0 0,3-9-1,-2-19-378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39.7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22 16516,'-1'2'102,"0"-1"0,0 1 0,1-1 1,-1 1-1,1-1 0,-1 1 1,1-1-1,0 1 0,0 0 0,0-1 1,0 1-1,0 0 0,0-1 1,0 1-1,0-1 0,0 1 0,1 0 1,-1-1-1,1 1 0,-1-1 1,1 1-1,0-1 0,0 1 0,-1-1 1,1 0-1,0 1 0,0-1 1,0 0-1,0 0 0,1 1 0,-1-1 1,0 0-1,0 0 0,1 0 1,-1-1-1,1 1 0,-1 0 0,1 0 1,-1-1-1,1 1 0,2 0 1,5 2 10,1-1 1,-1 0 0,1-1 0,-1 0 0,20 0 0,-8-3-648,1-1-1,-1-1 0,1-1 0,-1-1 1,-1-1-1,36-16 0,28-10-2236,-82 32 2748,1 1 0,-1-1 1,0 0-1,1 1 1,-1-1-1,0 1 1,1 0-1,-1 0 1,1 0-1,-1 0 1,0 0-1,1 0 1,-1 1-1,1-1 1,-1 1-1,0-1 1,1 1-1,-1 0 1,4 3-1,-3-2 150,-1 0 0,0 0 0,1 1 0,-1 0 0,0-1 0,0 1 0,-1 0 0,1 0 1,-1 0-1,1 0 0,-1 0 0,0 0 0,1 6 0,9 58 2236,-9-52-1640,0 0-1,1 0 1,9 27-1,-12-41-676,1 1 1,-1-1-1,1 0 1,-1 1-1,1-1 1,0 0-1,-1 0 0,1 0 1,0 1-1,0-1 1,0 0-1,0 0 1,0 0-1,0 0 0,1-1 1,-1 1-1,0 0 1,0 0-1,1-1 1,-1 1-1,0-1 0,2 1 1,-1 0-19,0-1 1,0 0-1,0-1 1,0 1-1,0 0 1,0-1-1,0 1 0,0-1 1,0 1-1,0-1 1,0 0-1,0 0 1,-1 0-1,3-1 1,6-6-48,1 0 0,-2 0 0,1-1 0,8-11 0,-10 12-21,12-15-117,-12 14 57,0 0 0,0 0 1,1 1-1,0 0 0,0 0 0,0 1 0,1 1 0,14-8 0,-23 14 91,1-1 0,-1 0 1,1 1-1,-1 0 0,1-1 0,-1 1 0,1 0 1,-1 0-1,1 0 0,-1 0 0,1 0 0,-1 0 1,1 0-1,0 0 0,-1 1 0,1-1 0,-1 1 1,0-1-1,1 1 0,-1 0 0,1-1 0,-1 1 1,0 0-1,1 0 0,-1 0 0,0 0 1,0 0-1,0 0 0,0 0 0,0 0 0,0 1 1,0-1-1,0 0 0,-1 0 0,1 1 0,0-1 1,-1 1-1,1-1 0,-1 1 0,1 2 0,2 7 102,0 1 0,-1-1 0,0 1-1,0 14 1,-2-18-16,1 15 154,-1-16-109,0-1-1,0 1 1,1-1 0,2 10 0,-1-15-362,-1-5-3,2-8-302,-3-18-317,-5-48 0,-2 27 252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40.3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14947,'15'25'1016,"-1"-4"-1008,-1-3-104,11-6-888,2-3 960,-1-9-168,2-5-176</inkml:trace>
  <inkml:trace contextRef="#ctx0" brushRef="#br0" timeOffset="1">249 43 16035,'-16'54'3071,"13"-45"-2676,0 0-1,0-1 0,1 1 1,0 0-1,0 1 1,1-1-1,0 0 0,1 0 1,1 17-1,-1-25-385,0-1 1,0 1-1,1 0 0,-1 0 0,0 0 0,0-1 1,1 1-1,-1 0 0,1 0 0,-1-1 0,1 1 1,-1 0-1,1-1 0,0 1 0,-1 0 0,1-1 0,0 1 1,-1-1-1,1 1 0,0-1 0,-1 1 0,1-1 1,0 0-1,0 1 0,0-1 0,1 0 0,25 1-195,-24-1 155,0 0 0,1-1-1,-1 1 1,0 1 0,0-1 0,0 0-1,6 2 1,-6 0 35,0 0-1,0 0 0,0 0 1,0 0-1,0 1 0,0-1 1,0 1-1,-1 0 0,1 0 1,-1 0-1,0 0 0,0 0 1,0 0-1,0 1 0,-1-1 1,1 1-1,-1-1 0,0 1 1,0-1-1,0 1 0,-1 0 1,1-1-1,-1 8 0,1-3 71,-1 1 1,-1 0-1,1 0 0,-1 0 0,-1-1 0,0 1 0,0 0 0,-7 16 0,5-17 4,0 0 1,-1 0-1,0 0 0,0 0 0,-1-1 1,-9 10-1,14-15-101,-1-1 0,1 1-1,-1-1 1,0 0 0,1 1 0,-1-1 0,0 0-1,0 0 1,0 0 0,0 0 0,0 0-1,0-1 1,0 1 0,0 0 0,0-1 0,0 0-1,0 1 1,0-1 0,0 0 0,0 0-1,-1 0 1,1 0 0,0-1 0,0 1 0,0-1-1,0 1 1,0-1 0,0 0 0,0 1 0,0-1-1,0 0 1,0 0 0,-2-2 0,2 1 3,0 0-1,-1-1 1,1 1 0,1 0 0,-1-1 0,0 1 0,1-1-1,-1 1 1,1-1 0,0 0 0,0 0 0,0 1 0,0-1 0,0 0-1,0 0 1,1 0 0,-1-4 0,0-29-268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40.8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19 13075,'3'3'484,"1"-1"-1,0 0 1,-1 0 0,1 0 0,7 2 0,-10-4-282,-1 1 1,1-1-1,0 0 1,0 0-1,0 0 1,0 0-1,-1 0 1,1 0-1,0 0 1,0-1-1,0 1 1,0 0-1,-1 0 1,1-1-1,0 1 1,0 0-1,-1-1 1,1 1 0,0-1-1,0 1 1,-1-1-1,1 1 1,-1-1-1,1 1 1,0-1-1,-1 0 1,1 1-1,-1-1 1,0 0-1,1 0 1,-1 1-1,1-2 1,-4 8-166,1 1 1,0 0 0,0 0-1,0 0 1,1 0 0,0 0-1,1 0 1,0 14-1,0-16-22,0 0-1,0 0 1,1 0-1,0 0 0,0 0 1,1 0-1,-1-1 1,1 1-1,0 0 0,0-1 1,0 1-1,1-1 1,4 5-1,-4-6-4,0 0 0,1-1 0,-1 1 0,1-1-1,0 0 1,-1 0 0,1-1 0,0 1 0,0-1 0,1 0 0,-1 0 0,0 0 0,0 0-1,0-1 1,1 0 0,-1 0 0,0 0 0,0 0 0,1-1 0,-1 1 0,0-1-1,7-2 1,4-2-41,-1 1 0,1-2-1,-1 0 1,25-15 0,-4-3-212,40-34 0,-20 13-96,-51 42 314,0 0 0,0 1-1,0-1 1,0 1 0,8-3-1,-12 4 30,1 1-1,0 0 0,-1 0 0,1 0 1,0 0-1,0 0 0,-1 0 0,1 0 1,0 0-1,-1 0 0,1 0 0,0 0 1,-1 0-1,1 0 0,0 0 1,-1 1-1,1-1 0,0 0 0,-1 0 1,1 1-1,-1-1 0,1 1 0,0-1 1,-1 0-1,1 1 0,-1-1 0,1 1 1,-1-1-1,0 1 0,1 0 0,-1-1 1,1 1-1,-1-1 0,0 1 1,0 0-1,1-1 0,-1 1 0,0 0 1,0-1-1,0 1 0,0 0 0,1-1 1,-1 1-1,-1 1 0,2 46 262,-2-40-73,0 0 0,1 1-1,0-1 1,1 0 0,0 0-1,2 8 1,-3-16-186,0 0-1,0 1 0,0-1 1,0 0-1,0 1 1,0-1-1,0 0 1,0 0-1,1 1 0,-1-1 1,0 0-1,0 0 1,0 1-1,0-1 1,1 0-1,-1 0 0,0 1 1,0-1-1,0 0 1,1 0-1,-1 0 1,0 1-1,0-1 0,1 0 1,-1 0-1,0 0 1,1 0-1,-1 0 1,7-8 160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41.4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155 1 16363,'-3'0'172,"1"1"0,0 0 0,-1 0 0,1 0 0,0 0 0,0 0 0,0 0 0,0 0 0,0 1 0,0-1 0,0 1 0,0-1 0,0 1 0,1 0 0,-3 2 0,-2 3 231,-10 9 512,2 0 1,-25 35-1,32-41-892,1 0 0,1 0-1,-1 1 1,1 0 0,1 1 0,-6 21-1,10-31-34,0-1 0,-1 0-1,1 0 1,0 0-1,0 1 1,-1-1-1,1 0 1,0 0 0,0 1-1,0-1 1,1 0-1,-1 0 1,0 1-1,0-1 1,1 0 0,-1 0-1,1 1 1,-1-1-1,1 0 1,-1 0-1,1 0 1,0 0 0,-1 0-1,1 0 1,0 0-1,0 0 1,0 0-1,0 0 1,0-1 0,0 1-1,0 0 1,0-1-1,0 1 1,0 0-1,0-1 1,0 1 0,1-1-1,-1 0 1,0 1-1,0-1 1,1 0-1,-1 0 1,0 0-1,0 0 1,1 0 0,-1 0-1,0 0 1,0 0-1,1 0 1,-1-1-1,0 1 1,2-1 0,48-13-581,14-3-30,-59 16 582,-1 0 1,1 1-1,0 0 0,0 0 0,-1 0 0,1 0 0,0 1 0,-1 0 0,7 2 0,-10-2 52,0-1 0,1 1-1,-1 0 1,0 0-1,0 1 1,0-1 0,0 0-1,0 1 1,-1-1 0,1 1-1,0 0 1,-1-1 0,1 1-1,-1 0 1,1 0-1,-1 0 1,2 4 0,-2-2 49,1 0 0,-1 0 1,0 0-1,-1 0 0,1 1 1,-1-1-1,1 0 0,-1 0 1,-1 6-1,-1 2 159,0-1 0,0 0 0,-1 0 0,-1 0 0,0 0 0,-9 16-1,5-10 188,-2-2 0,0 1-1,-19 21 1,26-33-392,0 0 0,-1-1-1,0 1 1,1-1 0,-1 0-1,-1 0 1,1 0 0,0 0 0,-1-1-1,1 0 1,-1 0 0,0 0 0,0 0-1,1-1 1,-1 0 0,0 0-1,-10 1 1,13-2-66,0-1 0,1 1 0,-1 0 0,0 0 0,1-1 0,-1 1 0,1-1 0,-1 1 0,1-1 1,-1 0-1,1 0 0,-1 0 0,1 0 0,-1 0 0,1 0 0,0 0 0,0 0 0,0 0 0,-1 0 0,1-1 0,0 1 0,1-1 0,-1 1 0,0-1 0,0 1 0,-1-4 0,1 1-25,0-1 0,0 0 0,0 0-1,0 0 1,1 0 0,0 1 0,0-1 0,1-7-1,5-23-508</inkml:trace>
  <inkml:trace contextRef="#ctx0" brushRef="#br0" timeOffset="1">365 178 15627,'5'-1'303,"0"1"0,0-1 0,0-1 0,0 1 0,0-1 0,0 0 0,0 0 0,-1 0 0,1-1 0,-1 1 0,0-1 0,1 0 0,-1-1 0,6-6 0,-7 7-196,-1 0 1,1 1-1,-1-1 0,0 0 1,0-1-1,-1 1 0,1 0 1,-1-1-1,1 1 0,-1 0 1,0-1-1,0 0 0,-1 1 1,1-1-1,-1 1 0,1-1 1,-1 0-1,0 1 0,-1-1 1,1 0-1,-1 1 0,0-5 1,1 7-89,-1 0-1,1 0 1,0 0 0,0 0 0,-1-1-1,1 1 1,-1 0 0,1 0 0,-1 0 0,1 0-1,-1 0 1,0 0 0,1 0 0,-1 0-1,0 0 1,0 0 0,0 0 0,1 1-1,-1-1 1,0 0 0,0 1 0,0-1 0,-1 0-1,1 1 1,0-1 0,0 1 0,0 0-1,0-1 1,0 1 0,-1 0 0,1 0-1,0 0 1,0 0 0,0-1 0,-1 2 0,1-1-1,0 0 1,-2 0 0,0 1 8,0 1 1,0-1-1,1 1 1,-1-1-1,0 1 1,1 0-1,-1 0 0,1 0 1,-1 0-1,1 1 1,0-1-1,0 0 1,-3 5-1,-3 7 9,1 1-1,0 0 1,1 0 0,0 1 0,1-1-1,1 1 1,1 0 0,0 1-1,1-1 1,1 0 0,0 1-1,2-1 1,-1 1 0,2-1-1,0 1 1,6 17 0,-7-30-41,0 0-1,1 1 1,-1-1 0,1 0-1,0-1 1,1 1 0,-1 0 0,0-1-1,1 1 1,5 5 0,-6-8-29,0 1 0,0 0 1,1-1-1,-1 0 0,0 1 0,1-1 1,-1 0-1,1 0 0,-1 0 1,1-1-1,0 1 0,-1-1 0,1 1 1,0-1-1,-1 0 0,1 0 1,0 0-1,5-1 0,0-1-139,0 0-1,1-1 1,-1 0 0,0 0-1,0-1 1,-1 0 0,1-1-1,-1 0 1,0 0 0,0 0-1,10-12 1,6-6-289,34-48 1,-11 8-245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42.0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0 13235,'1'1'251,"1"0"0,0 0 0,0 0 0,-1 0 0,1 0 0,-1 1 0,1-1 0,-1 0 0,1 1 0,-1-1 0,0 1 0,0 0 0,0-1 0,0 1 0,0 0 0,0 0 0,0 0 0,-1-1 0,1 1 0,-1 0 1,1 0-1,0 3 0,0 6 589,0-1 0,0 21 0,-1-22-502,-3 55 1229,-14 80-1,-2 31-801,19-169-747,0 0-1,0 0 1,1 0-1,0 0 0,2 8 1,-3-14-17,0 0 0,0 1 0,0-1 0,0 1 1,1-1-1,-1 1 0,0-1 0,0 0 0,0 1 1,1-1-1,-1 1 0,0-1 0,0 0 0,1 1 0,-1-1 1,0 0-1,1 0 0,-1 1 0,0-1 0,1 0 1,-1 0-1,1 1 0,-1-1 0,0 0 0,1 0 1,-1 0-1,1 0 0,0 1 0,0-2 0,0 1 0,0-1 0,0 0-1,0 1 1,0-1 0,0 0 0,0 0 0,0 0-1,-1 1 1,1-1 0,0 0 0,0 0-1,-1 0 1,1 0 0,-1 0 0,2-3 0,16-34 9,-1-1 1,17-66-1,-14 43-3,-20 62-6,0 0 1,0 0-1,0 0 0,0 0 1,0 0-1,0 0 0,0 0 0,0 0 1,0 0-1,0 0 0,0-1 1,0 1-1,0 0 0,0 0 0,0 0 1,0 0-1,0 0 0,0 0 1,0 0-1,0 0 0,0 0 0,0-1 1,0 1-1,0 0 0,0 0 0,0 0 1,0 0-1,0 0 0,-1 0 1,1 0-1,0 0 0,0 0 0,0 0 1,0 0-1,0 0 0,0 0 1,0 0-1,0 0 0,0-1 0,0 1 1,0 0-1,-1 0 0,1 0 0,0 0 1,0 0-1,0 0 0,0 0 1,0 0-1,0 0 0,0 0 0,0 0 1,0 0-1,-1 0 0,1 0 1,0 0-1,0 1 0,0-1 0,0 0 1,0 0-1,0 0 0,-12 3-283,-16 4-1042,27-7 1250,0 1 1,0-1-1,0 0 1,0 0-1,0-1 1,1 1-1,-1 0 0,0 0 1,0 0-1,0 0 1,0-1-1,1 1 1,-1 0-1,0-1 0,0 1 1,1-1-1,-1 1 1,0-1-1,0 1 1,1-1-1,-1 1 0,1-1 1,-1 0-1,1 1 1,-1-1-1,1 0 1,-1 0-1,1 1 1,-1-1-1,1-1 0,-3-13-492,2-2-131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42.5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74 313 16035,'-17'58'2429,"2"0"0,-12 102 0,16-86-1874,10-68-532,0 1 1,0-1-1,1 1 0,0-1 0,1 10 0,-1-15-23,0-1 0,0 1 0,0-1 0,0 1 0,0-1 0,0 1 0,1-1-1,-1 1 1,0-1 0,0 1 0,0-1 0,1 1 0,-1-1 0,0 0-1,1 1 1,-1-1 0,0 1 0,1-1 0,-1 0 0,1 0 0,-1 1 0,1-1-1,-1 0 1,0 0 0,1 1 0,-1-1 0,1 0 0,-1 0 0,2 0-1,0 0-1,-1 0 0,1-1 0,0 1 0,-1-1-1,1 0 1,0 1 0,-1-1 0,1 0-1,-1 0 1,1 0 0,-1 0 0,1-1-1,1-1 1,30-30-301,48-64 0,-32 38 41,-24 28 120,-14 17 34,0-1-1,1 2 1,1 0-1,26-22 1,-38 35 109,-1 0 0,0-1 0,0 1 0,1 0 0,-1 0 1,0-1-1,0 1 0,1 0 0,-1 0 0,0 0 0,1-1 0,-1 1 0,0 0 1,1 0-1,-1 0 0,0 0 0,1 0 0,-1 0 0,0 0 0,1 0 1,-1 0-1,0 0 0,1 0 0,-1 0 0,1 0 0,-1 0 0,0 0 0,1 0 1,-1 0-1,0 0 0,1 1 0,-1-1 0,0 0 0,0 0 0,1 0 0,-1 1 1,0-1-1,1 0 0,0 17 81,-10 22 37,8-39-119,-12 41 101,-25 90-55,38-120-559,4-12-52,6-13 185,4-13 96,2-10-111</inkml:trace>
  <inkml:trace contextRef="#ctx0" brushRef="#br0" timeOffset="2">552 1 16267,'-6'20'977,"-1"0"-1,-1 0 0,-18 32 0,-11 27 949,23-39-1367,2 0 1,-8 44 0,17-66-378,1-1 1,0 0-1,1 1 0,1-1 1,1 1-1,0-1 1,7 31-1,-8-45-154,1 0 0,0 0 0,0-1 0,0 1 0,0 0 0,1 0 0,-1-1 0,1 1 1,-1-1-1,1 0 0,0 1 0,0-1 0,0 0 0,0 0 0,1 0 0,-1 0 0,3 1 0,-2-2-5,-1 0 0,1 0 0,-1 0 0,1-1 0,-1 1 0,1-1 0,0 0 0,-1 0 0,1 0 0,0 0 0,-1 0 0,1 0 0,-1-1 0,1 0 0,-1 1 0,1-1 0,-1 0 0,1 0 0,4-3 0,7-4 25,-1-1 0,1 0 0,-2-1 1,1 0-1,-1-1 0,15-19 0,60-81-227,-80 100 134,-6 11 42,59-89-519,-50 73 64,-1 0-1,0-1 0,9-30 0,-17 45 334,0 0 0,-1 0 0,1-1 1,-1 1-1,0 0 0,1-1 0,-1 1 0,-1-3 0,-4-2-527,-9 11 89,-9 12-99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43.0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0 503 15907,'11'42'1801,"5"-6"-1185,2-15-272,2-7 1016,5-20-1056,4-9-456,-4-18 256,-1-6-160,2-11-144</inkml:trace>
  <inkml:trace contextRef="#ctx0" brushRef="#br0" timeOffset="1">379 0 18940,'-28'122'2582,"16"-71"-1677,-7 52 0,14-58-221,2 59 0,4-82-766,0-1 0,2 0 0,1 0-1,11 38 1,-10-47-834,-4-15-385,-6-19-224,-13-14 575,-1 1 0,-34-45 0,0-1 3035,52 79-1974,0 0 1,0 1 0,0-1 0,0 0 0,0 1 0,1-1 0,-1 0 0,1 0 0,-1 0-1,1 0 1,0 0 0,0-3 0,0 4-42,0 0-1,0 0 0,0 1 1,1-1-1,-1 0 1,0 0-1,1 0 1,-1 0-1,1 1 1,-1-1-1,1 0 1,-1 1-1,1-1 1,-1 0-1,1 1 0,0-1 1,0 0-1,-1 1 1,2-1-1,3-1 158,1 0-1,-1 0 0,0 0 1,1 1-1,-1 0 0,12 0 1,-3-1-293,9-1-266,0 0 0,0 2 1,34 2-1,-36 2 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43.9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0 152 18268,'9'8'1472,"6"-5"-960,11-2-128,10-5 537,12-5-217,22-6-176,7-5-16,4-2-232,-1-1-312,-7 4-704,-5 2 640,-17 2-64,-5 5-112,-28 1-120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44.3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133 6 14939,'0'0'95,"0"-1"0,-1 1 0,1-1 0,-1 1 0,1-1 0,-1 1 0,1 0 0,-1-1 0,1 1 0,-1 0 1,1 0-1,-1-1 0,0 1 0,1 0 0,-1 0 0,1 0 0,-1 0 0,0 0 0,1 0 0,-1 0 0,1 0 0,-1 0 0,0 0 0,1 0 0,-1 0 0,1 0 0,-1 0 0,0 0 0,1 1 0,-1-1 0,1 0 0,-1 0 0,1 1 0,-1-1 0,-22 12 1175,15-7-1051,1 1 0,0 0 0,0 0 0,0 1 1,0-1-1,1 2 0,0-1 0,1 1 0,0-1 0,0 2 1,0-1-1,1 0 0,1 1 0,-5 13 0,8-22-212,0 1 1,0 0-1,-1-1 0,1 1 0,0 0 1,0-1-1,0 1 0,0 0 0,0 0 1,0-1-1,0 1 0,1 0 0,-1-1 1,0 1-1,0 0 0,0-1 0,1 1 0,-1 0 1,0-1-1,1 1 0,-1-1 0,0 1 1,1-1-1,-1 1 0,1-1 0,-1 1 1,2 0-1,-1-1-7,0 1 0,0-1-1,1 1 1,-1-1 0,0 0 0,0 1 0,1-1 0,-1 0 0,0 0 0,1 0 0,-1 0-1,0 0 1,2-1 0,5-1-48,-1 0-1,1 0 0,10-5 1,4-3-66,-10 4 43,1 1-1,-1 0 1,1 0-1,0 1 1,18-2-1,-30 5 69,0 1 0,0 0 0,0 0 0,0 0 0,0 0 0,0-1 0,0 1-1,0 1 1,0-1 0,0 0 0,0 0 0,0 0 0,0 0 0,0 1 0,0-1 0,0 1 0,0-1 0,0 0 0,0 1 0,0 0-1,0-1 1,-1 1 0,1-1 0,0 1 0,0 0 0,-1 0 0,1-1 0,0 1 0,-1 0 0,1 0 0,-1 0 0,1 0-1,-1 0 1,1 0 0,-1 0 0,0 0 0,1 2 0,-1-1 6,0 0 0,0 1 1,-1-1-1,1 1 0,0-1 0,-1 0 0,0 1 0,1-1 1,-1 0-1,0 0 0,0 1 0,0-1 0,-1 0 1,-2 3-1,-6 8 48,0-1-1,-23 18 1,28-25-93,0-1-1,0-1 1,0 1-1,-1-1 0,0 0 1,1 0-1,-1 0 1,0-1-1,-11 3 0,16-5 40,0 0 0,1 0 0,-1 1 0,0-1 0,0 0 0,1 0 0,-1 0 0,0 0 0,1-1 0,-1 1 0,0 0 0,1 0 0,-1 0 0,0 0 0,1-1 0,-1 1-1,1 0 1,-1-1 0,0 1 0,1 0 0,-1-1 0,1 1 0,-1-1 0,1 1 0,-1-1 0,1 1 0,0-1 0,-1 1 0,1-1 0,-1 0 0,1 0 0,-3-22-88,3-2-43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44.34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16620,'33'6'1792,"6"4"-1184,0-1-216,2 3 1232,4 3-1111,-3 3-17,-8 9-80,-7 3-72,-9 14-264,-10 9-264,-11 11-568,-6 8 496,-17 5 96,-8-2-104,-10-11-105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46.5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 35 15747,'2'-5'418,"0"0"-1,1 0 0,0 1 0,7-9 0,-10 13-400,0 0 0,0-1-1,0 1 1,0 0 0,0 0-1,0 0 1,0 0 0,0 0-1,1 0 1,-1 0 0,0-1-1,0 1 1,0 0 0,0 0-1,0 0 1,0 0 0,0 0 0,1 0-1,-1 0 1,0 0 0,0 0-1,0 0 1,0 0 0,0 0-1,0 0 1,1 0 0,-1 0-1,0 0 1,0 0 0,0 0 0,0 0-1,0 0 1,1 0 0,-1 0-1,0 0 1,0 0 0,0 0-1,0 0 1,0 0 0,0 0-1,0 0 1,1 1 0,-1-1-1,0 0 1,0 0 0,0 0 0,0 0-1,0 0 1,0 0 0,0 1-1,2 9 690,-3 18 135,1-27-824,-16 130 1128,-4 69-735,20-199-411,-1 0-1,1 1 0,0-1 1,0 0-1,0 1 1,0-1-1,0 0 0,0 1 1,1-1-1,-1 0 0,0 1 1,1-1-1,-1 0 0,1 0 1,0 1-1,-1-1 0,1 0 1,0 0-1,-1 0 1,1 0-1,0 0 0,0 0 1,0 0-1,0 0 0,0 0 1,2 1-1,0-1-9,-1-1 0,1 1 0,-1-1 0,1 0 1,-1 0-1,1 0 0,-1 0 0,1-1 0,-1 1 0,0-1 0,1 1 0,-1-1 0,0 0 0,4-1 0,21-9-91,-16 6 34,1 0 0,1 0 0,-1 2 0,0-1-1,17-1 1,-26 5 64,1 0-1,-1 0 1,0 0-1,1 0 1,-1 1 0,0-1-1,0 1 1,0 0-1,1 0 1,-1 0-1,0 0 1,0 1-1,0-1 1,-1 1-1,1 0 1,0-1 0,-1 1-1,1 1 1,-1-1-1,1 0 1,-1 1-1,0-1 1,0 1-1,0-1 1,3 6-1,-1 1 100,0 0 0,-1 1 0,0-1-1,0 0 1,-1 1 0,0 0-1,0-1 1,-1 1 0,-1 0-1,1 0 1,-2 0 0,1 0-1,-1-1 1,-1 1 0,0 0-1,0-1 1,-1 1 0,0-1 0,-1 0-1,0 0 1,0 0 0,-1 0-1,0-1 1,-1 0 0,-11 14-1,14-19-17,0-1-1,0 1 1,0-1-1,0 1 1,0-1-1,0 0 0,-1 0 1,1 0-1,-1-1 1,0 1-1,1-1 1,-1 0-1,0 0 1,0 0-1,0-1 0,-4 1 1,2-1-18,1-1-1,-1 0 1,1 1 0,0-2-1,0 1 1,-1-1 0,1 0 0,0 0-1,0 0 1,-7-5 0,0-1-406,-1-2 0,1 1 0,1-2 0,0 1 0,0-2 0,1 1 0,-10-16-1,19 25 272,0 1 0,-1-1 0,1 1 0,0-1 0,0 0-1,1 1 1,-1-1 0,0 0 0,1 0 0,-1 0-1,1 1 1,-1-1 0,1 0 0,0 0 0,-1-3 0,8-4-709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47.2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4 163 13147,'-1'2'352,"1"0"0,-1 0 0,0 0 0,1 0 0,0 1 1,-1-1-1,1 0 0,0 0 0,0 0 0,0 1 0,1-1 0,-1 0 1,0 0-1,2 4 0,-1-5-195,0 1-1,0-1 1,0 0 0,1 0 0,-1 0-1,0 0 1,0 0 0,1 0 0,-1 0 0,0 0-1,1-1 1,-1 1 0,1-1 0,-1 1 0,1-1-1,0 1 1,-1-1 0,1 0 0,-1 0-1,1 1 1,3-2 0,1 1-32,0 0-1,0 0 1,0-1 0,0 0 0,0-1-1,-1 1 1,1-1 0,0 0 0,0-1-1,-1 1 1,0-1 0,1 0-1,-1-1 1,0 1 0,-1-1 0,1 0-1,0 0 1,5-7 0,-4 4-82,0 0 1,-1 0-1,0 0 1,0-1-1,-1 0 1,0 0-1,0 0 1,-1 0-1,0 0 1,0-1-1,-1 0 1,1-8-1,-2 14-35,-1 0 0,0 0 0,0 0 0,0 0 0,-1 0 0,1 0 0,-1 0 0,0 0 1,1 0-1,-1 0 0,-3-4 0,4 6-7,-1 0 1,1 1-1,-1-1 1,0 0-1,1 0 1,-1 0-1,0 0 1,0 1-1,0-1 1,0 0-1,0 1 1,0-1-1,0 1 1,0-1-1,0 1 1,0-1-1,0 1 1,0 0-1,0 0 1,0-1-1,0 1 1,0 0-1,0 0 1,0 0-1,-1 0 1,1 0 0,0 0-1,0 1 1,0-1-1,0 0 1,0 0-1,0 1 1,0-1-1,-1 1 1,-4 2-2,1 0 0,0 0-1,1 0 1,-1 1 0,0 0 0,1 0 0,0 0 0,0 0 0,0 1 0,0 0 0,1-1 0,0 1 0,0 0 0,0 1 0,1-1 0,-1 1 0,1-1 0,-2 9-1,0 3-9,0 1 0,0 0 0,2 0 0,-1 32 0,3-42 5,0 0 0,1 0 0,0 1 0,0-1 0,1 0 0,0 0 0,0-1 0,5 12 0,-6-17 4,0 0 0,0 0 0,0-1 0,1 1-1,-1 0 1,0-1 0,1 1 0,-1-1-1,1 1 1,0-1 0,-1 0 0,1 1 0,0-1-1,0 0 1,0 0 0,0 0 0,0-1-1,0 1 1,0 0 0,0-1 0,0 1 0,0-1-1,0 0 1,0 0 0,0 0 0,1 0 0,-1 0-1,0 0 1,0 0 0,0-1 0,0 1-1,0-1 1,0 1 0,0-1 0,0 0 0,3-2-1,5-2-3,0 0 0,-1-1-1,0 0 1,0 0-1,-1-1 1,0 0 0,13-14-1,46-65-51,-52 66 40,1-5 2,-12 18 5,1 0 0,-1 0 0,1 1 0,0 0 0,7-7 0,-11 13 10,-1 0 0,0 0-1,0 0 1,0-1 0,0 1-1,0 0 1,1 0 0,-1 0-1,0 0 1,0 0 0,0 0 0,1-1-1,-1 1 1,0 0 0,0 0-1,0 0 1,1 0 0,-1 0-1,0 0 1,0 0 0,0 0-1,1 0 1,-1 0 0,0 0 0,0 0-1,0 0 1,1 0 0,-1 0-1,0 0 1,0 0 0,1 0-1,-1 0 1,0 1 0,0-1-1,0 0 1,0 0 0,1 0-1,-1 0 1,0 0 0,0 0 0,0 1-1,0-1 1,1 0 0,-1 0-1,0 0 1,0 0 0,0 1-1,0-1 1,0 0 0,0 0-1,0 0 1,0 1 0,1-1 0,-1 0-1,0 0 1,0 1 0,0-1-1,1 18 17,-1-13-12,2 25 19,-2-15 3,0 0 0,1 0 0,1 0 0,1 0 0,0-1 0,9 27 0,-11-40-21,-1 0 0,1 1 0,0-1-1,-1 1 1,1-1 0,0 0 0,0 1 0,0-1 0,0 0 0,0 0 0,0 0-1,1 0 1,-1 0 0,0 0 0,0 0 0,1 0 0,-1-1 0,1 1 0,-1 0-1,0-1 1,1 1 0,2 0 0,-2-1-24,-1-1-1,1 1 1,0 0-1,-1-1 1,1 1-1,0 0 1,-1-1 0,1 0-1,-1 1 1,1-1-1,-1 0 1,1 0-1,-1 0 1,1 0 0,-1 0-1,0 0 1,0-1-1,1 1 1,-1 0-1,1-2 1,2-3-110,0 0-1,0 0 1,0-1-1,-1 1 1,0-1 0,-1 1-1,1-1 1,-1 0 0,0 0-1,-1 0 1,0 0 0,0-1-1,0 1 1,-1 0 0,-1-11-1,-3-14-359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47.7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0 20108,'-4'8'1913,"2"-4"-1465,1-1-256,-1 0 808,2 2-1312,0-2-1184,3-8 848,-1-2-33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0.3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32 15315,'1'-4'354,"1"0"0,0 1-1,-1-1 1,1 0 0,0 1-1,4-4 1,-6 6-335,0 1 1,0 0-1,0 0 1,0 0-1,0 0 1,0 0-1,1 0 0,-1-1 1,0 1-1,0 0 1,0 0-1,0 0 0,1 0 1,-1 0-1,0 0 1,0 0-1,0 0 0,1 0 1,-1 0-1,0 0 1,0 0-1,0 0 1,0 0-1,1 0 0,-1 0 1,0 0-1,0 0 1,0 0-1,1 0 0,-1 0 1,0 0-1,0 0 1,0 0-1,0 0 0,1 1 1,-1-1-1,0 0 1,0 0-1,0 0 1,0 0-1,0 0 0,1 1 1,-1-1-1,0 0 1,0 0-1,5 22 1012,4 328 2163,-10-272-2937,-5 142-15,7-292-545,-13-119 0,11 181 266,0 1 0,-1 0-1,-5-15 1,5 31-20,3 9 56,1-11 2,-1 1 0,1-1-1,0 1 1,1-1 0,-1 0-1,1 0 1,0 0-1,0 0 1,1 0 0,-1-1-1,1 0 1,0 1 0,0-1-1,1-1 1,-1 1-1,1-1 1,0 1 0,0-1-1,0-1 1,0 1 0,0-1-1,1 0 1,-1 0-1,1 0 1,-1-1 0,1 0-1,0 0 1,-1 0 0,1-1-1,0 0 1,0 0-1,-1 0 1,1-1 0,0 0-1,0 0 1,-1 0 0,1-1-1,-1 0 1,1 0-1,-1 0 1,0-1 0,0 0-1,0 0 1,7-6-1,-7 5 6,0-1 0,0 1 0,-1-1 0,1-1 0,-1 1 0,-1 0 0,1-1 0,-1 0 0,5-10 0,-7 13 9,0 1 0,0-1 0,0 0 0,0 0 1,0 0-1,-1 0 0,1 0 0,-1 0 0,0 0 0,0 0 0,0 0 0,0 0 0,0 0 0,-1 1 0,1-1 0,-1 0 0,0 0 0,0 0 1,0 0-1,0 0 0,0 1 0,-1-1 0,-2-4 0,3 6-1,0 0 1,0 0 0,0 0-1,0 0 1,0 1-1,0-1 1,0 0-1,-1 0 1,1 1-1,0-1 1,0 0 0,-1 1-1,1 0 1,0-1-1,-1 1 1,1 0-1,-1-1 1,1 1-1,0 0 1,-1 0 0,1 0-1,-1 0 1,1 0-1,0 1 1,-1-1-1,1 0 1,-1 1-1,1-1 1,0 1 0,-1-1-1,1 1 1,0 0-1,0 0 1,0-1-1,-1 1 1,1 0-1,0 0 1,0 0 0,-1 1-1,-1 2 28,0-1 0,0 1 0,0-1 0,0 1 0,1 0-1,-1 0 1,1 0 0,0 0 0,0 1 0,-1 6 0,1-5-7,1 1 0,0-1 0,1 1 1,0 0-1,0-1 0,0 1 0,1-1 1,0 1-1,0 0 0,2 6 0,-2-10-23,0-1-1,0 1 1,1 0-1,-1-1 1,0 1-1,1-1 1,0 1-1,-1-1 1,1 0-1,0 0 1,0 0-1,1 0 1,-1 0-1,0 0 1,1-1-1,-1 1 1,1-1 0,-1 1-1,1-1 1,0 0-1,-1 0 1,1 0-1,0 0 1,0-1-1,3 1 1,1-1 0,1 0 0,-1 0-1,0-1 1,0 0 0,0 0 0,0-1 0,0 0 0,0 0 0,0-1 0,0 1 0,-1-2 0,1 1 0,10-8 0,7-6-2,-2-1 1,22-22-1,-24 21-14,-9 7-24,0 1 1,1 1-1,1 0 0,15-10 1,-27 20 21,0-1 1,0 0 0,0 1-1,0-1 1,0 1 0,1-1-1,-1 1 1,0-1 0,0 1-1,0 0 1,1-1 0,-1 1 0,0 0-1,0 0 1,1 0 0,-1 0-1,0 0 1,0 0 0,1 1-1,-1-1 1,0 0 0,0 0-1,0 1 1,0-1 0,1 1-1,-1-1 1,0 1 0,0 0-1,0-1 1,0 1 0,0 0-1,0 0 1,0 0 0,-1 0 0,1-1-1,0 1 1,0 0 0,-1 1-1,1-1 1,0 0 0,-1 0-1,1 0 1,0 2 0,2 6-13,-1 0-1,0 0 1,0 0 0,0 18 0,0-7 15,-1-16 6,0 1 1,-1 0-1,2-1 0,-1 1 1,1-1-1,-1 0 1,1 1-1,4 4 1,-6-8-2,1 0 0,-1 0 0,1-1-1,0 1 1,-1-1 0,1 1 0,0 0 0,-1-1 0,1 1 0,0-1 0,0 0 0,0 1 0,0-1 0,-1 0 0,1 1 0,0-1 0,0 0-1,0 0 1,1 0 0,0 0 0,0 0 0,-1 0 0,1-1 0,0 1 0,0-1 0,-1 1 0,1-1 0,0 0 0,-1 0 0,1 0 0,-1 0 0,1 0 0,1-1 0,11-11-62,-1 0 1,0 0-1,17-25 0,-19 24-132,0 0-1,1 0 1,26-22 0,-37 35 169,0 0 0,0 1 0,0-1 0,0 0 0,-1 1 0,1-1 0,0 0 0,1 1 1,-1-1-1,0 1 0,0 0 0,0-1 0,0 1 0,0 0 0,0 0 0,0 0 0,1 0 0,-1 0 1,0 0-1,0 0 0,0 0 0,2 0 0,-2 1 5,0 0 0,0-1 0,0 1 0,-1 0 0,1 0 0,0 0 0,0-1 0,0 1 0,-1 0 0,1 0 0,-1 0 0,1 0 0,0 0 0,-1 1 0,0-1 0,1 0 0,-1 2 0,2 8-163,0-1 1,-1 0-1,-1 21 0,-1-21-92,1-7 213,3 33-1840,-3-35 1852,0 0 1,0 0 0,0-1 0,1 1 0,-1 0-1,0-1 1,0 1 0,0 0 0,1-1-1,-1 1 1,0 0 0,1-1 0,-1 1-1,1 0 1,-1-1 0,0 1 0,1-1-1,-1 1 1,1-1 0,0 1 0,-1-1-1,1 0 1,-1 1 0,1-1 0,0 0-1,-1 1 1,1-1 0,0 0 0,-1 0-1,1 1 1,0-1 0,-1 0 0,1 0-1,0 0 1,0 0 0,-1 0 0,1 0-1,0 0 1,0 0 0,-1 0 0,1 0-1,0-1 1,16-8-790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0.8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76 144 16964,'-9'19'693,"-34"76"938,38-82-1381,1-1 0,0 1 0,1 0 0,0-1 0,-1 22 0,4-32-210,0 0-1,0-1 1,0 1-1,0 0 1,0 0-1,0-1 0,0 1 1,1 0-1,-1-1 1,1 1-1,-1 0 1,1-1-1,-1 1 0,1-1 1,0 1-1,0 0 1,0-1-1,2 3 1,-2-3-20,0-1 1,0 0 0,0 1 0,0-1 0,0 0-1,0 1 1,0-1 0,0 0 0,0 0 0,0 0-1,0 0 1,1 0 0,-1 0 0,0 0 0,0 0-1,0 0 1,0-1 0,0 1 0,0 0 0,0-1-1,0 1 1,1-1 0,4-2 1,0-1-1,0 0 1,-1 0-1,1 0 1,-1 0 0,0-1-1,8-9 1,2-7-38,-1 1-1,-1-2 1,-1 0 0,-1 0 0,0-1-1,-2 0 1,-1-1 0,-1 0 0,0-1 0,-2 1-1,-1-1 1,0-29 0,-6 39 138,2 15-117,0 0 0,0 0 0,0 0 0,0 0 0,0 0 1,0-1-1,0 1 0,0 0 0,-1 0 0,1 0 0,0 0 0,0 0 1,0 0-1,0 0 0,0 0 0,0-1 0,-1 1 0,1 0 1,0 0-1,0 0 0,0 0 0,0 0 0,0 0 0,-1 0 1,1 0-1,0 0 0,0 0 0,0 0 0,0 0 0,-1 0 0,1 0 1,0 0-1,0 0 0,0 0 0,0 0 0,0 0 0,-1 0 1,1 0-1,0 1 0,-1 0 24,-1 0 0,1 0 0,0 0 0,0 1 1,0-1-1,0 0 0,0 1 0,0-1 0,1 1 0,-1-1 0,-1 3 1,-7 27 282,1-1 0,1 2 0,-4 62 0,9-78-218,1-3-19,-2 14 162,0 38-1,3-59-193,1 1 0,-1-1-1,1 0 1,0 1 0,0-1 0,1 0 0,0 0 0,0 0-1,1 0 1,-1 0 0,7 9 0,-9-14-35,1 0 0,0 0-1,0 1 1,0-1 0,1 0 0,-1 0-1,0 0 1,0 0 0,0-1 0,1 1 0,-1 0-1,0 0 1,1-1 0,-1 1 0,1-1-1,-1 1 1,1-1 0,-1 0 0,1 1 0,-1-1-1,4 0 1,-3-1-18,1 1-1,0-1 0,0 0 1,0 1-1,-1-2 1,1 1-1,0 0 0,-1 0 1,1-1-1,3-3 0,3-2-111,0-1-1,-1-1 0,0 1 0,11-16 0,-11 14-54,-1-1-1,0 0 1,-1-1-1,0 1 1,-1-1 0,0 0-1,-1-1 1,-1 1 0,1-1-1,-2 1 1,2-14-1,-4 25 168,0 1-1,0-1 1,0 0-1,0 1 1,0-1-1,0 1 0,0-1 1,0 0-1,0 1 1,0-1-1,0 1 0,0-1 1,-1 1-1,1-1 1,0 0-1,0 1 0,-1-1 1,1 1-1,0-1 1,-1 1-1,1-1 1,0 1-1,-1-1 0,0 1 1,-8 6 35,-9 24 321,10-11 130,1 1-1,1-1 0,-8 40 1,14-57-444,0 1-1,1-1 1,-1 0 0,0 0 0,1 0-1,0 0 1,-1 0 0,1 0-1,0-1 1,0 1 0,0 0 0,0 0-1,1-1 1,-1 1 0,0 0 0,1-1-1,-1 1 1,4 1 0,35 28-51,-27-22 46,-7-5-10,4 4-236,1 0 0,16 8 0,-25-15 188,0 0-1,1 0 1,-1 0-1,0 0 1,1 0 0,-1-1-1,0 1 1,1-1-1,-1 1 1,0-1 0,1 0-1,-1 0 1,1 0-1,-1 0 1,1 0 0,-1-1-1,0 1 1,1-1 0,-1 1-1,3-2 1,9-12-200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1.7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0 19596,'0'9'447,"-1"-1"1,-1 1-1,0-1 0,-2 9 0,-5 18 182,7-24-544,1-1 1,0 0 0,0 0 0,1 1-1,0-1 1,1 0 0,0 1-1,1-1 1,0 0 0,1 0-1,5 13 1,-8-21-85,1-1-1,-1 1 1,1-1 0,0 0-1,-1 1 1,1-1-1,0 0 1,0 0 0,0 0-1,0 0 1,0 0-1,0 0 1,1 0 0,-1 0-1,0 0 1,0 0 0,1-1-1,-1 1 1,0-1-1,1 1 1,-1-1 0,1 1-1,-1-1 1,1 0 0,1 1-1,0-2-4,0 1 0,0-1 0,0 1 0,0-1 0,-1 0 0,1 0 0,0 0-1,0-1 1,-1 1 0,1-1 0,-1 1 0,3-3 0,7-6-33,-1-1 0,0 0 1,16-22-1,34-53-147,-60 86 183,-1-1 1,1 0-1,-1 0 1,1 1-1,0-1 0,-1 0 1,1 1-1,0-1 1,-1 1-1,1-1 0,0 1 1,-1-1-1,1 1 1,0 0-1,0-1 0,0 1 1,0 0-1,-1-1 1,1 1-1,0 0 0,0 0 1,0 0-1,0 0 1,1 0-1,-1 0 6,0 1-1,-1-1 1,1 1 0,0 0-1,0-1 1,-1 1-1,1 0 1,0-1 0,-1 1-1,1 0 1,-1 0 0,1 0-1,-1-1 1,1 1 0,-1 0-1,0 0 1,1 0 0,-1 1-1,2 8 51,0-1-1,-1 1 0,1 13 1,-2-19-43,1 17 41,1 3 23,0 0-1,7 33 1,-9-57-102,0 1 0,0 0 0,0-1 0,0 1 0,1-1 0,-1 1 0,0 0 0,0-1 0,1 1 0,-1-1-1,0 1 1,1 0 0,-1-1 0,0 1 0,1-1 0,-1 1 0,1-1 0,-1 1 0,1-1 0,-1 0 0,1 1 0,0-1 0,0 0-15,-1 0 0,0 0 0,1 0 0,-1 0 0,1 0-1,-1 0 1,1-1 0,-1 1 0,1 0 0,-1 0 0,0-1 0,1 1 0,-1 0-1,1-1 1,-1 1 0,0 0 0,1-1 0,-1 1 0,0-1 0,0 1 0,1-1-1,12-29-748,-5-3 372,1-9-114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2.2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0 16283,'17'25'1439,"32"35"0,-27-33-400,-20-25-992,-1 0-1,1 0 1,-1 1-1,0-1 1,1 1-1,-1-1 1,0 1-1,-1 0 1,1-1-1,0 1 1,-1 0-1,1-1 1,-1 1-1,0 0 1,0 0-1,0-1 1,0 1-1,-1 0 1,1 0-1,-1-1 1,0 1-1,-1 4 0,-3 4 96,0 0-1,-1 0 0,-12 19 0,8-14 82,-11 16 140,14-24-230,1 1 0,0 0 1,0 0-1,1 1 0,1-1 0,0 1 0,0 0 0,-3 13 0,7-22-129,-1 0-1,1-1 1,0 1-1,0 0 0,0-1 1,0 1-1,0 0 0,0-1 1,0 1-1,0 0 1,0-1-1,0 1 0,0 0 1,0-1-1,0 1 0,1 0 1,-1-1-1,0 1 1,0 0-1,1-1 0,-1 1 1,1-1-1,-1 1 0,0-1 1,1 1-1,-1-1 1,1 1-1,-1-1 0,1 1 1,-1-1-1,1 1 1,-1-1-1,1 0 0,0 1 1,-1-1-1,1 0 0,0 0 1,-1 0-1,1 1 1,0-1-1,-1 0 0,1 0 1,0 0-1,-1 0 0,1 0 1,0 0-1,-1 0 1,1 0-1,0 0 0,-1 0 1,1-1-1,0 1 0,3-1-113,0 0-1,0-1 0,0 1 0,0-1 0,0 0 0,-1 0 0,6-4 0,-4 2-7,0 0-1,-1 0 1,0 0 0,0-1-1,0 0 1,0 0 0,-1 0-1,1 0 1,-1 0-1,-1-1 1,1 0 0,1-6-1,4-19-368</inkml:trace>
  <inkml:trace contextRef="#ctx0" brushRef="#br0" timeOffset="1">10 208 15955,'-1'9'1761,"1"0"-1225,9-2-192,4-2 752,8-4-440,3-2-224,9-8-792,2-3-272,2-9 528,1-5-136,-2-10-176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2.8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 0 16636,'0'36'2088,"-1"6"-1256,-7 5-240,-1 1 1185,0-3-793,3-6-128,2-9-400,4-7-208,3-17-704,3-5-392,1-13 640,1-7-184,4-13-136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3.3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1 222 18084,'13'-7'4264,"8"-4"-3258,8-3-629,-1-1-1,28-20 1,-43 26-276,-1 0-1,0-2 1,-1 1 0,0-1 0,0-1 0,11-17-1,-20 27-99,-1 0 0,0 0-1,0-1 1,0 1-1,0 0 1,0-1 0,0 1-1,-1-1 1,1 1-1,-1-1 1,1 1-1,-1-6 1,0 8-1,0-1 1,0 0-1,-1 1 0,1-1 0,0 1 1,0-1-1,0 1 0,-1-1 0,1 1 1,0-1-1,0 0 0,-1 1 0,1 0 1,-1-1-1,1 1 0,0-1 1,-1 1-1,1-1 0,-1 1 0,1 0 1,-2-1-1,1 0 0,0 1 0,0 0 1,-1 0-1,1-1 0,0 1 0,0 0 1,-1 0-1,1 0 0,0 1 0,0-1 1,-1 0-1,1 0 0,0 1 0,-2 0 1,-4 2 1,0 0 1,0 1 0,1 0-1,-1 0 1,1 0 0,0 1-1,1 0 1,-11 12 0,-3 4 9,-15 24 0,22-27-2,1-1 0,1 2 0,-12 28 0,19-39-10,0 1-1,0 0 0,1-1 0,0 1 0,0 0 1,1 1-1,0-1 0,1 0 0,0 0 1,1 12-1,0-20-17,-1 1-1,0-1 1,0 1 0,1-1 0,-1 1 0,1-1 0,-1 0 0,1 1 0,0-1 0,0 0-1,-1 1 1,1-1 0,0 0 0,0 0 0,0 0 0,0 0 0,0 0 0,1 0-1,-1 0 1,0 0 0,0 0 0,3 1 0,-1-1-60,-1-1 0,1 1 1,-1-1-1,1 0 0,0 0 1,-1 0-1,1 0 0,-1 0 0,1 0 1,0-1-1,-1 1 0,4-2 1,3-1-136,1 0 0,-1-1 0,0-1 1,-1 0-1,16-10 0,18-22-245,3-13-134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02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85 14587,'4'-4'1512,"11"-1"-879,6-1-257,14-4 1224,2-1-776,8-1-368,2 0-96,2 3-192,-2 1-80,-10 4-368,-4 1-240,-13 4-336,-5 1 680,-11 2-160,-4 1-160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44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15643,'-2'14'370,"1"-1"0,0 1 0,1 0 0,0 0 0,1-1 1,1 1-1,0-1 0,1 1 0,0-1 0,1 0 0,1 0 0,8 16 0,3 12 229,13 47 1,10 23 401,-39-110-993,0 0 0,1 1 0,-1-1 0,1 0 0,0 0-1,-1 0 1,1 1 0,0-1 0,0 0 0,0 0 0,0 0 0,0 0 0,0 0 0,0 0-1,0-1 1,0 1 0,0 0 0,0 0 0,0-1 0,1 1 0,-1-1 0,0 1 0,1-1-1,1 1 1,-1-1-7,0 0 0,0-1-1,0 1 1,0-1-1,0 1 1,0-1 0,0 0-1,0 1 1,0-1-1,-1 0 1,1 0 0,0-1-1,-1 1 1,3-2-1,5-5-27,-1 0-1,0-1 0,-1 0 1,10-15-1,-11 15 20,0-1 0,-1 1 0,5-14 0,-19 48 35,2 1 0,-7 43 1,14-69-28,0 0 1,0-1 0,0 1-1,0 0 1,1 0 0,-1 0-1,0 0 1,0 0 0,1 0-1,-1 0 1,0 0 0,0-1-1,0 1 1,1 0 0,-1 0-1,0 0 1,0 0 0,1 0-1,-1 0 1,0 0 0,0 0-1,1 0 1,-1 1 0,0-1-1,0 0 1,1 0 0,-1 0-1,0 0 1,0 0 0,0 0-1,1 0 1,-1 0 0,0 1 0,0-1-1,0 0 1,0 0 0,1 0-1,-1 0 1,0 1 0,0-1-1,0 0 1,0 0 0,0 0-1,0 1 1,1-1 0,-1 0-1,0 0 1,0 1 0,0-1-1,0 0 1,0 0 0,0 1-1,0-1 1,0 0 0,0 0-1,0 0 1,0 1 0,0-1-1,14-17 39,-4 1 2,-1-1 0,-1 0 0,-1 0 0,0-1 0,-2 0 0,0 0 0,0-1 0,-2 1 0,0-1 0,-1-32 0,-5 40 56,-3 13-18,-5 19 37,8-11-62,1 0 1,-2 21-1,4-28-41,0 1 0,0 0 0,0-1 0,0 1-1,0-1 1,1 0 0,0 1 0,0-1 0,0 1 0,0-1 0,0 0 0,4 6 0,-5-8-11,1 0 0,0 0-1,-1-1 1,1 1 0,-1 0 0,1-1 0,0 1 0,0-1 0,-1 1 0,1-1-1,0 1 1,0-1 0,0 1 0,0-1 0,-1 0 0,1 1 0,0-1-1,0 0 1,0 0 0,0 0 0,0 0 0,0 0 0,0 0 0,1 0 0,0 0 4,1-1-1,-1 0 1,0 0 0,0 0 0,0 0 0,1 0 0,-1 0 0,-1 0 0,5-3-1,1-3 13,0 0 0,0 0 0,9-13 0,-2 1-17,0 0-1,-2-1 0,0-1 1,-1 0-1,8-23 1,-23 59 30,0 0 1,1 0-1,1 0 1,0 1-1,1-1 1,1 1-1,3 29 1,-4-44-30,1 0 1,1-1-1,-1 1 0,0 0 1,0 0-1,0 0 0,0-1 1,0 1-1,1 0 0,-1-1 1,0 1-1,1 0 1,-1 0-1,1-1 0,-1 1 1,1 0-1,-1-1 0,1 1 1,-1-1-1,1 1 0,-1-1 1,1 1-1,0-1 0,-1 1 1,1-1-1,0 0 1,-1 1-1,1-1 0,0 0 1,0 1-1,-1-1 0,1 0 1,0 0-1,0 0 0,-1 0 1,1 0-1,0 0 1,0 0-1,0 0 0,-1 0 1,1 0-1,0 0 0,0-1 1,-1 1-1,1 0 0,0 0 1,0-1-1,-1 1 0,1 0 1,0-1-1,-1 1 1,2-2-1,3-1 11,1-2 0,-1 1 0,0 0-1,8-9 1,-2-2 13,0 0 0,-1-1 0,16-33 0,2-2-43,-29 162-2164,6-98 1169,-4-13 991,-1 0 0,0 1-1,1-1 1,-1 0-1,0 0 1,1 0-1,-1 0 1,0 0-1,1 0 1,-1 0-1,0 0 1,1-1-1,-1 1 1,1 0-1,-1 0 1,0 0-1,1 0 1,-1 0 0,0-1-1,1 1 1,-1 0-1,0 0 1,0 0-1,1-1 1,-1 1-1,0 0 1,0 0-1,1-1 1,-1 1-1,0 0 1,0-1-1,0 1 1,1 0-1,-1-1 1,0 1 0,0 0-1,0-1 1,0 1-1,0 0 1,0-1-1,0 0 1,8-20-697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3.96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162 159 13859,'-12'26'702,"0"0"0,2 1 0,0 0 0,2 0 0,1 1 0,2 0-1,0 1 1,0 43 0,5-64-525,0 0-1,1 0 1,0-1-1,0 1 1,1-1-1,0 1 1,0-1-1,6 11 1,-7-16-150,0 1 0,0-1 0,0 0-1,0-1 1,1 1 0,-1 0 0,1 0 0,0-1 0,-1 1 0,1 0 0,0-1 0,0 0 0,0 1 0,0-1-1,0 0 1,0 0 0,0 0 0,0 0 0,0-1 0,1 1 0,-1-1 0,0 1 0,0-1 0,1 0 0,-1 1-1,0-1 1,1-1 0,-1 1 0,0 0 0,1 0 0,-1-1 0,4-1 0,1-1-53,1 0 0,-1-1 0,0 0 0,0 0 0,0-1 0,-1 0 0,0 0 0,0 0 0,0-1 0,0 0 0,-1 0 0,7-10 0,6-12-276,24-46 0,13-43-322,-48 98 563,0 0 0,-1 0 0,-2 0 0,4-27 0,-8 44 74,1 0 0,-1 0 0,0 0-1,0 0 1,0 0 0,0 0 0,0 0 0,0 0 0,-1 0 0,1 0 0,-1 0 0,1 0 0,-1 0 0,0 1 0,0-1 0,0 0-1,-1-1 1,2 3-4,-1-1-1,1 1 1,0 0-1,-1 0 0,1-1 1,-1 1-1,1 0 0,0 0 1,-1 0-1,1 0 1,-1-1-1,1 1 0,-1 0 1,1 0-1,-1 0 1,1 0-1,-1 0 0,1 0 1,0 1-1,-1-1 0,1 0 1,-1 0-1,1 0 1,-1 0-1,0 1 0,-16 13 166,8-2-70,1 1 1,0 0-1,1 0 1,0 0-1,1 1 1,0 0-1,2 0 1,-5 20-1,3-8 85,2 0 1,1 0-1,0 51 1,3-66-112,1-1 1,1 1 0,-1-1 0,2 1 0,-1-1 0,7 16-1,-8-23-67,0-1 0,0 0 0,0 0 0,0 0 0,0 0-1,0 0 1,1 0 0,-1 0 0,1 0 0,-1 0 0,1 0-1,0-1 1,0 1 0,0-1 0,0 0 0,0 1-1,0-1 1,0 0 0,0 0 0,0 0 0,0 0 0,1-1-1,-1 1 1,0-1 0,1 1 0,-1-1 0,0 0 0,1 0-1,-1 0 1,0 0 0,1 0 0,-1 0 0,1-1-1,-1 1 1,3-2 0,3-1-29,-1 0 1,0-1-1,0 0 0,0-1 1,-1 0-1,1 0 0,-1 0 1,0 0-1,-1-1 0,10-12 1,-2 1-81,-2 1 0,0-2-1,10-21 1,-14 23 8,-1 0-1,5-17 1,-9 26 83,0 1 0,-1-1 0,0 1 0,0-1 0,-1 0 1,0 1-1,0-1 0,-2-7 0,2 13 15,0 0 0,0 0 0,0 0 0,0 0 0,0 0 0,0 0 0,-1 0 0,1 0 0,0 0 0,-1 0 0,1 1 0,-1-1 0,1 0 0,-1 0 0,1 0 0,-1 1 0,0-1 0,1 0 0,-1 0 0,0 1 0,1-1 0,-1 1 0,0-1 0,0 1 0,0-1 0,0 1 0,-1-1 0,1 1 9,0 0-1,-1 0 1,1 1 0,-1-1-1,1 0 1,0 1-1,-1-1 1,1 1-1,0-1 1,-1 1 0,1 0-1,0-1 1,0 1-1,0 0 1,-2 2-1,-4 3 76,1 0 0,0 1 0,0 0 0,-6 11 0,3-4 18,1 1 0,1 1 0,1 0 0,0 0 0,1 0 0,0 0-1,2 1 1,0 0 0,1 0 0,-1 21 0,3-35-91,0 0 0,0 0 1,1 0-1,-1-1 0,1 1 1,-1 0-1,1 0 0,0-1 1,0 1-1,0-1 0,0 1 1,0 0-1,1-1 0,-1 0 1,1 1-1,2 2 0,-2-4-10,0 1 1,0-1-1,0 0 0,0 0 0,0 0 0,0 0 1,1 0-1,-1-1 0,0 1 0,0-1 0,1 1 0,-1-1 1,0 0-1,1 0 0,-1 0 0,0 0 0,0 0 1,1 0-1,-1-1 0,4 0 0,4-2-31,1 0 0,-1-1 0,0 0 1,0 0-1,0-1 0,13-10 0,53-43-307,-3 1-182,-72 56 499,0 1 0,0-1-1,0 1 1,0-1 0,0 1 0,0-1 0,0 1 0,0-1 0,0 1 0,0 0 0,0 0 0,0-1 0,0 1 0,0 0 0,0 0 0,0 0 0,0 0 0,2 1 0,-2-1 7,0 0-1,-1 1 1,1-1 0,0 1 0,-1-1 0,1 1-1,-1-1 1,1 1 0,-1-1 0,1 1 0,-1 0-1,1-1 1,-1 1 0,0 0 0,1-1 0,-1 1-1,0 0 1,1 0 0,-1 1 0,1 6 2,0 0 0,0-1 0,-1 1 0,-1 11 0,1 1 3,6 15-3,-6-34-32,0 0 1,0 0-1,0 0 0,0 0 0,1 0 1,-1 0-1,0-1 0,1 1 1,-1 0-1,1 0 0,-1 0 0,1 0 1,-1-1-1,1 1 0,-1 0 1,1-1-1,0 1 0,0 0 0,-1-1 1,1 1-1,0-1 0,0 1 0,0-1 1,-1 1-1,1-1 0,0 0 1,0 1-1,0-1 0,0 0 0,0 0 1,1 1-1,-1-2-15,0 1-1,-1 0 1,1-1-1,0 1 1,0 0 0,-1-1-1,1 1 1,0-1 0,-1 1-1,1-1 1,0 1-1,-1-1 1,1 1 0,-1-1-1,1 0 1,-1 1-1,1-1 1,-1 0 0,0 1-1,1-1 1,-1 0-1,0 1 1,0-1 0,1-1-1,3-21-245,-4 21 213,0-27-422</inkml:trace>
  <inkml:trace contextRef="#ctx0" brushRef="#br0" timeOffset="1">15 26 21509,'-15'-14'1448,"17"10"-1440,5-2-352,16 4 568,5 2-88,4 0-136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4.9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31 127 17500,'1'0'86,"0"0"0,-1 1 0,1-1 1,0 1-1,-1-1 0,1 0 0,-1 1 0,1-1 1,0 1-1,-1 0 0,1-1 0,-1 1 0,1-1 1,-1 1-1,0 0 0,1-1 0,-1 1 1,1 0-1,-1 0 0,0-1 0,0 1 0,0 0 1,1 0-1,-1-1 0,0 1 0,0 0 0,0 0 1,0-1-1,0 1 0,0 0 0,0 0 0,-1 0 1,1-1-1,0 2 0,-9 36 877,6-26-553,-7 26 194,5-24-457,1 1-1,0 0 1,2 0-1,0 0 1,0 0-1,2 25 1,0-39-141,0 0 1,0-1 0,0 1-1,0 0 1,0-1-1,0 1 1,0 0 0,0-1-1,1 1 1,-1-1-1,0 1 1,0 0 0,1-1-1,-1 1 1,1-1-1,-1 1 1,0-1 0,1 1-1,-1-1 1,1 1 0,-1-1-1,1 1 1,-1-1-1,1 0 1,0 1 0,-1-1-1,1 0 1,1 1-1,-1-1 0,0 0-1,1 0 1,-1 0 0,0-1-1,1 1 1,-1 0-1,0-1 1,1 1-1,-1-1 1,0 1-1,0-1 1,0 1-1,2-2 1,5-4-8,-1 1 0,-1-1 0,8-8 0,18-24-149,-2-1-1,38-66 1,-43 66 5,-25 38 134,1 0 0,-1 0 0,1-1 0,0 1 0,0 0 0,0 0 0,0 0 0,0 0 0,0 0 0,0 0 0,0 0 0,0 0 0,0 1 0,2-2 0,-3 2 10,1 0 0,-1 0 0,0 1 0,1-1 0,-1 0 0,0 0-1,1 0 1,-1 0 0,0 0 0,1 0 0,-1 1 0,0-1 0,1 0 0,-1 0 0,0 1 0,0-1 0,1 0 0,-1 0 0,0 1-1,0-1 1,1 0 0,-1 0 0,0 1 0,0-1 0,0 0 0,0 1 0,0-1 0,1 0 0,-1 1 0,0-1 0,0 1 0,0-1-1,1 9 6,0-1 0,0 0 0,-1 13 0,1-9-7,0 24 38,0-11 74,1-1 0,9 47 0,-11-68-83,1-1 0,0 1 0,0 0 0,0-1 0,1 1 0,-1-1 0,3 4 0,-4-5-16,1-1-1,-1 1 0,1-1 1,-1 1-1,1-1 0,-1 0 0,1 1 1,-1-1-1,1 0 0,-1 1 1,1-1-1,0 0 0,-1 0 0,1 1 1,-1-1-1,1 0 0,0 0 1,-1 0-1,1 0 0,0 0 0,-1 0 1,1 0-1,0 0 0,-1 0 1,1 0-1,0 0 0,-1-1 0,1 1 1,-1 0-1,1 0 0,0-1 1,-1 1-1,1 0 0,-1-1 0,1 1 1,-1-1-1,1 1 0,-1 0 1,1-1-1,-1 1 0,1-1 0,10-12 59,-1-1-1,-1 0 1,0 0-1,0 0 1,-1-1-1,8-24 1,-5 15-23,53-121-56,-62 144-94,-1 7 79,-1 9 13,-2 22-28,-2 77 84,5-101 0,0-1 0,0 1 1,1-1-1,1 1 1,0-1-1,8 21 0,-10-31-27,0 0-1,0 0 1,0 0-1,0 0 1,0 0-1,0 0 1,1 0-1,-1 0 1,1 0-1,-1-1 1,1 1-1,0 0 0,0-1 1,0 1-1,0-1 1,0 0-1,0 0 1,0 0-1,0 0 1,0 0-1,4 1 1,-3-2 1,-1 0 0,1 0-1,0-1 1,0 1 0,-1-1 0,1 1 0,0-1 0,-1 0 0,1 0 0,-1 0-1,1-1 1,-1 1 0,0 0 0,1-1 0,-1 0 0,0 1 0,0-1-1,2-2 1,10-11 31,-1 1 0,0-2 0,-1 1-1,-1-2 1,18-34 0,-10 10-74,21-64 0,-36 94 7,-1 1-25,0 0 0,0 0 0,-1 0 0,3-20 0,-5 30 42,0 0 1,0 0 0,0 0 0,0 0-1,0 0 1,-1 0 0,1 0-1,0 0 1,0 0 0,0 0 0,0 0-1,0 0 1,0 0 0,0 0 0,0 0-1,0 0 1,0 0 0,0 0-1,0 0 1,0 1 0,0-1 0,0 0-1,-1 0 1,1 0 0,0 0-1,0 0 1,0 0 0,0 0 0,0-1-1,0 1 1,0 0 0,0 0 0,0 0-1,0 0 1,0 0 0,0 0-1,0 0 1,-1 0 0,1 0 0,0 0-1,0 0 1,0 0 0,0 0-1,0 0 1,0 0 0,0 0 0,0 0-1,0 0 1,0 0 0,0 0 0,0 0-1,0-1 1,0 1 0,0 0-1,0 0 1,0 0 0,0 0 0,0 0-1,0 0 1,-5 7-52,-4 18 36,1 0 1,1 1-1,1 0 0,1 0 1,1 0-1,1 0 0,2 28 1,1-53 14,2 40 31,-1-39-40,-1 0 0,0 0 0,1 0 0,-1 0 0,1-1 0,0 1 0,-1 0-1,1-1 1,0 1 0,0 0 0,0-1 0,0 1 0,1-1 0,-1 1 0,0-1 0,1 0 0,-1 1 0,2 0 0,-1-1-38,-1-1 0,0 0 1,0 1-1,0-1 0,0 0 1,0 0-1,0 0 0,0 0 1,0 0-1,0 0 0,0 0 0,0 0 1,0-1-1,0 1 0,1 0 1,-1 0-1,0-1 0,0 1 1,0-1-1,-1 1 0,1-1 1,0 1-1,0-1 0,0 0 1,0 1-1,0-1 0,-1 0 1,1 0-1,0 0 0,-1 0 1,1 1-1,0-1 0,-1 0 1,1-2-1,2-3-109,0 1 1,0-1-1,0 0 1,2-10-1,3-17-309,-4-3-151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5.4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18796,'0'0'1576,"3"3"-1320,0 1-328,4 4 552,4-1-848,2 1 360,11 7-200,3 0-64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5.9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133 123 17444,'-15'14'551,"1"1"0,1 0 0,1 1 0,0 1 0,1-1 0,-10 21 1,15-25-321,1 0 1,0 0 0,1 0 0,0 1 0,1-1 0,0 1 0,1 0 0,1 0 0,0 0 0,1 17 0,0-28-198,0 1 0,0-1 0,0 1 0,1-1 0,-1 0 0,1 1 0,0-1 0,-1 0 0,1 1 0,0-1 0,0 0-1,1 0 1,-1 0 0,0 0 0,1 0 0,-1 0 0,3 2 0,-3-3-23,1 0-1,-1 0 1,1-1-1,-1 1 1,1-1-1,-1 1 1,1-1 0,-1 1-1,1-1 1,0 0-1,-1 0 1,1 0-1,-1 0 1,1 0-1,0 0 1,-1 0-1,1-1 1,-1 1 0,3-1-1,4-3-34,-1 1 1,1-1-1,-1 0 0,0 0 0,0-1 1,-1 0-1,0 0 0,9-10 0,4-6-102,-1-2 1,-1 0-1,-1-1 0,-2 0 0,0-1 0,-1-1 0,-2-1 0,-1 1 1,0-1-1,9-53 0,-17 73 89,-1-1-1,0 1 1,0-1 0,-1 1-1,0-1 1,-2-13 0,2 20 35,0 1 1,0-1-1,0 1 1,0-1-1,0 1 1,0-1-1,0 1 1,0 0-1,0-1 1,0 1-1,0-1 1,0 1 0,0 0-1,-1-1 1,1 1-1,0-1 1,0 1-1,0 0 1,-1-1-1,1 1 1,0 0-1,-1-1 1,1 1-1,0 0 1,-1 0 0,1-1-1,0 1 1,-1 0-1,1 0 1,-1-1-1,1 1 1,0 0-1,-1 0 1,1 0-1,-1 0 1,1 0-1,0 0 1,-1 0 0,1 0-1,-1 0 1,1 0-1,-1 0 1,1 0-1,0 0 1,-1 0-1,1 0 1,-1 0-1,1 0 1,-1 0 0,1 1-1,0-1 1,-1 1-1,-1 0 2,-1 1 0,2 0 1,-1 0-1,0 0 0,0 0 0,1 0 0,-1 0 0,-1 5 1,-7 13 85,2 1 1,0 0 0,1 1-1,2 0 1,0 0 0,1 0-1,1 1 1,1 39 0,2-56-45,0 1-1,1-1 1,0 1 0,0-1 0,0 0 0,1 1 0,3 6 0,-5-12-39,1 1 1,0-1 0,0 1-1,0-1 1,0 1 0,0-1-1,0 0 1,0 0 0,1 1 0,-1-1-1,0 0 1,1 0 0,-1 0-1,0 0 1,1-1 0,-1 1-1,1 0 1,0 0 0,-1-1-1,1 1 1,0-1 0,-1 0 0,1 1-1,0-1 1,-1 0 0,1 0-1,0 0 1,-1 0 0,1 0-1,3-1 1,2-1-99,0 0-1,0 0 1,0-1 0,-1 1-1,1-1 1,-1-1-1,11-6 1,39-36-861,-47 37 699,0 1 0,0-1 0,1 2 1,0 0-1,1 0 0,-1 1 0,1 0 1,13-4-1,-23 9 240,0 1-1,0 0 1,0 0-1,0 0 1,0 0 0,0 0-1,0 0 1,0 0-1,0 0 1,-1 0 0,1 0-1,0 0 1,0 1-1,0-1 1,0 0 0,0 1-1,0-1 1,0 0-1,0 1 1,0 0 0,-1-1-1,1 1 1,0-1-1,0 1 1,-1 0 0,1-1-1,0 1 1,-1 0-1,1 0 1,-1 0 0,1 0-1,-1-1 1,1 1-1,-1 0 1,0 0 0,1 2-1,1 3 47,0 0-1,-1 1 1,0-1-1,1 9 1,-2-11-10,1 33 216,-1-28-130,0 0 1,1-1 0,-1 1 0,2 0-1,-1 0 1,1 0 0,4 11 0,-6-20-87,1 1 0,-1 0 1,0 0-1,1-1 1,-1 1-1,0 0 0,1-1 1,-1 1-1,1-1 0,-1 1 1,1 0-1,-1-1 0,1 1 1,-1-1-1,1 1 1,-1-1-1,1 1 0,0-1 1,-1 0-1,1 1 0,0-1 1,-1 0-1,1 0 0,0 1 1,0-1-1,-1 0 1,1 0-1,0 0 0,1 0 1,-1 0 6,0-1 0,1 1 0,-1-1 0,0 0 0,1 0 0,-1 1 0,0-1 0,0 0 0,0 0 1,0 0-1,0 0 0,0 0 0,2-3 0,3-4 66,-1 0 1,0-1-1,4-10 1,10-38 162,-16 43-229,2 0 1,0 0 0,7-14-1,-12 29-25,0-1-1,-1 0 1,1 0-1,0 0 0,0 1 1,0-1-1,0 0 1,0 0-1,0 0 0,0 1 1,0-1-1,0 0 1,1 0-1,-1 0 0,0 1 1,0-1-1,0 0 1,0 0-1,0 0 0,0 0 1,0 1-1,0-1 1,0 0-1,1 0 1,-1 0-1,0 0 0,0 0 1,0 1-1,0-1 1,0 0-1,1 0 0,-1 0 1,0 0-1,0 0 1,0 0-1,1 0 0,-1 0 1,0 0-1,0 0 1,0 0-1,0 0 0,1 1 1,-1-1-1,0 0 1,0-1-1,0 1 0,1 0 1,-1 0-1,0 0 1,0 0-1,0 0 0,1 0 1,-1 0-1,0 0 1,0 0-1,0 0 0,0 0 1,1 0-1,-1-1 1,0 1-1,0 0 0,0 0 1,0 0-1,0 0 1,1 0-1,-1-1 0,0 1 1,0 0-1,0 0 1,4 14 68,-3-8-28,10 49 307,-10-51-311,0-1 1,0 1 0,0-1 0,1 0 0,-1 1-1,1-1 1,0 0 0,0 0 0,0 0 0,1 0-1,-1-1 1,5 5 0,-6-7-36,0 1 0,0-1-1,0 1 1,0-1 0,0 1 0,0-1 0,0 0 0,0 1-1,0-1 1,0 0 0,1 0 0,-1 0 0,0 0 0,0 0-1,0 0 1,0 0 0,0 0 0,0-1 0,0 1 0,0 0-1,1-1 1,-1 1 0,0-1 0,0 1 0,0-1 0,0 1-1,-1-1 1,1 0 0,0 1 0,0-1 0,0 0 0,1-1-1,2-2-152,-1-1-1,0 1 0,1-1 0,-1 1 0,3-8 0,-1-1-118,-1 1 1,0-1-1,0 0 0,-1-1 0,-1 1 0,-1-1 1,0 1-1,0-1 0,-2-16 0,-2-9-482</inkml:trace>
  <inkml:trace contextRef="#ctx0" brushRef="#br0" timeOffset="1">717 26 12571,'-3'16'1024,"3"4"-760,3-4-200,7-2 32,2-4 104,6-8-104,3-2-96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6.4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70 17924,'-25'94'2406,"-14"65"936,34-129-2861,1 0-1,1 0 1,2 44 0,1-43-730,-1 1-1,-2-1 1,-13 60 0,14-83 242,85-295-493,-60 219 313,4-14-91,43-149-818,-68 219 1018,-4 16 110,-8 21 170,-18 81 765,25-94-823,2-1 1,0 1-1,0 0 0,1-1 0,0 1 0,1 0 0,3 17 1,-3-27-116,-1 0 1,1 0 0,-1 0 0,1 1 0,0-1 0,0 0-1,0 0 1,0 0 0,0 0 0,0 0 0,0 0-1,1-1 1,-1 1 0,1 0 0,-1-1 0,1 1-1,0-1 1,0 1 0,0-1 0,0 0 0,0 0 0,2 2-1,0-3-7,-1 1 0,0-1-1,0 0 1,1 1 0,-1-2-1,0 1 1,0 0-1,1 0 1,-1-1 0,0 0-1,0 0 1,0 0 0,5-2-1,9-5-66,-1-1 1,0-1-1,-1 0 0,17-15 0,-32 25 45,38-32-282,29-23-365,-60 49 527,1 1-1,-1 1 0,1-1 1,0 2-1,1-1 0,-1 1 1,9-3-1,-15 6 118,0 0 1,0-1-1,-1 1 0,1 0 0,0 0 1,0 0-1,-1 0 0,1 0 0,0 1 1,0-1-1,-1 0 0,1 1 0,0 0 1,-1-1-1,1 1 0,-1 0 0,1 0 1,-1-1-1,1 1 0,-1 0 0,1 1 1,-1-1-1,0 0 0,0 0 0,1 1 1,-1-1-1,0 0 0,0 1 0,0-1 1,-1 1-1,3 3 0,0 4 145,1 1-1,-1 0 1,-1 0-1,2 15 1,2 5 156,6 5-578,-15-43 114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7.0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59 1 19060,'14'22'1848,"-14"17"-1191,-3 6-273,-5 8 1104,4 4-664,-2 5-320,0-4-112,1-2-360,2-7-264,3-8-648,-3-5-312,-3-14 936,-4-5-208,-8-17-192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7.5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47 554 15635,'13'18'1457,"13"-9"-769,7-6-152,16-7 640,7-7-168,8-10-119,1-1-201,-2-8-448,-5-2-240,-9 4-624,-12-1-193,-20 5 553,-10 3-208,-14 6-224</inkml:trace>
  <inkml:trace contextRef="#ctx0" brushRef="#br0" timeOffset="1">0 163 19364,'0'-11'1672,"15"-1"-1127,8-3-193,17-6 632,7 0-232,11-2-360,8 2-448,2 5-816,-2 1 864,-6 9-224,-1 4-144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8.2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1 343 16187,'0'0'38,"0"-1"0,0 1 0,0 0 0,0 0-1,0 0 1,0 0 0,0 0 0,0 0 0,0-1-1,0 1 1,0 0 0,0 0 0,0 0 0,0 0-1,0 0 1,0 0 0,0 0 0,0 0 0,0-1-1,0 1 1,0 0 0,0 0 0,0 0 0,1 0-1,-1 0 1,0 0 0,0 0 0,0 0 0,0 0-1,0 0 1,0 0 0,0 0 0,0 0 0,1 0-1,-1-1 1,0 1 0,0 0 0,0 0 0,0 0-1,0 0 1,0 0 0,0 0 0,1 0 0,-1 0-1,0 1 1,0-1 0,0 0 0,0 0 0,0 0-1,0 0 1,0 0 0,1 0 0,-1 0 0,0 0-1,0 0 1,0 0 0,0 0 0,0 0 0,0 0-1,3 11 1054,-1 14 808,-2-24-1873,-2 14 521,1 1 1,1 0-1,1-1 0,4 31 1,-5-45-531,1 0 1,-1 0-1,0 1 1,1-1 0,-1 0-1,1 0 1,-1 1-1,1-1 1,0 0-1,-1 0 1,1 0-1,0 0 1,0 0-1,0 0 1,0 0 0,0 0-1,0 0 1,0 0-1,0-1 1,0 1-1,0 0 1,0-1-1,3 2 1,-2-2-8,0 0 0,1 1 0,-1-1 0,0 0 1,0-1-1,1 1 0,-1 0 0,0-1 0,1 1 0,-1-1 0,0 0 1,4-1-1,5-4-52,0 0 1,0 0-1,19-17 1,32-32-229,12-10-119,-73 64 376,0 0 1,0 1 0,1-1-1,-1 0 1,0 0 0,0 1-1,1-1 1,-1 0-1,1 1 1,-1 0 0,0-1-1,1 1 1,-1 0-1,3-1 1,-3 1 9,-1 1 0,0-1 1,1 0-1,-1 0 0,1 0 0,-1 1 0,1-1 0,-1 0 1,0 1-1,1-1 0,-1 0 0,1 1 0,-1-1 0,0 0 0,1 1 1,-1-1-1,0 1 0,0-1 0,1 0 0,-1 1 0,0-1 1,0 1-1,0-1 0,0 1 0,1-1 0,-1 1 0,0 0 1,0 5 11,0 0 1,0 0-1,0 1 1,-1-1-1,-2 7 1,3-9 7,-8 40 74,-9 57 120,16-87-224,0 0 0,1 0 0,0 0 0,5 27 0,-5-39-9,0-1 0,0 0 0,1 1 0,-1-1 0,1 1-1,-1-1 1,1 0 0,-1 1 0,1-1 0,0 0 0,-1 0-1,1 1 1,0-1 0,0 0 0,0 0 0,0 0 0,0 0-1,0 0 1,2 1 0,-2-2-26,0 1-1,1-1 0,-1 0 1,0 0-1,0 0 1,0 0-1,1 0 1,-1 0-1,0 0 1,0 0-1,0 0 1,1 0-1,-1-1 0,0 1 1,0 0-1,0-1 1,0 1-1,2-2 1,2-1-164,0 0 0,1-1 0,-2 0 0,1 0 0,0 0 0,-1-1 0,7-8-1,5-12-380,0 0-1,-2-2 0,-1 1 1,-1-1-1,11-34 0,28-146-435,-47 189 1370,-1 0 0,-1 0 0,0 0 0,-1-1 0,-3-25 0,2 44-297,0-1 0,0 1 1,0-1-1,0 1 1,0-1-1,0 1 1,0 0-1,0-1 1,0 1-1,0-1 0,0 1 1,0-1-1,-1 1 1,1-1-1,0 1 1,0-1-1,-1 1 0,1 0 1,0-1-1,0 1 1,-1 0-1,1-1 1,-1 1-1,1-1 0,-6 9 735,-2 19-69,-8 53 185,-9 136 0,21 83-466,4-286-366,1 0 0,4 22 0,-5-35-61,0 0-1,0 0 1,0 0 0,0 0-1,0 0 1,0 0-1,0-1 1,0 1-1,0 0 1,0 0 0,0 0-1,0 0 1,0 0-1,0 0 1,1 0-1,-1 0 1,0 0-1,0-1 1,0 1 0,0 0-1,0 0 1,0 0-1,0 0 1,0 0-1,0 0 1,1 0 0,-1 0-1,0 0 1,0 0-1,0 0 1,0 0-1,0 0 1,0 0 0,0 0-1,1 0 1,-1 0-1,0 0 1,0 0-1,0 0 1,0 0-1,0 0 1,0 0 0,0 0-1,1 0 1,-1 0-1,0 0 1,0 0-1,0 0 1,0 0 0,0 0-1,0 1 1,0-1-1,0 0 1,0 0-1,0 0 1,0 0 0,1 0-1,-1 0 1,0 0-1,0 0 1,0 1-1,4-14 36,8-126 85,-7 61-111,-2 49-14,22-184-139,-25 209 137,1 0 1,0 0 0,0 1 0,0-1-1,0 0 1,0 1 0,1-1 0,0 1-1,0 0 1,4-6 0,-5 8 5,0 0 0,1 0 1,-1 0-1,1 0 0,-1 0 1,0 1-1,1-1 0,-1 1 0,1-1 1,0 1-1,-1 0 0,1-1 1,-1 1-1,1 0 0,0 0 0,-1 0 1,1 0-1,-1 0 0,1 1 1,0-1-1,-1 0 0,1 1 1,-1-1-1,1 1 0,-1-1 0,3 2 1,-2-1-1,1 0 0,0 0 0,0 0 0,1-1 0,-1 1 1,0-1-1,0 0 0,0 0 0,0 0 0,0 0 0,0 0 1,0-1-1,0 0 0,0 1 0,5-3 0,-2 0 3,-1 0 1,1 0-1,-1 0 0,0 0 0,0-1 0,-1 0 0,8-7 0,-1-1 4,-1-1 0,-1 0-1,0-1 1,0 0-1,8-19 1,-13 25-1,0-1 0,-1 1 0,1-1 0,-2 0 0,1 0 0,-1-1 1,-1 1-1,0 0 0,0-12 0,0 21-5,-1-1 0,0 1-1,0-1 1,0 1 0,-1-1 0,1 1 0,0-1 0,0 1 0,0-1 0,0 1 0,0-1 0,0 1-1,-1-1 1,1 1 0,0-1 0,0 1 0,-1 0 0,1-1 0,0 1 0,-1 0 0,1-1 0,-1 0-1,-7 5 43,-9 22 65,8-5-46,2 1 0,0 0 0,1 0 0,-4 29 0,4-6 76,1 57 0,5-93-124,-1 11 46,2 1-1,3 22 1,-4-39-60,0 0-1,1 0 0,0 0 1,0-1-1,0 1 1,0 0-1,1-1 0,-1 1 1,1-1-1,0 0 0,0 1 1,0-1-1,0 0 0,1 0 1,-1 0-1,1-1 1,0 1-1,4 3 0,-5-5-40,0 0-1,0 0 1,0-1-1,0 1 1,0 0-1,0-1 1,0 0-1,0 1 1,0-1-1,0 0 1,0 0-1,1 0 1,-1 0-1,0-1 1,0 1-1,0 0 1,3-2-1,-1 1-62,0-1 0,-1 0 0,1 0 0,-1 0 0,1-1 0,-1 1 0,0-1-1,5-4 1,0-2-83,0-1-1,-1 0 1,0 0-1,0-1 0,5-11 1,5-22-302,-3 1-161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8.9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44 443 12923,'-16'59'2170,"7"-24"159,-9 63 0,18-96-2263,-1-1 0,1 0-1,0 0 1,0 1 0,0-1 0,0 0 0,0 1 0,1-1 0,-1 0 0,0 0-1,1 1 1,-1-1 0,0 0 0,1 0 0,1 2 0,-2-3-42,0 1 1,1-1-1,-1 1 1,1-1 0,-1 0-1,1 0 1,-1 1-1,1-1 1,-1 0-1,1 0 1,0 0 0,-1 1-1,1-1 1,-1 0-1,1 0 1,-1 0-1,1 0 1,0 0 0,-1 0-1,1 0 1,-1 0-1,1 0 1,0-1-1,4 0-22,-1-1-1,0 0 1,0 0-1,-1 0 1,1-1-1,0 1 0,5-6 1,17-18-679,-2 0 0,-1-2 0,36-56 0,0 1-1003,-59 83 1685,0 0 0,0 0 0,0-1 0,0 1 0,0 0 0,0 0 0,0-1-1,1 1 1,-1 0 0,0 0 0,0 0 0,0-1 0,0 1 0,1 0 0,-1 0 0,0 0 0,0 0-1,0 0 1,1-1 0,-1 1 0,0 0 0,0 0 0,1 0 0,-1 0 0,0 0 0,0 0 0,1 0-1,-1 0 1,0 0 0,0 0 0,1 0 0,-1 0 0,0 0 0,0 0 0,1 0 0,-1 0 0,0 0-1,4 11 365,-3 24 401,-1-28-653,-1 17 357,1 28 503,0-49-899,0 0-1,1 0 1,-1 0-1,1 0 1,0 0-1,0 0 1,0-1-1,0 1 1,0 0-1,1 0 1,-1-1-1,1 1 1,3 2-1,-5-4-52,1 0-1,0 0 1,0-1-1,0 1 1,0 0-1,0-1 1,0 1-1,0-1 1,0 1-1,0-1 1,0 1-1,0-1 1,0 0-1,0 1 1,0-1-1,1 0 1,-1 0-1,0 0 0,0 0 1,0 0-1,2-1 1,-1 1 1,1-1 0,-1 0 0,1 0 1,-1 0-1,0 0 0,1 0 0,-1-1 0,0 1 0,2-3 0,4-3 32,0-1 0,-1 0 0,11-15-1,2-9-82,-1-1-1,-2-1 0,-1-1 1,-2 0-1,-1-1 0,-2 0 0,-1-1 1,-2 0-1,-2-1 0,3-55 1,-9 90 13,1-1-16,-1 0 1,0-1 0,1 1-1,-2-1 1,1 1-1,0-1 1,-1 1-1,0-1 1,0 1 0,-3-8-1,3 11 25,1 1 0,0 0 1,-1 0-1,1 0 0,0 0 0,-1 0 0,1 0 0,0 0 0,-1 0 0,1 0 0,0 0 1,-1 0-1,1 0 0,0 0 0,-1 0 0,1 0 0,0 0 0,-1 0 0,1 0 0,0 1 1,-1-1-1,1 0 0,0 0 0,-1 0 0,1 1 0,0-1 0,0 0 0,-1 0 0,1 1 1,0-1-1,0 0 0,-1 0 0,1 1 0,0-1 0,0 0 0,0 1 0,0-1 0,0 0 1,-1 1-1,1-1 0,0 0 0,0 1 0,0 0 0,-9 20-40,-8 47 499,3 1 0,2 0 0,4 1 0,1 104 0,7-171-430,0 7 90,0 1 1,1-1 0,2 13-1,-2-22-97,-1 0-1,0 1 0,1-1 1,-1 1-1,1-1 0,-1 0 1,1 1-1,0-1 0,0 0 1,0 0-1,0 0 1,-1 0-1,3 2 0,-2-3-11,-1 1-1,1-1 1,0 0-1,-1 0 1,1 1-1,0-1 1,0 0 0,0 0-1,-1 0 1,1 0-1,0 0 1,0 0-1,-1 0 1,1 0-1,0 0 1,0 0-1,0 0 1,-1 0-1,1-1 1,0 1-1,-1 0 1,1-1-1,0 1 1,0 0 0,-1-1-1,2 0 1,1-2-12,1 0 1,-1 0 0,0 0-1,0-1 1,0 1 0,0-1 0,-1 0-1,1 0 1,-1 0 0,0 0-1,0 0 1,0 0 0,-1-1 0,0 1-1,1-5 1,3-12-93,2-39 0,-6 47 59,1-1-11,-1 9 21,0 1 0,0-1 0,-1 0 0,0 1 0,0-1 0,0 0 1,0 0-1,-1 1 0,0-1 0,0 1 0,-2-8 0,3 12 27,0 0 0,0-1 0,0 1-1,0 0 1,0 0 0,0 0-1,0 0 1,0 0 0,-1 0 0,1-1-1,0 1 1,0 0 0,0 0-1,0 0 1,0 0 0,0 0 0,0 0-1,0 0 1,0 0 0,-1-1 0,1 1-1,0 0 1,0 0 0,0 0-1,0 0 1,0 0 0,0 0 0,0 0-1,-1 0 1,1 0 0,0 0-1,0 0 1,0 0 0,0 0 0,0 0-1,-1 0 1,1 0 0,0 0-1,0 0 1,0 0 0,0 0 0,0 0-1,-1 0 1,1 0 0,0 0-1,0 0 1,0 0 0,0 0 0,0 1-1,-4 8-63,1 15-7,3-10 97,0 1 0,1-1 0,0 1 0,1-1 0,1 1 0,5 15-1,-7-26-19,0-1 0,0 0 0,0 0 0,1 0 0,-1 0 0,1 0-1,0 0 1,0 0 0,0 0 0,0-1 0,0 1 0,1-1 0,-1 1-1,1-1 1,0 0 0,-1 0 0,1 0 0,0-1 0,0 1 0,0 0-1,1-1 1,-1 0 0,0 0 0,0 0 0,1 0 0,-1-1 0,1 1-1,-1-1 1,0 0 0,1 0 0,-1 0 0,5-1 0,3-1-48,1-1 1,-1 0 0,0 0-1,0-1 1,-1-1 0,1 1-1,9-8 1,68-49-541,-49 33 254,-36 25 281,1 1 0,-1 0 0,1 0 0,0 0 0,7-3 0,-11 5 47,1 0 0,-1 0 0,0 0-1,1 0 1,-1 0 0,1 0 0,-1 0-1,0 0 1,1 0 0,-1 0-1,1 0 1,-1 0 0,0 0 0,1 0-1,-1 0 1,0 0 0,1 1 0,-1-1-1,0 0 1,1 0 0,-1 0-1,0 1 1,1-1 0,-1 0 0,1 1-1,-1 0 11,0 0-1,1-1 1,-1 1-1,0 0 1,0 0-1,1 0 1,-1 0-1,0 0 0,0 0 1,0 0-1,0 0 1,-1 0-1,1 0 1,0 0-1,-1 1 0,-12 50 392,8-38-290,1 1 0,0 0 0,2 0-1,-1 0 1,2 1 0,0 20 0,1-35-140,0-1 0,0 1 1,0 0-1,0-1 0,0 1 1,0 0-1,0-1 0,0 1 1,0-1-1,1 1 0,-1 0 1,0-1-1,0 1 0,1-1 0,-1 1 1,0 0-1,1-1 0,-1 1 1,0-1-1,1 1 0,-1-1 1,2 1-1,-2-1-24,1 0 0,-1 0 0,1 0 0,-1 0 0,1 0 0,-1 0 0,1-1 0,-1 1 0,1 0 0,-1 0 0,0 0 0,1-1-1,-1 1 1,1 0 0,-1 0 0,1-1 0,-1 1 0,0-1 0,1 1 0,-1 0 0,1-1 0,15-27-1027,-6-4 513,-5-9-195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6:59.5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13179,'3'30'1176,"3"3"-944,3 3-464,1 2 1160,2-5-848,3-5-120</inkml:trace>
  <inkml:trace contextRef="#ctx0" brushRef="#br0" timeOffset="1">211 293 18116,'-10'34'2115,"8"-28"-1817,0 0 0,0 0 0,0 0-1,1 1 1,0-1 0,0 0-1,0 0 1,1 1 0,0-1 0,1 8-1,-1-13-265,0-1-1,1 1 0,-1 0 0,0 0 1,0-1-1,1 1 0,-1 0 0,1-1 0,-1 1 1,1 0-1,-1-1 0,1 1 0,-1-1 1,1 1-1,0-1 0,-1 1 0,1-1 0,0 1 1,-1-1-1,1 1 0,0-1 0,-1 0 1,1 0-1,0 1 0,0-1 0,0 0 1,-1 0-1,1 0 0,0 0 0,0 0 0,0 0 1,-1 0-1,1 0 0,0 0 0,0 0 1,0 0-1,-1-1 0,1 1 0,0 0 0,1-1 1,3-1-15,-1 0-1,1 0 1,0-1 0,-1 0 0,6-3 0,23-22-407,-13 12-93,26-18 1,-40 30 340,-1 1 0,1 0 0,0 0 0,0 1 0,0-1 0,0 1 0,0 1 0,1-1 0,12-1 0,-17 3 116,0 0 1,0 0-1,0 0 1,0 1-1,0-1 1,0 0-1,0 1 1,0 0-1,0-1 1,0 1-1,-1 0 1,1 0-1,0 0 1,0 0-1,-1 0 1,1 0-1,0 0 1,-1 1-1,3 2 1,-2-1 47,0 0 0,0 1 0,0-1 0,0 1 0,-1-1 0,1 1 0,-1-1 1,0 1-1,1 7 0,-1-1-55,0 1 0,0-1 0,-1 1 0,-1-1 0,0 0 0,-4 19 0,1-20-281,-3-9 39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45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16371,'0'13'489,"-3"26"350,2 0 1,1 0-1,8 54 1,6-22-322,4 0 1,27 74 0,-45-145-519,0 1 1,0-1-1,0 1 1,0-1-1,1 1 1,-1-1-1,0 1 1,0-1-1,0 1 0,0-1 1,1 1-1,-1-1 1,0 1-1,0-1 1,1 1-1,-1-1 1,0 1-1,1-1 1,-1 0-1,1 1 0,-1-1 1,0 0-1,1 1 1,-1-1-1,1 0 1,-1 0-1,1 1 1,-1-1-1,1 0 1,-1 0-1,1 0 0,-1 0 1,1 1-1,-1-1 1,1 0-1,-1 0 1,1 0-1,0 0 1,-1 0-1,1-1 0,-1 1 1,1 0-1,-1 0 1,1 0-1,-1 0 1,1 0-1,-1-1 1,1 1-1,-1 0 1,1 0-1,-1-1 0,0 1 1,1 0-1,-1-1 1,1 1-1,-1-1 1,0 1-1,1 0 1,-1-1-1,0 1 1,1-2-1,19-31-82,-20 32 72,13-25-417,-2 0 1,-1 0-1,-1-1 1,-1 0-1,5-34 1,-13 47-231,-6 17 214,-5 22 137,6-6 303,1 0 0,0 0-1,1 0 1,2 0 0,0 0 0,1 22-1,1-38-30,-1-1-1,1 1 0,-1 0 0,1 0 0,0 0 0,0-1 0,0 1 0,2 3 0,-2-5 16,-1-1 0,0 1 0,1-1 0,-1 1 0,0-1 0,1 0 0,-1 1 0,1-1 0,-1 1 0,1-1 0,-1 0 0,1 0 0,-1 1 0,1-1 1,-1 0-1,1 0 0,-1 0 0,1 1 0,-1-1 0,1 0 0,-1 0 0,1 0 0,0 0 0,-1 0 0,1 0 0,-1 0 0,1 0 0,-1 0 0,1-1 0,0 1 0,-1 0 0,1 0 0,-1 0 0,1-1 0,-1 1 0,1 0 0,-1 0 0,1-1 0,-1 1 0,0 0 0,1-1 0,-1 1 0,1-1 0,-1 1 0,0-1 0,1 1 0,-1-1 0,0 1 0,1-1 1,3-5-161,0-1 0,0 0 1,-1 0-1,0 0 0,0 0 1,0 0-1,-1 0 1,0-1-1,1-12 0,0 8-12,6-42-288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00.6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92 390 19508,'-32'69'1866,"23"-51"-1600,1 0 0,-10 29 1,12-28-55,1 1 1,0 0 0,2 0-1,0 1 1,1-1-1,2 29 1,0-48-200,0 0 0,0 0 0,0 0 0,0 0 0,0 0 0,0 0 0,1 0 0,-1 0 0,0 0 0,0-1 0,1 1 0,-1 0 0,1 0 0,-1 0 0,1 0 0,-1 0 0,1-1 0,-1 1 0,1 0 0,0 0 0,-1-1 0,1 1 0,0-1 0,0 1 0,-1 0 0,1-1 0,0 1 0,0-1 0,0 0 0,0 1 0,0-1 0,0 0 0,1 1 0,0-2 0,-1 1 0,1 0 0,0-1 0,-1 1 0,1-1 0,-1 1 0,1-1 0,-1 0 0,1 0 0,-1 0-1,1 0 1,-1 0 0,0 0 0,0 0 0,1 0 0,-1 0 0,0-1 0,1-1 0,4-6 7,-1 1 1,-1-1-1,1 0 0,-1-1 0,-1 1 1,0-1-1,0 0 0,2-19 0,-2 2-1,-1-56 0,-4 55-35,2 28 13,0-1 1,0 0-1,0 1 0,0-1 1,0 0-1,0 0 1,0 1-1,0-1 1,0 0-1,0 1 0,-1-1 1,1 0-1,0 1 1,0-1-1,-1 0 1,1 1-1,-1-1 1,1 0-1,0 1 0,-1-1 1,1 1-1,-1-1 1,1 1-1,-1-1 1,0 1-1,1-1 0,-1 1 1,1 0-1,-1-1 1,0 1-1,-1-1 1,2 2-11,-1 0 1,1-1 0,-1 1 0,0 0 0,1 0 0,-1-1 0,1 1-1,0 0 1,-1 0 0,1-1 0,0 1 0,-1 0 0,1 0 0,0 0-1,0 0 1,0 0 0,0 0 0,0-1 0,0 1 0,0 0 0,0 0-1,0 0 1,0 0 0,0 0 0,1 1 0,5 25-401,-4-21 118,1 0-1,-1-1 0,1 1 0,1 0 1,-1-1-1,1 0 0,0 1 0,0-2 1,0 1-1,1 0 0,-1-1 0,1 0 1,1 0-1,-1 0 0,0-1 0,1 1 1,0-1-1,-1-1 0,1 1 1,0-1-1,1 0 0,-1 0 0,0-1 1,1 0-1,-1 0 0,0-1 0,1 1 1,-1-1-1,1-1 0,-1 1 0,1-1 1,-1 0-1,0 0 0,0-1 0,1 0 1,-1 0-1,0-1 0,-1 1 0,1-1 1,0-1-1,8-6 0,-6 4 167,1 0-1,-2-1 1,1-1-1,-1 1 1,0-1 0,6-9-1,-10 13 408,-1-1-1,1 0 0,0 0 1,-1 0-1,0 0 0,0 0 0,-1 0 1,1 0-1,-1 0 0,0-1 1,-1 1-1,1-1 0,-1-6 1,0 11-155,0 0 1,0 0 0,0-1-1,0 1 1,0 0-1,-1 0 1,1-1 0,0 1-1,-1 0 1,1 0-1,-1 0 1,1 0 0,-1 0-1,1 0 1,-1 0-1,0 0 1,0 0 0,1 0-1,-3-1 1,2 1-12,1 1 1,-1 0-1,0-1 0,0 1 1,0 0-1,0 0 0,1 0 1,-1 0-1,0 0 0,0 0 1,0 0-1,0 0 0,1 0 1,-1 1-1,0-1 1,0 0-1,0 0 0,1 1 1,-1-1-1,0 0 0,-1 1 1,-1 2 121,-1-1 0,1 1 0,0 0 0,-1-1 0,1 2 1,0-1-1,1 0 0,-1 0 0,-3 7 0,2-1-38,0 1-1,0-1 1,1 1 0,0 0-1,1 0 1,-2 18-1,3-21-142,1 0-1,0-1 1,0 1-1,1 0 0,-1-1 1,1 1-1,1-1 0,-1 1 1,1-1-1,0 0 1,5 9-1,-6-13-41,0 0 0,1 0-1,-1 0 1,1 0 0,0 0 0,-1-1 0,1 1-1,0 0 1,0-1 0,0 0 0,0 1 0,1-1-1,-1 0 1,0 0 0,0 0 0,1 0 0,-1-1-1,1 1 1,-1-1 0,0 1 0,1-1 0,-1 0-1,1 0 1,-1 0 0,1 0 0,-1 0 0,1-1-1,-1 1 1,1-1 0,-1 1 0,0-1 0,4-2-1,4-1-28,0 0-1,0-1 1,0-1-1,-1 1 1,16-14-1,-12 8-28,0-2 0,-1 1 1,-1-1-1,0-1 0,-1 0 0,0-1 0,-2 1 0,1-2 0,7-19 0,-8 15-57,-2 0 1,0 0 0,0 0-1,-2-1 1,-1 0 0,-1 1-1,0-29 1,-1 45 75,-2-1-1,1 1 1,0-1 0,-1 1-1,0 0 1,0-1-1,0 1 1,-1 0-1,-2-7 1,4 11 24,0 0 1,-1 0-1,1 0 0,0-1 0,0 1 1,0 0-1,0 0 0,0 0 0,0 0 1,0-1-1,-1 1 0,1 0 1,0 0-1,0 0 0,0 0 0,0 0 1,0 0-1,-1 0 0,1-1 0,0 1 1,0 0-1,0 0 0,-1 0 1,1 0-1,0 0 0,0 0 0,0 0 1,-1 0-1,1 0 0,0 0 0,0 0 1,0 0-1,0 0 0,-1 0 0,1 0 1,0 0-1,0 0 0,0 1 1,-1-1-1,1 0 0,0 0 0,0 0 1,0 0-1,-1 0 0,-4 11-53,0 12 69,4-17 13,1 1 0,0 0 0,1 0 1,-1-1-1,1 1 0,3 11 0,-3-17-18,-1 0 0,0 1 0,1-1-1,-1 0 1,1 0 0,-1 1 0,1-1 0,0 0-1,-1 0 1,1 0 0,0 0 0,0 0 0,0 0 0,0 0-1,0 0 1,0 0 0,0 0 0,0 0 0,0-1-1,0 1 1,1 0 0,-1-1 0,0 1 0,0-1 0,1 1-1,-1-1 1,0 0 0,1 0 0,-1 1 0,0-1-1,1 0 1,-1 0 0,0 0 0,1-1 0,-1 1 0,0 0-1,1 0 1,-1-1 0,0 1 0,0-1 0,2 0-1,4-2 18,-1-1-1,0 0 0,0 0 0,0-1 0,0 1 0,0-1 0,-1-1 1,9-10-1,35-53 58,-47 67-80,8-14-7,0 0-1,-1-1 1,0 0-1,-1 0 1,-1-1-1,-1 0 1,-1-1-1,6-31 1,-12 41-48,-5 15 12,-6 17-8,-5 25 231,2 1 1,3 0-1,1 1 0,3 0 0,2 1 0,1 94 0,5-136-106,1 0-1,0 1 1,0-1 0,1 0-1,1 0 1,4 14-1,-6-22-60,-1 0 0,1 0 0,0 1 0,-1-1 0,1 0 0,0 0 0,0 0 0,0 0 0,0 0 0,0 0 0,0 0 0,0 0 0,0 0 0,0 0 0,1 0 0,-1-1 0,0 1 0,0-1 0,1 1 0,1 0 0,-1-1-7,0 0 0,0-1 0,-1 1 1,1 0-1,0-1 0,0 1 0,0-1 1,0 0-1,-1 0 0,1 0 0,0 0 1,0 0-1,-1 0 0,1 0 0,-1 0 1,1-1-1,-1 1 0,0 0 0,2-3 1,3-4-8,-1 1 1,0 0 0,-1-1-1,1 0 1,-2 0 0,1 0 0,-1-1-1,0 1 1,-1-1 0,2-15-1,0-2-28,-2 1-1,-1-41 0,-1 60 20,-3-35-49,3 39 52,0 0 0,0 0 0,0 1 0,-1-1 0,1 0 0,-1 1 0,1-1 0,-1 1 0,0-1 0,1 0 0,-1 1 0,0-1 0,0 1 0,0 0 0,0-1 0,0 1 0,-1 0 0,-2-2 0,4 2 4,0 1 0,-1 0 0,1 0 1,-1 0-1,1 0 0,0 0 0,-1 1 1,1-1-1,-1 0 0,1 0 0,0 0 1,-1 0-1,1 0 0,0 0 1,-1 1-1,1-1 0,0 0 0,-1 0 1,1 1-1,0-1 0,-1 0 0,1 0 1,0 1-1,0-1 0,-1 0 0,1 1 1,0-1-1,0 0 0,0 1 0,-1-1 1,1 0-1,0 1 0,0-1 0,0 1 1,-5 17-34,2-1 28,2 0 0,0-1 1,0 1-1,2 0 0,0 0 1,1 0-1,1-1 0,0 1 1,1-1-1,1 0 0,7 17 1,-11-30 5,1-1 0,-1 1 0,1 0-1,-1-1 1,1 0 0,0 1 0,0-1 0,0 0 0,0 0 0,1 0 0,-1 0 0,0 0 0,1-1 0,-1 1 0,1-1 0,0 0 0,0 1 0,-1-1 0,1 0 0,0-1 0,0 1 0,0 0 0,0-1 0,0 0 0,0 0 0,0 0 0,0 0 0,0 0 0,0 0 0,0-1 0,0 1 0,0-1 0,-1 0 0,1 0 0,3-2 0,10-4-109,0 0-1,-1-2 1,0 1-1,24-20 1,-33 24 44,-1 0 15,30-19-248,-35 23 294,1-1-1,0 1 0,-1-1 1,1 1-1,0 0 0,0-1 0,-1 1 1,1 0-1,0 0 0,0-1 1,-1 1-1,1 0 0,0 0 1,0 0-1,0 0 0,-1 0 1,1 0-1,0 0 0,0 0 1,-1 0-1,1 0 0,0 1 1,0-1-1,-1 0 0,1 0 1,0 1-1,0-1 0,-1 1 0,1-1 1,0 0-1,-1 1 0,1-1 1,-1 1-1,1 0 0,-1-1 1,1 1-1,-1-1 0,1 1 1,-1 0-1,1-1 0,-1 2 1,2 5 79,-1 1 1,0-1 0,0 1 0,-1 0-1,0-1 1,0 1 0,-1 0 0,0-1 0,-3 10-1,3-8 61,-1 0-1,1 0 1,0 0 0,1 0-1,0 0 1,1 10-1,0-17-116,-1-1-1,1 0 0,-1 0 1,0 1-1,1-1 0,0 0 1,-1 0-1,1 0 0,0 0 1,0 0-1,-1 0 0,1 0 1,0 0-1,0 0 1,0 0-1,0 0 0,0-1 1,1 1-1,-1 0 0,0-1 1,0 1-1,0-1 0,0 1 1,1-1-1,-1 0 0,0 1 1,1-1-1,-1 0 0,0 0 1,1 0-1,-1 0 0,0 0 1,0 0-1,1 0 0,1-1 1,6 0-33,-1-1 1,0 0 0,1-1-1,7-3 1,-13 5-29,20-9-259,-16 6 267,0 1 0,0 0 0,0 0 0,0 1 0,0 0 0,0 0-1,1 1 1,13-1 0,-10 4-169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01.6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81 17060,'12'3'1360,"18"-3"-920,9-3-136,15-3 408,7-1-208,8-2-128,3-2-23,-2 1-305,-6 1-225,-16 1-527,-10 2-1232,-19 0 1632,-16 5-296,9-7-216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02.2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15931,'1'0'120,"0"0"-1,0-1 1,0 1 0,1 0-1,-1 0 1,0 0-1,0 0 1,0 0-1,1 0 1,-1 1-1,0-1 1,0 0-1,0 1 1,0-1 0,0 1-1,2 0 1,2 1 192,65 13 1889,-35-7-1400,58 19 0,-91-27-784,1 1-1,-1 0 0,0 0 1,1 0-1,-1 1 0,0-1 1,0 0-1,0 1 0,0-1 1,0 1-1,0 0 0,-1 0 0,1 0 1,0 0-1,-1 0 0,0 0 1,1 0-1,1 4 0,-3-3-7,1 0 0,-1 1 0,1-1 0,-1 1 0,0-1 0,0 0 0,0 1 0,-1-1 0,1 0 0,-1 1-1,0-1 1,0 0 0,-2 6 0,-51 107-263,-1 5-329,43-84 423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02.7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41 0 17916,'-2'0'1650,"1"7"-1050,1 13-336,0-17-90,2 74 1626,23 146 0,-23-216-1767,-1 0 1,1 0-1,0 0 1,1-1-1,5 12 0,-7-16-45,0-1 0,0 0 0,0 1 0,0-1-1,0 0 1,0 0 0,0 0 0,0 0 0,0 0 0,0 0-1,0 0 1,1 0 0,-1-1 0,0 1 0,1 0-1,-1-1 1,1 1 0,-1-1 0,1 1 0,-1-1 0,1 0-1,-1 0 1,1 0 0,-1 1 0,1-2 0,-1 1 0,1 0-1,-1 0 1,1 0 0,-1-1 0,1 1 0,1-1-1,6-3-112,-1-1 0,0 0 0,0 0-1,0-1 1,-1 0 0,0 0-1,0 0 1,0-1 0,5-8-1,-3 6-58,0 0 0,0 0 0,18-13 0,-26 21 194,-1 1 1,1-1-1,-1 1 1,0 0-1,1-1 0,-1 1 1,1 0-1,-1-1 1,1 1-1,-1 0 1,1 0-1,-1-1 1,1 1-1,-1 0 0,1 0 1,0 0-1,-1 0 1,1 0-1,-1 0 1,1 0-1,-1 0 1,1 0-1,-1 0 1,1 0-1,0 0 0,-1 0 1,1 0-1,0 1 1,-1 0 16,1 0 0,-1-1 0,0 1 0,0 0 0,0 0 0,0 0 0,1 0 0,-1-1 0,0 1 0,-1 0 1,1 0-1,0 0 0,0-1 0,0 1 0,0 0 0,-1 1 0,-14 33 702,7-21-503,-1 0 0,-1 0 0,0-1 0,0 0 1,-2-1-1,1 0 0,-2-1 0,1 0 0,-2-1 0,-27 16 0,36-23-256,-1-1 0,0-1 0,0 1 0,1-1 0,-1 0-1,-1 0 1,1 0 0,0-1 0,0 0 0,-10-1 0,14 1 12,1-1 0,-1 1 0,0 0 1,1-1-1,-1 1 0,0-1 0,1 1 1,-1-1-1,1 0 0,-1 1 0,1-1 1,-1 0-1,1 0 0,-1 0 0,1 0 1,0-1-1,0 1 0,-1 0 0,1 0 0,0-1 1,0 1-1,0-1 0,0 1 0,1-1 1,-1 1-1,0-1 0,1 0 0,-1 1 1,1-1-1,-1 0 0,1 1 0,0-1 1,0 0-1,0 1 0,0-1 0,0 0 1,0 0-1,0 1 0,1-1 0,-1 0 0,1-1 1,5-14-301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03.3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0 214 15547,'6'-7'320,"-1"0"0,1 1-1,0 0 1,0 0 0,1 0 0,0 1-1,0 0 1,0 0 0,1 1-1,-1 0 1,1 0 0,0 1-1,0 0 1,1 0 0,-1 1-1,0 0 1,16-2 0,-22 4-298,0 1 1,0-1-1,0 0 1,0 0-1,0 1 1,0 0-1,-1-1 1,1 1-1,0 0 1,0 0-1,0 0 1,0 0 0,-1 0-1,1 0 1,-1 0-1,1 0 1,-1 1-1,1-1 1,-1 1-1,0-1 1,1 1-1,-1 0 1,0-1-1,0 1 1,0 0-1,-1 0 1,1 0-1,0 0 1,-1 0-1,1-1 1,-1 1-1,1 0 1,-1 0-1,0 0 1,0 4-1,0 6 3,0 0 1,-1-1-1,0 1 0,-5 20 0,2-12 49,1-12-25,1-1 0,0 1 0,1 0 0,-1 0-1,2 0 1,-1 0 0,1 0 0,1 13 0,0-21-44,-1 1 1,0-1 0,0 0-1,0 1 1,1-1 0,-1 0 0,0 0-1,1 1 1,-1-1 0,0 0 0,1 0-1,-1 1 1,0-1 0,1 0 0,-1 0-1,0 0 1,1 0 0,-1 0 0,0 1-1,1-1 1,-1 0 0,0 0 0,1 0-1,-1 0 1,1 0 0,-1 0 0,0 0-1,1 0 1,-1 0 0,1-1-1,-1 1 1,0 0 0,1 0 0,-1 0-1,0 0 1,1 0 0,-1-1 0,0 1-1,1 0 1,-1 0 0,0 0 0,1-1-1,-1 1 1,0 0 0,0-1 0,1 1-1,-1 0 1,0-1 0,0 1 0,15-15 121,-2-2-105,-2-1 1,-1 0-1,0 0 0,-1-1 0,-1 0 0,-1-1 0,7-29 1,12-29-270,-20 146-104,-6-63 347,0 11 79,1 0 1,0 1 0,1-1 0,1 0-1,0 0 1,1-1 0,8 21 0,-11-34-41,0 0 0,0-1 0,-1 1 0,2 0 1,-1-1-1,0 1 0,0-1 0,0 1 0,1-1 1,-1 1-1,1-1 0,-1 0 0,1 0 0,-1 0 1,1 0-1,0 0 0,-1 0 0,1 0 0,0-1 1,0 1-1,0 0 0,0-1 0,3 1 1,-2-1 23,1-1 1,0 1 0,-1-1 0,1 0 0,-1 0-1,1 0 1,-1 0 0,1-1 0,-1 1 0,0-1 0,6-3-1,4-5 101,-1 0 1,0-1-1,0 0 0,17-21 0,-13 12-149,-1-1 0,-1 0 1,-1-1-1,-1-1 0,0 0 0,14-44 1,-25 60-156,-4 13 69,-5 14 4,1 8 10,2 1-1,-3 47 1,7-65 71,1 0 0,0 0 0,1 0 1,0 0-1,1 0 0,0 0 0,1 0 0,0-1 1,0 1-1,6 10 0,-8-19 3,0 0 0,0 0 0,0 0 0,0 0-1,0 0 1,1-1 0,-1 1 0,1 0 0,-1-1 0,1 1 0,0-1-1,-1 1 1,1-1 0,0 0 0,0 1 0,0-1 0,0 0 0,0-1-1,0 1 1,0 0 0,0 0 0,1-1 0,-1 1 0,0-1 0,0 0-1,1 0 1,-1 0 0,0 0 0,0 0 0,1 0 0,-1-1 0,0 1-1,0-1 1,0 1 0,0-1 0,1 0 0,-1 0 0,0 0 0,0 0-1,2-2 1,5-3 49,0-1-1,-1 0 0,1 0 0,-2 0 1,1-1-1,-1-1 0,7-9 1,-5 4-17,0 0 1,-1 0 0,-1-1-1,0 1 1,-1-2 0,-1 1-1,0-1 1,-1 0 0,-1 0-1,0 0 1,-1 0 0,-1 0-1,0 0 1,-1-1 0,-3-16-1,3 32-39,0-1-1,0 1 0,0 0 0,-1-1 0,1 1 0,0 0 0,-1 0 0,1-1 0,-1 1 0,0 0 0,1 0 0,-1 0 1,0 0-1,0 0 0,1 0 0,-1 0 0,0 0 0,0 0 0,0 0 0,0 0 0,0 0 0,0 1 0,-1-1 0,1 0 1,0 1-1,0-1 0,-2 0 0,1 1-5,1 0 1,-1 0-1,1 0 1,-1 1 0,1-1-1,-1 0 1,1 1-1,0-1 1,-1 1-1,1-1 1,-1 1 0,1 0-1,0-1 1,0 1-1,-1 0 1,1 0-1,0 0 1,0 0 0,0 0-1,0 0 1,0 1-1,0-1 1,-1 3-1,-3 3-199,1 1 0,0-1 0,1 1 0,0 0 0,0 1 0,1-1 0,0 0 0,-1 10 0,2-13 10,0 1-1,1-1 1,-1 0 0,2 1 0,-1-1-1,0 1 1,1-1 0,0 1 0,0-1 0,1 0-1,-1 0 1,1 1 0,5 7 0,10 9-626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03.8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18868,'5'12'1904,"-2"-3"-1327,-3-4-553,-2-10 1728,-1-2-1056,0-4-488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04.5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129 66 14627,'-1'0'99,"0"0"0,0 0 0,0 0 0,0 0 0,1 0 0,-1 0 0,0 1-1,0-1 1,1 0 0,-1 1 0,0-1 0,0 0 0,1 1 0,-1-1 0,0 1 0,1-1 0,-1 1 0,0 1 0,0-2 36,-7 7 135,0 1 0,1-1 1,0 1-1,0 0 0,1 1 0,0 0 0,1 0 0,-7 14 0,3-4-26,1 1 0,2 0 1,-7 26-1,10-34-179,0 1 0,1 1 1,1-1-1,-1 0 0,2 0 1,0 1-1,1-1 0,0 0 1,4 15-1,-5-26-57,0 0-1,1-1 1,-1 1 0,1 0 0,0-1-1,-1 1 1,1 0 0,0-1-1,0 1 1,0-1 0,0 0-1,0 1 1,0-1 0,0 0-1,1 1 1,-1-1 0,0 0 0,1 0-1,-1 0 1,1 0 0,-1 0-1,1-1 1,0 1 0,-1 0-1,1-1 1,0 1 0,-1-1-1,1 0 1,0 1 0,0-1 0,-1 0-1,1 0 1,0 0 0,0 0-1,-1 0 1,1-1 0,2 0-1,3-1 3,-1 0-1,1 0 0,-1-1 0,0 0 0,0-1 0,0 1 1,0-1-1,8-8 0,6-7-3,0 0 0,-1-2 1,-1-1-1,22-35 0,49-102 50,-86 152-46,4-5 23,-2 0-1,1 0 1,-1-1-1,-1 1 1,-1-1 0,4-19-1,-19 87 338,8 2-58,4 57 1,1-98-227,1 0 0,0 1 1,1-1-1,0-1 0,1 1 1,1 0-1,1-1 0,11 22 0,-15-34-57,0 0 0,-1 0-1,1 0 1,1 0 0,-1 0-1,0-1 1,1 1 0,-1-1 0,1 0-1,0 0 1,0 0 0,0 0-1,0 0 1,0 0 0,6 1-1,-6-2-12,-1-1-1,1 0 1,0 1-1,-1-2 1,1 1-1,-1 0 1,1 0-1,-1-1 1,1 1-1,-1-1 1,1 0-1,-1 0 1,1 0-1,-1 0 0,0 0 1,0 0-1,1-1 1,-1 1-1,0-1 1,0 1-1,0-1 1,2-3-1,5-5 8,0 0-1,-1-1 1,0-1-1,-1 1 1,0-1 0,-1 0-1,8-22 1,-4 5-10,-1-1 1,7-41-1,-15 68-14,2-11-4,-1-1 0,0 1 0,-1 0 0,0-1 0,-2-14-1,1 29 6,0 0 0,0 0 0,0 0-1,-1 0 1,1 0 0,0 0 0,0 0-1,0 0 1,0 0 0,0 1 0,0-1-1,0 0 1,0 0 0,-1 0 0,1 0-1,0 0 1,0 0 0,0 0 0,0 0-1,0 0 1,0 0 0,-1 0 0,1 0-1,0 0 1,0 0 0,0 0 0,0 0-1,0 0 1,0 0 0,0 0 0,-1 0-1,1 0 1,0 0 0,0 0 0,0-1-1,0 1 1,0 0 0,0 0 0,0 0-1,-1 0 1,1 0 0,0 0 0,0 0-1,0 0 1,0 0 0,0-1 0,0 1-1,0 0 1,0 0 0,0 0 0,0 0-1,0 0 1,0 0 0,0 0 0,0-1-1,0 1 1,0 0 0,0 0 0,0 0-1,0 0 1,0 0 0,0 0-1,0-1 1,0 1 0,0 0 0,0 0-1,0 0 1,-5 9-9,1 14 49,1-1 0,0 0 0,2 1 1,1 0-1,0-1 0,2 1 0,6 30 0,-7-45 0,1 0 0,0-1-1,0 1 1,1 0 0,0-1 0,5 9-1,-7-14-23,0 0-1,0-1 0,0 1 1,0 0-1,1-1 1,-1 1-1,1-1 0,-1 1 1,1-1-1,0 0 1,0 1-1,-1-1 1,1 0-1,0 0 0,0 0 1,0 0-1,0-1 1,0 1-1,0-1 0,0 1 1,0-1-1,1 0 1,-1 1-1,0-1 0,0 0 1,0-1-1,4 1 1,2-3 18,-1 1 0,1-1 0,0 0 0,-1-1 0,0 0 0,0 0 0,0-1 0,0 1 0,-1-1 0,0-1 0,11-11 0,6-9 53,27-40-1,-47 62-78,9-14-24,0 1-1,-1-2 0,0 1 0,-2-1 1,12-33-1,-20 49-33,-2 4 17,-3 11 6,-5 23 32,3-4 89,-1 50-1,7-69-54,0-1 0,1 1-1,0-1 1,1 0 0,0 1 0,1-1-1,8 21 1,-10-30-31,0 1 0,0-1-1,0 0 1,1 0 0,-1 0 0,1 0-1,-1 0 1,1 0 0,0 0 0,-1 0-1,1 0 1,0-1 0,0 1 0,1-1-1,-1 0 1,0 1 0,3 0 0,-4-2-45,1 0 0,0 1 0,-1-1 0,1 0 0,0 0 0,-1 0 0,1-1 0,-1 1 0,1 0 0,0 0 0,-1-1 1,1 1-1,-1-1 0,1 0 0,-1 1 0,1-1 0,-1 0 0,1 0 0,-1 0 0,0 0 0,0 0 0,1 0 0,-1 0 1,0-1-1,0 1 0,1-2 0,2-3-79,0 0 0,0 0 0,-1-1 1,0 1-1,0-1 0,-1 0 0,0 1 1,0-1-1,-1 0 0,0 0 0,0-1 0,0 1 1,-1 0-1,0 0 0,-1-8 0,-6-38-449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05.1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16516,'6'0'1896,"1"12"-1168,-1 2-360,-1-2 1857,-1 1-209,-4 4-1856,-4-1 24,-4-1 8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05.6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 42 13419,'23'-9'1272,"1"1"-1,46-10 1,-56 16-788,0 0 0,0 0-1,1 2 1,-1-1 0,0 2 0,22 3-1,-33-3-413,0-1 0,-1 1 0,1 0 0,-1-1 0,1 1 0,-1 0-1,0 1 1,1-1 0,-1 0 0,0 1 0,0-1 0,0 1 0,0 0 0,0 0-1,0 0 1,0 0 0,0 0 0,-1 0 0,1 0 0,-1 0 0,0 1-1,0-1 1,1 0 0,-2 1 0,1-1 0,0 1 0,0 0 0,-1-1 0,1 1-1,-1 0 1,0 2 0,0 5 81,-1 0-1,0 0 1,0 0 0,-1 0-1,0-1 1,-7 18-1,-44 95 758,38-93-737,2 0 0,1 1 0,1 0 0,-11 49 1,22-76-161,-1 0 0,1 0 1,-1 0-1,1 0 1,0 1-1,1-1 1,-1 0-1,0 0 0,1 0 1,0 0-1,-1 0 1,1 0-1,0 0 1,3 4-1,-3-5-11,0-1 1,1 1-1,-1-1 0,1 1 0,-1-1 1,1 0-1,-1 0 0,1 0 0,0 0 1,0 0-1,0 0 0,-1 0 0,1 0 1,0-1-1,0 1 0,0 0 0,0-1 1,0 0-1,0 0 0,0 1 0,0-1 1,4-1-1,1 0-113,1 0 1,-1-1-1,0 0 0,0 0 1,0-1-1,0 1 0,0-2 1,-1 1-1,1-1 1,-1 0-1,0 0 0,0-1 1,0 0-1,-1 0 0,1 0 1,-1-1-1,0 1 1,-1-1-1,0 0 0,0-1 1,4-6-1,8-25-391</inkml:trace>
  <inkml:trace contextRef="#ctx0" brushRef="#br0" timeOffset="1">0 269 15155,'25'17'1977,"3"-1"-1145,11-8-280,8-5 2353,10-6-2369,6-6-416,4-12 1256,-4-3-1040,-9-5-24,-4 1-24</inkml:trace>
  <inkml:trace contextRef="#ctx0" brushRef="#br0" timeOffset="2">832 5 19068,'-10'21'1536,"-1"15"-1224,1 5-119,1 7 527,1 3-528,2 0-752,2-2 272,4-10 151,0-4-151,-3-25-72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06.0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0 102 18004,'17'-12'441,"1"0"-1,0 1 1,1 0 0,0 2-1,0 0 1,1 1 0,0 1-1,0 1 1,1 1 0,0 1-1,0 1 1,0 0 0,41 1-1,-53 3-381,0-1 0,0 1 0,0 1-1,-1 0 1,1 0 0,0 1 0,13 5 0,-20-6-39,1-1-1,0 0 1,-1 1 0,1 0 0,-1-1 0,0 1 0,1 0 0,-1 0 0,0 0 0,0 1 0,0-1 0,0 0 0,-1 1 0,1-1 0,-1 1 0,1 0 0,-1 0 0,0-1 0,0 1 0,0 0 0,-1 0 0,1 0 0,-1 0 0,1 0 0,-1 0 0,0 3 0,-1 2 38,0 0 0,-1 0 0,1 0 0,-2-1 1,1 1-1,-1-1 0,0 1 0,-1-1 0,0 0 0,-8 11 1,1-3-82,-1-1 1,0 0 0,-20 17-1,32-28-1173,7-1 455,15-2-65,-12 0 247,-5 0 532,0 1 0,1 0 0,-1-1 0,0 2 0,0-1 0,0 1 0,0 0 0,0 0 0,0 0 0,0 0 0,-1 1 0,1 0 0,-1 0 0,0 0 0,0 1 0,0-1 0,0 1-1,-1 0 1,1 0 0,-1 0 0,0 1 0,0-1 0,0 1 0,-1 0 0,0-1 0,0 1 0,0 0 0,0 0 0,-1 1 0,0-1 0,0 0 0,0 0 0,-1 1 0,0-1 0,0 0 0,0 1-1,-1-1 1,1 0 0,-1 0 0,0 0 0,-3 7 0,-1 4 284,-2 0 0,0-1 0,0 0 1,-1 0-1,-1 0 0,-1-1 0,-14 16 0,7-10 134,-1-1 0,0-1 0,-2-1 0,-23 16 0,33-26-283,-1 0 0,0-1 0,0 0 0,0-1 0,-24 7 1,32-11-140,0 0 0,1 0 0,-1-1 0,0 1 0,0-1 1,0 0-1,0 1 0,0-1 0,0-1 0,0 1 0,0 0 1,0-1-1,0 1 0,0-1 0,1 0 0,-1 0 1,0 0-1,0-1 0,1 1 0,-1 0 0,1-1 0,-1 0 1,1 0-1,0 1 0,0-1 0,0-1 0,0 1 0,0 0 1,0 0-1,-2-5 0,-9-22-284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46.1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0 13803,'-4'7'521,"0"0"1,1 0-1,0 0 1,0 1-1,0-1 1,1 1-1,0-1 0,1 1 1,-2 11-1,2 3 199,0 0-1,3 26 0,5 5-291,2 0-1,2 0 0,33 93 1,-44-146-429,0 0 0,0 0 1,0 0-1,0 0 0,0-1 0,0 1 1,0 0-1,0 0 0,0 0 0,0 0 1,0 0-1,0 0 0,0-1 0,1 1 0,-1 0 1,0 0-1,0 0 0,0 0 0,0 0 1,0 0-1,0 0 0,0-1 0,0 1 1,1 0-1,-1 0 0,0 0 0,0 0 1,0 0-1,0 0 0,0 0 0,1 0 1,-1 0-1,0 0 0,0 0 0,0 0 0,0 0 1,0 0-1,0 0 0,1 0 0,-1 0 1,0 0-1,0 0 0,0 0 0,0 0 1,0 0-1,1 0 0,-1 0 0,0 0 1,0 0-1,0 0 0,0 0 0,0 1 1,0-1-1,1 0 0,-1 0 0,0 0 0,0 0 1,0 0-1,0 0 0,3-12-114,0-22-255,-3 0 0,0 1 0,-7-42 1,-1 54 183,8 20 185,0 1 1,0 0 0,0 0 0,0 0-1,0 0 1,0 0 0,0 0-1,0 0 1,-1 0 0,1 0-1,0 0 1,0-1 0,0 1-1,0 0 1,0 0 0,0 0-1,0 0 1,0 0 0,-1 0-1,1 0 1,0 0 0,0 0-1,0 0 1,0 0 0,0 0 0,0 0-1,-1 0 1,1 0 0,0 0-1,0 0 1,0 0 0,0 0-1,0 0 1,0 0 0,0 0-1,-1 0 1,1 0 0,0 1-1,0-1 1,0 0 0,0 0-1,0 0 1,0 0 0,0 0-1,0 0 1,0 0 0,-1 0 0,-2 14 105,1 0-14,1 1 0,0-1 0,1 1 0,1 0 0,0-1 0,1 0 0,1 1 0,0-1 0,11 28 0,-14-41-86,0 0-1,1 0 0,-1 1 0,1-1 0,0 0 0,0 0 0,-1 0 1,1 0-1,0 0 0,0 0 0,0 0 0,0 0 0,0 0 0,0 0 0,0 0 1,0-1-1,0 1 0,1 0 0,-1-1 0,1 1 0,-1-1-3,0 0 0,0 0 0,0 0 0,0 0 0,0-1 0,0 1 0,0 0 0,0 0 0,0-1 0,-1 1 0,1-1 0,0 1 0,0-1 0,0 1 0,-1-1-1,1 0 1,0 1 0,-1-1 0,1 0 0,0 1 0,0-2 0,2-4-16,1 1 1,-1-1-1,0 0 1,-1 0-1,1 0 0,2-11 1,-2 4-50,0-1-1,-1 0 1,0 1 0,-1-1 0,-1 0 0,0 0-1,-4-26 1,-1 28-29,0 14 129,-1 22 225,5-1 105,2 35 0,-1-52-306,0 0 1,1 0-1,0 0 0,0-1 1,1 1-1,0 0 1,0-1-1,0 1 0,1-1 1,-1 1-1,7 7 1,-8-12-53,0 0 0,0 0 0,0 0 0,0 0 0,1 0 0,-1 0 0,0 0 0,1-1 0,-1 1 0,0 0 0,1-1 0,-1 1 0,1-1 0,-1 1 0,1-1 0,-1 0 0,1 0 0,0 0 0,-1 0 0,1 0 0,-1 0 0,1 0 0,-1 0 0,1 0 0,-1-1 0,1 1 0,-1-1 0,1 1 0,-1-1 0,1 0 0,-1 1 0,0-1 0,3-2 0,4-2 2,0-2 1,0 1-1,-1-1 0,8-8 0,-8 7 19,6-7-13,-10 12-16,-1 0-1,1 0 0,0 0 1,0 0-1,0 0 1,0 0-1,0 1 0,0-1 1,1 1-1,-1 0 1,9-3-1,-12 5 1,1 0 0,0 0-1,0 0 1,0 0 0,0 0 0,0 1 0,0-1-1,-1 0 1,1 1 0,0-1 0,0 1-1,0-1 1,-1 1 0,1-1 0,0 1 0,-1-1-1,1 1 1,0 0 0,-1-1 0,1 1-1,-1 0 1,1-1 0,-1 1 0,1 0 0,-1 1-1,11 24-14,-8-20 12,5 20-11,-5-17 18,0 1 0,1-1 1,9 17-1,-12-26 53,-1-4-28,-3-8 2,-36-82 178,20 49-223,1-1 1,-16-62-1,34 105 3,-1 1 0,0-1 1,1 1-1,0-1 0,-1 0 0,1 1 0,0-1 0,0 1 0,1-1 1,0-3-1,-1 5-4,1 1 1,-1-1 0,1 0 0,0 1-1,-1-1 1,1 1 0,0-1 0,0 1-1,-1-1 1,1 1 0,0-1 0,0 1 0,0 0-1,0 0 1,0-1 0,-1 1 0,1 0-1,0 0 1,0 0 0,0 0 0,0 0-1,0 0 1,0 0 0,0 0 0,0 0-1,-1 1 1,1-1 0,0 0 0,1 1-1,22 4-696,-17-3 540,0 0 1,0-1 0,0 0-1,0 0 1,12-1 0,-6-2-222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07.1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15 171 16748,'-2'-8'1500,"0"8"-445,-2 13 88,-1 26-194,4-19-847,1 0 0,0 0 0,2 0-1,0-1 1,2 1 0,0 0 0,1-1-1,1 0 1,14 31 0,-18-46-98,0-1 0,0 0 0,0 0 0,0 0 0,0 0 0,1 0 0,0 0 0,-1-1 0,1 1 0,0-1 0,6 4 0,-6-5-2,-1 0 1,0 0-1,1 0 1,-1 0-1,1-1 1,-1 1-1,1-1 1,0 0-1,-1 0 1,1 0 0,-1 0-1,1 0 1,-1 0-1,1-1 1,0 1-1,-1-1 1,0 0-1,5-1 1,3-3 2,-1-1 1,0 1-1,0-2 1,0 1-1,-1-1 1,1-1-1,-2 1 1,1-1-1,-1-1 1,9-13-1,-2 1 17,-1-1 0,-1 0 0,14-36 0,-22 46-3,15-42 94,-18 49-83,1 0 0,-2 0 0,1 0 0,0 0 0,-1-1 0,0 1 0,0 0 1,-1-7-1,1 11-25,0 1 1,-1-1 0,1 1-1,0-1 1,0 1 0,-1-1-1,1 1 1,0-1 0,-1 1-1,1-1 1,0 1 0,-1 0-1,1-1 1,-1 1 0,1 0-1,0-1 1,-1 1 0,1 0-1,-1-1 1,1 1-1,-1 0 1,1 0 0,-1 0-1,0-1 1,1 1 0,-1 0-1,1 0 1,-1 0 0,1 0-1,-1 0 1,1 0 0,-1 0-1,0 0 1,1 0 0,-1 0-1,1 0 1,-1 1 0,1-1-1,-1 0 1,1 0 0,-1 1-1,1-1 1,-1 0 0,1 0-1,-1 1 1,1-1 0,-1 0-1,1 1 1,0-1 0,-1 1-1,1-1 1,-1 1 0,-3 4 21,0 1-1,1-1 1,-1 1 0,1-1 0,0 1 0,1 0 0,-1 1 0,1-1 0,1 0 0,-1 0 0,-1 13-1,0 11 49,0 37 0,3-63-70,0 22-1,0 0 1,2 0-1,6 31 1,-6-49 0,1 1 0,-1-1 1,1 0-1,1 0 0,-1-1 1,6 8-1,-7-11 5,1 0 0,-1-1 0,1 1 0,0-1 0,0 0 0,1 0 0,-1 0 0,0-1 0,1 1 0,0-1 0,0 0 0,6 3 0,-6-4 2,-1 0 0,1-1 0,0 1 0,-1-1 0,1 0-1,0 0 1,0 0 0,-1 0 0,1-1 0,0 1 0,-1-1-1,1 0 1,-1 0 0,1-1 0,-1 1 0,1-1 0,-1 1-1,0-1 1,0 0 0,0 0 0,0-1 0,0 1-1,4-5 1,7-7 52,-1 0-1,0-1 1,12-19-1,-24 33-56,15-23 75,-1 1 1,-2-2 0,0 0-1,-1 0 1,-2-1 0,0-1-1,-2 0 1,-1 0 0,6-44-1,-13 65-54,1 0-1,-2 0 0,1-1 0,0 1 0,-3-9 0,3 15-24,0-1 1,0 0-1,0 1 0,0-1 0,0 0 1,-1 1-1,1-1 0,0 0 0,0 1 0,0-1 1,-1 0-1,1 1 0,0-1 0,-1 1 1,1-1-1,-1 1 0,1-1 0,-1 1 0,1-1 1,-1 1-1,1-1 0,-1 1 0,1-1 1,-1 1-1,1 0 0,-1-1 0,0 1 0,1 0 1,-1 0-1,1 0 0,-1-1 0,0 1 1,1 0-1,-1 0 0,0 0 0,1 0 0,-1 0 1,0 0-1,1 0 0,-1 0 0,0 0 0,1 0 1,-1 1-1,0-1 0,1 0 0,-1 0 1,0 1-1,1-1 0,-1 0 0,1 1 0,-1-1 1,1 1-1,-1-1 0,1 0 0,-1 1 1,1-1-1,-1 1 0,1 0 0,-1 0 0,-2 3 1,-1 0-1,1 0 1,0 0-1,0 1 0,1 0 1,-1-1-1,1 1 0,0 0 1,0 0-1,1 0 1,-1 0-1,1 1 0,0 4 1,-1 4-3,1-1 0,0 1 0,2 0 1,1 14-1,-2-25-1,0 0 1,1 0 0,0 0-1,-1 0 1,1 0-1,1 0 1,-1 0-1,0 0 1,1 0-1,-1-1 1,1 1-1,0 0 1,2 2 0,-2-4 0,-1 0 1,0 0 0,0 0-1,1 0 1,-1-1 0,0 1-1,1 0 1,-1-1 0,1 1-1,-1-1 1,1 1 0,-1-1-1,1 0 1,-1 0 0,1 1-1,-1-1 1,1 0 0,-1 0-1,1-1 1,-1 1 0,1 0-1,-1 0 1,1-1 0,-1 1-1,1-1 1,-1 1 0,1-1-1,1-1 1,6-4 6,-1 1-1,0-1 1,0-1 0,-1 0 0,1 0 0,-1 0-1,-1-1 1,0 0 0,7-10 0,2-7 22,23-50-1,-31 61-44,-1-1 0,0 0 0,-1 0 0,-1 0 0,4-26 0,-10 24-39,2 17 52,0 0 1,0 0-1,0 0 1,0 0-1,-1 0 0,1 0 1,0 0-1,0 0 1,0-1-1,-1 1 0,1 0 1,0 0-1,0 0 1,0 0-1,-1 0 0,1 0 1,0 0-1,0 0 1,0 0-1,-1 0 0,1 0 1,0 0-1,0 0 1,0 1-1,0-1 0,-1 0 1,1 0-1,0 0 1,0 0-1,0 0 0,-1 0 1,1 0-1,0 0 1,0 1-1,0-1 0,0 0 1,0 0-1,-1 0 1,-1 3-9,0-1 0,0 1 0,0 0 0,0-1 0,0 1 0,1 0 0,-2 4-1,-8 27 6,1 2 0,1 0-1,-5 60 1,13-87 21,0-4-3,0 0-1,0 0 1,1 0 0,-1 0-1,1 0 1,1 0 0,-1 0-1,1 0 1,2 10 0,-3-15-10,1 0 0,-1 1-1,1-1 1,-1 0 0,0 1 0,1-1 0,-1 0 0,1 0 0,-1 0-1,1 0 1,-1 1 0,1-1 0,-1 0 0,1 0 0,-1 0 0,1 0-1,-1 0 1,1 0 0,-1 0 0,1 0 0,-1 0 0,1-1 0,-1 1-1,1 0 1,-1 0 0,1 0 0,-1-1 0,1 1 0,-1 0 0,1 0-1,-1-1 1,0 1 0,1 0 0,-1-1 0,1 1 0,-1 0 0,0-1-1,1 1 1,-1-1 0,18-18 56,-17 18-56,90-123-449,-91 124 407,0-1-1,1 1 1,-1 0-1,0 0 0,0 0 1,0-1-1,0 1 1,1 0-1,-1 0 1,0 0-1,0-1 0,0 1 1,0 0-1,0 0 1,0-1-1,0 1 0,0 0 1,0 0-1,0-1 1,0 1-1,0 0 0,0 0 1,0-1-1,0 1 1,0 0-1,0 0 0,0-1 1,0 1-1,0 0 1,0 0-1,0-1 0,0 1 1,0 0-1,-1 0 1,1-1-1,-9 0-909,-11 6 187,10 1 260,2 3-64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07.8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117 315 12491,'2'-4'1407,"-4"4"-365,-10 10 346,-9 6 871,24-43-1322,11-41-530,-5 27-254,-2 0 0,-1-1 0,-1-62 0,-4 103-115,-1 1 0,0-1 0,0 0 0,0 1 0,0-1 0,0 0 0,0 1 0,0-1 0,0 1 0,0-1 0,-1 0 0,1 1 0,0-1 0,0 1 0,0-1 0,-1 1 0,1-1 0,0 1-1,-1-1 1,1 1 0,-1-2 0,-6 11 482,-5 22 65,-22 92 992,-32 235 0,65-352-1547,-1 13 73,0 0 0,2 0 1,2 31-1,-2-48-100,0 1 0,1-1 0,-1 0-1,1 0 1,-1 0 0,1 0 0,0 1-1,0-1 1,0 0 0,0-1 0,0 1-1,1 0 1,-1 0 0,1 0 0,-1-1-1,1 1 1,2 1 0,-3-2-15,1 0 0,0 0 1,-1-1-1,1 1 0,0-1 0,0 1 1,0-1-1,0 1 0,0-1 0,-1 0 0,1 0 1,0 0-1,0 0 0,0-1 0,0 1 1,0 0-1,0-1 0,-1 1 0,1-1 0,0 0 1,2-1-1,6-3-124,1-1 0,-2 0 0,1-1-1,-1 0 1,0-1 0,0 0 0,-1 0 0,10-14 0,6-9-457,24-41 0,-25 35 201,-3-1 1,0-1-1,-3 0 0,-1-1 1,-2-1-1,-2-1 1,10-61-1,-22 102 400,0 0 0,1 0 0,-1 0 1,0 0-1,0 0 0,1 0 0,-1 0 0,0 0 0,0 0 1,0 0-1,0 0 0,-1 0 0,1 0 0,0 0 0,0 0 1,0 0-1,-1 0 0,1 1 0,-1-1 0,0-1 0,0 3 19,0 0 0,1 1-1,-1-1 1,0 0-1,0 1 1,1-1 0,-1 1-1,1-1 1,-1 1 0,1-1-1,-1 4 1,-12 50 425,2 0-1,3 1 1,3 0 0,1 91 0,4-146-449,6 43 305,-6-42-323,0 0 1,1 0-1,-1-1 1,1 1-1,0 0 1,-1 0-1,1 0 1,0-1-1,0 1 0,0-1 1,0 1-1,0-1 1,1 1-1,-1-1 1,0 1-1,1-1 1,-1 0-1,1 0 0,1 2 1,-2-3 26,-1 0 0,0 0-1,1 0 1,-1 0 0,0 0 0,0 0 0,1 0-1,-1 0 1,0 0 0,1 0 0,-1 0 0,0 0-1,1 0 1,-1 0 0,0 0 0,0 0 0,1 0-1,-1 0 1,0-1 0,1 1 0,-1 0 0,0 0-1,0 0 1,1 0 0,-1-1 0,0 1 0,0 0-1,0 0 1,1 0 0,-1-1 0,0 1 0,0 0-1,0 0 1,0-1 0,1 1 0,-1 0 0,0-1-1,0 1 1,0 0 0,0 0 0,0-1 0,0 1-1,0 0 1,0-1 0,0 1 0,0 0 0,0 0-1,0-1 1,0 1 0,0 0 0,0-1 0,0 1-1,0 0 1,0-1 0,-1 1 0,1 0 0,0 0-1,0-1 1,-1 1 0,-6-7-12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08.3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 19188,'-7'1'1472,"5"5"-1480,2 0 1481,3 0-673,5-3-520,0 0 56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09.2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39 392 17636,'1'0'91,"-1"1"1,1-1-1,0 1 0,0-1 1,-1 1-1,1-1 1,0 1-1,-1 0 1,1 0-1,-1-1 0,1 1 1,-1 0-1,1 0 1,-1-1-1,0 1 1,1 0-1,-1 0 0,0 0 1,0 0-1,1-1 1,-1 1-1,0 0 1,0 0-1,0 0 0,0 0 1,0 0-1,0 0 1,0 0-1,-1 1 1,-10 30 776,6-19 71,4-11-871,-24 79 1359,23-73-1349,0 0-1,1 1 1,0-1-1,0 1 1,1-1-1,0 1 1,2 14-1,-1-22-72,-1 0 0,0 0 0,0 0 0,0 0 0,1 0-1,-1-1 1,1 1 0,-1 0 0,1 0 0,-1 0 0,1-1 0,-1 1 0,1 0 0,-1-1-1,1 1 1,0 0 0,-1-1 0,1 1 0,0-1 0,0 1 0,0-1 0,-1 1-1,3-1 1,-1 1-4,0-1 0,-1 0-1,1 1 1,0-1 0,0 0-1,0-1 1,0 1 0,0 0-1,0 0 1,3-2 0,3-1-35,-1 0 1,0 0 0,-1 0 0,13-10 0,8-9-173,-1-2 0,-1-1-1,-2-1 1,39-55 0,-70 126 102,5-31 121,-4 13 43,2 0-1,-2 42 1,7-68-57,-1 0-1,1 0 1,0 0 0,0 0-1,0 0 1,0 1 0,0-1-1,1 0 1,-1 0 0,0 0-1,0 0 1,1 0 0,-1 0-1,1 0 1,-1 0 0,1 0-1,-1 0 1,1 0 0,0 0-1,-1 0 1,1 0 0,0 0-1,0 0 1,-1-1 0,1 1-1,0 0 1,1 0 0,0-1 0,-1 0 0,1 0 0,-1 0 0,0 0 0,1 0 0,-1 0 0,1 0 0,-1-1 0,1 1 0,-1-1 0,0 1 0,1-1 0,-1 1 0,0-1 0,0 0 0,1 0 0,-1 1 0,0-1 0,0 0 0,0 0 0,0 0 0,1-2 0,9-8 5,-1-2 0,0 1 0,-1-1 0,0-1-1,11-22 1,27-76 20,-45 108-26,7-18 0,-4 10 4,-1 0 1,0 0-1,0 0 0,3-24 1,-8 28 11,-3 12-7,-5 18 5,2 0-13,1-1-1,1 1 1,2 1 0,0-1-1,1 0 1,2 42 0,0-63-4,0 1 0,0-1-1,1 0 1,-1 1 0,0-1 0,1 1 0,-1-1 0,1 1 0,-1-1 0,1 0 0,0 0 0,-1 1 0,1-1 0,0 0-1,0 0 1,0 0 0,0 0 0,0 0 0,0 0 0,0 0 0,1 0 0,-1 0 0,2 1 0,-1-2 1,-1 0 0,1 0-1,-1 1 1,1-1 0,-1-1 0,1 1 0,-1 0 0,1 0 0,-1 0 0,1-1 0,-1 1 0,0-1 0,1 1 0,-1-1-1,0 1 1,1-1 0,-1 0 0,0 0 0,0 0 0,1 0 0,-1 0 0,0 0 0,1-2 0,11-12 12,-1 0 0,0-2 0,-2 1 0,0-1 0,13-30 0,7-13 14,-30 60-26,0 0-1,1 0 1,-1 0-1,0 0 1,0 1-1,0-1 1,0 0-1,0 0 1,0 0-1,0 0 1,0 0-1,0 0 1,0 0-1,0 0 1,0 0-1,0 0 1,0 0-1,0 0 1,0 0-1,1 0 1,-1 1-1,0-1 1,0 0-1,0 0 1,0 0 0,0 0-1,0 0 1,0 0-1,0 0 1,0 0-1,1 0 1,-1 0-1,0 0 1,0 0-1,0 0 1,0 0-1,0 0 1,0 0-1,0 0 1,0 0-1,0-1 1,0 1-1,1 0 1,-1 0-1,0 0 1,0 0-1,0 0 1,0 0-1,0 0 1,0 0-1,0 0 1,0 0-1,0 0 1,0 0-1,1 18-21,-6 35-11,3-37 21,-2 15-5,2-20 12,1 1-1,-1 0 1,2-1 0,-1 1-1,2-1 1,0 1-1,4 20 1,-5-31 4,0 0 1,0-1 0,0 1 0,1 0 0,-1-1-1,0 1 1,1-1 0,-1 1 0,0 0 0,1-1-1,-1 1 1,1-1 0,-1 1 0,1-1-1,-1 0 1,1 1 0,-1-1 0,1 1 0,-1-1-1,1 0 1,0 1 0,-1-1 0,1 0-1,0 0 1,-1 0 0,1 0 0,0 1 0,-1-1-1,1 0 1,0 0 0,-1 0 0,1 0-1,0 0 1,-1 0 0,1-1 0,0 1 0,-1 0-1,1 0 1,-1 0 0,1-1 0,0 1 0,-1 0-1,1-1 1,23-18-9,-9 2 6,-1-1 0,-1 0-1,0-2 1,13-26 0,33-86 0,-52 113 5,29-73 26,26-111 1,-56 186-2,-3 23-6,-4 32 6,1-27-23,-2 67 26,1 107 1,3-159-3,0 1-1,2-1 1,1 0 0,16 47 0,-21-73-43,1 1 1,-1-1 0,0 0-1,0 0 1,0 0 0,0 0-1,0 0 1,0 0 0,0 0-1,0 0 1,0 1 0,0-1-1,1 0 1,-1 0 0,0 0-1,0 0 1,0 0-1,0 1 1,0-1 0,0 0-1,0 0 1,0 0 0,0 0-1,0 0 1,0 1 0,0-1-1,0 0 1,0 0 0,0 0-1,0 0 1,0 0 0,0 0-1,-1 1 1,1-1 0,0 0-1,0 0 1,0 0 0,0 0-1,0 0 1,0 0-1,0 0 1,0 1 0,0-1-1,-1 0 1,1 0 0,0 0-1,0 0 1,0 0 0,0 0-1,0 0 1,0 0 0,-1 0-1,1 0 1,0 0 0,0 0-1,0 0 1,0 0 0,0 0-1,-1 0 1,1 0-1,0 0 1,0 0 0,0 0-1,0 0 1,0 0 0,-1 0-1,1 0 1,-16-9-906,-24-22-675,35 27 1346,-173-152-2827,176 155 3152,1 0-1,0 0 1,0 0 0,0 0 0,0 0 0,0 0 0,0 0 0,0-1 0,0 1 0,0 0-1,0 0 1,1-1 0,-1 1 0,0-1 0,1 1 0,0-1 0,-1-1 0,8-2 883,13 4-238,27 6 345,83 4 183,-111-9-1695,0-1-1,0 0 1,0-1 0,32-9 0,-48 10 385,0 0 1,0 0-1,0 0 0,0 0 1,0 0-1,0-1 1,-1 1-1,1-1 1,-1 0-1,1 0 0,-1 0 1,1 0-1,-1 0 1,0 0-1,0-1 1,3-4-1,5-16-611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09.7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0 18652,'-3'0'1576,"1"2"-1344,4-1-592,5-1 2457,-1 0-1881,0 2 112,-1-2-72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10.40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15 107 17188,'1'0'73,"0"0"1,-1 1-1,1-1 1,0 0-1,-1 0 1,1 1-1,-1-1 1,1 0 0,0 1-1,-1-1 1,1 1-1,-1-1 1,1 1-1,-1-1 1,1 1-1,-1-1 1,0 1-1,1-1 1,-1 1-1,0-1 1,1 1 0,-1 0-1,0-1 1,0 1-1,1 0 1,-1-1-1,0 1 1,0 0-1,0-1 1,0 1-1,0 0 1,0-1-1,0 2 1,-2 29 651,2-23-192,-12 96 1125,-1 52-845,13-153-794,0-1-1,0 1 1,0 0 0,1-1-1,-1 1 1,1 0 0,0-1 0,-1 1-1,3 3 1,-3-6-16,1 1 0,-1 0 0,1-1 0,0 1 0,-1-1 0,1 1 0,-1-1 0,1 1 0,0-1 0,-1 1 0,1-1 0,0 0 0,0 1 0,-1-1 0,1 0 0,0 1 0,0-1-1,-1 0 1,1 0 0,0 0 0,0 0 0,0 0 0,-1 0 0,1 0 0,0 0 0,0 0 0,0 0 0,-1 0 0,1-1 0,0 1 0,0 0 0,-1 0 0,1-1 0,0 1 0,0-1 0,-1 1 0,2-1 0,4-3-20,0-1-1,0 1 0,0-1 1,-1 0-1,1 0 1,-1-1-1,-1 1 1,1-1-1,3-7 1,36-64-169,-37 64 152,67-143-404,-70 191 550,-7 20-16,1-38-29,0 1-1,2 0 0,0-1 1,1 1-1,6 34 0,-7-50-55,1-1-1,-1 0 0,0 0 1,1 1-1,-1-1 0,1 0 1,0 1-1,-1-1 0,1 0 1,0 0-1,0 0 0,-1 0 0,1 0 1,0 0-1,0 0 0,0 0 1,0 0-1,0 0 0,1-1 1,-1 1-1,0 0 0,2 0 1,-2-1 0,0 0 1,1 0-1,-1 0 1,1 0-1,-1 0 1,1 0-1,-1-1 1,1 1-1,-1 0 1,0-1-1,1 1 1,-1-1-1,0 0 1,1 1-1,-1-1 1,2-1-1,5-4 40,-1-1 1,0 1-1,-1-1 0,11-14 0,-4 3-38,0-2 1,-1 0-1,-1 0 1,-1-1-1,-1 0 1,-1-1 0,-1 1-1,-1-2 1,0 1-1,3-38 1,-10 52-34,-2 10 5,-3 14 1,1 7 62,2 0 0,1 0 0,0 0 0,2 0 1,4 40-1,-4-61-33,0 0 0,1-1 0,-1 1 0,1 0 0,-1-1-1,1 1 1,-1 0 0,1-1 0,0 1 0,0-1 0,0 1 0,0-1 0,0 1 0,0-1 0,0 0 0,0 1 0,1-1-1,1 2 1,-1-3 0,-1 1 0,0-1 1,1 0-1,-1 1 0,0-1 0,1 0 0,-1 0 0,1 0 0,-1 0 0,0 0 0,1 0 0,-1 0 0,1 0 0,-1-1 0,0 1 0,1-1 0,-1 1 1,2-1-1,4-3 35,1-1 0,-1 1 0,0-1 1,-1 0-1,1-1 0,6-7 0,19-21-11,-2-2 0,-1-1 0,-2-1 0,35-66 0,-52 91-81,-10 13 41,0 0 0,0 0 0,0 0 1,0 0-1,0 0 0,0 0 0,0 0 1,1 0-1,-1 0 0,0 0 0,0 0 1,0 0-1,0 0 0,0 0 0,0 0 1,1 0-1,-1 0 0,0 0 0,0 0 1,0 0-1,0 0 0,0 1 0,0-1 0,0 0 1,0 0-1,0 0 0,0 0 0,1 0 1,-1 0-1,0 0 0,0 0 0,0 1 1,0-1-1,0 0 0,0 0 0,0 0 1,0 0-1,0 0 0,0 0 0,0 0 1,0 1-1,0-1 0,0 0 0,0 0 1,0 0-1,0 0 0,0 0 0,0 0 1,0 1-1,0-1 0,0 0 0,0 0 0,-4 33-42,2-20 52,0 11-6,-11 121 130,12-120-65,2 0 1,0 0-1,9 43 0,-10-68-66,9 30 103,-8-29-103,-1-1-1,0 1 0,0 0 1,0-1-1,1 1 1,-1-1-1,0 1 0,1 0 1,-1-1-1,1 1 0,-1-1 1,1 1-1,-1-1 0,0 1 1,1-1-1,0 1 0,-1-1 1,1 0-1,-1 1 0,1-1 1,0 0-1,-1 0 1,1 1-1,-1-1 0,1 0 1,0 0-1,-1 0 0,1 0 1,0 0-1,-1 1 0,1-1 1,0-1-1,0 1 0,-1 0 1,1 0-1,0 0 0,-1 0 1,1 0-1,-1-1 0,1 1 1,0 0-1,0-1 1,2-2-101,1 0 1,-1 0 0,0-1 0,0 1-1,0-1 1,0 1 0,-1-1 0,1 0 0,-1 0-1,0-1 1,0 1 0,-1 0 0,1-1 0,-1 1-1,0-1 1,0 1 0,0-6 0,0-8-251,0 1 0,0-1 0,-4-21 0,-7-24-204,-11-5-187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10.9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13283,'6'20'1528,"0"-1"-1040,0-2-264,2-1 1409,2-1-3210,2 0 1553,6-4-184,6-2-208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11.6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99 263 14931,'-25'44'2034,"-21"41"943,40-74-2467,2 1-1,0-1 1,0 1-1,1 0 1,-3 20 0,6-29-395,0 0 1,0 0 0,0 0 0,0 0 0,0 0-1,0 0 1,1 0 0,1 3 0,-2-5-93,0-1 0,1 1 0,-1 0 0,0-1 0,1 1 0,-1-1 0,1 1 0,-1-1-1,1 1 1,-1-1 0,1 1 0,-1-1 0,1 1 0,0-1 0,-1 0 0,1 1 0,0-1 0,-1 0 0,1 1 0,0-1 0,-1 0 0,1 0 0,0 0 0,0 0 0,-1 0 0,1 0 0,0 0 0,0 0 0,-1 0-1,1 0 1,0 0 0,-1 0 0,1 0 0,0-1 0,0 1 0,-1 0 0,1 0 0,0-1 0,0 0 0,8-3 8,-1-1 1,0 0-1,-1 0 0,1-1 1,-1 0-1,0 0 1,-1-1-1,0 1 0,7-10 1,48-74-50,-36 50 16,27-66 0,-41 81 3,-2 0-1,-1-1 1,-1-1 0,4-27 0,-10 46 4,0 6 0,0-1 1,-1 0-1,1 0 0,-1 1 1,0-1-1,0 0 1,0 0-1,0 1 0,0-1 1,-1 0-1,1 0 0,-1 1 1,0-1-1,0 1 0,-2-5 1,3 6-4,0 1 0,0 0 0,-1 0 0,1-1 0,0 1 0,-1 0 0,1 0 0,0-1 0,-1 1 0,1 0 0,0 0 0,-1 0 0,1-1 0,0 1 0,-1 0 0,1 0 0,-1 0 1,1 0-1,0 0 0,-1 0 0,1 0 0,-1 0 0,1 0 0,0 0 0,-1 0 0,1 0 0,-1 0 0,1 0 0,0 0 0,-1 1 0,1-1 0,0 0 0,-1 0 0,1 0 0,0 1 0,-1-1 0,1 0 0,0 0 0,-1 1 0,-12 14 50,12-14-47,-6 11 26,-1 1 0,2 0-1,-1 0 1,2 1 0,-5 17-1,-16 75 130,21-82-125,2-13-17,-16 100 137,18-100-136,0 0 0,1 0 0,0 0 0,1 0 0,0 0 0,0 0 0,2 0 0,2 10 0,-4-20-16,-1 1-1,0-1 0,1 1 1,0-1-1,-1 0 0,1 1 1,0-1-1,0 0 0,-1 0 1,1 0-1,0 1 0,0-1 1,0 0-1,1 0 0,-1-1 1,0 1-1,0 0 0,0 0 1,1 0-1,-1-1 0,0 1 1,1-1-1,-1 1 0,1-1 1,-1 1-1,0-1 0,1 0 1,-1 0-1,1 0 0,-1 0 1,1 0-1,-1 0 0,1 0 1,-1 0-1,1 0 0,-1-1 1,0 1-1,1-1 0,-1 1 1,1-1-1,1-1 0,5-2-20,-1 0 0,1-1 0,-1 0 0,0 0 0,12-12 0,2-6-99,-1 0 0,20-31 0,-22 29-121,35-38 0,-53 62 226,1 0 1,0 0-1,-1 1 1,1-1-1,0 0 1,0 1-1,-1-1 1,1 1-1,0-1 1,0 1-1,0-1 1,0 1-1,0-1 0,0 1 1,0 0-1,0 0 1,1-1-1,-2 1 8,1 1 0,-1-1 0,1 0 0,-1 0-1,0 0 1,1 1 0,-1-1 0,1 0-1,-1 1 1,0-1 0,1 0 0,-1 1 0,0-1-1,1 0 1,-1 1 0,0-1 0,0 0 0,1 1-1,-1-1 1,0 1 0,0-1 0,0 1 0,0-1-1,0 0 1,1 1 0,0 5-9,-1 0 1,1 0-1,-1 0 0,0 8 0,-1-6 3,1 35 3,-1-14 33,1 0 1,5 36-1,-5-63-22,1 0 0,-1 0 0,0 0 0,1 0 0,0 0 0,-1 0 0,1 0 0,0 0 0,0 0 0,0 0 0,0-1 0,1 1 0,-1 0 0,2 2 0,-2-4 0,0 1-1,0 0 0,0-1 1,0 0-1,0 1 0,0-1 1,0 1-1,0-1 0,0 0 1,0 0-1,0 0 0,0 0 1,0 1-1,0-1 1,0-1-1,0 1 0,0 0 1,0 0-1,0 0 0,2-1 1,2-1 3,0-1 0,0 1 0,-1-1-1,1 0 1,-1-1 0,1 1 0,-1-1 0,-1 1 0,5-6 0,61-77-221,9-9-479,-75 90 618,1 1 0,1 1-1,-1-1 1,1 0 0,6-3-1,-10 7 62,-1-1-1,1 1 1,0-1-1,-1 1 1,1 0-1,0-1 0,0 1 1,0 0-1,-1 0 1,1-1-1,0 1 1,0 0-1,0 0 1,-1 0-1,1 0 0,0 0 1,0 0-1,0 0 1,-1 1-1,1-1 1,0 0-1,0 0 1,0 0-1,-1 1 0,1-1 1,0 1-1,0-1 1,-1 0-1,1 1 1,0-1-1,-1 1 1,1 0-1,-1-1 0,1 1 1,-1-1-1,1 1 1,-1 0-1,1-1 1,-1 1-1,1 0 1,-1 0-1,0-1 0,1 1 1,-1 1-1,2 5-8,-1-1-1,0 0 1,0 1 0,-1-1-1,0 1 1,-1 11-1,0-11 14,1 0 0,0 0 0,0 0-1,1 0 1,1 8 0,-2-15 8,0 0 0,0 0 1,0 1-1,0-1 0,1 0 0,-1 0 1,0 0-1,0 0 0,0 1 0,0-1 1,0 0-1,0 0 0,0 0 0,0 0 1,0 0-1,0 0 0,1 1 0,-1-1 1,0 0-1,0 0 0,0 0 0,0 0 1,0 0-1,0 0 0,1 0 0,-1 0 1,0 0-1,0 0 0,0 0 0,0 1 1,1-1-1,-1 0 0,0 0 0,0 0 1,0 0-1,0 0 0,1 0 0,-1 0 1,0-1-1,0 1 0,1 0 0,7-6-194,5-11-429,31-64-1945,-32 56 681,30-45-1,-35 63 1469,-3 10 387,-2 14 443,-2-16-383,-3 50 1799,-9 56 1,-2 14 219,16 32-1117,-1-117-1204,-1-26 214,-1 0 0,0-1 0,-1 1 0,1 0 0,-2-1 0,0 0 0,0 0 0,-7 15-1,8-18 88,-1-1-1,0 0 0,0 0 0,-1 1 0,1-2 0,-1 1 0,0 0 0,0-1 0,-1 0 0,1 0 0,-1 0 0,0 0 0,0-1 0,-9 5 0,13-8-13,0 1 0,0-1-1,0 1 1,0-1-1,0 0 1,0 1 0,0-1-1,0 0 1,0 0 0,0 0-1,0 0 1,0 0-1,0 0 1,0 0 0,0 0-1,0 0 1,0 0 0,0-1-1,0 1 1,0 0 0,0-1-1,0 1 1,0-1-1,0 1 1,-1-2 0,1 1-3,0-1 1,0 1 0,0 0 0,1-1 0,-1 1-1,0-1 1,1 1 0,-1-1 0,1 1 0,0-1-1,0 0 1,-1 1 0,1-1 0,0 1-1,1-3 1,-1-4 1,1-1-1,1 0 1,0 0-1,0 1 0,4-12 1,17-26-143,1 0 1,3 1 0,38-49-1,-37 55 35,216-304 227,-246 366 532,-13 27-133,7-24-213,0 1 1,2 0 0,1 0 0,-4 51-1,9-73-254,1 1 0,-1-1 0,1 0 0,-1 0 0,1 0 0,4 10 0,-4-13-40,-1-1 0,1 1 0,0 0-1,0-1 1,0 1 0,0-1 0,0 1 0,1-1 0,-1 0 0,0 1 0,1-1 0,-1 0 0,0 0 0,1 0 0,0 0 0,-1 0 0,1 0 0,0-1 0,-1 1 0,1 0 0,0-1 0,0 1 0,3-1 0,-1 0 0,1 0 0,0 0 0,-1 0 1,1-1-1,-1 0 0,1 0 0,-1 0 1,1-1-1,-1 0 0,1 1 0,-1-2 0,7-3 1,6-6-128,25-21 1,-32 24 30,13-10-185,-12 8-99,1 1 0,-1 1 1,1 0-1,1 1 1,16-8-1,-28 15 341,0 1 1,0 0-1,0-1 1,0 1 0,0 0-1,0 0 1,0-1-1,0 1 1,0 0-1,0 0 1,0 0-1,0 0 1,0 0-1,0 1 1,0-1-1,0 0 1,0 0-1,0 1 1,0-1-1,0 0 1,0 1-1,0-1 1,0 1-1,0-1 1,-1 1-1,1 0 1,0-1-1,0 1 1,0 0-1,-1 0 1,1-1-1,-1 1 1,1 0-1,0 0 1,-1 0-1,1 0 1,-1 0-1,0 0 1,1 0 0,-1 0-1,0 0 1,0 0-1,1 0 1,-1 2-1,0 3-107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12.2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89 98 15643,'2'-2'141,"12"-15"568,2 1 0,18-16 0,-31 29-572,1 0 0,0 0 1,-1 0-1,1 0 0,0 1 0,0 0 0,0 0 0,1 0 1,-1 1-1,0-1 0,1 1 0,-1 0 0,1 0 1,0 0-1,-1 1 0,1 0 0,4 0 0,-7 0-89,0 1 1,0 0-1,-1-1 0,1 1 0,0 0 0,-1 0 0,1 0 0,-1 0 0,1 0 0,-1 0 0,1 0 0,-1 1 0,0-1 1,0 1-1,0-1 0,1 1 0,-1-1 0,-1 1 0,1-1 0,0 1 0,0 0 0,0-1 0,-1 1 0,1 0 0,-1 0 1,0 0-1,1 0 0,-1-1 0,0 1 0,0 3 0,0 5 78,0 0 0,-1 1 1,0-1-1,-4 14 0,-2 6 130,-2 0 0,-1-1 0,-24 47 0,-53 79 531,-16 34-137,101-186-633,0 1 1,1 0-1,-1-1 1,1 1 0,0 0-1,0 0 1,0 6 0,1-10-15,0 1 0,0-1 0,0 1 0,0-1 0,1 1 0,-1-1 1,0 0-1,0 1 0,0-1 0,0 1 0,1-1 0,-1 1 1,0-1-1,0 1 0,1-1 0,-1 0 0,0 1 0,1-1 1,-1 0-1,0 1 0,1-1 0,0 1 0,16 0 46,-3-4-49,-1 0-1,0-1 0,1 0 1,-2-1-1,16-8 0,62-38-402,-77 43 288,5-3-22,0 0 0,0-2 0,-1 0-1,-1 0 1,0-2 0,-1 0 0,18-23 0,-11-5-184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12.7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1 173 15763,'25'8'1353,"13"-16"-993,5-11-144,10-4 328,2 1-496,-2-7-1256,-3-1 1208,-13 3-312,-5 4-177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46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18036,'10'2'1536,"-4"13"-1072,-1 6-200,2 13 897,1 7-497,1 9-408,0 4-72,3 6-112,0 0-184,0-3-520,-2-8-72,-1-13 535,2-1-143,-5-11-160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13.3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14 294 15891,'0'7'461,"0"0"1,-1 0-1,0 0 0,0-1 0,0 1 0,-3 7 0,-1 7 1036,5-21-1460,0 0-1,0-1 0,1 1 1,-1 0-1,0 0 0,0 0 0,1-1 1,-1 1-1,0 0 0,1 0 0,-1 0 1,0 0-1,1-1 0,-1 1 1,0 0-1,1 0 0,-1 0 0,0 0 1,1 0-1,-1 0 0,1 0 0,-1 0 1,0 0-1,1 0 0,-1 0 1,0 0-1,1 0 0,-1 0 0,0 1 1,1-1-1,-1 0 0,0 0 0,1 0 1,-1 0-1,0 1 0,0-1 1,1 0-1,-1 0 0,0 1 0,0-1 1,1 0-1,-1 0 0,0 1 0,0-1 1,0 0-1,1 1 0,-1-1 1,0 0-1,0 1 0,0-1 0,0 0 1,0 1-1,0-1 0,0 0 0,0 1 1,0-1-1,0 0 0,0 1 1,0-1-1,0 1 0,0-1 0,0 0 1,0 1-1,0-1 0,0 0 1,0 1-1,0-1 0,-1 0 0,1 1 1,26-19 484,-24 16-520,21-16 105,22-19-209,69-42 0,-110 76 83,1 1 1,-1-1-1,1 1 0,0 0 0,0 1 0,0-1 0,8-1 0,-11 3 24,-1 0 1,1 0-1,-1 0 0,1 0 1,-1 0-1,1 1 0,-1-1 0,1 0 1,-1 1-1,0-1 0,1 1 0,-1-1 1,0 1-1,1 0 0,-1-1 1,0 1-1,0 0 0,0 0 0,1 0 1,-1 0-1,0 0 0,0 0 0,-1 0 1,1 0-1,0 1 0,0-1 1,0 0-1,-1 0 0,1 1 0,0 1 1,2 7 94,-1 1 1,0-1-1,0 1 0,-1 0 1,-1-1-1,0 1 1,-2 18-1,2 31 514,0-59-594,0 0 0,0 0 0,0 0 1,0 0-1,0 0 0,0 0 0,0-1 0,0 1 0,0 0 0,1 0 0,-1 0 1,0 0-1,1 0 0,-1 0 0,1-1 0,-1 1 0,1 0 0,-1 0 0,1-1 1,-1 1-1,1 0 0,0-1 0,-1 1 0,1 0 0,1 0 0,-1-1-6,1 0 0,-1 0 0,0 0-1,0-1 1,0 1 0,0 0 0,0-1 0,0 1-1,0 0 1,0-1 0,0 1 0,0-1-1,0 1 1,0-1 0,-1 0 0,1 1 0,0-1-1,1-1 1,6-7-1,0 0 0,13-19 1,-19 26-24,18-28-100,-4 5-106,1 0 1,1 2 0,2 0 0,30-28-1,-47 49 175,-1 0-1,1 0 0,-1 0 0,1 0 1,0 1-1,0-1 0,0 1 0,0 0 1,0 0-1,5-2 0,-7 3 36,0 0 0,-1 1 0,1-1 0,0 0 0,0 0 0,0 0 0,0 1-1,0-1 1,0 0 0,0 1 0,-1-1 0,1 0 0,0 1 0,0-1 0,-1 1 0,1 0 0,0-1-1,0 1 1,-1 0 0,1-1 0,-1 1 0,1 0 0,-1 0 0,1-1 0,-1 1 0,1 0 0,-1 0-1,0 0 1,1 0 0,-1-1 0,0 1 0,0 0 0,0 0 0,1 0 0,-1 0 0,0 0 0,0 0 0,-1 1-1,2 13 29,-1 0-1,0 0 0,-2 0 1,1 0-1,-9 29 0,-27 72 25,37-116-44,-10 23-404,3-14-74,7-9 463,-1 1 0,1-1 0,0 0 0,0 0 1,0 0-1,-1 0 0,1 0 0,0 0 0,0 0 0,0 0 1,-1 0-1,1 0 0,0 0 0,0 0 0,0-1 0,-1 1 0,1 0 1,0 0-1,0 0 0,0 0 0,0 0 0,-1 0 0,1 0 1,0 0-1,0-1 0,0 1 0,0 0 0,-1 0 0,1 0 1,0 0-1,0-1 0,0 1 0,0 0 0,0 0 0,0 0 1,0 0-1,0-1 0,0 1 0,0 0 0,0 0 0,-1 0 0,1-1 1,0 1-1,-4-22-250,2-8-100</inkml:trace>
  <inkml:trace contextRef="#ctx0" brushRef="#br0" timeOffset="1">541 0 13891,'15'0'1664,"-2"6"-1096,5 6-400,3 0 1641,6 2-1881,2-1 192,4-4-144,0-3-144</inkml:trace>
  <inkml:trace contextRef="#ctx0" brushRef="#br0" timeOffset="2">940 50 17652,'-21'25'2618,"-39"36"0,-11 13 51,63-61-2537,8-13-140,0 1 1,0-1-1,0 0 0,0 0 1,0 0-1,0 1 0,0-1 0,0 0 1,0 0-1,0 0 0,0 0 0,0 1 1,0-1-1,0 0 0,0 0 0,1 0 1,-1 0-1,0 1 0,0-1 0,0 0 1,0 0-1,0 0 0,0 0 0,0 0 1,1 1-1,-1-1 0,0 0 0,0 0 1,0 0-1,0 0 0,1 0 0,-1 0 1,0 0-1,0 0 0,0 0 0,0 0 1,1 1-1,25-4-888,-17 1 777,7-1-146,1 0 1,0 2-1,0 0 0,0 1 1,28 3-1,-40-2 262,0-1 0,0 1-1,0 0 1,0 1 0,0-1 0,0 1 0,-1 0-1,1 0 1,-1 1 0,1-1 0,-1 1 0,0 0 0,0 0-1,0 0 1,0 1 0,-1-1 0,1 1 0,-1 0-1,0 0 1,0 0 0,0 1 0,-1-1 0,4 8 0,-5-8 41,0 1 1,-1-1-1,1 1 1,-1 0-1,0-1 1,0 1-1,0 0 1,-1-1-1,1 1 1,-1 0-1,0-1 1,-1 1-1,1-1 1,-1 0-1,0 1 1,0-1-1,0 0 1,0 0-1,-1 0 1,-5 6 0,-1 1 95,0-1 0,-1 1 0,0-1 0,-1-1 0,-18 13 0,21-17-199,1 0 1,-1 0-1,-1 0 0,1-1 0,0-1 0,-1 1 1,0-1-1,0-1 0,0 0 0,0 0 0,0-1 0,0 0 1,-1 0-1,-12-1 0,20-1 40,0 1 1,0 0-1,0-1 1,0 1-1,1-1 0,-1 1 1,0-1-1,0 0 1,1 0-1,-1 0 0,0 0 1,1 0-1,-1 0 1,1 0-1,-1-1 1,1 1-1,0-1 0,-1 1 1,1-1-1,0 1 1,0-1-1,0 1 0,0-1 1,-1-3-1,-7-23-408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14.3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204 110 19364,'-1'0'50,"1"0"0,0 0 0,0 0 0,0 0 0,0 0 0,0 0 0,0 0-1,0 0 1,0 0 0,0 0 0,0 0 0,0 0 0,-1 0 0,1 0 0,0 0 0,0 0 0,0 0 0,0 0 0,0 0-1,0 0 1,0-1 0,0 1 0,0 0 0,0 0 0,0 0 0,0 0 0,0 0 0,0 0 0,0 0 0,0 0-1,0 0 1,0 0 0,0 0 0,0-1 0,0 1 0,0 0 0,0 0 0,0 0 0,0 0 0,0 0 0,0 0 0,0 0-1,0 0 1,0 0 0,0 0 0,0 0 0,0-1 0,0 1 0,0 0 0,0 0 0,-16-2 1706,12 2-1591,1 0 0,-1 0 0,1 0 0,-1 0 0,1 1 1,-1-1-1,1 1 0,-6 2 0,10 14-1795,-13 24 1622,11-39 28,1 0-1,-1 0 1,0 0-1,-1 0 0,1 0 1,0 0-1,0-1 1,-1 1-1,1 0 1,-1-1-1,0 1 1,1-1-1,-1 1 1,0-1-1,0 0 1,-4 2-1,5-3-14,1 0 1,-1 0-1,0 0 0,0 0 0,0 0 1,0 0-1,0 0 0,0-1 0,0 1 1,0 0-1,0-1 0,0 1 0,1-1 1,-1 1-1,0-1 0,0 1 1,0-1-1,1 1 0,-1-1 0,0 0 1,1 1-1,-1-1 0,0 0 0,1 0 1,-1 1-1,1-1 0,-1 0 0,1 0 1,0 0-1,-1 0 0,1-1 0,-12-35 27,10 30-31,-5-15-55,4 14-22,0-1 0,1 1 0,0-1 1,-2-15-1,8 30-47,-4-6 144,1 0 0,-1 1 1,1-1-1,-1 1 0,0-1 1,1 1-1,-1-1 0,0 1 1,1-1-1,-1 1 1,0-1-1,0 1 0,1-1 1,-1 1-1,0 0 0,0-1 1,0 1-1,0-1 1,0 1-1,0 0 0,0-1 1,0 1-1,0-1 0,0 1 1,0 0-1,0 0 0,-1 0 15,0 1-1,1-1 0,-1 0 0,1 1 0,0-1 0,-1 1 0,1-1 0,0 1 1,0-1-1,0 0 0,0 1 0,0-1 0,0 1 0,0-1 0,1 1 0,-1-1 1,0 0-1,1 1 0,-1-1 0,1 1 0,0-1 0,-1 0 0,1 0 0,0 1 0,0-1 1,0 0-1,0 0 0,0 0 0,0 0 0,0 0 0,0 0 0,0 0 0,0 0 1,1-1-1,-1 1 0,0 0 0,1-1 0,-1 1 0,0-1 0,1 1 0,2-1 0,0 1-7,0 0 0,1 0 0,-1-1-1,1 0 1,-1 0 0,1 0-1,-1-1 1,1 0 0,-1 1-1,0-1 1,1-1 0,5-2 0,-3 1-18,-1 0 1,1-1 0,-1 0 0,0 0-1,0-1 1,0 0 0,-1 0 0,0 0-1,0-1 1,0 1 0,0-1 0,-1 0-1,0-1 1,-1 1 0,4-9 0,-6 14-10,-1 0 0,1 0 1,-1 0-1,0 0 1,0 0-1,1 0 0,-1 0 1,0 0-1,0-1 1,0 1-1,0 0 0,0 0 1,-1 0-1,1 0 1,0 0-1,0 0 0,-1 0 1,1-1-1,-1 1 1,0-1-1,0 1 2,1 1 0,-1-1-1,0 1 1,0-1 0,1 1 0,-1-1 0,0 1 0,0-1-1,0 1 1,0-1 0,0 1 0,0 0 0,0 0 0,0 0-1,0-1 1,0 1 0,0 0 0,-1 0 0,-3 1 3,1-1 1,-1 1 0,1 0 0,0 0 0,-1 0-1,1 1 1,0 0 0,-6 2 0,-2 4-2,1 0 0,0 1 0,1 0 0,-1 1 0,2 0 0,-1 1 0,2 0 0,-1 0 0,-9 17 0,7-8-3,1 0-1,1 0 1,1 1-1,1 0 1,-6 24 0,12-40 5,0 0 1,0 0 0,0 0-1,1-1 1,0 1 0,0 0-1,0 0 1,1 7 0,0-11-7,-1 0 1,0 0 0,0 0-1,1-1 1,-1 1 0,1 0 0,-1 0-1,1-1 1,-1 1 0,1 0 0,-1-1-1,1 1 1,0 0 0,-1-1-1,1 1 1,0-1 0,0 1 0,-1-1-1,1 1 1,1-1 0,0 1-2,0-1 1,0 0 0,0 1-1,0-1 1,-1 0-1,1 0 1,0 0-1,0-1 1,0 1 0,0 0-1,0-1 1,0 1-1,2-2 1,18-8-138,0-2-1,0 0 1,-1-1 0,35-29 0,-13 10-144,-21 15 136,22-14-292,0 1 0,52-25 0,-90 52 407,1 0 0,-1 1 0,1-1 0,12-1 0,-18 4 42,0-1 0,0 1 1,0 0-1,1 0 1,-1 0-1,0 0 0,0 0 1,0 0-1,0 0 1,0 0-1,0 0 0,0 1 1,0-1-1,0 0 1,0 1-1,0-1 0,0 0 1,0 1-1,0 0 1,0-1-1,0 1 0,0-1 1,-1 1-1,1 0 1,0 0-1,0 0 0,-1-1 1,1 1-1,0 0 1,-1 0-1,1 0 0,-1 0 1,1 0-1,-1 0 1,0 0-1,1 0 0,-1 0 1,0 1-1,1 6 123,-1-1 0,0 0 0,0 0 1,-1 0-1,-2 9 0,-1 20 505,4-35-626,0 0-1,0-1 1,0 1 0,0-1-1,0 1 1,0-1-1,0 1 1,0-1-1,0 1 1,0 0 0,0-1-1,0 1 1,1-1-1,-1 1 1,0-1 0,0 1-1,1-1 1,-1 1-1,0-1 1,1 1-1,-1-1 1,0 0 0,1 1-1,-1-1 1,1 1-1,-1-1 1,1 0 0,-1 1-1,1-1 1,-1 0-1,1 0 1,-1 0-1,1 1 1,-1-1 0,1 0-1,-1 0 1,1 0-1,0 0 1,-1 0 0,1 0-1,-1 0 1,1 0-1,-1 0 1,1 0 0,0 0-1,-1 0 1,1 0-1,-1-1 1,1 1-1,28-14 130,18-24-329,-37 28 55,0 2 0,1-1 0,-1 1 0,2 1 0,-1 0 0,1 0 0,18-6 0,-30 13 116,1-1 0,0 1 0,0 0-1,0-1 1,0 1 0,0 0 0,0 0 0,0 0 0,0 0-1,0 0 1,0 0 0,0 0 0,0 0 0,0 0 0,0 0-1,0 0 1,0 1 0,0-1 0,0 1 0,0-1-1,0 0 1,0 1 0,0-1 0,-1 1 0,1 0 0,1 0-1,-1 1 14,0-1 0,-1 0-1,1 1 1,-1 0 0,1-1 0,-1 1-1,1-1 1,-1 1 0,0 0-1,1-1 1,-1 1 0,0 0-1,0-1 1,-1 3 0,0 7 57,-1-1 1,-1 1 0,-5 16 0,5-19 41,-15 36-655,18-42 504,-1 0 1,0-1 0,0 1-1,0 0 1,0-1-1,0 1 1,-1-1-1,1 1 1,0-1-1,-1 1 1,1-1 0,-1 0-1,1 0 1,-1 0-1,0 0 1,1 0-1,-1 0 1,0 0-1,-3 0 1,-3-1-283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16.0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66 0 17084,'0'9'1464,"3"12"-928,-5 8-208,-8 14 624,4 13-360,0 9-199,1 2 31,0-4-112,4-4-168,1-11-232,0-8-200,1-14-496,-1-7-409,-3-10 961,-9-4-232,-7-2-216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16.6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97 575 13731,'18'5'1824,"7"-1"-759,2-2-401,8-4 1928,4-5-1464,6-7-359,0-1-17,2-3-376,-4 0-256,-8 3-600,-1 2-296,-13 1-465,-3 1 937,-9 5-240,-1-3-224</inkml:trace>
  <inkml:trace contextRef="#ctx0" brushRef="#br0" timeOffset="1">35 98 16956,'-18'-12'1856,"5"-2"-1280,10 1-184,7 1 808,19-2-399,10 4-97,16 1-200,7 1-144,10 4-128,0 2-32,5 4-192,-2 4-312,-14 1 216,-10 2 56,-13 0-88,-10 0-24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17.2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0 103 16564,'3'5'389,"0"1"0,0-1-1,-1 1 1,0 0 0,0 0 0,0 0 0,-1 0 0,1 11 0,3 10 574,-5-27-955,2 10 238,0-1-1,0-1 1,1 1-1,1 0 1,-1-1-1,6 9 1,-8-15-213,0-1 0,0 0 0,0 0 1,0 0-1,0 0 0,0 0 0,0 0 0,0 0 0,0 0 0,1 0 1,-1-1-1,0 1 0,1 0 0,-1-1 0,0 1 0,1-1 0,-1 1 0,3-1 1,-1 0-19,-1 0 1,0-1 0,1 1 0,-1-1 0,0 1 0,0-1-1,1 0 1,-1 0 0,0 0 0,0 0 0,0 0 0,0-1 0,0 1-1,0-1 1,3-2 0,17-19 26,-1-1 0,-1 0 1,31-51-1,17-21-56,-67 95 12,0-1 1,0 0-1,1 1 0,-1 0 1,0-1-1,1 1 1,-1 0-1,1-1 1,-1 1-1,1 0 0,0 0 1,-1 0-1,1 1 1,0-1-1,2-1 1,-3 3 1,0-1 0,-1 0 1,1 0-1,0 0 1,-1 0-1,1 1 0,-1-1 1,1 0-1,0 0 0,-1 1 1,1-1-1,-1 1 1,1-1-1,-1 0 0,1 1 1,-1-1-1,0 1 0,1-1 1,-1 1-1,1 0 1,-1-1-1,0 1 0,1-1 1,-1 1-1,0-1 1,0 1-1,0 0 0,1 0 1,1 9 12,-1-1 1,0 1 0,0-1 0,-1 15 0,0-17-4,-6 211 83,17-268-2364,-3 21 1781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17.9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14 17900,'0'0'128,"0"-1"0,0 0 1,-1 0-1,1 1 0,0-1 0,-1 0 1,1 1-1,-1-1 0,1 0 1,-1 1-1,1-1 0,-1 0 0,1 1 1,-1-1-1,0 1 0,1-1 0,-1 1 1,-1-1-1,2 1-64,-1 0-1,1 1 1,0-1-1,-1 0 1,1 0 0,0 1-1,-1-1 1,1 0 0,0 0-1,0 1 1,-1-1 0,1 0-1,0 1 1,0-1 0,-1 0-1,1 1 1,0-1 0,0 1-1,0-1 1,0 0-1,0 1 1,0-1 0,0 1-1,0 0 1,-2 33 1374,20 191 589,-17-214-1975,1 0-1,0 0 0,1 0 0,0-1 0,1 1 0,0-1 0,1 1 0,0-1 1,0-1-1,1 1 0,9 11 0,-14-20-49,0 0 1,-1-1 0,1 1-1,0 0 1,0-1-1,0 1 1,-1-1-1,1 1 1,0-1-1,0 1 1,0-1-1,0 0 1,0 1-1,0-1 1,0 0 0,0 0-1,0 0 1,0 0-1,0 0 1,0 0-1,0 0 1,0 0-1,0 0 1,0 0-1,0-1 1,0 1-1,0 0 1,0 0 0,0-1-1,0 1 1,-1-1-1,1 1 1,0-1-1,0 0 1,0 1-1,0-1 1,-1 0-1,1 1 1,0-1-1,-1 0 1,1 0 0,-1 1-1,1-2 1,3-3 6,-1 0 1,0 0-1,0-1 1,0 1 0,3-10-1,-1-5-1,-1 1 0,0-1 0,-1 1 0,-1-1 0,-1 0 0,-1 0 0,-1 0 0,0 0-1,-2 1 1,0-1 0,-1 0 0,-1 1 0,-9-21 0,6 27-24,8 13 15,0 0 1,0 0-1,0 0 1,0 0-1,0 0 0,0 0 1,-1 0-1,1 0 0,0 0 1,0 0-1,0 0 0,0 0 1,0 0-1,0 0 1,-1 0-1,1 0 0,0 0 1,0 0-1,0 0 0,0 0 1,0 0-1,0 0 1,-1 0-1,1 0 0,0 0 1,0 0-1,0 1 0,0-1 1,0 0-1,0 0 1,0 0-1,0 0 0,0 0 1,-1 0-1,1 0 0,0 0 1,0 0-1,0 1 0,0-1 1,0 0-1,0 0 1,0 0-1,0 0 0,0 0 1,0 0-1,0 1 0,0-1 1,0 0-1,-1 26-39,3-13 22,0-1 0,1 1-1,0-1 1,1 0 0,0 0-1,12 21 1,-15-29 12,1-1 0,-1 0 0,1 0 0,0-1 0,0 1 0,1 0 0,-1-1-1,0 1 1,1-1 0,-1 0 0,1 0 0,0 0 0,0 0 0,0 0 0,0 0 0,0-1 0,0 0 0,1 1 0,-1-1-1,0-1 1,0 1 0,1 0 0,-1-1 0,1 1 0,-1-1 0,1 0 0,-1 0 0,1-1 0,5 0 0,2-3-22,0 0 1,-1-1 0,0 0 0,0 0 0,-1-1 0,1 0 0,-1-1 0,0 0 0,11-12 0,-6 5-42,-1-1 0,-1 0-1,0 0 1,16-29 0,-26 41 55,0-1-1,0 0 0,0 0 1,-1 0-1,0 0 0,1 0 1,-1 0-1,-1 0 0,1-1 1,-1 1-1,1-6 0,-1 10 14,0 0 0,0-1 1,0 1-1,0 0 0,0-1 0,0 1 0,0 0 0,0-1 0,0 1 0,-1 0 0,1 0 0,0-1 0,0 1 0,0 0 0,0-1 0,0 1 0,0 0 1,-1 0-1,1-1 0,0 1 0,0 0 0,0 0 0,-1 0 0,1-1 0,0 1 0,0 0 0,-1 0 0,1 0 0,0 0 0,0-1 0,-1 1 0,1 0 0,0 0 1,-1 0-1,1 0 0,0 0 0,0 0 0,-1 0 0,-13 7-8,-11 16 13,13-7-4,0 1 0,1 0 0,1 1 0,0 0-1,2 1 1,0 0 0,1 0 0,1 0 0,1 1 0,-6 40 0,10-51 5,1-1 1,0 0-1,0 1 0,1-1 1,0 0-1,4 16 1,-5-22-46,1 0 0,-1-1 0,1 1 0,0 0 0,0 0 0,0-1 0,0 1 0,0 0 0,0-1 0,0 1 1,1-1-1,-1 1 0,0-1 0,1 0 0,0 0 0,-1 0 0,1 0 0,-1 0 0,1 0 0,0 0 0,0 0 1,0 0-1,-1-1 0,1 1 0,0-1 0,0 0 0,0 1 0,0-1 0,0 0 0,0 0 0,0 0 0,0 0 0,0-1 1,0 1-1,2-1 0,2-1-80,1 0 0,-1-1 0,1 0 0,-1 0 0,0 0 0,0-1 0,-1 0 0,1 0-1,-1-1 1,0 1 0,0-1 0,0 0 0,0 0 0,5-10 0,21-27-482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18.5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67 0 14579,'-9'13'844,"1"-3"-413,1 0 1,1 0 0,-1 1 0,2 0 0,-1 0 0,2 1 0,-1-1 0,-4 24-1,9-34-411,0 0 0,0 0-1,0-1 1,0 1-1,1 0 1,-1 0-1,0 0 1,0 0-1,1-1 1,-1 1-1,1 0 1,-1 0 0,0-1-1,1 1 1,-1 0-1,1-1 1,0 1-1,-1 0 1,1-1-1,0 1 1,-1-1-1,1 1 1,0-1-1,-1 1 1,1-1 0,0 0-1,0 1 1,0-1-1,-1 0 1,1 1-1,0-1 1,0 0-1,0 0 1,0 0-1,0 0 1,0 0-1,42 0-326,-27 0 261,-10 0 16,1 0 0,0 1 0,-1 0 0,1 0 0,-1 1-1,1 0 1,-1 0 0,0 0 0,0 1 0,0 0 0,11 7 0,-13-7 40,-1 0 1,1 0-1,-1 1 1,0-1-1,0 1 1,0-1-1,-1 1 0,1 0 1,-1 0-1,0 0 1,0 1-1,0-1 1,-1 0-1,0 1 0,0-1 1,0 1-1,0 0 1,0 4-1,-1 0 85,0-1-1,-1 0 1,0 1 0,0-1-1,0 0 1,-1 1 0,-1-1-1,0 0 1,0 0-1,0-1 1,-1 1 0,-6 9-1,7-11-16,-1-1 0,0 1-1,0-1 1,0 0 0,-1-1-1,0 1 1,0-1-1,0 0 1,0 0 0,-1 0-1,1-1 1,-1 0 0,0 0-1,0 0 1,0-1-1,-8 2 1,12-3-129,1-1-1,-1 0 1,0 1 0,1-1-1,-1 0 1,1 0 0,-1 0-1,0 0 1,1 0 0,-1-1 0,0 1-1,1 0 1,-1-1 0,1 1-1,-1-1 1,1 0 0,-1 1-1,1-1 1,-1 0 0,1 0-1,0 0 1,0 0 0,-1 0-1,1 0 1,0 0 0,0-1-1,0 1 1,0 0 0,0-1-1,0 1 1,0 0 0,1-1-1,-1 1 1,1-1 0,-2-2-1,0-4-161,1-1 0,-1 1 0,2 0-1,-1-1 1,2-15 0,2-22-570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19.0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32 9 16716,'14'-8'1516,"-14"8"-1489,0 0-1,0 0 1,0 0-1,1 0 0,-1 0 1,0 0-1,0 0 1,0 0-1,1 0 0,-1 0 1,0 0-1,0 0 1,0 0-1,0 0 0,1 0 1,-1 0-1,0 0 0,0 1 1,0-1-1,0 0 1,0 0-1,1 0 0,-1 0 1,0 0-1,0 0 1,0 1-1,0-1 0,0 0 1,0 0-1,0 0 1,1 0-1,-1 0 0,0 1 1,0-1-1,0 0 1,0 0-1,0 0 0,0 1 1,-4 28 1448,2-23-1214,-35 191 2994,33-156-2725,1 0-1,4 79 1,-1-115-489,1 0 0,0 0 0,0 0 0,1 0 0,3 9 0,-5-14-39,0 1 0,1-1 1,-1 1-1,0 0 1,0-1-1,1 1 1,-1-1-1,0 1 0,1-1 1,-1 1-1,0-1 1,1 1-1,-1-1 1,1 1-1,-1-1 1,1 0-1,-1 1 0,1-1 1,-1 0-1,1 1 1,-1-1-1,1 0 1,0 0-1,-1 1 0,1-1 1,-1 0-1,1 0 1,0 0-1,-1 0 1,1 0-1,0 0 1,-1 0-1,1 0 0,0 0 1,-1 0-1,1 0 1,-1 0-1,1-1 1,0 1-1,-1 0 0,1 0 1,-1-1-1,1 1 1,-1 0-1,1-1 1,-1 1-1,1 0 1,-1-1-1,1 1 0,-1-1 1,1 1-1,-1-1 1,0 1-1,1-2 1,3-3-11,0-1 1,-1 1 0,0-1-1,-1 0 1,1 0 0,-1 0-1,0 0 1,0-1 0,-1 1-1,0 0 1,0-1 0,0-12-1,-1 6-57,0 1-1,-1-1 0,0 1 1,-1 0-1,-6-21 0,9 51-270,4-7 311,0 1 0,0-1 0,1-1-1,0 1 1,1-1 0,0 0 0,0 0 0,17 15-1,-20-22 28,-1 0-1,0 0 1,1-1-1,0 1 1,-1-1-1,1 0 1,0 0-1,0-1 1,0 1-1,0-1 1,0 0-1,1 0 1,-1 0-1,0-1 1,1 1-1,-1-1 0,0 0 1,1 0-1,-1-1 1,0 1-1,1-1 1,-1 0-1,0 0 1,0 0-1,0-1 1,0 1-1,8-5 1,1-4 4,1 0 0,-1 0 1,0-1-1,-1-1 1,-1 0-1,0-1 0,0 0 1,-2-1-1,1 0 1,-2 0-1,0-1 0,0 0 1,9-30-1,-22 55-29,-11 30 29,10-13 55,0 0 1,2 1-1,1-1 1,2 1 0,2 40-1,-1-66-51,0 1 0,1-1 0,-1 0-1,1 1 1,-1-1 0,1 0 0,0 0 0,0 0 0,0 0 0,0 1-1,1-1 1,-1 0 0,2 2 0,-3-4-15,1 0-1,-1 0 1,0 0 0,1 1-1,-1-1 1,0 0 0,1 0-1,-1 0 1,0 0 0,1 1-1,-1-1 1,0 0 0,1 0-1,-1 0 1,0 0 0,1 0 0,-1 0-1,0 0 1,1 0 0,-1 0-1,0 0 1,1 0 0,-1 0-1,1-1 1,-1 1 0,0 0-1,0 0 1,1 0 0,0-1-1,0 0-43,0 0 0,0 0 0,0 0 1,0-1-1,0 1 0,0 0 0,0-1 0,0 1 0,-1-1 0,1 1 0,0-2 0,5-15-317,-1 0 0,0-1 0,3-27 0,-6 31 203,5-36-320</inkml:trace>
  <inkml:trace contextRef="#ctx0" brushRef="#br0" timeOffset="1">436 54 17396,'-4'13'1552,"4"4"-1064,-5-5-200,4 1 288,-4-4-712,5 0 296,0-1-8,0-2-304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19.9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1 15643,'2'40'1345,"-3"1"0,-7 55-1,0 6 254,7 76-507,3-145-907,1 0-1,2 0 1,11 42 0,-15-69-171,1 0 1,1 0-1,-1 0 0,5 7 1,-7-12-18,1 0 1,-1-1-1,1 1 0,-1 0 1,0 0-1,1-1 1,-1 1-1,1 0 0,0-1 1,-1 1-1,1 0 1,0-1-1,-1 1 0,1-1 1,0 1-1,0-1 0,-1 0 1,1 1-1,0-1 1,0 0-1,0 1 0,-1-1 1,1 0-1,0 0 1,0 0-1,0 0 0,0 0 1,0 0-1,-1 0 0,1 0 1,0 0-1,0 0 1,0 0-1,0-1 0,-1 1 1,1 0-1,0-1 1,0 1-1,0 0 0,-1-1 1,1 1-1,0-1 1,0 0-1,2-2-26,0 0 0,0-1-1,0 1 1,-1-1 0,0 1 0,1-1 0,-2 0 0,1 0-1,0 0 1,-1 0 0,2-7 0,8-49-259,-11 58 280,4-28-204,-1-56 1,-4 75 169,0-1 0,0 1 1,-1-1-1,0 1 0,-1 0 0,-1 0 1,-7-19-1,1 17 50,9 13-6,1-1 1,0 1 0,0 0-1,0 0 1,-1 0 0,1 0-1,0 0 1,0 0 0,0 0 0,-1 0-1,1 0 1,0 0 0,0 0-1,0 0 1,-1 0 0,1 0-1,0 0 1,0 0 0,-1 0 0,1 0-1,0 0 1,0 0 0,0 0-1,-1 0 1,1 0 0,0 0-1,0 0 1,0 1 0,-1-1 0,1 0-1,0 0 1,0 0 0,0 0-1,-1 1 1,1 0 4,-1 0 1,1 1-1,-1-1 0,1 1 1,-1-1-1,1 1 0,0-1 1,-1 1-1,1-1 1,0 1-1,0 0 0,0-1 1,0 1-1,1 2 0,0 2 7,1 0 0,-1 0-1,1-1 1,0 1 0,0 0-1,1-1 1,0 0 0,0 1-1,0-1 1,0 0 0,1-1-1,0 1 1,0-1 0,5 5-1,-7-7-5,1 0 0,-1-1 0,1 1 1,0 0-1,0-1 0,0 0 0,0 1 0,0-1 0,0 0 0,1-1 0,-1 1 0,0-1 0,0 1 0,0-1 0,1 0 0,-1 0 0,0 0 0,0-1 0,1 1 0,-1-1 0,0 0 0,0 1 0,0-2 0,0 1 0,0 0 0,0 0 0,3-3 0,2-1 1,-1 1 0,0-1 0,-1-1 0,1 1 0,-1-1 0,0-1-1,8-10 1,0-4-3,14-28 0,8-10-45,-35 63 90,0 1 0,0-1 0,-1 1 0,1 0 0,-1 5 0,-1 39 204,0 39 167,2-76-335,0 0-1,0 0 1,2-1 0,-1 1 0,5 11 0,-7-22-80,1 0 1,-1 0-1,0 0 0,0 0 0,1-1 1,-1 1-1,1 0 0,-1 0 0,0-1 1,1 1-1,-1 0 0,1-1 0,0 1 1,-1-1-1,1 1 0,0 0 0,-1-1 1,1 1-1,1 0 0,-2-1-16,1-1-1,-1 1 0,1 0 1,-1 0-1,0 0 0,1 0 1,-1 0-1,1-1 0,-1 1 1,0 0-1,1 0 0,-1-1 1,1 1-1,-1 0 0,0-1 1,1 1-1,-1 0 0,0-1 1,0 1-1,1 0 1,-1-1-1,0 1 0,0-1 1,1 0-1,9-34-1036,-5-1 126,1-66 0,-6 43 270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20.5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14131,'6'28'1552,"-2"1"-1096,-1-2-191,5-2 1143,1-4-1504,0-1-264,1-10 392,2-5-32,2-7-232</inkml:trace>
  <inkml:trace contextRef="#ctx0" brushRef="#br0" timeOffset="1">171 190 16908,'-8'69'2552,"4"-41"-1622,2 0-1,0 0 1,3 32-1,0-56-798,-1 0 0,1-1 1,-1 1-1,1-1 0,0 1 0,0-1 0,4 6 0,-5-8-101,1 0 1,-1 0-1,1 0 1,0 0 0,-1-1-1,1 1 1,0 0-1,0-1 1,0 1-1,0 0 1,-1-1-1,1 1 1,0-1-1,0 1 1,0-1 0,0 0-1,0 1 1,0-1-1,0 0 1,0 0-1,0 0 1,1 0-1,-1 0 1,0 0-1,0 0 1,0 0-1,0 0 1,0 0 0,0 0-1,0-1 1,0 1-1,1-1 1,4-2 7,1 0 1,-1 0-1,0 0 1,-1-1-1,1 0 1,0 0-1,-1 0 1,5-6 0,39-45-228,-36 38 108,7-8-79,18-21-187,-34 42 274,0 0 0,0 0 0,0 1 1,1-1-1,-1 1 0,1 0 0,8-4 1,-13 7 62,1 0 0,0-1 0,-1 1 0,1 0 0,0 0 0,-1 0 0,1 0 0,0 0 0,-1 0 0,1 0 0,0 0 1,-1 0-1,1 0 0,-1 0 0,1 0 0,0 0 0,-1 1 0,1-1 0,0 0 0,-1 0 0,1 1 0,-1-1 0,1 0 1,0 1-1,-1-1 0,1 0 0,-1 1 0,1-1 0,-1 1 0,0-1 0,1 1 0,-1-1 0,1 1 0,-1 0 0,0-1 1,0 1-1,1-1 0,-1 1 0,0 0 0,0-1 0,0 1 0,1 0 0,-1 0 0,3 33-50,-3-28 58,-1 31 96,0-27 2,0 1 0,1-1 0,1 1 0,1 10 1,-2-20-89,0-1 0,0 1 0,0-1 0,0 1 0,1-1 1,-1 1-1,0-1 0,0 1 0,1-1 0,-1 1 0,0-1 1,1 0-1,-1 1 0,0-1 0,1 0 0,-1 1 0,0-1 1,1 0-1,-1 1 0,1-1 0,-1 0 0,1 0 0,-1 1 1,1-1-1,-1 0 0,1 0 0,-1 0 0,1 0 0,-1 0 0,1 0 1,-1 0-1,1 0 0,-1 0 0,1 0 0,-1 0 0,1 0 1,-1 0-1,1 0 0,-1 0 0,1 0 0,-1-1 0,1 1 1,-1 0-1,1 0 0,-1-1 0,0 1 0,1 0 0,-1-1 1,1 1-1,-1 0 0,0-1 0,1 1 0,-1-1 0,24-21 189,-14 10-132,40-41-8,-45 49-84,1-1 0,-1 1 0,1 0 0,-1 0 0,1 1 0,0 0 0,0 0 0,9-3 0,-13 5 5,1 1 1,-1-1-1,1 1 1,-1 0-1,1 0 1,-1 0-1,1 0 1,-1 0-1,1 0 1,-1 1-1,1-1 1,-1 1-1,0 0 1,1 0-1,-1 0 1,0 0-1,0 0 1,1 0-1,-1 0 1,0 1 0,0-1-1,0 1 1,-1-1-1,1 1 1,0 0-1,-1 0 1,1 0-1,-1 0 1,1 0-1,-1 0 1,2 4-1,3 6-269,-1 0 0,-1 1 0,0-1 0,4 21-1,-7-29 195,3 11-143,2-5-73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19:47.0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1 17932,'0'18'1472,"-2"-8"-1248,1-8-360,-1-4 848,4-5-184,-5-7-424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21.1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1 192 14059,'13'-4'895,"0"-2"0,0 0 0,0 0 0,0-1 0,-1-1 0,18-14 0,-25 18-735,-1 0-1,1 0 1,-1 0 0,0-1-1,0 0 1,-1 1 0,1-1-1,-1-1 1,0 1 0,0 0 0,-1-1-1,0 0 1,0 1 0,0-1-1,0 0 1,-1 0 0,1-12-1,-2 17-145,0 0 0,0 0 0,0 0-1,0 0 1,0 0 0,0 0-1,0 0 1,0 0 0,-1 0 0,1 0-1,0 0 1,-1 0 0,1 0 0,0 0-1,-1 0 1,0 0 0,1 0 0,-1 0-1,1 0 1,-1 1 0,0-1-1,0 0 1,1 0 0,-1 1 0,0-1-1,0 0 1,0 1 0,0-1 0,0 1-1,0 0 1,0-1 0,0 1 0,0-1-1,0 1 1,0 0 0,0 0 0,0 0-1,0 0 1,-2 0 0,0 0 10,1 0 0,-1 1-1,1 0 1,-1-1 0,0 1 0,1 0 0,-1 0 0,1 0 0,0 1 0,-1-1 0,1 0 0,0 1 0,0 0 0,0-1 0,-3 5-1,-1 2 8,0 1-1,1 0 1,0 0-1,0 1 1,1-1-1,1 1 1,0 0-1,0 0 1,1 0-1,0 0 0,0 0 1,1 1-1,1 15 1,0-19-26,1 0-1,-1 0 1,2 0 0,-1 0 0,1 0-1,0 0 1,0-1 0,1 1 0,4 9 0,-4-13 0,-1 1 1,0-1-1,1 0 1,0 1-1,0-1 1,0 0-1,0-1 1,1 1-1,-1-1 1,1 1-1,-1-1 1,1 0-1,0 0 1,0-1 0,0 1-1,6 1 1,-3-2 0,-1 0 0,1-1 1,0 0-1,0 0 0,0-1 1,0 0-1,0 0 0,-1 0 1,1-1-1,0 0 0,-1 0 0,0-1 1,1 0-1,-1 0 0,0 0 1,8-7-1,11-7-3,-2-2-1,30-28 1,-51 44-4,95-102-81,-96 104 75,0 0 1,1-1 0,-1 1-1,0 0 1,1 0 0,-1 0 0,1 0-1,-1 0 1,1 0 0,-1 1 0,4-2-1,-5 2 6,1 0-1,-1 0 1,1 0 0,-1 0-1,0 0 1,1 0-1,-1 0 1,0 0-1,1 0 1,-1 1 0,0-1-1,1 0 1,-1 0-1,0 0 1,1 1-1,-1-1 1,0 0 0,1 0-1,-1 0 1,0 1-1,0-1 1,1 0 0,-1 1-1,0-1 1,0 0-1,0 1 1,1-1-1,-1 0 1,0 1 0,0-1-1,0 0 1,0 1-1,1 5 1,0-1-1,-1 1 1,1-1-1,-2 1 1,0 8 0,1-4 17,-3 18 17,2-20-11,0 0-1,0-1 1,1 1-1,0 0 1,0 0-1,1 0 1,0 0-1,4 14 1,-5-21-19,0-1 0,0 1 0,0-1 1,1 1-1,-1-1 0,0 1 1,0-1-1,1 0 0,-1 1 0,0-1 1,1 0-1,-1 1 0,0-1 1,1 0-1,-1 1 0,1-1 0,-1 0 1,0 0-1,1 1 0,-1-1 1,1 0-1,-1 0 0,1 0 0,-1 0 1,1 0-1,-1 1 0,1-1 1,-1 0-1,1 0 0,-1 0 0,1-1 1,16-8 56,11-23-11,-27 31-47,26-37-3,18-23-130,-39 55 77,0 0 1,0 0-1,0 0 1,0 1-1,1-1 1,11-5-1,-16 10 21,0 0 1,0 0-1,-1 0 1,1 0-1,1 0 1,-1 1-1,0-1 0,0 0 1,0 1-1,0 0 1,0 0-1,0-1 1,1 1-1,-1 1 0,0-1 1,0 0-1,0 0 1,0 1-1,0-1 1,1 1-1,-1 0 0,0 0 1,0 0-1,-1 0 1,1 0-1,0 0 1,0 0-1,0 0 0,-1 1 1,1-1-1,0 1 1,-1-1-1,0 1 1,1 0-1,-1-1 0,2 4 1,0 0-105,-1 1 0,1-1 1,-1 1-1,0-1 0,0 1 0,-1 0 0,0 0 1,0-1-1,0 1 0,-1 0 0,1 0 0,-2 8 1,-2-4-204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21.9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253 14 15891,'0'0'52,"0"-1"-1,0 1 0,1 0 0,-1-1 1,0 1-1,0-1 0,0 1 1,0-1-1,0 1 0,0-1 0,0 1 1,0 0-1,0-1 0,0 1 0,0-1 1,0 1-1,0-1 0,-1 1 0,1 0 1,0-1-1,0 1 0,0-1 0,0 1 1,-1 0-1,1-1 0,0 1 1,-1 0-1,1-1 0,0 1 0,0 0 1,-1-1-1,0 1 0,0 0 6,0 0 1,0-1-1,0 1 0,0 0 0,0 0 0,0 0 0,0 1 1,0-1-1,0 0 0,0 0 0,0 0 0,0 1 1,-1 0-1,-3 1 152,1 0 0,0 0 0,0 0 0,0 1 0,1 0 0,-6 5 0,2 0 14,1 0 1,0 1-1,1 0 1,0 0-1,0 0 0,1 1 1,-5 16-1,-15 75 581,22-91-712,-6 45 299,2 0-1,2 0 1,3 0-1,7 71 1,5-29-144,36 148 0,-35-207-512,-9-28-494,-14-30 159,-10-22 97,-21-39-43,4-2-1,-33-104 1,71 187 549,-5-27 282,5 27-272,0-1-1,0 1 0,0 0 0,0-1 0,0 1 0,1-1 0,-1 1 0,0-1 0,0 1 0,0 0 1,0-1-1,1 1 0,-1 0 0,0-1 0,0 1 0,1 0 0,-1-1 0,0 1 0,1 0 0,-1-1 1,0 1-1,1 0 0,-1 0 0,0 0 0,1-1 0,-1 1 0,1 0 0,-1 0 0,0 0 0,1 0 1,-1 0-1,1 0 0,-1 0 0,1 0 0,-1 0 0,0 0 0,1 0 0,-1 0 0,1 0 0,-1 0 1,1 0-1,-1 0 0,0 0 0,1 0 0,-1 0 0,1 1 0,-1-1 0,0 0 0,1 0 0,-1 1 1,0-1-1,1 1 0,26 9-113,1 0 0,54 10 1,-66-18-169,1 0-1,-1 0 1,1-2 0,-1 0 0,1-1 0,27-6 0,-7-2-282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22.3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178 119 14627,'0'-1'92,"0"0"0,1 0 0,-1 0 0,0 0-1,0 0 1,0 0 0,0 0 0,0 0 0,0 0 0,0 0 0,0 0 0,0-1-1,0 1 1,-1 0 0,1 0 0,0 0 0,-1 0 0,1 0 0,-1 1 0,1-1-1,-1 0 1,1 0 0,-1 0 0,0 0 0,1 0 0,-1 1 0,0-1-1,0 0 1,0 1 0,1-1 0,-1 0 0,0 1 0,0-1 0,0 1 0,0-1-1,0 1 1,0 0 0,0 0 0,0-1 0,0 1 0,0 0 0,0 0 0,0 0-1,-2 0 1,0 0 117,-1 1 0,0 0 0,1-1 0,-1 1-1,1 1 1,-1-1 0,1 0 0,0 1 0,-1 0 0,1 0-1,-5 4 1,-2 2 15,1 1-1,0 0 1,0 0 0,1 1-1,1 0 1,0 0 0,0 1-1,1-1 1,0 2 0,1-1-1,0 1 1,1 0-1,0 0 1,1 0 0,-4 24-1,7-34-206,0 0-1,0-1 0,0 1 1,0 0-1,0-1 0,0 1 0,0 0 1,0-1-1,1 1 0,-1-1 1,0 1-1,1-1 0,0 1 1,-1-1-1,1 1 0,0-1 1,0 1-1,0-1 0,0 0 0,0 1 1,0-1-1,0 0 0,0 0 1,0 0-1,1 0 0,-1 0 1,2 1-1,-1-1-7,1 0 0,0-1 1,-1 0-1,1 1 0,-1-1 0,1 0 0,0 0 1,-1 0-1,1-1 0,-1 1 0,1-1 1,0 1-1,-1-1 0,0 0 0,1 0 1,3-2-1,28-14 27,37-26 0,-48 28-55,0 1-1,1 1 1,1 0-1,26-8 0,-48 20 14,0 0-1,1 1 0,-1-1 1,0 0-1,0 1 1,0 0-1,1 0 0,-1 0 1,0 0-1,0 0 0,0 1 1,1-1-1,-1 1 0,0 0 1,0 0-1,3 1 0,-4 0 8,0-1-1,0 0 1,-1 1-1,1-1 1,0 1-1,-1-1 0,1 1 1,-1 0-1,0 0 1,1 0-1,-1 0 1,0 0-1,0 0 0,0 0 1,0 0-1,-1 0 1,1 0-1,-1 0 1,1 0-1,-1 1 0,0-1 1,1 0-1,-2 5 1,1-4 38,0 0 1,-1 1 0,0-1-1,0 1 1,0-1-1,0 0 1,0 0 0,0 0-1,-3 4 1,4-7-23,0 1 1,-1-1-1,1 1 1,0-1-1,0 1 0,-1-1 1,1 1-1,-1-1 1,1 1-1,0-1 0,-1 1 1,1-1-1,-1 1 1,1-1-1,-1 0 0,1 1 1,-1-1-1,0 0 1,1 0-1,-1 1 0,1-1 1,-1 0-1,0 0 1,1 0-1,-1 0 1,1 0-1,-1 0 0,0 0 1,1 0-1,-1 0 1,0 0-1,1 0 0,-1 0 1,1 0-1,-1 0 1,0 0-1,1-1 0,-1 1 1,1 0-1,-1-1 1,1 1-1,-1 0 0,1-1 1,-1 1-1,1 0 1,-1-1-1,1 1 0,-1-1 1,1 1-1,0-1 1,-1 1-1,1-1 1,0 1-1,-1-2 0,-9-16 152,0 0 0,2-1 0,0 0-1,1-1 1,1 0 0,-6-29 0,4 15-157,4 21-26,0-1-149,1-1 0,-3-24 0,6 39 150,0 0-1,0 0 1,0 0-1,-1-1 1,1 1 0,0 0-1,0 0 1,0 0-1,0-1 1,0 1-1,0 0 1,0 0-1,0-1 1,0 1 0,0 0-1,0 0 1,0 0-1,0-1 1,0 1-1,0 0 1,0 0-1,1 0 1,-1-1 0,0 1-1,0 0 1,0 0-1,0 0 1,0-1-1,0 1 1,1 0 0,-1 0-1,0 0 1,0 0-1,0 0 1,0-1-1,1 1 1,-1 0-1,0 0 1,0 0 0,0 0-1,1 0 1,-1 0-1,0 0 1,0 0-1,0 0 1,1 0-1,-1 0 1,0 0 0,0 0-1,1 0 1,-1 0-1,0 0 1,0 0-1,0 0 1,1 0-1,-1 0 1,0 0 0,0 0-1,0 0 1,1 0-1,-1 0 1,0 0-1,0 1 1,0-1 0,1 0-1,-1 0 1,14 12-730,-12-10 606,11 11-639,1-1 0,0 0 1,1-1-1,0-1 0,1-1 0,0 0 1,1 0-1,21 6 0,3-4-433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23.4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223 171 17644,'0'-1'90,"-1"-1"1,0 0 0,0 0-1,0 0 1,0 1-1,0-1 1,-1 1-1,1-1 1,0 1 0,-1-1-1,1 1 1,-1 0-1,1 0 1,-1 0-1,0 0 1,0 0 0,1 0-1,-1 0 1,0 0-1,0 1 1,0-1 0,0 1-1,0-1 1,0 1-1,0 0 1,0 0-1,0 0 1,0 0 0,0 0-1,0 0 1,0 0-1,0 1 1,1-1-1,-1 1 1,0-1 0,0 1-1,-3 2 1,-4 0 121,1 2 0,0-1 1,0 1-1,0 0 0,0 1 0,-12 11 0,12-8-163,-1 0 0,1 1 0,0 0 0,1 0 0,0 1 0,1 0 0,0 0 0,1 0 0,0 1 0,1 0 0,0 0 0,1 0 0,0 0 0,-2 25 0,5-35-47,0 0 0,0 0-1,0 0 1,0 1 0,0-1 0,1 0-1,-1 0 1,1 0 0,-1 0-1,1 0 1,0 0 0,-1 0-1,1 0 1,0 0 0,0 0 0,1 0-1,-1-1 1,0 1 0,1 0-1,1 1 1,-1-2-2,0 0 1,-1 0-1,1-1 0,0 1 1,0-1-1,0 1 0,0-1 1,0 0-1,0 0 0,0 0 1,0 0-1,-1 0 0,1 0 1,0 0-1,0-1 1,0 1-1,0-1 0,0 1 1,0-1-1,-1 0 0,1 0 1,0 0-1,2-1 0,5-4-21,-1 0-1,1 0 0,-1 0 0,-1-1 1,1-1-1,-1 1 0,0-1 0,6-10 1,45-75-206,-58 92 225,58-116-219,-52 103 223,0 0 1,-2-1-1,0 0 1,-1 0-1,0 0 1,1-23-1,-7 26 113,-3 14 29,-7 21 65,0 8-56,2 1-1,2 1 1,0 0-1,3 0 1,0 1-1,3-1 1,-1 42 0,4-70-124,1 0 1,-1 0 0,1 0 0,0 1 0,0-1 0,0 0-1,1-1 1,0 1 0,2 5 0,-3-9-22,-1 0 1,1 0-1,0 1 0,0-1 1,0 0-1,0 0 1,0 0-1,1-1 0,-1 1 1,0 0-1,0 0 0,1-1 1,-1 1-1,0 0 1,1-1-1,-1 1 0,0-1 1,1 0-1,-1 1 1,1-1-1,-1 0 0,1 0 1,-1 0-1,0 0 0,1 0 1,-1 0-1,1-1 1,-1 1-1,1 0 0,-1-1 1,0 1-1,1-1 1,-1 0-1,0 1 0,2-2 1,10-5-1,-1 0 0,0-1 0,0 0 0,-1-1 1,0 0-1,0-1 0,17-21 0,-5 2-55,36-58-1,-54 78 23,0 1 0,-1-1 0,7-18 0,-11 27 24,0 0 0,0-1 0,0 1 0,0 0-1,1 0 1,-1 0 0,0 0 0,0-1 0,0 1 0,0 0-1,0 0 1,0 0 0,0-1 0,0 1 0,0 0 0,0 0-1,0 0 1,0-1 0,0 1 0,0 0 0,0 0 0,0 0-1,0-1 1,0 1 0,0 0 0,0 0 0,0 0 0,0 0-1,-1-1 1,1 1 0,0 0 0,0 0 0,0 0-1,0 0 1,0 0 0,0-1 0,-1 1 0,1 0 0,0 0-1,0 0 1,-8 4-12,-7 12 20,0 6 63,1 1 1,1 0-1,1 1 1,2 1-1,0-1 1,1 2-1,-9 45 1,18-70-58,0 1 0,0 0 0,-1 0 0,1 0 0,1 0 0,-1 0 0,0 0 0,0 0 0,1 0 0,-1-1 0,1 1 0,-1 0 0,2 2 0,-1-3-6,-1-1-1,1 1 0,0-1 0,-1 1 1,1 0-1,0-1 0,-1 1 0,1-1 1,0 1-1,0-1 0,0 0 0,0 1 1,-1-1-1,1 0 0,0 0 0,0 1 1,0-1-1,0 0 0,0 0 0,0 0 0,0 0 1,0 0-1,0 0 0,-1-1 0,1 1 1,0 0-1,0 0 0,0-1 0,0 1 1,1-1-1,12-5 29,-1-1 0,0-1-1,0 0 1,0 0 0,-1-1 0,13-13 0,10-6 4,-16 13-25,-5 3-7,1 1 0,23-13 0,-34 22-5,0 0 1,0 0-1,0 0 0,0 0 0,1 1 1,-1 0-1,1 0 0,-1 0 1,0 1-1,1-1 0,-1 1 0,1 0 1,0 0-1,-1 1 0,7 0 1,-9 0-2,1 0 1,-1 0 0,1 0-1,-1 1 1,1-1 0,-1 0 0,0 1-1,0-1 1,0 1 0,1 0 0,-2 0-1,1 0 1,3 4 0,15 31 8,-18-31 0,0-1 1,1 0 0,0 0-1,0 0 1,0 0-1,0 0 1,1-1-1,5 6 1,-8-9-5,0 0 0,1-1 0,-1 1 0,1 0 0,-1-1 1,0 1-1,1-1 0,-1 0 0,1 1 0,0-1 0,-1 0 0,1 0 0,-1 0 0,1 0 1,-1 0-1,1 0 0,-1 0 0,1-1 0,-1 1 0,1-1 0,-1 1 0,1-1 0,-1 1 0,1-1 1,-1 0-1,0 0 0,1 1 0,-1-1 0,0 0 0,0 0 0,2-3 0,6-4 26,-1-1 0,0 1 0,8-13-1,-7 10-2,-3 3-5,-1 2-25,0 0 1,0 0-1,0 1 0,10-8 1,-14 12-6,0 0-1,0 1 1,0-1 0,0 0 0,0 0 0,1 1 0,-1-1 0,0 1 0,1-1 0,-1 1-1,0 0 1,1 0 0,-1-1 0,0 1 0,1 0 0,-1 0 0,0 0 0,1 0-1,-1 1 1,1-1 0,-1 0 0,0 1 0,1-1 0,-1 0 0,0 1 0,0 0 0,1-1-1,-1 1 1,0 0 0,0-1 0,2 2 0,-1 1-42,1-1-1,0 0 1,0 0 0,0 0-1,0 0 1,0 0 0,1-1 0,-1 0-1,0 0 1,1 1 0,-1-2-1,1 1 1,-1 0 0,5-1-1,-6 0-45,1 0-1,-1 0 1,0-1-1,0 1 1,0-1-1,0 1 1,0-1-1,0 0 1,0 0-1,-1 0 1,1 0-1,0 0 1,0 0-1,-1-1 1,1 1-1,-1 0 1,1-1-1,-1 1 0,1-1 1,-1 0-1,0 1 1,0-1-1,0 0 1,0 0-1,0 0 1,0-2-1,0 2 25,0 1-1,0-1 0,-1 0 0,1 0 0,-1 1 1,0-1-1,1 0 0,-1 0 0,0 0 0,0 0 1,0 0-1,0 0 0,-1 1 0,1-1 1,0 0-1,-1 0 0,0 0 0,1 1 0,-1-1 1,0 0-1,0 0 0,0 1 0,0-1 1,0 1-1,0-1 0,-2-2 0,-18-15-572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23.9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18 20276,'2'-4'1561,"10"-1"-1209,9 2-184,13 0 400,8 0-376,5 3 88,8 0-184,6 6-72,-1 0-64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24.5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55 16428,'7'-3'1808,"5"1"-1152,14 2-144,4-2 928,12 2-463,6-4-113,7-4-264,4 1-40,1-2-216,0 0-192,-8 3-416,0 1-296,-12 5-496,-4 2 840,-15 10-216,-6 0-160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24.9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64 1 18556,'22'12'1592,"1"-6"-1056,-1 0-200,2 1 769,2 2-497,-4 6-136,-5 2 16,-11 8-208,-6 4-72,-12 11-104,-9 7-104,-9 9-272,-2 8-216,-4 10-512,2-2 824,1-2-176,6-2-120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28.5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31 267 11931,'6'-4'237,"0"-1"1,0 0-1,-1 0 1,0 0-1,0-1 1,0 0-1,-1 0 1,1 0-1,-1 0 1,-1-1-1,1 1 1,3-14-1,-2 7 164,-1-1 0,0 0 1,-1 0-1,0 0 0,0-24 0,-3 30-174,-1 1 0,1 0 1,-1-1-1,-4-11 0,5 18-172,-1-1-1,1 0 1,-1 1 0,0-1-1,1 0 1,-1 1 0,0-1-1,0 1 1,0 0 0,-1-1-1,0-1 1,1 3-27,0-1-1,1 1 1,-1 0-1,0-1 1,0 1-1,1 0 1,-1 0 0,0-1-1,0 1 1,1 0-1,-1 0 1,0 0 0,0 0-1,0 0 1,1 0-1,-1 0 1,0 0-1,0 0 1,1 0 0,-1 1-1,0-1 1,0 0-1,1 1 1,-1-1-1,0 0 1,0 1 0,-3 2 31,0 0 1,0 1 0,0-1 0,1 1 0,0-1-1,0 1 1,0 0 0,0 0 0,0 1 0,1-1-1,0 1 1,0-1 0,-3 10 0,-2 8 59,-6 37 0,7-28-71,-2 54 0,8-70-45,0 0 0,1 0-1,1 0 1,0-1 0,8 28 0,-10-40-3,1 1 1,0 0 0,0-1-1,0 1 1,0-1-1,0 0 1,1 1 0,-1-1-1,1 0 1,0 0-1,-1 0 1,1 0 0,0 0-1,0 0 1,0-1-1,0 1 1,1-1-1,-1 1 1,0-1 0,1 0-1,4 2 1,-4-3 0,0 0 1,-1 0-1,1 0 0,0 0 1,0 0-1,0-1 1,0 1-1,0-1 1,-1 0-1,1 1 0,0-2 1,-1 1-1,1 0 1,-1 0-1,1-1 0,-1 1 1,1-1-1,-1 0 1,0 0-1,3-3 1,5-6 11,1-1 0,-1 0 1,-1-1-1,0 0 1,-1-1-1,-1 0 0,7-15 1,2-13 164,15-54-1,-23 62-51,-6 21 13,1 1-1,7-20 1,-5 51 259,-4-3-309,3 26 63,1 0 1,15 60-1,-19-99-145,0-1 0,0 1 0,0 0 0,0-1 0,0 1 0,0-1 0,1 1-1,-1-1 1,1 1 0,0-1 0,0 0 0,0 0 0,0 0 0,0 0 0,4 3 0,-4-4-5,0-1-1,0 1 1,-1-1 0,1 1 0,0-1-1,0 0 1,0 0 0,0 0 0,-1 0-1,1 0 1,0 0 0,0 0-1,0-1 1,0 1 0,0-1 0,-1 1-1,1-1 1,0 1 0,-1-1 0,1 0-1,0 0 1,-1 0 0,1 0 0,-1 0-1,2-2 1,11-9-12,-2 0 1,1-1-1,-2-1 0,0 0 1,14-23-1,6-7-37,-26 37 37,1-2-14,1 0 0,0 1 0,0 0 0,1 1 0,8-7-1,-15 13 23,0 0 0,0 0-1,1 0 1,-1 0 0,0 0 0,0 1-1,1-1 1,-1 0 0,1 1-1,-1 0 1,1-1 0,-1 1-1,1 0 1,-1-1 0,1 1-1,-1 0 1,1 0 0,-1 0-1,1 1 1,-1-1 0,1 0-1,-1 0 1,1 1 0,-1-1-1,1 1 1,-1-1 0,0 1-1,1 0 1,-1 0 0,0 0-1,0-1 1,1 1 0,-1 0-1,0 0 1,0 0 0,0 1 0,0-1-1,0 0 1,0 0 0,-1 1-1,1-1 1,0 0 0,-1 1-1,2 1 1,7 18 23,0 1 1,10 38-1,-11-34 27,19 45 0,-27-69-40,1 0 0,0-1 1,0 1-1,0 0 0,0 0 1,0-1-1,1 1 0,-1 0 0,0-1 1,1 1-1,-1-1 0,1 0 0,-1 1 1,1-1-1,0 0 0,0 0 1,-1 0-1,1 0 0,0-1 0,0 1 1,2 0-1,-2-1-2,0 0 0,1 0 1,-1 0-1,0-1 0,0 1 0,0-1 1,0 0-1,0 0 0,0 1 0,0-1 1,0 0-1,0-1 0,-1 1 1,1 0-1,0 0 0,-1-1 0,1 1 1,-1-1-1,1 0 0,1-1 0,11-15 27,-1-1-1,-1-1 0,14-26 0,17-29 7,-41 72-40,0 0-1,0 0 0,0 1 1,1-1-1,-1 1 0,1 0 1,-1-1-1,1 1 0,0 0 1,3-1-1,-5 2 1,0 1 0,0 0 1,0 0-1,0 0 0,0-1 0,0 1 1,0 0-1,0 0 0,0 1 0,0-1 1,0 0-1,0 0 0,-1 0 0,1 1 1,0-1-1,0 0 0,0 1 1,0-1-1,0 1 0,0-1 0,-1 1 1,1-1-1,0 1 0,0 0 0,-1-1 1,1 1-1,0 0 0,-1 0 0,1-1 1,-1 1-1,1 0 0,-1 0 0,1 0 1,-1 0-1,0 0 0,1 0 0,-1 1 1,6 13-135,-1 0 1,-1 1-1,0-1 1,-2 1-1,1 0 1,-1 27-1,-3-41-888,-1-5 790,-3-11 117,-5-21-302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29.0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17460,'3'4'1480,"3"10"-1216,2 4-440,-1 1 2537,2 2-2089,2-1 32,-2-2 24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29.54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1 396 15587,'0'1'141,"0"1"0,0-1-1,0 0 1,0 1 0,0-1 0,0 0-1,0 1 1,1-1 0,-1 0-1,1 1 1,-1-1 0,1 0-1,-1 0 1,1 1 0,-1-1 0,1 0-1,0 0 1,0 0 0,0 0-1,0 0 1,0 0 0,0 0-1,0 0 1,0 0 0,1 0-1,1 0 22,-1 0-1,0-1 0,0 1 0,1-1 0,-1 0 0,0 1 0,1-1 0,-1 0 1,1-1-1,-1 1 0,0 0 0,1-1 0,2 0 0,5-2 153,1-1 1,-1 0-1,0-1 0,0 0 0,10-8 0,0-1-146,-1-2 0,-1 0 0,0-1 0,-2-1 0,0-1 0,0 0 0,-2-1 0,-1-1 0,0 0 0,-1-1 0,-2 0 0,0 0 0,6-25 0,-13 38-145,-1-1 0,-1 1 0,0-1 0,0 1 0,-1-10 0,0 17-19,-1 0 1,1 0-1,0 0 1,0 0-1,-1 0 1,1 1-1,-1-1 0,0 0 1,0 0-1,1 0 1,-1 1-1,0-1 1,-2-2-1,2 4-2,0-1-1,0 1 1,0-1-1,0 0 1,0 1-1,1 0 1,-1-1 0,0 1-1,-1-1 1,1 1-1,0 0 1,0 0-1,0 0 1,0 0 0,0 0-1,0 0 1,0 0-1,0 0 1,0 0-1,0 0 1,0 0 0,0 1-1,0-1 1,0 0-1,-2 2 1,-2 0 0,1 0-1,0 1 1,-1-1 0,1 1 0,0 0-1,1 0 1,-1 1 0,0-1 0,1 1-1,0 0 1,-3 4 0,-4 7 3,-14 29 1,14-23-7,1 1 0,1 0-1,1 0 1,1 1 0,1 0 0,-3 33 0,6-43-12,1 0 1,1 1 0,1-1-1,-1 0 1,2 0-1,0 1 1,1-1 0,0-1-1,1 1 1,0 0-1,1-1 1,12 22 0,-15-30-17,1 0 1,0 0 0,0 0 0,1 0-1,-1-1 1,1 1 0,-1-1 0,1 0-1,0 0 1,0 0 0,1-1 0,-1 0-1,1 1 1,-1-1 0,1-1 0,-1 1-1,1-1 1,0 0 0,0 0 0,0 0-1,0-1 1,0 1 0,-1-1 0,1 0-1,0-1 1,8-1 0,-4 0 31,0 0 0,1-1 0,-1-1 0,-1 0 0,1 0 0,0 0 0,-1-1 0,0-1 0,0 1 0,0-1 1,-1 0-1,13-15 0,19-32-133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19.7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42 16572,'0'-16'1752,"-2"1"-1080,0 4-304,2 16 928,0 11-439,2 16-321,3 7-112,-1 9-288,-1 2-104,5 5-136,-2-4-192,0-7-392,0-8-225,1-12-991,-1-11 1496,0-16-336,2-9-240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0.0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 19 17028,'-2'-16'1690,"2"14"-799,0 3-90,6 37 1319,2-5-1589,-4-10-359,2-1 0,0 0 0,1 0 0,1 0 0,1-1 0,12 20 0,-20-40-162,0 0-1,-1 1 0,1-1 1,0 0-1,0 1 1,0-1-1,0 0 1,0 0-1,0 0 0,0 0 1,0 0-1,1 0 1,-1 0-1,0-1 1,0 1-1,1 0 0,-1-1 1,1 1-1,-1-1 1,0 1-1,1-1 1,-1 0-1,1 1 0,-1-1 1,1 0-1,-1 0 1,1 0-1,-1 0 1,1 0-1,-1-1 0,1 1 1,-1 0-1,1-1 1,-1 1-1,1-1 1,-1 1-1,0-1 0,1 0 1,-1 0-1,0 1 1,0-1-1,0 0 0,2-2 1,6-5 5,-2 0 0,1 0-1,-1 0 1,-1-1 0,9-14 0,27-56 50,-21 38-38,-18 34-22,-1 2-3,1 0 0,-1 1 0,1-1 0,0 0 0,1 1 0,-1 0 0,1 0 0,4-4 0,-7 7-2,-1 1 0,0 0 0,1-1 0,-1 1 0,1 0 0,-1 0 0,1-1 0,-1 1 0,1 0 0,-1 0 0,1 0 0,-1 0 0,1 0-1,-1 0 1,1 0 0,0 0 0,-1 0 0,1 0 0,-1 0 0,1 0 0,-1 0 0,1 0 0,-1 0 0,1 0 0,-1 1 0,1-1 0,-1 0 0,1 0 0,-1 1 0,1-1 0,-1 0 0,0 1 0,1-1 0,-1 0 0,1 1 0,-1-1 0,0 1 0,0-1 0,1 0 0,-1 1 0,0-1 0,1 1-1,-1-1 1,0 1 0,0-1 0,0 1 0,9 30 1,-8-27-1,9 63 14,-8-47-4,1-1 1,0 1-1,2-1 0,0 1 0,11 25 1,-15-43-10,-1-1 1,1 0 0,-1 0 0,1 0-1,0 1 1,-1-1 0,1 0 0,0 0-1,0 0 1,0 0 0,-1 0 0,1 0-1,0 0 1,1-1 0,-1 1 0,0 0-1,0 0 1,0-1 0,0 1 0,0-1-1,1 1 1,-1-1 0,0 1-1,1-1 1,-1 0 0,0 0 0,0 1-1,1-1 1,-1 0 0,0 0 0,1-1-1,-1 1 1,0 0 0,1 0 0,-1 0-1,0-1 1,1 1 0,-1-1 0,2-1-1,3-1 4,-1 0 0,0-1 0,-1 0 0,1 0 0,0-1 0,-1 1 0,6-9 0,139-199 38,-146 208-45,0 0 1,1 0 0,-1 0-1,1 0 1,0 1 0,0 0-1,5-4 1,-8 7 1,0 0 0,0-1 0,0 1 0,-1-1 0,1 1 0,0 0 0,0 0 0,0 0 0,0-1 0,0 1 0,0 0 0,0 0 0,0 0 0,0 0 0,0 1-1,0-1 1,0 0 0,0 0 0,0 1 0,0-1 0,0 0 0,0 1 0,-1-1 0,1 1 0,0-1 0,0 1 0,0-1 0,-1 1 0,1 0 0,0-1 0,-1 1 0,1 0 0,0 0 0,-1-1 0,1 1 0,-1 0 0,1 0 0,-1 0 0,0 0 0,1 0 0,-1 0 0,1 1 0,4 14 34,-1 1 0,0-1 0,-1 1 0,0 0 0,-1 25 0,3 7 84,-2-5 105,-5-43-563,-2-6 49,-4-7 17,5 3 466,-2-7-126,0 1 1,-2 0-1,-14-27 0,-8 1-233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0.6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17708,'15'0'1520,"-6"8"-1088,-5 1-216,2 1 736,2-4-728,1 5-127,0-2 15,-3 1-168,1 1-56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1.1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1 100 17596,'-1'28'1084,"4"98"2045,-1-107-2568,0 0-1,2 0 0,0 0 0,9 25 1,-12-40-472,1 0 1,0 1 0,0-1 0,1 0 0,-1 0 0,1 0-1,6 6 1,-9-9-79,1 0-1,0 0 1,0-1-1,0 1 1,0 0-1,0-1 1,0 1-1,0-1 1,0 1-1,0-1 1,0 1-1,1-1 1,-1 0-1,0 1 1,0-1-1,0 0 1,0 0-1,1 0 1,-1 0-1,0 0 1,0 0-1,0 0 1,0-1-1,1 1 1,-1 0-1,0-1 1,0 1-1,0-1 1,0 1-1,0-1 1,0 1-1,0-1 1,0 0-1,0 1 0,0-1 1,1-1-1,2-2 6,0-1 0,-1 1 0,1-1-1,-1 0 1,0 0 0,-1 0-1,1 0 1,-1-1 0,0 1 0,3-10-1,0-6 58,4-34-1,-6 22 3,1-38 0,-4 61-52,-1-1 1,0 1 0,0-1-1,-1 1 1,0-1-1,-1 1 1,-7-19 0,9 28-20,1 0 0,-1 0 0,1 0 0,-1 0 0,1 0 0,-1 0 0,0 0 0,1 0 1,-1 0-1,0 0 0,0 0 0,0 1 0,0-1 0,0 0 0,0 1 0,0-1 0,0 1 0,0-1 1,0 1-1,0-1 0,-2 0 0,2 2-2,1-1-1,-1 0 1,0 0 0,0 1 0,1-1-1,-1 1 1,0-1 0,0 1-1,1-1 1,-1 1 0,1-1 0,-1 1-1,0-1 1,1 1 0,-1 0 0,1-1-1,0 1 1,-1 0 0,1 0 0,-1-1-1,1 1 1,0 0 0,0 0 0,-1 0-1,1-1 1,0 1 0,0 0-1,0 0 1,0 0 0,0 1 0,-1 5-2,1-1 1,-1 1 0,1-1 0,0 1 0,1 0-1,0-1 1,0 1 0,0-1 0,1 1 0,0-1 0,0 0-1,4 9 1,-4-12-2,0 0-1,0-1 1,0 1 0,0 0 0,0-1-1,0 0 1,0 1 0,1-1-1,-1 0 1,1 0 0,0 0-1,0-1 1,-1 1 0,1-1-1,0 1 1,1-1 0,-1 0-1,0 0 1,0 0 0,0-1-1,0 1 1,1-1 0,-1 0-1,0 0 1,1 0 0,5-1-1,0 0 0,1-2-1,0 1 1,-1-1 0,0-1-1,1 0 1,-1 0-1,-1-1 1,1 0-1,-1 0 1,14-12 0,-2 0-2,-1-2 1,30-36-1,-44 50 3,13-20-14,-17 24 12,0 0 0,0 0 1,-1 0-1,1 0 0,-1 0 1,1 0-1,-1-1 0,1 1 0,-1 0 1,0 0-1,1-1 0,-1 1 0,0 0 1,0 0-1,0-1 0,0 1 0,0 0 1,-1-2-1,1 2 1,0 1 0,0 0 0,-1 0 0,1-1 0,0 1 0,-1 0 0,1 0 0,-1 0 1,1-1-1,0 1 0,-1 0 0,1 0 0,0 0 0,-1 0 0,1 0 0,-1 0 0,1 0 0,0 0 0,-1 0 0,1 0 0,-1 0 0,1 0 0,0 0 0,-1 0 0,1 0 1,-1 0-1,1 1 0,0-1 0,-1 0 0,1 0 0,0 0 0,-1 1 0,1-1 0,0 0 0,-1 0 0,1 1 0,0-1 0,-1 0 0,1 1 0,0-1 0,0 0 1,0 1-1,-1 0 0,-15 16-36,5 0 22,0 0 0,2 0-1,-13 29 1,19-37 14,-1 1-1,1 0 1,1 0-1,-1 0 0,2 0 1,0 0-1,0 0 1,1 18-1,0-26 3,0 1 0,1-1-1,-1 1 1,1-1-1,-1 1 1,1-1 0,0 0-1,0 1 1,0-1 0,0 0-1,1 0 1,-1 1-1,1-1 1,-1 0 0,1-1-1,-1 1 1,1 0 0,0 0-1,0-1 1,0 1 0,0-1-1,0 1 1,1-1-1,-1 0 1,0 0 0,0 0-1,1 0 1,-1-1 0,1 1-1,-1 0 1,1-1-1,-1 0 1,1 0 0,-1 0-1,4 0 1,9 0-3,0-2 1,1 0-1,-1 0 1,25-9-1,-19 6 3,-10 2 0,14-3 15,31-4-1,-50 9-11,-1 1 1,1 0-1,-1-1 0,1 2 1,-1-1-1,1 1 0,-1 0 0,0 0 1,1 0-1,-1 1 0,0-1 0,6 4 1,-16-31 206,-43-93 214,38 100-579,0 0 0,0 1 0,-27-34 0,70 61-3670,-23-7 3472,1 0 0,-1-1-1,15 0 1,9-3-449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1.6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124 73 12059,'8'-8'1693,"-8"4"363,-2 5-1798,1-1 0,0 0 1,-1 0-1,1 0 0,0 1 0,-1-1 1,1 1-1,0-1 0,-1 1 1,1-1-1,0 1 0,-2 1 0,-8 6 478,0 0-1,0 0 0,1 1 0,0 1 1,-10 12-1,15-17-642,1 0 0,0 1-1,0-1 1,1 1 0,0 0 0,0 0 0,0 0 0,1 1 0,-1-1-1,2 1 1,-1-1 0,0 9 0,2-14-89,0 0 0,0 0 1,0 0-1,0 0 0,0 0 0,1 0 0,-1 1 1,0-1-1,1 0 0,-1 0 0,1-1 0,0 1 1,-1 0-1,1 0 0,-1 0 0,1 0 0,0 0 1,0-1-1,0 1 0,-1 0 0,1-1 0,0 1 1,0 0-1,0-1 0,0 1 0,0-1 0,0 0 1,0 1-1,0-1 0,0 0 0,0 0 0,0 1 1,1-1-1,-1 0 0,1 0 0,7 0-59,0 1 1,0-2-1,13-1 0,-11 1 10,19-1-75,-2-1-68,44 3-1,-64 0 170,0 1-1,0 0 1,0 1 0,0-1-1,-1 2 1,1-1 0,-1 1-1,1 0 1,-1 1-1,8 5 1,-13-8 30,0 0 0,0 1 0,0-1 0,0 1 0,0-1 0,0 1 0,-1 0 0,1 0 1,-1 0-1,1 0 0,-1 0 0,0 0 0,0 1 0,0-1 0,0 0 0,0 0 0,0 1 0,-1-1 0,1 1 0,0 3 0,-2-2 11,1 0 1,-1-1-1,1 1 0,-1-1 0,0 0 1,0 1-1,-1-1 0,1 0 1,-1 1-1,1-1 0,-1 0 1,-4 5-1,0 0 24,-1-1 0,1 0 1,-1-1-1,-1 0 0,1 0 1,-1 0-1,0-1 0,0 0 0,0-1 1,-11 4-1,13-6-109,-1 0 0,1 0 1,-1-1-1,1 0 0,-1-1 0,1 0 1,-1 0-1,0 0 0,1 0 0,-1-1 1,1-1-1,-1 1 0,1-1 0,0 0 1,-1 0-1,-7-5 0,10 5-100,1 0 1,0 0-1,0 0 0,-1 0 0,2-1 1,-1 0-1,0 1 0,1-1 0,-1 0 1,1 0-1,0 0 0,0-1 0,0 1 1,0-1-1,0 1 0,1-1 0,0 1 1,0-1-1,0 0 0,0 0 0,0 1 1,1-1-1,0 0 0,0 0 0,0 0 1,0 0-1,0 0 0,1 1 0,1-5 1,-1 2-73,1 1 0,0 0-1,0 0 1,1 0 0,0 0 0,0 0 0,0 1 0,0-1 0,1 1 0,-1 0 0,1 0-1,0 0 1,1 0 0,-1 1 0,1 0 0,-1 0 0,1 0 0,0 0 0,6-2 0,12-5-178,1 1 1,46-10 0,-56 15 501,7-1 53,15-4 1208,56-21 0,-82 26-915,-1-1 1,0 1-1,0-1 0,0-1 0,-1 1 1,0-2-1,0 1 0,0-1 1,-1 0-1,12-16 0,-17 21-341,-1 1-1,0-1 1,0 0-1,0 0 1,0 0-1,0 0 1,0 0 0,-1 0-1,1 0 1,-1 0-1,1 0 1,-1 0-1,0 0 1,0 0-1,1 0 1,-2 0-1,1-1 1,0 1 0,0 0-1,-1 0 1,1 0-1,-1 0 1,-1-3-1,1 4-60,0-1 1,0 1-1,0 0 0,0 0 0,-1 0 0,1 0 0,0 0 1,-1 0-1,1 0 0,-1 1 0,1-1 0,-1 0 0,1 1 0,-1-1 1,1 1-1,-1 0 0,1-1 0,-1 1 0,0 0 0,1 0 0,-1 0 1,0 0-1,1 0 0,-1 0 0,1 1 0,-1-1 0,0 0 1,1 1-1,-1 0 0,1-1 0,-3 2 0,-2 1 40,0 0 0,0 1 0,0 0 1,0 0-1,1 0 0,-1 1 0,1 0 0,0 0 0,1 0 0,-1 0 0,1 1 0,0 0 1,0 0-1,1 0 0,0 0 0,0 0 0,0 1 0,1 0 0,0-1 0,0 1 0,1 0 1,-1 8-1,0-7 10,1 0 1,0 0-1,1 0 1,0 0-1,0 0 1,1 0-1,0 0 1,0-1-1,1 1 1,0 0-1,0 0 1,1-1-1,0 1 1,1-1-1,-1 0 1,1 0-1,0 0 1,1-1-1,6 8 1,-8-11-89,1 0 1,0 0 0,0 0 0,0-1 0,0 1-1,0-1 1,0 0 0,1 0 0,-1 0 0,1-1-1,0 0 1,-1 0 0,1 0 0,0 0 0,0-1 0,8 0-1,-5 0-44,-1-1 0,0 0-1,0-1 1,0 1 0,0-2 0,0 1-1,0-1 1,-1 0 0,1 0-1,9-7 1,12-12-148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2.2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1 111 14323,'1'-4'297,"5"-12"407,1 2 1,11-19-1,-16 30-552,0-1 0,0 1-1,1 0 1,-1 0 0,1 0 0,0 0 0,0 0 0,0 1 0,0-1-1,1 1 1,-1 0 0,1 0 0,-1 0 0,7-2 0,-9 4-65,1-1-1,-1 1 1,0 0 0,1 0 0,-1-1-1,0 1 1,1 0 0,-1 0 0,0 0 0,1 1-1,-1-1 1,0 0 0,1 0 0,-1 1 0,0-1-1,1 1 1,-1-1 0,0 1 0,0-1 0,0 1-1,2 1 1,-1 0 28,0 0-1,-1 0 1,1 0-1,-1 0 0,1 0 1,-1 1-1,0-1 1,0 0-1,0 1 1,1 3-1,1 6 194,-1 0-1,0 0 1,0 22-1,-4 17 209,-2-1 0,-2 0 0,-24 94 0,-5 31 123,34-170-628,0 1-1,0 1-1,0-1 1,1 1-1,0-1 1,1 13-1,0-18-8,-1 0 1,0 1-1,1-1 1,-1 0-1,1 1 0,0-1 1,-1 0-1,1 0 0,0 0 1,0 0-1,0 0 1,0 1-1,0-2 0,0 1 1,0 0-1,0 0 1,0 0-1,0 0 0,0-1 1,0 1-1,1 0 0,-1-1 1,0 1-1,1-1 1,-1 0-1,0 1 0,1-1 1,-1 0-1,1 0 0,-1 0 1,0 0-1,2 0 1,11 0-6,0-2 1,0 1 0,0-2 0,-1 0 0,1 0-1,22-10 1,76-40-615,-110 52 599,15-6-453,-1-2-1,0 0 1,0-1-1,-1-1 1,22-19 0,-36 29 413,0 0 0,0 0 0,0 0 0,0 0 0,0 0 0,0 0 0,-1 0 0,1 0 0,0-1 0,-1 1 0,1 0 0,-1 0 0,1-1 0,-1 1 0,0 0 0,1 0 1,-1-1-1,0 1 0,0 0 0,0-1 0,0 1 0,0-1 0,0 1 0,0 0 0,0-1 0,-1 1 0,1 0 0,0 0 0,-2-2 0,1 0-20,-1 1-1,0 0 0,0 0 1,0 0-1,-1 0 1,1 1-1,0-1 0,-1 0 1,1 1-1,-1 0 0,1 0 1,-5-2-1,-33-11-900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2.8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0 364 16540,'6'5'229,"0"-2"0,1 1 0,-1 0 0,1-1 0,-1 0 0,1-1 0,0 0 0,0 0 0,0 0 0,13 1 0,6-1 240,41-1 0,-58-2-330,27 0-335,0-3-1,64-13 1,-72 10-1164,0-2 1,-1 0 0,52-27 0,-70 32 873,-1-2 0,0 1 1,0-1-1,0-1 0,9-9 1,-17 16 514,0 0 0,0-1 0,0 1 0,0 0 1,1 0-1,-1 0 0,0-1 0,0 1 0,0 0 1,1 0-1,-1 0 0,0 0 0,0 0 0,1-1 1,-1 1-1,0 0 0,0 0 0,1 0 0,-1 0 0,0 0 1,0 0-1,1 0 0,-1 0 0,0 0 0,1 0 1,-1 0-1,0 0 0,0 0 0,1 0 0,-1 0 1,0 0-1,0 0 0,1 0 0,-1 1 0,0-1 0,0 0 1,1 0-1,-1 0 0,0 0 0,0 1 0,1-1 1,-1 0-1,0 0 0,0 0 0,0 1 0,0-1 1,1 0-1,-1 0 0,0 0 0,0 1 0,0-1 0,0 0 1,0 1-1,0-1 0,0 0 0,0 0 0,0 1 1,0-1-1,1 0 0,-1 0 0,-1 1 0,4 21 2225,-3-18-1886,1 13 1153,-1-5-771,1 1 0,0-1 0,1 0 1,0 0-1,1 0 0,8 23 0,-11-34-728,0 0 0,1 0 0,-1-1 0,1 1 0,-1 0 0,1 0 0,-1 0 0,1-1 0,-1 1 0,1 0 0,-1-1 0,1 1 0,0-1 0,0 1 0,-1-1 0,1 1 0,0-1 0,0 1 0,0-1 0,-1 0 0,1 1 0,0-1 0,0 0 0,0 0 0,0 1 0,0-1 0,0 0 0,-1 0 0,1 0 0,0 0 0,0 0 0,0-1 0,0 1 0,0 0 0,0 0 0,0 0 0,-1-1 0,1 1 0,0-1 0,0 1 0,0 0 0,-1-1 0,1 1 0,0-1 0,-1 0 0,1 1 0,1-2 0,4-4-46,-1 0 0,0 0 0,0 0 0,6-9 0,-7 9-11,17-26-266,22-30-312,-39 57 525,0 0 1,1 0-1,0 0 0,0 1 0,0-1 1,1 1-1,0 0 0,6-3 1,-10 6 82,-1 1 0,1-1 1,-1 1-1,1-1 0,-1 1 1,1 0-1,0 0 1,-1 0-1,1 0 0,-1 0 1,1 0-1,0 0 0,-1 0 1,1 0-1,-1 1 0,1-1 1,-1 1-1,1-1 1,-1 1-1,1 0 0,-1-1 1,1 1-1,-1 0 0,0 0 1,0 0-1,1 0 0,-1 0 1,0 0-1,0 1 1,0-1-1,0 0 0,0 1 1,0-1-1,-1 0 0,1 1 1,0-1-1,0 3 0,4 6 189,-1 1 0,-1 0 0,6 22 0,-8-28-106,7 52 794,-6-40-391,1 0 1,0 0 0,6 17-1,-9-34-478,0 0 0,0 0-1,0 0 1,0 0 0,0-1 0,0 1 0,0 0-1,0 0 1,0 0 0,0 0 0,0 0 0,0 0-1,0 0 1,0 0 0,0-1 0,0 1 0,1 0-1,-1 0 1,0 0 0,0 0 0,0 0 0,0 0-1,0 0 1,0 0 0,0 0 0,0 0 0,0 0-1,1 0 1,-1 0 0,0-1 0,0 1 0,0 0-1,0 0 1,0 0 0,0 0 0,0 0 0,1 0-1,-1 0 1,0 0 0,0 0 0,0 0 0,0 0-1,0 1 1,0-1 0,0 0 0,1 0 0,-1 0-1,0 0 1,0 0 0,0 0 0,0 0 0,0 0-1,0 0 1,0 0 0,0 0 0,0 0 0,1 0-1,-1 1 1,0-1 0,0 0 0,2-13-524,0-1-1,-1 1 1,-1 0 0,0-1 0,-1 1 0,-2-16-1,2 26 525,-5-44-716,-2-8-247</inkml:trace>
  <inkml:trace contextRef="#ctx0" brushRef="#br0" timeOffset="1">892 1 15907,'8'15'1393,"-2"1"-1017,0-1-152,3 3 560,1-2-592,8-6-632,5-1-720,5-10 960,-1-5-240,8-2-161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3.4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87 1 15931,'-1'11'594,"-1"1"0,0-1-1,-1 0 1,0 0-1,-1 0 1,0 0-1,-9 15 1,-5 18 1535,13-31-1598,2-6-240,0 0 1,1 0 0,0 1-1,0-1 1,1 1 0,-1 9-1,2-16-280,0-1-1,0 0 0,0 1 0,0-1 0,0 0 0,0 1 0,0-1 0,0 1 0,0-1 1,0 0-1,0 1 0,0-1 0,0 0 0,0 1 0,0-1 0,0 0 0,1 1 0,-1-1 1,0 0-1,0 1 0,0-1 0,1 0 0,-1 1 0,0-1 0,0 0 0,1 0 1,-1 1-1,0-1 0,0 0 0,1 0 0,-1 0 0,0 1 0,1-1 0,-1 0 0,0 0 1,1 0-1,-1 0 0,1 0 0,-1 0 0,0 0 0,1 0 0,-1 0 0,0 0 0,1 0 1,-1 0-1,0 0 0,1 0 0,-1 0 0,1 0 0,-1 0 0,0 0 0,1-1 0,21-11-124,-13 7-1,-1 0-3,1 1 1,0 1-1,0 0 0,0 0 0,1 1 0,-1 0 0,1 0 1,-1 1-1,1 0 0,17 2 0,-23-1 99,0 0-1,1 1 1,-1 0 0,0-1-1,0 2 1,0-1-1,-1 0 1,1 1 0,0 0-1,0-1 1,-1 2-1,1-1 1,-1 0 0,0 1-1,1-1 1,-1 1-1,-1 0 1,1 0 0,0 0-1,-1 1 1,1-1-1,-1 0 1,0 1 0,0 0-1,0-1 1,-1 1 0,3 8-1,-3-9 38,0 1-1,-1-1 1,1 1 0,-1-1-1,0 1 1,0 0 0,0-1-1,0 1 1,-1 0 0,1-1-1,-1 1 1,0-1 0,0 1-1,0-1 1,-1 0 0,-1 5-1,0-4-2,0 0-1,0 1 0,-1-1 1,1-1-1,-1 1 0,0 0 1,0-1-1,0 0 0,-1 0 1,-5 3-1,-3 1-105,0-2-1,-1 1 0,1-2 1,-1 1-1,0-2 1,-1 0-1,-17 1 0,-11-1-33,-1-3-71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3.9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195 31 17412,'0'-1'125,"0"0"0,1 0 0,-1-1 0,0 1 0,0 0 0,0-1 0,1 1 0,-1 0 0,-1 0 0,1-1 0,0 1 0,0 0 0,0-1 0,-1 1 1,1 0-1,-1 0 0,1-1 0,-1 1 0,1 0 0,-2-2 0,1 3-60,0-1 1,0 1-1,0-1 1,0 1-1,0 0 1,0 0-1,0-1 1,1 1-1,-1 0 1,0 0-1,0 0 1,0 0-1,0 0 0,0 0 1,0 0-1,0 1 1,0-1-1,0 0 1,0 0-1,0 1 1,0-1-1,0 1 1,0-1-1,0 1 1,1-1-1,-1 1 1,0-1-1,0 1 1,0 0-1,-9 7 329,1-1-1,1 1 0,0 0 1,0 1-1,0 0 1,-12 20-1,5-4-8,-20 43-1,26-48-308,1 1-1,1-1 0,1 1 0,-6 28 1,12-49-79,0 0 1,0 0 0,0 0 0,0 0 0,0 0 0,0 0 0,0 1 0,0-1 0,0 0 0,0 0 0,0 0 0,0 0 0,0 0 0,0 0 0,0 0 0,0 0 0,0 0 0,0 0 0,0 1 0,0-1 0,0 0 0,0 0 0,0 0 0,0 0 0,0 0 0,0 0 0,0 0-1,0 0 1,0 0 0,1 0 0,-1 0 0,0 0 0,0 0 0,0 1 0,0-1 0,0 0 0,0 0 0,0 0 0,0 0 0,0 0 0,0 0 0,0 0 0,0 0 0,1 0 0,-1 0 0,0 0 0,0 0 0,0 0 0,0 0 0,0 0 0,0 0 0,0 0 0,0 0 0,0 0-1,0 0 1,0 0 0,1 0 0,-1 0 0,0 0 0,0 0 0,7-5-81,5-8-62,0-1-77,0 1 0,0 1 0,28-21-1,-35 30 166,0-1 0,1 1-1,-1 0 1,1 0-1,0 0 1,0 1-1,0 0 1,0 0-1,0 0 1,1 1-1,-1 0 1,0 0-1,1 1 1,7 0-1,-11 1 49,0-1 0,1 1 0,-1 0 0,0 0 0,0 0 0,1 0 0,-1 1 0,0-1 0,0 1-1,0 0 1,-1 0 0,1 0 0,0 0 0,-1 0 0,1 0 0,-1 1 0,0 0 0,0-1 0,0 1-1,0 0 1,0 0 0,0 0 0,-1 0 0,0 0 0,1 0 0,-1 1 0,0-1 0,-1 0 0,2 6-1,-1 0 49,0-1 0,-1 1 0,0 0 0,0 0-1,0-1 1,-1 1 0,-1 0 0,0-1-1,0 1 1,-6 14 0,0-6 79,0 1 0,-2-2-1,0 1 1,-14 17 0,19-28-102,0 0 0,0-1 0,0 1-1,-1-1 1,0 0 0,0 0 0,0-1 0,-1 0 0,1 0-1,-1 0 1,0-1 0,0 0 0,-11 3 0,17-6-63,0 1 0,0-1 0,-1 0 1,1 0-1,0 1 0,0-1 0,0 0 1,0 0-1,-1 0 0,1 0 0,0-1 1,0 1-1,0 0 0,0 0 0,-1-1 1,1 1-1,0-1 0,0 1 0,0-1 1,0 1-1,0-1 0,0 0 0,0 1 0,0-1 1,0 0-1,1 0 0,-1 0 0,0 1 1,0-1-1,1 0 0,-1 0 0,0 0 1,1 0-1,-1-1 0,1 1 0,0 0 1,-1 0-1,1 0 0,0 0 0,-1 0 1,1 0-1,0-1 0,0-1 0,0-6-189,0 0 0,1 0 0,0 0 0,3-15 0,-3 19 234,10-46-717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4.5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122 0 15499,'-2'9'444,"0"0"-1,-1 0 0,0-1 1,0 1-1,-1-1 0,0 0 1,-7 11-1,-11 23 910,5-2-309,-14 53 1,26-71-778,0 0 0,1 0 0,1 0 0,0 32-1,3-52-247,0 4 34,1-1 0,-1 1 0,1 0 0,2 10 0,-2-14-49,-1-1 0,1 1-1,-1-1 1,1 1 0,0-1-1,0 1 1,0-1 0,0 0-1,0 1 1,0-1 0,0 0-1,0 0 1,0 0 0,1 0-1,-1 0 1,0 0 0,1 0-1,-1 0 1,1-1 0,-1 1-1,1 0 1,3 0 0,7 1-109,0-1 1,0-1-1,0 0 1,0 0-1,19-4 1,-15 2-87,0 0-1,25 2 1,-33 1 152,0 0 0,0 1 0,0 0 0,0 1 0,-1 0 0,1 0 0,-1 0 0,0 1 0,0 0 0,0 1-1,0 0 1,-1 0 0,1 0 0,-1 1 0,-1-1 0,1 2 0,-1-1 0,0 0 0,7 14 0,-11-19 51,-1 0-1,1 0 1,-1 0 0,1 0 0,0 0 0,-1 0-1,1 0 1,0 0 0,-1-1 0,1 1 0,0 0 0,0-1-1,0 1 1,0 0 0,0-1 0,0 1 0,0-1-1,0 1 1,0-1 0,0 0 0,1 1 0,-1-1-2,0-1 1,-1 1-1,1 0 0,0-1 1,-1 1-1,1-1 1,0 1-1,-1 0 0,1-1 1,0 0-1,-1 1 1,1-1-1,-1 1 0,1-1 1,-1 0-1,0 1 1,1-1-1,-1 0 0,1 1 1,-1-1-1,1-1 1,2-8 63,-1-1 1,1 1 0,0-14 0,-2 16-50,5-30 93,-2 0-1,-2 0 0,-6-76 1,-2 87-34,4 27-15,1 6 6,0 44 134,3-35-164,-1 0 0,2 1 0,0-1 0,1 0 0,0 0 0,1-1-1,1 0 1,11 22 0,-16-35-35,0 1 0,0-1-1,0 1 1,0-1 0,0 1-1,1-1 1,-1 0 0,0 0-1,1 0 1,-1 0 0,1 0 0,-1 0-1,1 0 1,0 0 0,-1 0-1,1-1 1,0 1 0,-1-1-1,1 1 1,0-1 0,0 0 0,0 0-1,-1 1 1,1-1 0,0-1-1,2 1 1,0-1 5,-1 0 0,0 0 0,0-1 0,0 1 0,0-1 0,0 0-1,0 0 1,0 0 0,-1 0 0,1 0 0,-1 0 0,0-1 0,5-5 0,11-18 1,-2-1 0,0-1-1,-2-1 1,-1 0 0,-1 0 0,-1-2 0,6-33 0,-21 91-89,1 1 1,0 42-1,3-40 113,-1-8 8,0 52 135,2-69-157,-1 0 1,1 0 0,0-1 0,0 1 0,0 0 0,0 0-1,1-1 1,0 1 0,0 0 0,0-1 0,4 6-1,-5-9-20,0 0 0,0-1 0,0 1 0,-1 0 0,1 0 0,0-1 0,0 1 0,0 0 0,0-1 0,1 1 0,-1-1 0,0 1 0,0-1-1,0 0 1,0 1 0,0-1 0,1 0 0,-1 0 0,0 0 0,0 0 0,0 0 0,1 0 0,-1 0 0,0 0 0,0 0 0,0-1 0,1 1-1,-1 0 1,0-1 0,0 1 0,0-1 0,0 0 0,0 1 0,0-1 0,0 0 0,0 1 0,0-1 0,0 0 0,0 0 0,0-1 0,5-4-56,0 0 1,-1-1 0,0 1 0,7-12 0,3-10-550,0 0 0,-2-2-1,-2 1 1,0-2 0,-2 1 0,-1-1 0,-2-1 0,5-49 0,-9 14-324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5.2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 0 16540,'-1'19'1115,"-1"-1"0,-1 0 1,-5 20-1,-4 22 415,6-17-1073,2 0-1,2 0 0,2 0 1,2 0-1,1 0 0,12 56 0,-12-89-442,0 1-1,1-1 0,0 0 1,10 19-1,-12-27-32,-1 1 0,0-1 0,1-1 0,-1 1 0,1 0 0,0 0 0,0-1 0,0 1 0,0-1 0,0 1 0,0-1 0,3 2 0,-3-2-10,-1-1-1,1 0 1,-1 0 0,1 0 0,-1 1 0,1-1 0,-1 0 0,1-1 0,-1 1-1,1 0 1,-1 0 0,1-1 0,-1 1 0,1-1 0,-1 1 0,1-1-1,-1 0 1,0 1 0,1-1 0,-1 0 0,0 0 0,2-1 0,2-4-124,1 1 0,-1-1 0,0 0-1,-1-1 1,1 1 0,-1-1 0,0 1 0,-1-1 0,0 0 0,3-9 0,4-16-640,6-33-1,-13 50 529,101-374-3516,-100 380 3956,-1 10 16,-2 14 178,-11 56 835,-7 69 1133,15-116-1825,2 1-1,1 0 1,6 41 0,-6-61-423,0 0-1,0 0 0,1 0 1,0 0-1,0 0 1,0 0-1,3 5 1,-5-9-76,1 0 1,0 0 0,-1-1-1,1 1 1,0 0 0,0 0-1,0 0 1,-1-1-1,1 1 1,0 0 0,0-1-1,0 1 1,0-1 0,0 1-1,0-1 1,1 1 0,-1-1-1,0 0 1,0 0 0,0 1-1,0-1 1,0 0 0,0 0-1,0 0 1,1 0 0,-1-1-1,0 1 1,0 0 0,0 0-1,0 0 1,0-1 0,0 1-1,0-1 1,0 1 0,0-1-1,0 1 1,0-1 0,1-1-1,3-1-17,0-1-1,-1 0 1,0-1-1,1 1 1,-2-1-1,1 0 1,0 0-1,-1 0 1,0 0-1,0 0 1,-1-1-1,0 0 1,0 1-1,2-10 1,0 0-50,0-1 0,-2-1 0,0 1 0,0-20 0,-2 24-38,-1 0 1,0 0 0,-5-21-1,6 30 62,-1 0-1,0 0 1,0 0-1,0 1 1,0-1-1,0 0 1,-1 0-1,1 1 1,-1-1-1,1 1 1,-1-1 0,0 1-1,0 0 1,0 0-1,-1 0 1,1 0-1,0 0 1,-1 0-1,1 1 1,-5-3-1,6 4 16,-1 0-1,1-1 0,-1 1 0,0 0 0,1 0 0,-1 0 0,0 0 0,1 1 1,-1-1-1,1 0 0,-1 1 0,1-1 0,-1 1 0,1-1 0,-1 1 0,1 0 1,-1-1-1,1 1 0,0 0 0,-1 0 0,1 0 0,0 0 0,0 0 0,0 1 1,-1-1-1,1 0 0,1 0 0,-1 1 0,0-1 0,0 1 0,0-1 0,1 1 0,-2 1 1,-2 7-33,1-1 1,-1 1 0,1-1 0,-1 12-1,-2 13 68,1 1 0,1 38 0,4-53 79,1 1-1,0-1 1,2 0-1,0 0 1,7 20-1,-10-37-72,1-1 0,0 0 0,0 0 0,-1 0 1,1 0-1,0 0 0,1-1 0,-1 1 0,0 0 0,1 0 0,-1-1 0,1 1 0,-1-1 1,4 3-1,-4-3-14,0-1 0,0 0 1,1 1-1,-1-1 1,0 0-1,0 0 0,0 0 1,0 0-1,0 0 0,0 0 1,0 0-1,0 0 0,1 0 1,-1-1-1,0 1 0,0 0 1,0-1-1,0 1 1,0-1-1,0 1 0,0-1 1,0 1-1,0-1 0,-1 0 1,1 1-1,0-1 0,0 0 1,0 0-1,-1 0 1,2-2-1,5-6 18,0 0-1,-1-1 1,0 0 0,-1 0 0,0-1-1,0 1 1,-2-1 0,6-19 0,-4 5-7,-1 0 1,3-47 0,-7 71-20,0-1 0,0 0 0,0 1 0,0-1 0,0 0 0,-1 1 1,1-1-1,0 1 0,-1-1 0,1 0 0,-2-2 0,-2 6 56,2 13 13,1 2 20,1 0 1,1-1-1,1 1 0,4 19 0,-5-28-44,1 0 0,0-1 0,0 1 0,1-1-1,0 0 1,0 0 0,1 0 0,0 0 0,0 0 0,1-1 0,7 8 0,-10-12-31,0 0 0,0 0 0,0 0 0,1-1 0,-1 1 1,1-1-1,-1 0 0,1 1 0,-1-1 0,1 0 0,0-1 1,0 1-1,-1 0 0,1-1 0,0 1 0,0-1 0,0 0 1,4 0-1,-2-1-9,0 0 0,-1-1-1,1 1 1,-1-1 0,1 0 0,-1 0 0,0 0 0,0 0 0,0-1 0,5-3-1,3-5-41,0 0-1,-1 0 1,-1-1-1,0-1 1,13-20-1,-5 4-229,16-34-1,-36 76 228,1-1 0,0 22 0,1-16 76,-1-9-2,1 0-1,1 0 1,-1 1-1,2-1 1,3 17 0,-4-25-30,-1 1 1,1 0-1,-1 0 1,1-1-1,0 1 1,0 0-1,0-1 1,0 1 0,0-1-1,1 1 1,-1-1-1,0 0 1,1 1-1,-1-1 1,1 0-1,-1 0 1,1 0 0,-1 0-1,1 0 1,0-1-1,-1 1 1,1 0-1,0-1 1,0 1-1,0-1 1,-1 1 0,1-1-1,0 0 1,0 0-1,0 0 1,0 0-1,0 0 1,0-1-1,-1 1 1,4-1 0,2-1 3,0 0-1,-1-1 1,1 0 0,0 0 0,-1 0 0,0-1 0,9-6 0,43-39-74,-32 26-14,-20 17 2,-11 5 145,5 1-65,-1 0 1,1 0 0,-1 0-1,1 0 1,-1 0-1,1 0 1,0 0-1,-1 0 1,1 0 0,-1 0-1,1 0 1,-1 0-1,1 0 1,-1 0 0,1 0-1,0-1 1,-1 1-1,1 0 1,-1 0-1,1-1 1,0 1 0,-1 0-1,1 0 1,-1-1-1,1 1 1,0 0-1,0-1 1,-1 1 0,1 0-1,0-1 1,0 1-1,-1-1 1,1 1 0,0-1-1,0 1 1,0 0-1,0-1 1,-1 1-1,1-1 1,0 1 0,0-1-1,0 1 1,0-1-1,0 1 1,0-1-1,0 1 1,0 0 0,1-1-1,-1 1 1,0-1-1,0 1 1,0-1 0,0 1-1,1-1 1,0-1 11,0-1 0,1 1 1,-1 0-1,1-1 0,-1 1 1,1 0-1,0 0 0,0 0 1,0 1-1,0-1 0,0 0 1,0 1-1,1-1 0,-1 1 1,0 0-1,1 0 1,-1 0-1,1 0 0,-1 0 1,1 0-1,0 1 0,-1-1 1,1 1-1,0 0 0,3 0 1,4-1-230,0 1 0,0 0 1,0 1-1,0 0 0,14 3 1,11 12-328,-24-11 170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0.2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84 13155,'-4'39'4972,"3"-32"-4730,0 1-126,0 0 0,0 0 0,1-1 0,0 1 0,1 0 0,0 0 0,0 0 0,3 10 0,-4-17-111,1-1 0,-1 0-1,0 1 1,0-1-1,1 0 1,-1 0-1,0 1 1,0-1 0,1 0-1,-1 0 1,0 0-1,1 1 1,-1-1-1,0 0 1,1 0 0,-1 0-1,0 0 1,1 0-1,-1 1 1,1-1-1,-1 0 1,0 0 0,1 0-1,-1 0 1,0 0-1,1 0 1,-1 0-1,1-1 1,-1 1 0,0 0-1,1 0 1,-1 0-1,0 0 1,1 0 0,-1 0-1,0-1 1,1 1-1,-1 0 1,0 0-1,1-1 1,-1 1 0,0 0-1,0 0 1,1-1-1,-1 1 1,0 0-1,0-1 1,1 1 0,-1 0-1,0-1 1,15-20 121,-14 19-91,10-16 107,12-18 110,-22 34-233,0 1 1,0-1 0,1 1 0,-1-1 0,1 1 0,-1 0 0,1-1 0,-1 1 0,1 0 0,0 0 0,0 0 0,-1 1 0,1-1 0,0 0 0,0 1 0,0-1-1,2 0 1,-2 2-3,0-1 0,0 0 0,-1 1 0,1-1 0,0 1-1,0 0 1,-1-1 0,1 1 0,-1 0 0,1 0 0,-1 0-1,1 0 1,-1 1 0,1-1 0,-1 0 0,0 0 0,0 1-1,0-1 1,0 1 0,0-1 0,1 3 0,22 43 200,-16-29-106,-5-12-83,14 24 55,-16-29-89,-1 0 0,0-1-1,1 1 1,-1-1 0,1 1 0,-1-1-1,1 0 1,-1 1 0,1-1 0,-1 1-1,1-1 1,-1 0 0,1 1 0,-1-1-1,1 0 1,0 0 0,-1 1 0,1-1-1,0 0 1,-1 0 0,1 0 0,0 0-1,-1 0 1,1 0 0,-1 0 0,1 0-1,0 0 1,-1 0 0,1 0 0,0 0-1,-1-1 1,1 1 0,0 0 0,-1 0-1,1-1 1,-1 1 0,1 0 0,-1-1-1,1 1 1,-1 0 0,1-1 0,-1 1-1,1-1 1,7-10-344,-1 0 0,0 0 0,-1 0 0,0-1 0,7-22 0,0 2-714,-4 10-84,1-1-33,17-30-1,-13 32 141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6.7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58 18404,'9'-17'1203,"-4"13"-696,-2 12-105,3 121 1390,-4-72-1550,2 1 1,13 70 0,-16-124-218,0 0-1,0 0 1,1 0 0,-1 1 0,1-1 0,3 5 0,-4-8-21,-1-1-1,0 1 1,1-1 0,-1 1-1,1-1 1,-1 1-1,1-1 1,-1 1 0,1-1-1,-1 0 1,1 1 0,-1-1-1,1 0 1,-1 0-1,1 1 1,0-1 0,-1 0-1,1 0 1,0 0-1,-1 0 1,1 0 0,-1 0-1,1 0 1,0 0-1,-1 0 1,1 0 0,0 0-1,-1 0 1,1 0-1,-1 0 1,1-1 0,0 1-1,-1 0 1,1 0-1,-1-1 1,1 1 0,-1 0-1,1-1 1,-1 1-1,1-1 1,-1 1 0,1 0-1,-1-1 1,1 1-1,-1-1 1,1 0 0,6-8 24,0 1 0,-1-1 1,0 0-1,-1-1 1,6-11-1,21-56 96,-16 34-34,67-177 599,-80 210-641,-1 7-42,-1 1 0,-1 0 0,1-1 0,0 1 0,-1 0 0,1-1 0,-1 1 0,1-1 0,-1 1 0,0-1 0,-1-4 0,1 7-16,0 0 0,0 0-1,0 0 1,0 0 0,0 0 0,-1 0-1,1 0 1,0 0 0,0-1 0,0 1-1,0 0 1,0 0 0,-1 0 0,1 0-1,0 0 1,0 0 0,0 0-1,0 0 1,-1 0 0,1 0 0,0 0-1,0 0 1,0 0 0,0 0 0,-1 0-1,1 0 1,0 0 0,0 1 0,0-1-1,0 0 1,0 0 0,-1 0-1,1 0 1,0 0 0,0 0 0,0 0-1,0 0 1,0 0 0,0 1 0,0-1-1,-1 0 1,1 0 0,0 0-1,0 0 1,0 0 0,0 1 0,0-1-1,0 0 1,0 0 0,-7 8-484,-5 13-408,-14 27-1,15-20 267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7.3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15899,'8'18'1457,"7"0"-921,1 3-224,5 0 808,6 0-488,2 0-576,5-3-264,1-9-1112,-1-7 1216,-1-11-288,-1-9-176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7.9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171 15 17732,'-4'0'136,"0"0"0,0 1 0,0-1 0,0 1 0,0 0 0,0 1 1,0-1-1,0 1 0,0-1 0,1 1 0,-1 0 0,1 0 0,-1 1 0,1-1 1,0 1-1,0 0 0,0 0 0,0 0 0,1 0 0,-4 5 0,-5 7 346,0 1-1,-16 34 0,20-35-346,0 1 1,0-1-1,2 1 1,0 0-1,1 1 1,0-1-1,2 1 0,0 0 1,1 0-1,0 20 1,1-35-123,0 0-1,0 0 1,1-1 0,-1 1 0,0 0 0,1 0 0,-1 0-1,1 0 1,-1-1 0,1 1 0,0 0 0,0-1 0,0 1 0,0-1-1,0 1 1,0-1 0,0 1 0,0-1 0,1 0 0,-1 1-1,0-1 1,3 1 0,-3-1-7,1-1 1,0 0-1,-1 0 0,1 0 0,0 0 1,-1 0-1,1 0 0,0 0 0,-1-1 1,1 1-1,0 0 0,-1-1 0,1 0 1,-1 1-1,1-1 0,-1 0 0,1 0 1,-1 1-1,2-3 0,7-5-35,0 0 0,-1-1 0,0 0 0,14-18-1,6-15-207,31-58-1,-6 7-113,-37 72 255,-17 21 99,0-1 0,0 1 0,0 0 0,0 0 0,1-1 0,-1 1 0,0 0 0,0 0 0,1 0 0,-1-1 0,0 1 0,0 0 0,1 0 0,-1 0 0,0 0-1,1 0 1,-1 0 0,0-1 0,0 1 0,1 0 0,-1 0 0,0 0 0,1 0 0,-1 0 0,0 0 0,1 0 0,-1 0 0,0 1 0,0-1 0,1 0 0,-1 0 0,0 0 0,1 0 0,-1 0 0,0 0-1,0 0 1,1 1 0,-1-1 0,0 0 0,0 0 0,1 0 0,-1 1 0,0-1 0,0 0 0,0 0 0,0 1 0,1-1 0,-1 0 0,0 0 0,0 1 0,0-1 0,0 0 0,0 1 0,0-1 0,0 0 0,0 0-1,0 1 1,0-1 0,0 0 0,0 1 0,0-1 0,0 0 0,0 1 0,0-1 0,0 0 0,0 0 0,0 1 0,6 105 820,-5-69-250,9 60-1,-9-96-565,8 30 373,-9-31-366,1 1-1,-1 0 0,0-1 0,1 1 0,-1 0 0,1-1 1,-1 1-1,0 0 0,1-1 0,0 1 0,-1-1 0,1 1 1,-1-1-1,1 1 0,0-1 0,-1 0 0,1 1 0,0-1 1,-1 0-1,1 1 0,0-1 0,-1 0 0,1 0 0,0 0 1,0 0-1,-1 0 0,1 0 0,0 0 0,0 0 0,-1 0 1,1 0-1,0 0 0,0 0 0,-1 0 0,1-1 0,0 1 1,0 0-1,-1 0 0,1-1 0,1 0 0,1-1 22,1-1-1,-1 0 1,0 0-1,0 1 1,0-2-1,-1 1 1,1 0-1,-1-1 1,3-3-1,18-38 122,-15 26-111,10-18 12,0 0-74,1 1-1,25-36 1,-43 70 10,19-21-97,-20 23 100,1-1 0,-1 1 0,1 0 0,0-1 0,-1 1 0,1-1-1,-1 1 1,1 0 0,-1 0 0,1-1 0,0 1 0,-1 0-1,1 0 1,0 0 0,-1 0 0,1-1 0,0 1 0,-1 0-1,1 0 1,0 0 0,-1 0 0,1 1 0,0-1 0,-1 0-1,1 0 1,0 0 0,-1 0 0,1 1 0,-1-1 0,1 0 0,0 1-1,-1-1 1,1 0 0,-1 1 0,1-1 0,-1 1 0,1-1-1,-1 1 1,1-1 0,-1 1 0,0-1 0,1 2 0,2 3-14,-1 0 0,1 0 0,-1 0 0,-1 1 1,1-1-1,-1 1 0,1 10 0,2 47-30,-3-37 53,-1 0 27,-1-19-7,1 0-1,0 0 1,1 0 0,0 0-1,0 0 1,0 0-1,0-1 1,6 14 0,-7-20-21,0 1 0,1-1 1,-1 1-1,1-1 0,-1 0 1,0 1-1,1-1 0,-1 1 0,1-1 1,-1 0-1,1 1 0,0-1 1,-1 0-1,1 1 0,-1-1 1,1 0-1,-1 0 0,1 0 1,0 0-1,-1 0 0,1 1 1,-1-1-1,1 0 0,0 0 1,-1 0-1,1-1 0,0 1 0,-1 0 1,1 0-1,-1 0 0,1 0 1,0-1-1,-1 1 0,1 0 1,-1 0-1,1-1 0,-1 1 1,1 0-1,-1-1 0,1 1 1,-1-1-1,1 1 0,-1-1 1,0 1-1,1-1 0,-1 0 0,23-26 116,-22 27-118,53-90 156,-44 69-172,2 0 0,0 1 0,1 1 0,2 0 0,29-32 0,-43 51 8,0-1 0,-1 0 0,1 0 0,0 0-1,0 1 1,0-1 0,0 0 0,0 1 0,0-1-1,0 1 1,1-1 0,-1 1 0,0 0-1,0 0 1,0-1 0,0 1 0,1 0 0,-1 0-1,0 0 1,2 0 0,-2 1 0,0-1 1,0 1-1,0-1 0,0 1 0,0 0 1,0-1-1,0 1 0,0 0 0,-1 0 1,1-1-1,0 1 0,0 0 0,-1 0 1,1 0-1,-1 0 0,1 0 0,0 2 1,2 6-22,-1-1 0,0 1 0,-1 0 0,1 12 1,-1-14 12,5 122-1773,-5-128 1711,-2 8-120,1-9 190,0 0-1,0 1 1,0-1 0,0 0-1,0 0 1,0 0 0,0 0-1,0 0 1,0 0 0,0 0-1,0 1 1,0-1 0,0 0-1,0 0 1,0 0-1,0 0 1,0 0 0,0 0-1,0 0 1,0 0 0,0 0-1,0 0 1,0 1 0,0-1-1,-1 0 1,1 0 0,0 0-1,0 0 1,0 0-1,0 0 1,0 0 0,0 0-1,0 0 1,0 0 0,0 0-1,-1 0 1,1 0 0,0 0-1,0 0 1,0 0 0,0 0-1,0 0 1,0 0-1,0 0 1,0 0 0,-1 0-1,1 0 1,0 0 0,0 0-1,0 0 1,0 0 0,0 0-1,0 0 1,0 0 0,0 0-1,0 0 1,-1 0-1,1-1 1,0 1 0,0 0-1,0 0 1,0 0 0,-6-7-441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8.5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17 16163,'6'-17'2800,"-11"81"-307,-5 123-411,10-187-2078,4 28 296,-4-27-292,0-1 0,0 1 0,0-1 0,0 1-1,1-1 1,-1 1 0,0-1 0,0 0-1,1 1 1,-1-1 0,0 1 0,1-1-1,-1 1 1,0-1 0,1 0 0,-1 1 0,0-1-1,1 0 1,-1 1 0,1-1 0,-1 0-1,1 0 1,-1 1 0,1-1 0,-1 0-1,1 0 1,-1 0 0,1 0 0,-1 0 0,1 0-1,-1 0 1,1 0 0,-1 0 0,1 0-1,-1 0 1,1 0 0,-1 0 0,1 0 0,-1 0-1,1 0 1,-1 0 0,1-1 0,-1 1-1,1 0 1,-1 0 0,0-1 0,1 1-1,-1 0 1,1-1 0,-1 1 0,1-1 0,6-6 23,-1 1 1,1-1-1,-1-1 1,-1 1-1,1-1 1,-1 0-1,4-10 1,6-7-8,4-7-5,-10 15-11,1 1-1,0 0 1,2 1 0,-1 0-1,2 0 1,14-12 0,-26 26-7,0 0-1,0 0 1,0 0 0,0 0-1,0 0 1,0 1 0,0-1 0,1 0-1,-1 1 1,0-1 0,0 1-1,1-1 1,-1 1 0,0-1-1,0 1 1,1 0 0,-1 0-1,0 0 1,1 0 0,-1 0 0,0 0-1,1 0 1,-1 0 0,0 0-1,1 1 1,-1-1 0,0 0-1,0 1 1,1-1 0,0 2 0,0 0 2,0 0 1,0 0 0,0 1 0,-1-1 0,1 1 0,-1-1 0,1 1 0,-1-1-1,0 1 1,0 0 0,0 0 0,-1-1 0,2 5 0,2 19-91,-1 0 0,-1-1-1,-1 1 1,-4 48 0,2-71 39,1-3 43,0 1 0,1-1-1,-1 1 1,0-1 0,0 1-1,0-1 1,0 0 0,0 1-1,0-1 1,0 1 0,0-1-1,-1 1 1,1-1-1,0 0 1,0 1 0,0-1-1,0 1 1,0-1 0,-1 0-1,1 1 1,0-1 0,0 1-1,-1-1 1,1 0 0,0 1-1,-1-1 1,1 0 0,0 0-1,-1 1 1,1-1 0,0 0-1,-1 0 1,1 0 0,-1 1-1,1-1 1,-9-5-162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9.13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192 541 12707,'2'-2'189,"3"-6"294,0-1 0,0 0 0,4-10 1,-9 18-377,1 0 1,0-1 0,-1 1-1,1 0 1,-1-1 0,0 1-1,1-1 1,-1 1 0,0-1-1,0 1 1,0-1 0,0 1-1,0-1 1,0 1 0,0-1-1,0 1 1,-1-1 0,1 1-1,-1-1 1,1 1 0,-1 0-1,1-1 1,-1 1 0,0 0-1,0-1 1,1 1 0,-1 0-1,0 0 1,-2-2 0,1 2 23,0 1 0,1-1 0,-1 1 0,0-1 1,0 1-1,0-1 0,0 1 0,0 0 0,0 0 1,0 0-1,1 0 0,-1 0 0,0 1 0,0-1 1,0 0-1,0 1 0,0-1 0,0 1 0,1 0 1,-1 0-1,0 0 0,1 0 0,-1 0 0,0 0 1,-1 1-1,-6 5 312,0 0 0,-15 16 1,12-10-261,0 1 1,0 1 0,1 0 0,1 0 0,1 1 0,0 1 0,1-1 0,0 1 0,2 1 0,0-1 0,1 1 0,1 0 0,-3 23 0,7-39-174,1 26 205,-1-27-210,0-1 1,0 1-1,0-1 1,1 1-1,-1 0 1,0-1-1,0 1 1,1-1-1,-1 1 1,0-1-1,1 1 1,-1-1-1,0 1 1,1-1-1,-1 1 1,1-1 0,-1 0-1,0 1 1,1-1-1,-1 0 1,1 1-1,0-1 1,-1 0-1,1 0 1,-1 1-1,1-1 1,-1 0-1,1 0 1,0 0-1,-1 0 1,1 0 0,-1 0-1,1 0 1,0 0-1,-1 0 1,1 0-1,-1 0 1,1 0-1,-1 0 1,1 0-1,0 0 1,-1-1-1,2 1 1,3-3 3,0 0 1,1 0-1,-1 0 0,0-1 1,-1 0-1,1 0 1,-1 0-1,1 0 0,-1-1 1,4-6-1,37-57-18,-36 53 3,38-77-10,-36 66-7,1 1 1,2 1-1,18-26 0,-32 50 21,0-1 0,0 1 1,1-1-1,-1 1 0,0 0 0,0-1 0,1 1 0,-1 0 0,0-1 1,1 1-1,-1 0 0,0-1 0,1 1 0,-1 0 0,0 0 0,1 0 0,-1-1 1,1 1-1,-1 0 0,1 0 0,-1 0 0,0 0 0,1 0 0,-1 0 1,1 0-1,-1 0 0,1 0 0,0 0 0,5 11-27,-2 31 4,-3-30 16,2 48-26,-3-27 28,2-1 1,2 1-1,13 58 0,-16-89 9,-1 0 0,1 0 0,0 1 0,0-1 0,0 0 0,0 0 0,0 0 0,0 0 0,1 0 0,-1 0 0,1-1 0,-1 1 0,1 0 0,-1-1 0,1 1-1,0-1 1,0 0 0,4 3 0,-5-4 0,1 0-1,0 0 1,-1 0 0,1 0-1,0 0 1,-1 0-1,1 0 1,0-1 0,-1 1-1,1-1 1,-1 1-1,1-1 1,-1 1 0,1-1-1,-1 0 1,1 0-1,-1 0 1,1 0 0,-1 0-1,0 0 1,0 0-1,1 0 1,-1-1 0,0 1-1,0 0 1,1-2-1,10-14 11,0-1 0,-1 0 0,0 0 0,-2-1 0,12-32 0,26-105 16,-43 144-27,43-199-10,-40 167 8,-2-1 0,-2-79 0,-6 99-9,3 24 10,0 1-1,0 0 1,0 0 0,0-1-1,0 1 1,0 0 0,0 0-1,0 0 1,0-1 0,0 1-1,0 0 1,-1 0 0,1 0-1,0-1 1,0 1 0,0 0-1,0 0 1,0 0-1,-1-1 1,1 1 0,0 0-1,0 0 1,0 0 0,0 0-1,-1 0 1,1 0 0,0-1-1,0 1 1,-1 0 0,1 0-1,0 0 1,0 0 0,0 0-1,-1 0 1,1 0-1,0 0 1,0 0 0,-1 0-1,1 0 1,0 0 0,0 0-1,0 0 1,-1 0 0,1 0-1,0 0 1,0 1 0,-1-1-1,1 0 1,-8 10-14,-1 16 13,0 1 0,2 0 0,-5 37 0,4-23 27,-21 137 262,26-144-163,1-1-1,2 1 1,5 44 0,-5-73-138,1-1 0,-1 0 1,1 0-1,0 0 0,0 0 1,1 0-1,-1 0 0,1 0 1,0 0-1,0 0 1,0-1-1,1 1 0,-1-1 1,1 1-1,0-1 0,-1 0 1,5 3-1,-3-4-114,-1 0 0,0-1 0,1 0 0,-1 1 0,1-1 0,-1 0 0,1-1 0,0 1 0,-1-1 0,1 1 0,0-1 0,-1 0 0,1 0 0,0-1 0,0 1 0,-1-1 0,1 0 0,-1 0 0,6-2 0,12-5-370,-2 0-159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39.7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170 1 21685,'-35'37'1460,"-41"48"96,67-73-1444,1 1 1,0-1 0,0 2 0,2-1 0,-9 23-1,14-34-127,0 1-1,0-1 0,1 0 1,-1 0-1,1 0 0,0 1 1,-1-1-1,1 0 0,0 0 1,0 1-1,1-1 0,-1 0 1,1 3-1,-1-4 1,1 0-1,0 0 1,-1-1-1,1 1 1,0-1 0,-1 1-1,1 0 1,0-1-1,-1 0 1,1 1 0,0-1-1,0 1 1,0-1-1,0 0 1,-1 1-1,1-1 1,0 0 0,0 0-1,0 0 1,0 0-1,0 0 1,0 0 0,-1 0-1,1 0 1,0 0-1,0 0 1,0 0-1,0-1 1,0 1 0,0 0-1,-1-1 1,1 1-1,0-1 1,1 0 0,19-8-391,34-19 1,-36 17 240,1 1 0,24-9 0,-38 17 167,1 0 0,0 1 1,0-1-1,0 1 0,0 0 0,0 1 0,0 0 0,0 0 1,0 0-1,13 4 0,-17-4 33,0 1-1,0-1 1,0 1 0,0 0-1,0 0 1,-1 1 0,1-1-1,0 1 1,-1-1 0,0 1 0,1 0-1,-1 0 1,0 0 0,0 0-1,0 0 1,0 0 0,0 1-1,0-1 1,-1 1 0,1-1-1,-1 1 1,1-1 0,-1 1-1,0 0 1,0 0 0,-1 0 0,1 0-1,0 0 1,-1-1 0,0 1-1,0 6 1,0-3 60,-1 1-1,0 0 1,0-1 0,0 1 0,-1-1 0,0 1-1,-1-1 1,1 0 0,-1 0 0,0 0-1,-1 0 1,-7 10 0,2-6-63,0-1 0,0 0 1,0-1-1,-1 0 0,-1 0 0,1-1 1,-1 0-1,-21 8 0,13-7-56,0-1-1,-1-1 1,0-1-1,-34 5 1,27-8-130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40.3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86 16035,'0'0'111,"1"1"0,0-1 0,0 1 0,-1-1 0,1 1 0,-1-1 0,1 1 0,0-1 0,-1 1 0,1-1 0,-1 1 0,0 0 0,1-1 0,-1 1 0,1 0 0,-1-1 0,0 1 0,1 0 0,-1 0 0,0-1 0,0 1 0,0 0 0,0 0 0,0 0 0,2 24 124,-2-18 167,1 384 4273,-1-373-4538,1 1-1,1-1 0,9 34 0,-10-50-119,-1 1 1,1-1 0,0 0-1,0 0 1,0 0-1,0 0 1,0 0 0,0 0-1,0 0 1,1 0 0,-1 0-1,1-1 1,0 1 0,-1 0-1,5 2 1,-5-4-10,1 1 1,0-1-1,-1 1 1,1-1-1,0 0 1,-1 0-1,1 0 1,0 0-1,0 0 1,-1 0-1,1 0 0,0 0 1,-1-1-1,1 1 1,0-1-1,-1 1 1,1-1-1,-1 0 1,1 1-1,-1-1 1,1 0-1,-1 0 1,3-2-1,6-5 10,-1 0-1,0 0 1,-1-1-1,0 0 1,13-18 0,30-57 22,-50 83-39,36-65 61,32-82 0,-52 104-14,-2-1-1,-2-1 0,8-48 0,-19 84-50,-1 7-14,0 0 0,-1 0 1,1 0-1,-1 0 0,0 0 0,0 0 0,0 0 0,0 0 1,0 0-1,0 0 0,-1 0 0,0 0 0,-1-5 0,2 8-3,-1 0 0,1-1 0,0 1 0,0 0 0,0 0-1,0-1 1,-1 1 0,1 0 0,0 0 0,0 0 0,0-1-1,-1 1 1,1 0 0,0 0 0,0 0 0,-1 0 0,1-1-1,0 1 1,0 0 0,-1 0 0,1 0 0,0 0 0,-1 0-1,1 0 1,0 0 0,0 0 0,-1 0 0,1 0 0,0 0-1,-1 0 1,1 0 0,-1 0 0,-9 8-623,-8 16-429,16-22 965,-50 76-969,19-29 327</inkml:trace>
  <inkml:trace contextRef="#ctx0" brushRef="#br0" timeOffset="1">187 595 13739,'93'-46'2525,"-66"31"-1764,1 1 0,1 2 0,0 0 0,35-8 1,-60 19-660,1 0 0,-1 0 0,1 1 0,-1 0 0,1 0 0,-1 0 0,1 0 0,-1 1 0,1-1 0,-1 1 0,8 2 0,-10-1-46,1-1-1,-1 0 1,1 1 0,-1-1-1,0 1 1,0 0-1,1 0 1,-1 0 0,0 0-1,-1 0 1,1 0-1,0 0 1,-1 1 0,1-1-1,-1 1 1,0-1-1,1 1 1,-1 0 0,1 4-1,0 0 85,0 1-1,-1 0 1,0 0-1,0 1 1,-1-1-1,0 0 1,0 0-1,-1 0 1,0 0 0,-3 13-1,4-20-123,0-1 0,0 1 0,0-1 0,0 0 0,0 1-1,-1-1 1,1 1 0,0-1 0,0 0 0,0 1 0,0-1 0,0 0 0,-1 1-1,1-1 1,0 0 0,0 1 0,0-1 0,-1 0 0,1 1 0,0-1 0,-1 0-1,1 1 1,0-1 0,0 0 0,-1 0 0,1 0 0,-1 1 0,1-1 0,0 0 0,-1 0-1,1 0 1,-1 0 0,-3-16 271,0-52-128,9-128-1,-2 191-218,1 10 37,4 11 9,2 19-9,10 33-29,-17-62 52,-1 0 1,1 0 0,0-1-1,0 1 1,0-1 0,1 0-1,0 0 1,7 7 0,-9-11 2,-1 0 0,0 0 0,1 0 0,-1 0 0,1 0 0,-1-1 0,1 1 0,0-1 0,-1 1 0,1-1 0,0 1 0,-1-1 0,1 0 0,0 0 0,0 0 0,-1 0 0,1 0 0,0 0 1,-1 0-1,1-1 0,0 1 0,-1-1 0,1 1 0,0-1 0,-1 0 0,1 1 0,-1-1 0,1 0 0,-1 0 0,1 0 0,-1 0 0,2-2 0,5-4 12,-1 0 0,0 0 0,-1-1 0,8-10-1,10-19 31,-2-1 0,-1 0-1,-2-2 1,-2 0 0,18-65-1,-45 155-64,-8 93-1,14-96 26,2-25-17,-6 69 63,8-78-82,0-1-1,1 1 1,0 0 0,5 21 0,-6-33-1,0 0 0,0-1 0,1 1 0,-1-1 0,0 1 0,0 0 0,1-1 0,-1 1 0,0 0 0,1-1 0,-1 1 0,0-1 0,1 1-1,-1-1 1,1 1 0,-1-1 0,1 1 0,-1-1 0,2 1 0,-2-1-2,0 0 0,1 0 0,-1 0-1,1 0 1,-1 0 0,0 0 0,1 0-1,-1 0 1,0-1 0,1 1 0,-1 0 0,0 0-1,1 0 1,-1 0 0,0-1 0,1 1 0,-1 0-1,0 0 1,1-1 0,-1 1 0,0 0-1,0-1 1,1 1 0,11-24-1023,-7 7 804,-1 0 0,-1-1 0,2-26 0,-1-19-436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40.8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12859,'8'13'1312,"1"11"-856,-2 2-248,4-4 1232,-1 1-1360,8-10-80,0-2-72,5-11-104</inkml:trace>
  <inkml:trace contextRef="#ctx0" brushRef="#br0" timeOffset="1">243 88 13499,'2'0'186,"-1"1"1,0 0 0,0 0-1,0 0 1,1 0-1,-1 0 1,0 0 0,0 1-1,-1-1 1,1 0-1,0 0 1,0 1-1,0-1 1,-1 1 0,1-1-1,-1 0 1,1 1-1,-1-1 1,0 1 0,0-1-1,1 1 1,-1-1-1,0 1 1,0-1 0,0 1-1,-1-1 1,1 3-1,-9 51 2494,6-40-2174,0 3-12,0-7-260,1 1 0,1-1 0,0 0 1,0 0-1,1 1 0,1 11 0,-1-23-225,1 1 0,-1-1 0,0 1-1,0-1 1,0 1 0,0-1-1,1 1 1,-1 0 0,0-1 0,0 1-1,1-1 1,-1 0 0,0 1-1,1-1 1,-1 1 0,1-1 0,-1 0-1,1 1 1,-1-1 0,0 0-1,1 1 1,-1-1 0,1 0-1,0 1 1,-1-1 0,1 0 0,-1 0-1,1 0 1,-1 0 0,1 0-1,-1 0 1,1 0 0,0 0 0,-1 0-1,1 0 1,-1 0 0,1 0-1,-1 0 1,1 0 0,-1 0 0,2-1-1,23-11-69,-18 8 33,2 0-35,0 0 0,0 0 0,0 0 0,0 1 0,0 0 0,17-2 0,-23 5 53,0 0 1,-1 0-1,1 0 1,0 0-1,0 1 1,0-1-1,-1 1 0,1 0 1,0 0-1,-1 0 1,1 0-1,-1 0 1,1 0-1,-1 1 1,1-1-1,-1 1 0,0 0 1,0 0-1,0 0 1,0 0-1,0 0 1,0 0-1,0 0 1,-1 0-1,1 1 0,-1-1 1,2 6-1,0-3 37,-1 1 0,0-1 0,0 1-1,-1 0 1,0 0 0,0-1 0,0 1-1,-1 0 1,0 0 0,0 0-1,0 0 1,-1 0 0,-1 8 0,0-5 86,-1-1 1,0 0 0,0 1 0,-1-1 0,0 0-1,0-1 1,-1 1 0,-9 11 0,9-12-59,0-1 1,-1 0-1,0 0 1,0-1 0,0 0-1,0 0 1,-1 0-1,0-1 1,0 0-1,0 0 1,0-1-1,-1 0 1,0 0-1,1 0 1,-1-1 0,0-1-1,0 1 1,0-1-1,0-1 1,0 1-1,-9-2 1,15 1-125,0 0 1,0-1 0,0 1-1,-1-1 1,1 1-1,0-1 1,0 0-1,0 0 1,0 0-1,0 0 1,0-1-1,0 1 1,1 0 0,-1-1-1,0 1 1,1-1-1,-1 0 1,1 1-1,0-1 1,-1 0-1,1 0 1,0 0-1,0 0 1,0 0-1,0 0 1,1 0 0,-1 0-1,0-1 1,1 1-1,0 0 1,-1 0-1,1 0 1,0-1-1,0 1 1,0 0-1,0 0 1,1-1-1,0-3 1,7-25-576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41.3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1 161 18988,'10'16'1976,"-8"-12"-1497,0-1 0,1 1 0,-1 0 0,1-1 1,0 0-1,6 7 0,-7-10-418,-1 1 0,0 0 0,0-1 0,1 1 0,-1-1 1,0 1-1,1-1 0,-1 0 0,0 0 0,1 1 0,-1-1 0,1 0 0,-1 0 1,0 0-1,1-1 0,-1 1 0,1 0 0,-1 0 0,0-1 0,1 1 0,-1-1 1,0 1-1,0-1 0,1 0 0,-1 1 0,2-3 0,6-3-19,0-1-1,0 0 0,-1-1 1,0 0-1,0 0 0,-1-1 1,0 0-1,0 0 0,-1-1 1,-1 1-1,1-1 0,-2-1 1,1 1-1,-1-1 0,4-20 1,-8 29-41,1 0 0,-1 0 0,0 0 1,0 0-1,0 0 0,0 0 0,0 0 0,-1 0 1,1 1-1,0-1 0,-1 0 0,0 0 0,1 0 1,-1 0-1,0 1 0,0-1 0,-1-2 0,1 4 0,0-1-1,0 1 1,1-1-1,-1 1 1,0-1-1,0 1 1,0-1-1,0 1 0,0 0 1,0-1-1,0 1 1,-1 0-1,1 0 1,0 0-1,0 0 0,0 0 1,0 0-1,0 0 1,0 0-1,0 0 1,0 1-1,0-1 0,0 0 1,0 1-1,0-1 1,0 0-1,0 1 1,0 0-1,0-1 0,0 1 1,1-1-1,-2 2 1,-5 3 4,1 0 0,0 1 1,1-1-1,-1 1 0,1 0 0,0 1 1,1-1-1,-1 1 0,1 0 0,1 0 1,-1 1-1,1-1 0,-4 15 1,2-4 29,1 1 0,0 0 1,2 0-1,-1 33 0,3-45-14,0 1-1,1-1 0,0 0 1,0 1-1,1-1 0,2 9 1,-4-15-16,1 1 0,-1-1 1,1 0-1,0 1 0,-1-1 1,1 0-1,0 0 0,0 1 1,0-1-1,0 0 0,0 0 1,0 0-1,0 0 0,0 0 1,0 0-1,0 0 0,1-1 1,-1 1-1,0 0 1,0-1-1,1 1 0,-1-1 1,1 1-1,-1-1 0,1 1 1,-1-1-1,0 0 0,1 0 1,-1 0-1,1 0 0,-1 0 1,1 0-1,-1 0 0,1-1 1,-1 1-1,3-1 0,4-2 3,-1 0 0,1-1 0,-1 0 0,0 0 0,-1 0 0,1-1 0,7-7 0,42-43-39,-36 34 1,6-8-22,17-18-59,-39 44 91,-1 0-1,1 0 1,0 0 0,0 0-1,1 0 1,-1 1 0,0 0-1,1 0 1,6-2-1,-9 3 20,-1 1 0,0 0 0,0 0-1,0 0 1,0 0 0,0 0-1,0 0 1,0 1 0,0-1-1,0 0 1,0 0 0,0 1 0,0-1-1,0 1 1,0-1 0,0 1-1,0-1 1,0 1 0,0-1 0,0 1-1,0 0 1,-1 0 0,1-1-1,0 1 1,0 0 0,-1 0-1,1 0 1,-1 0 0,1 0 0,-1 0-1,1 0 1,-1 0 0,0 0-1,1 0 1,-1 2 0,3 6 27,-1 0 1,-1 0 0,1 14 0,0-3 42,-1-16-51,9 32 143,-10-35-155,0 0-1,1 0 0,-1-1 1,0 1-1,1 0 0,-1-1 1,0 1-1,1 0 0,-1-1 1,1 1-1,-1-1 0,1 1 1,-1-1-1,1 1 0,0-1 1,-1 1-1,1-1 0,-1 1 1,1-1-1,0 0 1,-1 1-1,1-1 0,0 0 1,0 0-1,-1 0 0,1 1 1,0-1-1,0 0 0,-1 0 1,1 0-1,0 0 0,0 0 1,-1 0-1,1 0 0,0-1 1,0 1-1,-1 0 0,1 0 1,0-1-1,-1 1 0,1 0 1,0-1-1,0 0 1,5-3 5,-1 0 0,0-1 0,0 1 0,0-1 0,-1-1 0,8-9 0,22-42-74,-16 27-73,-18 29 124,4-6-54,1 1 1,-1 0-1,1-1 0,5-4 1,-9 10 44,0 1 0,-1-1 0,1 0 0,0 1 1,-1-1-1,1 1 0,0-1 0,0 1 0,0 0 1,0-1-1,-1 1 0,1 0 0,0-1 0,0 1 1,0 0-1,0 0 0,0 0 0,1 0 0,-1 0-11,0 1 0,0-1 1,-1 1-1,1-1 0,0 1 0,0-1 0,-1 1 0,1-1 0,0 1 0,-1 0 0,1 0 0,0-1 1,-1 1-1,1 0 0,-1 0 0,0 0 0,1-1 0,-1 1 0,1 0 0,-1 0 0,0 0 0,0 1 1,2 8-340,0-1 0,-1 0 0,0 0 0,-1 1 1,-1 8-1,1 0 54,0-11-126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42.0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42 15531,'2'-11'2725,"0"18"-699,3 21-374,-2 27-499,4 40-225,-5-83-814,0 1 1,1-1-1,0 0 1,1 0-1,6 14 0,-9-24-104,-1-1-1,1 0 1,0 1 0,0-1-1,0 1 1,0-1-1,0 0 1,0 0 0,0 0-1,0 0 1,0 1-1,0-1 1,1-1 0,-1 1-1,1 0 1,-1 0-1,0 0 1,1-1 0,-1 1-1,1-1 1,0 1-1,-1-1 1,1 0 0,-1 0-1,1 1 1,0-1-1,-1 0 1,1 0 0,-1-1-1,1 1 1,0 0-1,-1 0 1,1-1 0,-1 1-1,1-1 1,-1 1-1,1-1 1,1-1 0,6-3-3,-1 0 1,0 0 0,0-1 0,-1 0 0,10-8 0,21-26-47,35-46 1,6-7-93,-76 89 118,0 1 1,0 0 0,0 1-1,0-1 1,1 0 0,-1 1-1,1 0 1,5-3 0,-8 5 11,-1-1 0,1 1 0,-1 0 0,1 0 0,-1 0 0,1 0 1,-1 0-1,1 0 0,-1 0 0,1 0 0,-1 0 0,1 0 0,-1 0 0,1 1 1,-1-1-1,1 0 0,-1 0 0,1 0 0,-1 1 0,1-1 0,-1 0 1,0 0-1,1 1 0,-1-1 0,1 1 0,0 1 5,0-1 0,0 1 0,0-1 0,-1 1 0,1 0 0,-1-1 0,1 1 0,-1 0 0,1-1 0,-1 1 0,0 3 0,1 109 198,-2-31 118,4-58-139,-3-25-177,0 1 1,0-1 0,0 1-1,0-1 1,0 0 0,1 1-1,-1-1 1,0 1 0,0-1-1,0 0 1,1 1 0,-1-1-1,0 0 1,0 1 0,1-1-1,-1 0 1,0 0 0,1 1-1,-1-1 1,0 0 0,1 0-1,-1 1 1,0-1 0,1 0 0,-1 0-1,0 0 1,1 0 0,-1 1-1,1-1 1,-1 0 0,0 0-1,1 0 1,-1 0 0,1 0-1,-1 0 1,1 0 0,-1 0-1,0 0 1,1 0 0,-1-1-1,1 1 1,-1 0 0,0 0-1,1 0 1,-1 0 0,0-1-1,1 1 1,-1 0 0,0 0-1,1-1 1,-1 1 0,0 0-1,1 0 1,-1-1 0,0 1 0,0 0-1,1-1 1,-1 1 0,0-1-1,10-12 51,0 0 0,-1-1 0,0 0 0,-2 0 0,8-17-1,7-14-52,-14 31-48,31-53-361,-34 60 271,-1 0 1,2 1-1,-1 0 1,1 0-1,0 0 1,13-9-1,-19 14 103,1 1-1,0-1 0,0 1 1,0-1-1,-1 1 1,1-1-1,0 1 0,0-1 1,0 1-1,0 0 1,0 0-1,0-1 0,0 1 1,0 0-1,0 0 1,0 0-1,0 0 0,0 0 1,0 0-1,0 0 1,0 0-1,-1 1 0,1-1 1,0 0-1,0 0 1,0 1-1,0-1 0,1 1 1,-1 0-46,0 1-1,0-1 1,0 1 0,0-1 0,0 1 0,0-1 0,0 1 0,0 0-1,-1-1 1,1 1 0,-1 0 0,1 0 0,0 3 0,0 4-203,-1-1 1,0 1 0,0 0 0,0 0-1,-2 9 1,1-15 231,0 0 1,1 0-1,-1-1 0,0 1 1,0 0-1,-1-1 0,1 1 0,0-1 1,-1 1-1,-3 3 0,-4-3-338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0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 10114,'1'-1'250,"-1"1"-1,1-1 1,0 0-1,0 0 1,0 0-1,0 0 1,-1 1 0,1-1-1,0 0 1,-1 0-1,1 0 1,-1-1-1,1 0 1,7-9 2314,-8 11-2536,0 1-1,1-1 1,-1 0 0,1 0-1,-1 0 1,1 0 0,-1 1-1,1-1 1,-1 0 0,0 0-1,1 1 1,-1-1 0,1 0-1,-1 1 1,0-1 0,1 0-1,-1 1 1,0-1-1,0 0 1,1 1 0,-1-1-1,0 1 1,0-1 0,0 1-1,1-1 1,-1 1 0,0-1-1,0 1 1,0-1 0,0 0-1,0 2 1,40 112 1252,31 148 1,-70-258-1220,-1 0 0,1 0 1,-1 1-1,0-1 1,0 0-1,0 1 0,0-1 1,-1 0-1,0 0 1,0 1-1,0-1 0,-2 5 1,3-8-2,-1 0 1,1 0-1,-1 0 1,0 0-1,0 0 0,1 0 1,-1 0-1,0 0 1,0 0-1,0 0 1,0 0-1,0 0 1,0 0-1,0-1 0,-1 1 1,1-1-1,-2 2 1,1-2 2,1 0 1,-1 0-1,0 0 0,0 0 1,1 0-1,-1 0 1,0 0-1,0 0 1,1-1-1,-1 1 1,0-1-1,1 1 0,-1-1 1,0 0-1,1 0 1,-3-1-1,-1-2 31,1 1 0,0-1 0,0 0 0,0 0 0,0 0-1,1-1 1,-1 1 0,1-1 0,0 0 0,1 0 0,-1 0 0,1 0-1,-2-7 1,0-1-65,0 0 0,1-1 0,1 1 0,-2-20 0,4 26-259,0 0 0,0 0 0,0-1 0,1 1 0,0 0 0,1 0 0,0 0 0,0 0 0,0 1 0,1-1 0,0 0 0,0 1-1,0 0 1,1 0 0,0 0 0,0 0 0,10-10 0,4-1-538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42.64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17 15947,'-2'-10'1617,"2"4"-1193,8 15-200,1 4 960,4 7-992,4-1-448,4 1 192,1-5-88,4-5-64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43.1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23 229 16932,'-11'47'2625,"9"-42"-2407,0 0 0,0 0 0,1 0 1,-1 0-1,2 0 0,-1 0 0,0 0 0,1 1 0,0-1 1,0 0-1,0 0 0,1 0 0,0 1 0,0-1 0,2 5 1,-3-8-174,1-1 1,0 0-1,-1 1 1,1-1 0,0 0-1,0 0 1,-1 0 0,1 0-1,0 0 1,0 0-1,0 0 1,1 0 0,-1 0-1,0 0 1,0 0-1,0-1 1,1 1 0,-1 0-1,0-1 1,1 1-1,0-1 1,1 1-3,-1-1 0,1 0 0,-1 0 1,0 0-1,1-1 0,-1 1 0,0 0 0,1-1 0,-1 0 0,0 1 0,4-3 0,3-1 6,-1-1-1,0-1 0,0 1 1,0-1-1,8-9 1,-5 4-40,-1-1 1,0 0 0,-1 0 0,-1-1 0,0 0-1,0-1 1,10-28 0,-11 23-11,-1 1 1,-1-2-1,-1 1 1,0 0-1,1-37 0,-8 20-8,-2 20-2,4 16 10,1-1 0,0 1 1,0-1-1,-1 1 0,1 0 1,0 0-1,-1-1 0,1 1 1,0 0-1,-1-1 0,1 1 1,0 0-1,-1 0 0,1 0 1,-1-1-1,1 1 0,0 0 1,-1 0-1,1 0 0,-1 0 1,1 0-1,-1 0 0,1 0 1,0 0-1,-1 0 0,1 0 1,-1 0-1,0 0 0,0 1 1,-1 0-1,1 0 0,0 1 0,-1-1 1,1 0-1,0 0 0,0 1 1,0-1-1,0 1 0,0-1 1,0 1-1,1-1 0,-1 1 0,0-1 1,1 1-1,-1 0 0,1-1 1,-1 1-1,1 0 0,0 3 0,-1 1 2,-4 19 55,1 0 1,1 0-1,1 0 0,1 1 1,1-1-1,2 0 1,1 0-1,5 26 1,-6-44-15,0-1 1,0 1-1,1-1 1,0 1-1,0-1 1,0 0-1,7 8 1,-8-12-25,-1 0 1,1 0 0,-1 0-1,1-1 1,0 1-1,0 0 1,0-1 0,0 0-1,0 1 1,0-1 0,0 0-1,1 0 1,-1 0-1,0-1 1,1 1 0,-1 0-1,0-1 1,1 0 0,-1 1-1,1-1 1,-1 0-1,1 0 1,-1-1 0,4 1-1,0-2 6,1-1-1,-1 1 1,0-1-1,0-1 0,0 1 1,0-1-1,-1 0 1,1 0-1,-1 0 1,9-11-1,1-1 5,0-1-1,12-21 0,-4-1-95,25-55 1,-34 64-35,-5 15-1,-8 15 101,-1 0 0,0 0 0,0 0 1,0 0-1,0 0 0,0 0 0,0 0 0,0 0 0,1 0 0,-1 0 0,0 0 0,0 0 0,0 0 0,0 0 1,0 0-1,0 0 0,0 0 0,1 0 0,-1 0 0,0 0 0,0 0 0,0 0 0,0 0 0,0 1 0,0-1 1,0 0-1,0 0 0,1 0 0,-1 0 0,0 0 0,0 0 0,0 0 0,0 0 0,0 0 0,0 0 0,0 1 1,0-1-1,0 0 0,0 0 0,0 0 0,0 0 0,0 0 0,0 0 0,0 0 0,0 1 0,0-1 0,0 0 1,0 0-1,0 0 0,0 0 0,0 0 0,0 0 0,0 0 0,0 1 0,-1 30-105,1-29 109,-5 44-26,-4 54 128,9-86-94,0-1 0,0 1 1,2-1-1,0 1 1,4 14-1,2-13-349,-8-15 308,0 0 1,1 0-1,-1 0 1,0 0-1,0 0 1,1 1-1,-1-1 1,0 0-1,1 0 1,-1 0-1,0 0 1,1 0-1,-1 0 1,0 0-1,1 0 1,-1 0 0,0 0-1,0 0 1,1 0-1,-1 0 1,0 0-1,1 0 1,-1-1-1,0 1 1,1 0-1,-1 0 1,0 0-1,1-1 1,0 0-68,1-1 0,-1 1 0,0-1-1,1 0 1,-1 1 0,0-1 0,0 0 0,0 0 0,0 0 0,0 0 0,0-3 0,3-9-182,-1-1 0,3-27 0,-4-11-367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43.77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 0 13899,'2'3'170,"0"-1"0,0 0-1,0 1 1,-1-1 0,1 1 0,-1-1 0,0 1 0,1 0-1,-1 0 1,0 0 0,0 0 0,-1-1 0,1 1 0,-1 0-1,1 0 1,-1 0 0,0 0 0,-1 6 0,0 9 839,-8 35 1,6-35 99,-16 80 1011,4-22-934,3 1 0,-2 79 0,14-147-1112,0 0 0,0 0 1,1 0-1,0 0 0,3 10 0,-3-18-69,-1 1-1,1-1 1,-1 1 0,1-1 0,-1 1-1,1-1 1,0 0 0,0 1-1,0-1 1,0 0 0,0 0 0,0 1-1,0-1 1,0 0 0,0 0 0,0 0-1,1 0 1,-1 0 0,0-1-1,1 1 1,-1 0 0,1-1 0,-1 1-1,1 0 1,-1-1 0,1 0 0,-1 1-1,1-1 1,-1 0 0,1 0-1,0 0 1,-1 0 0,1 0 0,-1 0-1,3-1 1,2-1-1,0 0-1,0 0 1,0-1 0,0 0 0,-1 0-1,1 0 1,-1-1 0,0 0-1,0 0 1,0 0 0,-1 0-1,7-9 1,6-8 18,22-35-1,-37 54-19,40-71-142,-2-1-1,-4-2 0,38-117 1,-69 176-646,-11 33-522,0-1 694,-36 76-3700,22-49 2489,1 1-1,-20 68 1,36-96 2138,0 1 1,0-1 0,2 1-1,-1 22 1,3-26 467,0-1-1,1 0 1,0 0 0,0 0 0,1 0-1,1 0 1,4 11 0,-4-15-423,-1 0-1,1 0 1,1 0 0,-1-1-1,1 1 1,0-1 0,1 0 0,0-1-1,-1 1 1,13 8 0,-15-12-347,0 0 0,0-1-1,0 1 1,1-1 0,-1 1 0,0-1 0,1 0 0,-1 0 0,1-1 0,-1 1 0,1-1-1,-1 0 1,1 0 0,-1 0 0,1 0 0,-1 0 0,1-1 0,-1 1 0,1-1 0,-1 0-1,0 0 1,1-1 0,-1 1 0,0-1 0,0 1 0,6-5 0,-3 1-27,1 0 0,-1-1 0,0 0 0,-1 0 1,1 0-1,-1 0 0,4-9 0,14-30-259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44.3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66 421 18892,'-28'79'2545,"20"-61"-1897,1 0 1,1 0-1,1 0 0,-6 36 1,11-53-621,0-1 1,-1 1 0,1-1 0,0 1-1,0 0 1,0-1 0,0 1-1,0 0 1,0-1 0,0 1 0,1-1-1,-1 1 1,0 0 0,0-1 0,0 1-1,1-1 1,-1 1 0,0-1 0,0 1-1,1-1 1,-1 1 0,1-1-1,-1 1 1,0-1 0,1 1 0,-1-1-1,1 1 1,-1-1 0,2 1 0,-1-1-17,0 0 0,1 0 0,-1 0 0,0 0 0,0 0 0,1 0 0,-1 0 0,0 0 0,0 0 0,1-1 0,-1 1 0,0-1 0,2 0 0,7-4-221,0 0-1,14-12 1,-20 14 105,43-36-1069,-32 26 213,28-19-1,-43 32 949,0-1 0,1 1 0,-1 0 0,0-1-1,0 1 1,0 0 0,1 0 0,-1-1-1,0 1 1,1 0 0,-1 0 0,0 0 0,0-1-1,1 1 1,-1 0 0,0 0 0,1 0 0,-1 0-1,0 0 1,1 0 0,-1 0 0,0 0 0,1 0-1,-1 0 1,0 0 0,1 0 0,-1 0 0,0 0-1,1 0 1,-1 0 0,0 0 0,1 0 0,-1 0-1,0 0 1,1 1 0,-1-1 0,0 0-1,1 0 1,-1 0 0,0 0 0,0 1 0,1-1-1,-1 0 1,0 0 0,0 1 0,1-1 0,-1 0-1,0 1 1,0-1 0,0 0 0,0 1 0,1-1-1,-1 0 1,0 1 0,0-1 0,0 0 0,0 1-1,0-1 1,0 0 0,0 1 0,0-1 0,0 0-1,0 1 1,0-1 0,0 0 0,0 1-1,-8 32 412,5-19-268,3-13-105,-1 0-1,1 1 0,0-1 1,0 1-1,0-1 0,0 1 1,0-1-1,0 0 0,1 1 1,-1-1-1,0 1 0,1-1 1,-1 0-1,1 1 0,-1-1 1,1 0-1,0 1 0,-1-1 1,1 0-1,0 0 0,1 1 0,-1-1-10,0-1-1,0 0 1,0 0-1,0 0 1,0 0-1,0 0 1,0 0-1,1 0 1,-1 0-1,0 0 1,0-1-1,0 1 1,0 0-1,0-1 1,0 1-1,0-1 1,0 1-1,0-1 1,-1 1-1,1-1 1,0 0-1,0 1 1,0-1-1,-1 0 1,1 0-1,0 0 1,-1 1-1,2-3 1,13-15 37,-1 0 1,0-1 0,-2-1-1,0 0 1,10-25-1,-2-3-2,17-62 0,-5-27-5,-29 116-12,0 0 0,-1 0 0,-2 0 0,-3-33 0,-2 33 62,4 21-91,1 0 1,0 0-1,0 0 1,0 0-1,0-1 0,0 1 1,0 0-1,-1 0 1,1 0-1,0 0 1,0 0-1,0-1 1,-1 1-1,1 0 1,0 0-1,0 0 0,0 0 1,-1 0-1,1 0 1,0 0-1,0 0 1,0 0-1,-1 0 1,1 0-1,0 0 0,0 0 1,-1 0-1,1 0 1,0 0-1,0 0 1,0 0-1,-1 0 1,1 0-1,0 0 1,0 0-1,0 0 0,-1 0 1,1 1-1,0-1 1,0 0-1,-2 2 24,1 0 0,-1 0 0,1 0 0,0 1 0,-1-1 0,1 0 0,1 0 0,-1 1 0,0-1 0,0 1 0,1-1-1,-1 4 1,-7 58 491,3 1 1,3 1-1,3-1 0,16 123 0,-17-186-510,2 11 63,0-1 0,0 1 0,1 0 0,1 0 0,0-1 0,1 0 0,8 16 0,-13-27-69,0 0 0,0-1-1,1 1 1,-1 0 0,0-1 0,1 1 0,-1-1-1,0 1 1,1-1 0,-1 1 0,1-1 0,-1 1-1,1-1 1,-1 1 0,1-1 0,-1 0 0,1 1-1,-1-1 1,1 0 0,0 1 0,-1-1 0,1 0-1,-1 0 1,1 1 0,0-1 0,-1 0 0,1 0-1,0 0 1,-1 0 0,1 0 0,0 0 0,-1 0-1,1 0 1,0 0 0,-1-1 0,1 1 0,0 0-1,-1 0 1,1 0 0,0-1 0,-1 1 0,1 0-1,-1-1 1,1 1 0,0-1 0,0-1 3,1 0-1,-1 0 1,0 1 0,0-1 0,0 0 0,0 0-1,0-1 1,0 1 0,0 0 0,-1 0 0,1 0-1,0-5 1,-2-9 4,0-1 0,-1 1 0,0 0 1,-1-1-1,-1 1 0,-1 1 0,0-1 0,-1 1 0,-1 0 0,0 0 0,-16-23 1,21 35-9,-1-1 0,0 1 0,1 0 0,-1 0 1,0 0-1,-4-2 0,7 4-2,-1 1 1,1 0-1,0 0 0,-1-1 1,1 1-1,-1 0 0,1 0 1,-1 0-1,1-1 0,-1 1 1,1 0-1,-1 0 0,1 0 1,-1 0-1,1 0 0,-1 0 1,1 0-1,-1 0 0,1 0 1,-1 0-1,1 0 0,-1 1 1,0-1-1,1 1 1,-1 0-1,0-1 0,1 1 1,-1 0-1,1-1 1,-1 1-1,1 0 0,0-1 1,-1 1-1,1 0 0,0 0 1,0 0-1,-1-1 1,1 1-1,0 0 0,0 0 1,0 1-1,0 2-1,-1 0-1,1 0 1,0 1-1,1-1 0,-1 0 1,1 0-1,0 0 1,0 0-1,0 0 1,1 0-1,-1 0 1,1-1-1,0 1 1,0 0-1,0-1 1,0 1-1,1-1 0,4 5 1,-5-6-39,0 0-1,1 0 1,-1 0 0,1 0-1,-1 0 1,1-1 0,0 1-1,0-1 1,0 1 0,0-1-1,0 0 1,0 0 0,0-1-1,0 1 1,0-1 0,0 1-1,1-1 1,-1 0 0,0 0-1,0 0 1,0-1 0,1 1-1,-1-1 1,5-1 0,-1-1-111,0 0 1,0-1 0,-1 1-1,1-1 1,-1-1 0,1 1-1,-1-1 1,-1 0 0,9-8-1,1-6-488,23-33-1,-13 15 130,-25 37 516,0 0 0,0-1 0,1 1 0,-1-1-1,0 1 1,0 0 0,0-1 0,1 1 0,-1-1 0,0 1 0,1 0 0,-1 0 0,0-1 0,1 1 0,-1 0-1,0-1 1,1 1 0,-1 0 0,1 0 0,-1 0 0,0-1 0,1 1 0,-1 0 0,1 0 0,-1 0-1,1 0 1,-1 0 0,1 0 0,-1 0 0,0 0 0,1 0 0,-1 0 0,1 0 0,0 1 17,0 0 1,-1 0-1,1-1 1,-1 1-1,1 0 1,-1 0-1,0 0 1,1 0-1,-1 0 1,0 0-1,1 0 1,-1 0-1,0 2 1,1 44 613,-1-41-566,-1 17 195,2 66 689,-1-78-815,2 1 1,-1-1-1,2 1 0,0-1 0,5 15 1,-7-23-154,0-1 1,0 0-1,0 0 1,0 0-1,0 0 1,0 0-1,1 0 1,-1 0-1,1 0 1,0-1-1,-1 1 1,1 0-1,0-1 1,0 0-1,0 1 1,0-1 0,0 0-1,0 0 1,0 0-1,0 0 1,1 0-1,-1-1 1,0 1-1,0-1 1,1 1-1,-1-1 1,0 0-1,1 0 1,-1 0-1,0 0 1,1 0-1,-1-1 1,0 1-1,1-1 1,-1 1-1,0-1 1,0 0 0,1 0-1,2-2 1,5-1-152,-1-2 1,0 1 0,0-1 0,-1 0 0,0-1 0,0 0-1,12-13 1,-17 16 150,0 0 0,0 1 0,0-1 1,-1 0-1,0 0 0,1-1 0,-1 1 0,-1 0 0,1-1 0,-1 1 0,1-1 0,0-8 0,-2 10 62,0 0 1,0 0-1,-1 0 0,1 0 1,-1 0-1,0 0 0,1 0 0,-1 0 1,-1 0-1,1 0 0,0 0 1,-1 1-1,1-1 0,-1 0 0,0 1 1,0-1-1,0 1 0,0 0 1,0 0-1,-4-3 0,-32-22 790,29 22-642,1 0 0,0 0 0,0-1 1,1-1-1,-11-11 0,17 17-189,0 1 0,0-1 0,1 0 0,-1 0 1,0 0-1,1 0 0,-1 0 0,1 0 0,-1 0 0,1 0 1,0 0-1,-1 0 0,1 0 0,0 0 0,0 0 0,-1-1 0,1 1 1,0 0-1,0 0 0,0 0 0,1 0 0,-1 0 0,0 0 0,0 0 1,1 0-1,-1 0 0,0-1 0,1 1 0,-1 0 0,1 0 1,-1 1-1,1-1 0,0 0 0,-1 0 0,1 0 0,0 0 0,0 0 1,0 1-1,0-1 0,-1 0 0,1 1 0,0-1 0,2 0 0,5-3-134,0 0-1,0 1 0,0 0 1,14-3-1,-16 5-53,119-30-1292,-76 20 1054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45.17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181 28 19260,'-4'-1'124,"0"1"0,0 0-1,0 0 1,0 0 0,1 1 0,-1-1-1,0 1 1,0 0 0,0 0 0,1 0-1,-1 1 1,0-1 0,1 1 0,-1 0 0,1 0-1,0 0 1,0 0 0,-4 4 0,-3 2 73,0 1 1,1 1-1,0-1 1,-8 14-1,10-15-129,1 2 0,0-1-1,1 1 1,0 0-1,1 0 1,0 0-1,0 0 1,1 1 0,0 0-1,1-1 1,-1 18-1,2-27-61,1 0 0,0 1-1,0-1 1,0 0 0,0 1-1,0-1 1,0 0 0,1 1 0,-1-1-1,0 0 1,1 1 0,-1-1-1,1 0 1,-1 0 0,1 1-1,-1-1 1,1 0 0,0 0 0,1 2-1,-1-3-1,0 1-1,0-1 1,0 0 0,-1 0-1,1 1 1,0-1-1,0 0 1,0 0-1,0 0 1,0 0 0,-1 0-1,1 0 1,0 0-1,0 0 1,0 0-1,0-1 1,-1 1 0,1 0-1,0 0 1,0-1-1,0 1 1,0-1-1,4-2 4,-1 0 0,1 0 0,-1 0 0,0-1-1,0 1 1,-1-1 0,1 0 0,3-5 0,6-14 14,-1-1 0,-1 0 0,-1-1 0,-1 0 0,8-41 0,-12 91 170,-5-24-185,3 36 167,1 0 0,2 0 0,13 44 0,-18-78-148,-1 0 1,1-1 0,0 1 0,1 0 0,-1-1 0,0 1-1,1-1 1,-1 0 0,1 1 0,0-1 0,0 0 0,0 0-1,0 0 1,0 0 0,4 2 0,-5-4-10,1 1-1,0-1 1,-1 0 0,1 1-1,0-1 1,-1 0 0,1 0-1,0 0 1,0 0 0,-1 0-1,1 0 1,0-1 0,-1 1-1,1 0 1,0-1-1,-1 1 1,1-1 0,-1 0-1,1 0 1,-1 1 0,1-1-1,-1 0 1,0 0 0,1 0-1,-1-1 1,2-1 0,17-17 88,-2-2 1,0 0 0,-1-1-1,-1 0 1,15-31 0,27-40-65,-53 88-52,-4 3 5,0 1 1,1-1-1,0 1 1,-1 0-1,1 0 0,0 0 1,0 0-1,0 0 1,0 0-1,1 0 1,-1 1-1,0-1 0,1 1 1,4-2-1,-7 3 6,1 0-1,-1 0 0,1 0 0,-1 0 1,1 0-1,0 0 0,-1 1 0,1-1 1,-1 0-1,1 0 0,-1 1 0,1-1 1,-1 0-1,0 1 0,1-1 1,-1 0-1,1 1 0,-1-1 0,1 1 1,-1-1-1,0 1 0,0-1 0,1 1 1,-1-1-1,0 1 0,0-1 0,1 1 1,-1-1-1,0 1 0,0-1 1,0 1-1,0 0 0,0-1 0,0 1 1,0-1-1,0 1 0,0 0 0,2 30 19,-2-22-12,1 48 80,-1-26 52,4 40 0,-4-69-124,1 0-1,-1 0 1,0 0-1,1 0 1,-1 0 0,1 0-1,0 0 1,-1-1-1,1 1 1,0 0 0,0 0-1,0-1 1,0 1-1,1 0 1,1 1 0,-2-2-6,0-1 0,-1 1 0,1-1 0,0 0 0,0 1 0,0-1 0,0 0 0,0 0 0,-1 0 0,1 1 0,0-1 0,0 0 0,0 0 0,0 0 0,0-1 0,0 1 0,0 0 0,0 0 0,-1 0 0,1-1 0,0 1 0,0 0 0,1-1 0,4-3 16,0 0 0,-1 0 1,1-1-1,-1 1 1,0-1-1,8-11 0,29-36 75,-26 30-153,1 1 0,1 0 0,1 2 0,30-25 0,-47 42 28,0 0-1,1 1 1,-1-1 0,1 1-1,-1 0 1,1 0-1,0 0 1,-1 0 0,6-1-1,-7 2-21,0 0-1,0 0 0,0 0 0,1 0 1,-1 0-1,0 0 0,0 1 0,0-1 1,1 0-1,-1 1 0,0-1 0,0 0 1,0 1-1,0 0 0,0-1 0,2 2 1,-1 1-131,1 0 1,-1-1 0,0 1-1,0 0 1,-1 1 0,1-1-1,0 0 1,-1 0 0,0 1-1,0-1 1,0 0 0,0 1-1,0 4 1,6 71-1931,-3-65 1379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45.6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33 81 18652,'-3'27'1589,"-10"33"0,7-32-608,-4 31 1,10-50-798,-1-1 1,1 1-1,0 0 0,1 0 0,0-1 0,1 1 1,4 15-1,-5-21-154,0-1-1,0 0 1,0 0 0,0 1 0,0-1 0,1 0 0,-1 0 0,1 0-1,0 0 1,-1-1 0,1 1 0,0 0 0,0-1 0,0 1 0,0-1-1,0 0 1,4 2 0,2 0-52,1 0-1,-1-1 1,16 3-1,-16-4-26,0 0 0,0 1-1,0 0 1,10 5 0,-11-3 22,0 0 0,0 1 1,0 0-1,-1 1 0,0-1 0,0 1 0,-1 0 0,1 1 1,-1-1-1,-1 1 0,1 0 0,-1 0 0,0 1 1,-1-1-1,0 1 0,0 0 0,0 0 0,1 10 0,-1-4 19,-1 1 0,0-1 0,-1 1 1,0 0-1,-1-1 0,-1 1 0,0 0 0,-1-1 0,-6 23 0,5-27 39,-1 0 0,0-1 0,0 1 0,-1-1 1,-1 1-1,1-1 0,-1-1 0,-9 10 1,14-16-16,-1 0 0,0 0 1,0 0-1,0 0 1,0 0-1,-1 0 1,1-1-1,0 1 0,-1-1 1,1 0-1,-1 1 1,1-1-1,-1 0 0,0-1 1,1 1-1,-1 0 1,0-1-1,1 1 1,-1-1-1,0 0 0,0 0 1,0 0-1,1 0 1,-1-1-1,0 1 1,0-1-1,1 0 0,-1 0 1,0 1-1,1-2 1,-1 1-1,1 0 1,-1 0-1,1-1 0,-3-2 1,1 0 3,0 1-1,0-1 1,1-1 0,-1 1 0,1 0 0,0-1 0,0 0-1,1 1 1,0-1 0,0 0 0,0-1 0,0 1-1,1 0 1,-1 0 0,1-6 0,-1-6-9,0 1 0,1-1 0,3-29 0,1 20-26,2 0 0,1 0 0,0 0 0,2 1 0,1 0 0,1 0 0,16-27 0,107-158-104,-72 121 102,-53 77 18,-1 0 0,0-1-1,11-26 1,-18 38 0,0 0 0,1 1 0,-1-1 0,0 0 0,1 0 0,-1 0 0,0 0 0,0 1 0,0-1 0,0 0 0,0 0 0,0 0 0,0 0 0,0 0 0,0 0 0,0 1 0,0-1 0,-1 0 0,1 0 0,0 0 0,-1 1 0,1-1 0,-1-1 0,1 2 0,-1 0 0,0-1-1,1 1 1,-1 0 0,0 0-1,0 0 1,1 0 0,-1 0-1,0 0 1,1 0 0,-1 0-1,0 0 1,1 0 0,-1 0-1,0 0 1,0 0 0,1 1-1,-1-1 1,0 0 0,1 0-1,-2 1 1,-2 2 4,-1-1 0,1 1 0,-1 0 0,1 0-1,0 0 1,-5 6 0,-5 8 13,0 1-1,1 1 1,1 0-1,-11 25 1,17-33-60,1 1 0,1 0 0,0 1 0,0-1 0,1 1 0,1 0 1,0 0-1,0 22 0,2-33-18,0 0 0,0 0 1,0 0-1,0 0 0,1 0 0,-1 0 1,1 0-1,-1 0 0,1 0 0,0 0 1,0 0-1,0-1 0,0 1 1,0 0-1,0 0 0,0-1 0,0 1 1,3 1-1,-3-2-12,1 0 1,-1 0-1,1-1 0,-1 1 1,1 0-1,0-1 1,-1 1-1,1-1 0,0 0 1,0 0-1,-1 1 0,1-1 1,0 0-1,0 0 1,-1-1-1,4 1 0,2-2-57,0 0-1,-1 0 1,1-1-1,-1 0 1,1 0-1,-1 0 1,0-1-1,10-8 1,20-23-498,2-10-147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46.2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149 0 18860,'-1'16'630,"-1"-1"0,0 1 1,-9 27-1,0 1 292,11-42-877,-5 21 400,1 1 0,1-1 0,0 1 0,3 31 0,0-53-415,0 0 0,0 0-1,0 0 1,1 0-1,-1 0 1,1 0 0,0 0-1,0 0 1,0 0 0,0 0-1,0 0 1,0 0 0,0-1-1,0 1 1,1 0-1,-1-1 1,4 3 0,-2-1-7,2-1 0,-1 0 0,0 0 0,0 0 0,0 0 0,6 0 0,-5 0-21,-1-1-1,1 0 0,-1 1 0,0 0 0,0 0 0,0 0 0,0 1 1,6 4-1,-9-6-1,1 0 0,-1 0-1,0 1 1,0-1 0,0 0 0,0 1 0,0-1 0,0 1 0,0-1 0,0 1 0,-1 0-1,1-1 1,-1 1 0,1 0 0,-1-1 0,0 1 0,1 0 0,-1 0 0,0-1 0,0 4 0,-1-2 1,1-1 0,-1 1 0,0 0 1,0-1-1,0 1 0,0-1 0,-1 1 1,1-1-1,-1 0 0,1 1 0,-1-1 1,-2 2-1,0 0-47,0 1 0,-1-2 0,0 1 0,0 0 0,0-1 0,0 0 0,0 0 0,0 0 0,-1-1 0,1 0 0,-10 2 0,10-3-90,1 0 0,-1 0 0,0-1 0,1 0 0,-1 0 0,1 0 0,-1-1 0,0 1 0,1-1 0,-1 0 0,1 0 0,-1-1 0,1 0 0,0 1 0,-1-1 0,1-1 0,0 1 0,0-1 0,1 1 0,-1-1 0,1 0 0,-1 0 0,1-1 0,0 1 0,0-1 0,0 1 0,0-1-1,1 0 1,-3-7 0,-4-19-680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46.7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0 491 15171,'110'-20'4395,"-61"-4"-2531,-48 27-1686,0 0 1,0-1-1,0 1 0,-1 0 0,1 0 1,-1 0-1,0-1 0,0 1 1,0 4-1,-1 24 580,0-21-538,1 0 0,-1 1 0,2-1 0,-1 0 0,2 1 0,-1-1 0,6 18 0,-7-27-209,1-1 0,-1 1 1,0 0-1,1-1 0,-1 1 1,1 0-1,-1-1 0,0 1 1,1 0-1,0-1 0,-1 1 1,1-1-1,-1 1 0,1-1 1,0 1-1,-1-1 0,1 1 0,0-1 1,-1 0-1,1 1 0,0-1 1,0 0-1,-1 0 0,1 1 1,0-1-1,1 0 0,0 0 0,0-1 0,0 1-1,-1-1 1,1 1-1,0-1 1,0 1-1,-1-1 1,1 0 0,0 0-1,-1 0 1,3-2-1,4-4 13,0 0-1,0-1 1,8-9-1,-14 14-5,43-51-97,-3-1 0,-2-2 0,-3-2 0,-2-2 0,45-110 0,-76 161 67,0-1 1,-1 0-1,0 0 1,1-13-1,-4 23 13,1-1-1,-1 1 1,0-1-1,0 0 1,0 1-1,0-1 1,0 0-1,0 1 1,0-1-1,-1 1 1,1-1-1,0 0 1,-1 1-1,1-1 1,-1 1-1,0-1 1,0 1-1,1 0 1,-1-1-1,0 1 1,0 0-1,0-1 1,0 1-1,-1 0 1,1 0-1,0 0 1,0 0-1,-1 0 1,1 0-1,-1 0 1,1 1-1,-1-1 1,1 1-1,-1-1 1,1 1-1,-1-1 1,-1 0-1,-4 1-2,0 0 0,1 1 0,-1-1 1,0 1-1,1 1 0,-1-1 0,1 1 0,0 0 0,-1 0 0,1 1 0,-8 4 0,-10 7-21,-30 21 0,35-21 24,0 1 0,1 1 0,0 1 0,2 0 0,0 1 0,-16 24 0,24-31 13,2 0 0,-1 0 1,1 0-1,1 1 0,0 0 0,1 0 0,0 1 0,1-1 1,0 1-1,1 0 0,0-1 0,1 1 0,1 16 1,0-24-14,1 0 1,-1 0 0,1 0 0,0 0 0,0 0 0,1 0 0,-1 0-1,1-1 1,0 1 0,0 0 0,1-1 0,-1 1 0,1-1 0,0 0 0,0 0-1,1 0 1,-1-1 0,1 1 0,0-1 0,0 0 0,0 0 0,0 0-1,0 0 1,1-1 0,-1 1 0,1-1 0,0-1 0,0 1 0,-1 0 0,1-1-1,0 0 1,0 0 0,0-1 0,1 0 0,-1 1 0,0-2 0,0 1 0,0 0-1,0-1 1,0 0 0,0 0 0,0-1 0,0 1 0,-1-1 0,6-3 0,4-2-100,-1 0 0,0-1 1,0 0-1,-1-2 1,0 1-1,-1-1 1,0-1-1,0 0 1,14-20-1,-29 40 509,2-4-327,-1 1-1,1-1 1,-1 1 0,0-1 0,-7 8 0,8-13-395,0 1-1,0-1 1,0 0 0,0 0 0,0-1 0,0 1-1,0 0 1,0-1 0,-3 0 0,-1-2-284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47.6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0 757 13635,'3'0'193,"0"0"-1,0-1 1,0 1-1,0-1 1,0 0 0,0 0-1,0 0 1,-1-1 0,1 1-1,0 0 1,-1-1 0,1 0-1,-1 0 1,0 1-1,1-1 1,2-5 0,4-3 429,-1-1 1,11-17-1,-13 19-154,154-282 4664,-79 135-4165,-43 90-738,31-65-89,-60 110-150,-9 21 10,0 0 0,0 0 0,0 0 0,0-1 0,0 1 0,0 0 0,0 0-1,0-1 1,1 1 0,-1 0 0,0 0 0,0 0 0,0-1 0,0 1 0,0 0 0,0 0 0,0-1 0,0 1 0,0 0 0,-1 0 0,1-1 0,0 1 0,0 0 0,0 0 0,0 0 0,0-1 0,0 1 0,0 0 0,0 0 0,-1 0 0,1-1 0,0 1-1,0 0 1,0 0 0,0 0 0,-1 0 0,1 0 0,0-1 0,0 1 0,0 0 0,-1 0 0,1 0 0,0 0 0,0 0 0,-1 0 0,1 0 0,0 0 0,0 0 0,-1 0 0,1 0 0,0 0 0,0 0 0,0 0 0,-1 0 0,1 0 0,0 0-1,0 0 1,-1 0 0,1 0 0,0 0 0,0 0 0,0 0 0,-1 1 0,1-1 0,0 0 0,0 0 0,0 0 0,-1 0 0,-14 9-12,14-8 9,-25 16-16,1 2-1,-42 40 0,59-51 31,0 1 1,1 0 0,0 1 0,0-1 0,1 1-1,0 0 1,1 1 0,0 0 0,1-1-1,0 1 1,-2 13 0,1 4 101,-4 49 0,9-68-87,0-1 1,0 1-1,0-1 1,1 1-1,1-1 1,-1 1-1,2-1 1,-1 0-1,1 1 1,4 8-1,-6-16-30,-1 0-1,1 1 1,0-1-1,0 0 1,0 1-1,1-1 1,-1 0-1,0 0 1,0 0-1,1 0 1,-1 0-1,0 0 1,1 0-1,-1 0 1,1-1-1,-1 1 1,1 0-1,-1-1 1,1 0-1,0 1 1,-1-1-1,1 0 1,0 0-1,-1 0 1,1 0-1,0 0 1,-1 0-1,1 0 1,-1 0-1,1-1 1,0 1-1,-1-1 1,3 0-1,5-3-95,0 0 0,-1-1-1,1 0 1,12-10 0,1 0-171,-21 15 260,0-1 1,0 0 0,0 1-1,-1-1 1,1 1 0,0-1-1,0 1 1,0 0 0,1-1 0,-1 1-1,0 0 1,0 0 0,0 0-1,0 0 1,0 0 0,0 0-1,0 0 1,0 0 0,0 0-1,0 0 1,0 1 0,0-1-1,0 0 1,0 1 0,0-1-1,0 1 1,0-1 0,0 1-1,0 0 1,0-1 0,0 1-1,-1 0 1,1-1 0,0 1-1,0 0 1,-1 0 0,1 0-1,-1 0 1,1 0 0,0 0-1,-1-1 1,1 3 0,2 5 45,0 0 0,-1 0 0,0 1 0,2 13 1,-1-2 48,-1-10-12,1-1 0,-1 0 0,2 0 0,-1 0 0,10 17 0,-12-25-60,0 1 0,0 0 0,0-1 0,1 1 0,-1-1 0,1 0 0,-1 1-1,1-1 1,-1 0 0,1 0 0,0 0 0,0 0 0,-1 0 0,1 0 0,0 0-1,0-1 1,0 1 0,0-1 0,0 1 0,0-1 0,0 0 0,0 0-1,0 0 1,0 0 0,0 0 0,0 0 0,0 0 0,0-1 0,0 1 0,0-1-1,0 0 1,0 1 0,-1-1 0,4-2 0,2-1-4,0 0 0,-1 0 1,0-1-1,0 0 0,0 0 0,0-1 1,-1 0-1,0 0 0,6-10 0,37-65-111,-37 60 63,8-16-49,-14 25 35,0 0 0,2 0 0,-1 1 0,11-13 0,-14 26 58,-1 9 38,1 9 81,-6 39 329,1-49-338,1 0 0,1 0 0,-1 1 0,2-1 0,-1 0 0,2 1 0,2 11 0,-4-21-98,1 0 0,-1 0-1,0 0 1,1 0-1,-1 0 1,1 0-1,0 0 1,-1 0-1,1 0 1,0 0-1,0 0 1,-1-1-1,1 1 1,0 0-1,0-1 1,0 1 0,0 0-1,0-1 1,0 1-1,0-1 1,0 0-1,0 1 1,0-1-1,0 0 1,0 1-1,1-1 1,-1 0-1,0 0 1,0 0-1,0 0 1,0 0 0,0 0-1,0 0 1,0-1-1,1 1 1,-1 0-1,0-1 1,0 1-1,0-1 1,0 1-1,0-1 1,0 1-1,1-2 1,6-2 10,0-1 0,0-1 0,14-12 0,-17 14-52,28-25-157,-23 18-264,1 1 1,1 0 0,0 1 0,0 1 0,1 0 0,0 0-1,14-6 1,-16 11-294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48.7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34 161 16371,'0'0'67,"0"-1"-1,0 1 0,0 0 1,0 0-1,0-1 0,0 1 1,1 0-1,-1 0 0,0-1 1,0 1-1,0 0 0,0 0 1,0-1-1,0 1 0,-1 0 1,1 0-1,0-1 0,0 1 0,0 0 1,0 0-1,0-1 0,0 1 1,0 0-1,0 0 0,-1-1 1,1 1-1,0 0 0,0 0 1,0 0-1,0 0 0,-1-1 1,1 1-1,0 0 0,0 0 1,0 0-1,-1 0 0,1 0 0,0-1 1,0 1-1,-1 0 0,1 0 1,0 0-1,-1 0 0,-5 12 1528,-4 26-62,5-15-1221,2 1 0,0 0 0,2 0-1,0 1 1,2-1 0,1 0 0,6 31-1,-8-52-281,1 0-1,-1-1 1,1 1 0,0 0-1,0-1 1,0 1-1,1-1 1,-1 1 0,1-1-1,-1 0 1,1 1-1,0-1 1,0 0 0,0 0-1,0 0 1,0 0-1,0-1 1,5 4-1,-5-4-12,0-1-1,1 1 1,-1-1-1,0 0 0,1 0 1,-1 0-1,1 0 0,-1 0 1,0 0-1,1 0 0,-1-1 1,0 1-1,1-1 0,-1 0 1,0 0-1,0 1 0,0-2 1,0 1-1,0 0 0,0 0 1,0-1-1,4-2 1,7-8 20,0 0 1,-1-1 0,0 0 0,-1-1 0,0 0 0,15-29 0,44-101 88,-64 130-119,0 1-3,-3 8 2,-1 0 0,0 1 1,0-1-1,-1 0 0,2-7 1,-8 58-7,-5 80 9,10-110 3,0 1 0,1-1 0,1 1 0,1-1 0,6 24 0,-7-35-5,-1 0 0,1 0 0,0-1 0,1 1 0,-1-1 0,1 1 0,5 6 0,-6-10-3,-1 1 0,1-1-1,-1 0 1,1 1 0,0-1 0,-1 0-1,1 0 1,0 0 0,0 0-1,0 0 1,-1-1 0,1 1 0,0 0-1,0-1 1,0 1 0,0-1-1,0 0 1,0 0 0,1 0 0,-1 0-1,0 0 1,2-1 0,2 0 4,0-1 0,0-1 0,0 1 0,-1-1 0,1 0 0,-1 0 0,1-1 0,-1 1 0,0-1 0,0-1 0,-1 1 0,8-10 0,6-8 29,23-35 1,-39 53-33,16-23 11,-2-1 0,18-43 1,-28 57-6,-1 1 1,-1-1 0,0-1-1,-1 1 1,-1 0-1,0-1 1,0-24-1,-4 29-19,-3 10-11,-5 11 5,7-2 35,0 0 0,0 0 0,1 0 0,1 0-1,-1 1 1,1-1 0,1 1 0,0-1 0,0 0-1,1 1 1,0-1 0,4 15 0,-5-23-13,1 0 0,-1 0 0,0 0 0,0 0 0,1 0 0,-1 0 0,1 0 0,-1 0 0,1 0 0,-1 0 0,1 0 0,-1-1 0,1 1 0,0 0 0,-1 0 0,1-1 0,0 1 0,0 0 0,-1-1 0,1 1 0,0-1 0,0 1 0,0-1 0,0 1 0,0-1 0,0 1 0,0-1 0,0 0 0,0 0 0,0 0 0,0 0 0,0 1 0,0-1 0,0 0 0,0-1 0,0 1 0,0 0 0,0 0 0,0 0 0,0-1 0,0 1 0,0 0 0,2-1 0,0-1 9,0 0 0,0-1 0,0 1 0,-1 0 0,1-1 0,-1 0 0,1 1 0,-1-1 0,0 0 0,4-6 0,-1 0-2,-1 0 0,0 0 1,0 0-1,-1 0 0,0 0 0,-1-1 0,0 0 1,0 1-1,-1-1 0,0 0 0,-1-14 1,0 23-16,0 1 1,0-1 0,0 1 0,0-1 0,0 1 0,0-1 0,0 1-1,0-1 1,-1 0 0,1 1 0,0-1 0,0 1 0,0-1 0,-1 1-1,1-1 1,0 1 0,-1 0 0,1-1 0,0 1 0,-1-1 0,1 1-1,0-1 1,-1 1 0,1 0 0,-1-1 0,1 1 0,-1 0 0,1 0-1,-1-1 1,1 1 0,-2 0 0,2 0 0,-1 0-1,0 1 1,1-1 0,-1 0-1,0 1 1,1-1 0,-1 1-1,1-1 1,-1 1-1,1-1 1,-1 1 0,1-1-1,-1 1 1,1-1 0,0 1-1,-1 0 1,1-1-1,0 1 1,-1 0 0,1-1-1,0 1 1,0 0 0,-1 0-1,-1 10-14,0 0 0,0 0 0,1 0 0,1 19 0,-1-25 10,2-1 0,-1 1 0,0 0 0,1 0 0,0-1 0,0 1 0,1 0 0,-1-1 0,1 0 0,0 1 0,0-1 0,0 0 0,5 6 0,-6-9-4,1 0 0,-1 0 0,1 0 0,-1 0 0,1 0 0,0 0 0,-1 0 0,1 0 0,0-1 0,0 1 0,0-1 0,-1 0 0,1 1 0,0-1 0,0 0 0,0 0 0,0 0 0,0 0 0,0 0 0,3-1 0,38-13-181,-36 12 169,21-10-102,-10 4-15,30-8 1,-43 14 109,0 1 1,0 0-1,0 0 1,1 1-1,-1 0 1,0 0-1,1 0 1,-1 0 0,0 1-1,9 2 1,-11-2 24,0 0 0,-1 1 0,1 0 1,0-1-1,-1 1 0,1 0 0,-1 1 1,0-1-1,0 0 0,0 1 0,0-1 1,0 1-1,0-1 0,1 4 0,-2-5 20,-1 0-1,1 0 0,0 0 1,-1 0-1,1 0 0,-1 1 1,1-1-1,-1 0 0,0 0 1,1 1-1,-1-1 0,0 0 1,0 0-1,0 1 0,0-1 1,0 0-1,0 0 0,0 1 1,-1-1-1,1 0 0,0 0 1,-1 1-1,1-1 0,-1 0 1,1 0-1,-1 0 0,0 0 1,1 0-1,-1 0 0,0 0 0,0 0 1,1 0-1,-1 0 0,0 0 1,0 0-1,-2 1 0,2-2 3,0 0-1,1 0 1,-1 0-1,0 0 0,1 0 1,-1 0-1,0 0 0,1 0 1,-1 0-1,0 0 1,1 0-1,-1 0 0,0 0 1,1-1-1,-1 1 1,1 0-1,-1 0 0,0-1 1,1 1-1,-1-1 1,1 1-1,-1 0 0,1-1 1,-1 1-1,1-1 0,0 1 1,-1-1-1,1 1 1,-1-1-1,1 0 0,0 1 1,-1-1-1,1 1 1,0-1-1,0 0 0,0 1 1,0-1-1,-1 0 0,-8-31 260,8 29-246,-6-22-441,2 0-1,0-1 1,2 0 0,-1-39-1,4 63 317,0 1 0,0-1 1,0 0-1,0 1 0,0-1 0,0 1 0,1-1 0,-1 1 0,0-1 0,1 1 1,0-1-1,-1 1 0,1 0 0,0-1 0,-1 1 0,1 0 0,0-1 0,0 1 0,0 0 1,0 0-1,0 0 0,0 0 0,1 0 0,-1 0 0,0 0 0,1 0 0,-1 0 1,0 1-1,1-1 0,-1 0 0,1 1 0,-1 0 0,1-1 0,-1 1 0,1 0 1,-1-1-1,1 1 0,-1 0 0,1 0 0,-1 0 0,1 1 0,-1-1 0,1 0 0,0 0 1,-1 1-1,0-1 0,3 2 0,26 9-877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1.6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255 12 13531,'0'-1'264,"0"1"0,-1-1 0,1 0-1,0 1 1,0-1 0,0 0 0,-1 1 0,1-1 0,0 0 0,-1 1 0,1-1 0,0 1 0,-1-1-1,1 1 1,-1-1 0,1 1 0,-1-1 0,1 1 0,-1-1 0,-3 2 1547,3 10-1567,9 39-235,2 7 80,-2-1-1,-1 92 0,-7-132-26,-1-1-1,0 1 1,-2-1 0,0 0-1,0 0 1,-1 0 0,-1 0-1,-1 0 1,0-1 0,-1 0 0,0 0-1,-1-1 1,-1 0 0,-14 18-1,17-25-8,0-1-1,0 1 1,-1-1-1,0-1 0,0 1 1,0-1-1,0 0 1,-1-1-1,1 0 0,-1 0 1,-12 3-1,17-6-49,0 1 0,0 0 0,0-1 0,0 0 1,0 0-1,0 0 0,0 0 0,1 0 0,-1 0 0,0-1 0,0 1 0,0-1 0,0 0 0,0 0 0,1 0 0,-1 0 0,1 0 0,-1-1 0,0 1 1,1-1-1,0 0 0,-1 0 0,1 0 0,0 0 0,0 0 0,0 0 0,0 0 0,1-1 0,-1 1 0,1-1 0,-1 1 0,1-1 0,0 0 0,-2-5 1,0-3-18,1 0 1,1-1 0,-1 1 0,2 0 0,-1-1 0,2 1 0,-1-1 0,2 1 0,3-18 0,4-7 13,21-54 1,57-104 3,-86 193-1,0-1 0,-1 1-1,1 0 1,0-1 0,-1 1-1,1-1 1,-1 0 0,1 1 0,-1-1-1,0 1 1,1-1 0,-1 0-1,0 1 1,0-1 0,0 1-1,0-1 1,-1 0 0,1 1 0,0-1-1,-1 1 1,0-4 0,-1 3 3,0 0 0,0 1 1,0-1-1,0 0 0,0 1 0,0-1 1,-1 1-1,1 0 0,0 0 1,-1 0-1,1 0 0,-4-1 1,-6-2 47,7 1-52,-1 1-1,1 1 1,0-1-1,0 1 1,-1 0 0,-7-1-1,12 2-2,0 0 0,-1 1 0,1-1 0,0 0 0,0 0 0,0 1 0,0-1 0,0 1 0,-1-1 0,1 1 1,0-1-1,0 1 0,0 0 0,0-1 0,0 1 0,1 0 0,-1 0 0,0 0 0,0 0 0,0 0 0,1 0 0,-1 0 0,0 0 0,1 0 0,-1 0 0,1 0 0,0 0 0,-1 0 0,1 0 0,0 1 0,-1-1 0,1 0 0,0 0 1,0 3-1,-1 9-8,0 1 0,0 0 1,1-1-1,1 1 0,0 0 1,5 17-1,-5-25 10,1-1 1,-1 1-1,1 0 0,1-1 0,-1 1 1,1-1-1,0 0 0,0 0 1,1 0-1,-1 0 0,1 0 0,0-1 1,0 0-1,1 0 0,-1 0 1,1 0-1,5 3 0,45 20 45,-30-15 21,0 1 1,24 16-1,-43-24-79,0 0 0,0 0-1,0 0 1,0 1 0,-1-1 0,0 1 0,0 1-1,0-1 1,-1 1 0,0 0 0,5 13 0,-8-19-53,3 13-241,-4-13 301,0-1-1,0 0 0,0 0 1,1 1-1,-1-1 0,0 0 1,0 1-1,0-1 0,0 0 0,0 0 1,0 1-1,0-1 0,0 0 1,-1 1-1,1-1 0,0 0 1,0 0-1,0 1 0,0-1 0,0 0 1,0 0-1,0 1 0,-1-1 1,1 0-1,0 0 0,0 0 1,0 1-1,0-1 0,-1 0 1,1 0-1,0 0 0,0 1 0,-1-1 1,1 0-1,0 0 0,0 0 1,-1 0-1,1 0 0,0 0 1,0 0-1,-1 0 0,1 0 0,0 1 1,-1-1-1,1 0 0,-15-4-164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49.3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142 275 20564,'-10'4'419,"0"0"0,0 0 0,0 1 0,1 1 0,0-1 0,0 1 0,0 1 0,-9 8 0,14-11-282,-1 0-1,1 1 1,1-1 0,-1 1 0,0-1-1,1 1 1,0 0 0,0 1-1,1-1 1,-1 0 0,1 1 0,0-1-1,1 1 1,-1 0 0,1 0-1,0 7 1,0-11-112,1-1 1,0 0-1,0 1 0,0-1 1,1 0-1,-1 1 0,0-1 0,0 0 1,1 0-1,-1 1 0,1-1 1,-1 0-1,1 0 0,0 1 1,-1-1-1,1 0 0,0 0 0,0 0 1,0 0-1,0 0 0,0 0 1,0 0-1,0-1 0,0 1 1,0 0-1,0 0 0,0-1 0,0 1 1,1-1-1,-1 1 0,0-1 1,0 1-1,1-1 0,-1 0 1,0 0-1,1 0 0,1 0 0,2 0-7,0 0 0,1 0 0,-1-1 0,0 0 0,0 0 0,0-1 0,0 1 0,8-5 0,4-4-79,0 0 0,-1-1 0,-1-1 0,0 0-1,-1-1 1,0-1 0,-1 0 0,12-16 0,-2-2-151,-1 0-1,-2 0 1,17-38 0,-27 49 50,-1-1 0,-1 1-1,-1-1 1,5-31 0,-10 40 89,-5 10 59,-9 24 88,-3 19 78,3-1 0,1 2-1,2-1 1,1 1 0,3 1 0,1-1 0,2 1 0,4 55 0,3-76-87,0-8-18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51.6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9390 14883,'2'3'112,"1"0"0,-1 0 0,1 0 0,0 0 0,0 0 0,0-1 0,1 1 0,-1-1 0,1 0 0,-1 0 0,1 0 0,0 0 0,-1-1 1,1 1-1,0-1 0,0 0 0,0 0 0,0-1 0,0 1 0,0-1 0,1 0 0,-1 0 0,0 0 0,0 0 0,0-1 0,0 0 0,0 0 0,6-2 0,16-5 172,1-1 1,-2-2-1,1 0 1,-1-2-1,-1-1 1,25-19-1,131-111 603,-158 125-788,388-325 452,-234 199-537,239-180 49,13-11-47,426-403-199,79-147-350,-56-57-1339,-301 212 901,-32-23 723,-535 741 243,943-1380 79,-497 678 163,-172 264-134,67-133-4,-243 401-54,-82 141-22,91-163 126,-93 158 21,-1-2 0,21-69 0,-39 104-99,-2 9-34,0 1 0,-1-1 0,1 0 0,-1 0 0,0 0 0,0 0 0,-1 0 0,0 0 0,1 0 0,-2 0 0,1 0 0,-2-9 1,2 13-28,-1 1 0,1-1 0,0 1 0,0-1 0,0 1 0,-1-1 0,1 1 1,0 0-1,-1-1 0,1 1 0,0 0 0,-1-1 0,1 1 0,0 0 0,-1-1 1,1 1-1,-1 0 0,1-1 0,-1 1 0,1 0 0,0 0 0,-1 0 1,1 0-1,-1 0 0,1-1 0,-1 1 0,1 0 0,-1 0 0,0 0 0,-16 7 174,-13 20 38,29-26-206,-12 13 62,0 0 1,-14 22-1,23-31-149,1 1 0,0-1 0,0 1 0,0 0 0,1 0 0,-1 0 0,2 0 0,-1 0 1,0 0-1,0 13 0,2-19 50,0 1 0,0-1 0,0 0 0,0 1 0,0-1 0,0 0 1,0 1-1,0-1 0,0 1 0,0-1 0,0 0 0,0 1 0,0-1 1,0 0-1,0 1 0,1-1 0,-1 0 0,0 1 0,0-1 0,0 0 1,1 1-1,-1-1 0,0 0 0,0 1 0,1-1 0,-1 0 1,0 0-1,1 1 0,-1-1 0,0 0 0,1 0 0,-1 0 0,1 1 1,13-6-525,15-21-174,-27 24 660,39-39-602,-3-2 0,36-52-1,-50 58 511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7:52.2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1 792 14219,'13'-7'378,"0"-2"0,0 1 0,0-2-1,-1 0 1,-1 0 0,1-1 0,9-14 0,6-3 246,61-65 235,-5-3 0,-3-5-1,72-121 1,-146 212-840,5-6 6,-1-1-1,0 0 0,-1 0 0,-1-1 0,-1 0 1,7-26-1,-14 44-24,-1 0 0,1 0 0,0 0 0,0 0 0,0 0 0,0 1 0,0-1 0,0 0 0,-1 0 0,1 0 0,0 0 1,0 0-1,0 0 0,0 0 0,0 0 0,-1 0 0,1 0 0,0 0 0,0 0 0,0 0 0,0 0 0,-1 0 0,1 0 0,0 0 0,0 0 0,0 0 0,0 0 0,0 0 0,-1 0 0,1 0 0,0 0 1,0-1-1,0 1 0,0 0 0,0 0 0,-1 0 0,1 0 0,0 0 0,0 0 0,0 0 0,0-1 0,0 1 0,0 0 0,0 0 0,0 0 0,0 0 0,0 0 0,0-1 0,-1 1 0,1 0 1,0 0-1,0 0 0,0 0 0,0 0 0,0-1 0,0 1 0,0 0 0,0 0 0,0 0 0,0 0 0,1-1 0,-1 1 0,0 0 0,0 0 0,-11 11 9,3 2 5,0 1-1,1 0 1,1 1-1,0-1 1,-7 28-1,-11 84 53,18-82 110,2 0 0,2 52 0,3-81-67,0-1-1,1 1 0,0-1 1,1 1-1,0-1 0,2 0 1,-1-1-1,2 1 0,0-1 1,12 21-1,13 5 200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53.1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 16972,'18'-2'1384,"-2"13"-920,-1 5-136,2 14 504,1 8-264,1 13-120,-1 1-23,0 5-121,0 0-112,-4-6-176,-1-2-120,-4-7-328,0-6-193,-6-9-279,-3-3-1232,-10-6 1664,-4-2-304,-10 1-209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53.7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211 793 13275,'11'0'1600,"11"-10"-712,7-4-288,11-11 1617,5-7-1073,8-4-288,-1-4-63,-2-1-161,-3-1-176,-10 6-448,-11 0-272,-16 9-568,-8 4-401,-20 5 897,-9 2-216,-18-2-192</inkml:trace>
  <inkml:trace contextRef="#ctx0" brushRef="#br0" timeOffset="1">13 271 15339,'-9'-3'1785,"6"-6"-1097,10-5-104,5-5 1112,9-5-703,7-3-129,2-5-288,1 1-176,7-1-400,4 2-264,-2 9-688,4 4 528,-7 10 143,-1 2-199,-4 7-152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54.37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12075,'21'49'2895,"26"93"0,-7-16-548,-38-121-2277,0-1-11,-1 1-1,1-1 1,0 0-1,0 0 1,0 0-1,0 0 1,1 0-1,-1 0 1,7 5-1,-9-9-56,0 0-1,0 1 1,1-1-1,-1 0 1,1 1 0,-1-1-1,0 0 1,1 0-1,-1 1 1,1-1-1,-1 0 1,0 0 0,1 0-1,-1 0 1,1 1-1,-1-1 1,1 0-1,-1 0 1,1 0 0,-1 0-1,1 0 1,-1 0-1,0 0 1,1 0-1,-1-1 1,1 1 0,-1 0-1,1 0 1,-1 0-1,1 0 1,-1-1-1,0 1 1,1 0 0,-1 0-1,1-1 1,0 0-1,0 0-4,0-1-1,1 0 0,-1 0 1,0 0-1,0 0 0,0 0 1,0-1-1,1-2 0,9-49-102,-10 52 106,23-233-134,-24 235 135,4-23 112,0 18 30,1 13 66,4 20 125,-2 0-1,5 35 1,-9-38-130,2 0 0,0-1 0,16 40 1,-21-63-201,1 1 0,-1-1 0,1 0 0,-1 0 0,1 0 0,-1 1 0,1-1 0,0 0 0,0 0 0,0 0 0,0 0 0,-1 0 0,1 0 0,0 0 1,1-1-1,-1 1 0,1 1 0,-1-2-26,-1 0 0,1 0-1,0 0 1,-1-1 0,1 1 0,-1 0 0,1 0 0,-1 0 0,1-1 0,-1 1 0,1 0-1,-1 0 1,1-1 0,-1 1 0,0 0 0,1-1 0,-1 1 0,1-1 0,-1 1 0,0 0 0,1-1-1,-1 1 1,0-1 0,0 1 0,1-1 0,-1 1 0,0-2 0,3-5-359,0-1 0,-1 0 0,3-15 0,-2-2-67,1-30 1,-3 13-144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54.9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1 108 14427,'10'50'4488,"-8"-39"-4105,5 26 608,1-1 0,17 44 0,-21-70-928,0 0 1,0 0-1,1-1 0,1 0 1,-1 0-1,1 0 0,1-1 1,0 0-1,0 0 0,1 0 1,-1-1-1,17 11 0,-22-17-45,-1 0-1,0 0 0,0 0 1,0 0-1,1-1 0,-1 1 0,0 0 1,1-1-1,-1 1 0,1-1 1,-1 1-1,1-1 0,-1 0 1,1 1-1,-1-1 0,1 0 1,-1 0-1,1 0 0,-1 0 1,1-1-1,-1 1 0,1 0 1,-1-1-1,1 1 0,-1-1 1,0 1-1,1-1 0,-1 1 0,0-1 1,1 0-1,-1 0 0,0 0 1,0 0-1,0 0 0,0 0 1,1 0-1,-1 0 0,-1 0 1,1-1-1,0 1 0,0 0 1,0 0-1,-1-1 0,1 1 1,-1-1-1,1-1 0,2-4 37,-2 0 0,1 0-1,-1-1 1,0 1 0,0 0 0,-1-1-1,0 1 1,-1-11 0,-1 6-15,0-1 0,-1 0 0,-1 1 0,-7-17 0,9 23-31,-1-1 0,-1 1 1,1 0-1,-1 0 1,0 0-1,-1 1 0,1-1 1,-1 1-1,-9-7 1,14 11-8,-1 1 0,1-1-1,-1 1 1,1-1 0,-1 1 0,1 0 0,-1-1 0,0 1 0,1 0 0,-1-1 0,1 1 0,-1 0 0,0 0 0,1 0 0,-1 0 0,0 0 0,1-1 0,-1 1 0,-1 1 0,2-1-2,0 0 1,-1 0 0,1 1 0,0-1-1,0 0 1,0 0 0,-1 1 0,1-1-1,0 0 1,0 1 0,0-1 0,0 0-1,0 1 1,-1-1 0,1 0-1,0 1 1,0-1 0,0 0 0,0 1-1,0-1 1,0 0 0,0 1 0,0-1-1,0 0 1,1 1 0,-1 2-4,1 0 0,-1 0 0,1-1 0,0 1 0,0 0 1,0-1-1,0 1 0,3 2 0,-3-2 2,1-1 0,-1 0 1,1 0-1,0 0 0,0 0 0,0 0 1,0 0-1,0-1 0,0 1 0,1-1 1,-1 1-1,0-1 0,1 0 0,-1 0 1,1 0-1,0 0 0,-1 0 0,4 0 1,-3-1-1,-1-1 1,0 1 0,1 0 0,-1-1 0,0 0 0,0 1-1,1-1 1,-1 0 0,0 0 0,0 0 0,0 0 0,0-1 0,0 1-1,0-1 1,0 1 0,-1-1 0,1 1 0,0-1 0,-1 0 0,1 0-1,1-3 1,5-8-3,-1 0 0,0 0 0,0-1 0,-1 0 0,-1-1 0,4-17 0,-3 4 18,0 1 1,1-42 0,-7 67 20,-2 6-8,-3 15 7,-4 26-2,3-10-7,-1 10 46,1 1 0,0 83 0,6-128-69,0 1 1,0-1 0,0 1-1,0-1 1,0 0 0,0 1 0,0-1-1,1 0 1,-1 1 0,0-1-1,1 0 1,0 1 0,-1-1-1,1 0 1,0 0 0,-1 0 0,1 1-1,0-1 1,0 0 0,0 0-1,1 1 1,0-2-1,-1 0-1,0 0 1,0 0 0,0 0-1,1 0 1,-1 0-1,0 0 1,0-1 0,0 1-1,1 0 1,-1-1 0,0 1-1,0-1 1,0 1 0,0-1-1,0 1 1,0-1 0,0 0-1,0 0 1,0 1-1,0-1 1,0 0 0,1-2-1,11-11 0,1 1 0,1 1 0,0 0-1,29-16 1,-40 25 0,0 1-1,1 0 1,-1 1-1,1-1 1,-1 1-1,1 0 1,-1 0-1,1 0 1,0 1-1,0-1 1,-1 1 0,1 0-1,0 1 1,0-1-1,-1 1 1,1 0-1,0 0 1,-1 0-1,1 1 1,-1 0 0,0 0-1,1 0 1,-1 0-1,6 5 1,0 0 18,-1 2 0,1-1 0,-2 1 0,1 1 0,-1 0 0,-1 0 1,0 0-1,10 19 0,-19-49 283,-23-40-130,-3 0-1,-62-98 0,71 135-285,12 16-8,10 11-26,1 2-91,0-1 0,1 0-1,0 0 1,0 0 0,1-1 0,-1 0 0,1 0 0,0-1 0,0 1 0,0-1-1,1 0 1,-1-1 0,1 1 0,-1-1 0,1-1 0,0 1 0,0-1-1,0-1 1,-1 1 0,1-1 0,0 0 0,0 0 0,0-1 0,0 0 0,0-1-1,0 1 1,-1-1 0,8-3 0,25-10-889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55.5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180 336 15251,'-3'-1'193,"-1"0"0,0 0 0,0 0 0,1 1 0,-1-1 1,0 1-1,0 0 0,0 1 0,0-1 0,0 0 0,1 1 0,-1 0 0,0 0 0,0 0 0,1 1 0,-1-1 0,1 1 0,-1 0 0,1 0 0,0 0 0,0 0 0,0 0 0,-4 4 0,-2 2 157,0 0 0,0 0 0,1 1-1,0 1 1,1-1 0,-8 14 0,11-16-252,0 0 0,1 0 0,0 0 0,0 1 0,-3 15 0,6-22-106,-1 0 0,1 1-1,0-1 1,0 0 0,-1 1-1,1-1 1,0 1 0,0-1 0,1 0-1,-1 1 1,0-1 0,0 1-1,1-1 1,-1 0 0,1 1-1,-1-1 1,1 0 0,-1 0 0,1 1-1,0-1 1,0 0 0,0 0-1,-1 0 1,1 0 0,0 0 0,0 0-1,0 0 1,1 0 0,-1 0-1,0 0 1,0-1 0,0 1-1,1-1 1,-1 1 0,0 0 0,1-1-1,-1 0 1,0 1 0,1-1-1,-1 0 1,2 0 0,15 1-179,-1-2-1,1 0 1,0 0 0,30-8 0,-25 4 10,44-3 0,-59 8 201,1 0 0,-1 0 0,0 1 0,1 0 0,-1 1 0,0 0 0,0 0 0,8 3 0,-13-4 15,-1 1 0,0-1-1,1 0 1,-1 1 0,0-1 0,0 1-1,0 0 1,0-1 0,0 1-1,-1 0 1,1 0 0,-1 0 0,1 1-1,-1-1 1,1 0 0,-1 0 0,0 1-1,0-1 1,0 1 0,-1-1-1,1 1 1,-1-1 0,1 1 0,-1 0-1,0-1 1,0 1 0,0-1-1,0 1 1,-1 3 0,-1 3 106,0 1 1,-1-1 0,0 0-1,0 0 1,-1-1-1,0 1 1,0-1 0,-1 0-1,-1 0 1,-6 9-1,0-3-24,1-1-1,-2-1 0,0 0 1,-23 17-1,36-28-168,-1 0 0,0-1 0,1 1 0,-1-1 0,0 1 0,0-1 0,0 1 0,1-1 0,-1 1 0,0-1 0,0 0 0,0 1 0,0-1-1,0 0 1,0 0 0,1 0 0,-1 0 0,0 0 0,0 0 0,0 0 0,-2 0 0,3-1-2,-1 1 1,1-1-1,0 1 0,-1-1 1,1 1-1,0-1 0,0 0 0,-1 1 1,1-1-1,0 0 0,0 1 0,0-1 1,0 0-1,0 1 0,0-1 0,0 0 1,0 1-1,0-1 0,0 0 1,0 1-1,0-1 0,1 0 0,14-44-1064,2 9 385</inkml:trace>
  <inkml:trace contextRef="#ctx0" brushRef="#br0" timeOffset="1">478 237 15003,'10'12'1953,"-4"19"-1017,-3 5-424,-1 12 2441,1 3-1825,4-1-648,2-7-104,5-10-368,1-7-208,-2-21-416,1-7-240,-4-21-673,-5-8 1121,-11-19-280,-9-7-288</inkml:trace>
  <inkml:trace contextRef="#ctx0" brushRef="#br0" timeOffset="2">374 10 17388,'-12'-9'1648,"9"21"-1128,3 7-224,6 10 824,2 3-303,2-2-897,4-2-464,-1-7 480,1-7-129,-1-11-103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56.2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17124,'3'23'903,"0"0"0,-1 38 1,-2-39-181,0 1 1,7 34 0,-6-54-643,-1 0 1,1 0-1,0-1 1,0 1-1,0 0 1,0-1-1,0 1 1,1-1-1,-1 1 1,1-1-1,-1 0 1,3 3-1,-3-4-69,0-1 0,0 1 0,0-1 0,0 1 0,0-1 0,0 0 0,0 0 0,0 1 0,0-1 0,0 0 0,0 0 0,0 0 0,0 0 0,0 0 0,0 0 0,0 0 0,0 0 1,0-1-1,0 1 0,0 0 0,0-1 0,0 1 0,0 0 0,0-1 0,0 1 0,0-1 0,0 0 0,0 1 0,0-1 0,-1 0 0,1 1 0,0-1 0,-1 0 0,2-1 0,8-10-104,0 0 0,-1 0 0,0-1 0,12-23 0,-15 23 19,1 1-1,0 0 0,1 0 0,1 1 0,0 0 1,10-10-1,-17 20 79,0-1-1,-1 1 1,1 0 0,0 0-1,-1 0 1,1 0 0,0 0-1,0 0 1,0 1 0,0-1-1,0 1 1,0-1 0,0 1 0,0 0-1,0 0 1,0-1 0,0 2-1,0-1 1,0 0 0,0 0-1,0 1 1,0-1 0,0 1-1,0-1 1,0 1 0,0 0 0,0 0-1,-1 0 1,1 0 0,0 0-1,-1 0 1,1 0 0,0 1-1,-1-1 1,0 0 0,3 3 0,4 6 136,0 0 1,0 0 0,-1 1 0,9 17 0,-11-20-74,-5-7-60,5 8 102,0 0-1,1 0 1,0 0-1,0-1 0,1 0 1,7 7-1,-12-13-94,0-1 0,0 0 0,0 1 0,0-1 0,0 0 0,0 0 0,0 0 0,0-1 1,0 1-1,0 0 0,0-1 0,0 1 0,1-1 0,-1 0 0,0 0 0,0 0 0,1 0 0,-1 0 0,0 0 0,0-1 0,0 1 0,1-1 0,-1 1 1,0-1-1,0 0 0,0 0 0,0 0 0,0 0 0,0 0 0,0 0 0,-1-1 0,1 1 0,0-1 0,2-3 0,5-4-51,0-1-1,-1-1 1,0 1-1,0-1 1,6-15-1,-7 13-418,1 0 0,0 1-1,19-21 1,-23 31 73,-5 8-19,-7 11-76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48.6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14443,'0'14'2001,"3"19"-1369,-2 2-256,5 5-160,0 5 1136,3 11-1128,3 4-40,2 6-48,1 3-80,1-3-264,2-2-128,-3-3-280,0-6-152,-7-10 544,-7-3-160,-7-12-96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2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76 17636,'10'62'2624,"33"105"0,-39-151-2488,-3-11-101,0 1-1,0-1 1,1 0 0,0 0-1,0 0 1,0 0-1,1 0 1,-1 0 0,7 7-1,-9-12-25,1 1 0,-1-1 0,1 1 0,0-1 0,-1 0 0,1 0 0,0 0 0,-1 1 0,1-1 0,0 0 0,-1 0 0,1 0 0,0 0 1,0 0-1,-1 0 0,1 0 0,0 0 0,-1 0 0,1-1 0,0 1 0,-1 0 0,1 0 0,0 0 0,-1-1 0,1 1 0,0-1 0,-1 1 0,1 0 0,-1-1 0,1 1 0,-1-1 0,1 1 0,-1-1 0,1 1 0,-1-1 0,1 1 0,-1-1 0,0 0 0,1 0 0,14-27 187,-14 27-186,19-51 218,-2-1 0,-3-1 0,12-75 0,-24 118-293,-2 7-35,-1 1 0,1-1 0,0 1 0,-1-1 0,0 1 0,0-1 1,0 0-1,0 1 0,-1-5 0,1 8 76,0 0 0,-1 0 1,1 0-1,0-1 0,0 1 0,0 0 0,0 0 1,0 0-1,0 0 0,0-1 0,-1 1 0,1 0 1,0 0-1,0 0 0,0 0 0,0 0 0,-1-1 1,1 1-1,0 0 0,0 0 0,0 0 0,-1 0 1,1 0-1,0 0 0,0 0 0,0 0 0,-1 0 1,1 0-1,0 0 0,0 0 0,-1 0 0,1 0 1,0 0-1,0 0 0,0 0 0,-1 0 0,1 0 1,0 0-1,0 0 0,0 0 0,-1 0 0,1 0 1,0 1-1,0-1 0,0 0 0,-1 0 0,1 0 1,0 0-1,-9 8-153,-6 14-246,0 10-147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49.09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260 972 15035,'2'0'1369,"5"-2"-1025,8-1-32,2-3 624,10 0-456,4-1-80,12-7-24,2-1-40,9-3-296,-2-4-256,-1-2-272,-6 1-128,-9-1-1152,-6-1 1407,-19 2-335,-11-1-200</inkml:trace>
  <inkml:trace contextRef="#ctx0" brushRef="#br0" timeOffset="1">7 236 16884,'-3'-7'1656,"0"-1"-1256,9-2-176,13-4 656,11-3-328,5-1-112,10-3-207,0-3-65,4 0-64,-1 2-96,-4 1-384,-4 3-265,-8 4 529,-3 2-120,-8 6-56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49.5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9 173 14187,'-3'-10'371,"1"0"0,1 0 0,0 0 0,0 0 0,1 0 0,0 0 0,1-11 0,0 17-240,-1-1 0,1 1 0,0 0 0,0-1 0,0 1 0,0 0 0,1 0-1,0 0 1,0 0 0,0 0 0,0 0 0,1 1 0,-1-1 0,1 1 0,0-1 0,0 1 0,0 0 0,5-3 0,-7 5-89,1 0 0,-1 0 0,1 1 0,0-1 0,0 1 0,-1-1-1,1 1 1,0 0 0,0-1 0,0 1 0,-1 0 0,1 0 0,0 0 0,0 0 0,-1 1 0,1-1 0,0 1 0,0-1 0,-1 1 0,1-1 0,0 1 0,-1 0 0,1 0 0,0-1 0,-1 1-1,1 1 1,-1-1 0,0 0 0,3 2 0,2 4 50,0-1 1,-1 1-1,1 0 0,7 14 0,6 16 15,-1 1 1,17 54-1,-4-8-70,-30-82-39,-1 0 1,1-1-1,0 1 0,0 0 1,-1-1-1,1 1 1,0 0-1,1-1 1,-1 0-1,0 1 1,0-1-1,1 1 0,1 1 1,-2-3 0,-1 0 0,1 0 0,-1 0 0,1 0 0,-1 0 0,1 0 0,-1 0 0,1 0 0,-1 0 0,1 0 1,-1 0-1,1 0 0,-1 0 0,1 0 0,-1-1 0,0 1 0,1 0 0,-1 0 0,1 0 0,-1-1 0,1 1 0,-1 0 0,0-1 0,1 1 0,-1 0 0,0-1 1,1 1-1,-1 0 0,0-1 0,1 0 0,2-5-7,0 0-1,0 0 1,0-1 0,-1 1 0,2-9 0,6-23 0,-6 20 11,1 1-1,0-1 1,1 1-1,1 1 1,10-20 0,-17 35-3,0 0 0,1 1 0,-1-1 0,0 1 0,0 0 0,1-1 0,-1 1 0,0-1 0,0 1 0,1-1 0,-1 1 1,0-1-1,1 1 0,-1 0 0,1-1 0,-1 1 0,1 0 0,-1-1 0,0 1 0,1 0 0,-1 0 0,1 0 0,-1-1 1,1 1-1,-1 0 0,1 0 0,0 0 0,-1 0 0,1 0 0,-1 0 0,1 0 0,-1 0 0,1 0 0,-1 0 0,1 0 0,-1 0 1,1 0-1,-1 1 0,1-1 0,-1 0 0,1 0 0,-1 0 0,1 1 0,-1-1 0,1 0 0,-1 1 0,0-1 0,1 0 0,-1 1 1,1-1-1,-1 1 0,0-1 0,1 0 0,-1 1 0,0-1 0,0 1 0,1-1 0,-1 1 0,0 0 0,13 34-23,-13-32 15,31 146-1979,-29-138 1669,0-10-95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49.9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117 61 8794,'1'-4'410,"1"1"0,-1-1 0,0 0 0,0 1 0,-1-1 0,1 0 0,-1 1 0,0-1 0,0-7 0,0 10-269,0 0 0,0 0 0,-1 0 0,1 1 0,0-1 1,0 0-1,-1 0 0,1 1 0,0-1 0,-1 0 0,1 0 0,-1 1 0,1-1 0,-1 1 1,1-1-1,-1 0 0,1 1 0,-1-1 0,1 1 0,-2-1 0,1 0 4,0 1 0,0 0 1,0 0-1,0 0 0,0 0 0,-1 0 0,1 0 0,0 0 0,0 0 0,0 0 0,0 1 0,0-1 0,0 0 0,0 1 1,0-1-1,0 1 0,0-1 0,0 1 0,0-1 0,-1 2 0,-4 2 276,-1 1 0,1 0 1,1 1-1,-1-1 0,1 1 0,-1 0 1,2 0-1,-8 13 0,7-11-302,0 1 0,1 1 0,0-1-1,0 0 1,1 1 0,0 0 0,1 0 0,0 0 0,1 0 0,-1 19-1,2-27-120,0 0-1,0-1 0,0 1 1,0 0-1,1 0 0,-1 0 1,0-1-1,1 1 0,-1 0 0,1-1 1,0 1-1,-1 0 0,1-1 1,0 1-1,0-1 0,0 1 1,0-1-1,0 0 0,1 1 0,-1-1 1,0 0-1,0 0 0,1 0 1,-1 0-1,1 0 0,-1 0 1,1 0-1,0 0 0,-1 0 0,1-1 1,0 1-1,-1-1 0,1 1 1,0-1-1,0 0 0,-1 0 1,1 0-1,0 0 0,0 0 1,2 0-1,8-2-52,0-1 1,0 0-1,-1 0 0,1-1 1,10-5-1,-4 1 20,-5 3-9,-1 1 0,1 0 0,-1 1 0,24-3 0,-33 6 45,0-1 1,0 1-1,0 0 0,0 0 0,-1 1 1,1-1-1,0 1 0,0-1 0,-1 1 1,1 0-1,0 0 0,0 0 0,-1 0 0,1 1 1,-1-1-1,0 1 0,1-1 0,-1 1 1,0 0-1,0 0 0,0 0 0,0 0 1,0 0-1,0 0 0,-1 1 0,1-1 1,-1 1-1,3 4 0,-2 0 17,0 0 0,0 1-1,-1-1 1,0 1 0,0 0 0,0-1-1,-1 1 1,-1 0 0,1-1 0,-1 1-1,0 0 1,-1-1 0,0 1 0,0-1-1,0 0 1,-1 0 0,0 0 0,-6 10-1,1-3-27,-1-1 0,0 0-1,-1 0 1,0-1 0,0 0-1,-2-1 1,1-1-1,-15 11 1,20-17-33,0 1 0,-1-1 1,1-1-1,-1 1 0,0-1 0,0 0 0,0-1 0,0 0 0,-1 0 1,1 0-1,-1-1 0,1 0 0,-1-1 0,1 0 0,-8 0 1,-21-7-153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50.7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51 16460,'-2'-8'551,"0"1"-182,1 1 1,-1 0 0,0 0-1,-4-8 1,6 14-358,0 0 1,0-1-1,0 1 0,0 0 1,0 0-1,0 0 1,0 0-1,0 0 1,-1-1-1,1 1 0,0 0 1,0 0-1,0 0 1,0 0-1,0 0 1,0 0-1,0-1 0,-1 1 1,1 0-1,0 0 1,0 0-1,0 0 1,0 0-1,-1 0 1,1 0-1,0 0 0,0 0 1,0 0-1,0 0 1,-1 0-1,1 0 1,0 0-1,0 0 0,0 0 1,0 0-1,0 0 1,-1 0-1,1 0 1,0 0-1,0 0 0,0 0 1,0 0-1,-1 0 1,1 0-1,0 0 1,0 1-1,0-1 0,0 0 1,-4 9 782,3 26-357,1 0 0,2 0 0,11 65 0,-10-77-387,1 2-47,14 80 23,-15-90-27,1 0 1,1 0-1,0-1 0,12 23 0,-16-35-2,1 0 1,-1-1-1,0 1 1,1 0-1,0-1 0,-1 1 1,1-1-1,0 1 0,0-1 1,-1 0-1,1 0 0,0 0 1,0 0-1,1 0 1,-1 0-1,0-1 0,0 1 1,0-1-1,0 1 0,1-1 1,3 0-1,5 0-23,1 0-1,-1-1 1,15-3-1,12-1-23,-24 5 35,1 0-1,-1 2 0,0 0 1,1 0-1,-1 2 0,0 0 1,0 0-1,-1 1 0,1 1 1,17 10-1,-23-12 15,-1 1-1,0 0 1,0 0-1,0 1 1,-1-1-1,0 1 1,0 1-1,-1-1 1,1 1-1,-1 0 1,-1 0-1,1 1 1,-1 0-1,-1-1 1,1 1 0,-1 0-1,-1 1 1,1-1-1,0 9 1,-2-9 28,-1-1 0,0 0 0,0 0 0,-1 1 1,0-1-1,0 0 0,-1 0 0,0 0 0,0 0 1,-1 0-1,1-1 0,-2 1 0,1-1 0,-1 1 1,0-1-1,0 0 0,0-1 0,-1 1 1,0-1-1,0 0 0,-8 7 0,3-5 36,0 1 1,0-1-1,0-1 0,-1 0 0,0-1 0,-1 0 1,1 0-1,-1-1 0,0-1 0,0 0 0,-21 3 1,21-5-70,0-1 0,0-1 1,1 1-1,-1-2 1,0 1-1,0-2 1,-13-4-1,19 5-90,1 1 0,0-1 0,0-1 0,0 1 0,1-1 0,-1 0 0,1 0 0,-1 0 0,1 0 1,0-1-1,0 0 0,1 0 0,-1 0 0,1 0 0,0-1 0,0 1 0,-5-10 0,8 13 12,-1-1 0,0 1 0,1-1 0,-1 1 0,1-1-1,0 0 1,-1 1 0,1-1 0,0 0 0,0 1 0,0-1 0,0 0 0,0 0 0,1 1 0,-1-1 0,0 0 0,1 1 0,-1-1 0,1 1-1,0-1 1,-1 1 0,1-1 0,0 1 0,0-1 0,0 1 0,0 0 0,2-3 0,0 2-48,1-1 0,-1 1 0,1-1 1,0 1-1,0 0 0,0 1 0,0-1 0,0 1 1,7-2-1,25-4-625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51.24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105 128 14227,'4'23'1885,"-4"-22"-1767,1 0 0,-1 0 0,0 0 1,0-1-1,1 1 0,-1 0 1,0 0-1,1 0 0,-1-1 0,1 1 1,-1 0-1,1 0 0,-1-1 1,1 1-1,0 0 0,-1-1 0,1 1 1,0-1-1,0 1 0,-1-1 0,1 1 1,1 0-1,-1-1-80,-1-1 0,1 1-1,-1 0 1,1 0 0,-1-1 0,0 1-1,1 0 1,-1-1 0,1 1 0,-1-1 0,1 1-1,-1 0 1,0-1 0,1 1 0,-1-1-1,0 1 1,0-1 0,1 1 0,-1-1 0,0 1-1,0-1 1,0 1 0,1-1 0,-1 1-1,0-1 1,0 0 0,0 0 0,3-17 148,-3 10-108,-1 1-1,1-1 1,-1 1-1,0-1 0,-1 1 1,0 0-1,0-1 1,0 1-1,-1 0 1,-4-7-1,6 11-22,-1 0 1,0 0-1,1 0 0,-1 0 1,0 0-1,-1 0 1,1 1-1,0-1 0,-1 1 1,0-1-1,1 1 0,-1 0 1,0 0-1,0 1 0,0-1 1,0 0-1,0 1 1,0 0-1,-1 0 0,1 0 1,0 0-1,-1 0 0,-6 0 1,8 1-23,1 0 0,-1 0 0,1 1 0,-1-1 1,0 0-1,1 1 0,-1-1 0,1 1 0,-1-1 1,1 1-1,0 0 0,-1 0 0,1 0 0,0 0 0,-1 0 1,1 0-1,0 0 0,0 0 0,0 0 0,-2 2 0,2 0 4,-1 0 0,1 0 0,-1 0 0,1 0 0,0 0 0,0 1 0,1-1 0,-1 0 0,0 5 0,1 4 22,0-1-1,0 1 0,1-1 0,5 19 0,-3-14-51,2-1-1,0 0 0,1-1 0,11 22 0,-14-30-133,0 0-1,1 0 1,0-1-1,0 0 0,0 1 1,1-2-1,0 1 0,0 0 1,0-1-1,0 0 0,1 0 1,11 6-1,-16-10 68,1 1-1,-1 0 1,1-1 0,-1 0 0,1 1-1,0-1 1,-1 0 0,1 0-1,-1 0 1,1 0 0,0 0-1,-1 0 1,1 0 0,-1 0 0,1-1-1,-1 1 1,1-1 0,-1 1-1,1-1 1,-1 0 0,3-1 0,-2 0-7,1 0 0,-1 0 1,1-1-1,-1 1 1,0-1-1,0 1 0,0-1 1,-1 0-1,3-4 1,11-24-636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51.7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 1 13675,'-1'21'2106,"-6"36"-1,4-37-1077,-2 33 0,5-52-1021,0 0 1,0-1 0,0 1 0,0 0-1,0 0 1,0-1 0,0 1 0,0 0 0,1 0-1,-1-1 1,0 1 0,0 0 0,1 0-1,-1-1 1,0 1 0,1 0 0,-1-1-1,1 1 1,-1-1 0,1 1 0,-1 0 0,1-1-1,0 1 1,-1-1 0,1 1 0,-1-1-1,1 0 1,0 1 0,-1-1 0,1 0-1,0 1 1,0-1 0,-1 0 0,1 0 0,0 0-1,0 0 1,-1 0 0,1 1 0,0-1-1,0-1 1,0 1 0,-1 0 0,1 0-1,1 0 1,4-2-36,1 1-1,-1-1 1,1 0 0,7-4-1,-1 1 31,7-3-12,1 2-1,0 0 1,1 1 0,-1 2 0,1 0-1,39 0 1,-59 3 31,0 0 0,0 0 0,0 0 0,0 0 0,0 1 1,0-1-1,0 0 0,0 1 0,0 0 0,0-1 0,0 1 0,0 0 0,0 0 0,0 0 0,-1 0 1,1 0-1,0 1 0,-1-1 0,1 1 0,-1-1 0,1 1 0,-1-1 0,0 1 0,0 0 0,0-1 0,0 1 1,0 0-1,0 0 0,0 0 0,0 0 0,-1 0 0,1 0 0,-1 0 0,0 0 0,1 0 0,-1 0 1,0 0-1,0 0 0,0 0 0,-1 0 0,1 0 0,-1 3 0,-1 5 126,-1 0-1,0 0 1,-1 0-1,0-1 1,-1 1-1,0-1 1,-6 9-1,-2 1 155,0-1 1,-17 17-1,25-29-300,-1-1 1,1 0-1,-1 0 0,0 0 1,0-1-1,-1 0 1,1 0-1,-1-1 0,-12 6 1,18-9-46,0 0 0,0 1 0,0-1 0,0 0 0,0 1 0,0-1 0,0 0 1,0 0-1,0 0 0,0 0 0,0 0 0,0 0 0,0 0 0,0 0 0,0-1 0,0 1 1,1 0-1,-1 0 0,0-1 0,0 1 0,0-1 0,0 1 0,0-1 0,0 1 1,1-1-1,-1 1 0,0-1 0,0 0 0,1 1 0,-1-1 0,0 0 0,1 0 1,-1 1-1,1-1 0,-1 0 0,1 0 0,0 0 0,-1 0 0,1 0 0,0 0 0,-1 0 1,1 0-1,0 0 0,0 0 0,0 0 0,0 0 0,0 0 0,0 0 0,0-2 1,1-4-159,0-1 0,0 0 1,0 0-1,5-14 1,7-12-525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52.3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0 227 15131,'3'5'472,"0"0"-1,-1 1 1,0-1-1,0 1 1,0 0-1,-1 0 1,2 7-1,7 27 1133,-9-38-1519,0 0-1,0 0 0,1 0 0,-1 0 0,0 0 0,1 0 0,-1 0 0,1 0 0,-1-1 0,1 1 0,0 0 0,0-1 0,0 0 1,2 2-1,-3-2-63,0-1 1,1 0 0,-1 1-1,0-1 1,1 0 0,-1 0-1,1 0 1,-1 0 0,0 0-1,1 0 1,-1 0-1,0 0 1,1 0 0,-1-1-1,1 1 1,-1-1 0,0 1-1,0-1 1,1 1 0,-1-1-1,0 0 1,0 1 0,0-1-1,0 0 1,0 0 0,2-2-1,25-31 69,-24 30-67,10-17 10,25-33-29,-36 51-2,-1 0-1,1 0 0,0 1 0,0-1 1,0 1-1,0-1 0,0 1 0,1 0 1,-1 0-1,1 1 0,-1-1 0,1 1 1,4-2-1,-6 3 12,0 0 1,0 0-1,0 0 0,0 1 1,0-1-1,0 1 0,0-1 1,0 1-1,0-1 1,-1 1-1,1 0 0,0 0 1,0 0-1,-1 0 0,1 0 1,-1 0-1,1 1 0,-1-1 1,1 0-1,-1 1 1,0-1-1,1 3 0,5 4 90,-2 1-1,10 17 1,-12-21-59,9 21 165,-10-19-127,1 1 1,1-1-1,-1 0 0,1 0 1,0-1-1,1 1 1,0-1-1,8 9 0,-12-14-73,0-1-1,0 1 0,0-1 0,0 0 0,-1 1 0,1-1 1,0 0-1,0 1 0,0-1 0,0 0 0,0 0 0,0 0 1,0 0-1,0 0 0,0 0 0,0 0 0,0 0 0,0 0 1,0-1-1,0 1 0,0 0 0,0-1 0,-1 1 0,1 0 1,0-1-1,0 1 0,0-1 0,0 1 0,-1-1 0,1 0 0,0 1 1,-1-1-1,1 0 0,0-1 0,20-29 61,-20 30-65,13-30 28,-8 18-33,1 0 1,10-18-1,-15 28-17,0 0-1,1 0 1,-1 1 0,0-1-1,1 1 1,0-1 0,-1 1-1,1 0 1,0 0 0,0 0-1,0 0 1,1 0 0,-1 1-1,7-3 1,-8 4-7,0 0 0,0 0 0,0-1 0,0 1 0,0 0 1,0 1-1,0-1 0,1 0 0,-1 1 0,0-1 0,0 1 0,0-1 0,0 1 1,-1 0-1,3 1 0,27 21-861,-27-20 653,1 1 1,-1-1-1,0 0 0,1 0 0,0 0 1,8 3-1,-12-5 158,1-1-1,0 0 1,0 1 0,-1-1 0,1 0 0,0 0-1,0 0 1,0-1 0,-1 1 0,1 0 0,0-1-1,-1 1 1,1-1 0,0 1 0,-1-1 0,1 0-1,0 1 1,-1-1 0,1 0 0,-1 0 0,1 0-1,-1-1 1,0 1 0,3-3 0,12-15-303,0-1 0,-1-1 0,24-43 0,7-9 1184,-21 35 705,-54 96 111,25-50-1544,1 1 0,0 0 0,1 0 0,0 0 0,0 0 0,1 1 0,0-1 1,1 16-1,0-20-29,1-1-1,-1 0 1,1 0 0,0 1 0,0-1 0,0 0 0,0 0 0,1 0 0,0 0 0,0 0 0,0 0 0,0-1 0,0 1 0,1-1 0,0 1-1,0-1 1,-1 0 0,2 0 0,-1 0 0,0-1 0,5 3 0,-7-4-69,1 0 0,0 0 0,0 0 1,0-1-1,0 1 0,0-1 0,0 0 0,1 1 0,-1-1 0,0 0 1,0 0-1,0 0 0,0-1 0,0 1 0,0 0 0,0-1 0,0 1 1,0-1-1,0 0 0,0 0 0,0 0 0,0 0 0,1-1 0,2-1-64,0 0 0,-1-1-1,0 0 1,0 1-1,0-2 1,0 1-1,5-8 1,3-12-184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56.8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30 156 13067,'-3'-4'324,"0"-1"1,0 0 0,0 0-1,0 0 1,1 0 0,0 0-1,0 0 1,0 0 0,-1-9-1,2 10-119,0 1-1,0-1 0,1 0 0,0 1 0,0-1 0,0 1 1,0-1-1,0 0 0,1 1 0,0-1 0,-1 1 0,1-1 1,1 1-1,-1-1 0,3-5 0,-3 8-163,-1 1 1,1-1-1,-1 0 0,1 0 0,0 1 1,-1-1-1,1 0 0,0 1 0,0-1 1,-1 1-1,1-1 0,0 1 0,0-1 1,0 1-1,0 0 0,-1-1 0,1 1 1,0 0-1,0 0 0,0-1 0,0 1 0,0 0 1,0 0-1,1 0 0,0 1-1,0-1-1,0 1 1,0 0 0,0-1-1,-1 1 1,1 0 0,0 0-1,-1 0 1,1 0-1,0 1 1,1 0 0,4 5 18,-1 1 1,1-1 0,8 14 0,0 4-23,14 32 0,-17-31-34,18 28 0,-29-52 0,0 0 0,0-1 0,1 1 0,-1 0 0,0 0 0,1-1 0,-1 1 0,1-1 0,0 1 0,-1-1 0,1 0 0,0 0 1,0 0-1,0 0 0,0 0 0,0 0 0,0 0 0,0 0 0,0-1 0,0 1 0,0-1 0,1 0 0,-1 1 0,0-1 0,0 0 0,0 0 0,0-1 0,1 1 0,-1 0 0,0-1 0,0 1 0,0-1 1,0 0-1,0 0 0,0 1 0,0-1 0,0-1 0,0 1 0,-1 0 0,4-3 0,13-11 110,-1-1 0,0-1 0,-1-1 1,-1 0-1,21-34 0,-19 27 62,-6 10-47,-6 9-12,0-1 0,0 0 0,0-1-1,-1 1 1,0-1 0,4-12 0,-8 20-95,0-1 0,0 1 0,1-1 1,-1 1-1,0-1 0,0 1 1,0-1-1,0 1 0,0-1 0,0 1 1,0 0-1,0-1 0,0 1 1,0-1-1,0 1 0,0-1 0,0 1 1,0-1-1,0 1 0,-1-1 0,1 1 1,0 0-1,0-1 0,-1 1 1,1-1-1,0 1 0,0 0 0,-1-1 1,1 1-1,0 0 0,-1-1 1,0 0-1,0 1 10,0 0 0,0 0 0,-1-1 0,1 1 0,0 0 0,0 0 0,-1 0 0,1 0 0,0 1 0,0-1 0,0 0 0,-3 1 1,-40 18 355,37-16-288,-2 1-60,4-2-140,1 0 1,-1 0-1,0 0 0,1 1 1,0-1-1,-1 1 1,1 1-1,-5 4 1,9-8 61,0 0-1,0 1 1,0-1 0,0 0 0,0 0 0,0 0 0,0 0-1,0 0 1,0 1 0,0-1 0,0 0 0,0 0 0,0 0-1,0 0 1,0 0 0,0 0 0,0 1 0,1-1 0,-1 0-1,0 0 1,0 0 0,0 0 0,0 0 0,0 0 0,0 0-1,1 0 1,-1 1 0,0-1 0,0 0 0,0 0 0,0 0-1,0 0 1,1 0 0,-1 0 0,0 0 0,0 0 0,0 0-1,0 0 1,1 0 0,-1 0 0,0 0 0,0 0 0,0 0-1,0 0 1,0 0 0,1 0 0,-1-1 0,0 1 0,0 0-1,0 0 1,0 0 0,11-2-896,-5 0 652,0-1-1,0 0 1,0-1 0,8-6-1,9-10-560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57.32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0 120 15187,'3'6'264,"-1"-1"0,0 1 0,0 0 0,-1 0-1,0-1 1,0 1 0,0 0 0,-1 0 0,0 0 0,0 0-1,-2 12 1,2-1 419,-2 21 326,1-12-150,3 38-1,-2-63-839,0 0 0,0 0 0,0 1 0,0-1-1,0 0 1,0 1 0,1-1 0,-1 0 0,1 0 0,-1 0 0,1 1 0,-1-1 0,1 0-1,0 0 1,-1 0 0,1 0 0,0 0 0,0 0 0,0 0 0,0 0 0,0 0 0,0-1-1,0 1 1,1 0 0,0 0-9,-1-1 0,1 0 0,0 0-1,0 0 1,-1 0 0,1 0 0,0 0-1,0 0 1,-1-1 0,1 1 0,0 0-1,-1-1 1,1 0 0,-1 1 0,1-1 0,0 0-1,2-2 1,52-34 66,18-10-76,-66 42 26,1 1 0,-1 1 0,1-1 0,0 1 0,0 1 0,0 0 0,12-1 0,-17 3 4,1 0 1,-1 0-1,1 1 0,-1 0 1,0 0-1,1 0 0,-1 0 1,0 1-1,6 2 0,-8-3 23,-1-1-1,1 1 1,0 0-1,0 0 0,-1 0 1,1 0-1,-1 1 1,1-1-1,-1 0 1,1 1-1,-1-1 1,0 1-1,0-1 1,0 1-1,0-1 1,0 1-1,0 0 1,0 0-1,0-1 0,-1 1 1,1 0-1,0 4 1,-2-10 72,-1 1 0,1 1 0,-1-1-1,0 0 1,0 0 0,-4-3 0,-2-4 46,-118-164 1236,118 159-1288,8 15-116,0-1 0,0 1-1,0 0 1,0 0 0,0-1 0,0 1 0,0 0-1,0 0 1,0-1 0,1 1 0,-1 0 0,0-1-1,0 1 1,0 0 0,0 0 0,0-1-1,0 1 1,1 0 0,-1 0 0,0 0 0,0-1-1,0 1 1,0 0 0,1 0 0,-1 0 0,0-1-1,0 1 1,1 0 0,-1 0 0,3-1-14,0 1 0,0-1 1,0 1-1,0 0 1,0 0-1,0 0 0,4 1 1,8-1-212,-7 1 94,-1-1-1,0-1 0,1 1 1,-1-1-1,1-1 1,-1 1-1,0-1 0,0-1 1,0 1-1,0-1 1,0 0-1,-1-1 0,1 0 1,-1 0-1,11-9 1,9-18-354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58.95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260 154 17668,'20'83'4182,"-3"-4"-3693,20 41-155,8 39-235,-71-196-3832,3 1 2087,-3 1 0,-1 1 0,-51-49 0,-34-15 418,35 41 6334,77 57-4949,-1 0 0,0-1 0,0 1 1,1-1-1,-1 0 0,0 1 0,1-1 0,-1 0 1,1 1-1,-1-1 0,1 0 0,-1 1 0,1-1 1,-1 0-1,1-1 0,0 2-75,0-1 0,0 1 0,0-1 0,0 1 0,0 0 0,0-1 0,0 1 0,0-1 0,0 1 0,0 0 0,1-1 0,-1 1 0,0-1 0,0 1 0,0 0 0,1-1 0,-1 1 0,0 0 0,0 0 0,1-1 0,-1 1 0,0 0 0,1-1 0,30-12 2289,-14 7-1908,37-21 254,98-66-1,-77 45-2775,-74 47 2034,-1 1-15,1-1 0,0 0 0,-1 1 1,1-1-1,0 1 0,0 0 0,-1-1 0,1 1 0,0-1 1,0 1-1,-1 0 0,1 0 0,0-1 0,0 1 1,0 0-1,0 0 0,0 0 0,-1 0 0,1 0 1,0 0-1,0 0 0,0 0 0,1 1 0,-1 7-670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02.5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14211,'6'3'1144,"6"-1"-712,3-1-136,8 1 465,2-2-153,8 3-96,5-2-16,2 2-280,2-1-312,-3 1 168,3 0-32,-3 3-152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2.6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0 153 15395,'5'3'355,"-1"0"-1,1 0 1,0 0 0,0-1-1,0 0 1,0 0-1,1 0 1,-1-1 0,0 1-1,9 0 1,-11-2-320,0 0 1,0-1 0,0 1-1,0-1 1,0 1 0,0-1-1,-1 0 1,1 0 0,0-1-1,0 1 1,-1 0 0,1-1-1,0 0 1,-1 1 0,0-1-1,1 0 1,-1 0 0,0-1-1,0 1 1,0 0 0,2-4-1,0 0-53,0-1-1,-1 0 0,1 0 1,-1 0-1,-1 0 0,1 0 1,-1-1-1,0 1 0,-1-1 1,0 0-1,0 1 0,-1-1 1,0 0-1,0 0 0,-2-7 1,2 15 22,0-1 0,0 1 0,0 0 0,0 0 0,0 0 0,0 0 0,0-1 0,0 1 0,-1 0 0,1 0 0,0 0 0,0 0 0,0 0 0,0 0 0,0-1 0,-1 1 0,1 0 0,0 0 0,0 0 0,0 0 0,0 0 0,-1 0 0,1 0 0,0 0 0,0 0 0,0 0 0,0 0 0,-1 0 0,1 0 0,0 0 0,0 0 0,0 0 0,-1 0 0,1 0 0,0 0 0,0 0 0,0 0 0,0 0 0,-1 0 0,1 0 0,0 0 0,0 1 0,0-1 0,0 0 0,0 0 0,-1 0 0,1 0 0,0 0 0,0 0 0,0 1 0,0-1 0,0 0 0,0 0 0,0 0 0,0 0 0,-1 1 0,1-1 0,0 0 0,0 0 0,0 0 0,0 0 0,0 1 0,0-1 0,0 0 0,0 0 0,0 0 0,0 1 0,-1 4 40,-1 1 1,1-1 0,1 0 0,-1 1 0,1 0 0,0-1 0,0 1 0,0-1-1,2 9 1,13 52 195,-12-55-218,-3-11-19,3 10 12,-1 0-1,2 0 0,8 17 1,-11-25-12,0-1-1,0 1 1,0 0 0,0-1 0,1 1 0,-1-1-1,0 0 1,1 1 0,-1-1 0,1 0 0,0 0-1,2 2 1,-3-3 1,0 0 0,0 1 0,0-1 0,0 0 0,0 0-1,1 0 1,-1 0 0,0 0 0,0 0 0,0 0 0,0 0 0,0-1-1,0 1 1,1 0 0,-1-1 0,0 1 0,0 0 0,0-1 0,0 1-1,0-1 1,0 0 0,0 1 0,1-2 0,5-6 14,0 1 1,-1-1-1,1 0 1,-2 0 0,1-1-1,-1 0 1,0 0-1,-1 0 1,4-11-1,-3 7 9,1 0 0,1 0 0,12-18 0,-18 30-26,0-1-1,0 1 0,0 0 1,-1 0-1,1 0 1,1 0-1,-1 0 0,0 0 1,0 0-1,0 0 0,0 0 1,1 1-1,-1-1 1,0 0-1,1 1 0,-1-1 1,3 0-1,-3 2 0,-1-1-1,1 0 1,0 1-1,0-1 1,0 1-1,-1-1 1,1 1-1,0-1 1,-1 1-1,1-1 1,0 1-1,-1-1 1,1 1 0,-1 0-1,1 0 1,-1-1-1,1 1 1,-1 0-1,1 0 1,-1-1-1,0 1 1,1 0-1,-1 0 1,0 0-1,0 0 1,0 0-1,0 0 1,1 0 0,3 17 11,0-4 37,-1 0 1,0 0-1,1 19 1,-1-79 704,-11-64-1077,9 102-321,3 9-12,5 12-59,-9-12 727,10 13-523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59.5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1 184 16604,'1'1'81,"0"0"1,0 0 0,0-1 0,1 1 0,-1 0 0,0 0-1,0-1 1,1 1 0,-1-1 0,1 1 0,-1-1 0,0 0-1,1 1 1,-1-1 0,1 0 0,-1 0 0,1 0-1,-1 0 1,1 0 0,-1 0 0,1 0 0,-1-1 0,0 1-1,1-1 1,-1 1 0,1-1 0,-1 1 0,0-1 0,3-1-1,5-3-162,0-1 0,0 0 0,9-7 0,-10 7-293,12-11-425,-13 10 128,1 1 0,0-1 0,0 2 0,10-7 0,-16 11 569,0 0-1,0 0 1,0 1 0,0-1-1,0 0 1,0 1 0,0-1-1,0 1 1,0 0 0,0 0-1,0 0 1,0 0 0,0 0-1,0 0 1,0 0 0,0 1-1,0-1 1,0 1 0,0-1-1,0 1 1,0 0 0,0 0-1,0 0 1,0 0-1,2 2 1,5 6 659,0 0 1,0 1-1,-1 0 0,0 1 0,-1-1 1,7 15-1,-7-12 50,1-1 1,0 0-1,1 0 0,16 18 1,-24-29-558,0-1-1,0 1 1,0 0 0,0 0 0,0 0 0,1 0 0,-1-1 0,0 1 0,0-1 0,0 1 0,1-1 0,-1 1 0,0-1 0,1 0-1,-1 1 1,0-1 0,1 0 0,-1 0 0,0 0 0,1 0 0,-1 0 0,3-1 0,-2 0-5,0 0 0,0 0-1,0 0 1,0 0 0,0-1 0,0 1 0,0-1-1,0 1 1,0-1 0,-1 0 0,1 0 0,1-2-1,4-8 59,1-1 0,-2 1 0,9-23 0,-10 21 24,-1 6-65,2-7 51,0 1 0,10-14 0,-14 25-83,-1 1-1,1-1 1,0 0-1,0 1 1,0-1-1,1 1 1,-1 0-1,0 0 1,1 0-1,0 0 1,-1 0 0,1 0-1,0 1 1,0-1-1,0 1 1,4-1-1,-5 2 1,0 0 0,1 0 0,-1 0-1,0 0 1,0 1 0,0-1 0,0 1 0,1-1-1,-1 1 1,0 0 0,0 0 0,0 0-1,0 0 1,-1 0 0,1 0 0,0 0 0,0 1-1,-1-1 1,1 1 0,-1-1 0,1 1-1,-1 0 1,2 2 0,4 7 135,0-1 1,10 22-1,-14-26-113,39 93 822,-42-98-858,1 0 0,-1 0 0,1-1 0,-1 1 0,0 0 0,1 0 0,0 0 0,-1 0 0,1 0 0,-1-1 0,1 1 0,0 0 0,0-1 0,-1 1 0,1 0 0,0-1 0,0 1 0,0-1 0,0 1 0,0-1-1,-1 0 1,1 1 0,2-1 0,-2 0-4,0 0-1,0-1 0,-1 1 0,1-1 0,0 1 0,0-1 0,0 1 0,-1-1 0,1 1 0,0-1 0,-1 0 1,1 0-1,-1 1 0,1-1 0,-1 0 0,1 0 0,-1 1 0,1-1 0,0-2 0,3-7 36,-1-1 1,0 1-1,2-13 0,-4 18-26,6-32 72,-5 20-81,1 1-1,0-1 0,2 1 1,0 0-1,0 1 1,16-30-1,-21 44-13,0 1 0,1-1 0,-1 1-1,0-1 1,1 0 0,-1 1 0,0-1 0,1 1 0,-1-1 0,1 1 0,-1-1 0,1 1-1,-1 0 1,1-1 0,0 1 0,-1-1 0,1 1 0,-1 0 0,1 0 0,0-1 0,-1 1-1,1 0 1,0 0 0,-1 0 0,1 0 0,0 0 0,-1 0 0,1 0 0,0 0 0,-1 0-1,1 0 1,0 0 0,-1 0 0,1 0 0,0 1 0,-1-1 0,1 0 0,-1 0-1,1 1 1,0-1 0,-1 0 0,1 1 0,-1-1 0,1 1 0,-1-1 0,1 1 0,0 0-1,2 3-9,0 0 0,0 0 0,0 0 0,-1 0 0,3 5 0,-4-6 6,21 51-31,4 8-494,-29-80-649,-8-8 913,-2-5-97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8:59.9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19940,'4'11'1457,"-2"-1"-1457,-2-1-353,4 0 778,4 2-193,-1-2-240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00.7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146 131 20036,'-5'0'121,"0"0"-1,0 0 1,1 0 0,-1 1-1,0 0 1,0 0-1,1 0 1,-1 0-1,0 1 1,1 0-1,0 0 1,-1 0 0,1 1-1,-6 4 1,4-2-30,1 0 0,0 0 0,0 0 0,0 1 1,1-1-1,0 1 0,0 0 0,0 1 0,-3 7 0,3-4-54,0 0-1,1 0 1,0 0-1,0 1 0,1-1 1,1 1-1,0-1 1,0 1-1,1 0 1,0-1-1,1 1 0,1-1 1,2 15-1,-3-22-30,0-1 0,0 1 0,0-1 0,0 0 0,0 1-1,0-1 1,1 0 0,-1 0 0,1 1 0,0-1 0,-1 0 0,1-1 0,0 1-1,0 0 1,2 1 0,-2-2-5,-1-1-1,0 1 1,1-1 0,-1 1 0,0-1-1,1 0 1,-1 0 0,1 1-1,-1-1 1,0 0 0,1 0-1,-1 0 1,1-1 0,-1 1-1,0 0 1,1 0 0,-1-1-1,0 1 1,1-1 0,-1 1-1,0-1 1,0 0 0,1 1-1,-1-1 1,0 0 0,0 0-1,0 0 1,2-2 0,4-5 4,1-1 0,-2-1 1,1 1-1,-2-1 1,1 0-1,-1 0 0,0-1 1,3-11-1,-4 11-3,0-1 0,1 1 0,0 0 0,1 0-1,1 1 1,12-17 0,-18 26 0,1 0 1,-1 0-1,0 0 0,1 0 0,-1-1 1,0 2-1,1-1 0,-1 0 0,1 0 1,-1 0-1,1 1 0,0-1 0,-1 1 1,1-1-1,0 1 0,-1 0 0,1 0 1,0 0-1,0-1 0,-1 2 0,1-1 1,0 0-1,0 0 0,-1 0 0,1 1 1,0-1-1,-1 1 0,1 0 0,-1-1 1,1 1-1,-1 0 0,1 0 0,-1 0 1,1 0-1,-1 0 0,2 2 0,5 4 11,-1 0 0,0 1 0,0 0-1,9 15 1,-14-20-5,23 36 34,-17-25-7,1 0 0,0 0-1,1-1 1,20 19 0,-30-31-31,1 0 0,0 0 0,0 0 0,-1 0 0,1 0 0,0-1 0,0 1-1,0 0 1,0-1 0,0 1 0,0-1 0,0 1 0,0-1 0,0 1 0,0-1 0,1 0 0,-1 0 0,0 1 0,0-1 0,0 0 0,0 0 0,1 0 0,-1 0 0,0 0 0,0 0 0,0-1 0,0 1 0,0 0 0,0-1 0,1 1 0,-1 0 0,0-1 0,0 0 0,0 1 0,0-1-1,0 1 1,-1-1 0,1 0 0,0 0 0,0 0 0,0 1 0,0-1 0,-1 0 0,1 0 0,-1 0 0,1 0 0,0 0 0,-1 0 0,0 0 0,1-2 0,3-6 18,0-1 0,-1 0 0,-1-1 1,3-13-1,-4 19-17,23-165 108,-24 168-115,1 1 0,-1-1 1,0 0-1,1 0 0,-1 0 1,1 1-1,0-1 1,-1 0-1,1 0 0,0 1 1,0-1-1,0 1 0,0-1 1,0 1-1,3-3 1,-4 4 0,0 0 0,1 0 0,-1 0 0,1 0 0,-1 0 0,0-1 1,1 1-1,-1 0 0,1 0 0,-1 0 0,0 0 0,1 1 0,-1-1 1,1 0-1,-1 0 0,0 0 0,1 0 0,-1 0 0,1 0 1,-1 1-1,0-1 0,1 0 0,-1 0 0,1 1 0,11 14-16,12 30-91,-19-33-4,0 0 0,2 0 0,-1-1 0,1 0 0,14 15 0,-21-25 92,1-1 0,-1 1 0,1-1 0,-1 1 0,1-1 0,-1 1 0,1-1 0,-1 1 0,1-1 0,0 0 0,-1 1 0,1-1 0,0 0-1,-1 0 1,1 1 0,0-1 0,-1 0 0,1 0 0,0 0 0,-1 0 0,1 0 0,0 0 0,0 0 0,-1 0 0,1 0 0,0 0 0,0 0 0,0-1-27,0 0 1,0 0 0,0 1 0,0-1 0,0 0 0,0 0-1,-1 0 1,1 0 0,0 0 0,-1 0 0,1 0 0,-1 0-1,1 0 1,0-3 0,2-6-293,-1 0 1,0-1-1,1-10 1,-3 14 126,4-27-620,5-40-822,-7 68 1475,-1 0 0,1-1 0,0 1 0,0 0 0,1 0 0,0 0 0,0 1 0,6-9 0,-7 12 167,-1-1 0,1 1 1,0 0-1,1 0 0,-1 1 0,0-1 0,1 0 1,-1 1-1,1 0 0,-1-1 0,1 1 1,-1 0-1,1 0 0,0 0 0,0 1 1,4-1-1,-2 0 138,0 1-1,0 1 1,1-1 0,-1 1 0,0 0 0,0 0-1,0 0 1,8 4 0,1 1 510,-1 1 0,0 1 0,0 0 0,0 0 0,15 15 0,-22-18-457,-1 2 0,1-1 1,-1 1-1,0 0 0,-1 0 1,0 0-1,0 1 1,0-1-1,-1 1 0,0 0 1,-1 0-1,0 0 0,0 0 1,0 1-1,0 14 0,-2-22-221,0 0-1,0 0 0,0-1 1,0 1-1,0 0 0,-1-1 1,1 1-1,0 0 0,0-1 1,-1 1-1,1 0 0,0-1 1,0 1-1,-1 0 0,1-1 1,-1 1-1,1-1 0,-1 1 1,1-1-1,-1 1 0,1-1 1,-1 1-1,1-1 0,-1 1 1,0-1-1,1 0 0,-1 1 1,1-1-1,-1 0 0,0 0 1,1 0-1,-1 1 0,0-1 1,0 0-1,1 0 0,-1 0 1,0 0-1,1 0 0,-1 0 1,0 0-1,0 0 0,1 0 0,-1-1 1,-1 1-1,-5-2-463,-1 0 0,1 0 0,-11-5 0,3 1 322,-11-1-1675,-41-8 0,57 14 1361,0 0-1,0 0 1,-1 1 0,1 0-1,-1 0 1,1 1 0,-11 3-1,20-4 577,0 1 0,0-1-1,0 0 1,0 0-1,0 1 1,0-1 0,0 1-1,0-1 1,0 1-1,1-1 1,-1 1 0,0 0-1,0-1 1,0 1 0,1 0-1,-1 0 1,0-1-1,1 1 1,-1 0 0,0 1-1,1-1-20,0-1-1,0 1 0,1-1 1,-1 1-1,0-1 0,0 1 1,0-1-1,1 0 0,-1 1 1,0-1-1,1 1 0,-1-1 1,0 1-1,1-1 0,-1 0 1,0 1-1,1-1 0,-1 0 1,1 1-1,-1-1 0,1 0 1,-1 0-1,0 1 0,1-1 1,-1 0-1,1 0 0,-1 0 1,1 0-1,-1 0 0,1 0 1,0 0-1,-1 0 0,1 0 1,-1 0-1,1 0 0,-1 0 1,1 0-1,-1 0 0,1 0 1,10-1 442,0 1 0,0-2 0,0 1 0,0-2 0,0 1 0,-1-2 0,1 1 0,-1-1 0,0-1 0,0 0 0,13-9 0,12-9-157,52-47 1,-65 52-476,10-7 102,-4 1-94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01.6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 12 17908,'-4'-11'2449,"6"31"-965,-1-15-1407,11 57 604,4 0 0,31 80 0,-44-132-657,32 78 142,-31-79-127,1 0-1,0 0 0,0 0 1,1 0-1,0-1 1,12 12-1,-18-19-30,1 0 0,0-1 0,-1 1 0,1-1 0,-1 1 0,1 0-1,0-1 1,-1 0 0,1 1 0,0-1 0,0 1 0,-1-1 0,1 0 0,0 1 0,0-1 0,0 0 0,-1 0 0,1 0 0,0 0 0,0 1 0,0-1 0,0 0 0,0-1-1,-1 1 1,1 0 0,0 0 0,0 0 0,0 0 0,-1-1 0,1 1 0,0 0 0,0-1 0,0 1 0,-1-1 0,1 1 0,0 0 0,-1-1 0,1 0 0,0 1 0,-1-1-1,1 1 1,-1-1 0,1 0 0,-1 1 0,1-1 0,-1 0 0,0 0 0,1 1 0,-1-1 0,0 0 0,1-1 0,2-6 39,0 0 0,-1 0 0,0 0 0,1-9 0,-3 14-26,18-163 505,-17 162-521,-1 1 1,1-1-1,0 1 1,1 0-1,-1-1 1,3-4-1,-4 8-4,0 0-1,1-1 0,-1 1 1,0-1-1,1 1 0,-1 0 0,0-1 1,1 1-1,-1 0 0,0 0 1,1-1-1,-1 1 0,1 0 1,-1 0-1,0 0 0,1-1 0,-1 1 1,1 0-1,-1 0 0,1 0 1,-1 0-1,1 0 0,-1 0 1,1 0-1,-1 0 0,1 0 0,-1 0 1,0 0-1,1 0 0,-1 0 1,1 0-1,-1 1 0,1-1 1,-1 0-1,1 0 0,-1 0 0,0 1 1,1-1-1,-1 0 0,0 1 1,1-1-1,-1 0 0,0 1 0,1-1 1,-1 0-1,0 1 0,1-1 1,-1 0-1,0 1 0,0-1 1,0 1-1,1-1 0,-1 1 0,10 17-23,0 0 0,-1 0 0,-1 1 0,10 35 0,-6-18-42,8 31-62,14 33-156,-34-100 277,0 1 0,0-1 1,0 1-1,1 0 0,-1-1 0,0 1 1,0-1-1,1 1 0,-1-1 0,0 1 1,1-1-1,-1 1 0,1-1 0,-1 1 1,1-1-1,-1 1 0,1-1 1,-1 1-1,1-1 0,-1 0 0,2 1 1,2-11-81,-2-25 29,-2 34 58,0-116-21,3 102 28,3 21-3,8 33 16,-8-21 21,-2-48 79,-4 29-120,16-151 174,-16 150-174,0 0 0,1 0 0,-1 0 1,1 0-1,-1 1 0,1-1 0,0 0 0,0 0 0,0 0 0,0 1 1,0-1-1,0 0 0,1 1 0,1-2 0,-3 2 1,1 1-1,0-1 0,0 1 1,0 0-1,0 0 0,-1 0 1,1-1-1,0 1 1,0 0-1,0 0 0,0 0 1,0 0-1,0 0 0,0 1 1,-1-1-1,1 0 1,0 0-1,0 0 0,0 1 1,0-1-1,-1 1 0,1-1 1,0 0-1,0 1 1,-1-1-1,1 1 0,0 0 1,-1-1-1,1 1 0,0 0 1,-1-1-1,1 1 1,-1 0-1,1 1 0,15 16 37,18 31-1,-22-30 7,0-2 0,24 26 0,-35-42-39,-1 0 0,1 0 0,0-1 0,0 1 0,0 0 0,0 0-1,0 0 1,0-1 0,0 1 0,0-1 0,0 1 0,1-1 0,-1 1 0,0-1 0,0 1 0,0-1 0,1 0 0,-1 0-1,0 0 1,0 0 0,1 0 0,-1 0 0,3 0 0,-3-1 2,1 0 0,-1 0 1,0 0-1,1 0 0,-1 0 0,0 0 0,1 0 0,-1 0 0,0-1 1,0 1-1,0 0 0,0-1 0,0 1 0,-1-1 0,1 1 1,0-1-1,0-2 0,10-33 80,-11 31-95,2 0-1,-1 0 1,1 0-1,-1 1 1,2-1-1,-1 1 1,1-1-1,5-8 0,-8 13-2,1 1 0,-1 0 0,0 0 0,0 0 0,0 0 0,1 0 0,-1 0 0,0 0 0,0 0 0,1 0-1,-1 0 1,0 0 0,0-1 0,1 1 0,-1 1 0,0-1 0,0 0 0,1 0 0,-1 0 0,0 0-1,0 0 1,0 0 0,1 0 0,-1 0 0,0 0 0,0 0 0,1 0 0,-1 1 0,0-1 0,0 0-1,0 0 1,0 0 0,1 0 0,-1 1 0,0-1 0,0 0 0,0 0 0,0 0 0,0 1 0,0-1-1,1 0 1,-1 0 0,0 0 0,0 1 0,0-1 0,0 0 0,0 0 0,0 1 0,0-1 0,0 0 0,0 0-1,0 1 1,0-1 0,3 15-555,-3-15 525,2 5-250,1 24-1588,-3-28 1797,0 0-1,0 0 0,0 0 0,0 0 0,0 0 0,0 0 0,0 0 0,0 0 0,-1 0 1,1 0-1,0 0 0,-1 0 0,1 0 0,-1 0 0,1 0 0,-1 0 0,1-1 0,-1 1 1,0 0-1,1 0 0,-1-1 0,-1 2 0,-8-2-686,-4-9-125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02.25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 15043,'2'-9'1665,"5"9"-1153,4 6-352,5 6 1368,5 3-1696,5-3-728,2-3 720,-1-3-200,-3-6-144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02.7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 38 14547,'6'16'849,"0"1"-1,-2 0 1,0 0 0,3 26-1,-5-26-176,0 0-1,2 0 1,0-1-1,9 25 0,-12-41-642,-1 1-1,1 0 0,-1-1 0,1 1 0,0-1 1,-1 1-1,1-1 0,0 1 0,-1-1 0,1 1 1,0-1-1,-1 0 0,1 1 0,0-1 0,0 0 1,-1 0-1,1 0 0,0 1 0,0-1 0,0 0 1,-1 0-1,1 0 0,0 0 0,0 0 0,0 0 1,-1-1-1,1 1 0,0 0 0,0 0 0,-1-1 1,2 1-1,0-1-21,-1 1 0,1 0 0,-1-1 0,1 1 1,0 0-1,-1 0 0,1 0 0,0 0 0,-1 1 0,1-1 0,2 1 1,-2 0-4,1 0 1,-1 1-1,0-1 1,1 1-1,-1 0 1,0-1-1,0 1 1,0 0-1,-1 0 1,1 0-1,0 0 1,-1 0-1,1 1 1,-1-1-1,0 0 1,1 1-1,-1-1 1,-1 1-1,1 0 1,0-1-1,0 1 1,-1-1-1,0 1 1,1 0-1,-1 0 1,0-1-1,0 1 1,-1 0-1,1-1 1,-1 1-1,-1 5 1,1-5 1,0 1 0,0-1 0,0 1 0,-1-1 0,1 0 0,-1 0 0,0 0 0,0 0 0,-1 0 1,1 0-1,0 0 0,-1 0 0,0-1 0,1 0 0,-1 1 0,0-1 0,0 0 0,-1 0 0,1-1 0,0 1 1,0-1-1,-8 3 0,5-4-138,0 1 0,-1-1 0,1 0 0,0-1 0,0 1 0,-1-1 0,1-1 0,0 1 0,-11-5 0,16 6 51,-1-1-1,1 1 0,0-1 1,-1 1-1,1-1 0,0 0 1,-1 1-1,1-1 0,0 0 1,0 0-1,-1 0 0,1 0 1,0 0-1,0 0 1,0-1-1,1 1 0,-1 0 1,0 0-1,0-1 0,0 1 1,1-1-1,-1 1 0,1 0 1,-1-1-1,1 1 0,0-1 1,0 1-1,-1-1 0,1 1 1,0-1-1,0 1 0,0-1 1,1 1-1,-1-1 0,0 1 1,1-1-1,-1 1 0,0-1 1,1 1-1,0-1 1,-1 1-1,1 0 0,0-1 1,0 1-1,0 0 0,1-2 1,6-6-261,1 0 1,0 0-1,1 1 1,-1 0 0,2 1-1,-1 0 1,15-7 0,1-2 48,34-22 21,155-108 4017,-211 143-3371,0-1 0,0 0 0,0 0 1,-1 0-1,1-1 0,-1 1 0,4-8 0,-7 11-304,0 1 0,1-1 0,-1 1 0,0-1 0,0 1 0,0-1-1,1 1 1,-1-1 0,0 0 0,0 1 0,0-1 0,0 1 0,0-1 0,0 0 0,0 1 0,0-1-1,0 1 1,0-1 0,-1 0 0,1 1 0,0-1 0,0 1 0,0-1 0,-1 1 0,1-1 0,0 1-1,-1-2 1,-1 1-13,1 1 1,-1-1-1,0 1 0,1-1 0,-1 1 0,1 0 0,-1-1 0,0 1 0,1 0 0,-1 0 1,0 0-1,1 0 0,-1 0 0,0 1 0,1-1 0,-3 1 0,-1 0-15,-1 1-1,0 0 0,0 0 0,1 1 1,-1 0-1,1 0 0,0 0 0,0 1 1,0-1-1,0 1 0,1 0 0,0 0 1,-1 1-1,1 0 0,1-1 1,-1 1-1,-4 9 0,3-6 12,1 0 0,0 1-1,0-1 1,1 1 0,0 0 0,1 0-1,0 0 1,0 1 0,1-1-1,-1 18 1,2-23-21,1-1 1,-1 1-1,0 0 0,1-1 0,0 1 0,0-1 0,0 1 0,0-1 1,1 1-1,-1-1 0,1 0 0,0 0 0,0 1 0,0-1 0,1-1 1,-1 1-1,0 0 0,1 0 0,0-1 0,0 0 0,0 1 1,0-1-1,0 0 0,0-1 0,0 1 0,1 0 0,-1-1 0,6 2 1,-3-2-212,0 0 1,-1 0 0,1-1-1,0 1 1,0-1 0,0-1-1,-1 1 1,1-1-1,0 0 1,0 0 0,-1-1-1,1 1 1,-1-1 0,1-1-1,-1 1 1,0-1 0,8-4-1,-1-3-125,1 0-1,-1-1 0,0-1 0,10-13 0,12-18-628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03.1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 7 17788,'0'-1'60,"0"1"1,0 0-1,0 0 1,0-1-1,0 1 1,0 0-1,0 0 1,0 0-1,0-1 1,0 1-1,1 0 1,-1 0-1,0-1 1,0 1-1,0 0 1,0 0-1,0 0 1,1-1-1,-1 1 1,0 0-1,0 0 1,0 0-1,1 0 1,-1-1-1,0 1 1,0 0-1,0 0 1,1 0-1,-1 0 1,0 0-1,0 0 1,1 0-1,-1 0 1,0 0-1,0 0 1,1 0-1,-1 0 1,1 12 1355,-8 35-4,4-27-761,-4 37-20,2 1-1,5 92 0,2-125-549,1 1 0,1-1 0,1 0 0,1-1 0,1 1 1,1-1-1,2-1 0,17 34 0,-24-50-134,1-1 1,1 0-1,-1 0 0,1 0 1,0-1-1,0 1 0,1-1 1,0 0-1,0-1 0,0 1 1,0-1-1,7 3 0,-8-5-51,0 0-1,0 0 1,1-1-1,-1 0 0,0 0 1,1 0-1,-1-1 1,0 1-1,1-1 0,-1-1 1,1 1-1,-1-1 1,0 0-1,1 0 1,-1 0-1,0-1 0,6-2 1,27-15-360,0-5-111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03.7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19628,'1'85'5483,"4"14"-4306,-3-62-1176,3 0 0,1-1 0,15 53 0,-19-84 10,-1 0-1,1-1 1,0 1-1,1-1 1,-1 1-1,1-1 1,0 0-1,0 0 0,5 4 1,-7-6-23,1-1 0,0 1-1,-1-1 1,1 0 0,0 0 0,0 0 0,0 0-1,0 0 1,0-1 0,0 1 0,0 0 0,0-1-1,0 0 1,0 1 0,0-1 0,0 0 0,1 0-1,-1 0 1,0 0 0,0-1 0,0 1 0,0 0-1,4-2 1,5-3-186,0-1-1,-1 1 0,0-2 1,0 1-1,-1-2 1,1 1-1,-1-1 1,-1 0-1,0-1 0,14-19 1,2-11-253</inkml:trace>
  <inkml:trace contextRef="#ctx0" brushRef="#br0" timeOffset="1">340 160 17844,'1'5'183,"0"0"1,0 1-1,0-1 1,1 0-1,0 0 1,0 0-1,1-1 0,-1 1 1,1 0-1,5 6 1,-6-9-136,1 0-1,-1 0 1,0 0 0,0 0 0,1-1-1,-1 0 1,1 1 0,0-1 0,-1 0-1,1 0 1,0 0 0,-1 0 0,1-1-1,0 1 1,0-1 0,0 0 0,0 0-1,-1 0 1,1 0 0,0 0 0,4-1-1,-2-1 0,0 1 0,-1-1 0,1 0 0,0 0-1,-1 0 1,1-1 0,-1 1 0,0-1-1,0 0 1,0 0 0,-1-1 0,1 1-1,-1-1 1,1 0 0,-1 0 0,0 0 0,3-6-1,-1 1 47,0 1-1,-1-1 0,0 0 0,-1 0 1,0 0-1,0-1 0,-1 1 1,1-11-1,-2 15-17,-1 1 0,0-1 1,0 1-1,-1-1 0,1 1 0,-1-1 0,0 0 1,0 1-1,-1 0 0,1-1 0,-1 1 1,0 0-1,-3-5 0,4 7-44,0 1 1,0 0-1,0 0 0,0-1 0,-1 1 0,1 0 1,0 0-1,-1 0 0,1 0 0,-1 0 1,1 1-1,-1-1 0,1 0 0,-1 1 1,0-1-1,1 1 0,-1 0 0,0-1 0,1 1 1,-1 0-1,0 0 0,1 0 0,-1 0 1,0 0-1,1 0 0,-1 1 0,0-1 0,1 1 1,-1-1-1,0 1 0,1-1 0,-1 1 1,1 0-1,-1 0 0,1 0 0,0 0 1,-1 0-1,-1 1 0,-1 2 10,-1 0 1,1 0-1,0 1 0,0-1 1,0 1-1,1 0 1,-1-1-1,1 2 0,0-1 1,1 0-1,-1 1 0,1-1 1,0 1-1,-1 7 0,0 0-11,1 0-1,0 1 0,0-1 0,2 1 0,0 15 0,2-15-9,-1 0 1,2 0-1,0-1 1,1 1-1,6 15 1,-8-24-41,-1-1 1,1 1-1,0-1 0,1 1 0,-1-1 1,1 0-1,0 0 0,0-1 0,0 1 1,1 0-1,-1-1 0,1 0 0,0 0 1,-1 0-1,1 0 0,1-1 0,-1 1 1,5 1-1,-6-3-60,-1-1-1,1 1 1,0-1 0,-1 0 0,1 0 0,0 0 0,-1 0 0,1-1-1,0 1 1,-1-1 0,1 1 0,-1-1 0,1 0 0,-1 0 0,1 0-1,-1 0 1,0-1 0,1 1 0,-1 0 0,0-1 0,0 0 0,0 0-1,0 1 1,0-1 0,2-3 0,3-5-178,-1 1 0,1-1 1,-2 0-1,8-15 0,9-26-361,-2-6-160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04.28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 1 18004,'-4'6'296,"1"1"1,-1 0-1,1 0 1,0 0 0,1 0-1,0 1 1,0-1-1,1 1 1,-1-1-1,1 10 1,0 12 708,3 36 0,0-44-630,0 0 0,2 0 0,6 21 1,-7-33-266,0 1 1,0-1-1,1 0 1,0 0-1,1 0 0,0 0 1,1-1-1,10 13 1,-15-20-105,0 1 0,1-1 0,-1 0 0,1 1 0,-1-1 0,1 0 0,-1 0 0,1 0 0,0 0 0,-1 0 0,1-1 0,0 1 0,0 0 0,-1-1 0,1 1 0,0-1 0,0 0 0,0 1 0,0-1 0,0 0 0,0 0 0,0-1 0,0 1 0,-1 0 0,1 0 0,0-1 0,0 1 0,0-1 0,0 0 0,-1 0 0,1 1 0,0-1 0,-1 0 0,1-1 0,2 0 0,5-6-1,0-1 1,-1 0 0,0 0-1,12-18 1,6-5 15,-26 31-22,1 0 0,0 0-1,0 0 1,0 0 0,0 0 0,0 1-1,1-1 1,-1 0 0,0 0 0,0 1-1,0-1 1,1 1 0,-1-1-1,0 1 1,1 0 0,-1 0 0,0-1-1,1 1 1,-1 0 0,0 0 0,1 0-1,-1 0 1,0 0 0,1 1 0,-1-1-1,0 0 1,1 1 0,-1-1-1,0 1 1,0-1 0,1 1 0,-1 0-1,0-1 1,0 1 0,0 0 0,0 0-1,2 1 1,3 4-3,0 1 0,-1 0 0,1 0 0,7 14 0,-5-7 11,-2-5-6,-2-2 14,0 0 1,1-1 0,-1 0-1,10 10 1,-13-15-9,0 0 0,0-1-1,0 1 1,-1 0 0,1 0 0,0-1 0,0 1 0,0 0 0,1-1 0,-1 1 0,0-1 0,0 0 0,0 1-1,0-1 1,0 0 0,1 0 0,-1 0 0,0 1 0,0-1 0,0 0 0,1-1 0,-1 1 0,0 0 0,0 0-1,0 0 1,0-1 0,1 1 0,-1-1 0,0 1 0,0-1 0,0 1 0,0-1 0,0 1 0,0-1 0,0 0-1,0 0 1,1-1 0,5-7 21,0 0 0,-1 0-1,0 0 1,-1-1 0,0 0-1,7-18 1,-9 18-18,1 0 0,1 0 0,0 0 0,0 1 1,1 0-1,0 0 0,9-10 0,-14 18-12,0-1 1,1 1-1,-1 1 1,0-1-1,0 0 1,0 0-1,1 0 1,-1 0-1,0 1 1,1-1-1,-1 1 0,1-1 1,-1 1-1,1 0 1,-1-1-1,1 1 1,-1 0-1,1 0 1,-1 0-1,1 0 1,-1 0-1,1 0 0,-1 1 1,1-1-1,-1 0 1,0 1-1,1-1 1,-1 1-1,1-1 1,-1 1-1,0 0 1,1 0-1,-1 0 0,0-1 1,0 1-1,0 0 1,2 3-1,3 2 14,0 1 0,0 0 1,-1 1-1,8 14 0,-12-19-6,12 22 45,-10-18-17,0 0 0,0 0-1,1-1 1,0 1 0,0-1 0,0 0 0,1 0-1,0 0 1,0-1 0,8 7 0,-11-11-23,-1-1 0,0 1 0,0-1 1,0 0-1,0 1 0,1-1 0,-1 0 0,0 0 1,0 0-1,1 0 0,-1 0 0,0 0 0,0 0 1,1 0-1,-1 0 0,0-1 0,0 1 0,0-1 1,1 1-1,-1-1 0,0 1 0,0-1 1,0 1-1,0-1 0,0 0 0,0 0 0,0 1 1,0-1-1,0 0 0,1-2 0,3-3 34,0-1 1,0 1-1,5-13 0,-7 15-33,13-27 31,-8 16-192,1 0 0,0 0 1,0 1-1,15-16 1,-23 29 96,0 0 1,0-1 0,0 1-1,0 0 1,0 0-1,0 0 1,1 1 0,-1-1-1,0 0 1,1 0 0,-1 1-1,0-1 1,1 1-1,-1-1 1,1 1 0,-1-1-1,1 1 1,-1 0-1,1 0 1,-1 0 0,1 0-1,-1 0 1,1 0 0,1 1-1,-1-1 24,0 1-1,-1 0 1,1 0-1,-1 0 0,1 0 1,-1 0-1,0 1 1,1-1-1,-1 0 1,0 1-1,0-1 0,0 1 1,0-1-1,0 1 1,0-1-1,0 1 1,-1 0-1,1-1 0,0 1 1,-1 2-1,4 11-295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04.9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150 16 18292,'-1'-2'104,"0"1"1,0 0-1,0 0 0,-1 0 1,1 0-1,0 0 0,0 0 0,0 0 1,-1 0-1,1 0 0,-1 1 1,1-1-1,-1 1 0,1-1 1,0 1-1,-1-1 0,0 1 1,1 0-1,-1 0 0,1-1 1,-1 1-1,1 0 0,-1 1 1,1-1-1,-1 0 0,0 0 1,1 1-1,-1-1 0,1 1 1,-2 0-1,-3 1 114,1 0 1,-1 0 0,1 1-1,0 0 1,0 0-1,0 0 1,-4 4-1,3-1-152,0 0-1,1 0 0,0 0 1,0 1-1,1-1 1,0 1-1,0 0 0,1 1 1,-1-1-1,2 1 1,-1-1-1,1 1 0,0 0 1,1 0-1,-1 0 1,2 0-1,-1 0 0,1 0 1,0 0-1,1 0 1,0 0-1,0 0 0,1 0 1,0 0-1,0-1 1,1 1-1,4 9 0,-6-15-58,0-1 0,0 1-1,0 0 1,0-1-1,0 1 1,0-1 0,1 1-1,-1-1 1,0 0-1,1 1 1,-1-1 0,1 0-1,0 0 1,-1 0 0,1 0-1,0 0 1,-1-1-1,1 1 1,0 0 0,0-1-1,0 1 1,0-1-1,0 0 1,0 0 0,-1 0-1,1 0 1,0 0 0,0 0-1,0 0 1,0 0-1,0-1 1,0 1 0,0-1-1,-1 1 1,1-1-1,0 0 1,0 0 0,-1 0-1,1 0 1,0 0 0,1-2-1,5-3 0,0 0-1,-1-1 1,0 0 0,0-1-1,0 1 1,8-16 0,53-97-2,-68 119-5,0 1 1,1-1-1,-1 0 1,0 1-1,1-1 1,-1 1-1,1-1 1,-1 1 0,1-1-1,-1 1 1,1-1-1,-1 1 1,1 0-1,-1-1 1,1 1-1,-1-1 1,1 1-1,0 0 1,-1 0-1,1-1 1,0 1-1,-1 0 1,1 0 0,0 0-1,-1 0 1,1 0-1,0 0 1,-1 0-1,1 0 1,0 0-1,-1 0 1,1 0-1,0 1 1,-1-1-1,1 0 1,0 0-1,-1 1 1,1-1-1,0 0 1,-1 1 0,1-1-1,-1 0 1,1 1-1,-1-1 1,1 1-1,-1-1 1,1 1-1,-1-1 1,0 1-1,1 0 1,-1-1-1,0 1 1,1-1-1,-1 1 1,1 1 0,3 6-6,0 0 0,0 0 0,3 12 0,-4-14 5,-1 0 2,21 49 50,-21-51-45,1 0-1,-1 0 1,0 0 0,1 0 0,0-1 0,0 1 0,0-1 0,0 0-1,1 1 1,5 3 0,-8-7-2,1 1 0,-1-1 0,1 1-1,-1-1 1,0 0 0,1 0 0,-1 1 0,1-1-1,-1 0 1,1 0 0,-1 0 0,1 0 0,-1-1-1,0 1 1,1 0 0,-1-1 0,1 1-1,-1-1 1,0 1 0,1-1 0,-1 0 0,0 1-1,1-1 1,-1 0 0,0 0 0,0 0 0,0 0-1,0 0 1,0 0 0,1-2 0,4-3 9,-1-1 1,0 0-1,-1 0 1,4-8 0,1-4 16,10-32 0,-14 36-30,1 0 1,0 0 0,0 1 0,14-21-1,-20 34 1,0 1 0,0-1-1,0 1 1,1 0-1,-1-1 1,0 1-1,1-1 1,-1 1 0,0 0-1,1-1 1,-1 1-1,0 0 1,1 0-1,-1-1 1,0 1 0,1 0-1,-1 0 1,1-1-1,-1 1 1,0 0-1,1 0 1,-1 0 0,1 0-1,-1 0 1,1 0-1,-1 0 1,1 0-1,-1 0 1,1 0-1,-1 0 1,0 0 0,1 0-1,-1 0 1,1 0-1,-1 0 1,1 0-1,-1 1 1,0-1 0,1 0-1,-1 0 1,1 1-1,-1-1 1,0 0-1,1 0 1,-1 1 0,0-1-1,1 0 1,-1 1-1,0-1 1,0 1-1,1-1 1,-1 0 0,0 1-1,0-1 1,0 1-1,1-1 1,-1 1-1,0-1 1,0 1-1,11 33 17,-11-31-19,8 31 11,-7-22 16,2 0 0,0 1 0,0-1 1,1 0-1,1 0 0,0-1 0,7 12 0,-12-22-25,0-1-1,0 0 0,0 1 0,0-1 1,0 1-1,0-1 0,1 0 1,-1 1-1,0-1 0,0 0 0,1 1 1,-1-1-1,0 0 0,0 0 1,1 1-1,-1-1 0,0 0 0,1 0 1,-1 1-1,1-1 0,-1 0 1,0 0-1,1 0 0,-1 0 1,0 0-1,1 1 0,-1-1 0,1 0 1,-1 0-1,0 0 0,1 0 1,-1 0-1,1 0 0,-1 0 0,0 0 1,1 0-1,-1-1 0,1 1 1,-1 0-1,0 0 0,1 0 1,-1 0-1,0-1 0,1 1 0,-1 0 1,0 0-1,1-1 0,-1 1 1,0 0-1,1 0 0,-1-1 0,0 1 1,0 0-1,1-1 0,-1 1 1,0 0-1,0-1 0,0 1 1,1-1-1,6-26-511,-6 24 401,20-118-3055,-14 92 2410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3.2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46 16588,'2'-1'273,"33"-30"2281,-33 29-2427,0 1-1,0-1 1,0 1-1,0 0 1,1 0 0,-1 0-1,0 0 1,1 0-1,-1 0 1,0 1 0,1-1-1,-1 1 1,1 0-1,-1 0 1,1-1 0,2 2-1,-3-1-83,-1 1 0,1 0 0,-1 0 0,0 0 0,1 0 0,-1 0 0,0 0 0,0 0 1,1 0-1,-1 0 0,0 0 0,0 1 0,-1-1 0,1 1 0,0-1 0,0 0 0,-1 1 0,1-1 0,-1 1 0,1-1 0,-1 1 0,1 0 0,-1-1 0,0 1 0,0 2 0,1 46 58,-1-45-72,-3 39 25,-12 51 1,7-50 104,-2 48-1,9-89-129,1 1 0,0-1-1,0 0 1,1 0 0,-1 0 0,1 0-1,0 0 1,0 0 0,0 0-1,4 7 1,-5-10-16,1 0-1,-1 0 1,1 0-1,0 0 1,0-1-1,-1 1 1,1 0-1,0-1 1,0 1-1,0 0 1,0-1-1,0 1 1,-1-1-1,1 0 1,0 1-1,0-1 1,0 0-1,2 1 1,-1-1 4,0 0 0,1 0 1,-1 0-1,0-1 0,0 1 1,0 0-1,0-1 0,1 0 1,-1 1-1,0-1 0,3-2 1,5-2-87,-1-1 0,0 0 0,0 0 0,-1-1 0,0 0 0,8-9 0,-11 11-114,-1 1-1,0-1 0,0-1 1,-1 1-1,1-1 1,-1 1-1,0-1 0,-1 0 1,0 0-1,0 0 1,2-10-1,-5-3-302,-5 3-150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05.4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99 16708,'0'0'151,"1"0"1,0 1-1,-1-1 1,1 0 0,-1 1-1,1-1 1,0 1-1,-1-1 1,1 1 0,-1-1-1,1 1 1,-1-1 0,0 1-1,1-1 1,-1 1-1,0 0 1,1-1 0,-1 1-1,0 0 1,1-1-1,-1 1 1,0 0 0,0-1-1,0 2 1,6 25 1656,-4-14-662,0-5-707,1 0 1,-1 0 0,2 0 0,-1-1 0,8 13-1,-10-18-412,0-1-1,0 1 1,0-1 0,1 0-1,-1 0 1,0 1-1,0-1 1,1 0 0,-1 0-1,0-1 1,1 1-1,-1 0 1,1 0-1,0-1 1,-1 1 0,1 0-1,-1-1 1,1 0-1,0 1 1,-1-1-1,1 0 1,0 0 0,-1 0-1,1 0 1,0 0-1,-1 0 1,1-1-1,0 1 1,-1-1 0,1 1-1,0-1 1,-1 1-1,1-1 1,-1 0 0,3-1-1,11-9-40,-1 0-1,-1 0 1,1-2 0,-2 1 0,0-2-1,15-21 1,22-23-198,-47 56 201,5-6-100,1 0 0,1 0 1,-1 1-1,16-10 0,-22 16 96,-1 0 1,0 0 0,1 0-1,-1 1 1,0-1 0,1 0-1,-1 1 1,1-1-1,-1 1 1,1 0 0,-1-1-1,1 1 1,-1 0-1,1 0 1,-1 0 0,1 0-1,-1 0 1,1 0 0,-1 1-1,1-1 1,-1 0-1,1 1 1,-1-1 0,1 1-1,-1 0 1,1-1 0,-1 1-1,0 0 1,1 0-1,-1 0 1,0 0 0,0 0-1,0 0 1,0 0 0,0 0-1,0 0 1,0 1-1,0-1 1,0 0 0,-1 1-1,1-1 1,0 0 0,-1 1-1,1 1 1,4 12 63,-1-1 1,-1 1-1,0 0 1,1 29-1,-2-25 277,0-1-1,9 34 0,-11-52-311,0 1 0,0-1 0,0 1 0,0-1 0,0 1 0,0-1 0,1 1 0,-1-1 0,0 1 0,0-1 0,1 0 1,-1 1-1,0-1 0,0 1 0,1-1 0,-1 0 0,0 1 0,1-1 0,-1 0 0,1 0 0,-1 1 0,1-1 0,5-5-9,2-18-579,-6-6-660,-1 22 940,-1-1 0,1 1 0,0-1-1,0 1 1,4-12 0,1 11-426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06.0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31 17788,'1'-2'165,"0"0"0,-1 1 0,1-1 0,0 0 0,0 1 0,0-1 0,0 0 0,0 1 0,1 0 0,-1-1 0,0 1 0,1 0 0,-1-1 0,1 1 0,-1 0 0,1 0 0,0 0 0,-1 0 0,1 1 0,0-1 0,0 0 0,0 1 0,0-1 0,-1 1 0,1 0 0,0-1 0,0 1 0,0 0 0,0 0 0,0 0 0,0 1 0,0-1 0,-1 0 0,4 2 0,4 0 241,0 1 0,-1-1 1,1 2-1,-1 0 0,15 8 0,-8-2-205,0 1 0,-1 0-1,0 0 1,-1 1 0,-1 1-1,0 0 1,0 1 0,14 23-1,-14-17-64,-1 1 0,-1 1-1,-1-1 1,0 2 0,9 41-1,-11-21-147,-1 1 1,-2 0-1,-2-1 0,-2 1 1,-2 0-1,-11 67 0,2-47-621,-2 0 0,-4-2 1,-38 99-1,29-107 63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08.6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 17988,'0'0'62,"0"0"1,0-1-1,0 1 1,0 0-1,-1-1 1,1 1-1,0 0 0,0-1 1,0 1-1,0 0 1,0-1-1,0 1 1,0 0-1,0-1 1,0 1-1,0 0 0,0-1 1,0 1-1,1 0 1,-1-1-1,0 1 1,0 0-1,0-1 1,0 1-1,0 0 0,1 0 1,-1-1-1,0 1 1,0 0-1,1 0 1,-1-1-1,0 1 1,0 0-1,1 0 0,-1-1 1,8 13 1003,6 27-18,20 74 3,53 145-504,-72-223-497,1 0 0,2 0 1,42 59-1,-57-90-69,0-1 0,0 1 1,0-1-1,0 0 0,0 0 0,1-1 0,0 1 0,7 4 0,-10-7-1,1 1 0,-1-1 0,0 1 0,1-1 0,-1 0 0,1 0-1,-1 1 1,1-1 0,-1 0 0,1 0 0,0-1 0,-1 1 0,1 0 0,-1 0-1,0-1 1,1 1 0,-1-1 0,1 1 0,-1-1 0,0 0 0,1 1 0,-1-1-1,0 0 1,0 0 0,1 0 0,-1 0 0,0 0 0,2-2 0,2-4-188,1 0 0,-2 0 0,1-1 0,0 1-1,-1-1 1,-1 0 0,4-9 0,15-63-834,-6 21 533,1 11-75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09.2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9 175 14667,'3'4'271,"1"0"0,-1-1 0,1 0 0,0 0 0,0 0-1,0 0 1,0 0 0,1-1 0,-1 0 0,6 2 0,-9-4-181,1 1-1,-1-1 1,1 0 0,-1 1 0,1-1 0,-1 0-1,1 0 1,-1 0 0,1 0 0,0 0-1,-1-1 1,1 1 0,-1 0 0,1-1 0,-1 1-1,1-1 1,-1 0 0,0 1 0,1-1 0,-1 0-1,0 0 1,1 0 0,-1 0 0,0 0-1,0 0 1,0 0 0,0 0 0,0 0 0,0-1-1,0 1 1,0 0 0,-1-1 0,1 1 0,0-1-1,0-2 1,1-3 127,1 0 0,-2 0-1,1 0 1,-1 0 0,0-1 0,-1 1 0,0 0-1,0-1 1,0 1 0,-1 0 0,-2-11-1,2 12-136,0 1 0,-1 0-1,0 0 1,1 0-1,-2 0 1,1 0 0,0 1-1,-1-1 1,0 1-1,0-1 1,0 1-1,-1 0 1,1 0 0,-1 0-1,0 1 1,-7-5-1,10 7-65,0 0 1,0 1-1,0-1 0,0 1 0,0-1 0,0 1 0,0-1 0,0 1 1,0 0-1,0 0 0,-1-1 0,1 1 0,0 0 0,0 0 0,0 0 1,0 0-1,-1 0 0,1 1 0,0-1 0,0 0 0,0 0 1,0 1-1,0-1 0,0 1 0,-2 0 0,1 0 2,1 1 0,-1 0 0,1-1 0,-1 1 0,1 0-1,0 0 1,-1 0 0,1 0 0,0 0 0,0 0 0,0 0 0,0 3 0,-2 4 12,1 1 1,0 0-1,1 0 1,0 0-1,0 11 1,1-3-12,2 0-1,0 0 1,1 1 0,0-1 0,2-1-1,0 1 1,1-1 0,1 1 0,0-2 0,1 1-1,16 23 1,-22-37-15,1 0 0,-1-1-1,1 1 1,-1-1 0,1 1 0,0-1-1,0 0 1,6 4 0,-8-6 0,0 1 0,1-1 0,-1 1-1,1-1 1,-1 0 0,1 0 0,-1 1 0,1-1 0,-1 0 0,0 0 0,1 0 0,-1 0 0,1-1 0,-1 1 0,1 0-1,-1-1 1,1 1 0,-1-1 0,0 1 0,1-1 0,-1 1 0,0-1 0,0 0 0,1 0 0,0-1 0,3-3-3,0 0 1,-1 0 0,0-1 0,0 1 0,0-1 0,-1 0 0,1 0-1,-1 0 1,-1-1 0,3-8 0,3-11 10,4-33 0,-3-1 34,-6 32-59,7-28 1,-10 56 14,0 0 0,0 1 0,0-1 0,1 0 0,-1 0 0,0 0 0,0 1 0,0-1 0,0 0 0,0 0 0,0 0 0,1 1 0,-1-1 0,0 0 1,0 0-1,0 0 0,0 0 0,1 0 0,-1 1 0,0-1 0,0 0 0,0 0 0,1 0 0,-1 0 0,0 0 0,0 0 0,0 0 0,1 0 0,-1 0 0,0 0 0,0 0 0,1 0 0,-1 0 0,0 0 0,0 0 0,1 0 0,-1 0 0,0 0 1,0 0-1,0 0 0,1 0 0,-1 0 0,0 0 0,0-1 0,0 1 0,1 0 0,-1 0 0,0 0 0,0 0 0,0 0 0,0-1 0,1 1 0,-1 0 0,0 0 0,0 0 0,0-1 0,0 1 0,0 0 0,0 0 0,0 0 0,0-1 1,0 1-1,0 0 0,1 0 0,-1-1 0,0 1 0,0 0 0,9 17-4,-9-16 2,23 55-26,-9-20 73,30 52 0,-42-83-36,1-1 0,-1 0 0,1-1 1,1 1-1,-1 0 0,0-1 0,6 5 1,-8-8-6,0 1 0,0-1 0,0 1 0,0-1 1,-1 1-1,1-1 0,0 1 0,0-1 1,0 0-1,0 0 0,0 1 0,0-1 1,0 0-1,0 0 0,0 0 0,0 0 1,0 0-1,0 0 0,0-1 0,0 1 1,0 0-1,0 0 0,0-1 0,0 1 1,0 0-1,0-1 0,0 1 0,-1-1 0,1 1 1,0-1-1,0 0 0,0 1 0,-1-1 1,1 0-1,0 0 0,-1 1 0,1-1 1,-1 0-1,1 0 0,-1 0 0,1-1 1,6-11-4,-1 0 1,-1 0-1,0 0 1,0-1 0,3-23-1,-2 2-784,1-39 0,-7 71 752,1 1 0,-1-1-1,0 0 1,-1 1 0,1-1-1,0 1 1,-1-1-1,1 1 1,-2-4 0,1 5 8,1 0 0,-1 0 1,0 0-1,1 0 0,-1 1 1,0-1-1,0 0 0,1 0 1,-1 1-1,0-1 0,0 0 1,0 1-1,0-1 0,0 1 1,0-1-1,0 1 0,0-1 1,0 1-1,0 0 0,-2-1 1,-16-1-457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09.79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21077,'0'4'1424,"3"11"-1200,2-3-216,2 0-40,2 2-664,2 1 616,-1-1-176,4 5-88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10.2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0 456 16484,'1'3'230,"0"-1"1,0 1 0,0-1-1,0 1 1,-1 0 0,1 0 0,-1-1-1,0 1 1,0 0 0,0 0 0,0-1-1,-1 4 1,2 17 802,2-9-579,0 1 0,1-1 0,1 0 0,0 0 0,9 15 0,-11-23-354,0 0 0,1 0 0,-1-1-1,1 1 1,0-1 0,1 0 0,-1 0 0,1-1-1,0 1 1,1-1 0,-1 0 0,1 0-1,9 4 1,-13-7-69,0 0 0,1 0 0,-1 0 0,1-1 0,-1 1 0,1-1 0,-1 0 0,1 1 0,-1-1 0,1 0 1,-1-1-1,1 1 0,-1 0 0,1-1 0,-1 1 0,1-1 0,-1 0 0,1 0 0,2-2 0,-1 1 0,0-1 0,-1 0 0,1 0 0,-1 0 0,0 0 0,0-1 0,0 0 0,0 1 0,0-1 0,1-4 0,4-7 33,-1-1 0,-1 0 1,-1 0-1,7-29 0,8-83 186,-18 112-271,-2 0-1,0 0 1,0 0 0,-2 0-1,0 0 1,-4-17-1,1 24-46,1 11 0,0 19-34,2 12 111,1 0 0,2 1 0,1-1 0,2 0 0,16 65 0,-18-91 4,12 34 45,-13-39-53,0 0 0,0-1 0,0 1 0,0 0 1,0 0-1,1 0 0,-1-1 0,0 1 0,1-1 0,0 1 0,-1-1 0,1 0 0,0 0 0,-1 1 0,1-1 0,3 1 1,-3-2-5,-1 0-1,0 0 1,0 1 0,1-2 0,-1 1 0,0 0 0,1 0 0,-1 0 0,0-1 0,0 1 0,1 0 0,-1-1 0,0 1 0,0-1 0,0 1 0,0-1 0,0 0 0,0 0 0,0 1 0,0-1 0,0 0 0,0 0 0,0 0 0,0 0 0,0 0 0,-1 0 0,1 0 0,0 0-1,0-2 1,18-41-32,-18 41 30,9-33-28,0-1 0,-3 0 1,7-74-1,-14-115 17,-1 200 23,2 16-2,-1 0 1,-1-1-1,0 1 1,0-1-1,-1 1 1,0 0-1,-6-15 1,4 51 79,7 32-62,2 0 0,3-1 1,3 0-1,33 107 0,-38-145-35,2-1-1,0 0 1,0 0 0,14 20 0,-19-33-19,1-1 0,0 1 1,-1-1-1,2 0 1,-1 0-1,0 0 1,1 0-1,6 3 1,-8-5-14,0-1 1,0 0 0,0 1-1,0-1 1,0-1 0,1 1-1,-1 0 1,0-1 0,0 1-1,1-1 1,-1 0 0,0 0-1,0-1 1,1 1 0,5-2-1,-7 2-14,-1 0 0,1-1 0,-1 1 0,1-1 0,-1 1 0,1-1 0,-1 1 0,1-1-1,-1 0 1,0 1 0,1-1 0,-1 0 0,0 0 0,0 0 0,1 0 0,-1-1 0,0 1-1,0 0 1,0 0 0,0-1 0,-1 1 0,1 0 0,0-1 0,-1 1 0,1-1 0,0 1-1,-1-1 1,0 1 0,1-1 0,-1-2 0,0 2-15,-1 0 0,1 0 0,-1 0 0,1 0 0,-1 0 0,0 0 0,0 0 0,0 0 0,0 0 0,0 0 0,-1 1 1,1-1-1,-1 0 0,1 1 0,-1-1 0,1 1 0,-1 0 0,0-1 0,1 1 0,-1 0 0,0 0 0,-2-1 0,-14-5-172,1 0-1,-2 2 1,-27-6 0,31 8 400,1 0 0,0-1 0,0 0 0,0-1 0,0-1 0,-25-14 0,39 20-136,-1-1 1,0 1-1,0-1 1,1 0-1,-1 1 0,0-1 1,1 0-1,-1 1 1,1-1-1,-1 0 0,1 0 1,-1 1-1,1-1 1,-1 0-1,1 0 0,0 0 1,-1 0-1,1 1 1,0-1-1,0 0 0,0 0 1,0 0-1,0 0 1,0 0-1,0 0 0,0 0 1,0 0-1,0 0 1,0 0-1,0 1 0,1-1 1,-1 0-1,0 0 1,1 0-1,-1 0 0,1 1 1,-1-1-1,1 0 1,-1 0-1,1 1 0,0-1 1,-1 0-1,1 1 1,1-2-1,4-4-119,1 1 0,-1 0 0,16-9 0,-15 10 99,16-12-133,1-3-133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10.8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18740,'1'0'79,"-1"0"0,1 0 0,-1 0 0,1-1 0,-1 1 0,1 0 0,-1 0 0,1 0 0,-1 0 0,1 0 0,-1 0 0,1 0 0,-1 0 0,1 1 0,-1-1 0,0 0 0,1 0 0,-1 0 0,1 0 0,-1 1 0,1-1 0,-1 0 0,1 0 0,-1 1 0,0-1 0,1 0 0,-1 1 0,0-1 0,1 0 0,-1 1 0,0-1 0,1 1 0,9 18 529,29 116 2468,0-1-2552,-37-127-550,1 0 0,0-1 0,0 0 1,6 10-1,-8-16 19,-1 1 0,1 0 0,-1-1-1,1 1 1,-1-1 0,1 1 0,-1 0 0,1-1 0,-1 1 0,1-1 0,0 1-1,-1-1 1,1 0 0,0 1 0,0-1 0,-1 0 0,1 1 0,0-1 0,0 0-1,-1 0 1,1 0 0,0 0 0,0 0 0,-1 0 0,1 0 0,0 0 0,0 0 0,0 0-1,-1 0 1,1 0 0,0 0 0,0-1 0,-1 1 0,1 0 0,0-1 0,0 1-1,-1 0 1,1-1 0,-1 1 0,1-1 0,0 1 0,-1-1 0,1 1 0,-1-1-1,1 0 1,-1 1 0,1-1 0,-1 1 0,1-1 0,-1-1 0,22-32-209,-17 24 173,1 1 1,0 0-1,0 0 0,1 0 1,13-12-1,-17 19 43,-1 0-1,0 0 1,1 1-1,0-1 1,-1 1 0,1 0-1,0 0 1,0 0-1,0 0 1,-1 0-1,1 0 1,0 1 0,0 0-1,0-1 1,0 1-1,0 0 1,0 0-1,0 1 1,0-1 0,0 1-1,0-1 1,0 1-1,0 0 1,0 0-1,4 3 1,-1-1 42,1 0 0,-1 1 0,0 0 0,-1 1 0,1-1 0,-1 1 0,0 0 0,0 0 0,0 1 0,-1-1 0,0 1 0,0 0 0,0 0 0,-1 1 0,0-1 0,0 1 0,-1-1-1,0 1 1,0 0 0,0 0 0,-1 0 0,1 11 0,-2-13 22,1 0-1,-1 0 0,-1 1 0,1-1 0,-1 0 0,0 0 1,0 0-1,0 0 0,-1 0 0,1 0 0,-1-1 1,-1 1-1,1 0 0,-1-1 0,1 0 0,-1 0 0,0 1 1,-1-2-1,1 1 0,-1 0 0,0-1 0,0 1 1,0-1-1,0 0 0,0-1 0,-1 1 0,1-1 1,-1 1-1,0-2 0,1 1 0,-9 2 0,-1-1-31,0-1-1,0 0 0,0 0 1,-16-2-1,22 0-220,0 0-1,0-1 0,0 0 0,1-1 0,-1 0 1,1 0-1,-1 0 0,-12-7 0,19 8 80,0 1 1,0-1-1,0 1 0,0-1 0,0 1 0,0-1 0,0 0 1,1 1-1,-1-1 0,0 0 0,0 0 0,1 1 0,-1-1 1,1 0-1,-1 0 0,1 0 0,-1 0 0,1 0 0,-1 0 0,1 0 1,0 0-1,-1-2 0,1 2 53,1 1-1,-1-1 1,0 0 0,1 1-1,-1-1 1,0 0 0,1 1-1,-1-1 1,1 0 0,-1 1-1,1-1 1,0 1 0,-1-1-1,1 1 1,-1-1 0,1 1-1,0-1 1,-1 1 0,1 0-1,0-1 1,0 1 0,-1 0-1,1 0 1,0 0 0,0-1-1,-1 1 1,1 0 0,0 0-1,1 0 1,19 0-861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11.4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50 543 17436,'6'-12'477,"-1"1"1,-1-1 0,0 0 0,-1-1-1,0 1 1,-1-1 0,-1 1 0,1-1-1,-2 1 1,0-1 0,-1 0 0,-2-14-1,3 26-440,0-1-1,0 1 0,-1-1 0,1 1 0,-1 0 0,1-1 0,-1 1 1,0 0-1,1-1 0,-1 1 0,0 0 0,0 0 0,0 0 0,-2-3 0,2 4-15,1 0-1,-1-1 0,0 1 0,1 0 0,-1 0 0,0 0 0,1-1 0,-1 1 0,0 0 0,1 0 0,-1 0 0,0 0 0,1 0 0,-1 0 0,0 0 0,0 0 0,1 0 0,-1 1 0,0-1 0,1 0 0,-1 0 0,0 1 0,-2 1 22,1-1 0,-1 1 0,1 0-1,0 0 1,0 0 0,0 0 0,0 0 0,0 0 0,0 1-1,0-1 1,1 1 0,-1-1 0,0 5 0,-3 4 70,2 0 0,0 0 0,0 1 1,1-1-1,0 1 0,1 0 1,0 16-1,1-19-51,1 0-1,0 1 1,0-1 0,1 0 0,0 0-1,0 0 1,1-1 0,1 1 0,7 15-1,-10-22-45,0 0-1,0 0 0,0-1 1,1 1-1,-1 0 0,0-1 0,1 1 1,-1-1-1,1 1 0,0-1 1,-1 0-1,1 0 0,0 0 1,0 0-1,0 0 0,0 0 0,3 1 1,-3-2-5,-1 0 0,1 0 1,0 0-1,-1 0 0,1 0 0,0-1 1,-1 1-1,1 0 0,-1-1 0,1 0 1,-1 1-1,1-1 0,-1 0 0,1 1 1,-1-1-1,0 0 0,3-2 0,2-3 13,-1 0-1,0 0 0,0 0 0,0-1 1,-1 1-1,0-1 0,5-12 1,8-23 21,-2-2 1,-2 0 0,7-48 0,-5 25-44,-15 66-2,0 1 0,0 0 0,-1 0 0,1 0 1,0-1-1,0 1 0,0 0 0,0 0 0,0-1 0,0 1 1,0 0-1,0 0 0,0 0 0,0-1 0,1 1 1,-1 0-1,0 0 0,0-1 0,0 1 0,0 0 1,0 0-1,0 0 0,0-1 0,1 1 0,-1 0 1,0 0-1,0 0 0,0 0 0,0-1 0,1 1 1,-1 0-1,0 0 0,0 0 0,0 0 0,1 0 1,-1 0-1,0-1 0,0 1 0,0 0 0,1 0 0,-1 0 1,0 0-1,0 0 0,1 0 0,-1 0 0,0 0 1,7 14-16,5 39 20,-8-36-1,-1-3 8,2 13 56,2 0 0,0-1 0,2 0-1,1-1 1,17 32 0,-27-55-75,1-1-1,0 0 1,-1 0 0,1 0-1,0 0 1,-1 0 0,1 0-1,0 0 1,0 0 0,0 0-1,0 0 1,0 0 0,0-1-1,0 1 1,0 0 0,0-1-1,1 1 1,-1-1 0,0 1-1,0-1 1,1 0 0,-1 1-1,0-1 1,2 0 0,-2 0-52,1-1 0,-1 0 0,0 1 0,0-1 0,0 0 0,0 0 0,0 1 0,0-1 0,0 0 0,0 0 0,0 0 0,-1-1 0,1 1 0,0 0 0,0 0 0,-1 0 0,1 0 0,-1-1 0,1 1 0,-1 0 0,0 0 0,1-1 0,-1-1 0,2-10-245,0 1 0,-1-1 1,0 0-1,-1 0 1,0 0-1,-1 0 1,-3-13-1,-6-25-487</inkml:trace>
  <inkml:trace contextRef="#ctx0" brushRef="#br0" timeOffset="1.35">164 5 20988,'-9'-4'1793,"5"5"-1417,1 5-384,3 3 512,0 0 8,3 3-592,3 1-200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12.04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 1 18844,'-9'12'354,"1"0"0,0 1-1,1 0 1,1 0 0,-1 1 0,2 0-1,0 0 1,1 0 0,0 0 0,-2 29-1,2 0 264,2 1 0,4 62-1,0-83-436,0-1 0,2 0-1,0 0 1,1 0 0,1-1 0,15 34-1,-18-48-165,1 0 0,0-1 0,0 1 0,0-1 0,1 0 0,0-1-1,0 1 1,1-1 0,-1 0 0,8 5 0,-8-7-63,-1 0 0,1-1-1,0 0 1,0 0 0,1 0 0,-1-1 0,0 1 0,1-1 0,-1 0-1,0-1 1,1 1 0,-1-1 0,1 0 0,-1-1 0,9-1-1,0-1-250,0 0 0,-1-1 0,1-1 0,-1 0 0,0-1-1,0-1 1,16-10 0,-4 0-290,-2-1 1,34-33-1,-21 14-245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12.57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135 214 11546,'5'-18'2360,"-4"14"-2056,0 1 1,0-1-1,-1 0 1,1 1-1,-1-1 0,0 0 1,0 0-1,0 1 1,-1-1-1,1 0 1,-3-6-1,3 9-141,-1 0 0,1-1 0,-1 1 0,0 0 0,0-1 0,0 1 0,0 0 0,0 0 0,0 0 0,0 0 0,0 0 0,0 0 0,0 0 0,-1 0 0,1 1 0,0-1 0,-1 0 0,1 1 0,0-1 0,-1 1 0,1-1 0,-1 1-1,1 0 1,-1 0 0,1 0 0,-1-1 0,1 1 0,-1 1 0,1-1 0,-1 0 0,-2 1 0,-1 0 6,0 0 0,0 1 0,0 0 0,1 0 0,-1 0 0,0 0 0,1 1-1,0-1 1,-1 1 0,1 0 0,0 1 0,1-1 0,-1 1 0,1 0 0,-1 0 0,1 0 0,0 0-1,0 0 1,1 1 0,-4 7 0,4-8-140,0 0 0,0 0 0,1 1 0,0-1 0,0 1 0,0-1 0,0 1-1,0-1 1,1 1 0,0-1 0,0 1 0,0 0 0,1-1 0,-1 1 0,1-1 0,0 1 0,1-1 0,-1 0 0,1 1-1,0-1 1,0 0 0,0 0 0,3 4 0,-4-7-27,0 1 0,0-1 0,0 1 0,0-1 0,1 0 0,-1 0 0,0 0 0,1 0 0,-1 0 0,1 0 0,-1 0 0,1 0 0,-1 0 0,1-1 0,0 1 0,-1-1 0,1 1 0,0-1 0,-1 0 0,1 0 0,0 1 0,0-1 0,-1 0 0,1-1 0,0 1 0,0 0 0,-1 0 0,1-1 0,0 1 0,-1-1 0,1 1 0,0-1 0,-1 0 0,1 0 0,-1 0 0,3-1 0,0-1 1,0-1 1,0 1-1,0-1 0,-1 0 0,1 0 0,-1 0 0,0 0 0,0-1 0,0 1 0,-1-1 0,2-5 0,0-2-5,-1 0 0,3-19 0,7-26-8,-12 53 10,0 1-1,0-1 0,1 1 1,0 0-1,0-1 1,0 1-1,0 0 1,0 0-1,0 0 1,1 0-1,0 1 1,2-4-1,-3 5 0,-1 0 1,1 0-1,0 0 0,-1 0 0,1 0 0,-1 1 1,1-1-1,0 1 0,0-1 0,0 1 0,-1-1 1,1 1-1,0 0 0,0 0 0,0 0 1,0 0-1,-1 0 0,1 0 0,0 0 0,0 1 1,2 0-1,-1 0-2,0 1 0,0-1 0,0 1 0,-1 0 0,1 0 0,0 0 0,-1 0-1,1 0 1,-1 1 0,4 4 0,-1-1-4,-1 0-1,0 0 0,-1 1 1,0-1-1,0 1 1,0-1-1,-1 1 0,0 0 1,0 0-1,1 9 0,-4 15-452,-4-44-424,6 5 799,-1 0 0,1 0-1,1 0 1,-1-1 0,1 1 0,1 1-1,0-1 1,0 0 0,0 1 0,1-1-1,0 1 1,0 0 0,8-10 0,-9 14 76,-1 1 1,1-1-1,-1 0 0,1 1 1,0 0-1,0 0 1,0 0-1,0 0 1,0 0-1,1 0 1,-1 1-1,0-1 1,1 1-1,0 0 1,-1 0-1,1 0 1,-1 1-1,1-1 1,0 1-1,-1 0 1,1 0-1,0 0 0,-1 1 1,1-1-1,0 1 1,-1 0-1,1 0 1,-1 0-1,1 0 1,-1 1-1,0 0 1,4 2-1,17 10-62,-14-7 123,0-1 0,0-1 1,0 0-1,16 6 0,-24-10-41,1-1 0,0 1 0,-1 0 0,1-1 0,0 0 0,0 0 0,-1 0 0,1 0 1,0 0-1,0 0 0,-1-1 0,1 1 0,0-1 0,0 0 0,-1 0 0,1 0 0,-1 0 1,1 0-1,-1-1 0,0 1 0,1-1 0,-1 1 0,3-4 0,2-3-374,0 0 1,0 0-1,7-14 0,-11 16 68,1 0-1,-1 0 1,1 1-1,0 0 0,0 0 1,1 0-1,0 0 1,0 1-1,0 0 1,0 0-1,0 0 1,8-4-1,6 3-580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3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26 13315,'-5'3'1792,"2"0"-1064,8-3-288,4 0 1841,6-3-1521,3-1-320,0-5-2008,0 1 1592,-3 5-224,-2-1-144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13.0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1 168 12003,'12'-50'4522,"-9"66"930,3 27-3901,-5-40-1471,8 45 777,-9-44-803,1-1-1,0 1 0,1-1 1,-1 0-1,1 0 0,-1 0 1,1 0-1,0 0 0,0 0 1,0 0-1,4 3 0,-5-5-39,-1-1 0,1 1 0,0-1 0,-1 1-1,1-1 1,0 0 0,0 1 0,-1-1 0,1 0-1,0 0 1,0 0 0,0 0 0,-1 1 0,1-1-1,0 0 1,0 0 0,0 0 0,0-1 0,-1 1-1,1 0 1,0 0 0,0 0 0,-1 0 0,1-1-1,0 1 1,0 0 0,-1-1 0,1 1 0,0-1-1,0 1 1,-1-1 0,1 1 0,0-2 0,18-21 194,-19 22-205,40-77 255,2-4-170,-37 73-92,1 0 0,0 1 1,1 0-1,0 0 0,0 1 0,12-11 1,-17 17-3,1-1 1,-1 0 0,0 1 0,1-1 0,-1 1 0,0 0 0,1 0 0,-1 0 0,1 0 0,0 1-1,-1-1 1,1 1 0,0-1 0,-1 1 0,1 0 0,0 0 0,0 0 0,3 1 0,-3 0-1,1 0 0,-1 0 1,1 1-1,-1-1 0,0 1 1,0 0-1,0 0 0,0 0 1,0 0-1,0 1 0,-1-1 1,4 4-1,4 8 11,1 0-1,-2 1 1,0 0 0,11 26-1,-14-28 32,-3-7-12,9 19 43,-11-25-61,-1 1-1,0 0 1,1-1-1,-1 1 1,0 0-1,1-1 1,-1 1-1,1 0 1,0-1-1,-1 1 1,1-1-1,-1 1 1,1-1-1,0 1 1,-1-1-1,1 0 1,0 1 0,-1-1-1,1 0 1,0 1-1,0-1 1,-1 0-1,3 0 1,-3 0-37,1-1 1,0 1 0,0-1 0,0 0-1,-1 0 1,1 1 0,0-1 0,-1 0 0,1 0-1,-1 0 1,1 0 0,-1 1 0,1-1-1,-1 0 1,0 0 0,1 0 0,-1 0 0,0 0-1,0 0 1,1-2 0,2-25-828,-3 26 758,2-63-585,-2 30 230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13.8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0 191 17452,'4'-93'3374,"-3"84"-3148,1 0 0,0 0 0,0 0 0,0 0 1,1 1-1,1-1 0,-1 1 0,6-9 0,-9 17-220,1-1 0,-1 0 0,1 0 0,-1 1 0,1-1 0,-1 0 0,1 1-1,0-1 1,-1 1 0,1-1 0,0 0 0,0 1 0,-1 0 0,1-1 0,0 1 0,0-1 0,0 1 0,-1 0 0,1 0 0,0-1 0,0 1 0,0 0 0,0 0 0,0 0 0,-1 0 0,1 0-1,0 0 1,0 0 0,0 0 0,0 1 0,0-1 0,-1 0 0,1 0 0,0 1 0,0-1 0,0 0 0,-1 1 0,1-1 0,0 1 0,0-1 0,0 2 0,4 2-12,0 1 1,0-1 0,0 1-1,5 8 1,-6-8 14,59 82 238,-3 2-1,87 181 1,-96-155 398,-46-101-512,-1 0-1,0 1 1,-1 0 0,0 0-1,-1 0 1,0 18 0,-2-31-107,0 0 0,0 1 0,0-1 0,-1 0 1,1 0-1,0 0 0,-1 1 0,0-1 0,1 0 0,-1 0 1,0 0-1,0 0 0,0 0 0,-1 0 0,1-1 0,0 1 1,-1 0-1,1 0 0,-1-1 0,-1 2 0,0-1 0,0-1 0,1 0-1,-1 1 1,0-1 0,0 0-1,0-1 1,0 1 0,0 0-1,0-1 1,0 0 0,0 1-1,-6-2 1,-5-1 39,0 0 0,0-1 0,0 0 0,-25-11 0,-66-32 277,93 40-367,1-1 1,-1 0-1,1-1 1,0 0 0,1-1-1,-13-13 1,22 21-17,0 0 1,0 0 0,0 0 0,0 0 0,1 0-1,-1 0 1,0 0 0,0 0 0,1 0-1,-1 0 1,1 0 0,-1-1 0,1 1-1,0 0 1,-1 0 0,1-1 0,0 1 0,0 0-1,0 0 1,0-1 0,0 1 0,0 0-1,0 0 1,0-1 0,1 1 0,-1 0-1,0 0 1,1-1 0,-1 1 0,1 0 0,0 0-1,-1 0 1,1 0 0,0 0 0,-1 0-1,3-2 1,2-2-174,1 1-1,-1 0 1,1 0-1,0 1 1,12-5-1,-5 1 170,21-10-507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14.54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58 80 19844,'-2'-1'180,"-1"1"1,1 0-1,0 0 0,-1 1 0,1-1 0,-1 0 0,1 1 1,0 0-1,-1-1 0,1 1 0,0 0 0,0 0 0,-1 0 0,1 1 1,0-1-1,0 0 0,0 1 0,-2 2 0,2-1-92,1-1 1,-1 1-1,1-1 0,0 1 0,0 0 1,0 0-1,0-1 0,0 1 0,1 0 0,-1 0 1,1 0-1,0 0 0,0 0 0,0 0 0,1 3 1,0 1-31,0 0 0,1 0 0,0 0 0,0 0 0,1-1 0,-1 1 0,1-1 0,1 0 1,7 12-1,-9-16-50,0 0 0,-1 0 0,1 0 0,0 0 0,1 0 1,-1 0-1,0 0 0,0-1 0,1 1 0,-1-1 0,1 0 0,2 2 0,-3-3 0,0 0 0,-1 1 0,1-1 0,0 0-1,-1 0 1,1 0 0,0 0 0,-1 0-1,1-1 1,0 1 0,-1-1 0,1 1-1,-1-1 1,1 1 0,-1-1 0,1 0 0,-1 1-1,1-1 1,-1 0 0,1 0 0,-1 0-1,2-2 1,3-4 14,1-1 0,-1 0 0,0 0 0,-1-1-1,0 0 1,0 0 0,-1 0 0,4-11 0,-3 9 5,0-1 0,0 1 1,2 0-1,7-11 1,-14 21-25,1 0 0,-1 1 0,0-1 0,1 1 0,-1-1 0,1 1 0,-1-1 0,1 1 0,-1-1 0,1 1 0,-1-1 0,1 1 0,-1 0 0,1-1 0,0 1 0,-1 0 0,1 0 0,0-1 0,-1 1 0,1 0 0,0 0 0,-1 0 0,1 0 0,0 0 0,-1 0 0,1 0 0,0 0 0,0 0 0,-1 0 0,1 0 0,0 0 0,-1 1 0,1-1 0,0 0 0,-1 0 0,1 1 0,-1-1 0,1 1 0,0-1 0,-1 0 0,1 1 0,-1-1 0,1 1 0,-1-1 0,0 1 0,2 0 0,1 4 33,0-1 1,0 1-1,0 0 1,3 9-1,-5-12-21,18 49 239,-15-36-87,1-1 0,1 0 0,0 0 1,9 15-1,-15-29-159,0 0 0,0 0 1,0 1-1,1-1 0,-1 0 0,0 0 0,0 0 1,0 1-1,0-1 0,0 0 0,1 0 1,-1 0-1,0 0 0,0 1 0,0-1 1,0 0-1,1 0 0,-1 0 0,0 0 1,0 0-1,0 0 0,1 0 0,-1 0 0,0 1 1,0-1-1,1 0 0,-1 0 0,0 0 1,0 0-1,0 0 0,1 0 0,-1 0 1,0 0-1,0 0 0,1 0 0,-1-1 1,0 1-1,0 0 0,0 0 0,1 0 1,-1 0-1,0 0 0,0 0 0,0 0 0,1 0 1,-1-1-1,0 1 0,0 0 0,0 0 1,8-17 216,-1-24-20,-6 39-183,0-9 20,2-12 9,1 0 0,1-1-1,0 1 1,11-24 0,-15 44-52,0 1 0,0 0 0,0-1-1,1 1 1,-1 0 0,1 0 0,-1 0 0,1 0 0,0 0-1,2-1 1,-3 2 1,-1 1-1,1-1 0,0 1 0,0 0 0,0-1 1,0 1-1,0 0 0,0-1 0,0 1 1,0 0-1,0 0 0,0 0 0,0 0 0,0 0 1,0 0-1,0 0 0,0 0 0,0 1 1,0-1-1,0 0 0,0 0 0,0 1 0,0-1 1,-1 1-1,1-1 0,0 1 0,0-1 1,0 1-1,1 1 0,7 7-3,-1 0-1,1 1 1,-2 1 0,1-1-1,-2 1 1,1 0 0,6 19-1,2-1-5,-4-8 23,-7-12-6,0-1 0,1 1 0,0-1 0,0 0-1,1 0 1,7 7 0,-13-15-6,1 1-1,-1-1 1,1 1 0,-1-1 0,1 1-1,-1-1 1,1 1 0,-1-1-1,1 0 1,-1 1 0,1-1 0,0 0-1,-1 1 1,1-1 0,0 0-1,-1 0 1,1 0 0,0 1-1,-1-1 1,1 0 0,0 0 0,-1 0-1,1 0 1,0 0 0,0 0-1,-1-1 1,1 1 0,0 0-1,-1 0 1,1 0 0,-1-1 0,1 1-1,0 0 1,-1 0 0,1-1-1,-1 1 1,1-1 0,0 1 0,-1-1-1,1 1 1,-1-1 0,0 1-1,1-1 1,-1 1 0,1-1-1,-1 1 1,0-1 0,1 0 0,-1 0-1,3-5 14,-1 0-1,1 0 0,-1 0 1,1-9-1,-2 12-4,7-36 46,20-66-58,-28 103-2,1-1 0,0 1 0,0 0 0,0 0 0,0 0 0,0 0 0,0 0 0,1 0 0,-1 0 0,1 0 0,-1 1 0,1-1 0,3-2 0,-4 3 2,0 1 0,0 0 0,0-1 1,0 1-1,1 0 0,-1 0 0,0 0 0,0 0 1,0 0-1,0 0 0,0 0 0,1 0 0,-1 0 0,0 0 1,0 1-1,0-1 0,0 0 0,0 1 0,0-1 1,0 1-1,0-1 0,0 1 0,0 0 0,0-1 0,0 1 1,0 0-1,0 0 0,-1-1 0,1 1 0,1 1 0,5 7-9,0 0-1,-1 0 1,1 0-1,7 17 0,-9-16 24,1 0 0,0 0 0,0 0 0,9 8 0,-15-17-8,1 0-1,-1-1 0,1 1 1,0 0-1,-1-1 0,1 1 1,0-1-1,0 1 0,-1-1 1,1 1-1,0-1 0,0 1 1,0-1-1,0 0 0,0 0 1,0 1-1,-1-1 0,1 0 1,0 0-1,0 0 0,0 0 1,0 0-1,0 0 0,1 0 1,0-1-1,-1 1 1,0-1-1,0 0 1,1 0-1,-1 0 1,0 0 0,0 0-1,0 0 1,0 0-1,0 0 1,0 0-1,0 0 1,0 0 0,0-2-1,4-7 6,0 0-1,-1-1 1,4-15-1,-4 12-8,-1 8 9,-1-1-13,1 0 0,-1 0-1,2 0 1,6-11 0,-9 17 2,0 0 1,-1 0-1,1 0 0,0 0 1,0 0-1,0 0 1,0 0-1,0 1 1,0-1-1,0 0 0,0 1 1,0-1-1,1 0 1,-1 1-1,0-1 1,0 1-1,0 0 0,1-1 1,-1 1-1,0 0 1,1 0-1,-1 0 1,0 0-1,0 0 0,1 0 1,-1 0-1,0 0 1,0 1-1,1-1 1,-1 0-1,0 1 0,0-1 1,1 1-1,1 0 1,2 3 1,0 1-1,1-1 1,-1 0 0,-1 1 0,9 10 0,-10-11 4,-1 0 0,1 0-1,0-1 1,1 1 0,-1-1 0,0 0 0,1 0 0,0 0 0,0-1-1,0 1 1,0-1 0,0 0 0,0 0 0,7 2 0,-10-4-40,1 0 0,-1 0 0,0 0 0,0 0 0,1 0 0,-1 0 0,0-1 0,0 1 0,1 0 0,-1-1 0,0 1 0,0-1 0,0 0 0,0 1 0,0-1 1,0 0-1,0 1 0,0-1 0,0 0 0,0 0 0,0 0 0,0 0 0,-1 0 0,1 0 0,0 0 0,-1 0 0,1 0 0,-1 0 0,2-3 0,-1 0-83,1 0 0,-1-1 0,0 0 0,0 1-1,-1-1 1,1-8 0,-1-4-269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15.0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90 14403,'3'-11'793,"0"0"0,1 1 0,1-1 0,6-11 0,-10 20-624,0 0 0,1 0 0,-1 0 0,1 0 0,-1 0 0,1 0 0,0 1 0,0-1 0,0 1 0,-1-1 0,1 1 0,3-1 0,-4 1-66,0 1 1,1 0 0,-1-1-1,0 1 1,0 0 0,1 0-1,-1 0 1,0 0 0,0 0 0,1 0-1,-1 1 1,0-1 0,0 0-1,0 1 1,1-1 0,-1 1-1,0-1 1,0 1 0,0-1-1,0 1 1,0 0 0,0 0 0,0-1-1,2 3 1,0 1 36,1 1 0,-1-1 1,0 1-1,0-1 0,-1 1 1,1 0-1,-1 0 0,0 1 0,0-1 1,-1 0-1,2 11 0,1 8 193,1 31 1,-10 110 616,-1-23-151,6-139-777,1 0 0,-1-1 0,0 1 0,1-1-1,-1 1 1,1 0 0,-1-1 0,3 5 0,-3-7-20,1 1-1,-1 0 1,1-1 0,-1 1 0,1 0 0,-1-1 0,1 1 0,0-1 0,-1 1 0,1-1 0,-1 1 0,1-1-1,0 1 1,0-1 0,-1 0 0,1 1 0,0-1 0,0 0 0,1 1 0,1-1-74,-1-1 1,1 1 0,0 0-1,0-1 1,0 0 0,-1 1-1,1-1 1,0 0-1,-1-1 1,1 1 0,-1 0-1,1-1 1,-1 1 0,3-3-1,6-4-211,0-1 0,0-1 1,-1 1-1,0-2 0,-1 1 0,9-14 0,8-16-320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15.57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91 19 18116,'-5'2'227,"0"0"1,0 1-1,0 0 0,0 0 1,1 0-1,-1 1 0,1-1 1,0 1-1,0 0 1,1 0-1,-1 1 0,1-1 1,-1 1-1,1-1 0,1 1 1,-1 0-1,1 0 0,0 0 1,-2 9-1,0-2 60,1 1 0,0-1 0,1 1 1,1 0-1,0 0 0,1 0 0,1 18 0,1-16-133,1-1 0,0-1 1,1 1-1,1 0 0,0-1 0,12 24 0,-14-32-122,0 1 0,0-1 0,0 0 0,1-1 0,-1 1 0,1 0 0,0-1 0,1 0 0,-1 0 0,1 0 0,0-1 0,-1 0 0,2 1 0,-1-2 0,0 1 0,1 0 0,-1-1 0,12 3 0,-14-5-20,1 0-1,-1 0 1,1 0 0,0 0-1,-1 0 1,1-1 0,0 0-1,-1 1 1,1-1 0,-1 0-1,1-1 1,-1 1 0,0-1-1,5-2 1,-3 0-6,1 0 1,-1 0-1,0-1 0,0 0 1,-1 0-1,1 0 0,4-7 1,-1-2 4,0 0 0,-1 0 1,0-1-1,-1 1 0,7-29 0,-9 28 12,0-1 0,-1 0-1,-1 0 1,-1 0-1,0 0 1,-1 0-1,-1 0 1,-1 0-1,0 0 1,-1 0 0,-6-21-1,8 34-15,0 1-1,0-1 0,0 1 1,0 0-1,-1-1 0,1 1 1,0 0-1,-1 0 0,0 0 1,0 0-1,0 0 1,1 0-1,-2 0 0,1 1 1,0-1-1,-3-1 0,4 3-6,-1-1-1,0 1 1,1 0 0,-1 0-1,1-1 1,-1 1-1,1 0 1,-1 0-1,0 1 1,1-1 0,-1 0-1,1 0 1,-1 1-1,1-1 1,-1 1-1,1 0 1,-1-1 0,1 1-1,-1 0 1,1 0-1,0-1 1,0 1-1,-1 0 1,1 1-1,0-1 1,0 0 0,-1 2-1,-3 2-113,1 1-1,1 0 1,-1 0 0,1 0-1,0 0 1,0 1-1,1-1 1,0 1 0,0 0-1,0-1 1,0 12 0,-1 10-1170,1 41 0,2-56 949,2 2-372,7-13-109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16.0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24 330 11963,'0'0'171,"0"1"0,0 0 0,-1-1 0,1 1 0,0-1 0,-1 1 0,1-1 0,-1 1 0,1-1 0,0 1 0,-1-1 0,1 0 0,-1 1 0,1-1 0,-1 0 0,1 1 0,-1-1 0,0 0 0,1 1 0,-1-1 0,1 0 0,-1 0 0,0 0 1,1 0-1,-2 0 0,2 0 4,-1 0 1,1-1 0,-1 1-1,1 0 1,-1-1 0,1 1-1,-1-1 1,1 1 0,0-1-1,-1 1 1,1-1 0,0 1-1,-1-1 1,1 0 0,0 1 0,0-1-1,-1 1 1,1-1 0,0-1-1,-1-2 449,0 0 0,1-1-1,-1 1 1,1 0-1,0-9 1,1 8-409,1 1 0,-1-1 1,1 1-1,0 0 0,0-1 0,0 1 1,0 0-1,1 0 0,-1 1 0,1-1 0,0 0 1,1 1-1,-1 0 0,0 0 0,6-4 1,-7 6-194,-1 0 1,1 0-1,0 0 1,0 0-1,0 0 1,0 0-1,0 0 1,0 1 0,0-1-1,0 1 1,0 0-1,0-1 1,0 1-1,0 0 1,0 0 0,0 0-1,1 0 1,-1 1-1,0-1 1,0 1-1,0-1 1,0 1-1,0 0 1,0-1 0,0 1-1,-1 0 1,1 0-1,0 1 1,0-1-1,-1 0 1,1 1-1,-1-1 1,1 1 0,-1-1-1,1 1 1,0 1-1,2 4-19,0-1 0,-1 1 0,0-1-1,0 1 1,0 0 0,-1 0 0,0 0 0,0 0-1,-1 1 1,0-1 0,0 0 0,-1 8 0,0 10 34,-1 0 0,-6 30 0,-21 71 326,6-32 88,22-81-243,6-17-228,10-21-313,-15 23 284,111-193-6275,-86 150 5102</inkml:trace>
  <inkml:trace contextRef="#ctx0" brushRef="#br0" timeOffset="1">455 138 21549,'-10'24'767,"1"2"0,0-1 0,2 1 0,1 1 0,-2 29 0,6-45-658,2 0 0,-1 0 0,1 0 1,1 0-1,0 0 0,1-1 0,0 1 0,0 0 1,1-1-1,1 0 0,0 0 0,0 0 0,1 0 1,0 0-1,8 11 0,-11-18-97,0-1 0,0 1 1,0-1-1,0 0 0,0 1 0,0-1 1,1 0-1,-1 0 0,1-1 0,-1 1 1,1 0-1,0-1 0,0 0 0,0 1 1,-1-1-1,1 0 0,0-1 0,1 1 0,-1 0 1,0-1-1,0 0 0,0 0 0,0 0 1,0 0-1,0 0 0,0 0 0,0-1 1,1 0-1,-1 0 0,-1 1 0,1-2 1,0 1-1,5-2 0,-1-2-2,0-1 0,0 1 1,-1-1-1,1-1 0,-1 1 0,-1-1 0,1 0 0,-1 0 0,0 0 1,7-16-1,-2 1 41,-1 1 1,11-46 0,-11 36 17,-3 0-1,0-1 1,-3 1 0,0-1 0,-2 0-1,-3-39 1,1 66-50,0-1 0,0 1 0,0 0 0,-1 0 0,1 0 0,-1 0 0,0 0 0,-1 0 0,-4-7 0,6 11-14,0 0 1,0 0-1,0 0 1,0 0-1,0 0 1,0 1-1,0-1 0,0 0 1,0 0-1,0 1 1,-1-1-1,1 1 0,0-1 1,0 1-1,-1 0 1,1-1-1,-2 1 0,1 0-3,0 0 1,0 1-1,0-1 0,0 0 0,1 1 0,-1-1 0,0 1 0,0 0 0,0 0 0,0 0 1,1 0-1,-1 0 0,0 0 0,-2 2 0,-4 4-50,0 1-1,0-1 1,1 1 0,0 1-1,1 0 1,0 0 0,-9 15 0,-28 75-1659,13-24 100,22-60 923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16.7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1234 19116,'195'-9'2408,"-112"4"-2063,153-15-138,-1-11 0,436-114 0,-473 83 148,215-99-1,173-118 883,-230 88-451,175-82-258,-509 263-530,-5 2 2,1 0 0,0 1 0,0 1 0,0 0 0,1 2 0,30-5 0,-47 9-9,0 0-1,-1 0 0,1 0 1,0 0-1,-1 0 0,1 0 1,-1 1-1,1-1 0,0 1 1,-1-1-1,1 1 1,-1-1-1,1 1 0,-1 0 1,1 0-1,-1-1 0,0 1 1,3 3-1,-3-3-39,-1 0 1,1 0-1,0 0 0,-1 0 0,1 1 1,-1-1-1,0 0 0,1 0 0,-1 1 1,0-1-1,0 0 0,0 1 0,0-1 1,0 0-1,0 1 0,0-1 0,0 0 1,-1 2-1,0 2-91,-1 0 0,0 0 0,0 0 0,0 0 0,0 0 0,-1-1 0,0 1 0,0-1 1,-5 6-1,-18 16-311,-11-2-133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9:17.6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55 158 16796,'-1'-1'113,"0"0"1,0 1 0,0-1-1,0 1 1,0-1 0,0 1 0,0-1-1,0 1 1,-1 0 0,1-1 0,0 1-1,0 0 1,0 0 0,-1 0-1,1 0 1,0 0 0,0 0 0,0 0-1,-1 0 1,1 1 0,0-1-1,0 0 1,0 1 0,0-1 0,-1 1-1,1-1 1,0 1 0,0-1 0,0 1-1,0 0 1,0 0 0,1-1-1,-1 1 1,0 0 0,0 0 0,0 0-1,1 0 1,-1 0 0,0 0-1,1 0 1,-1 0 0,1 0 0,-1 1-1,1-1 1,0 0 0,-1 2 0,-1 6 116,0-1 0,0 1 0,1-1 0,0 1 0,0 10 0,1-18-224,0-1 1,0 0-1,0 0 0,0 0 0,0 0 0,0 0 1,0 0-1,0 0 0,0 1 0,0-1 1,0 0-1,0 0 0,0 0 0,0 0 1,0 0-1,0 0 0,0 1 0,0-1 1,0 0-1,0 0 0,0 0 0,0 0 1,0 0-1,0 0 0,0 0 0,0 1 1,0-1-1,0 0 0,0 0 0,0 0 0,0 0 1,0 0-1,0 0 0,1 0 0,-1 0 1,0 0-1,0 1 0,0-1 0,0 0 1,0 0-1,0 0 0,0 0 0,1 0 1,-1 0-1,0 0 0,0 0 0,0 0 1,0 0-1,0 0 0,0 0 0,0 0 1,1 0-1,-1 0 0,7-8 191,9-20-6,-11 19-106,-1 3-46,0 0 1,0 0-1,1 0 1,0 0 0,0 1-1,0 0 1,0 0 0,11-7-1,-14 11-16,0 0-1,0 0 0,0 0 1,0 0-1,0 0 0,1 0 1,-1 0-1,0 1 0,1-1 1,-1 1-1,0 0 1,1 0-1,-1 0 0,1 0 1,-1 0-1,0 0 0,1 1 1,-1-1-1,0 1 0,1-1 1,-1 1-1,0 0 0,0 0 1,0 0-1,1 0 0,-1 1 1,0-1-1,-1 0 0,1 1 1,3 2-1,5 7 155,-1 0 0,0 0-1,-1 1 1,0 0 0,-1 1 0,0 0 0,-1 0-1,6 19 1,-5-22 149,-4-17-27,-3-22-29,-6-6-169,-2 0 0,-1 1-1,-1 0 1,-24-52 0,20 63-161,10 20-38,9 13-47,1 3-174,2-1 1,-1 0-1,2-1 0,10 12 0,-16-19 179,1 0-1,0-1 1,0 1 0,0-1 0,0 1-1,1-1 1,-1-1 0,1 1 0,0-1-1,0 0 1,0 0 0,0 0 0,10 2-1,-3-5-411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7.0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140 0 13003,'-9'19'411,"0"1"0,1 0 0,1 1 0,2-1 0,-1 1 1,-1 24-1,6-39-269,-12 73 780,-2 111-1,14 82 609,1-191-1086,12 377 1679,0 47-909,-26 72-362,0 1 802,14-507-1406,-11 284 329,11-354-537,0 5-217,-1 0 1,0 0-1,0 0 0,-4 9 1,5-14 116,0-1-1,0 1 1,-1 0 0,1-1-1,0 1 1,-1-1 0,1 1 0,0-1-1,-1 1 1,1 0 0,-1-1-1,1 1 1,-1-1 0,1 0 0,-1 1-1,0-1 1,1 1 0,-1-1-1,0 0 1,1 0 0,-1 1 0,1-1-1,-1 0 1,0 0 0,0 0-1,1 0 1,-1 1 0,0-1-1,1 0 1,-1 0 0,0-1 0,1 1-1,-1 0 1,0 0 0,1 0-1,-1 0 1,0-1 0,1 1 0,-1 0-1,0 0 1,1-1 0,-1 1-1,0-1 1,1 1 0,-2-1 0,-6-4-563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8.1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0 607 14515,'45'-14'1264,"75"-12"0,-41 10-625,664-145 1295,-304 89-1878,4 26-214,6-1 187,611-59 79,-497 89-15,-30 2 1090,-41-9-546,2 29 100,-410-2-659,-1-3-1,166-22 1,-201 15-115,-25 5-664,-1-1 1,27-9-1,-47 12 600,-1-1 0,1 0 1,-1 1-1,1-1 0,-1 0 0,1 0 1,-1 0-1,1 0 0,-1-1 0,0 1 1,0 0-1,0-1 0,0 1 0,0 0 0,2-4 1,1 0-495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4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59 17164,'5'9'269,"-1"1"1,0-1 0,-1 1-1,0 0 1,-1-1 0,0 1 0,1 15-1,1 3 57,24 173 518,-17-106-222,-9-85-415,-1-11 33,-1-18 155,1 12-343,0-75 335,14-213-33,-14 292-360,-1-5-4,1 0-1,1 0 1,-1 0 0,2 0-1,2-8 1,-5 15 8,1 0-1,0 0 1,-1-1 0,1 1-1,0 0 1,-1 0 0,1 0-1,0 0 1,0 0 0,0 0-1,0 0 1,0 0 0,0 0-1,0 0 1,0 1 0,1-1-1,-1 0 1,0 1 0,0-1-1,1 1 1,-1-1 0,0 1-1,1 0 1,-1-1 0,0 1-1,1 0 1,-1 0 0,0 0-1,1 0 1,-1 0 0,0 0-1,1 1 1,-1-1 0,1 0-1,-1 1 1,0-1 0,2 2-1,1-1 9,-1 0-1,1 1 0,-1 0 0,1-1 0,-1 1 0,0 1 0,0-1 1,0 0-1,0 1 0,0 0 0,0-1 0,-1 1 0,0 0 0,1 1 0,-1-1 1,0 0-1,0 0 0,-1 1 0,1-1 0,-1 1 0,0 0 0,0-1 1,0 1-1,0 0 0,-1 0 0,1 0 0,-1-1 0,0 1 0,0 0 0,0 0 1,-1 0-1,1 0 0,-3 5 0,1-1 65,0 1 1,-1-1-1,0 1 1,-1-1-1,0 0 1,0-1 0,-1 1-1,0-1 1,0 1-1,-1-2 1,0 1-1,0 0 1,-12 8-1,1-7-464,16-8 362,0 0 0,1 0 1,-1 0-1,1 0 0,-1 0 0,1 0 0,-1 0 0,1 0 1,-1 0-1,1 0 0,-1-1 0,1 1 0,-1 0 1,1 0-1,-1-1 0,1 1 0,0 0 0,-1-1 0,1 1 1,-1 0-1,1-1 0,-1-1-34,0 0 0,0 0 0,0 0 0,0 0 0,1 0 0,-1 0 0,1 0 0,-1-1 0,1 1 0,0 0 0,0 0 0,0-5 0,1-13-378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8.6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 1 14731,'9'2'6268,"10"7"-3466,5 3-1698,47 8 278,-53-16-1276,0 0 1,-1 2-1,1 0 1,-1 1-1,31 17 1,-45-22-101,-1-1 1,0 1-1,0 0 0,0 0 1,0 0-1,0 0 1,0 0-1,0 0 0,0 0 1,-1 0-1,1 1 1,-1-1-1,0 1 1,0-1-1,0 1 0,0 0 1,0-1-1,0 1 1,-1 0-1,1-1 0,-1 1 1,0 3-1,-1-1 7,1 0-1,-2 0 0,1 0 1,0 0-1,-1 0 0,0-1 1,0 1-1,-1-1 1,1 1-1,-1-1 0,-4 6 1,-24 29-213,-2-1 1,-1-2-1,-2-1 1,-54 39-1,85-69 208,-25 16 233,29-20-248,0-1 0,-1 1 0,1 0-1,0-1 1,0 1 0,0-1 0,0 1 0,0-1 0,-1 0 0,1 0 0,0 1 0,0-1 0,-1 0 0,1 0 0,0 0 0,0 0-1,-1 0 1,1-1 0,0 1 0,0 0 0,0 0 0,-1-1 0,-1 0 0,-5-12-226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9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0 751 15843,'1'-8'207,"1"0"0,0 0 0,0 0 0,0 0 0,1 1 0,1-1 0,-1 1 0,1-1 0,9-11 0,-4 4 119,268-407 2697,-219 339-2440,31-47 424,-88 129-993,0 0 1,-1 0 0,1 0 0,0 0-1,0 0 1,0 0 0,0 1 0,-1-1-1,1 0 1,0 1 0,0-1 0,1 1-1,0-1 1,-2 1-7,1-1 0,-1 1 0,1 0 0,-1 0 0,1 0-1,-1 0 1,1 0 0,-1 1 0,1-1 0,-1 0 0,1 0 0,-1 0 0,0 0 0,1 0 0,-1 1-1,1-1 1,-1 0 0,1 0 0,-1 1 0,0-1 0,1 1 0,2 2 21,-1 0 0,0 0 0,0 1 0,0-1 0,0 1 0,2 5 0,2 4-19,4 6 7,1-1-1,1 0 1,0-1-1,2 0 1,0-1-1,1-1 1,0 0-1,22 15 1,3-1-430,1-3-1,65 31 1,-78-43 168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40.8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0 16756,'5'30'1384,"2"3"-1200,-7 14-104,-7 11 664,1 2-968,4 0-152,-2-7-424,2-6 664,-8-14-144,-2-11-96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41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12 136 15819,'16'-18'732,"1"1"-1,0 1 1,34-24-1,-42 34-614,-1 1 1,1 0-1,1 0 0,-1 1 0,1 0 1,-1 0-1,1 1 0,0 1 0,1-1 1,18 0-1,-28 3-109,1-1 0,-1 1 0,0 0-1,1 0 1,-1 1 0,1-1 0,-1 0 0,0 0 0,1 1 0,-1-1 0,0 1 0,1-1-1,-1 1 1,0-1 0,0 1 0,0 0 0,1 0 0,-1-1 0,0 1 0,0 0 0,0 0-1,0 0 1,0 0 0,-1 0 0,1 1 0,0-1 0,0 0 0,0 3 0,0-2-1,0 1 1,-1 0 0,1 0-1,-1 0 1,0 0 0,0 0-1,0 0 1,-1 0 0,1 0-1,-1 0 1,1 0 0,-1-1-1,-2 5 1,-1 4 14,-1-1-1,-1 0 1,0 0-1,-11 14 1,9-14-3,1 1 1,-9 16 0,16-26-23,0-1 1,0 1 0,-1 0-1,1-1 1,0 1 0,0 0-1,0 0 1,0-1 0,0 1 0,0 0-1,0 0 1,0-1 0,1 1-1,-1 0 1,0-1 0,0 1-1,1 0 1,-1-1 0,0 1-1,1 0 1,-1-1 0,1 1-1,-1-1 1,0 1 0,1-1-1,-1 1 1,1-1 0,0 1-1,-1-1 1,1 1 0,-1-1 0,1 0-1,0 1 1,29 13-44,-18-9 15,-5-1 22,0 0 1,0 1 0,-1 0 0,1 0 0,-1 0-1,-1 0 1,1 1 0,-1 0 0,0 1 0,0-1-1,0 1 1,-1 0 0,0 0 0,4 11-1,-5-8 8,0 0 0,0 0-1,-1 1 1,0-1 0,-1 1-1,0-1 1,-1 1 0,0 0-1,-1-1 1,-2 13 0,1-9 118,-1-1 0,0 1 0,-2-1 0,1 0 0,-1-1 0,-1 1 0,0-1 0,-1 0 0,-1 0 0,1-1 0,-2 0 0,0-1 0,0 1 0,-1-2 0,0 1 0,0-1 0,-16 10 0,17-15 101,0 1-1,1-2 1,-2 1 0,1-1-1,0 0 1,0-1 0,-1 0-1,-18 1 1,23-3-171,0 0-1,0 0 1,-1 0-1,1-1 1,0 1-1,0-1 1,0-1-1,0 1 1,0-1-1,1 1 1,-1-2 0,0 1-1,1 0 1,-1-1-1,1 0 1,0 0-1,0 0 1,-5-5-1,8 6-144,-1 1 0,1-1 0,0 1 0,0-1 0,0 0 0,0 1 0,0-1-1,1 0 1,-1 0 0,0 0 0,1 1 0,0-1 0,-1 0 0,1 0 0,0 0-1,0 0 1,0 0 0,0 0 0,0 0 0,0 0 0,1 0 0,0-3 0,2-2-234,0 0 1,0 1 0,0-1 0,9-10 0,-11 14 307,18-24-797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41.9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77 18012,'9'-9'1424,"-6"9"-1008,-1 11-200,-4 10 592,-2 6-271,-2 15-225,0 6-112,1 6-264,1 1-184,2-7-441,2-3-119,5-18 592,4-15-152,6-21-160</inkml:trace>
  <inkml:trace contextRef="#ctx0" brushRef="#br0" timeOffset="1">305 0 14987,'-3'23'1320,"-12"10"-799,0 2-185,3 7 656,1 7-424,8 7-112,3 2-184,6 2-424,0-6-288,0-6-872,-1-4 1096,-8-16-272,-3-11-153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42.4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1 174 16604,'4'-8'238,"1"-1"0,1 1 0,-1 0 1,1 1-1,1 0 0,0 0 0,0 0 0,0 1 1,0-1-1,1 2 0,0-1 0,12-5 1,6-2 191,-1 2 0,54-17 0,-54 21-230,0 2 0,0 0 0,43-3 0,-59 8-167,0-1 0,0 1 0,0 1 0,0 0 0,0 0 0,0 1 0,0 0 0,0 0 1,-1 1-1,1 0 0,-1 1 0,0 0 0,15 9 0,-20-11-5,0 1-1,-1 0 1,1 0-1,0-1 1,-1 2-1,1-1 1,-1 0-1,0 0 1,0 1-1,0-1 1,-1 1-1,1 0 1,-1-1 0,0 1-1,0 0 1,0 0-1,-1 0 1,1 0-1,-1 0 1,0 0-1,0 0 1,0-1-1,-1 1 1,1 0-1,-1 0 1,0 0-1,0 0 1,0 0-1,-1-1 1,1 1 0,-4 5-1,-1 1 76,0 0 1,0-1-1,0 0 0,-1-1 1,0 1-1,-1-1 0,0-1 1,0 1-1,-1-1 1,-10 6-1,7-6-18,-1-1 0,0 1 0,0-2 0,0 0 0,-1-1 0,-22 5 0,27-7-207,-1-1-1,0 0 0,0-1 1,1 0-1,-1 0 0,0-1 1,1-1-1,-1 1 1,0-1-1,-12-5 0,2-3-154,12-1-103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45.3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 4 13195,'2'-3'1008,"-8"3"-904,0 3-64,-9 1 360,1 1-128,-2 2-200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45.8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169 126 14779,'-10'-6'1876,"9"5"-1604,0 1-1,0-1 1,-1 1 0,1-1 0,0 0-1,0 0 1,0 1 0,0-1 0,0 0-1,0 0 1,0 0 0,-1-2 0,3 2-203,-1 0 0,0 1 0,0-1 0,0 0 0,0 0-1,0 0 1,1 0 0,-1 1 0,0-1 0,1 0 0,-1 0 0,0 1 0,1-1 0,-1 0 0,1 0 0,0 1 0,-1-1 0,1 1 0,-1-1 0,1 0 0,0 1 0,-1-1 0,1 1 0,0 0 0,1-1 0,17-12 204,1 1-1,1 1 1,0 1 0,0 0 0,1 2 0,0 1 0,35-7 0,-52 13-262,0 0 0,0 0 1,0 0-1,0 1 0,0 0 0,1 0 1,6 1-1,-11-1-9,0 1 0,0-1-1,-1 0 1,1 0 0,0 1 0,0-1 0,0 1 0,0-1 0,-1 1 0,1-1 0,0 1 0,-1-1 0,1 1-1,0 0 1,-1-1 0,1 1 0,-1 0 0,2 1 0,-2-1-1,1 1 0,-1-1 0,0 1 0,0-1 0,0 1 0,1-1 0,-1 1 0,0-1 0,-1 1-1,1-1 1,0 1 0,0-1 0,-1 1 0,1-1 0,-1 2 0,-4 9 7,-1-1 0,1 0 0,-2-1 0,1 1 0,-1-1 0,-1-1 0,-14 16 0,-1 0 18,-69 81 113,-109 137 478,195-235-574,0 0 0,1 0 0,0 1 0,1-1 0,0 1 0,-4 13 0,8-21-36,-1 0 0,1 0 0,0 1 0,-1-1-1,1 0 1,0 0 0,0 0 0,0 1 0,0-1 0,0 0-1,1 0 1,-1 0 0,0 1 0,0-1 0,1 0 0,-1 0 0,1 0-1,-1 0 1,1 0 0,-1 0 0,1 0 0,0 0 0,0 0 0,-1 0-1,1 0 1,0 0 0,0 0 0,0-1 0,0 1 0,0 0 0,0-1-1,0 1 1,0 0 0,0-1 0,0 1 0,0-1 0,1 0 0,-1 1-1,2-1 1,5 2 14,1-1 0,-1-1 0,0 1 0,15-2 1,-17 0-10,28-1-231,0-1 0,0-2 1,-1-1-1,0-2 0,0-1 0,-1-1 0,37-18 0,-66 27 118,1-1 0,-1 0-1,0 1 1,1-1 0,-1 0-1,0-1 1,0 1 0,0 0 0,-1-1-1,1 0 1,-1 1 0,1-1-1,-1 0 1,0 0 0,0-1-1,0 1 1,0 0 0,-1-1 0,1 1-1,0-6 1,1-14-652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46.4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35 17036,'-5'3'1824,"5"2"-1296,5-4-136,8 1 832,13-1-487,5-1-201,8-1-544,6-4-376,4-1-745,0-3 1025,-1-3-312,-1-1-128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47.1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1 469 15947,'-1'19'1479,"1"-18"-1426,1-1-1,-1 1 0,0-1 1,0 0-1,0 1 1,1-1-1,-1 0 1,0 1-1,0-1 0,1 0 1,-1 1-1,0-1 1,1 0-1,-1 1 1,0-1-1,1 0 0,-1 0 1,1 1-1,-1-1 1,0 0-1,1 0 1,-1 0-1,1 0 1,0 0-1,2 0 84,-1 0 0,1 0 1,0-1-1,0 0 0,-1 1 0,1-1 0,-1 0 0,1 0 1,-1 0-1,5-3 0,16-9 474,-1-2-1,29-23 1,-40 28-481,0 1 0,-1-2 0,0 1 0,-1-1 0,0-1 1,7-12-1,-15 23-108,-1 0 1,1 0 0,0 0-1,-1 0 1,1-1 0,-1 1-1,1 0 1,-1 0 0,0 0-1,1 0 1,-1 0 0,0-1-1,0 1 1,0 0 0,0 0 0,0-1-1,0-1 1,-1 3-7,1-1-1,0 1 1,-1-1 0,1 1-1,-1 0 1,1-1 0,0 1 0,-1 0-1,1-1 1,-1 1 0,1 0-1,-1 0 1,1-1 0,-1 1 0,1 0-1,-1 0 1,1 0 0,-1 0-1,0 0 1,1 0 0,-1 0 0,1 0-1,-1 0 1,1 0 0,-1 0-1,0 0 1,-3 1 44,0 0 0,-1 0-1,1 0 1,0 0 0,0 1 0,0 0-1,0 0 1,-4 2 0,-2 4 1,0 1 1,1-1-1,0 1 1,0 1-1,1 0 1,0 0-1,1 0 1,-8 15-1,11-18-51,-1 2 0,2-1 0,-1 0-1,1 1 1,0-1 0,1 1-1,0 0 1,0 0 0,1 0-1,0 0 1,1 0 0,1 12-1,-1-20-6,0 1-1,0-1 1,0 1 0,0-1-1,1 1 1,-1-1-1,1 1 1,-1-1-1,1 1 1,0-1-1,-1 0 1,1 1 0,0-1-1,0 0 1,0 0-1,0 0 1,0 0-1,0 1 1,0-1 0,1-1-1,-1 1 1,2 1-1,-1-1 0,0-1 1,0 1-1,1-1 0,-1 0 0,0 1 0,0-1 0,0 0 1,0 0-1,0-1 0,1 1 0,-1 0 0,0-1 0,0 0 1,2 0-1,7-4 4,0 0-1,0-1 1,0 0 0,12-10 0,22-19 10,74-76 0,-66 58 9,-37 40-28,-14 13-2,-3 5 5,-6 10 8,5-11-4,-10 21 68,-9 27-1,18-45-46,1-1 0,1 1 0,-1-1 0,1 1 0,0 0 0,0 0 0,1 0 0,0-1 0,0 1 0,2 8 0,-2-14-16,1 0-1,-1 1 0,0-1 1,1 0-1,-1 0 1,1 0-1,-1 0 0,1 1 1,-1-1-1,1 0 0,0 0 1,0 0-1,0 0 0,-1 0 1,1-1-1,0 1 0,0 0 1,0 0-1,0 0 0,0-1 1,1 1-1,-1-1 0,1 1 1,0 0-5,0-1 1,1 0-1,-1 0 0,0 1 1,0-1-1,0-1 1,0 1-1,0 0 1,1-1-1,-1 1 1,0-1-1,3-1 0,1 0-130,0-1 0,0 0 1,-1 0-1,1-1 0,-1 0 0,0 0 0,0 0 0,6-7 0,-5 3-193,0-1 0,0 0 0,-1-1 1,-1 1-1,6-14 0,4-11-263,3 3-74</inkml:trace>
  <inkml:trace contextRef="#ctx0" brushRef="#br0" timeOffset="1">694 0 18420,'-13'21'709,"0"0"1,1 0-1,1 1 1,2 1-1,0 0 0,1 0 1,-6 31-1,5-11-487,3 2-1,1-1 1,2 50-1,3-89-389,-1-3 45,1 1 0,0-1-1,-1 0 1,1 1 0,0-1 0,1 0 0,-1 1-1,0-1 1,1 0 0,-1 1 0,1-1 0,0 0-1,0 0 1,1 3 0,-2-5 63,1 0 0,-1 0 0,0 0 0,1 0 0,-1-1 0,0 1 0,1 0 0,-1 0 0,0 0 0,1 0 0,-1-1 1,0 1-1,0 0 0,1 0 0,-1-1 0,0 1 0,0 0 0,1-1 0,-1 1 0,0 0 0,0 0 0,0-1 0,0 1 0,0-1 0,1 1 0,-1 0 0,0-1 0,0 1 0,0 0 0,0-1 0,0 1 1,0 0-1,0-1 0,0 1 0,0 0 0,0-1 0,0 1 0,0-1 0,-1 1 0,1-19-975,-2-3 247,0 1-1,-2 0 1,-7-24-1,5 27 1975,-15-32-1,21 50-1129,0-1 0,-1 1 0,1 0 0,0 0 0,0-1 0,0 1 0,0 0 0,0-1 0,0 1 0,0 0 0,0 0 0,0-1 0,0 1 0,0 0 0,0-1 0,0 1 0,0 0 0,1 0 0,-1-1 0,0 1 0,0 0-1,0 0 1,0-1 0,0 1 0,0 0 0,1 0 0,-1 0 0,0-1 0,0 1 0,0 0 0,1 0 0,-1 0 0,0-1 0,0 1 0,1 0 0,-1 0 0,0 0 0,0 0 0,1 0 0,-1 0 0,0 0 0,1 0 0,-1-1 0,0 1 0,0 0 0,1 0 0,-1 0-1,0 0 1,0 1 0,1-1 0,-1 0 0,0 0 0,1 0 0,-1 0 0,0 0 0,1 0 0,22 3 755,-17-2-504,12 2-337,0-1 0,0-1 0,0 0 0,0-2 0,1 0 0,24-5 1,-24 1-214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4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61 230 16307,'15'-2'2327,"-12"-4"367,-3 5-2575,-1-1 0,0 1 0,0 0 1,1 0-1,-1 0 0,0 1 0,0-1 0,0 0 0,0 0 1,0 0-1,0 1 0,0-1 0,0 0 0,-1 1 0,1-1 1,0 1-1,-3-1 0,3 1-118,0 0 0,0 0-1,0 0 1,0 0 0,-1 0 0,1 0 0,0 0-1,0 0 1,0 1 0,0-1 0,-1 0-1,1 1 1,0-1 0,0 1 0,0-1 0,0 1-1,0 0 1,0-1 0,0 1 0,1 0 0,-1 0-1,0-1 1,0 1 0,0 0 0,1 0-1,-1 0 1,-1 2 0,-13 29-222,3 22-392,11-50 467,0 0 0,1 0 0,0 0 1,0-1-1,0 1 0,0 0 0,1 0 1,0 0-1,-1-1 0,1 1 0,1 0 1,1 4-1,-3-8 94,1 1-1,-1 0 1,1-1 0,0 1 0,-1-1 0,1 1-1,0 0 1,0-1 0,-1 0 0,1 1 0,0-1-1,0 1 1,0-1 0,0 0 0,0 0-1,-1 1 1,1-1 0,0 0 0,0 0 0,0 0-1,0 0 1,0 0 0,0 0 0,0 0 0,0 0-1,-1-1 1,1 1 0,0 0 0,0 0 0,0-1-1,1 0 1,29-16-167,-25 14 243,16-11 237,-1 0-1,-1-2 1,0 0 0,-1-1 0,24-29-1,-34 36-250,-1-1-1,0 0 1,0-1 0,-2 0-1,1 0 1,-2 0-1,1-1 1,-2 1-1,1-1 1,-2-1-1,4-25 1,-7 35-60,0-1 1,0 0-1,-1 1 1,1-1-1,-1 0 0,0 1 1,-3-6-1,4 9 45,0 0 1,0 1-1,0-1 1,0 1-1,-1-1 0,1 1 1,0-1-1,-1 1 0,1-1 1,0 1-1,-1-1 1,1 1-1,-1 0 0,1-1 1,-1 1-1,1-1 1,-1 1-1,1 0 0,-1 0 1,1-1-1,-1 1 1,1 0-1,-2-1 0,1 2 14,0-1 0,0 0-1,1 1 1,-1-1-1,0 1 1,0-1 0,0 1-1,1 0 1,-1-1 0,0 1-1,0 0 1,1-1-1,-1 1 1,1 0 0,-1 0-1,1 0 1,-1-1-1,1 1 1,-1 0 0,0 1-1,-2 8 83,0 0 0,0 0 0,1 0 0,0 0 0,1 0 0,0 0 0,1 1 0,0 12 0,0-2 0,2 35-4,1-1-1,4 0 1,24 103 0,-27-142-92,-3-11 1,-1-1 0,2 1 0,-1 0 0,0 0 0,1-1 0,0 1-1,0-1 1,0 1 0,1-1 0,4 6 0,-7-9 4,1-1 0,-1 0 0,0 1 0,1-1 0,-1 0 0,1 0 0,-1 1-1,0-1 1,1 0 0,-1 0 0,1 0 0,-1 0 0,1 0 0,-1 1 0,0-1 0,1 0 0,-1 0-1,1 0 1,-1 0 0,1 0 0,-1 0 0,1 0 0,-1-1 0,1 1 0,-1 0 0,1 0 0,-1 0-1,0 0 1,1-1 0,-1 1 0,1 0 0,-1 0 0,0-1 0,1 1 0,-1 0 0,0 0 0,1-1-1,-1 1 1,0-1 0,1 1 0,-1 0 0,0-1 0,12-20 10,14-49 42,24-106 0,-44 155-26,-4 15 9,0 0 0,0-1 1,0 1-1,-1-1 1,0 1-1,0-1 0,-1 0 1,0 0-1,-1-9 1,1 16-33,0-1 0,0 1 1,0 0-1,0 0 1,0 0-1,0 0 0,0 0 1,-1 0-1,1 0 0,0-1 1,0 1-1,0 0 1,0 0-1,0 0 0,-1 0 1,1 0-1,0 0 1,0 0-1,0 0 0,0 0 1,-1 0-1,1 0 0,0 0 1,0 0-1,0 0 1,0 0-1,0 0 0,-1 0 1,1 0-1,0 0 0,0 0 1,0 0-1,0 0 1,0 0-1,-1 1 0,1-1 1,0 0-1,0 0 0,0 0 1,0 0-1,0 0 1,0 0-1,0 0 0,-1 1 1,1-1-1,0 0 0,0 0 1,0 0-1,0 0 1,0 1-1,-6 6 71,-1 7-8,1 0 0,0 0-1,2 1 1,-1-1-1,2 1 1,0 0 0,1 0-1,0 0 1,1 25 0,1-39-63,0 1 1,0-1-1,0 0 1,0 1 0,0-1-1,0 1 1,0-1-1,0 1 1,1-1 0,-1 0-1,0 1 1,1-1 0,-1 0-1,1 1 1,0-1-1,-1 0 1,1 0 0,0 0-1,0 1 1,0-1-1,0 0 1,0 0 0,0 0-1,0 0 1,0-1 0,0 1-1,0 0 1,3 1-1,-2-2-20,0 0-1,0 0 1,0 0-1,0-1 1,0 1-1,0-1 1,0 1-1,-1-1 1,1 1-1,0-1 1,0 0-1,0 0 1,-1 0-1,1 0 1,0 0-1,-1 0 1,1-1-1,-1 1 1,3-3-1,5-5 275,-1-1 0,1 0 0,9-17 0,-8 12-150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48.2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2572 11586,'8'2'491,"0"0"0,0 0 0,0-1 0,0 0 0,0 0-1,1-1 1,-1 0 0,0-1 0,12-2 0,10-3 507,33-11 0,-10 0-310,100-49 0,46-41-504,-136 71-133,504-252 2,-560 284-53,505-240 7,-38-44 135,-222 126-48,-55 47 99,-84 52 18,186-138 1,-38 1 38,-171 139-83,99-50 0,-165 98-124,196-106 428,-155 79-317,78-61-1,27-46-119,-14 12-200,-140 119-749,-16 16 879,0-1-1,1 1 1,-1 0 0,0-1 0,0 1-1,1-1 1,-1 1 0,0-1-1,0 1 1,0 0 0,0-1 0,1 1-1,-1-1 1,0 1 0,0-1 0,0 1-1,0-1 1,0 1 0,0-1-1,0 1 1,0-1 0,-1 1 0,1-1-1,0 1 1,0-1 0,0 1-1,0-1 1,-1 1 0,1-1 0,0 1-1,0 0 1,-1-1 0,1 1-1,0 0 1,-1-1 0,1 1 0,0 0-1,-1-1 1,1 1 0,-1 0 0,0-1-1,-4-1-447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50.0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2428 12667,'-1'0'146,"-1"0"0,1-1 0,0 1 0,0 0 0,-1-1 0,1 1 0,0-1 0,0 1 0,-1-1 0,1 0 0,0 0-1,0 1 1,0-1 0,0 0 0,0 0 0,0 0 0,0 0 0,0 0 0,0 0 0,1 0 0,-1 0 0,0-1 0,1 1 0,-1 0 0,1 0 0,-1-1 0,1 1 0,-1 0 0,1-1 0,0 1 0,0 0 0,0-1 0,0-1 0,-1-7 233,0 0 0,1-1 0,2-13 0,-2 18-102,3-18-118,1 0 0,1 0-1,1 1 1,1 0 0,1 0 0,1 1 0,1 0 0,0 0 0,2 1 0,1 1 0,19-25-1,20-17-194,3 2 0,62-53 0,-37 37 124,-44 42-99,48-36 1,-63 55 12,0 1 1,0 1 0,2 1-1,31-12 1,14 0 33,1 3 1,2 3 0,-1 3-1,2 3 1,112-4 0,-158 16-35,0 2 1,0 1-1,-1 1 1,1 1-1,43 15 1,119 56 75,-171-68-79,4 2 17,0 1 1,-1 1 0,0 1 0,24 21-1,-7-1 9,33 39 0,-53-55 55,1 0 1,0-1-1,2-1 0,-1-1 0,2 0 1,0-2-1,0 0 0,2-2 0,24 9 1,-19-9 41,0-3 1,0 0-1,1-2 1,-1-1-1,1-1 1,0-1-1,40-3 1,-56-1-68,1 0 0,-1 0 0,0-2 0,0 1 0,0-2 0,-1 0 0,0 0-1,1-1 1,-2 0 0,1-1 0,-1-1 0,0 0 0,12-12 0,10-12 93,-1-2 1,42-58-1,8-9-104,39-19-6,-8 10-6,-90 84-20,-1-1 0,30-46 0,-26 25 20,35-88-1,-47 97-23,3 1 0,1 0-1,2 1 1,33-46 0,16-3-15,50-68 28,-103 129-15,0 0 0,-2-2 0,-1 1 0,15-45 0,-18 37 12,6-44 0,0-5-36,-12 73-179,-1 0 0,1 0 0,1 0 0,0 1 0,0 0 0,1 0-1,0 0 1,0 1 0,11-11 0,6-3-1776,44-35 0,-44 37 1269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7:54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57 20060,'0'0'1577,"0"3"-1545,0-4-408,0-2 256,0-6-505,0 3 465,0-12-144,-3-5-136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21.6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138 44 18284,'-43'67'1815,"-16"30"-257,53-86-1340,0 1-1,1 0 0,1 0 0,0 0 1,1 0-1,-3 21 0,6-31-190,-1-1-1,1 1 1,0 0-1,0 0 0,0 0 1,0 0-1,0 0 1,0 0-1,0 0 1,1 0-1,-1 0 1,1 0-1,-1 0 0,1 0 1,0-1-1,0 1 1,0 0-1,0 0 1,0-1-1,0 1 0,0-1 1,0 1-1,1-1 1,-1 1-1,1-1 1,-1 0-1,1 0 0,-1 0 1,1 0-1,0 0 1,0 0-1,-1 0 1,1 0-1,0-1 1,0 1-1,0-1 0,0 1 1,0-1-1,0 0 1,0 0-1,0 1 1,0-2-1,0 1 0,3 0 1,5-2 23,0 1 0,1-1-1,-1-1 1,0 0 0,0-1 0,0 0 0,0 0 0,-1-1 0,0 0 0,0-1-1,0 0 1,10-9 0,2-3 27,0-2 0,-1 0 0,24-33 0,-26 29 8,23-38 0,-36 52-64,0 0-1,0 0 0,-1 0 1,0-1-1,-1 1 1,0-1-1,1-13 0,-5 10 17,1 14-36,0 0 0,0 0 0,0 0 0,0 0 0,0 0-1,0 0 1,0 0 0,0-1 0,0 1 0,-1 0 0,1 0 0,0 0 0,0 0 0,0 0 0,0 0-1,0 0 1,0 0 0,-1 0 0,1 0 0,0 0 0,0 0 0,0 0 0,0 0 0,0 0-1,0 0 1,0 0 0,-1 0 0,1 1 0,0-1 0,0 0 0,0 0 0,0 0 0,0 0-1,0 0 1,0 0 0,0 0 0,-1 0 0,1 0 0,0 0 0,0 0 0,0 1 0,0-1-1,0 0 1,0 0 0,0 0 0,0 0 0,0 0 0,0 0 0,0 1 0,-12 24 76,5 2-45,1 0-1,1 0 0,1 0 1,1 0-1,2 1 0,1-1 1,4 37-1,-3-56-24,1 0 0,-1 0-1,1-1 1,1 1 0,0-1 0,4 10 0,-6-15-6,0 0 0,0 0 0,0-1 0,0 1 0,0 0 0,1-1 0,-1 1 0,0-1 0,1 0 0,-1 1 0,1-1 0,0 0 0,-1 0 0,1 0 0,0 0 0,0 0 0,-1 0 0,1-1 0,0 1 0,0-1 1,0 1-1,0-1 0,0 1 0,0-1 0,0 0 0,0 0 0,0 0 0,0 0 0,0-1 0,2 0 0,2-1-49,0 0 1,0-1-1,-1 0 0,1 0 1,-1 0-1,0-1 1,0 1-1,0-1 0,0-1 1,-1 1-1,1-1 0,-1 1 1,0-1-1,-1-1 1,6-7-1,0-4-452,0-1 0,-1 1 0,10-35 0,-10 22-31,6-51-1,-9 32-177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22.1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139 117 15195,'2'-3'289,"-1"-1"0,1 1 0,-1-1 0,0 0 0,0 0 0,0 0 0,0 0 0,-1 0 0,1-5-1,-1 8-224,0 0 0,0 1 0,-1-1 0,1 0-1,0 0 1,0 0 0,0 0 0,-1 0-1,1 0 1,0 0 0,-1 0 0,1 1-1,-1-1 1,1 0 0,-1 0 0,1 1 0,-1-1-1,0 0 1,1 1 0,-1-1 0,0 0-1,0 1 1,1-1 0,-1 1 0,0-1-1,0 1 1,0 0 0,0-1 0,1 1 0,-1 0-1,0-1 1,0 1 0,0 0 0,0 0-1,0 0 1,0 0 0,0 0 0,0 0-1,0 0 1,0 0 0,0 0 0,1 1 0,-1-1-1,0 0 1,-1 1 0,-2 0 45,0 1 0,1 0 1,-1-1-1,0 1 0,1 0 1,0 1-1,0-1 0,-1 1 0,1-1 1,1 1-1,-1 0 0,0 0 1,1 0-1,-4 7 0,-2 2 97,1 0 0,-10 25 1,7-12 72,-8 35 1,16-50-208,0 0 1,0 1 0,1-1 0,0 0-1,1 1 1,2 14 0,-2-24-62,0 1-1,0-1 1,0 0 0,0 1 0,0-1-1,0 0 1,1 0 0,-1 1 0,1-1-1,-1 0 1,1 0 0,-1 1 0,1-1-1,0 0 1,0 0 0,-1 0 0,1 0 0,0 0-1,0 0 1,0 0 0,0 0 0,0 0-1,0-1 1,0 1 0,1 0 0,-1 0-1,0-1 1,0 1 0,0-1 0,1 0-1,-1 1 1,0-1 0,1 0 0,-1 1-1,0-1 1,1 0 0,1 0 0,1-1 15,0 0 1,0 0-1,0-1 1,0 1 0,0-1-1,0 0 1,0 0 0,-1 0-1,1 0 1,6-6-1,7-7-70,-1-1-1,0 0 1,-1-1-1,0-1 1,-2 0-1,0-1 1,-1-1-1,-1 0 1,-1 0-1,0-1 1,-2 0-1,10-38 1,-15 22-127,-3 37 166,0-1 0,0 0 1,0 0-1,0 0 0,0 1 0,0-1 0,0 0 0,0 0 1,-1 1-1,1-1 0,0 0 0,0 0 0,-1 1 0,1-1 1,0 0-1,-1 1 0,1-1 0,-1 0 0,1 1 0,-1-1 1,1 1-1,-1-1 0,1 0 0,-1 1 0,1-1 0,-1 1 1,0 0-1,1-1 0,-1 1 0,0 0 0,0-1 0,1 1 0,-1 0 1,0 0-1,0-1 0,1 1 0,-1 0 0,0 0 0,0 0 1,1 0-1,-1 0 0,0 0 0,0 0 0,0 1 0,-2 0-4,0 0 0,0 0 0,0 1 0,0-1 0,1 1 0,-1 0 0,1 0 0,-1 0 0,1 0 0,0 0 0,0 1 0,0-1 0,0 1 0,-2 2-1,-22 42-28,26-46 38,-10 19-7,-11 37 0,19-51-79,0 1 0,1-1 0,-1 1 1,1 0-1,1 0 0,0-1 0,-1 1 0,2 0 0,-1 0 0,2 7 0,-1-13 57,-1 0 1,0-1-1,0 1 1,0 0 0,1 0-1,-1 0 1,0 0-1,1-1 1,-1 1-1,0 0 1,1 0-1,-1 0 1,1-1-1,-1 1 1,1 0-1,0-1 1,-1 1-1,1-1 1,0 1-1,-1-1 1,1 1-1,0-1 1,0 1 0,0-1-1,-1 1 1,1-1-1,0 0 1,0 0-1,0 1 1,0-1-1,0 0 1,0 0-1,-1 0 1,3 0-1,0-1-9,0 0-1,-1 0 1,1 0-1,0 0 1,-1-1-1,1 1 1,-1-1-1,1 1 1,-1-1-1,0 0 0,3-3 1,25-26-420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22.6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0 16996,'-47'126'3401,"31"-87"-2632,1 0-1,3 0 0,1 1 0,-9 60 1,19-94-677,1 0 1,0 0 0,0-1 0,1 1 0,0 7 0,-1-13-85,0 1 1,1 0-1,-1 0 1,0 0-1,0 0 0,0 0 1,1-1-1,-1 1 1,1 0-1,-1 0 0,0-1 1,1 1-1,-1 0 1,1 0-1,0-1 0,-1 1 1,1-1-1,-1 1 1,1 0-1,0-1 0,0 1 1,-1-1-1,1 0 1,0 1-1,0-1 0,0 1 1,-1-1-1,1 0 1,0 0-1,0 0 0,0 1 1,0-1-1,0 0 1,-1 0-1,1 0 0,0 0 1,0 0-1,0-1 1,0 1-1,0 0 0,-1 0 1,1-1-1,0 1 1,0 0-1,0-1 0,0 0 1,5-1-35,-1-1 1,0-1-1,0 1 1,0-1 0,0 0-1,-1 0 1,1 0-1,5-8 1,30-45-210,-32 46 196,36-63-260,47-110 1,-76 152 331,-22 52 251,0 1 1,1-1-1,-4 30 1,4-16-62,-3 10-192,2-1-1,1 1 0,3 0 0,4 86 0,0-120 28,-1-8-26,0 1 0,0-1 0,0 1 0,1-1 0,-1 1 0,1-1 0,-1 1 0,1-1 0,0 0 0,0 1 0,0-1 0,0 0 0,3 4 0,-4-6-34,0 0 0,0 0 0,0 0 0,0 0 0,0 0 0,1 0 0,-1 0 0,0 0 1,0 0-1,0 1 0,0-1 0,0 0 0,0 0 0,1 0 0,-1 0 0,0 0 0,0 0 1,0 0-1,0 0 0,0 0 0,1 0 0,-1 0 0,0 0 0,0 0 0,0 0 0,0 0 1,0 0-1,1 0 0,-1 0 0,0-1 0,0 1 0,0 0 0,0 0 0,0 0 0,1 0 1,-1 0-1,0 0 0,0 0 0,0 0 0,0 0 0,0-1 0,0 1 0,0 0 0,0 0 1,0 0-1,0 0 0,1 0 0,-1-1 0,0 1 0,0 0 0,0 0 0,0 0 0,0 0 1,0-1-1,6-20-174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7:57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85 12739,'2'-8'540,"1"-10"1335,0 1-1,0-24 385,-3 41-2156,0 0 0,0 1 0,0-1 1,0 0-1,0 1 0,0-1 0,0 1 1,0-1-1,0 1 0,0-1 0,0 0 1,0 1-1,0-1 0,0 1 0,0-1 0,0 0 1,0 1-1,-1-1 0,1 0 0,0 1 1,0-1-1,0 0 0,-1 1 0,1-1 1,0 0-1,0 1 0,-1-1 0,1 0 0,0 1 1,-1-1-1,0 0 0,1 1 28,-19 10 664,17-10-795,2-1 0,-1 0 1,1 0 0,0 0 0,0 0-1,-1 1 1,1-1 0,0 0-1,0 0 1,0 0 0,-1 0 0,1 0-1,0 1 1,0-1 0,0 0-1,-1 0 1,1 0 0,0 1 0,0-1-1,0 0 1,0 0 0,0 1-1,0-1 1,-1 0 0,1 0 0,0 1-1,0-1 1,0 0 0,0 0 0,0 1-1,0-1 1,0 0 0,0 0-1,0 1 1,0-1 0,0 0 0,0 0-1,0 1 1,1-1 0,-1 1 36,-1-1-30,0 1-6,1 0-2,0 0 117,0-2-99,-1 1 0,1 0-1,0 0 1,-1 0 0,1 0 0,0 0-1,0 0 1,-1 0 0,1 1 0,0-1-1,-1 0 1,1 0 0,0 0 0,-1 0-1,1 0 1,0 0 0,0 0 0,-1 1-1,1-1 1,0 0 0,-1 0 0,1 0-1,0 1 1,0-1 0,0 0 0,-1 0-1,1 1 1,0-1 0,0 0 0,0 1-1,0-1 1,0 0 0,-1 0 0,1 1-1,0-1 1,0 1 0,0-1-24,-26 7-6684,25-7 5749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7:58.2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301 49 13755,'4'-4'1007,"1"-2"-1,-1 1 1,0 0 0,0-1-1,-1 0 1,5-11 0,-10 18-625,0 0 0,0-1 1,0 1-1,0 0 0,0 0 1,1 0-1,-1 1 0,-2 1 1,-35 30 35,2 1 0,1 2 0,-33 45 1,52-61-297,6-8-72,-9 11 76,1 1 0,-16 28 0,30-45-98,1 0 1,0 1-1,1-1 1,0 1-1,0 0 1,1 0-1,0 1 1,0-1-1,1 0 1,0 1-1,0-1 1,1 12-1,0-17-25,1 0 0,-1 0 0,1 0 0,-1 0 0,1 0 0,0 0 0,0 0 0,0 0 0,1 0 0,-1 0 0,1 0 0,0 0 0,-1-1 0,1 1 0,0-1 0,1 0 0,-1 1 0,0-1 0,1 0-1,-1 0 1,1 0 0,0-1 0,-1 1 0,1-1 0,0 1 0,0-1 0,0 0 0,0 0 0,0 0 0,0-1 0,0 1 0,1-1 0,-1 1 0,0-1 0,5-1 0,5 1-5,0-1-1,-1-1 1,1 0 0,0 0-1,-1-2 1,0 1 0,18-9-1,6-5-191,-15 7-122,29-11 0,-43 19-450,0 0 0,0 0 0,0 1 0,1 0 0,-1 0 0,0 1 0,0 0 0,12 1 0,-17-1-634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7:58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3 18708,'-10'-3'1944,"0"3"-1223,5 3-297,8 2 944,6 1-288,13-2-368,2-1-160,9-1-336,-3-2-55,6-3-81,-3-2 16,-5 1-232,-2-1-145,-7 2-519,-5 3-336,-10 0 904,2 6-216,-1 5-144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7:59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266 22 14531,'1'0'129,"0"-1"0,-1 0-1,1 1 1,-1-1 0,1 0 0,-1 0 0,1 0-1,-1 0 1,0 1 0,1-1 0,-1 0 0,0 0-1,1 0 1,-1 0 0,0 0 0,0 0 0,0-1-1,0 1-55,-1 1 0,1 0 0,0-1-1,0 1 1,0 0 0,-1-1 0,1 1 0,0 0-1,-1-1 1,1 1 0,0 0 0,-1 0 0,1-1-1,0 1 1,-1 0 0,1 0 0,-1 0-1,1 0 1,-1-1 0,1 1 0,0 0 0,-1 0-1,1 0 1,-1 0 0,0 0 0,-4 0 281,1 0 1,-1 1 0,0-1-1,1 1 1,-9 3 0,-3 1-26,1 1 1,0 1-1,0 1 0,1 0 1,0 0-1,0 2 0,-16 14 1,20-15-217,1-1 1,0 1-1,1 1 1,0 0-1,0 0 1,1 0-1,0 1 1,1 0-1,1 0 1,-6 15-1,10-22-70,0-1 0,0 1 1,0 0-1,0 0 0,1 1 0,-1-1 0,1 0 0,0 0 0,1 0 0,-1 0 0,2 5 0,-2-8-31,1 0 0,-1 0 0,1 0 0,-1 0 0,1 0 0,-1 0 0,1 0-1,0 0 1,-1 0 0,1 0 0,0 0 0,0 0 0,0-1 0,0 1 0,0 0 0,0-1 0,1 2 0,0-2-5,0 1 1,0-1 0,0 1-1,-1-1 1,1 0 0,0 0-1,0 0 1,0 0 0,0 0-1,0 0 1,0 0 0,0-1-1,3 0 1,5-3 6,0 0-1,-1 0 1,1-1-1,-1-1 0,-1 1 1,1-1-1,-1-1 1,0 1-1,0-2 1,7-7-1,12-16 16,27-39 0,-49 63-27,42-65 28,-51 109-84,-4-2-251,2 0 0,2 0 0,0 64 0,4-95 43,0 1 1,1-1-1,0 0 0,0 1 0,0-1 1,2 6-1,-2-9 174,-1 0 0,0-1 0,0 1 0,1 0 0,-1-1 0,1 1 0,-1-1 0,1 1 0,-1 0 1,0-1-1,1 1 0,0-1 0,-1 0 0,1 1 0,-1-1 0,1 1 0,0-1 0,-1 0 0,1 1 0,0-1 0,-1 0 0,1 0 0,0 0 0,-1 1 0,1-1 0,0 0 0,-1 0 1,1 0-1,0 0 0,0 0 0,-1 0 0,1-1 0,0 1 0,-1 0 0,1 0 0,0 0 0,-1-1 0,1 1 0,0 0 0,-1-1 0,1 1 0,0 0 0,-1-1 0,1 1 0,-1-1 1,1 1-1,0-2 0,16-12-1062,3-6-192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5.2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16820,'13'44'3902,"3"25"-3479,-14-56-294,41 204 1106,-43-215-1163,1 1 1,-1-1 0,1 0-1,0 1 1,0-1 0,0 0-1,0 0 1,0 0-1,2 3 1,-2-5-53,-1 1-1,0-1 1,0 0 0,1 0-1,-1 0 1,0 0-1,0 1 1,1-1 0,-1 0-1,0 0 1,0 0 0,1 0-1,-1 0 1,0 0-1,1 0 1,-1 0 0,0 0-1,1 0 1,-1 0 0,0 0-1,1 0 1,-1 0-1,0 0 1,1 0 0,-1 0-1,0 0 1,1 0 0,10-13 317,62-132 463,-24 44-734,-41 87-127,-3 5-107,0 0 1,0 0-1,-1 0 1,0 0-1,-1-1 1,0 0-1,3-15 0,-6 25 109,0 0-1,0-1 0,0 1 0,0 0 0,0 0 1,0 0-1,0 0 0,-1 0 0,1-1 0,0 1 1,0 0-1,0 0 0,0 0 0,0 0 0,0 0 1,0-1-1,0 1 0,-1 0 0,1 0 0,0 0 1,0 0-1,0 0 0,0 0 0,-1 0 0,1 0 1,0 0-1,0 0 0,0 0 0,0 0 0,0 0 1,-1 0-1,1 0 0,0 0 0,0 0 0,0 0 1,0 0-1,-1 0 0,1 0 0,0 0 0,0 0 1,0 0-1,0 0 0,-1 0 0,1 0 0,0 0 1,0 0-1,0 0 0,0 0 0,0 0 0,-1 1 1,1-1-1,0 0 0,0 0 0,0 0 0,-11 7-731,10-6 629,-13 8-590,-3 2-148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7:59.8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36 16996,'2'-3'253,"1"0"1,-1 0 0,1 0-1,-1 1 1,1-1 0,0 1-1,0 0 1,0 0 0,1 0-1,-1 0 1,0 1 0,1-1 0,-1 1-1,1 0 1,-1 0 0,1 0-1,0 0 1,-1 1 0,1-1-1,0 1 1,7 1 0,-7-1-168,1 1 1,-1 1 0,0-1-1,1 1 1,-1-1-1,0 1 1,0 0 0,0 1-1,0-1 1,0 1 0,-1 0-1,1-1 1,-1 2-1,0-1 1,0 0 0,0 1-1,5 6 1,-1 3-10,0 0 1,-1 0 0,-1 1-1,0 0 1,-1 0-1,0 0 1,-1 0 0,-1 1-1,0-1 1,0 21-1,-2 13 105,-12 86-1,3-74-179,-3 0 0,-22 64-1,-53 108-821,55-164 623,2-13-90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01.4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18020,'-4'0'2080,"-2"0"-1392,4 0-263,7 1 1327,5 1-968,5-1-136,9 4-176,2-1-104,4 2-200,5 0-112,-2 2-360,3-4-272,-3-1-648,1-3-64,-7-3 912,0-4-281,-9-7-263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02.0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17156,'22'0'554,"0"1"1,0 1 0,1 0 0,-2 2 0,1 1-1,0 0 1,23 10 0,-42-14-538,0 1 0,-1-1 0,1 0 1,-1 1-1,1 0 0,-1 0 0,0-1 0,0 1 0,1 1 1,-1-1-1,0 0 0,-1 0 0,1 1 0,0-1 1,-1 1-1,2 4 0,-1-3-3,-1 0 1,0 1 0,0-1-1,-1 1 1,1-1-1,-1 0 1,0 1-1,0-1 1,-1 1 0,0 4-1,-4 10-50,0 0 1,-2-1-1,0 0 0,-11 20 1,10-22-79,-76 134-805,55-105 656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02.7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4 14379,'13'-3'1232,"-4"7"-808,3 8-200,-12 14 801,2 5-553,-4 8-280,2 2-32,-4 1-88,-4 0-144,1-6-392,-4-3-552,-4-12 832,-4-6-137,-5-10-135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03.2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55 16067,'1'-3'123,"0"1"0,1 0 0,-1 0-1,1 0 1,0 0 0,0 0 0,0 0-1,0 0 1,0 0 0,0 1 0,0-1-1,0 1 1,1-1 0,-1 1 0,0 0 0,1 0-1,4-1 1,5-2 122,0 1-1,18-3 1,9 1 132,72 0 1,-95 6-363,0 0 0,-1 0 0,1 2 0,-1 0 0,1 1 0,-1 0 0,22 10 0,-32-12-1,0 1 1,0 0 0,-1-1-1,1 2 1,-1-1 0,0 0 0,0 1-1,0 0 1,-1 0 0,1 0 0,-1 0-1,0 0 1,0 1 0,0-1-1,-1 1 1,0 0 0,0 0 0,0 0-1,0 0 1,-1 0 0,2 8-1,-3-5 62,0 0-1,0 0 0,0 0 0,-1 0 0,0-1 0,-1 1 0,1 0 0,-2-1 0,1 1 0,-1-1 0,0 0 0,0 0 0,-1 0 0,-5 7 0,-7 9 136,-2 0-1,-1-1 1,0-1-1,-2-1 1,0-1-1,-1-1 1,-1-1-1,-1-1 0,0-1 1,-41 19-1,60-32-273,0 1-103,0-1-1,-1 0 1,1 1-1,0-2 1,-1 1-1,0-1 1,1 0 0,-1 0-1,1 0 1,-1-1-1,-7 0 1,13 0 144,-1 0 0,1-1-1,-1 1 1,1 0 0,-1 0 0,1 0 0,-1 0 0,0-1-1,1 1 1,-1 0 0,1 0 0,-1-1 0,1 1 0,0 0-1,-1-1 1,1 1 0,-1-1 0,1 1 0,0-1 0,-1 1 0,1 0-1,0-1 1,-1 1 0,1-1 0,0 1 0,0-1 0,0 0-1,-1 1 1,1-1 0,0 1 0,0-1 0,0 1 0,0-1-1,0 1 1,0-1 0,0 0 0,0 1 0,0-1 0,0 1-1,0-1 1,1 0 0,4-15-625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03.7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54 15275,'-3'10'7108,"-11"23"-5991,13-31-1110,1 0 0,-1-1 1,1 1-1,-1 0 0,1 0 1,0 0-1,0 0 1,0-1-1,0 1 0,0 0 1,0 0-1,1 0 1,-1 0-1,1-1 0,-1 1 1,2 3-1,-1-4-5,-1-1-1,1 1 1,-1-1 0,1 1 0,-1-1-1,1 1 1,-1-1 0,1 0 0,0 1-1,-1-1 1,1 0 0,0 1-1,-1-1 1,1 0 0,0 0 0,0 0-1,-1 0 1,1 0 0,0 0 0,-1 0-1,1 0 1,0 0 0,-1 0-1,1 0 1,0 0 0,0 0 0,-1-1-1,1 1 1,0 0 0,-1 0 0,1-1-1,-1 1 1,1 0 0,0-1-1,-1 1 1,2-2 0,20-16 47,-13 7-38,0 1 0,-1-1-1,-1 0 1,8-14 0,13-20 41,-28 45-52,0 0 1,0 0 0,0 0-1,0 1 1,0-1-1,0 0 1,0 0 0,0 0-1,0 0 1,0 0-1,0 1 1,0-1 0,0 0-1,0 0 1,0 0-1,0 0 1,0 0 0,0 0-1,0 1 1,1-1-1,-1 0 1,0 0 0,0 0-1,0 0 1,0 0-1,0 0 1,0 0-1,0 0 1,0 1 0,1-1-1,-1 0 1,0 0-1,0 0 1,0 0 0,0 0-1,0 0 1,0 0-1,1 0 1,-1 0 0,0 0-1,0 0 1,0 0-1,0 0 1,0 0 0,1 0-1,-1 0 1,0 0-1,0 0 1,0 0 0,0 0-1,0 0 1,0 0-1,1 0 1,-1 0 0,0-1-1,0 1 1,0 0-1,0 0 1,0 0 0,0 0-1,0 0 1,1 0-1,-1 0 1,0 0 0,0 0-1,0-1 1,0 1-1,0 0 1,0 0 0,1 11 11,-1-10-9,1 3 2,-2 6-132,2-1-1,-1 1 1,1 0-1,1-1 0,-1 0 1,2 1-1,-1-1 0,2 0 1,3 10-1,-6-19 108,-1 1-1,1 0 0,-1-1 1,0 1-1,1-1 1,-1 1-1,1-1 0,0 1 1,-1-1-1,1 1 1,-1-1-1,1 0 0,0 1 1,-1-1-1,1 0 1,0 1-1,-1-1 0,1 0 1,0 0-1,0 0 1,-1 0-1,1 1 0,0-1 1,-1 0-1,1 0 1,1-1-1,9-3-336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23.5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0 17564,'1'2'205,"0"0"1,-1 0-1,1 0 1,-1 0-1,0 0 1,1 0-1,-1 0 1,0 0-1,0 1 1,-1-1-1,0 4 1,-6 76 663,3 1 1,11 146-1,-6-225-837,0 33-1207,-1-36 1103,0 0-1,0 0 1,0 0-1,0 0 1,-1 1-1,1-1 1,0 0-1,-1 0 1,1 0 0,-1 0-1,1 0 1,-1 0-1,0 0 1,1 0-1,-1 0 1,0 0-1,0 0 1,0 0-1,0-1 1,0 1-1,1 0 1,-1-1-1,-1 1 1,1 0-1,-2 0 1,-4 0-511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24.0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 18284,'4'0'1512,"5"1"-1056,3-1-176,8 0 553,4 0-209,7-1-240,2-4-56,5-2-104,-2-1-64,-3-1-128,-5 2-120,-6 2-384,-6 2-192,-13 3 128,-3 6 360,-13 0-177,-7 0-143</inkml:trace>
  <inkml:trace contextRef="#ctx0" brushRef="#br0" timeOffset="1">4 218 15835,'12'13'2113,"7"-8"-1249,5-5-336,6-5 1425,9-4-1049,2-1-96,-1-2-456,1 0-472,-8 0-752,-6 0 232,-12 4 392,-13 7-185,-10 1-191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24.5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57 15675,'7'11'1865,"8"-2"-1169,5-8-248,5-1 984,8-6-680,5-3-55,4-1-481,1-2-384,1-2-240,-5 2 344,-1 3-169,-7 3-95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25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16227,'3'40'2978,"3"210"1185,-9-436-2119,3 186-2046,0 0 0,0-1 0,0 1 0,0-1 0,0 1-1,0 0 1,0-1 0,0 1 0,0 0 0,0-1 0,1 1 0,-1 0 0,0-1 0,0 1-1,0 0 1,0-1 0,1 1 0,-1 0 0,0 0 0,0-1 0,1 1 0,-1 0-1,0 0 1,1 0 0,-1-1 0,0 1 0,1 0 0,-1 0 0,0 0 0,1 0 0,-1-1-1,0 1 1,1 0 0,-1 0 0,17 1-302,0-1-58,0-5-62,0 0-1,0-2 1,26-14-1,-30 14 243,0 1 0,0 0-1,1 0 1,0 1 0,0 1-1,19-3 1,-31 7 178,0-1 1,-1 1-1,1 0 1,0 0-1,0 0 0,0 0 1,0 0-1,0 1 0,0-1 1,-1 1-1,1-1 1,0 1-1,0-1 0,0 1 1,-1 0-1,1 0 0,0 0 1,-1 0-1,1 0 1,1 2-1,-1-1 13,-1 1 0,1-1 0,-1 1 1,0-1-1,0 1 0,0-1 0,0 1 0,-1 0 0,1-1 1,-1 1-1,1 0 0,-1 0 0,0-1 0,0 4 0,-7 51 181,1-10-40,6-46-148,-1-1-1,1 0 1,0 1-1,0-1 1,0 1-1,0-1 1,0 1-1,0-1 1,0 1-1,0-1 1,0 1-1,0-1 1,0 1-1,0-1 1,0 1-1,0-1 1,0 1-1,0-1 0,0 1 1,0-1-1,1 1 1,-1-1-1,0 0 1,0 1-1,1-1 1,-1 1-1,0-1 1,1 0-1,-1 1 1,0-1-1,1 0 1,-1 1-1,1-1 1,-1 0-1,0 0 1,1 1-1,-1-1 1,1 0-1,-1 0 1,1 0-1,-1 1 0,1-1 1,-1 0-1,1 0 1,-1 0-1,1 0 1,-1 0-1,1 0 1,-1 0-1,1 0 1,-1 0-1,1 0 1,-1-1-1,1 1 1,-1 0-1,1 0 1,-1 0-1,0-1 1,1 1-1,-1 0 1,1-1-1,30-22 94,-25 19-88,17-16-8,-13 11 0,0 0 1,1 1 0,0 0-1,17-9 1,-27 17 1,0 0-1,0 0 1,-1-1 0,1 1-1,0 0 1,0 0 0,0 0-1,0 0 1,-1 0 0,1 0-1,0 0 1,0 0-1,0 0 1,0 0 0,-1 0-1,1 0 1,0 1 0,0-1-1,0 0 1,-1 1 0,1-1-1,0 1 1,-1-1 0,1 1-1,0-1 1,-1 1-1,1-1 1,0 1 0,-1-1-1,1 1 1,-1 0 0,1-1-1,-1 1 1,1 0 0,-1 0-1,0-1 1,1 3 0,10 34 24,-8-25-14,-1-4-3,0 0-1,1 0 0,0 0 1,0 0-1,1-1 0,9 14 1,-12-19-9,1 0 1,-1-1 0,0 0-1,1 1 1,-1-1 0,1 0-1,0 0 1,-1 0 0,1 0-1,0 0 1,0 0-1,-1 0 1,1 0 0,0-1-1,0 1 1,0-1 0,0 1-1,0-1 1,0 0 0,0 0-1,0 0 1,0 0-1,0 0 1,0 0 0,0-1-1,0 1 1,0-1 0,-1 1-1,1-1 1,0 0 0,0 0-1,0 0 1,-1 0-1,4-2 1,4-3 55,-1 0 0,1 0 0,-2-1 0,1 0 0,-1-1 0,0 0 1,0 0-1,-1 0 0,0-1 0,-1 0 0,0 0 0,0 0 0,7-19 0,-12 27-31,0 1 0,0-1 0,1 0 0,-1 1 0,0-1 0,0 1 0,0-1 0,1 1-1,-1-1 1,0 1 0,0-1 0,0 0 0,0 1 0,0-1 0,0 1 0,0-1 0,0 0 0,-1 1 0,1-1 0,0 1 0,0-1 0,0 1 0,-1-1 0,1 1 0,0-1 0,0 1 0,-1-1-1,1 1 1,0-1 0,-1 1 0,1-1 0,-1 1 0,1 0 0,-1-1 0,1 1 0,-1 0 0,1-1 0,-1 1 0,1 0 0,-1 0 0,1-1 0,-1 1 0,1 0 0,-1 0 0,0 0-1,-1 0 15,0 0-1,0 0 0,1 0 0,-1 1 1,0-1-1,0 1 0,1-1 0,-1 1 1,0 0-1,1 0 0,-1-1 0,-2 3 1,11-10-4952,19-16 1248,-10 13 2254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5.8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16740,'13'20'1680,"-2"-5"-1072,1-2-256,1 1 680,1-5-263,-2-3-601,-2-3-408,2-3-521,0-6 617,-4-6-208,-2-2-160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26.23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 1 15627,'-16'2'3228,"13"0"-3069,0 1 0,0 0 1,0 0-1,0 0 0,1 0 1,-1 0-1,1 1 1,0-1-1,0 1 0,0 0 1,1-1-1,-1 1 0,-1 7 1,0-1 22,1 0 0,0-1-1,0 1 1,1 16 0,0-25-150,1 1 0,0-1 0,0 1-1,0-1 1,0 1 0,1-1-1,-1 1 1,0-1 0,1 1 0,-1-1-1,1 1 1,-1-1 0,1 1 0,0-1-1,-1 1 1,1-1 0,0 0 0,0 0-1,2 2 1,-2-2-19,0-1-1,0 1 1,0-1 0,0 0-1,-1 1 1,2-1 0,-1 0-1,0 0 1,0 0 0,0 0-1,0 0 1,0 0 0,0 0-1,0 0 1,0 0 0,0-1-1,0 1 1,0 0 0,0-1-1,0 1 1,1-1 0,3-2-23,-1 0 0,0 0 0,1 0 0,-1 0 0,0-1 0,-1 1 0,1-1 0,-1 0 0,1 0 0,2-6 1,2-6-474,-1 0 0,-1-1 0,5-19 0,-15 52 368,2-6 207,-1 0-1,1 0 0,1 1 0,0 14 0,1-22-40,0 0 0,1 1-1,-1-1 1,1 0-1,0 0 1,0 0 0,0 0-1,0 0 1,1 0 0,-1 0-1,1 0 1,-1-1 0,1 1-1,0 0 1,0-1 0,1 1-1,-1-1 1,5 4-1,-1-2 25,0 1-1,0-1 0,1 0 0,-1-1 1,1 1-1,0-1 0,11 3 0,-16-6-89,0 1 0,0-1 0,0 1-1,-1-1 1,1 0 0,0 0 0,0 0-1,0 0 1,0 0 0,0-1 0,-1 1-1,1-1 1,0 1 0,0-1 0,0 1-1,-1-1 1,1 0 0,0 0 0,-1 0-1,1 0 1,-1 0 0,1 0 0,-1 0-1,1-1 1,-1 1 0,0 0 0,0-1-1,1 1 1,-1-1 0,0 0-1,-1 1 1,1-1 0,0 0 0,1-2-1,2-10-322,0 1 0,-1-1-1,2-22 1,5-19-554,-10 54 868,0 0 1,1 0 0,-1 0 0,0 0 0,0 0 0,1 0-1,-1 0 1,1 0 0,-1 0 0,1 0 0,0 0-1,-1 0 1,1 1 0,0-1 0,-1 0 0,1 0 0,0 1-1,0-1 1,0 0 0,-1 1 0,1-1 0,0 1-1,0-1 1,2 1 0,-1-1 14,-1 1 0,1 0 0,-1 0 0,1 1-1,-1-1 1,1 0 0,0 0 0,-1 1 0,1-1 0,-1 1 0,1 0 0,-1-1-1,0 1 1,3 1 0,0 1 69,-1-1 0,1 1 0,-1 0 0,0 0 0,0 0 0,0 0 0,0 0 0,-1 1 0,1 0 1,-1-1-1,3 6 0,-3 1 86,0 0 1,-1 1-1,0-1 1,0 1-1,-2 17 1,0-4 314,3-24-258,2-7-266,3-7-335,24-84-3929,-21 61 3369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26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14283,'1'17'1004,"1"0"-1,8 32 1,0 2-984,-1 52 330,-6-59 412,13 70 0,-15-113-715,-1 0-1,0 1 1,0-1-1,1 1 1,-1-1-1,1 1 1,-1-1 0,1 0-1,-1 1 1,1-1-1,0 0 1,0 0-1,0 1 1,1 1-1,-1-3-25,-1 0-1,1 0 1,-1-1-1,0 1 0,1 0 1,-1 0-1,1 0 0,-1 0 1,0-1-1,1 1 1,-1 0-1,0-1 0,1 1 1,-1 0-1,0 0 0,1-1 1,-1 1-1,0 0 0,0-1 1,1 1-1,-1-1 1,0 1-1,0 0 0,0-1 1,1 1-1,-1-1 0,0 1 1,0-1-1,0 0 0,10-44 443,-8 4-309,-2 29-167,0 1 0,1 0 0,0 0 0,3-12-1,-3 23 8,-1 0 0,0 0 0,1 0-1,-1 0 1,0 0 0,1 0-1,-1 0 1,0 0 0,0 0-1,1 0 1,-1 0 0,0 0-1,1 0 1,-1 0 0,0 1-1,1-1 1,-1 0 0,0 0-1,0 0 1,1 0 0,-1 1-1,0-1 1,0 0 0,0 0-1,1 0 1,-1 1 0,0-1-1,0 0 1,0 0 0,1 1-1,-1-1 1,0 0 0,0 0-1,0 1 1,0-1 0,0 0-1,0 1 1,14 17-95,-10-12 60,-1-1 20,2 1-1,-1-1 1,1 0 0,0-1 0,0 1 0,0-1-1,0 0 1,1 0 0,0 0 0,0-1 0,0 0-1,0 0 1,12 3 0,-9-4-1,0 0 1,0-1-1,0-1 1,1 1-1,-1-1 1,0-1-1,1 0 1,-1 0-1,15-5 1,-4 0-109,0-1-1,0-1 1,24-14 0,-22 10-16,-19 11 114,0-1 0,0 1 1,0 0-1,0 0 0,1 0 1,-1 0-1,0 0 0,5 0 0,-7 1 20,0 1-1,1-1 0,-1 0 0,0 0 0,0 0 1,1 1-1,-1-1 0,0 1 0,0-1 0,0 1 0,0-1 1,0 1-1,0 0 0,0 0 0,0-1 0,0 1 0,0 0 1,0 0-1,0 0 0,0 0 0,-1 0 0,1 0 1,0 0-1,-1 0 0,1 2 0,8 18 26,-1 0-1,8 28 1,-10-27 51,1 0 0,13 28-1,28 29 50,-33-56-92,22 43 0,-33-57 30,0 0 1,-1 0 0,0 0 0,-1 0 0,0 1 0,-1-1 0,1 1 0,-2 18 0,0-17 117,-2 0 0,1-1-1,-2 1 1,1 0 0,-1 0 0,-7 14 0,9-21-34,-1 0 0,0 0 0,0 0 0,-1 0 0,1 0 0,-1-1 1,0 1-1,0-1 0,0 0 0,0 0 0,0 0 0,-1 0 0,0 0 0,1-1 0,-1 0 0,0 1 0,0-1 1,-6 2-1,7-4-59,0 0 0,1 1-1,-1-1 1,0 0 0,0 0 0,0-1 0,1 1 0,-1-1 0,0 1 0,0-1 0,1 0 0,-1 0 0,0 0 0,1 0 0,-1 0 0,1-1-1,0 1 1,-1-1 0,1 0 0,0 0 0,0 1 0,0-1 0,0-1 0,0 1 0,0 0 0,-2-5 0,-1-1 37,0-1 0,0 1 0,1-1 0,0 0 0,0-1 1,-2-13-1,3 11-113,1-1 0,0 0 0,1 1 0,0-1 0,1 0 0,1 0 0,0 0 0,1 0 0,0 1 0,1-1 0,5-15 0,-4 18-81,0 1 0,0 0 0,1-1 1,0 1-1,1 1 0,0-1 0,0 1 0,1 0 0,0 0 1,1 1-1,-1 0 0,1 1 0,1-1 0,13-7 0,9-1-163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27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74 27 19468,'-2'3'160,"0"1"0,0-1 0,0 1 0,1-1 1,0 1-1,-1 0 0,2 0 0,-1-1 0,0 1 0,0 6 0,-1 6 53,-1-5-60,-37 209 1071,33-169-1063,3 0 0,1 68 0,3-117-143,0-1 0,0 1 0,0-1 0,1 1 0,-1-1 0,0 1 0,0-1 0,1 1 0,-1-1 0,1 0 0,-1 1-1,1-1 1,0 1 0,0-1 0,1 2 0,-2-3-5,1 0-1,-1 1 1,1-1 0,-1 0-1,1 0 1,-1 0 0,1 0-1,-1 1 1,1-1 0,-1 0-1,1 0 1,-1 0-1,1 0 1,-1 0 0,1-1-1,-1 1 1,1 0 0,-1 0-1,1 0 1,-1 0 0,1 0-1,-1-1 1,1 1-1,-1 0 1,1-1 0,-1 1-1,1 0 1,-1-1 0,6-4 75,-1 1 1,0-2 0,-1 1-1,0 0 1,5-7 0,28-50 457,38-82 1,-55 104-380,16-34-57,30-89-1,-64 159-213,-1 1-1,0-1 1,0 0-1,-1 1 1,1-1 0,-1 0-1,1-6 1,-1 10 82,-1 0 1,1-1-1,0 1 0,0 0 0,0-1 1,0 1-1,0 0 0,0-1 0,0 1 1,-1 0-1,1-1 0,0 1 0,0 0 1,0-1-1,-1 1 0,1 0 0,0 0 1,-1-1-1,1 1 0,0 0 0,0 0 1,-1 0-1,1-1 0,0 1 0,-1 0 1,1 0-1,0 0 0,-1 0 0,0 0-2,-1 0-1,1 0 1,0 0-1,-1 0 1,1 1-1,0-1 1,0 0-1,-1 1 1,1-1-1,0 1 1,0-1-1,-2 2 0,-14 10-368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28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27 16251,'2'12'658,"1"0"-1,0-1 0,0 1 0,1-1 0,6 12 0,-9-20-538,1 0 0,0 0 0,0 0 0,0-1-1,0 1 1,0-1 0,0 0 0,1 1 0,-1-1 0,1 0-1,0 0 1,-1-1 0,1 1 0,0 0 0,0-1 0,0 0-1,0 0 1,0 0 0,0 0 0,1 0 0,-1-1 0,0 1-1,5-1 1,-2 0-113,0 0 1,1-1-1,-1 0 0,0 0 0,0 0 0,0-1 0,0 0 0,0 0 0,0 0 1,-1-1-1,1 0 0,-1 0 0,1 0 0,-1-1 0,0 0 0,-1 0 1,7-6-1,-2 0-17,0 0 1,-1-1 0,-1 0 0,1-1-1,-2 0 1,10-22 0,-16 34 10,0 0 0,0 1 1,0-1-1,0 0 0,0 0 0,-1 0 1,1 0-1,0 0 0,0 0 1,0 0-1,0 0 0,0 0 0,-1 0 1,1 0-1,0 0 0,0 0 0,0 0 1,0 0-1,0 0 0,0 0 0,-1 0 1,1 0-1,0 0 0,0 0 0,0 0 1,0 0-1,0 0 0,0 0 0,-1 0 1,1-1-1,0 1 0,0 0 0,0 0 1,0 0-1,0 0 0,0 0 0,0 0 1,0 0-1,0 0 0,-1-1 0,1 1 1,0 0-1,0 0 0,0 0 1,0 0-1,0 0 0,0 0 0,0-1 1,0 1-1,0 0 0,0 0 0,0 0 1,0 0-1,0 0 0,0 0 0,0-1 1,0 1-1,0 0 0,0 0 0,0 0 1,0 0-1,-2 3 0,0 1 1,-1 1-1,1-1 1,0 0-1,1 0 0,-1 1 1,1-1-1,-1 7 0,-6 41 12,8-45-13,-1 2 9,0 1-1,1-1 1,0 1 0,2 15-1,-2-23 1,0-1-1,0 1 1,1-1-1,-1 0 1,1 1-1,-1-1 1,1 0-1,-1 1 1,1-1-1,-1 0 1,1 0-1,0 1 1,0-1-1,0 0 1,0 0-1,0 0 1,0 0-1,0 0 1,0 0-1,0 0 1,0-1-1,1 1 1,-1 0-1,0-1 1,0 1-1,1-1 1,-1 1-1,0-1 1,1 1-1,-1-1 1,1 0-1,-1 0 1,0 0-1,1 0 1,-1 0-1,1 0 1,-1 0-1,1 0 1,2-1-1,2-1 22,0 0 0,0 0 0,0-1 1,0 0-1,0 0 0,0 0 0,-1-1 0,0 0 0,6-4 0,44-47 180,-20 19-85,-25 26-92,17-14 9,-25 22-40,0 1-1,0 0 0,-1 0 0,1 0 0,0 0 1,0 0-1,0 0 0,0 0 0,0 1 0,1-1 1,-1 1-1,0-1 0,3 1 0,-4 0-1,0 1 0,0-1 0,0 0 0,0 1 0,0-1 0,0 0 0,0 1 0,0-1 0,0 1 0,0 0 0,-1-1 0,1 1 0,0 0 0,0 0 0,0-1 0,-1 1 0,1 0 0,0 0 0,-1 0 0,1 0 0,-1 0 0,1 0 0,-1 0 0,0 0 0,1 1 0,7 33-5,-7-28 3,5 44-1,-4-32 9,1 0 1,0-1-1,1 1 1,1-1-1,8 20 1,-13-37-3,0 0 1,1 1-1,-1-1 1,1 0-1,-1 0 1,1 0-1,-1 0 1,1 0-1,0 0 1,0 0-1,-1 0 1,1 0-1,0 0 1,0-1-1,0 1 1,0 0-1,0 0 1,0-1-1,0 1 1,0-1-1,0 1 1,0-1-1,1 1 1,-1-1-1,1 0 1,0 0 1,-1 0 0,0-1 1,1 1-1,-1-1 0,0 1 1,0-1-1,0 0 0,1 0 1,-1 1-1,0-1 0,0 0 0,0 0 1,0 0-1,0 0 0,0 0 1,-1-1-1,3-1 0,1-6 32,1 1 0,-1-1 0,0 0 0,5-19 1,-5 12 3,0-1 1,-1 0 0,-1 0 0,-1-1 0,-1 1 0,0 0 0,-1 0 0,0-1-1,-6-22 1,0 27-67,6 13 18,1 0-1,0 0 0,0 0 0,0 0 1,0 0-1,0 0 0,-1 0 0,1 0 0,0 0 1,0 0-1,0 0 0,0 0 0,0 0 1,-1 0-1,1 0 0,0 0 0,0 0 0,0 0 1,0 1-1,0-1 0,0 0 0,-1 0 1,1 0-1,0 0 0,0 0 0,0 0 0,0 0 1,0 0-1,0 1 0,0-1 0,0 0 1,0 0-1,0 0 0,0 0 0,-1 0 0,1 1 1,0-1-1,0 0 0,0 0 0,0 0 1,0 0-1,0 0 0,0 1 0,0-1 1,0 0-1,0 2-89,0 0 0,0 0 0,0 0 0,0-1 0,1 1 1,-1 0-1,0 0 0,1 0 0,-1 0 0,1-1 0,-1 1 0,1 0 0,0 0 1,0-1-1,1 2 0,0 0-119,0-1 1,0 0 0,0 0-1,0 0 1,0 0-1,0-1 1,0 1 0,1-1-1,-1 1 1,1-1-1,-1 0 1,1 0 0,-1 0-1,1 0 1,0 0-1,0-1 1,-1 1-1,1-1 1,4 1 0,-1-1-144,1-1 1,0 1 0,0-1 0,0-1 0,-1 1 0,1-1 0,7-3-1,22-10-877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28.8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26 19260,'40'-11'2251,"7"-2"-1025,-44 13-1128,-1-1 0,1 1 1,0 0-1,0 0 0,-1 0 0,1 0 1,0 1-1,-1-1 0,1 1 0,0-1 1,-1 1-1,1 0 0,-1 0 0,4 2 1,-4-2-64,-1 0 0,1 1 1,-1-1-1,1 0 1,-1 1-1,0-1 1,0 1-1,1-1 1,-1 1-1,0-1 0,-1 1 1,1 0-1,0 0 1,0-1-1,-1 1 1,1 0-1,0 2 1,-1 1-4,1 0 1,-1 0 0,0 0-1,0-1 1,-1 1-1,-1 8 1,-2 4-2,-2 0-1,-12 28 1,17-42-19,-42 79 249,28-55 33,-24 55 1,39-81-279,-1 0 0,1 0 1,-1 1-1,1-1 0,0 0 0,-1 1 1,1-1-1,0 0 0,0 0 0,0 1 1,0-1-1,0 0 0,0 1 0,0-1 1,1 0-1,-1 1 0,0-1 0,1 0 1,-1 0-1,1 1 0,-1-1 0,2 1 1,-1-1-9,0 0 0,0 0 1,0-1-1,0 1 1,0-1-1,0 1 0,1-1 1,-1 1-1,0-1 1,0 1-1,0-1 0,1 0 1,-1 0-1,0 0 1,1 0-1,-1 0 0,0 0 1,0 0-1,1 0 0,-1 0 1,0-1-1,2 1 1,7-4-208,-1 1 1,1-1-1,-1-1 1,0 1 0,0-2-1,0 1 1,-1-1-1,0 0 1,0-1 0,0 0-1,-1-1 1,12-14-1,2-5-278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29.4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53 18516,'-4'6'1936,"4"0"-1368,7-4-255,10-2 1055,13-3-1152,1-3-624,7-8 432,4-4-160,-3-7-136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0.0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164 3 16548,'0'0'50,"1"-1"0,-1 1 1,0 0-1,1 0 1,-1 0-1,1-1 1,-1 1-1,0 0 1,1 0-1,-1 0 1,1 0-1,-1 0 0,1 0 1,-1 0-1,0 0 1,1 0-1,-1 0 1,1 0-1,-1 0 1,1 0-1,-1 0 1,0 0-1,1 0 0,-1 0 1,1 1-1,-1-1 1,0 0-1,1 0 1,-1 0-1,1 1 1,5 14 644,-4 29-120,-2-37-257,-3 86 861,-26 162 0,-43 88 119,-9-38 519,147-554-1543,-46 177-367,-12 36-55,2 1-1,2 0 1,28-59-1,-39 93 134,-1 0 0,0 0 0,1 1-1,-1-1 1,1 0 0,-1 0 0,1 1 0,-1-1 0,1 0 0,0 1 0,-1-1-1,1 0 1,0 1 0,0-1 0,-1 1 0,1-1 0,0 1 0,0 0-1,0-1 1,0 1 0,0 0 6,0 0 0,-1 0 0,1 0 0,-1 1 0,1-1 0,0 0 0,-1 0 0,1 1 0,-1-1 0,1 0 1,-1 1-1,1-1 0,-1 1 0,1-1 0,-1 0 0,1 1 0,-1-1 0,0 1 0,1-1 0,-1 1 0,0 0 0,1 0 0,3 7-43,-1 1 1,0-1-1,3 14 0,-1-3-16,-4-17 64,0 1 0,0-1 0,0 0 0,0 1 0,0-1 0,0 0 0,1 0 0,-1 0 0,1 0 0,0 0 0,-1 0 0,1-1 0,0 1 0,0 0 0,0-1 0,0 0 0,0 1-1,1-1 1,-1 0 0,0 0 0,4 1 0,-3-2 3,0 0-1,1 1 1,-1-2 0,0 1-1,0 0 1,0-1-1,1 1 1,-1-1-1,0 0 1,0 0-1,0 0 1,0-1 0,0 1-1,0-1 1,-1 0-1,4-2 1,9-6 4,-1-2 0,-1 0 1,0 0-1,-1-1 0,14-18 0,47-78 100,-57 85-71,-16 23-29,0 1-1,0-1 0,1 1 1,-1-1-1,0 1 1,1-1-1,-1 1 0,0 0 1,1-1-1,-1 1 0,0-1 1,1 1-1,-1 0 0,1-1 1,-1 1-1,1 0 0,-1-1 1,1 1-1,-1 0 0,1 0 1,0-1-1,4 10 57,-4 25 56,-2-26-86,0 42 146,-1-33-85,1 1 0,1-1 0,1 1-1,0-1 1,5 22 0,-6-39-83,0 1 0,0 0 0,1 0 0,-1-1 0,0 1 0,0 0 0,0-1 0,1 1 0,-1 0 0,0-1 0,0 1 0,1 0 0,-1-1 0,1 1 0,-1-1 0,1 1 0,-1-1 0,1 1 0,-1-1 0,1 1 0,-1-1 0,1 1 0,-1-1 0,1 0 0,0 1 0,-1-1 0,1 0 0,0 0 0,-1 1 0,1-1 0,0 0 0,-1 0 0,1 0 0,0 0 0,-1 0 0,1 0 0,0 0 0,0 0 0,-1 0 0,1 0 0,0 0 0,-1-1 0,1 1 1,0 0-1,-1 0 0,1-1 0,0 1 0,-1 0 0,1-1 0,3-1 9,-2-1 0,1 1 1,0 0-1,0-1 1,-1 0-1,0 0 1,1 1-1,1-5 0,10-17-23,18-43-1,-28 56-225,0 1 0,-1-1-1,0 1 1,-1-1 0,0 0-1,-1 0 1,1-13 0,-2 23 212,0 1-1,0-1 1,0 1 0,0-1 0,0 1 0,0 0 0,0-1-1,0 1 1,0-1 0,0 1 0,0-1 0,0 1 0,0-1-1,0 1 1,0 0 0,0-1 0,0 1 0,-1-1 0,1 1-1,0-1 1,0 1 0,0 0 0,-1-1 0,1 1 0,0 0-1,-1-1 1,1 1 0,0 0 0,-1 0 0,1-1 0,0 1 0,-1 0-1,1 0 1,-1-1 0,1 1 0,0 0 0,-1 0 0,1 0-1,-1 0 1,1 0 0,-1 0 0,1 0 0,0-1 0,-1 1-1,1 1 1,-1-1 0,1 0 0,-1 0 0,1 0 0,-1 0-1,1 0 1,0 0 0,-1 0 0,1 1 0,-1-1 0,1 0-1,0 0 1,-1 0 0,1 1 0,-1-1 0,1 0 0,0 1 0,0-1-1,-1 0 1,1 1 0,0-1 0,-1 1 0,-8 7-571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0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19780,'0'3'1393,"2"1"-1137,-1 1-240,2 1-112,-1-2-489,1 1 529,0-4-200,6 1-104</inkml:trace>
  <inkml:trace contextRef="#ctx0" brushRef="#br0" timeOffset="1">175 139 15579,'-1'2'211,"1"0"-1,0 0 0,-1 0 0,1 0 0,-1 0 0,0 0 1,0 0-1,1 0 0,-1 0 0,-1 0 0,1 0 1,0-1-1,0 1 0,-1 0 0,-2 2 0,-28 15 2454,32-19-2636,24 6-1612,-9-5 1317,-1 0 0,1 1 0,-1 1 1,0 0-1,1 1 0,-2 0 0,25 12 1,-34-14 322,-1 0 1,0 0 0,0 0-1,0 0 1,0 0 0,0 0-1,-1 1 1,1-1 0,-1 1-1,1 0 1,-1 0 0,0 0-1,0 0 1,0 0 0,-1 0-1,1 1 1,-1-1 0,1 1-1,-1-1 1,0 1 0,-1-1-1,1 1 1,-1 0 0,1-1-1,-1 1 1,0 0 0,0-1-1,-1 1 1,1-1 0,-1 1-1,0 0 1,0-1 0,0 1-1,0-1 1,-1 0 0,-2 5-1,-1 4 375,-1-1 0,-1-1 0,0 1 0,-1-1 0,-14 16 0,16-20-224,-1 1 0,1-1 0,-1-1 0,0 1 0,-1-1 0,0 0 0,1-1 0,-17 7 0,24-11-246,-1 0 0,0 1 0,0-1 1,0 0-1,0 0 0,0 0 0,1 1 0,-1-1 0,0 0 0,0 0 0,0 0 0,0 0 0,0-1 0,0 1 1,0 0-1,1 0 0,-1-1 0,0 1 0,0 0 0,0-1 0,0 1 0,1 0 0,-1-1 0,-1 0 0,1-1-6,0 1-1,0 0 1,1 0-1,-1-1 0,0 1 1,1-1-1,-1 1 1,1-1-1,-1 1 0,1 0 1,0-1-1,-1 0 1,1-1-1,0-8-146,1 0 0,0 0 0,3-15 0,-3 19 89,10-44-591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1.0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 0 17788,'0'0'51,"1"0"0,-1 0 1,0 0-1,1 0 0,-1 1 0,0-1 1,1 0-1,-1 0 0,0 0 0,1 0 1,-1 0-1,0 0 0,1 0 0,-1 1 1,0-1-1,1 0 0,-1 0 1,0 1-1,0-1 0,1 0 0,-1 0 1,0 1-1,0-1 0,1 0 0,-1 0 1,0 1-1,0-1 0,0 0 0,0 1 1,1-1-1,-1 0 0,0 1 0,0-1 1,0 0-1,0 1 0,0-1 0,0 1 1,0-1-1,0 0 0,0 1 1,0 0-1,-5 19 338,2-12-97,-37 168 2559,37-154-2796,0 0-1,2 0 1,0 0 0,2 1 0,0-1 0,6 25 0,-7-45-54,0 1 0,1 0 0,0-1 0,0 1 1,0-1-1,0 1 0,0-1 0,0 1 0,0-1 0,1 0 0,-1 0 0,1 0 0,0 0 0,0 0 1,-1 0-1,1 0 0,0 0 0,3 1 0,-3-2-3,-1-1-1,1 1 1,0-1-1,0 0 1,0 0 0,-1 1-1,1-1 1,0 0 0,0 0-1,0-1 1,-1 1 0,1 0-1,0-1 1,0 1 0,-1-1-1,1 1 1,0-1 0,-1 0-1,1 0 1,-1 0 0,1 0-1,-1 0 1,1 0-1,-1 0 1,1 0 0,1-3-1,6-6-73,-1 1-1,0-1 1,0-1-1,-1 0 0,0 0 1,-1 0-1,-1-1 0,1 0 1,-2 0-1,7-24 1,-10 26-36,-4 16 130,-3 17 140,5-12-88,1 0 1,0 0 0,1 0 0,0 0-1,1 0 1,0 0 0,5 14 0,-6-23-57,0 1 0,0-1 1,0 0-1,0 0 1,0-1-1,0 1 0,1 0 1,-1 0-1,0-1 0,1 1 1,0 0-1,-1-1 0,1 0 1,0 1-1,0-1 1,0 0-1,3 2 0,-3-3-7,1 1 0,-1-1 0,1 0 0,-1 0-1,1 0 1,-1 0 0,1 0 0,-1-1 0,1 1 0,0-1 0,-1 0-1,0 1 1,1-1 0,-1 0 0,0-1 0,1 1 0,-1 0-1,0-1 1,2-1 0,10-8-19,0 0 0,-1-2 0,0 1-1,-1-2 1,12-17 0,2-1-160,-26 32 160,1-1 0,-1 1 0,0-1 0,1 1 0,-1-1 0,1 1 0,-1-1 0,0 1 0,1 0 0,-1-1 0,1 1 0,-1-1 0,1 1 0,-1 0 0,1-1 0,-1 1 0,1 0 0,0 0 0,-1 0 0,1-1 0,-1 1 0,1 0 0,0 0 0,-1 0 0,2 0 0,-2 1 3,1-1-1,-1 1 0,0-1 0,1 1 1,-1 0-1,0-1 0,0 1 1,1 0-1,-1-1 0,0 1 0,0 0 1,0-1-1,0 1 0,0 0 0,0 0 1,0-1-1,0 1 0,0 0 0,-7 44-159,6-38 136,-5 33-267,4-24-288,0 0 0,-1 0 0,-8 23-1,9-42 172,2-8-122</inkml:trace>
  <inkml:trace contextRef="#ctx0" brushRef="#br0" timeOffset="1">328 143 12467,'3'17'904,"1"5"-912,2 2-24,3-1 528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1.5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143 235 14403,'1'48'1084,"-2"1"0,-2-1 0,-2 0 0,-17 66 0,21-109-1010,-4 14 199,-10 28 0,14-44-239,-1 1 0,1-1 1,-1 1-1,0-1 0,0 1 1,0-1-1,0 0 0,-1 0 1,1 0-1,-1 0 0,0-1 1,0 1-1,0-1 0,-6 4 1,8-5-22,0-1 0,-1 1 0,1-1 0,0 1 0,-1-1 1,1 0-1,0 0 0,-1 0 0,1 0 0,0 0 0,-1 0 0,1 0 0,-1 0 1,1 0-1,0-1 0,0 1 0,-1 0 0,1-1 0,0 1 0,-1-1 0,1 0 0,0 1 1,0-1-1,0 0 0,0 0 0,0 0 0,0 0 0,0 1 0,0-2 0,0 1 1,0 0-1,0 0 0,1 0 0,-1 0 0,0 0 0,1-1 0,-1 1 0,1 0 1,-1 0-1,1-1 0,0-1 0,-3-4 7,2-1 0,-1 1 0,1-1 0,1 1 0,-1-1 0,2-9 0,0 3-59,2-1 0,0 1 0,1 0 0,0 0 0,1 1 0,0-1 0,1 1 0,1 0 0,12-18 0,12-12-106,46-50-1,-23 29 41,-30 34 86,11-13 104,39-62 0,-73 103-71,0 0 0,1-1 0,-1 1 1,0 0-1,0-1 0,-1 0 0,1 1 0,0-1 1,-1 1-1,0-1 0,1 0 0,-1-3 0,0 6-8,-1 0-1,1-1 1,0 1-1,0 0 1,0 0-1,0-1 1,0 1-1,0 0 1,0-1-1,0 1 1,-1 0-1,1 0 1,0-1-1,0 1 1,0 0-1,-1 0 1,1-1-1,0 1 1,0 0-1,-1 0 1,1 0-1,0 0 0,0-1 1,-1 1-1,1 0 1,0 0-1,-1 0 1,1 0-1,0 0 1,0 0-1,-1 0 1,1 0-1,0 0 1,-1 0-1,-1 0 17,1 1-1,-1-1 1,0 1-1,1-1 0,-1 1 1,1 0-1,-1 0 1,1 0-1,-1 0 0,1 0 1,-2 1-1,-12 12 138,1 1-1,0 0 0,1 1 0,1 0 1,0 1-1,1 0 0,1 1 0,1 0 1,0 1-1,2 0 0,-11 39 0,16-52-102,1 0-1,0 0 1,1 0-1,0 0 0,0 0 1,0 0-1,0 0 1,1 0-1,0 0 1,1-1-1,1 7 0,-2-10-67,0 0 0,0 0-1,0 0 1,0 0 0,0-1-1,1 1 1,-1-1-1,1 1 1,-1-1 0,1 1-1,-1-1 1,1 0 0,0 0-1,0 1 1,-1-1-1,1 0 1,0-1 0,0 1-1,0 0 1,0-1 0,0 1-1,0-1 1,0 1-1,1-1 1,-1 0 0,0 0-1,0 0 1,0 0 0,0-1-1,0 1 1,0 0 0,0-1-1,0 1 1,3-2-1,1 0-19,1-1-1,0 0 0,-1 0 1,0-1-1,0 0 1,0 0-1,0 0 0,9-10 1,-11 11 3,39-35-198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6.2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22 16147,'0'-17'1699,"-1"12"-584,-1 14-60,-3 29-719,1 1-1,1 0 1,3 0-1,1 0 1,2 0-1,11 58 1,-13-95-327,0 1 0,0-1 0,-1 1 0,2-1 1,-1 1-1,0-1 0,3 4 0,-4-6-6,0 0-1,0 0 1,0 1-1,0-1 1,1 0-1,-1 0 1,0 0-1,0 0 1,0 1-1,1-1 1,-1 0-1,0 0 1,0 0-1,0 0 1,1 0-1,-1 0 1,0 0-1,0 0 1,1 0-1,-1 1 1,0-1-1,0 0 1,1 0-1,-1 0 1,0 0-1,0 0 1,1-1-1,-1 1 1,0 0-1,1 0 1,5-12 75,-4-2-31,0-1 0,0 1 0,-2-23 0,3-27 12,3 74-56,1 0 1,0-1-1,9 9 0,-15-17-1,0 0 0,0 0-1,0 0 1,0-1 0,0 1 0,0 0-1,0-1 1,0 1 0,0-1 0,0 1-1,1-1 1,-1 1 0,0-1-1,0 0 1,0 0 0,1 0 0,-1 1-1,0-1 1,0 0 0,1-1 0,-1 1-1,0 0 1,0 0 0,2-1 0,-1 0 0,0 0 1,0 0-1,0-1 1,0 1-1,0-1 1,0 1-1,0-1 1,-1 1-1,1-1 1,-1 0-1,3-4 1,1-2 2,-1 0 0,0-1 1,0 1-1,-1-1 0,3-14 1,-4 19-3,-1-1-1,0 1 1,-1-1 0,1 0 0,-1 0 0,0 1 0,0-1 0,-1 0 0,-1-5 0,2 10-3,0 1 0,0-1 0,0 0 0,0 0 0,0 0 0,0 0 0,0 1 0,0-1 0,0 0 0,0 0 0,0 0 0,-1 0 0,1 0 0,0 0 0,0 1 0,0-1-1,0 0 1,0 0 0,0 0 0,-1 0 0,1 0 0,0 0 0,0 0 0,0 0 0,0 0 0,-1 0 0,1 0 0,0 0 0,0 0 0,0 0 0,0 0 0,-1 0 0,1 0 0,0 0 0,0 0 0,0 0 0,0 0 0,-1 0 0,1 0 0,0 0 0,0 0 0,0 0 0,0 0 0,0 0 0,-1 0 0,1-1 0,0 1 0,0 0 0,0 0 0,0 0 0,0 0 0,0 0 0,0 0 0,-1-1 0,1 1-1,0 0 1,0 0 0,0 0 0,0 0 0,0-1 0,0 1 0,0 0 0,0 0 0,0 0 0,-6 15 9,2 2 40,1 0 0,1 0 0,0 1 1,2 25-1,0-33-23,1 0 0,1 0 1,-1 1-1,1-1 0,1 0 1,0-1-1,1 1 0,8 18 0,-11-27 9,0 1-1,0 0 0,0-1 0,0 1 0,0-1 0,1 0 1,-1 1-1,0-1 0,1 0 0,-1 0 0,1 0 1,-1 0-1,4 2 0,-4-3-7,0 0 0,0 0 0,1 1 0,-1-1 0,0 0 0,0 0 0,0 0 0,0-1 1,1 1-1,-1 0 0,0 0 0,0 0 0,0-1 0,0 1 0,0-1 0,0 1 0,0-1 0,0 1 0,0-1 0,0 0 0,0 1 0,0-1 1,1-1-1,8-8 99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2.1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47 15387,'3'-2'170,"72"-31"2622,-70 31-2600,1 0 0,0 0 0,0 0 0,0 1-1,0 0 1,0 0 0,1 1 0,-1 0 0,0 0 0,11 2 0,-16-2-172,0 0-1,0 1 0,0-1 0,0 0 0,0 1 1,0-1-1,0 1 0,0 0 0,0-1 1,0 1-1,0 0 0,0-1 0,-1 1 1,1 0-1,0 0 0,-1 0 0,1 0 0,0 0 1,-1-1-1,1 1 0,-1 0 0,1 2 1,0-1-4,-1 1 0,0 0 0,1-1 0,-1 1 0,0-1 0,0 1 1,0 0-1,-1-1 0,0 4 0,-1 5 18,-1-1 0,-1 1-1,-8 16 1,-59 105 727,-21 43 1096,90-169-1728,-1 0 0,1 0 0,0 0 1,0 0-1,1 1 0,0-1 0,-1 11 0,2-16-103,0 0 1,0 0-1,1 0 0,-1 0 0,0 0 0,0 0 1,1 0-1,-1 0 0,1 0 0,-1 0 0,1 0 1,-1 0-1,1 0 0,-1 0 0,1 0 0,0 0 1,-1-1-1,1 1 0,0 0 0,1 0 0,0 0-9,0 0 0,0 0 0,0-1 0,0 1 0,0-1 0,0 1 0,0-1 0,0 0 0,0 0 0,0 0 0,0 0 0,0 0 0,0 0 0,4-2 0,8-1-175,0-2 1,-1 0-1,1 0 0,-1-1 1,0-1-1,0 0 1,-1-1-1,0 0 0,-1-1 1,0 0-1,0-1 1,0 0-1,-2-1 0,1 0 1,-1 0-1,9-17 1,5-14-350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2.7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0 145 18276,'0'0'59,"0"0"-1,0 1 1,0-1 0,0 0 0,0 1-1,0-1 1,0 0 0,0 1 0,0-1-1,1 0 1,-1 1 0,0-1 0,0 0 0,0 1-1,0-1 1,0 0 0,1 1 0,-1-1-1,0 0 1,0 0 0,0 1 0,1-1-1,-1 0 1,0 0 0,1 0 0,-1 1-1,0-1 1,0 0 0,1 0 0,-1 0-1,1 1 1,12-3 581,15-13-151,-27 14-416,77-56-1723,13-7-1301,-88 62 2603,0 0 0,0 1 0,0-1 0,0 1 0,0-1 0,0 1 0,0 0 0,0 0 0,1 1 1,-1-1-1,0 1 0,7-1 0,-8 2 424,0-1 1,0 1-1,0 0 0,0 0 1,0 0-1,-1 0 1,1 0-1,0 0 1,0 0-1,-1 0 0,1 1 1,-1-1-1,1 1 1,-1-1-1,0 1 0,1-1 1,-1 1-1,0 0 1,0 0-1,0 0 1,1 3-1,3 7 676,-1 0 1,0 1-1,3 23 1,-5-25-169,-1-1 1,2 0 0,-1 0-1,2 0 1,-1 0 0,1-1-1,9 16 1,-13-25-550,1 1 1,-1 0-1,1-1 1,0 1-1,-1 0 1,1-1-1,0 1 1,0-1-1,0 1 1,-1-1-1,1 1 1,0-1-1,0 0 1,0 1-1,0-1 1,0 0-1,0 0 1,0 1-1,-1-1 1,1 0 0,0 0-1,0 0 1,0 0-1,0 0 1,0-1-1,0 1 1,0 0-1,0 0 1,0-1-1,0 1 1,-1 0-1,1-1 1,1 0-1,30-21 307,-24 15-289,2-1-10,67-48 114,-69 51-166,1-1-1,1 1 1,-1 1 0,1 0-1,0 0 1,18-4-1,-25 8 7,-1-1 0,1 1 0,-1 0 0,1 0 0,-1 0 0,1 0-1,-1 0 1,1 1 0,-1-1 0,1 1 0,-1-1 0,1 1 0,-1 0-1,0 0 1,1 0 0,-1 0 0,0 1 0,0-1 0,0 0 0,0 1-1,0 0 1,0-1 0,0 1 0,-1 0 0,1 0 0,0 0 0,-1 0 0,0 0-1,1 0 1,-1 1 0,0-1 0,0 0 0,0 1 0,-1-1 0,2 5-1,1 7 64,-1 1 0,0 0 0,0 0 0,-2 26 0,0-28 19,-1-11-57,1 1 1,0-1-1,1 0 0,-1 1 1,0-1-1,1 0 1,-1 1-1,1-1 1,0 0-1,-1 0 0,3 3 1,-3-5-17,0 0 1,0 1 0,0-1-1,1 0 1,-1 0 0,0 0-1,0 1 1,1-1-1,-1 0 1,0 0 0,1 0-1,-1 0 1,0 0-1,0 1 1,1-1 0,-1 0-1,0 0 1,1 0-1,-1 0 1,0 0 0,1 0-1,-1 0 1,0 0 0,1 0-1,-1 0 1,0 0-1,1 0 1,-1-1 0,14-10 94,23-38-171,-23 31-185,-1-1 1,2 2-1,1 0 1,28-25 0,-43 41 219,0 0 0,0 1 0,1-1 0,-1 0 0,0 0 1,0 1-1,1-1 0,-1 0 0,0 1 0,1-1 0,-1 1 0,1 0 1,-1-1-1,1 1 0,-1 0 0,1 0 0,-1 0 0,1 0 1,-1 0-1,1 0 0,-1 1 0,0-1 0,3 1 0,-3 0 4,1 0-1,-1 0 0,1 0 1,-1 1-1,0-1 0,0 0 1,1 1-1,-1-1 0,0 1 1,0-1-1,0 1 1,-1 0-1,1-1 0,0 1 1,-1 0-1,1 0 0,-1-1 1,1 4-1,3 22-15,-1 0 0,-1 50 0,-2-75 43,-5-19-427,1-5 337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3.3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19628,'3'3'1312,"3"3"-1360,0-2-280,8 2 640,-1-1-192,11 4-216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3.8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1 15939,'-4'4'309,"-1"0"-1,1-1 1,-1 1 0,0-1-1,0 0 1,0 0-1,-1-1 1,1 0-1,-7 3 1,6-3 5,0 0 0,0 0 0,0 1 0,1 0 0,-1 1 0,1-1 0,-9 8 0,14-11-314,0 0 0,-1 0 1,1 1-1,0-1 1,0 0-1,-1 0 1,1 1-1,0-1 1,0 0-1,0 0 0,-1 1 1,1-1-1,0 0 1,0 1-1,0-1 1,0 0-1,0 1 1,0-1-1,0 0 0,-1 1 1,1-1-1,0 0 1,0 1-1,0-1 1,0 1-1,1-1 1,-1 0-1,0 1 0,0-1 1,0 0-1,0 1 1,0-1-1,11 7-221,18-4-279,-19-2 287,7-1-4,0 1 0,-1 0 0,0 1 0,1 1 0,21 7 0,-35-9 239,0 0 0,0 1 0,-1-1 1,1 1-1,0 0 0,0 0 0,-1 0 1,1 0-1,-1 0 0,1 0 0,-1 1 1,0-1-1,0 1 0,2 3 0,-3-3 55,0 0 0,0 0 0,0 0 0,0 1-1,0-1 1,-1 0 0,0 0 0,0 1 0,0-1 0,0 0-1,0 1 1,0-1 0,-1 0 0,0 0 0,0 1 0,0-1-1,-1 3 1,-1 2 148,-1 0 0,0-1-1,0 1 1,-1-1 0,0 0 0,0 0 0,0 0-1,-1-1 1,-12 11 0,14-13-145,-1-1 0,0 1 0,1-1 0,-1 0 1,0 0-1,0-1 0,-1 1 0,1-1 0,-1 0 0,1 0 1,-1-1-1,1 0 0,-1 0 0,0 0 0,-8-1 0,13 1-127,0-1 0,0 0 1,-1-1-1,1 1 0,0 0 0,0 0 0,0 0 0,0-1 0,0 1 0,0 0 0,0-1 1,0 1-1,0-1 0,0 1 0,0-1 0,0 0 0,0 1 0,0-1 0,0 0 0,0 0 1,1 1-1,-1-1 0,0 0 0,1 0 0,-1 0 0,1 0 0,-1 0 0,1 0 0,-1 0 0,1 0 1,-1 0-1,1 0 0,0-1 0,0 1 0,0 0 0,-1 0 0,1 0 0,0 0 0,1 0 1,-1 0-1,0-1 0,0 1 0,0 0 0,1 0 0,-1 0 0,1-1 0,0-2-261,0 0 0,1 1 0,0-1 0,0 1 0,0 0 0,0-1 0,0 1 0,0 0 0,1 0 0,0 1 0,-1-1 0,6-4 0,7 0-501,0 0-1,0 1 0,0 0 0,1 1 1,0 1-1,32-5 0,-27 6 926,0-1 1,0-1-1,25-10 1,-30 8 550,-1-1 0,25-15 0,-35 19-383,1-1 1,-1 1-1,1-1 0,-1 0 0,0 0 1,-1 0-1,0-1 0,1 1 0,3-8 1,-8 12-237,0 1 1,1 0 0,-1-1 0,1 1 0,-1-1 0,0 1 0,0-1-1,1 1 1,-1-1 0,0 1 0,0-1 0,1 1 0,-1-1 0,0 1 0,0-1-1,0 0 1,0 1 0,0-1 0,0 1 0,0-1 0,0 1 0,0-1-1,0 0 1,0 1 0,0-1 0,0 1 0,0-1 0,-1 1 0,1-1-1,0 1 1,0-1 0,-1 0 0,0 1 15,0 0 1,0 1-1,0-1 0,0 0 1,0 1-1,0-1 1,0 1-1,0-1 0,1 1 1,-1 0-1,0-1 0,0 1 1,1 0-1,-1-1 0,0 1 1,1 0-1,-1 0 0,0 1 1,-4 6 169,0 1 1,0-1 0,1 1 0,0 0-1,1 0 1,-5 18 0,7-23-189,0 0 0,0 0 1,1 0-1,-1 0 0,1 1 0,0-1 1,0 0-1,0 0 0,1 0 0,-1 1 1,1-1-1,0 0 0,0 0 0,1 0 1,-1 0-1,1 0 0,0-1 0,3 5 1,-4-6-29,1-1 0,-1 1 1,1-1-1,0 0 1,0 0-1,0 1 0,0-1 1,0 0-1,0-1 1,0 1-1,0 0 0,0-1 1,0 1-1,0-1 1,1 1-1,-1-1 0,0 0 1,0 0-1,1 0 0,-1 0 1,0-1-1,0 1 1,0 0-1,3-2 0,4 0 0,-1-1-1,0 0 0,0-1 0,14-8 0,109-79-321,-129 89 299,0 0 1,1 1-1,-1 0 0,1-1 0,-1 1 1,1 0-1,0 1 0,-1-1 0,1 0 1,0 1-1,3-1 0,-5 1 14,0 0 1,0 0-1,0 1 0,-1-1 1,1 0-1,0 1 1,0-1-1,0 1 0,0-1 1,0 1-1,-1-1 0,1 1 1,0-1-1,-1 1 1,1 0-1,0-1 0,-1 1 1,1 0-1,-1 0 0,1 0 1,-1-1-1,1 1 0,-1 0 1,1 0-1,-1 0 1,0 0-1,0 0 0,1 0 1,-1 0-1,0 0 0,0 0 1,0-1-1,0 3 0,0 47 697,-1-37-428,1-1 1,0 0 0,2 13 0,-2-24-266,0-1 0,0 0-1,0 1 1,0-1 0,0 1 0,0-1 0,0 0 0,0 1 0,0-1 0,0 1-1,0-1 1,0 0 0,0 1 0,1-1 0,-1 1 0,0-1 0,0 0 0,1 1-1,-1-1 1,0 0 0,0 0 0,1 1 0,-1-1 0,0 0 0,1 1 0,-1-1-1,0 0 1,1 0 0,-1 0 0,0 1 0,2-1 0,7-9-787,3-23-702,-12 13 1069,-1-2-122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4.3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145 0 17628,'-31'27'3517,"22"-19"-2889,-1 0 1,-12 14-1,10-7-414,0 0-1,2 0 0,0 1 1,0 0-1,-8 21 1,18-37-216,0 0 1,0 1 0,0-1 0,0 0 0,0 0 0,0 0-1,-1 0 1,1 0 0,0 0 0,0 0 0,0 1 0,0-1-1,0 0 1,0 0 0,0 0 0,0 0 0,0 0 0,0 1 0,0-1-1,0 0 1,0 0 0,0 0 0,0 0 0,0 0 0,0 0-1,0 1 1,0-1 0,0 0 0,0 0 0,0 0 0,0 0 0,1 0-1,-1 0 1,0 1 0,0-1 0,0 0 0,0 0 0,0 0-1,0 0 1,0 0 0,0 0 0,0 0 0,1 0 0,-1 0 0,0 0-1,0 1 1,0-1 0,0 0 0,0 0 0,1 0 0,9-4-64,20-15-67,-17 10 59,8-2-38,-1 0 1,1 1-1,32-9 0,-45 16 80,0 1 0,0 0 0,0 0 1,1 1-1,-1 0 0,0 1 1,1-1-1,-1 2 0,0-1 1,1 1-1,-1 0 0,15 5 1,-20-5 31,0 0 0,0 1 0,0-1 0,0 1 0,0 0 0,-1 0 0,1 0 0,-1 0 0,1 0 0,-1 0 0,0 1 0,0-1 0,0 1 0,0-1 0,0 1 0,0 0 0,-1 0 1,0 0-1,1 0 0,-1 0 0,0 0 0,0 0 0,-1 0 0,1 0 0,-1 1 0,0-1 0,1 0 0,-1 0 0,-1 1 0,1-1 0,0 0 0,-2 4 0,0 4 69,-1-1-1,0 1 0,-1-1 0,0 1 0,-1-1 0,0 0 1,-1-1-1,-8 12 0,4-7 47,-1-1 0,0 0 0,-1-1 0,0 0 0,-1-1 0,0 0-1,-1-1 1,0-1 0,-1 0 0,-23 10 0,35-17-184,0-1-1,0 0 1,-1 0 0,1 0-1,0-1 1,0 1 0,0-1 0,0 1-1,-1-1 1,-3-1 0,6 1 26,0 0 1,0 0-1,0-1 1,0 1-1,0-1 1,0 1 0,0-1-1,0 1 1,1-1-1,-1 0 1,0 1-1,0-1 1,1 0-1,-1 0 1,0 0 0,1 1-1,-1-1 1,0 0-1,1 0 1,-1 0-1,1 0 1,0 0-1,-1 0 1,1 0 0,0 0-1,0 0 1,-1 0-1,1 0 1,0 0-1,0 0 1,0 0-1,0 0 1,1-2 0,1-26-369,7-13-151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4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71 1 16692,'-15'37'1270,"2"2"1,1-1 0,-11 74-1,19-87-1033,2 0 0,0 0-1,2 0 1,1 0 0,1 0-1,1-1 1,9 33 0,-2-29-176,-10-28-60,0 1 0,0-1-1,0 1 1,1-1 0,-1 0 0,0 1 0,0-1 0,0 1 0,0-1 0,1 0 0,-1 1 0,0-1 0,0 0 0,1 1 0,-1-1 0,0 0 0,1 1-1,-1-1 1,0 0 0,1 0 0,-1 1 0,0-1 0,1 0 0,-1 0 0,0 0 0,1 0 0,-1 0 0,1 1 0,-1-1 0,0 0 0,1 0 0,-1 0-1,1 0 1,-1 0 0,1 0 0,-1 0 0,0 0 0,1 0 0,-1 0 0,1-1 0,-1 1 0,0 0 0,1 0 0,-1 0 0,1 0 0,-1-1-1,0 1 1,1 0 0,-1 0 0,0-1 0,1 1 0,-1 0 0,0-1 0,0 1 0,1 0 0,-1-1 0,0 1 0,0 0 0,0-1 0,1 1 0,-1-1-1,3-7-2,-1 1 1,0-1-1,0-1 0,0 1 0,-1 0 0,-1 0 0,1 0 0,-2-15 0,1 4-13,0 3 11,1 4-6,0 0 1,-1 0-1,-1 0 1,0 0 0,-1 0-1,-5-20 1,7 31 7,0 0 0,-1 1 1,1-1-1,0 0 0,0 1 0,-1-1 1,1 1-1,0-1 0,-1 0 1,1 1-1,0-1 0,-1 1 1,1-1-1,-1 1 0,1-1 0,-1 1 1,1 0-1,-1-1 0,-1 0 1,2 1 1,0 0-1,-1 1 1,1-1 0,-1 0 0,1 0 0,0 0 0,-1 1 0,1-1 0,0 0 0,0 0 0,-1 0 0,1 1 0,0-1 0,0 0-1,-1 1 1,1-1 0,0 0 0,0 1 0,0-1 0,-1 0 0,1 1 0,0-1 0,0 0 0,0 1 0,-6 28 25,6-16-24,1-1 1,0 1-1,0-1 1,2 1-1,5 20 0,-7-29 0,1 0 0,0 0-1,-1-1 1,1 1 0,0-1-1,1 1 1,-1-1 0,0 0-1,6 6 1,-6-8 0,0 0 0,0 0 0,-1 0 0,1 0 0,0 0 0,0 0 0,0 0 0,0 0-1,0-1 1,0 1 0,0-1 0,0 0 0,0 1 0,0-1 0,0 0 0,0 0 0,0 0 0,0-1 0,1 1 0,1-1 0,1-1 1,0 0 0,0 0-1,0 0 1,-1-1 0,1 1 0,-1-1 0,1 0 0,-1-1 0,0 1 0,0-1 0,-1 0 0,1 0 0,-1 0 0,5-7-1,3-7 12,-1 1 0,11-27-1,-16 33-2,5-9 46,-1-1-1,6-25 0,-18 64 36,0 0 0,1 0 0,1 0-1,1 0 1,0 1 0,2-1-1,0 0 1,6 27 0,-7-43-71,0 0 0,0 0 0,-1 1 0,1-1 0,1 0 0,-1 0 0,0 0 0,0 0 0,1-1 0,-1 1-1,1 0 1,0 0 0,-1-1 0,1 1 0,0-1 0,0 0 0,0 0 0,0 1 0,0-1 0,0 0 0,0-1 0,3 2 0,-1-1 6,-1-1-1,1 0 0,-1 0 1,1 0-1,-1 0 1,1 0-1,-1-1 0,1 1 1,-1-1-1,1 0 0,-1 0 1,0-1-1,0 1 0,5-3 1,8-6 36,-1 0 0,0-1 0,-1-1 0,0 0 0,18-21 0,-11 8-13,0-1 0,19-34 0,-28 39-24,-13 41-24,-6 16-4,1-11 28,1-1-1,1 1 1,1 0 0,1 0 0,3 44 0,-1-66-23,1 1-1,-1-1 1,1 0 0,0 0 0,0 1 0,1-1 0,2 5 0,-4-7-26,0-1 1,1 1-1,-1-1 1,1 1-1,-1-1 1,1 1 0,-1-1-1,1 0 1,-1 1-1,1-1 1,0 0-1,-1 1 1,1-1-1,-1 0 1,1 0-1,0 0 1,-1 1-1,1-1 1,0 0-1,-1 0 1,1 0-1,0 0 1,-1 0-1,1 0 1,0 0-1,-1 0 1,1-1-1,0 1 1,-1 0 0,1 0-1,-1 0 1,1-1-1,0 1 1,-1 0-1,1-1 1,-1 1-1,1 0 1,-1-1-1,1 1 1,-1-1-1,1 1 1,-1-1-1,0 1 1,1-1-1,-1 1 1,1-2-1,2-2-102,0 0 0,0-1 0,0 1 0,0-1-1,-1 0 1,0 0 0,0 0 0,0 0-1,-1 0 1,0 0 0,0 0 0,0-1 0,0-9-1,2-27-430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5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 2 15107,'-5'-1'1889,"-1"4"-1081,-1 3-336,2 1 1552,4 1-1223,-1-2 279,-2-2-744,-7 1-176,-1-2-56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38:35.9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142 70 18052,'-3'0'213,"0"-1"0,0 1 0,1-1 0,-1 1 0,0 0 1,0 0-1,0 0 0,1 0 0,-1 1 0,0-1 0,1 1 0,-1 0 1,0 0-1,1 0 0,-1 0 0,1 0 0,-1 0 0,1 1 0,-4 2 0,2 0 16,1-1-1,-1 1 1,1 1-1,0-1 1,0 0-1,1 1 0,-1-1 1,1 1-1,-3 9 1,2-4-64,-1 1 1,2 0-1,0 0 1,0 0 0,1 0-1,0 0 1,1 12-1,0-18-165,0 0 0,1 0-1,0 0 1,0 0 0,0 0-1,0 0 1,1-1 0,0 1-1,0 0 1,0-1 0,0 1-1,1-1 1,0 0 0,0 0-1,0 0 1,0 0 0,8 6 0,-7-7-42,-1 1 1,1-1-1,-1 1 1,0 0-1,1 0 1,-2 0-1,1 1 1,0-1 0,-1 1-1,0 0 1,0-1-1,-1 1 1,1 0-1,-1 0 1,0 0-1,0 0 1,0 0 0,-1 0-1,0 1 1,0-1-1,0 0 1,-1 0-1,-2 10 1,-1 3 108,-1 1 0,-1-2 1,0 1-1,-1-1 0,-12 21 1,17-34-40,-2 4 56,0 0 0,-1-1 0,1 0 0,-2 1 0,1-2 0,-1 1 0,-6 6 0,11-12-76,1-1-1,0 1 1,0-1 0,-1 0-1,1 1 1,0-1 0,-1 0-1,1 1 1,-1-1 0,1 0-1,0 1 1,-1-1-1,1 0 1,-1 0 0,1 0-1,-1 1 1,1-1 0,0 0-1,-1 0 1,1 0 0,-1 0-1,1 0 1,-1 0 0,1 0-1,-1 0 1,1 0 0,-1 0-1,1 0 1,-1 0 0,1 0-1,-1 0 1,1 0 0,-1-1-1,1 1 1,-1 0 0,1 0-1,0 0 1,-1-1 0,1 1-1,-1 0 1,1-1 0,0 1-1,-1 0 1,1-1 0,0 1-1,-1 0 1,1-1 0,0 1-1,0-1 1,-1 1 0,1-1-1,0 1 1,0-1 0,0 1-1,0-1 1,-1 1 0,1 0-1,0-1 1,0 1 0,0-1-1,0 1 1,0-1-1,0 1 1,1-2 0,1-33 142,18-37-425,3 0 1,58-125-1,-46 119 65,-16 32 54,-10 21 92,1 1 0,2 0 0,19-31 0,-30 79 242,-10 34 62,4-32-93,1 1 0,2 0 0,0-1 1,4 47-1,-2-70-127,0 1 0,1-1 0,0 0 0,0 1 0,0-1 1,0 0-1,0 1 0,1-1 0,-1 0 0,1 0 0,0 0 0,0 0 0,0-1 0,0 1 0,1 0 0,-1-1 1,1 0-1,3 3 0,-3-3-4,1 0 1,-1-1-1,1 1 1,0-1-1,-1 0 0,1 0 1,0 0-1,0-1 1,0 1-1,0-1 1,-1 0-1,1 0 1,0 0-1,0-1 1,0 0-1,4-1 0,5-1 5,-1-1 0,0 0 0,0-1 1,0 0-1,-1-1 0,12-8 0,62-50-25,-63 45-49,2 1 0,39-22-1,-62 39 50,-1 1 0,1 0 0,0-1 0,0 1 0,0-1 0,0 1 0,0 0 0,0 0 0,0-1 0,0 1 0,0 0 0,0 0 0,0 0 0,-1 0 0,3 1 0,-2-1 3,-1 0-1,1 0 1,-1 1 0,1-1-1,-1 0 1,0 1-1,1-1 1,-1 0-1,1 1 1,-1-1 0,0 0-1,1 1 1,-1-1-1,0 1 1,0-1-1,1 1 1,-1-1-1,0 1 1,0-1 0,0 1-1,1 0 1,-1 3-1,1 0-1,-1 0 1,0 0 0,0 0 0,-1 8 0,0-5 0,0-3-1,0 6 17,1 1 1,-1-1-1,2 0 1,-1 1-1,4 13 1,-4-22-13,0-1 0,1 0 1,-1 1-1,0-1 0,1 0 1,0 0-1,-1 0 0,1 0 1,0 0-1,-1 1 1,1-1-1,0 0 0,0-1 1,0 1-1,0 0 0,0 0 1,0 0-1,0 0 1,0-1-1,2 2 0,0-2-3,-1 0 0,0 0 0,0 1 0,0-2 0,0 1 0,1 0-1,-1 0 1,0-1 0,0 1 0,0-1 0,0 1 0,0-1 0,0 0 0,0 0-1,0 0 1,0 0 0,2-2 0,30-24-99,-26 21 32,-1 0 1,1 0 0,12-7 0,-20 13 48,1-1 0,-1 1 1,1 0-1,-1-1 0,0 1 0,1 0 1,-1 0-1,1-1 0,-1 1 0,0 0 1,1 0-1,-1 0 0,1 0 1,-1 0-1,1-1 0,-1 1 0,1 0 1,-1 0-1,1 0 0,-1 0 1,1 0-1,-1 0 0,0 0 0,1 1 1,-1-1-1,1 0 0,-1 0 0,1 0 1,-1 0-1,1 1 0,-1-1 1,0 0-1,1 0 0,-1 1 0,1-1 1,-1 0-1,0 1 0,1-1 1,-1 0-1,0 1 0,0-1 0,1 0 1,-1 1-1,0-1 0,0 1 0,1-1 1,-1 1-1,0-1 0,0 0 1,0 1-1,0-1 0,0 1 0,0 0 1,-3 31-901,1-20 812,2-3-185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04.5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83 230 15635,'0'-1'67,"0"0"0,0 0 0,-1 0 0,1 0 0,0 0 0,-1 0 0,1 0 0,-1 0 0,1 0 0,-1 0 0,1 0-1,-1 1 1,0-1 0,1 0 0,-1 0 0,0 1 0,0-1 0,1 0 0,-1 1 0,0-1 0,0 1 0,0-1 0,0 1 0,0-1-1,0 1 1,0 0 0,0-1 0,0 1 0,0 0 0,0 0 0,0 0 0,0 0 0,0 0 0,0 0 0,0 0 0,0 0 0,0 0 0,0 0-1,0 1 1,0-1 0,0 0 0,0 1 0,0-1 0,0 1 0,-1 0 0,-2 1 75,1 1-1,0-1 1,0 1-1,0 0 1,0 0-1,0 0 1,1 0-1,-1 1 1,1-1-1,-3 7 1,2-5-3,1 1-1,1 0 1,-1 0 0,1 0 0,0 0-1,0 11 1,0-16-109,1 1 0,0-1 0,1 0-1,-1 0 1,0 0 0,0 0 0,0 0 0,1 0 0,-1 0 0,0 0-1,1 0 1,-1 0 0,1 0 0,-1 0 0,1 0 0,-1 0 0,1-1-1,0 1 1,0 1 0,0-2 2,1 1-1,-1-1 0,0 0 1,0 0-1,0 1 0,0-1 1,0 0-1,0 0 0,1 0 1,-1 0-1,0 0 0,0-1 1,0 1-1,0 0 0,0-1 1,0 1-1,0 0 0,0-1 1,0 1-1,0-1 0,0 1 1,0-1-1,1-1 0,8-4 72,0-1 0,-1-1 0,0 0 0,0 0 0,-1-1 0,0 0-1,-1 0 1,0-1 0,9-15 0,2-8 201,23-59 0,-34 76-225,-3 7 8,0-2 0,0 1 0,-1-1 0,0 1 0,2-17 0,-5 27-81,0 0 1,-1 0-1,1 0 0,0 0 0,0 0 0,0 0 0,0 0 0,0 0 1,0 0-1,0 0 0,0 0 0,0 0 0,0 0 0,0 0 0,0 0 1,0 0-1,0 0 0,0 0 0,0 0 0,0 0 0,0 0 0,0 0 1,0 0-1,0 0 0,0 0 0,0 0 0,0 0 0,0 0 0,-1-1 1,1 1-1,0 0 0,0 0 0,0 0 0,0 0 0,0 0 0,0 0 1,0 0-1,0 0 0,0 0 0,-3 9 122,-4 16 17,2 6 4,-2 50 0,6-67-140,1-1 0,1 1 0,1 0 0,0-1-1,0 1 1,7 18 0,-8-29-10,0 1 0,1-1 0,-1 0 0,1 1 0,0-1 0,0 0 0,1 0 0,-1 0 0,0-1 0,1 1 0,0 0 0,-1-1 0,1 0 0,0 0 0,0 0 0,1 0 0,-1 0 0,0 0 0,1-1 0,3 2 0,-3-2-3,0-1 1,1 1 0,-1-1-1,0 1 1,1-2 0,-1 1-1,0 0 1,0-1 0,1 1-1,-1-1 1,0-1 0,0 1-1,0 0 1,0-1 0,0 0-1,0 0 1,5-4 0,-1 1-3,0-1 1,0 0-1,-1 0 0,0-1 1,0 0-1,0 0 0,-1 0 1,0-1-1,-1 0 0,0 0 1,0-1-1,0 0 0,-1 1 1,-1-2-1,1 1 0,2-12 1,-8 30 11,1 1 0,0 0 0,1 0 1,0-1-1,0 1 0,1 0 0,0 0 1,1-1-1,0 1 0,1 0 0,6 15 0,-8-22-4,0-1-1,0 0 0,0 0 1,1 1-1,-1-1 0,1 0 1,-1 0-1,1 0 0,0 0 1,-1-1-1,1 1 0,0 0 1,0-1-1,1 1 0,-1-1 1,0 0-1,0 0 0,1 0 1,-1 0-1,0 0 0,1 0 0,-1-1 1,1 1-1,-1-1 0,1 1 1,-1-1-1,1 0 0,-1 0 1,1 0-1,0-1 0,-1 1 1,1 0-1,-1-1 0,0 0 1,1 0-1,2 0 0,3-3 1,0 0 0,0 0 0,-1 0 0,1-1 0,-1 0 0,0 0 0,0-1 0,-1 0 0,9-9-1,44-71-339,-59 86 333,0-1-1,1 1 1,-1 0 0,0-1 0,0 1 0,1 0-1,-1 0 1,0 0 0,0-1 0,1 1 0,-1 0-1,0 0 1,1 0 0,-1 0 0,0 0 0,1 0-1,-1 0 1,0-1 0,1 1 0,-1 0 0,0 0-1,1 0 1,-1 0 0,0 0 0,1 1 0,-1-1-1,0 0 1,1 0 0,-1 0 0,0 0 0,1 0-1,-1 0 1,0 0 0,1 1 0,-1-1 0,0 0-1,0 0 1,1 0 0,-1 1 0,0-1 0,0 0-1,1 0 1,-1 1 0,0-1 0,0 0 0,0 1-1,1-1 1,-1 0 0,0 1 0,0-1 0,0 0-1,0 1 1,0-1 0,0 0 0,0 1 0,8 24-119,-7-22 99,1 5-62,1 5 107,1 0 0,0 0 0,7 12-1,-10-23-57,0 0 1,-1 0-1,2 0 0,-1 0 0,0 0 0,0 0 0,0 0 0,1-1 0,-1 1 0,1 0 0,0-1 0,-1 0 0,1 1 0,0-1 0,0 0 0,0 0 0,-1 0 0,1 0 0,1 0 0,-1 0 0,0-1 0,0 1 0,0 0 0,0-1 0,0 0 0,3 0 0,-3 0 18,-1 0-1,1-1 1,-1 1-1,0-1 0,1 0 1,-1 1-1,1-1 1,-1 0-1,0 0 0,0 0 1,0 0-1,1 0 1,-1 0-1,0 0 0,0 0 1,0 0-1,-1-1 1,1 1-1,1-3 0,4-14-224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05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1 19204,'-5'13'1280,"5"-2"105,2-5-1561,4-5 1032,0-1-384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6.8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89 13971,'2'-8'697,"2"-39"1123,-4 46-1719,0-1 0,0 1 0,1-1 0,-2 1 0,1 0 0,0-1-1,0 1 1,0-1 0,-1 1 0,1 0 0,-1-1 0,1 1 0,-1 0-1,1-1 1,-1 1 0,0 0 0,1 0 0,-1 0 0,0-1 0,0 1-1,0 0 1,0 0 0,0 0 0,0 0 0,-2 0 0,1 0 15,0 1 0,0 0 0,0 0 0,0 0 0,0 0 0,1 1 0,-1-1 0,0 0 0,0 1 0,0-1 1,1 1-1,-1 0 0,0 0 0,0 0 0,1 0 0,-1 0 0,1 0 0,-1 0 0,1 0 0,-1 0 0,1 1 0,0-1 0,-2 3 0,-30 41 791,29-39-762,-7 11-120,0 0 1,2 1 0,0 1 0,1-1-1,1 1 1,1 0 0,0 1-1,2-1 1,-4 31 0,8-49-34,0-1-1,0 1 1,0-1 0,0 0-1,0 1 1,0-1 0,0 1-1,0-1 1,0 0 0,0 1-1,1-1 1,-1 0 0,0 1-1,0-1 1,0 1 0,1-1-1,-1 0 1,0 0 0,0 1-1,1-1 1,-1 0 0,0 1-1,1-1 1,-1 0 0,0 0-1,1 1 1,-1-1 0,0 0-1,1 0 1,-1 0 0,0 0-1,1 0 1,-1 1 0,1-1-1,-1 0 1,0 0 0,1 0-1,-1 0 1,1 0 0,-1 0-1,0 0 1,1 0 0,-1-1-1,1 1 1,0 0 0,26-7-179,-8 1 119,-13 5 60,0 1 0,-1 0-1,1 0 1,0 0-1,0 1 1,0-1-1,0 2 1,0-1 0,0 0-1,-1 1 1,1 0-1,-1 1 1,7 3-1,-8-3 5,0 0-1,0 0 1,0 0-1,0 1 1,-1 0-1,1 0 1,-1 0-1,0 0 1,0 0-1,-1 0 0,1 1 1,-1 0-1,0-1 1,0 1-1,2 9 1,-3-6 16,1 0 1,-2 0 0,1 0-1,-1 0 1,0 0 0,-1 0-1,1 0 1,-2 0 0,1 0-1,-1 0 1,-4 9-1,5-12 12,-1-1-1,0 0 0,0 1 0,0-1 0,0 0 1,-1 0-1,1 0 0,-1-1 0,0 1 0,0-1 1,-1 1-1,1-1 0,-1 0 0,0 0 0,1 0 1,-1-1-1,0 0 0,-1 1 0,1-1 0,-7 2 1,10-4-50,0 1 0,0-1 1,1 0-1,-1 0 1,0 1-1,0-1 1,0 0-1,0 0 0,0 0 1,0 0-1,0 0 1,0 0-1,1 0 1,-1 0-1,0-1 0,0 1 1,0 0-1,0 0 1,0-1-1,0 1 0,1-1 1,-1 1-1,0-1 1,0 1-1,1-1 1,-2 0-1,1 0-72,1-1-1,0 1 1,-1 0 0,1 0-1,0 0 1,0-1-1,0 1 1,-1 0 0,1-1-1,1 1 1,-1 0 0,0 0-1,0-1 1,0 1 0,1 0-1,0-2 1,2-5-380,0 0 0,1 0 0,0 0 1,6-9-1,9-7-362,2-3-140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05.6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87 6 18620,'3'-1'230,"-1"0"0,0 0-1,0 1 1,1-1 0,-1 0 0,1 1 0,-1 0 0,0 0-1,1-1 1,-1 2 0,1-1 0,-1 0 0,0 0-1,1 1 1,-1-1 0,0 1 0,1 0 0,-1-1 0,0 1-1,0 0 1,0 1 0,0-1 0,0 0 0,3 2 0,-3 0-180,0 0 0,1 1 0,-1-1 0,-1 0 0,1 1 0,0-1 0,-1 1 0,0-1 0,1 1 0,-2 0 0,1 0 0,0-1 0,-1 1 0,1 8 0,-2 10 47,-1 1-1,-1 0 1,-1 0-1,-1-1 1,0 0-1,-10 22 1,6-17 70,1 1 1,1 0-1,-3 33 1,10-58-157,0 0 1,-1 0-1,1 0 1,1 0 0,-1 0-1,0 0 1,1 0-1,-1 0 1,1-1 0,0 1-1,0 0 1,0 0-1,1 0 1,-1-1 0,0 1-1,1-1 1,0 1-1,0-1 1,0 1 0,0-1-1,0 0 1,0 0-1,0 0 1,1 0 0,-1-1-1,4 3 1,-3-3-105,1 0 1,-1 1 0,1-1 0,-1-1-1,1 1 1,-1 0 0,1-1 0,0 0-1,-1 0 1,1 0 0,-1 0 0,1-1 0,0 1-1,-1-1 1,1 0 0,-1 0 0,1 0-1,-1 0 1,0-1 0,1 0 0,2-2-1,-3 3 25,-1-1 0,0 1 1,0-1-1,-1 0 0,1 0 0,0 0 0,0 0 0,-1 0 0,1 0 0,-1 0 0,2-5 0,1-7-449</inkml:trace>
  <inkml:trace contextRef="#ctx0" brushRef="#br0" timeOffset="1">0 233 17500,'2'0'1840,"7"0"-1256,7-5-248,5 2 1049,9-1-1065,5 1-440,3-3 24,2-2 176,-7-4-192,-3-4-152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06.1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235 70 19348,'-7'36'1713,"-1"12"-1201,1 5-224,1 6 544,0 1-424,3-3-624,3-6-344,1-14-552,1-5-385,1-14 977,-2-6-360,-1-14-192</inkml:trace>
  <inkml:trace contextRef="#ctx0" brushRef="#br0" timeOffset="1">1 135 16460,'11'-11'782,"0"0"0,1 0 0,1 1 0,-1 1 1,2 0-1,18-9 0,-7 6-206,0 1 0,47-14-1,-67 24-550,1-1 0,-1 1 0,1 0 0,-1 0 0,1 0 0,0 1-1,0 0 1,-1 0 0,10 2 0,-13-1-21,0-1 0,0 1 0,0 0 0,0 0 0,0 0 0,0 0 0,-1 0 0,1 1 0,-1-1 0,1 1 0,-1-1 0,1 1 0,-1-1 0,0 1 0,1 0 0,-1-1 0,0 1 0,0 0 0,0 0 0,-1 0 0,1 0 0,0 0 0,-1 0 0,1 0 0,-1 0 0,0 0 0,0 0 0,0 1-1,0 2 1,0 10 64,0 0-1,-2 0 0,0 0 0,-5 20 0,-21 60 354,17-59-212,10-36-209,1 1 0,0-1 0,0 1 0,0-1 0,0 0 0,0 1 0,0-1 0,0 1 1,0-1-1,0 1 0,0-1 0,0 0 0,0 1 0,0-1 0,1 1 0,-1-1 0,0 0 0,0 1 0,0-1 0,0 1 0,1-1 0,-1 0 0,0 1 0,0-1 0,1 0 1,-1 1-1,0-1 0,1 0 0,-1 0 0,0 1 0,1-1 0,-1 0 0,0 0 0,1 0 0,-1 1 0,1-1 0,-1 0 0,1 0 0,-1 0 0,0 0 0,1 0 0,-1 0 1,1 0-1,-1 0 0,1 0 0,27-1-202,-13 1 84,-9 1 71,-1 0 1,1 0-1,-1 1 1,0-1-1,1 2 1,-1-1-1,0 0 1,0 1 0,-1 0-1,1 0 1,0 1-1,-1-1 1,0 1-1,0 0 1,0 0-1,0 0 1,3 6-1,-5-7 55,1 2 0,-1-1-1,0 0 1,-1 0 0,1 1-1,-1-1 1,0 0 0,0 1-1,0 0 1,0-1-1,-1 1 1,0-1 0,0 1-1,0 0 1,-1-1 0,1 1-1,-1-1 1,0 1 0,0-1-1,-1 1 1,-1 4-1,-3 2 253,1-1 0,-1 1-1,-1-1 1,0-1-1,0 1 1,-1-1-1,0 0 1,-1-1-1,-12 9 1,15-12-126,-1 0 1,1 0-1,-1-1 0,0 0 1,-1 0-1,1-1 0,-1 0 1,1-1-1,-1 1 0,0-1 1,0-1-1,0 0 0,0 0 0,-13 0 1,-4-8-1236,24 7 1054,0 0 0,1-1 1,-1 1-1,0 0 0,1 0 0,-1-1 1,0 1-1,1 0 0,-1-1 0,1 1 1,-1-1-1,0 1 0,1-1 0,-1 1 1,1-1-1,-1 1 0,1-1 1,0 0-1,-1 1 0,1-1 0,0 0 1,-1 1-1,1-1 0,0 0 0,0 1 1,-1-1-1,1 0 0,0 0 0,0 1 1,0-1-1,0-1 0,3-3-580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07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 16187,'-5'114'2476,"-25"141"0,18-169-1901,9-64-507,-4 30 850,7-47-633,1-6-16,6-28 147,47-181 47,-41 174-465,0 1 0,3 0 0,33-56 0,-41 79-3,0 1-1,0 0 1,17-16 0,-23 25 2,1-1 0,-1 1 0,1 0 0,-1 0 0,1 0 0,0 0 0,0 0 0,0 1 0,0-1 0,1 1 1,-1 0-1,0 0 0,1 0 0,-1 0 0,0 0 0,1 1 0,-1 0 0,1 0 0,5 0 0,-7 1 1,0-1 1,0 1-1,0 0 1,-1-1-1,1 1 0,0 0 1,-1 0-1,1 1 0,-1-1 1,1 0-1,-1 0 0,1 1 1,-1-1-1,0 1 1,0-1-1,0 1 0,0-1 1,0 1-1,0 0 0,0 0 1,0-1-1,-1 1 0,1 0 1,-1 0-1,1 0 0,-1 0 1,0 0-1,0 0 1,1 0-1,-2 0 0,1-1 1,0 1-1,0 2 0,-1 4 7,0 0 1,-1-1-1,1 1 0,-1-1 0,-1 1 0,1-1 0,-5 8 0,-4 4 107,-1 0-1,-1-2 1,-1 1-1,0-1 1,-1-1-1,-1-1 1,0 0-1,-1-1 1,-29 18-1,43-31-160,1 1 0,-1-1-1,1 1 1,-1-1-1,0 0 1,0 0-1,0 0 1,1-1 0,-1 1-1,0-1 1,-6 1-1,9-1 2,-1 0 0,1 0 0,-1 0 0,1-1 0,-1 1 0,1 0 0,-1 0 0,1 0 0,-1-1 0,1 1 0,-1 0 1,1 0-1,0-1 0,-1 1 0,1 0 0,-1-1 0,1 1 0,0-1 0,-1 1 0,1 0 0,0-1 0,0 1 0,-1-1 0,1 1 0,0-1 0,0-1-12,-1 1-1,1-1 1,0 0 0,0 1 0,0-1 0,0 1-1,1-1 1,-1 1 0,0-1 0,1 0 0,-1 1-1,1-3 1,10-19-457,3-7-171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07.9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61 20484,'-16'49'1919,"8"-29"-1344,1 1-1,1 0 1,1 0 0,-3 34-1,7-54-555,1 0 0,0 0 0,0-1 0,0 1 0,0 0 0,0 0 0,0-1 0,0 1 0,0 0 0,0 0 0,1-1 0,-1 1 0,0 0 0,0 0 0,1-1 0,-1 1 0,0 0 0,1-1 0,-1 1 0,0-1 0,1 1 0,-1 0 0,1-1 0,-1 1 0,1-1 0,0 1 0,-1-1 0,2 1 0,-1-1-17,1 1 0,-1-1 0,1 0-1,-1 0 1,0-1 0,1 1 0,-1 0 0,0 0 0,0-1 0,1 1-1,-1 0 1,0-1 0,1 0 0,1 0 0,5-4-98,0-1-1,0 0 1,10-9-1,56-62-684,-51 50 305,50-44 0,-70 69 444,0-1 1,0 1-1,0 0 1,0 0-1,1 0 0,6-2 1,-10 4 33,1 0 0,0 0-1,0-1 1,0 1 0,0 0 0,0 0 0,0 0 0,0 0 0,-1 0-1,1 0 1,0 1 0,0-1 0,0 0 0,0 0 0,0 1 0,0-1-1,-1 0 1,1 1 0,0-1 0,0 1 0,-1-1 0,1 1-1,0-1 1,-1 1 0,1 0 0,0-1 0,-1 1 0,1 0 0,-1 0-1,1-1 1,-1 1 0,1 0 0,-1 0 0,1 1 0,3 9 110,-1 0 0,0 0 0,-1 0 0,0 1 0,-1-1 1,0 18-1,0-11 197,5 31 0,-6-46-274,1-1 0,-1 1-1,1-1 1,0 0 0,0 1 0,0-1 0,0 0 0,0 0 0,1 1 0,1 1 0,-2-3-24,0-1 0,-1 1 0,1 0 0,0-1 0,0 1 0,0-1 0,0 1 0,0-1 0,0 0 0,0 1 0,0-1 0,0 0 0,0 0 0,0 1 0,0-1 0,0 0 0,0 0 0,0 0 0,0 0 0,1-1 0,-1 1 0,0 0 0,0 0 0,0-1 0,0 1 0,0 0 0,1-2 0,13-6-80,-1-1-1,0-1 1,-1 0 0,0-1 0,-1 0 0,17-20 0,-2 4-467,-1 2-266,-15 16 435,0 0-1,-1-1 1,0-1 0,-1 1-1,0-2 1,12-20 0,-19 19-463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08.5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37 17796,'8'-9'1424,"2"1"-1144,4 2-288,8 0 8,4 0 288,7 5-272,6 1-112</inkml:trace>
  <inkml:trace contextRef="#ctx0" brushRef="#br0" timeOffset="1">424 101 15971,'-71'226'7422,"58"-187"-6729,11-34-648,0 0-1,1 0 1,0 0-1,0 0 0,0 0 1,0 1-1,1 8 1,0-14-45,0 1 0,0 0 0,0-1 0,1 1 0,-1 0 0,0-1 0,0 1 0,1 0 0,-1-1 0,0 1 0,1-1 0,-1 1 0,1 0 0,-1-1 0,0 1 0,1-1 0,-1 1 0,1-1 1,0 0-1,-1 1 0,1-1 0,-1 1 0,2-1 0,0 1-2,0-1 1,0 0 0,-1 0 0,1 0-1,0 0 1,0 0 0,0 0 0,0 0-1,0-1 1,-1 1 0,1 0 0,0-1-1,2-1 1,13-4-296,0-2-1,0 0 1,0-1-1,-1 0 0,0-2 1,-1 0-1,14-13 1,-14 7-87,-7-3-128</inkml:trace>
  <inkml:trace contextRef="#ctx0" brushRef="#br0" timeOffset="2">283 295 16508,'9'-1'1744,"6"-5"-1232,9-5-336,3-2 584,6-5-1680,0-5 1088,-2-1-232,1 3-184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09.0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18132,'9'23'1920,"-6"1"-1184,0-3-327,5 2 1031,2 4-464,2 1-416,0 1-328,2-2-656,-2 0-320,-5-3-392,1-5 864,-7-1-232,-7-12-225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09.6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70 17516,'-6'450'6600,"6"-360"-5601,16-263-621,-8 104-543,-4 35 62,16-119-497,-14 117 284,1 1 0,15-39 0,-21 72 284,-1 0 1,1-1-1,0 1 0,0 0 0,0 0 1,1-1-1,-1 1 0,0 0 1,1 0-1,0 0 0,-1 0 0,1 1 1,0-1-1,0 0 0,3-1 0,-3 2 22,-1 1 0,0 0-1,0 0 1,0 0 0,0 0-1,1 0 1,-1 0 0,0 0 0,0 0-1,0 0 1,0 1 0,0-1-1,1 0 1,-1 1 0,0-1-1,0 1 1,0-1 0,0 1-1,0 0 1,0-1 0,0 1-1,0 0 1,-1 0 0,1 0-1,0 0 1,0 0 0,-1-1-1,1 1 1,0 0 0,-1 0 0,1 1-1,0 0 1,3 5 31,0 0 1,-1 1-1,0-1 0,0 1 1,0 0-1,-1-1 1,0 1-1,-1 0 0,1 0 1,-2 0-1,1 1 1,-1-1-1,0 0 0,-1 0 1,0 0-1,0 0 1,-1 0-1,0 0 0,0 0 1,-7 14-1,5-14 22,0 0-1,-1 0 1,0 0-1,0-1 0,-1 1 1,0-2-1,0 1 1,0 0-1,-1-1 1,0-1-1,0 1 1,-1-1-1,0 0 1,0-1-1,0 1 1,0-2-1,-1 1 1,-12 3-1,12-6-1575,16-7 748,6-1 231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0.1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 16492,'6'15'2264,"-6"9"-1104,-3 3-528,-3 3 2625,0 2-1977,3 1-792,2-3-215,1-6-690,1-5-351,4-8-624,-1-5-152,2-6 968,-3 0-329,-1-8-231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0.6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0 461 18604,'0'1'86,"1"1"1,-1-1-1,0 1 0,0 0 0,1-1 1,-1 1-1,1-1 0,-1 1 1,1-1-1,0 1 0,0-1 0,0 0 1,-1 1-1,1-1 0,0 0 1,1 1-1,-1-1 0,0 0 0,0 0 1,0 0-1,1 0 0,-1 0 1,1-1-1,-1 1 0,0 0 0,1 0 1,-1-1-1,1 1 0,0-1 1,-1 0-1,1 1 0,-1-1 0,1 0 1,0 0-1,-1 0 0,1 0 1,0 0-1,-1 0 0,1-1 0,-1 1 1,1 0-1,-1-1 0,3 0 1,3-2-101,-1 0-1,1 0 1,-1-1 0,0 1 0,0-1 0,0 0 0,-1-1 0,10-9 0,-8 6-105,0-1 1,-1 1-1,0-1 0,0-1 1,-1 1-1,0-1 0,-1 0 1,6-18-1,-10 28 150,0 0 1,0-1-1,0 1 1,0-1-1,0 1 1,1-1-1,-1 1 1,0-1 0,0 1-1,0-1 1,-1 1-1,1-1 1,0 1-1,0-1 1,0 1-1,0-1 1,0 1-1,-1 0 1,1-1-1,0 1 1,0-1-1,0 1 1,-1-1-1,1 1 1,0 0-1,-1-1 1,1 1-1,0 0 1,-1-1-1,0 1 1,-16-3 190,-17 10-142,28-4-50,1 0 1,-1 0-1,1 1 1,0-1-1,0 1 1,0 1-1,1-1 1,0 1-1,-1 0 1,2 0-1,-1 0 1,1 0-1,-1 1 1,1-1-1,1 1 1,-1 0-1,1 0 1,-2 9-1,0-1 71,0 1 0,2 0 0,-1 0 0,2 0 0,0 0 0,3 27-1,-2-38-72,0-1-1,1 1 0,0 0 0,0 0 0,0 0 0,0-1 0,1 1 1,-1-1-1,1 1 0,0-1 0,0 1 0,0-1 0,0 0 1,1 0-1,0 0 0,3 3 0,-4-4-24,0-1-1,0 0 1,0 0 0,0 0-1,0 0 1,1-1 0,-1 1 0,0-1-1,0 1 1,1-1 0,-1 0-1,0 0 1,0 0 0,1 0 0,-1 0-1,0 0 1,1-1 0,-1 1-1,0-1 1,0 1 0,0-1 0,0 0-1,0 0 1,1 0 0,-2 0-1,1 0 1,0-1 0,0 1-1,3-3 1,15-14-288,0 0-1,-2 0 1,0-2-1,-1-1 1,-1 0-1,25-44 1,62-149-2100,-92 190 2293,-1-1 0,10-43 0,-20 67 114,0 0 1,1 1 0,-1-1 0,0 0 0,0 1 0,0-1 0,1 0 0,-1 1 0,0-1 0,0 0 0,0 1 0,0-1-1,0 0 1,0 0 0,-1 1 0,1-1 0,0 0 0,0 1 0,0-1 0,-1 0 0,1 1 0,0-1 0,-1 1 0,1-1-1,0 0 1,-1 1 0,1-1 0,-1 0 0,0 1 9,0 0-1,0 0 1,0 0 0,0 0-1,0 0 1,0 1 0,0-1-1,0 0 1,0 0 0,1 1-1,-1-1 1,0 0 0,0 1-1,0-1 1,0 1 0,1-1-1,-2 2 1,-5 3 110,1 0 0,-1 0-1,-7 9 1,4 0 14,1-1 0,0 1-1,1 0 1,1 1-1,0 0 1,1 0 0,-7 24-1,6-10 158,1-1 0,1 1 0,-1 39 0,5-57-203,1 0 0,0 0 1,1-1-1,1 1 0,2 14 0,-3-23-92,-1 1 1,1-1-1,0 0 0,0 1 0,0-1 0,0 0 0,0 1 1,1-1-1,-1 0 0,1 0 0,-1 0 0,1 0 0,0 0 1,0-1-1,0 1 0,0 0 0,0-1 0,0 1 0,0-1 1,0 0-1,1 0 0,-1 0 0,0 0 0,1 0 0,-1 0 1,1-1-1,-1 1 0,4-1 0,0 0-5,0 0-1,0-1 1,0 0 0,0 0-1,0 0 1,0-1 0,-1 0-1,1 0 1,0 0 0,-1-1-1,7-4 1,9-6 4,26-23-1,-7 3-24,-1-2 0,-1-2-1,-3-1 1,0-1-1,-3-3 1,-2 0-1,-1-2 1,25-53-1,-52 94-6,13-36-104,-13 21 24,-2 17 89,0 1 0,0-1 0,0 1 0,0 0 1,-1-1-1,1 1 0,0-1 0,0 1 0,0-1 1,-1 1-1,1 0 0,0-1 0,0 1 0,-1-1 1,1 1-1,0 0 0,-1-1 0,1 1 0,-1 0 1,1 0-1,0-1 0,-1 1 0,1 0 0,-1 0 1,1-1-1,-1 1 0,0 0 0,-1 0-8,0 0 0,0 1 0,0-1 0,0 1 0,0-1 0,1 1 0,-1 0 0,0 0-1,0-1 1,0 1 0,0 0 0,1 1 0,-1-1 0,1 0 0,-1 0 0,1 1 0,-1-1 0,1 1-1,-3 3 1,0 0-22,-17 18-17,2 0 1,1 2-1,1 0 1,1 1-1,-18 41 1,27-52 64,0 0 0,2 1 1,-7 27-1,10-37-2,1-1-1,0 1 1,1-1-1,-1 1 1,1 0 0,0-1-1,1 1 1,-1-1-1,1 1 1,0 0 0,1-1-1,-1 0 1,1 1 0,4 7-1,-5-11-7,1 1 0,-1-1 1,1 0-1,0 0 0,-1 0 0,1 0 0,0 0 0,0-1 0,1 1 0,-1-1 0,0 1 1,0-1-1,1 0 0,-1 0 0,1 0 0,4 1 0,-2-1-31,-1 0 0,1-1 0,-1 1 0,1-1 0,-1-1 0,1 1 0,-1-1 0,1 1 0,5-3-1,-1 0 60,-1 1 0,-1-2-1,1 1 1,0-1-1,-1 0 1,0-1 0,0 0-1,0 0 1,0 0-1,7-10 1,-10 12-36,-1-1 0,-1 0 0,1 0 0,0 0 0,1-5 0,4-24-41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1.2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 26 17756,'-11'9'3016,"11"-14"-3016,2-7-64,5-6 537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23:27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 14851,'0'0'35,"0"0"-1,0 0 0,0-1 1,0 1-1,0 0 1,0 0-1,0 0 0,0 0 1,0 0-1,0 0 0,1 0 1,-1 0-1,0 0 1,0 0-1,0 0 0,0 0 1,0 0-1,0 0 1,0 0-1,0-1 0,0 1 1,0 0-1,0 0 1,1 0-1,-1 0 0,0 0 1,0 0-1,0 0 1,0 0-1,0 0 0,0 0 1,0 0-1,0 0 1,0 0-1,1 0 0,-1 0 1,0 0-1,0 1 0,0-1 1,0 0-1,0 0 1,0 0-1,0 0 0,0 0 1,0 0-1,0 0 1,0 0-1,1 0 0,-1 0 1,0 0-1,0 0 1,0 0-1,0 0 0,0 0 1,0 1-1,3 8 1104,0 20-36,-3-19-533,1-5-408,0 5 2,0 1 1,0-1-1,1 1 1,1-1-1,-1 0 1,2 1-1,-1-2 1,2 1-1,6 12 1,-11-22-158,1 1 0,-1 0 0,0-1 0,1 1 0,-1-1 0,1 1 0,-1-1 0,1 1 0,0-1 0,-1 1 0,1-1 0,-1 0 0,1 1 0,0-1 0,-1 0 0,1 1 0,0-1 0,0 0 0,-1 0 0,1 0 0,0 0 0,-1 0 0,1 0 0,0 0 0,0 0 0,-1 0 0,1 0 0,0 0 0,1 0 0,0-1-2,0 0 0,-1 0-1,1-1 1,0 1 0,-1 0 0,1-1-1,-1 1 1,1-1 0,-1 1 0,2-4-1,4-4-101,-2-1 0,9-20-1,-13 30 92,19-52-1226,-16 47 233,-1 9 585,-2 10 9,1 23 70,1 1 1,1 0 0,3-1-1,15 52 1,-7-57 178,-15-31 148,1 0 1,-1 0 0,1 0 0,-1-1-1,1 1 1,-1 0 0,1 0 0,0-1 0,-1 1-1,1-1 1,0 1 0,0 0 0,-1-1 0,1 1-1,0-1 1,0 0 0,0 1 0,0-1-1,0 0 1,0 1 0,0-1 0,0 0 0,-1 0-1,1 0 1,0 0 0,0 0 0,0 0-1,0 0 1,0 0 0,0 0 0,0 0 0,0-1-1,0 1 1,0 0 0,1-1 0,1-1-21,-1-1 0,1 1 0,-1 0 0,1-1 0,-1 0 0,0 1 0,0-1 0,0 0 0,0 0 0,0 0 0,-1 0 0,0 0 0,2-6 0,11-45-535,-10 21 251,-1 1 0,-1-1 0,-5-59 0,-4 20 37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1.7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93 18236,'-8'1'129,"0"1"0,0 1-1,0 0 1,0 0 0,1 0 0,-1 1 0,1 0 0,0 0-1,0 1 1,1 0 0,-1 0 0,1 1 0,0-1-1,0 2 1,1-1 0,0 0 0,0 1 0,1 0 0,-1 0-1,1 0 1,1 1 0,0-1 0,0 1 0,0 0 0,1 0-1,0 0 1,0 0 0,1 0 0,0 13 0,1-18-121,0 1 1,0-1-1,0 0 1,0 0-1,1 0 1,0 0-1,-1 0 1,1 0 0,0 0-1,1 0 1,-1 0-1,0 0 1,1 0-1,0 0 1,3 3-1,-4-4-5,0-1-1,1 0 0,-1 0 0,1 0 0,0 0 1,-1-1-1,1 1 0,-1 0 0,1-1 0,0 1 1,0-1-1,-1 1 0,1-1 0,0 0 0,0 0 1,0 0-1,-1 0 0,1 0 0,0 0 0,0 0 1,-1-1-1,1 1 0,0-1 0,0 1 0,-1-1 1,1 0-1,0 1 0,-1-1 0,3-2 0,6-3-3,0-1 0,-1 0 0,1-1 0,-1 0-1,-1 0 1,0-1 0,0 0 0,0-1 0,-2 0-1,1 0 1,6-13 0,0-3 47,-1 0 1,-2-1-1,12-44 0,-19 60 4,-1 7-12,-1-1 0,0 1 0,0-1 0,0 1 1,-1 0-1,1-1 0,-1 1 0,-1-10 1,1 14-31,0 0-1,0 0 1,0-1 0,0 1 0,0 0 0,0-1 0,0 1 0,0 0 0,0 0 0,0-1 0,-1 1 0,1 0 0,0 0 0,0-1 0,0 1 0,0 0 0,0 0 0,-1-1 0,1 1 0,0 0 0,0 0 0,0 0 0,-1-1 0,1 1 0,0 0 0,0 0 0,-1 0 0,1 0 0,0-1 0,0 1 0,-1 0-1,-6 6 193,-4 18 68,5 4-157,1-1-1,1 1 0,2 0 0,0 0 0,2 1 1,1-1-1,9 48 0,-9-69-99,0-1-1,1 1 1,0-1 0,1 0-1,-1 1 1,1-1 0,1 0-1,4 7 1,-7-11-8,1-1 0,-1 1 0,0-1 0,1 1 0,-1-1 0,1 0 0,-1 0 0,1 0 0,-1 0-1,1 0 1,0 0 0,0 0 0,-1 0 0,1-1 0,0 1 0,0-1 0,0 1 0,0-1 0,0 0 0,0 0 0,0 0 0,-1 0 0,1 0 0,0 0 0,0 0 0,0-1 0,0 1 0,0 0-1,0-1 1,0 0 0,-1 0 0,4-1 0,3-3 1,-1 0 0,1 0 0,-1-1 0,0 0 0,0 0 0,-1-1 0,0 0 1,0 0-1,6-11 0,41-75 38,-48 82-31,7-16 8,-4 11 37,-10 38-11,-2 2-23,1 0 0,1 0 1,2 38-1,1-59-18,-1 0 0,0 0-1,1 0 1,-1 0 0,1-1 0,0 1-1,0 0 1,2 4 0,-2-7-1,-1 1 0,1 0-1,-1 0 1,1-1 0,0 1 0,-1 0 0,1-1 0,0 1-1,0 0 1,-1-1 0,1 1 0,0-1 0,0 0-1,0 1 1,0-1 0,0 0 0,0 1 0,0-1-1,0 0 1,0 0 0,-1 0 0,1 0 0,0 0-1,0 0 1,0 0 0,0 0 0,0 0 0,0 0 0,0-1-1,0 1 1,1-1 0,5-1 9,-1-1 0,1 0 1,-1-1-1,0 1 0,0-1 0,0-1 0,6-5 1,40-41 26,-27 26-40,0 0-24,8-8-175,38-29 0,-62 58-105,-9 12 150,-13 22 51,9-20 46,-2 3 32,-27 74 86,30-79-16,1 0 0,0 1 0,1-1 0,-1 1 0,2-1 1,-1 1-1,1-1 0,1 13 0,-1-20-37,0 0 0,0 0 0,1 0 0,-1 0 0,0 0 0,0 0 0,0 0 0,1 0 0,-1 0 0,1 0 0,-1 0 0,1 0 0,-1 0 0,1-1 0,-1 1 0,1 0 0,0 0 0,-1 0 0,1-1 0,0 1 0,0 0 0,0-1 1,-1 1-1,1-1 0,0 1 0,0-1 0,0 1 0,0-1 0,0 0 0,0 1 0,0-1 0,0 0 0,0 0 0,0 0 0,0 0 0,0 0 0,0 0 0,0 0 0,0 0 0,2 0 0,0-1-54,1-1 0,-1 1 1,1 0-1,-1-1 0,0 0 0,0 0 0,0 0 1,0 0-1,0-1 0,4-3 0,1-3-115,0 0 0,-1-1 0,0 0-1,0 0 1,-1-1 0,-1 1 0,7-18 0,1-12-257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2.3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0 17276,'-14'17'1632,"11"-1"-1416,2-7-2128,2-1 3072,4-8-1328,-1-5-272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2.8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0 17980,'2'3'127,"0"-1"1,0 1 0,0 0-1,0-1 1,0 1-1,-1 0 1,1 0-1,-1 0 1,0 0 0,0 1-1,0-1 1,0 0-1,0 0 1,-1 0-1,1 4 1,-1 8 40,0 0 0,-2 17 1,1-16 176,-23 167 826,-2 34-596,26-216-574,0 5 23,0 0 1,0 0-1,1 0 1,0 0 0,1 8-1,-2-13-15,1 0 0,-1 0 0,0 0 0,1 0 0,-1 0 0,0 0 0,1 0 0,-1 0-1,1 0 1,0-1 0,-1 1 0,1 0 0,0 0 0,-1-1 0,1 1 0,0 0 0,0-1 0,0 1 0,0 0-1,0-1 1,-1 1 0,1-1 0,0 0 0,0 1 0,0-1 0,0 0 0,0 0 0,0 1 0,0-1 0,1 0 0,-1 0-1,0 0 1,0 0 0,0 0 0,0 0 0,0-1 0,0 1 0,0 0 0,0-1 0,0 1 0,1-1 0,5-2 31,0 0 1,0-1 0,-1 0 0,1 0-1,-1 0 1,0-1 0,-1 0 0,6-6-1,41-50 190,-43 49-193,206-294 310,-205 289-698,14-32 0,-23 38 170,-9 9 10,-3 4-34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3.3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97 16492,'0'19'967,"2"56"1026,-1-68-1839,0 0 0,0-1 1,1 1-1,0 0 0,0-1 1,1 1-1,-1-1 0,6 9 0,-7-14-145,0 0-1,-1 1 0,2-1 1,-1 0-1,0 0 0,0 1 0,0-1 1,0 0-1,1 0 0,-1 0 1,1 0-1,-1-1 0,1 1 0,-1 0 1,1-1-1,-1 1 0,1-1 0,-1 1 1,1-1-1,0 0 0,-1 1 1,1-1-1,0 0 0,-1 0 0,1 0 1,-1-1-1,1 1 0,0 0 1,-1-1-1,1 1 0,-1-1 0,1 1 1,0-1-1,-1 0 0,0 1 0,1-1 1,1-2-1,5-2-49,0 0-1,-1-1 1,0 0 0,0-1-1,7-8 1,0-2-45,-1 0-1,-1-1 1,-1 0-1,0-1 1,-2 0-1,0-1 1,10-32-1,-16 35-12,-3 17 99,0 0 0,0 0 0,0 0 0,0-1 0,0 1 0,0 0 0,0 0 0,0 0 0,0 0 0,0-1 0,0 1 0,-1 0 0,1 0 0,0 0 0,0 0 1,0 0-1,0-1 0,0 1 0,0 0 0,0 0 0,0 0 0,0 0 0,0 0 0,-1 0 0,1-1 0,0 1 0,0 0 0,0 0 0,0 0 0,0 0 0,0 0 0,-1 0 0,1 0 0,0 0 0,0 0 0,0 0 1,0 0-1,-1 0 0,1 0 0,-1 0 9,-1 1 0,1 0 0,0 0 0,-1 0 0,1 0 0,0 1 0,0-1 0,0 0 0,0 0 0,0 1 0,0-1 0,1 1 1,-1-1-1,-1 3 0,-5 10 72,1 2 0,0-1 0,1 1 1,0-1-1,2 1 0,0 1 0,0-1 0,2 0 1,0 21-1,1-36-71,0 1 0,0 0 0,0-1 0,0 1 1,0 0-1,1-1 0,-1 1 0,1-1 0,-1 1 0,1-1 0,0 1 1,-1-1-1,1 1 0,0-1 0,0 0 0,0 0 0,0 1 1,0-1-1,2 1 0,-2-1-2,0-1 0,0 1 0,1-1 0,-1 1 1,0-1-1,0 0 0,1 0 0,-1 0 0,0 1 0,0-1 0,1 0 0,-1-1 1,0 1-1,1 0 0,-1 0 0,0 0 0,0-1 0,3 0 0,2-2 4,1 0-1,-1-1 0,1 0 0,-1 0 0,-1 0 0,1-1 0,6-6 1,13-17-77,40-58 0,-7 8-294,-67 123 162,7-39 211,-2 10 77,1 0 0,0 0 0,1 0 0,1 0 0,1 24 0,0-39-74,0 0 0,0 0 0,0 0 0,0 0 0,1 0 0,-1 0 0,0 0 0,1 0 0,-1 0 0,1 0 0,-1 0 0,1 0 0,-1 0 0,1 0 0,0 0 0,-1 0 0,1-1-1,0 1 1,0 0 0,0 0 0,0-1 0,0 1 0,-1-1 0,1 1 0,2 0 0,-1-1 7,0 1-1,0-1 1,0 0-1,0 0 1,0 0-1,0 0 1,1 0-1,-1-1 1,0 1-1,0-1 1,0 1-1,2-2 1,7-2 63,-1-1 1,1-1 0,14-10 0,-23 15-75,40-29 139,-27 18-174,1 1 1,-1 0-1,2 1 1,0 1-1,27-11 1,-42 19 11,-1 1 1,0-1-1,1 1 0,-1-1 1,1 1-1,-1 0 0,1 0 1,-1-1-1,1 1 1,-1 0-1,1 0 0,-1 0 1,0 1-1,1-1 0,-1 0 1,1 1-1,-1-1 0,1 0 1,-1 1-1,0 0 1,1-1-1,-1 1 0,0 0 1,0 0-1,1-1 0,-1 1 1,0 0-1,0 0 1,0 0-1,0 1 0,0-1 1,0 0-1,-1 0 0,1 0 1,0 1-1,0 2 0,18 18-132,-18-21 137,1 0-1,0 0 1,-1-1 0,1 1-1,0 0 1,-1-1 0,1 1-1,0-1 1,-1 0 0,1 1-1,0-1 1,0 0 0,0 0-1,-1 0 1,1 0 0,0 0-1,0-1 1,-1 1 0,1-1-1,0 1 1,0-1 0,-1 1-1,1-1 1,-1 0 0,1 0-1,-1 0 1,1 0 0,1-2-1,6-3-37,0-2-1,-1 1 1,11-13-1,-11 12 12,7-9-10,-10 11 20,0 0 1,1 0-1,-1 0 0,1 1 1,1 0-1,-1 0 1,8-4-1,-14 9 22,1 0 1,-1 0-1,0-1 1,0 1-1,1 0 0,-1 0 1,0 0-1,0 0 1,1 0-1,-1 0 0,0 0 1,0 0-1,1 0 1,-1 0-1,0 0 0,1 0 1,-1 0-1,0 0 1,0 0-1,1 0 0,-1 0 1,0 0-1,0 0 1,1 0-1,-1 0 0,0 0 1,0 0-1,1 1 1,-1-1-1,0 0 0,0 0 1,1 0-1,-1 0 1,0 1-1,0-1 0,0 0 1,1 0-1,-1 0 1,0 1-1,0-1 0,0 0 1,0 0-1,0 1 1,0-1-1,1 0 0,-1 0 1,0 1-1,0-1 1,0 0-1,0 1 0,0-1 1,0 0-1,0 0 1,0 1-1,0-1 0,0 1 1,-4 16 17,-4 5 58,-1 0-1,-2-1 0,-23 39 1,21-41 68,1 1 0,1 1 1,1 0-1,-7 24 0,16-44-129,1-1 0,0 1 1,-1 0-1,1 0 0,0 0 0,-1 0 0,1 0 0,0 0 1,0 0-1,0 0 0,0 0 0,0 0 0,0 0 0,0 0 0,1 0 1,-1 0-1,0 0 0,0 0 0,1 0 0,-1 0 0,1 0 1,0 1-1,0-1-6,-1-1 1,1 0 0,0 1 0,0-1-1,0 0 1,-1 1 0,1-1-1,0 0 1,0 0 0,0 0-1,0 0 1,0 0 0,-1 0 0,1 0-1,0 0 1,0 0 0,0 0-1,0-1 1,-1 1 0,2-1-1,8-3-30,0 0-1,0-1 1,11-8-1,-12 8-128,33-19-659,60-48 1,-75 50 443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3.8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56 13995,'-4'6'1992,"7"-3"-1175,16-3-385,8-3 2224,14-4-2456,5-4 1673,5 1-1537,5-5 104,5-3-144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4.3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1 15451,'-18'68'1866,"2"1"0,-8 94-1,9 142 1119,13-263-2681,1-25-158,0 1 1,1-1-1,1 1 0,3 19 0,-4-37-141,0 0-1,1 0 1,-1 0-1,0 0 1,0 0-1,0 0 1,0 0-1,0 0 1,0 0 0,0 0-1,1 0 1,-1 0-1,0 0 1,0 0-1,0 0 1,0 0-1,0 0 1,0 0-1,1 0 1,-1 0-1,0 0 1,0 0-1,0 0 1,0 0-1,0 0 1,0 0-1,0 0 1,0 0-1,1 0 1,-1 0-1,0 0 1,0-1-1,0 1 1,0 0-1,0 0 1,0 0-1,0 0 1,0 0-1,0 0 1,0 0-1,0 0 1,0-1 0,0 1-1,0 0 1,0 0-1,0 0 1,0 0-1,0 0 1,0 0-1,0-1 1,0 1-1,0 0 1,0 0-1,0 0 1,0 0-1,0 0 1,0 0-1,0 0 1,0-1-1,0 1 1,4-12 63,9-55 109,24-104-34,-28 139-288,1 1 1,1 0 0,19-36 0,-28 64 73,1-1-1,-1 0 1,1 1-1,-1 0 1,1-1-1,6-4 1,-8 7 56,-1 1 0,1-1 0,-1 1 1,1 0-1,-1-1 0,1 1 0,-1 0 1,1-1-1,-1 1 0,1 0 0,-1 0 1,1 0-1,0-1 0,-1 1 0,1 0 1,-1 0-1,1 0 0,0 0 0,-1 0 1,1 0-1,0 0 0,-1 0 0,1 1 1,-1-1-1,1 0 0,0 0 0,-1 0 1,1 1-1,-1-1 0,1 0 0,-1 0 1,1 1-1,-1-1 0,1 1 0,-1-1 1,1 0-1,-1 1 0,0-1 0,1 1 1,-1-1-1,1 1 0,-1-1 0,0 1 1,0-1-1,1 1 0,-1 0 0,0-1 0,0 1 1,0-1-1,1 1 0,-1 0 0,0-1 1,0 1-1,0-1 0,0 2 0,1 5-80,1 1 0,-1 0-1,-1 0 1,1 0 0,-1-1-1,-1 1 1,-1 13-1,-16 51 39,18-72 60,0 0 0,0-1 0,0 1 1,0 0-1,0 0 0,0 0 0,0 0 0,0 0 1,0 0-1,0 0 0,0-1 0,0 1 0,1 0 1,-1 0-1,0 0 0,0 0 0,0 0 0,0 0 1,0 0-1,0 0 0,0 0 0,0 0 0,0-1 1,1 1-1,-1 0 0,0 0 0,0 0 0,0 0 1,0 0-1,0 0 0,0 0 0,1 0 0,-1 0 1,0 0-1,0 0 0,0 0 0,0 0 0,0 0 1,0 0-1,1 0 0,-1 0 0,0 0 0,0 0 1,0 0-1,0 1 0,0-1 0,0 0 0,0 0 1,0 0-1,1 0 0,-1 0 0,0 0 0,0 0 1,0 0-1,0 0 0,0 0 0,0 1 0,0-1 1,0 0-1,0 0 0,0 0 0,0 0 0,0 0 1,0 0-1,0 0 0,0 1 0,1-1 0,-1 0 1,0 0-1,8-6 45,32-38 709,-3-1 1,62-100-1,-99 145-735,0-1 0,1 1 0,-1 0 1,0-1-1,0 1 0,0-1 0,0 1 1,1 0-1,-1-1 0,0 1 0,0-1 1,1 1-1,-1 0 0,0-1 0,1 1 1,-1 0-1,0 0 0,1-1 0,-1 1 1,1 0-1,-1 0 0,0-1 0,1 1 1,-1 0-1,1 0 0,-1 0 0,0 0 1,1 0-1,-1 0 0,1 0 0,-1 0 1,1 0-1,-1 0 0,1 0 0,-1 0 1,1 0-1,-1 0 0,0 0 0,1 0 1,-1 0-1,1 0 0,-1 1 0,0-1 1,1 0-1,11 20 406,-5-7-414,-5-9-115,1 0 0,0-1 0,0 1 0,0-1 0,0 1 0,0-1 0,1 0 0,0 0 0,-1-1 0,1 1 0,0-1-1,0 0 1,1 0 0,-1 0 0,0 0 0,1-1 0,-1 1 0,1-1 0,-1-1 0,1 1 0,-1 0 0,1-1 0,0 0 0,5-1 0,2-4-429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4.8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19020,'10'18'1680,"-5"-6"-1199,2-3-249,1-9 192,-5-1 400,7-4-600,-1-1-152,-1-1-192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5.6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80 14883,'4'-4'257,"8"-8"390,0 0 0,1 1-1,23-15 1,-32 24-522,-1 0-1,1 0 1,-1 0-1,1 1 1,0 0-1,0-1 1,-1 2-1,1-1 1,6 0-1,-8 1-39,0 0 0,0 0-1,0 0 1,0 1 0,0-1 0,0 1 0,0-1-1,0 1 1,0 0 0,0 0 0,0 0 0,0 0-1,0 0 1,-1 0 0,1 0 0,0 1-1,-1-1 1,3 3 0,-2-1-33,0 0 0,0 0 0,0 0 1,0 0-1,-1 1 0,1-1 0,-1 0 0,0 1 0,0-1 0,0 1 0,-1-1 0,1 1 1,-1 0-1,0-1 0,0 5 0,-1 4 17,0 0-1,-1-1 1,-4 17-1,-2 0 19,-2 0 0,0-1-1,-21 37 1,-51 73 534,-9 16 645,91-152-1254,-4 5 89,1 1 1,0 0-1,1-1 1,-2 9-1,3-14-76,1 0 1,-1 1-1,1-1 0,0 0 0,0 0 0,0 1 1,0-1-1,0 0 0,0 1 0,0-1 0,0 0 1,1 0-1,-1 1 0,0-1 0,1 0 0,-1 0 1,1 0-1,-1 1 0,1-1 0,0 0 0,-1 0 1,1 0-1,0 0 0,0 0 0,0 0 0,-1 0 1,1-1-1,0 1 0,0 0 0,1 0 1,0 0-1,3 1 8,-1-1-1,1 0 1,0 0 0,0-1 0,-1 1 0,1-1-1,0 0 1,0 0 0,0-1 0,-1 1 0,1-1-1,0 0 1,-1-1 0,7-1 0,6-4-174,1 0-1,21-12 1,-25 11-145,0-1 1,0 0 0,-1-2 0,0 1-1,-1-1 1,0-1 0,0 0 0,-1-1-1,16-26 1,-9 5-376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6.1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0 258 17772,'1'2'122,"0"1"0,1 0-1,-1-1 1,1 1 0,-1-1 0,1 1 0,0-1 0,0 0 0,0 0 0,0 1 0,0-2-1,1 1 1,-1 0 0,1 0 0,-1-1 0,1 1 0,0-1 0,-1 0 0,1 0 0,0 0-1,0 0 1,0 0 0,5 0 0,9 2-147,0 0 0,28 0 0,-20-3-954,1-2 0,46-8 0,16-2-1832,-85 11 2837,0 1 0,0 0 0,0 0 0,0 0 1,0 0-1,0 1 0,0-1 0,0 1 0,0 0 0,0 0 0,0 0 0,-1 0 1,1 0-1,3 3 0,-4-3 138,0 1 1,-1 0 0,1 0-1,0 0 1,-1 0-1,1 0 1,-1 1 0,0-1-1,0 0 1,0 1-1,0-1 1,0 0 0,0 1-1,-1-1 1,1 1-1,0 4 1,0 24 1630,-2-25-1424,1-1 1,0 1-1,0-1 0,1 1 1,0-1-1,0 0 1,3 11-1,-3-16-332,-1 1-1,0 0 0,1-1 0,0 1 1,-1 0-1,1-1 0,-1 1 1,1-1-1,0 1 0,-1-1 1,1 1-1,0-1 0,-1 0 0,1 1 1,0-1-1,0 0 0,-1 0 1,1 1-1,0-1 0,0 0 1,0 0-1,-1 0 0,1 0 0,0 0 1,0 0-1,0 0 0,-1 0 1,1 0-1,1-1 0,23-8 236,-23 8-246,26-14 106,28-20-1,-41 24-154,1 1 1,0 1-1,0 0 1,1 1-1,0 0 0,32-8 1,-46 15 13,1 1 0,-1-1 0,0 1 0,0 0 0,0 0 1,1 0-1,-1 0 0,0 0 0,0 1 0,1-1 0,-1 1 0,0 0 0,4 2 0,-5-2 11,0 0 0,0 1 0,0-1-1,-1 1 1,1 0 0,0-1 0,-1 1-1,1 0 1,-1 0 0,1 0 0,-1 0-1,0 0 1,0 0 0,0 0 0,0 1-1,0-1 1,-1 0 0,2 4 0,9 92 478,-11-97-477,0-1-1,0 1 0,0-1 1,0 1-1,0-1 0,0 1 1,0-1-1,1 1 0,-1-1 1,0 1-1,0-1 0,1 1 1,-1-1-1,0 1 0,0-1 1,1 1-1,-1-1 0,1 0 1,-1 1-1,0-1 0,1 0 1,-1 1-1,1-1 0,-1 0 1,1 0-1,-1 1 0,1-1 0,-1 0 1,1 0-1,-1 0 0,1 0 1,0 0-1,0 0-40,1 0 1,-1-1-1,1 1 0,-1 0 1,1-1-1,-1 0 0,0 1 1,1-1-1,-1 0 0,0 1 1,2-3-1,3-1-336,-1-1 0,0 0 1,9-11-1,-9 9 192,-1-1 0,0 0 0,5-15 0,-7 18 94,9-23-456</inkml:trace>
  <inkml:trace contextRef="#ctx0" brushRef="#br0" timeOffset="1">829 8 19516,'-1'0'1873,"-2"-1"-1273,1-1 608,2 4-1008,3-2 104,5-2-152,1-2-328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1T08:41:17.2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210 60 12891,'9'-4'612,"-4"3"-312,-1-1 0,1 0 0,-1 0 0,0 0 0,1 0 0,-1-1 0,0 1 0,0-1 0,-1 0 0,1-1-1,-1 1 1,4-4 0,-7 6-228,1 1-1,-1 0 0,0-1 0,0 1 0,0 0 0,1-1 0,-1 1 1,0 0-1,0-1 0,0 1 0,0-1 0,0 1 0,0 0 0,0-1 1,0 1-1,0 0 0,0-1 0,0 1 0,0-1 0,0 1 0,0 0 1,0-1-1,0 1 0,0 0 0,0-1 0,-1 1 0,1 0 0,0-1 1,0 1-1,0 0 0,-1-1 0,1 1 0,0 0 0,0-1 0,-1 1 1,-16-6 1257,-22 5-164,38 2-1130,-16 0 156,0 1-1,0 1 1,0 1 0,0 1 0,0 0 0,1 1 0,0 1-1,0 0 1,1 1 0,-21 14 0,35-22-185,1 1 1,-1-1-1,0 1 0,0 0 1,0-1-1,0 1 0,1-1 1,-1 1-1,0 0 1,1 0-1,-1-1 0,0 1 1,1 0-1,-1 0 0,1 0 1,-1 0-1,1 0 0,0 0 1,-1 0-1,1 0 1,0 0-1,-1 1 0,2-2-4,-1 1 0,0 0 0,1-1 0,-1 1 0,1 0 0,-1-1 0,1 1 0,-1 0 0,1-1 0,-1 1 0,1-1 0,0 1 0,-1-1 0,1 1 0,0-1 0,0 0 0,-1 1 0,1-1 0,0 0 0,0 0 0,0 1 0,10 1-23,-1 0 0,1 0 1,11 0-1,-14-1-5,33 1-99,40 5-95,-74-6 189,0 1 0,0 0 0,0 0 0,0 0 0,0 1 0,-1-1 0,1 2 0,8 5 0,-13-8 38,-1 0 0,1 0-1,-1 0 1,0 1 0,1-1 0,-1 0 0,0 1-1,0-1 1,0 1 0,0-1 0,0 1 0,-1-1-1,1 1 1,0 0 0,-1-1 0,1 1-1,-1 0 1,0 0 0,1-1 0,-1 1 0,0 0-1,0 0 1,0 0 0,0-1 0,0 1 0,-1 0-1,1 0 1,0-1 0,-1 1 0,0 0-1,1-1 1,-1 1 0,0 0 0,0-1 0,0 1-1,0-1 1,-2 3 0,-3 4 95,0-1-1,-1 0 1,0 0 0,0 0 0,-14 9-1,0-2 196,-1 0 0,-29 13-1,42-23-282,-1 0-1,0 0 0,0-1 0,0 0 1,0-1-1,-1 0 0,1 0 1,-14-1-1,23-1-52,0 0 1,0 0 0,0 0-1,0 0 1,0 0-1,0 0 1,0 0 0,0 0-1,0-1 1,1 1-1,-1 0 1,0-1 0,0 1-1,0-1 1,0 1-1,0-1 1,1 1 0,-1-1-1,0 1 1,0-1-1,1 0 1,-1 1 0,0-1-1,1 0 1,-1 0-1,1 0 1,-1 1 0,1-1-1,-1 0 1,1 0-1,0 0 1,-1 0 0,1 0-1,0 0 1,0 0-1,0 0 1,0 0 0,0 0-1,0 0 1,0-1-1,0-1-16,1 0-1,-1 0 0,1 1 0,0-1 0,0 0 0,0 0 0,0 1 1,1-1-1,-1 1 0,1-1 0,0 1 0,3-4 0,14-11-517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58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7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8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312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9877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46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589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C71CC0-871F-4967-9F2B-C73DA3E028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7" name="Text Box 2"/>
          <p:cNvSpPr txBox="1">
            <a:spLocks noChangeArrowheads="1"/>
          </p:cNvSpPr>
          <p:nvPr/>
        </p:nvSpPr>
        <p:spPr bwMode="auto">
          <a:xfrm>
            <a:off x="3852863" y="9428163"/>
            <a:ext cx="29130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99" tIns="46799" rIns="89999" bIns="46799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38600" algn="l"/>
                <a:tab pos="4491038" algn="l"/>
                <a:tab pos="4938713" algn="l"/>
                <a:tab pos="5389563" algn="l"/>
                <a:tab pos="5838825" algn="l"/>
                <a:tab pos="6284913" algn="l"/>
                <a:tab pos="6737350" algn="l"/>
                <a:tab pos="7183438" algn="l"/>
                <a:tab pos="7635875" algn="l"/>
                <a:tab pos="8085138" algn="l"/>
                <a:tab pos="8531225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8C86AD0-C800-478A-9F26-022DCB78E9B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055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ln/>
        </p:spPr>
      </p:sp>
      <p:sp>
        <p:nvSpPr>
          <p:cNvPr id="405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57763" cy="4433887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04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21.05.2024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nhardkoester.de/vorlesungen/inhal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0.png"/><Relationship Id="rId170" Type="http://schemas.openxmlformats.org/officeDocument/2006/relationships/customXml" Target="../ink/ink85.xml"/><Relationship Id="rId268" Type="http://schemas.openxmlformats.org/officeDocument/2006/relationships/customXml" Target="../ink/ink134.xml"/><Relationship Id="rId475" Type="http://schemas.openxmlformats.org/officeDocument/2006/relationships/image" Target="../media/image237.png"/><Relationship Id="rId682" Type="http://schemas.openxmlformats.org/officeDocument/2006/relationships/image" Target="../media/image340.png"/><Relationship Id="rId903" Type="http://schemas.openxmlformats.org/officeDocument/2006/relationships/image" Target="../media/image450.png"/><Relationship Id="rId32" Type="http://schemas.openxmlformats.org/officeDocument/2006/relationships/customXml" Target="../ink/ink16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542" Type="http://schemas.openxmlformats.org/officeDocument/2006/relationships/image" Target="../media/image270.png"/><Relationship Id="rId987" Type="http://schemas.openxmlformats.org/officeDocument/2006/relationships/image" Target="../media/image492.png"/><Relationship Id="rId181" Type="http://schemas.openxmlformats.org/officeDocument/2006/relationships/image" Target="../media/image90.png"/><Relationship Id="rId402" Type="http://schemas.openxmlformats.org/officeDocument/2006/relationships/customXml" Target="../ink/ink201.xml"/><Relationship Id="rId847" Type="http://schemas.openxmlformats.org/officeDocument/2006/relationships/image" Target="../media/image422.png"/><Relationship Id="rId1032" Type="http://schemas.openxmlformats.org/officeDocument/2006/relationships/customXml" Target="../ink/ink517.xml"/><Relationship Id="rId279" Type="http://schemas.openxmlformats.org/officeDocument/2006/relationships/image" Target="../media/image139.png"/><Relationship Id="rId486" Type="http://schemas.openxmlformats.org/officeDocument/2006/relationships/customXml" Target="../ink/ink243.xml"/><Relationship Id="rId693" Type="http://schemas.openxmlformats.org/officeDocument/2006/relationships/customXml" Target="../ink/ink347.xml"/><Relationship Id="rId707" Type="http://schemas.openxmlformats.org/officeDocument/2006/relationships/customXml" Target="../ink/ink354.xml"/><Relationship Id="rId914" Type="http://schemas.openxmlformats.org/officeDocument/2006/relationships/customXml" Target="../ink/ink458.xml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346" Type="http://schemas.openxmlformats.org/officeDocument/2006/relationships/customXml" Target="../ink/ink173.xml"/><Relationship Id="rId553" Type="http://schemas.openxmlformats.org/officeDocument/2006/relationships/customXml" Target="../ink/ink277.xml"/><Relationship Id="rId760" Type="http://schemas.openxmlformats.org/officeDocument/2006/relationships/customXml" Target="../ink/ink381.xml"/><Relationship Id="rId998" Type="http://schemas.openxmlformats.org/officeDocument/2006/relationships/customXml" Target="../ink/ink500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6.png"/><Relationship Id="rId858" Type="http://schemas.openxmlformats.org/officeDocument/2006/relationships/customXml" Target="../ink/ink430.xml"/><Relationship Id="rId497" Type="http://schemas.openxmlformats.org/officeDocument/2006/relationships/image" Target="../media/image248.png"/><Relationship Id="rId620" Type="http://schemas.openxmlformats.org/officeDocument/2006/relationships/image" Target="../media/image309.png"/><Relationship Id="rId718" Type="http://schemas.openxmlformats.org/officeDocument/2006/relationships/image" Target="../media/image358.png"/><Relationship Id="rId925" Type="http://schemas.openxmlformats.org/officeDocument/2006/relationships/image" Target="../media/image461.png"/><Relationship Id="rId357" Type="http://schemas.openxmlformats.org/officeDocument/2006/relationships/image" Target="../media/image178.png"/><Relationship Id="rId54" Type="http://schemas.openxmlformats.org/officeDocument/2006/relationships/customXml" Target="../ink/ink27.xml"/><Relationship Id="rId217" Type="http://schemas.openxmlformats.org/officeDocument/2006/relationships/image" Target="../media/image108.png"/><Relationship Id="rId564" Type="http://schemas.openxmlformats.org/officeDocument/2006/relationships/image" Target="../media/image281.png"/><Relationship Id="rId771" Type="http://schemas.openxmlformats.org/officeDocument/2006/relationships/image" Target="../media/image384.png"/><Relationship Id="rId869" Type="http://schemas.openxmlformats.org/officeDocument/2006/relationships/image" Target="../media/image433.png"/><Relationship Id="rId424" Type="http://schemas.openxmlformats.org/officeDocument/2006/relationships/customXml" Target="../ink/ink212.xml"/><Relationship Id="rId631" Type="http://schemas.openxmlformats.org/officeDocument/2006/relationships/customXml" Target="../ink/ink316.xml"/><Relationship Id="rId729" Type="http://schemas.openxmlformats.org/officeDocument/2006/relationships/customXml" Target="../ink/ink365.xml"/><Relationship Id="rId270" Type="http://schemas.openxmlformats.org/officeDocument/2006/relationships/customXml" Target="../ink/ink135.xml"/><Relationship Id="rId936" Type="http://schemas.openxmlformats.org/officeDocument/2006/relationships/customXml" Target="../ink/ink469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575" Type="http://schemas.openxmlformats.org/officeDocument/2006/relationships/customXml" Target="../ink/ink288.xml"/><Relationship Id="rId782" Type="http://schemas.openxmlformats.org/officeDocument/2006/relationships/customXml" Target="../ink/ink392.xml"/><Relationship Id="rId228" Type="http://schemas.openxmlformats.org/officeDocument/2006/relationships/customXml" Target="../ink/ink114.xml"/><Relationship Id="rId435" Type="http://schemas.openxmlformats.org/officeDocument/2006/relationships/image" Target="../media/image217.png"/><Relationship Id="rId642" Type="http://schemas.openxmlformats.org/officeDocument/2006/relationships/image" Target="../media/image320.png"/><Relationship Id="rId281" Type="http://schemas.openxmlformats.org/officeDocument/2006/relationships/image" Target="../media/image140.png"/><Relationship Id="rId502" Type="http://schemas.openxmlformats.org/officeDocument/2006/relationships/customXml" Target="../ink/ink251.xml"/><Relationship Id="rId947" Type="http://schemas.openxmlformats.org/officeDocument/2006/relationships/image" Target="../media/image472.png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379" Type="http://schemas.openxmlformats.org/officeDocument/2006/relationships/image" Target="../media/image189.png"/><Relationship Id="rId586" Type="http://schemas.openxmlformats.org/officeDocument/2006/relationships/image" Target="../media/image292.png"/><Relationship Id="rId793" Type="http://schemas.openxmlformats.org/officeDocument/2006/relationships/image" Target="../media/image395.png"/><Relationship Id="rId807" Type="http://schemas.openxmlformats.org/officeDocument/2006/relationships/image" Target="../media/image402.png"/><Relationship Id="rId7" Type="http://schemas.openxmlformats.org/officeDocument/2006/relationships/image" Target="../media/image3.png"/><Relationship Id="rId239" Type="http://schemas.openxmlformats.org/officeDocument/2006/relationships/image" Target="../media/image119.png"/><Relationship Id="rId446" Type="http://schemas.openxmlformats.org/officeDocument/2006/relationships/customXml" Target="../ink/ink223.xml"/><Relationship Id="rId653" Type="http://schemas.openxmlformats.org/officeDocument/2006/relationships/customXml" Target="../ink/ink327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860" Type="http://schemas.openxmlformats.org/officeDocument/2006/relationships/customXml" Target="../ink/ink431.xml"/><Relationship Id="rId958" Type="http://schemas.openxmlformats.org/officeDocument/2006/relationships/customXml" Target="../ink/ink480.xml"/><Relationship Id="rId87" Type="http://schemas.openxmlformats.org/officeDocument/2006/relationships/image" Target="../media/image43.png"/><Relationship Id="rId513" Type="http://schemas.openxmlformats.org/officeDocument/2006/relationships/customXml" Target="../ink/ink257.xml"/><Relationship Id="rId597" Type="http://schemas.openxmlformats.org/officeDocument/2006/relationships/customXml" Target="../ink/ink299.xml"/><Relationship Id="rId720" Type="http://schemas.openxmlformats.org/officeDocument/2006/relationships/image" Target="../media/image359.png"/><Relationship Id="rId818" Type="http://schemas.openxmlformats.org/officeDocument/2006/relationships/customXml" Target="../ink/ink410.xml"/><Relationship Id="rId152" Type="http://schemas.openxmlformats.org/officeDocument/2006/relationships/customXml" Target="../ink/ink76.xml"/><Relationship Id="rId457" Type="http://schemas.openxmlformats.org/officeDocument/2006/relationships/image" Target="../media/image228.png"/><Relationship Id="rId1003" Type="http://schemas.openxmlformats.org/officeDocument/2006/relationships/image" Target="../media/image500.png"/><Relationship Id="rId664" Type="http://schemas.openxmlformats.org/officeDocument/2006/relationships/image" Target="../media/image331.png"/><Relationship Id="rId871" Type="http://schemas.openxmlformats.org/officeDocument/2006/relationships/image" Target="../media/image434.png"/><Relationship Id="rId969" Type="http://schemas.openxmlformats.org/officeDocument/2006/relationships/image" Target="../media/image483.png"/><Relationship Id="rId14" Type="http://schemas.openxmlformats.org/officeDocument/2006/relationships/customXml" Target="../ink/ink7.xml"/><Relationship Id="rId317" Type="http://schemas.openxmlformats.org/officeDocument/2006/relationships/image" Target="../media/image158.png"/><Relationship Id="rId524" Type="http://schemas.openxmlformats.org/officeDocument/2006/relationships/image" Target="../media/image261.png"/><Relationship Id="rId731" Type="http://schemas.openxmlformats.org/officeDocument/2006/relationships/customXml" Target="../ink/ink366.xml"/><Relationship Id="rId98" Type="http://schemas.openxmlformats.org/officeDocument/2006/relationships/customXml" Target="../ink/ink49.xml"/><Relationship Id="rId163" Type="http://schemas.openxmlformats.org/officeDocument/2006/relationships/image" Target="../media/image81.png"/><Relationship Id="rId370" Type="http://schemas.openxmlformats.org/officeDocument/2006/relationships/customXml" Target="../ink/ink185.xml"/><Relationship Id="rId829" Type="http://schemas.openxmlformats.org/officeDocument/2006/relationships/image" Target="../media/image413.png"/><Relationship Id="rId1014" Type="http://schemas.openxmlformats.org/officeDocument/2006/relationships/customXml" Target="../ink/ink508.xml"/><Relationship Id="rId230" Type="http://schemas.openxmlformats.org/officeDocument/2006/relationships/customXml" Target="../ink/ink115.xml"/><Relationship Id="rId468" Type="http://schemas.openxmlformats.org/officeDocument/2006/relationships/customXml" Target="../ink/ink234.xml"/><Relationship Id="rId675" Type="http://schemas.openxmlformats.org/officeDocument/2006/relationships/customXml" Target="../ink/ink338.xml"/><Relationship Id="rId882" Type="http://schemas.openxmlformats.org/officeDocument/2006/relationships/customXml" Target="../ink/ink442.xml"/><Relationship Id="rId25" Type="http://schemas.openxmlformats.org/officeDocument/2006/relationships/image" Target="../media/image12.png"/><Relationship Id="rId328" Type="http://schemas.openxmlformats.org/officeDocument/2006/relationships/customXml" Target="../ink/ink164.xml"/><Relationship Id="rId535" Type="http://schemas.openxmlformats.org/officeDocument/2006/relationships/customXml" Target="../ink/ink268.xml"/><Relationship Id="rId742" Type="http://schemas.openxmlformats.org/officeDocument/2006/relationships/image" Target="../media/image370.png"/><Relationship Id="rId174" Type="http://schemas.openxmlformats.org/officeDocument/2006/relationships/customXml" Target="../ink/ink87.xml"/><Relationship Id="rId381" Type="http://schemas.openxmlformats.org/officeDocument/2006/relationships/image" Target="../media/image190.png"/><Relationship Id="rId602" Type="http://schemas.openxmlformats.org/officeDocument/2006/relationships/image" Target="../media/image300.png"/><Relationship Id="rId1025" Type="http://schemas.openxmlformats.org/officeDocument/2006/relationships/image" Target="../media/image511.png"/><Relationship Id="rId241" Type="http://schemas.openxmlformats.org/officeDocument/2006/relationships/image" Target="../media/image120.png"/><Relationship Id="rId479" Type="http://schemas.openxmlformats.org/officeDocument/2006/relationships/image" Target="../media/image239.png"/><Relationship Id="rId686" Type="http://schemas.openxmlformats.org/officeDocument/2006/relationships/image" Target="../media/image342.png"/><Relationship Id="rId893" Type="http://schemas.openxmlformats.org/officeDocument/2006/relationships/image" Target="../media/image445.png"/><Relationship Id="rId907" Type="http://schemas.openxmlformats.org/officeDocument/2006/relationships/image" Target="../media/image452.png"/><Relationship Id="rId36" Type="http://schemas.openxmlformats.org/officeDocument/2006/relationships/customXml" Target="../ink/ink18.xml"/><Relationship Id="rId339" Type="http://schemas.openxmlformats.org/officeDocument/2006/relationships/image" Target="../media/image169.png"/><Relationship Id="rId546" Type="http://schemas.openxmlformats.org/officeDocument/2006/relationships/image" Target="../media/image272.png"/><Relationship Id="rId753" Type="http://schemas.openxmlformats.org/officeDocument/2006/relationships/customXml" Target="../ink/ink377.xml"/><Relationship Id="rId101" Type="http://schemas.openxmlformats.org/officeDocument/2006/relationships/image" Target="../media/image50.png"/><Relationship Id="rId185" Type="http://schemas.openxmlformats.org/officeDocument/2006/relationships/image" Target="../media/image92.png"/><Relationship Id="rId406" Type="http://schemas.openxmlformats.org/officeDocument/2006/relationships/customXml" Target="../ink/ink203.xml"/><Relationship Id="rId960" Type="http://schemas.openxmlformats.org/officeDocument/2006/relationships/customXml" Target="../ink/ink481.xml"/><Relationship Id="rId392" Type="http://schemas.openxmlformats.org/officeDocument/2006/relationships/customXml" Target="../ink/ink196.xml"/><Relationship Id="rId613" Type="http://schemas.openxmlformats.org/officeDocument/2006/relationships/customXml" Target="../ink/ink307.xml"/><Relationship Id="rId697" Type="http://schemas.openxmlformats.org/officeDocument/2006/relationships/customXml" Target="../ink/ink349.xml"/><Relationship Id="rId820" Type="http://schemas.openxmlformats.org/officeDocument/2006/relationships/customXml" Target="../ink/ink411.xml"/><Relationship Id="rId918" Type="http://schemas.openxmlformats.org/officeDocument/2006/relationships/customXml" Target="../ink/ink460.xml"/><Relationship Id="rId252" Type="http://schemas.openxmlformats.org/officeDocument/2006/relationships/customXml" Target="../ink/ink126.xml"/><Relationship Id="rId47" Type="http://schemas.openxmlformats.org/officeDocument/2006/relationships/image" Target="../media/image23.png"/><Relationship Id="rId112" Type="http://schemas.openxmlformats.org/officeDocument/2006/relationships/customXml" Target="../ink/ink56.xml"/><Relationship Id="rId557" Type="http://schemas.openxmlformats.org/officeDocument/2006/relationships/customXml" Target="../ink/ink279.xml"/><Relationship Id="rId764" Type="http://schemas.openxmlformats.org/officeDocument/2006/relationships/customXml" Target="../ink/ink383.xml"/><Relationship Id="rId971" Type="http://schemas.openxmlformats.org/officeDocument/2006/relationships/image" Target="../media/image484.png"/><Relationship Id="rId196" Type="http://schemas.openxmlformats.org/officeDocument/2006/relationships/customXml" Target="../ink/ink98.xml"/><Relationship Id="rId417" Type="http://schemas.openxmlformats.org/officeDocument/2006/relationships/image" Target="../media/image208.png"/><Relationship Id="rId624" Type="http://schemas.openxmlformats.org/officeDocument/2006/relationships/image" Target="../media/image311.png"/><Relationship Id="rId831" Type="http://schemas.openxmlformats.org/officeDocument/2006/relationships/image" Target="../media/image414.png"/><Relationship Id="rId263" Type="http://schemas.openxmlformats.org/officeDocument/2006/relationships/image" Target="../media/image131.png"/><Relationship Id="rId470" Type="http://schemas.openxmlformats.org/officeDocument/2006/relationships/customXml" Target="../ink/ink235.xml"/><Relationship Id="rId929" Type="http://schemas.openxmlformats.org/officeDocument/2006/relationships/image" Target="../media/image463.png"/><Relationship Id="rId58" Type="http://schemas.openxmlformats.org/officeDocument/2006/relationships/customXml" Target="../ink/ink29.xml"/><Relationship Id="rId123" Type="http://schemas.openxmlformats.org/officeDocument/2006/relationships/image" Target="../media/image61.png"/><Relationship Id="rId330" Type="http://schemas.openxmlformats.org/officeDocument/2006/relationships/customXml" Target="../ink/ink165.xml"/><Relationship Id="rId568" Type="http://schemas.openxmlformats.org/officeDocument/2006/relationships/image" Target="../media/image283.png"/><Relationship Id="rId775" Type="http://schemas.openxmlformats.org/officeDocument/2006/relationships/image" Target="../media/image386.png"/><Relationship Id="rId982" Type="http://schemas.openxmlformats.org/officeDocument/2006/relationships/customXml" Target="../ink/ink492.xml"/><Relationship Id="rId428" Type="http://schemas.openxmlformats.org/officeDocument/2006/relationships/customXml" Target="../ink/ink214.xml"/><Relationship Id="rId635" Type="http://schemas.openxmlformats.org/officeDocument/2006/relationships/customXml" Target="../ink/ink318.xml"/><Relationship Id="rId842" Type="http://schemas.openxmlformats.org/officeDocument/2006/relationships/customXml" Target="../ink/ink422.xml"/><Relationship Id="rId274" Type="http://schemas.openxmlformats.org/officeDocument/2006/relationships/customXml" Target="../ink/ink137.xml"/><Relationship Id="rId481" Type="http://schemas.openxmlformats.org/officeDocument/2006/relationships/image" Target="../media/image240.png"/><Relationship Id="rId702" Type="http://schemas.openxmlformats.org/officeDocument/2006/relationships/image" Target="../media/image350.png"/><Relationship Id="rId69" Type="http://schemas.openxmlformats.org/officeDocument/2006/relationships/image" Target="../media/image34.png"/><Relationship Id="rId134" Type="http://schemas.openxmlformats.org/officeDocument/2006/relationships/customXml" Target="../ink/ink67.xml"/><Relationship Id="rId579" Type="http://schemas.openxmlformats.org/officeDocument/2006/relationships/customXml" Target="../ink/ink290.xml"/><Relationship Id="rId786" Type="http://schemas.openxmlformats.org/officeDocument/2006/relationships/customXml" Target="../ink/ink394.xml"/><Relationship Id="rId993" Type="http://schemas.openxmlformats.org/officeDocument/2006/relationships/image" Target="../media/image495.png"/><Relationship Id="rId341" Type="http://schemas.openxmlformats.org/officeDocument/2006/relationships/image" Target="../media/image170.png"/><Relationship Id="rId439" Type="http://schemas.openxmlformats.org/officeDocument/2006/relationships/image" Target="../media/image219.png"/><Relationship Id="rId646" Type="http://schemas.openxmlformats.org/officeDocument/2006/relationships/image" Target="../media/image322.png"/><Relationship Id="rId201" Type="http://schemas.openxmlformats.org/officeDocument/2006/relationships/image" Target="../media/image100.png"/><Relationship Id="rId285" Type="http://schemas.openxmlformats.org/officeDocument/2006/relationships/image" Target="../media/image142.png"/><Relationship Id="rId506" Type="http://schemas.openxmlformats.org/officeDocument/2006/relationships/customXml" Target="../ink/ink253.xml"/><Relationship Id="rId853" Type="http://schemas.openxmlformats.org/officeDocument/2006/relationships/image" Target="../media/image425.png"/><Relationship Id="rId492" Type="http://schemas.openxmlformats.org/officeDocument/2006/relationships/customXml" Target="../ink/ink246.xml"/><Relationship Id="rId713" Type="http://schemas.openxmlformats.org/officeDocument/2006/relationships/customXml" Target="../ink/ink357.xml"/><Relationship Id="rId797" Type="http://schemas.openxmlformats.org/officeDocument/2006/relationships/image" Target="../media/image397.png"/><Relationship Id="rId920" Type="http://schemas.openxmlformats.org/officeDocument/2006/relationships/customXml" Target="../ink/ink461.xml"/><Relationship Id="rId145" Type="http://schemas.openxmlformats.org/officeDocument/2006/relationships/image" Target="../media/image72.png"/><Relationship Id="rId352" Type="http://schemas.openxmlformats.org/officeDocument/2006/relationships/customXml" Target="../ink/ink176.xml"/><Relationship Id="rId212" Type="http://schemas.openxmlformats.org/officeDocument/2006/relationships/customXml" Target="../ink/ink106.xml"/><Relationship Id="rId657" Type="http://schemas.openxmlformats.org/officeDocument/2006/relationships/customXml" Target="../ink/ink329.xml"/><Relationship Id="rId864" Type="http://schemas.openxmlformats.org/officeDocument/2006/relationships/customXml" Target="../ink/ink433.xml"/><Relationship Id="rId296" Type="http://schemas.openxmlformats.org/officeDocument/2006/relationships/customXml" Target="../ink/ink148.xml"/><Relationship Id="rId517" Type="http://schemas.openxmlformats.org/officeDocument/2006/relationships/customXml" Target="../ink/ink259.xml"/><Relationship Id="rId724" Type="http://schemas.openxmlformats.org/officeDocument/2006/relationships/image" Target="../media/image361.png"/><Relationship Id="rId931" Type="http://schemas.openxmlformats.org/officeDocument/2006/relationships/image" Target="../media/image464.png"/><Relationship Id="rId60" Type="http://schemas.openxmlformats.org/officeDocument/2006/relationships/customXml" Target="../ink/ink30.xml"/><Relationship Id="rId156" Type="http://schemas.openxmlformats.org/officeDocument/2006/relationships/customXml" Target="../ink/ink78.xml"/><Relationship Id="rId363" Type="http://schemas.openxmlformats.org/officeDocument/2006/relationships/image" Target="../media/image181.png"/><Relationship Id="rId570" Type="http://schemas.openxmlformats.org/officeDocument/2006/relationships/image" Target="../media/image284.png"/><Relationship Id="rId1007" Type="http://schemas.openxmlformats.org/officeDocument/2006/relationships/image" Target="../media/image502.png"/><Relationship Id="rId223" Type="http://schemas.openxmlformats.org/officeDocument/2006/relationships/image" Target="../media/image111.png"/><Relationship Id="rId430" Type="http://schemas.openxmlformats.org/officeDocument/2006/relationships/customXml" Target="../ink/ink215.xml"/><Relationship Id="rId668" Type="http://schemas.openxmlformats.org/officeDocument/2006/relationships/image" Target="../media/image333.png"/><Relationship Id="rId875" Type="http://schemas.openxmlformats.org/officeDocument/2006/relationships/image" Target="../media/image436.png"/><Relationship Id="rId18" Type="http://schemas.openxmlformats.org/officeDocument/2006/relationships/customXml" Target="../ink/ink9.xml"/><Relationship Id="rId528" Type="http://schemas.openxmlformats.org/officeDocument/2006/relationships/image" Target="../media/image263.png"/><Relationship Id="rId735" Type="http://schemas.openxmlformats.org/officeDocument/2006/relationships/customXml" Target="../ink/ink368.xml"/><Relationship Id="rId942" Type="http://schemas.openxmlformats.org/officeDocument/2006/relationships/customXml" Target="../ink/ink472.xml"/><Relationship Id="rId167" Type="http://schemas.openxmlformats.org/officeDocument/2006/relationships/image" Target="../media/image83.png"/><Relationship Id="rId374" Type="http://schemas.openxmlformats.org/officeDocument/2006/relationships/customXml" Target="../ink/ink187.xml"/><Relationship Id="rId581" Type="http://schemas.openxmlformats.org/officeDocument/2006/relationships/customXml" Target="../ink/ink291.xml"/><Relationship Id="rId1018" Type="http://schemas.openxmlformats.org/officeDocument/2006/relationships/customXml" Target="../ink/ink510.xml"/><Relationship Id="rId71" Type="http://schemas.openxmlformats.org/officeDocument/2006/relationships/image" Target="../media/image35.png"/><Relationship Id="rId234" Type="http://schemas.openxmlformats.org/officeDocument/2006/relationships/customXml" Target="../ink/ink117.xml"/><Relationship Id="rId679" Type="http://schemas.openxmlformats.org/officeDocument/2006/relationships/customXml" Target="../ink/ink340.xml"/><Relationship Id="rId802" Type="http://schemas.openxmlformats.org/officeDocument/2006/relationships/customXml" Target="../ink/ink402.xml"/><Relationship Id="rId886" Type="http://schemas.openxmlformats.org/officeDocument/2006/relationships/customXml" Target="../ink/ink444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14.png"/><Relationship Id="rId441" Type="http://schemas.openxmlformats.org/officeDocument/2006/relationships/image" Target="../media/image220.png"/><Relationship Id="rId539" Type="http://schemas.openxmlformats.org/officeDocument/2006/relationships/customXml" Target="../ink/ink270.xml"/><Relationship Id="rId746" Type="http://schemas.openxmlformats.org/officeDocument/2006/relationships/image" Target="../media/image372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953" Type="http://schemas.openxmlformats.org/officeDocument/2006/relationships/image" Target="../media/image475.png"/><Relationship Id="rId1029" Type="http://schemas.openxmlformats.org/officeDocument/2006/relationships/image" Target="../media/image513.png"/><Relationship Id="rId82" Type="http://schemas.openxmlformats.org/officeDocument/2006/relationships/customXml" Target="../ink/ink41.xml"/><Relationship Id="rId385" Type="http://schemas.openxmlformats.org/officeDocument/2006/relationships/image" Target="../media/image192.png"/><Relationship Id="rId592" Type="http://schemas.openxmlformats.org/officeDocument/2006/relationships/image" Target="../media/image295.png"/><Relationship Id="rId606" Type="http://schemas.openxmlformats.org/officeDocument/2006/relationships/image" Target="../media/image302.png"/><Relationship Id="rId813" Type="http://schemas.openxmlformats.org/officeDocument/2006/relationships/image" Target="../media/image405.png"/><Relationship Id="rId245" Type="http://schemas.openxmlformats.org/officeDocument/2006/relationships/image" Target="../media/image122.png"/><Relationship Id="rId452" Type="http://schemas.openxmlformats.org/officeDocument/2006/relationships/customXml" Target="../ink/ink226.xml"/><Relationship Id="rId897" Type="http://schemas.openxmlformats.org/officeDocument/2006/relationships/image" Target="../media/image447.png"/><Relationship Id="rId105" Type="http://schemas.openxmlformats.org/officeDocument/2006/relationships/image" Target="../media/image52.png"/><Relationship Id="rId312" Type="http://schemas.openxmlformats.org/officeDocument/2006/relationships/customXml" Target="../ink/ink156.xml"/><Relationship Id="rId757" Type="http://schemas.openxmlformats.org/officeDocument/2006/relationships/image" Target="../media/image377.png"/><Relationship Id="rId964" Type="http://schemas.openxmlformats.org/officeDocument/2006/relationships/customXml" Target="../ink/ink483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96" Type="http://schemas.openxmlformats.org/officeDocument/2006/relationships/customXml" Target="../ink/ink198.xml"/><Relationship Id="rId617" Type="http://schemas.openxmlformats.org/officeDocument/2006/relationships/customXml" Target="../ink/ink309.xml"/><Relationship Id="rId824" Type="http://schemas.openxmlformats.org/officeDocument/2006/relationships/customXml" Target="../ink/ink413.xml"/><Relationship Id="rId256" Type="http://schemas.openxmlformats.org/officeDocument/2006/relationships/customXml" Target="../ink/ink128.xml"/><Relationship Id="rId463" Type="http://schemas.openxmlformats.org/officeDocument/2006/relationships/image" Target="../media/image231.png"/><Relationship Id="rId670" Type="http://schemas.openxmlformats.org/officeDocument/2006/relationships/image" Target="../media/image334.png"/><Relationship Id="rId116" Type="http://schemas.openxmlformats.org/officeDocument/2006/relationships/customXml" Target="../ink/ink58.xml"/><Relationship Id="rId323" Type="http://schemas.openxmlformats.org/officeDocument/2006/relationships/image" Target="../media/image161.png"/><Relationship Id="rId530" Type="http://schemas.openxmlformats.org/officeDocument/2006/relationships/image" Target="../media/image264.png"/><Relationship Id="rId768" Type="http://schemas.openxmlformats.org/officeDocument/2006/relationships/customXml" Target="../ink/ink385.xml"/><Relationship Id="rId975" Type="http://schemas.openxmlformats.org/officeDocument/2006/relationships/image" Target="../media/image486.png"/><Relationship Id="rId20" Type="http://schemas.openxmlformats.org/officeDocument/2006/relationships/customXml" Target="../ink/ink10.xml"/><Relationship Id="rId628" Type="http://schemas.openxmlformats.org/officeDocument/2006/relationships/image" Target="../media/image313.png"/><Relationship Id="rId835" Type="http://schemas.openxmlformats.org/officeDocument/2006/relationships/image" Target="../media/image416.png"/><Relationship Id="rId267" Type="http://schemas.openxmlformats.org/officeDocument/2006/relationships/image" Target="../media/image133.png"/><Relationship Id="rId474" Type="http://schemas.openxmlformats.org/officeDocument/2006/relationships/customXml" Target="../ink/ink237.xml"/><Relationship Id="rId1020" Type="http://schemas.openxmlformats.org/officeDocument/2006/relationships/customXml" Target="../ink/ink511.xml"/><Relationship Id="rId127" Type="http://schemas.openxmlformats.org/officeDocument/2006/relationships/image" Target="../media/image63.png"/><Relationship Id="rId681" Type="http://schemas.openxmlformats.org/officeDocument/2006/relationships/customXml" Target="../ink/ink341.xml"/><Relationship Id="rId779" Type="http://schemas.openxmlformats.org/officeDocument/2006/relationships/image" Target="../media/image388.png"/><Relationship Id="rId902" Type="http://schemas.openxmlformats.org/officeDocument/2006/relationships/customXml" Target="../ink/ink452.xml"/><Relationship Id="rId986" Type="http://schemas.openxmlformats.org/officeDocument/2006/relationships/customXml" Target="../ink/ink494.xml"/><Relationship Id="rId31" Type="http://schemas.openxmlformats.org/officeDocument/2006/relationships/image" Target="../media/image15.png"/><Relationship Id="rId334" Type="http://schemas.openxmlformats.org/officeDocument/2006/relationships/customXml" Target="../ink/ink167.xml"/><Relationship Id="rId541" Type="http://schemas.openxmlformats.org/officeDocument/2006/relationships/customXml" Target="../ink/ink271.xml"/><Relationship Id="rId639" Type="http://schemas.openxmlformats.org/officeDocument/2006/relationships/customXml" Target="../ink/ink320.xml"/><Relationship Id="rId180" Type="http://schemas.openxmlformats.org/officeDocument/2006/relationships/customXml" Target="../ink/ink90.xml"/><Relationship Id="rId278" Type="http://schemas.openxmlformats.org/officeDocument/2006/relationships/customXml" Target="../ink/ink139.xml"/><Relationship Id="rId401" Type="http://schemas.openxmlformats.org/officeDocument/2006/relationships/image" Target="../media/image200.png"/><Relationship Id="rId846" Type="http://schemas.openxmlformats.org/officeDocument/2006/relationships/customXml" Target="../ink/ink424.xml"/><Relationship Id="rId1031" Type="http://schemas.openxmlformats.org/officeDocument/2006/relationships/image" Target="../media/image514.png"/><Relationship Id="rId485" Type="http://schemas.openxmlformats.org/officeDocument/2006/relationships/image" Target="../media/image242.png"/><Relationship Id="rId692" Type="http://schemas.openxmlformats.org/officeDocument/2006/relationships/image" Target="../media/image345.png"/><Relationship Id="rId706" Type="http://schemas.openxmlformats.org/officeDocument/2006/relationships/image" Target="../media/image352.png"/><Relationship Id="rId913" Type="http://schemas.openxmlformats.org/officeDocument/2006/relationships/image" Target="../media/image455.png"/><Relationship Id="rId42" Type="http://schemas.openxmlformats.org/officeDocument/2006/relationships/customXml" Target="../ink/ink21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552" Type="http://schemas.openxmlformats.org/officeDocument/2006/relationships/image" Target="../media/image275.png"/><Relationship Id="rId997" Type="http://schemas.openxmlformats.org/officeDocument/2006/relationships/image" Target="../media/image497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412" Type="http://schemas.openxmlformats.org/officeDocument/2006/relationships/customXml" Target="../ink/ink206.xml"/><Relationship Id="rId857" Type="http://schemas.openxmlformats.org/officeDocument/2006/relationships/image" Target="../media/image427.png"/><Relationship Id="rId289" Type="http://schemas.openxmlformats.org/officeDocument/2006/relationships/image" Target="../media/image144.png"/><Relationship Id="rId496" Type="http://schemas.openxmlformats.org/officeDocument/2006/relationships/customXml" Target="../ink/ink248.xml"/><Relationship Id="rId717" Type="http://schemas.openxmlformats.org/officeDocument/2006/relationships/customXml" Target="../ink/ink359.xml"/><Relationship Id="rId924" Type="http://schemas.openxmlformats.org/officeDocument/2006/relationships/customXml" Target="../ink/ink463.xml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56" Type="http://schemas.openxmlformats.org/officeDocument/2006/relationships/customXml" Target="../ink/ink178.xml"/><Relationship Id="rId563" Type="http://schemas.openxmlformats.org/officeDocument/2006/relationships/customXml" Target="../ink/ink282.xml"/><Relationship Id="rId770" Type="http://schemas.openxmlformats.org/officeDocument/2006/relationships/customXml" Target="../ink/ink386.xml"/><Relationship Id="rId216" Type="http://schemas.openxmlformats.org/officeDocument/2006/relationships/customXml" Target="../ink/ink108.xml"/><Relationship Id="rId423" Type="http://schemas.openxmlformats.org/officeDocument/2006/relationships/image" Target="../media/image211.png"/><Relationship Id="rId868" Type="http://schemas.openxmlformats.org/officeDocument/2006/relationships/customXml" Target="../ink/ink435.xml"/><Relationship Id="rId630" Type="http://schemas.openxmlformats.org/officeDocument/2006/relationships/image" Target="../media/image314.png"/><Relationship Id="rId728" Type="http://schemas.openxmlformats.org/officeDocument/2006/relationships/image" Target="../media/image363.png"/><Relationship Id="rId935" Type="http://schemas.openxmlformats.org/officeDocument/2006/relationships/image" Target="../media/image466.png"/><Relationship Id="rId64" Type="http://schemas.openxmlformats.org/officeDocument/2006/relationships/customXml" Target="../ink/ink32.xml"/><Relationship Id="rId367" Type="http://schemas.openxmlformats.org/officeDocument/2006/relationships/image" Target="../media/image183.png"/><Relationship Id="rId574" Type="http://schemas.openxmlformats.org/officeDocument/2006/relationships/image" Target="../media/image286.png"/><Relationship Id="rId227" Type="http://schemas.openxmlformats.org/officeDocument/2006/relationships/image" Target="../media/image113.png"/><Relationship Id="rId781" Type="http://schemas.openxmlformats.org/officeDocument/2006/relationships/image" Target="../media/image389.png"/><Relationship Id="rId879" Type="http://schemas.openxmlformats.org/officeDocument/2006/relationships/image" Target="../media/image438.png"/><Relationship Id="rId434" Type="http://schemas.openxmlformats.org/officeDocument/2006/relationships/customXml" Target="../ink/ink217.xml"/><Relationship Id="rId641" Type="http://schemas.openxmlformats.org/officeDocument/2006/relationships/customXml" Target="../ink/ink321.xml"/><Relationship Id="rId739" Type="http://schemas.openxmlformats.org/officeDocument/2006/relationships/customXml" Target="../ink/ink370.xml"/><Relationship Id="rId280" Type="http://schemas.openxmlformats.org/officeDocument/2006/relationships/customXml" Target="../ink/ink140.xml"/><Relationship Id="rId501" Type="http://schemas.openxmlformats.org/officeDocument/2006/relationships/image" Target="../media/image250.png"/><Relationship Id="rId946" Type="http://schemas.openxmlformats.org/officeDocument/2006/relationships/customXml" Target="../ink/ink474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378" Type="http://schemas.openxmlformats.org/officeDocument/2006/relationships/customXml" Target="../ink/ink189.xml"/><Relationship Id="rId585" Type="http://schemas.openxmlformats.org/officeDocument/2006/relationships/customXml" Target="../ink/ink293.xml"/><Relationship Id="rId792" Type="http://schemas.openxmlformats.org/officeDocument/2006/relationships/customXml" Target="../ink/ink397.xml"/><Relationship Id="rId806" Type="http://schemas.openxmlformats.org/officeDocument/2006/relationships/customXml" Target="../ink/ink404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445" Type="http://schemas.openxmlformats.org/officeDocument/2006/relationships/image" Target="../media/image222.png"/><Relationship Id="rId652" Type="http://schemas.openxmlformats.org/officeDocument/2006/relationships/image" Target="../media/image325.png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512" Type="http://schemas.openxmlformats.org/officeDocument/2006/relationships/image" Target="../media/image255.png"/><Relationship Id="rId957" Type="http://schemas.openxmlformats.org/officeDocument/2006/relationships/image" Target="../media/image477.png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89" Type="http://schemas.openxmlformats.org/officeDocument/2006/relationships/image" Target="../media/image194.png"/><Relationship Id="rId596" Type="http://schemas.openxmlformats.org/officeDocument/2006/relationships/image" Target="../media/image297.png"/><Relationship Id="rId817" Type="http://schemas.openxmlformats.org/officeDocument/2006/relationships/image" Target="../media/image407.png"/><Relationship Id="rId1002" Type="http://schemas.openxmlformats.org/officeDocument/2006/relationships/customXml" Target="../ink/ink502.xml"/><Relationship Id="rId249" Type="http://schemas.openxmlformats.org/officeDocument/2006/relationships/image" Target="../media/image124.png"/><Relationship Id="rId456" Type="http://schemas.openxmlformats.org/officeDocument/2006/relationships/customXml" Target="../ink/ink228.xml"/><Relationship Id="rId663" Type="http://schemas.openxmlformats.org/officeDocument/2006/relationships/customXml" Target="../ink/ink332.xml"/><Relationship Id="rId870" Type="http://schemas.openxmlformats.org/officeDocument/2006/relationships/customXml" Target="../ink/ink436.xml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316" Type="http://schemas.openxmlformats.org/officeDocument/2006/relationships/customXml" Target="../ink/ink158.xml"/><Relationship Id="rId523" Type="http://schemas.openxmlformats.org/officeDocument/2006/relationships/customXml" Target="../ink/ink262.xml"/><Relationship Id="rId968" Type="http://schemas.openxmlformats.org/officeDocument/2006/relationships/customXml" Target="../ink/ink485.xml"/><Relationship Id="rId97" Type="http://schemas.openxmlformats.org/officeDocument/2006/relationships/image" Target="../media/image48.png"/><Relationship Id="rId730" Type="http://schemas.openxmlformats.org/officeDocument/2006/relationships/image" Target="../media/image364.png"/><Relationship Id="rId828" Type="http://schemas.openxmlformats.org/officeDocument/2006/relationships/customXml" Target="../ink/ink415.xml"/><Relationship Id="rId1013" Type="http://schemas.openxmlformats.org/officeDocument/2006/relationships/image" Target="../media/image505.png"/><Relationship Id="rId162" Type="http://schemas.openxmlformats.org/officeDocument/2006/relationships/customXml" Target="../ink/ink81.xml"/><Relationship Id="rId467" Type="http://schemas.openxmlformats.org/officeDocument/2006/relationships/image" Target="../media/image233.png"/><Relationship Id="rId674" Type="http://schemas.openxmlformats.org/officeDocument/2006/relationships/image" Target="../media/image336.png"/><Relationship Id="rId881" Type="http://schemas.openxmlformats.org/officeDocument/2006/relationships/image" Target="../media/image439.png"/><Relationship Id="rId979" Type="http://schemas.openxmlformats.org/officeDocument/2006/relationships/image" Target="../media/image488.png"/><Relationship Id="rId24" Type="http://schemas.openxmlformats.org/officeDocument/2006/relationships/customXml" Target="../ink/ink12.xml"/><Relationship Id="rId327" Type="http://schemas.openxmlformats.org/officeDocument/2006/relationships/image" Target="../media/image163.png"/><Relationship Id="rId534" Type="http://schemas.openxmlformats.org/officeDocument/2006/relationships/image" Target="../media/image266.png"/><Relationship Id="rId741" Type="http://schemas.openxmlformats.org/officeDocument/2006/relationships/customXml" Target="../ink/ink371.xml"/><Relationship Id="rId839" Type="http://schemas.openxmlformats.org/officeDocument/2006/relationships/image" Target="../media/image418.png"/><Relationship Id="rId173" Type="http://schemas.openxmlformats.org/officeDocument/2006/relationships/image" Target="../media/image86.png"/><Relationship Id="rId380" Type="http://schemas.openxmlformats.org/officeDocument/2006/relationships/customXml" Target="../ink/ink190.xml"/><Relationship Id="rId601" Type="http://schemas.openxmlformats.org/officeDocument/2006/relationships/customXml" Target="../ink/ink301.xml"/><Relationship Id="rId1024" Type="http://schemas.openxmlformats.org/officeDocument/2006/relationships/customXml" Target="../ink/ink513.xml"/><Relationship Id="rId240" Type="http://schemas.openxmlformats.org/officeDocument/2006/relationships/customXml" Target="../ink/ink120.xml"/><Relationship Id="rId478" Type="http://schemas.openxmlformats.org/officeDocument/2006/relationships/customXml" Target="../ink/ink239.xml"/><Relationship Id="rId685" Type="http://schemas.openxmlformats.org/officeDocument/2006/relationships/customXml" Target="../ink/ink343.xml"/><Relationship Id="rId892" Type="http://schemas.openxmlformats.org/officeDocument/2006/relationships/customXml" Target="../ink/ink447.xml"/><Relationship Id="rId906" Type="http://schemas.openxmlformats.org/officeDocument/2006/relationships/customXml" Target="../ink/ink454.xml"/><Relationship Id="rId35" Type="http://schemas.openxmlformats.org/officeDocument/2006/relationships/image" Target="../media/image17.png"/><Relationship Id="rId100" Type="http://schemas.openxmlformats.org/officeDocument/2006/relationships/customXml" Target="../ink/ink50.xml"/><Relationship Id="rId338" Type="http://schemas.openxmlformats.org/officeDocument/2006/relationships/customXml" Target="../ink/ink169.xml"/><Relationship Id="rId545" Type="http://schemas.openxmlformats.org/officeDocument/2006/relationships/customXml" Target="../ink/ink273.xml"/><Relationship Id="rId752" Type="http://schemas.openxmlformats.org/officeDocument/2006/relationships/image" Target="../media/image375.png"/><Relationship Id="rId184" Type="http://schemas.openxmlformats.org/officeDocument/2006/relationships/customXml" Target="../ink/ink92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612" Type="http://schemas.openxmlformats.org/officeDocument/2006/relationships/image" Target="../media/image305.png"/><Relationship Id="rId1035" Type="http://schemas.openxmlformats.org/officeDocument/2006/relationships/image" Target="../media/image516.png"/><Relationship Id="rId251" Type="http://schemas.openxmlformats.org/officeDocument/2006/relationships/image" Target="../media/image125.png"/><Relationship Id="rId489" Type="http://schemas.openxmlformats.org/officeDocument/2006/relationships/image" Target="../media/image244.png"/><Relationship Id="rId696" Type="http://schemas.openxmlformats.org/officeDocument/2006/relationships/image" Target="../media/image347.png"/><Relationship Id="rId917" Type="http://schemas.openxmlformats.org/officeDocument/2006/relationships/image" Target="../media/image457.png"/><Relationship Id="rId46" Type="http://schemas.openxmlformats.org/officeDocument/2006/relationships/customXml" Target="../ink/ink23.xml"/><Relationship Id="rId349" Type="http://schemas.openxmlformats.org/officeDocument/2006/relationships/image" Target="../media/image174.png"/><Relationship Id="rId556" Type="http://schemas.openxmlformats.org/officeDocument/2006/relationships/image" Target="../media/image277.png"/><Relationship Id="rId763" Type="http://schemas.openxmlformats.org/officeDocument/2006/relationships/image" Target="../media/image380.png"/><Relationship Id="rId111" Type="http://schemas.openxmlformats.org/officeDocument/2006/relationships/image" Target="../media/image55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416" Type="http://schemas.openxmlformats.org/officeDocument/2006/relationships/customXml" Target="../ink/ink208.xml"/><Relationship Id="rId970" Type="http://schemas.openxmlformats.org/officeDocument/2006/relationships/customXml" Target="../ink/ink486.xml"/><Relationship Id="rId623" Type="http://schemas.openxmlformats.org/officeDocument/2006/relationships/customXml" Target="../ink/ink312.xml"/><Relationship Id="rId830" Type="http://schemas.openxmlformats.org/officeDocument/2006/relationships/customXml" Target="../ink/ink416.xml"/><Relationship Id="rId928" Type="http://schemas.openxmlformats.org/officeDocument/2006/relationships/customXml" Target="../ink/ink465.xml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567" Type="http://schemas.openxmlformats.org/officeDocument/2006/relationships/customXml" Target="../ink/ink284.xml"/><Relationship Id="rId122" Type="http://schemas.openxmlformats.org/officeDocument/2006/relationships/customXml" Target="../ink/ink61.xml"/><Relationship Id="rId774" Type="http://schemas.openxmlformats.org/officeDocument/2006/relationships/customXml" Target="../ink/ink388.xml"/><Relationship Id="rId981" Type="http://schemas.openxmlformats.org/officeDocument/2006/relationships/image" Target="../media/image489.png"/><Relationship Id="rId427" Type="http://schemas.openxmlformats.org/officeDocument/2006/relationships/image" Target="../media/image213.png"/><Relationship Id="rId634" Type="http://schemas.openxmlformats.org/officeDocument/2006/relationships/image" Target="../media/image316.png"/><Relationship Id="rId841" Type="http://schemas.openxmlformats.org/officeDocument/2006/relationships/image" Target="../media/image419.png"/><Relationship Id="rId273" Type="http://schemas.openxmlformats.org/officeDocument/2006/relationships/image" Target="../media/image136.png"/><Relationship Id="rId480" Type="http://schemas.openxmlformats.org/officeDocument/2006/relationships/customXml" Target="../ink/ink240.xml"/><Relationship Id="rId701" Type="http://schemas.openxmlformats.org/officeDocument/2006/relationships/customXml" Target="../ink/ink351.xml"/><Relationship Id="rId939" Type="http://schemas.openxmlformats.org/officeDocument/2006/relationships/image" Target="../media/image468.png"/><Relationship Id="rId68" Type="http://schemas.openxmlformats.org/officeDocument/2006/relationships/customXml" Target="../ink/ink34.xml"/><Relationship Id="rId133" Type="http://schemas.openxmlformats.org/officeDocument/2006/relationships/image" Target="../media/image66.png"/><Relationship Id="rId340" Type="http://schemas.openxmlformats.org/officeDocument/2006/relationships/customXml" Target="../ink/ink170.xml"/><Relationship Id="rId578" Type="http://schemas.openxmlformats.org/officeDocument/2006/relationships/image" Target="../media/image288.png"/><Relationship Id="rId785" Type="http://schemas.openxmlformats.org/officeDocument/2006/relationships/image" Target="../media/image391.png"/><Relationship Id="rId992" Type="http://schemas.openxmlformats.org/officeDocument/2006/relationships/customXml" Target="../ink/ink497.xml"/><Relationship Id="rId200" Type="http://schemas.openxmlformats.org/officeDocument/2006/relationships/customXml" Target="../ink/ink100.xml"/><Relationship Id="rId438" Type="http://schemas.openxmlformats.org/officeDocument/2006/relationships/customXml" Target="../ink/ink219.xml"/><Relationship Id="rId645" Type="http://schemas.openxmlformats.org/officeDocument/2006/relationships/customXml" Target="../ink/ink323.xml"/><Relationship Id="rId852" Type="http://schemas.openxmlformats.org/officeDocument/2006/relationships/customXml" Target="../ink/ink427.xml"/><Relationship Id="rId284" Type="http://schemas.openxmlformats.org/officeDocument/2006/relationships/customXml" Target="../ink/ink142.xml"/><Relationship Id="rId491" Type="http://schemas.openxmlformats.org/officeDocument/2006/relationships/image" Target="../media/image245.png"/><Relationship Id="rId505" Type="http://schemas.openxmlformats.org/officeDocument/2006/relationships/image" Target="../media/image252.png"/><Relationship Id="rId712" Type="http://schemas.openxmlformats.org/officeDocument/2006/relationships/image" Target="../media/image355.png"/><Relationship Id="rId79" Type="http://schemas.openxmlformats.org/officeDocument/2006/relationships/image" Target="../media/image39.png"/><Relationship Id="rId144" Type="http://schemas.openxmlformats.org/officeDocument/2006/relationships/customXml" Target="../ink/ink72.xml"/><Relationship Id="rId589" Type="http://schemas.openxmlformats.org/officeDocument/2006/relationships/customXml" Target="../ink/ink295.xml"/><Relationship Id="rId796" Type="http://schemas.openxmlformats.org/officeDocument/2006/relationships/customXml" Target="../ink/ink399.xml"/><Relationship Id="rId351" Type="http://schemas.openxmlformats.org/officeDocument/2006/relationships/image" Target="../media/image175.png"/><Relationship Id="rId449" Type="http://schemas.openxmlformats.org/officeDocument/2006/relationships/image" Target="../media/image224.png"/><Relationship Id="rId656" Type="http://schemas.openxmlformats.org/officeDocument/2006/relationships/image" Target="../media/image327.png"/><Relationship Id="rId863" Type="http://schemas.openxmlformats.org/officeDocument/2006/relationships/image" Target="../media/image430.png"/><Relationship Id="rId211" Type="http://schemas.openxmlformats.org/officeDocument/2006/relationships/image" Target="../media/image105.png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516" Type="http://schemas.openxmlformats.org/officeDocument/2006/relationships/image" Target="../media/image257.png"/><Relationship Id="rId723" Type="http://schemas.openxmlformats.org/officeDocument/2006/relationships/customXml" Target="../ink/ink362.xml"/><Relationship Id="rId930" Type="http://schemas.openxmlformats.org/officeDocument/2006/relationships/customXml" Target="../ink/ink466.xml"/><Relationship Id="rId1006" Type="http://schemas.openxmlformats.org/officeDocument/2006/relationships/customXml" Target="../ink/ink504.xml"/><Relationship Id="rId155" Type="http://schemas.openxmlformats.org/officeDocument/2006/relationships/image" Target="../media/image77.png"/><Relationship Id="rId362" Type="http://schemas.openxmlformats.org/officeDocument/2006/relationships/customXml" Target="../ink/ink181.xml"/><Relationship Id="rId222" Type="http://schemas.openxmlformats.org/officeDocument/2006/relationships/customXml" Target="../ink/ink111.xml"/><Relationship Id="rId667" Type="http://schemas.openxmlformats.org/officeDocument/2006/relationships/customXml" Target="../ink/ink334.xml"/><Relationship Id="rId874" Type="http://schemas.openxmlformats.org/officeDocument/2006/relationships/customXml" Target="../ink/ink438.xml"/><Relationship Id="rId17" Type="http://schemas.openxmlformats.org/officeDocument/2006/relationships/image" Target="../media/image8.png"/><Relationship Id="rId527" Type="http://schemas.openxmlformats.org/officeDocument/2006/relationships/customXml" Target="../ink/ink264.xml"/><Relationship Id="rId734" Type="http://schemas.openxmlformats.org/officeDocument/2006/relationships/image" Target="../media/image366.png"/><Relationship Id="rId941" Type="http://schemas.openxmlformats.org/officeDocument/2006/relationships/image" Target="../media/image469.png"/><Relationship Id="rId70" Type="http://schemas.openxmlformats.org/officeDocument/2006/relationships/customXml" Target="../ink/ink35.xml"/><Relationship Id="rId166" Type="http://schemas.openxmlformats.org/officeDocument/2006/relationships/customXml" Target="../ink/ink83.xml"/><Relationship Id="rId373" Type="http://schemas.openxmlformats.org/officeDocument/2006/relationships/image" Target="../media/image186.png"/><Relationship Id="rId580" Type="http://schemas.openxmlformats.org/officeDocument/2006/relationships/image" Target="../media/image289.png"/><Relationship Id="rId801" Type="http://schemas.openxmlformats.org/officeDocument/2006/relationships/image" Target="../media/image399.png"/><Relationship Id="rId1017" Type="http://schemas.openxmlformats.org/officeDocument/2006/relationships/image" Target="../media/image50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6.png"/><Relationship Id="rId440" Type="http://schemas.openxmlformats.org/officeDocument/2006/relationships/customXml" Target="../ink/ink220.xml"/><Relationship Id="rId678" Type="http://schemas.openxmlformats.org/officeDocument/2006/relationships/image" Target="../media/image338.png"/><Relationship Id="rId885" Type="http://schemas.openxmlformats.org/officeDocument/2006/relationships/image" Target="../media/image441.png"/><Relationship Id="rId28" Type="http://schemas.openxmlformats.org/officeDocument/2006/relationships/customXml" Target="../ink/ink14.xml"/><Relationship Id="rId300" Type="http://schemas.openxmlformats.org/officeDocument/2006/relationships/customXml" Target="../ink/ink150.xml"/><Relationship Id="rId538" Type="http://schemas.openxmlformats.org/officeDocument/2006/relationships/image" Target="../media/image268.png"/><Relationship Id="rId745" Type="http://schemas.openxmlformats.org/officeDocument/2006/relationships/customXml" Target="../ink/ink373.xml"/><Relationship Id="rId952" Type="http://schemas.openxmlformats.org/officeDocument/2006/relationships/customXml" Target="../ink/ink477.xml"/><Relationship Id="rId81" Type="http://schemas.openxmlformats.org/officeDocument/2006/relationships/image" Target="../media/image40.png"/><Relationship Id="rId177" Type="http://schemas.openxmlformats.org/officeDocument/2006/relationships/image" Target="../media/image88.png"/><Relationship Id="rId384" Type="http://schemas.openxmlformats.org/officeDocument/2006/relationships/customXml" Target="../ink/ink192.xml"/><Relationship Id="rId591" Type="http://schemas.openxmlformats.org/officeDocument/2006/relationships/customXml" Target="../ink/ink296.xml"/><Relationship Id="rId605" Type="http://schemas.openxmlformats.org/officeDocument/2006/relationships/customXml" Target="../ink/ink303.xml"/><Relationship Id="rId812" Type="http://schemas.openxmlformats.org/officeDocument/2006/relationships/customXml" Target="../ink/ink407.xml"/><Relationship Id="rId1028" Type="http://schemas.openxmlformats.org/officeDocument/2006/relationships/customXml" Target="../ink/ink515.xml"/><Relationship Id="rId244" Type="http://schemas.openxmlformats.org/officeDocument/2006/relationships/customXml" Target="../ink/ink122.xml"/><Relationship Id="rId689" Type="http://schemas.openxmlformats.org/officeDocument/2006/relationships/customXml" Target="../ink/ink345.xml"/><Relationship Id="rId896" Type="http://schemas.openxmlformats.org/officeDocument/2006/relationships/customXml" Target="../ink/ink449.xml"/><Relationship Id="rId39" Type="http://schemas.openxmlformats.org/officeDocument/2006/relationships/image" Target="../media/image19.png"/><Relationship Id="rId451" Type="http://schemas.openxmlformats.org/officeDocument/2006/relationships/image" Target="../media/image225.png"/><Relationship Id="rId549" Type="http://schemas.openxmlformats.org/officeDocument/2006/relationships/customXml" Target="../ink/ink275.xml"/><Relationship Id="rId756" Type="http://schemas.openxmlformats.org/officeDocument/2006/relationships/customXml" Target="../ink/ink379.xml"/><Relationship Id="rId104" Type="http://schemas.openxmlformats.org/officeDocument/2006/relationships/customXml" Target="../ink/ink52.xml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963" Type="http://schemas.openxmlformats.org/officeDocument/2006/relationships/image" Target="../media/image480.png"/><Relationship Id="rId92" Type="http://schemas.openxmlformats.org/officeDocument/2006/relationships/customXml" Target="../ink/ink46.xml"/><Relationship Id="rId616" Type="http://schemas.openxmlformats.org/officeDocument/2006/relationships/image" Target="../media/image307.png"/><Relationship Id="rId823" Type="http://schemas.openxmlformats.org/officeDocument/2006/relationships/image" Target="../media/image410.png"/><Relationship Id="rId255" Type="http://schemas.openxmlformats.org/officeDocument/2006/relationships/image" Target="../media/image127.png"/><Relationship Id="rId462" Type="http://schemas.openxmlformats.org/officeDocument/2006/relationships/customXml" Target="../ink/ink231.xml"/><Relationship Id="rId115" Type="http://schemas.openxmlformats.org/officeDocument/2006/relationships/image" Target="../media/image57.png"/><Relationship Id="rId322" Type="http://schemas.openxmlformats.org/officeDocument/2006/relationships/customXml" Target="../ink/ink161.xml"/><Relationship Id="rId767" Type="http://schemas.openxmlformats.org/officeDocument/2006/relationships/image" Target="../media/image382.png"/><Relationship Id="rId974" Type="http://schemas.openxmlformats.org/officeDocument/2006/relationships/customXml" Target="../ink/ink488.xml"/><Relationship Id="rId199" Type="http://schemas.openxmlformats.org/officeDocument/2006/relationships/image" Target="../media/image99.png"/><Relationship Id="rId627" Type="http://schemas.openxmlformats.org/officeDocument/2006/relationships/customXml" Target="../ink/ink314.xml"/><Relationship Id="rId834" Type="http://schemas.openxmlformats.org/officeDocument/2006/relationships/customXml" Target="../ink/ink418.xml"/><Relationship Id="rId266" Type="http://schemas.openxmlformats.org/officeDocument/2006/relationships/customXml" Target="../ink/ink133.xml"/><Relationship Id="rId473" Type="http://schemas.openxmlformats.org/officeDocument/2006/relationships/image" Target="../media/image236.png"/><Relationship Id="rId680" Type="http://schemas.openxmlformats.org/officeDocument/2006/relationships/image" Target="../media/image339.png"/><Relationship Id="rId901" Type="http://schemas.openxmlformats.org/officeDocument/2006/relationships/image" Target="../media/image449.png"/><Relationship Id="rId30" Type="http://schemas.openxmlformats.org/officeDocument/2006/relationships/customXml" Target="../ink/ink15.xml"/><Relationship Id="rId126" Type="http://schemas.openxmlformats.org/officeDocument/2006/relationships/customXml" Target="../ink/ink63.xml"/><Relationship Id="rId333" Type="http://schemas.openxmlformats.org/officeDocument/2006/relationships/image" Target="../media/image166.png"/><Relationship Id="rId540" Type="http://schemas.openxmlformats.org/officeDocument/2006/relationships/image" Target="../media/image269.png"/><Relationship Id="rId778" Type="http://schemas.openxmlformats.org/officeDocument/2006/relationships/customXml" Target="../ink/ink390.xml"/><Relationship Id="rId985" Type="http://schemas.openxmlformats.org/officeDocument/2006/relationships/image" Target="../media/image491.png"/><Relationship Id="rId638" Type="http://schemas.openxmlformats.org/officeDocument/2006/relationships/image" Target="../media/image318.png"/><Relationship Id="rId845" Type="http://schemas.openxmlformats.org/officeDocument/2006/relationships/image" Target="../media/image421.png"/><Relationship Id="rId1030" Type="http://schemas.openxmlformats.org/officeDocument/2006/relationships/customXml" Target="../ink/ink516.xml"/><Relationship Id="rId277" Type="http://schemas.openxmlformats.org/officeDocument/2006/relationships/image" Target="../media/image138.png"/><Relationship Id="rId400" Type="http://schemas.openxmlformats.org/officeDocument/2006/relationships/customXml" Target="../ink/ink200.xml"/><Relationship Id="rId484" Type="http://schemas.openxmlformats.org/officeDocument/2006/relationships/customXml" Target="../ink/ink242.xml"/><Relationship Id="rId705" Type="http://schemas.openxmlformats.org/officeDocument/2006/relationships/customXml" Target="../ink/ink353.xml"/><Relationship Id="rId137" Type="http://schemas.openxmlformats.org/officeDocument/2006/relationships/image" Target="../media/image68.png"/><Relationship Id="rId344" Type="http://schemas.openxmlformats.org/officeDocument/2006/relationships/customXml" Target="../ink/ink172.xml"/><Relationship Id="rId691" Type="http://schemas.openxmlformats.org/officeDocument/2006/relationships/customXml" Target="../ink/ink346.xml"/><Relationship Id="rId789" Type="http://schemas.openxmlformats.org/officeDocument/2006/relationships/image" Target="../media/image393.png"/><Relationship Id="rId912" Type="http://schemas.openxmlformats.org/officeDocument/2006/relationships/customXml" Target="../ink/ink457.xml"/><Relationship Id="rId996" Type="http://schemas.openxmlformats.org/officeDocument/2006/relationships/customXml" Target="../ink/ink499.xml"/><Relationship Id="rId41" Type="http://schemas.openxmlformats.org/officeDocument/2006/relationships/image" Target="../media/image20.png"/><Relationship Id="rId551" Type="http://schemas.openxmlformats.org/officeDocument/2006/relationships/customXml" Target="../ink/ink276.xml"/><Relationship Id="rId649" Type="http://schemas.openxmlformats.org/officeDocument/2006/relationships/customXml" Target="../ink/ink325.xml"/><Relationship Id="rId856" Type="http://schemas.openxmlformats.org/officeDocument/2006/relationships/customXml" Target="../ink/ink429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88" Type="http://schemas.openxmlformats.org/officeDocument/2006/relationships/customXml" Target="../ink/ink144.xml"/><Relationship Id="rId411" Type="http://schemas.openxmlformats.org/officeDocument/2006/relationships/image" Target="../media/image205.png"/><Relationship Id="rId509" Type="http://schemas.openxmlformats.org/officeDocument/2006/relationships/customXml" Target="../ink/ink255.xml"/><Relationship Id="rId495" Type="http://schemas.openxmlformats.org/officeDocument/2006/relationships/image" Target="../media/image247.png"/><Relationship Id="rId716" Type="http://schemas.openxmlformats.org/officeDocument/2006/relationships/image" Target="../media/image357.png"/><Relationship Id="rId923" Type="http://schemas.openxmlformats.org/officeDocument/2006/relationships/image" Target="../media/image460.png"/><Relationship Id="rId52" Type="http://schemas.openxmlformats.org/officeDocument/2006/relationships/customXml" Target="../ink/ink26.xml"/><Relationship Id="rId148" Type="http://schemas.openxmlformats.org/officeDocument/2006/relationships/customXml" Target="../ink/ink74.xml"/><Relationship Id="rId355" Type="http://schemas.openxmlformats.org/officeDocument/2006/relationships/image" Target="../media/image177.png"/><Relationship Id="rId562" Type="http://schemas.openxmlformats.org/officeDocument/2006/relationships/image" Target="../media/image280.png"/><Relationship Id="rId215" Type="http://schemas.openxmlformats.org/officeDocument/2006/relationships/image" Target="../media/image107.png"/><Relationship Id="rId422" Type="http://schemas.openxmlformats.org/officeDocument/2006/relationships/customXml" Target="../ink/ink211.xml"/><Relationship Id="rId867" Type="http://schemas.openxmlformats.org/officeDocument/2006/relationships/image" Target="../media/image432.png"/><Relationship Id="rId299" Type="http://schemas.openxmlformats.org/officeDocument/2006/relationships/image" Target="../media/image149.png"/><Relationship Id="rId727" Type="http://schemas.openxmlformats.org/officeDocument/2006/relationships/customXml" Target="../ink/ink364.xml"/><Relationship Id="rId934" Type="http://schemas.openxmlformats.org/officeDocument/2006/relationships/customXml" Target="../ink/ink468.xml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66" Type="http://schemas.openxmlformats.org/officeDocument/2006/relationships/customXml" Target="../ink/ink183.xml"/><Relationship Id="rId573" Type="http://schemas.openxmlformats.org/officeDocument/2006/relationships/customXml" Target="../ink/ink287.xml"/><Relationship Id="rId780" Type="http://schemas.openxmlformats.org/officeDocument/2006/relationships/customXml" Target="../ink/ink391.xml"/><Relationship Id="rId226" Type="http://schemas.openxmlformats.org/officeDocument/2006/relationships/customXml" Target="../ink/ink113.xml"/><Relationship Id="rId433" Type="http://schemas.openxmlformats.org/officeDocument/2006/relationships/image" Target="../media/image216.png"/><Relationship Id="rId878" Type="http://schemas.openxmlformats.org/officeDocument/2006/relationships/customXml" Target="../ink/ink440.xml"/><Relationship Id="rId640" Type="http://schemas.openxmlformats.org/officeDocument/2006/relationships/image" Target="../media/image319.png"/><Relationship Id="rId738" Type="http://schemas.openxmlformats.org/officeDocument/2006/relationships/image" Target="../media/image368.png"/><Relationship Id="rId945" Type="http://schemas.openxmlformats.org/officeDocument/2006/relationships/image" Target="../media/image471.png"/><Relationship Id="rId74" Type="http://schemas.openxmlformats.org/officeDocument/2006/relationships/customXml" Target="../ink/ink37.xml"/><Relationship Id="rId377" Type="http://schemas.openxmlformats.org/officeDocument/2006/relationships/image" Target="../media/image188.png"/><Relationship Id="rId500" Type="http://schemas.openxmlformats.org/officeDocument/2006/relationships/customXml" Target="../ink/ink250.xml"/><Relationship Id="rId584" Type="http://schemas.openxmlformats.org/officeDocument/2006/relationships/image" Target="../media/image291.png"/><Relationship Id="rId805" Type="http://schemas.openxmlformats.org/officeDocument/2006/relationships/image" Target="../media/image401.png"/><Relationship Id="rId5" Type="http://schemas.openxmlformats.org/officeDocument/2006/relationships/image" Target="../media/image2.png"/><Relationship Id="rId237" Type="http://schemas.openxmlformats.org/officeDocument/2006/relationships/image" Target="../media/image118.png"/><Relationship Id="rId791" Type="http://schemas.openxmlformats.org/officeDocument/2006/relationships/image" Target="../media/image394.png"/><Relationship Id="rId889" Type="http://schemas.openxmlformats.org/officeDocument/2006/relationships/image" Target="../media/image443.png"/><Relationship Id="rId444" Type="http://schemas.openxmlformats.org/officeDocument/2006/relationships/customXml" Target="../ink/ink222.xml"/><Relationship Id="rId651" Type="http://schemas.openxmlformats.org/officeDocument/2006/relationships/customXml" Target="../ink/ink326.xml"/><Relationship Id="rId749" Type="http://schemas.openxmlformats.org/officeDocument/2006/relationships/customXml" Target="../ink/ink375.xml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88" Type="http://schemas.openxmlformats.org/officeDocument/2006/relationships/customXml" Target="../ink/ink194.xml"/><Relationship Id="rId511" Type="http://schemas.openxmlformats.org/officeDocument/2006/relationships/customXml" Target="../ink/ink256.xml"/><Relationship Id="rId609" Type="http://schemas.openxmlformats.org/officeDocument/2006/relationships/customXml" Target="../ink/ink305.xml"/><Relationship Id="rId956" Type="http://schemas.openxmlformats.org/officeDocument/2006/relationships/customXml" Target="../ink/ink479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595" Type="http://schemas.openxmlformats.org/officeDocument/2006/relationships/customXml" Target="../ink/ink298.xml"/><Relationship Id="rId816" Type="http://schemas.openxmlformats.org/officeDocument/2006/relationships/customXml" Target="../ink/ink409.xml"/><Relationship Id="rId1001" Type="http://schemas.openxmlformats.org/officeDocument/2006/relationships/image" Target="../media/image499.png"/><Relationship Id="rId248" Type="http://schemas.openxmlformats.org/officeDocument/2006/relationships/customXml" Target="../ink/ink124.xml"/><Relationship Id="rId455" Type="http://schemas.openxmlformats.org/officeDocument/2006/relationships/image" Target="../media/image227.png"/><Relationship Id="rId662" Type="http://schemas.openxmlformats.org/officeDocument/2006/relationships/image" Target="../media/image330.png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522" Type="http://schemas.openxmlformats.org/officeDocument/2006/relationships/image" Target="../media/image260.png"/><Relationship Id="rId967" Type="http://schemas.openxmlformats.org/officeDocument/2006/relationships/image" Target="../media/image482.png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399" Type="http://schemas.openxmlformats.org/officeDocument/2006/relationships/image" Target="../media/image199.png"/><Relationship Id="rId827" Type="http://schemas.openxmlformats.org/officeDocument/2006/relationships/image" Target="../media/image412.png"/><Relationship Id="rId1012" Type="http://schemas.openxmlformats.org/officeDocument/2006/relationships/customXml" Target="../ink/ink507.xml"/><Relationship Id="rId259" Type="http://schemas.openxmlformats.org/officeDocument/2006/relationships/image" Target="../media/image129.png"/><Relationship Id="rId466" Type="http://schemas.openxmlformats.org/officeDocument/2006/relationships/customXml" Target="../ink/ink233.xml"/><Relationship Id="rId673" Type="http://schemas.openxmlformats.org/officeDocument/2006/relationships/customXml" Target="../ink/ink337.xml"/><Relationship Id="rId880" Type="http://schemas.openxmlformats.org/officeDocument/2006/relationships/customXml" Target="../ink/ink441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326" Type="http://schemas.openxmlformats.org/officeDocument/2006/relationships/customXml" Target="../ink/ink163.xml"/><Relationship Id="rId533" Type="http://schemas.openxmlformats.org/officeDocument/2006/relationships/customXml" Target="../ink/ink267.xml"/><Relationship Id="rId978" Type="http://schemas.openxmlformats.org/officeDocument/2006/relationships/customXml" Target="../ink/ink490.xml"/><Relationship Id="rId740" Type="http://schemas.openxmlformats.org/officeDocument/2006/relationships/image" Target="../media/image369.png"/><Relationship Id="rId838" Type="http://schemas.openxmlformats.org/officeDocument/2006/relationships/customXml" Target="../ink/ink420.xml"/><Relationship Id="rId1023" Type="http://schemas.openxmlformats.org/officeDocument/2006/relationships/image" Target="../media/image510.png"/><Relationship Id="rId172" Type="http://schemas.openxmlformats.org/officeDocument/2006/relationships/customXml" Target="../ink/ink86.xml"/><Relationship Id="rId477" Type="http://schemas.openxmlformats.org/officeDocument/2006/relationships/image" Target="../media/image238.png"/><Relationship Id="rId600" Type="http://schemas.openxmlformats.org/officeDocument/2006/relationships/image" Target="../media/image299.png"/><Relationship Id="rId684" Type="http://schemas.openxmlformats.org/officeDocument/2006/relationships/image" Target="../media/image341.png"/><Relationship Id="rId337" Type="http://schemas.openxmlformats.org/officeDocument/2006/relationships/image" Target="../media/image168.png"/><Relationship Id="rId891" Type="http://schemas.openxmlformats.org/officeDocument/2006/relationships/image" Target="../media/image444.png"/><Relationship Id="rId905" Type="http://schemas.openxmlformats.org/officeDocument/2006/relationships/image" Target="../media/image451.png"/><Relationship Id="rId989" Type="http://schemas.openxmlformats.org/officeDocument/2006/relationships/image" Target="../media/image493.png"/><Relationship Id="rId34" Type="http://schemas.openxmlformats.org/officeDocument/2006/relationships/customXml" Target="../ink/ink17.xml"/><Relationship Id="rId544" Type="http://schemas.openxmlformats.org/officeDocument/2006/relationships/image" Target="../media/image271.png"/><Relationship Id="rId751" Type="http://schemas.openxmlformats.org/officeDocument/2006/relationships/customXml" Target="../ink/ink376.xml"/><Relationship Id="rId849" Type="http://schemas.openxmlformats.org/officeDocument/2006/relationships/image" Target="../media/image423.png"/><Relationship Id="rId183" Type="http://schemas.openxmlformats.org/officeDocument/2006/relationships/image" Target="../media/image91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611" Type="http://schemas.openxmlformats.org/officeDocument/2006/relationships/customXml" Target="../ink/ink306.xml"/><Relationship Id="rId1034" Type="http://schemas.openxmlformats.org/officeDocument/2006/relationships/customXml" Target="../ink/ink518.xml"/><Relationship Id="rId250" Type="http://schemas.openxmlformats.org/officeDocument/2006/relationships/customXml" Target="../ink/ink125.xml"/><Relationship Id="rId488" Type="http://schemas.openxmlformats.org/officeDocument/2006/relationships/customXml" Target="../ink/ink244.xml"/><Relationship Id="rId695" Type="http://schemas.openxmlformats.org/officeDocument/2006/relationships/customXml" Target="../ink/ink348.xml"/><Relationship Id="rId709" Type="http://schemas.openxmlformats.org/officeDocument/2006/relationships/customXml" Target="../ink/ink355.xml"/><Relationship Id="rId916" Type="http://schemas.openxmlformats.org/officeDocument/2006/relationships/customXml" Target="../ink/ink459.xml"/><Relationship Id="rId45" Type="http://schemas.openxmlformats.org/officeDocument/2006/relationships/image" Target="../media/image22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555" Type="http://schemas.openxmlformats.org/officeDocument/2006/relationships/customXml" Target="../ink/ink278.xml"/><Relationship Id="rId762" Type="http://schemas.openxmlformats.org/officeDocument/2006/relationships/customXml" Target="../ink/ink382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7.png"/><Relationship Id="rId622" Type="http://schemas.openxmlformats.org/officeDocument/2006/relationships/image" Target="../media/image310.png"/><Relationship Id="rId261" Type="http://schemas.openxmlformats.org/officeDocument/2006/relationships/image" Target="../media/image130.png"/><Relationship Id="rId499" Type="http://schemas.openxmlformats.org/officeDocument/2006/relationships/image" Target="../media/image249.png"/><Relationship Id="rId927" Type="http://schemas.openxmlformats.org/officeDocument/2006/relationships/image" Target="../media/image462.png"/><Relationship Id="rId56" Type="http://schemas.openxmlformats.org/officeDocument/2006/relationships/customXml" Target="../ink/ink28.xml"/><Relationship Id="rId359" Type="http://schemas.openxmlformats.org/officeDocument/2006/relationships/image" Target="../media/image179.png"/><Relationship Id="rId566" Type="http://schemas.openxmlformats.org/officeDocument/2006/relationships/image" Target="../media/image282.png"/><Relationship Id="rId773" Type="http://schemas.openxmlformats.org/officeDocument/2006/relationships/image" Target="../media/image385.png"/><Relationship Id="rId121" Type="http://schemas.openxmlformats.org/officeDocument/2006/relationships/image" Target="../media/image60.png"/><Relationship Id="rId219" Type="http://schemas.openxmlformats.org/officeDocument/2006/relationships/image" Target="../media/image109.png"/><Relationship Id="rId426" Type="http://schemas.openxmlformats.org/officeDocument/2006/relationships/customXml" Target="../ink/ink213.xml"/><Relationship Id="rId633" Type="http://schemas.openxmlformats.org/officeDocument/2006/relationships/customXml" Target="../ink/ink317.xml"/><Relationship Id="rId980" Type="http://schemas.openxmlformats.org/officeDocument/2006/relationships/customXml" Target="../ink/ink491.xml"/><Relationship Id="rId840" Type="http://schemas.openxmlformats.org/officeDocument/2006/relationships/customXml" Target="../ink/ink421.xml"/><Relationship Id="rId938" Type="http://schemas.openxmlformats.org/officeDocument/2006/relationships/customXml" Target="../ink/ink470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577" Type="http://schemas.openxmlformats.org/officeDocument/2006/relationships/customXml" Target="../ink/ink289.xml"/><Relationship Id="rId700" Type="http://schemas.openxmlformats.org/officeDocument/2006/relationships/image" Target="../media/image349.png"/><Relationship Id="rId132" Type="http://schemas.openxmlformats.org/officeDocument/2006/relationships/customXml" Target="../ink/ink66.xml"/><Relationship Id="rId784" Type="http://schemas.openxmlformats.org/officeDocument/2006/relationships/customXml" Target="../ink/ink393.xml"/><Relationship Id="rId991" Type="http://schemas.openxmlformats.org/officeDocument/2006/relationships/image" Target="../media/image494.png"/><Relationship Id="rId437" Type="http://schemas.openxmlformats.org/officeDocument/2006/relationships/image" Target="../media/image218.png"/><Relationship Id="rId644" Type="http://schemas.openxmlformats.org/officeDocument/2006/relationships/image" Target="../media/image321.png"/><Relationship Id="rId851" Type="http://schemas.openxmlformats.org/officeDocument/2006/relationships/image" Target="../media/image424.png"/><Relationship Id="rId283" Type="http://schemas.openxmlformats.org/officeDocument/2006/relationships/image" Target="../media/image141.png"/><Relationship Id="rId490" Type="http://schemas.openxmlformats.org/officeDocument/2006/relationships/customXml" Target="../ink/ink245.xml"/><Relationship Id="rId504" Type="http://schemas.openxmlformats.org/officeDocument/2006/relationships/customXml" Target="../ink/ink252.xml"/><Relationship Id="rId711" Type="http://schemas.openxmlformats.org/officeDocument/2006/relationships/customXml" Target="../ink/ink356.xml"/><Relationship Id="rId949" Type="http://schemas.openxmlformats.org/officeDocument/2006/relationships/image" Target="../media/image473.png"/><Relationship Id="rId78" Type="http://schemas.openxmlformats.org/officeDocument/2006/relationships/customXml" Target="../ink/ink39.xml"/><Relationship Id="rId143" Type="http://schemas.openxmlformats.org/officeDocument/2006/relationships/image" Target="../media/image71.png"/><Relationship Id="rId350" Type="http://schemas.openxmlformats.org/officeDocument/2006/relationships/customXml" Target="../ink/ink175.xml"/><Relationship Id="rId588" Type="http://schemas.openxmlformats.org/officeDocument/2006/relationships/image" Target="../media/image293.png"/><Relationship Id="rId795" Type="http://schemas.openxmlformats.org/officeDocument/2006/relationships/image" Target="../media/image396.png"/><Relationship Id="rId809" Type="http://schemas.openxmlformats.org/officeDocument/2006/relationships/image" Target="../media/image403.png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448" Type="http://schemas.openxmlformats.org/officeDocument/2006/relationships/customXml" Target="../ink/ink224.xml"/><Relationship Id="rId655" Type="http://schemas.openxmlformats.org/officeDocument/2006/relationships/customXml" Target="../ink/ink328.xml"/><Relationship Id="rId862" Type="http://schemas.openxmlformats.org/officeDocument/2006/relationships/customXml" Target="../ink/ink432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515" Type="http://schemas.openxmlformats.org/officeDocument/2006/relationships/customXml" Target="../ink/ink258.xml"/><Relationship Id="rId722" Type="http://schemas.openxmlformats.org/officeDocument/2006/relationships/image" Target="../media/image360.png"/><Relationship Id="rId89" Type="http://schemas.openxmlformats.org/officeDocument/2006/relationships/image" Target="../media/image44.png"/><Relationship Id="rId154" Type="http://schemas.openxmlformats.org/officeDocument/2006/relationships/customXml" Target="../ink/ink77.xml"/><Relationship Id="rId361" Type="http://schemas.openxmlformats.org/officeDocument/2006/relationships/image" Target="../media/image180.png"/><Relationship Id="rId599" Type="http://schemas.openxmlformats.org/officeDocument/2006/relationships/customXml" Target="../ink/ink300.xml"/><Relationship Id="rId1005" Type="http://schemas.openxmlformats.org/officeDocument/2006/relationships/image" Target="../media/image501.png"/><Relationship Id="rId459" Type="http://schemas.openxmlformats.org/officeDocument/2006/relationships/image" Target="../media/image229.png"/><Relationship Id="rId666" Type="http://schemas.openxmlformats.org/officeDocument/2006/relationships/image" Target="../media/image332.png"/><Relationship Id="rId873" Type="http://schemas.openxmlformats.org/officeDocument/2006/relationships/image" Target="../media/image435.png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319" Type="http://schemas.openxmlformats.org/officeDocument/2006/relationships/image" Target="../media/image159.png"/><Relationship Id="rId526" Type="http://schemas.openxmlformats.org/officeDocument/2006/relationships/image" Target="../media/image262.png"/><Relationship Id="rId733" Type="http://schemas.openxmlformats.org/officeDocument/2006/relationships/customXml" Target="../ink/ink367.xml"/><Relationship Id="rId940" Type="http://schemas.openxmlformats.org/officeDocument/2006/relationships/customXml" Target="../ink/ink471.xml"/><Relationship Id="rId1016" Type="http://schemas.openxmlformats.org/officeDocument/2006/relationships/customXml" Target="../ink/ink509.xml"/><Relationship Id="rId165" Type="http://schemas.openxmlformats.org/officeDocument/2006/relationships/image" Target="../media/image82.png"/><Relationship Id="rId372" Type="http://schemas.openxmlformats.org/officeDocument/2006/relationships/customXml" Target="../ink/ink186.xml"/><Relationship Id="rId677" Type="http://schemas.openxmlformats.org/officeDocument/2006/relationships/customXml" Target="../ink/ink339.xml"/><Relationship Id="rId800" Type="http://schemas.openxmlformats.org/officeDocument/2006/relationships/customXml" Target="../ink/ink401.xml"/><Relationship Id="rId232" Type="http://schemas.openxmlformats.org/officeDocument/2006/relationships/customXml" Target="../ink/ink116.xml"/><Relationship Id="rId884" Type="http://schemas.openxmlformats.org/officeDocument/2006/relationships/customXml" Target="../ink/ink443.xml"/><Relationship Id="rId27" Type="http://schemas.openxmlformats.org/officeDocument/2006/relationships/image" Target="../media/image13.png"/><Relationship Id="rId537" Type="http://schemas.openxmlformats.org/officeDocument/2006/relationships/customXml" Target="../ink/ink269.xml"/><Relationship Id="rId744" Type="http://schemas.openxmlformats.org/officeDocument/2006/relationships/image" Target="../media/image371.png"/><Relationship Id="rId951" Type="http://schemas.openxmlformats.org/officeDocument/2006/relationships/image" Target="../media/image474.png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83" Type="http://schemas.openxmlformats.org/officeDocument/2006/relationships/image" Target="../media/image191.png"/><Relationship Id="rId590" Type="http://schemas.openxmlformats.org/officeDocument/2006/relationships/image" Target="../media/image294.png"/><Relationship Id="rId604" Type="http://schemas.openxmlformats.org/officeDocument/2006/relationships/image" Target="../media/image301.png"/><Relationship Id="rId811" Type="http://schemas.openxmlformats.org/officeDocument/2006/relationships/image" Target="../media/image404.png"/><Relationship Id="rId1027" Type="http://schemas.openxmlformats.org/officeDocument/2006/relationships/image" Target="../media/image512.png"/><Relationship Id="rId243" Type="http://schemas.openxmlformats.org/officeDocument/2006/relationships/image" Target="../media/image121.png"/><Relationship Id="rId450" Type="http://schemas.openxmlformats.org/officeDocument/2006/relationships/customXml" Target="../ink/ink225.xml"/><Relationship Id="rId688" Type="http://schemas.openxmlformats.org/officeDocument/2006/relationships/image" Target="../media/image343.png"/><Relationship Id="rId895" Type="http://schemas.openxmlformats.org/officeDocument/2006/relationships/image" Target="../media/image446.png"/><Relationship Id="rId909" Type="http://schemas.openxmlformats.org/officeDocument/2006/relationships/image" Target="../media/image453.png"/><Relationship Id="rId38" Type="http://schemas.openxmlformats.org/officeDocument/2006/relationships/customXml" Target="../ink/ink19.xml"/><Relationship Id="rId103" Type="http://schemas.openxmlformats.org/officeDocument/2006/relationships/image" Target="../media/image51.png"/><Relationship Id="rId310" Type="http://schemas.openxmlformats.org/officeDocument/2006/relationships/customXml" Target="../ink/ink155.xml"/><Relationship Id="rId548" Type="http://schemas.openxmlformats.org/officeDocument/2006/relationships/image" Target="../media/image273.png"/><Relationship Id="rId755" Type="http://schemas.openxmlformats.org/officeDocument/2006/relationships/image" Target="../media/image376.png"/><Relationship Id="rId962" Type="http://schemas.openxmlformats.org/officeDocument/2006/relationships/customXml" Target="../ink/ink482.xml"/><Relationship Id="rId91" Type="http://schemas.openxmlformats.org/officeDocument/2006/relationships/image" Target="../media/image45.png"/><Relationship Id="rId187" Type="http://schemas.openxmlformats.org/officeDocument/2006/relationships/image" Target="../media/image93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615" Type="http://schemas.openxmlformats.org/officeDocument/2006/relationships/customXml" Target="../ink/ink308.xml"/><Relationship Id="rId822" Type="http://schemas.openxmlformats.org/officeDocument/2006/relationships/customXml" Target="../ink/ink412.xml"/><Relationship Id="rId254" Type="http://schemas.openxmlformats.org/officeDocument/2006/relationships/customXml" Target="../ink/ink127.xml"/><Relationship Id="rId699" Type="http://schemas.openxmlformats.org/officeDocument/2006/relationships/customXml" Target="../ink/ink350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461" Type="http://schemas.openxmlformats.org/officeDocument/2006/relationships/image" Target="../media/image230.png"/><Relationship Id="rId559" Type="http://schemas.openxmlformats.org/officeDocument/2006/relationships/customXml" Target="../ink/ink280.xml"/><Relationship Id="rId766" Type="http://schemas.openxmlformats.org/officeDocument/2006/relationships/customXml" Target="../ink/ink384.xml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419" Type="http://schemas.openxmlformats.org/officeDocument/2006/relationships/image" Target="../media/image209.png"/><Relationship Id="rId626" Type="http://schemas.openxmlformats.org/officeDocument/2006/relationships/image" Target="../media/image312.png"/><Relationship Id="rId973" Type="http://schemas.openxmlformats.org/officeDocument/2006/relationships/image" Target="../media/image485.png"/><Relationship Id="rId833" Type="http://schemas.openxmlformats.org/officeDocument/2006/relationships/image" Target="../media/image415.png"/><Relationship Id="rId265" Type="http://schemas.openxmlformats.org/officeDocument/2006/relationships/image" Target="../media/image132.png"/><Relationship Id="rId472" Type="http://schemas.openxmlformats.org/officeDocument/2006/relationships/customXml" Target="../ink/ink236.xml"/><Relationship Id="rId900" Type="http://schemas.openxmlformats.org/officeDocument/2006/relationships/customXml" Target="../ink/ink451.xml"/><Relationship Id="rId125" Type="http://schemas.openxmlformats.org/officeDocument/2006/relationships/image" Target="../media/image62.png"/><Relationship Id="rId332" Type="http://schemas.openxmlformats.org/officeDocument/2006/relationships/customXml" Target="../ink/ink166.xml"/><Relationship Id="rId777" Type="http://schemas.openxmlformats.org/officeDocument/2006/relationships/image" Target="../media/image387.png"/><Relationship Id="rId984" Type="http://schemas.openxmlformats.org/officeDocument/2006/relationships/customXml" Target="../ink/ink493.xml"/><Relationship Id="rId637" Type="http://schemas.openxmlformats.org/officeDocument/2006/relationships/customXml" Target="../ink/ink319.xml"/><Relationship Id="rId844" Type="http://schemas.openxmlformats.org/officeDocument/2006/relationships/customXml" Target="../ink/ink423.xml"/><Relationship Id="rId276" Type="http://schemas.openxmlformats.org/officeDocument/2006/relationships/customXml" Target="../ink/ink138.xml"/><Relationship Id="rId483" Type="http://schemas.openxmlformats.org/officeDocument/2006/relationships/image" Target="../media/image241.png"/><Relationship Id="rId690" Type="http://schemas.openxmlformats.org/officeDocument/2006/relationships/image" Target="../media/image344.png"/><Relationship Id="rId704" Type="http://schemas.openxmlformats.org/officeDocument/2006/relationships/image" Target="../media/image351.png"/><Relationship Id="rId911" Type="http://schemas.openxmlformats.org/officeDocument/2006/relationships/image" Target="../media/image454.png"/><Relationship Id="rId40" Type="http://schemas.openxmlformats.org/officeDocument/2006/relationships/customXml" Target="../ink/ink20.xml"/><Relationship Id="rId136" Type="http://schemas.openxmlformats.org/officeDocument/2006/relationships/customXml" Target="../ink/ink68.xml"/><Relationship Id="rId343" Type="http://schemas.openxmlformats.org/officeDocument/2006/relationships/image" Target="../media/image171.png"/><Relationship Id="rId550" Type="http://schemas.openxmlformats.org/officeDocument/2006/relationships/image" Target="../media/image274.png"/><Relationship Id="rId788" Type="http://schemas.openxmlformats.org/officeDocument/2006/relationships/customXml" Target="../ink/ink395.xml"/><Relationship Id="rId995" Type="http://schemas.openxmlformats.org/officeDocument/2006/relationships/image" Target="../media/image496.png"/><Relationship Id="rId203" Type="http://schemas.openxmlformats.org/officeDocument/2006/relationships/image" Target="../media/image101.png"/><Relationship Id="rId648" Type="http://schemas.openxmlformats.org/officeDocument/2006/relationships/image" Target="../media/image323.png"/><Relationship Id="rId855" Type="http://schemas.openxmlformats.org/officeDocument/2006/relationships/image" Target="../media/image426.png"/><Relationship Id="rId287" Type="http://schemas.openxmlformats.org/officeDocument/2006/relationships/image" Target="../media/image143.png"/><Relationship Id="rId410" Type="http://schemas.openxmlformats.org/officeDocument/2006/relationships/customXml" Target="../ink/ink205.xml"/><Relationship Id="rId494" Type="http://schemas.openxmlformats.org/officeDocument/2006/relationships/customXml" Target="../ink/ink247.xml"/><Relationship Id="rId508" Type="http://schemas.openxmlformats.org/officeDocument/2006/relationships/customXml" Target="../ink/ink254.xml"/><Relationship Id="rId715" Type="http://schemas.openxmlformats.org/officeDocument/2006/relationships/customXml" Target="../ink/ink358.xml"/><Relationship Id="rId922" Type="http://schemas.openxmlformats.org/officeDocument/2006/relationships/customXml" Target="../ink/ink462.xml"/><Relationship Id="rId147" Type="http://schemas.openxmlformats.org/officeDocument/2006/relationships/image" Target="../media/image73.png"/><Relationship Id="rId354" Type="http://schemas.openxmlformats.org/officeDocument/2006/relationships/customXml" Target="../ink/ink177.xml"/><Relationship Id="rId799" Type="http://schemas.openxmlformats.org/officeDocument/2006/relationships/image" Target="../media/image398.png"/><Relationship Id="rId51" Type="http://schemas.openxmlformats.org/officeDocument/2006/relationships/image" Target="../media/image25.png"/><Relationship Id="rId561" Type="http://schemas.openxmlformats.org/officeDocument/2006/relationships/customXml" Target="../ink/ink281.xml"/><Relationship Id="rId659" Type="http://schemas.openxmlformats.org/officeDocument/2006/relationships/customXml" Target="../ink/ink330.xml"/><Relationship Id="rId866" Type="http://schemas.openxmlformats.org/officeDocument/2006/relationships/customXml" Target="../ink/ink434.xml"/><Relationship Id="rId214" Type="http://schemas.openxmlformats.org/officeDocument/2006/relationships/customXml" Target="../ink/ink107.xml"/><Relationship Id="rId298" Type="http://schemas.openxmlformats.org/officeDocument/2006/relationships/customXml" Target="../ink/ink149.xml"/><Relationship Id="rId421" Type="http://schemas.openxmlformats.org/officeDocument/2006/relationships/image" Target="../media/image210.png"/><Relationship Id="rId519" Type="http://schemas.openxmlformats.org/officeDocument/2006/relationships/customXml" Target="../ink/ink260.xml"/><Relationship Id="rId158" Type="http://schemas.openxmlformats.org/officeDocument/2006/relationships/customXml" Target="../ink/ink79.xml"/><Relationship Id="rId726" Type="http://schemas.openxmlformats.org/officeDocument/2006/relationships/image" Target="../media/image362.png"/><Relationship Id="rId933" Type="http://schemas.openxmlformats.org/officeDocument/2006/relationships/image" Target="../media/image465.png"/><Relationship Id="rId1009" Type="http://schemas.openxmlformats.org/officeDocument/2006/relationships/image" Target="../media/image503.png"/><Relationship Id="rId62" Type="http://schemas.openxmlformats.org/officeDocument/2006/relationships/customXml" Target="../ink/ink31.xml"/><Relationship Id="rId365" Type="http://schemas.openxmlformats.org/officeDocument/2006/relationships/image" Target="../media/image182.png"/><Relationship Id="rId572" Type="http://schemas.openxmlformats.org/officeDocument/2006/relationships/image" Target="../media/image285.png"/><Relationship Id="rId225" Type="http://schemas.openxmlformats.org/officeDocument/2006/relationships/image" Target="../media/image112.png"/><Relationship Id="rId432" Type="http://schemas.openxmlformats.org/officeDocument/2006/relationships/customXml" Target="../ink/ink216.xml"/><Relationship Id="rId877" Type="http://schemas.openxmlformats.org/officeDocument/2006/relationships/image" Target="../media/image437.png"/><Relationship Id="rId737" Type="http://schemas.openxmlformats.org/officeDocument/2006/relationships/customXml" Target="../ink/ink369.xml"/><Relationship Id="rId944" Type="http://schemas.openxmlformats.org/officeDocument/2006/relationships/customXml" Target="../ink/ink473.xml"/><Relationship Id="rId73" Type="http://schemas.openxmlformats.org/officeDocument/2006/relationships/image" Target="../media/image36.png"/><Relationship Id="rId169" Type="http://schemas.openxmlformats.org/officeDocument/2006/relationships/image" Target="../media/image84.png"/><Relationship Id="rId376" Type="http://schemas.openxmlformats.org/officeDocument/2006/relationships/customXml" Target="../ink/ink188.xml"/><Relationship Id="rId583" Type="http://schemas.openxmlformats.org/officeDocument/2006/relationships/customXml" Target="../ink/ink292.xml"/><Relationship Id="rId790" Type="http://schemas.openxmlformats.org/officeDocument/2006/relationships/customXml" Target="../ink/ink396.xml"/><Relationship Id="rId804" Type="http://schemas.openxmlformats.org/officeDocument/2006/relationships/customXml" Target="../ink/ink403.xml"/><Relationship Id="rId4" Type="http://schemas.openxmlformats.org/officeDocument/2006/relationships/customXml" Target="../ink/ink2.xml"/><Relationship Id="rId236" Type="http://schemas.openxmlformats.org/officeDocument/2006/relationships/customXml" Target="../ink/ink118.xml"/><Relationship Id="rId443" Type="http://schemas.openxmlformats.org/officeDocument/2006/relationships/image" Target="../media/image221.png"/><Relationship Id="rId650" Type="http://schemas.openxmlformats.org/officeDocument/2006/relationships/image" Target="../media/image324.png"/><Relationship Id="rId888" Type="http://schemas.openxmlformats.org/officeDocument/2006/relationships/customXml" Target="../ink/ink445.xml"/><Relationship Id="rId303" Type="http://schemas.openxmlformats.org/officeDocument/2006/relationships/image" Target="../media/image151.png"/><Relationship Id="rId748" Type="http://schemas.openxmlformats.org/officeDocument/2006/relationships/image" Target="../media/image373.png"/><Relationship Id="rId955" Type="http://schemas.openxmlformats.org/officeDocument/2006/relationships/image" Target="../media/image476.png"/><Relationship Id="rId84" Type="http://schemas.openxmlformats.org/officeDocument/2006/relationships/customXml" Target="../ink/ink42.xml"/><Relationship Id="rId387" Type="http://schemas.openxmlformats.org/officeDocument/2006/relationships/image" Target="../media/image193.png"/><Relationship Id="rId510" Type="http://schemas.openxmlformats.org/officeDocument/2006/relationships/image" Target="../media/image254.png"/><Relationship Id="rId594" Type="http://schemas.openxmlformats.org/officeDocument/2006/relationships/image" Target="../media/image296.png"/><Relationship Id="rId608" Type="http://schemas.openxmlformats.org/officeDocument/2006/relationships/image" Target="../media/image303.png"/><Relationship Id="rId815" Type="http://schemas.openxmlformats.org/officeDocument/2006/relationships/image" Target="../media/image406.png"/><Relationship Id="rId247" Type="http://schemas.openxmlformats.org/officeDocument/2006/relationships/image" Target="../media/image123.png"/><Relationship Id="rId899" Type="http://schemas.openxmlformats.org/officeDocument/2006/relationships/image" Target="../media/image448.png"/><Relationship Id="rId1000" Type="http://schemas.openxmlformats.org/officeDocument/2006/relationships/customXml" Target="../ink/ink501.xml"/><Relationship Id="rId107" Type="http://schemas.openxmlformats.org/officeDocument/2006/relationships/image" Target="../media/image53.png"/><Relationship Id="rId454" Type="http://schemas.openxmlformats.org/officeDocument/2006/relationships/customXml" Target="../ink/ink227.xml"/><Relationship Id="rId661" Type="http://schemas.openxmlformats.org/officeDocument/2006/relationships/customXml" Target="../ink/ink331.xml"/><Relationship Id="rId759" Type="http://schemas.openxmlformats.org/officeDocument/2006/relationships/image" Target="../media/image378.png"/><Relationship Id="rId966" Type="http://schemas.openxmlformats.org/officeDocument/2006/relationships/customXml" Target="../ink/ink484.xml"/><Relationship Id="rId11" Type="http://schemas.openxmlformats.org/officeDocument/2006/relationships/image" Target="../media/image5.png"/><Relationship Id="rId314" Type="http://schemas.openxmlformats.org/officeDocument/2006/relationships/customXml" Target="../ink/ink157.xml"/><Relationship Id="rId398" Type="http://schemas.openxmlformats.org/officeDocument/2006/relationships/customXml" Target="../ink/ink199.xml"/><Relationship Id="rId521" Type="http://schemas.openxmlformats.org/officeDocument/2006/relationships/customXml" Target="../ink/ink261.xml"/><Relationship Id="rId619" Type="http://schemas.openxmlformats.org/officeDocument/2006/relationships/customXml" Target="../ink/ink310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826" Type="http://schemas.openxmlformats.org/officeDocument/2006/relationships/customXml" Target="../ink/ink414.xml"/><Relationship Id="rId1011" Type="http://schemas.openxmlformats.org/officeDocument/2006/relationships/image" Target="../media/image504.png"/><Relationship Id="rId258" Type="http://schemas.openxmlformats.org/officeDocument/2006/relationships/customXml" Target="../ink/ink129.xml"/><Relationship Id="rId465" Type="http://schemas.openxmlformats.org/officeDocument/2006/relationships/image" Target="../media/image232.png"/><Relationship Id="rId672" Type="http://schemas.openxmlformats.org/officeDocument/2006/relationships/image" Target="../media/image335.png"/><Relationship Id="rId22" Type="http://schemas.openxmlformats.org/officeDocument/2006/relationships/customXml" Target="../ink/ink11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532" Type="http://schemas.openxmlformats.org/officeDocument/2006/relationships/image" Target="../media/image265.png"/><Relationship Id="rId977" Type="http://schemas.openxmlformats.org/officeDocument/2006/relationships/image" Target="../media/image487.png"/><Relationship Id="rId171" Type="http://schemas.openxmlformats.org/officeDocument/2006/relationships/image" Target="../media/image85.png"/><Relationship Id="rId837" Type="http://schemas.openxmlformats.org/officeDocument/2006/relationships/image" Target="../media/image417.png"/><Relationship Id="rId1022" Type="http://schemas.openxmlformats.org/officeDocument/2006/relationships/customXml" Target="../ink/ink512.xml"/><Relationship Id="rId269" Type="http://schemas.openxmlformats.org/officeDocument/2006/relationships/image" Target="../media/image134.png"/><Relationship Id="rId476" Type="http://schemas.openxmlformats.org/officeDocument/2006/relationships/customXml" Target="../ink/ink238.xml"/><Relationship Id="rId683" Type="http://schemas.openxmlformats.org/officeDocument/2006/relationships/customXml" Target="../ink/ink342.xml"/><Relationship Id="rId890" Type="http://schemas.openxmlformats.org/officeDocument/2006/relationships/customXml" Target="../ink/ink446.xml"/><Relationship Id="rId904" Type="http://schemas.openxmlformats.org/officeDocument/2006/relationships/customXml" Target="../ink/ink453.xml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336" Type="http://schemas.openxmlformats.org/officeDocument/2006/relationships/customXml" Target="../ink/ink168.xml"/><Relationship Id="rId543" Type="http://schemas.openxmlformats.org/officeDocument/2006/relationships/customXml" Target="../ink/ink272.xml"/><Relationship Id="rId988" Type="http://schemas.openxmlformats.org/officeDocument/2006/relationships/customXml" Target="../ink/ink495.xml"/><Relationship Id="rId182" Type="http://schemas.openxmlformats.org/officeDocument/2006/relationships/customXml" Target="../ink/ink91.xml"/><Relationship Id="rId403" Type="http://schemas.openxmlformats.org/officeDocument/2006/relationships/image" Target="../media/image201.png"/><Relationship Id="rId750" Type="http://schemas.openxmlformats.org/officeDocument/2006/relationships/image" Target="../media/image374.png"/><Relationship Id="rId848" Type="http://schemas.openxmlformats.org/officeDocument/2006/relationships/customXml" Target="../ink/ink425.xml"/><Relationship Id="rId1033" Type="http://schemas.openxmlformats.org/officeDocument/2006/relationships/image" Target="../media/image515.png"/><Relationship Id="rId487" Type="http://schemas.openxmlformats.org/officeDocument/2006/relationships/image" Target="../media/image243.png"/><Relationship Id="rId610" Type="http://schemas.openxmlformats.org/officeDocument/2006/relationships/image" Target="../media/image304.png"/><Relationship Id="rId694" Type="http://schemas.openxmlformats.org/officeDocument/2006/relationships/image" Target="../media/image346.png"/><Relationship Id="rId708" Type="http://schemas.openxmlformats.org/officeDocument/2006/relationships/image" Target="../media/image353.png"/><Relationship Id="rId915" Type="http://schemas.openxmlformats.org/officeDocument/2006/relationships/image" Target="../media/image456.png"/><Relationship Id="rId347" Type="http://schemas.openxmlformats.org/officeDocument/2006/relationships/image" Target="../media/image173.png"/><Relationship Id="rId999" Type="http://schemas.openxmlformats.org/officeDocument/2006/relationships/image" Target="../media/image498.png"/><Relationship Id="rId44" Type="http://schemas.openxmlformats.org/officeDocument/2006/relationships/customXml" Target="../ink/ink22.xml"/><Relationship Id="rId554" Type="http://schemas.openxmlformats.org/officeDocument/2006/relationships/image" Target="../media/image276.png"/><Relationship Id="rId761" Type="http://schemas.openxmlformats.org/officeDocument/2006/relationships/image" Target="../media/image379.png"/><Relationship Id="rId859" Type="http://schemas.openxmlformats.org/officeDocument/2006/relationships/image" Target="../media/image428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414" Type="http://schemas.openxmlformats.org/officeDocument/2006/relationships/customXml" Target="../ink/ink207.xml"/><Relationship Id="rId498" Type="http://schemas.openxmlformats.org/officeDocument/2006/relationships/customXml" Target="../ink/ink249.xml"/><Relationship Id="rId621" Type="http://schemas.openxmlformats.org/officeDocument/2006/relationships/customXml" Target="../ink/ink311.xml"/><Relationship Id="rId260" Type="http://schemas.openxmlformats.org/officeDocument/2006/relationships/customXml" Target="../ink/ink130.xml"/><Relationship Id="rId719" Type="http://schemas.openxmlformats.org/officeDocument/2006/relationships/customXml" Target="../ink/ink360.xml"/><Relationship Id="rId926" Type="http://schemas.openxmlformats.org/officeDocument/2006/relationships/customXml" Target="../ink/ink464.xml"/><Relationship Id="rId55" Type="http://schemas.openxmlformats.org/officeDocument/2006/relationships/image" Target="../media/image27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565" Type="http://schemas.openxmlformats.org/officeDocument/2006/relationships/customXml" Target="../ink/ink283.xml"/><Relationship Id="rId772" Type="http://schemas.openxmlformats.org/officeDocument/2006/relationships/customXml" Target="../ink/ink387.xml"/><Relationship Id="rId218" Type="http://schemas.openxmlformats.org/officeDocument/2006/relationships/customXml" Target="../ink/ink109.xml"/><Relationship Id="rId425" Type="http://schemas.openxmlformats.org/officeDocument/2006/relationships/image" Target="../media/image212.png"/><Relationship Id="rId632" Type="http://schemas.openxmlformats.org/officeDocument/2006/relationships/image" Target="../media/image315.png"/><Relationship Id="rId271" Type="http://schemas.openxmlformats.org/officeDocument/2006/relationships/image" Target="../media/image135.png"/><Relationship Id="rId937" Type="http://schemas.openxmlformats.org/officeDocument/2006/relationships/image" Target="../media/image467.png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69" Type="http://schemas.openxmlformats.org/officeDocument/2006/relationships/image" Target="../media/image184.png"/><Relationship Id="rId576" Type="http://schemas.openxmlformats.org/officeDocument/2006/relationships/image" Target="../media/image287.png"/><Relationship Id="rId783" Type="http://schemas.openxmlformats.org/officeDocument/2006/relationships/image" Target="../media/image390.png"/><Relationship Id="rId990" Type="http://schemas.openxmlformats.org/officeDocument/2006/relationships/customXml" Target="../ink/ink496.xml"/><Relationship Id="rId229" Type="http://schemas.openxmlformats.org/officeDocument/2006/relationships/image" Target="../media/image114.png"/><Relationship Id="rId436" Type="http://schemas.openxmlformats.org/officeDocument/2006/relationships/customXml" Target="../ink/ink218.xml"/><Relationship Id="rId643" Type="http://schemas.openxmlformats.org/officeDocument/2006/relationships/customXml" Target="../ink/ink322.xml"/><Relationship Id="rId850" Type="http://schemas.openxmlformats.org/officeDocument/2006/relationships/customXml" Target="../ink/ink426.xml"/><Relationship Id="rId948" Type="http://schemas.openxmlformats.org/officeDocument/2006/relationships/customXml" Target="../ink/ink475.xml"/><Relationship Id="rId77" Type="http://schemas.openxmlformats.org/officeDocument/2006/relationships/image" Target="../media/image38.png"/><Relationship Id="rId282" Type="http://schemas.openxmlformats.org/officeDocument/2006/relationships/customXml" Target="../ink/ink141.xml"/><Relationship Id="rId503" Type="http://schemas.openxmlformats.org/officeDocument/2006/relationships/image" Target="../media/image251.png"/><Relationship Id="rId587" Type="http://schemas.openxmlformats.org/officeDocument/2006/relationships/customXml" Target="../ink/ink294.xml"/><Relationship Id="rId710" Type="http://schemas.openxmlformats.org/officeDocument/2006/relationships/image" Target="../media/image354.png"/><Relationship Id="rId808" Type="http://schemas.openxmlformats.org/officeDocument/2006/relationships/customXml" Target="../ink/ink405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447" Type="http://schemas.openxmlformats.org/officeDocument/2006/relationships/image" Target="../media/image223.png"/><Relationship Id="rId794" Type="http://schemas.openxmlformats.org/officeDocument/2006/relationships/customXml" Target="../ink/ink398.xml"/><Relationship Id="rId654" Type="http://schemas.openxmlformats.org/officeDocument/2006/relationships/image" Target="../media/image326.png"/><Relationship Id="rId861" Type="http://schemas.openxmlformats.org/officeDocument/2006/relationships/image" Target="../media/image429.png"/><Relationship Id="rId959" Type="http://schemas.openxmlformats.org/officeDocument/2006/relationships/image" Target="../media/image478.png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514" Type="http://schemas.openxmlformats.org/officeDocument/2006/relationships/image" Target="../media/image256.png"/><Relationship Id="rId721" Type="http://schemas.openxmlformats.org/officeDocument/2006/relationships/customXml" Target="../ink/ink361.xml"/><Relationship Id="rId88" Type="http://schemas.openxmlformats.org/officeDocument/2006/relationships/customXml" Target="../ink/ink44.xml"/><Relationship Id="rId153" Type="http://schemas.openxmlformats.org/officeDocument/2006/relationships/image" Target="../media/image76.png"/><Relationship Id="rId360" Type="http://schemas.openxmlformats.org/officeDocument/2006/relationships/customXml" Target="../ink/ink180.xml"/><Relationship Id="rId598" Type="http://schemas.openxmlformats.org/officeDocument/2006/relationships/image" Target="../media/image298.png"/><Relationship Id="rId819" Type="http://schemas.openxmlformats.org/officeDocument/2006/relationships/image" Target="../media/image408.png"/><Relationship Id="rId1004" Type="http://schemas.openxmlformats.org/officeDocument/2006/relationships/customXml" Target="../ink/ink503.xml"/><Relationship Id="rId220" Type="http://schemas.openxmlformats.org/officeDocument/2006/relationships/customXml" Target="../ink/ink110.xml"/><Relationship Id="rId458" Type="http://schemas.openxmlformats.org/officeDocument/2006/relationships/customXml" Target="../ink/ink229.xml"/><Relationship Id="rId665" Type="http://schemas.openxmlformats.org/officeDocument/2006/relationships/customXml" Target="../ink/ink333.xml"/><Relationship Id="rId872" Type="http://schemas.openxmlformats.org/officeDocument/2006/relationships/customXml" Target="../ink/ink437.xml"/><Relationship Id="rId15" Type="http://schemas.openxmlformats.org/officeDocument/2006/relationships/image" Target="../media/image7.png"/><Relationship Id="rId318" Type="http://schemas.openxmlformats.org/officeDocument/2006/relationships/customXml" Target="../ink/ink159.xml"/><Relationship Id="rId525" Type="http://schemas.openxmlformats.org/officeDocument/2006/relationships/customXml" Target="../ink/ink263.xml"/><Relationship Id="rId732" Type="http://schemas.openxmlformats.org/officeDocument/2006/relationships/image" Target="../media/image365.png"/><Relationship Id="rId99" Type="http://schemas.openxmlformats.org/officeDocument/2006/relationships/image" Target="../media/image49.png"/><Relationship Id="rId164" Type="http://schemas.openxmlformats.org/officeDocument/2006/relationships/customXml" Target="../ink/ink82.xml"/><Relationship Id="rId371" Type="http://schemas.openxmlformats.org/officeDocument/2006/relationships/image" Target="../media/image185.png"/><Relationship Id="rId1015" Type="http://schemas.openxmlformats.org/officeDocument/2006/relationships/image" Target="../media/image506.png"/><Relationship Id="rId469" Type="http://schemas.openxmlformats.org/officeDocument/2006/relationships/image" Target="../media/image234.png"/><Relationship Id="rId676" Type="http://schemas.openxmlformats.org/officeDocument/2006/relationships/image" Target="../media/image337.png"/><Relationship Id="rId883" Type="http://schemas.openxmlformats.org/officeDocument/2006/relationships/image" Target="../media/image440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329" Type="http://schemas.openxmlformats.org/officeDocument/2006/relationships/image" Target="../media/image164.png"/><Relationship Id="rId536" Type="http://schemas.openxmlformats.org/officeDocument/2006/relationships/image" Target="../media/image267.png"/><Relationship Id="rId175" Type="http://schemas.openxmlformats.org/officeDocument/2006/relationships/image" Target="../media/image87.png"/><Relationship Id="rId743" Type="http://schemas.openxmlformats.org/officeDocument/2006/relationships/customXml" Target="../ink/ink372.xml"/><Relationship Id="rId950" Type="http://schemas.openxmlformats.org/officeDocument/2006/relationships/customXml" Target="../ink/ink476.xml"/><Relationship Id="rId1026" Type="http://schemas.openxmlformats.org/officeDocument/2006/relationships/customXml" Target="../ink/ink514.xml"/><Relationship Id="rId382" Type="http://schemas.openxmlformats.org/officeDocument/2006/relationships/customXml" Target="../ink/ink191.xml"/><Relationship Id="rId603" Type="http://schemas.openxmlformats.org/officeDocument/2006/relationships/customXml" Target="../ink/ink302.xml"/><Relationship Id="rId687" Type="http://schemas.openxmlformats.org/officeDocument/2006/relationships/customXml" Target="../ink/ink344.xml"/><Relationship Id="rId810" Type="http://schemas.openxmlformats.org/officeDocument/2006/relationships/customXml" Target="../ink/ink406.xml"/><Relationship Id="rId908" Type="http://schemas.openxmlformats.org/officeDocument/2006/relationships/customXml" Target="../ink/ink455.xml"/><Relationship Id="rId242" Type="http://schemas.openxmlformats.org/officeDocument/2006/relationships/customXml" Target="../ink/ink121.xml"/><Relationship Id="rId894" Type="http://schemas.openxmlformats.org/officeDocument/2006/relationships/customXml" Target="../ink/ink448.xml"/><Relationship Id="rId37" Type="http://schemas.openxmlformats.org/officeDocument/2006/relationships/image" Target="../media/image18.png"/><Relationship Id="rId102" Type="http://schemas.openxmlformats.org/officeDocument/2006/relationships/customXml" Target="../ink/ink51.xml"/><Relationship Id="rId547" Type="http://schemas.openxmlformats.org/officeDocument/2006/relationships/customXml" Target="../ink/ink274.xml"/><Relationship Id="rId754" Type="http://schemas.openxmlformats.org/officeDocument/2006/relationships/customXml" Target="../ink/ink378.xml"/><Relationship Id="rId961" Type="http://schemas.openxmlformats.org/officeDocument/2006/relationships/image" Target="../media/image479.png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614" Type="http://schemas.openxmlformats.org/officeDocument/2006/relationships/image" Target="../media/image306.png"/><Relationship Id="rId821" Type="http://schemas.openxmlformats.org/officeDocument/2006/relationships/image" Target="../media/image409.png"/><Relationship Id="rId253" Type="http://schemas.openxmlformats.org/officeDocument/2006/relationships/image" Target="../media/image126.png"/><Relationship Id="rId460" Type="http://schemas.openxmlformats.org/officeDocument/2006/relationships/customXml" Target="../ink/ink230.xml"/><Relationship Id="rId698" Type="http://schemas.openxmlformats.org/officeDocument/2006/relationships/image" Target="../media/image348.png"/><Relationship Id="rId919" Type="http://schemas.openxmlformats.org/officeDocument/2006/relationships/image" Target="../media/image458.png"/><Relationship Id="rId48" Type="http://schemas.openxmlformats.org/officeDocument/2006/relationships/customXml" Target="../ink/ink24.xml"/><Relationship Id="rId113" Type="http://schemas.openxmlformats.org/officeDocument/2006/relationships/image" Target="../media/image56.png"/><Relationship Id="rId320" Type="http://schemas.openxmlformats.org/officeDocument/2006/relationships/customXml" Target="../ink/ink160.xml"/><Relationship Id="rId558" Type="http://schemas.openxmlformats.org/officeDocument/2006/relationships/image" Target="../media/image278.png"/><Relationship Id="rId765" Type="http://schemas.openxmlformats.org/officeDocument/2006/relationships/image" Target="../media/image381.png"/><Relationship Id="rId972" Type="http://schemas.openxmlformats.org/officeDocument/2006/relationships/customXml" Target="../ink/ink487.xml"/><Relationship Id="rId197" Type="http://schemas.openxmlformats.org/officeDocument/2006/relationships/image" Target="../media/image98.png"/><Relationship Id="rId418" Type="http://schemas.openxmlformats.org/officeDocument/2006/relationships/customXml" Target="../ink/ink209.xml"/><Relationship Id="rId625" Type="http://schemas.openxmlformats.org/officeDocument/2006/relationships/customXml" Target="../ink/ink313.xml"/><Relationship Id="rId832" Type="http://schemas.openxmlformats.org/officeDocument/2006/relationships/customXml" Target="../ink/ink417.xml"/><Relationship Id="rId264" Type="http://schemas.openxmlformats.org/officeDocument/2006/relationships/customXml" Target="../ink/ink132.xml"/><Relationship Id="rId471" Type="http://schemas.openxmlformats.org/officeDocument/2006/relationships/image" Target="../media/image235.png"/><Relationship Id="rId59" Type="http://schemas.openxmlformats.org/officeDocument/2006/relationships/image" Target="../media/image29.png"/><Relationship Id="rId124" Type="http://schemas.openxmlformats.org/officeDocument/2006/relationships/customXml" Target="../ink/ink62.xml"/><Relationship Id="rId569" Type="http://schemas.openxmlformats.org/officeDocument/2006/relationships/customXml" Target="../ink/ink285.xml"/><Relationship Id="rId776" Type="http://schemas.openxmlformats.org/officeDocument/2006/relationships/customXml" Target="../ink/ink389.xml"/><Relationship Id="rId983" Type="http://schemas.openxmlformats.org/officeDocument/2006/relationships/image" Target="../media/image490.png"/><Relationship Id="rId331" Type="http://schemas.openxmlformats.org/officeDocument/2006/relationships/image" Target="../media/image165.png"/><Relationship Id="rId429" Type="http://schemas.openxmlformats.org/officeDocument/2006/relationships/image" Target="../media/image214.png"/><Relationship Id="rId636" Type="http://schemas.openxmlformats.org/officeDocument/2006/relationships/image" Target="../media/image317.png"/><Relationship Id="rId843" Type="http://schemas.openxmlformats.org/officeDocument/2006/relationships/image" Target="../media/image420.png"/><Relationship Id="rId275" Type="http://schemas.openxmlformats.org/officeDocument/2006/relationships/image" Target="../media/image137.png"/><Relationship Id="rId482" Type="http://schemas.openxmlformats.org/officeDocument/2006/relationships/customXml" Target="../ink/ink241.xml"/><Relationship Id="rId703" Type="http://schemas.openxmlformats.org/officeDocument/2006/relationships/customXml" Target="../ink/ink352.xml"/><Relationship Id="rId910" Type="http://schemas.openxmlformats.org/officeDocument/2006/relationships/customXml" Target="../ink/ink456.xml"/><Relationship Id="rId135" Type="http://schemas.openxmlformats.org/officeDocument/2006/relationships/image" Target="../media/image67.png"/><Relationship Id="rId342" Type="http://schemas.openxmlformats.org/officeDocument/2006/relationships/customXml" Target="../ink/ink171.xml"/><Relationship Id="rId787" Type="http://schemas.openxmlformats.org/officeDocument/2006/relationships/image" Target="../media/image392.png"/><Relationship Id="rId994" Type="http://schemas.openxmlformats.org/officeDocument/2006/relationships/customXml" Target="../ink/ink498.xml"/><Relationship Id="rId202" Type="http://schemas.openxmlformats.org/officeDocument/2006/relationships/customXml" Target="../ink/ink101.xml"/><Relationship Id="rId647" Type="http://schemas.openxmlformats.org/officeDocument/2006/relationships/customXml" Target="../ink/ink324.xml"/><Relationship Id="rId854" Type="http://schemas.openxmlformats.org/officeDocument/2006/relationships/customXml" Target="../ink/ink428.xml"/><Relationship Id="rId286" Type="http://schemas.openxmlformats.org/officeDocument/2006/relationships/customXml" Target="../ink/ink143.xml"/><Relationship Id="rId493" Type="http://schemas.openxmlformats.org/officeDocument/2006/relationships/image" Target="../media/image246.png"/><Relationship Id="rId507" Type="http://schemas.openxmlformats.org/officeDocument/2006/relationships/image" Target="../media/image253.png"/><Relationship Id="rId714" Type="http://schemas.openxmlformats.org/officeDocument/2006/relationships/image" Target="../media/image356.png"/><Relationship Id="rId921" Type="http://schemas.openxmlformats.org/officeDocument/2006/relationships/image" Target="../media/image459.png"/><Relationship Id="rId50" Type="http://schemas.openxmlformats.org/officeDocument/2006/relationships/customXml" Target="../ink/ink25.xml"/><Relationship Id="rId146" Type="http://schemas.openxmlformats.org/officeDocument/2006/relationships/customXml" Target="../ink/ink73.xml"/><Relationship Id="rId353" Type="http://schemas.openxmlformats.org/officeDocument/2006/relationships/image" Target="../media/image176.png"/><Relationship Id="rId560" Type="http://schemas.openxmlformats.org/officeDocument/2006/relationships/image" Target="../media/image279.png"/><Relationship Id="rId798" Type="http://schemas.openxmlformats.org/officeDocument/2006/relationships/customXml" Target="../ink/ink400.xml"/><Relationship Id="rId213" Type="http://schemas.openxmlformats.org/officeDocument/2006/relationships/image" Target="../media/image106.png"/><Relationship Id="rId420" Type="http://schemas.openxmlformats.org/officeDocument/2006/relationships/customXml" Target="../ink/ink210.xml"/><Relationship Id="rId658" Type="http://schemas.openxmlformats.org/officeDocument/2006/relationships/image" Target="../media/image328.png"/><Relationship Id="rId865" Type="http://schemas.openxmlformats.org/officeDocument/2006/relationships/image" Target="../media/image431.png"/><Relationship Id="rId297" Type="http://schemas.openxmlformats.org/officeDocument/2006/relationships/image" Target="../media/image148.png"/><Relationship Id="rId518" Type="http://schemas.openxmlformats.org/officeDocument/2006/relationships/image" Target="../media/image258.png"/><Relationship Id="rId725" Type="http://schemas.openxmlformats.org/officeDocument/2006/relationships/customXml" Target="../ink/ink363.xml"/><Relationship Id="rId932" Type="http://schemas.openxmlformats.org/officeDocument/2006/relationships/customXml" Target="../ink/ink467.xml"/><Relationship Id="rId157" Type="http://schemas.openxmlformats.org/officeDocument/2006/relationships/image" Target="../media/image78.png"/><Relationship Id="rId364" Type="http://schemas.openxmlformats.org/officeDocument/2006/relationships/customXml" Target="../ink/ink182.xml"/><Relationship Id="rId1008" Type="http://schemas.openxmlformats.org/officeDocument/2006/relationships/customXml" Target="../ink/ink505.xml"/><Relationship Id="rId61" Type="http://schemas.openxmlformats.org/officeDocument/2006/relationships/image" Target="../media/image30.png"/><Relationship Id="rId571" Type="http://schemas.openxmlformats.org/officeDocument/2006/relationships/customXml" Target="../ink/ink286.xml"/><Relationship Id="rId669" Type="http://schemas.openxmlformats.org/officeDocument/2006/relationships/customXml" Target="../ink/ink335.xml"/><Relationship Id="rId876" Type="http://schemas.openxmlformats.org/officeDocument/2006/relationships/customXml" Target="../ink/ink439.xml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431" Type="http://schemas.openxmlformats.org/officeDocument/2006/relationships/image" Target="../media/image215.png"/><Relationship Id="rId529" Type="http://schemas.openxmlformats.org/officeDocument/2006/relationships/customXml" Target="../ink/ink265.xml"/><Relationship Id="rId736" Type="http://schemas.openxmlformats.org/officeDocument/2006/relationships/image" Target="../media/image367.png"/><Relationship Id="rId168" Type="http://schemas.openxmlformats.org/officeDocument/2006/relationships/customXml" Target="../ink/ink84.xml"/><Relationship Id="rId943" Type="http://schemas.openxmlformats.org/officeDocument/2006/relationships/image" Target="../media/image470.png"/><Relationship Id="rId1019" Type="http://schemas.openxmlformats.org/officeDocument/2006/relationships/image" Target="../media/image508.png"/><Relationship Id="rId72" Type="http://schemas.openxmlformats.org/officeDocument/2006/relationships/customXml" Target="../ink/ink36.xml"/><Relationship Id="rId375" Type="http://schemas.openxmlformats.org/officeDocument/2006/relationships/image" Target="../media/image187.png"/><Relationship Id="rId582" Type="http://schemas.openxmlformats.org/officeDocument/2006/relationships/image" Target="../media/image290.png"/><Relationship Id="rId803" Type="http://schemas.openxmlformats.org/officeDocument/2006/relationships/image" Target="../media/image400.png"/><Relationship Id="rId3" Type="http://schemas.openxmlformats.org/officeDocument/2006/relationships/image" Target="../media/image1.png"/><Relationship Id="rId235" Type="http://schemas.openxmlformats.org/officeDocument/2006/relationships/image" Target="../media/image117.png"/><Relationship Id="rId442" Type="http://schemas.openxmlformats.org/officeDocument/2006/relationships/customXml" Target="../ink/ink221.xml"/><Relationship Id="rId887" Type="http://schemas.openxmlformats.org/officeDocument/2006/relationships/image" Target="../media/image442.png"/><Relationship Id="rId302" Type="http://schemas.openxmlformats.org/officeDocument/2006/relationships/customXml" Target="../ink/ink151.xml"/><Relationship Id="rId747" Type="http://schemas.openxmlformats.org/officeDocument/2006/relationships/customXml" Target="../ink/ink374.xml"/><Relationship Id="rId954" Type="http://schemas.openxmlformats.org/officeDocument/2006/relationships/customXml" Target="../ink/ink478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86" Type="http://schemas.openxmlformats.org/officeDocument/2006/relationships/customXml" Target="../ink/ink193.xml"/><Relationship Id="rId593" Type="http://schemas.openxmlformats.org/officeDocument/2006/relationships/customXml" Target="../ink/ink297.xml"/><Relationship Id="rId607" Type="http://schemas.openxmlformats.org/officeDocument/2006/relationships/customXml" Target="../ink/ink304.xml"/><Relationship Id="rId814" Type="http://schemas.openxmlformats.org/officeDocument/2006/relationships/customXml" Target="../ink/ink408.xml"/><Relationship Id="rId246" Type="http://schemas.openxmlformats.org/officeDocument/2006/relationships/customXml" Target="../ink/ink123.xml"/><Relationship Id="rId453" Type="http://schemas.openxmlformats.org/officeDocument/2006/relationships/image" Target="../media/image226.png"/><Relationship Id="rId660" Type="http://schemas.openxmlformats.org/officeDocument/2006/relationships/image" Target="../media/image329.png"/><Relationship Id="rId898" Type="http://schemas.openxmlformats.org/officeDocument/2006/relationships/customXml" Target="../ink/ink450.xml"/><Relationship Id="rId106" Type="http://schemas.openxmlformats.org/officeDocument/2006/relationships/customXml" Target="../ink/ink53.xml"/><Relationship Id="rId313" Type="http://schemas.openxmlformats.org/officeDocument/2006/relationships/image" Target="../media/image156.png"/><Relationship Id="rId758" Type="http://schemas.openxmlformats.org/officeDocument/2006/relationships/customXml" Target="../ink/ink380.xml"/><Relationship Id="rId965" Type="http://schemas.openxmlformats.org/officeDocument/2006/relationships/image" Target="../media/image481.png"/><Relationship Id="rId10" Type="http://schemas.openxmlformats.org/officeDocument/2006/relationships/customXml" Target="../ink/ink5.xml"/><Relationship Id="rId94" Type="http://schemas.openxmlformats.org/officeDocument/2006/relationships/customXml" Target="../ink/ink47.xml"/><Relationship Id="rId397" Type="http://schemas.openxmlformats.org/officeDocument/2006/relationships/image" Target="../media/image198.png"/><Relationship Id="rId520" Type="http://schemas.openxmlformats.org/officeDocument/2006/relationships/image" Target="../media/image259.png"/><Relationship Id="rId618" Type="http://schemas.openxmlformats.org/officeDocument/2006/relationships/image" Target="../media/image308.png"/><Relationship Id="rId825" Type="http://schemas.openxmlformats.org/officeDocument/2006/relationships/image" Target="../media/image411.png"/><Relationship Id="rId257" Type="http://schemas.openxmlformats.org/officeDocument/2006/relationships/image" Target="../media/image128.png"/><Relationship Id="rId464" Type="http://schemas.openxmlformats.org/officeDocument/2006/relationships/customXml" Target="../ink/ink232.xml"/><Relationship Id="rId1010" Type="http://schemas.openxmlformats.org/officeDocument/2006/relationships/customXml" Target="../ink/ink506.xml"/><Relationship Id="rId117" Type="http://schemas.openxmlformats.org/officeDocument/2006/relationships/image" Target="../media/image58.png"/><Relationship Id="rId671" Type="http://schemas.openxmlformats.org/officeDocument/2006/relationships/customXml" Target="../ink/ink336.xml"/><Relationship Id="rId769" Type="http://schemas.openxmlformats.org/officeDocument/2006/relationships/image" Target="../media/image383.png"/><Relationship Id="rId976" Type="http://schemas.openxmlformats.org/officeDocument/2006/relationships/customXml" Target="../ink/ink489.xml"/><Relationship Id="rId324" Type="http://schemas.openxmlformats.org/officeDocument/2006/relationships/customXml" Target="../ink/ink162.xml"/><Relationship Id="rId531" Type="http://schemas.openxmlformats.org/officeDocument/2006/relationships/customXml" Target="../ink/ink266.xml"/><Relationship Id="rId629" Type="http://schemas.openxmlformats.org/officeDocument/2006/relationships/customXml" Target="../ink/ink315.xml"/><Relationship Id="rId836" Type="http://schemas.openxmlformats.org/officeDocument/2006/relationships/customXml" Target="../ink/ink419.xml"/><Relationship Id="rId1021" Type="http://schemas.openxmlformats.org/officeDocument/2006/relationships/image" Target="../media/image509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73.png"/><Relationship Id="rId299" Type="http://schemas.openxmlformats.org/officeDocument/2006/relationships/image" Target="../media/image664.png"/><Relationship Id="rId21" Type="http://schemas.openxmlformats.org/officeDocument/2006/relationships/image" Target="../media/image525.png"/><Relationship Id="rId63" Type="http://schemas.openxmlformats.org/officeDocument/2006/relationships/image" Target="../media/image546.png"/><Relationship Id="rId159" Type="http://schemas.openxmlformats.org/officeDocument/2006/relationships/image" Target="../media/image594.png"/><Relationship Id="rId324" Type="http://schemas.openxmlformats.org/officeDocument/2006/relationships/customXml" Target="../ink/ink679.xml"/><Relationship Id="rId366" Type="http://schemas.openxmlformats.org/officeDocument/2006/relationships/customXml" Target="../ink/ink700.xml"/><Relationship Id="rId170" Type="http://schemas.openxmlformats.org/officeDocument/2006/relationships/customXml" Target="../ink/ink602.xml"/><Relationship Id="rId226" Type="http://schemas.openxmlformats.org/officeDocument/2006/relationships/customXml" Target="../ink/ink630.xml"/><Relationship Id="rId433" Type="http://schemas.openxmlformats.org/officeDocument/2006/relationships/image" Target="../media/image731.png"/><Relationship Id="rId268" Type="http://schemas.openxmlformats.org/officeDocument/2006/relationships/customXml" Target="../ink/ink651.xml"/><Relationship Id="rId32" Type="http://schemas.openxmlformats.org/officeDocument/2006/relationships/customXml" Target="../ink/ink533.xml"/><Relationship Id="rId74" Type="http://schemas.openxmlformats.org/officeDocument/2006/relationships/customXml" Target="../ink/ink554.xml"/><Relationship Id="rId128" Type="http://schemas.openxmlformats.org/officeDocument/2006/relationships/customXml" Target="../ink/ink581.xml"/><Relationship Id="rId335" Type="http://schemas.openxmlformats.org/officeDocument/2006/relationships/image" Target="../media/image682.png"/><Relationship Id="rId377" Type="http://schemas.openxmlformats.org/officeDocument/2006/relationships/image" Target="../media/image703.png"/><Relationship Id="rId5" Type="http://schemas.openxmlformats.org/officeDocument/2006/relationships/image" Target="../media/image517.png"/><Relationship Id="rId181" Type="http://schemas.openxmlformats.org/officeDocument/2006/relationships/image" Target="../media/image605.png"/><Relationship Id="rId237" Type="http://schemas.openxmlformats.org/officeDocument/2006/relationships/image" Target="../media/image633.png"/><Relationship Id="rId402" Type="http://schemas.openxmlformats.org/officeDocument/2006/relationships/customXml" Target="../ink/ink718.xml"/><Relationship Id="rId279" Type="http://schemas.openxmlformats.org/officeDocument/2006/relationships/image" Target="../media/image654.png"/><Relationship Id="rId444" Type="http://schemas.openxmlformats.org/officeDocument/2006/relationships/customXml" Target="../ink/ink739.xml"/><Relationship Id="rId43" Type="http://schemas.openxmlformats.org/officeDocument/2006/relationships/image" Target="../media/image536.png"/><Relationship Id="rId139" Type="http://schemas.openxmlformats.org/officeDocument/2006/relationships/image" Target="../media/image584.png"/><Relationship Id="rId290" Type="http://schemas.openxmlformats.org/officeDocument/2006/relationships/customXml" Target="../ink/ink662.xml"/><Relationship Id="rId304" Type="http://schemas.openxmlformats.org/officeDocument/2006/relationships/customXml" Target="../ink/ink669.xml"/><Relationship Id="rId346" Type="http://schemas.openxmlformats.org/officeDocument/2006/relationships/customXml" Target="../ink/ink690.xml"/><Relationship Id="rId388" Type="http://schemas.openxmlformats.org/officeDocument/2006/relationships/customXml" Target="../ink/ink711.xml"/><Relationship Id="rId85" Type="http://schemas.openxmlformats.org/officeDocument/2006/relationships/image" Target="../media/image557.png"/><Relationship Id="rId150" Type="http://schemas.openxmlformats.org/officeDocument/2006/relationships/customXml" Target="../ink/ink592.xml"/><Relationship Id="rId192" Type="http://schemas.openxmlformats.org/officeDocument/2006/relationships/customXml" Target="../ink/ink613.xml"/><Relationship Id="rId206" Type="http://schemas.openxmlformats.org/officeDocument/2006/relationships/customXml" Target="../ink/ink620.xml"/><Relationship Id="rId413" Type="http://schemas.openxmlformats.org/officeDocument/2006/relationships/image" Target="../media/image721.png"/><Relationship Id="rId248" Type="http://schemas.openxmlformats.org/officeDocument/2006/relationships/customXml" Target="../ink/ink641.xml"/><Relationship Id="rId12" Type="http://schemas.openxmlformats.org/officeDocument/2006/relationships/customXml" Target="../ink/ink523.xml"/><Relationship Id="rId108" Type="http://schemas.openxmlformats.org/officeDocument/2006/relationships/customXml" Target="../ink/ink571.xml"/><Relationship Id="rId315" Type="http://schemas.openxmlformats.org/officeDocument/2006/relationships/image" Target="../media/image672.png"/><Relationship Id="rId357" Type="http://schemas.openxmlformats.org/officeDocument/2006/relationships/image" Target="../media/image693.png"/><Relationship Id="rId54" Type="http://schemas.openxmlformats.org/officeDocument/2006/relationships/customXml" Target="../ink/ink544.xml"/><Relationship Id="rId96" Type="http://schemas.openxmlformats.org/officeDocument/2006/relationships/customXml" Target="../ink/ink565.xml"/><Relationship Id="rId161" Type="http://schemas.openxmlformats.org/officeDocument/2006/relationships/image" Target="../media/image595.png"/><Relationship Id="rId217" Type="http://schemas.openxmlformats.org/officeDocument/2006/relationships/image" Target="../media/image623.png"/><Relationship Id="rId399" Type="http://schemas.openxmlformats.org/officeDocument/2006/relationships/image" Target="../media/image714.png"/><Relationship Id="rId259" Type="http://schemas.openxmlformats.org/officeDocument/2006/relationships/image" Target="../media/image644.png"/><Relationship Id="rId424" Type="http://schemas.openxmlformats.org/officeDocument/2006/relationships/customXml" Target="../ink/ink729.xml"/><Relationship Id="rId23" Type="http://schemas.openxmlformats.org/officeDocument/2006/relationships/image" Target="../media/image526.png"/><Relationship Id="rId119" Type="http://schemas.openxmlformats.org/officeDocument/2006/relationships/image" Target="../media/image574.png"/><Relationship Id="rId270" Type="http://schemas.openxmlformats.org/officeDocument/2006/relationships/customXml" Target="../ink/ink652.xml"/><Relationship Id="rId326" Type="http://schemas.openxmlformats.org/officeDocument/2006/relationships/customXml" Target="../ink/ink680.xml"/><Relationship Id="rId65" Type="http://schemas.openxmlformats.org/officeDocument/2006/relationships/image" Target="../media/image547.png"/><Relationship Id="rId130" Type="http://schemas.openxmlformats.org/officeDocument/2006/relationships/customXml" Target="../ink/ink582.xml"/><Relationship Id="rId368" Type="http://schemas.openxmlformats.org/officeDocument/2006/relationships/customXml" Target="../ink/ink701.xml"/><Relationship Id="rId172" Type="http://schemas.openxmlformats.org/officeDocument/2006/relationships/customXml" Target="../ink/ink603.xml"/><Relationship Id="rId228" Type="http://schemas.openxmlformats.org/officeDocument/2006/relationships/customXml" Target="../ink/ink631.xml"/><Relationship Id="rId435" Type="http://schemas.openxmlformats.org/officeDocument/2006/relationships/image" Target="../media/image732.png"/><Relationship Id="rId281" Type="http://schemas.openxmlformats.org/officeDocument/2006/relationships/image" Target="../media/image655.png"/><Relationship Id="rId337" Type="http://schemas.openxmlformats.org/officeDocument/2006/relationships/image" Target="../media/image683.png"/><Relationship Id="rId34" Type="http://schemas.openxmlformats.org/officeDocument/2006/relationships/customXml" Target="../ink/ink534.xml"/><Relationship Id="rId76" Type="http://schemas.openxmlformats.org/officeDocument/2006/relationships/customXml" Target="../ink/ink555.xml"/><Relationship Id="rId141" Type="http://schemas.openxmlformats.org/officeDocument/2006/relationships/image" Target="../media/image585.png"/><Relationship Id="rId379" Type="http://schemas.openxmlformats.org/officeDocument/2006/relationships/image" Target="../media/image704.png"/><Relationship Id="rId7" Type="http://schemas.openxmlformats.org/officeDocument/2006/relationships/image" Target="../media/image518.png"/><Relationship Id="rId183" Type="http://schemas.openxmlformats.org/officeDocument/2006/relationships/image" Target="../media/image606.png"/><Relationship Id="rId239" Type="http://schemas.openxmlformats.org/officeDocument/2006/relationships/image" Target="../media/image634.png"/><Relationship Id="rId390" Type="http://schemas.openxmlformats.org/officeDocument/2006/relationships/customXml" Target="../ink/ink712.xml"/><Relationship Id="rId404" Type="http://schemas.openxmlformats.org/officeDocument/2006/relationships/customXml" Target="../ink/ink719.xml"/><Relationship Id="rId446" Type="http://schemas.openxmlformats.org/officeDocument/2006/relationships/customXml" Target="../ink/ink740.xml"/><Relationship Id="rId250" Type="http://schemas.openxmlformats.org/officeDocument/2006/relationships/customXml" Target="../ink/ink642.xml"/><Relationship Id="rId292" Type="http://schemas.openxmlformats.org/officeDocument/2006/relationships/customXml" Target="../ink/ink663.xml"/><Relationship Id="rId306" Type="http://schemas.openxmlformats.org/officeDocument/2006/relationships/customXml" Target="../ink/ink670.xml"/><Relationship Id="rId45" Type="http://schemas.openxmlformats.org/officeDocument/2006/relationships/image" Target="../media/image537.png"/><Relationship Id="rId87" Type="http://schemas.openxmlformats.org/officeDocument/2006/relationships/image" Target="../media/image558.png"/><Relationship Id="rId110" Type="http://schemas.openxmlformats.org/officeDocument/2006/relationships/customXml" Target="../ink/ink572.xml"/><Relationship Id="rId348" Type="http://schemas.openxmlformats.org/officeDocument/2006/relationships/customXml" Target="../ink/ink691.xml"/><Relationship Id="rId152" Type="http://schemas.openxmlformats.org/officeDocument/2006/relationships/customXml" Target="../ink/ink593.xml"/><Relationship Id="rId194" Type="http://schemas.openxmlformats.org/officeDocument/2006/relationships/customXml" Target="../ink/ink614.xml"/><Relationship Id="rId208" Type="http://schemas.openxmlformats.org/officeDocument/2006/relationships/customXml" Target="../ink/ink621.xml"/><Relationship Id="rId415" Type="http://schemas.openxmlformats.org/officeDocument/2006/relationships/image" Target="../media/image722.png"/><Relationship Id="rId261" Type="http://schemas.openxmlformats.org/officeDocument/2006/relationships/image" Target="../media/image645.png"/><Relationship Id="rId14" Type="http://schemas.openxmlformats.org/officeDocument/2006/relationships/customXml" Target="../ink/ink524.xml"/><Relationship Id="rId56" Type="http://schemas.openxmlformats.org/officeDocument/2006/relationships/customXml" Target="../ink/ink545.xml"/><Relationship Id="rId317" Type="http://schemas.openxmlformats.org/officeDocument/2006/relationships/image" Target="../media/image673.png"/><Relationship Id="rId359" Type="http://schemas.openxmlformats.org/officeDocument/2006/relationships/image" Target="../media/image694.png"/><Relationship Id="rId98" Type="http://schemas.openxmlformats.org/officeDocument/2006/relationships/customXml" Target="../ink/ink566.xml"/><Relationship Id="rId121" Type="http://schemas.openxmlformats.org/officeDocument/2006/relationships/image" Target="../media/image575.png"/><Relationship Id="rId163" Type="http://schemas.openxmlformats.org/officeDocument/2006/relationships/image" Target="../media/image596.png"/><Relationship Id="rId219" Type="http://schemas.openxmlformats.org/officeDocument/2006/relationships/image" Target="../media/image624.png"/><Relationship Id="rId370" Type="http://schemas.openxmlformats.org/officeDocument/2006/relationships/customXml" Target="../ink/ink702.xml"/><Relationship Id="rId426" Type="http://schemas.openxmlformats.org/officeDocument/2006/relationships/customXml" Target="../ink/ink730.xml"/><Relationship Id="rId230" Type="http://schemas.openxmlformats.org/officeDocument/2006/relationships/customXml" Target="../ink/ink632.xml"/><Relationship Id="rId25" Type="http://schemas.openxmlformats.org/officeDocument/2006/relationships/image" Target="../media/image527.png"/><Relationship Id="rId67" Type="http://schemas.openxmlformats.org/officeDocument/2006/relationships/image" Target="../media/image548.png"/><Relationship Id="rId272" Type="http://schemas.openxmlformats.org/officeDocument/2006/relationships/customXml" Target="../ink/ink653.xml"/><Relationship Id="rId328" Type="http://schemas.openxmlformats.org/officeDocument/2006/relationships/customXml" Target="../ink/ink681.xml"/><Relationship Id="rId132" Type="http://schemas.openxmlformats.org/officeDocument/2006/relationships/customXml" Target="../ink/ink583.xml"/><Relationship Id="rId174" Type="http://schemas.openxmlformats.org/officeDocument/2006/relationships/customXml" Target="../ink/ink604.xml"/><Relationship Id="rId381" Type="http://schemas.openxmlformats.org/officeDocument/2006/relationships/image" Target="../media/image705.png"/><Relationship Id="rId241" Type="http://schemas.openxmlformats.org/officeDocument/2006/relationships/image" Target="../media/image635.png"/><Relationship Id="rId437" Type="http://schemas.openxmlformats.org/officeDocument/2006/relationships/image" Target="../media/image733.png"/><Relationship Id="rId36" Type="http://schemas.openxmlformats.org/officeDocument/2006/relationships/customXml" Target="../ink/ink535.xml"/><Relationship Id="rId283" Type="http://schemas.openxmlformats.org/officeDocument/2006/relationships/image" Target="../media/image656.png"/><Relationship Id="rId339" Type="http://schemas.openxmlformats.org/officeDocument/2006/relationships/image" Target="../media/image684.png"/><Relationship Id="rId78" Type="http://schemas.openxmlformats.org/officeDocument/2006/relationships/customXml" Target="../ink/ink556.xml"/><Relationship Id="rId101" Type="http://schemas.openxmlformats.org/officeDocument/2006/relationships/image" Target="../media/image565.png"/><Relationship Id="rId143" Type="http://schemas.openxmlformats.org/officeDocument/2006/relationships/image" Target="../media/image586.png"/><Relationship Id="rId185" Type="http://schemas.openxmlformats.org/officeDocument/2006/relationships/image" Target="../media/image607.png"/><Relationship Id="rId350" Type="http://schemas.openxmlformats.org/officeDocument/2006/relationships/customXml" Target="../ink/ink692.xml"/><Relationship Id="rId406" Type="http://schemas.openxmlformats.org/officeDocument/2006/relationships/customXml" Target="../ink/ink720.xml"/><Relationship Id="rId9" Type="http://schemas.openxmlformats.org/officeDocument/2006/relationships/image" Target="../media/image519.png"/><Relationship Id="rId210" Type="http://schemas.openxmlformats.org/officeDocument/2006/relationships/customXml" Target="../ink/ink622.xml"/><Relationship Id="rId392" Type="http://schemas.openxmlformats.org/officeDocument/2006/relationships/customXml" Target="../ink/ink713.xml"/><Relationship Id="rId252" Type="http://schemas.openxmlformats.org/officeDocument/2006/relationships/customXml" Target="../ink/ink643.xml"/><Relationship Id="rId294" Type="http://schemas.openxmlformats.org/officeDocument/2006/relationships/customXml" Target="../ink/ink664.xml"/><Relationship Id="rId308" Type="http://schemas.openxmlformats.org/officeDocument/2006/relationships/customXml" Target="../ink/ink671.xml"/><Relationship Id="rId47" Type="http://schemas.openxmlformats.org/officeDocument/2006/relationships/image" Target="../media/image538.png"/><Relationship Id="rId89" Type="http://schemas.openxmlformats.org/officeDocument/2006/relationships/image" Target="../media/image559.png"/><Relationship Id="rId112" Type="http://schemas.openxmlformats.org/officeDocument/2006/relationships/customXml" Target="../ink/ink573.xml"/><Relationship Id="rId154" Type="http://schemas.openxmlformats.org/officeDocument/2006/relationships/customXml" Target="../ink/ink594.xml"/><Relationship Id="rId361" Type="http://schemas.openxmlformats.org/officeDocument/2006/relationships/image" Target="../media/image695.png"/><Relationship Id="rId196" Type="http://schemas.openxmlformats.org/officeDocument/2006/relationships/customXml" Target="../ink/ink615.xml"/><Relationship Id="rId417" Type="http://schemas.openxmlformats.org/officeDocument/2006/relationships/image" Target="../media/image723.png"/><Relationship Id="rId16" Type="http://schemas.openxmlformats.org/officeDocument/2006/relationships/customXml" Target="../ink/ink525.xml"/><Relationship Id="rId221" Type="http://schemas.openxmlformats.org/officeDocument/2006/relationships/image" Target="../media/image625.png"/><Relationship Id="rId263" Type="http://schemas.openxmlformats.org/officeDocument/2006/relationships/image" Target="../media/image646.png"/><Relationship Id="rId319" Type="http://schemas.openxmlformats.org/officeDocument/2006/relationships/image" Target="../media/image674.png"/><Relationship Id="rId58" Type="http://schemas.openxmlformats.org/officeDocument/2006/relationships/customXml" Target="../ink/ink546.xml"/><Relationship Id="rId123" Type="http://schemas.openxmlformats.org/officeDocument/2006/relationships/image" Target="../media/image576.png"/><Relationship Id="rId330" Type="http://schemas.openxmlformats.org/officeDocument/2006/relationships/customXml" Target="../ink/ink682.xml"/><Relationship Id="rId165" Type="http://schemas.openxmlformats.org/officeDocument/2006/relationships/image" Target="../media/image597.png"/><Relationship Id="rId372" Type="http://schemas.openxmlformats.org/officeDocument/2006/relationships/customXml" Target="../ink/ink703.xml"/><Relationship Id="rId428" Type="http://schemas.openxmlformats.org/officeDocument/2006/relationships/customXml" Target="../ink/ink731.xml"/><Relationship Id="rId232" Type="http://schemas.openxmlformats.org/officeDocument/2006/relationships/customXml" Target="../ink/ink633.xml"/><Relationship Id="rId274" Type="http://schemas.openxmlformats.org/officeDocument/2006/relationships/customXml" Target="../ink/ink654.xml"/><Relationship Id="rId27" Type="http://schemas.openxmlformats.org/officeDocument/2006/relationships/image" Target="../media/image528.png"/><Relationship Id="rId69" Type="http://schemas.openxmlformats.org/officeDocument/2006/relationships/image" Target="../media/image549.png"/><Relationship Id="rId134" Type="http://schemas.openxmlformats.org/officeDocument/2006/relationships/customXml" Target="../ink/ink584.xml"/><Relationship Id="rId80" Type="http://schemas.openxmlformats.org/officeDocument/2006/relationships/customXml" Target="../ink/ink557.xml"/><Relationship Id="rId176" Type="http://schemas.openxmlformats.org/officeDocument/2006/relationships/customXml" Target="../ink/ink605.xml"/><Relationship Id="rId341" Type="http://schemas.openxmlformats.org/officeDocument/2006/relationships/image" Target="../media/image685.png"/><Relationship Id="rId383" Type="http://schemas.openxmlformats.org/officeDocument/2006/relationships/image" Target="../media/image706.png"/><Relationship Id="rId439" Type="http://schemas.openxmlformats.org/officeDocument/2006/relationships/image" Target="../media/image734.png"/><Relationship Id="rId201" Type="http://schemas.openxmlformats.org/officeDocument/2006/relationships/image" Target="../media/image615.png"/><Relationship Id="rId243" Type="http://schemas.openxmlformats.org/officeDocument/2006/relationships/image" Target="../media/image636.png"/><Relationship Id="rId285" Type="http://schemas.openxmlformats.org/officeDocument/2006/relationships/image" Target="../media/image657.png"/><Relationship Id="rId38" Type="http://schemas.openxmlformats.org/officeDocument/2006/relationships/customXml" Target="../ink/ink536.xml"/><Relationship Id="rId103" Type="http://schemas.openxmlformats.org/officeDocument/2006/relationships/image" Target="../media/image566.png"/><Relationship Id="rId310" Type="http://schemas.openxmlformats.org/officeDocument/2006/relationships/customXml" Target="../ink/ink672.xml"/><Relationship Id="rId91" Type="http://schemas.openxmlformats.org/officeDocument/2006/relationships/image" Target="../media/image560.png"/><Relationship Id="rId145" Type="http://schemas.openxmlformats.org/officeDocument/2006/relationships/image" Target="../media/image587.png"/><Relationship Id="rId187" Type="http://schemas.openxmlformats.org/officeDocument/2006/relationships/image" Target="../media/image608.png"/><Relationship Id="rId352" Type="http://schemas.openxmlformats.org/officeDocument/2006/relationships/customXml" Target="../ink/ink693.xml"/><Relationship Id="rId394" Type="http://schemas.openxmlformats.org/officeDocument/2006/relationships/customXml" Target="../ink/ink714.xml"/><Relationship Id="rId408" Type="http://schemas.openxmlformats.org/officeDocument/2006/relationships/customXml" Target="../ink/ink721.xml"/><Relationship Id="rId212" Type="http://schemas.openxmlformats.org/officeDocument/2006/relationships/customXml" Target="../ink/ink623.xml"/><Relationship Id="rId254" Type="http://schemas.openxmlformats.org/officeDocument/2006/relationships/customXml" Target="../ink/ink644.xml"/><Relationship Id="rId49" Type="http://schemas.openxmlformats.org/officeDocument/2006/relationships/image" Target="../media/image539.png"/><Relationship Id="rId114" Type="http://schemas.openxmlformats.org/officeDocument/2006/relationships/customXml" Target="../ink/ink574.xml"/><Relationship Id="rId296" Type="http://schemas.openxmlformats.org/officeDocument/2006/relationships/customXml" Target="../ink/ink665.xml"/><Relationship Id="rId60" Type="http://schemas.openxmlformats.org/officeDocument/2006/relationships/customXml" Target="../ink/ink547.xml"/><Relationship Id="rId156" Type="http://schemas.openxmlformats.org/officeDocument/2006/relationships/customXml" Target="../ink/ink595.xml"/><Relationship Id="rId198" Type="http://schemas.openxmlformats.org/officeDocument/2006/relationships/customXml" Target="../ink/ink616.xml"/><Relationship Id="rId321" Type="http://schemas.openxmlformats.org/officeDocument/2006/relationships/image" Target="../media/image675.png"/><Relationship Id="rId363" Type="http://schemas.openxmlformats.org/officeDocument/2006/relationships/image" Target="../media/image696.png"/><Relationship Id="rId419" Type="http://schemas.openxmlformats.org/officeDocument/2006/relationships/image" Target="../media/image724.png"/><Relationship Id="rId223" Type="http://schemas.openxmlformats.org/officeDocument/2006/relationships/image" Target="../media/image626.png"/><Relationship Id="rId430" Type="http://schemas.openxmlformats.org/officeDocument/2006/relationships/customXml" Target="../ink/ink732.xml"/><Relationship Id="rId18" Type="http://schemas.openxmlformats.org/officeDocument/2006/relationships/customXml" Target="../ink/ink526.xml"/><Relationship Id="rId39" Type="http://schemas.openxmlformats.org/officeDocument/2006/relationships/image" Target="../media/image534.png"/><Relationship Id="rId265" Type="http://schemas.openxmlformats.org/officeDocument/2006/relationships/image" Target="../media/image647.png"/><Relationship Id="rId286" Type="http://schemas.openxmlformats.org/officeDocument/2006/relationships/customXml" Target="../ink/ink660.xml"/><Relationship Id="rId50" Type="http://schemas.openxmlformats.org/officeDocument/2006/relationships/customXml" Target="../ink/ink542.xml"/><Relationship Id="rId104" Type="http://schemas.openxmlformats.org/officeDocument/2006/relationships/customXml" Target="../ink/ink569.xml"/><Relationship Id="rId125" Type="http://schemas.openxmlformats.org/officeDocument/2006/relationships/image" Target="../media/image577.png"/><Relationship Id="rId146" Type="http://schemas.openxmlformats.org/officeDocument/2006/relationships/customXml" Target="../ink/ink590.xml"/><Relationship Id="rId167" Type="http://schemas.openxmlformats.org/officeDocument/2006/relationships/image" Target="../media/image598.png"/><Relationship Id="rId188" Type="http://schemas.openxmlformats.org/officeDocument/2006/relationships/customXml" Target="../ink/ink611.xml"/><Relationship Id="rId311" Type="http://schemas.openxmlformats.org/officeDocument/2006/relationships/image" Target="../media/image670.png"/><Relationship Id="rId332" Type="http://schemas.openxmlformats.org/officeDocument/2006/relationships/customXml" Target="../ink/ink683.xml"/><Relationship Id="rId353" Type="http://schemas.openxmlformats.org/officeDocument/2006/relationships/image" Target="../media/image691.png"/><Relationship Id="rId374" Type="http://schemas.openxmlformats.org/officeDocument/2006/relationships/customXml" Target="../ink/ink704.xml"/><Relationship Id="rId395" Type="http://schemas.openxmlformats.org/officeDocument/2006/relationships/image" Target="../media/image712.png"/><Relationship Id="rId409" Type="http://schemas.openxmlformats.org/officeDocument/2006/relationships/image" Target="../media/image719.png"/><Relationship Id="rId71" Type="http://schemas.openxmlformats.org/officeDocument/2006/relationships/image" Target="../media/image550.png"/><Relationship Id="rId92" Type="http://schemas.openxmlformats.org/officeDocument/2006/relationships/customXml" Target="../ink/ink563.xml"/><Relationship Id="rId213" Type="http://schemas.openxmlformats.org/officeDocument/2006/relationships/image" Target="../media/image621.png"/><Relationship Id="rId234" Type="http://schemas.openxmlformats.org/officeDocument/2006/relationships/customXml" Target="../ink/ink634.xml"/><Relationship Id="rId420" Type="http://schemas.openxmlformats.org/officeDocument/2006/relationships/customXml" Target="../ink/ink727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529.png"/><Relationship Id="rId255" Type="http://schemas.openxmlformats.org/officeDocument/2006/relationships/image" Target="../media/image642.png"/><Relationship Id="rId276" Type="http://schemas.openxmlformats.org/officeDocument/2006/relationships/customXml" Target="../ink/ink655.xml"/><Relationship Id="rId297" Type="http://schemas.openxmlformats.org/officeDocument/2006/relationships/image" Target="../media/image663.png"/><Relationship Id="rId441" Type="http://schemas.openxmlformats.org/officeDocument/2006/relationships/image" Target="../media/image735.png"/><Relationship Id="rId40" Type="http://schemas.openxmlformats.org/officeDocument/2006/relationships/customXml" Target="../ink/ink537.xml"/><Relationship Id="rId115" Type="http://schemas.openxmlformats.org/officeDocument/2006/relationships/image" Target="../media/image572.png"/><Relationship Id="rId136" Type="http://schemas.openxmlformats.org/officeDocument/2006/relationships/customXml" Target="../ink/ink585.xml"/><Relationship Id="rId157" Type="http://schemas.openxmlformats.org/officeDocument/2006/relationships/image" Target="../media/image593.png"/><Relationship Id="rId178" Type="http://schemas.openxmlformats.org/officeDocument/2006/relationships/customXml" Target="../ink/ink606.xml"/><Relationship Id="rId301" Type="http://schemas.openxmlformats.org/officeDocument/2006/relationships/image" Target="../media/image665.png"/><Relationship Id="rId322" Type="http://schemas.openxmlformats.org/officeDocument/2006/relationships/customXml" Target="../ink/ink678.xml"/><Relationship Id="rId343" Type="http://schemas.openxmlformats.org/officeDocument/2006/relationships/image" Target="../media/image686.png"/><Relationship Id="rId364" Type="http://schemas.openxmlformats.org/officeDocument/2006/relationships/customXml" Target="../ink/ink699.xml"/><Relationship Id="rId61" Type="http://schemas.openxmlformats.org/officeDocument/2006/relationships/image" Target="../media/image545.png"/><Relationship Id="rId82" Type="http://schemas.openxmlformats.org/officeDocument/2006/relationships/customXml" Target="../ink/ink558.xml"/><Relationship Id="rId199" Type="http://schemas.openxmlformats.org/officeDocument/2006/relationships/image" Target="../media/image614.png"/><Relationship Id="rId203" Type="http://schemas.openxmlformats.org/officeDocument/2006/relationships/image" Target="../media/image616.png"/><Relationship Id="rId385" Type="http://schemas.openxmlformats.org/officeDocument/2006/relationships/image" Target="../media/image707.png"/><Relationship Id="rId19" Type="http://schemas.openxmlformats.org/officeDocument/2006/relationships/image" Target="../media/image524.png"/><Relationship Id="rId224" Type="http://schemas.openxmlformats.org/officeDocument/2006/relationships/customXml" Target="../ink/ink629.xml"/><Relationship Id="rId245" Type="http://schemas.openxmlformats.org/officeDocument/2006/relationships/image" Target="../media/image637.png"/><Relationship Id="rId266" Type="http://schemas.openxmlformats.org/officeDocument/2006/relationships/customXml" Target="../ink/ink650.xml"/><Relationship Id="rId287" Type="http://schemas.openxmlformats.org/officeDocument/2006/relationships/image" Target="../media/image658.png"/><Relationship Id="rId410" Type="http://schemas.openxmlformats.org/officeDocument/2006/relationships/customXml" Target="../ink/ink722.xml"/><Relationship Id="rId431" Type="http://schemas.openxmlformats.org/officeDocument/2006/relationships/image" Target="../media/image730.png"/><Relationship Id="rId30" Type="http://schemas.openxmlformats.org/officeDocument/2006/relationships/customXml" Target="../ink/ink532.xml"/><Relationship Id="rId105" Type="http://schemas.openxmlformats.org/officeDocument/2006/relationships/image" Target="../media/image567.png"/><Relationship Id="rId126" Type="http://schemas.openxmlformats.org/officeDocument/2006/relationships/customXml" Target="../ink/ink580.xml"/><Relationship Id="rId147" Type="http://schemas.openxmlformats.org/officeDocument/2006/relationships/image" Target="../media/image588.png"/><Relationship Id="rId168" Type="http://schemas.openxmlformats.org/officeDocument/2006/relationships/customXml" Target="../ink/ink601.xml"/><Relationship Id="rId312" Type="http://schemas.openxmlformats.org/officeDocument/2006/relationships/customXml" Target="../ink/ink673.xml"/><Relationship Id="rId333" Type="http://schemas.openxmlformats.org/officeDocument/2006/relationships/image" Target="../media/image681.png"/><Relationship Id="rId354" Type="http://schemas.openxmlformats.org/officeDocument/2006/relationships/customXml" Target="../ink/ink694.xml"/><Relationship Id="rId51" Type="http://schemas.openxmlformats.org/officeDocument/2006/relationships/image" Target="../media/image540.png"/><Relationship Id="rId72" Type="http://schemas.openxmlformats.org/officeDocument/2006/relationships/customXml" Target="../ink/ink553.xml"/><Relationship Id="rId93" Type="http://schemas.openxmlformats.org/officeDocument/2006/relationships/image" Target="../media/image561.png"/><Relationship Id="rId189" Type="http://schemas.openxmlformats.org/officeDocument/2006/relationships/image" Target="../media/image609.png"/><Relationship Id="rId375" Type="http://schemas.openxmlformats.org/officeDocument/2006/relationships/image" Target="../media/image702.png"/><Relationship Id="rId396" Type="http://schemas.openxmlformats.org/officeDocument/2006/relationships/customXml" Target="../ink/ink715.xml"/><Relationship Id="rId3" Type="http://schemas.openxmlformats.org/officeDocument/2006/relationships/image" Target="../media/image1.png"/><Relationship Id="rId214" Type="http://schemas.openxmlformats.org/officeDocument/2006/relationships/customXml" Target="../ink/ink624.xml"/><Relationship Id="rId235" Type="http://schemas.openxmlformats.org/officeDocument/2006/relationships/image" Target="../media/image632.png"/><Relationship Id="rId256" Type="http://schemas.openxmlformats.org/officeDocument/2006/relationships/customXml" Target="../ink/ink645.xml"/><Relationship Id="rId277" Type="http://schemas.openxmlformats.org/officeDocument/2006/relationships/image" Target="../media/image653.png"/><Relationship Id="rId298" Type="http://schemas.openxmlformats.org/officeDocument/2006/relationships/customXml" Target="../ink/ink666.xml"/><Relationship Id="rId400" Type="http://schemas.openxmlformats.org/officeDocument/2006/relationships/customXml" Target="../ink/ink717.xml"/><Relationship Id="rId421" Type="http://schemas.openxmlformats.org/officeDocument/2006/relationships/image" Target="../media/image725.png"/><Relationship Id="rId442" Type="http://schemas.openxmlformats.org/officeDocument/2006/relationships/customXml" Target="../ink/ink738.xml"/><Relationship Id="rId116" Type="http://schemas.openxmlformats.org/officeDocument/2006/relationships/customXml" Target="../ink/ink575.xml"/><Relationship Id="rId137" Type="http://schemas.openxmlformats.org/officeDocument/2006/relationships/image" Target="../media/image583.png"/><Relationship Id="rId158" Type="http://schemas.openxmlformats.org/officeDocument/2006/relationships/customXml" Target="../ink/ink596.xml"/><Relationship Id="rId302" Type="http://schemas.openxmlformats.org/officeDocument/2006/relationships/customXml" Target="../ink/ink668.xml"/><Relationship Id="rId323" Type="http://schemas.openxmlformats.org/officeDocument/2006/relationships/image" Target="../media/image676.png"/><Relationship Id="rId344" Type="http://schemas.openxmlformats.org/officeDocument/2006/relationships/customXml" Target="../ink/ink689.xml"/><Relationship Id="rId20" Type="http://schemas.openxmlformats.org/officeDocument/2006/relationships/customXml" Target="../ink/ink527.xml"/><Relationship Id="rId41" Type="http://schemas.openxmlformats.org/officeDocument/2006/relationships/image" Target="../media/image535.png"/><Relationship Id="rId62" Type="http://schemas.openxmlformats.org/officeDocument/2006/relationships/customXml" Target="../ink/ink548.xml"/><Relationship Id="rId83" Type="http://schemas.openxmlformats.org/officeDocument/2006/relationships/image" Target="../media/image556.png"/><Relationship Id="rId179" Type="http://schemas.openxmlformats.org/officeDocument/2006/relationships/image" Target="../media/image604.png"/><Relationship Id="rId365" Type="http://schemas.openxmlformats.org/officeDocument/2006/relationships/image" Target="../media/image697.png"/><Relationship Id="rId386" Type="http://schemas.openxmlformats.org/officeDocument/2006/relationships/customXml" Target="../ink/ink710.xml"/><Relationship Id="rId190" Type="http://schemas.openxmlformats.org/officeDocument/2006/relationships/customXml" Target="../ink/ink612.xml"/><Relationship Id="rId204" Type="http://schemas.openxmlformats.org/officeDocument/2006/relationships/customXml" Target="../ink/ink619.xml"/><Relationship Id="rId225" Type="http://schemas.openxmlformats.org/officeDocument/2006/relationships/image" Target="../media/image627.png"/><Relationship Id="rId246" Type="http://schemas.openxmlformats.org/officeDocument/2006/relationships/customXml" Target="../ink/ink640.xml"/><Relationship Id="rId267" Type="http://schemas.openxmlformats.org/officeDocument/2006/relationships/image" Target="../media/image648.png"/><Relationship Id="rId288" Type="http://schemas.openxmlformats.org/officeDocument/2006/relationships/customXml" Target="../ink/ink661.xml"/><Relationship Id="rId411" Type="http://schemas.openxmlformats.org/officeDocument/2006/relationships/image" Target="../media/image720.png"/><Relationship Id="rId432" Type="http://schemas.openxmlformats.org/officeDocument/2006/relationships/customXml" Target="../ink/ink733.xml"/><Relationship Id="rId106" Type="http://schemas.openxmlformats.org/officeDocument/2006/relationships/customXml" Target="../ink/ink570.xml"/><Relationship Id="rId127" Type="http://schemas.openxmlformats.org/officeDocument/2006/relationships/image" Target="../media/image578.png"/><Relationship Id="rId313" Type="http://schemas.openxmlformats.org/officeDocument/2006/relationships/image" Target="../media/image671.png"/><Relationship Id="rId10" Type="http://schemas.openxmlformats.org/officeDocument/2006/relationships/customXml" Target="../ink/ink522.xml"/><Relationship Id="rId31" Type="http://schemas.openxmlformats.org/officeDocument/2006/relationships/image" Target="../media/image530.png"/><Relationship Id="rId52" Type="http://schemas.openxmlformats.org/officeDocument/2006/relationships/customXml" Target="../ink/ink543.xml"/><Relationship Id="rId73" Type="http://schemas.openxmlformats.org/officeDocument/2006/relationships/image" Target="../media/image551.png"/><Relationship Id="rId94" Type="http://schemas.openxmlformats.org/officeDocument/2006/relationships/customXml" Target="../ink/ink564.xml"/><Relationship Id="rId148" Type="http://schemas.openxmlformats.org/officeDocument/2006/relationships/customXml" Target="../ink/ink591.xml"/><Relationship Id="rId169" Type="http://schemas.openxmlformats.org/officeDocument/2006/relationships/image" Target="../media/image599.png"/><Relationship Id="rId334" Type="http://schemas.openxmlformats.org/officeDocument/2006/relationships/customXml" Target="../ink/ink684.xml"/><Relationship Id="rId355" Type="http://schemas.openxmlformats.org/officeDocument/2006/relationships/image" Target="../media/image692.png"/><Relationship Id="rId376" Type="http://schemas.openxmlformats.org/officeDocument/2006/relationships/customXml" Target="../ink/ink705.xml"/><Relationship Id="rId397" Type="http://schemas.openxmlformats.org/officeDocument/2006/relationships/image" Target="../media/image713.png"/><Relationship Id="rId4" Type="http://schemas.openxmlformats.org/officeDocument/2006/relationships/customXml" Target="../ink/ink519.xml"/><Relationship Id="rId180" Type="http://schemas.openxmlformats.org/officeDocument/2006/relationships/customXml" Target="../ink/ink607.xml"/><Relationship Id="rId215" Type="http://schemas.openxmlformats.org/officeDocument/2006/relationships/image" Target="../media/image622.png"/><Relationship Id="rId236" Type="http://schemas.openxmlformats.org/officeDocument/2006/relationships/customXml" Target="../ink/ink635.xml"/><Relationship Id="rId257" Type="http://schemas.openxmlformats.org/officeDocument/2006/relationships/image" Target="../media/image643.png"/><Relationship Id="rId278" Type="http://schemas.openxmlformats.org/officeDocument/2006/relationships/customXml" Target="../ink/ink656.xml"/><Relationship Id="rId401" Type="http://schemas.openxmlformats.org/officeDocument/2006/relationships/image" Target="../media/image715.png"/><Relationship Id="rId422" Type="http://schemas.openxmlformats.org/officeDocument/2006/relationships/customXml" Target="../ink/ink728.xml"/><Relationship Id="rId443" Type="http://schemas.openxmlformats.org/officeDocument/2006/relationships/image" Target="../media/image736.png"/><Relationship Id="rId303" Type="http://schemas.openxmlformats.org/officeDocument/2006/relationships/image" Target="../media/image666.png"/><Relationship Id="rId42" Type="http://schemas.openxmlformats.org/officeDocument/2006/relationships/customXml" Target="../ink/ink538.xml"/><Relationship Id="rId84" Type="http://schemas.openxmlformats.org/officeDocument/2006/relationships/customXml" Target="../ink/ink559.xml"/><Relationship Id="rId138" Type="http://schemas.openxmlformats.org/officeDocument/2006/relationships/customXml" Target="../ink/ink586.xml"/><Relationship Id="rId345" Type="http://schemas.openxmlformats.org/officeDocument/2006/relationships/image" Target="../media/image687.png"/><Relationship Id="rId387" Type="http://schemas.openxmlformats.org/officeDocument/2006/relationships/image" Target="../media/image708.png"/><Relationship Id="rId191" Type="http://schemas.openxmlformats.org/officeDocument/2006/relationships/image" Target="../media/image610.png"/><Relationship Id="rId205" Type="http://schemas.openxmlformats.org/officeDocument/2006/relationships/image" Target="../media/image617.png"/><Relationship Id="rId247" Type="http://schemas.openxmlformats.org/officeDocument/2006/relationships/image" Target="../media/image638.png"/><Relationship Id="rId412" Type="http://schemas.openxmlformats.org/officeDocument/2006/relationships/customXml" Target="../ink/ink723.xml"/><Relationship Id="rId107" Type="http://schemas.openxmlformats.org/officeDocument/2006/relationships/image" Target="../media/image568.png"/><Relationship Id="rId289" Type="http://schemas.openxmlformats.org/officeDocument/2006/relationships/image" Target="../media/image659.png"/><Relationship Id="rId11" Type="http://schemas.openxmlformats.org/officeDocument/2006/relationships/image" Target="../media/image520.png"/><Relationship Id="rId53" Type="http://schemas.openxmlformats.org/officeDocument/2006/relationships/image" Target="../media/image541.png"/><Relationship Id="rId149" Type="http://schemas.openxmlformats.org/officeDocument/2006/relationships/image" Target="../media/image589.png"/><Relationship Id="rId314" Type="http://schemas.openxmlformats.org/officeDocument/2006/relationships/customXml" Target="../ink/ink674.xml"/><Relationship Id="rId356" Type="http://schemas.openxmlformats.org/officeDocument/2006/relationships/customXml" Target="../ink/ink695.xml"/><Relationship Id="rId398" Type="http://schemas.openxmlformats.org/officeDocument/2006/relationships/customXml" Target="../ink/ink716.xml"/><Relationship Id="rId95" Type="http://schemas.openxmlformats.org/officeDocument/2006/relationships/image" Target="../media/image562.png"/><Relationship Id="rId160" Type="http://schemas.openxmlformats.org/officeDocument/2006/relationships/customXml" Target="../ink/ink597.xml"/><Relationship Id="rId216" Type="http://schemas.openxmlformats.org/officeDocument/2006/relationships/customXml" Target="../ink/ink625.xml"/><Relationship Id="rId423" Type="http://schemas.openxmlformats.org/officeDocument/2006/relationships/image" Target="../media/image726.png"/><Relationship Id="rId258" Type="http://schemas.openxmlformats.org/officeDocument/2006/relationships/customXml" Target="../ink/ink646.xml"/><Relationship Id="rId22" Type="http://schemas.openxmlformats.org/officeDocument/2006/relationships/customXml" Target="../ink/ink528.xml"/><Relationship Id="rId64" Type="http://schemas.openxmlformats.org/officeDocument/2006/relationships/customXml" Target="../ink/ink549.xml"/><Relationship Id="rId118" Type="http://schemas.openxmlformats.org/officeDocument/2006/relationships/customXml" Target="../ink/ink576.xml"/><Relationship Id="rId325" Type="http://schemas.openxmlformats.org/officeDocument/2006/relationships/image" Target="../media/image677.png"/><Relationship Id="rId367" Type="http://schemas.openxmlformats.org/officeDocument/2006/relationships/image" Target="../media/image698.png"/><Relationship Id="rId171" Type="http://schemas.openxmlformats.org/officeDocument/2006/relationships/image" Target="../media/image600.png"/><Relationship Id="rId227" Type="http://schemas.openxmlformats.org/officeDocument/2006/relationships/image" Target="../media/image628.png"/><Relationship Id="rId269" Type="http://schemas.openxmlformats.org/officeDocument/2006/relationships/image" Target="../media/image649.png"/><Relationship Id="rId434" Type="http://schemas.openxmlformats.org/officeDocument/2006/relationships/customXml" Target="../ink/ink734.xml"/><Relationship Id="rId33" Type="http://schemas.openxmlformats.org/officeDocument/2006/relationships/image" Target="../media/image531.png"/><Relationship Id="rId129" Type="http://schemas.openxmlformats.org/officeDocument/2006/relationships/image" Target="../media/image579.png"/><Relationship Id="rId280" Type="http://schemas.openxmlformats.org/officeDocument/2006/relationships/customXml" Target="../ink/ink657.xml"/><Relationship Id="rId336" Type="http://schemas.openxmlformats.org/officeDocument/2006/relationships/customXml" Target="../ink/ink685.xml"/><Relationship Id="rId75" Type="http://schemas.openxmlformats.org/officeDocument/2006/relationships/image" Target="../media/image552.png"/><Relationship Id="rId140" Type="http://schemas.openxmlformats.org/officeDocument/2006/relationships/customXml" Target="../ink/ink587.xml"/><Relationship Id="rId182" Type="http://schemas.openxmlformats.org/officeDocument/2006/relationships/customXml" Target="../ink/ink608.xml"/><Relationship Id="rId378" Type="http://schemas.openxmlformats.org/officeDocument/2006/relationships/customXml" Target="../ink/ink706.xml"/><Relationship Id="rId403" Type="http://schemas.openxmlformats.org/officeDocument/2006/relationships/image" Target="../media/image716.png"/><Relationship Id="rId6" Type="http://schemas.openxmlformats.org/officeDocument/2006/relationships/customXml" Target="../ink/ink520.xml"/><Relationship Id="rId238" Type="http://schemas.openxmlformats.org/officeDocument/2006/relationships/customXml" Target="../ink/ink636.xml"/><Relationship Id="rId445" Type="http://schemas.openxmlformats.org/officeDocument/2006/relationships/image" Target="../media/image737.png"/><Relationship Id="rId291" Type="http://schemas.openxmlformats.org/officeDocument/2006/relationships/image" Target="../media/image660.png"/><Relationship Id="rId305" Type="http://schemas.openxmlformats.org/officeDocument/2006/relationships/image" Target="../media/image667.png"/><Relationship Id="rId347" Type="http://schemas.openxmlformats.org/officeDocument/2006/relationships/image" Target="../media/image688.png"/><Relationship Id="rId44" Type="http://schemas.openxmlformats.org/officeDocument/2006/relationships/customXml" Target="../ink/ink539.xml"/><Relationship Id="rId86" Type="http://schemas.openxmlformats.org/officeDocument/2006/relationships/customXml" Target="../ink/ink560.xml"/><Relationship Id="rId151" Type="http://schemas.openxmlformats.org/officeDocument/2006/relationships/image" Target="../media/image590.png"/><Relationship Id="rId389" Type="http://schemas.openxmlformats.org/officeDocument/2006/relationships/image" Target="../media/image709.png"/><Relationship Id="rId193" Type="http://schemas.openxmlformats.org/officeDocument/2006/relationships/image" Target="../media/image611.png"/><Relationship Id="rId207" Type="http://schemas.openxmlformats.org/officeDocument/2006/relationships/image" Target="../media/image618.png"/><Relationship Id="rId249" Type="http://schemas.openxmlformats.org/officeDocument/2006/relationships/image" Target="../media/image639.png"/><Relationship Id="rId414" Type="http://schemas.openxmlformats.org/officeDocument/2006/relationships/customXml" Target="../ink/ink724.xml"/><Relationship Id="rId13" Type="http://schemas.openxmlformats.org/officeDocument/2006/relationships/image" Target="../media/image521.png"/><Relationship Id="rId109" Type="http://schemas.openxmlformats.org/officeDocument/2006/relationships/image" Target="../media/image569.png"/><Relationship Id="rId260" Type="http://schemas.openxmlformats.org/officeDocument/2006/relationships/customXml" Target="../ink/ink647.xml"/><Relationship Id="rId316" Type="http://schemas.openxmlformats.org/officeDocument/2006/relationships/customXml" Target="../ink/ink675.xml"/><Relationship Id="rId55" Type="http://schemas.openxmlformats.org/officeDocument/2006/relationships/image" Target="../media/image542.png"/><Relationship Id="rId97" Type="http://schemas.openxmlformats.org/officeDocument/2006/relationships/image" Target="../media/image563.png"/><Relationship Id="rId120" Type="http://schemas.openxmlformats.org/officeDocument/2006/relationships/customXml" Target="../ink/ink577.xml"/><Relationship Id="rId358" Type="http://schemas.openxmlformats.org/officeDocument/2006/relationships/customXml" Target="../ink/ink696.xml"/><Relationship Id="rId162" Type="http://schemas.openxmlformats.org/officeDocument/2006/relationships/customXml" Target="../ink/ink598.xml"/><Relationship Id="rId218" Type="http://schemas.openxmlformats.org/officeDocument/2006/relationships/customXml" Target="../ink/ink626.xml"/><Relationship Id="rId425" Type="http://schemas.openxmlformats.org/officeDocument/2006/relationships/image" Target="../media/image727.png"/><Relationship Id="rId271" Type="http://schemas.openxmlformats.org/officeDocument/2006/relationships/image" Target="../media/image650.png"/><Relationship Id="rId24" Type="http://schemas.openxmlformats.org/officeDocument/2006/relationships/customXml" Target="../ink/ink529.xml"/><Relationship Id="rId66" Type="http://schemas.openxmlformats.org/officeDocument/2006/relationships/customXml" Target="../ink/ink550.xml"/><Relationship Id="rId131" Type="http://schemas.openxmlformats.org/officeDocument/2006/relationships/image" Target="../media/image580.png"/><Relationship Id="rId327" Type="http://schemas.openxmlformats.org/officeDocument/2006/relationships/image" Target="../media/image678.png"/><Relationship Id="rId369" Type="http://schemas.openxmlformats.org/officeDocument/2006/relationships/image" Target="../media/image699.png"/><Relationship Id="rId173" Type="http://schemas.openxmlformats.org/officeDocument/2006/relationships/image" Target="../media/image601.png"/><Relationship Id="rId229" Type="http://schemas.openxmlformats.org/officeDocument/2006/relationships/image" Target="../media/image629.png"/><Relationship Id="rId380" Type="http://schemas.openxmlformats.org/officeDocument/2006/relationships/customXml" Target="../ink/ink707.xml"/><Relationship Id="rId436" Type="http://schemas.openxmlformats.org/officeDocument/2006/relationships/customXml" Target="../ink/ink735.xml"/><Relationship Id="rId240" Type="http://schemas.openxmlformats.org/officeDocument/2006/relationships/customXml" Target="../ink/ink637.xml"/><Relationship Id="rId35" Type="http://schemas.openxmlformats.org/officeDocument/2006/relationships/image" Target="../media/image532.png"/><Relationship Id="rId77" Type="http://schemas.openxmlformats.org/officeDocument/2006/relationships/image" Target="../media/image553.png"/><Relationship Id="rId100" Type="http://schemas.openxmlformats.org/officeDocument/2006/relationships/customXml" Target="../ink/ink567.xml"/><Relationship Id="rId282" Type="http://schemas.openxmlformats.org/officeDocument/2006/relationships/customXml" Target="../ink/ink658.xml"/><Relationship Id="rId338" Type="http://schemas.openxmlformats.org/officeDocument/2006/relationships/customXml" Target="../ink/ink686.xml"/><Relationship Id="rId8" Type="http://schemas.openxmlformats.org/officeDocument/2006/relationships/customXml" Target="../ink/ink521.xml"/><Relationship Id="rId142" Type="http://schemas.openxmlformats.org/officeDocument/2006/relationships/customXml" Target="../ink/ink588.xml"/><Relationship Id="rId184" Type="http://schemas.openxmlformats.org/officeDocument/2006/relationships/customXml" Target="../ink/ink609.xml"/><Relationship Id="rId391" Type="http://schemas.openxmlformats.org/officeDocument/2006/relationships/image" Target="../media/image710.png"/><Relationship Id="rId405" Type="http://schemas.openxmlformats.org/officeDocument/2006/relationships/image" Target="../media/image717.png"/><Relationship Id="rId447" Type="http://schemas.openxmlformats.org/officeDocument/2006/relationships/image" Target="../media/image738.png"/><Relationship Id="rId251" Type="http://schemas.openxmlformats.org/officeDocument/2006/relationships/image" Target="../media/image640.png"/><Relationship Id="rId46" Type="http://schemas.openxmlformats.org/officeDocument/2006/relationships/customXml" Target="../ink/ink540.xml"/><Relationship Id="rId293" Type="http://schemas.openxmlformats.org/officeDocument/2006/relationships/image" Target="../media/image661.png"/><Relationship Id="rId307" Type="http://schemas.openxmlformats.org/officeDocument/2006/relationships/image" Target="../media/image668.png"/><Relationship Id="rId349" Type="http://schemas.openxmlformats.org/officeDocument/2006/relationships/image" Target="../media/image689.png"/><Relationship Id="rId88" Type="http://schemas.openxmlformats.org/officeDocument/2006/relationships/customXml" Target="../ink/ink561.xml"/><Relationship Id="rId111" Type="http://schemas.openxmlformats.org/officeDocument/2006/relationships/image" Target="../media/image570.png"/><Relationship Id="rId153" Type="http://schemas.openxmlformats.org/officeDocument/2006/relationships/image" Target="../media/image591.png"/><Relationship Id="rId195" Type="http://schemas.openxmlformats.org/officeDocument/2006/relationships/image" Target="../media/image612.png"/><Relationship Id="rId209" Type="http://schemas.openxmlformats.org/officeDocument/2006/relationships/image" Target="../media/image619.png"/><Relationship Id="rId360" Type="http://schemas.openxmlformats.org/officeDocument/2006/relationships/customXml" Target="../ink/ink697.xml"/><Relationship Id="rId416" Type="http://schemas.openxmlformats.org/officeDocument/2006/relationships/customXml" Target="../ink/ink725.xml"/><Relationship Id="rId220" Type="http://schemas.openxmlformats.org/officeDocument/2006/relationships/customXml" Target="../ink/ink627.xml"/><Relationship Id="rId15" Type="http://schemas.openxmlformats.org/officeDocument/2006/relationships/image" Target="../media/image522.png"/><Relationship Id="rId57" Type="http://schemas.openxmlformats.org/officeDocument/2006/relationships/image" Target="../media/image543.png"/><Relationship Id="rId262" Type="http://schemas.openxmlformats.org/officeDocument/2006/relationships/customXml" Target="../ink/ink648.xml"/><Relationship Id="rId318" Type="http://schemas.openxmlformats.org/officeDocument/2006/relationships/customXml" Target="../ink/ink676.xml"/><Relationship Id="rId99" Type="http://schemas.openxmlformats.org/officeDocument/2006/relationships/image" Target="../media/image564.png"/><Relationship Id="rId122" Type="http://schemas.openxmlformats.org/officeDocument/2006/relationships/customXml" Target="../ink/ink578.xml"/><Relationship Id="rId164" Type="http://schemas.openxmlformats.org/officeDocument/2006/relationships/customXml" Target="../ink/ink599.xml"/><Relationship Id="rId371" Type="http://schemas.openxmlformats.org/officeDocument/2006/relationships/image" Target="../media/image700.png"/><Relationship Id="rId427" Type="http://schemas.openxmlformats.org/officeDocument/2006/relationships/image" Target="../media/image728.png"/><Relationship Id="rId26" Type="http://schemas.openxmlformats.org/officeDocument/2006/relationships/customXml" Target="../ink/ink530.xml"/><Relationship Id="rId231" Type="http://schemas.openxmlformats.org/officeDocument/2006/relationships/image" Target="../media/image630.png"/><Relationship Id="rId273" Type="http://schemas.openxmlformats.org/officeDocument/2006/relationships/image" Target="../media/image651.png"/><Relationship Id="rId329" Type="http://schemas.openxmlformats.org/officeDocument/2006/relationships/image" Target="../media/image679.png"/><Relationship Id="rId68" Type="http://schemas.openxmlformats.org/officeDocument/2006/relationships/customXml" Target="../ink/ink551.xml"/><Relationship Id="rId133" Type="http://schemas.openxmlformats.org/officeDocument/2006/relationships/image" Target="../media/image581.png"/><Relationship Id="rId175" Type="http://schemas.openxmlformats.org/officeDocument/2006/relationships/image" Target="../media/image602.png"/><Relationship Id="rId340" Type="http://schemas.openxmlformats.org/officeDocument/2006/relationships/customXml" Target="../ink/ink687.xml"/><Relationship Id="rId200" Type="http://schemas.openxmlformats.org/officeDocument/2006/relationships/customXml" Target="../ink/ink617.xml"/><Relationship Id="rId382" Type="http://schemas.openxmlformats.org/officeDocument/2006/relationships/customXml" Target="../ink/ink708.xml"/><Relationship Id="rId438" Type="http://schemas.openxmlformats.org/officeDocument/2006/relationships/customXml" Target="../ink/ink736.xml"/><Relationship Id="rId242" Type="http://schemas.openxmlformats.org/officeDocument/2006/relationships/customXml" Target="../ink/ink638.xml"/><Relationship Id="rId284" Type="http://schemas.openxmlformats.org/officeDocument/2006/relationships/customXml" Target="../ink/ink659.xml"/><Relationship Id="rId37" Type="http://schemas.openxmlformats.org/officeDocument/2006/relationships/image" Target="../media/image533.png"/><Relationship Id="rId79" Type="http://schemas.openxmlformats.org/officeDocument/2006/relationships/image" Target="../media/image554.png"/><Relationship Id="rId102" Type="http://schemas.openxmlformats.org/officeDocument/2006/relationships/customXml" Target="../ink/ink568.xml"/><Relationship Id="rId144" Type="http://schemas.openxmlformats.org/officeDocument/2006/relationships/customXml" Target="../ink/ink589.xml"/><Relationship Id="rId90" Type="http://schemas.openxmlformats.org/officeDocument/2006/relationships/customXml" Target="../ink/ink562.xml"/><Relationship Id="rId186" Type="http://schemas.openxmlformats.org/officeDocument/2006/relationships/customXml" Target="../ink/ink610.xml"/><Relationship Id="rId351" Type="http://schemas.openxmlformats.org/officeDocument/2006/relationships/image" Target="../media/image690.png"/><Relationship Id="rId393" Type="http://schemas.openxmlformats.org/officeDocument/2006/relationships/image" Target="../media/image711.png"/><Relationship Id="rId407" Type="http://schemas.openxmlformats.org/officeDocument/2006/relationships/image" Target="../media/image718.png"/><Relationship Id="rId211" Type="http://schemas.openxmlformats.org/officeDocument/2006/relationships/image" Target="../media/image620.png"/><Relationship Id="rId253" Type="http://schemas.openxmlformats.org/officeDocument/2006/relationships/image" Target="../media/image641.png"/><Relationship Id="rId295" Type="http://schemas.openxmlformats.org/officeDocument/2006/relationships/image" Target="../media/image662.png"/><Relationship Id="rId309" Type="http://schemas.openxmlformats.org/officeDocument/2006/relationships/image" Target="../media/image669.png"/><Relationship Id="rId48" Type="http://schemas.openxmlformats.org/officeDocument/2006/relationships/customXml" Target="../ink/ink541.xml"/><Relationship Id="rId113" Type="http://schemas.openxmlformats.org/officeDocument/2006/relationships/image" Target="../media/image571.png"/><Relationship Id="rId320" Type="http://schemas.openxmlformats.org/officeDocument/2006/relationships/customXml" Target="../ink/ink677.xml"/><Relationship Id="rId155" Type="http://schemas.openxmlformats.org/officeDocument/2006/relationships/image" Target="../media/image592.png"/><Relationship Id="rId197" Type="http://schemas.openxmlformats.org/officeDocument/2006/relationships/image" Target="../media/image613.png"/><Relationship Id="rId362" Type="http://schemas.openxmlformats.org/officeDocument/2006/relationships/customXml" Target="../ink/ink698.xml"/><Relationship Id="rId418" Type="http://schemas.openxmlformats.org/officeDocument/2006/relationships/customXml" Target="../ink/ink726.xml"/><Relationship Id="rId222" Type="http://schemas.openxmlformats.org/officeDocument/2006/relationships/customXml" Target="../ink/ink628.xml"/><Relationship Id="rId264" Type="http://schemas.openxmlformats.org/officeDocument/2006/relationships/customXml" Target="../ink/ink649.xml"/><Relationship Id="rId17" Type="http://schemas.openxmlformats.org/officeDocument/2006/relationships/image" Target="../media/image523.png"/><Relationship Id="rId59" Type="http://schemas.openxmlformats.org/officeDocument/2006/relationships/image" Target="../media/image544.png"/><Relationship Id="rId124" Type="http://schemas.openxmlformats.org/officeDocument/2006/relationships/customXml" Target="../ink/ink579.xml"/><Relationship Id="rId70" Type="http://schemas.openxmlformats.org/officeDocument/2006/relationships/customXml" Target="../ink/ink552.xml"/><Relationship Id="rId166" Type="http://schemas.openxmlformats.org/officeDocument/2006/relationships/customXml" Target="../ink/ink600.xml"/><Relationship Id="rId331" Type="http://schemas.openxmlformats.org/officeDocument/2006/relationships/image" Target="../media/image680.png"/><Relationship Id="rId373" Type="http://schemas.openxmlformats.org/officeDocument/2006/relationships/image" Target="../media/image701.png"/><Relationship Id="rId429" Type="http://schemas.openxmlformats.org/officeDocument/2006/relationships/image" Target="../media/image72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31.png"/><Relationship Id="rId440" Type="http://schemas.openxmlformats.org/officeDocument/2006/relationships/customXml" Target="../ink/ink737.xml"/><Relationship Id="rId28" Type="http://schemas.openxmlformats.org/officeDocument/2006/relationships/customXml" Target="../ink/ink531.xml"/><Relationship Id="rId275" Type="http://schemas.openxmlformats.org/officeDocument/2006/relationships/image" Target="../media/image652.png"/><Relationship Id="rId300" Type="http://schemas.openxmlformats.org/officeDocument/2006/relationships/customXml" Target="../ink/ink667.xml"/><Relationship Id="rId81" Type="http://schemas.openxmlformats.org/officeDocument/2006/relationships/image" Target="../media/image555.png"/><Relationship Id="rId135" Type="http://schemas.openxmlformats.org/officeDocument/2006/relationships/image" Target="../media/image582.png"/><Relationship Id="rId177" Type="http://schemas.openxmlformats.org/officeDocument/2006/relationships/image" Target="../media/image603.png"/><Relationship Id="rId342" Type="http://schemas.openxmlformats.org/officeDocument/2006/relationships/customXml" Target="../ink/ink688.xml"/><Relationship Id="rId384" Type="http://schemas.openxmlformats.org/officeDocument/2006/relationships/customXml" Target="../ink/ink709.xml"/><Relationship Id="rId202" Type="http://schemas.openxmlformats.org/officeDocument/2006/relationships/customXml" Target="../ink/ink618.xml"/><Relationship Id="rId244" Type="http://schemas.openxmlformats.org/officeDocument/2006/relationships/customXml" Target="../ink/ink639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98.xml"/><Relationship Id="rId671" Type="http://schemas.openxmlformats.org/officeDocument/2006/relationships/image" Target="../media/image1071.png"/><Relationship Id="rId769" Type="http://schemas.openxmlformats.org/officeDocument/2006/relationships/customXml" Target="../ink/ink1125.xml"/><Relationship Id="rId21" Type="http://schemas.openxmlformats.org/officeDocument/2006/relationships/customXml" Target="../ink/ink750.xml"/><Relationship Id="rId324" Type="http://schemas.openxmlformats.org/officeDocument/2006/relationships/image" Target="../media/image899.png"/><Relationship Id="rId531" Type="http://schemas.openxmlformats.org/officeDocument/2006/relationships/customXml" Target="../ink/ink1005.xml"/><Relationship Id="rId629" Type="http://schemas.openxmlformats.org/officeDocument/2006/relationships/image" Target="../media/image1050.png"/><Relationship Id="rId170" Type="http://schemas.openxmlformats.org/officeDocument/2006/relationships/image" Target="../media/image822.png"/><Relationship Id="rId268" Type="http://schemas.openxmlformats.org/officeDocument/2006/relationships/image" Target="../media/image871.png"/><Relationship Id="rId475" Type="http://schemas.openxmlformats.org/officeDocument/2006/relationships/customXml" Target="../ink/ink977.xml"/><Relationship Id="rId682" Type="http://schemas.openxmlformats.org/officeDocument/2006/relationships/image" Target="../media/image1076.png"/><Relationship Id="rId32" Type="http://schemas.openxmlformats.org/officeDocument/2006/relationships/image" Target="../media/image753.png"/><Relationship Id="rId128" Type="http://schemas.openxmlformats.org/officeDocument/2006/relationships/image" Target="../media/image801.png"/><Relationship Id="rId335" Type="http://schemas.openxmlformats.org/officeDocument/2006/relationships/customXml" Target="../ink/ink907.xml"/><Relationship Id="rId542" Type="http://schemas.openxmlformats.org/officeDocument/2006/relationships/image" Target="../media/image1007.png"/><Relationship Id="rId181" Type="http://schemas.openxmlformats.org/officeDocument/2006/relationships/customXml" Target="../ink/ink830.xml"/><Relationship Id="rId402" Type="http://schemas.openxmlformats.org/officeDocument/2006/relationships/image" Target="../media/image938.png"/><Relationship Id="rId279" Type="http://schemas.openxmlformats.org/officeDocument/2006/relationships/customXml" Target="../ink/ink879.xml"/><Relationship Id="rId486" Type="http://schemas.openxmlformats.org/officeDocument/2006/relationships/image" Target="../media/image979.png"/><Relationship Id="rId693" Type="http://schemas.openxmlformats.org/officeDocument/2006/relationships/customXml" Target="../ink/ink1087.xml"/><Relationship Id="rId707" Type="http://schemas.openxmlformats.org/officeDocument/2006/relationships/customXml" Target="../ink/ink1094.xml"/><Relationship Id="rId43" Type="http://schemas.openxmlformats.org/officeDocument/2006/relationships/customXml" Target="../ink/ink761.xml"/><Relationship Id="rId139" Type="http://schemas.openxmlformats.org/officeDocument/2006/relationships/customXml" Target="../ink/ink809.xml"/><Relationship Id="rId346" Type="http://schemas.openxmlformats.org/officeDocument/2006/relationships/image" Target="../media/image910.png"/><Relationship Id="rId553" Type="http://schemas.openxmlformats.org/officeDocument/2006/relationships/customXml" Target="../ink/ink1016.xml"/><Relationship Id="rId760" Type="http://schemas.openxmlformats.org/officeDocument/2006/relationships/image" Target="../media/image1114.png"/><Relationship Id="rId192" Type="http://schemas.openxmlformats.org/officeDocument/2006/relationships/image" Target="../media/image833.png"/><Relationship Id="rId206" Type="http://schemas.openxmlformats.org/officeDocument/2006/relationships/image" Target="../media/image840.png"/><Relationship Id="rId413" Type="http://schemas.openxmlformats.org/officeDocument/2006/relationships/customXml" Target="../ink/ink946.xml"/><Relationship Id="rId497" Type="http://schemas.openxmlformats.org/officeDocument/2006/relationships/customXml" Target="../ink/ink988.xml"/><Relationship Id="rId620" Type="http://schemas.openxmlformats.org/officeDocument/2006/relationships/customXml" Target="../ink/ink1050.xml"/><Relationship Id="rId718" Type="http://schemas.openxmlformats.org/officeDocument/2006/relationships/image" Target="../media/image1093.png"/><Relationship Id="rId357" Type="http://schemas.openxmlformats.org/officeDocument/2006/relationships/customXml" Target="../ink/ink918.xml"/><Relationship Id="rId54" Type="http://schemas.openxmlformats.org/officeDocument/2006/relationships/image" Target="../media/image764.png"/><Relationship Id="rId217" Type="http://schemas.openxmlformats.org/officeDocument/2006/relationships/customXml" Target="../ink/ink848.xml"/><Relationship Id="rId564" Type="http://schemas.openxmlformats.org/officeDocument/2006/relationships/image" Target="../media/image1018.png"/><Relationship Id="rId771" Type="http://schemas.openxmlformats.org/officeDocument/2006/relationships/customXml" Target="../ink/ink1126.xml"/><Relationship Id="rId424" Type="http://schemas.openxmlformats.org/officeDocument/2006/relationships/image" Target="../media/image949.png"/><Relationship Id="rId631" Type="http://schemas.openxmlformats.org/officeDocument/2006/relationships/image" Target="../media/image1051.png"/><Relationship Id="rId729" Type="http://schemas.openxmlformats.org/officeDocument/2006/relationships/customXml" Target="../ink/ink1105.xml"/><Relationship Id="rId270" Type="http://schemas.openxmlformats.org/officeDocument/2006/relationships/image" Target="../media/image872.png"/><Relationship Id="rId65" Type="http://schemas.openxmlformats.org/officeDocument/2006/relationships/customXml" Target="../ink/ink772.xml"/><Relationship Id="rId130" Type="http://schemas.openxmlformats.org/officeDocument/2006/relationships/image" Target="../media/image802.png"/><Relationship Id="rId368" Type="http://schemas.openxmlformats.org/officeDocument/2006/relationships/image" Target="../media/image921.png"/><Relationship Id="rId575" Type="http://schemas.openxmlformats.org/officeDocument/2006/relationships/customXml" Target="../ink/ink1027.xml"/><Relationship Id="rId782" Type="http://schemas.openxmlformats.org/officeDocument/2006/relationships/image" Target="../media/image1124.png"/><Relationship Id="rId228" Type="http://schemas.openxmlformats.org/officeDocument/2006/relationships/image" Target="../media/image851.png"/><Relationship Id="rId435" Type="http://schemas.openxmlformats.org/officeDocument/2006/relationships/customXml" Target="../ink/ink957.xml"/><Relationship Id="rId642" Type="http://schemas.openxmlformats.org/officeDocument/2006/relationships/customXml" Target="../ink/ink1061.xml"/><Relationship Id="rId281" Type="http://schemas.openxmlformats.org/officeDocument/2006/relationships/customXml" Target="../ink/ink880.xml"/><Relationship Id="rId502" Type="http://schemas.openxmlformats.org/officeDocument/2006/relationships/image" Target="../media/image987.png"/><Relationship Id="rId76" Type="http://schemas.openxmlformats.org/officeDocument/2006/relationships/image" Target="../media/image775.png"/><Relationship Id="rId141" Type="http://schemas.openxmlformats.org/officeDocument/2006/relationships/customXml" Target="../ink/ink810.xml"/><Relationship Id="rId379" Type="http://schemas.openxmlformats.org/officeDocument/2006/relationships/customXml" Target="../ink/ink929.xml"/><Relationship Id="rId586" Type="http://schemas.openxmlformats.org/officeDocument/2006/relationships/image" Target="../media/image1029.png"/><Relationship Id="rId793" Type="http://schemas.openxmlformats.org/officeDocument/2006/relationships/customXml" Target="../ink/ink1137.xml"/><Relationship Id="rId807" Type="http://schemas.openxmlformats.org/officeDocument/2006/relationships/customXml" Target="../ink/ink1144.xml"/><Relationship Id="rId7" Type="http://schemas.openxmlformats.org/officeDocument/2006/relationships/customXml" Target="../ink/ink743.xml"/><Relationship Id="rId239" Type="http://schemas.openxmlformats.org/officeDocument/2006/relationships/customXml" Target="../ink/ink859.xml"/><Relationship Id="rId446" Type="http://schemas.openxmlformats.org/officeDocument/2006/relationships/image" Target="../media/image960.png"/><Relationship Id="rId653" Type="http://schemas.openxmlformats.org/officeDocument/2006/relationships/image" Target="../media/image1062.png"/><Relationship Id="rId292" Type="http://schemas.openxmlformats.org/officeDocument/2006/relationships/image" Target="../media/image883.png"/><Relationship Id="rId306" Type="http://schemas.openxmlformats.org/officeDocument/2006/relationships/image" Target="../media/image890.png"/><Relationship Id="rId87" Type="http://schemas.openxmlformats.org/officeDocument/2006/relationships/customXml" Target="../ink/ink783.xml"/><Relationship Id="rId513" Type="http://schemas.openxmlformats.org/officeDocument/2006/relationships/customXml" Target="../ink/ink996.xml"/><Relationship Id="rId597" Type="http://schemas.openxmlformats.org/officeDocument/2006/relationships/customXml" Target="../ink/ink1038.xml"/><Relationship Id="rId720" Type="http://schemas.openxmlformats.org/officeDocument/2006/relationships/image" Target="../media/image1094.png"/><Relationship Id="rId152" Type="http://schemas.openxmlformats.org/officeDocument/2006/relationships/image" Target="../media/image813.png"/><Relationship Id="rId457" Type="http://schemas.openxmlformats.org/officeDocument/2006/relationships/customXml" Target="../ink/ink968.xml"/><Relationship Id="rId664" Type="http://schemas.openxmlformats.org/officeDocument/2006/relationships/customXml" Target="../ink/ink1072.xml"/><Relationship Id="rId14" Type="http://schemas.openxmlformats.org/officeDocument/2006/relationships/image" Target="../media/image744.png"/><Relationship Id="rId317" Type="http://schemas.openxmlformats.org/officeDocument/2006/relationships/customXml" Target="../ink/ink898.xml"/><Relationship Id="rId524" Type="http://schemas.openxmlformats.org/officeDocument/2006/relationships/image" Target="../media/image998.png"/><Relationship Id="rId731" Type="http://schemas.openxmlformats.org/officeDocument/2006/relationships/customXml" Target="../ink/ink1106.xml"/><Relationship Id="rId98" Type="http://schemas.openxmlformats.org/officeDocument/2006/relationships/image" Target="../media/image786.png"/><Relationship Id="rId163" Type="http://schemas.openxmlformats.org/officeDocument/2006/relationships/customXml" Target="../ink/ink821.xml"/><Relationship Id="rId370" Type="http://schemas.openxmlformats.org/officeDocument/2006/relationships/image" Target="../media/image922.png"/><Relationship Id="rId230" Type="http://schemas.openxmlformats.org/officeDocument/2006/relationships/image" Target="../media/image852.png"/><Relationship Id="rId468" Type="http://schemas.openxmlformats.org/officeDocument/2006/relationships/image" Target="../media/image971.png"/><Relationship Id="rId675" Type="http://schemas.openxmlformats.org/officeDocument/2006/relationships/image" Target="../media/image1073.png"/><Relationship Id="rId25" Type="http://schemas.openxmlformats.org/officeDocument/2006/relationships/customXml" Target="../ink/ink752.xml"/><Relationship Id="rId328" Type="http://schemas.openxmlformats.org/officeDocument/2006/relationships/image" Target="../media/image901.png"/><Relationship Id="rId535" Type="http://schemas.openxmlformats.org/officeDocument/2006/relationships/customXml" Target="../ink/ink1007.xml"/><Relationship Id="rId742" Type="http://schemas.openxmlformats.org/officeDocument/2006/relationships/image" Target="../media/image1105.png"/><Relationship Id="rId174" Type="http://schemas.openxmlformats.org/officeDocument/2006/relationships/image" Target="../media/image824.png"/><Relationship Id="rId381" Type="http://schemas.openxmlformats.org/officeDocument/2006/relationships/customXml" Target="../ink/ink930.xml"/><Relationship Id="rId602" Type="http://schemas.openxmlformats.org/officeDocument/2006/relationships/image" Target="../media/image1037.png"/><Relationship Id="rId241" Type="http://schemas.openxmlformats.org/officeDocument/2006/relationships/customXml" Target="../ink/ink860.xml"/><Relationship Id="rId479" Type="http://schemas.openxmlformats.org/officeDocument/2006/relationships/customXml" Target="../ink/ink979.xml"/><Relationship Id="rId686" Type="http://schemas.openxmlformats.org/officeDocument/2006/relationships/image" Target="../media/image1078.png"/><Relationship Id="rId36" Type="http://schemas.openxmlformats.org/officeDocument/2006/relationships/image" Target="../media/image755.png"/><Relationship Id="rId339" Type="http://schemas.openxmlformats.org/officeDocument/2006/relationships/customXml" Target="../ink/ink909.xml"/><Relationship Id="rId546" Type="http://schemas.openxmlformats.org/officeDocument/2006/relationships/image" Target="../media/image1009.png"/><Relationship Id="rId753" Type="http://schemas.openxmlformats.org/officeDocument/2006/relationships/customXml" Target="../ink/ink1117.xml"/><Relationship Id="rId101" Type="http://schemas.openxmlformats.org/officeDocument/2006/relationships/customXml" Target="../ink/ink790.xml"/><Relationship Id="rId185" Type="http://schemas.openxmlformats.org/officeDocument/2006/relationships/customXml" Target="../ink/ink832.xml"/><Relationship Id="rId406" Type="http://schemas.openxmlformats.org/officeDocument/2006/relationships/image" Target="../media/image940.png"/><Relationship Id="rId392" Type="http://schemas.openxmlformats.org/officeDocument/2006/relationships/image" Target="../media/image933.png"/><Relationship Id="rId613" Type="http://schemas.openxmlformats.org/officeDocument/2006/relationships/image" Target="../media/image1042.png"/><Relationship Id="rId697" Type="http://schemas.openxmlformats.org/officeDocument/2006/relationships/customXml" Target="../ink/ink1089.xml"/><Relationship Id="rId252" Type="http://schemas.openxmlformats.org/officeDocument/2006/relationships/image" Target="../media/image863.png"/><Relationship Id="rId47" Type="http://schemas.openxmlformats.org/officeDocument/2006/relationships/customXml" Target="../ink/ink763.xml"/><Relationship Id="rId112" Type="http://schemas.openxmlformats.org/officeDocument/2006/relationships/image" Target="../media/image793.png"/><Relationship Id="rId557" Type="http://schemas.openxmlformats.org/officeDocument/2006/relationships/customXml" Target="../ink/ink1018.xml"/><Relationship Id="rId764" Type="http://schemas.openxmlformats.org/officeDocument/2006/relationships/image" Target="../media/image1116.png"/><Relationship Id="rId196" Type="http://schemas.openxmlformats.org/officeDocument/2006/relationships/image" Target="../media/image835.png"/><Relationship Id="rId417" Type="http://schemas.openxmlformats.org/officeDocument/2006/relationships/customXml" Target="../ink/ink948.xml"/><Relationship Id="rId624" Type="http://schemas.openxmlformats.org/officeDocument/2006/relationships/customXml" Target="../ink/ink1052.xml"/><Relationship Id="rId263" Type="http://schemas.openxmlformats.org/officeDocument/2006/relationships/customXml" Target="../ink/ink871.xml"/><Relationship Id="rId470" Type="http://schemas.openxmlformats.org/officeDocument/2006/relationships/image" Target="../media/image972.png"/><Relationship Id="rId58" Type="http://schemas.openxmlformats.org/officeDocument/2006/relationships/image" Target="../media/image766.png"/><Relationship Id="rId123" Type="http://schemas.openxmlformats.org/officeDocument/2006/relationships/customXml" Target="../ink/ink801.xml"/><Relationship Id="rId330" Type="http://schemas.openxmlformats.org/officeDocument/2006/relationships/image" Target="../media/image902.png"/><Relationship Id="rId568" Type="http://schemas.openxmlformats.org/officeDocument/2006/relationships/image" Target="../media/image1020.png"/><Relationship Id="rId775" Type="http://schemas.openxmlformats.org/officeDocument/2006/relationships/customXml" Target="../ink/ink1128.xml"/><Relationship Id="rId428" Type="http://schemas.openxmlformats.org/officeDocument/2006/relationships/image" Target="../media/image951.png"/><Relationship Id="rId635" Type="http://schemas.openxmlformats.org/officeDocument/2006/relationships/image" Target="../media/image1053.png"/><Relationship Id="rId274" Type="http://schemas.openxmlformats.org/officeDocument/2006/relationships/image" Target="../media/image874.png"/><Relationship Id="rId481" Type="http://schemas.openxmlformats.org/officeDocument/2006/relationships/customXml" Target="../ink/ink980.xml"/><Relationship Id="rId702" Type="http://schemas.openxmlformats.org/officeDocument/2006/relationships/image" Target="../media/image1086.png"/><Relationship Id="rId69" Type="http://schemas.openxmlformats.org/officeDocument/2006/relationships/customXml" Target="../ink/ink774.xml"/><Relationship Id="rId134" Type="http://schemas.openxmlformats.org/officeDocument/2006/relationships/image" Target="../media/image804.png"/><Relationship Id="rId579" Type="http://schemas.openxmlformats.org/officeDocument/2006/relationships/customXml" Target="../ink/ink1029.xml"/><Relationship Id="rId786" Type="http://schemas.openxmlformats.org/officeDocument/2006/relationships/image" Target="../media/image1126.png"/><Relationship Id="rId341" Type="http://schemas.openxmlformats.org/officeDocument/2006/relationships/customXml" Target="../ink/ink910.xml"/><Relationship Id="rId439" Type="http://schemas.openxmlformats.org/officeDocument/2006/relationships/customXml" Target="../ink/ink959.xml"/><Relationship Id="rId646" Type="http://schemas.openxmlformats.org/officeDocument/2006/relationships/customXml" Target="../ink/ink1063.xml"/><Relationship Id="rId201" Type="http://schemas.openxmlformats.org/officeDocument/2006/relationships/customXml" Target="../ink/ink840.xml"/><Relationship Id="rId285" Type="http://schemas.openxmlformats.org/officeDocument/2006/relationships/customXml" Target="../ink/ink882.xml"/><Relationship Id="rId506" Type="http://schemas.openxmlformats.org/officeDocument/2006/relationships/image" Target="../media/image989.png"/><Relationship Id="rId492" Type="http://schemas.openxmlformats.org/officeDocument/2006/relationships/image" Target="../media/image982.png"/><Relationship Id="rId713" Type="http://schemas.openxmlformats.org/officeDocument/2006/relationships/customXml" Target="../ink/ink1097.xml"/><Relationship Id="rId797" Type="http://schemas.openxmlformats.org/officeDocument/2006/relationships/customXml" Target="../ink/ink1139.xml"/><Relationship Id="rId145" Type="http://schemas.openxmlformats.org/officeDocument/2006/relationships/customXml" Target="../ink/ink812.xml"/><Relationship Id="rId352" Type="http://schemas.openxmlformats.org/officeDocument/2006/relationships/image" Target="../media/image913.png"/><Relationship Id="rId212" Type="http://schemas.openxmlformats.org/officeDocument/2006/relationships/image" Target="../media/image843.png"/><Relationship Id="rId657" Type="http://schemas.openxmlformats.org/officeDocument/2006/relationships/image" Target="../media/image1064.png"/><Relationship Id="rId296" Type="http://schemas.openxmlformats.org/officeDocument/2006/relationships/image" Target="../media/image885.png"/><Relationship Id="rId517" Type="http://schemas.openxmlformats.org/officeDocument/2006/relationships/customXml" Target="../ink/ink998.xml"/><Relationship Id="rId724" Type="http://schemas.openxmlformats.org/officeDocument/2006/relationships/image" Target="../media/image1096.png"/><Relationship Id="rId60" Type="http://schemas.openxmlformats.org/officeDocument/2006/relationships/image" Target="../media/image767.png"/><Relationship Id="rId156" Type="http://schemas.openxmlformats.org/officeDocument/2006/relationships/image" Target="../media/image815.png"/><Relationship Id="rId363" Type="http://schemas.openxmlformats.org/officeDocument/2006/relationships/customXml" Target="../ink/ink921.xml"/><Relationship Id="rId570" Type="http://schemas.openxmlformats.org/officeDocument/2006/relationships/image" Target="../media/image1021.png"/><Relationship Id="rId223" Type="http://schemas.openxmlformats.org/officeDocument/2006/relationships/customXml" Target="../ink/ink851.xml"/><Relationship Id="rId430" Type="http://schemas.openxmlformats.org/officeDocument/2006/relationships/image" Target="../media/image952.png"/><Relationship Id="rId668" Type="http://schemas.openxmlformats.org/officeDocument/2006/relationships/customXml" Target="../ink/ink1074.xml"/><Relationship Id="rId18" Type="http://schemas.openxmlformats.org/officeDocument/2006/relationships/image" Target="../media/image746.png"/><Relationship Id="rId528" Type="http://schemas.openxmlformats.org/officeDocument/2006/relationships/image" Target="../media/image1000.png"/><Relationship Id="rId735" Type="http://schemas.openxmlformats.org/officeDocument/2006/relationships/customXml" Target="../ink/ink1108.xml"/><Relationship Id="rId167" Type="http://schemas.openxmlformats.org/officeDocument/2006/relationships/customXml" Target="../ink/ink823.xml"/><Relationship Id="rId374" Type="http://schemas.openxmlformats.org/officeDocument/2006/relationships/image" Target="../media/image924.png"/><Relationship Id="rId581" Type="http://schemas.openxmlformats.org/officeDocument/2006/relationships/customXml" Target="../ink/ink1030.xml"/><Relationship Id="rId71" Type="http://schemas.openxmlformats.org/officeDocument/2006/relationships/customXml" Target="../ink/ink775.xml"/><Relationship Id="rId234" Type="http://schemas.openxmlformats.org/officeDocument/2006/relationships/image" Target="../media/image854.png"/><Relationship Id="rId679" Type="http://schemas.openxmlformats.org/officeDocument/2006/relationships/image" Target="../media/image1075.png"/><Relationship Id="rId802" Type="http://schemas.openxmlformats.org/officeDocument/2006/relationships/image" Target="../media/image1134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754.xml"/><Relationship Id="rId441" Type="http://schemas.openxmlformats.org/officeDocument/2006/relationships/customXml" Target="../ink/ink960.xml"/><Relationship Id="rId539" Type="http://schemas.openxmlformats.org/officeDocument/2006/relationships/customXml" Target="../ink/ink1009.xml"/><Relationship Id="rId746" Type="http://schemas.openxmlformats.org/officeDocument/2006/relationships/image" Target="../media/image1107.png"/><Relationship Id="rId178" Type="http://schemas.openxmlformats.org/officeDocument/2006/relationships/image" Target="../media/image826.png"/><Relationship Id="rId301" Type="http://schemas.openxmlformats.org/officeDocument/2006/relationships/customXml" Target="../ink/ink890.xml"/><Relationship Id="rId82" Type="http://schemas.openxmlformats.org/officeDocument/2006/relationships/image" Target="../media/image778.png"/><Relationship Id="rId385" Type="http://schemas.openxmlformats.org/officeDocument/2006/relationships/customXml" Target="../ink/ink932.xml"/><Relationship Id="rId592" Type="http://schemas.openxmlformats.org/officeDocument/2006/relationships/image" Target="../media/image1032.png"/><Relationship Id="rId606" Type="http://schemas.openxmlformats.org/officeDocument/2006/relationships/customXml" Target="../ink/ink1043.xml"/><Relationship Id="rId245" Type="http://schemas.openxmlformats.org/officeDocument/2006/relationships/customXml" Target="../ink/ink862.xml"/><Relationship Id="rId452" Type="http://schemas.openxmlformats.org/officeDocument/2006/relationships/image" Target="../media/image963.png"/><Relationship Id="rId105" Type="http://schemas.openxmlformats.org/officeDocument/2006/relationships/customXml" Target="../ink/ink792.xml"/><Relationship Id="rId312" Type="http://schemas.openxmlformats.org/officeDocument/2006/relationships/image" Target="../media/image893.png"/><Relationship Id="rId757" Type="http://schemas.openxmlformats.org/officeDocument/2006/relationships/customXml" Target="../ink/ink1119.xml"/><Relationship Id="rId93" Type="http://schemas.openxmlformats.org/officeDocument/2006/relationships/customXml" Target="../ink/ink786.xml"/><Relationship Id="rId189" Type="http://schemas.openxmlformats.org/officeDocument/2006/relationships/customXml" Target="../ink/ink834.xml"/><Relationship Id="rId396" Type="http://schemas.openxmlformats.org/officeDocument/2006/relationships/image" Target="../media/image935.png"/><Relationship Id="rId617" Type="http://schemas.openxmlformats.org/officeDocument/2006/relationships/image" Target="../media/image1044.png"/><Relationship Id="rId256" Type="http://schemas.openxmlformats.org/officeDocument/2006/relationships/image" Target="../media/image865.png"/><Relationship Id="rId463" Type="http://schemas.openxmlformats.org/officeDocument/2006/relationships/customXml" Target="../ink/ink971.xml"/><Relationship Id="rId670" Type="http://schemas.openxmlformats.org/officeDocument/2006/relationships/customXml" Target="../ink/ink1075.xml"/><Relationship Id="rId116" Type="http://schemas.openxmlformats.org/officeDocument/2006/relationships/image" Target="../media/image795.png"/><Relationship Id="rId323" Type="http://schemas.openxmlformats.org/officeDocument/2006/relationships/customXml" Target="../ink/ink901.xml"/><Relationship Id="rId530" Type="http://schemas.openxmlformats.org/officeDocument/2006/relationships/image" Target="../media/image1001.png"/><Relationship Id="rId768" Type="http://schemas.openxmlformats.org/officeDocument/2006/relationships/image" Target="../media/image1118.png"/><Relationship Id="rId20" Type="http://schemas.openxmlformats.org/officeDocument/2006/relationships/image" Target="../media/image747.png"/><Relationship Id="rId628" Type="http://schemas.openxmlformats.org/officeDocument/2006/relationships/customXml" Target="../ink/ink1054.xml"/><Relationship Id="rId267" Type="http://schemas.openxmlformats.org/officeDocument/2006/relationships/customXml" Target="../ink/ink873.xml"/><Relationship Id="rId474" Type="http://schemas.openxmlformats.org/officeDocument/2006/relationships/image" Target="../media/image974.png"/><Relationship Id="rId127" Type="http://schemas.openxmlformats.org/officeDocument/2006/relationships/customXml" Target="../ink/ink803.xml"/><Relationship Id="rId681" Type="http://schemas.openxmlformats.org/officeDocument/2006/relationships/customXml" Target="../ink/ink1081.xml"/><Relationship Id="rId779" Type="http://schemas.openxmlformats.org/officeDocument/2006/relationships/customXml" Target="../ink/ink1130.xml"/><Relationship Id="rId31" Type="http://schemas.openxmlformats.org/officeDocument/2006/relationships/customXml" Target="../ink/ink755.xml"/><Relationship Id="rId334" Type="http://schemas.openxmlformats.org/officeDocument/2006/relationships/image" Target="../media/image904.png"/><Relationship Id="rId541" Type="http://schemas.openxmlformats.org/officeDocument/2006/relationships/customXml" Target="../ink/ink1010.xml"/><Relationship Id="rId639" Type="http://schemas.openxmlformats.org/officeDocument/2006/relationships/image" Target="../media/image1055.png"/><Relationship Id="rId180" Type="http://schemas.openxmlformats.org/officeDocument/2006/relationships/image" Target="../media/image827.png"/><Relationship Id="rId278" Type="http://schemas.openxmlformats.org/officeDocument/2006/relationships/image" Target="../media/image876.png"/><Relationship Id="rId401" Type="http://schemas.openxmlformats.org/officeDocument/2006/relationships/customXml" Target="../ink/ink940.xml"/><Relationship Id="rId485" Type="http://schemas.openxmlformats.org/officeDocument/2006/relationships/customXml" Target="../ink/ink982.xml"/><Relationship Id="rId692" Type="http://schemas.openxmlformats.org/officeDocument/2006/relationships/image" Target="../media/image1081.png"/><Relationship Id="rId706" Type="http://schemas.openxmlformats.org/officeDocument/2006/relationships/image" Target="../media/image1088.png"/><Relationship Id="rId42" Type="http://schemas.openxmlformats.org/officeDocument/2006/relationships/image" Target="../media/image758.png"/><Relationship Id="rId138" Type="http://schemas.openxmlformats.org/officeDocument/2006/relationships/image" Target="../media/image806.png"/><Relationship Id="rId345" Type="http://schemas.openxmlformats.org/officeDocument/2006/relationships/customXml" Target="../ink/ink912.xml"/><Relationship Id="rId552" Type="http://schemas.openxmlformats.org/officeDocument/2006/relationships/image" Target="../media/image1012.png"/><Relationship Id="rId191" Type="http://schemas.openxmlformats.org/officeDocument/2006/relationships/customXml" Target="../ink/ink835.xml"/><Relationship Id="rId205" Type="http://schemas.openxmlformats.org/officeDocument/2006/relationships/customXml" Target="../ink/ink842.xml"/><Relationship Id="rId412" Type="http://schemas.openxmlformats.org/officeDocument/2006/relationships/image" Target="../media/image943.png"/><Relationship Id="rId289" Type="http://schemas.openxmlformats.org/officeDocument/2006/relationships/customXml" Target="../ink/ink884.xml"/><Relationship Id="rId496" Type="http://schemas.openxmlformats.org/officeDocument/2006/relationships/image" Target="../media/image984.png"/><Relationship Id="rId717" Type="http://schemas.openxmlformats.org/officeDocument/2006/relationships/customXml" Target="../ink/ink1099.xml"/><Relationship Id="rId53" Type="http://schemas.openxmlformats.org/officeDocument/2006/relationships/customXml" Target="../ink/ink766.xml"/><Relationship Id="rId149" Type="http://schemas.openxmlformats.org/officeDocument/2006/relationships/customXml" Target="../ink/ink814.xml"/><Relationship Id="rId356" Type="http://schemas.openxmlformats.org/officeDocument/2006/relationships/image" Target="../media/image915.png"/><Relationship Id="rId563" Type="http://schemas.openxmlformats.org/officeDocument/2006/relationships/customXml" Target="../ink/ink1021.xml"/><Relationship Id="rId770" Type="http://schemas.openxmlformats.org/officeDocument/2006/relationships/image" Target="../media/image1119.png"/><Relationship Id="rId216" Type="http://schemas.openxmlformats.org/officeDocument/2006/relationships/image" Target="../media/image845.png"/><Relationship Id="rId423" Type="http://schemas.openxmlformats.org/officeDocument/2006/relationships/customXml" Target="../ink/ink951.xml"/><Relationship Id="rId630" Type="http://schemas.openxmlformats.org/officeDocument/2006/relationships/customXml" Target="../ink/ink1055.xml"/><Relationship Id="rId728" Type="http://schemas.openxmlformats.org/officeDocument/2006/relationships/image" Target="../media/image1098.png"/><Relationship Id="rId64" Type="http://schemas.openxmlformats.org/officeDocument/2006/relationships/image" Target="../media/image769.png"/><Relationship Id="rId367" Type="http://schemas.openxmlformats.org/officeDocument/2006/relationships/customXml" Target="../ink/ink923.xml"/><Relationship Id="rId574" Type="http://schemas.openxmlformats.org/officeDocument/2006/relationships/image" Target="../media/image1023.png"/><Relationship Id="rId227" Type="http://schemas.openxmlformats.org/officeDocument/2006/relationships/customXml" Target="../ink/ink853.xml"/><Relationship Id="rId781" Type="http://schemas.openxmlformats.org/officeDocument/2006/relationships/customXml" Target="../ink/ink1131.xml"/><Relationship Id="rId434" Type="http://schemas.openxmlformats.org/officeDocument/2006/relationships/image" Target="../media/image954.png"/><Relationship Id="rId641" Type="http://schemas.openxmlformats.org/officeDocument/2006/relationships/image" Target="../media/image1056.png"/><Relationship Id="rId739" Type="http://schemas.openxmlformats.org/officeDocument/2006/relationships/customXml" Target="../ink/ink1110.xml"/><Relationship Id="rId33" Type="http://schemas.openxmlformats.org/officeDocument/2006/relationships/customXml" Target="../ink/ink756.xml"/><Relationship Id="rId129" Type="http://schemas.openxmlformats.org/officeDocument/2006/relationships/customXml" Target="../ink/ink804.xml"/><Relationship Id="rId280" Type="http://schemas.openxmlformats.org/officeDocument/2006/relationships/image" Target="../media/image877.png"/><Relationship Id="rId336" Type="http://schemas.openxmlformats.org/officeDocument/2006/relationships/image" Target="../media/image905.png"/><Relationship Id="rId501" Type="http://schemas.openxmlformats.org/officeDocument/2006/relationships/customXml" Target="../ink/ink990.xml"/><Relationship Id="rId543" Type="http://schemas.openxmlformats.org/officeDocument/2006/relationships/customXml" Target="../ink/ink1011.xml"/><Relationship Id="rId75" Type="http://schemas.openxmlformats.org/officeDocument/2006/relationships/customXml" Target="../ink/ink777.xml"/><Relationship Id="rId140" Type="http://schemas.openxmlformats.org/officeDocument/2006/relationships/image" Target="../media/image807.png"/><Relationship Id="rId182" Type="http://schemas.openxmlformats.org/officeDocument/2006/relationships/image" Target="../media/image828.png"/><Relationship Id="rId378" Type="http://schemas.openxmlformats.org/officeDocument/2006/relationships/image" Target="../media/image926.png"/><Relationship Id="rId403" Type="http://schemas.openxmlformats.org/officeDocument/2006/relationships/customXml" Target="../ink/ink941.xml"/><Relationship Id="rId585" Type="http://schemas.openxmlformats.org/officeDocument/2006/relationships/customXml" Target="../ink/ink1032.xml"/><Relationship Id="rId750" Type="http://schemas.openxmlformats.org/officeDocument/2006/relationships/image" Target="../media/image1109.png"/><Relationship Id="rId792" Type="http://schemas.openxmlformats.org/officeDocument/2006/relationships/image" Target="../media/image1129.png"/><Relationship Id="rId806" Type="http://schemas.openxmlformats.org/officeDocument/2006/relationships/image" Target="../media/image1136.png"/><Relationship Id="rId6" Type="http://schemas.openxmlformats.org/officeDocument/2006/relationships/image" Target="../media/image740.png"/><Relationship Id="rId238" Type="http://schemas.openxmlformats.org/officeDocument/2006/relationships/image" Target="../media/image856.png"/><Relationship Id="rId445" Type="http://schemas.openxmlformats.org/officeDocument/2006/relationships/customXml" Target="../ink/ink962.xml"/><Relationship Id="rId487" Type="http://schemas.openxmlformats.org/officeDocument/2006/relationships/customXml" Target="../ink/ink983.xml"/><Relationship Id="rId610" Type="http://schemas.openxmlformats.org/officeDocument/2006/relationships/customXml" Target="../ink/ink1045.xml"/><Relationship Id="rId652" Type="http://schemas.openxmlformats.org/officeDocument/2006/relationships/customXml" Target="../ink/ink1066.xml"/><Relationship Id="rId694" Type="http://schemas.openxmlformats.org/officeDocument/2006/relationships/image" Target="../media/image1082.png"/><Relationship Id="rId708" Type="http://schemas.openxmlformats.org/officeDocument/2006/relationships/image" Target="../media/image1089.png"/><Relationship Id="rId291" Type="http://schemas.openxmlformats.org/officeDocument/2006/relationships/customXml" Target="../ink/ink885.xml"/><Relationship Id="rId305" Type="http://schemas.openxmlformats.org/officeDocument/2006/relationships/customXml" Target="../ink/ink892.xml"/><Relationship Id="rId347" Type="http://schemas.openxmlformats.org/officeDocument/2006/relationships/customXml" Target="../ink/ink913.xml"/><Relationship Id="rId512" Type="http://schemas.openxmlformats.org/officeDocument/2006/relationships/image" Target="../media/image992.png"/><Relationship Id="rId44" Type="http://schemas.openxmlformats.org/officeDocument/2006/relationships/image" Target="../media/image759.png"/><Relationship Id="rId86" Type="http://schemas.openxmlformats.org/officeDocument/2006/relationships/image" Target="../media/image780.png"/><Relationship Id="rId151" Type="http://schemas.openxmlformats.org/officeDocument/2006/relationships/customXml" Target="../ink/ink815.xml"/><Relationship Id="rId389" Type="http://schemas.openxmlformats.org/officeDocument/2006/relationships/customXml" Target="../ink/ink934.xml"/><Relationship Id="rId554" Type="http://schemas.openxmlformats.org/officeDocument/2006/relationships/image" Target="../media/image1013.png"/><Relationship Id="rId596" Type="http://schemas.openxmlformats.org/officeDocument/2006/relationships/image" Target="../media/image1034.png"/><Relationship Id="rId761" Type="http://schemas.openxmlformats.org/officeDocument/2006/relationships/customXml" Target="../ink/ink1121.xml"/><Relationship Id="rId193" Type="http://schemas.openxmlformats.org/officeDocument/2006/relationships/customXml" Target="../ink/ink836.xml"/><Relationship Id="rId207" Type="http://schemas.openxmlformats.org/officeDocument/2006/relationships/customXml" Target="../ink/ink843.xml"/><Relationship Id="rId249" Type="http://schemas.openxmlformats.org/officeDocument/2006/relationships/customXml" Target="../ink/ink864.xml"/><Relationship Id="rId414" Type="http://schemas.openxmlformats.org/officeDocument/2006/relationships/image" Target="../media/image944.png"/><Relationship Id="rId456" Type="http://schemas.openxmlformats.org/officeDocument/2006/relationships/image" Target="../media/image965.png"/><Relationship Id="rId498" Type="http://schemas.openxmlformats.org/officeDocument/2006/relationships/image" Target="../media/image985.png"/><Relationship Id="rId621" Type="http://schemas.openxmlformats.org/officeDocument/2006/relationships/image" Target="../media/image1046.png"/><Relationship Id="rId663" Type="http://schemas.openxmlformats.org/officeDocument/2006/relationships/image" Target="../media/image1067.png"/><Relationship Id="rId13" Type="http://schemas.openxmlformats.org/officeDocument/2006/relationships/customXml" Target="../ink/ink746.xml"/><Relationship Id="rId109" Type="http://schemas.openxmlformats.org/officeDocument/2006/relationships/customXml" Target="../ink/ink794.xml"/><Relationship Id="rId260" Type="http://schemas.openxmlformats.org/officeDocument/2006/relationships/image" Target="../media/image867.png"/><Relationship Id="rId316" Type="http://schemas.openxmlformats.org/officeDocument/2006/relationships/image" Target="../media/image895.png"/><Relationship Id="rId523" Type="http://schemas.openxmlformats.org/officeDocument/2006/relationships/customXml" Target="../ink/ink1001.xml"/><Relationship Id="rId719" Type="http://schemas.openxmlformats.org/officeDocument/2006/relationships/customXml" Target="../ink/ink1100.xml"/><Relationship Id="rId55" Type="http://schemas.openxmlformats.org/officeDocument/2006/relationships/customXml" Target="../ink/ink767.xml"/><Relationship Id="rId97" Type="http://schemas.openxmlformats.org/officeDocument/2006/relationships/customXml" Target="../ink/ink788.xml"/><Relationship Id="rId120" Type="http://schemas.openxmlformats.org/officeDocument/2006/relationships/image" Target="../media/image797.png"/><Relationship Id="rId358" Type="http://schemas.openxmlformats.org/officeDocument/2006/relationships/image" Target="../media/image916.png"/><Relationship Id="rId565" Type="http://schemas.openxmlformats.org/officeDocument/2006/relationships/customXml" Target="../ink/ink1022.xml"/><Relationship Id="rId730" Type="http://schemas.openxmlformats.org/officeDocument/2006/relationships/image" Target="../media/image1099.png"/><Relationship Id="rId772" Type="http://schemas.openxmlformats.org/officeDocument/2006/relationships/image" Target="../media/image1120.png"/><Relationship Id="rId162" Type="http://schemas.openxmlformats.org/officeDocument/2006/relationships/image" Target="../media/image818.png"/><Relationship Id="rId218" Type="http://schemas.openxmlformats.org/officeDocument/2006/relationships/image" Target="../media/image846.png"/><Relationship Id="rId425" Type="http://schemas.openxmlformats.org/officeDocument/2006/relationships/customXml" Target="../ink/ink952.xml"/><Relationship Id="rId467" Type="http://schemas.openxmlformats.org/officeDocument/2006/relationships/customXml" Target="../ink/ink973.xml"/><Relationship Id="rId632" Type="http://schemas.openxmlformats.org/officeDocument/2006/relationships/customXml" Target="../ink/ink1056.xml"/><Relationship Id="rId271" Type="http://schemas.openxmlformats.org/officeDocument/2006/relationships/customXml" Target="../ink/ink875.xml"/><Relationship Id="rId674" Type="http://schemas.openxmlformats.org/officeDocument/2006/relationships/customXml" Target="../ink/ink1077.xml"/><Relationship Id="rId24" Type="http://schemas.openxmlformats.org/officeDocument/2006/relationships/image" Target="../media/image749.png"/><Relationship Id="rId66" Type="http://schemas.openxmlformats.org/officeDocument/2006/relationships/image" Target="../media/image770.png"/><Relationship Id="rId131" Type="http://schemas.openxmlformats.org/officeDocument/2006/relationships/customXml" Target="../ink/ink805.xml"/><Relationship Id="rId327" Type="http://schemas.openxmlformats.org/officeDocument/2006/relationships/customXml" Target="../ink/ink903.xml"/><Relationship Id="rId369" Type="http://schemas.openxmlformats.org/officeDocument/2006/relationships/customXml" Target="../ink/ink924.xml"/><Relationship Id="rId534" Type="http://schemas.openxmlformats.org/officeDocument/2006/relationships/image" Target="../media/image1003.png"/><Relationship Id="rId576" Type="http://schemas.openxmlformats.org/officeDocument/2006/relationships/image" Target="../media/image1024.png"/><Relationship Id="rId741" Type="http://schemas.openxmlformats.org/officeDocument/2006/relationships/customXml" Target="../ink/ink1111.xml"/><Relationship Id="rId783" Type="http://schemas.openxmlformats.org/officeDocument/2006/relationships/customXml" Target="../ink/ink1132.xml"/><Relationship Id="rId173" Type="http://schemas.openxmlformats.org/officeDocument/2006/relationships/customXml" Target="../ink/ink826.xml"/><Relationship Id="rId229" Type="http://schemas.openxmlformats.org/officeDocument/2006/relationships/customXml" Target="../ink/ink854.xml"/><Relationship Id="rId380" Type="http://schemas.openxmlformats.org/officeDocument/2006/relationships/image" Target="../media/image927.png"/><Relationship Id="rId436" Type="http://schemas.openxmlformats.org/officeDocument/2006/relationships/image" Target="../media/image955.png"/><Relationship Id="rId601" Type="http://schemas.openxmlformats.org/officeDocument/2006/relationships/customXml" Target="../ink/ink1040.xml"/><Relationship Id="rId643" Type="http://schemas.openxmlformats.org/officeDocument/2006/relationships/image" Target="../media/image1057.png"/><Relationship Id="rId240" Type="http://schemas.openxmlformats.org/officeDocument/2006/relationships/image" Target="../media/image857.png"/><Relationship Id="rId478" Type="http://schemas.openxmlformats.org/officeDocument/2006/relationships/image" Target="../media/image976.png"/><Relationship Id="rId685" Type="http://schemas.openxmlformats.org/officeDocument/2006/relationships/customXml" Target="../ink/ink1083.xml"/><Relationship Id="rId35" Type="http://schemas.openxmlformats.org/officeDocument/2006/relationships/customXml" Target="../ink/ink757.xml"/><Relationship Id="rId77" Type="http://schemas.openxmlformats.org/officeDocument/2006/relationships/customXml" Target="../ink/ink778.xml"/><Relationship Id="rId100" Type="http://schemas.openxmlformats.org/officeDocument/2006/relationships/image" Target="../media/image787.png"/><Relationship Id="rId282" Type="http://schemas.openxmlformats.org/officeDocument/2006/relationships/image" Target="../media/image878.png"/><Relationship Id="rId338" Type="http://schemas.openxmlformats.org/officeDocument/2006/relationships/image" Target="../media/image906.png"/><Relationship Id="rId503" Type="http://schemas.openxmlformats.org/officeDocument/2006/relationships/customXml" Target="../ink/ink991.xml"/><Relationship Id="rId545" Type="http://schemas.openxmlformats.org/officeDocument/2006/relationships/customXml" Target="../ink/ink1012.xml"/><Relationship Id="rId587" Type="http://schemas.openxmlformats.org/officeDocument/2006/relationships/customXml" Target="../ink/ink1033.xml"/><Relationship Id="rId710" Type="http://schemas.openxmlformats.org/officeDocument/2006/relationships/image" Target="../media/image1090.png"/><Relationship Id="rId752" Type="http://schemas.openxmlformats.org/officeDocument/2006/relationships/image" Target="../media/image1110.png"/><Relationship Id="rId808" Type="http://schemas.openxmlformats.org/officeDocument/2006/relationships/image" Target="../media/image1137.png"/><Relationship Id="rId8" Type="http://schemas.openxmlformats.org/officeDocument/2006/relationships/image" Target="../media/image741.png"/><Relationship Id="rId142" Type="http://schemas.openxmlformats.org/officeDocument/2006/relationships/image" Target="../media/image808.png"/><Relationship Id="rId184" Type="http://schemas.openxmlformats.org/officeDocument/2006/relationships/image" Target="../media/image829.png"/><Relationship Id="rId391" Type="http://schemas.openxmlformats.org/officeDocument/2006/relationships/customXml" Target="../ink/ink935.xml"/><Relationship Id="rId405" Type="http://schemas.openxmlformats.org/officeDocument/2006/relationships/customXml" Target="../ink/ink942.xml"/><Relationship Id="rId447" Type="http://schemas.openxmlformats.org/officeDocument/2006/relationships/customXml" Target="../ink/ink963.xml"/><Relationship Id="rId612" Type="http://schemas.openxmlformats.org/officeDocument/2006/relationships/customXml" Target="../ink/ink1046.xml"/><Relationship Id="rId794" Type="http://schemas.openxmlformats.org/officeDocument/2006/relationships/image" Target="../media/image1130.png"/><Relationship Id="rId251" Type="http://schemas.openxmlformats.org/officeDocument/2006/relationships/customXml" Target="../ink/ink865.xml"/><Relationship Id="rId489" Type="http://schemas.openxmlformats.org/officeDocument/2006/relationships/customXml" Target="../ink/ink984.xml"/><Relationship Id="rId654" Type="http://schemas.openxmlformats.org/officeDocument/2006/relationships/customXml" Target="../ink/ink1067.xml"/><Relationship Id="rId696" Type="http://schemas.openxmlformats.org/officeDocument/2006/relationships/image" Target="../media/image1083.png"/><Relationship Id="rId46" Type="http://schemas.openxmlformats.org/officeDocument/2006/relationships/image" Target="../media/image760.png"/><Relationship Id="rId293" Type="http://schemas.openxmlformats.org/officeDocument/2006/relationships/customXml" Target="../ink/ink886.xml"/><Relationship Id="rId307" Type="http://schemas.openxmlformats.org/officeDocument/2006/relationships/customXml" Target="../ink/ink893.xml"/><Relationship Id="rId349" Type="http://schemas.openxmlformats.org/officeDocument/2006/relationships/customXml" Target="../ink/ink914.xml"/><Relationship Id="rId514" Type="http://schemas.openxmlformats.org/officeDocument/2006/relationships/image" Target="../media/image993.png"/><Relationship Id="rId556" Type="http://schemas.openxmlformats.org/officeDocument/2006/relationships/image" Target="../media/image1014.png"/><Relationship Id="rId721" Type="http://schemas.openxmlformats.org/officeDocument/2006/relationships/customXml" Target="../ink/ink1101.xml"/><Relationship Id="rId763" Type="http://schemas.openxmlformats.org/officeDocument/2006/relationships/customXml" Target="../ink/ink1122.xml"/><Relationship Id="rId88" Type="http://schemas.openxmlformats.org/officeDocument/2006/relationships/image" Target="../media/image781.png"/><Relationship Id="rId111" Type="http://schemas.openxmlformats.org/officeDocument/2006/relationships/customXml" Target="../ink/ink795.xml"/><Relationship Id="rId153" Type="http://schemas.openxmlformats.org/officeDocument/2006/relationships/customXml" Target="../ink/ink816.xml"/><Relationship Id="rId195" Type="http://schemas.openxmlformats.org/officeDocument/2006/relationships/customXml" Target="../ink/ink837.xml"/><Relationship Id="rId209" Type="http://schemas.openxmlformats.org/officeDocument/2006/relationships/customXml" Target="../ink/ink844.xml"/><Relationship Id="rId360" Type="http://schemas.openxmlformats.org/officeDocument/2006/relationships/image" Target="../media/image917.png"/><Relationship Id="rId416" Type="http://schemas.openxmlformats.org/officeDocument/2006/relationships/image" Target="../media/image945.png"/><Relationship Id="rId598" Type="http://schemas.openxmlformats.org/officeDocument/2006/relationships/image" Target="../media/image1035.png"/><Relationship Id="rId220" Type="http://schemas.openxmlformats.org/officeDocument/2006/relationships/image" Target="../media/image847.png"/><Relationship Id="rId458" Type="http://schemas.openxmlformats.org/officeDocument/2006/relationships/image" Target="../media/image966.png"/><Relationship Id="rId623" Type="http://schemas.openxmlformats.org/officeDocument/2006/relationships/image" Target="../media/image1047.png"/><Relationship Id="rId665" Type="http://schemas.openxmlformats.org/officeDocument/2006/relationships/image" Target="../media/image1068.png"/><Relationship Id="rId15" Type="http://schemas.openxmlformats.org/officeDocument/2006/relationships/customXml" Target="../ink/ink747.xml"/><Relationship Id="rId57" Type="http://schemas.openxmlformats.org/officeDocument/2006/relationships/customXml" Target="../ink/ink768.xml"/><Relationship Id="rId262" Type="http://schemas.openxmlformats.org/officeDocument/2006/relationships/image" Target="../media/image868.png"/><Relationship Id="rId318" Type="http://schemas.openxmlformats.org/officeDocument/2006/relationships/image" Target="../media/image896.png"/><Relationship Id="rId525" Type="http://schemas.openxmlformats.org/officeDocument/2006/relationships/customXml" Target="../ink/ink1002.xml"/><Relationship Id="rId567" Type="http://schemas.openxmlformats.org/officeDocument/2006/relationships/customXml" Target="../ink/ink1023.xml"/><Relationship Id="rId732" Type="http://schemas.openxmlformats.org/officeDocument/2006/relationships/image" Target="../media/image1100.png"/><Relationship Id="rId99" Type="http://schemas.openxmlformats.org/officeDocument/2006/relationships/customXml" Target="../ink/ink789.xml"/><Relationship Id="rId122" Type="http://schemas.openxmlformats.org/officeDocument/2006/relationships/image" Target="../media/image798.png"/><Relationship Id="rId164" Type="http://schemas.openxmlformats.org/officeDocument/2006/relationships/image" Target="../media/image819.png"/><Relationship Id="rId371" Type="http://schemas.openxmlformats.org/officeDocument/2006/relationships/customXml" Target="../ink/ink925.xml"/><Relationship Id="rId774" Type="http://schemas.openxmlformats.org/officeDocument/2006/relationships/image" Target="../media/image1121.png"/><Relationship Id="rId427" Type="http://schemas.openxmlformats.org/officeDocument/2006/relationships/customXml" Target="../ink/ink953.xml"/><Relationship Id="rId469" Type="http://schemas.openxmlformats.org/officeDocument/2006/relationships/customXml" Target="../ink/ink974.xml"/><Relationship Id="rId634" Type="http://schemas.openxmlformats.org/officeDocument/2006/relationships/customXml" Target="../ink/ink1057.xml"/><Relationship Id="rId676" Type="http://schemas.openxmlformats.org/officeDocument/2006/relationships/customXml" Target="../ink/ink1078.xml"/><Relationship Id="rId26" Type="http://schemas.openxmlformats.org/officeDocument/2006/relationships/image" Target="../media/image750.png"/><Relationship Id="rId231" Type="http://schemas.openxmlformats.org/officeDocument/2006/relationships/customXml" Target="../ink/ink855.xml"/><Relationship Id="rId273" Type="http://schemas.openxmlformats.org/officeDocument/2006/relationships/customXml" Target="../ink/ink876.xml"/><Relationship Id="rId329" Type="http://schemas.openxmlformats.org/officeDocument/2006/relationships/customXml" Target="../ink/ink904.xml"/><Relationship Id="rId480" Type="http://schemas.openxmlformats.org/officeDocument/2006/relationships/image" Target="../media/image84.png"/><Relationship Id="rId536" Type="http://schemas.openxmlformats.org/officeDocument/2006/relationships/image" Target="../media/image1004.png"/><Relationship Id="rId701" Type="http://schemas.openxmlformats.org/officeDocument/2006/relationships/customXml" Target="../ink/ink1091.xml"/><Relationship Id="rId68" Type="http://schemas.openxmlformats.org/officeDocument/2006/relationships/image" Target="../media/image771.png"/><Relationship Id="rId133" Type="http://schemas.openxmlformats.org/officeDocument/2006/relationships/customXml" Target="../ink/ink806.xml"/><Relationship Id="rId175" Type="http://schemas.openxmlformats.org/officeDocument/2006/relationships/customXml" Target="../ink/ink827.xml"/><Relationship Id="rId340" Type="http://schemas.openxmlformats.org/officeDocument/2006/relationships/image" Target="../media/image907.png"/><Relationship Id="rId578" Type="http://schemas.openxmlformats.org/officeDocument/2006/relationships/image" Target="../media/image1025.png"/><Relationship Id="rId743" Type="http://schemas.openxmlformats.org/officeDocument/2006/relationships/customXml" Target="../ink/ink1112.xml"/><Relationship Id="rId785" Type="http://schemas.openxmlformats.org/officeDocument/2006/relationships/customXml" Target="../ink/ink1133.xml"/><Relationship Id="rId200" Type="http://schemas.openxmlformats.org/officeDocument/2006/relationships/image" Target="../media/image837.png"/><Relationship Id="rId382" Type="http://schemas.openxmlformats.org/officeDocument/2006/relationships/image" Target="../media/image928.png"/><Relationship Id="rId438" Type="http://schemas.openxmlformats.org/officeDocument/2006/relationships/image" Target="../media/image956.png"/><Relationship Id="rId603" Type="http://schemas.openxmlformats.org/officeDocument/2006/relationships/customXml" Target="../ink/ink1041.xml"/><Relationship Id="rId645" Type="http://schemas.openxmlformats.org/officeDocument/2006/relationships/image" Target="../media/image1058.png"/><Relationship Id="rId687" Type="http://schemas.openxmlformats.org/officeDocument/2006/relationships/customXml" Target="../ink/ink1084.xml"/><Relationship Id="rId242" Type="http://schemas.openxmlformats.org/officeDocument/2006/relationships/image" Target="../media/image858.png"/><Relationship Id="rId284" Type="http://schemas.openxmlformats.org/officeDocument/2006/relationships/image" Target="../media/image879.png"/><Relationship Id="rId491" Type="http://schemas.openxmlformats.org/officeDocument/2006/relationships/customXml" Target="../ink/ink985.xml"/><Relationship Id="rId505" Type="http://schemas.openxmlformats.org/officeDocument/2006/relationships/customXml" Target="../ink/ink992.xml"/><Relationship Id="rId712" Type="http://schemas.openxmlformats.org/officeDocument/2006/relationships/image" Target="../media/image1091.png"/><Relationship Id="rId37" Type="http://schemas.openxmlformats.org/officeDocument/2006/relationships/customXml" Target="../ink/ink758.xml"/><Relationship Id="rId79" Type="http://schemas.openxmlformats.org/officeDocument/2006/relationships/customXml" Target="../ink/ink779.xml"/><Relationship Id="rId102" Type="http://schemas.openxmlformats.org/officeDocument/2006/relationships/image" Target="../media/image788.png"/><Relationship Id="rId144" Type="http://schemas.openxmlformats.org/officeDocument/2006/relationships/image" Target="../media/image809.png"/><Relationship Id="rId547" Type="http://schemas.openxmlformats.org/officeDocument/2006/relationships/customXml" Target="../ink/ink1013.xml"/><Relationship Id="rId589" Type="http://schemas.openxmlformats.org/officeDocument/2006/relationships/customXml" Target="../ink/ink1034.xml"/><Relationship Id="rId754" Type="http://schemas.openxmlformats.org/officeDocument/2006/relationships/image" Target="../media/image1111.png"/><Relationship Id="rId796" Type="http://schemas.openxmlformats.org/officeDocument/2006/relationships/image" Target="../media/image1131.png"/><Relationship Id="rId90" Type="http://schemas.openxmlformats.org/officeDocument/2006/relationships/image" Target="../media/image782.png"/><Relationship Id="rId186" Type="http://schemas.openxmlformats.org/officeDocument/2006/relationships/image" Target="../media/image830.png"/><Relationship Id="rId351" Type="http://schemas.openxmlformats.org/officeDocument/2006/relationships/customXml" Target="../ink/ink915.xml"/><Relationship Id="rId393" Type="http://schemas.openxmlformats.org/officeDocument/2006/relationships/customXml" Target="../ink/ink936.xml"/><Relationship Id="rId407" Type="http://schemas.openxmlformats.org/officeDocument/2006/relationships/customXml" Target="../ink/ink943.xml"/><Relationship Id="rId449" Type="http://schemas.openxmlformats.org/officeDocument/2006/relationships/customXml" Target="../ink/ink964.xml"/><Relationship Id="rId614" Type="http://schemas.openxmlformats.org/officeDocument/2006/relationships/customXml" Target="../ink/ink1047.xml"/><Relationship Id="rId656" Type="http://schemas.openxmlformats.org/officeDocument/2006/relationships/customXml" Target="../ink/ink1068.xml"/><Relationship Id="rId211" Type="http://schemas.openxmlformats.org/officeDocument/2006/relationships/customXml" Target="../ink/ink845.xml"/><Relationship Id="rId253" Type="http://schemas.openxmlformats.org/officeDocument/2006/relationships/customXml" Target="../ink/ink866.xml"/><Relationship Id="rId295" Type="http://schemas.openxmlformats.org/officeDocument/2006/relationships/customXml" Target="../ink/ink887.xml"/><Relationship Id="rId309" Type="http://schemas.openxmlformats.org/officeDocument/2006/relationships/customXml" Target="../ink/ink894.xml"/><Relationship Id="rId460" Type="http://schemas.openxmlformats.org/officeDocument/2006/relationships/image" Target="../media/image967.png"/><Relationship Id="rId516" Type="http://schemas.openxmlformats.org/officeDocument/2006/relationships/image" Target="../media/image994.png"/><Relationship Id="rId698" Type="http://schemas.openxmlformats.org/officeDocument/2006/relationships/image" Target="../media/image1084.png"/><Relationship Id="rId48" Type="http://schemas.openxmlformats.org/officeDocument/2006/relationships/image" Target="../media/image761.png"/><Relationship Id="rId113" Type="http://schemas.openxmlformats.org/officeDocument/2006/relationships/customXml" Target="../ink/ink796.xml"/><Relationship Id="rId320" Type="http://schemas.openxmlformats.org/officeDocument/2006/relationships/image" Target="../media/image897.png"/><Relationship Id="rId558" Type="http://schemas.openxmlformats.org/officeDocument/2006/relationships/image" Target="../media/image1015.png"/><Relationship Id="rId723" Type="http://schemas.openxmlformats.org/officeDocument/2006/relationships/customXml" Target="../ink/ink1102.xml"/><Relationship Id="rId765" Type="http://schemas.openxmlformats.org/officeDocument/2006/relationships/customXml" Target="../ink/ink1123.xml"/><Relationship Id="rId155" Type="http://schemas.openxmlformats.org/officeDocument/2006/relationships/customXml" Target="../ink/ink817.xml"/><Relationship Id="rId197" Type="http://schemas.openxmlformats.org/officeDocument/2006/relationships/customXml" Target="../ink/ink838.xml"/><Relationship Id="rId362" Type="http://schemas.openxmlformats.org/officeDocument/2006/relationships/image" Target="../media/image918.png"/><Relationship Id="rId418" Type="http://schemas.openxmlformats.org/officeDocument/2006/relationships/image" Target="../media/image946.png"/><Relationship Id="rId625" Type="http://schemas.openxmlformats.org/officeDocument/2006/relationships/image" Target="../media/image1048.png"/><Relationship Id="rId222" Type="http://schemas.openxmlformats.org/officeDocument/2006/relationships/image" Target="../media/image848.png"/><Relationship Id="rId264" Type="http://schemas.openxmlformats.org/officeDocument/2006/relationships/image" Target="../media/image869.png"/><Relationship Id="rId471" Type="http://schemas.openxmlformats.org/officeDocument/2006/relationships/customXml" Target="../ink/ink975.xml"/><Relationship Id="rId667" Type="http://schemas.openxmlformats.org/officeDocument/2006/relationships/image" Target="../media/image1069.png"/><Relationship Id="rId17" Type="http://schemas.openxmlformats.org/officeDocument/2006/relationships/customXml" Target="../ink/ink748.xml"/><Relationship Id="rId59" Type="http://schemas.openxmlformats.org/officeDocument/2006/relationships/customXml" Target="../ink/ink769.xml"/><Relationship Id="rId124" Type="http://schemas.openxmlformats.org/officeDocument/2006/relationships/image" Target="../media/image799.png"/><Relationship Id="rId527" Type="http://schemas.openxmlformats.org/officeDocument/2006/relationships/customXml" Target="../ink/ink1003.xml"/><Relationship Id="rId569" Type="http://schemas.openxmlformats.org/officeDocument/2006/relationships/customXml" Target="../ink/ink1024.xml"/><Relationship Id="rId734" Type="http://schemas.openxmlformats.org/officeDocument/2006/relationships/image" Target="../media/image1101.png"/><Relationship Id="rId776" Type="http://schemas.openxmlformats.org/officeDocument/2006/relationships/image" Target="../media/image140.png"/><Relationship Id="rId70" Type="http://schemas.openxmlformats.org/officeDocument/2006/relationships/image" Target="../media/image772.png"/><Relationship Id="rId166" Type="http://schemas.openxmlformats.org/officeDocument/2006/relationships/image" Target="../media/image820.png"/><Relationship Id="rId331" Type="http://schemas.openxmlformats.org/officeDocument/2006/relationships/customXml" Target="../ink/ink905.xml"/><Relationship Id="rId373" Type="http://schemas.openxmlformats.org/officeDocument/2006/relationships/customXml" Target="../ink/ink926.xml"/><Relationship Id="rId429" Type="http://schemas.openxmlformats.org/officeDocument/2006/relationships/customXml" Target="../ink/ink954.xml"/><Relationship Id="rId580" Type="http://schemas.openxmlformats.org/officeDocument/2006/relationships/image" Target="../media/image1026.png"/><Relationship Id="rId636" Type="http://schemas.openxmlformats.org/officeDocument/2006/relationships/customXml" Target="../ink/ink1058.xml"/><Relationship Id="rId801" Type="http://schemas.openxmlformats.org/officeDocument/2006/relationships/customXml" Target="../ink/ink1141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856.xml"/><Relationship Id="rId440" Type="http://schemas.openxmlformats.org/officeDocument/2006/relationships/image" Target="../media/image957.png"/><Relationship Id="rId678" Type="http://schemas.openxmlformats.org/officeDocument/2006/relationships/customXml" Target="../ink/ink1079.xml"/><Relationship Id="rId28" Type="http://schemas.openxmlformats.org/officeDocument/2006/relationships/image" Target="../media/image751.png"/><Relationship Id="rId275" Type="http://schemas.openxmlformats.org/officeDocument/2006/relationships/customXml" Target="../ink/ink877.xml"/><Relationship Id="rId300" Type="http://schemas.openxmlformats.org/officeDocument/2006/relationships/image" Target="../media/image887.png"/><Relationship Id="rId482" Type="http://schemas.openxmlformats.org/officeDocument/2006/relationships/image" Target="../media/image977.png"/><Relationship Id="rId538" Type="http://schemas.openxmlformats.org/officeDocument/2006/relationships/image" Target="../media/image1005.png"/><Relationship Id="rId703" Type="http://schemas.openxmlformats.org/officeDocument/2006/relationships/customXml" Target="../ink/ink1092.xml"/><Relationship Id="rId745" Type="http://schemas.openxmlformats.org/officeDocument/2006/relationships/customXml" Target="../ink/ink1113.xml"/><Relationship Id="rId81" Type="http://schemas.openxmlformats.org/officeDocument/2006/relationships/customXml" Target="../ink/ink780.xml"/><Relationship Id="rId135" Type="http://schemas.openxmlformats.org/officeDocument/2006/relationships/customXml" Target="../ink/ink807.xml"/><Relationship Id="rId177" Type="http://schemas.openxmlformats.org/officeDocument/2006/relationships/customXml" Target="../ink/ink828.xml"/><Relationship Id="rId342" Type="http://schemas.openxmlformats.org/officeDocument/2006/relationships/image" Target="../media/image908.png"/><Relationship Id="rId384" Type="http://schemas.openxmlformats.org/officeDocument/2006/relationships/image" Target="../media/image929.png"/><Relationship Id="rId591" Type="http://schemas.openxmlformats.org/officeDocument/2006/relationships/customXml" Target="../ink/ink1035.xml"/><Relationship Id="rId605" Type="http://schemas.openxmlformats.org/officeDocument/2006/relationships/customXml" Target="../ink/ink1042.xml"/><Relationship Id="rId787" Type="http://schemas.openxmlformats.org/officeDocument/2006/relationships/customXml" Target="../ink/ink1134.xml"/><Relationship Id="rId202" Type="http://schemas.openxmlformats.org/officeDocument/2006/relationships/image" Target="../media/image838.png"/><Relationship Id="rId244" Type="http://schemas.openxmlformats.org/officeDocument/2006/relationships/image" Target="../media/image859.png"/><Relationship Id="rId647" Type="http://schemas.openxmlformats.org/officeDocument/2006/relationships/image" Target="../media/image1059.png"/><Relationship Id="rId689" Type="http://schemas.openxmlformats.org/officeDocument/2006/relationships/customXml" Target="../ink/ink1085.xml"/><Relationship Id="rId39" Type="http://schemas.openxmlformats.org/officeDocument/2006/relationships/customXml" Target="../ink/ink759.xml"/><Relationship Id="rId286" Type="http://schemas.openxmlformats.org/officeDocument/2006/relationships/image" Target="../media/image880.png"/><Relationship Id="rId451" Type="http://schemas.openxmlformats.org/officeDocument/2006/relationships/customXml" Target="../ink/ink965.xml"/><Relationship Id="rId493" Type="http://schemas.openxmlformats.org/officeDocument/2006/relationships/customXml" Target="../ink/ink986.xml"/><Relationship Id="rId507" Type="http://schemas.openxmlformats.org/officeDocument/2006/relationships/customXml" Target="../ink/ink993.xml"/><Relationship Id="rId549" Type="http://schemas.openxmlformats.org/officeDocument/2006/relationships/customXml" Target="../ink/ink1014.xml"/><Relationship Id="rId714" Type="http://schemas.openxmlformats.org/officeDocument/2006/relationships/image" Target="../media/image1092.png"/><Relationship Id="rId756" Type="http://schemas.openxmlformats.org/officeDocument/2006/relationships/image" Target="../media/image1112.png"/><Relationship Id="rId50" Type="http://schemas.openxmlformats.org/officeDocument/2006/relationships/image" Target="../media/image762.png"/><Relationship Id="rId104" Type="http://schemas.openxmlformats.org/officeDocument/2006/relationships/image" Target="../media/image789.png"/><Relationship Id="rId146" Type="http://schemas.openxmlformats.org/officeDocument/2006/relationships/image" Target="../media/image810.png"/><Relationship Id="rId188" Type="http://schemas.openxmlformats.org/officeDocument/2006/relationships/image" Target="../media/image831.png"/><Relationship Id="rId311" Type="http://schemas.openxmlformats.org/officeDocument/2006/relationships/customXml" Target="../ink/ink895.xml"/><Relationship Id="rId353" Type="http://schemas.openxmlformats.org/officeDocument/2006/relationships/customXml" Target="../ink/ink916.xml"/><Relationship Id="rId395" Type="http://schemas.openxmlformats.org/officeDocument/2006/relationships/customXml" Target="../ink/ink937.xml"/><Relationship Id="rId409" Type="http://schemas.openxmlformats.org/officeDocument/2006/relationships/customXml" Target="../ink/ink944.xml"/><Relationship Id="rId560" Type="http://schemas.openxmlformats.org/officeDocument/2006/relationships/image" Target="../media/image1016.png"/><Relationship Id="rId798" Type="http://schemas.openxmlformats.org/officeDocument/2006/relationships/image" Target="../media/image1132.png"/><Relationship Id="rId92" Type="http://schemas.openxmlformats.org/officeDocument/2006/relationships/image" Target="../media/image783.png"/><Relationship Id="rId213" Type="http://schemas.openxmlformats.org/officeDocument/2006/relationships/customXml" Target="../ink/ink846.xml"/><Relationship Id="rId420" Type="http://schemas.openxmlformats.org/officeDocument/2006/relationships/image" Target="../media/image947.png"/><Relationship Id="rId616" Type="http://schemas.openxmlformats.org/officeDocument/2006/relationships/customXml" Target="../ink/ink1048.xml"/><Relationship Id="rId658" Type="http://schemas.openxmlformats.org/officeDocument/2006/relationships/customXml" Target="../ink/ink1069.xml"/><Relationship Id="rId255" Type="http://schemas.openxmlformats.org/officeDocument/2006/relationships/customXml" Target="../ink/ink867.xml"/><Relationship Id="rId297" Type="http://schemas.openxmlformats.org/officeDocument/2006/relationships/customXml" Target="../ink/ink888.xml"/><Relationship Id="rId462" Type="http://schemas.openxmlformats.org/officeDocument/2006/relationships/image" Target="../media/image968.png"/><Relationship Id="rId518" Type="http://schemas.openxmlformats.org/officeDocument/2006/relationships/image" Target="../media/image995.png"/><Relationship Id="rId725" Type="http://schemas.openxmlformats.org/officeDocument/2006/relationships/customXml" Target="../ink/ink1103.xml"/><Relationship Id="rId115" Type="http://schemas.openxmlformats.org/officeDocument/2006/relationships/customXml" Target="../ink/ink797.xml"/><Relationship Id="rId157" Type="http://schemas.openxmlformats.org/officeDocument/2006/relationships/customXml" Target="../ink/ink818.xml"/><Relationship Id="rId322" Type="http://schemas.openxmlformats.org/officeDocument/2006/relationships/image" Target="../media/image898.png"/><Relationship Id="rId364" Type="http://schemas.openxmlformats.org/officeDocument/2006/relationships/image" Target="../media/image919.png"/><Relationship Id="rId767" Type="http://schemas.openxmlformats.org/officeDocument/2006/relationships/customXml" Target="../ink/ink1124.xml"/><Relationship Id="rId61" Type="http://schemas.openxmlformats.org/officeDocument/2006/relationships/customXml" Target="../ink/ink770.xml"/><Relationship Id="rId199" Type="http://schemas.openxmlformats.org/officeDocument/2006/relationships/customXml" Target="../ink/ink839.xml"/><Relationship Id="rId571" Type="http://schemas.openxmlformats.org/officeDocument/2006/relationships/customXml" Target="../ink/ink1025.xml"/><Relationship Id="rId627" Type="http://schemas.openxmlformats.org/officeDocument/2006/relationships/image" Target="../media/image1049.png"/><Relationship Id="rId669" Type="http://schemas.openxmlformats.org/officeDocument/2006/relationships/image" Target="../media/image1070.png"/><Relationship Id="rId19" Type="http://schemas.openxmlformats.org/officeDocument/2006/relationships/customXml" Target="../ink/ink749.xml"/><Relationship Id="rId224" Type="http://schemas.openxmlformats.org/officeDocument/2006/relationships/image" Target="../media/image849.png"/><Relationship Id="rId266" Type="http://schemas.openxmlformats.org/officeDocument/2006/relationships/image" Target="../media/image870.png"/><Relationship Id="rId431" Type="http://schemas.openxmlformats.org/officeDocument/2006/relationships/customXml" Target="../ink/ink955.xml"/><Relationship Id="rId473" Type="http://schemas.openxmlformats.org/officeDocument/2006/relationships/customXml" Target="../ink/ink976.xml"/><Relationship Id="rId529" Type="http://schemas.openxmlformats.org/officeDocument/2006/relationships/customXml" Target="../ink/ink1004.xml"/><Relationship Id="rId680" Type="http://schemas.openxmlformats.org/officeDocument/2006/relationships/customXml" Target="../ink/ink1080.xml"/><Relationship Id="rId736" Type="http://schemas.openxmlformats.org/officeDocument/2006/relationships/image" Target="../media/image1102.png"/><Relationship Id="rId30" Type="http://schemas.openxmlformats.org/officeDocument/2006/relationships/image" Target="../media/image752.png"/><Relationship Id="rId126" Type="http://schemas.openxmlformats.org/officeDocument/2006/relationships/image" Target="../media/image800.png"/><Relationship Id="rId168" Type="http://schemas.openxmlformats.org/officeDocument/2006/relationships/image" Target="../media/image821.png"/><Relationship Id="rId333" Type="http://schemas.openxmlformats.org/officeDocument/2006/relationships/customXml" Target="../ink/ink906.xml"/><Relationship Id="rId540" Type="http://schemas.openxmlformats.org/officeDocument/2006/relationships/image" Target="../media/image1006.png"/><Relationship Id="rId778" Type="http://schemas.openxmlformats.org/officeDocument/2006/relationships/image" Target="../media/image1122.png"/><Relationship Id="rId72" Type="http://schemas.openxmlformats.org/officeDocument/2006/relationships/image" Target="../media/image773.png"/><Relationship Id="rId375" Type="http://schemas.openxmlformats.org/officeDocument/2006/relationships/customXml" Target="../ink/ink927.xml"/><Relationship Id="rId582" Type="http://schemas.openxmlformats.org/officeDocument/2006/relationships/image" Target="../media/image1027.png"/><Relationship Id="rId638" Type="http://schemas.openxmlformats.org/officeDocument/2006/relationships/customXml" Target="../ink/ink1059.xml"/><Relationship Id="rId803" Type="http://schemas.openxmlformats.org/officeDocument/2006/relationships/customXml" Target="../ink/ink1142.xml"/><Relationship Id="rId3" Type="http://schemas.openxmlformats.org/officeDocument/2006/relationships/customXml" Target="../ink/ink741.xml"/><Relationship Id="rId235" Type="http://schemas.openxmlformats.org/officeDocument/2006/relationships/customXml" Target="../ink/ink857.xml"/><Relationship Id="rId277" Type="http://schemas.openxmlformats.org/officeDocument/2006/relationships/customXml" Target="../ink/ink878.xml"/><Relationship Id="rId400" Type="http://schemas.openxmlformats.org/officeDocument/2006/relationships/image" Target="../media/image937.png"/><Relationship Id="rId442" Type="http://schemas.openxmlformats.org/officeDocument/2006/relationships/image" Target="../media/image958.png"/><Relationship Id="rId484" Type="http://schemas.openxmlformats.org/officeDocument/2006/relationships/image" Target="../media/image978.png"/><Relationship Id="rId705" Type="http://schemas.openxmlformats.org/officeDocument/2006/relationships/customXml" Target="../ink/ink1093.xml"/><Relationship Id="rId137" Type="http://schemas.openxmlformats.org/officeDocument/2006/relationships/customXml" Target="../ink/ink808.xml"/><Relationship Id="rId302" Type="http://schemas.openxmlformats.org/officeDocument/2006/relationships/image" Target="../media/image888.png"/><Relationship Id="rId344" Type="http://schemas.openxmlformats.org/officeDocument/2006/relationships/image" Target="../media/image909.png"/><Relationship Id="rId691" Type="http://schemas.openxmlformats.org/officeDocument/2006/relationships/customXml" Target="../ink/ink1086.xml"/><Relationship Id="rId747" Type="http://schemas.openxmlformats.org/officeDocument/2006/relationships/customXml" Target="../ink/ink1114.xml"/><Relationship Id="rId789" Type="http://schemas.openxmlformats.org/officeDocument/2006/relationships/customXml" Target="../ink/ink1135.xml"/><Relationship Id="rId41" Type="http://schemas.openxmlformats.org/officeDocument/2006/relationships/customXml" Target="../ink/ink760.xml"/><Relationship Id="rId83" Type="http://schemas.openxmlformats.org/officeDocument/2006/relationships/customXml" Target="../ink/ink781.xml"/><Relationship Id="rId179" Type="http://schemas.openxmlformats.org/officeDocument/2006/relationships/customXml" Target="../ink/ink829.xml"/><Relationship Id="rId386" Type="http://schemas.openxmlformats.org/officeDocument/2006/relationships/image" Target="../media/image930.png"/><Relationship Id="rId551" Type="http://schemas.openxmlformats.org/officeDocument/2006/relationships/customXml" Target="../ink/ink1015.xml"/><Relationship Id="rId593" Type="http://schemas.openxmlformats.org/officeDocument/2006/relationships/customXml" Target="../ink/ink1036.xml"/><Relationship Id="rId607" Type="http://schemas.openxmlformats.org/officeDocument/2006/relationships/image" Target="../media/image1039.png"/><Relationship Id="rId649" Type="http://schemas.openxmlformats.org/officeDocument/2006/relationships/image" Target="../media/image1060.png"/><Relationship Id="rId190" Type="http://schemas.openxmlformats.org/officeDocument/2006/relationships/image" Target="../media/image832.png"/><Relationship Id="rId204" Type="http://schemas.openxmlformats.org/officeDocument/2006/relationships/image" Target="../media/image839.png"/><Relationship Id="rId246" Type="http://schemas.openxmlformats.org/officeDocument/2006/relationships/image" Target="../media/image860.png"/><Relationship Id="rId288" Type="http://schemas.openxmlformats.org/officeDocument/2006/relationships/image" Target="../media/image881.png"/><Relationship Id="rId411" Type="http://schemas.openxmlformats.org/officeDocument/2006/relationships/customXml" Target="../ink/ink945.xml"/><Relationship Id="rId453" Type="http://schemas.openxmlformats.org/officeDocument/2006/relationships/customXml" Target="../ink/ink966.xml"/><Relationship Id="rId509" Type="http://schemas.openxmlformats.org/officeDocument/2006/relationships/customXml" Target="../ink/ink994.xml"/><Relationship Id="rId660" Type="http://schemas.openxmlformats.org/officeDocument/2006/relationships/customXml" Target="../ink/ink1070.xml"/><Relationship Id="rId106" Type="http://schemas.openxmlformats.org/officeDocument/2006/relationships/image" Target="../media/image790.png"/><Relationship Id="rId313" Type="http://schemas.openxmlformats.org/officeDocument/2006/relationships/customXml" Target="../ink/ink896.xml"/><Relationship Id="rId495" Type="http://schemas.openxmlformats.org/officeDocument/2006/relationships/customXml" Target="../ink/ink987.xml"/><Relationship Id="rId716" Type="http://schemas.openxmlformats.org/officeDocument/2006/relationships/image" Target="../media/image123.png"/><Relationship Id="rId758" Type="http://schemas.openxmlformats.org/officeDocument/2006/relationships/image" Target="../media/image1113.png"/><Relationship Id="rId10" Type="http://schemas.openxmlformats.org/officeDocument/2006/relationships/image" Target="../media/image742.png"/><Relationship Id="rId52" Type="http://schemas.openxmlformats.org/officeDocument/2006/relationships/image" Target="../media/image763.png"/><Relationship Id="rId94" Type="http://schemas.openxmlformats.org/officeDocument/2006/relationships/image" Target="../media/image784.png"/><Relationship Id="rId148" Type="http://schemas.openxmlformats.org/officeDocument/2006/relationships/image" Target="../media/image811.png"/><Relationship Id="rId355" Type="http://schemas.openxmlformats.org/officeDocument/2006/relationships/customXml" Target="../ink/ink917.xml"/><Relationship Id="rId397" Type="http://schemas.openxmlformats.org/officeDocument/2006/relationships/customXml" Target="../ink/ink938.xml"/><Relationship Id="rId520" Type="http://schemas.openxmlformats.org/officeDocument/2006/relationships/image" Target="../media/image996.png"/><Relationship Id="rId562" Type="http://schemas.openxmlformats.org/officeDocument/2006/relationships/image" Target="../media/image1017.png"/><Relationship Id="rId618" Type="http://schemas.openxmlformats.org/officeDocument/2006/relationships/customXml" Target="../ink/ink1049.xml"/><Relationship Id="rId215" Type="http://schemas.openxmlformats.org/officeDocument/2006/relationships/customXml" Target="../ink/ink847.xml"/><Relationship Id="rId257" Type="http://schemas.openxmlformats.org/officeDocument/2006/relationships/customXml" Target="../ink/ink868.xml"/><Relationship Id="rId422" Type="http://schemas.openxmlformats.org/officeDocument/2006/relationships/image" Target="../media/image948.png"/><Relationship Id="rId464" Type="http://schemas.openxmlformats.org/officeDocument/2006/relationships/image" Target="../media/image969.png"/><Relationship Id="rId299" Type="http://schemas.openxmlformats.org/officeDocument/2006/relationships/customXml" Target="../ink/ink889.xml"/><Relationship Id="rId727" Type="http://schemas.openxmlformats.org/officeDocument/2006/relationships/customXml" Target="../ink/ink1104.xml"/><Relationship Id="rId63" Type="http://schemas.openxmlformats.org/officeDocument/2006/relationships/customXml" Target="../ink/ink771.xml"/><Relationship Id="rId159" Type="http://schemas.openxmlformats.org/officeDocument/2006/relationships/customXml" Target="../ink/ink819.xml"/><Relationship Id="rId366" Type="http://schemas.openxmlformats.org/officeDocument/2006/relationships/image" Target="../media/image920.png"/><Relationship Id="rId573" Type="http://schemas.openxmlformats.org/officeDocument/2006/relationships/customXml" Target="../ink/ink1026.xml"/><Relationship Id="rId780" Type="http://schemas.openxmlformats.org/officeDocument/2006/relationships/image" Target="../media/image1123.png"/><Relationship Id="rId226" Type="http://schemas.openxmlformats.org/officeDocument/2006/relationships/image" Target="../media/image850.png"/><Relationship Id="rId433" Type="http://schemas.openxmlformats.org/officeDocument/2006/relationships/customXml" Target="../ink/ink956.xml"/><Relationship Id="rId640" Type="http://schemas.openxmlformats.org/officeDocument/2006/relationships/customXml" Target="../ink/ink1060.xml"/><Relationship Id="rId738" Type="http://schemas.openxmlformats.org/officeDocument/2006/relationships/image" Target="../media/image1103.png"/><Relationship Id="rId74" Type="http://schemas.openxmlformats.org/officeDocument/2006/relationships/image" Target="../media/image774.png"/><Relationship Id="rId377" Type="http://schemas.openxmlformats.org/officeDocument/2006/relationships/customXml" Target="../ink/ink928.xml"/><Relationship Id="rId500" Type="http://schemas.openxmlformats.org/officeDocument/2006/relationships/image" Target="../media/image986.png"/><Relationship Id="rId584" Type="http://schemas.openxmlformats.org/officeDocument/2006/relationships/image" Target="../media/image1028.png"/><Relationship Id="rId805" Type="http://schemas.openxmlformats.org/officeDocument/2006/relationships/customXml" Target="../ink/ink1143.xml"/><Relationship Id="rId5" Type="http://schemas.openxmlformats.org/officeDocument/2006/relationships/customXml" Target="../ink/ink742.xml"/><Relationship Id="rId237" Type="http://schemas.openxmlformats.org/officeDocument/2006/relationships/customXml" Target="../ink/ink858.xml"/><Relationship Id="rId791" Type="http://schemas.openxmlformats.org/officeDocument/2006/relationships/customXml" Target="../ink/ink1136.xml"/><Relationship Id="rId444" Type="http://schemas.openxmlformats.org/officeDocument/2006/relationships/image" Target="../media/image959.png"/><Relationship Id="rId651" Type="http://schemas.openxmlformats.org/officeDocument/2006/relationships/image" Target="../media/image1061.png"/><Relationship Id="rId749" Type="http://schemas.openxmlformats.org/officeDocument/2006/relationships/customXml" Target="../ink/ink1115.xml"/><Relationship Id="rId290" Type="http://schemas.openxmlformats.org/officeDocument/2006/relationships/image" Target="../media/image882.png"/><Relationship Id="rId304" Type="http://schemas.openxmlformats.org/officeDocument/2006/relationships/image" Target="../media/image889.png"/><Relationship Id="rId388" Type="http://schemas.openxmlformats.org/officeDocument/2006/relationships/image" Target="../media/image931.png"/><Relationship Id="rId511" Type="http://schemas.openxmlformats.org/officeDocument/2006/relationships/customXml" Target="../ink/ink995.xml"/><Relationship Id="rId609" Type="http://schemas.openxmlformats.org/officeDocument/2006/relationships/image" Target="../media/image1040.png"/><Relationship Id="rId85" Type="http://schemas.openxmlformats.org/officeDocument/2006/relationships/customXml" Target="../ink/ink782.xml"/><Relationship Id="rId150" Type="http://schemas.openxmlformats.org/officeDocument/2006/relationships/image" Target="../media/image812.png"/><Relationship Id="rId595" Type="http://schemas.openxmlformats.org/officeDocument/2006/relationships/customXml" Target="../ink/ink1037.xml"/><Relationship Id="rId248" Type="http://schemas.openxmlformats.org/officeDocument/2006/relationships/image" Target="../media/image861.png"/><Relationship Id="rId455" Type="http://schemas.openxmlformats.org/officeDocument/2006/relationships/customXml" Target="../ink/ink967.xml"/><Relationship Id="rId662" Type="http://schemas.openxmlformats.org/officeDocument/2006/relationships/customXml" Target="../ink/ink1071.xml"/><Relationship Id="rId12" Type="http://schemas.openxmlformats.org/officeDocument/2006/relationships/image" Target="../media/image743.png"/><Relationship Id="rId108" Type="http://schemas.openxmlformats.org/officeDocument/2006/relationships/image" Target="../media/image791.png"/><Relationship Id="rId315" Type="http://schemas.openxmlformats.org/officeDocument/2006/relationships/customXml" Target="../ink/ink897.xml"/><Relationship Id="rId522" Type="http://schemas.openxmlformats.org/officeDocument/2006/relationships/image" Target="../media/image997.png"/><Relationship Id="rId96" Type="http://schemas.openxmlformats.org/officeDocument/2006/relationships/image" Target="../media/image785.png"/><Relationship Id="rId161" Type="http://schemas.openxmlformats.org/officeDocument/2006/relationships/customXml" Target="../ink/ink820.xml"/><Relationship Id="rId399" Type="http://schemas.openxmlformats.org/officeDocument/2006/relationships/customXml" Target="../ink/ink939.xml"/><Relationship Id="rId259" Type="http://schemas.openxmlformats.org/officeDocument/2006/relationships/customXml" Target="../ink/ink869.xml"/><Relationship Id="rId466" Type="http://schemas.openxmlformats.org/officeDocument/2006/relationships/image" Target="../media/image970.png"/><Relationship Id="rId673" Type="http://schemas.openxmlformats.org/officeDocument/2006/relationships/image" Target="../media/image1072.png"/><Relationship Id="rId23" Type="http://schemas.openxmlformats.org/officeDocument/2006/relationships/customXml" Target="../ink/ink751.xml"/><Relationship Id="rId119" Type="http://schemas.openxmlformats.org/officeDocument/2006/relationships/customXml" Target="../ink/ink799.xml"/><Relationship Id="rId326" Type="http://schemas.openxmlformats.org/officeDocument/2006/relationships/image" Target="../media/image900.png"/><Relationship Id="rId533" Type="http://schemas.openxmlformats.org/officeDocument/2006/relationships/customXml" Target="../ink/ink1006.xml"/><Relationship Id="rId740" Type="http://schemas.openxmlformats.org/officeDocument/2006/relationships/image" Target="../media/image1104.png"/><Relationship Id="rId172" Type="http://schemas.openxmlformats.org/officeDocument/2006/relationships/image" Target="../media/image823.png"/><Relationship Id="rId477" Type="http://schemas.openxmlformats.org/officeDocument/2006/relationships/customXml" Target="../ink/ink978.xml"/><Relationship Id="rId600" Type="http://schemas.openxmlformats.org/officeDocument/2006/relationships/image" Target="../media/image1036.png"/><Relationship Id="rId684" Type="http://schemas.openxmlformats.org/officeDocument/2006/relationships/image" Target="../media/image1077.png"/><Relationship Id="rId337" Type="http://schemas.openxmlformats.org/officeDocument/2006/relationships/customXml" Target="../ink/ink908.xml"/><Relationship Id="rId34" Type="http://schemas.openxmlformats.org/officeDocument/2006/relationships/image" Target="../media/image754.png"/><Relationship Id="rId544" Type="http://schemas.openxmlformats.org/officeDocument/2006/relationships/image" Target="../media/image1008.png"/><Relationship Id="rId751" Type="http://schemas.openxmlformats.org/officeDocument/2006/relationships/customXml" Target="../ink/ink1116.xml"/><Relationship Id="rId183" Type="http://schemas.openxmlformats.org/officeDocument/2006/relationships/customXml" Target="../ink/ink831.xml"/><Relationship Id="rId390" Type="http://schemas.openxmlformats.org/officeDocument/2006/relationships/image" Target="../media/image932.png"/><Relationship Id="rId404" Type="http://schemas.openxmlformats.org/officeDocument/2006/relationships/image" Target="../media/image939.png"/><Relationship Id="rId611" Type="http://schemas.openxmlformats.org/officeDocument/2006/relationships/image" Target="../media/image1041.png"/><Relationship Id="rId250" Type="http://schemas.openxmlformats.org/officeDocument/2006/relationships/image" Target="../media/image862.png"/><Relationship Id="rId488" Type="http://schemas.openxmlformats.org/officeDocument/2006/relationships/image" Target="../media/image980.png"/><Relationship Id="rId695" Type="http://schemas.openxmlformats.org/officeDocument/2006/relationships/customXml" Target="../ink/ink1088.xml"/><Relationship Id="rId709" Type="http://schemas.openxmlformats.org/officeDocument/2006/relationships/customXml" Target="../ink/ink1095.xml"/><Relationship Id="rId45" Type="http://schemas.openxmlformats.org/officeDocument/2006/relationships/customXml" Target="../ink/ink762.xml"/><Relationship Id="rId110" Type="http://schemas.openxmlformats.org/officeDocument/2006/relationships/image" Target="../media/image792.png"/><Relationship Id="rId348" Type="http://schemas.openxmlformats.org/officeDocument/2006/relationships/image" Target="../media/image911.png"/><Relationship Id="rId555" Type="http://schemas.openxmlformats.org/officeDocument/2006/relationships/customXml" Target="../ink/ink1017.xml"/><Relationship Id="rId762" Type="http://schemas.openxmlformats.org/officeDocument/2006/relationships/image" Target="../media/image1115.png"/><Relationship Id="rId194" Type="http://schemas.openxmlformats.org/officeDocument/2006/relationships/image" Target="../media/image834.png"/><Relationship Id="rId208" Type="http://schemas.openxmlformats.org/officeDocument/2006/relationships/image" Target="../media/image841.png"/><Relationship Id="rId415" Type="http://schemas.openxmlformats.org/officeDocument/2006/relationships/customXml" Target="../ink/ink947.xml"/><Relationship Id="rId622" Type="http://schemas.openxmlformats.org/officeDocument/2006/relationships/customXml" Target="../ink/ink1051.xml"/><Relationship Id="rId261" Type="http://schemas.openxmlformats.org/officeDocument/2006/relationships/customXml" Target="../ink/ink870.xml"/><Relationship Id="rId499" Type="http://schemas.openxmlformats.org/officeDocument/2006/relationships/customXml" Target="../ink/ink989.xml"/><Relationship Id="rId56" Type="http://schemas.openxmlformats.org/officeDocument/2006/relationships/image" Target="../media/image765.png"/><Relationship Id="rId359" Type="http://schemas.openxmlformats.org/officeDocument/2006/relationships/customXml" Target="../ink/ink919.xml"/><Relationship Id="rId566" Type="http://schemas.openxmlformats.org/officeDocument/2006/relationships/image" Target="../media/image1019.png"/><Relationship Id="rId773" Type="http://schemas.openxmlformats.org/officeDocument/2006/relationships/customXml" Target="../ink/ink1127.xml"/><Relationship Id="rId121" Type="http://schemas.openxmlformats.org/officeDocument/2006/relationships/customXml" Target="../ink/ink800.xml"/><Relationship Id="rId219" Type="http://schemas.openxmlformats.org/officeDocument/2006/relationships/customXml" Target="../ink/ink849.xml"/><Relationship Id="rId426" Type="http://schemas.openxmlformats.org/officeDocument/2006/relationships/image" Target="../media/image950.png"/><Relationship Id="rId633" Type="http://schemas.openxmlformats.org/officeDocument/2006/relationships/image" Target="../media/image1052.png"/><Relationship Id="rId67" Type="http://schemas.openxmlformats.org/officeDocument/2006/relationships/customXml" Target="../ink/ink773.xml"/><Relationship Id="rId272" Type="http://schemas.openxmlformats.org/officeDocument/2006/relationships/image" Target="../media/image873.png"/><Relationship Id="rId577" Type="http://schemas.openxmlformats.org/officeDocument/2006/relationships/customXml" Target="../ink/ink1028.xml"/><Relationship Id="rId700" Type="http://schemas.openxmlformats.org/officeDocument/2006/relationships/image" Target="../media/image1085.png"/><Relationship Id="rId132" Type="http://schemas.openxmlformats.org/officeDocument/2006/relationships/image" Target="../media/image803.png"/><Relationship Id="rId784" Type="http://schemas.openxmlformats.org/officeDocument/2006/relationships/image" Target="../media/image1125.png"/><Relationship Id="rId437" Type="http://schemas.openxmlformats.org/officeDocument/2006/relationships/customXml" Target="../ink/ink958.xml"/><Relationship Id="rId644" Type="http://schemas.openxmlformats.org/officeDocument/2006/relationships/customXml" Target="../ink/ink1062.xml"/><Relationship Id="rId283" Type="http://schemas.openxmlformats.org/officeDocument/2006/relationships/customXml" Target="../ink/ink881.xml"/><Relationship Id="rId490" Type="http://schemas.openxmlformats.org/officeDocument/2006/relationships/image" Target="../media/image981.png"/><Relationship Id="rId504" Type="http://schemas.openxmlformats.org/officeDocument/2006/relationships/image" Target="../media/image988.png"/><Relationship Id="rId711" Type="http://schemas.openxmlformats.org/officeDocument/2006/relationships/customXml" Target="../ink/ink1096.xml"/><Relationship Id="rId78" Type="http://schemas.openxmlformats.org/officeDocument/2006/relationships/image" Target="../media/image776.png"/><Relationship Id="rId143" Type="http://schemas.openxmlformats.org/officeDocument/2006/relationships/customXml" Target="../ink/ink811.xml"/><Relationship Id="rId350" Type="http://schemas.openxmlformats.org/officeDocument/2006/relationships/image" Target="../media/image912.png"/><Relationship Id="rId588" Type="http://schemas.openxmlformats.org/officeDocument/2006/relationships/image" Target="../media/image1030.png"/><Relationship Id="rId795" Type="http://schemas.openxmlformats.org/officeDocument/2006/relationships/customXml" Target="../ink/ink1138.xml"/><Relationship Id="rId9" Type="http://schemas.openxmlformats.org/officeDocument/2006/relationships/customXml" Target="../ink/ink744.xml"/><Relationship Id="rId210" Type="http://schemas.openxmlformats.org/officeDocument/2006/relationships/image" Target="../media/image842.png"/><Relationship Id="rId448" Type="http://schemas.openxmlformats.org/officeDocument/2006/relationships/image" Target="../media/image961.png"/><Relationship Id="rId655" Type="http://schemas.openxmlformats.org/officeDocument/2006/relationships/image" Target="../media/image1063.png"/><Relationship Id="rId294" Type="http://schemas.openxmlformats.org/officeDocument/2006/relationships/image" Target="../media/image884.png"/><Relationship Id="rId308" Type="http://schemas.openxmlformats.org/officeDocument/2006/relationships/image" Target="../media/image891.png"/><Relationship Id="rId515" Type="http://schemas.openxmlformats.org/officeDocument/2006/relationships/customXml" Target="../ink/ink997.xml"/><Relationship Id="rId722" Type="http://schemas.openxmlformats.org/officeDocument/2006/relationships/image" Target="../media/image1095.png"/><Relationship Id="rId89" Type="http://schemas.openxmlformats.org/officeDocument/2006/relationships/customXml" Target="../ink/ink784.xml"/><Relationship Id="rId154" Type="http://schemas.openxmlformats.org/officeDocument/2006/relationships/image" Target="../media/image814.png"/><Relationship Id="rId361" Type="http://schemas.openxmlformats.org/officeDocument/2006/relationships/customXml" Target="../ink/ink920.xml"/><Relationship Id="rId599" Type="http://schemas.openxmlformats.org/officeDocument/2006/relationships/customXml" Target="../ink/ink1039.xml"/><Relationship Id="rId459" Type="http://schemas.openxmlformats.org/officeDocument/2006/relationships/customXml" Target="../ink/ink969.xml"/><Relationship Id="rId666" Type="http://schemas.openxmlformats.org/officeDocument/2006/relationships/customXml" Target="../ink/ink1073.xml"/><Relationship Id="rId16" Type="http://schemas.openxmlformats.org/officeDocument/2006/relationships/image" Target="../media/image745.png"/><Relationship Id="rId221" Type="http://schemas.openxmlformats.org/officeDocument/2006/relationships/customXml" Target="../ink/ink850.xml"/><Relationship Id="rId319" Type="http://schemas.openxmlformats.org/officeDocument/2006/relationships/customXml" Target="../ink/ink899.xml"/><Relationship Id="rId526" Type="http://schemas.openxmlformats.org/officeDocument/2006/relationships/image" Target="../media/image999.png"/><Relationship Id="rId733" Type="http://schemas.openxmlformats.org/officeDocument/2006/relationships/customXml" Target="../ink/ink1107.xml"/><Relationship Id="rId165" Type="http://schemas.openxmlformats.org/officeDocument/2006/relationships/customXml" Target="../ink/ink822.xml"/><Relationship Id="rId372" Type="http://schemas.openxmlformats.org/officeDocument/2006/relationships/image" Target="../media/image923.png"/><Relationship Id="rId677" Type="http://schemas.openxmlformats.org/officeDocument/2006/relationships/image" Target="../media/image1074.png"/><Relationship Id="rId800" Type="http://schemas.openxmlformats.org/officeDocument/2006/relationships/image" Target="../media/image1133.png"/><Relationship Id="rId232" Type="http://schemas.openxmlformats.org/officeDocument/2006/relationships/image" Target="../media/image853.png"/><Relationship Id="rId27" Type="http://schemas.openxmlformats.org/officeDocument/2006/relationships/customXml" Target="../ink/ink753.xml"/><Relationship Id="rId537" Type="http://schemas.openxmlformats.org/officeDocument/2006/relationships/customXml" Target="../ink/ink1008.xml"/><Relationship Id="rId744" Type="http://schemas.openxmlformats.org/officeDocument/2006/relationships/image" Target="../media/image1106.png"/><Relationship Id="rId80" Type="http://schemas.openxmlformats.org/officeDocument/2006/relationships/image" Target="../media/image777.png"/><Relationship Id="rId176" Type="http://schemas.openxmlformats.org/officeDocument/2006/relationships/image" Target="../media/image825.png"/><Relationship Id="rId383" Type="http://schemas.openxmlformats.org/officeDocument/2006/relationships/customXml" Target="../ink/ink931.xml"/><Relationship Id="rId590" Type="http://schemas.openxmlformats.org/officeDocument/2006/relationships/image" Target="../media/image1031.png"/><Relationship Id="rId604" Type="http://schemas.openxmlformats.org/officeDocument/2006/relationships/image" Target="../media/image1038.png"/><Relationship Id="rId243" Type="http://schemas.openxmlformats.org/officeDocument/2006/relationships/customXml" Target="../ink/ink861.xml"/><Relationship Id="rId450" Type="http://schemas.openxmlformats.org/officeDocument/2006/relationships/image" Target="../media/image962.png"/><Relationship Id="rId688" Type="http://schemas.openxmlformats.org/officeDocument/2006/relationships/image" Target="../media/image1079.png"/><Relationship Id="rId38" Type="http://schemas.openxmlformats.org/officeDocument/2006/relationships/image" Target="../media/image756.png"/><Relationship Id="rId103" Type="http://schemas.openxmlformats.org/officeDocument/2006/relationships/customXml" Target="../ink/ink791.xml"/><Relationship Id="rId310" Type="http://schemas.openxmlformats.org/officeDocument/2006/relationships/image" Target="../media/image892.png"/><Relationship Id="rId548" Type="http://schemas.openxmlformats.org/officeDocument/2006/relationships/image" Target="../media/image1010.png"/><Relationship Id="rId755" Type="http://schemas.openxmlformats.org/officeDocument/2006/relationships/customXml" Target="../ink/ink1118.xml"/><Relationship Id="rId91" Type="http://schemas.openxmlformats.org/officeDocument/2006/relationships/customXml" Target="../ink/ink785.xml"/><Relationship Id="rId187" Type="http://schemas.openxmlformats.org/officeDocument/2006/relationships/customXml" Target="../ink/ink833.xml"/><Relationship Id="rId394" Type="http://schemas.openxmlformats.org/officeDocument/2006/relationships/image" Target="../media/image934.png"/><Relationship Id="rId408" Type="http://schemas.openxmlformats.org/officeDocument/2006/relationships/image" Target="../media/image941.png"/><Relationship Id="rId615" Type="http://schemas.openxmlformats.org/officeDocument/2006/relationships/image" Target="../media/image1043.png"/><Relationship Id="rId254" Type="http://schemas.openxmlformats.org/officeDocument/2006/relationships/image" Target="../media/image864.png"/><Relationship Id="rId699" Type="http://schemas.openxmlformats.org/officeDocument/2006/relationships/customXml" Target="../ink/ink1090.xml"/><Relationship Id="rId49" Type="http://schemas.openxmlformats.org/officeDocument/2006/relationships/customXml" Target="../ink/ink764.xml"/><Relationship Id="rId114" Type="http://schemas.openxmlformats.org/officeDocument/2006/relationships/image" Target="../media/image794.png"/><Relationship Id="rId461" Type="http://schemas.openxmlformats.org/officeDocument/2006/relationships/customXml" Target="../ink/ink970.xml"/><Relationship Id="rId559" Type="http://schemas.openxmlformats.org/officeDocument/2006/relationships/customXml" Target="../ink/ink1019.xml"/><Relationship Id="rId766" Type="http://schemas.openxmlformats.org/officeDocument/2006/relationships/image" Target="../media/image1117.png"/><Relationship Id="rId198" Type="http://schemas.openxmlformats.org/officeDocument/2006/relationships/image" Target="../media/image836.png"/><Relationship Id="rId321" Type="http://schemas.openxmlformats.org/officeDocument/2006/relationships/customXml" Target="../ink/ink900.xml"/><Relationship Id="rId419" Type="http://schemas.openxmlformats.org/officeDocument/2006/relationships/customXml" Target="../ink/ink949.xml"/><Relationship Id="rId626" Type="http://schemas.openxmlformats.org/officeDocument/2006/relationships/customXml" Target="../ink/ink1053.xml"/><Relationship Id="rId265" Type="http://schemas.openxmlformats.org/officeDocument/2006/relationships/customXml" Target="../ink/ink872.xml"/><Relationship Id="rId472" Type="http://schemas.openxmlformats.org/officeDocument/2006/relationships/image" Target="../media/image973.png"/><Relationship Id="rId125" Type="http://schemas.openxmlformats.org/officeDocument/2006/relationships/customXml" Target="../ink/ink802.xml"/><Relationship Id="rId332" Type="http://schemas.openxmlformats.org/officeDocument/2006/relationships/image" Target="../media/image903.png"/><Relationship Id="rId777" Type="http://schemas.openxmlformats.org/officeDocument/2006/relationships/customXml" Target="../ink/ink1129.xml"/><Relationship Id="rId637" Type="http://schemas.openxmlformats.org/officeDocument/2006/relationships/image" Target="../media/image1054.png"/><Relationship Id="rId276" Type="http://schemas.openxmlformats.org/officeDocument/2006/relationships/image" Target="../media/image875.png"/><Relationship Id="rId483" Type="http://schemas.openxmlformats.org/officeDocument/2006/relationships/customXml" Target="../ink/ink981.xml"/><Relationship Id="rId690" Type="http://schemas.openxmlformats.org/officeDocument/2006/relationships/image" Target="../media/image1080.png"/><Relationship Id="rId704" Type="http://schemas.openxmlformats.org/officeDocument/2006/relationships/image" Target="../media/image1087.png"/><Relationship Id="rId40" Type="http://schemas.openxmlformats.org/officeDocument/2006/relationships/image" Target="../media/image757.png"/><Relationship Id="rId136" Type="http://schemas.openxmlformats.org/officeDocument/2006/relationships/image" Target="../media/image805.png"/><Relationship Id="rId343" Type="http://schemas.openxmlformats.org/officeDocument/2006/relationships/customXml" Target="../ink/ink911.xml"/><Relationship Id="rId550" Type="http://schemas.openxmlformats.org/officeDocument/2006/relationships/image" Target="../media/image1011.png"/><Relationship Id="rId788" Type="http://schemas.openxmlformats.org/officeDocument/2006/relationships/image" Target="../media/image1127.png"/><Relationship Id="rId203" Type="http://schemas.openxmlformats.org/officeDocument/2006/relationships/customXml" Target="../ink/ink841.xml"/><Relationship Id="rId648" Type="http://schemas.openxmlformats.org/officeDocument/2006/relationships/customXml" Target="../ink/ink1064.xml"/><Relationship Id="rId287" Type="http://schemas.openxmlformats.org/officeDocument/2006/relationships/customXml" Target="../ink/ink883.xml"/><Relationship Id="rId410" Type="http://schemas.openxmlformats.org/officeDocument/2006/relationships/image" Target="../media/image942.png"/><Relationship Id="rId494" Type="http://schemas.openxmlformats.org/officeDocument/2006/relationships/image" Target="../media/image983.png"/><Relationship Id="rId508" Type="http://schemas.openxmlformats.org/officeDocument/2006/relationships/image" Target="../media/image990.png"/><Relationship Id="rId715" Type="http://schemas.openxmlformats.org/officeDocument/2006/relationships/customXml" Target="../ink/ink1098.xml"/><Relationship Id="rId147" Type="http://schemas.openxmlformats.org/officeDocument/2006/relationships/customXml" Target="../ink/ink813.xml"/><Relationship Id="rId354" Type="http://schemas.openxmlformats.org/officeDocument/2006/relationships/image" Target="../media/image914.png"/><Relationship Id="rId799" Type="http://schemas.openxmlformats.org/officeDocument/2006/relationships/customXml" Target="../ink/ink1140.xml"/><Relationship Id="rId51" Type="http://schemas.openxmlformats.org/officeDocument/2006/relationships/customXml" Target="../ink/ink765.xml"/><Relationship Id="rId561" Type="http://schemas.openxmlformats.org/officeDocument/2006/relationships/customXml" Target="../ink/ink1020.xml"/><Relationship Id="rId659" Type="http://schemas.openxmlformats.org/officeDocument/2006/relationships/image" Target="../media/image1065.png"/><Relationship Id="rId214" Type="http://schemas.openxmlformats.org/officeDocument/2006/relationships/image" Target="../media/image844.png"/><Relationship Id="rId298" Type="http://schemas.openxmlformats.org/officeDocument/2006/relationships/image" Target="../media/image886.png"/><Relationship Id="rId421" Type="http://schemas.openxmlformats.org/officeDocument/2006/relationships/customXml" Target="../ink/ink950.xml"/><Relationship Id="rId519" Type="http://schemas.openxmlformats.org/officeDocument/2006/relationships/customXml" Target="../ink/ink999.xml"/><Relationship Id="rId158" Type="http://schemas.openxmlformats.org/officeDocument/2006/relationships/image" Target="../media/image816.png"/><Relationship Id="rId726" Type="http://schemas.openxmlformats.org/officeDocument/2006/relationships/image" Target="../media/image1097.png"/><Relationship Id="rId62" Type="http://schemas.openxmlformats.org/officeDocument/2006/relationships/image" Target="../media/image768.png"/><Relationship Id="rId365" Type="http://schemas.openxmlformats.org/officeDocument/2006/relationships/customXml" Target="../ink/ink922.xml"/><Relationship Id="rId572" Type="http://schemas.openxmlformats.org/officeDocument/2006/relationships/image" Target="../media/image1022.png"/><Relationship Id="rId225" Type="http://schemas.openxmlformats.org/officeDocument/2006/relationships/customXml" Target="../ink/ink852.xml"/><Relationship Id="rId432" Type="http://schemas.openxmlformats.org/officeDocument/2006/relationships/image" Target="../media/image953.png"/><Relationship Id="rId737" Type="http://schemas.openxmlformats.org/officeDocument/2006/relationships/customXml" Target="../ink/ink1109.xml"/><Relationship Id="rId73" Type="http://schemas.openxmlformats.org/officeDocument/2006/relationships/customXml" Target="../ink/ink776.xml"/><Relationship Id="rId169" Type="http://schemas.openxmlformats.org/officeDocument/2006/relationships/customXml" Target="../ink/ink824.xml"/><Relationship Id="rId376" Type="http://schemas.openxmlformats.org/officeDocument/2006/relationships/image" Target="../media/image925.png"/><Relationship Id="rId583" Type="http://schemas.openxmlformats.org/officeDocument/2006/relationships/customXml" Target="../ink/ink1031.xml"/><Relationship Id="rId790" Type="http://schemas.openxmlformats.org/officeDocument/2006/relationships/image" Target="../media/image1128.png"/><Relationship Id="rId804" Type="http://schemas.openxmlformats.org/officeDocument/2006/relationships/image" Target="../media/image1135.png"/><Relationship Id="rId4" Type="http://schemas.openxmlformats.org/officeDocument/2006/relationships/image" Target="../media/image739.png"/><Relationship Id="rId236" Type="http://schemas.openxmlformats.org/officeDocument/2006/relationships/image" Target="../media/image855.png"/><Relationship Id="rId443" Type="http://schemas.openxmlformats.org/officeDocument/2006/relationships/customXml" Target="../ink/ink961.xml"/><Relationship Id="rId650" Type="http://schemas.openxmlformats.org/officeDocument/2006/relationships/customXml" Target="../ink/ink1065.xml"/><Relationship Id="rId303" Type="http://schemas.openxmlformats.org/officeDocument/2006/relationships/customXml" Target="../ink/ink891.xml"/><Relationship Id="rId748" Type="http://schemas.openxmlformats.org/officeDocument/2006/relationships/image" Target="../media/image1108.png"/><Relationship Id="rId84" Type="http://schemas.openxmlformats.org/officeDocument/2006/relationships/image" Target="../media/image779.png"/><Relationship Id="rId387" Type="http://schemas.openxmlformats.org/officeDocument/2006/relationships/customXml" Target="../ink/ink933.xml"/><Relationship Id="rId510" Type="http://schemas.openxmlformats.org/officeDocument/2006/relationships/image" Target="../media/image991.png"/><Relationship Id="rId594" Type="http://schemas.openxmlformats.org/officeDocument/2006/relationships/image" Target="../media/image1033.png"/><Relationship Id="rId608" Type="http://schemas.openxmlformats.org/officeDocument/2006/relationships/customXml" Target="../ink/ink1044.xml"/><Relationship Id="rId247" Type="http://schemas.openxmlformats.org/officeDocument/2006/relationships/customXml" Target="../ink/ink863.xml"/><Relationship Id="rId107" Type="http://schemas.openxmlformats.org/officeDocument/2006/relationships/customXml" Target="../ink/ink793.xml"/><Relationship Id="rId454" Type="http://schemas.openxmlformats.org/officeDocument/2006/relationships/image" Target="../media/image964.png"/><Relationship Id="rId661" Type="http://schemas.openxmlformats.org/officeDocument/2006/relationships/image" Target="../media/image1066.png"/><Relationship Id="rId759" Type="http://schemas.openxmlformats.org/officeDocument/2006/relationships/customXml" Target="../ink/ink1120.xml"/><Relationship Id="rId11" Type="http://schemas.openxmlformats.org/officeDocument/2006/relationships/customXml" Target="../ink/ink745.xml"/><Relationship Id="rId314" Type="http://schemas.openxmlformats.org/officeDocument/2006/relationships/image" Target="../media/image894.png"/><Relationship Id="rId398" Type="http://schemas.openxmlformats.org/officeDocument/2006/relationships/image" Target="../media/image936.png"/><Relationship Id="rId521" Type="http://schemas.openxmlformats.org/officeDocument/2006/relationships/customXml" Target="../ink/ink1000.xml"/><Relationship Id="rId619" Type="http://schemas.openxmlformats.org/officeDocument/2006/relationships/image" Target="../media/image1045.png"/><Relationship Id="rId95" Type="http://schemas.openxmlformats.org/officeDocument/2006/relationships/customXml" Target="../ink/ink787.xml"/><Relationship Id="rId160" Type="http://schemas.openxmlformats.org/officeDocument/2006/relationships/image" Target="../media/image817.png"/><Relationship Id="rId258" Type="http://schemas.openxmlformats.org/officeDocument/2006/relationships/image" Target="../media/image866.png"/><Relationship Id="rId465" Type="http://schemas.openxmlformats.org/officeDocument/2006/relationships/customXml" Target="../ink/ink972.xml"/><Relationship Id="rId672" Type="http://schemas.openxmlformats.org/officeDocument/2006/relationships/customXml" Target="../ink/ink1076.xml"/><Relationship Id="rId22" Type="http://schemas.openxmlformats.org/officeDocument/2006/relationships/image" Target="../media/image748.png"/><Relationship Id="rId118" Type="http://schemas.openxmlformats.org/officeDocument/2006/relationships/image" Target="../media/image796.png"/><Relationship Id="rId325" Type="http://schemas.openxmlformats.org/officeDocument/2006/relationships/customXml" Target="../ink/ink902.xml"/><Relationship Id="rId532" Type="http://schemas.openxmlformats.org/officeDocument/2006/relationships/image" Target="../media/image1002.png"/><Relationship Id="rId171" Type="http://schemas.openxmlformats.org/officeDocument/2006/relationships/customXml" Target="../ink/ink825.xml"/><Relationship Id="rId269" Type="http://schemas.openxmlformats.org/officeDocument/2006/relationships/customXml" Target="../ink/ink874.xml"/><Relationship Id="rId476" Type="http://schemas.openxmlformats.org/officeDocument/2006/relationships/image" Target="../media/image975.png"/><Relationship Id="rId683" Type="http://schemas.openxmlformats.org/officeDocument/2006/relationships/customXml" Target="../ink/ink108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95.png"/><Relationship Id="rId671" Type="http://schemas.openxmlformats.org/officeDocument/2006/relationships/image" Target="../media/image1472.png"/><Relationship Id="rId769" Type="http://schemas.openxmlformats.org/officeDocument/2006/relationships/image" Target="../media/image1521.png"/><Relationship Id="rId976" Type="http://schemas.openxmlformats.org/officeDocument/2006/relationships/customXml" Target="../ink/ink1631.xml"/><Relationship Id="rId21" Type="http://schemas.openxmlformats.org/officeDocument/2006/relationships/image" Target="../media/image1147.png"/><Relationship Id="rId324" Type="http://schemas.openxmlformats.org/officeDocument/2006/relationships/customXml" Target="../ink/ink1305.xml"/><Relationship Id="rId531" Type="http://schemas.openxmlformats.org/officeDocument/2006/relationships/image" Target="../media/image1402.png"/><Relationship Id="rId629" Type="http://schemas.openxmlformats.org/officeDocument/2006/relationships/image" Target="../media/image1451.png"/><Relationship Id="rId170" Type="http://schemas.openxmlformats.org/officeDocument/2006/relationships/customXml" Target="../ink/ink1228.xml"/><Relationship Id="rId836" Type="http://schemas.openxmlformats.org/officeDocument/2006/relationships/customXml" Target="../ink/ink1561.xml"/><Relationship Id="rId268" Type="http://schemas.openxmlformats.org/officeDocument/2006/relationships/customXml" Target="../ink/ink1277.xml"/><Relationship Id="rId475" Type="http://schemas.openxmlformats.org/officeDocument/2006/relationships/image" Target="../media/image1374.png"/><Relationship Id="rId682" Type="http://schemas.openxmlformats.org/officeDocument/2006/relationships/customXml" Target="../ink/ink1484.xml"/><Relationship Id="rId903" Type="http://schemas.openxmlformats.org/officeDocument/2006/relationships/image" Target="../media/image1588.png"/><Relationship Id="rId32" Type="http://schemas.openxmlformats.org/officeDocument/2006/relationships/customXml" Target="../ink/ink1159.xml"/><Relationship Id="rId128" Type="http://schemas.openxmlformats.org/officeDocument/2006/relationships/customXml" Target="../ink/ink1207.xml"/><Relationship Id="rId335" Type="http://schemas.openxmlformats.org/officeDocument/2006/relationships/image" Target="../media/image1304.png"/><Relationship Id="rId542" Type="http://schemas.openxmlformats.org/officeDocument/2006/relationships/customXml" Target="../ink/ink1414.xml"/><Relationship Id="rId987" Type="http://schemas.openxmlformats.org/officeDocument/2006/relationships/image" Target="../media/image1630.png"/><Relationship Id="rId181" Type="http://schemas.openxmlformats.org/officeDocument/2006/relationships/image" Target="../media/image1227.png"/><Relationship Id="rId402" Type="http://schemas.openxmlformats.org/officeDocument/2006/relationships/customXml" Target="../ink/ink1344.xml"/><Relationship Id="rId847" Type="http://schemas.openxmlformats.org/officeDocument/2006/relationships/image" Target="../media/image1560.png"/><Relationship Id="rId279" Type="http://schemas.openxmlformats.org/officeDocument/2006/relationships/image" Target="../media/image1276.png"/><Relationship Id="rId486" Type="http://schemas.openxmlformats.org/officeDocument/2006/relationships/customXml" Target="../ink/ink1386.xml"/><Relationship Id="rId693" Type="http://schemas.openxmlformats.org/officeDocument/2006/relationships/image" Target="../media/image1483.png"/><Relationship Id="rId707" Type="http://schemas.openxmlformats.org/officeDocument/2006/relationships/image" Target="../media/image1490.png"/><Relationship Id="rId914" Type="http://schemas.openxmlformats.org/officeDocument/2006/relationships/customXml" Target="../ink/ink1600.xml"/><Relationship Id="rId43" Type="http://schemas.openxmlformats.org/officeDocument/2006/relationships/image" Target="../media/image1158.png"/><Relationship Id="rId139" Type="http://schemas.openxmlformats.org/officeDocument/2006/relationships/image" Target="../media/image1206.png"/><Relationship Id="rId346" Type="http://schemas.openxmlformats.org/officeDocument/2006/relationships/customXml" Target="../ink/ink1316.xml"/><Relationship Id="rId553" Type="http://schemas.openxmlformats.org/officeDocument/2006/relationships/image" Target="../media/image1413.png"/><Relationship Id="rId760" Type="http://schemas.openxmlformats.org/officeDocument/2006/relationships/customXml" Target="../ink/ink1523.xml"/><Relationship Id="rId998" Type="http://schemas.openxmlformats.org/officeDocument/2006/relationships/customXml" Target="../ink/ink1642.xml"/><Relationship Id="rId192" Type="http://schemas.openxmlformats.org/officeDocument/2006/relationships/customXml" Target="../ink/ink1239.xml"/><Relationship Id="rId206" Type="http://schemas.openxmlformats.org/officeDocument/2006/relationships/customXml" Target="../ink/ink1246.xml"/><Relationship Id="rId413" Type="http://schemas.openxmlformats.org/officeDocument/2006/relationships/image" Target="../media/image1343.png"/><Relationship Id="rId858" Type="http://schemas.openxmlformats.org/officeDocument/2006/relationships/customXml" Target="../ink/ink1572.xml"/><Relationship Id="rId497" Type="http://schemas.openxmlformats.org/officeDocument/2006/relationships/image" Target="../media/image1385.png"/><Relationship Id="rId620" Type="http://schemas.openxmlformats.org/officeDocument/2006/relationships/customXml" Target="../ink/ink1453.xml"/><Relationship Id="rId718" Type="http://schemas.openxmlformats.org/officeDocument/2006/relationships/customXml" Target="../ink/ink1502.xml"/><Relationship Id="rId925" Type="http://schemas.openxmlformats.org/officeDocument/2006/relationships/image" Target="../media/image1599.png"/><Relationship Id="rId357" Type="http://schemas.openxmlformats.org/officeDocument/2006/relationships/image" Target="../media/image1315.png"/><Relationship Id="rId54" Type="http://schemas.openxmlformats.org/officeDocument/2006/relationships/customXml" Target="../ink/ink1170.xml"/><Relationship Id="rId217" Type="http://schemas.openxmlformats.org/officeDocument/2006/relationships/image" Target="../media/image1245.png"/><Relationship Id="rId564" Type="http://schemas.openxmlformats.org/officeDocument/2006/relationships/customXml" Target="../ink/ink1425.xml"/><Relationship Id="rId771" Type="http://schemas.openxmlformats.org/officeDocument/2006/relationships/image" Target="../media/image1522.png"/><Relationship Id="rId869" Type="http://schemas.openxmlformats.org/officeDocument/2006/relationships/image" Target="../media/image1571.png"/><Relationship Id="rId424" Type="http://schemas.openxmlformats.org/officeDocument/2006/relationships/customXml" Target="../ink/ink1355.xml"/><Relationship Id="rId631" Type="http://schemas.openxmlformats.org/officeDocument/2006/relationships/image" Target="../media/image1452.png"/><Relationship Id="rId729" Type="http://schemas.openxmlformats.org/officeDocument/2006/relationships/image" Target="../media/image1501.png"/><Relationship Id="rId270" Type="http://schemas.openxmlformats.org/officeDocument/2006/relationships/customXml" Target="../ink/ink1278.xml"/><Relationship Id="rId936" Type="http://schemas.openxmlformats.org/officeDocument/2006/relationships/customXml" Target="../ink/ink1611.xml"/><Relationship Id="rId65" Type="http://schemas.openxmlformats.org/officeDocument/2006/relationships/image" Target="../media/image1169.png"/><Relationship Id="rId130" Type="http://schemas.openxmlformats.org/officeDocument/2006/relationships/customXml" Target="../ink/ink1208.xml"/><Relationship Id="rId368" Type="http://schemas.openxmlformats.org/officeDocument/2006/relationships/customXml" Target="../ink/ink1327.xml"/><Relationship Id="rId575" Type="http://schemas.openxmlformats.org/officeDocument/2006/relationships/image" Target="../media/image1424.png"/><Relationship Id="rId782" Type="http://schemas.openxmlformats.org/officeDocument/2006/relationships/customXml" Target="../ink/ink1534.xml"/><Relationship Id="rId228" Type="http://schemas.openxmlformats.org/officeDocument/2006/relationships/customXml" Target="../ink/ink1257.xml"/><Relationship Id="rId435" Type="http://schemas.openxmlformats.org/officeDocument/2006/relationships/image" Target="../media/image1354.png"/><Relationship Id="rId642" Type="http://schemas.openxmlformats.org/officeDocument/2006/relationships/customXml" Target="../ink/ink1464.xml"/><Relationship Id="rId281" Type="http://schemas.openxmlformats.org/officeDocument/2006/relationships/image" Target="../media/image1277.png"/><Relationship Id="rId502" Type="http://schemas.openxmlformats.org/officeDocument/2006/relationships/customXml" Target="../ink/ink1394.xml"/><Relationship Id="rId947" Type="http://schemas.openxmlformats.org/officeDocument/2006/relationships/image" Target="../media/image1610.png"/><Relationship Id="rId76" Type="http://schemas.openxmlformats.org/officeDocument/2006/relationships/customXml" Target="../ink/ink1181.xml"/><Relationship Id="rId141" Type="http://schemas.openxmlformats.org/officeDocument/2006/relationships/image" Target="../media/image1207.png"/><Relationship Id="rId379" Type="http://schemas.openxmlformats.org/officeDocument/2006/relationships/image" Target="../media/image1326.png"/><Relationship Id="rId586" Type="http://schemas.openxmlformats.org/officeDocument/2006/relationships/customXml" Target="../ink/ink1436.xml"/><Relationship Id="rId793" Type="http://schemas.openxmlformats.org/officeDocument/2006/relationships/image" Target="../media/image1533.png"/><Relationship Id="rId807" Type="http://schemas.openxmlformats.org/officeDocument/2006/relationships/image" Target="../media/image1540.png"/><Relationship Id="rId7" Type="http://schemas.openxmlformats.org/officeDocument/2006/relationships/image" Target="../media/image1140.png"/><Relationship Id="rId239" Type="http://schemas.openxmlformats.org/officeDocument/2006/relationships/image" Target="../media/image1256.png"/><Relationship Id="rId446" Type="http://schemas.openxmlformats.org/officeDocument/2006/relationships/customXml" Target="../ink/ink1366.xml"/><Relationship Id="rId653" Type="http://schemas.openxmlformats.org/officeDocument/2006/relationships/image" Target="../media/image1463.png"/><Relationship Id="rId292" Type="http://schemas.openxmlformats.org/officeDocument/2006/relationships/customXml" Target="../ink/ink1289.xml"/><Relationship Id="rId306" Type="http://schemas.openxmlformats.org/officeDocument/2006/relationships/customXml" Target="../ink/ink1296.xml"/><Relationship Id="rId860" Type="http://schemas.openxmlformats.org/officeDocument/2006/relationships/customXml" Target="../ink/ink1573.xml"/><Relationship Id="rId958" Type="http://schemas.openxmlformats.org/officeDocument/2006/relationships/customXml" Target="../ink/ink1622.xml"/><Relationship Id="rId87" Type="http://schemas.openxmlformats.org/officeDocument/2006/relationships/image" Target="../media/image1180.png"/><Relationship Id="rId513" Type="http://schemas.openxmlformats.org/officeDocument/2006/relationships/image" Target="../media/image1393.png"/><Relationship Id="rId597" Type="http://schemas.openxmlformats.org/officeDocument/2006/relationships/image" Target="../media/image1435.png"/><Relationship Id="rId720" Type="http://schemas.openxmlformats.org/officeDocument/2006/relationships/customXml" Target="../ink/ink1503.xml"/><Relationship Id="rId818" Type="http://schemas.openxmlformats.org/officeDocument/2006/relationships/customXml" Target="../ink/ink1552.xml"/><Relationship Id="rId152" Type="http://schemas.openxmlformats.org/officeDocument/2006/relationships/customXml" Target="../ink/ink1219.xml"/><Relationship Id="rId457" Type="http://schemas.openxmlformats.org/officeDocument/2006/relationships/image" Target="../media/image1365.png"/><Relationship Id="rId1003" Type="http://schemas.openxmlformats.org/officeDocument/2006/relationships/image" Target="../media/image1638.png"/><Relationship Id="rId664" Type="http://schemas.openxmlformats.org/officeDocument/2006/relationships/customXml" Target="../ink/ink1475.xml"/><Relationship Id="rId871" Type="http://schemas.openxmlformats.org/officeDocument/2006/relationships/image" Target="../media/image1572.png"/><Relationship Id="rId969" Type="http://schemas.openxmlformats.org/officeDocument/2006/relationships/image" Target="../media/image1621.png"/><Relationship Id="rId14" Type="http://schemas.openxmlformats.org/officeDocument/2006/relationships/customXml" Target="../ink/ink1150.xml"/><Relationship Id="rId317" Type="http://schemas.openxmlformats.org/officeDocument/2006/relationships/image" Target="../media/image1295.png"/><Relationship Id="rId524" Type="http://schemas.openxmlformats.org/officeDocument/2006/relationships/customXml" Target="../ink/ink1405.xml"/><Relationship Id="rId731" Type="http://schemas.openxmlformats.org/officeDocument/2006/relationships/image" Target="../media/image1502.png"/><Relationship Id="rId98" Type="http://schemas.openxmlformats.org/officeDocument/2006/relationships/customXml" Target="../ink/ink1192.xml"/><Relationship Id="rId163" Type="http://schemas.openxmlformats.org/officeDocument/2006/relationships/image" Target="../media/image1218.png"/><Relationship Id="rId370" Type="http://schemas.openxmlformats.org/officeDocument/2006/relationships/customXml" Target="../ink/ink1328.xml"/><Relationship Id="rId829" Type="http://schemas.openxmlformats.org/officeDocument/2006/relationships/image" Target="../media/image1551.png"/><Relationship Id="rId230" Type="http://schemas.openxmlformats.org/officeDocument/2006/relationships/customXml" Target="../ink/ink1258.xml"/><Relationship Id="rId468" Type="http://schemas.openxmlformats.org/officeDocument/2006/relationships/customXml" Target="../ink/ink1377.xml"/><Relationship Id="rId675" Type="http://schemas.openxmlformats.org/officeDocument/2006/relationships/image" Target="../media/image1474.png"/><Relationship Id="rId882" Type="http://schemas.openxmlformats.org/officeDocument/2006/relationships/customXml" Target="../ink/ink1584.xml"/><Relationship Id="rId25" Type="http://schemas.openxmlformats.org/officeDocument/2006/relationships/image" Target="../media/image1149.png"/><Relationship Id="rId328" Type="http://schemas.openxmlformats.org/officeDocument/2006/relationships/customXml" Target="../ink/ink1307.xml"/><Relationship Id="rId535" Type="http://schemas.openxmlformats.org/officeDocument/2006/relationships/image" Target="../media/image1404.png"/><Relationship Id="rId742" Type="http://schemas.openxmlformats.org/officeDocument/2006/relationships/customXml" Target="../ink/ink1514.xml"/><Relationship Id="rId174" Type="http://schemas.openxmlformats.org/officeDocument/2006/relationships/customXml" Target="../ink/ink1230.xml"/><Relationship Id="rId381" Type="http://schemas.openxmlformats.org/officeDocument/2006/relationships/image" Target="../media/image1327.png"/><Relationship Id="rId602" Type="http://schemas.openxmlformats.org/officeDocument/2006/relationships/customXml" Target="../ink/ink1444.xml"/><Relationship Id="rId241" Type="http://schemas.openxmlformats.org/officeDocument/2006/relationships/image" Target="../media/image1257.png"/><Relationship Id="rId479" Type="http://schemas.openxmlformats.org/officeDocument/2006/relationships/image" Target="../media/image1376.png"/><Relationship Id="rId686" Type="http://schemas.openxmlformats.org/officeDocument/2006/relationships/customXml" Target="../ink/ink1486.xml"/><Relationship Id="rId893" Type="http://schemas.openxmlformats.org/officeDocument/2006/relationships/image" Target="../media/image1583.png"/><Relationship Id="rId907" Type="http://schemas.openxmlformats.org/officeDocument/2006/relationships/image" Target="../media/image1590.png"/><Relationship Id="rId36" Type="http://schemas.openxmlformats.org/officeDocument/2006/relationships/customXml" Target="../ink/ink1161.xml"/><Relationship Id="rId339" Type="http://schemas.openxmlformats.org/officeDocument/2006/relationships/image" Target="../media/image1306.png"/><Relationship Id="rId546" Type="http://schemas.openxmlformats.org/officeDocument/2006/relationships/customXml" Target="../ink/ink1416.xml"/><Relationship Id="rId753" Type="http://schemas.openxmlformats.org/officeDocument/2006/relationships/image" Target="../media/image1513.png"/><Relationship Id="rId101" Type="http://schemas.openxmlformats.org/officeDocument/2006/relationships/image" Target="../media/image1187.png"/><Relationship Id="rId185" Type="http://schemas.openxmlformats.org/officeDocument/2006/relationships/image" Target="../media/image1229.png"/><Relationship Id="rId406" Type="http://schemas.openxmlformats.org/officeDocument/2006/relationships/customXml" Target="../ink/ink1346.xml"/><Relationship Id="rId960" Type="http://schemas.openxmlformats.org/officeDocument/2006/relationships/customXml" Target="../ink/ink1623.xml"/><Relationship Id="rId392" Type="http://schemas.openxmlformats.org/officeDocument/2006/relationships/customXml" Target="../ink/ink1339.xml"/><Relationship Id="rId613" Type="http://schemas.openxmlformats.org/officeDocument/2006/relationships/image" Target="../media/image1443.png"/><Relationship Id="rId697" Type="http://schemas.openxmlformats.org/officeDocument/2006/relationships/image" Target="../media/image1485.png"/><Relationship Id="rId820" Type="http://schemas.openxmlformats.org/officeDocument/2006/relationships/customXml" Target="../ink/ink1553.xml"/><Relationship Id="rId918" Type="http://schemas.openxmlformats.org/officeDocument/2006/relationships/customXml" Target="../ink/ink1602.xml"/><Relationship Id="rId252" Type="http://schemas.openxmlformats.org/officeDocument/2006/relationships/customXml" Target="../ink/ink1269.xml"/><Relationship Id="rId47" Type="http://schemas.openxmlformats.org/officeDocument/2006/relationships/image" Target="../media/image1160.png"/><Relationship Id="rId112" Type="http://schemas.openxmlformats.org/officeDocument/2006/relationships/customXml" Target="../ink/ink1199.xml"/><Relationship Id="rId557" Type="http://schemas.openxmlformats.org/officeDocument/2006/relationships/image" Target="../media/image1415.png"/><Relationship Id="rId764" Type="http://schemas.openxmlformats.org/officeDocument/2006/relationships/customXml" Target="../ink/ink1525.xml"/><Relationship Id="rId971" Type="http://schemas.openxmlformats.org/officeDocument/2006/relationships/image" Target="../media/image1622.png"/><Relationship Id="rId196" Type="http://schemas.openxmlformats.org/officeDocument/2006/relationships/customXml" Target="../ink/ink1241.xml"/><Relationship Id="rId417" Type="http://schemas.openxmlformats.org/officeDocument/2006/relationships/image" Target="../media/image1345.png"/><Relationship Id="rId624" Type="http://schemas.openxmlformats.org/officeDocument/2006/relationships/customXml" Target="../ink/ink1455.xml"/><Relationship Id="rId831" Type="http://schemas.openxmlformats.org/officeDocument/2006/relationships/image" Target="../media/image1552.png"/><Relationship Id="rId263" Type="http://schemas.openxmlformats.org/officeDocument/2006/relationships/image" Target="../media/image1268.png"/><Relationship Id="rId470" Type="http://schemas.openxmlformats.org/officeDocument/2006/relationships/customXml" Target="../ink/ink1378.xml"/><Relationship Id="rId929" Type="http://schemas.openxmlformats.org/officeDocument/2006/relationships/image" Target="../media/image1601.png"/><Relationship Id="rId58" Type="http://schemas.openxmlformats.org/officeDocument/2006/relationships/customXml" Target="../ink/ink1172.xml"/><Relationship Id="rId123" Type="http://schemas.openxmlformats.org/officeDocument/2006/relationships/image" Target="../media/image1198.png"/><Relationship Id="rId330" Type="http://schemas.openxmlformats.org/officeDocument/2006/relationships/customXml" Target="../ink/ink1308.xml"/><Relationship Id="rId568" Type="http://schemas.openxmlformats.org/officeDocument/2006/relationships/customXml" Target="../ink/ink1427.xml"/><Relationship Id="rId775" Type="http://schemas.openxmlformats.org/officeDocument/2006/relationships/image" Target="../media/image1524.png"/><Relationship Id="rId982" Type="http://schemas.openxmlformats.org/officeDocument/2006/relationships/customXml" Target="../ink/ink1634.xml"/><Relationship Id="rId428" Type="http://schemas.openxmlformats.org/officeDocument/2006/relationships/customXml" Target="../ink/ink1357.xml"/><Relationship Id="rId635" Type="http://schemas.openxmlformats.org/officeDocument/2006/relationships/image" Target="../media/image1454.png"/><Relationship Id="rId842" Type="http://schemas.openxmlformats.org/officeDocument/2006/relationships/customXml" Target="../ink/ink1564.xml"/><Relationship Id="rId274" Type="http://schemas.openxmlformats.org/officeDocument/2006/relationships/customXml" Target="../ink/ink1280.xml"/><Relationship Id="rId481" Type="http://schemas.openxmlformats.org/officeDocument/2006/relationships/image" Target="../media/image1377.png"/><Relationship Id="rId702" Type="http://schemas.openxmlformats.org/officeDocument/2006/relationships/customXml" Target="../ink/ink1494.xml"/><Relationship Id="rId69" Type="http://schemas.openxmlformats.org/officeDocument/2006/relationships/image" Target="../media/image1171.png"/><Relationship Id="rId134" Type="http://schemas.openxmlformats.org/officeDocument/2006/relationships/customXml" Target="../ink/ink1210.xml"/><Relationship Id="rId579" Type="http://schemas.openxmlformats.org/officeDocument/2006/relationships/image" Target="../media/image1426.png"/><Relationship Id="rId786" Type="http://schemas.openxmlformats.org/officeDocument/2006/relationships/customXml" Target="../ink/ink1536.xml"/><Relationship Id="rId993" Type="http://schemas.openxmlformats.org/officeDocument/2006/relationships/image" Target="../media/image1633.png"/><Relationship Id="rId341" Type="http://schemas.openxmlformats.org/officeDocument/2006/relationships/image" Target="../media/image1307.png"/><Relationship Id="rId439" Type="http://schemas.openxmlformats.org/officeDocument/2006/relationships/image" Target="../media/image1356.png"/><Relationship Id="rId646" Type="http://schemas.openxmlformats.org/officeDocument/2006/relationships/customXml" Target="../ink/ink1466.xml"/><Relationship Id="rId201" Type="http://schemas.openxmlformats.org/officeDocument/2006/relationships/image" Target="../media/image1237.png"/><Relationship Id="rId285" Type="http://schemas.openxmlformats.org/officeDocument/2006/relationships/image" Target="../media/image1279.png"/><Relationship Id="rId506" Type="http://schemas.openxmlformats.org/officeDocument/2006/relationships/customXml" Target="../ink/ink1396.xml"/><Relationship Id="rId853" Type="http://schemas.openxmlformats.org/officeDocument/2006/relationships/image" Target="../media/image1563.png"/><Relationship Id="rId492" Type="http://schemas.openxmlformats.org/officeDocument/2006/relationships/customXml" Target="../ink/ink1389.xml"/><Relationship Id="rId713" Type="http://schemas.openxmlformats.org/officeDocument/2006/relationships/image" Target="../media/image1493.png"/><Relationship Id="rId797" Type="http://schemas.openxmlformats.org/officeDocument/2006/relationships/image" Target="../media/image1535.png"/><Relationship Id="rId920" Type="http://schemas.openxmlformats.org/officeDocument/2006/relationships/customXml" Target="../ink/ink1603.xml"/><Relationship Id="rId145" Type="http://schemas.openxmlformats.org/officeDocument/2006/relationships/image" Target="../media/image1209.png"/><Relationship Id="rId352" Type="http://schemas.openxmlformats.org/officeDocument/2006/relationships/customXml" Target="../ink/ink1319.xml"/><Relationship Id="rId212" Type="http://schemas.openxmlformats.org/officeDocument/2006/relationships/customXml" Target="../ink/ink1249.xml"/><Relationship Id="rId657" Type="http://schemas.openxmlformats.org/officeDocument/2006/relationships/image" Target="../media/image1465.png"/><Relationship Id="rId864" Type="http://schemas.openxmlformats.org/officeDocument/2006/relationships/customXml" Target="../ink/ink1575.xml"/><Relationship Id="rId296" Type="http://schemas.openxmlformats.org/officeDocument/2006/relationships/customXml" Target="../ink/ink1291.xml"/><Relationship Id="rId517" Type="http://schemas.openxmlformats.org/officeDocument/2006/relationships/image" Target="../media/image1395.png"/><Relationship Id="rId724" Type="http://schemas.openxmlformats.org/officeDocument/2006/relationships/customXml" Target="../ink/ink1505.xml"/><Relationship Id="rId931" Type="http://schemas.openxmlformats.org/officeDocument/2006/relationships/image" Target="../media/image1602.png"/><Relationship Id="rId60" Type="http://schemas.openxmlformats.org/officeDocument/2006/relationships/customXml" Target="../ink/ink1173.xml"/><Relationship Id="rId156" Type="http://schemas.openxmlformats.org/officeDocument/2006/relationships/customXml" Target="../ink/ink1221.xml"/><Relationship Id="rId363" Type="http://schemas.openxmlformats.org/officeDocument/2006/relationships/image" Target="../media/image1318.png"/><Relationship Id="rId570" Type="http://schemas.openxmlformats.org/officeDocument/2006/relationships/customXml" Target="../ink/ink1428.xml"/><Relationship Id="rId223" Type="http://schemas.openxmlformats.org/officeDocument/2006/relationships/image" Target="../media/image1248.png"/><Relationship Id="rId430" Type="http://schemas.openxmlformats.org/officeDocument/2006/relationships/customXml" Target="../ink/ink1358.xml"/><Relationship Id="rId668" Type="http://schemas.openxmlformats.org/officeDocument/2006/relationships/customXml" Target="../ink/ink1477.xml"/><Relationship Id="rId875" Type="http://schemas.openxmlformats.org/officeDocument/2006/relationships/image" Target="../media/image1574.png"/><Relationship Id="rId18" Type="http://schemas.openxmlformats.org/officeDocument/2006/relationships/customXml" Target="../ink/ink1152.xml"/><Relationship Id="rId528" Type="http://schemas.openxmlformats.org/officeDocument/2006/relationships/customXml" Target="../ink/ink1407.xml"/><Relationship Id="rId735" Type="http://schemas.openxmlformats.org/officeDocument/2006/relationships/image" Target="../media/image1504.png"/><Relationship Id="rId942" Type="http://schemas.openxmlformats.org/officeDocument/2006/relationships/customXml" Target="../ink/ink1614.xml"/><Relationship Id="rId167" Type="http://schemas.openxmlformats.org/officeDocument/2006/relationships/image" Target="../media/image1220.png"/><Relationship Id="rId374" Type="http://schemas.openxmlformats.org/officeDocument/2006/relationships/customXml" Target="../ink/ink1330.xml"/><Relationship Id="rId581" Type="http://schemas.openxmlformats.org/officeDocument/2006/relationships/image" Target="../media/image1427.png"/><Relationship Id="rId71" Type="http://schemas.openxmlformats.org/officeDocument/2006/relationships/image" Target="../media/image1172.png"/><Relationship Id="rId234" Type="http://schemas.openxmlformats.org/officeDocument/2006/relationships/customXml" Target="../ink/ink1260.xml"/><Relationship Id="rId679" Type="http://schemas.openxmlformats.org/officeDocument/2006/relationships/image" Target="../media/image1476.png"/><Relationship Id="rId802" Type="http://schemas.openxmlformats.org/officeDocument/2006/relationships/customXml" Target="../ink/ink1544.xml"/><Relationship Id="rId886" Type="http://schemas.openxmlformats.org/officeDocument/2006/relationships/customXml" Target="../ink/ink1586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1151.png"/><Relationship Id="rId441" Type="http://schemas.openxmlformats.org/officeDocument/2006/relationships/image" Target="../media/image1357.png"/><Relationship Id="rId539" Type="http://schemas.openxmlformats.org/officeDocument/2006/relationships/image" Target="../media/image1406.png"/><Relationship Id="rId746" Type="http://schemas.openxmlformats.org/officeDocument/2006/relationships/customXml" Target="../ink/ink1516.xml"/><Relationship Id="rId178" Type="http://schemas.openxmlformats.org/officeDocument/2006/relationships/customXml" Target="../ink/ink1232.xml"/><Relationship Id="rId301" Type="http://schemas.openxmlformats.org/officeDocument/2006/relationships/image" Target="../media/image1287.png"/><Relationship Id="rId953" Type="http://schemas.openxmlformats.org/officeDocument/2006/relationships/image" Target="../media/image1613.png"/><Relationship Id="rId82" Type="http://schemas.openxmlformats.org/officeDocument/2006/relationships/customXml" Target="../ink/ink1184.xml"/><Relationship Id="rId385" Type="http://schemas.openxmlformats.org/officeDocument/2006/relationships/image" Target="../media/image1329.png"/><Relationship Id="rId592" Type="http://schemas.openxmlformats.org/officeDocument/2006/relationships/customXml" Target="../ink/ink1439.xml"/><Relationship Id="rId606" Type="http://schemas.openxmlformats.org/officeDocument/2006/relationships/customXml" Target="../ink/ink1446.xml"/><Relationship Id="rId813" Type="http://schemas.openxmlformats.org/officeDocument/2006/relationships/image" Target="../media/image1543.png"/><Relationship Id="rId245" Type="http://schemas.openxmlformats.org/officeDocument/2006/relationships/image" Target="../media/image1259.png"/><Relationship Id="rId452" Type="http://schemas.openxmlformats.org/officeDocument/2006/relationships/customXml" Target="../ink/ink1369.xml"/><Relationship Id="rId897" Type="http://schemas.openxmlformats.org/officeDocument/2006/relationships/image" Target="../media/image1585.png"/><Relationship Id="rId105" Type="http://schemas.openxmlformats.org/officeDocument/2006/relationships/image" Target="../media/image1189.png"/><Relationship Id="rId312" Type="http://schemas.openxmlformats.org/officeDocument/2006/relationships/customXml" Target="../ink/ink1299.xml"/><Relationship Id="rId757" Type="http://schemas.openxmlformats.org/officeDocument/2006/relationships/image" Target="../media/image1515.png"/><Relationship Id="rId964" Type="http://schemas.openxmlformats.org/officeDocument/2006/relationships/customXml" Target="../ink/ink1625.xml"/><Relationship Id="rId93" Type="http://schemas.openxmlformats.org/officeDocument/2006/relationships/image" Target="../media/image1183.png"/><Relationship Id="rId189" Type="http://schemas.openxmlformats.org/officeDocument/2006/relationships/image" Target="../media/image1231.png"/><Relationship Id="rId396" Type="http://schemas.openxmlformats.org/officeDocument/2006/relationships/customXml" Target="../ink/ink1341.xml"/><Relationship Id="rId617" Type="http://schemas.openxmlformats.org/officeDocument/2006/relationships/image" Target="../media/image1445.png"/><Relationship Id="rId824" Type="http://schemas.openxmlformats.org/officeDocument/2006/relationships/customXml" Target="../ink/ink1555.xml"/><Relationship Id="rId256" Type="http://schemas.openxmlformats.org/officeDocument/2006/relationships/customXml" Target="../ink/ink1271.xml"/><Relationship Id="rId463" Type="http://schemas.openxmlformats.org/officeDocument/2006/relationships/image" Target="../media/image1368.png"/><Relationship Id="rId670" Type="http://schemas.openxmlformats.org/officeDocument/2006/relationships/customXml" Target="../ink/ink1478.xml"/><Relationship Id="rId116" Type="http://schemas.openxmlformats.org/officeDocument/2006/relationships/customXml" Target="../ink/ink1201.xml"/><Relationship Id="rId323" Type="http://schemas.openxmlformats.org/officeDocument/2006/relationships/image" Target="../media/image1298.png"/><Relationship Id="rId530" Type="http://schemas.openxmlformats.org/officeDocument/2006/relationships/customXml" Target="../ink/ink1408.xml"/><Relationship Id="rId768" Type="http://schemas.openxmlformats.org/officeDocument/2006/relationships/customXml" Target="../ink/ink1527.xml"/><Relationship Id="rId975" Type="http://schemas.openxmlformats.org/officeDocument/2006/relationships/image" Target="../media/image1624.png"/><Relationship Id="rId20" Type="http://schemas.openxmlformats.org/officeDocument/2006/relationships/customXml" Target="../ink/ink1153.xml"/><Relationship Id="rId628" Type="http://schemas.openxmlformats.org/officeDocument/2006/relationships/customXml" Target="../ink/ink1457.xml"/><Relationship Id="rId835" Type="http://schemas.openxmlformats.org/officeDocument/2006/relationships/image" Target="../media/image1554.png"/><Relationship Id="rId267" Type="http://schemas.openxmlformats.org/officeDocument/2006/relationships/image" Target="../media/image1270.png"/><Relationship Id="rId474" Type="http://schemas.openxmlformats.org/officeDocument/2006/relationships/customXml" Target="../ink/ink1380.xml"/><Relationship Id="rId127" Type="http://schemas.openxmlformats.org/officeDocument/2006/relationships/image" Target="../media/image1200.png"/><Relationship Id="rId681" Type="http://schemas.openxmlformats.org/officeDocument/2006/relationships/image" Target="../media/image1477.png"/><Relationship Id="rId779" Type="http://schemas.openxmlformats.org/officeDocument/2006/relationships/image" Target="../media/image1526.png"/><Relationship Id="rId902" Type="http://schemas.openxmlformats.org/officeDocument/2006/relationships/customXml" Target="../ink/ink1594.xml"/><Relationship Id="rId986" Type="http://schemas.openxmlformats.org/officeDocument/2006/relationships/customXml" Target="../ink/ink1636.xml"/><Relationship Id="rId31" Type="http://schemas.openxmlformats.org/officeDocument/2006/relationships/image" Target="../media/image1152.png"/><Relationship Id="rId334" Type="http://schemas.openxmlformats.org/officeDocument/2006/relationships/customXml" Target="../ink/ink1310.xml"/><Relationship Id="rId541" Type="http://schemas.openxmlformats.org/officeDocument/2006/relationships/image" Target="../media/image1407.png"/><Relationship Id="rId639" Type="http://schemas.openxmlformats.org/officeDocument/2006/relationships/image" Target="../media/image1456.png"/><Relationship Id="rId180" Type="http://schemas.openxmlformats.org/officeDocument/2006/relationships/customXml" Target="../ink/ink1233.xml"/><Relationship Id="rId278" Type="http://schemas.openxmlformats.org/officeDocument/2006/relationships/customXml" Target="../ink/ink1282.xml"/><Relationship Id="rId401" Type="http://schemas.openxmlformats.org/officeDocument/2006/relationships/image" Target="../media/image1337.png"/><Relationship Id="rId846" Type="http://schemas.openxmlformats.org/officeDocument/2006/relationships/customXml" Target="../ink/ink1566.xml"/><Relationship Id="rId485" Type="http://schemas.openxmlformats.org/officeDocument/2006/relationships/image" Target="../media/image1379.png"/><Relationship Id="rId692" Type="http://schemas.openxmlformats.org/officeDocument/2006/relationships/customXml" Target="../ink/ink1489.xml"/><Relationship Id="rId706" Type="http://schemas.openxmlformats.org/officeDocument/2006/relationships/customXml" Target="../ink/ink1496.xml"/><Relationship Id="rId913" Type="http://schemas.openxmlformats.org/officeDocument/2006/relationships/image" Target="../media/image1593.png"/><Relationship Id="rId42" Type="http://schemas.openxmlformats.org/officeDocument/2006/relationships/customXml" Target="../ink/ink1164.xml"/><Relationship Id="rId138" Type="http://schemas.openxmlformats.org/officeDocument/2006/relationships/customXml" Target="../ink/ink1212.xml"/><Relationship Id="rId345" Type="http://schemas.openxmlformats.org/officeDocument/2006/relationships/image" Target="../media/image1309.png"/><Relationship Id="rId552" Type="http://schemas.openxmlformats.org/officeDocument/2006/relationships/customXml" Target="../ink/ink1419.xml"/><Relationship Id="rId997" Type="http://schemas.openxmlformats.org/officeDocument/2006/relationships/image" Target="../media/image1635.png"/><Relationship Id="rId191" Type="http://schemas.openxmlformats.org/officeDocument/2006/relationships/image" Target="../media/image1232.png"/><Relationship Id="rId205" Type="http://schemas.openxmlformats.org/officeDocument/2006/relationships/image" Target="../media/image1239.png"/><Relationship Id="rId412" Type="http://schemas.openxmlformats.org/officeDocument/2006/relationships/customXml" Target="../ink/ink1349.xml"/><Relationship Id="rId857" Type="http://schemas.openxmlformats.org/officeDocument/2006/relationships/image" Target="../media/image1565.png"/><Relationship Id="rId289" Type="http://schemas.openxmlformats.org/officeDocument/2006/relationships/image" Target="../media/image1281.png"/><Relationship Id="rId496" Type="http://schemas.openxmlformats.org/officeDocument/2006/relationships/customXml" Target="../ink/ink1391.xml"/><Relationship Id="rId717" Type="http://schemas.openxmlformats.org/officeDocument/2006/relationships/image" Target="../media/image1495.png"/><Relationship Id="rId924" Type="http://schemas.openxmlformats.org/officeDocument/2006/relationships/customXml" Target="../ink/ink1605.xml"/><Relationship Id="rId53" Type="http://schemas.openxmlformats.org/officeDocument/2006/relationships/image" Target="../media/image1163.png"/><Relationship Id="rId149" Type="http://schemas.openxmlformats.org/officeDocument/2006/relationships/image" Target="../media/image1211.png"/><Relationship Id="rId356" Type="http://schemas.openxmlformats.org/officeDocument/2006/relationships/customXml" Target="../ink/ink1321.xml"/><Relationship Id="rId563" Type="http://schemas.openxmlformats.org/officeDocument/2006/relationships/image" Target="../media/image1418.png"/><Relationship Id="rId770" Type="http://schemas.openxmlformats.org/officeDocument/2006/relationships/customXml" Target="../ink/ink1528.xml"/><Relationship Id="rId216" Type="http://schemas.openxmlformats.org/officeDocument/2006/relationships/customXml" Target="../ink/ink1251.xml"/><Relationship Id="rId423" Type="http://schemas.openxmlformats.org/officeDocument/2006/relationships/image" Target="../media/image1348.png"/><Relationship Id="rId868" Type="http://schemas.openxmlformats.org/officeDocument/2006/relationships/customXml" Target="../ink/ink1577.xml"/><Relationship Id="rId630" Type="http://schemas.openxmlformats.org/officeDocument/2006/relationships/customXml" Target="../ink/ink1458.xml"/><Relationship Id="rId728" Type="http://schemas.openxmlformats.org/officeDocument/2006/relationships/customXml" Target="../ink/ink1507.xml"/><Relationship Id="rId935" Type="http://schemas.openxmlformats.org/officeDocument/2006/relationships/image" Target="../media/image1604.png"/><Relationship Id="rId64" Type="http://schemas.openxmlformats.org/officeDocument/2006/relationships/customXml" Target="../ink/ink1175.xml"/><Relationship Id="rId367" Type="http://schemas.openxmlformats.org/officeDocument/2006/relationships/image" Target="../media/image1320.png"/><Relationship Id="rId574" Type="http://schemas.openxmlformats.org/officeDocument/2006/relationships/customXml" Target="../ink/ink1430.xml"/><Relationship Id="rId227" Type="http://schemas.openxmlformats.org/officeDocument/2006/relationships/image" Target="../media/image1250.png"/><Relationship Id="rId781" Type="http://schemas.openxmlformats.org/officeDocument/2006/relationships/image" Target="../media/image1527.png"/><Relationship Id="rId879" Type="http://schemas.openxmlformats.org/officeDocument/2006/relationships/image" Target="../media/image1576.png"/><Relationship Id="rId434" Type="http://schemas.openxmlformats.org/officeDocument/2006/relationships/customXml" Target="../ink/ink1360.xml"/><Relationship Id="rId641" Type="http://schemas.openxmlformats.org/officeDocument/2006/relationships/image" Target="../media/image1457.png"/><Relationship Id="rId739" Type="http://schemas.openxmlformats.org/officeDocument/2006/relationships/image" Target="../media/image1506.png"/><Relationship Id="rId280" Type="http://schemas.openxmlformats.org/officeDocument/2006/relationships/customXml" Target="../ink/ink1283.xml"/><Relationship Id="rId501" Type="http://schemas.openxmlformats.org/officeDocument/2006/relationships/image" Target="../media/image1387.png"/><Relationship Id="rId946" Type="http://schemas.openxmlformats.org/officeDocument/2006/relationships/customXml" Target="../ink/ink1616.xml"/><Relationship Id="rId75" Type="http://schemas.openxmlformats.org/officeDocument/2006/relationships/image" Target="../media/image1174.png"/><Relationship Id="rId140" Type="http://schemas.openxmlformats.org/officeDocument/2006/relationships/customXml" Target="../ink/ink1213.xml"/><Relationship Id="rId378" Type="http://schemas.openxmlformats.org/officeDocument/2006/relationships/customXml" Target="../ink/ink1332.xml"/><Relationship Id="rId585" Type="http://schemas.openxmlformats.org/officeDocument/2006/relationships/image" Target="../media/image1429.png"/><Relationship Id="rId792" Type="http://schemas.openxmlformats.org/officeDocument/2006/relationships/customXml" Target="../ink/ink1539.xml"/><Relationship Id="rId806" Type="http://schemas.openxmlformats.org/officeDocument/2006/relationships/customXml" Target="../ink/ink1546.xml"/><Relationship Id="rId6" Type="http://schemas.openxmlformats.org/officeDocument/2006/relationships/customXml" Target="../ink/ink1146.xml"/><Relationship Id="rId238" Type="http://schemas.openxmlformats.org/officeDocument/2006/relationships/customXml" Target="../ink/ink1262.xml"/><Relationship Id="rId445" Type="http://schemas.openxmlformats.org/officeDocument/2006/relationships/image" Target="../media/image1359.png"/><Relationship Id="rId652" Type="http://schemas.openxmlformats.org/officeDocument/2006/relationships/customXml" Target="../ink/ink1469.xml"/><Relationship Id="rId291" Type="http://schemas.openxmlformats.org/officeDocument/2006/relationships/image" Target="../media/image1282.png"/><Relationship Id="rId305" Type="http://schemas.openxmlformats.org/officeDocument/2006/relationships/image" Target="../media/image1289.png"/><Relationship Id="rId512" Type="http://schemas.openxmlformats.org/officeDocument/2006/relationships/customXml" Target="../ink/ink1399.xml"/><Relationship Id="rId957" Type="http://schemas.openxmlformats.org/officeDocument/2006/relationships/image" Target="../media/image1615.png"/><Relationship Id="rId86" Type="http://schemas.openxmlformats.org/officeDocument/2006/relationships/customXml" Target="../ink/ink1186.xml"/><Relationship Id="rId151" Type="http://schemas.openxmlformats.org/officeDocument/2006/relationships/image" Target="../media/image1212.png"/><Relationship Id="rId389" Type="http://schemas.openxmlformats.org/officeDocument/2006/relationships/image" Target="../media/image1331.png"/><Relationship Id="rId596" Type="http://schemas.openxmlformats.org/officeDocument/2006/relationships/customXml" Target="../ink/ink1441.xml"/><Relationship Id="rId817" Type="http://schemas.openxmlformats.org/officeDocument/2006/relationships/image" Target="../media/image1545.png"/><Relationship Id="rId1002" Type="http://schemas.openxmlformats.org/officeDocument/2006/relationships/customXml" Target="../ink/ink1644.xml"/><Relationship Id="rId249" Type="http://schemas.openxmlformats.org/officeDocument/2006/relationships/image" Target="../media/image1261.png"/><Relationship Id="rId456" Type="http://schemas.openxmlformats.org/officeDocument/2006/relationships/customXml" Target="../ink/ink1371.xml"/><Relationship Id="rId663" Type="http://schemas.openxmlformats.org/officeDocument/2006/relationships/image" Target="../media/image1468.png"/><Relationship Id="rId870" Type="http://schemas.openxmlformats.org/officeDocument/2006/relationships/customXml" Target="../ink/ink1578.xml"/><Relationship Id="rId13" Type="http://schemas.openxmlformats.org/officeDocument/2006/relationships/image" Target="../media/image1143.png"/><Relationship Id="rId109" Type="http://schemas.openxmlformats.org/officeDocument/2006/relationships/image" Target="../media/image1191.png"/><Relationship Id="rId316" Type="http://schemas.openxmlformats.org/officeDocument/2006/relationships/customXml" Target="../ink/ink1301.xml"/><Relationship Id="rId523" Type="http://schemas.openxmlformats.org/officeDocument/2006/relationships/image" Target="../media/image1398.png"/><Relationship Id="rId968" Type="http://schemas.openxmlformats.org/officeDocument/2006/relationships/customXml" Target="../ink/ink1627.xml"/><Relationship Id="rId97" Type="http://schemas.openxmlformats.org/officeDocument/2006/relationships/image" Target="../media/image1185.png"/><Relationship Id="rId730" Type="http://schemas.openxmlformats.org/officeDocument/2006/relationships/customXml" Target="../ink/ink1508.xml"/><Relationship Id="rId828" Type="http://schemas.openxmlformats.org/officeDocument/2006/relationships/customXml" Target="../ink/ink1557.xml"/><Relationship Id="rId162" Type="http://schemas.openxmlformats.org/officeDocument/2006/relationships/customXml" Target="../ink/ink1224.xml"/><Relationship Id="rId467" Type="http://schemas.openxmlformats.org/officeDocument/2006/relationships/image" Target="../media/image1370.png"/><Relationship Id="rId674" Type="http://schemas.openxmlformats.org/officeDocument/2006/relationships/customXml" Target="../ink/ink1480.xml"/><Relationship Id="rId881" Type="http://schemas.openxmlformats.org/officeDocument/2006/relationships/image" Target="../media/image1577.png"/><Relationship Id="rId979" Type="http://schemas.openxmlformats.org/officeDocument/2006/relationships/image" Target="../media/image1626.png"/><Relationship Id="rId24" Type="http://schemas.openxmlformats.org/officeDocument/2006/relationships/customXml" Target="../ink/ink1155.xml"/><Relationship Id="rId327" Type="http://schemas.openxmlformats.org/officeDocument/2006/relationships/image" Target="../media/image1300.png"/><Relationship Id="rId534" Type="http://schemas.openxmlformats.org/officeDocument/2006/relationships/customXml" Target="../ink/ink1410.xml"/><Relationship Id="rId741" Type="http://schemas.openxmlformats.org/officeDocument/2006/relationships/image" Target="../media/image1507.png"/><Relationship Id="rId839" Type="http://schemas.openxmlformats.org/officeDocument/2006/relationships/image" Target="../media/image1556.png"/><Relationship Id="rId173" Type="http://schemas.openxmlformats.org/officeDocument/2006/relationships/image" Target="../media/image1223.png"/><Relationship Id="rId380" Type="http://schemas.openxmlformats.org/officeDocument/2006/relationships/customXml" Target="../ink/ink1333.xml"/><Relationship Id="rId601" Type="http://schemas.openxmlformats.org/officeDocument/2006/relationships/image" Target="../media/image1437.png"/><Relationship Id="rId240" Type="http://schemas.openxmlformats.org/officeDocument/2006/relationships/customXml" Target="../ink/ink1263.xml"/><Relationship Id="rId478" Type="http://schemas.openxmlformats.org/officeDocument/2006/relationships/customXml" Target="../ink/ink1382.xml"/><Relationship Id="rId685" Type="http://schemas.openxmlformats.org/officeDocument/2006/relationships/image" Target="../media/image1479.png"/><Relationship Id="rId892" Type="http://schemas.openxmlformats.org/officeDocument/2006/relationships/customXml" Target="../ink/ink1589.xml"/><Relationship Id="rId906" Type="http://schemas.openxmlformats.org/officeDocument/2006/relationships/customXml" Target="../ink/ink1596.xml"/><Relationship Id="rId35" Type="http://schemas.openxmlformats.org/officeDocument/2006/relationships/image" Target="../media/image1154.png"/><Relationship Id="rId100" Type="http://schemas.openxmlformats.org/officeDocument/2006/relationships/customXml" Target="../ink/ink1193.xml"/><Relationship Id="rId338" Type="http://schemas.openxmlformats.org/officeDocument/2006/relationships/customXml" Target="../ink/ink1312.xml"/><Relationship Id="rId545" Type="http://schemas.openxmlformats.org/officeDocument/2006/relationships/image" Target="../media/image1409.png"/><Relationship Id="rId752" Type="http://schemas.openxmlformats.org/officeDocument/2006/relationships/customXml" Target="../ink/ink1519.xml"/><Relationship Id="rId184" Type="http://schemas.openxmlformats.org/officeDocument/2006/relationships/customXml" Target="../ink/ink1235.xml"/><Relationship Id="rId391" Type="http://schemas.openxmlformats.org/officeDocument/2006/relationships/image" Target="../media/image1332.png"/><Relationship Id="rId405" Type="http://schemas.openxmlformats.org/officeDocument/2006/relationships/image" Target="../media/image1339.png"/><Relationship Id="rId612" Type="http://schemas.openxmlformats.org/officeDocument/2006/relationships/customXml" Target="../ink/ink1449.xml"/><Relationship Id="rId251" Type="http://schemas.openxmlformats.org/officeDocument/2006/relationships/image" Target="../media/image1262.png"/><Relationship Id="rId489" Type="http://schemas.openxmlformats.org/officeDocument/2006/relationships/image" Target="../media/image1381.png"/><Relationship Id="rId696" Type="http://schemas.openxmlformats.org/officeDocument/2006/relationships/customXml" Target="../ink/ink1491.xml"/><Relationship Id="rId917" Type="http://schemas.openxmlformats.org/officeDocument/2006/relationships/image" Target="../media/image1595.png"/><Relationship Id="rId46" Type="http://schemas.openxmlformats.org/officeDocument/2006/relationships/customXml" Target="../ink/ink1166.xml"/><Relationship Id="rId349" Type="http://schemas.openxmlformats.org/officeDocument/2006/relationships/image" Target="../media/image1311.png"/><Relationship Id="rId556" Type="http://schemas.openxmlformats.org/officeDocument/2006/relationships/customXml" Target="../ink/ink1421.xml"/><Relationship Id="rId763" Type="http://schemas.openxmlformats.org/officeDocument/2006/relationships/image" Target="../media/image1518.png"/><Relationship Id="rId111" Type="http://schemas.openxmlformats.org/officeDocument/2006/relationships/image" Target="../media/image1192.png"/><Relationship Id="rId195" Type="http://schemas.openxmlformats.org/officeDocument/2006/relationships/image" Target="../media/image1234.png"/><Relationship Id="rId209" Type="http://schemas.openxmlformats.org/officeDocument/2006/relationships/image" Target="../media/image1241.png"/><Relationship Id="rId416" Type="http://schemas.openxmlformats.org/officeDocument/2006/relationships/customXml" Target="../ink/ink1351.xml"/><Relationship Id="rId970" Type="http://schemas.openxmlformats.org/officeDocument/2006/relationships/customXml" Target="../ink/ink1628.xml"/><Relationship Id="rId623" Type="http://schemas.openxmlformats.org/officeDocument/2006/relationships/image" Target="../media/image1448.png"/><Relationship Id="rId830" Type="http://schemas.openxmlformats.org/officeDocument/2006/relationships/customXml" Target="../ink/ink1558.xml"/><Relationship Id="rId928" Type="http://schemas.openxmlformats.org/officeDocument/2006/relationships/customXml" Target="../ink/ink1607.xml"/><Relationship Id="rId57" Type="http://schemas.openxmlformats.org/officeDocument/2006/relationships/image" Target="../media/image1165.png"/><Relationship Id="rId262" Type="http://schemas.openxmlformats.org/officeDocument/2006/relationships/customXml" Target="../ink/ink1274.xml"/><Relationship Id="rId567" Type="http://schemas.openxmlformats.org/officeDocument/2006/relationships/image" Target="../media/image1420.png"/><Relationship Id="rId122" Type="http://schemas.openxmlformats.org/officeDocument/2006/relationships/customXml" Target="../ink/ink1204.xml"/><Relationship Id="rId774" Type="http://schemas.openxmlformats.org/officeDocument/2006/relationships/customXml" Target="../ink/ink1530.xml"/><Relationship Id="rId981" Type="http://schemas.openxmlformats.org/officeDocument/2006/relationships/image" Target="../media/image1627.png"/><Relationship Id="rId427" Type="http://schemas.openxmlformats.org/officeDocument/2006/relationships/image" Target="../media/image1350.png"/><Relationship Id="rId634" Type="http://schemas.openxmlformats.org/officeDocument/2006/relationships/customXml" Target="../ink/ink1460.xml"/><Relationship Id="rId841" Type="http://schemas.openxmlformats.org/officeDocument/2006/relationships/image" Target="../media/image1557.png"/><Relationship Id="rId273" Type="http://schemas.openxmlformats.org/officeDocument/2006/relationships/image" Target="../media/image1273.png"/><Relationship Id="rId480" Type="http://schemas.openxmlformats.org/officeDocument/2006/relationships/customXml" Target="../ink/ink1383.xml"/><Relationship Id="rId701" Type="http://schemas.openxmlformats.org/officeDocument/2006/relationships/image" Target="../media/image1487.png"/><Relationship Id="rId939" Type="http://schemas.openxmlformats.org/officeDocument/2006/relationships/image" Target="../media/image1606.png"/><Relationship Id="rId68" Type="http://schemas.openxmlformats.org/officeDocument/2006/relationships/customXml" Target="../ink/ink1177.xml"/><Relationship Id="rId133" Type="http://schemas.openxmlformats.org/officeDocument/2006/relationships/image" Target="../media/image1203.png"/><Relationship Id="rId340" Type="http://schemas.openxmlformats.org/officeDocument/2006/relationships/customXml" Target="../ink/ink1313.xml"/><Relationship Id="rId578" Type="http://schemas.openxmlformats.org/officeDocument/2006/relationships/customXml" Target="../ink/ink1432.xml"/><Relationship Id="rId785" Type="http://schemas.openxmlformats.org/officeDocument/2006/relationships/image" Target="../media/image1529.png"/><Relationship Id="rId992" Type="http://schemas.openxmlformats.org/officeDocument/2006/relationships/customXml" Target="../ink/ink1639.xml"/><Relationship Id="rId200" Type="http://schemas.openxmlformats.org/officeDocument/2006/relationships/customXml" Target="../ink/ink1243.xml"/><Relationship Id="rId438" Type="http://schemas.openxmlformats.org/officeDocument/2006/relationships/customXml" Target="../ink/ink1362.xml"/><Relationship Id="rId645" Type="http://schemas.openxmlformats.org/officeDocument/2006/relationships/image" Target="../media/image1459.png"/><Relationship Id="rId852" Type="http://schemas.openxmlformats.org/officeDocument/2006/relationships/customXml" Target="../ink/ink1569.xml"/><Relationship Id="rId284" Type="http://schemas.openxmlformats.org/officeDocument/2006/relationships/customXml" Target="../ink/ink1285.xml"/><Relationship Id="rId491" Type="http://schemas.openxmlformats.org/officeDocument/2006/relationships/image" Target="../media/image1382.png"/><Relationship Id="rId505" Type="http://schemas.openxmlformats.org/officeDocument/2006/relationships/image" Target="../media/image1389.png"/><Relationship Id="rId712" Type="http://schemas.openxmlformats.org/officeDocument/2006/relationships/customXml" Target="../ink/ink1499.xml"/><Relationship Id="rId79" Type="http://schemas.openxmlformats.org/officeDocument/2006/relationships/image" Target="../media/image1176.png"/><Relationship Id="rId144" Type="http://schemas.openxmlformats.org/officeDocument/2006/relationships/customXml" Target="../ink/ink1215.xml"/><Relationship Id="rId589" Type="http://schemas.openxmlformats.org/officeDocument/2006/relationships/image" Target="../media/image1431.png"/><Relationship Id="rId796" Type="http://schemas.openxmlformats.org/officeDocument/2006/relationships/customXml" Target="../ink/ink1541.xml"/><Relationship Id="rId351" Type="http://schemas.openxmlformats.org/officeDocument/2006/relationships/image" Target="../media/image1312.png"/><Relationship Id="rId449" Type="http://schemas.openxmlformats.org/officeDocument/2006/relationships/image" Target="../media/image1361.png"/><Relationship Id="rId656" Type="http://schemas.openxmlformats.org/officeDocument/2006/relationships/customXml" Target="../ink/ink1471.xml"/><Relationship Id="rId863" Type="http://schemas.openxmlformats.org/officeDocument/2006/relationships/image" Target="../media/image1568.png"/><Relationship Id="rId211" Type="http://schemas.openxmlformats.org/officeDocument/2006/relationships/image" Target="../media/image1242.png"/><Relationship Id="rId295" Type="http://schemas.openxmlformats.org/officeDocument/2006/relationships/image" Target="../media/image1284.png"/><Relationship Id="rId309" Type="http://schemas.openxmlformats.org/officeDocument/2006/relationships/image" Target="../media/image1291.png"/><Relationship Id="rId516" Type="http://schemas.openxmlformats.org/officeDocument/2006/relationships/customXml" Target="../ink/ink1401.xml"/><Relationship Id="rId723" Type="http://schemas.openxmlformats.org/officeDocument/2006/relationships/image" Target="../media/image1498.png"/><Relationship Id="rId930" Type="http://schemas.openxmlformats.org/officeDocument/2006/relationships/customXml" Target="../ink/ink1608.xml"/><Relationship Id="rId155" Type="http://schemas.openxmlformats.org/officeDocument/2006/relationships/image" Target="../media/image1214.png"/><Relationship Id="rId362" Type="http://schemas.openxmlformats.org/officeDocument/2006/relationships/customXml" Target="../ink/ink1324.xml"/><Relationship Id="rId222" Type="http://schemas.openxmlformats.org/officeDocument/2006/relationships/customXml" Target="../ink/ink1254.xml"/><Relationship Id="rId667" Type="http://schemas.openxmlformats.org/officeDocument/2006/relationships/image" Target="../media/image1470.png"/><Relationship Id="rId874" Type="http://schemas.openxmlformats.org/officeDocument/2006/relationships/customXml" Target="../ink/ink1580.xml"/><Relationship Id="rId17" Type="http://schemas.openxmlformats.org/officeDocument/2006/relationships/image" Target="../media/image1145.png"/><Relationship Id="rId527" Type="http://schemas.openxmlformats.org/officeDocument/2006/relationships/image" Target="../media/image1400.png"/><Relationship Id="rId734" Type="http://schemas.openxmlformats.org/officeDocument/2006/relationships/customXml" Target="../ink/ink1510.xml"/><Relationship Id="rId941" Type="http://schemas.openxmlformats.org/officeDocument/2006/relationships/image" Target="../media/image1607.png"/><Relationship Id="rId70" Type="http://schemas.openxmlformats.org/officeDocument/2006/relationships/customXml" Target="../ink/ink1178.xml"/><Relationship Id="rId166" Type="http://schemas.openxmlformats.org/officeDocument/2006/relationships/customXml" Target="../ink/ink1226.xml"/><Relationship Id="rId373" Type="http://schemas.openxmlformats.org/officeDocument/2006/relationships/image" Target="../media/image1323.png"/><Relationship Id="rId580" Type="http://schemas.openxmlformats.org/officeDocument/2006/relationships/customXml" Target="../ink/ink1433.xml"/><Relationship Id="rId801" Type="http://schemas.openxmlformats.org/officeDocument/2006/relationships/image" Target="../media/image1537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53.png"/><Relationship Id="rId440" Type="http://schemas.openxmlformats.org/officeDocument/2006/relationships/customXml" Target="../ink/ink1363.xml"/><Relationship Id="rId678" Type="http://schemas.openxmlformats.org/officeDocument/2006/relationships/customXml" Target="../ink/ink1482.xml"/><Relationship Id="rId885" Type="http://schemas.openxmlformats.org/officeDocument/2006/relationships/image" Target="../media/image1579.png"/><Relationship Id="rId28" Type="http://schemas.openxmlformats.org/officeDocument/2006/relationships/customXml" Target="../ink/ink1157.xml"/><Relationship Id="rId300" Type="http://schemas.openxmlformats.org/officeDocument/2006/relationships/customXml" Target="../ink/ink1293.xml"/><Relationship Id="rId538" Type="http://schemas.openxmlformats.org/officeDocument/2006/relationships/customXml" Target="../ink/ink1412.xml"/><Relationship Id="rId745" Type="http://schemas.openxmlformats.org/officeDocument/2006/relationships/image" Target="../media/image1509.png"/><Relationship Id="rId952" Type="http://schemas.openxmlformats.org/officeDocument/2006/relationships/customXml" Target="../ink/ink1619.xml"/><Relationship Id="rId81" Type="http://schemas.openxmlformats.org/officeDocument/2006/relationships/image" Target="../media/image1177.png"/><Relationship Id="rId177" Type="http://schemas.openxmlformats.org/officeDocument/2006/relationships/image" Target="../media/image1225.png"/><Relationship Id="rId384" Type="http://schemas.openxmlformats.org/officeDocument/2006/relationships/customXml" Target="../ink/ink1335.xml"/><Relationship Id="rId591" Type="http://schemas.openxmlformats.org/officeDocument/2006/relationships/image" Target="../media/image1432.png"/><Relationship Id="rId605" Type="http://schemas.openxmlformats.org/officeDocument/2006/relationships/image" Target="../media/image1439.png"/><Relationship Id="rId812" Type="http://schemas.openxmlformats.org/officeDocument/2006/relationships/customXml" Target="../ink/ink1549.xml"/><Relationship Id="rId244" Type="http://schemas.openxmlformats.org/officeDocument/2006/relationships/customXml" Target="../ink/ink1265.xml"/><Relationship Id="rId689" Type="http://schemas.openxmlformats.org/officeDocument/2006/relationships/image" Target="../media/image1481.png"/><Relationship Id="rId896" Type="http://schemas.openxmlformats.org/officeDocument/2006/relationships/customXml" Target="../ink/ink1591.xml"/><Relationship Id="rId39" Type="http://schemas.openxmlformats.org/officeDocument/2006/relationships/image" Target="../media/image1156.png"/><Relationship Id="rId451" Type="http://schemas.openxmlformats.org/officeDocument/2006/relationships/image" Target="../media/image1362.png"/><Relationship Id="rId549" Type="http://schemas.openxmlformats.org/officeDocument/2006/relationships/image" Target="../media/image1411.png"/><Relationship Id="rId756" Type="http://schemas.openxmlformats.org/officeDocument/2006/relationships/customXml" Target="../ink/ink1521.xml"/><Relationship Id="rId104" Type="http://schemas.openxmlformats.org/officeDocument/2006/relationships/customXml" Target="../ink/ink1195.xml"/><Relationship Id="rId188" Type="http://schemas.openxmlformats.org/officeDocument/2006/relationships/customXml" Target="../ink/ink1237.xml"/><Relationship Id="rId311" Type="http://schemas.openxmlformats.org/officeDocument/2006/relationships/image" Target="../media/image1292.png"/><Relationship Id="rId395" Type="http://schemas.openxmlformats.org/officeDocument/2006/relationships/image" Target="../media/image1334.png"/><Relationship Id="rId409" Type="http://schemas.openxmlformats.org/officeDocument/2006/relationships/image" Target="../media/image1341.png"/><Relationship Id="rId963" Type="http://schemas.openxmlformats.org/officeDocument/2006/relationships/image" Target="../media/image1618.png"/><Relationship Id="rId92" Type="http://schemas.openxmlformats.org/officeDocument/2006/relationships/customXml" Target="../ink/ink1189.xml"/><Relationship Id="rId616" Type="http://schemas.openxmlformats.org/officeDocument/2006/relationships/customXml" Target="../ink/ink1451.xml"/><Relationship Id="rId823" Type="http://schemas.openxmlformats.org/officeDocument/2006/relationships/image" Target="../media/image1548.png"/><Relationship Id="rId255" Type="http://schemas.openxmlformats.org/officeDocument/2006/relationships/image" Target="../media/image1264.png"/><Relationship Id="rId462" Type="http://schemas.openxmlformats.org/officeDocument/2006/relationships/customXml" Target="../ink/ink1374.xml"/><Relationship Id="rId115" Type="http://schemas.openxmlformats.org/officeDocument/2006/relationships/image" Target="../media/image1194.png"/><Relationship Id="rId322" Type="http://schemas.openxmlformats.org/officeDocument/2006/relationships/customXml" Target="../ink/ink1304.xml"/><Relationship Id="rId767" Type="http://schemas.openxmlformats.org/officeDocument/2006/relationships/image" Target="../media/image1520.png"/><Relationship Id="rId974" Type="http://schemas.openxmlformats.org/officeDocument/2006/relationships/customXml" Target="../ink/ink1630.xml"/><Relationship Id="rId199" Type="http://schemas.openxmlformats.org/officeDocument/2006/relationships/image" Target="../media/image1236.png"/><Relationship Id="rId627" Type="http://schemas.openxmlformats.org/officeDocument/2006/relationships/image" Target="../media/image1450.png"/><Relationship Id="rId834" Type="http://schemas.openxmlformats.org/officeDocument/2006/relationships/customXml" Target="../ink/ink1560.xml"/><Relationship Id="rId266" Type="http://schemas.openxmlformats.org/officeDocument/2006/relationships/customXml" Target="../ink/ink1276.xml"/><Relationship Id="rId473" Type="http://schemas.openxmlformats.org/officeDocument/2006/relationships/image" Target="../media/image1373.png"/><Relationship Id="rId680" Type="http://schemas.openxmlformats.org/officeDocument/2006/relationships/customXml" Target="../ink/ink1483.xml"/><Relationship Id="rId901" Type="http://schemas.openxmlformats.org/officeDocument/2006/relationships/image" Target="../media/image1587.png"/><Relationship Id="rId30" Type="http://schemas.openxmlformats.org/officeDocument/2006/relationships/customXml" Target="../ink/ink1158.xml"/><Relationship Id="rId126" Type="http://schemas.openxmlformats.org/officeDocument/2006/relationships/customXml" Target="../ink/ink1206.xml"/><Relationship Id="rId333" Type="http://schemas.openxmlformats.org/officeDocument/2006/relationships/image" Target="../media/image1303.png"/><Relationship Id="rId540" Type="http://schemas.openxmlformats.org/officeDocument/2006/relationships/customXml" Target="../ink/ink1413.xml"/><Relationship Id="rId778" Type="http://schemas.openxmlformats.org/officeDocument/2006/relationships/customXml" Target="../ink/ink1532.xml"/><Relationship Id="rId985" Type="http://schemas.openxmlformats.org/officeDocument/2006/relationships/image" Target="../media/image1629.png"/><Relationship Id="rId638" Type="http://schemas.openxmlformats.org/officeDocument/2006/relationships/customXml" Target="../ink/ink1462.xml"/><Relationship Id="rId845" Type="http://schemas.openxmlformats.org/officeDocument/2006/relationships/image" Target="../media/image1559.png"/><Relationship Id="rId277" Type="http://schemas.openxmlformats.org/officeDocument/2006/relationships/image" Target="../media/image1275.png"/><Relationship Id="rId400" Type="http://schemas.openxmlformats.org/officeDocument/2006/relationships/customXml" Target="../ink/ink1343.xml"/><Relationship Id="rId484" Type="http://schemas.openxmlformats.org/officeDocument/2006/relationships/customXml" Target="../ink/ink1385.xml"/><Relationship Id="rId705" Type="http://schemas.openxmlformats.org/officeDocument/2006/relationships/image" Target="../media/image1489.png"/><Relationship Id="rId137" Type="http://schemas.openxmlformats.org/officeDocument/2006/relationships/image" Target="../media/image1205.png"/><Relationship Id="rId344" Type="http://schemas.openxmlformats.org/officeDocument/2006/relationships/customXml" Target="../ink/ink1315.xml"/><Relationship Id="rId691" Type="http://schemas.openxmlformats.org/officeDocument/2006/relationships/image" Target="../media/image1482.png"/><Relationship Id="rId789" Type="http://schemas.openxmlformats.org/officeDocument/2006/relationships/image" Target="../media/image1531.png"/><Relationship Id="rId912" Type="http://schemas.openxmlformats.org/officeDocument/2006/relationships/customXml" Target="../ink/ink1599.xml"/><Relationship Id="rId996" Type="http://schemas.openxmlformats.org/officeDocument/2006/relationships/customXml" Target="../ink/ink1641.xml"/><Relationship Id="rId41" Type="http://schemas.openxmlformats.org/officeDocument/2006/relationships/image" Target="../media/image1157.png"/><Relationship Id="rId551" Type="http://schemas.openxmlformats.org/officeDocument/2006/relationships/image" Target="../media/image1412.png"/><Relationship Id="rId649" Type="http://schemas.openxmlformats.org/officeDocument/2006/relationships/image" Target="../media/image1461.png"/><Relationship Id="rId856" Type="http://schemas.openxmlformats.org/officeDocument/2006/relationships/customXml" Target="../ink/ink1571.xml"/><Relationship Id="rId190" Type="http://schemas.openxmlformats.org/officeDocument/2006/relationships/customXml" Target="../ink/ink1238.xml"/><Relationship Id="rId204" Type="http://schemas.openxmlformats.org/officeDocument/2006/relationships/customXml" Target="../ink/ink1245.xml"/><Relationship Id="rId246" Type="http://schemas.openxmlformats.org/officeDocument/2006/relationships/customXml" Target="../ink/ink1266.xml"/><Relationship Id="rId288" Type="http://schemas.openxmlformats.org/officeDocument/2006/relationships/customXml" Target="../ink/ink1287.xml"/><Relationship Id="rId411" Type="http://schemas.openxmlformats.org/officeDocument/2006/relationships/image" Target="../media/image1342.png"/><Relationship Id="rId453" Type="http://schemas.openxmlformats.org/officeDocument/2006/relationships/image" Target="../media/image1363.png"/><Relationship Id="rId509" Type="http://schemas.openxmlformats.org/officeDocument/2006/relationships/image" Target="../media/image1391.png"/><Relationship Id="rId660" Type="http://schemas.openxmlformats.org/officeDocument/2006/relationships/customXml" Target="../ink/ink1473.xml"/><Relationship Id="rId898" Type="http://schemas.openxmlformats.org/officeDocument/2006/relationships/customXml" Target="../ink/ink1592.xml"/><Relationship Id="rId106" Type="http://schemas.openxmlformats.org/officeDocument/2006/relationships/customXml" Target="../ink/ink1196.xml"/><Relationship Id="rId313" Type="http://schemas.openxmlformats.org/officeDocument/2006/relationships/image" Target="../media/image1293.png"/><Relationship Id="rId495" Type="http://schemas.openxmlformats.org/officeDocument/2006/relationships/image" Target="../media/image1384.png"/><Relationship Id="rId716" Type="http://schemas.openxmlformats.org/officeDocument/2006/relationships/customXml" Target="../ink/ink1501.xml"/><Relationship Id="rId758" Type="http://schemas.openxmlformats.org/officeDocument/2006/relationships/customXml" Target="../ink/ink1522.xml"/><Relationship Id="rId923" Type="http://schemas.openxmlformats.org/officeDocument/2006/relationships/image" Target="../media/image1598.png"/><Relationship Id="rId965" Type="http://schemas.openxmlformats.org/officeDocument/2006/relationships/image" Target="../media/image1619.png"/><Relationship Id="rId10" Type="http://schemas.openxmlformats.org/officeDocument/2006/relationships/customXml" Target="../ink/ink1148.xml"/><Relationship Id="rId52" Type="http://schemas.openxmlformats.org/officeDocument/2006/relationships/customXml" Target="../ink/ink1169.xml"/><Relationship Id="rId94" Type="http://schemas.openxmlformats.org/officeDocument/2006/relationships/customXml" Target="../ink/ink1190.xml"/><Relationship Id="rId148" Type="http://schemas.openxmlformats.org/officeDocument/2006/relationships/customXml" Target="../ink/ink1217.xml"/><Relationship Id="rId355" Type="http://schemas.openxmlformats.org/officeDocument/2006/relationships/image" Target="../media/image1314.png"/><Relationship Id="rId397" Type="http://schemas.openxmlformats.org/officeDocument/2006/relationships/image" Target="../media/image1335.png"/><Relationship Id="rId520" Type="http://schemas.openxmlformats.org/officeDocument/2006/relationships/customXml" Target="../ink/ink1403.xml"/><Relationship Id="rId562" Type="http://schemas.openxmlformats.org/officeDocument/2006/relationships/customXml" Target="../ink/ink1424.xml"/><Relationship Id="rId618" Type="http://schemas.openxmlformats.org/officeDocument/2006/relationships/customXml" Target="../ink/ink1452.xml"/><Relationship Id="rId825" Type="http://schemas.openxmlformats.org/officeDocument/2006/relationships/image" Target="../media/image1549.png"/><Relationship Id="rId215" Type="http://schemas.openxmlformats.org/officeDocument/2006/relationships/image" Target="../media/image1244.png"/><Relationship Id="rId257" Type="http://schemas.openxmlformats.org/officeDocument/2006/relationships/image" Target="../media/image1265.png"/><Relationship Id="rId422" Type="http://schemas.openxmlformats.org/officeDocument/2006/relationships/customXml" Target="../ink/ink1354.xml"/><Relationship Id="rId464" Type="http://schemas.openxmlformats.org/officeDocument/2006/relationships/customXml" Target="../ink/ink1375.xml"/><Relationship Id="rId867" Type="http://schemas.openxmlformats.org/officeDocument/2006/relationships/image" Target="../media/image1570.png"/><Relationship Id="rId299" Type="http://schemas.openxmlformats.org/officeDocument/2006/relationships/image" Target="../media/image1286.png"/><Relationship Id="rId727" Type="http://schemas.openxmlformats.org/officeDocument/2006/relationships/image" Target="../media/image1500.png"/><Relationship Id="rId934" Type="http://schemas.openxmlformats.org/officeDocument/2006/relationships/customXml" Target="../ink/ink1610.xml"/><Relationship Id="rId63" Type="http://schemas.openxmlformats.org/officeDocument/2006/relationships/image" Target="../media/image1168.png"/><Relationship Id="rId159" Type="http://schemas.openxmlformats.org/officeDocument/2006/relationships/image" Target="../media/image1216.png"/><Relationship Id="rId366" Type="http://schemas.openxmlformats.org/officeDocument/2006/relationships/customXml" Target="../ink/ink1326.xml"/><Relationship Id="rId573" Type="http://schemas.openxmlformats.org/officeDocument/2006/relationships/image" Target="../media/image1423.png"/><Relationship Id="rId780" Type="http://schemas.openxmlformats.org/officeDocument/2006/relationships/customXml" Target="../ink/ink1533.xml"/><Relationship Id="rId226" Type="http://schemas.openxmlformats.org/officeDocument/2006/relationships/customXml" Target="../ink/ink1256.xml"/><Relationship Id="rId433" Type="http://schemas.openxmlformats.org/officeDocument/2006/relationships/image" Target="../media/image1353.png"/><Relationship Id="rId878" Type="http://schemas.openxmlformats.org/officeDocument/2006/relationships/customXml" Target="../ink/ink1582.xml"/><Relationship Id="rId640" Type="http://schemas.openxmlformats.org/officeDocument/2006/relationships/customXml" Target="../ink/ink1463.xml"/><Relationship Id="rId738" Type="http://schemas.openxmlformats.org/officeDocument/2006/relationships/customXml" Target="../ink/ink1512.xml"/><Relationship Id="rId945" Type="http://schemas.openxmlformats.org/officeDocument/2006/relationships/image" Target="../media/image1609.png"/><Relationship Id="rId74" Type="http://schemas.openxmlformats.org/officeDocument/2006/relationships/customXml" Target="../ink/ink1180.xml"/><Relationship Id="rId377" Type="http://schemas.openxmlformats.org/officeDocument/2006/relationships/image" Target="../media/image1325.png"/><Relationship Id="rId500" Type="http://schemas.openxmlformats.org/officeDocument/2006/relationships/customXml" Target="../ink/ink1393.xml"/><Relationship Id="rId584" Type="http://schemas.openxmlformats.org/officeDocument/2006/relationships/customXml" Target="../ink/ink1435.xml"/><Relationship Id="rId805" Type="http://schemas.openxmlformats.org/officeDocument/2006/relationships/image" Target="../media/image1539.png"/><Relationship Id="rId5" Type="http://schemas.openxmlformats.org/officeDocument/2006/relationships/image" Target="../media/image1139.png"/><Relationship Id="rId237" Type="http://schemas.openxmlformats.org/officeDocument/2006/relationships/image" Target="../media/image1255.png"/><Relationship Id="rId791" Type="http://schemas.openxmlformats.org/officeDocument/2006/relationships/image" Target="../media/image1532.png"/><Relationship Id="rId889" Type="http://schemas.openxmlformats.org/officeDocument/2006/relationships/image" Target="../media/image1581.png"/><Relationship Id="rId444" Type="http://schemas.openxmlformats.org/officeDocument/2006/relationships/customXml" Target="../ink/ink1365.xml"/><Relationship Id="rId651" Type="http://schemas.openxmlformats.org/officeDocument/2006/relationships/image" Target="../media/image1462.png"/><Relationship Id="rId749" Type="http://schemas.openxmlformats.org/officeDocument/2006/relationships/image" Target="../media/image1511.png"/><Relationship Id="rId290" Type="http://schemas.openxmlformats.org/officeDocument/2006/relationships/customXml" Target="../ink/ink1288.xml"/><Relationship Id="rId304" Type="http://schemas.openxmlformats.org/officeDocument/2006/relationships/customXml" Target="../ink/ink1295.xml"/><Relationship Id="rId388" Type="http://schemas.openxmlformats.org/officeDocument/2006/relationships/customXml" Target="../ink/ink1337.xml"/><Relationship Id="rId511" Type="http://schemas.openxmlformats.org/officeDocument/2006/relationships/image" Target="../media/image1392.png"/><Relationship Id="rId609" Type="http://schemas.openxmlformats.org/officeDocument/2006/relationships/image" Target="../media/image1441.png"/><Relationship Id="rId956" Type="http://schemas.openxmlformats.org/officeDocument/2006/relationships/customXml" Target="../ink/ink1621.xml"/><Relationship Id="rId85" Type="http://schemas.openxmlformats.org/officeDocument/2006/relationships/image" Target="../media/image1179.png"/><Relationship Id="rId150" Type="http://schemas.openxmlformats.org/officeDocument/2006/relationships/customXml" Target="../ink/ink1218.xml"/><Relationship Id="rId595" Type="http://schemas.openxmlformats.org/officeDocument/2006/relationships/image" Target="../media/image1434.png"/><Relationship Id="rId816" Type="http://schemas.openxmlformats.org/officeDocument/2006/relationships/customXml" Target="../ink/ink1551.xml"/><Relationship Id="rId1001" Type="http://schemas.openxmlformats.org/officeDocument/2006/relationships/image" Target="../media/image1637.png"/><Relationship Id="rId248" Type="http://schemas.openxmlformats.org/officeDocument/2006/relationships/customXml" Target="../ink/ink1267.xml"/><Relationship Id="rId455" Type="http://schemas.openxmlformats.org/officeDocument/2006/relationships/image" Target="../media/image1364.png"/><Relationship Id="rId662" Type="http://schemas.openxmlformats.org/officeDocument/2006/relationships/customXml" Target="../ink/ink1474.xml"/><Relationship Id="rId12" Type="http://schemas.openxmlformats.org/officeDocument/2006/relationships/customXml" Target="../ink/ink1149.xml"/><Relationship Id="rId108" Type="http://schemas.openxmlformats.org/officeDocument/2006/relationships/customXml" Target="../ink/ink1197.xml"/><Relationship Id="rId315" Type="http://schemas.openxmlformats.org/officeDocument/2006/relationships/image" Target="../media/image1294.png"/><Relationship Id="rId522" Type="http://schemas.openxmlformats.org/officeDocument/2006/relationships/customXml" Target="../ink/ink1404.xml"/><Relationship Id="rId967" Type="http://schemas.openxmlformats.org/officeDocument/2006/relationships/image" Target="../media/image1620.png"/><Relationship Id="rId96" Type="http://schemas.openxmlformats.org/officeDocument/2006/relationships/customXml" Target="../ink/ink1191.xml"/><Relationship Id="rId161" Type="http://schemas.openxmlformats.org/officeDocument/2006/relationships/image" Target="../media/image1217.png"/><Relationship Id="rId399" Type="http://schemas.openxmlformats.org/officeDocument/2006/relationships/image" Target="../media/image1336.png"/><Relationship Id="rId827" Type="http://schemas.openxmlformats.org/officeDocument/2006/relationships/image" Target="../media/image1550.png"/><Relationship Id="rId259" Type="http://schemas.openxmlformats.org/officeDocument/2006/relationships/image" Target="../media/image1266.png"/><Relationship Id="rId466" Type="http://schemas.openxmlformats.org/officeDocument/2006/relationships/customXml" Target="../ink/ink1376.xml"/><Relationship Id="rId673" Type="http://schemas.openxmlformats.org/officeDocument/2006/relationships/image" Target="../media/image1473.png"/><Relationship Id="rId880" Type="http://schemas.openxmlformats.org/officeDocument/2006/relationships/customXml" Target="../ink/ink1583.xml"/><Relationship Id="rId23" Type="http://schemas.openxmlformats.org/officeDocument/2006/relationships/image" Target="../media/image1148.png"/><Relationship Id="rId119" Type="http://schemas.openxmlformats.org/officeDocument/2006/relationships/image" Target="../media/image1196.png"/><Relationship Id="rId326" Type="http://schemas.openxmlformats.org/officeDocument/2006/relationships/customXml" Target="../ink/ink1306.xml"/><Relationship Id="rId533" Type="http://schemas.openxmlformats.org/officeDocument/2006/relationships/image" Target="../media/image1403.png"/><Relationship Id="rId978" Type="http://schemas.openxmlformats.org/officeDocument/2006/relationships/customXml" Target="../ink/ink1632.xml"/><Relationship Id="rId740" Type="http://schemas.openxmlformats.org/officeDocument/2006/relationships/customXml" Target="../ink/ink1513.xml"/><Relationship Id="rId838" Type="http://schemas.openxmlformats.org/officeDocument/2006/relationships/customXml" Target="../ink/ink1562.xml"/><Relationship Id="rId172" Type="http://schemas.openxmlformats.org/officeDocument/2006/relationships/customXml" Target="../ink/ink1229.xml"/><Relationship Id="rId477" Type="http://schemas.openxmlformats.org/officeDocument/2006/relationships/image" Target="../media/image1375.png"/><Relationship Id="rId600" Type="http://schemas.openxmlformats.org/officeDocument/2006/relationships/customXml" Target="../ink/ink1443.xml"/><Relationship Id="rId684" Type="http://schemas.openxmlformats.org/officeDocument/2006/relationships/customXml" Target="../ink/ink1485.xml"/><Relationship Id="rId337" Type="http://schemas.openxmlformats.org/officeDocument/2006/relationships/image" Target="../media/image1305.png"/><Relationship Id="rId891" Type="http://schemas.openxmlformats.org/officeDocument/2006/relationships/image" Target="../media/image1582.png"/><Relationship Id="rId905" Type="http://schemas.openxmlformats.org/officeDocument/2006/relationships/image" Target="../media/image1589.png"/><Relationship Id="rId989" Type="http://schemas.openxmlformats.org/officeDocument/2006/relationships/image" Target="../media/image1631.png"/><Relationship Id="rId34" Type="http://schemas.openxmlformats.org/officeDocument/2006/relationships/customXml" Target="../ink/ink1160.xml"/><Relationship Id="rId544" Type="http://schemas.openxmlformats.org/officeDocument/2006/relationships/customXml" Target="../ink/ink1415.xml"/><Relationship Id="rId751" Type="http://schemas.openxmlformats.org/officeDocument/2006/relationships/image" Target="../media/image1512.png"/><Relationship Id="rId849" Type="http://schemas.openxmlformats.org/officeDocument/2006/relationships/image" Target="../media/image1561.png"/><Relationship Id="rId183" Type="http://schemas.openxmlformats.org/officeDocument/2006/relationships/image" Target="../media/image1228.png"/><Relationship Id="rId390" Type="http://schemas.openxmlformats.org/officeDocument/2006/relationships/customXml" Target="../ink/ink1338.xml"/><Relationship Id="rId404" Type="http://schemas.openxmlformats.org/officeDocument/2006/relationships/customXml" Target="../ink/ink1345.xml"/><Relationship Id="rId611" Type="http://schemas.openxmlformats.org/officeDocument/2006/relationships/image" Target="../media/image1442.png"/><Relationship Id="rId250" Type="http://schemas.openxmlformats.org/officeDocument/2006/relationships/customXml" Target="../ink/ink1268.xml"/><Relationship Id="rId488" Type="http://schemas.openxmlformats.org/officeDocument/2006/relationships/customXml" Target="../ink/ink1387.xml"/><Relationship Id="rId695" Type="http://schemas.openxmlformats.org/officeDocument/2006/relationships/image" Target="../media/image1484.png"/><Relationship Id="rId709" Type="http://schemas.openxmlformats.org/officeDocument/2006/relationships/image" Target="../media/image1491.png"/><Relationship Id="rId916" Type="http://schemas.openxmlformats.org/officeDocument/2006/relationships/customXml" Target="../ink/ink1601.xml"/><Relationship Id="rId45" Type="http://schemas.openxmlformats.org/officeDocument/2006/relationships/image" Target="../media/image1159.png"/><Relationship Id="rId110" Type="http://schemas.openxmlformats.org/officeDocument/2006/relationships/customXml" Target="../ink/ink1198.xml"/><Relationship Id="rId348" Type="http://schemas.openxmlformats.org/officeDocument/2006/relationships/customXml" Target="../ink/ink1317.xml"/><Relationship Id="rId555" Type="http://schemas.openxmlformats.org/officeDocument/2006/relationships/image" Target="../media/image1414.png"/><Relationship Id="rId762" Type="http://schemas.openxmlformats.org/officeDocument/2006/relationships/customXml" Target="../ink/ink1524.xml"/><Relationship Id="rId194" Type="http://schemas.openxmlformats.org/officeDocument/2006/relationships/customXml" Target="../ink/ink1240.xml"/><Relationship Id="rId208" Type="http://schemas.openxmlformats.org/officeDocument/2006/relationships/customXml" Target="../ink/ink1247.xml"/><Relationship Id="rId415" Type="http://schemas.openxmlformats.org/officeDocument/2006/relationships/image" Target="../media/image1344.png"/><Relationship Id="rId622" Type="http://schemas.openxmlformats.org/officeDocument/2006/relationships/customXml" Target="../ink/ink1454.xml"/><Relationship Id="rId261" Type="http://schemas.openxmlformats.org/officeDocument/2006/relationships/image" Target="../media/image1267.png"/><Relationship Id="rId499" Type="http://schemas.openxmlformats.org/officeDocument/2006/relationships/image" Target="../media/image1386.png"/><Relationship Id="rId927" Type="http://schemas.openxmlformats.org/officeDocument/2006/relationships/image" Target="../media/image1600.png"/><Relationship Id="rId56" Type="http://schemas.openxmlformats.org/officeDocument/2006/relationships/customXml" Target="../ink/ink1171.xml"/><Relationship Id="rId359" Type="http://schemas.openxmlformats.org/officeDocument/2006/relationships/image" Target="../media/image1316.png"/><Relationship Id="rId566" Type="http://schemas.openxmlformats.org/officeDocument/2006/relationships/customXml" Target="../ink/ink1426.xml"/><Relationship Id="rId773" Type="http://schemas.openxmlformats.org/officeDocument/2006/relationships/image" Target="../media/image1523.png"/><Relationship Id="rId121" Type="http://schemas.openxmlformats.org/officeDocument/2006/relationships/image" Target="../media/image1197.png"/><Relationship Id="rId219" Type="http://schemas.openxmlformats.org/officeDocument/2006/relationships/image" Target="../media/image1246.png"/><Relationship Id="rId426" Type="http://schemas.openxmlformats.org/officeDocument/2006/relationships/customXml" Target="../ink/ink1356.xml"/><Relationship Id="rId633" Type="http://schemas.openxmlformats.org/officeDocument/2006/relationships/image" Target="../media/image1453.png"/><Relationship Id="rId980" Type="http://schemas.openxmlformats.org/officeDocument/2006/relationships/customXml" Target="../ink/ink1633.xml"/><Relationship Id="rId840" Type="http://schemas.openxmlformats.org/officeDocument/2006/relationships/customXml" Target="../ink/ink1563.xml"/><Relationship Id="rId938" Type="http://schemas.openxmlformats.org/officeDocument/2006/relationships/customXml" Target="../ink/ink1612.xml"/><Relationship Id="rId67" Type="http://schemas.openxmlformats.org/officeDocument/2006/relationships/image" Target="../media/image1170.png"/><Relationship Id="rId272" Type="http://schemas.openxmlformats.org/officeDocument/2006/relationships/customXml" Target="../ink/ink1279.xml"/><Relationship Id="rId577" Type="http://schemas.openxmlformats.org/officeDocument/2006/relationships/image" Target="../media/image1425.png"/><Relationship Id="rId700" Type="http://schemas.openxmlformats.org/officeDocument/2006/relationships/customXml" Target="../ink/ink1493.xml"/><Relationship Id="rId132" Type="http://schemas.openxmlformats.org/officeDocument/2006/relationships/customXml" Target="../ink/ink1209.xml"/><Relationship Id="rId784" Type="http://schemas.openxmlformats.org/officeDocument/2006/relationships/customXml" Target="../ink/ink1535.xml"/><Relationship Id="rId991" Type="http://schemas.openxmlformats.org/officeDocument/2006/relationships/image" Target="../media/image1632.png"/><Relationship Id="rId437" Type="http://schemas.openxmlformats.org/officeDocument/2006/relationships/image" Target="../media/image1355.png"/><Relationship Id="rId644" Type="http://schemas.openxmlformats.org/officeDocument/2006/relationships/customXml" Target="../ink/ink1465.xml"/><Relationship Id="rId851" Type="http://schemas.openxmlformats.org/officeDocument/2006/relationships/image" Target="../media/image1562.png"/><Relationship Id="rId283" Type="http://schemas.openxmlformats.org/officeDocument/2006/relationships/image" Target="../media/image1278.png"/><Relationship Id="rId490" Type="http://schemas.openxmlformats.org/officeDocument/2006/relationships/customXml" Target="../ink/ink1388.xml"/><Relationship Id="rId504" Type="http://schemas.openxmlformats.org/officeDocument/2006/relationships/customXml" Target="../ink/ink1395.xml"/><Relationship Id="rId711" Type="http://schemas.openxmlformats.org/officeDocument/2006/relationships/image" Target="../media/image1492.png"/><Relationship Id="rId949" Type="http://schemas.openxmlformats.org/officeDocument/2006/relationships/image" Target="../media/image1611.png"/><Relationship Id="rId78" Type="http://schemas.openxmlformats.org/officeDocument/2006/relationships/customXml" Target="../ink/ink1182.xml"/><Relationship Id="rId143" Type="http://schemas.openxmlformats.org/officeDocument/2006/relationships/image" Target="../media/image1208.png"/><Relationship Id="rId350" Type="http://schemas.openxmlformats.org/officeDocument/2006/relationships/customXml" Target="../ink/ink1318.xml"/><Relationship Id="rId588" Type="http://schemas.openxmlformats.org/officeDocument/2006/relationships/customXml" Target="../ink/ink1437.xml"/><Relationship Id="rId795" Type="http://schemas.openxmlformats.org/officeDocument/2006/relationships/image" Target="../media/image1534.png"/><Relationship Id="rId809" Type="http://schemas.openxmlformats.org/officeDocument/2006/relationships/image" Target="../media/image1541.png"/><Relationship Id="rId9" Type="http://schemas.openxmlformats.org/officeDocument/2006/relationships/image" Target="../media/image1141.png"/><Relationship Id="rId210" Type="http://schemas.openxmlformats.org/officeDocument/2006/relationships/customXml" Target="../ink/ink1248.xml"/><Relationship Id="rId448" Type="http://schemas.openxmlformats.org/officeDocument/2006/relationships/customXml" Target="../ink/ink1367.xml"/><Relationship Id="rId655" Type="http://schemas.openxmlformats.org/officeDocument/2006/relationships/image" Target="../media/image1464.png"/><Relationship Id="rId862" Type="http://schemas.openxmlformats.org/officeDocument/2006/relationships/customXml" Target="../ink/ink1574.xml"/><Relationship Id="rId294" Type="http://schemas.openxmlformats.org/officeDocument/2006/relationships/customXml" Target="../ink/ink1290.xml"/><Relationship Id="rId308" Type="http://schemas.openxmlformats.org/officeDocument/2006/relationships/customXml" Target="../ink/ink1297.xml"/><Relationship Id="rId515" Type="http://schemas.openxmlformats.org/officeDocument/2006/relationships/image" Target="../media/image1394.png"/><Relationship Id="rId722" Type="http://schemas.openxmlformats.org/officeDocument/2006/relationships/customXml" Target="../ink/ink1504.xml"/><Relationship Id="rId89" Type="http://schemas.openxmlformats.org/officeDocument/2006/relationships/image" Target="../media/image1181.png"/><Relationship Id="rId154" Type="http://schemas.openxmlformats.org/officeDocument/2006/relationships/customXml" Target="../ink/ink1220.xml"/><Relationship Id="rId361" Type="http://schemas.openxmlformats.org/officeDocument/2006/relationships/image" Target="../media/image1317.png"/><Relationship Id="rId599" Type="http://schemas.openxmlformats.org/officeDocument/2006/relationships/image" Target="../media/image1436.png"/><Relationship Id="rId1005" Type="http://schemas.openxmlformats.org/officeDocument/2006/relationships/image" Target="../media/image1639.png"/><Relationship Id="rId459" Type="http://schemas.openxmlformats.org/officeDocument/2006/relationships/image" Target="../media/image1366.png"/><Relationship Id="rId666" Type="http://schemas.openxmlformats.org/officeDocument/2006/relationships/customXml" Target="../ink/ink1476.xml"/><Relationship Id="rId873" Type="http://schemas.openxmlformats.org/officeDocument/2006/relationships/image" Target="../media/image1573.png"/><Relationship Id="rId16" Type="http://schemas.openxmlformats.org/officeDocument/2006/relationships/customXml" Target="../ink/ink1151.xml"/><Relationship Id="rId221" Type="http://schemas.openxmlformats.org/officeDocument/2006/relationships/image" Target="../media/image1247.png"/><Relationship Id="rId319" Type="http://schemas.openxmlformats.org/officeDocument/2006/relationships/image" Target="../media/image1296.png"/><Relationship Id="rId526" Type="http://schemas.openxmlformats.org/officeDocument/2006/relationships/customXml" Target="../ink/ink1406.xml"/><Relationship Id="rId733" Type="http://schemas.openxmlformats.org/officeDocument/2006/relationships/image" Target="../media/image1503.png"/><Relationship Id="rId940" Type="http://schemas.openxmlformats.org/officeDocument/2006/relationships/customXml" Target="../ink/ink1613.xml"/><Relationship Id="rId165" Type="http://schemas.openxmlformats.org/officeDocument/2006/relationships/image" Target="../media/image1219.png"/><Relationship Id="rId372" Type="http://schemas.openxmlformats.org/officeDocument/2006/relationships/customXml" Target="../ink/ink1329.xml"/><Relationship Id="rId677" Type="http://schemas.openxmlformats.org/officeDocument/2006/relationships/image" Target="../media/image1475.png"/><Relationship Id="rId800" Type="http://schemas.openxmlformats.org/officeDocument/2006/relationships/customXml" Target="../ink/ink1543.xml"/><Relationship Id="rId232" Type="http://schemas.openxmlformats.org/officeDocument/2006/relationships/customXml" Target="../ink/ink1259.xml"/><Relationship Id="rId884" Type="http://schemas.openxmlformats.org/officeDocument/2006/relationships/customXml" Target="../ink/ink1585.xml"/><Relationship Id="rId27" Type="http://schemas.openxmlformats.org/officeDocument/2006/relationships/image" Target="../media/image1150.png"/><Relationship Id="rId537" Type="http://schemas.openxmlformats.org/officeDocument/2006/relationships/image" Target="../media/image1405.png"/><Relationship Id="rId744" Type="http://schemas.openxmlformats.org/officeDocument/2006/relationships/customXml" Target="../ink/ink1515.xml"/><Relationship Id="rId951" Type="http://schemas.openxmlformats.org/officeDocument/2006/relationships/image" Target="../media/image1612.png"/><Relationship Id="rId80" Type="http://schemas.openxmlformats.org/officeDocument/2006/relationships/customXml" Target="../ink/ink1183.xml"/><Relationship Id="rId176" Type="http://schemas.openxmlformats.org/officeDocument/2006/relationships/customXml" Target="../ink/ink1231.xml"/><Relationship Id="rId383" Type="http://schemas.openxmlformats.org/officeDocument/2006/relationships/image" Target="../media/image1328.png"/><Relationship Id="rId590" Type="http://schemas.openxmlformats.org/officeDocument/2006/relationships/customXml" Target="../ink/ink1438.xml"/><Relationship Id="rId604" Type="http://schemas.openxmlformats.org/officeDocument/2006/relationships/customXml" Target="../ink/ink1445.xml"/><Relationship Id="rId811" Type="http://schemas.openxmlformats.org/officeDocument/2006/relationships/image" Target="../media/image1542.png"/><Relationship Id="rId243" Type="http://schemas.openxmlformats.org/officeDocument/2006/relationships/image" Target="../media/image1258.png"/><Relationship Id="rId450" Type="http://schemas.openxmlformats.org/officeDocument/2006/relationships/customXml" Target="../ink/ink1368.xml"/><Relationship Id="rId688" Type="http://schemas.openxmlformats.org/officeDocument/2006/relationships/customXml" Target="../ink/ink1487.xml"/><Relationship Id="rId895" Type="http://schemas.openxmlformats.org/officeDocument/2006/relationships/image" Target="../media/image1584.png"/><Relationship Id="rId909" Type="http://schemas.openxmlformats.org/officeDocument/2006/relationships/image" Target="../media/image1591.png"/><Relationship Id="rId38" Type="http://schemas.openxmlformats.org/officeDocument/2006/relationships/customXml" Target="../ink/ink1162.xml"/><Relationship Id="rId103" Type="http://schemas.openxmlformats.org/officeDocument/2006/relationships/image" Target="../media/image1188.png"/><Relationship Id="rId310" Type="http://schemas.openxmlformats.org/officeDocument/2006/relationships/customXml" Target="../ink/ink1298.xml"/><Relationship Id="rId548" Type="http://schemas.openxmlformats.org/officeDocument/2006/relationships/customXml" Target="../ink/ink1417.xml"/><Relationship Id="rId755" Type="http://schemas.openxmlformats.org/officeDocument/2006/relationships/image" Target="../media/image1514.png"/><Relationship Id="rId962" Type="http://schemas.openxmlformats.org/officeDocument/2006/relationships/customXml" Target="../ink/ink1624.xml"/><Relationship Id="rId91" Type="http://schemas.openxmlformats.org/officeDocument/2006/relationships/image" Target="../media/image1182.png"/><Relationship Id="rId187" Type="http://schemas.openxmlformats.org/officeDocument/2006/relationships/image" Target="../media/image1230.png"/><Relationship Id="rId394" Type="http://schemas.openxmlformats.org/officeDocument/2006/relationships/customXml" Target="../ink/ink1340.xml"/><Relationship Id="rId408" Type="http://schemas.openxmlformats.org/officeDocument/2006/relationships/customXml" Target="../ink/ink1347.xml"/><Relationship Id="rId615" Type="http://schemas.openxmlformats.org/officeDocument/2006/relationships/image" Target="../media/image1444.png"/><Relationship Id="rId822" Type="http://schemas.openxmlformats.org/officeDocument/2006/relationships/customXml" Target="../ink/ink1554.xml"/><Relationship Id="rId254" Type="http://schemas.openxmlformats.org/officeDocument/2006/relationships/customXml" Target="../ink/ink1270.xml"/><Relationship Id="rId699" Type="http://schemas.openxmlformats.org/officeDocument/2006/relationships/image" Target="../media/image1486.png"/><Relationship Id="rId49" Type="http://schemas.openxmlformats.org/officeDocument/2006/relationships/image" Target="../media/image1161.png"/><Relationship Id="rId114" Type="http://schemas.openxmlformats.org/officeDocument/2006/relationships/customXml" Target="../ink/ink1200.xml"/><Relationship Id="rId461" Type="http://schemas.openxmlformats.org/officeDocument/2006/relationships/image" Target="../media/image1367.png"/><Relationship Id="rId559" Type="http://schemas.openxmlformats.org/officeDocument/2006/relationships/image" Target="../media/image1416.png"/><Relationship Id="rId766" Type="http://schemas.openxmlformats.org/officeDocument/2006/relationships/customXml" Target="../ink/ink1526.xml"/><Relationship Id="rId198" Type="http://schemas.openxmlformats.org/officeDocument/2006/relationships/customXml" Target="../ink/ink1242.xml"/><Relationship Id="rId321" Type="http://schemas.openxmlformats.org/officeDocument/2006/relationships/image" Target="../media/image1297.png"/><Relationship Id="rId419" Type="http://schemas.openxmlformats.org/officeDocument/2006/relationships/image" Target="../media/image1346.png"/><Relationship Id="rId626" Type="http://schemas.openxmlformats.org/officeDocument/2006/relationships/customXml" Target="../ink/ink1456.xml"/><Relationship Id="rId973" Type="http://schemas.openxmlformats.org/officeDocument/2006/relationships/image" Target="../media/image1623.png"/><Relationship Id="rId833" Type="http://schemas.openxmlformats.org/officeDocument/2006/relationships/image" Target="../media/image1553.png"/><Relationship Id="rId265" Type="http://schemas.openxmlformats.org/officeDocument/2006/relationships/image" Target="../media/image1269.png"/><Relationship Id="rId472" Type="http://schemas.openxmlformats.org/officeDocument/2006/relationships/customXml" Target="../ink/ink1379.xml"/><Relationship Id="rId900" Type="http://schemas.openxmlformats.org/officeDocument/2006/relationships/customXml" Target="../ink/ink1593.xml"/><Relationship Id="rId125" Type="http://schemas.openxmlformats.org/officeDocument/2006/relationships/image" Target="../media/image1199.png"/><Relationship Id="rId332" Type="http://schemas.openxmlformats.org/officeDocument/2006/relationships/customXml" Target="../ink/ink1309.xml"/><Relationship Id="rId777" Type="http://schemas.openxmlformats.org/officeDocument/2006/relationships/image" Target="../media/image1525.png"/><Relationship Id="rId984" Type="http://schemas.openxmlformats.org/officeDocument/2006/relationships/customXml" Target="../ink/ink1635.xml"/><Relationship Id="rId637" Type="http://schemas.openxmlformats.org/officeDocument/2006/relationships/image" Target="../media/image1455.png"/><Relationship Id="rId844" Type="http://schemas.openxmlformats.org/officeDocument/2006/relationships/customXml" Target="../ink/ink1565.xml"/><Relationship Id="rId276" Type="http://schemas.openxmlformats.org/officeDocument/2006/relationships/customXml" Target="../ink/ink1281.xml"/><Relationship Id="rId483" Type="http://schemas.openxmlformats.org/officeDocument/2006/relationships/image" Target="../media/image1378.png"/><Relationship Id="rId690" Type="http://schemas.openxmlformats.org/officeDocument/2006/relationships/customXml" Target="../ink/ink1488.xml"/><Relationship Id="rId704" Type="http://schemas.openxmlformats.org/officeDocument/2006/relationships/customXml" Target="../ink/ink1495.xml"/><Relationship Id="rId911" Type="http://schemas.openxmlformats.org/officeDocument/2006/relationships/image" Target="../media/image1592.png"/><Relationship Id="rId40" Type="http://schemas.openxmlformats.org/officeDocument/2006/relationships/customXml" Target="../ink/ink1163.xml"/><Relationship Id="rId136" Type="http://schemas.openxmlformats.org/officeDocument/2006/relationships/customXml" Target="../ink/ink1211.xml"/><Relationship Id="rId343" Type="http://schemas.openxmlformats.org/officeDocument/2006/relationships/image" Target="../media/image1308.png"/><Relationship Id="rId550" Type="http://schemas.openxmlformats.org/officeDocument/2006/relationships/customXml" Target="../ink/ink1418.xml"/><Relationship Id="rId788" Type="http://schemas.openxmlformats.org/officeDocument/2006/relationships/customXml" Target="../ink/ink1537.xml"/><Relationship Id="rId995" Type="http://schemas.openxmlformats.org/officeDocument/2006/relationships/image" Target="../media/image1634.png"/><Relationship Id="rId203" Type="http://schemas.openxmlformats.org/officeDocument/2006/relationships/image" Target="../media/image1238.png"/><Relationship Id="rId648" Type="http://schemas.openxmlformats.org/officeDocument/2006/relationships/customXml" Target="../ink/ink1467.xml"/><Relationship Id="rId855" Type="http://schemas.openxmlformats.org/officeDocument/2006/relationships/image" Target="../media/image1564.png"/><Relationship Id="rId287" Type="http://schemas.openxmlformats.org/officeDocument/2006/relationships/image" Target="../media/image1280.png"/><Relationship Id="rId410" Type="http://schemas.openxmlformats.org/officeDocument/2006/relationships/customXml" Target="../ink/ink1348.xml"/><Relationship Id="rId494" Type="http://schemas.openxmlformats.org/officeDocument/2006/relationships/customXml" Target="../ink/ink1390.xml"/><Relationship Id="rId508" Type="http://schemas.openxmlformats.org/officeDocument/2006/relationships/customXml" Target="../ink/ink1397.xml"/><Relationship Id="rId715" Type="http://schemas.openxmlformats.org/officeDocument/2006/relationships/image" Target="../media/image1494.png"/><Relationship Id="rId922" Type="http://schemas.openxmlformats.org/officeDocument/2006/relationships/customXml" Target="../ink/ink1604.xml"/><Relationship Id="rId147" Type="http://schemas.openxmlformats.org/officeDocument/2006/relationships/image" Target="../media/image1210.png"/><Relationship Id="rId354" Type="http://schemas.openxmlformats.org/officeDocument/2006/relationships/customXml" Target="../ink/ink1320.xml"/><Relationship Id="rId799" Type="http://schemas.openxmlformats.org/officeDocument/2006/relationships/image" Target="../media/image1536.png"/><Relationship Id="rId51" Type="http://schemas.openxmlformats.org/officeDocument/2006/relationships/image" Target="../media/image1162.png"/><Relationship Id="rId561" Type="http://schemas.openxmlformats.org/officeDocument/2006/relationships/image" Target="../media/image1417.png"/><Relationship Id="rId659" Type="http://schemas.openxmlformats.org/officeDocument/2006/relationships/image" Target="../media/image1466.png"/><Relationship Id="rId866" Type="http://schemas.openxmlformats.org/officeDocument/2006/relationships/customXml" Target="../ink/ink1576.xml"/><Relationship Id="rId214" Type="http://schemas.openxmlformats.org/officeDocument/2006/relationships/customXml" Target="../ink/ink1250.xml"/><Relationship Id="rId298" Type="http://schemas.openxmlformats.org/officeDocument/2006/relationships/customXml" Target="../ink/ink1292.xml"/><Relationship Id="rId421" Type="http://schemas.openxmlformats.org/officeDocument/2006/relationships/image" Target="../media/image1347.png"/><Relationship Id="rId519" Type="http://schemas.openxmlformats.org/officeDocument/2006/relationships/image" Target="../media/image1396.png"/><Relationship Id="rId158" Type="http://schemas.openxmlformats.org/officeDocument/2006/relationships/customXml" Target="../ink/ink1222.xml"/><Relationship Id="rId726" Type="http://schemas.openxmlformats.org/officeDocument/2006/relationships/customXml" Target="../ink/ink1506.xml"/><Relationship Id="rId933" Type="http://schemas.openxmlformats.org/officeDocument/2006/relationships/image" Target="../media/image1603.png"/><Relationship Id="rId62" Type="http://schemas.openxmlformats.org/officeDocument/2006/relationships/customXml" Target="../ink/ink1174.xml"/><Relationship Id="rId365" Type="http://schemas.openxmlformats.org/officeDocument/2006/relationships/image" Target="../media/image1319.png"/><Relationship Id="rId572" Type="http://schemas.openxmlformats.org/officeDocument/2006/relationships/customXml" Target="../ink/ink1429.xml"/><Relationship Id="rId225" Type="http://schemas.openxmlformats.org/officeDocument/2006/relationships/image" Target="../media/image1249.png"/><Relationship Id="rId432" Type="http://schemas.openxmlformats.org/officeDocument/2006/relationships/customXml" Target="../ink/ink1359.xml"/><Relationship Id="rId877" Type="http://schemas.openxmlformats.org/officeDocument/2006/relationships/image" Target="../media/image1575.png"/><Relationship Id="rId737" Type="http://schemas.openxmlformats.org/officeDocument/2006/relationships/image" Target="../media/image1505.png"/><Relationship Id="rId944" Type="http://schemas.openxmlformats.org/officeDocument/2006/relationships/customXml" Target="../ink/ink1615.xml"/><Relationship Id="rId73" Type="http://schemas.openxmlformats.org/officeDocument/2006/relationships/image" Target="../media/image1173.png"/><Relationship Id="rId169" Type="http://schemas.openxmlformats.org/officeDocument/2006/relationships/image" Target="../media/image1221.png"/><Relationship Id="rId376" Type="http://schemas.openxmlformats.org/officeDocument/2006/relationships/customXml" Target="../ink/ink1331.xml"/><Relationship Id="rId583" Type="http://schemas.openxmlformats.org/officeDocument/2006/relationships/image" Target="../media/image1428.png"/><Relationship Id="rId790" Type="http://schemas.openxmlformats.org/officeDocument/2006/relationships/customXml" Target="../ink/ink1538.xml"/><Relationship Id="rId804" Type="http://schemas.openxmlformats.org/officeDocument/2006/relationships/customXml" Target="../ink/ink1545.xml"/><Relationship Id="rId4" Type="http://schemas.openxmlformats.org/officeDocument/2006/relationships/customXml" Target="../ink/ink1145.xml"/><Relationship Id="rId236" Type="http://schemas.openxmlformats.org/officeDocument/2006/relationships/customXml" Target="../ink/ink1261.xml"/><Relationship Id="rId443" Type="http://schemas.openxmlformats.org/officeDocument/2006/relationships/image" Target="../media/image1358.png"/><Relationship Id="rId650" Type="http://schemas.openxmlformats.org/officeDocument/2006/relationships/customXml" Target="../ink/ink1468.xml"/><Relationship Id="rId888" Type="http://schemas.openxmlformats.org/officeDocument/2006/relationships/customXml" Target="../ink/ink1587.xml"/><Relationship Id="rId303" Type="http://schemas.openxmlformats.org/officeDocument/2006/relationships/image" Target="../media/image1288.png"/><Relationship Id="rId748" Type="http://schemas.openxmlformats.org/officeDocument/2006/relationships/customXml" Target="../ink/ink1517.xml"/><Relationship Id="rId955" Type="http://schemas.openxmlformats.org/officeDocument/2006/relationships/image" Target="../media/image1614.png"/><Relationship Id="rId84" Type="http://schemas.openxmlformats.org/officeDocument/2006/relationships/customXml" Target="../ink/ink1185.xml"/><Relationship Id="rId387" Type="http://schemas.openxmlformats.org/officeDocument/2006/relationships/image" Target="../media/image1330.png"/><Relationship Id="rId510" Type="http://schemas.openxmlformats.org/officeDocument/2006/relationships/customXml" Target="../ink/ink1398.xml"/><Relationship Id="rId594" Type="http://schemas.openxmlformats.org/officeDocument/2006/relationships/customXml" Target="../ink/ink1440.xml"/><Relationship Id="rId608" Type="http://schemas.openxmlformats.org/officeDocument/2006/relationships/customXml" Target="../ink/ink1447.xml"/><Relationship Id="rId815" Type="http://schemas.openxmlformats.org/officeDocument/2006/relationships/image" Target="../media/image1544.png"/><Relationship Id="rId247" Type="http://schemas.openxmlformats.org/officeDocument/2006/relationships/image" Target="../media/image1260.png"/><Relationship Id="rId899" Type="http://schemas.openxmlformats.org/officeDocument/2006/relationships/image" Target="../media/image1586.png"/><Relationship Id="rId1000" Type="http://schemas.openxmlformats.org/officeDocument/2006/relationships/customXml" Target="../ink/ink1643.xml"/><Relationship Id="rId107" Type="http://schemas.openxmlformats.org/officeDocument/2006/relationships/image" Target="../media/image1190.png"/><Relationship Id="rId454" Type="http://schemas.openxmlformats.org/officeDocument/2006/relationships/customXml" Target="../ink/ink1370.xml"/><Relationship Id="rId661" Type="http://schemas.openxmlformats.org/officeDocument/2006/relationships/image" Target="../media/image1467.png"/><Relationship Id="rId759" Type="http://schemas.openxmlformats.org/officeDocument/2006/relationships/image" Target="../media/image1516.png"/><Relationship Id="rId966" Type="http://schemas.openxmlformats.org/officeDocument/2006/relationships/customXml" Target="../ink/ink1626.xml"/><Relationship Id="rId11" Type="http://schemas.openxmlformats.org/officeDocument/2006/relationships/image" Target="../media/image1142.png"/><Relationship Id="rId314" Type="http://schemas.openxmlformats.org/officeDocument/2006/relationships/customXml" Target="../ink/ink1300.xml"/><Relationship Id="rId398" Type="http://schemas.openxmlformats.org/officeDocument/2006/relationships/customXml" Target="../ink/ink1342.xml"/><Relationship Id="rId521" Type="http://schemas.openxmlformats.org/officeDocument/2006/relationships/image" Target="../media/image1397.png"/><Relationship Id="rId619" Type="http://schemas.openxmlformats.org/officeDocument/2006/relationships/image" Target="../media/image1446.png"/><Relationship Id="rId95" Type="http://schemas.openxmlformats.org/officeDocument/2006/relationships/image" Target="../media/image1184.png"/><Relationship Id="rId160" Type="http://schemas.openxmlformats.org/officeDocument/2006/relationships/customXml" Target="../ink/ink1223.xml"/><Relationship Id="rId826" Type="http://schemas.openxmlformats.org/officeDocument/2006/relationships/customXml" Target="../ink/ink1556.xml"/><Relationship Id="rId258" Type="http://schemas.openxmlformats.org/officeDocument/2006/relationships/customXml" Target="../ink/ink1272.xml"/><Relationship Id="rId465" Type="http://schemas.openxmlformats.org/officeDocument/2006/relationships/image" Target="../media/image1369.png"/><Relationship Id="rId672" Type="http://schemas.openxmlformats.org/officeDocument/2006/relationships/customXml" Target="../ink/ink1479.xml"/><Relationship Id="rId22" Type="http://schemas.openxmlformats.org/officeDocument/2006/relationships/customXml" Target="../ink/ink1154.xml"/><Relationship Id="rId118" Type="http://schemas.openxmlformats.org/officeDocument/2006/relationships/customXml" Target="../ink/ink1202.xml"/><Relationship Id="rId325" Type="http://schemas.openxmlformats.org/officeDocument/2006/relationships/image" Target="../media/image1299.png"/><Relationship Id="rId532" Type="http://schemas.openxmlformats.org/officeDocument/2006/relationships/customXml" Target="../ink/ink1409.xml"/><Relationship Id="rId977" Type="http://schemas.openxmlformats.org/officeDocument/2006/relationships/image" Target="../media/image1625.png"/><Relationship Id="rId171" Type="http://schemas.openxmlformats.org/officeDocument/2006/relationships/image" Target="../media/image1222.png"/><Relationship Id="rId837" Type="http://schemas.openxmlformats.org/officeDocument/2006/relationships/image" Target="../media/image1555.png"/><Relationship Id="rId269" Type="http://schemas.openxmlformats.org/officeDocument/2006/relationships/image" Target="../media/image1271.png"/><Relationship Id="rId476" Type="http://schemas.openxmlformats.org/officeDocument/2006/relationships/customXml" Target="../ink/ink1381.xml"/><Relationship Id="rId683" Type="http://schemas.openxmlformats.org/officeDocument/2006/relationships/image" Target="../media/image1478.png"/><Relationship Id="rId890" Type="http://schemas.openxmlformats.org/officeDocument/2006/relationships/customXml" Target="../ink/ink1588.xml"/><Relationship Id="rId904" Type="http://schemas.openxmlformats.org/officeDocument/2006/relationships/customXml" Target="../ink/ink1595.xml"/><Relationship Id="rId33" Type="http://schemas.openxmlformats.org/officeDocument/2006/relationships/image" Target="../media/image1153.png"/><Relationship Id="rId129" Type="http://schemas.openxmlformats.org/officeDocument/2006/relationships/image" Target="../media/image1201.png"/><Relationship Id="rId336" Type="http://schemas.openxmlformats.org/officeDocument/2006/relationships/customXml" Target="../ink/ink1311.xml"/><Relationship Id="rId543" Type="http://schemas.openxmlformats.org/officeDocument/2006/relationships/image" Target="../media/image1408.png"/><Relationship Id="rId988" Type="http://schemas.openxmlformats.org/officeDocument/2006/relationships/customXml" Target="../ink/ink1637.xml"/><Relationship Id="rId182" Type="http://schemas.openxmlformats.org/officeDocument/2006/relationships/customXml" Target="../ink/ink1234.xml"/><Relationship Id="rId403" Type="http://schemas.openxmlformats.org/officeDocument/2006/relationships/image" Target="../media/image1338.png"/><Relationship Id="rId750" Type="http://schemas.openxmlformats.org/officeDocument/2006/relationships/customXml" Target="../ink/ink1518.xml"/><Relationship Id="rId848" Type="http://schemas.openxmlformats.org/officeDocument/2006/relationships/customXml" Target="../ink/ink1567.xml"/><Relationship Id="rId487" Type="http://schemas.openxmlformats.org/officeDocument/2006/relationships/image" Target="../media/image1380.png"/><Relationship Id="rId610" Type="http://schemas.openxmlformats.org/officeDocument/2006/relationships/customXml" Target="../ink/ink1448.xml"/><Relationship Id="rId694" Type="http://schemas.openxmlformats.org/officeDocument/2006/relationships/customXml" Target="../ink/ink1490.xml"/><Relationship Id="rId708" Type="http://schemas.openxmlformats.org/officeDocument/2006/relationships/customXml" Target="../ink/ink1497.xml"/><Relationship Id="rId915" Type="http://schemas.openxmlformats.org/officeDocument/2006/relationships/image" Target="../media/image1594.png"/><Relationship Id="rId347" Type="http://schemas.openxmlformats.org/officeDocument/2006/relationships/image" Target="../media/image1310.png"/><Relationship Id="rId999" Type="http://schemas.openxmlformats.org/officeDocument/2006/relationships/image" Target="../media/image1636.png"/><Relationship Id="rId44" Type="http://schemas.openxmlformats.org/officeDocument/2006/relationships/customXml" Target="../ink/ink1165.xml"/><Relationship Id="rId554" Type="http://schemas.openxmlformats.org/officeDocument/2006/relationships/customXml" Target="../ink/ink1420.xml"/><Relationship Id="rId761" Type="http://schemas.openxmlformats.org/officeDocument/2006/relationships/image" Target="../media/image1517.png"/><Relationship Id="rId859" Type="http://schemas.openxmlformats.org/officeDocument/2006/relationships/image" Target="../media/image1566.png"/><Relationship Id="rId193" Type="http://schemas.openxmlformats.org/officeDocument/2006/relationships/image" Target="../media/image1233.png"/><Relationship Id="rId207" Type="http://schemas.openxmlformats.org/officeDocument/2006/relationships/image" Target="../media/image1240.png"/><Relationship Id="rId414" Type="http://schemas.openxmlformats.org/officeDocument/2006/relationships/customXml" Target="../ink/ink1350.xml"/><Relationship Id="rId498" Type="http://schemas.openxmlformats.org/officeDocument/2006/relationships/customXml" Target="../ink/ink1392.xml"/><Relationship Id="rId621" Type="http://schemas.openxmlformats.org/officeDocument/2006/relationships/image" Target="../media/image1447.png"/><Relationship Id="rId260" Type="http://schemas.openxmlformats.org/officeDocument/2006/relationships/customXml" Target="../ink/ink1273.xml"/><Relationship Id="rId719" Type="http://schemas.openxmlformats.org/officeDocument/2006/relationships/image" Target="../media/image1496.png"/><Relationship Id="rId926" Type="http://schemas.openxmlformats.org/officeDocument/2006/relationships/customXml" Target="../ink/ink1606.xml"/><Relationship Id="rId55" Type="http://schemas.openxmlformats.org/officeDocument/2006/relationships/image" Target="../media/image1164.png"/><Relationship Id="rId120" Type="http://schemas.openxmlformats.org/officeDocument/2006/relationships/customXml" Target="../ink/ink1203.xml"/><Relationship Id="rId358" Type="http://schemas.openxmlformats.org/officeDocument/2006/relationships/customXml" Target="../ink/ink1322.xml"/><Relationship Id="rId565" Type="http://schemas.openxmlformats.org/officeDocument/2006/relationships/image" Target="../media/image1419.png"/><Relationship Id="rId772" Type="http://schemas.openxmlformats.org/officeDocument/2006/relationships/customXml" Target="../ink/ink1529.xml"/><Relationship Id="rId218" Type="http://schemas.openxmlformats.org/officeDocument/2006/relationships/customXml" Target="../ink/ink1252.xml"/><Relationship Id="rId425" Type="http://schemas.openxmlformats.org/officeDocument/2006/relationships/image" Target="../media/image1349.png"/><Relationship Id="rId632" Type="http://schemas.openxmlformats.org/officeDocument/2006/relationships/customXml" Target="../ink/ink1459.xml"/><Relationship Id="rId271" Type="http://schemas.openxmlformats.org/officeDocument/2006/relationships/image" Target="../media/image1272.png"/><Relationship Id="rId937" Type="http://schemas.openxmlformats.org/officeDocument/2006/relationships/image" Target="../media/image1605.png"/><Relationship Id="rId66" Type="http://schemas.openxmlformats.org/officeDocument/2006/relationships/customXml" Target="../ink/ink1176.xml"/><Relationship Id="rId131" Type="http://schemas.openxmlformats.org/officeDocument/2006/relationships/image" Target="../media/image1202.png"/><Relationship Id="rId369" Type="http://schemas.openxmlformats.org/officeDocument/2006/relationships/image" Target="../media/image1321.png"/><Relationship Id="rId576" Type="http://schemas.openxmlformats.org/officeDocument/2006/relationships/customXml" Target="../ink/ink1431.xml"/><Relationship Id="rId783" Type="http://schemas.openxmlformats.org/officeDocument/2006/relationships/image" Target="../media/image1528.png"/><Relationship Id="rId990" Type="http://schemas.openxmlformats.org/officeDocument/2006/relationships/customXml" Target="../ink/ink1638.xml"/><Relationship Id="rId229" Type="http://schemas.openxmlformats.org/officeDocument/2006/relationships/image" Target="../media/image1251.png"/><Relationship Id="rId436" Type="http://schemas.openxmlformats.org/officeDocument/2006/relationships/customXml" Target="../ink/ink1361.xml"/><Relationship Id="rId643" Type="http://schemas.openxmlformats.org/officeDocument/2006/relationships/image" Target="../media/image1458.png"/><Relationship Id="rId850" Type="http://schemas.openxmlformats.org/officeDocument/2006/relationships/customXml" Target="../ink/ink1568.xml"/><Relationship Id="rId948" Type="http://schemas.openxmlformats.org/officeDocument/2006/relationships/customXml" Target="../ink/ink1617.xml"/><Relationship Id="rId77" Type="http://schemas.openxmlformats.org/officeDocument/2006/relationships/image" Target="../media/image1175.png"/><Relationship Id="rId282" Type="http://schemas.openxmlformats.org/officeDocument/2006/relationships/customXml" Target="../ink/ink1284.xml"/><Relationship Id="rId503" Type="http://schemas.openxmlformats.org/officeDocument/2006/relationships/image" Target="../media/image1388.png"/><Relationship Id="rId587" Type="http://schemas.openxmlformats.org/officeDocument/2006/relationships/image" Target="../media/image1430.png"/><Relationship Id="rId710" Type="http://schemas.openxmlformats.org/officeDocument/2006/relationships/customXml" Target="../ink/ink1498.xml"/><Relationship Id="rId808" Type="http://schemas.openxmlformats.org/officeDocument/2006/relationships/customXml" Target="../ink/ink1547.xml"/><Relationship Id="rId8" Type="http://schemas.openxmlformats.org/officeDocument/2006/relationships/customXml" Target="../ink/ink1147.xml"/><Relationship Id="rId142" Type="http://schemas.openxmlformats.org/officeDocument/2006/relationships/customXml" Target="../ink/ink1214.xml"/><Relationship Id="rId447" Type="http://schemas.openxmlformats.org/officeDocument/2006/relationships/image" Target="../media/image1360.png"/><Relationship Id="rId794" Type="http://schemas.openxmlformats.org/officeDocument/2006/relationships/customXml" Target="../ink/ink1540.xml"/><Relationship Id="rId654" Type="http://schemas.openxmlformats.org/officeDocument/2006/relationships/customXml" Target="../ink/ink1470.xml"/><Relationship Id="rId861" Type="http://schemas.openxmlformats.org/officeDocument/2006/relationships/image" Target="../media/image1567.png"/><Relationship Id="rId959" Type="http://schemas.openxmlformats.org/officeDocument/2006/relationships/image" Target="../media/image1616.png"/><Relationship Id="rId293" Type="http://schemas.openxmlformats.org/officeDocument/2006/relationships/image" Target="../media/image1283.png"/><Relationship Id="rId307" Type="http://schemas.openxmlformats.org/officeDocument/2006/relationships/image" Target="../media/image1290.png"/><Relationship Id="rId514" Type="http://schemas.openxmlformats.org/officeDocument/2006/relationships/customXml" Target="../ink/ink1400.xml"/><Relationship Id="rId721" Type="http://schemas.openxmlformats.org/officeDocument/2006/relationships/image" Target="../media/image1497.png"/><Relationship Id="rId88" Type="http://schemas.openxmlformats.org/officeDocument/2006/relationships/customXml" Target="../ink/ink1187.xml"/><Relationship Id="rId153" Type="http://schemas.openxmlformats.org/officeDocument/2006/relationships/image" Target="../media/image1213.png"/><Relationship Id="rId360" Type="http://schemas.openxmlformats.org/officeDocument/2006/relationships/customXml" Target="../ink/ink1323.xml"/><Relationship Id="rId598" Type="http://schemas.openxmlformats.org/officeDocument/2006/relationships/customXml" Target="../ink/ink1442.xml"/><Relationship Id="rId819" Type="http://schemas.openxmlformats.org/officeDocument/2006/relationships/image" Target="../media/image1546.png"/><Relationship Id="rId1004" Type="http://schemas.openxmlformats.org/officeDocument/2006/relationships/customXml" Target="../ink/ink1645.xml"/><Relationship Id="rId220" Type="http://schemas.openxmlformats.org/officeDocument/2006/relationships/customXml" Target="../ink/ink1253.xml"/><Relationship Id="rId458" Type="http://schemas.openxmlformats.org/officeDocument/2006/relationships/customXml" Target="../ink/ink1372.xml"/><Relationship Id="rId665" Type="http://schemas.openxmlformats.org/officeDocument/2006/relationships/image" Target="../media/image1469.png"/><Relationship Id="rId872" Type="http://schemas.openxmlformats.org/officeDocument/2006/relationships/customXml" Target="../ink/ink1579.xml"/><Relationship Id="rId15" Type="http://schemas.openxmlformats.org/officeDocument/2006/relationships/image" Target="../media/image1144.png"/><Relationship Id="rId318" Type="http://schemas.openxmlformats.org/officeDocument/2006/relationships/customXml" Target="../ink/ink1302.xml"/><Relationship Id="rId525" Type="http://schemas.openxmlformats.org/officeDocument/2006/relationships/image" Target="../media/image1399.png"/><Relationship Id="rId732" Type="http://schemas.openxmlformats.org/officeDocument/2006/relationships/customXml" Target="../ink/ink1509.xml"/><Relationship Id="rId99" Type="http://schemas.openxmlformats.org/officeDocument/2006/relationships/image" Target="../media/image1186.png"/><Relationship Id="rId164" Type="http://schemas.openxmlformats.org/officeDocument/2006/relationships/customXml" Target="../ink/ink1225.xml"/><Relationship Id="rId371" Type="http://schemas.openxmlformats.org/officeDocument/2006/relationships/image" Target="../media/image1322.png"/><Relationship Id="rId469" Type="http://schemas.openxmlformats.org/officeDocument/2006/relationships/image" Target="../media/image1371.png"/><Relationship Id="rId676" Type="http://schemas.openxmlformats.org/officeDocument/2006/relationships/customXml" Target="../ink/ink1481.xml"/><Relationship Id="rId883" Type="http://schemas.openxmlformats.org/officeDocument/2006/relationships/image" Target="../media/image1578.png"/><Relationship Id="rId26" Type="http://schemas.openxmlformats.org/officeDocument/2006/relationships/customXml" Target="../ink/ink1156.xml"/><Relationship Id="rId231" Type="http://schemas.openxmlformats.org/officeDocument/2006/relationships/image" Target="../media/image1252.png"/><Relationship Id="rId329" Type="http://schemas.openxmlformats.org/officeDocument/2006/relationships/image" Target="../media/image1301.png"/><Relationship Id="rId536" Type="http://schemas.openxmlformats.org/officeDocument/2006/relationships/customXml" Target="../ink/ink1411.xml"/><Relationship Id="rId175" Type="http://schemas.openxmlformats.org/officeDocument/2006/relationships/image" Target="../media/image1224.png"/><Relationship Id="rId743" Type="http://schemas.openxmlformats.org/officeDocument/2006/relationships/image" Target="../media/image1508.png"/><Relationship Id="rId950" Type="http://schemas.openxmlformats.org/officeDocument/2006/relationships/customXml" Target="../ink/ink1618.xml"/><Relationship Id="rId382" Type="http://schemas.openxmlformats.org/officeDocument/2006/relationships/customXml" Target="../ink/ink1334.xml"/><Relationship Id="rId603" Type="http://schemas.openxmlformats.org/officeDocument/2006/relationships/image" Target="../media/image1438.png"/><Relationship Id="rId687" Type="http://schemas.openxmlformats.org/officeDocument/2006/relationships/image" Target="../media/image1480.png"/><Relationship Id="rId810" Type="http://schemas.openxmlformats.org/officeDocument/2006/relationships/customXml" Target="../ink/ink1548.xml"/><Relationship Id="rId908" Type="http://schemas.openxmlformats.org/officeDocument/2006/relationships/customXml" Target="../ink/ink1597.xml"/><Relationship Id="rId242" Type="http://schemas.openxmlformats.org/officeDocument/2006/relationships/customXml" Target="../ink/ink1264.xml"/><Relationship Id="rId894" Type="http://schemas.openxmlformats.org/officeDocument/2006/relationships/customXml" Target="../ink/ink1590.xml"/><Relationship Id="rId37" Type="http://schemas.openxmlformats.org/officeDocument/2006/relationships/image" Target="../media/image1155.png"/><Relationship Id="rId102" Type="http://schemas.openxmlformats.org/officeDocument/2006/relationships/customXml" Target="../ink/ink1194.xml"/><Relationship Id="rId547" Type="http://schemas.openxmlformats.org/officeDocument/2006/relationships/image" Target="../media/image1410.png"/><Relationship Id="rId754" Type="http://schemas.openxmlformats.org/officeDocument/2006/relationships/customXml" Target="../ink/ink1520.xml"/><Relationship Id="rId961" Type="http://schemas.openxmlformats.org/officeDocument/2006/relationships/image" Target="../media/image1617.png"/><Relationship Id="rId90" Type="http://schemas.openxmlformats.org/officeDocument/2006/relationships/customXml" Target="../ink/ink1188.xml"/><Relationship Id="rId186" Type="http://schemas.openxmlformats.org/officeDocument/2006/relationships/customXml" Target="../ink/ink1236.xml"/><Relationship Id="rId393" Type="http://schemas.openxmlformats.org/officeDocument/2006/relationships/image" Target="../media/image1333.png"/><Relationship Id="rId407" Type="http://schemas.openxmlformats.org/officeDocument/2006/relationships/image" Target="../media/image1340.png"/><Relationship Id="rId614" Type="http://schemas.openxmlformats.org/officeDocument/2006/relationships/customXml" Target="../ink/ink1450.xml"/><Relationship Id="rId821" Type="http://schemas.openxmlformats.org/officeDocument/2006/relationships/image" Target="../media/image1547.png"/><Relationship Id="rId253" Type="http://schemas.openxmlformats.org/officeDocument/2006/relationships/image" Target="../media/image1263.png"/><Relationship Id="rId460" Type="http://schemas.openxmlformats.org/officeDocument/2006/relationships/customXml" Target="../ink/ink1373.xml"/><Relationship Id="rId698" Type="http://schemas.openxmlformats.org/officeDocument/2006/relationships/customXml" Target="../ink/ink1492.xml"/><Relationship Id="rId919" Type="http://schemas.openxmlformats.org/officeDocument/2006/relationships/image" Target="../media/image1596.png"/><Relationship Id="rId48" Type="http://schemas.openxmlformats.org/officeDocument/2006/relationships/customXml" Target="../ink/ink1167.xml"/><Relationship Id="rId113" Type="http://schemas.openxmlformats.org/officeDocument/2006/relationships/image" Target="../media/image1193.png"/><Relationship Id="rId320" Type="http://schemas.openxmlformats.org/officeDocument/2006/relationships/customXml" Target="../ink/ink1303.xml"/><Relationship Id="rId558" Type="http://schemas.openxmlformats.org/officeDocument/2006/relationships/customXml" Target="../ink/ink1422.xml"/><Relationship Id="rId765" Type="http://schemas.openxmlformats.org/officeDocument/2006/relationships/image" Target="../media/image1519.png"/><Relationship Id="rId972" Type="http://schemas.openxmlformats.org/officeDocument/2006/relationships/customXml" Target="../ink/ink1629.xml"/><Relationship Id="rId197" Type="http://schemas.openxmlformats.org/officeDocument/2006/relationships/image" Target="../media/image1235.png"/><Relationship Id="rId418" Type="http://schemas.openxmlformats.org/officeDocument/2006/relationships/customXml" Target="../ink/ink1352.xml"/><Relationship Id="rId625" Type="http://schemas.openxmlformats.org/officeDocument/2006/relationships/image" Target="../media/image1449.png"/><Relationship Id="rId832" Type="http://schemas.openxmlformats.org/officeDocument/2006/relationships/customXml" Target="../ink/ink1559.xml"/><Relationship Id="rId264" Type="http://schemas.openxmlformats.org/officeDocument/2006/relationships/customXml" Target="../ink/ink1275.xml"/><Relationship Id="rId471" Type="http://schemas.openxmlformats.org/officeDocument/2006/relationships/image" Target="../media/image1372.png"/><Relationship Id="rId59" Type="http://schemas.openxmlformats.org/officeDocument/2006/relationships/image" Target="../media/image1166.png"/><Relationship Id="rId124" Type="http://schemas.openxmlformats.org/officeDocument/2006/relationships/customXml" Target="../ink/ink1205.xml"/><Relationship Id="rId569" Type="http://schemas.openxmlformats.org/officeDocument/2006/relationships/image" Target="../media/image1421.png"/><Relationship Id="rId776" Type="http://schemas.openxmlformats.org/officeDocument/2006/relationships/customXml" Target="../ink/ink1531.xml"/><Relationship Id="rId983" Type="http://schemas.openxmlformats.org/officeDocument/2006/relationships/image" Target="../media/image1628.png"/><Relationship Id="rId331" Type="http://schemas.openxmlformats.org/officeDocument/2006/relationships/image" Target="../media/image1302.png"/><Relationship Id="rId429" Type="http://schemas.openxmlformats.org/officeDocument/2006/relationships/image" Target="../media/image1351.png"/><Relationship Id="rId636" Type="http://schemas.openxmlformats.org/officeDocument/2006/relationships/customXml" Target="../ink/ink1461.xml"/><Relationship Id="rId843" Type="http://schemas.openxmlformats.org/officeDocument/2006/relationships/image" Target="../media/image1558.png"/><Relationship Id="rId275" Type="http://schemas.openxmlformats.org/officeDocument/2006/relationships/image" Target="../media/image1274.png"/><Relationship Id="rId482" Type="http://schemas.openxmlformats.org/officeDocument/2006/relationships/customXml" Target="../ink/ink1384.xml"/><Relationship Id="rId703" Type="http://schemas.openxmlformats.org/officeDocument/2006/relationships/image" Target="../media/image1488.png"/><Relationship Id="rId910" Type="http://schemas.openxmlformats.org/officeDocument/2006/relationships/customXml" Target="../ink/ink1598.xml"/><Relationship Id="rId135" Type="http://schemas.openxmlformats.org/officeDocument/2006/relationships/image" Target="../media/image1204.png"/><Relationship Id="rId342" Type="http://schemas.openxmlformats.org/officeDocument/2006/relationships/customXml" Target="../ink/ink1314.xml"/><Relationship Id="rId787" Type="http://schemas.openxmlformats.org/officeDocument/2006/relationships/image" Target="../media/image1530.png"/><Relationship Id="rId994" Type="http://schemas.openxmlformats.org/officeDocument/2006/relationships/customXml" Target="../ink/ink1640.xml"/><Relationship Id="rId202" Type="http://schemas.openxmlformats.org/officeDocument/2006/relationships/customXml" Target="../ink/ink1244.xml"/><Relationship Id="rId647" Type="http://schemas.openxmlformats.org/officeDocument/2006/relationships/image" Target="../media/image1460.png"/><Relationship Id="rId854" Type="http://schemas.openxmlformats.org/officeDocument/2006/relationships/customXml" Target="../ink/ink1570.xml"/><Relationship Id="rId286" Type="http://schemas.openxmlformats.org/officeDocument/2006/relationships/customXml" Target="../ink/ink1286.xml"/><Relationship Id="rId493" Type="http://schemas.openxmlformats.org/officeDocument/2006/relationships/image" Target="../media/image1383.png"/><Relationship Id="rId507" Type="http://schemas.openxmlformats.org/officeDocument/2006/relationships/image" Target="../media/image1390.png"/><Relationship Id="rId714" Type="http://schemas.openxmlformats.org/officeDocument/2006/relationships/customXml" Target="../ink/ink1500.xml"/><Relationship Id="rId921" Type="http://schemas.openxmlformats.org/officeDocument/2006/relationships/image" Target="../media/image1597.png"/><Relationship Id="rId50" Type="http://schemas.openxmlformats.org/officeDocument/2006/relationships/customXml" Target="../ink/ink1168.xml"/><Relationship Id="rId146" Type="http://schemas.openxmlformats.org/officeDocument/2006/relationships/customXml" Target="../ink/ink1216.xml"/><Relationship Id="rId353" Type="http://schemas.openxmlformats.org/officeDocument/2006/relationships/image" Target="../media/image1313.png"/><Relationship Id="rId560" Type="http://schemas.openxmlformats.org/officeDocument/2006/relationships/customXml" Target="../ink/ink1423.xml"/><Relationship Id="rId798" Type="http://schemas.openxmlformats.org/officeDocument/2006/relationships/customXml" Target="../ink/ink1542.xml"/><Relationship Id="rId213" Type="http://schemas.openxmlformats.org/officeDocument/2006/relationships/image" Target="../media/image1243.png"/><Relationship Id="rId420" Type="http://schemas.openxmlformats.org/officeDocument/2006/relationships/customXml" Target="../ink/ink1353.xml"/><Relationship Id="rId658" Type="http://schemas.openxmlformats.org/officeDocument/2006/relationships/customXml" Target="../ink/ink1472.xml"/><Relationship Id="rId865" Type="http://schemas.openxmlformats.org/officeDocument/2006/relationships/image" Target="../media/image1569.png"/><Relationship Id="rId297" Type="http://schemas.openxmlformats.org/officeDocument/2006/relationships/image" Target="../media/image1285.png"/><Relationship Id="rId518" Type="http://schemas.openxmlformats.org/officeDocument/2006/relationships/customXml" Target="../ink/ink1402.xml"/><Relationship Id="rId725" Type="http://schemas.openxmlformats.org/officeDocument/2006/relationships/image" Target="../media/image1499.png"/><Relationship Id="rId932" Type="http://schemas.openxmlformats.org/officeDocument/2006/relationships/customXml" Target="../ink/ink1609.xml"/><Relationship Id="rId157" Type="http://schemas.openxmlformats.org/officeDocument/2006/relationships/image" Target="../media/image1215.png"/><Relationship Id="rId364" Type="http://schemas.openxmlformats.org/officeDocument/2006/relationships/customXml" Target="../ink/ink1325.xml"/><Relationship Id="rId61" Type="http://schemas.openxmlformats.org/officeDocument/2006/relationships/image" Target="../media/image1167.png"/><Relationship Id="rId571" Type="http://schemas.openxmlformats.org/officeDocument/2006/relationships/image" Target="../media/image1422.png"/><Relationship Id="rId669" Type="http://schemas.openxmlformats.org/officeDocument/2006/relationships/image" Target="../media/image1471.png"/><Relationship Id="rId876" Type="http://schemas.openxmlformats.org/officeDocument/2006/relationships/customXml" Target="../ink/ink1581.xml"/><Relationship Id="rId19" Type="http://schemas.openxmlformats.org/officeDocument/2006/relationships/image" Target="../media/image1146.png"/><Relationship Id="rId224" Type="http://schemas.openxmlformats.org/officeDocument/2006/relationships/customXml" Target="../ink/ink1255.xml"/><Relationship Id="rId431" Type="http://schemas.openxmlformats.org/officeDocument/2006/relationships/image" Target="../media/image1352.png"/><Relationship Id="rId529" Type="http://schemas.openxmlformats.org/officeDocument/2006/relationships/image" Target="../media/image1401.png"/><Relationship Id="rId736" Type="http://schemas.openxmlformats.org/officeDocument/2006/relationships/customXml" Target="../ink/ink1511.xml"/><Relationship Id="rId168" Type="http://schemas.openxmlformats.org/officeDocument/2006/relationships/customXml" Target="../ink/ink1227.xml"/><Relationship Id="rId943" Type="http://schemas.openxmlformats.org/officeDocument/2006/relationships/image" Target="../media/image1608.png"/><Relationship Id="rId72" Type="http://schemas.openxmlformats.org/officeDocument/2006/relationships/customXml" Target="../ink/ink1179.xml"/><Relationship Id="rId375" Type="http://schemas.openxmlformats.org/officeDocument/2006/relationships/image" Target="../media/image1324.png"/><Relationship Id="rId582" Type="http://schemas.openxmlformats.org/officeDocument/2006/relationships/customXml" Target="../ink/ink1434.xml"/><Relationship Id="rId803" Type="http://schemas.openxmlformats.org/officeDocument/2006/relationships/image" Target="../media/image1538.png"/><Relationship Id="rId3" Type="http://schemas.openxmlformats.org/officeDocument/2006/relationships/image" Target="../media/image1138.png"/><Relationship Id="rId235" Type="http://schemas.openxmlformats.org/officeDocument/2006/relationships/image" Target="../media/image1254.png"/><Relationship Id="rId442" Type="http://schemas.openxmlformats.org/officeDocument/2006/relationships/customXml" Target="../ink/ink1364.xml"/><Relationship Id="rId887" Type="http://schemas.openxmlformats.org/officeDocument/2006/relationships/image" Target="../media/image1580.png"/><Relationship Id="rId302" Type="http://schemas.openxmlformats.org/officeDocument/2006/relationships/customXml" Target="../ink/ink1294.xml"/><Relationship Id="rId747" Type="http://schemas.openxmlformats.org/officeDocument/2006/relationships/image" Target="../media/image1510.png"/><Relationship Id="rId954" Type="http://schemas.openxmlformats.org/officeDocument/2006/relationships/customXml" Target="../ink/ink1620.xml"/><Relationship Id="rId83" Type="http://schemas.openxmlformats.org/officeDocument/2006/relationships/image" Target="../media/image1178.png"/><Relationship Id="rId179" Type="http://schemas.openxmlformats.org/officeDocument/2006/relationships/image" Target="../media/image1226.png"/><Relationship Id="rId386" Type="http://schemas.openxmlformats.org/officeDocument/2006/relationships/customXml" Target="../ink/ink1336.xml"/><Relationship Id="rId593" Type="http://schemas.openxmlformats.org/officeDocument/2006/relationships/image" Target="../media/image1433.png"/><Relationship Id="rId607" Type="http://schemas.openxmlformats.org/officeDocument/2006/relationships/image" Target="../media/image1440.png"/><Relationship Id="rId814" Type="http://schemas.openxmlformats.org/officeDocument/2006/relationships/customXml" Target="../ink/ink1550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96.png"/><Relationship Id="rId671" Type="http://schemas.openxmlformats.org/officeDocument/2006/relationships/image" Target="../media/image1973.png"/><Relationship Id="rId21" Type="http://schemas.openxmlformats.org/officeDocument/2006/relationships/image" Target="../media/image1648.png"/><Relationship Id="rId324" Type="http://schemas.openxmlformats.org/officeDocument/2006/relationships/customXml" Target="../ink/ink1806.xml"/><Relationship Id="rId531" Type="http://schemas.openxmlformats.org/officeDocument/2006/relationships/image" Target="../media/image1903.png"/><Relationship Id="rId629" Type="http://schemas.openxmlformats.org/officeDocument/2006/relationships/image" Target="../media/image1952.png"/><Relationship Id="rId170" Type="http://schemas.openxmlformats.org/officeDocument/2006/relationships/customXml" Target="../ink/ink1729.xml"/><Relationship Id="rId268" Type="http://schemas.openxmlformats.org/officeDocument/2006/relationships/customXml" Target="../ink/ink1778.xml"/><Relationship Id="rId475" Type="http://schemas.openxmlformats.org/officeDocument/2006/relationships/image" Target="../media/image1875.png"/><Relationship Id="rId682" Type="http://schemas.openxmlformats.org/officeDocument/2006/relationships/customXml" Target="../ink/ink1985.xml"/><Relationship Id="rId32" Type="http://schemas.openxmlformats.org/officeDocument/2006/relationships/customXml" Target="../ink/ink1660.xml"/><Relationship Id="rId128" Type="http://schemas.openxmlformats.org/officeDocument/2006/relationships/customXml" Target="../ink/ink1708.xml"/><Relationship Id="rId335" Type="http://schemas.openxmlformats.org/officeDocument/2006/relationships/image" Target="../media/image1805.png"/><Relationship Id="rId542" Type="http://schemas.openxmlformats.org/officeDocument/2006/relationships/customXml" Target="../ink/ink1915.xml"/><Relationship Id="rId181" Type="http://schemas.openxmlformats.org/officeDocument/2006/relationships/image" Target="../media/image1728.png"/><Relationship Id="rId402" Type="http://schemas.openxmlformats.org/officeDocument/2006/relationships/customXml" Target="../ink/ink1845.xml"/><Relationship Id="rId279" Type="http://schemas.openxmlformats.org/officeDocument/2006/relationships/image" Target="../media/image1777.png"/><Relationship Id="rId486" Type="http://schemas.openxmlformats.org/officeDocument/2006/relationships/customXml" Target="../ink/ink1887.xml"/><Relationship Id="rId693" Type="http://schemas.openxmlformats.org/officeDocument/2006/relationships/image" Target="../media/image1984.png"/><Relationship Id="rId707" Type="http://schemas.openxmlformats.org/officeDocument/2006/relationships/image" Target="../media/image1991.png"/><Relationship Id="rId43" Type="http://schemas.openxmlformats.org/officeDocument/2006/relationships/image" Target="../media/image1659.png"/><Relationship Id="rId139" Type="http://schemas.openxmlformats.org/officeDocument/2006/relationships/image" Target="../media/image1707.png"/><Relationship Id="rId346" Type="http://schemas.openxmlformats.org/officeDocument/2006/relationships/customXml" Target="../ink/ink1817.xml"/><Relationship Id="rId553" Type="http://schemas.openxmlformats.org/officeDocument/2006/relationships/image" Target="../media/image1914.png"/><Relationship Id="rId192" Type="http://schemas.openxmlformats.org/officeDocument/2006/relationships/customXml" Target="../ink/ink1740.xml"/><Relationship Id="rId206" Type="http://schemas.openxmlformats.org/officeDocument/2006/relationships/customXml" Target="../ink/ink1747.xml"/><Relationship Id="rId413" Type="http://schemas.openxmlformats.org/officeDocument/2006/relationships/image" Target="../media/image1844.png"/><Relationship Id="rId497" Type="http://schemas.openxmlformats.org/officeDocument/2006/relationships/image" Target="../media/image1886.png"/><Relationship Id="rId620" Type="http://schemas.openxmlformats.org/officeDocument/2006/relationships/customXml" Target="../ink/ink1954.xml"/><Relationship Id="rId718" Type="http://schemas.openxmlformats.org/officeDocument/2006/relationships/customXml" Target="../ink/ink2003.xml"/><Relationship Id="rId357" Type="http://schemas.openxmlformats.org/officeDocument/2006/relationships/image" Target="../media/image1816.png"/><Relationship Id="rId54" Type="http://schemas.openxmlformats.org/officeDocument/2006/relationships/customXml" Target="../ink/ink1671.xml"/><Relationship Id="rId217" Type="http://schemas.openxmlformats.org/officeDocument/2006/relationships/image" Target="../media/image1746.png"/><Relationship Id="rId564" Type="http://schemas.openxmlformats.org/officeDocument/2006/relationships/customXml" Target="../ink/ink1926.xml"/><Relationship Id="rId424" Type="http://schemas.openxmlformats.org/officeDocument/2006/relationships/customXml" Target="../ink/ink1856.xml"/><Relationship Id="rId631" Type="http://schemas.openxmlformats.org/officeDocument/2006/relationships/image" Target="../media/image1953.png"/><Relationship Id="rId729" Type="http://schemas.openxmlformats.org/officeDocument/2006/relationships/image" Target="../media/image2002.png"/><Relationship Id="rId270" Type="http://schemas.openxmlformats.org/officeDocument/2006/relationships/customXml" Target="../ink/ink1779.xml"/><Relationship Id="rId65" Type="http://schemas.openxmlformats.org/officeDocument/2006/relationships/image" Target="../media/image1670.png"/><Relationship Id="rId130" Type="http://schemas.openxmlformats.org/officeDocument/2006/relationships/customXml" Target="../ink/ink1709.xml"/><Relationship Id="rId368" Type="http://schemas.openxmlformats.org/officeDocument/2006/relationships/customXml" Target="../ink/ink1828.xml"/><Relationship Id="rId575" Type="http://schemas.openxmlformats.org/officeDocument/2006/relationships/image" Target="../media/image1925.png"/><Relationship Id="rId228" Type="http://schemas.openxmlformats.org/officeDocument/2006/relationships/customXml" Target="../ink/ink1758.xml"/><Relationship Id="rId435" Type="http://schemas.openxmlformats.org/officeDocument/2006/relationships/image" Target="../media/image1855.png"/><Relationship Id="rId642" Type="http://schemas.openxmlformats.org/officeDocument/2006/relationships/customXml" Target="../ink/ink1965.xml"/><Relationship Id="rId281" Type="http://schemas.openxmlformats.org/officeDocument/2006/relationships/image" Target="../media/image1778.png"/><Relationship Id="rId502" Type="http://schemas.openxmlformats.org/officeDocument/2006/relationships/customXml" Target="../ink/ink1895.xml"/><Relationship Id="rId76" Type="http://schemas.openxmlformats.org/officeDocument/2006/relationships/customXml" Target="../ink/ink1682.xml"/><Relationship Id="rId141" Type="http://schemas.openxmlformats.org/officeDocument/2006/relationships/image" Target="../media/image1708.png"/><Relationship Id="rId379" Type="http://schemas.openxmlformats.org/officeDocument/2006/relationships/image" Target="../media/image1827.png"/><Relationship Id="rId586" Type="http://schemas.openxmlformats.org/officeDocument/2006/relationships/customXml" Target="../ink/ink1937.xml"/><Relationship Id="rId7" Type="http://schemas.openxmlformats.org/officeDocument/2006/relationships/image" Target="../media/image1641.png"/><Relationship Id="rId239" Type="http://schemas.openxmlformats.org/officeDocument/2006/relationships/image" Target="../media/image1757.png"/><Relationship Id="rId446" Type="http://schemas.openxmlformats.org/officeDocument/2006/relationships/customXml" Target="../ink/ink1867.xml"/><Relationship Id="rId653" Type="http://schemas.openxmlformats.org/officeDocument/2006/relationships/image" Target="../media/image1964.png"/><Relationship Id="rId292" Type="http://schemas.openxmlformats.org/officeDocument/2006/relationships/customXml" Target="../ink/ink1790.xml"/><Relationship Id="rId306" Type="http://schemas.openxmlformats.org/officeDocument/2006/relationships/customXml" Target="../ink/ink1797.xml"/><Relationship Id="rId87" Type="http://schemas.openxmlformats.org/officeDocument/2006/relationships/image" Target="../media/image1681.png"/><Relationship Id="rId513" Type="http://schemas.openxmlformats.org/officeDocument/2006/relationships/image" Target="../media/image1894.png"/><Relationship Id="rId597" Type="http://schemas.openxmlformats.org/officeDocument/2006/relationships/image" Target="../media/image1936.png"/><Relationship Id="rId720" Type="http://schemas.openxmlformats.org/officeDocument/2006/relationships/customXml" Target="../ink/ink2004.xml"/><Relationship Id="rId152" Type="http://schemas.openxmlformats.org/officeDocument/2006/relationships/customXml" Target="../ink/ink1720.xml"/><Relationship Id="rId457" Type="http://schemas.openxmlformats.org/officeDocument/2006/relationships/image" Target="../media/image1866.png"/><Relationship Id="rId664" Type="http://schemas.openxmlformats.org/officeDocument/2006/relationships/customXml" Target="../ink/ink1976.xml"/><Relationship Id="rId14" Type="http://schemas.openxmlformats.org/officeDocument/2006/relationships/customXml" Target="../ink/ink1651.xml"/><Relationship Id="rId317" Type="http://schemas.openxmlformats.org/officeDocument/2006/relationships/image" Target="../media/image1796.png"/><Relationship Id="rId524" Type="http://schemas.openxmlformats.org/officeDocument/2006/relationships/customXml" Target="../ink/ink1906.xml"/><Relationship Id="rId98" Type="http://schemas.openxmlformats.org/officeDocument/2006/relationships/customXml" Target="../ink/ink1693.xml"/><Relationship Id="rId163" Type="http://schemas.openxmlformats.org/officeDocument/2006/relationships/image" Target="../media/image1719.png"/><Relationship Id="rId370" Type="http://schemas.openxmlformats.org/officeDocument/2006/relationships/customXml" Target="../ink/ink1829.xml"/><Relationship Id="rId230" Type="http://schemas.openxmlformats.org/officeDocument/2006/relationships/customXml" Target="../ink/ink1759.xml"/><Relationship Id="rId468" Type="http://schemas.openxmlformats.org/officeDocument/2006/relationships/customXml" Target="../ink/ink1878.xml"/><Relationship Id="rId675" Type="http://schemas.openxmlformats.org/officeDocument/2006/relationships/image" Target="../media/image1975.png"/><Relationship Id="rId25" Type="http://schemas.openxmlformats.org/officeDocument/2006/relationships/image" Target="../media/image1650.png"/><Relationship Id="rId328" Type="http://schemas.openxmlformats.org/officeDocument/2006/relationships/customXml" Target="../ink/ink1808.xml"/><Relationship Id="rId535" Type="http://schemas.openxmlformats.org/officeDocument/2006/relationships/image" Target="../media/image1905.png"/><Relationship Id="rId174" Type="http://schemas.openxmlformats.org/officeDocument/2006/relationships/customXml" Target="../ink/ink1731.xml"/><Relationship Id="rId381" Type="http://schemas.openxmlformats.org/officeDocument/2006/relationships/image" Target="../media/image1828.png"/><Relationship Id="rId602" Type="http://schemas.openxmlformats.org/officeDocument/2006/relationships/customXml" Target="../ink/ink1945.xml"/><Relationship Id="rId241" Type="http://schemas.openxmlformats.org/officeDocument/2006/relationships/image" Target="../media/image1758.png"/><Relationship Id="rId479" Type="http://schemas.openxmlformats.org/officeDocument/2006/relationships/image" Target="../media/image1877.png"/><Relationship Id="rId686" Type="http://schemas.openxmlformats.org/officeDocument/2006/relationships/customXml" Target="../ink/ink1987.xml"/><Relationship Id="rId36" Type="http://schemas.openxmlformats.org/officeDocument/2006/relationships/customXml" Target="../ink/ink1662.xml"/><Relationship Id="rId339" Type="http://schemas.openxmlformats.org/officeDocument/2006/relationships/image" Target="../media/image1807.png"/><Relationship Id="rId546" Type="http://schemas.openxmlformats.org/officeDocument/2006/relationships/customXml" Target="../ink/ink1917.xml"/><Relationship Id="rId101" Type="http://schemas.openxmlformats.org/officeDocument/2006/relationships/image" Target="../media/image1688.png"/><Relationship Id="rId185" Type="http://schemas.openxmlformats.org/officeDocument/2006/relationships/image" Target="../media/image1730.png"/><Relationship Id="rId406" Type="http://schemas.openxmlformats.org/officeDocument/2006/relationships/customXml" Target="../ink/ink1847.xml"/><Relationship Id="rId392" Type="http://schemas.openxmlformats.org/officeDocument/2006/relationships/customXml" Target="../ink/ink1840.xml"/><Relationship Id="rId613" Type="http://schemas.openxmlformats.org/officeDocument/2006/relationships/image" Target="../media/image1944.png"/><Relationship Id="rId697" Type="http://schemas.openxmlformats.org/officeDocument/2006/relationships/image" Target="../media/image1986.png"/><Relationship Id="rId252" Type="http://schemas.openxmlformats.org/officeDocument/2006/relationships/customXml" Target="../ink/ink1770.xml"/><Relationship Id="rId47" Type="http://schemas.openxmlformats.org/officeDocument/2006/relationships/image" Target="../media/image1661.png"/><Relationship Id="rId112" Type="http://schemas.openxmlformats.org/officeDocument/2006/relationships/customXml" Target="../ink/ink1700.xml"/><Relationship Id="rId557" Type="http://schemas.openxmlformats.org/officeDocument/2006/relationships/image" Target="../media/image1916.png"/><Relationship Id="rId196" Type="http://schemas.openxmlformats.org/officeDocument/2006/relationships/customXml" Target="../ink/ink1742.xml"/><Relationship Id="rId417" Type="http://schemas.openxmlformats.org/officeDocument/2006/relationships/image" Target="../media/image1846.png"/><Relationship Id="rId624" Type="http://schemas.openxmlformats.org/officeDocument/2006/relationships/customXml" Target="../ink/ink1956.xml"/><Relationship Id="rId263" Type="http://schemas.openxmlformats.org/officeDocument/2006/relationships/image" Target="../media/image1769.png"/><Relationship Id="rId470" Type="http://schemas.openxmlformats.org/officeDocument/2006/relationships/customXml" Target="../ink/ink1879.xml"/><Relationship Id="rId58" Type="http://schemas.openxmlformats.org/officeDocument/2006/relationships/customXml" Target="../ink/ink1673.xml"/><Relationship Id="rId123" Type="http://schemas.openxmlformats.org/officeDocument/2006/relationships/image" Target="../media/image1699.png"/><Relationship Id="rId330" Type="http://schemas.openxmlformats.org/officeDocument/2006/relationships/customXml" Target="../ink/ink1809.xml"/><Relationship Id="rId568" Type="http://schemas.openxmlformats.org/officeDocument/2006/relationships/customXml" Target="../ink/ink1928.xml"/><Relationship Id="rId428" Type="http://schemas.openxmlformats.org/officeDocument/2006/relationships/customXml" Target="../ink/ink1858.xml"/><Relationship Id="rId635" Type="http://schemas.openxmlformats.org/officeDocument/2006/relationships/image" Target="../media/image1955.png"/><Relationship Id="rId274" Type="http://schemas.openxmlformats.org/officeDocument/2006/relationships/customXml" Target="../ink/ink1781.xml"/><Relationship Id="rId481" Type="http://schemas.openxmlformats.org/officeDocument/2006/relationships/image" Target="../media/image1878.png"/><Relationship Id="rId702" Type="http://schemas.openxmlformats.org/officeDocument/2006/relationships/customXml" Target="../ink/ink1995.xml"/><Relationship Id="rId69" Type="http://schemas.openxmlformats.org/officeDocument/2006/relationships/image" Target="../media/image1672.png"/><Relationship Id="rId134" Type="http://schemas.openxmlformats.org/officeDocument/2006/relationships/customXml" Target="../ink/ink1711.xml"/><Relationship Id="rId579" Type="http://schemas.openxmlformats.org/officeDocument/2006/relationships/image" Target="../media/image1927.png"/><Relationship Id="rId341" Type="http://schemas.openxmlformats.org/officeDocument/2006/relationships/image" Target="../media/image1808.png"/><Relationship Id="rId439" Type="http://schemas.openxmlformats.org/officeDocument/2006/relationships/image" Target="../media/image1857.png"/><Relationship Id="rId646" Type="http://schemas.openxmlformats.org/officeDocument/2006/relationships/customXml" Target="../ink/ink1967.xml"/><Relationship Id="rId201" Type="http://schemas.openxmlformats.org/officeDocument/2006/relationships/image" Target="../media/image1738.png"/><Relationship Id="rId285" Type="http://schemas.openxmlformats.org/officeDocument/2006/relationships/image" Target="../media/image1780.png"/><Relationship Id="rId506" Type="http://schemas.openxmlformats.org/officeDocument/2006/relationships/customXml" Target="../ink/ink1897.xml"/><Relationship Id="rId492" Type="http://schemas.openxmlformats.org/officeDocument/2006/relationships/customXml" Target="../ink/ink1890.xml"/><Relationship Id="rId713" Type="http://schemas.openxmlformats.org/officeDocument/2006/relationships/image" Target="../media/image1994.png"/><Relationship Id="rId145" Type="http://schemas.openxmlformats.org/officeDocument/2006/relationships/image" Target="../media/image1710.png"/><Relationship Id="rId352" Type="http://schemas.openxmlformats.org/officeDocument/2006/relationships/customXml" Target="../ink/ink1820.xml"/><Relationship Id="rId212" Type="http://schemas.openxmlformats.org/officeDocument/2006/relationships/customXml" Target="../ink/ink1750.xml"/><Relationship Id="rId657" Type="http://schemas.openxmlformats.org/officeDocument/2006/relationships/image" Target="../media/image1966.png"/><Relationship Id="rId296" Type="http://schemas.openxmlformats.org/officeDocument/2006/relationships/customXml" Target="../ink/ink1792.xml"/><Relationship Id="rId517" Type="http://schemas.openxmlformats.org/officeDocument/2006/relationships/image" Target="../media/image1896.png"/><Relationship Id="rId724" Type="http://schemas.openxmlformats.org/officeDocument/2006/relationships/customXml" Target="../ink/ink2006.xml"/><Relationship Id="rId60" Type="http://schemas.openxmlformats.org/officeDocument/2006/relationships/customXml" Target="../ink/ink1674.xml"/><Relationship Id="rId156" Type="http://schemas.openxmlformats.org/officeDocument/2006/relationships/customXml" Target="../ink/ink1722.xml"/><Relationship Id="rId363" Type="http://schemas.openxmlformats.org/officeDocument/2006/relationships/image" Target="../media/image1819.png"/><Relationship Id="rId570" Type="http://schemas.openxmlformats.org/officeDocument/2006/relationships/customXml" Target="../ink/ink1929.xml"/><Relationship Id="rId223" Type="http://schemas.openxmlformats.org/officeDocument/2006/relationships/image" Target="../media/image1749.png"/><Relationship Id="rId430" Type="http://schemas.openxmlformats.org/officeDocument/2006/relationships/customXml" Target="../ink/ink1859.xml"/><Relationship Id="rId668" Type="http://schemas.openxmlformats.org/officeDocument/2006/relationships/customXml" Target="../ink/ink1978.xml"/><Relationship Id="rId18" Type="http://schemas.openxmlformats.org/officeDocument/2006/relationships/customXml" Target="../ink/ink1653.xml"/><Relationship Id="rId528" Type="http://schemas.openxmlformats.org/officeDocument/2006/relationships/customXml" Target="../ink/ink1908.xml"/><Relationship Id="rId167" Type="http://schemas.openxmlformats.org/officeDocument/2006/relationships/image" Target="../media/image1721.png"/><Relationship Id="rId374" Type="http://schemas.openxmlformats.org/officeDocument/2006/relationships/customXml" Target="../ink/ink1831.xml"/><Relationship Id="rId581" Type="http://schemas.openxmlformats.org/officeDocument/2006/relationships/image" Target="../media/image1928.png"/><Relationship Id="rId71" Type="http://schemas.openxmlformats.org/officeDocument/2006/relationships/image" Target="../media/image1673.png"/><Relationship Id="rId234" Type="http://schemas.openxmlformats.org/officeDocument/2006/relationships/customXml" Target="../ink/ink1761.xml"/><Relationship Id="rId679" Type="http://schemas.openxmlformats.org/officeDocument/2006/relationships/image" Target="../media/image1977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652.png"/><Relationship Id="rId441" Type="http://schemas.openxmlformats.org/officeDocument/2006/relationships/image" Target="../media/image1858.png"/><Relationship Id="rId539" Type="http://schemas.openxmlformats.org/officeDocument/2006/relationships/image" Target="../media/image1907.png"/><Relationship Id="rId178" Type="http://schemas.openxmlformats.org/officeDocument/2006/relationships/customXml" Target="../ink/ink1733.xml"/><Relationship Id="rId301" Type="http://schemas.openxmlformats.org/officeDocument/2006/relationships/image" Target="../media/image1788.png"/><Relationship Id="rId82" Type="http://schemas.openxmlformats.org/officeDocument/2006/relationships/customXml" Target="../ink/ink1685.xml"/><Relationship Id="rId385" Type="http://schemas.openxmlformats.org/officeDocument/2006/relationships/image" Target="../media/image1830.png"/><Relationship Id="rId592" Type="http://schemas.openxmlformats.org/officeDocument/2006/relationships/customXml" Target="../ink/ink1940.xml"/><Relationship Id="rId606" Type="http://schemas.openxmlformats.org/officeDocument/2006/relationships/customXml" Target="../ink/ink1947.xml"/><Relationship Id="rId245" Type="http://schemas.openxmlformats.org/officeDocument/2006/relationships/image" Target="../media/image1760.png"/><Relationship Id="rId452" Type="http://schemas.openxmlformats.org/officeDocument/2006/relationships/customXml" Target="../ink/ink1870.xml"/><Relationship Id="rId105" Type="http://schemas.openxmlformats.org/officeDocument/2006/relationships/image" Target="../media/image1690.png"/><Relationship Id="rId147" Type="http://schemas.openxmlformats.org/officeDocument/2006/relationships/image" Target="../media/image1711.png"/><Relationship Id="rId312" Type="http://schemas.openxmlformats.org/officeDocument/2006/relationships/customXml" Target="../ink/ink1800.xml"/><Relationship Id="rId354" Type="http://schemas.openxmlformats.org/officeDocument/2006/relationships/customXml" Target="../ink/ink1821.xml"/><Relationship Id="rId51" Type="http://schemas.openxmlformats.org/officeDocument/2006/relationships/image" Target="../media/image1663.png"/><Relationship Id="rId93" Type="http://schemas.openxmlformats.org/officeDocument/2006/relationships/image" Target="../media/image1684.png"/><Relationship Id="rId189" Type="http://schemas.openxmlformats.org/officeDocument/2006/relationships/image" Target="../media/image1732.png"/><Relationship Id="rId396" Type="http://schemas.openxmlformats.org/officeDocument/2006/relationships/customXml" Target="../ink/ink1842.xml"/><Relationship Id="rId561" Type="http://schemas.openxmlformats.org/officeDocument/2006/relationships/image" Target="../media/image1918.png"/><Relationship Id="rId617" Type="http://schemas.openxmlformats.org/officeDocument/2006/relationships/image" Target="../media/image1946.png"/><Relationship Id="rId659" Type="http://schemas.openxmlformats.org/officeDocument/2006/relationships/image" Target="../media/image1967.png"/><Relationship Id="rId214" Type="http://schemas.openxmlformats.org/officeDocument/2006/relationships/customXml" Target="../ink/ink1751.xml"/><Relationship Id="rId256" Type="http://schemas.openxmlformats.org/officeDocument/2006/relationships/customXml" Target="../ink/ink1772.xml"/><Relationship Id="rId298" Type="http://schemas.openxmlformats.org/officeDocument/2006/relationships/customXml" Target="../ink/ink1793.xml"/><Relationship Id="rId421" Type="http://schemas.openxmlformats.org/officeDocument/2006/relationships/image" Target="../media/image1848.png"/><Relationship Id="rId463" Type="http://schemas.openxmlformats.org/officeDocument/2006/relationships/image" Target="../media/image1869.png"/><Relationship Id="rId519" Type="http://schemas.openxmlformats.org/officeDocument/2006/relationships/image" Target="../media/image1897.png"/><Relationship Id="rId670" Type="http://schemas.openxmlformats.org/officeDocument/2006/relationships/customXml" Target="../ink/ink1979.xml"/><Relationship Id="rId116" Type="http://schemas.openxmlformats.org/officeDocument/2006/relationships/customXml" Target="../ink/ink1702.xml"/><Relationship Id="rId158" Type="http://schemas.openxmlformats.org/officeDocument/2006/relationships/customXml" Target="../ink/ink1723.xml"/><Relationship Id="rId323" Type="http://schemas.openxmlformats.org/officeDocument/2006/relationships/image" Target="../media/image1799.png"/><Relationship Id="rId530" Type="http://schemas.openxmlformats.org/officeDocument/2006/relationships/customXml" Target="../ink/ink1909.xml"/><Relationship Id="rId726" Type="http://schemas.openxmlformats.org/officeDocument/2006/relationships/customXml" Target="../ink/ink2007.xml"/><Relationship Id="rId20" Type="http://schemas.openxmlformats.org/officeDocument/2006/relationships/customXml" Target="../ink/ink1654.xml"/><Relationship Id="rId62" Type="http://schemas.openxmlformats.org/officeDocument/2006/relationships/customXml" Target="../ink/ink1675.xml"/><Relationship Id="rId365" Type="http://schemas.openxmlformats.org/officeDocument/2006/relationships/image" Target="../media/image1820.png"/><Relationship Id="rId572" Type="http://schemas.openxmlformats.org/officeDocument/2006/relationships/customXml" Target="../ink/ink1930.xml"/><Relationship Id="rId628" Type="http://schemas.openxmlformats.org/officeDocument/2006/relationships/customXml" Target="../ink/ink1958.xml"/><Relationship Id="rId225" Type="http://schemas.openxmlformats.org/officeDocument/2006/relationships/image" Target="../media/image1750.png"/><Relationship Id="rId267" Type="http://schemas.openxmlformats.org/officeDocument/2006/relationships/image" Target="../media/image1771.png"/><Relationship Id="rId432" Type="http://schemas.openxmlformats.org/officeDocument/2006/relationships/customXml" Target="../ink/ink1860.xml"/><Relationship Id="rId474" Type="http://schemas.openxmlformats.org/officeDocument/2006/relationships/customXml" Target="../ink/ink1881.xml"/><Relationship Id="rId127" Type="http://schemas.openxmlformats.org/officeDocument/2006/relationships/image" Target="../media/image1701.png"/><Relationship Id="rId681" Type="http://schemas.openxmlformats.org/officeDocument/2006/relationships/image" Target="../media/image1978.png"/><Relationship Id="rId31" Type="http://schemas.openxmlformats.org/officeDocument/2006/relationships/image" Target="../media/image1653.png"/><Relationship Id="rId73" Type="http://schemas.openxmlformats.org/officeDocument/2006/relationships/image" Target="../media/image1674.png"/><Relationship Id="rId169" Type="http://schemas.openxmlformats.org/officeDocument/2006/relationships/image" Target="../media/image1722.png"/><Relationship Id="rId334" Type="http://schemas.openxmlformats.org/officeDocument/2006/relationships/customXml" Target="../ink/ink1811.xml"/><Relationship Id="rId376" Type="http://schemas.openxmlformats.org/officeDocument/2006/relationships/customXml" Target="../ink/ink1832.xml"/><Relationship Id="rId541" Type="http://schemas.openxmlformats.org/officeDocument/2006/relationships/image" Target="../media/image1908.png"/><Relationship Id="rId583" Type="http://schemas.openxmlformats.org/officeDocument/2006/relationships/image" Target="../media/image1929.png"/><Relationship Id="rId639" Type="http://schemas.openxmlformats.org/officeDocument/2006/relationships/image" Target="../media/image1957.png"/><Relationship Id="rId4" Type="http://schemas.openxmlformats.org/officeDocument/2006/relationships/customXml" Target="../ink/ink1646.xml"/><Relationship Id="rId180" Type="http://schemas.openxmlformats.org/officeDocument/2006/relationships/customXml" Target="../ink/ink1734.xml"/><Relationship Id="rId236" Type="http://schemas.openxmlformats.org/officeDocument/2006/relationships/customXml" Target="../ink/ink1762.xml"/><Relationship Id="rId278" Type="http://schemas.openxmlformats.org/officeDocument/2006/relationships/customXml" Target="../ink/ink1783.xml"/><Relationship Id="rId401" Type="http://schemas.openxmlformats.org/officeDocument/2006/relationships/image" Target="../media/image1838.png"/><Relationship Id="rId443" Type="http://schemas.openxmlformats.org/officeDocument/2006/relationships/image" Target="../media/image1859.png"/><Relationship Id="rId650" Type="http://schemas.openxmlformats.org/officeDocument/2006/relationships/customXml" Target="../ink/ink1969.xml"/><Relationship Id="rId303" Type="http://schemas.openxmlformats.org/officeDocument/2006/relationships/image" Target="../media/image1789.png"/><Relationship Id="rId485" Type="http://schemas.openxmlformats.org/officeDocument/2006/relationships/image" Target="../media/image1880.png"/><Relationship Id="rId692" Type="http://schemas.openxmlformats.org/officeDocument/2006/relationships/customXml" Target="../ink/ink1990.xml"/><Relationship Id="rId706" Type="http://schemas.openxmlformats.org/officeDocument/2006/relationships/customXml" Target="../ink/ink1997.xml"/><Relationship Id="rId42" Type="http://schemas.openxmlformats.org/officeDocument/2006/relationships/customXml" Target="../ink/ink1665.xml"/><Relationship Id="rId84" Type="http://schemas.openxmlformats.org/officeDocument/2006/relationships/customXml" Target="../ink/ink1686.xml"/><Relationship Id="rId138" Type="http://schemas.openxmlformats.org/officeDocument/2006/relationships/customXml" Target="../ink/ink1713.xml"/><Relationship Id="rId345" Type="http://schemas.openxmlformats.org/officeDocument/2006/relationships/image" Target="../media/image1810.png"/><Relationship Id="rId387" Type="http://schemas.openxmlformats.org/officeDocument/2006/relationships/image" Target="../media/image1831.png"/><Relationship Id="rId510" Type="http://schemas.openxmlformats.org/officeDocument/2006/relationships/customXml" Target="../ink/ink1899.xml"/><Relationship Id="rId552" Type="http://schemas.openxmlformats.org/officeDocument/2006/relationships/customXml" Target="../ink/ink1920.xml"/><Relationship Id="rId594" Type="http://schemas.openxmlformats.org/officeDocument/2006/relationships/customXml" Target="../ink/ink1941.xml"/><Relationship Id="rId608" Type="http://schemas.openxmlformats.org/officeDocument/2006/relationships/customXml" Target="../ink/ink1948.xml"/><Relationship Id="rId191" Type="http://schemas.openxmlformats.org/officeDocument/2006/relationships/image" Target="../media/image1733.png"/><Relationship Id="rId205" Type="http://schemas.openxmlformats.org/officeDocument/2006/relationships/image" Target="../media/image1740.png"/><Relationship Id="rId247" Type="http://schemas.openxmlformats.org/officeDocument/2006/relationships/image" Target="../media/image1761.png"/><Relationship Id="rId412" Type="http://schemas.openxmlformats.org/officeDocument/2006/relationships/customXml" Target="../ink/ink1850.xml"/><Relationship Id="rId107" Type="http://schemas.openxmlformats.org/officeDocument/2006/relationships/image" Target="../media/image1691.png"/><Relationship Id="rId289" Type="http://schemas.openxmlformats.org/officeDocument/2006/relationships/image" Target="../media/image1782.png"/><Relationship Id="rId454" Type="http://schemas.openxmlformats.org/officeDocument/2006/relationships/customXml" Target="../ink/ink1871.xml"/><Relationship Id="rId496" Type="http://schemas.openxmlformats.org/officeDocument/2006/relationships/customXml" Target="../ink/ink1892.xml"/><Relationship Id="rId661" Type="http://schemas.openxmlformats.org/officeDocument/2006/relationships/image" Target="../media/image1968.png"/><Relationship Id="rId717" Type="http://schemas.openxmlformats.org/officeDocument/2006/relationships/image" Target="../media/image1996.png"/><Relationship Id="rId11" Type="http://schemas.openxmlformats.org/officeDocument/2006/relationships/image" Target="../media/image1643.png"/><Relationship Id="rId53" Type="http://schemas.openxmlformats.org/officeDocument/2006/relationships/image" Target="../media/image1664.png"/><Relationship Id="rId149" Type="http://schemas.openxmlformats.org/officeDocument/2006/relationships/image" Target="../media/image1712.png"/><Relationship Id="rId314" Type="http://schemas.openxmlformats.org/officeDocument/2006/relationships/customXml" Target="../ink/ink1801.xml"/><Relationship Id="rId356" Type="http://schemas.openxmlformats.org/officeDocument/2006/relationships/customXml" Target="../ink/ink1822.xml"/><Relationship Id="rId398" Type="http://schemas.openxmlformats.org/officeDocument/2006/relationships/customXml" Target="../ink/ink1843.xml"/><Relationship Id="rId521" Type="http://schemas.openxmlformats.org/officeDocument/2006/relationships/image" Target="../media/image1898.png"/><Relationship Id="rId563" Type="http://schemas.openxmlformats.org/officeDocument/2006/relationships/image" Target="../media/image1919.png"/><Relationship Id="rId619" Type="http://schemas.openxmlformats.org/officeDocument/2006/relationships/image" Target="../media/image1947.png"/><Relationship Id="rId95" Type="http://schemas.openxmlformats.org/officeDocument/2006/relationships/image" Target="../media/image1685.png"/><Relationship Id="rId160" Type="http://schemas.openxmlformats.org/officeDocument/2006/relationships/customXml" Target="../ink/ink1724.xml"/><Relationship Id="rId216" Type="http://schemas.openxmlformats.org/officeDocument/2006/relationships/customXml" Target="../ink/ink1752.xml"/><Relationship Id="rId423" Type="http://schemas.openxmlformats.org/officeDocument/2006/relationships/image" Target="../media/image1849.png"/><Relationship Id="rId258" Type="http://schemas.openxmlformats.org/officeDocument/2006/relationships/customXml" Target="../ink/ink1773.xml"/><Relationship Id="rId465" Type="http://schemas.openxmlformats.org/officeDocument/2006/relationships/image" Target="../media/image1870.png"/><Relationship Id="rId630" Type="http://schemas.openxmlformats.org/officeDocument/2006/relationships/customXml" Target="../ink/ink1959.xml"/><Relationship Id="rId672" Type="http://schemas.openxmlformats.org/officeDocument/2006/relationships/customXml" Target="../ink/ink1980.xml"/><Relationship Id="rId728" Type="http://schemas.openxmlformats.org/officeDocument/2006/relationships/customXml" Target="../ink/ink2008.xml"/><Relationship Id="rId22" Type="http://schemas.openxmlformats.org/officeDocument/2006/relationships/customXml" Target="../ink/ink1655.xml"/><Relationship Id="rId64" Type="http://schemas.openxmlformats.org/officeDocument/2006/relationships/customXml" Target="../ink/ink1676.xml"/><Relationship Id="rId118" Type="http://schemas.openxmlformats.org/officeDocument/2006/relationships/customXml" Target="../ink/ink1703.xml"/><Relationship Id="rId325" Type="http://schemas.openxmlformats.org/officeDocument/2006/relationships/image" Target="../media/image1800.png"/><Relationship Id="rId367" Type="http://schemas.openxmlformats.org/officeDocument/2006/relationships/image" Target="../media/image1821.png"/><Relationship Id="rId532" Type="http://schemas.openxmlformats.org/officeDocument/2006/relationships/customXml" Target="../ink/ink1910.xml"/><Relationship Id="rId574" Type="http://schemas.openxmlformats.org/officeDocument/2006/relationships/customXml" Target="../ink/ink1931.xml"/><Relationship Id="rId171" Type="http://schemas.openxmlformats.org/officeDocument/2006/relationships/image" Target="../media/image1723.png"/><Relationship Id="rId227" Type="http://schemas.openxmlformats.org/officeDocument/2006/relationships/image" Target="../media/image1751.png"/><Relationship Id="rId269" Type="http://schemas.openxmlformats.org/officeDocument/2006/relationships/image" Target="../media/image1772.png"/><Relationship Id="rId434" Type="http://schemas.openxmlformats.org/officeDocument/2006/relationships/customXml" Target="../ink/ink1861.xml"/><Relationship Id="rId476" Type="http://schemas.openxmlformats.org/officeDocument/2006/relationships/customXml" Target="../ink/ink1882.xml"/><Relationship Id="rId641" Type="http://schemas.openxmlformats.org/officeDocument/2006/relationships/image" Target="../media/image1958.png"/><Relationship Id="rId683" Type="http://schemas.openxmlformats.org/officeDocument/2006/relationships/image" Target="../media/image1979.png"/><Relationship Id="rId33" Type="http://schemas.openxmlformats.org/officeDocument/2006/relationships/image" Target="../media/image1654.png"/><Relationship Id="rId129" Type="http://schemas.openxmlformats.org/officeDocument/2006/relationships/image" Target="../media/image1702.png"/><Relationship Id="rId280" Type="http://schemas.openxmlformats.org/officeDocument/2006/relationships/customXml" Target="../ink/ink1784.xml"/><Relationship Id="rId336" Type="http://schemas.openxmlformats.org/officeDocument/2006/relationships/customXml" Target="../ink/ink1812.xml"/><Relationship Id="rId501" Type="http://schemas.openxmlformats.org/officeDocument/2006/relationships/image" Target="../media/image1888.png"/><Relationship Id="rId543" Type="http://schemas.openxmlformats.org/officeDocument/2006/relationships/image" Target="../media/image1909.png"/><Relationship Id="rId75" Type="http://schemas.openxmlformats.org/officeDocument/2006/relationships/image" Target="../media/image1675.png"/><Relationship Id="rId140" Type="http://schemas.openxmlformats.org/officeDocument/2006/relationships/customXml" Target="../ink/ink1714.xml"/><Relationship Id="rId182" Type="http://schemas.openxmlformats.org/officeDocument/2006/relationships/customXml" Target="../ink/ink1735.xml"/><Relationship Id="rId378" Type="http://schemas.openxmlformats.org/officeDocument/2006/relationships/customXml" Target="../ink/ink1833.xml"/><Relationship Id="rId403" Type="http://schemas.openxmlformats.org/officeDocument/2006/relationships/image" Target="../media/image1839.png"/><Relationship Id="rId585" Type="http://schemas.openxmlformats.org/officeDocument/2006/relationships/image" Target="../media/image1930.png"/><Relationship Id="rId6" Type="http://schemas.openxmlformats.org/officeDocument/2006/relationships/customXml" Target="../ink/ink1647.xml"/><Relationship Id="rId238" Type="http://schemas.openxmlformats.org/officeDocument/2006/relationships/customXml" Target="../ink/ink1763.xml"/><Relationship Id="rId445" Type="http://schemas.openxmlformats.org/officeDocument/2006/relationships/image" Target="../media/image1860.png"/><Relationship Id="rId487" Type="http://schemas.openxmlformats.org/officeDocument/2006/relationships/image" Target="../media/image1881.png"/><Relationship Id="rId610" Type="http://schemas.openxmlformats.org/officeDocument/2006/relationships/customXml" Target="../ink/ink1949.xml"/><Relationship Id="rId652" Type="http://schemas.openxmlformats.org/officeDocument/2006/relationships/customXml" Target="../ink/ink1970.xml"/><Relationship Id="rId694" Type="http://schemas.openxmlformats.org/officeDocument/2006/relationships/customXml" Target="../ink/ink1991.xml"/><Relationship Id="rId708" Type="http://schemas.openxmlformats.org/officeDocument/2006/relationships/customXml" Target="../ink/ink1998.xml"/><Relationship Id="rId291" Type="http://schemas.openxmlformats.org/officeDocument/2006/relationships/image" Target="../media/image1783.png"/><Relationship Id="rId305" Type="http://schemas.openxmlformats.org/officeDocument/2006/relationships/image" Target="../media/image1790.png"/><Relationship Id="rId347" Type="http://schemas.openxmlformats.org/officeDocument/2006/relationships/image" Target="../media/image1811.png"/><Relationship Id="rId512" Type="http://schemas.openxmlformats.org/officeDocument/2006/relationships/customXml" Target="../ink/ink1900.xml"/><Relationship Id="rId44" Type="http://schemas.openxmlformats.org/officeDocument/2006/relationships/customXml" Target="../ink/ink1666.xml"/><Relationship Id="rId86" Type="http://schemas.openxmlformats.org/officeDocument/2006/relationships/customXml" Target="../ink/ink1687.xml"/><Relationship Id="rId151" Type="http://schemas.openxmlformats.org/officeDocument/2006/relationships/image" Target="../media/image1713.png"/><Relationship Id="rId389" Type="http://schemas.openxmlformats.org/officeDocument/2006/relationships/image" Target="../media/image1832.png"/><Relationship Id="rId554" Type="http://schemas.openxmlformats.org/officeDocument/2006/relationships/customXml" Target="../ink/ink1921.xml"/><Relationship Id="rId596" Type="http://schemas.openxmlformats.org/officeDocument/2006/relationships/customXml" Target="../ink/ink1942.xml"/><Relationship Id="rId193" Type="http://schemas.openxmlformats.org/officeDocument/2006/relationships/image" Target="../media/image1734.png"/><Relationship Id="rId207" Type="http://schemas.openxmlformats.org/officeDocument/2006/relationships/image" Target="../media/image1741.png"/><Relationship Id="rId249" Type="http://schemas.openxmlformats.org/officeDocument/2006/relationships/image" Target="../media/image1762.png"/><Relationship Id="rId414" Type="http://schemas.openxmlformats.org/officeDocument/2006/relationships/customXml" Target="../ink/ink1851.xml"/><Relationship Id="rId456" Type="http://schemas.openxmlformats.org/officeDocument/2006/relationships/customXml" Target="../ink/ink1872.xml"/><Relationship Id="rId498" Type="http://schemas.openxmlformats.org/officeDocument/2006/relationships/customXml" Target="../ink/ink1893.xml"/><Relationship Id="rId621" Type="http://schemas.openxmlformats.org/officeDocument/2006/relationships/image" Target="../media/image1948.png"/><Relationship Id="rId663" Type="http://schemas.openxmlformats.org/officeDocument/2006/relationships/image" Target="../media/image1969.png"/><Relationship Id="rId13" Type="http://schemas.openxmlformats.org/officeDocument/2006/relationships/image" Target="../media/image1644.png"/><Relationship Id="rId109" Type="http://schemas.openxmlformats.org/officeDocument/2006/relationships/image" Target="../media/image1692.png"/><Relationship Id="rId260" Type="http://schemas.openxmlformats.org/officeDocument/2006/relationships/customXml" Target="../ink/ink1774.xml"/><Relationship Id="rId316" Type="http://schemas.openxmlformats.org/officeDocument/2006/relationships/customXml" Target="../ink/ink1802.xml"/><Relationship Id="rId523" Type="http://schemas.openxmlformats.org/officeDocument/2006/relationships/image" Target="../media/image1899.png"/><Relationship Id="rId719" Type="http://schemas.openxmlformats.org/officeDocument/2006/relationships/image" Target="../media/image1997.png"/><Relationship Id="rId55" Type="http://schemas.openxmlformats.org/officeDocument/2006/relationships/image" Target="../media/image1665.png"/><Relationship Id="rId97" Type="http://schemas.openxmlformats.org/officeDocument/2006/relationships/image" Target="../media/image1686.png"/><Relationship Id="rId120" Type="http://schemas.openxmlformats.org/officeDocument/2006/relationships/customXml" Target="../ink/ink1704.xml"/><Relationship Id="rId358" Type="http://schemas.openxmlformats.org/officeDocument/2006/relationships/customXml" Target="../ink/ink1823.xml"/><Relationship Id="rId565" Type="http://schemas.openxmlformats.org/officeDocument/2006/relationships/image" Target="../media/image1920.png"/><Relationship Id="rId162" Type="http://schemas.openxmlformats.org/officeDocument/2006/relationships/customXml" Target="../ink/ink1725.xml"/><Relationship Id="rId218" Type="http://schemas.openxmlformats.org/officeDocument/2006/relationships/customXml" Target="../ink/ink1753.xml"/><Relationship Id="rId425" Type="http://schemas.openxmlformats.org/officeDocument/2006/relationships/image" Target="../media/image1850.png"/><Relationship Id="rId467" Type="http://schemas.openxmlformats.org/officeDocument/2006/relationships/image" Target="../media/image1871.png"/><Relationship Id="rId632" Type="http://schemas.openxmlformats.org/officeDocument/2006/relationships/customXml" Target="../ink/ink1960.xml"/><Relationship Id="rId271" Type="http://schemas.openxmlformats.org/officeDocument/2006/relationships/image" Target="../media/image1773.png"/><Relationship Id="rId674" Type="http://schemas.openxmlformats.org/officeDocument/2006/relationships/customXml" Target="../ink/ink1981.xml"/><Relationship Id="rId24" Type="http://schemas.openxmlformats.org/officeDocument/2006/relationships/customXml" Target="../ink/ink1656.xml"/><Relationship Id="rId66" Type="http://schemas.openxmlformats.org/officeDocument/2006/relationships/customXml" Target="../ink/ink1677.xml"/><Relationship Id="rId131" Type="http://schemas.openxmlformats.org/officeDocument/2006/relationships/image" Target="../media/image1703.png"/><Relationship Id="rId327" Type="http://schemas.openxmlformats.org/officeDocument/2006/relationships/image" Target="../media/image1801.png"/><Relationship Id="rId369" Type="http://schemas.openxmlformats.org/officeDocument/2006/relationships/image" Target="../media/image1822.png"/><Relationship Id="rId534" Type="http://schemas.openxmlformats.org/officeDocument/2006/relationships/customXml" Target="../ink/ink1911.xml"/><Relationship Id="rId576" Type="http://schemas.openxmlformats.org/officeDocument/2006/relationships/customXml" Target="../ink/ink1932.xml"/><Relationship Id="rId173" Type="http://schemas.openxmlformats.org/officeDocument/2006/relationships/image" Target="../media/image1724.png"/><Relationship Id="rId229" Type="http://schemas.openxmlformats.org/officeDocument/2006/relationships/image" Target="../media/image1752.png"/><Relationship Id="rId380" Type="http://schemas.openxmlformats.org/officeDocument/2006/relationships/customXml" Target="../ink/ink1834.xml"/><Relationship Id="rId436" Type="http://schemas.openxmlformats.org/officeDocument/2006/relationships/customXml" Target="../ink/ink1862.xml"/><Relationship Id="rId601" Type="http://schemas.openxmlformats.org/officeDocument/2006/relationships/image" Target="../media/image1938.png"/><Relationship Id="rId643" Type="http://schemas.openxmlformats.org/officeDocument/2006/relationships/image" Target="../media/image1959.png"/><Relationship Id="rId240" Type="http://schemas.openxmlformats.org/officeDocument/2006/relationships/customXml" Target="../ink/ink1764.xml"/><Relationship Id="rId478" Type="http://schemas.openxmlformats.org/officeDocument/2006/relationships/customXml" Target="../ink/ink1883.xml"/><Relationship Id="rId685" Type="http://schemas.openxmlformats.org/officeDocument/2006/relationships/image" Target="../media/image1980.png"/><Relationship Id="rId35" Type="http://schemas.openxmlformats.org/officeDocument/2006/relationships/image" Target="../media/image1655.png"/><Relationship Id="rId77" Type="http://schemas.openxmlformats.org/officeDocument/2006/relationships/image" Target="../media/image1676.png"/><Relationship Id="rId100" Type="http://schemas.openxmlformats.org/officeDocument/2006/relationships/customXml" Target="../ink/ink1694.xml"/><Relationship Id="rId282" Type="http://schemas.openxmlformats.org/officeDocument/2006/relationships/customXml" Target="../ink/ink1785.xml"/><Relationship Id="rId338" Type="http://schemas.openxmlformats.org/officeDocument/2006/relationships/customXml" Target="../ink/ink1813.xml"/><Relationship Id="rId503" Type="http://schemas.openxmlformats.org/officeDocument/2006/relationships/image" Target="../media/image1889.png"/><Relationship Id="rId545" Type="http://schemas.openxmlformats.org/officeDocument/2006/relationships/image" Target="../media/image1910.png"/><Relationship Id="rId587" Type="http://schemas.openxmlformats.org/officeDocument/2006/relationships/image" Target="../media/image1931.png"/><Relationship Id="rId710" Type="http://schemas.openxmlformats.org/officeDocument/2006/relationships/customXml" Target="../ink/ink1999.xml"/><Relationship Id="rId8" Type="http://schemas.openxmlformats.org/officeDocument/2006/relationships/customXml" Target="../ink/ink1648.xml"/><Relationship Id="rId142" Type="http://schemas.openxmlformats.org/officeDocument/2006/relationships/customXml" Target="../ink/ink1715.xml"/><Relationship Id="rId184" Type="http://schemas.openxmlformats.org/officeDocument/2006/relationships/customXml" Target="../ink/ink1736.xml"/><Relationship Id="rId391" Type="http://schemas.openxmlformats.org/officeDocument/2006/relationships/image" Target="../media/image1833.png"/><Relationship Id="rId405" Type="http://schemas.openxmlformats.org/officeDocument/2006/relationships/image" Target="../media/image1840.png"/><Relationship Id="rId447" Type="http://schemas.openxmlformats.org/officeDocument/2006/relationships/image" Target="../media/image1861.png"/><Relationship Id="rId612" Type="http://schemas.openxmlformats.org/officeDocument/2006/relationships/customXml" Target="../ink/ink1950.xml"/><Relationship Id="rId251" Type="http://schemas.openxmlformats.org/officeDocument/2006/relationships/image" Target="../media/image1763.png"/><Relationship Id="rId489" Type="http://schemas.openxmlformats.org/officeDocument/2006/relationships/image" Target="../media/image1882.png"/><Relationship Id="rId654" Type="http://schemas.openxmlformats.org/officeDocument/2006/relationships/customXml" Target="../ink/ink1971.xml"/><Relationship Id="rId696" Type="http://schemas.openxmlformats.org/officeDocument/2006/relationships/customXml" Target="../ink/ink1992.xml"/><Relationship Id="rId46" Type="http://schemas.openxmlformats.org/officeDocument/2006/relationships/customXml" Target="../ink/ink1667.xml"/><Relationship Id="rId293" Type="http://schemas.openxmlformats.org/officeDocument/2006/relationships/image" Target="../media/image1784.png"/><Relationship Id="rId307" Type="http://schemas.openxmlformats.org/officeDocument/2006/relationships/image" Target="../media/image1791.png"/><Relationship Id="rId349" Type="http://schemas.openxmlformats.org/officeDocument/2006/relationships/image" Target="../media/image1812.png"/><Relationship Id="rId514" Type="http://schemas.openxmlformats.org/officeDocument/2006/relationships/customXml" Target="../ink/ink1901.xml"/><Relationship Id="rId556" Type="http://schemas.openxmlformats.org/officeDocument/2006/relationships/customXml" Target="../ink/ink1922.xml"/><Relationship Id="rId721" Type="http://schemas.openxmlformats.org/officeDocument/2006/relationships/image" Target="../media/image1998.png"/><Relationship Id="rId88" Type="http://schemas.openxmlformats.org/officeDocument/2006/relationships/customXml" Target="../ink/ink1688.xml"/><Relationship Id="rId111" Type="http://schemas.openxmlformats.org/officeDocument/2006/relationships/image" Target="../media/image1693.png"/><Relationship Id="rId153" Type="http://schemas.openxmlformats.org/officeDocument/2006/relationships/image" Target="../media/image1714.png"/><Relationship Id="rId195" Type="http://schemas.openxmlformats.org/officeDocument/2006/relationships/image" Target="../media/image1735.png"/><Relationship Id="rId209" Type="http://schemas.openxmlformats.org/officeDocument/2006/relationships/image" Target="../media/image1742.png"/><Relationship Id="rId360" Type="http://schemas.openxmlformats.org/officeDocument/2006/relationships/customXml" Target="../ink/ink1824.xml"/><Relationship Id="rId416" Type="http://schemas.openxmlformats.org/officeDocument/2006/relationships/customXml" Target="../ink/ink1852.xml"/><Relationship Id="rId598" Type="http://schemas.openxmlformats.org/officeDocument/2006/relationships/customXml" Target="../ink/ink1943.xml"/><Relationship Id="rId220" Type="http://schemas.openxmlformats.org/officeDocument/2006/relationships/customXml" Target="../ink/ink1754.xml"/><Relationship Id="rId458" Type="http://schemas.openxmlformats.org/officeDocument/2006/relationships/customXml" Target="../ink/ink1873.xml"/><Relationship Id="rId623" Type="http://schemas.openxmlformats.org/officeDocument/2006/relationships/image" Target="../media/image1949.png"/><Relationship Id="rId665" Type="http://schemas.openxmlformats.org/officeDocument/2006/relationships/image" Target="../media/image1970.png"/><Relationship Id="rId15" Type="http://schemas.openxmlformats.org/officeDocument/2006/relationships/image" Target="../media/image1645.png"/><Relationship Id="rId57" Type="http://schemas.openxmlformats.org/officeDocument/2006/relationships/image" Target="../media/image1666.png"/><Relationship Id="rId262" Type="http://schemas.openxmlformats.org/officeDocument/2006/relationships/customXml" Target="../ink/ink1775.xml"/><Relationship Id="rId318" Type="http://schemas.openxmlformats.org/officeDocument/2006/relationships/customXml" Target="../ink/ink1803.xml"/><Relationship Id="rId525" Type="http://schemas.openxmlformats.org/officeDocument/2006/relationships/image" Target="../media/image1900.png"/><Relationship Id="rId567" Type="http://schemas.openxmlformats.org/officeDocument/2006/relationships/image" Target="../media/image1921.png"/><Relationship Id="rId99" Type="http://schemas.openxmlformats.org/officeDocument/2006/relationships/image" Target="../media/image1687.png"/><Relationship Id="rId122" Type="http://schemas.openxmlformats.org/officeDocument/2006/relationships/customXml" Target="../ink/ink1705.xml"/><Relationship Id="rId164" Type="http://schemas.openxmlformats.org/officeDocument/2006/relationships/customXml" Target="../ink/ink1726.xml"/><Relationship Id="rId371" Type="http://schemas.openxmlformats.org/officeDocument/2006/relationships/image" Target="../media/image1823.png"/><Relationship Id="rId427" Type="http://schemas.openxmlformats.org/officeDocument/2006/relationships/image" Target="../media/image1851.png"/><Relationship Id="rId469" Type="http://schemas.openxmlformats.org/officeDocument/2006/relationships/image" Target="../media/image1872.png"/><Relationship Id="rId634" Type="http://schemas.openxmlformats.org/officeDocument/2006/relationships/customXml" Target="../ink/ink1961.xml"/><Relationship Id="rId676" Type="http://schemas.openxmlformats.org/officeDocument/2006/relationships/customXml" Target="../ink/ink1982.xml"/><Relationship Id="rId26" Type="http://schemas.openxmlformats.org/officeDocument/2006/relationships/customXml" Target="../ink/ink1657.xml"/><Relationship Id="rId231" Type="http://schemas.openxmlformats.org/officeDocument/2006/relationships/image" Target="../media/image1753.png"/><Relationship Id="rId273" Type="http://schemas.openxmlformats.org/officeDocument/2006/relationships/image" Target="../media/image1774.png"/><Relationship Id="rId329" Type="http://schemas.openxmlformats.org/officeDocument/2006/relationships/image" Target="../media/image1802.png"/><Relationship Id="rId480" Type="http://schemas.openxmlformats.org/officeDocument/2006/relationships/customXml" Target="../ink/ink1884.xml"/><Relationship Id="rId536" Type="http://schemas.openxmlformats.org/officeDocument/2006/relationships/customXml" Target="../ink/ink1912.xml"/><Relationship Id="rId701" Type="http://schemas.openxmlformats.org/officeDocument/2006/relationships/image" Target="../media/image1988.png"/><Relationship Id="rId68" Type="http://schemas.openxmlformats.org/officeDocument/2006/relationships/customXml" Target="../ink/ink1678.xml"/><Relationship Id="rId133" Type="http://schemas.openxmlformats.org/officeDocument/2006/relationships/image" Target="../media/image1704.png"/><Relationship Id="rId175" Type="http://schemas.openxmlformats.org/officeDocument/2006/relationships/image" Target="../media/image1725.png"/><Relationship Id="rId340" Type="http://schemas.openxmlformats.org/officeDocument/2006/relationships/customXml" Target="../ink/ink1814.xml"/><Relationship Id="rId578" Type="http://schemas.openxmlformats.org/officeDocument/2006/relationships/customXml" Target="../ink/ink1933.xml"/><Relationship Id="rId200" Type="http://schemas.openxmlformats.org/officeDocument/2006/relationships/customXml" Target="../ink/ink1744.xml"/><Relationship Id="rId382" Type="http://schemas.openxmlformats.org/officeDocument/2006/relationships/customXml" Target="../ink/ink1835.xml"/><Relationship Id="rId438" Type="http://schemas.openxmlformats.org/officeDocument/2006/relationships/customXml" Target="../ink/ink1863.xml"/><Relationship Id="rId603" Type="http://schemas.openxmlformats.org/officeDocument/2006/relationships/image" Target="../media/image1939.png"/><Relationship Id="rId645" Type="http://schemas.openxmlformats.org/officeDocument/2006/relationships/image" Target="../media/image1960.png"/><Relationship Id="rId687" Type="http://schemas.openxmlformats.org/officeDocument/2006/relationships/image" Target="../media/image1981.png"/><Relationship Id="rId242" Type="http://schemas.openxmlformats.org/officeDocument/2006/relationships/customXml" Target="../ink/ink1765.xml"/><Relationship Id="rId284" Type="http://schemas.openxmlformats.org/officeDocument/2006/relationships/customXml" Target="../ink/ink1786.xml"/><Relationship Id="rId491" Type="http://schemas.openxmlformats.org/officeDocument/2006/relationships/image" Target="../media/image1883.png"/><Relationship Id="rId505" Type="http://schemas.openxmlformats.org/officeDocument/2006/relationships/image" Target="../media/image1890.png"/><Relationship Id="rId712" Type="http://schemas.openxmlformats.org/officeDocument/2006/relationships/customXml" Target="../ink/ink2000.xml"/><Relationship Id="rId37" Type="http://schemas.openxmlformats.org/officeDocument/2006/relationships/image" Target="../media/image1656.png"/><Relationship Id="rId79" Type="http://schemas.openxmlformats.org/officeDocument/2006/relationships/image" Target="../media/image1677.png"/><Relationship Id="rId102" Type="http://schemas.openxmlformats.org/officeDocument/2006/relationships/customXml" Target="../ink/ink1695.xml"/><Relationship Id="rId144" Type="http://schemas.openxmlformats.org/officeDocument/2006/relationships/customXml" Target="../ink/ink1716.xml"/><Relationship Id="rId547" Type="http://schemas.openxmlformats.org/officeDocument/2006/relationships/image" Target="../media/image1911.png"/><Relationship Id="rId589" Type="http://schemas.openxmlformats.org/officeDocument/2006/relationships/image" Target="../media/image1932.png"/><Relationship Id="rId90" Type="http://schemas.openxmlformats.org/officeDocument/2006/relationships/customXml" Target="../ink/ink1689.xml"/><Relationship Id="rId186" Type="http://schemas.openxmlformats.org/officeDocument/2006/relationships/customXml" Target="../ink/ink1737.xml"/><Relationship Id="rId351" Type="http://schemas.openxmlformats.org/officeDocument/2006/relationships/image" Target="../media/image1813.png"/><Relationship Id="rId393" Type="http://schemas.openxmlformats.org/officeDocument/2006/relationships/image" Target="../media/image1834.png"/><Relationship Id="rId407" Type="http://schemas.openxmlformats.org/officeDocument/2006/relationships/image" Target="../media/image1841.png"/><Relationship Id="rId449" Type="http://schemas.openxmlformats.org/officeDocument/2006/relationships/image" Target="../media/image1862.png"/><Relationship Id="rId614" Type="http://schemas.openxmlformats.org/officeDocument/2006/relationships/customXml" Target="../ink/ink1951.xml"/><Relationship Id="rId656" Type="http://schemas.openxmlformats.org/officeDocument/2006/relationships/customXml" Target="../ink/ink1972.xml"/><Relationship Id="rId211" Type="http://schemas.openxmlformats.org/officeDocument/2006/relationships/image" Target="../media/image1743.png"/><Relationship Id="rId253" Type="http://schemas.openxmlformats.org/officeDocument/2006/relationships/image" Target="../media/image1764.png"/><Relationship Id="rId295" Type="http://schemas.openxmlformats.org/officeDocument/2006/relationships/image" Target="../media/image1785.png"/><Relationship Id="rId309" Type="http://schemas.openxmlformats.org/officeDocument/2006/relationships/image" Target="../media/image1792.png"/><Relationship Id="rId460" Type="http://schemas.openxmlformats.org/officeDocument/2006/relationships/customXml" Target="../ink/ink1874.xml"/><Relationship Id="rId516" Type="http://schemas.openxmlformats.org/officeDocument/2006/relationships/customXml" Target="../ink/ink1902.xml"/><Relationship Id="rId698" Type="http://schemas.openxmlformats.org/officeDocument/2006/relationships/customXml" Target="../ink/ink1993.xml"/><Relationship Id="rId48" Type="http://schemas.openxmlformats.org/officeDocument/2006/relationships/customXml" Target="../ink/ink1668.xml"/><Relationship Id="rId113" Type="http://schemas.openxmlformats.org/officeDocument/2006/relationships/image" Target="../media/image1694.png"/><Relationship Id="rId320" Type="http://schemas.openxmlformats.org/officeDocument/2006/relationships/customXml" Target="../ink/ink1804.xml"/><Relationship Id="rId558" Type="http://schemas.openxmlformats.org/officeDocument/2006/relationships/customXml" Target="../ink/ink1923.xml"/><Relationship Id="rId723" Type="http://schemas.openxmlformats.org/officeDocument/2006/relationships/image" Target="../media/image1999.png"/><Relationship Id="rId155" Type="http://schemas.openxmlformats.org/officeDocument/2006/relationships/image" Target="../media/image1715.png"/><Relationship Id="rId197" Type="http://schemas.openxmlformats.org/officeDocument/2006/relationships/image" Target="../media/image1736.png"/><Relationship Id="rId362" Type="http://schemas.openxmlformats.org/officeDocument/2006/relationships/customXml" Target="../ink/ink1825.xml"/><Relationship Id="rId418" Type="http://schemas.openxmlformats.org/officeDocument/2006/relationships/customXml" Target="../ink/ink1853.xml"/><Relationship Id="rId625" Type="http://schemas.openxmlformats.org/officeDocument/2006/relationships/image" Target="../media/image1950.png"/><Relationship Id="rId222" Type="http://schemas.openxmlformats.org/officeDocument/2006/relationships/customXml" Target="../ink/ink1755.xml"/><Relationship Id="rId264" Type="http://schemas.openxmlformats.org/officeDocument/2006/relationships/customXml" Target="../ink/ink1776.xml"/><Relationship Id="rId471" Type="http://schemas.openxmlformats.org/officeDocument/2006/relationships/image" Target="../media/image1873.png"/><Relationship Id="rId667" Type="http://schemas.openxmlformats.org/officeDocument/2006/relationships/image" Target="../media/image1971.png"/><Relationship Id="rId17" Type="http://schemas.openxmlformats.org/officeDocument/2006/relationships/image" Target="../media/image1646.png"/><Relationship Id="rId59" Type="http://schemas.openxmlformats.org/officeDocument/2006/relationships/image" Target="../media/image1667.png"/><Relationship Id="rId124" Type="http://schemas.openxmlformats.org/officeDocument/2006/relationships/customXml" Target="../ink/ink1706.xml"/><Relationship Id="rId527" Type="http://schemas.openxmlformats.org/officeDocument/2006/relationships/image" Target="../media/image1901.png"/><Relationship Id="rId569" Type="http://schemas.openxmlformats.org/officeDocument/2006/relationships/image" Target="../media/image1922.png"/><Relationship Id="rId70" Type="http://schemas.openxmlformats.org/officeDocument/2006/relationships/customXml" Target="../ink/ink1679.xml"/><Relationship Id="rId166" Type="http://schemas.openxmlformats.org/officeDocument/2006/relationships/customXml" Target="../ink/ink1727.xml"/><Relationship Id="rId331" Type="http://schemas.openxmlformats.org/officeDocument/2006/relationships/image" Target="../media/image1803.png"/><Relationship Id="rId373" Type="http://schemas.openxmlformats.org/officeDocument/2006/relationships/image" Target="../media/image1824.png"/><Relationship Id="rId429" Type="http://schemas.openxmlformats.org/officeDocument/2006/relationships/image" Target="../media/image1852.png"/><Relationship Id="rId580" Type="http://schemas.openxmlformats.org/officeDocument/2006/relationships/customXml" Target="../ink/ink1934.xml"/><Relationship Id="rId636" Type="http://schemas.openxmlformats.org/officeDocument/2006/relationships/customXml" Target="../ink/ink1962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754.png"/><Relationship Id="rId440" Type="http://schemas.openxmlformats.org/officeDocument/2006/relationships/customXml" Target="../ink/ink1864.xml"/><Relationship Id="rId678" Type="http://schemas.openxmlformats.org/officeDocument/2006/relationships/customXml" Target="../ink/ink1983.xml"/><Relationship Id="rId28" Type="http://schemas.openxmlformats.org/officeDocument/2006/relationships/customXml" Target="../ink/ink1658.xml"/><Relationship Id="rId275" Type="http://schemas.openxmlformats.org/officeDocument/2006/relationships/image" Target="../media/image1775.png"/><Relationship Id="rId300" Type="http://schemas.openxmlformats.org/officeDocument/2006/relationships/customXml" Target="../ink/ink1794.xml"/><Relationship Id="rId482" Type="http://schemas.openxmlformats.org/officeDocument/2006/relationships/customXml" Target="../ink/ink1885.xml"/><Relationship Id="rId538" Type="http://schemas.openxmlformats.org/officeDocument/2006/relationships/customXml" Target="../ink/ink1913.xml"/><Relationship Id="rId703" Type="http://schemas.openxmlformats.org/officeDocument/2006/relationships/image" Target="../media/image1989.png"/><Relationship Id="rId81" Type="http://schemas.openxmlformats.org/officeDocument/2006/relationships/image" Target="../media/image1678.png"/><Relationship Id="rId135" Type="http://schemas.openxmlformats.org/officeDocument/2006/relationships/image" Target="../media/image1705.png"/><Relationship Id="rId177" Type="http://schemas.openxmlformats.org/officeDocument/2006/relationships/image" Target="../media/image1726.png"/><Relationship Id="rId342" Type="http://schemas.openxmlformats.org/officeDocument/2006/relationships/customXml" Target="../ink/ink1815.xml"/><Relationship Id="rId384" Type="http://schemas.openxmlformats.org/officeDocument/2006/relationships/customXml" Target="../ink/ink1836.xml"/><Relationship Id="rId591" Type="http://schemas.openxmlformats.org/officeDocument/2006/relationships/image" Target="../media/image1933.png"/><Relationship Id="rId605" Type="http://schemas.openxmlformats.org/officeDocument/2006/relationships/image" Target="../media/image1940.png"/><Relationship Id="rId202" Type="http://schemas.openxmlformats.org/officeDocument/2006/relationships/customXml" Target="../ink/ink1745.xml"/><Relationship Id="rId244" Type="http://schemas.openxmlformats.org/officeDocument/2006/relationships/customXml" Target="../ink/ink1766.xml"/><Relationship Id="rId647" Type="http://schemas.openxmlformats.org/officeDocument/2006/relationships/image" Target="../media/image1961.png"/><Relationship Id="rId689" Type="http://schemas.openxmlformats.org/officeDocument/2006/relationships/image" Target="../media/image1982.png"/><Relationship Id="rId39" Type="http://schemas.openxmlformats.org/officeDocument/2006/relationships/image" Target="../media/image1657.png"/><Relationship Id="rId286" Type="http://schemas.openxmlformats.org/officeDocument/2006/relationships/customXml" Target="../ink/ink1787.xml"/><Relationship Id="rId451" Type="http://schemas.openxmlformats.org/officeDocument/2006/relationships/image" Target="../media/image1863.png"/><Relationship Id="rId493" Type="http://schemas.openxmlformats.org/officeDocument/2006/relationships/image" Target="../media/image1884.png"/><Relationship Id="rId507" Type="http://schemas.openxmlformats.org/officeDocument/2006/relationships/image" Target="../media/image1891.png"/><Relationship Id="rId549" Type="http://schemas.openxmlformats.org/officeDocument/2006/relationships/image" Target="../media/image1912.png"/><Relationship Id="rId714" Type="http://schemas.openxmlformats.org/officeDocument/2006/relationships/customXml" Target="../ink/ink2001.xml"/><Relationship Id="rId50" Type="http://schemas.openxmlformats.org/officeDocument/2006/relationships/customXml" Target="../ink/ink1669.xml"/><Relationship Id="rId104" Type="http://schemas.openxmlformats.org/officeDocument/2006/relationships/customXml" Target="../ink/ink1696.xml"/><Relationship Id="rId146" Type="http://schemas.openxmlformats.org/officeDocument/2006/relationships/customXml" Target="../ink/ink1717.xml"/><Relationship Id="rId188" Type="http://schemas.openxmlformats.org/officeDocument/2006/relationships/customXml" Target="../ink/ink1738.xml"/><Relationship Id="rId311" Type="http://schemas.openxmlformats.org/officeDocument/2006/relationships/image" Target="../media/image1793.png"/><Relationship Id="rId353" Type="http://schemas.openxmlformats.org/officeDocument/2006/relationships/image" Target="../media/image1814.png"/><Relationship Id="rId395" Type="http://schemas.openxmlformats.org/officeDocument/2006/relationships/image" Target="../media/image1835.png"/><Relationship Id="rId409" Type="http://schemas.openxmlformats.org/officeDocument/2006/relationships/image" Target="../media/image1842.png"/><Relationship Id="rId560" Type="http://schemas.openxmlformats.org/officeDocument/2006/relationships/customXml" Target="../ink/ink1924.xml"/><Relationship Id="rId92" Type="http://schemas.openxmlformats.org/officeDocument/2006/relationships/customXml" Target="../ink/ink1690.xml"/><Relationship Id="rId213" Type="http://schemas.openxmlformats.org/officeDocument/2006/relationships/image" Target="../media/image1744.png"/><Relationship Id="rId420" Type="http://schemas.openxmlformats.org/officeDocument/2006/relationships/customXml" Target="../ink/ink1854.xml"/><Relationship Id="rId616" Type="http://schemas.openxmlformats.org/officeDocument/2006/relationships/customXml" Target="../ink/ink1952.xml"/><Relationship Id="rId658" Type="http://schemas.openxmlformats.org/officeDocument/2006/relationships/customXml" Target="../ink/ink1973.xml"/><Relationship Id="rId255" Type="http://schemas.openxmlformats.org/officeDocument/2006/relationships/image" Target="../media/image1765.png"/><Relationship Id="rId297" Type="http://schemas.openxmlformats.org/officeDocument/2006/relationships/image" Target="../media/image1786.png"/><Relationship Id="rId462" Type="http://schemas.openxmlformats.org/officeDocument/2006/relationships/customXml" Target="../ink/ink1875.xml"/><Relationship Id="rId518" Type="http://schemas.openxmlformats.org/officeDocument/2006/relationships/customXml" Target="../ink/ink1903.xml"/><Relationship Id="rId725" Type="http://schemas.openxmlformats.org/officeDocument/2006/relationships/image" Target="../media/image2000.png"/><Relationship Id="rId115" Type="http://schemas.openxmlformats.org/officeDocument/2006/relationships/image" Target="../media/image1695.png"/><Relationship Id="rId157" Type="http://schemas.openxmlformats.org/officeDocument/2006/relationships/image" Target="../media/image1716.png"/><Relationship Id="rId322" Type="http://schemas.openxmlformats.org/officeDocument/2006/relationships/customXml" Target="../ink/ink1805.xml"/><Relationship Id="rId364" Type="http://schemas.openxmlformats.org/officeDocument/2006/relationships/customXml" Target="../ink/ink1826.xml"/><Relationship Id="rId61" Type="http://schemas.openxmlformats.org/officeDocument/2006/relationships/image" Target="../media/image1668.png"/><Relationship Id="rId199" Type="http://schemas.openxmlformats.org/officeDocument/2006/relationships/image" Target="../media/image1737.png"/><Relationship Id="rId571" Type="http://schemas.openxmlformats.org/officeDocument/2006/relationships/image" Target="../media/image1923.png"/><Relationship Id="rId627" Type="http://schemas.openxmlformats.org/officeDocument/2006/relationships/image" Target="../media/image1951.png"/><Relationship Id="rId669" Type="http://schemas.openxmlformats.org/officeDocument/2006/relationships/image" Target="../media/image1972.png"/><Relationship Id="rId19" Type="http://schemas.openxmlformats.org/officeDocument/2006/relationships/image" Target="../media/image1647.png"/><Relationship Id="rId224" Type="http://schemas.openxmlformats.org/officeDocument/2006/relationships/customXml" Target="../ink/ink1756.xml"/><Relationship Id="rId266" Type="http://schemas.openxmlformats.org/officeDocument/2006/relationships/customXml" Target="../ink/ink1777.xml"/><Relationship Id="rId431" Type="http://schemas.openxmlformats.org/officeDocument/2006/relationships/image" Target="../media/image1853.png"/><Relationship Id="rId473" Type="http://schemas.openxmlformats.org/officeDocument/2006/relationships/image" Target="../media/image1874.png"/><Relationship Id="rId529" Type="http://schemas.openxmlformats.org/officeDocument/2006/relationships/image" Target="../media/image1902.png"/><Relationship Id="rId680" Type="http://schemas.openxmlformats.org/officeDocument/2006/relationships/customXml" Target="../ink/ink1984.xml"/><Relationship Id="rId30" Type="http://schemas.openxmlformats.org/officeDocument/2006/relationships/customXml" Target="../ink/ink1659.xml"/><Relationship Id="rId126" Type="http://schemas.openxmlformats.org/officeDocument/2006/relationships/customXml" Target="../ink/ink1707.xml"/><Relationship Id="rId168" Type="http://schemas.openxmlformats.org/officeDocument/2006/relationships/customXml" Target="../ink/ink1728.xml"/><Relationship Id="rId333" Type="http://schemas.openxmlformats.org/officeDocument/2006/relationships/image" Target="../media/image1804.png"/><Relationship Id="rId540" Type="http://schemas.openxmlformats.org/officeDocument/2006/relationships/customXml" Target="../ink/ink1914.xml"/><Relationship Id="rId72" Type="http://schemas.openxmlformats.org/officeDocument/2006/relationships/customXml" Target="../ink/ink1680.xml"/><Relationship Id="rId375" Type="http://schemas.openxmlformats.org/officeDocument/2006/relationships/image" Target="../media/image1825.png"/><Relationship Id="rId582" Type="http://schemas.openxmlformats.org/officeDocument/2006/relationships/customXml" Target="../ink/ink1935.xml"/><Relationship Id="rId638" Type="http://schemas.openxmlformats.org/officeDocument/2006/relationships/customXml" Target="../ink/ink1963.xml"/><Relationship Id="rId3" Type="http://schemas.openxmlformats.org/officeDocument/2006/relationships/image" Target="../media/image1640.png"/><Relationship Id="rId235" Type="http://schemas.openxmlformats.org/officeDocument/2006/relationships/image" Target="../media/image1755.png"/><Relationship Id="rId277" Type="http://schemas.openxmlformats.org/officeDocument/2006/relationships/image" Target="../media/image1776.png"/><Relationship Id="rId400" Type="http://schemas.openxmlformats.org/officeDocument/2006/relationships/customXml" Target="../ink/ink1844.xml"/><Relationship Id="rId442" Type="http://schemas.openxmlformats.org/officeDocument/2006/relationships/customXml" Target="../ink/ink1865.xml"/><Relationship Id="rId484" Type="http://schemas.openxmlformats.org/officeDocument/2006/relationships/customXml" Target="../ink/ink1886.xml"/><Relationship Id="rId705" Type="http://schemas.openxmlformats.org/officeDocument/2006/relationships/image" Target="../media/image1990.png"/><Relationship Id="rId137" Type="http://schemas.openxmlformats.org/officeDocument/2006/relationships/image" Target="../media/image1706.png"/><Relationship Id="rId302" Type="http://schemas.openxmlformats.org/officeDocument/2006/relationships/customXml" Target="../ink/ink1795.xml"/><Relationship Id="rId344" Type="http://schemas.openxmlformats.org/officeDocument/2006/relationships/customXml" Target="../ink/ink1816.xml"/><Relationship Id="rId691" Type="http://schemas.openxmlformats.org/officeDocument/2006/relationships/image" Target="../media/image1983.png"/><Relationship Id="rId41" Type="http://schemas.openxmlformats.org/officeDocument/2006/relationships/image" Target="../media/image1658.png"/><Relationship Id="rId83" Type="http://schemas.openxmlformats.org/officeDocument/2006/relationships/image" Target="../media/image1679.png"/><Relationship Id="rId179" Type="http://schemas.openxmlformats.org/officeDocument/2006/relationships/image" Target="../media/image1727.png"/><Relationship Id="rId386" Type="http://schemas.openxmlformats.org/officeDocument/2006/relationships/customXml" Target="../ink/ink1837.xml"/><Relationship Id="rId551" Type="http://schemas.openxmlformats.org/officeDocument/2006/relationships/image" Target="../media/image1913.png"/><Relationship Id="rId593" Type="http://schemas.openxmlformats.org/officeDocument/2006/relationships/image" Target="../media/image1934.png"/><Relationship Id="rId607" Type="http://schemas.openxmlformats.org/officeDocument/2006/relationships/image" Target="../media/image1941.png"/><Relationship Id="rId649" Type="http://schemas.openxmlformats.org/officeDocument/2006/relationships/image" Target="../media/image1962.png"/><Relationship Id="rId190" Type="http://schemas.openxmlformats.org/officeDocument/2006/relationships/customXml" Target="../ink/ink1739.xml"/><Relationship Id="rId204" Type="http://schemas.openxmlformats.org/officeDocument/2006/relationships/customXml" Target="../ink/ink1746.xml"/><Relationship Id="rId246" Type="http://schemas.openxmlformats.org/officeDocument/2006/relationships/customXml" Target="../ink/ink1767.xml"/><Relationship Id="rId288" Type="http://schemas.openxmlformats.org/officeDocument/2006/relationships/customXml" Target="../ink/ink1788.xml"/><Relationship Id="rId411" Type="http://schemas.openxmlformats.org/officeDocument/2006/relationships/image" Target="../media/image1843.png"/><Relationship Id="rId453" Type="http://schemas.openxmlformats.org/officeDocument/2006/relationships/image" Target="../media/image1864.png"/><Relationship Id="rId509" Type="http://schemas.openxmlformats.org/officeDocument/2006/relationships/image" Target="../media/image1892.png"/><Relationship Id="rId660" Type="http://schemas.openxmlformats.org/officeDocument/2006/relationships/customXml" Target="../ink/ink1974.xml"/><Relationship Id="rId106" Type="http://schemas.openxmlformats.org/officeDocument/2006/relationships/customXml" Target="../ink/ink1697.xml"/><Relationship Id="rId313" Type="http://schemas.openxmlformats.org/officeDocument/2006/relationships/image" Target="../media/image1794.png"/><Relationship Id="rId495" Type="http://schemas.openxmlformats.org/officeDocument/2006/relationships/image" Target="../media/image1885.png"/><Relationship Id="rId716" Type="http://schemas.openxmlformats.org/officeDocument/2006/relationships/customXml" Target="../ink/ink2002.xml"/><Relationship Id="rId10" Type="http://schemas.openxmlformats.org/officeDocument/2006/relationships/customXml" Target="../ink/ink1649.xml"/><Relationship Id="rId52" Type="http://schemas.openxmlformats.org/officeDocument/2006/relationships/customXml" Target="../ink/ink1670.xml"/><Relationship Id="rId94" Type="http://schemas.openxmlformats.org/officeDocument/2006/relationships/customXml" Target="../ink/ink1691.xml"/><Relationship Id="rId148" Type="http://schemas.openxmlformats.org/officeDocument/2006/relationships/customXml" Target="../ink/ink1718.xml"/><Relationship Id="rId355" Type="http://schemas.openxmlformats.org/officeDocument/2006/relationships/image" Target="../media/image1815.png"/><Relationship Id="rId397" Type="http://schemas.openxmlformats.org/officeDocument/2006/relationships/image" Target="../media/image1836.png"/><Relationship Id="rId520" Type="http://schemas.openxmlformats.org/officeDocument/2006/relationships/customXml" Target="../ink/ink1904.xml"/><Relationship Id="rId562" Type="http://schemas.openxmlformats.org/officeDocument/2006/relationships/customXml" Target="../ink/ink1925.xml"/><Relationship Id="rId618" Type="http://schemas.openxmlformats.org/officeDocument/2006/relationships/customXml" Target="../ink/ink1953.xml"/><Relationship Id="rId215" Type="http://schemas.openxmlformats.org/officeDocument/2006/relationships/image" Target="../media/image1745.png"/><Relationship Id="rId257" Type="http://schemas.openxmlformats.org/officeDocument/2006/relationships/image" Target="../media/image1766.png"/><Relationship Id="rId422" Type="http://schemas.openxmlformats.org/officeDocument/2006/relationships/customXml" Target="../ink/ink1855.xml"/><Relationship Id="rId464" Type="http://schemas.openxmlformats.org/officeDocument/2006/relationships/customXml" Target="../ink/ink1876.xml"/><Relationship Id="rId299" Type="http://schemas.openxmlformats.org/officeDocument/2006/relationships/image" Target="../media/image1787.png"/><Relationship Id="rId727" Type="http://schemas.openxmlformats.org/officeDocument/2006/relationships/image" Target="../media/image2001.png"/><Relationship Id="rId63" Type="http://schemas.openxmlformats.org/officeDocument/2006/relationships/image" Target="../media/image1669.png"/><Relationship Id="rId159" Type="http://schemas.openxmlformats.org/officeDocument/2006/relationships/image" Target="../media/image1717.png"/><Relationship Id="rId366" Type="http://schemas.openxmlformats.org/officeDocument/2006/relationships/customXml" Target="../ink/ink1827.xml"/><Relationship Id="rId573" Type="http://schemas.openxmlformats.org/officeDocument/2006/relationships/image" Target="../media/image1924.png"/><Relationship Id="rId226" Type="http://schemas.openxmlformats.org/officeDocument/2006/relationships/customXml" Target="../ink/ink1757.xml"/><Relationship Id="rId433" Type="http://schemas.openxmlformats.org/officeDocument/2006/relationships/image" Target="../media/image1854.png"/><Relationship Id="rId640" Type="http://schemas.openxmlformats.org/officeDocument/2006/relationships/customXml" Target="../ink/ink1964.xml"/><Relationship Id="rId74" Type="http://schemas.openxmlformats.org/officeDocument/2006/relationships/customXml" Target="../ink/ink1681.xml"/><Relationship Id="rId377" Type="http://schemas.openxmlformats.org/officeDocument/2006/relationships/image" Target="../media/image1826.png"/><Relationship Id="rId500" Type="http://schemas.openxmlformats.org/officeDocument/2006/relationships/customXml" Target="../ink/ink1894.xml"/><Relationship Id="rId584" Type="http://schemas.openxmlformats.org/officeDocument/2006/relationships/customXml" Target="../ink/ink1936.xml"/><Relationship Id="rId5" Type="http://schemas.openxmlformats.org/officeDocument/2006/relationships/image" Target="../media/image84.png"/><Relationship Id="rId237" Type="http://schemas.openxmlformats.org/officeDocument/2006/relationships/image" Target="../media/image1756.png"/><Relationship Id="rId444" Type="http://schemas.openxmlformats.org/officeDocument/2006/relationships/customXml" Target="../ink/ink1866.xml"/><Relationship Id="rId651" Type="http://schemas.openxmlformats.org/officeDocument/2006/relationships/image" Target="../media/image1963.png"/><Relationship Id="rId290" Type="http://schemas.openxmlformats.org/officeDocument/2006/relationships/customXml" Target="../ink/ink1789.xml"/><Relationship Id="rId304" Type="http://schemas.openxmlformats.org/officeDocument/2006/relationships/customXml" Target="../ink/ink1796.xml"/><Relationship Id="rId388" Type="http://schemas.openxmlformats.org/officeDocument/2006/relationships/customXml" Target="../ink/ink1838.xml"/><Relationship Id="rId511" Type="http://schemas.openxmlformats.org/officeDocument/2006/relationships/image" Target="../media/image1893.png"/><Relationship Id="rId609" Type="http://schemas.openxmlformats.org/officeDocument/2006/relationships/image" Target="../media/image1942.png"/><Relationship Id="rId85" Type="http://schemas.openxmlformats.org/officeDocument/2006/relationships/image" Target="../media/image1680.png"/><Relationship Id="rId150" Type="http://schemas.openxmlformats.org/officeDocument/2006/relationships/customXml" Target="../ink/ink1719.xml"/><Relationship Id="rId595" Type="http://schemas.openxmlformats.org/officeDocument/2006/relationships/image" Target="../media/image1935.png"/><Relationship Id="rId248" Type="http://schemas.openxmlformats.org/officeDocument/2006/relationships/customXml" Target="../ink/ink1768.xml"/><Relationship Id="rId455" Type="http://schemas.openxmlformats.org/officeDocument/2006/relationships/image" Target="../media/image1865.png"/><Relationship Id="rId662" Type="http://schemas.openxmlformats.org/officeDocument/2006/relationships/customXml" Target="../ink/ink1975.xml"/><Relationship Id="rId12" Type="http://schemas.openxmlformats.org/officeDocument/2006/relationships/customXml" Target="../ink/ink1650.xml"/><Relationship Id="rId108" Type="http://schemas.openxmlformats.org/officeDocument/2006/relationships/customXml" Target="../ink/ink1698.xml"/><Relationship Id="rId315" Type="http://schemas.openxmlformats.org/officeDocument/2006/relationships/image" Target="../media/image1795.png"/><Relationship Id="rId522" Type="http://schemas.openxmlformats.org/officeDocument/2006/relationships/customXml" Target="../ink/ink1905.xml"/><Relationship Id="rId96" Type="http://schemas.openxmlformats.org/officeDocument/2006/relationships/customXml" Target="../ink/ink1692.xml"/><Relationship Id="rId161" Type="http://schemas.openxmlformats.org/officeDocument/2006/relationships/image" Target="../media/image1718.png"/><Relationship Id="rId399" Type="http://schemas.openxmlformats.org/officeDocument/2006/relationships/image" Target="../media/image1837.png"/><Relationship Id="rId259" Type="http://schemas.openxmlformats.org/officeDocument/2006/relationships/image" Target="../media/image1767.png"/><Relationship Id="rId466" Type="http://schemas.openxmlformats.org/officeDocument/2006/relationships/customXml" Target="../ink/ink1877.xml"/><Relationship Id="rId673" Type="http://schemas.openxmlformats.org/officeDocument/2006/relationships/image" Target="../media/image1974.png"/><Relationship Id="rId23" Type="http://schemas.openxmlformats.org/officeDocument/2006/relationships/image" Target="../media/image1649.png"/><Relationship Id="rId119" Type="http://schemas.openxmlformats.org/officeDocument/2006/relationships/image" Target="../media/image1697.png"/><Relationship Id="rId326" Type="http://schemas.openxmlformats.org/officeDocument/2006/relationships/customXml" Target="../ink/ink1807.xml"/><Relationship Id="rId533" Type="http://schemas.openxmlformats.org/officeDocument/2006/relationships/image" Target="../media/image1904.png"/><Relationship Id="rId172" Type="http://schemas.openxmlformats.org/officeDocument/2006/relationships/customXml" Target="../ink/ink1730.xml"/><Relationship Id="rId477" Type="http://schemas.openxmlformats.org/officeDocument/2006/relationships/image" Target="../media/image1876.png"/><Relationship Id="rId600" Type="http://schemas.openxmlformats.org/officeDocument/2006/relationships/customXml" Target="../ink/ink1944.xml"/><Relationship Id="rId684" Type="http://schemas.openxmlformats.org/officeDocument/2006/relationships/customXml" Target="../ink/ink1986.xml"/><Relationship Id="rId337" Type="http://schemas.openxmlformats.org/officeDocument/2006/relationships/image" Target="../media/image1806.png"/><Relationship Id="rId34" Type="http://schemas.openxmlformats.org/officeDocument/2006/relationships/customXml" Target="../ink/ink1661.xml"/><Relationship Id="rId544" Type="http://schemas.openxmlformats.org/officeDocument/2006/relationships/customXml" Target="../ink/ink1916.xml"/><Relationship Id="rId183" Type="http://schemas.openxmlformats.org/officeDocument/2006/relationships/image" Target="../media/image1729.png"/><Relationship Id="rId390" Type="http://schemas.openxmlformats.org/officeDocument/2006/relationships/customXml" Target="../ink/ink1839.xml"/><Relationship Id="rId404" Type="http://schemas.openxmlformats.org/officeDocument/2006/relationships/customXml" Target="../ink/ink1846.xml"/><Relationship Id="rId611" Type="http://schemas.openxmlformats.org/officeDocument/2006/relationships/image" Target="../media/image1943.png"/><Relationship Id="rId250" Type="http://schemas.openxmlformats.org/officeDocument/2006/relationships/customXml" Target="../ink/ink1769.xml"/><Relationship Id="rId488" Type="http://schemas.openxmlformats.org/officeDocument/2006/relationships/customXml" Target="../ink/ink1888.xml"/><Relationship Id="rId695" Type="http://schemas.openxmlformats.org/officeDocument/2006/relationships/image" Target="../media/image1985.png"/><Relationship Id="rId709" Type="http://schemas.openxmlformats.org/officeDocument/2006/relationships/image" Target="../media/image1992.png"/><Relationship Id="rId45" Type="http://schemas.openxmlformats.org/officeDocument/2006/relationships/image" Target="../media/image1660.png"/><Relationship Id="rId110" Type="http://schemas.openxmlformats.org/officeDocument/2006/relationships/customXml" Target="../ink/ink1699.xml"/><Relationship Id="rId348" Type="http://schemas.openxmlformats.org/officeDocument/2006/relationships/customXml" Target="../ink/ink1818.xml"/><Relationship Id="rId555" Type="http://schemas.openxmlformats.org/officeDocument/2006/relationships/image" Target="../media/image1915.png"/><Relationship Id="rId194" Type="http://schemas.openxmlformats.org/officeDocument/2006/relationships/customXml" Target="../ink/ink1741.xml"/><Relationship Id="rId208" Type="http://schemas.openxmlformats.org/officeDocument/2006/relationships/customXml" Target="../ink/ink1748.xml"/><Relationship Id="rId415" Type="http://schemas.openxmlformats.org/officeDocument/2006/relationships/image" Target="../media/image1845.png"/><Relationship Id="rId622" Type="http://schemas.openxmlformats.org/officeDocument/2006/relationships/customXml" Target="../ink/ink1955.xml"/><Relationship Id="rId261" Type="http://schemas.openxmlformats.org/officeDocument/2006/relationships/image" Target="../media/image1768.png"/><Relationship Id="rId499" Type="http://schemas.openxmlformats.org/officeDocument/2006/relationships/image" Target="../media/image1887.png"/><Relationship Id="rId56" Type="http://schemas.openxmlformats.org/officeDocument/2006/relationships/customXml" Target="../ink/ink1672.xml"/><Relationship Id="rId359" Type="http://schemas.openxmlformats.org/officeDocument/2006/relationships/image" Target="../media/image1817.png"/><Relationship Id="rId566" Type="http://schemas.openxmlformats.org/officeDocument/2006/relationships/customXml" Target="../ink/ink1927.xml"/><Relationship Id="rId121" Type="http://schemas.openxmlformats.org/officeDocument/2006/relationships/image" Target="../media/image1698.png"/><Relationship Id="rId219" Type="http://schemas.openxmlformats.org/officeDocument/2006/relationships/image" Target="../media/image1747.png"/><Relationship Id="rId426" Type="http://schemas.openxmlformats.org/officeDocument/2006/relationships/customXml" Target="../ink/ink1857.xml"/><Relationship Id="rId633" Type="http://schemas.openxmlformats.org/officeDocument/2006/relationships/image" Target="../media/image1954.png"/><Relationship Id="rId67" Type="http://schemas.openxmlformats.org/officeDocument/2006/relationships/image" Target="../media/image1671.png"/><Relationship Id="rId272" Type="http://schemas.openxmlformats.org/officeDocument/2006/relationships/customXml" Target="../ink/ink1780.xml"/><Relationship Id="rId577" Type="http://schemas.openxmlformats.org/officeDocument/2006/relationships/image" Target="../media/image1926.png"/><Relationship Id="rId700" Type="http://schemas.openxmlformats.org/officeDocument/2006/relationships/customXml" Target="../ink/ink1994.xml"/><Relationship Id="rId132" Type="http://schemas.openxmlformats.org/officeDocument/2006/relationships/customXml" Target="../ink/ink1710.xml"/><Relationship Id="rId437" Type="http://schemas.openxmlformats.org/officeDocument/2006/relationships/image" Target="../media/image1856.png"/><Relationship Id="rId644" Type="http://schemas.openxmlformats.org/officeDocument/2006/relationships/customXml" Target="../ink/ink1966.xml"/><Relationship Id="rId283" Type="http://schemas.openxmlformats.org/officeDocument/2006/relationships/image" Target="../media/image1779.png"/><Relationship Id="rId490" Type="http://schemas.openxmlformats.org/officeDocument/2006/relationships/customXml" Target="../ink/ink1889.xml"/><Relationship Id="rId504" Type="http://schemas.openxmlformats.org/officeDocument/2006/relationships/customXml" Target="../ink/ink1896.xml"/><Relationship Id="rId711" Type="http://schemas.openxmlformats.org/officeDocument/2006/relationships/image" Target="../media/image1993.png"/><Relationship Id="rId78" Type="http://schemas.openxmlformats.org/officeDocument/2006/relationships/customXml" Target="../ink/ink1683.xml"/><Relationship Id="rId143" Type="http://schemas.openxmlformats.org/officeDocument/2006/relationships/image" Target="../media/image1709.png"/><Relationship Id="rId350" Type="http://schemas.openxmlformats.org/officeDocument/2006/relationships/customXml" Target="../ink/ink1819.xml"/><Relationship Id="rId588" Type="http://schemas.openxmlformats.org/officeDocument/2006/relationships/customXml" Target="../ink/ink1938.xml"/><Relationship Id="rId9" Type="http://schemas.openxmlformats.org/officeDocument/2006/relationships/image" Target="../media/image1642.png"/><Relationship Id="rId210" Type="http://schemas.openxmlformats.org/officeDocument/2006/relationships/customXml" Target="../ink/ink1749.xml"/><Relationship Id="rId448" Type="http://schemas.openxmlformats.org/officeDocument/2006/relationships/customXml" Target="../ink/ink1868.xml"/><Relationship Id="rId655" Type="http://schemas.openxmlformats.org/officeDocument/2006/relationships/image" Target="../media/image1965.png"/><Relationship Id="rId294" Type="http://schemas.openxmlformats.org/officeDocument/2006/relationships/customXml" Target="../ink/ink1791.xml"/><Relationship Id="rId308" Type="http://schemas.openxmlformats.org/officeDocument/2006/relationships/customXml" Target="../ink/ink1798.xml"/><Relationship Id="rId515" Type="http://schemas.openxmlformats.org/officeDocument/2006/relationships/image" Target="../media/image1895.png"/><Relationship Id="rId722" Type="http://schemas.openxmlformats.org/officeDocument/2006/relationships/customXml" Target="../ink/ink2005.xml"/><Relationship Id="rId89" Type="http://schemas.openxmlformats.org/officeDocument/2006/relationships/image" Target="../media/image1682.png"/><Relationship Id="rId154" Type="http://schemas.openxmlformats.org/officeDocument/2006/relationships/customXml" Target="../ink/ink1721.xml"/><Relationship Id="rId361" Type="http://schemas.openxmlformats.org/officeDocument/2006/relationships/image" Target="../media/image1818.png"/><Relationship Id="rId599" Type="http://schemas.openxmlformats.org/officeDocument/2006/relationships/image" Target="../media/image1937.png"/><Relationship Id="rId459" Type="http://schemas.openxmlformats.org/officeDocument/2006/relationships/image" Target="../media/image1867.png"/><Relationship Id="rId666" Type="http://schemas.openxmlformats.org/officeDocument/2006/relationships/customXml" Target="../ink/ink1977.xml"/><Relationship Id="rId16" Type="http://schemas.openxmlformats.org/officeDocument/2006/relationships/customXml" Target="../ink/ink1652.xml"/><Relationship Id="rId221" Type="http://schemas.openxmlformats.org/officeDocument/2006/relationships/image" Target="../media/image1748.png"/><Relationship Id="rId319" Type="http://schemas.openxmlformats.org/officeDocument/2006/relationships/image" Target="../media/image1797.png"/><Relationship Id="rId526" Type="http://schemas.openxmlformats.org/officeDocument/2006/relationships/customXml" Target="../ink/ink1907.xml"/><Relationship Id="rId165" Type="http://schemas.openxmlformats.org/officeDocument/2006/relationships/image" Target="../media/image1720.png"/><Relationship Id="rId372" Type="http://schemas.openxmlformats.org/officeDocument/2006/relationships/customXml" Target="../ink/ink1830.xml"/><Relationship Id="rId677" Type="http://schemas.openxmlformats.org/officeDocument/2006/relationships/image" Target="../media/image1976.png"/><Relationship Id="rId232" Type="http://schemas.openxmlformats.org/officeDocument/2006/relationships/customXml" Target="../ink/ink1760.xml"/><Relationship Id="rId27" Type="http://schemas.openxmlformats.org/officeDocument/2006/relationships/image" Target="../media/image1651.png"/><Relationship Id="rId537" Type="http://schemas.openxmlformats.org/officeDocument/2006/relationships/image" Target="../media/image1906.png"/><Relationship Id="rId80" Type="http://schemas.openxmlformats.org/officeDocument/2006/relationships/customXml" Target="../ink/ink1684.xml"/><Relationship Id="rId176" Type="http://schemas.openxmlformats.org/officeDocument/2006/relationships/customXml" Target="../ink/ink1732.xml"/><Relationship Id="rId383" Type="http://schemas.openxmlformats.org/officeDocument/2006/relationships/image" Target="../media/image1829.png"/><Relationship Id="rId590" Type="http://schemas.openxmlformats.org/officeDocument/2006/relationships/customXml" Target="../ink/ink1939.xml"/><Relationship Id="rId604" Type="http://schemas.openxmlformats.org/officeDocument/2006/relationships/customXml" Target="../ink/ink1946.xml"/><Relationship Id="rId243" Type="http://schemas.openxmlformats.org/officeDocument/2006/relationships/image" Target="../media/image1759.png"/><Relationship Id="rId450" Type="http://schemas.openxmlformats.org/officeDocument/2006/relationships/customXml" Target="../ink/ink1869.xml"/><Relationship Id="rId688" Type="http://schemas.openxmlformats.org/officeDocument/2006/relationships/customXml" Target="../ink/ink1988.xml"/><Relationship Id="rId38" Type="http://schemas.openxmlformats.org/officeDocument/2006/relationships/customXml" Target="../ink/ink1663.xml"/><Relationship Id="rId103" Type="http://schemas.openxmlformats.org/officeDocument/2006/relationships/image" Target="../media/image1689.png"/><Relationship Id="rId310" Type="http://schemas.openxmlformats.org/officeDocument/2006/relationships/customXml" Target="../ink/ink1799.xml"/><Relationship Id="rId548" Type="http://schemas.openxmlformats.org/officeDocument/2006/relationships/customXml" Target="../ink/ink1918.xml"/><Relationship Id="rId91" Type="http://schemas.openxmlformats.org/officeDocument/2006/relationships/image" Target="../media/image1683.png"/><Relationship Id="rId187" Type="http://schemas.openxmlformats.org/officeDocument/2006/relationships/image" Target="../media/image1731.png"/><Relationship Id="rId394" Type="http://schemas.openxmlformats.org/officeDocument/2006/relationships/customXml" Target="../ink/ink1841.xml"/><Relationship Id="rId408" Type="http://schemas.openxmlformats.org/officeDocument/2006/relationships/customXml" Target="../ink/ink1848.xml"/><Relationship Id="rId615" Type="http://schemas.openxmlformats.org/officeDocument/2006/relationships/image" Target="../media/image1945.png"/><Relationship Id="rId254" Type="http://schemas.openxmlformats.org/officeDocument/2006/relationships/customXml" Target="../ink/ink1771.xml"/><Relationship Id="rId699" Type="http://schemas.openxmlformats.org/officeDocument/2006/relationships/image" Target="../media/image1987.png"/><Relationship Id="rId49" Type="http://schemas.openxmlformats.org/officeDocument/2006/relationships/image" Target="../media/image1662.png"/><Relationship Id="rId114" Type="http://schemas.openxmlformats.org/officeDocument/2006/relationships/customXml" Target="../ink/ink1701.xml"/><Relationship Id="rId461" Type="http://schemas.openxmlformats.org/officeDocument/2006/relationships/image" Target="../media/image1868.png"/><Relationship Id="rId559" Type="http://schemas.openxmlformats.org/officeDocument/2006/relationships/image" Target="../media/image1917.png"/><Relationship Id="rId198" Type="http://schemas.openxmlformats.org/officeDocument/2006/relationships/customXml" Target="../ink/ink1743.xml"/><Relationship Id="rId321" Type="http://schemas.openxmlformats.org/officeDocument/2006/relationships/image" Target="../media/image1798.png"/><Relationship Id="rId419" Type="http://schemas.openxmlformats.org/officeDocument/2006/relationships/image" Target="../media/image1847.png"/><Relationship Id="rId626" Type="http://schemas.openxmlformats.org/officeDocument/2006/relationships/customXml" Target="../ink/ink1957.xml"/><Relationship Id="rId265" Type="http://schemas.openxmlformats.org/officeDocument/2006/relationships/image" Target="../media/image1770.png"/><Relationship Id="rId472" Type="http://schemas.openxmlformats.org/officeDocument/2006/relationships/customXml" Target="../ink/ink1880.xml"/><Relationship Id="rId125" Type="http://schemas.openxmlformats.org/officeDocument/2006/relationships/image" Target="../media/image1700.png"/><Relationship Id="rId332" Type="http://schemas.openxmlformats.org/officeDocument/2006/relationships/customXml" Target="../ink/ink1810.xml"/><Relationship Id="rId637" Type="http://schemas.openxmlformats.org/officeDocument/2006/relationships/image" Target="../media/image1956.png"/><Relationship Id="rId276" Type="http://schemas.openxmlformats.org/officeDocument/2006/relationships/customXml" Target="../ink/ink1782.xml"/><Relationship Id="rId483" Type="http://schemas.openxmlformats.org/officeDocument/2006/relationships/image" Target="../media/image1879.png"/><Relationship Id="rId690" Type="http://schemas.openxmlformats.org/officeDocument/2006/relationships/customXml" Target="../ink/ink1989.xml"/><Relationship Id="rId704" Type="http://schemas.openxmlformats.org/officeDocument/2006/relationships/customXml" Target="../ink/ink1996.xml"/><Relationship Id="rId40" Type="http://schemas.openxmlformats.org/officeDocument/2006/relationships/customXml" Target="../ink/ink1664.xml"/><Relationship Id="rId136" Type="http://schemas.openxmlformats.org/officeDocument/2006/relationships/customXml" Target="../ink/ink1712.xml"/><Relationship Id="rId343" Type="http://schemas.openxmlformats.org/officeDocument/2006/relationships/image" Target="../media/image1809.png"/><Relationship Id="rId550" Type="http://schemas.openxmlformats.org/officeDocument/2006/relationships/customXml" Target="../ink/ink1919.xml"/><Relationship Id="rId203" Type="http://schemas.openxmlformats.org/officeDocument/2006/relationships/image" Target="../media/image1739.png"/><Relationship Id="rId648" Type="http://schemas.openxmlformats.org/officeDocument/2006/relationships/customXml" Target="../ink/ink1968.xml"/><Relationship Id="rId287" Type="http://schemas.openxmlformats.org/officeDocument/2006/relationships/image" Target="../media/image1781.png"/><Relationship Id="rId410" Type="http://schemas.openxmlformats.org/officeDocument/2006/relationships/customXml" Target="../ink/ink1849.xml"/><Relationship Id="rId494" Type="http://schemas.openxmlformats.org/officeDocument/2006/relationships/customXml" Target="../ink/ink1891.xml"/><Relationship Id="rId508" Type="http://schemas.openxmlformats.org/officeDocument/2006/relationships/customXml" Target="../ink/ink1898.xml"/><Relationship Id="rId715" Type="http://schemas.openxmlformats.org/officeDocument/2006/relationships/image" Target="../media/image199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96.png"/><Relationship Id="rId671" Type="http://schemas.openxmlformats.org/officeDocument/2006/relationships/image" Target="../media/image1973.png"/><Relationship Id="rId769" Type="http://schemas.openxmlformats.org/officeDocument/2006/relationships/image" Target="../media/image2022.png"/><Relationship Id="rId976" Type="http://schemas.openxmlformats.org/officeDocument/2006/relationships/customXml" Target="../ink/ink2495.xml"/><Relationship Id="rId21" Type="http://schemas.openxmlformats.org/officeDocument/2006/relationships/image" Target="../media/image1648.png"/><Relationship Id="rId324" Type="http://schemas.openxmlformats.org/officeDocument/2006/relationships/customXml" Target="../ink/ink2169.xml"/><Relationship Id="rId531" Type="http://schemas.openxmlformats.org/officeDocument/2006/relationships/image" Target="../media/image1903.png"/><Relationship Id="rId629" Type="http://schemas.openxmlformats.org/officeDocument/2006/relationships/image" Target="../media/image1952.png"/><Relationship Id="rId170" Type="http://schemas.openxmlformats.org/officeDocument/2006/relationships/customXml" Target="../ink/ink2092.xml"/><Relationship Id="rId836" Type="http://schemas.openxmlformats.org/officeDocument/2006/relationships/customXml" Target="../ink/ink2425.xml"/><Relationship Id="rId268" Type="http://schemas.openxmlformats.org/officeDocument/2006/relationships/customXml" Target="../ink/ink2141.xml"/><Relationship Id="rId475" Type="http://schemas.openxmlformats.org/officeDocument/2006/relationships/image" Target="../media/image1875.png"/><Relationship Id="rId682" Type="http://schemas.openxmlformats.org/officeDocument/2006/relationships/customXml" Target="../ink/ink2348.xml"/><Relationship Id="rId903" Type="http://schemas.openxmlformats.org/officeDocument/2006/relationships/image" Target="../media/image2089.png"/><Relationship Id="rId32" Type="http://schemas.openxmlformats.org/officeDocument/2006/relationships/customXml" Target="../ink/ink2023.xml"/><Relationship Id="rId128" Type="http://schemas.openxmlformats.org/officeDocument/2006/relationships/customXml" Target="../ink/ink2071.xml"/><Relationship Id="rId335" Type="http://schemas.openxmlformats.org/officeDocument/2006/relationships/image" Target="../media/image1805.png"/><Relationship Id="rId542" Type="http://schemas.openxmlformats.org/officeDocument/2006/relationships/customXml" Target="../ink/ink2278.xml"/><Relationship Id="rId987" Type="http://schemas.openxmlformats.org/officeDocument/2006/relationships/image" Target="../media/image2131.png"/><Relationship Id="rId181" Type="http://schemas.openxmlformats.org/officeDocument/2006/relationships/image" Target="../media/image1728.png"/><Relationship Id="rId402" Type="http://schemas.openxmlformats.org/officeDocument/2006/relationships/customXml" Target="../ink/ink2208.xml"/><Relationship Id="rId847" Type="http://schemas.openxmlformats.org/officeDocument/2006/relationships/image" Target="../media/image2061.png"/><Relationship Id="rId279" Type="http://schemas.openxmlformats.org/officeDocument/2006/relationships/image" Target="../media/image1777.png"/><Relationship Id="rId486" Type="http://schemas.openxmlformats.org/officeDocument/2006/relationships/customXml" Target="../ink/ink2250.xml"/><Relationship Id="rId693" Type="http://schemas.openxmlformats.org/officeDocument/2006/relationships/image" Target="../media/image1984.png"/><Relationship Id="rId707" Type="http://schemas.openxmlformats.org/officeDocument/2006/relationships/image" Target="../media/image1991.png"/><Relationship Id="rId914" Type="http://schemas.openxmlformats.org/officeDocument/2006/relationships/customXml" Target="../ink/ink2464.xml"/><Relationship Id="rId43" Type="http://schemas.openxmlformats.org/officeDocument/2006/relationships/image" Target="../media/image1659.png"/><Relationship Id="rId139" Type="http://schemas.openxmlformats.org/officeDocument/2006/relationships/image" Target="../media/image1707.png"/><Relationship Id="rId346" Type="http://schemas.openxmlformats.org/officeDocument/2006/relationships/customXml" Target="../ink/ink2180.xml"/><Relationship Id="rId553" Type="http://schemas.openxmlformats.org/officeDocument/2006/relationships/image" Target="../media/image1914.png"/><Relationship Id="rId760" Type="http://schemas.openxmlformats.org/officeDocument/2006/relationships/customXml" Target="../ink/ink2387.xml"/><Relationship Id="rId998" Type="http://schemas.openxmlformats.org/officeDocument/2006/relationships/customXml" Target="../ink/ink2506.xml"/><Relationship Id="rId192" Type="http://schemas.openxmlformats.org/officeDocument/2006/relationships/customXml" Target="../ink/ink2103.xml"/><Relationship Id="rId206" Type="http://schemas.openxmlformats.org/officeDocument/2006/relationships/customXml" Target="../ink/ink2110.xml"/><Relationship Id="rId413" Type="http://schemas.openxmlformats.org/officeDocument/2006/relationships/image" Target="../media/image1844.png"/><Relationship Id="rId858" Type="http://schemas.openxmlformats.org/officeDocument/2006/relationships/customXml" Target="../ink/ink2436.xml"/><Relationship Id="rId497" Type="http://schemas.openxmlformats.org/officeDocument/2006/relationships/image" Target="../media/image1886.png"/><Relationship Id="rId620" Type="http://schemas.openxmlformats.org/officeDocument/2006/relationships/customXml" Target="../ink/ink2317.xml"/><Relationship Id="rId718" Type="http://schemas.openxmlformats.org/officeDocument/2006/relationships/customXml" Target="../ink/ink2366.xml"/><Relationship Id="rId925" Type="http://schemas.openxmlformats.org/officeDocument/2006/relationships/image" Target="../media/image2100.png"/><Relationship Id="rId357" Type="http://schemas.openxmlformats.org/officeDocument/2006/relationships/image" Target="../media/image1816.png"/><Relationship Id="rId54" Type="http://schemas.openxmlformats.org/officeDocument/2006/relationships/customXml" Target="../ink/ink2034.xml"/><Relationship Id="rId217" Type="http://schemas.openxmlformats.org/officeDocument/2006/relationships/image" Target="../media/image1746.png"/><Relationship Id="rId564" Type="http://schemas.openxmlformats.org/officeDocument/2006/relationships/customXml" Target="../ink/ink2289.xml"/><Relationship Id="rId771" Type="http://schemas.openxmlformats.org/officeDocument/2006/relationships/image" Target="../media/image2023.png"/><Relationship Id="rId869" Type="http://schemas.openxmlformats.org/officeDocument/2006/relationships/image" Target="../media/image2072.png"/><Relationship Id="rId424" Type="http://schemas.openxmlformats.org/officeDocument/2006/relationships/customXml" Target="../ink/ink2219.xml"/><Relationship Id="rId631" Type="http://schemas.openxmlformats.org/officeDocument/2006/relationships/image" Target="../media/image1953.png"/><Relationship Id="rId729" Type="http://schemas.openxmlformats.org/officeDocument/2006/relationships/image" Target="../media/image2002.png"/><Relationship Id="rId270" Type="http://schemas.openxmlformats.org/officeDocument/2006/relationships/customXml" Target="../ink/ink2142.xml"/><Relationship Id="rId936" Type="http://schemas.openxmlformats.org/officeDocument/2006/relationships/customXml" Target="../ink/ink2475.xml"/><Relationship Id="rId65" Type="http://schemas.openxmlformats.org/officeDocument/2006/relationships/image" Target="../media/image1670.png"/><Relationship Id="rId130" Type="http://schemas.openxmlformats.org/officeDocument/2006/relationships/customXml" Target="../ink/ink2072.xml"/><Relationship Id="rId368" Type="http://schemas.openxmlformats.org/officeDocument/2006/relationships/customXml" Target="../ink/ink2191.xml"/><Relationship Id="rId575" Type="http://schemas.openxmlformats.org/officeDocument/2006/relationships/image" Target="../media/image1925.png"/><Relationship Id="rId782" Type="http://schemas.openxmlformats.org/officeDocument/2006/relationships/customXml" Target="../ink/ink2398.xml"/><Relationship Id="rId228" Type="http://schemas.openxmlformats.org/officeDocument/2006/relationships/customXml" Target="../ink/ink2121.xml"/><Relationship Id="rId435" Type="http://schemas.openxmlformats.org/officeDocument/2006/relationships/image" Target="../media/image1855.png"/><Relationship Id="rId642" Type="http://schemas.openxmlformats.org/officeDocument/2006/relationships/customXml" Target="../ink/ink2328.xml"/><Relationship Id="rId281" Type="http://schemas.openxmlformats.org/officeDocument/2006/relationships/image" Target="../media/image1778.png"/><Relationship Id="rId502" Type="http://schemas.openxmlformats.org/officeDocument/2006/relationships/customXml" Target="../ink/ink2258.xml"/><Relationship Id="rId947" Type="http://schemas.openxmlformats.org/officeDocument/2006/relationships/image" Target="../media/image2111.png"/><Relationship Id="rId76" Type="http://schemas.openxmlformats.org/officeDocument/2006/relationships/customXml" Target="../ink/ink2045.xml"/><Relationship Id="rId141" Type="http://schemas.openxmlformats.org/officeDocument/2006/relationships/image" Target="../media/image1708.png"/><Relationship Id="rId379" Type="http://schemas.openxmlformats.org/officeDocument/2006/relationships/image" Target="../media/image1827.png"/><Relationship Id="rId586" Type="http://schemas.openxmlformats.org/officeDocument/2006/relationships/customXml" Target="../ink/ink2300.xml"/><Relationship Id="rId793" Type="http://schemas.openxmlformats.org/officeDocument/2006/relationships/image" Target="../media/image2034.png"/><Relationship Id="rId807" Type="http://schemas.openxmlformats.org/officeDocument/2006/relationships/image" Target="../media/image2041.png"/><Relationship Id="rId7" Type="http://schemas.openxmlformats.org/officeDocument/2006/relationships/image" Target="../media/image1641.png"/><Relationship Id="rId239" Type="http://schemas.openxmlformats.org/officeDocument/2006/relationships/image" Target="../media/image1757.png"/><Relationship Id="rId446" Type="http://schemas.openxmlformats.org/officeDocument/2006/relationships/customXml" Target="../ink/ink2230.xml"/><Relationship Id="rId653" Type="http://schemas.openxmlformats.org/officeDocument/2006/relationships/image" Target="../media/image1964.png"/><Relationship Id="rId292" Type="http://schemas.openxmlformats.org/officeDocument/2006/relationships/customXml" Target="../ink/ink2153.xml"/><Relationship Id="rId306" Type="http://schemas.openxmlformats.org/officeDocument/2006/relationships/customXml" Target="../ink/ink2160.xml"/><Relationship Id="rId860" Type="http://schemas.openxmlformats.org/officeDocument/2006/relationships/customXml" Target="../ink/ink2437.xml"/><Relationship Id="rId958" Type="http://schemas.openxmlformats.org/officeDocument/2006/relationships/customXml" Target="../ink/ink2486.xml"/><Relationship Id="rId87" Type="http://schemas.openxmlformats.org/officeDocument/2006/relationships/image" Target="../media/image1681.png"/><Relationship Id="rId513" Type="http://schemas.openxmlformats.org/officeDocument/2006/relationships/image" Target="../media/image1894.png"/><Relationship Id="rId597" Type="http://schemas.openxmlformats.org/officeDocument/2006/relationships/image" Target="../media/image1936.png"/><Relationship Id="rId720" Type="http://schemas.openxmlformats.org/officeDocument/2006/relationships/customXml" Target="../ink/ink2367.xml"/><Relationship Id="rId818" Type="http://schemas.openxmlformats.org/officeDocument/2006/relationships/customXml" Target="../ink/ink2416.xml"/><Relationship Id="rId152" Type="http://schemas.openxmlformats.org/officeDocument/2006/relationships/customXml" Target="../ink/ink2083.xml"/><Relationship Id="rId457" Type="http://schemas.openxmlformats.org/officeDocument/2006/relationships/image" Target="../media/image1866.png"/><Relationship Id="rId1003" Type="http://schemas.openxmlformats.org/officeDocument/2006/relationships/image" Target="../media/image2139.png"/><Relationship Id="rId664" Type="http://schemas.openxmlformats.org/officeDocument/2006/relationships/customXml" Target="../ink/ink2339.xml"/><Relationship Id="rId871" Type="http://schemas.openxmlformats.org/officeDocument/2006/relationships/image" Target="../media/image2073.png"/><Relationship Id="rId969" Type="http://schemas.openxmlformats.org/officeDocument/2006/relationships/image" Target="../media/image2122.png"/><Relationship Id="rId14" Type="http://schemas.openxmlformats.org/officeDocument/2006/relationships/customXml" Target="../ink/ink2014.xml"/><Relationship Id="rId317" Type="http://schemas.openxmlformats.org/officeDocument/2006/relationships/image" Target="../media/image1796.png"/><Relationship Id="rId524" Type="http://schemas.openxmlformats.org/officeDocument/2006/relationships/customXml" Target="../ink/ink2269.xml"/><Relationship Id="rId731" Type="http://schemas.openxmlformats.org/officeDocument/2006/relationships/image" Target="../media/image2003.png"/><Relationship Id="rId98" Type="http://schemas.openxmlformats.org/officeDocument/2006/relationships/customXml" Target="../ink/ink2056.xml"/><Relationship Id="rId163" Type="http://schemas.openxmlformats.org/officeDocument/2006/relationships/image" Target="../media/image1719.png"/><Relationship Id="rId370" Type="http://schemas.openxmlformats.org/officeDocument/2006/relationships/customXml" Target="../ink/ink2192.xml"/><Relationship Id="rId829" Type="http://schemas.openxmlformats.org/officeDocument/2006/relationships/image" Target="../media/image2052.png"/><Relationship Id="rId230" Type="http://schemas.openxmlformats.org/officeDocument/2006/relationships/customXml" Target="../ink/ink2122.xml"/><Relationship Id="rId468" Type="http://schemas.openxmlformats.org/officeDocument/2006/relationships/customXml" Target="../ink/ink2241.xml"/><Relationship Id="rId675" Type="http://schemas.openxmlformats.org/officeDocument/2006/relationships/image" Target="../media/image1975.png"/><Relationship Id="rId882" Type="http://schemas.openxmlformats.org/officeDocument/2006/relationships/customXml" Target="../ink/ink2448.xml"/><Relationship Id="rId25" Type="http://schemas.openxmlformats.org/officeDocument/2006/relationships/image" Target="../media/image1650.png"/><Relationship Id="rId328" Type="http://schemas.openxmlformats.org/officeDocument/2006/relationships/customXml" Target="../ink/ink2171.xml"/><Relationship Id="rId535" Type="http://schemas.openxmlformats.org/officeDocument/2006/relationships/image" Target="../media/image1905.png"/><Relationship Id="rId742" Type="http://schemas.openxmlformats.org/officeDocument/2006/relationships/customXml" Target="../ink/ink2378.xml"/><Relationship Id="rId174" Type="http://schemas.openxmlformats.org/officeDocument/2006/relationships/customXml" Target="../ink/ink2094.xml"/><Relationship Id="rId381" Type="http://schemas.openxmlformats.org/officeDocument/2006/relationships/image" Target="../media/image1828.png"/><Relationship Id="rId602" Type="http://schemas.openxmlformats.org/officeDocument/2006/relationships/customXml" Target="../ink/ink2308.xml"/><Relationship Id="rId241" Type="http://schemas.openxmlformats.org/officeDocument/2006/relationships/image" Target="../media/image1758.png"/><Relationship Id="rId479" Type="http://schemas.openxmlformats.org/officeDocument/2006/relationships/image" Target="../media/image1877.png"/><Relationship Id="rId686" Type="http://schemas.openxmlformats.org/officeDocument/2006/relationships/customXml" Target="../ink/ink2350.xml"/><Relationship Id="rId893" Type="http://schemas.openxmlformats.org/officeDocument/2006/relationships/image" Target="../media/image2084.png"/><Relationship Id="rId907" Type="http://schemas.openxmlformats.org/officeDocument/2006/relationships/image" Target="../media/image2091.png"/><Relationship Id="rId36" Type="http://schemas.openxmlformats.org/officeDocument/2006/relationships/customXml" Target="../ink/ink2025.xml"/><Relationship Id="rId339" Type="http://schemas.openxmlformats.org/officeDocument/2006/relationships/image" Target="../media/image1807.png"/><Relationship Id="rId546" Type="http://schemas.openxmlformats.org/officeDocument/2006/relationships/customXml" Target="../ink/ink2280.xml"/><Relationship Id="rId753" Type="http://schemas.openxmlformats.org/officeDocument/2006/relationships/image" Target="../media/image2014.png"/><Relationship Id="rId101" Type="http://schemas.openxmlformats.org/officeDocument/2006/relationships/image" Target="../media/image1688.png"/><Relationship Id="rId185" Type="http://schemas.openxmlformats.org/officeDocument/2006/relationships/image" Target="../media/image1730.png"/><Relationship Id="rId406" Type="http://schemas.openxmlformats.org/officeDocument/2006/relationships/customXml" Target="../ink/ink2210.xml"/><Relationship Id="rId960" Type="http://schemas.openxmlformats.org/officeDocument/2006/relationships/customXml" Target="../ink/ink2487.xml"/><Relationship Id="rId392" Type="http://schemas.openxmlformats.org/officeDocument/2006/relationships/customXml" Target="../ink/ink2203.xml"/><Relationship Id="rId613" Type="http://schemas.openxmlformats.org/officeDocument/2006/relationships/image" Target="../media/image1944.png"/><Relationship Id="rId697" Type="http://schemas.openxmlformats.org/officeDocument/2006/relationships/image" Target="../media/image1986.png"/><Relationship Id="rId820" Type="http://schemas.openxmlformats.org/officeDocument/2006/relationships/customXml" Target="../ink/ink2417.xml"/><Relationship Id="rId918" Type="http://schemas.openxmlformats.org/officeDocument/2006/relationships/customXml" Target="../ink/ink2466.xml"/><Relationship Id="rId252" Type="http://schemas.openxmlformats.org/officeDocument/2006/relationships/customXml" Target="../ink/ink2133.xml"/><Relationship Id="rId47" Type="http://schemas.openxmlformats.org/officeDocument/2006/relationships/image" Target="../media/image1661.png"/><Relationship Id="rId112" Type="http://schemas.openxmlformats.org/officeDocument/2006/relationships/customXml" Target="../ink/ink2063.xml"/><Relationship Id="rId557" Type="http://schemas.openxmlformats.org/officeDocument/2006/relationships/image" Target="../media/image1916.png"/><Relationship Id="rId764" Type="http://schemas.openxmlformats.org/officeDocument/2006/relationships/customXml" Target="../ink/ink2389.xml"/><Relationship Id="rId971" Type="http://schemas.openxmlformats.org/officeDocument/2006/relationships/image" Target="../media/image2123.png"/><Relationship Id="rId196" Type="http://schemas.openxmlformats.org/officeDocument/2006/relationships/customXml" Target="../ink/ink2105.xml"/><Relationship Id="rId417" Type="http://schemas.openxmlformats.org/officeDocument/2006/relationships/image" Target="../media/image1846.png"/><Relationship Id="rId624" Type="http://schemas.openxmlformats.org/officeDocument/2006/relationships/customXml" Target="../ink/ink2319.xml"/><Relationship Id="rId831" Type="http://schemas.openxmlformats.org/officeDocument/2006/relationships/image" Target="../media/image2053.png"/><Relationship Id="rId263" Type="http://schemas.openxmlformats.org/officeDocument/2006/relationships/image" Target="../media/image1769.png"/><Relationship Id="rId470" Type="http://schemas.openxmlformats.org/officeDocument/2006/relationships/customXml" Target="../ink/ink2242.xml"/><Relationship Id="rId929" Type="http://schemas.openxmlformats.org/officeDocument/2006/relationships/image" Target="../media/image2102.png"/><Relationship Id="rId58" Type="http://schemas.openxmlformats.org/officeDocument/2006/relationships/customXml" Target="../ink/ink2036.xml"/><Relationship Id="rId123" Type="http://schemas.openxmlformats.org/officeDocument/2006/relationships/image" Target="../media/image1699.png"/><Relationship Id="rId330" Type="http://schemas.openxmlformats.org/officeDocument/2006/relationships/customXml" Target="../ink/ink2172.xml"/><Relationship Id="rId568" Type="http://schemas.openxmlformats.org/officeDocument/2006/relationships/customXml" Target="../ink/ink2291.xml"/><Relationship Id="rId775" Type="http://schemas.openxmlformats.org/officeDocument/2006/relationships/image" Target="../media/image2025.png"/><Relationship Id="rId982" Type="http://schemas.openxmlformats.org/officeDocument/2006/relationships/customXml" Target="../ink/ink2498.xml"/><Relationship Id="rId428" Type="http://schemas.openxmlformats.org/officeDocument/2006/relationships/customXml" Target="../ink/ink2221.xml"/><Relationship Id="rId635" Type="http://schemas.openxmlformats.org/officeDocument/2006/relationships/image" Target="../media/image1955.png"/><Relationship Id="rId842" Type="http://schemas.openxmlformats.org/officeDocument/2006/relationships/customXml" Target="../ink/ink2428.xml"/><Relationship Id="rId274" Type="http://schemas.openxmlformats.org/officeDocument/2006/relationships/customXml" Target="../ink/ink2144.xml"/><Relationship Id="rId481" Type="http://schemas.openxmlformats.org/officeDocument/2006/relationships/image" Target="../media/image1878.png"/><Relationship Id="rId702" Type="http://schemas.openxmlformats.org/officeDocument/2006/relationships/customXml" Target="../ink/ink2358.xml"/><Relationship Id="rId69" Type="http://schemas.openxmlformats.org/officeDocument/2006/relationships/image" Target="../media/image1672.png"/><Relationship Id="rId134" Type="http://schemas.openxmlformats.org/officeDocument/2006/relationships/customXml" Target="../ink/ink2074.xml"/><Relationship Id="rId579" Type="http://schemas.openxmlformats.org/officeDocument/2006/relationships/image" Target="../media/image1927.png"/><Relationship Id="rId786" Type="http://schemas.openxmlformats.org/officeDocument/2006/relationships/customXml" Target="../ink/ink2400.xml"/><Relationship Id="rId993" Type="http://schemas.openxmlformats.org/officeDocument/2006/relationships/image" Target="../media/image2134.png"/><Relationship Id="rId341" Type="http://schemas.openxmlformats.org/officeDocument/2006/relationships/image" Target="../media/image1808.png"/><Relationship Id="rId439" Type="http://schemas.openxmlformats.org/officeDocument/2006/relationships/image" Target="../media/image1857.png"/><Relationship Id="rId646" Type="http://schemas.openxmlformats.org/officeDocument/2006/relationships/customXml" Target="../ink/ink2330.xml"/><Relationship Id="rId201" Type="http://schemas.openxmlformats.org/officeDocument/2006/relationships/image" Target="../media/image1738.png"/><Relationship Id="rId285" Type="http://schemas.openxmlformats.org/officeDocument/2006/relationships/image" Target="../media/image1780.png"/><Relationship Id="rId506" Type="http://schemas.openxmlformats.org/officeDocument/2006/relationships/customXml" Target="../ink/ink2260.xml"/><Relationship Id="rId853" Type="http://schemas.openxmlformats.org/officeDocument/2006/relationships/image" Target="../media/image2064.png"/><Relationship Id="rId492" Type="http://schemas.openxmlformats.org/officeDocument/2006/relationships/customXml" Target="../ink/ink2253.xml"/><Relationship Id="rId713" Type="http://schemas.openxmlformats.org/officeDocument/2006/relationships/image" Target="../media/image1994.png"/><Relationship Id="rId797" Type="http://schemas.openxmlformats.org/officeDocument/2006/relationships/image" Target="../media/image2036.png"/><Relationship Id="rId920" Type="http://schemas.openxmlformats.org/officeDocument/2006/relationships/customXml" Target="../ink/ink2467.xml"/><Relationship Id="rId145" Type="http://schemas.openxmlformats.org/officeDocument/2006/relationships/image" Target="../media/image1710.png"/><Relationship Id="rId352" Type="http://schemas.openxmlformats.org/officeDocument/2006/relationships/customXml" Target="../ink/ink2183.xml"/><Relationship Id="rId212" Type="http://schemas.openxmlformats.org/officeDocument/2006/relationships/customXml" Target="../ink/ink2113.xml"/><Relationship Id="rId657" Type="http://schemas.openxmlformats.org/officeDocument/2006/relationships/image" Target="../media/image1966.png"/><Relationship Id="rId864" Type="http://schemas.openxmlformats.org/officeDocument/2006/relationships/customXml" Target="../ink/ink2439.xml"/><Relationship Id="rId296" Type="http://schemas.openxmlformats.org/officeDocument/2006/relationships/customXml" Target="../ink/ink2155.xml"/><Relationship Id="rId517" Type="http://schemas.openxmlformats.org/officeDocument/2006/relationships/image" Target="../media/image1896.png"/><Relationship Id="rId724" Type="http://schemas.openxmlformats.org/officeDocument/2006/relationships/customXml" Target="../ink/ink2369.xml"/><Relationship Id="rId931" Type="http://schemas.openxmlformats.org/officeDocument/2006/relationships/image" Target="../media/image2103.png"/><Relationship Id="rId60" Type="http://schemas.openxmlformats.org/officeDocument/2006/relationships/customXml" Target="../ink/ink2037.xml"/><Relationship Id="rId156" Type="http://schemas.openxmlformats.org/officeDocument/2006/relationships/customXml" Target="../ink/ink2085.xml"/><Relationship Id="rId363" Type="http://schemas.openxmlformats.org/officeDocument/2006/relationships/image" Target="../media/image1819.png"/><Relationship Id="rId570" Type="http://schemas.openxmlformats.org/officeDocument/2006/relationships/customXml" Target="../ink/ink2292.xml"/><Relationship Id="rId1007" Type="http://schemas.openxmlformats.org/officeDocument/2006/relationships/image" Target="../media/image2141.png"/><Relationship Id="rId223" Type="http://schemas.openxmlformats.org/officeDocument/2006/relationships/image" Target="../media/image1749.png"/><Relationship Id="rId430" Type="http://schemas.openxmlformats.org/officeDocument/2006/relationships/customXml" Target="../ink/ink2222.xml"/><Relationship Id="rId668" Type="http://schemas.openxmlformats.org/officeDocument/2006/relationships/customXml" Target="../ink/ink2341.xml"/><Relationship Id="rId875" Type="http://schemas.openxmlformats.org/officeDocument/2006/relationships/image" Target="../media/image2075.png"/><Relationship Id="rId18" Type="http://schemas.openxmlformats.org/officeDocument/2006/relationships/customXml" Target="../ink/ink2016.xml"/><Relationship Id="rId528" Type="http://schemas.openxmlformats.org/officeDocument/2006/relationships/customXml" Target="../ink/ink2271.xml"/><Relationship Id="rId735" Type="http://schemas.openxmlformats.org/officeDocument/2006/relationships/image" Target="../media/image2005.png"/><Relationship Id="rId942" Type="http://schemas.openxmlformats.org/officeDocument/2006/relationships/customXml" Target="../ink/ink2478.xml"/><Relationship Id="rId167" Type="http://schemas.openxmlformats.org/officeDocument/2006/relationships/image" Target="../media/image1721.png"/><Relationship Id="rId374" Type="http://schemas.openxmlformats.org/officeDocument/2006/relationships/customXml" Target="../ink/ink2194.xml"/><Relationship Id="rId581" Type="http://schemas.openxmlformats.org/officeDocument/2006/relationships/image" Target="../media/image1928.png"/><Relationship Id="rId71" Type="http://schemas.openxmlformats.org/officeDocument/2006/relationships/image" Target="../media/image1673.png"/><Relationship Id="rId234" Type="http://schemas.openxmlformats.org/officeDocument/2006/relationships/customXml" Target="../ink/ink2124.xml"/><Relationship Id="rId679" Type="http://schemas.openxmlformats.org/officeDocument/2006/relationships/image" Target="../media/image1977.png"/><Relationship Id="rId802" Type="http://schemas.openxmlformats.org/officeDocument/2006/relationships/customXml" Target="../ink/ink2408.xml"/><Relationship Id="rId886" Type="http://schemas.openxmlformats.org/officeDocument/2006/relationships/customXml" Target="../ink/ink2450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1652.png"/><Relationship Id="rId441" Type="http://schemas.openxmlformats.org/officeDocument/2006/relationships/image" Target="../media/image1858.png"/><Relationship Id="rId539" Type="http://schemas.openxmlformats.org/officeDocument/2006/relationships/image" Target="../media/image1907.png"/><Relationship Id="rId746" Type="http://schemas.openxmlformats.org/officeDocument/2006/relationships/customXml" Target="../ink/ink2380.xml"/><Relationship Id="rId178" Type="http://schemas.openxmlformats.org/officeDocument/2006/relationships/customXml" Target="../ink/ink2096.xml"/><Relationship Id="rId301" Type="http://schemas.openxmlformats.org/officeDocument/2006/relationships/image" Target="../media/image1788.png"/><Relationship Id="rId953" Type="http://schemas.openxmlformats.org/officeDocument/2006/relationships/image" Target="../media/image2114.png"/><Relationship Id="rId82" Type="http://schemas.openxmlformats.org/officeDocument/2006/relationships/customXml" Target="../ink/ink2048.xml"/><Relationship Id="rId385" Type="http://schemas.openxmlformats.org/officeDocument/2006/relationships/image" Target="../media/image1830.png"/><Relationship Id="rId592" Type="http://schemas.openxmlformats.org/officeDocument/2006/relationships/customXml" Target="../ink/ink2303.xml"/><Relationship Id="rId606" Type="http://schemas.openxmlformats.org/officeDocument/2006/relationships/customXml" Target="../ink/ink2310.xml"/><Relationship Id="rId813" Type="http://schemas.openxmlformats.org/officeDocument/2006/relationships/image" Target="../media/image2044.png"/><Relationship Id="rId245" Type="http://schemas.openxmlformats.org/officeDocument/2006/relationships/image" Target="../media/image1760.png"/><Relationship Id="rId452" Type="http://schemas.openxmlformats.org/officeDocument/2006/relationships/customXml" Target="../ink/ink2233.xml"/><Relationship Id="rId897" Type="http://schemas.openxmlformats.org/officeDocument/2006/relationships/image" Target="../media/image2086.png"/><Relationship Id="rId105" Type="http://schemas.openxmlformats.org/officeDocument/2006/relationships/image" Target="../media/image1690.png"/><Relationship Id="rId312" Type="http://schemas.openxmlformats.org/officeDocument/2006/relationships/customXml" Target="../ink/ink2163.xml"/><Relationship Id="rId757" Type="http://schemas.openxmlformats.org/officeDocument/2006/relationships/image" Target="../media/image2016.png"/><Relationship Id="rId964" Type="http://schemas.openxmlformats.org/officeDocument/2006/relationships/customXml" Target="../ink/ink2489.xml"/><Relationship Id="rId93" Type="http://schemas.openxmlformats.org/officeDocument/2006/relationships/image" Target="../media/image1684.png"/><Relationship Id="rId189" Type="http://schemas.openxmlformats.org/officeDocument/2006/relationships/image" Target="../media/image1732.png"/><Relationship Id="rId396" Type="http://schemas.openxmlformats.org/officeDocument/2006/relationships/customXml" Target="../ink/ink2205.xml"/><Relationship Id="rId617" Type="http://schemas.openxmlformats.org/officeDocument/2006/relationships/image" Target="../media/image1946.png"/><Relationship Id="rId824" Type="http://schemas.openxmlformats.org/officeDocument/2006/relationships/customXml" Target="../ink/ink2419.xml"/><Relationship Id="rId256" Type="http://schemas.openxmlformats.org/officeDocument/2006/relationships/customXml" Target="../ink/ink2135.xml"/><Relationship Id="rId463" Type="http://schemas.openxmlformats.org/officeDocument/2006/relationships/image" Target="../media/image1869.png"/><Relationship Id="rId670" Type="http://schemas.openxmlformats.org/officeDocument/2006/relationships/customXml" Target="../ink/ink2342.xml"/><Relationship Id="rId116" Type="http://schemas.openxmlformats.org/officeDocument/2006/relationships/customXml" Target="../ink/ink2065.xml"/><Relationship Id="rId323" Type="http://schemas.openxmlformats.org/officeDocument/2006/relationships/image" Target="../media/image1799.png"/><Relationship Id="rId530" Type="http://schemas.openxmlformats.org/officeDocument/2006/relationships/customXml" Target="../ink/ink2272.xml"/><Relationship Id="rId768" Type="http://schemas.openxmlformats.org/officeDocument/2006/relationships/customXml" Target="../ink/ink2391.xml"/><Relationship Id="rId975" Type="http://schemas.openxmlformats.org/officeDocument/2006/relationships/image" Target="../media/image2125.png"/><Relationship Id="rId20" Type="http://schemas.openxmlformats.org/officeDocument/2006/relationships/customXml" Target="../ink/ink2017.xml"/><Relationship Id="rId628" Type="http://schemas.openxmlformats.org/officeDocument/2006/relationships/customXml" Target="../ink/ink2321.xml"/><Relationship Id="rId835" Type="http://schemas.openxmlformats.org/officeDocument/2006/relationships/image" Target="../media/image2055.png"/><Relationship Id="rId267" Type="http://schemas.openxmlformats.org/officeDocument/2006/relationships/image" Target="../media/image1771.png"/><Relationship Id="rId474" Type="http://schemas.openxmlformats.org/officeDocument/2006/relationships/customXml" Target="../ink/ink2244.xml"/><Relationship Id="rId127" Type="http://schemas.openxmlformats.org/officeDocument/2006/relationships/image" Target="../media/image1701.png"/><Relationship Id="rId681" Type="http://schemas.openxmlformats.org/officeDocument/2006/relationships/image" Target="../media/image1978.png"/><Relationship Id="rId779" Type="http://schemas.openxmlformats.org/officeDocument/2006/relationships/image" Target="../media/image2027.png"/><Relationship Id="rId902" Type="http://schemas.openxmlformats.org/officeDocument/2006/relationships/customXml" Target="../ink/ink2458.xml"/><Relationship Id="rId986" Type="http://schemas.openxmlformats.org/officeDocument/2006/relationships/customXml" Target="../ink/ink2500.xml"/><Relationship Id="rId31" Type="http://schemas.openxmlformats.org/officeDocument/2006/relationships/image" Target="../media/image1653.png"/><Relationship Id="rId334" Type="http://schemas.openxmlformats.org/officeDocument/2006/relationships/customXml" Target="../ink/ink2174.xml"/><Relationship Id="rId541" Type="http://schemas.openxmlformats.org/officeDocument/2006/relationships/image" Target="../media/image1908.png"/><Relationship Id="rId639" Type="http://schemas.openxmlformats.org/officeDocument/2006/relationships/image" Target="../media/image1957.png"/><Relationship Id="rId180" Type="http://schemas.openxmlformats.org/officeDocument/2006/relationships/customXml" Target="../ink/ink2097.xml"/><Relationship Id="rId278" Type="http://schemas.openxmlformats.org/officeDocument/2006/relationships/customXml" Target="../ink/ink2146.xml"/><Relationship Id="rId401" Type="http://schemas.openxmlformats.org/officeDocument/2006/relationships/image" Target="../media/image1838.png"/><Relationship Id="rId846" Type="http://schemas.openxmlformats.org/officeDocument/2006/relationships/customXml" Target="../ink/ink2430.xml"/><Relationship Id="rId485" Type="http://schemas.openxmlformats.org/officeDocument/2006/relationships/image" Target="../media/image1880.png"/><Relationship Id="rId692" Type="http://schemas.openxmlformats.org/officeDocument/2006/relationships/customXml" Target="../ink/ink2353.xml"/><Relationship Id="rId706" Type="http://schemas.openxmlformats.org/officeDocument/2006/relationships/customXml" Target="../ink/ink2360.xml"/><Relationship Id="rId913" Type="http://schemas.openxmlformats.org/officeDocument/2006/relationships/image" Target="../media/image2094.png"/><Relationship Id="rId42" Type="http://schemas.openxmlformats.org/officeDocument/2006/relationships/customXml" Target="../ink/ink2028.xml"/><Relationship Id="rId138" Type="http://schemas.openxmlformats.org/officeDocument/2006/relationships/customXml" Target="../ink/ink2076.xml"/><Relationship Id="rId345" Type="http://schemas.openxmlformats.org/officeDocument/2006/relationships/image" Target="../media/image1810.png"/><Relationship Id="rId552" Type="http://schemas.openxmlformats.org/officeDocument/2006/relationships/customXml" Target="../ink/ink2283.xml"/><Relationship Id="rId997" Type="http://schemas.openxmlformats.org/officeDocument/2006/relationships/image" Target="../media/image2136.png"/><Relationship Id="rId191" Type="http://schemas.openxmlformats.org/officeDocument/2006/relationships/image" Target="../media/image1733.png"/><Relationship Id="rId205" Type="http://schemas.openxmlformats.org/officeDocument/2006/relationships/image" Target="../media/image1740.png"/><Relationship Id="rId412" Type="http://schemas.openxmlformats.org/officeDocument/2006/relationships/customXml" Target="../ink/ink2213.xml"/><Relationship Id="rId857" Type="http://schemas.openxmlformats.org/officeDocument/2006/relationships/image" Target="../media/image2066.png"/><Relationship Id="rId289" Type="http://schemas.openxmlformats.org/officeDocument/2006/relationships/image" Target="../media/image1782.png"/><Relationship Id="rId496" Type="http://schemas.openxmlformats.org/officeDocument/2006/relationships/customXml" Target="../ink/ink2255.xml"/><Relationship Id="rId717" Type="http://schemas.openxmlformats.org/officeDocument/2006/relationships/image" Target="../media/image1996.png"/><Relationship Id="rId924" Type="http://schemas.openxmlformats.org/officeDocument/2006/relationships/customXml" Target="../ink/ink2469.xml"/><Relationship Id="rId53" Type="http://schemas.openxmlformats.org/officeDocument/2006/relationships/image" Target="../media/image1664.png"/><Relationship Id="rId149" Type="http://schemas.openxmlformats.org/officeDocument/2006/relationships/image" Target="../media/image1712.png"/><Relationship Id="rId356" Type="http://schemas.openxmlformats.org/officeDocument/2006/relationships/customXml" Target="../ink/ink2185.xml"/><Relationship Id="rId563" Type="http://schemas.openxmlformats.org/officeDocument/2006/relationships/image" Target="../media/image1919.png"/><Relationship Id="rId770" Type="http://schemas.openxmlformats.org/officeDocument/2006/relationships/customXml" Target="../ink/ink2392.xml"/><Relationship Id="rId216" Type="http://schemas.openxmlformats.org/officeDocument/2006/relationships/customXml" Target="../ink/ink2115.xml"/><Relationship Id="rId423" Type="http://schemas.openxmlformats.org/officeDocument/2006/relationships/image" Target="../media/image1849.png"/><Relationship Id="rId868" Type="http://schemas.openxmlformats.org/officeDocument/2006/relationships/customXml" Target="../ink/ink2441.xml"/><Relationship Id="rId630" Type="http://schemas.openxmlformats.org/officeDocument/2006/relationships/customXml" Target="../ink/ink2322.xml"/><Relationship Id="rId728" Type="http://schemas.openxmlformats.org/officeDocument/2006/relationships/customXml" Target="../ink/ink2371.xml"/><Relationship Id="rId935" Type="http://schemas.openxmlformats.org/officeDocument/2006/relationships/image" Target="../media/image2105.png"/><Relationship Id="rId64" Type="http://schemas.openxmlformats.org/officeDocument/2006/relationships/customXml" Target="../ink/ink2039.xml"/><Relationship Id="rId367" Type="http://schemas.openxmlformats.org/officeDocument/2006/relationships/image" Target="../media/image1821.png"/><Relationship Id="rId574" Type="http://schemas.openxmlformats.org/officeDocument/2006/relationships/customXml" Target="../ink/ink2294.xml"/><Relationship Id="rId227" Type="http://schemas.openxmlformats.org/officeDocument/2006/relationships/image" Target="../media/image1751.png"/><Relationship Id="rId781" Type="http://schemas.openxmlformats.org/officeDocument/2006/relationships/image" Target="../media/image2028.png"/><Relationship Id="rId879" Type="http://schemas.openxmlformats.org/officeDocument/2006/relationships/image" Target="../media/image2077.png"/><Relationship Id="rId434" Type="http://schemas.openxmlformats.org/officeDocument/2006/relationships/customXml" Target="../ink/ink2224.xml"/><Relationship Id="rId641" Type="http://schemas.openxmlformats.org/officeDocument/2006/relationships/image" Target="../media/image1958.png"/><Relationship Id="rId739" Type="http://schemas.openxmlformats.org/officeDocument/2006/relationships/image" Target="../media/image2007.png"/><Relationship Id="rId280" Type="http://schemas.openxmlformats.org/officeDocument/2006/relationships/customXml" Target="../ink/ink2147.xml"/><Relationship Id="rId501" Type="http://schemas.openxmlformats.org/officeDocument/2006/relationships/image" Target="../media/image1888.png"/><Relationship Id="rId946" Type="http://schemas.openxmlformats.org/officeDocument/2006/relationships/customXml" Target="../ink/ink2480.xml"/><Relationship Id="rId75" Type="http://schemas.openxmlformats.org/officeDocument/2006/relationships/image" Target="../media/image1675.png"/><Relationship Id="rId140" Type="http://schemas.openxmlformats.org/officeDocument/2006/relationships/customXml" Target="../ink/ink2077.xml"/><Relationship Id="rId378" Type="http://schemas.openxmlformats.org/officeDocument/2006/relationships/customXml" Target="../ink/ink2196.xml"/><Relationship Id="rId585" Type="http://schemas.openxmlformats.org/officeDocument/2006/relationships/image" Target="../media/image1930.png"/><Relationship Id="rId792" Type="http://schemas.openxmlformats.org/officeDocument/2006/relationships/customXml" Target="../ink/ink2403.xml"/><Relationship Id="rId806" Type="http://schemas.openxmlformats.org/officeDocument/2006/relationships/customXml" Target="../ink/ink2410.xml"/><Relationship Id="rId6" Type="http://schemas.openxmlformats.org/officeDocument/2006/relationships/customXml" Target="../ink/ink2010.xml"/><Relationship Id="rId238" Type="http://schemas.openxmlformats.org/officeDocument/2006/relationships/customXml" Target="../ink/ink2126.xml"/><Relationship Id="rId445" Type="http://schemas.openxmlformats.org/officeDocument/2006/relationships/image" Target="../media/image1860.png"/><Relationship Id="rId652" Type="http://schemas.openxmlformats.org/officeDocument/2006/relationships/customXml" Target="../ink/ink2333.xml"/><Relationship Id="rId291" Type="http://schemas.openxmlformats.org/officeDocument/2006/relationships/image" Target="../media/image1783.png"/><Relationship Id="rId305" Type="http://schemas.openxmlformats.org/officeDocument/2006/relationships/image" Target="../media/image1790.png"/><Relationship Id="rId512" Type="http://schemas.openxmlformats.org/officeDocument/2006/relationships/customXml" Target="../ink/ink2263.xml"/><Relationship Id="rId957" Type="http://schemas.openxmlformats.org/officeDocument/2006/relationships/image" Target="../media/image2116.png"/><Relationship Id="rId86" Type="http://schemas.openxmlformats.org/officeDocument/2006/relationships/customXml" Target="../ink/ink2050.xml"/><Relationship Id="rId151" Type="http://schemas.openxmlformats.org/officeDocument/2006/relationships/image" Target="../media/image1713.png"/><Relationship Id="rId389" Type="http://schemas.openxmlformats.org/officeDocument/2006/relationships/image" Target="../media/image1832.png"/><Relationship Id="rId596" Type="http://schemas.openxmlformats.org/officeDocument/2006/relationships/customXml" Target="../ink/ink2305.xml"/><Relationship Id="rId817" Type="http://schemas.openxmlformats.org/officeDocument/2006/relationships/image" Target="../media/image2046.png"/><Relationship Id="rId1002" Type="http://schemas.openxmlformats.org/officeDocument/2006/relationships/customXml" Target="../ink/ink2508.xml"/><Relationship Id="rId249" Type="http://schemas.openxmlformats.org/officeDocument/2006/relationships/image" Target="../media/image1762.png"/><Relationship Id="rId456" Type="http://schemas.openxmlformats.org/officeDocument/2006/relationships/customXml" Target="../ink/ink2235.xml"/><Relationship Id="rId663" Type="http://schemas.openxmlformats.org/officeDocument/2006/relationships/image" Target="../media/image1969.png"/><Relationship Id="rId870" Type="http://schemas.openxmlformats.org/officeDocument/2006/relationships/customXml" Target="../ink/ink2442.xml"/><Relationship Id="rId13" Type="http://schemas.openxmlformats.org/officeDocument/2006/relationships/image" Target="../media/image1644.png"/><Relationship Id="rId109" Type="http://schemas.openxmlformats.org/officeDocument/2006/relationships/image" Target="../media/image1692.png"/><Relationship Id="rId316" Type="http://schemas.openxmlformats.org/officeDocument/2006/relationships/customXml" Target="../ink/ink2165.xml"/><Relationship Id="rId523" Type="http://schemas.openxmlformats.org/officeDocument/2006/relationships/image" Target="../media/image1899.png"/><Relationship Id="rId968" Type="http://schemas.openxmlformats.org/officeDocument/2006/relationships/customXml" Target="../ink/ink2491.xml"/><Relationship Id="rId97" Type="http://schemas.openxmlformats.org/officeDocument/2006/relationships/image" Target="../media/image1686.png"/><Relationship Id="rId730" Type="http://schemas.openxmlformats.org/officeDocument/2006/relationships/customXml" Target="../ink/ink2372.xml"/><Relationship Id="rId828" Type="http://schemas.openxmlformats.org/officeDocument/2006/relationships/customXml" Target="../ink/ink2421.xml"/><Relationship Id="rId162" Type="http://schemas.openxmlformats.org/officeDocument/2006/relationships/customXml" Target="../ink/ink2088.xml"/><Relationship Id="rId467" Type="http://schemas.openxmlformats.org/officeDocument/2006/relationships/image" Target="../media/image1871.png"/><Relationship Id="rId674" Type="http://schemas.openxmlformats.org/officeDocument/2006/relationships/customXml" Target="../ink/ink2344.xml"/><Relationship Id="rId881" Type="http://schemas.openxmlformats.org/officeDocument/2006/relationships/image" Target="../media/image2078.png"/><Relationship Id="rId979" Type="http://schemas.openxmlformats.org/officeDocument/2006/relationships/image" Target="../media/image2127.png"/><Relationship Id="rId24" Type="http://schemas.openxmlformats.org/officeDocument/2006/relationships/customXml" Target="../ink/ink2019.xml"/><Relationship Id="rId327" Type="http://schemas.openxmlformats.org/officeDocument/2006/relationships/image" Target="../media/image1801.png"/><Relationship Id="rId534" Type="http://schemas.openxmlformats.org/officeDocument/2006/relationships/customXml" Target="../ink/ink2274.xml"/><Relationship Id="rId741" Type="http://schemas.openxmlformats.org/officeDocument/2006/relationships/image" Target="../media/image2008.png"/><Relationship Id="rId839" Type="http://schemas.openxmlformats.org/officeDocument/2006/relationships/image" Target="../media/image2057.png"/><Relationship Id="rId173" Type="http://schemas.openxmlformats.org/officeDocument/2006/relationships/image" Target="../media/image1724.png"/><Relationship Id="rId380" Type="http://schemas.openxmlformats.org/officeDocument/2006/relationships/customXml" Target="../ink/ink2197.xml"/><Relationship Id="rId601" Type="http://schemas.openxmlformats.org/officeDocument/2006/relationships/image" Target="../media/image1938.png"/><Relationship Id="rId240" Type="http://schemas.openxmlformats.org/officeDocument/2006/relationships/customXml" Target="../ink/ink2127.xml"/><Relationship Id="rId478" Type="http://schemas.openxmlformats.org/officeDocument/2006/relationships/customXml" Target="../ink/ink2246.xml"/><Relationship Id="rId685" Type="http://schemas.openxmlformats.org/officeDocument/2006/relationships/image" Target="../media/image1980.png"/><Relationship Id="rId892" Type="http://schemas.openxmlformats.org/officeDocument/2006/relationships/customXml" Target="../ink/ink2453.xml"/><Relationship Id="rId906" Type="http://schemas.openxmlformats.org/officeDocument/2006/relationships/customXml" Target="../ink/ink2460.xml"/><Relationship Id="rId35" Type="http://schemas.openxmlformats.org/officeDocument/2006/relationships/image" Target="../media/image1655.png"/><Relationship Id="rId100" Type="http://schemas.openxmlformats.org/officeDocument/2006/relationships/customXml" Target="../ink/ink2057.xml"/><Relationship Id="rId338" Type="http://schemas.openxmlformats.org/officeDocument/2006/relationships/customXml" Target="../ink/ink2176.xml"/><Relationship Id="rId545" Type="http://schemas.openxmlformats.org/officeDocument/2006/relationships/image" Target="../media/image1910.png"/><Relationship Id="rId752" Type="http://schemas.openxmlformats.org/officeDocument/2006/relationships/customXml" Target="../ink/ink2383.xml"/><Relationship Id="rId184" Type="http://schemas.openxmlformats.org/officeDocument/2006/relationships/customXml" Target="../ink/ink2099.xml"/><Relationship Id="rId391" Type="http://schemas.openxmlformats.org/officeDocument/2006/relationships/image" Target="../media/image1833.png"/><Relationship Id="rId405" Type="http://schemas.openxmlformats.org/officeDocument/2006/relationships/image" Target="../media/image1840.png"/><Relationship Id="rId612" Type="http://schemas.openxmlformats.org/officeDocument/2006/relationships/customXml" Target="../ink/ink2313.xml"/><Relationship Id="rId251" Type="http://schemas.openxmlformats.org/officeDocument/2006/relationships/image" Target="../media/image1763.png"/><Relationship Id="rId489" Type="http://schemas.openxmlformats.org/officeDocument/2006/relationships/image" Target="../media/image1882.png"/><Relationship Id="rId696" Type="http://schemas.openxmlformats.org/officeDocument/2006/relationships/customXml" Target="../ink/ink2355.xml"/><Relationship Id="rId917" Type="http://schemas.openxmlformats.org/officeDocument/2006/relationships/image" Target="../media/image2096.png"/><Relationship Id="rId46" Type="http://schemas.openxmlformats.org/officeDocument/2006/relationships/customXml" Target="../ink/ink2030.xml"/><Relationship Id="rId349" Type="http://schemas.openxmlformats.org/officeDocument/2006/relationships/image" Target="../media/image1812.png"/><Relationship Id="rId556" Type="http://schemas.openxmlformats.org/officeDocument/2006/relationships/customXml" Target="../ink/ink2285.xml"/><Relationship Id="rId763" Type="http://schemas.openxmlformats.org/officeDocument/2006/relationships/image" Target="../media/image2019.png"/><Relationship Id="rId111" Type="http://schemas.openxmlformats.org/officeDocument/2006/relationships/image" Target="../media/image1693.png"/><Relationship Id="rId195" Type="http://schemas.openxmlformats.org/officeDocument/2006/relationships/image" Target="../media/image1735.png"/><Relationship Id="rId209" Type="http://schemas.openxmlformats.org/officeDocument/2006/relationships/image" Target="../media/image1742.png"/><Relationship Id="rId416" Type="http://schemas.openxmlformats.org/officeDocument/2006/relationships/customXml" Target="../ink/ink2215.xml"/><Relationship Id="rId970" Type="http://schemas.openxmlformats.org/officeDocument/2006/relationships/customXml" Target="../ink/ink2492.xml"/><Relationship Id="rId623" Type="http://schemas.openxmlformats.org/officeDocument/2006/relationships/image" Target="../media/image1949.png"/><Relationship Id="rId830" Type="http://schemas.openxmlformats.org/officeDocument/2006/relationships/customXml" Target="../ink/ink2422.xml"/><Relationship Id="rId928" Type="http://schemas.openxmlformats.org/officeDocument/2006/relationships/customXml" Target="../ink/ink2471.xml"/><Relationship Id="rId57" Type="http://schemas.openxmlformats.org/officeDocument/2006/relationships/image" Target="../media/image1666.png"/><Relationship Id="rId262" Type="http://schemas.openxmlformats.org/officeDocument/2006/relationships/customXml" Target="../ink/ink2138.xml"/><Relationship Id="rId567" Type="http://schemas.openxmlformats.org/officeDocument/2006/relationships/image" Target="../media/image1921.png"/><Relationship Id="rId122" Type="http://schemas.openxmlformats.org/officeDocument/2006/relationships/customXml" Target="../ink/ink2068.xml"/><Relationship Id="rId774" Type="http://schemas.openxmlformats.org/officeDocument/2006/relationships/customXml" Target="../ink/ink2394.xml"/><Relationship Id="rId981" Type="http://schemas.openxmlformats.org/officeDocument/2006/relationships/image" Target="../media/image2128.png"/><Relationship Id="rId427" Type="http://schemas.openxmlformats.org/officeDocument/2006/relationships/image" Target="../media/image1851.png"/><Relationship Id="rId634" Type="http://schemas.openxmlformats.org/officeDocument/2006/relationships/customXml" Target="../ink/ink2324.xml"/><Relationship Id="rId841" Type="http://schemas.openxmlformats.org/officeDocument/2006/relationships/image" Target="../media/image2058.png"/><Relationship Id="rId273" Type="http://schemas.openxmlformats.org/officeDocument/2006/relationships/image" Target="../media/image1774.png"/><Relationship Id="rId480" Type="http://schemas.openxmlformats.org/officeDocument/2006/relationships/customXml" Target="../ink/ink2247.xml"/><Relationship Id="rId701" Type="http://schemas.openxmlformats.org/officeDocument/2006/relationships/image" Target="../media/image1988.png"/><Relationship Id="rId939" Type="http://schemas.openxmlformats.org/officeDocument/2006/relationships/image" Target="../media/image2107.png"/><Relationship Id="rId68" Type="http://schemas.openxmlformats.org/officeDocument/2006/relationships/customXml" Target="../ink/ink2041.xml"/><Relationship Id="rId133" Type="http://schemas.openxmlformats.org/officeDocument/2006/relationships/image" Target="../media/image1704.png"/><Relationship Id="rId340" Type="http://schemas.openxmlformats.org/officeDocument/2006/relationships/customXml" Target="../ink/ink2177.xml"/><Relationship Id="rId578" Type="http://schemas.openxmlformats.org/officeDocument/2006/relationships/customXml" Target="../ink/ink2296.xml"/><Relationship Id="rId785" Type="http://schemas.openxmlformats.org/officeDocument/2006/relationships/image" Target="../media/image2030.png"/><Relationship Id="rId992" Type="http://schemas.openxmlformats.org/officeDocument/2006/relationships/customXml" Target="../ink/ink2503.xml"/><Relationship Id="rId200" Type="http://schemas.openxmlformats.org/officeDocument/2006/relationships/customXml" Target="../ink/ink2107.xml"/><Relationship Id="rId438" Type="http://schemas.openxmlformats.org/officeDocument/2006/relationships/customXml" Target="../ink/ink2226.xml"/><Relationship Id="rId645" Type="http://schemas.openxmlformats.org/officeDocument/2006/relationships/image" Target="../media/image1960.png"/><Relationship Id="rId852" Type="http://schemas.openxmlformats.org/officeDocument/2006/relationships/customXml" Target="../ink/ink2433.xml"/><Relationship Id="rId284" Type="http://schemas.openxmlformats.org/officeDocument/2006/relationships/customXml" Target="../ink/ink2149.xml"/><Relationship Id="rId491" Type="http://schemas.openxmlformats.org/officeDocument/2006/relationships/image" Target="../media/image1883.png"/><Relationship Id="rId505" Type="http://schemas.openxmlformats.org/officeDocument/2006/relationships/image" Target="../media/image1890.png"/><Relationship Id="rId712" Type="http://schemas.openxmlformats.org/officeDocument/2006/relationships/customXml" Target="../ink/ink2363.xml"/><Relationship Id="rId79" Type="http://schemas.openxmlformats.org/officeDocument/2006/relationships/image" Target="../media/image1677.png"/><Relationship Id="rId144" Type="http://schemas.openxmlformats.org/officeDocument/2006/relationships/customXml" Target="../ink/ink2079.xml"/><Relationship Id="rId589" Type="http://schemas.openxmlformats.org/officeDocument/2006/relationships/image" Target="../media/image1932.png"/><Relationship Id="rId796" Type="http://schemas.openxmlformats.org/officeDocument/2006/relationships/customXml" Target="../ink/ink2405.xml"/><Relationship Id="rId351" Type="http://schemas.openxmlformats.org/officeDocument/2006/relationships/image" Target="../media/image1813.png"/><Relationship Id="rId449" Type="http://schemas.openxmlformats.org/officeDocument/2006/relationships/image" Target="../media/image1862.png"/><Relationship Id="rId656" Type="http://schemas.openxmlformats.org/officeDocument/2006/relationships/customXml" Target="../ink/ink2335.xml"/><Relationship Id="rId863" Type="http://schemas.openxmlformats.org/officeDocument/2006/relationships/image" Target="../media/image2069.png"/><Relationship Id="rId211" Type="http://schemas.openxmlformats.org/officeDocument/2006/relationships/image" Target="../media/image1743.png"/><Relationship Id="rId295" Type="http://schemas.openxmlformats.org/officeDocument/2006/relationships/image" Target="../media/image1785.png"/><Relationship Id="rId309" Type="http://schemas.openxmlformats.org/officeDocument/2006/relationships/image" Target="../media/image1792.png"/><Relationship Id="rId516" Type="http://schemas.openxmlformats.org/officeDocument/2006/relationships/customXml" Target="../ink/ink2265.xml"/><Relationship Id="rId723" Type="http://schemas.openxmlformats.org/officeDocument/2006/relationships/image" Target="../media/image1999.png"/><Relationship Id="rId930" Type="http://schemas.openxmlformats.org/officeDocument/2006/relationships/customXml" Target="../ink/ink2472.xml"/><Relationship Id="rId1006" Type="http://schemas.openxmlformats.org/officeDocument/2006/relationships/customXml" Target="../ink/ink2510.xml"/><Relationship Id="rId155" Type="http://schemas.openxmlformats.org/officeDocument/2006/relationships/image" Target="../media/image1715.png"/><Relationship Id="rId362" Type="http://schemas.openxmlformats.org/officeDocument/2006/relationships/customXml" Target="../ink/ink2188.xml"/><Relationship Id="rId222" Type="http://schemas.openxmlformats.org/officeDocument/2006/relationships/customXml" Target="../ink/ink2118.xml"/><Relationship Id="rId667" Type="http://schemas.openxmlformats.org/officeDocument/2006/relationships/image" Target="../media/image1971.png"/><Relationship Id="rId874" Type="http://schemas.openxmlformats.org/officeDocument/2006/relationships/customXml" Target="../ink/ink2444.xml"/><Relationship Id="rId17" Type="http://schemas.openxmlformats.org/officeDocument/2006/relationships/image" Target="../media/image1646.png"/><Relationship Id="rId527" Type="http://schemas.openxmlformats.org/officeDocument/2006/relationships/image" Target="../media/image1901.png"/><Relationship Id="rId734" Type="http://schemas.openxmlformats.org/officeDocument/2006/relationships/customXml" Target="../ink/ink2374.xml"/><Relationship Id="rId941" Type="http://schemas.openxmlformats.org/officeDocument/2006/relationships/image" Target="../media/image2108.png"/><Relationship Id="rId70" Type="http://schemas.openxmlformats.org/officeDocument/2006/relationships/customXml" Target="../ink/ink2042.xml"/><Relationship Id="rId166" Type="http://schemas.openxmlformats.org/officeDocument/2006/relationships/customXml" Target="../ink/ink2090.xml"/><Relationship Id="rId373" Type="http://schemas.openxmlformats.org/officeDocument/2006/relationships/image" Target="../media/image1824.png"/><Relationship Id="rId580" Type="http://schemas.openxmlformats.org/officeDocument/2006/relationships/customXml" Target="../ink/ink2297.xml"/><Relationship Id="rId801" Type="http://schemas.openxmlformats.org/officeDocument/2006/relationships/image" Target="../media/image203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754.png"/><Relationship Id="rId440" Type="http://schemas.openxmlformats.org/officeDocument/2006/relationships/customXml" Target="../ink/ink2227.xml"/><Relationship Id="rId678" Type="http://schemas.openxmlformats.org/officeDocument/2006/relationships/customXml" Target="../ink/ink2346.xml"/><Relationship Id="rId885" Type="http://schemas.openxmlformats.org/officeDocument/2006/relationships/image" Target="../media/image2080.png"/><Relationship Id="rId28" Type="http://schemas.openxmlformats.org/officeDocument/2006/relationships/customXml" Target="../ink/ink2021.xml"/><Relationship Id="rId300" Type="http://schemas.openxmlformats.org/officeDocument/2006/relationships/customXml" Target="../ink/ink2157.xml"/><Relationship Id="rId538" Type="http://schemas.openxmlformats.org/officeDocument/2006/relationships/customXml" Target="../ink/ink2276.xml"/><Relationship Id="rId745" Type="http://schemas.openxmlformats.org/officeDocument/2006/relationships/image" Target="../media/image2010.png"/><Relationship Id="rId952" Type="http://schemas.openxmlformats.org/officeDocument/2006/relationships/customXml" Target="../ink/ink2483.xml"/><Relationship Id="rId81" Type="http://schemas.openxmlformats.org/officeDocument/2006/relationships/image" Target="../media/image1678.png"/><Relationship Id="rId177" Type="http://schemas.openxmlformats.org/officeDocument/2006/relationships/image" Target="../media/image1726.png"/><Relationship Id="rId384" Type="http://schemas.openxmlformats.org/officeDocument/2006/relationships/customXml" Target="../ink/ink2199.xml"/><Relationship Id="rId591" Type="http://schemas.openxmlformats.org/officeDocument/2006/relationships/image" Target="../media/image1933.png"/><Relationship Id="rId605" Type="http://schemas.openxmlformats.org/officeDocument/2006/relationships/image" Target="../media/image1940.png"/><Relationship Id="rId812" Type="http://schemas.openxmlformats.org/officeDocument/2006/relationships/customXml" Target="../ink/ink2413.xml"/><Relationship Id="rId244" Type="http://schemas.openxmlformats.org/officeDocument/2006/relationships/customXml" Target="../ink/ink2129.xml"/><Relationship Id="rId689" Type="http://schemas.openxmlformats.org/officeDocument/2006/relationships/image" Target="../media/image1982.png"/><Relationship Id="rId896" Type="http://schemas.openxmlformats.org/officeDocument/2006/relationships/customXml" Target="../ink/ink2455.xml"/><Relationship Id="rId39" Type="http://schemas.openxmlformats.org/officeDocument/2006/relationships/image" Target="../media/image1657.png"/><Relationship Id="rId451" Type="http://schemas.openxmlformats.org/officeDocument/2006/relationships/image" Target="../media/image1863.png"/><Relationship Id="rId549" Type="http://schemas.openxmlformats.org/officeDocument/2006/relationships/image" Target="../media/image1912.png"/><Relationship Id="rId756" Type="http://schemas.openxmlformats.org/officeDocument/2006/relationships/customXml" Target="../ink/ink2385.xml"/><Relationship Id="rId104" Type="http://schemas.openxmlformats.org/officeDocument/2006/relationships/customXml" Target="../ink/ink2059.xml"/><Relationship Id="rId188" Type="http://schemas.openxmlformats.org/officeDocument/2006/relationships/customXml" Target="../ink/ink2101.xml"/><Relationship Id="rId311" Type="http://schemas.openxmlformats.org/officeDocument/2006/relationships/image" Target="../media/image1793.png"/><Relationship Id="rId395" Type="http://schemas.openxmlformats.org/officeDocument/2006/relationships/image" Target="../media/image1835.png"/><Relationship Id="rId409" Type="http://schemas.openxmlformats.org/officeDocument/2006/relationships/image" Target="../media/image1842.png"/><Relationship Id="rId963" Type="http://schemas.openxmlformats.org/officeDocument/2006/relationships/image" Target="../media/image2119.png"/><Relationship Id="rId92" Type="http://schemas.openxmlformats.org/officeDocument/2006/relationships/customXml" Target="../ink/ink2053.xml"/><Relationship Id="rId616" Type="http://schemas.openxmlformats.org/officeDocument/2006/relationships/customXml" Target="../ink/ink2315.xml"/><Relationship Id="rId823" Type="http://schemas.openxmlformats.org/officeDocument/2006/relationships/image" Target="../media/image2049.png"/><Relationship Id="rId255" Type="http://schemas.openxmlformats.org/officeDocument/2006/relationships/image" Target="../media/image1765.png"/><Relationship Id="rId462" Type="http://schemas.openxmlformats.org/officeDocument/2006/relationships/customXml" Target="../ink/ink2238.xml"/><Relationship Id="rId115" Type="http://schemas.openxmlformats.org/officeDocument/2006/relationships/image" Target="../media/image1695.png"/><Relationship Id="rId322" Type="http://schemas.openxmlformats.org/officeDocument/2006/relationships/customXml" Target="../ink/ink2168.xml"/><Relationship Id="rId767" Type="http://schemas.openxmlformats.org/officeDocument/2006/relationships/image" Target="../media/image2021.png"/><Relationship Id="rId974" Type="http://schemas.openxmlformats.org/officeDocument/2006/relationships/customXml" Target="../ink/ink2494.xml"/><Relationship Id="rId199" Type="http://schemas.openxmlformats.org/officeDocument/2006/relationships/image" Target="../media/image1737.png"/><Relationship Id="rId627" Type="http://schemas.openxmlformats.org/officeDocument/2006/relationships/image" Target="../media/image1951.png"/><Relationship Id="rId834" Type="http://schemas.openxmlformats.org/officeDocument/2006/relationships/customXml" Target="../ink/ink2424.xml"/><Relationship Id="rId266" Type="http://schemas.openxmlformats.org/officeDocument/2006/relationships/customXml" Target="../ink/ink2140.xml"/><Relationship Id="rId473" Type="http://schemas.openxmlformats.org/officeDocument/2006/relationships/image" Target="../media/image1874.png"/><Relationship Id="rId680" Type="http://schemas.openxmlformats.org/officeDocument/2006/relationships/customXml" Target="../ink/ink2347.xml"/><Relationship Id="rId901" Type="http://schemas.openxmlformats.org/officeDocument/2006/relationships/image" Target="../media/image2088.png"/><Relationship Id="rId30" Type="http://schemas.openxmlformats.org/officeDocument/2006/relationships/customXml" Target="../ink/ink2022.xml"/><Relationship Id="rId126" Type="http://schemas.openxmlformats.org/officeDocument/2006/relationships/customXml" Target="../ink/ink2070.xml"/><Relationship Id="rId333" Type="http://schemas.openxmlformats.org/officeDocument/2006/relationships/image" Target="../media/image1804.png"/><Relationship Id="rId540" Type="http://schemas.openxmlformats.org/officeDocument/2006/relationships/customXml" Target="../ink/ink2277.xml"/><Relationship Id="rId778" Type="http://schemas.openxmlformats.org/officeDocument/2006/relationships/customXml" Target="../ink/ink2396.xml"/><Relationship Id="rId985" Type="http://schemas.openxmlformats.org/officeDocument/2006/relationships/image" Target="../media/image2130.png"/><Relationship Id="rId638" Type="http://schemas.openxmlformats.org/officeDocument/2006/relationships/customXml" Target="../ink/ink2326.xml"/><Relationship Id="rId845" Type="http://schemas.openxmlformats.org/officeDocument/2006/relationships/image" Target="../media/image2060.png"/><Relationship Id="rId277" Type="http://schemas.openxmlformats.org/officeDocument/2006/relationships/image" Target="../media/image1776.png"/><Relationship Id="rId400" Type="http://schemas.openxmlformats.org/officeDocument/2006/relationships/customXml" Target="../ink/ink2207.xml"/><Relationship Id="rId484" Type="http://schemas.openxmlformats.org/officeDocument/2006/relationships/customXml" Target="../ink/ink2249.xml"/><Relationship Id="rId705" Type="http://schemas.openxmlformats.org/officeDocument/2006/relationships/image" Target="../media/image1990.png"/><Relationship Id="rId137" Type="http://schemas.openxmlformats.org/officeDocument/2006/relationships/image" Target="../media/image1706.png"/><Relationship Id="rId344" Type="http://schemas.openxmlformats.org/officeDocument/2006/relationships/customXml" Target="../ink/ink2179.xml"/><Relationship Id="rId691" Type="http://schemas.openxmlformats.org/officeDocument/2006/relationships/image" Target="../media/image1983.png"/><Relationship Id="rId789" Type="http://schemas.openxmlformats.org/officeDocument/2006/relationships/image" Target="../media/image2032.png"/><Relationship Id="rId912" Type="http://schemas.openxmlformats.org/officeDocument/2006/relationships/customXml" Target="../ink/ink2463.xml"/><Relationship Id="rId996" Type="http://schemas.openxmlformats.org/officeDocument/2006/relationships/customXml" Target="../ink/ink2505.xml"/><Relationship Id="rId41" Type="http://schemas.openxmlformats.org/officeDocument/2006/relationships/image" Target="../media/image1658.png"/><Relationship Id="rId551" Type="http://schemas.openxmlformats.org/officeDocument/2006/relationships/image" Target="../media/image1913.png"/><Relationship Id="rId649" Type="http://schemas.openxmlformats.org/officeDocument/2006/relationships/image" Target="../media/image1962.png"/><Relationship Id="rId856" Type="http://schemas.openxmlformats.org/officeDocument/2006/relationships/customXml" Target="../ink/ink2435.xml"/><Relationship Id="rId190" Type="http://schemas.openxmlformats.org/officeDocument/2006/relationships/customXml" Target="../ink/ink2102.xml"/><Relationship Id="rId204" Type="http://schemas.openxmlformats.org/officeDocument/2006/relationships/customXml" Target="../ink/ink2109.xml"/><Relationship Id="rId288" Type="http://schemas.openxmlformats.org/officeDocument/2006/relationships/customXml" Target="../ink/ink2151.xml"/><Relationship Id="rId411" Type="http://schemas.openxmlformats.org/officeDocument/2006/relationships/image" Target="../media/image1843.png"/><Relationship Id="rId509" Type="http://schemas.openxmlformats.org/officeDocument/2006/relationships/image" Target="../media/image1892.png"/><Relationship Id="rId106" Type="http://schemas.openxmlformats.org/officeDocument/2006/relationships/customXml" Target="../ink/ink2060.xml"/><Relationship Id="rId313" Type="http://schemas.openxmlformats.org/officeDocument/2006/relationships/image" Target="../media/image1794.png"/><Relationship Id="rId495" Type="http://schemas.openxmlformats.org/officeDocument/2006/relationships/image" Target="../media/image1885.png"/><Relationship Id="rId716" Type="http://schemas.openxmlformats.org/officeDocument/2006/relationships/customXml" Target="../ink/ink2365.xml"/><Relationship Id="rId758" Type="http://schemas.openxmlformats.org/officeDocument/2006/relationships/customXml" Target="../ink/ink2386.xml"/><Relationship Id="rId923" Type="http://schemas.openxmlformats.org/officeDocument/2006/relationships/image" Target="../media/image2099.png"/><Relationship Id="rId965" Type="http://schemas.openxmlformats.org/officeDocument/2006/relationships/image" Target="../media/image2120.png"/><Relationship Id="rId10" Type="http://schemas.openxmlformats.org/officeDocument/2006/relationships/customXml" Target="../ink/ink2012.xml"/><Relationship Id="rId52" Type="http://schemas.openxmlformats.org/officeDocument/2006/relationships/customXml" Target="../ink/ink2033.xml"/><Relationship Id="rId94" Type="http://schemas.openxmlformats.org/officeDocument/2006/relationships/customXml" Target="../ink/ink2054.xml"/><Relationship Id="rId148" Type="http://schemas.openxmlformats.org/officeDocument/2006/relationships/customXml" Target="../ink/ink2081.xml"/><Relationship Id="rId355" Type="http://schemas.openxmlformats.org/officeDocument/2006/relationships/image" Target="../media/image1815.png"/><Relationship Id="rId397" Type="http://schemas.openxmlformats.org/officeDocument/2006/relationships/image" Target="../media/image1836.png"/><Relationship Id="rId520" Type="http://schemas.openxmlformats.org/officeDocument/2006/relationships/customXml" Target="../ink/ink2267.xml"/><Relationship Id="rId562" Type="http://schemas.openxmlformats.org/officeDocument/2006/relationships/customXml" Target="../ink/ink2288.xml"/><Relationship Id="rId618" Type="http://schemas.openxmlformats.org/officeDocument/2006/relationships/customXml" Target="../ink/ink2316.xml"/><Relationship Id="rId825" Type="http://schemas.openxmlformats.org/officeDocument/2006/relationships/image" Target="../media/image2050.png"/><Relationship Id="rId215" Type="http://schemas.openxmlformats.org/officeDocument/2006/relationships/image" Target="../media/image1745.png"/><Relationship Id="rId257" Type="http://schemas.openxmlformats.org/officeDocument/2006/relationships/image" Target="../media/image1766.png"/><Relationship Id="rId422" Type="http://schemas.openxmlformats.org/officeDocument/2006/relationships/customXml" Target="../ink/ink2218.xml"/><Relationship Id="rId464" Type="http://schemas.openxmlformats.org/officeDocument/2006/relationships/customXml" Target="../ink/ink2239.xml"/><Relationship Id="rId867" Type="http://schemas.openxmlformats.org/officeDocument/2006/relationships/image" Target="../media/image2071.png"/><Relationship Id="rId299" Type="http://schemas.openxmlformats.org/officeDocument/2006/relationships/image" Target="../media/image1787.png"/><Relationship Id="rId727" Type="http://schemas.openxmlformats.org/officeDocument/2006/relationships/image" Target="../media/image2001.png"/><Relationship Id="rId934" Type="http://schemas.openxmlformats.org/officeDocument/2006/relationships/customXml" Target="../ink/ink2474.xml"/><Relationship Id="rId63" Type="http://schemas.openxmlformats.org/officeDocument/2006/relationships/image" Target="../media/image1669.png"/><Relationship Id="rId159" Type="http://schemas.openxmlformats.org/officeDocument/2006/relationships/image" Target="../media/image1717.png"/><Relationship Id="rId366" Type="http://schemas.openxmlformats.org/officeDocument/2006/relationships/customXml" Target="../ink/ink2190.xml"/><Relationship Id="rId573" Type="http://schemas.openxmlformats.org/officeDocument/2006/relationships/image" Target="../media/image1924.png"/><Relationship Id="rId780" Type="http://schemas.openxmlformats.org/officeDocument/2006/relationships/customXml" Target="../ink/ink2397.xml"/><Relationship Id="rId226" Type="http://schemas.openxmlformats.org/officeDocument/2006/relationships/customXml" Target="../ink/ink2120.xml"/><Relationship Id="rId433" Type="http://schemas.openxmlformats.org/officeDocument/2006/relationships/image" Target="../media/image1854.png"/><Relationship Id="rId878" Type="http://schemas.openxmlformats.org/officeDocument/2006/relationships/customXml" Target="../ink/ink2446.xml"/><Relationship Id="rId640" Type="http://schemas.openxmlformats.org/officeDocument/2006/relationships/customXml" Target="../ink/ink2327.xml"/><Relationship Id="rId738" Type="http://schemas.openxmlformats.org/officeDocument/2006/relationships/customXml" Target="../ink/ink2376.xml"/><Relationship Id="rId945" Type="http://schemas.openxmlformats.org/officeDocument/2006/relationships/image" Target="../media/image2110.png"/><Relationship Id="rId74" Type="http://schemas.openxmlformats.org/officeDocument/2006/relationships/customXml" Target="../ink/ink2044.xml"/><Relationship Id="rId377" Type="http://schemas.openxmlformats.org/officeDocument/2006/relationships/image" Target="../media/image1826.png"/><Relationship Id="rId500" Type="http://schemas.openxmlformats.org/officeDocument/2006/relationships/customXml" Target="../ink/ink2257.xml"/><Relationship Id="rId584" Type="http://schemas.openxmlformats.org/officeDocument/2006/relationships/customXml" Target="../ink/ink2299.xml"/><Relationship Id="rId805" Type="http://schemas.openxmlformats.org/officeDocument/2006/relationships/image" Target="../media/image2040.png"/><Relationship Id="rId5" Type="http://schemas.openxmlformats.org/officeDocument/2006/relationships/image" Target="../media/image84.png"/><Relationship Id="rId237" Type="http://schemas.openxmlformats.org/officeDocument/2006/relationships/image" Target="../media/image1756.png"/><Relationship Id="rId791" Type="http://schemas.openxmlformats.org/officeDocument/2006/relationships/image" Target="../media/image2033.png"/><Relationship Id="rId889" Type="http://schemas.openxmlformats.org/officeDocument/2006/relationships/image" Target="../media/image2082.png"/><Relationship Id="rId444" Type="http://schemas.openxmlformats.org/officeDocument/2006/relationships/customXml" Target="../ink/ink2229.xml"/><Relationship Id="rId651" Type="http://schemas.openxmlformats.org/officeDocument/2006/relationships/image" Target="../media/image1963.png"/><Relationship Id="rId749" Type="http://schemas.openxmlformats.org/officeDocument/2006/relationships/image" Target="../media/image2012.png"/><Relationship Id="rId290" Type="http://schemas.openxmlformats.org/officeDocument/2006/relationships/customXml" Target="../ink/ink2152.xml"/><Relationship Id="rId304" Type="http://schemas.openxmlformats.org/officeDocument/2006/relationships/customXml" Target="../ink/ink2159.xml"/><Relationship Id="rId388" Type="http://schemas.openxmlformats.org/officeDocument/2006/relationships/customXml" Target="../ink/ink2201.xml"/><Relationship Id="rId511" Type="http://schemas.openxmlformats.org/officeDocument/2006/relationships/image" Target="../media/image1893.png"/><Relationship Id="rId609" Type="http://schemas.openxmlformats.org/officeDocument/2006/relationships/image" Target="../media/image1942.png"/><Relationship Id="rId956" Type="http://schemas.openxmlformats.org/officeDocument/2006/relationships/customXml" Target="../ink/ink2485.xml"/><Relationship Id="rId85" Type="http://schemas.openxmlformats.org/officeDocument/2006/relationships/image" Target="../media/image1680.png"/><Relationship Id="rId150" Type="http://schemas.openxmlformats.org/officeDocument/2006/relationships/customXml" Target="../ink/ink2082.xml"/><Relationship Id="rId595" Type="http://schemas.openxmlformats.org/officeDocument/2006/relationships/image" Target="../media/image1935.png"/><Relationship Id="rId816" Type="http://schemas.openxmlformats.org/officeDocument/2006/relationships/customXml" Target="../ink/ink2415.xml"/><Relationship Id="rId1001" Type="http://schemas.openxmlformats.org/officeDocument/2006/relationships/image" Target="../media/image2138.png"/><Relationship Id="rId248" Type="http://schemas.openxmlformats.org/officeDocument/2006/relationships/customXml" Target="../ink/ink2131.xml"/><Relationship Id="rId455" Type="http://schemas.openxmlformats.org/officeDocument/2006/relationships/image" Target="../media/image1865.png"/><Relationship Id="rId662" Type="http://schemas.openxmlformats.org/officeDocument/2006/relationships/customXml" Target="../ink/ink2338.xml"/><Relationship Id="rId12" Type="http://schemas.openxmlformats.org/officeDocument/2006/relationships/customXml" Target="../ink/ink2013.xml"/><Relationship Id="rId108" Type="http://schemas.openxmlformats.org/officeDocument/2006/relationships/customXml" Target="../ink/ink2061.xml"/><Relationship Id="rId315" Type="http://schemas.openxmlformats.org/officeDocument/2006/relationships/image" Target="../media/image1795.png"/><Relationship Id="rId522" Type="http://schemas.openxmlformats.org/officeDocument/2006/relationships/customXml" Target="../ink/ink2268.xml"/><Relationship Id="rId967" Type="http://schemas.openxmlformats.org/officeDocument/2006/relationships/image" Target="../media/image2121.png"/><Relationship Id="rId96" Type="http://schemas.openxmlformats.org/officeDocument/2006/relationships/customXml" Target="../ink/ink2055.xml"/><Relationship Id="rId161" Type="http://schemas.openxmlformats.org/officeDocument/2006/relationships/image" Target="../media/image1718.png"/><Relationship Id="rId399" Type="http://schemas.openxmlformats.org/officeDocument/2006/relationships/image" Target="../media/image1837.png"/><Relationship Id="rId827" Type="http://schemas.openxmlformats.org/officeDocument/2006/relationships/image" Target="../media/image2051.png"/><Relationship Id="rId259" Type="http://schemas.openxmlformats.org/officeDocument/2006/relationships/image" Target="../media/image1767.png"/><Relationship Id="rId466" Type="http://schemas.openxmlformats.org/officeDocument/2006/relationships/customXml" Target="../ink/ink2240.xml"/><Relationship Id="rId673" Type="http://schemas.openxmlformats.org/officeDocument/2006/relationships/image" Target="../media/image1974.png"/><Relationship Id="rId880" Type="http://schemas.openxmlformats.org/officeDocument/2006/relationships/customXml" Target="../ink/ink2447.xml"/><Relationship Id="rId23" Type="http://schemas.openxmlformats.org/officeDocument/2006/relationships/image" Target="../media/image1649.png"/><Relationship Id="rId119" Type="http://schemas.openxmlformats.org/officeDocument/2006/relationships/image" Target="../media/image1697.png"/><Relationship Id="rId326" Type="http://schemas.openxmlformats.org/officeDocument/2006/relationships/customXml" Target="../ink/ink2170.xml"/><Relationship Id="rId533" Type="http://schemas.openxmlformats.org/officeDocument/2006/relationships/image" Target="../media/image1904.png"/><Relationship Id="rId978" Type="http://schemas.openxmlformats.org/officeDocument/2006/relationships/customXml" Target="../ink/ink2496.xml"/><Relationship Id="rId740" Type="http://schemas.openxmlformats.org/officeDocument/2006/relationships/customXml" Target="../ink/ink2377.xml"/><Relationship Id="rId838" Type="http://schemas.openxmlformats.org/officeDocument/2006/relationships/customXml" Target="../ink/ink2426.xml"/><Relationship Id="rId172" Type="http://schemas.openxmlformats.org/officeDocument/2006/relationships/customXml" Target="../ink/ink2093.xml"/><Relationship Id="rId477" Type="http://schemas.openxmlformats.org/officeDocument/2006/relationships/image" Target="../media/image1876.png"/><Relationship Id="rId600" Type="http://schemas.openxmlformats.org/officeDocument/2006/relationships/customXml" Target="../ink/ink2307.xml"/><Relationship Id="rId684" Type="http://schemas.openxmlformats.org/officeDocument/2006/relationships/customXml" Target="../ink/ink2349.xml"/><Relationship Id="rId337" Type="http://schemas.openxmlformats.org/officeDocument/2006/relationships/image" Target="../media/image1806.png"/><Relationship Id="rId891" Type="http://schemas.openxmlformats.org/officeDocument/2006/relationships/image" Target="../media/image2083.png"/><Relationship Id="rId905" Type="http://schemas.openxmlformats.org/officeDocument/2006/relationships/image" Target="../media/image2090.png"/><Relationship Id="rId989" Type="http://schemas.openxmlformats.org/officeDocument/2006/relationships/image" Target="../media/image2132.png"/><Relationship Id="rId34" Type="http://schemas.openxmlformats.org/officeDocument/2006/relationships/customXml" Target="../ink/ink2024.xml"/><Relationship Id="rId544" Type="http://schemas.openxmlformats.org/officeDocument/2006/relationships/customXml" Target="../ink/ink2279.xml"/><Relationship Id="rId751" Type="http://schemas.openxmlformats.org/officeDocument/2006/relationships/image" Target="../media/image2013.png"/><Relationship Id="rId849" Type="http://schemas.openxmlformats.org/officeDocument/2006/relationships/image" Target="../media/image2062.png"/><Relationship Id="rId183" Type="http://schemas.openxmlformats.org/officeDocument/2006/relationships/image" Target="../media/image1729.png"/><Relationship Id="rId390" Type="http://schemas.openxmlformats.org/officeDocument/2006/relationships/customXml" Target="../ink/ink2202.xml"/><Relationship Id="rId404" Type="http://schemas.openxmlformats.org/officeDocument/2006/relationships/customXml" Target="../ink/ink2209.xml"/><Relationship Id="rId611" Type="http://schemas.openxmlformats.org/officeDocument/2006/relationships/image" Target="../media/image1943.png"/><Relationship Id="rId250" Type="http://schemas.openxmlformats.org/officeDocument/2006/relationships/customXml" Target="../ink/ink2132.xml"/><Relationship Id="rId488" Type="http://schemas.openxmlformats.org/officeDocument/2006/relationships/customXml" Target="../ink/ink2251.xml"/><Relationship Id="rId695" Type="http://schemas.openxmlformats.org/officeDocument/2006/relationships/image" Target="../media/image1985.png"/><Relationship Id="rId709" Type="http://schemas.openxmlformats.org/officeDocument/2006/relationships/image" Target="../media/image1992.png"/><Relationship Id="rId916" Type="http://schemas.openxmlformats.org/officeDocument/2006/relationships/customXml" Target="../ink/ink2465.xml"/><Relationship Id="rId45" Type="http://schemas.openxmlformats.org/officeDocument/2006/relationships/image" Target="../media/image1660.png"/><Relationship Id="rId110" Type="http://schemas.openxmlformats.org/officeDocument/2006/relationships/customXml" Target="../ink/ink2062.xml"/><Relationship Id="rId348" Type="http://schemas.openxmlformats.org/officeDocument/2006/relationships/customXml" Target="../ink/ink2181.xml"/><Relationship Id="rId555" Type="http://schemas.openxmlformats.org/officeDocument/2006/relationships/image" Target="../media/image1915.png"/><Relationship Id="rId762" Type="http://schemas.openxmlformats.org/officeDocument/2006/relationships/customXml" Target="../ink/ink2388.xml"/><Relationship Id="rId194" Type="http://schemas.openxmlformats.org/officeDocument/2006/relationships/customXml" Target="../ink/ink2104.xml"/><Relationship Id="rId208" Type="http://schemas.openxmlformats.org/officeDocument/2006/relationships/customXml" Target="../ink/ink2111.xml"/><Relationship Id="rId415" Type="http://schemas.openxmlformats.org/officeDocument/2006/relationships/image" Target="../media/image1845.png"/><Relationship Id="rId622" Type="http://schemas.openxmlformats.org/officeDocument/2006/relationships/customXml" Target="../ink/ink2318.xml"/><Relationship Id="rId261" Type="http://schemas.openxmlformats.org/officeDocument/2006/relationships/image" Target="../media/image1768.png"/><Relationship Id="rId499" Type="http://schemas.openxmlformats.org/officeDocument/2006/relationships/image" Target="../media/image1887.png"/><Relationship Id="rId927" Type="http://schemas.openxmlformats.org/officeDocument/2006/relationships/image" Target="../media/image2101.png"/><Relationship Id="rId56" Type="http://schemas.openxmlformats.org/officeDocument/2006/relationships/customXml" Target="../ink/ink2035.xml"/><Relationship Id="rId359" Type="http://schemas.openxmlformats.org/officeDocument/2006/relationships/image" Target="../media/image1817.png"/><Relationship Id="rId566" Type="http://schemas.openxmlformats.org/officeDocument/2006/relationships/customXml" Target="../ink/ink2290.xml"/><Relationship Id="rId773" Type="http://schemas.openxmlformats.org/officeDocument/2006/relationships/image" Target="../media/image2024.png"/><Relationship Id="rId121" Type="http://schemas.openxmlformats.org/officeDocument/2006/relationships/image" Target="../media/image1698.png"/><Relationship Id="rId219" Type="http://schemas.openxmlformats.org/officeDocument/2006/relationships/image" Target="../media/image1747.png"/><Relationship Id="rId426" Type="http://schemas.openxmlformats.org/officeDocument/2006/relationships/customXml" Target="../ink/ink2220.xml"/><Relationship Id="rId633" Type="http://schemas.openxmlformats.org/officeDocument/2006/relationships/image" Target="../media/image1954.png"/><Relationship Id="rId980" Type="http://schemas.openxmlformats.org/officeDocument/2006/relationships/customXml" Target="../ink/ink2497.xml"/><Relationship Id="rId840" Type="http://schemas.openxmlformats.org/officeDocument/2006/relationships/customXml" Target="../ink/ink2427.xml"/><Relationship Id="rId938" Type="http://schemas.openxmlformats.org/officeDocument/2006/relationships/customXml" Target="../ink/ink2476.xml"/><Relationship Id="rId67" Type="http://schemas.openxmlformats.org/officeDocument/2006/relationships/image" Target="../media/image1671.png"/><Relationship Id="rId272" Type="http://schemas.openxmlformats.org/officeDocument/2006/relationships/customXml" Target="../ink/ink2143.xml"/><Relationship Id="rId577" Type="http://schemas.openxmlformats.org/officeDocument/2006/relationships/image" Target="../media/image1926.png"/><Relationship Id="rId700" Type="http://schemas.openxmlformats.org/officeDocument/2006/relationships/customXml" Target="../ink/ink2357.xml"/><Relationship Id="rId132" Type="http://schemas.openxmlformats.org/officeDocument/2006/relationships/customXml" Target="../ink/ink2073.xml"/><Relationship Id="rId784" Type="http://schemas.openxmlformats.org/officeDocument/2006/relationships/customXml" Target="../ink/ink2399.xml"/><Relationship Id="rId991" Type="http://schemas.openxmlformats.org/officeDocument/2006/relationships/image" Target="../media/image2133.png"/><Relationship Id="rId437" Type="http://schemas.openxmlformats.org/officeDocument/2006/relationships/image" Target="../media/image1856.png"/><Relationship Id="rId644" Type="http://schemas.openxmlformats.org/officeDocument/2006/relationships/customXml" Target="../ink/ink2329.xml"/><Relationship Id="rId851" Type="http://schemas.openxmlformats.org/officeDocument/2006/relationships/image" Target="../media/image2063.png"/><Relationship Id="rId283" Type="http://schemas.openxmlformats.org/officeDocument/2006/relationships/image" Target="../media/image1779.png"/><Relationship Id="rId490" Type="http://schemas.openxmlformats.org/officeDocument/2006/relationships/customXml" Target="../ink/ink2252.xml"/><Relationship Id="rId504" Type="http://schemas.openxmlformats.org/officeDocument/2006/relationships/customXml" Target="../ink/ink2259.xml"/><Relationship Id="rId711" Type="http://schemas.openxmlformats.org/officeDocument/2006/relationships/image" Target="../media/image1993.png"/><Relationship Id="rId949" Type="http://schemas.openxmlformats.org/officeDocument/2006/relationships/image" Target="../media/image2112.png"/><Relationship Id="rId78" Type="http://schemas.openxmlformats.org/officeDocument/2006/relationships/customXml" Target="../ink/ink2046.xml"/><Relationship Id="rId143" Type="http://schemas.openxmlformats.org/officeDocument/2006/relationships/image" Target="../media/image1709.png"/><Relationship Id="rId350" Type="http://schemas.openxmlformats.org/officeDocument/2006/relationships/customXml" Target="../ink/ink2182.xml"/><Relationship Id="rId588" Type="http://schemas.openxmlformats.org/officeDocument/2006/relationships/customXml" Target="../ink/ink2301.xml"/><Relationship Id="rId795" Type="http://schemas.openxmlformats.org/officeDocument/2006/relationships/image" Target="../media/image2035.png"/><Relationship Id="rId809" Type="http://schemas.openxmlformats.org/officeDocument/2006/relationships/image" Target="../media/image2042.png"/><Relationship Id="rId9" Type="http://schemas.openxmlformats.org/officeDocument/2006/relationships/image" Target="../media/image1642.png"/><Relationship Id="rId210" Type="http://schemas.openxmlformats.org/officeDocument/2006/relationships/customXml" Target="../ink/ink2112.xml"/><Relationship Id="rId448" Type="http://schemas.openxmlformats.org/officeDocument/2006/relationships/customXml" Target="../ink/ink2231.xml"/><Relationship Id="rId655" Type="http://schemas.openxmlformats.org/officeDocument/2006/relationships/image" Target="../media/image1965.png"/><Relationship Id="rId862" Type="http://schemas.openxmlformats.org/officeDocument/2006/relationships/customXml" Target="../ink/ink2438.xml"/><Relationship Id="rId294" Type="http://schemas.openxmlformats.org/officeDocument/2006/relationships/customXml" Target="../ink/ink2154.xml"/><Relationship Id="rId308" Type="http://schemas.openxmlformats.org/officeDocument/2006/relationships/customXml" Target="../ink/ink2161.xml"/><Relationship Id="rId515" Type="http://schemas.openxmlformats.org/officeDocument/2006/relationships/image" Target="../media/image1895.png"/><Relationship Id="rId722" Type="http://schemas.openxmlformats.org/officeDocument/2006/relationships/customXml" Target="../ink/ink2368.xml"/><Relationship Id="rId89" Type="http://schemas.openxmlformats.org/officeDocument/2006/relationships/image" Target="../media/image1682.png"/><Relationship Id="rId154" Type="http://schemas.openxmlformats.org/officeDocument/2006/relationships/customXml" Target="../ink/ink2084.xml"/><Relationship Id="rId361" Type="http://schemas.openxmlformats.org/officeDocument/2006/relationships/image" Target="../media/image1818.png"/><Relationship Id="rId599" Type="http://schemas.openxmlformats.org/officeDocument/2006/relationships/image" Target="../media/image1937.png"/><Relationship Id="rId1005" Type="http://schemas.openxmlformats.org/officeDocument/2006/relationships/image" Target="../media/image2140.png"/><Relationship Id="rId459" Type="http://schemas.openxmlformats.org/officeDocument/2006/relationships/image" Target="../media/image1867.png"/><Relationship Id="rId666" Type="http://schemas.openxmlformats.org/officeDocument/2006/relationships/customXml" Target="../ink/ink2340.xml"/><Relationship Id="rId873" Type="http://schemas.openxmlformats.org/officeDocument/2006/relationships/image" Target="../media/image2074.png"/><Relationship Id="rId16" Type="http://schemas.openxmlformats.org/officeDocument/2006/relationships/customXml" Target="../ink/ink2015.xml"/><Relationship Id="rId221" Type="http://schemas.openxmlformats.org/officeDocument/2006/relationships/image" Target="../media/image1748.png"/><Relationship Id="rId319" Type="http://schemas.openxmlformats.org/officeDocument/2006/relationships/image" Target="../media/image1797.png"/><Relationship Id="rId526" Type="http://schemas.openxmlformats.org/officeDocument/2006/relationships/customXml" Target="../ink/ink2270.xml"/><Relationship Id="rId733" Type="http://schemas.openxmlformats.org/officeDocument/2006/relationships/image" Target="../media/image2004.png"/><Relationship Id="rId940" Type="http://schemas.openxmlformats.org/officeDocument/2006/relationships/customXml" Target="../ink/ink2477.xml"/><Relationship Id="rId165" Type="http://schemas.openxmlformats.org/officeDocument/2006/relationships/image" Target="../media/image1720.png"/><Relationship Id="rId372" Type="http://schemas.openxmlformats.org/officeDocument/2006/relationships/customXml" Target="../ink/ink2193.xml"/><Relationship Id="rId677" Type="http://schemas.openxmlformats.org/officeDocument/2006/relationships/image" Target="../media/image1976.png"/><Relationship Id="rId800" Type="http://schemas.openxmlformats.org/officeDocument/2006/relationships/customXml" Target="../ink/ink2407.xml"/><Relationship Id="rId232" Type="http://schemas.openxmlformats.org/officeDocument/2006/relationships/customXml" Target="../ink/ink2123.xml"/><Relationship Id="rId884" Type="http://schemas.openxmlformats.org/officeDocument/2006/relationships/customXml" Target="../ink/ink2449.xml"/><Relationship Id="rId27" Type="http://schemas.openxmlformats.org/officeDocument/2006/relationships/image" Target="../media/image1651.png"/><Relationship Id="rId537" Type="http://schemas.openxmlformats.org/officeDocument/2006/relationships/image" Target="../media/image1906.png"/><Relationship Id="rId744" Type="http://schemas.openxmlformats.org/officeDocument/2006/relationships/customXml" Target="../ink/ink2379.xml"/><Relationship Id="rId951" Type="http://schemas.openxmlformats.org/officeDocument/2006/relationships/image" Target="../media/image2113.png"/><Relationship Id="rId80" Type="http://schemas.openxmlformats.org/officeDocument/2006/relationships/customXml" Target="../ink/ink2047.xml"/><Relationship Id="rId176" Type="http://schemas.openxmlformats.org/officeDocument/2006/relationships/customXml" Target="../ink/ink2095.xml"/><Relationship Id="rId383" Type="http://schemas.openxmlformats.org/officeDocument/2006/relationships/image" Target="../media/image1829.png"/><Relationship Id="rId590" Type="http://schemas.openxmlformats.org/officeDocument/2006/relationships/customXml" Target="../ink/ink2302.xml"/><Relationship Id="rId604" Type="http://schemas.openxmlformats.org/officeDocument/2006/relationships/customXml" Target="../ink/ink2309.xml"/><Relationship Id="rId811" Type="http://schemas.openxmlformats.org/officeDocument/2006/relationships/image" Target="../media/image2043.png"/><Relationship Id="rId243" Type="http://schemas.openxmlformats.org/officeDocument/2006/relationships/image" Target="../media/image1759.png"/><Relationship Id="rId450" Type="http://schemas.openxmlformats.org/officeDocument/2006/relationships/customXml" Target="../ink/ink2232.xml"/><Relationship Id="rId688" Type="http://schemas.openxmlformats.org/officeDocument/2006/relationships/customXml" Target="../ink/ink2351.xml"/><Relationship Id="rId895" Type="http://schemas.openxmlformats.org/officeDocument/2006/relationships/image" Target="../media/image2085.png"/><Relationship Id="rId909" Type="http://schemas.openxmlformats.org/officeDocument/2006/relationships/image" Target="../media/image2092.png"/><Relationship Id="rId38" Type="http://schemas.openxmlformats.org/officeDocument/2006/relationships/customXml" Target="../ink/ink2026.xml"/><Relationship Id="rId103" Type="http://schemas.openxmlformats.org/officeDocument/2006/relationships/image" Target="../media/image1689.png"/><Relationship Id="rId310" Type="http://schemas.openxmlformats.org/officeDocument/2006/relationships/customXml" Target="../ink/ink2162.xml"/><Relationship Id="rId548" Type="http://schemas.openxmlformats.org/officeDocument/2006/relationships/customXml" Target="../ink/ink2281.xml"/><Relationship Id="rId755" Type="http://schemas.openxmlformats.org/officeDocument/2006/relationships/image" Target="../media/image2015.png"/><Relationship Id="rId962" Type="http://schemas.openxmlformats.org/officeDocument/2006/relationships/customXml" Target="../ink/ink2488.xml"/><Relationship Id="rId91" Type="http://schemas.openxmlformats.org/officeDocument/2006/relationships/image" Target="../media/image1683.png"/><Relationship Id="rId187" Type="http://schemas.openxmlformats.org/officeDocument/2006/relationships/image" Target="../media/image1731.png"/><Relationship Id="rId394" Type="http://schemas.openxmlformats.org/officeDocument/2006/relationships/customXml" Target="../ink/ink2204.xml"/><Relationship Id="rId408" Type="http://schemas.openxmlformats.org/officeDocument/2006/relationships/customXml" Target="../ink/ink2211.xml"/><Relationship Id="rId615" Type="http://schemas.openxmlformats.org/officeDocument/2006/relationships/image" Target="../media/image1945.png"/><Relationship Id="rId822" Type="http://schemas.openxmlformats.org/officeDocument/2006/relationships/customXml" Target="../ink/ink2418.xml"/><Relationship Id="rId254" Type="http://schemas.openxmlformats.org/officeDocument/2006/relationships/customXml" Target="../ink/ink2134.xml"/><Relationship Id="rId699" Type="http://schemas.openxmlformats.org/officeDocument/2006/relationships/image" Target="../media/image1987.png"/><Relationship Id="rId49" Type="http://schemas.openxmlformats.org/officeDocument/2006/relationships/image" Target="../media/image1662.png"/><Relationship Id="rId114" Type="http://schemas.openxmlformats.org/officeDocument/2006/relationships/customXml" Target="../ink/ink2064.xml"/><Relationship Id="rId461" Type="http://schemas.openxmlformats.org/officeDocument/2006/relationships/image" Target="../media/image1868.png"/><Relationship Id="rId559" Type="http://schemas.openxmlformats.org/officeDocument/2006/relationships/image" Target="../media/image1917.png"/><Relationship Id="rId766" Type="http://schemas.openxmlformats.org/officeDocument/2006/relationships/customXml" Target="../ink/ink2390.xml"/><Relationship Id="rId198" Type="http://schemas.openxmlformats.org/officeDocument/2006/relationships/customXml" Target="../ink/ink2106.xml"/><Relationship Id="rId321" Type="http://schemas.openxmlformats.org/officeDocument/2006/relationships/image" Target="../media/image1798.png"/><Relationship Id="rId419" Type="http://schemas.openxmlformats.org/officeDocument/2006/relationships/image" Target="../media/image1847.png"/><Relationship Id="rId626" Type="http://schemas.openxmlformats.org/officeDocument/2006/relationships/customXml" Target="../ink/ink2320.xml"/><Relationship Id="rId973" Type="http://schemas.openxmlformats.org/officeDocument/2006/relationships/image" Target="../media/image2124.png"/><Relationship Id="rId833" Type="http://schemas.openxmlformats.org/officeDocument/2006/relationships/image" Target="../media/image2054.png"/><Relationship Id="rId265" Type="http://schemas.openxmlformats.org/officeDocument/2006/relationships/image" Target="../media/image1770.png"/><Relationship Id="rId472" Type="http://schemas.openxmlformats.org/officeDocument/2006/relationships/customXml" Target="../ink/ink2243.xml"/><Relationship Id="rId900" Type="http://schemas.openxmlformats.org/officeDocument/2006/relationships/customXml" Target="../ink/ink2457.xml"/><Relationship Id="rId125" Type="http://schemas.openxmlformats.org/officeDocument/2006/relationships/image" Target="../media/image1700.png"/><Relationship Id="rId332" Type="http://schemas.openxmlformats.org/officeDocument/2006/relationships/customXml" Target="../ink/ink2173.xml"/><Relationship Id="rId777" Type="http://schemas.openxmlformats.org/officeDocument/2006/relationships/image" Target="../media/image2026.png"/><Relationship Id="rId984" Type="http://schemas.openxmlformats.org/officeDocument/2006/relationships/customXml" Target="../ink/ink2499.xml"/><Relationship Id="rId637" Type="http://schemas.openxmlformats.org/officeDocument/2006/relationships/image" Target="../media/image1956.png"/><Relationship Id="rId844" Type="http://schemas.openxmlformats.org/officeDocument/2006/relationships/customXml" Target="../ink/ink2429.xml"/><Relationship Id="rId276" Type="http://schemas.openxmlformats.org/officeDocument/2006/relationships/customXml" Target="../ink/ink2145.xml"/><Relationship Id="rId483" Type="http://schemas.openxmlformats.org/officeDocument/2006/relationships/image" Target="../media/image1879.png"/><Relationship Id="rId690" Type="http://schemas.openxmlformats.org/officeDocument/2006/relationships/customXml" Target="../ink/ink2352.xml"/><Relationship Id="rId704" Type="http://schemas.openxmlformats.org/officeDocument/2006/relationships/customXml" Target="../ink/ink2359.xml"/><Relationship Id="rId911" Type="http://schemas.openxmlformats.org/officeDocument/2006/relationships/image" Target="../media/image2093.png"/><Relationship Id="rId40" Type="http://schemas.openxmlformats.org/officeDocument/2006/relationships/customXml" Target="../ink/ink2027.xml"/><Relationship Id="rId136" Type="http://schemas.openxmlformats.org/officeDocument/2006/relationships/customXml" Target="../ink/ink2075.xml"/><Relationship Id="rId343" Type="http://schemas.openxmlformats.org/officeDocument/2006/relationships/image" Target="../media/image1809.png"/><Relationship Id="rId550" Type="http://schemas.openxmlformats.org/officeDocument/2006/relationships/customXml" Target="../ink/ink2282.xml"/><Relationship Id="rId788" Type="http://schemas.openxmlformats.org/officeDocument/2006/relationships/customXml" Target="../ink/ink2401.xml"/><Relationship Id="rId995" Type="http://schemas.openxmlformats.org/officeDocument/2006/relationships/image" Target="../media/image2135.png"/><Relationship Id="rId203" Type="http://schemas.openxmlformats.org/officeDocument/2006/relationships/image" Target="../media/image1739.png"/><Relationship Id="rId648" Type="http://schemas.openxmlformats.org/officeDocument/2006/relationships/customXml" Target="../ink/ink2331.xml"/><Relationship Id="rId855" Type="http://schemas.openxmlformats.org/officeDocument/2006/relationships/image" Target="../media/image2065.png"/><Relationship Id="rId287" Type="http://schemas.openxmlformats.org/officeDocument/2006/relationships/image" Target="../media/image1781.png"/><Relationship Id="rId410" Type="http://schemas.openxmlformats.org/officeDocument/2006/relationships/customXml" Target="../ink/ink2212.xml"/><Relationship Id="rId494" Type="http://schemas.openxmlformats.org/officeDocument/2006/relationships/customXml" Target="../ink/ink2254.xml"/><Relationship Id="rId508" Type="http://schemas.openxmlformats.org/officeDocument/2006/relationships/customXml" Target="../ink/ink2261.xml"/><Relationship Id="rId715" Type="http://schemas.openxmlformats.org/officeDocument/2006/relationships/image" Target="../media/image1995.png"/><Relationship Id="rId922" Type="http://schemas.openxmlformats.org/officeDocument/2006/relationships/customXml" Target="../ink/ink2468.xml"/><Relationship Id="rId147" Type="http://schemas.openxmlformats.org/officeDocument/2006/relationships/image" Target="../media/image1711.png"/><Relationship Id="rId354" Type="http://schemas.openxmlformats.org/officeDocument/2006/relationships/customXml" Target="../ink/ink2184.xml"/><Relationship Id="rId799" Type="http://schemas.openxmlformats.org/officeDocument/2006/relationships/image" Target="../media/image2037.png"/><Relationship Id="rId51" Type="http://schemas.openxmlformats.org/officeDocument/2006/relationships/image" Target="../media/image1663.png"/><Relationship Id="rId561" Type="http://schemas.openxmlformats.org/officeDocument/2006/relationships/image" Target="../media/image1918.png"/><Relationship Id="rId659" Type="http://schemas.openxmlformats.org/officeDocument/2006/relationships/image" Target="../media/image1967.png"/><Relationship Id="rId866" Type="http://schemas.openxmlformats.org/officeDocument/2006/relationships/customXml" Target="../ink/ink2440.xml"/><Relationship Id="rId214" Type="http://schemas.openxmlformats.org/officeDocument/2006/relationships/customXml" Target="../ink/ink2114.xml"/><Relationship Id="rId298" Type="http://schemas.openxmlformats.org/officeDocument/2006/relationships/customXml" Target="../ink/ink2156.xml"/><Relationship Id="rId421" Type="http://schemas.openxmlformats.org/officeDocument/2006/relationships/image" Target="../media/image1848.png"/><Relationship Id="rId519" Type="http://schemas.openxmlformats.org/officeDocument/2006/relationships/image" Target="../media/image1897.png"/><Relationship Id="rId158" Type="http://schemas.openxmlformats.org/officeDocument/2006/relationships/customXml" Target="../ink/ink2086.xml"/><Relationship Id="rId726" Type="http://schemas.openxmlformats.org/officeDocument/2006/relationships/customXml" Target="../ink/ink2370.xml"/><Relationship Id="rId933" Type="http://schemas.openxmlformats.org/officeDocument/2006/relationships/image" Target="../media/image2104.png"/><Relationship Id="rId1009" Type="http://schemas.openxmlformats.org/officeDocument/2006/relationships/image" Target="../media/image2142.png"/><Relationship Id="rId62" Type="http://schemas.openxmlformats.org/officeDocument/2006/relationships/customXml" Target="../ink/ink2038.xml"/><Relationship Id="rId365" Type="http://schemas.openxmlformats.org/officeDocument/2006/relationships/image" Target="../media/image1820.png"/><Relationship Id="rId572" Type="http://schemas.openxmlformats.org/officeDocument/2006/relationships/customXml" Target="../ink/ink2293.xml"/><Relationship Id="rId225" Type="http://schemas.openxmlformats.org/officeDocument/2006/relationships/image" Target="../media/image1750.png"/><Relationship Id="rId432" Type="http://schemas.openxmlformats.org/officeDocument/2006/relationships/customXml" Target="../ink/ink2223.xml"/><Relationship Id="rId877" Type="http://schemas.openxmlformats.org/officeDocument/2006/relationships/image" Target="../media/image2076.png"/><Relationship Id="rId737" Type="http://schemas.openxmlformats.org/officeDocument/2006/relationships/image" Target="../media/image2006.png"/><Relationship Id="rId944" Type="http://schemas.openxmlformats.org/officeDocument/2006/relationships/customXml" Target="../ink/ink2479.xml"/><Relationship Id="rId73" Type="http://schemas.openxmlformats.org/officeDocument/2006/relationships/image" Target="../media/image1674.png"/><Relationship Id="rId169" Type="http://schemas.openxmlformats.org/officeDocument/2006/relationships/image" Target="../media/image1722.png"/><Relationship Id="rId376" Type="http://schemas.openxmlformats.org/officeDocument/2006/relationships/customXml" Target="../ink/ink2195.xml"/><Relationship Id="rId583" Type="http://schemas.openxmlformats.org/officeDocument/2006/relationships/image" Target="../media/image1929.png"/><Relationship Id="rId790" Type="http://schemas.openxmlformats.org/officeDocument/2006/relationships/customXml" Target="../ink/ink2402.xml"/><Relationship Id="rId804" Type="http://schemas.openxmlformats.org/officeDocument/2006/relationships/customXml" Target="../ink/ink2409.xml"/><Relationship Id="rId4" Type="http://schemas.openxmlformats.org/officeDocument/2006/relationships/customXml" Target="../ink/ink2009.xml"/><Relationship Id="rId236" Type="http://schemas.openxmlformats.org/officeDocument/2006/relationships/customXml" Target="../ink/ink2125.xml"/><Relationship Id="rId443" Type="http://schemas.openxmlformats.org/officeDocument/2006/relationships/image" Target="../media/image1859.png"/><Relationship Id="rId650" Type="http://schemas.openxmlformats.org/officeDocument/2006/relationships/customXml" Target="../ink/ink2332.xml"/><Relationship Id="rId888" Type="http://schemas.openxmlformats.org/officeDocument/2006/relationships/customXml" Target="../ink/ink2451.xml"/><Relationship Id="rId303" Type="http://schemas.openxmlformats.org/officeDocument/2006/relationships/image" Target="../media/image1789.png"/><Relationship Id="rId748" Type="http://schemas.openxmlformats.org/officeDocument/2006/relationships/customXml" Target="../ink/ink2381.xml"/><Relationship Id="rId955" Type="http://schemas.openxmlformats.org/officeDocument/2006/relationships/image" Target="../media/image2115.png"/><Relationship Id="rId84" Type="http://schemas.openxmlformats.org/officeDocument/2006/relationships/customXml" Target="../ink/ink2049.xml"/><Relationship Id="rId387" Type="http://schemas.openxmlformats.org/officeDocument/2006/relationships/image" Target="../media/image1831.png"/><Relationship Id="rId510" Type="http://schemas.openxmlformats.org/officeDocument/2006/relationships/customXml" Target="../ink/ink2262.xml"/><Relationship Id="rId594" Type="http://schemas.openxmlformats.org/officeDocument/2006/relationships/customXml" Target="../ink/ink2304.xml"/><Relationship Id="rId608" Type="http://schemas.openxmlformats.org/officeDocument/2006/relationships/customXml" Target="../ink/ink2311.xml"/><Relationship Id="rId815" Type="http://schemas.openxmlformats.org/officeDocument/2006/relationships/image" Target="../media/image2045.png"/><Relationship Id="rId247" Type="http://schemas.openxmlformats.org/officeDocument/2006/relationships/image" Target="../media/image1761.png"/><Relationship Id="rId899" Type="http://schemas.openxmlformats.org/officeDocument/2006/relationships/image" Target="../media/image2087.png"/><Relationship Id="rId1000" Type="http://schemas.openxmlformats.org/officeDocument/2006/relationships/customXml" Target="../ink/ink2507.xml"/><Relationship Id="rId107" Type="http://schemas.openxmlformats.org/officeDocument/2006/relationships/image" Target="../media/image1691.png"/><Relationship Id="rId454" Type="http://schemas.openxmlformats.org/officeDocument/2006/relationships/customXml" Target="../ink/ink2234.xml"/><Relationship Id="rId661" Type="http://schemas.openxmlformats.org/officeDocument/2006/relationships/image" Target="../media/image1968.png"/><Relationship Id="rId759" Type="http://schemas.openxmlformats.org/officeDocument/2006/relationships/image" Target="../media/image2017.png"/><Relationship Id="rId966" Type="http://schemas.openxmlformats.org/officeDocument/2006/relationships/customXml" Target="../ink/ink2490.xml"/><Relationship Id="rId11" Type="http://schemas.openxmlformats.org/officeDocument/2006/relationships/image" Target="../media/image1643.png"/><Relationship Id="rId314" Type="http://schemas.openxmlformats.org/officeDocument/2006/relationships/customXml" Target="../ink/ink2164.xml"/><Relationship Id="rId398" Type="http://schemas.openxmlformats.org/officeDocument/2006/relationships/customXml" Target="../ink/ink2206.xml"/><Relationship Id="rId521" Type="http://schemas.openxmlformats.org/officeDocument/2006/relationships/image" Target="../media/image1898.png"/><Relationship Id="rId619" Type="http://schemas.openxmlformats.org/officeDocument/2006/relationships/image" Target="../media/image1947.png"/><Relationship Id="rId95" Type="http://schemas.openxmlformats.org/officeDocument/2006/relationships/image" Target="../media/image1685.png"/><Relationship Id="rId160" Type="http://schemas.openxmlformats.org/officeDocument/2006/relationships/customXml" Target="../ink/ink2087.xml"/><Relationship Id="rId826" Type="http://schemas.openxmlformats.org/officeDocument/2006/relationships/customXml" Target="../ink/ink2420.xml"/><Relationship Id="rId258" Type="http://schemas.openxmlformats.org/officeDocument/2006/relationships/customXml" Target="../ink/ink2136.xml"/><Relationship Id="rId465" Type="http://schemas.openxmlformats.org/officeDocument/2006/relationships/image" Target="../media/image1870.png"/><Relationship Id="rId672" Type="http://schemas.openxmlformats.org/officeDocument/2006/relationships/customXml" Target="../ink/ink2343.xml"/><Relationship Id="rId22" Type="http://schemas.openxmlformats.org/officeDocument/2006/relationships/customXml" Target="../ink/ink2018.xml"/><Relationship Id="rId118" Type="http://schemas.openxmlformats.org/officeDocument/2006/relationships/customXml" Target="../ink/ink2066.xml"/><Relationship Id="rId325" Type="http://schemas.openxmlformats.org/officeDocument/2006/relationships/image" Target="../media/image1800.png"/><Relationship Id="rId532" Type="http://schemas.openxmlformats.org/officeDocument/2006/relationships/customXml" Target="../ink/ink2273.xml"/><Relationship Id="rId977" Type="http://schemas.openxmlformats.org/officeDocument/2006/relationships/image" Target="../media/image2126.png"/><Relationship Id="rId171" Type="http://schemas.openxmlformats.org/officeDocument/2006/relationships/image" Target="../media/image1723.png"/><Relationship Id="rId837" Type="http://schemas.openxmlformats.org/officeDocument/2006/relationships/image" Target="../media/image2056.png"/><Relationship Id="rId269" Type="http://schemas.openxmlformats.org/officeDocument/2006/relationships/image" Target="../media/image1772.png"/><Relationship Id="rId476" Type="http://schemas.openxmlformats.org/officeDocument/2006/relationships/customXml" Target="../ink/ink2245.xml"/><Relationship Id="rId683" Type="http://schemas.openxmlformats.org/officeDocument/2006/relationships/image" Target="../media/image1979.png"/><Relationship Id="rId890" Type="http://schemas.openxmlformats.org/officeDocument/2006/relationships/customXml" Target="../ink/ink2452.xml"/><Relationship Id="rId904" Type="http://schemas.openxmlformats.org/officeDocument/2006/relationships/customXml" Target="../ink/ink2459.xml"/><Relationship Id="rId33" Type="http://schemas.openxmlformats.org/officeDocument/2006/relationships/image" Target="../media/image1654.png"/><Relationship Id="rId129" Type="http://schemas.openxmlformats.org/officeDocument/2006/relationships/image" Target="../media/image1702.png"/><Relationship Id="rId336" Type="http://schemas.openxmlformats.org/officeDocument/2006/relationships/customXml" Target="../ink/ink2175.xml"/><Relationship Id="rId543" Type="http://schemas.openxmlformats.org/officeDocument/2006/relationships/image" Target="../media/image1909.png"/><Relationship Id="rId988" Type="http://schemas.openxmlformats.org/officeDocument/2006/relationships/customXml" Target="../ink/ink2501.xml"/><Relationship Id="rId182" Type="http://schemas.openxmlformats.org/officeDocument/2006/relationships/customXml" Target="../ink/ink2098.xml"/><Relationship Id="rId403" Type="http://schemas.openxmlformats.org/officeDocument/2006/relationships/image" Target="../media/image1839.png"/><Relationship Id="rId750" Type="http://schemas.openxmlformats.org/officeDocument/2006/relationships/customXml" Target="../ink/ink2382.xml"/><Relationship Id="rId848" Type="http://schemas.openxmlformats.org/officeDocument/2006/relationships/customXml" Target="../ink/ink2431.xml"/><Relationship Id="rId487" Type="http://schemas.openxmlformats.org/officeDocument/2006/relationships/image" Target="../media/image1881.png"/><Relationship Id="rId610" Type="http://schemas.openxmlformats.org/officeDocument/2006/relationships/customXml" Target="../ink/ink2312.xml"/><Relationship Id="rId694" Type="http://schemas.openxmlformats.org/officeDocument/2006/relationships/customXml" Target="../ink/ink2354.xml"/><Relationship Id="rId708" Type="http://schemas.openxmlformats.org/officeDocument/2006/relationships/customXml" Target="../ink/ink2361.xml"/><Relationship Id="rId915" Type="http://schemas.openxmlformats.org/officeDocument/2006/relationships/image" Target="../media/image2095.png"/><Relationship Id="rId347" Type="http://schemas.openxmlformats.org/officeDocument/2006/relationships/image" Target="../media/image1811.png"/><Relationship Id="rId999" Type="http://schemas.openxmlformats.org/officeDocument/2006/relationships/image" Target="../media/image2137.png"/><Relationship Id="rId44" Type="http://schemas.openxmlformats.org/officeDocument/2006/relationships/customXml" Target="../ink/ink2029.xml"/><Relationship Id="rId554" Type="http://schemas.openxmlformats.org/officeDocument/2006/relationships/customXml" Target="../ink/ink2284.xml"/><Relationship Id="rId761" Type="http://schemas.openxmlformats.org/officeDocument/2006/relationships/image" Target="../media/image2018.png"/><Relationship Id="rId859" Type="http://schemas.openxmlformats.org/officeDocument/2006/relationships/image" Target="../media/image2067.png"/><Relationship Id="rId193" Type="http://schemas.openxmlformats.org/officeDocument/2006/relationships/image" Target="../media/image1734.png"/><Relationship Id="rId207" Type="http://schemas.openxmlformats.org/officeDocument/2006/relationships/image" Target="../media/image1741.png"/><Relationship Id="rId414" Type="http://schemas.openxmlformats.org/officeDocument/2006/relationships/customXml" Target="../ink/ink2214.xml"/><Relationship Id="rId498" Type="http://schemas.openxmlformats.org/officeDocument/2006/relationships/customXml" Target="../ink/ink2256.xml"/><Relationship Id="rId621" Type="http://schemas.openxmlformats.org/officeDocument/2006/relationships/image" Target="../media/image1948.png"/><Relationship Id="rId260" Type="http://schemas.openxmlformats.org/officeDocument/2006/relationships/customXml" Target="../ink/ink2137.xml"/><Relationship Id="rId719" Type="http://schemas.openxmlformats.org/officeDocument/2006/relationships/image" Target="../media/image1997.png"/><Relationship Id="rId926" Type="http://schemas.openxmlformats.org/officeDocument/2006/relationships/customXml" Target="../ink/ink2470.xml"/><Relationship Id="rId55" Type="http://schemas.openxmlformats.org/officeDocument/2006/relationships/image" Target="../media/image1665.png"/><Relationship Id="rId120" Type="http://schemas.openxmlformats.org/officeDocument/2006/relationships/customXml" Target="../ink/ink2067.xml"/><Relationship Id="rId358" Type="http://schemas.openxmlformats.org/officeDocument/2006/relationships/customXml" Target="../ink/ink2186.xml"/><Relationship Id="rId565" Type="http://schemas.openxmlformats.org/officeDocument/2006/relationships/image" Target="../media/image1920.png"/><Relationship Id="rId772" Type="http://schemas.openxmlformats.org/officeDocument/2006/relationships/customXml" Target="../ink/ink2393.xml"/><Relationship Id="rId218" Type="http://schemas.openxmlformats.org/officeDocument/2006/relationships/customXml" Target="../ink/ink2116.xml"/><Relationship Id="rId425" Type="http://schemas.openxmlformats.org/officeDocument/2006/relationships/image" Target="../media/image1850.png"/><Relationship Id="rId632" Type="http://schemas.openxmlformats.org/officeDocument/2006/relationships/customXml" Target="../ink/ink2323.xml"/><Relationship Id="rId271" Type="http://schemas.openxmlformats.org/officeDocument/2006/relationships/image" Target="../media/image1773.png"/><Relationship Id="rId937" Type="http://schemas.openxmlformats.org/officeDocument/2006/relationships/image" Target="../media/image2106.png"/><Relationship Id="rId66" Type="http://schemas.openxmlformats.org/officeDocument/2006/relationships/customXml" Target="../ink/ink2040.xml"/><Relationship Id="rId131" Type="http://schemas.openxmlformats.org/officeDocument/2006/relationships/image" Target="../media/image1703.png"/><Relationship Id="rId369" Type="http://schemas.openxmlformats.org/officeDocument/2006/relationships/image" Target="../media/image1822.png"/><Relationship Id="rId576" Type="http://schemas.openxmlformats.org/officeDocument/2006/relationships/customXml" Target="../ink/ink2295.xml"/><Relationship Id="rId783" Type="http://schemas.openxmlformats.org/officeDocument/2006/relationships/image" Target="../media/image2029.png"/><Relationship Id="rId990" Type="http://schemas.openxmlformats.org/officeDocument/2006/relationships/customXml" Target="../ink/ink2502.xml"/><Relationship Id="rId229" Type="http://schemas.openxmlformats.org/officeDocument/2006/relationships/image" Target="../media/image1752.png"/><Relationship Id="rId436" Type="http://schemas.openxmlformats.org/officeDocument/2006/relationships/customXml" Target="../ink/ink2225.xml"/><Relationship Id="rId643" Type="http://schemas.openxmlformats.org/officeDocument/2006/relationships/image" Target="../media/image1959.png"/><Relationship Id="rId850" Type="http://schemas.openxmlformats.org/officeDocument/2006/relationships/customXml" Target="../ink/ink2432.xml"/><Relationship Id="rId948" Type="http://schemas.openxmlformats.org/officeDocument/2006/relationships/customXml" Target="../ink/ink2481.xml"/><Relationship Id="rId77" Type="http://schemas.openxmlformats.org/officeDocument/2006/relationships/image" Target="../media/image1676.png"/><Relationship Id="rId282" Type="http://schemas.openxmlformats.org/officeDocument/2006/relationships/customXml" Target="../ink/ink2148.xml"/><Relationship Id="rId503" Type="http://schemas.openxmlformats.org/officeDocument/2006/relationships/image" Target="../media/image1889.png"/><Relationship Id="rId587" Type="http://schemas.openxmlformats.org/officeDocument/2006/relationships/image" Target="../media/image1931.png"/><Relationship Id="rId710" Type="http://schemas.openxmlformats.org/officeDocument/2006/relationships/customXml" Target="../ink/ink2362.xml"/><Relationship Id="rId808" Type="http://schemas.openxmlformats.org/officeDocument/2006/relationships/customXml" Target="../ink/ink2411.xml"/><Relationship Id="rId8" Type="http://schemas.openxmlformats.org/officeDocument/2006/relationships/customXml" Target="../ink/ink2011.xml"/><Relationship Id="rId142" Type="http://schemas.openxmlformats.org/officeDocument/2006/relationships/customXml" Target="../ink/ink2078.xml"/><Relationship Id="rId447" Type="http://schemas.openxmlformats.org/officeDocument/2006/relationships/image" Target="../media/image1861.png"/><Relationship Id="rId794" Type="http://schemas.openxmlformats.org/officeDocument/2006/relationships/customXml" Target="../ink/ink2404.xml"/><Relationship Id="rId654" Type="http://schemas.openxmlformats.org/officeDocument/2006/relationships/customXml" Target="../ink/ink2334.xml"/><Relationship Id="rId861" Type="http://schemas.openxmlformats.org/officeDocument/2006/relationships/image" Target="../media/image2068.png"/><Relationship Id="rId959" Type="http://schemas.openxmlformats.org/officeDocument/2006/relationships/image" Target="../media/image2117.png"/><Relationship Id="rId293" Type="http://schemas.openxmlformats.org/officeDocument/2006/relationships/image" Target="../media/image1784.png"/><Relationship Id="rId307" Type="http://schemas.openxmlformats.org/officeDocument/2006/relationships/image" Target="../media/image1791.png"/><Relationship Id="rId514" Type="http://schemas.openxmlformats.org/officeDocument/2006/relationships/customXml" Target="../ink/ink2264.xml"/><Relationship Id="rId721" Type="http://schemas.openxmlformats.org/officeDocument/2006/relationships/image" Target="../media/image1998.png"/><Relationship Id="rId88" Type="http://schemas.openxmlformats.org/officeDocument/2006/relationships/customXml" Target="../ink/ink2051.xml"/><Relationship Id="rId153" Type="http://schemas.openxmlformats.org/officeDocument/2006/relationships/image" Target="../media/image1714.png"/><Relationship Id="rId360" Type="http://schemas.openxmlformats.org/officeDocument/2006/relationships/customXml" Target="../ink/ink2187.xml"/><Relationship Id="rId598" Type="http://schemas.openxmlformats.org/officeDocument/2006/relationships/customXml" Target="../ink/ink2306.xml"/><Relationship Id="rId819" Type="http://schemas.openxmlformats.org/officeDocument/2006/relationships/image" Target="../media/image2047.png"/><Relationship Id="rId1004" Type="http://schemas.openxmlformats.org/officeDocument/2006/relationships/customXml" Target="../ink/ink2509.xml"/><Relationship Id="rId220" Type="http://schemas.openxmlformats.org/officeDocument/2006/relationships/customXml" Target="../ink/ink2117.xml"/><Relationship Id="rId458" Type="http://schemas.openxmlformats.org/officeDocument/2006/relationships/customXml" Target="../ink/ink2236.xml"/><Relationship Id="rId665" Type="http://schemas.openxmlformats.org/officeDocument/2006/relationships/image" Target="../media/image1970.png"/><Relationship Id="rId872" Type="http://schemas.openxmlformats.org/officeDocument/2006/relationships/customXml" Target="../ink/ink2443.xml"/><Relationship Id="rId15" Type="http://schemas.openxmlformats.org/officeDocument/2006/relationships/image" Target="../media/image1645.png"/><Relationship Id="rId318" Type="http://schemas.openxmlformats.org/officeDocument/2006/relationships/customXml" Target="../ink/ink2166.xml"/><Relationship Id="rId525" Type="http://schemas.openxmlformats.org/officeDocument/2006/relationships/image" Target="../media/image1900.png"/><Relationship Id="rId732" Type="http://schemas.openxmlformats.org/officeDocument/2006/relationships/customXml" Target="../ink/ink2373.xml"/><Relationship Id="rId99" Type="http://schemas.openxmlformats.org/officeDocument/2006/relationships/image" Target="../media/image1687.png"/><Relationship Id="rId164" Type="http://schemas.openxmlformats.org/officeDocument/2006/relationships/customXml" Target="../ink/ink2089.xml"/><Relationship Id="rId371" Type="http://schemas.openxmlformats.org/officeDocument/2006/relationships/image" Target="../media/image1823.png"/><Relationship Id="rId469" Type="http://schemas.openxmlformats.org/officeDocument/2006/relationships/image" Target="../media/image1872.png"/><Relationship Id="rId676" Type="http://schemas.openxmlformats.org/officeDocument/2006/relationships/customXml" Target="../ink/ink2345.xml"/><Relationship Id="rId883" Type="http://schemas.openxmlformats.org/officeDocument/2006/relationships/image" Target="../media/image2079.png"/><Relationship Id="rId26" Type="http://schemas.openxmlformats.org/officeDocument/2006/relationships/customXml" Target="../ink/ink2020.xml"/><Relationship Id="rId231" Type="http://schemas.openxmlformats.org/officeDocument/2006/relationships/image" Target="../media/image1753.png"/><Relationship Id="rId329" Type="http://schemas.openxmlformats.org/officeDocument/2006/relationships/image" Target="../media/image1802.png"/><Relationship Id="rId536" Type="http://schemas.openxmlformats.org/officeDocument/2006/relationships/customXml" Target="../ink/ink2275.xml"/><Relationship Id="rId175" Type="http://schemas.openxmlformats.org/officeDocument/2006/relationships/image" Target="../media/image1725.png"/><Relationship Id="rId743" Type="http://schemas.openxmlformats.org/officeDocument/2006/relationships/image" Target="../media/image2009.png"/><Relationship Id="rId950" Type="http://schemas.openxmlformats.org/officeDocument/2006/relationships/customXml" Target="../ink/ink2482.xml"/><Relationship Id="rId382" Type="http://schemas.openxmlformats.org/officeDocument/2006/relationships/customXml" Target="../ink/ink2198.xml"/><Relationship Id="rId603" Type="http://schemas.openxmlformats.org/officeDocument/2006/relationships/image" Target="../media/image1939.png"/><Relationship Id="rId687" Type="http://schemas.openxmlformats.org/officeDocument/2006/relationships/image" Target="../media/image1981.png"/><Relationship Id="rId810" Type="http://schemas.openxmlformats.org/officeDocument/2006/relationships/customXml" Target="../ink/ink2412.xml"/><Relationship Id="rId908" Type="http://schemas.openxmlformats.org/officeDocument/2006/relationships/customXml" Target="../ink/ink2461.xml"/><Relationship Id="rId242" Type="http://schemas.openxmlformats.org/officeDocument/2006/relationships/customXml" Target="../ink/ink2128.xml"/><Relationship Id="rId894" Type="http://schemas.openxmlformats.org/officeDocument/2006/relationships/customXml" Target="../ink/ink2454.xml"/><Relationship Id="rId37" Type="http://schemas.openxmlformats.org/officeDocument/2006/relationships/image" Target="../media/image1656.png"/><Relationship Id="rId102" Type="http://schemas.openxmlformats.org/officeDocument/2006/relationships/customXml" Target="../ink/ink2058.xml"/><Relationship Id="rId547" Type="http://schemas.openxmlformats.org/officeDocument/2006/relationships/image" Target="../media/image1911.png"/><Relationship Id="rId754" Type="http://schemas.openxmlformats.org/officeDocument/2006/relationships/customXml" Target="../ink/ink2384.xml"/><Relationship Id="rId961" Type="http://schemas.openxmlformats.org/officeDocument/2006/relationships/image" Target="../media/image2118.png"/><Relationship Id="rId90" Type="http://schemas.openxmlformats.org/officeDocument/2006/relationships/customXml" Target="../ink/ink2052.xml"/><Relationship Id="rId186" Type="http://schemas.openxmlformats.org/officeDocument/2006/relationships/customXml" Target="../ink/ink2100.xml"/><Relationship Id="rId393" Type="http://schemas.openxmlformats.org/officeDocument/2006/relationships/image" Target="../media/image1834.png"/><Relationship Id="rId407" Type="http://schemas.openxmlformats.org/officeDocument/2006/relationships/image" Target="../media/image1841.png"/><Relationship Id="rId614" Type="http://schemas.openxmlformats.org/officeDocument/2006/relationships/customXml" Target="../ink/ink2314.xml"/><Relationship Id="rId821" Type="http://schemas.openxmlformats.org/officeDocument/2006/relationships/image" Target="../media/image2048.png"/><Relationship Id="rId253" Type="http://schemas.openxmlformats.org/officeDocument/2006/relationships/image" Target="../media/image1764.png"/><Relationship Id="rId460" Type="http://schemas.openxmlformats.org/officeDocument/2006/relationships/customXml" Target="../ink/ink2237.xml"/><Relationship Id="rId698" Type="http://schemas.openxmlformats.org/officeDocument/2006/relationships/customXml" Target="../ink/ink2356.xml"/><Relationship Id="rId919" Type="http://schemas.openxmlformats.org/officeDocument/2006/relationships/image" Target="../media/image2097.png"/><Relationship Id="rId48" Type="http://schemas.openxmlformats.org/officeDocument/2006/relationships/customXml" Target="../ink/ink2031.xml"/><Relationship Id="rId113" Type="http://schemas.openxmlformats.org/officeDocument/2006/relationships/image" Target="../media/image1694.png"/><Relationship Id="rId320" Type="http://schemas.openxmlformats.org/officeDocument/2006/relationships/customXml" Target="../ink/ink2167.xml"/><Relationship Id="rId558" Type="http://schemas.openxmlformats.org/officeDocument/2006/relationships/customXml" Target="../ink/ink2286.xml"/><Relationship Id="rId765" Type="http://schemas.openxmlformats.org/officeDocument/2006/relationships/image" Target="../media/image2020.png"/><Relationship Id="rId972" Type="http://schemas.openxmlformats.org/officeDocument/2006/relationships/customXml" Target="../ink/ink2493.xml"/><Relationship Id="rId197" Type="http://schemas.openxmlformats.org/officeDocument/2006/relationships/image" Target="../media/image1736.png"/><Relationship Id="rId418" Type="http://schemas.openxmlformats.org/officeDocument/2006/relationships/customXml" Target="../ink/ink2216.xml"/><Relationship Id="rId625" Type="http://schemas.openxmlformats.org/officeDocument/2006/relationships/image" Target="../media/image1950.png"/><Relationship Id="rId832" Type="http://schemas.openxmlformats.org/officeDocument/2006/relationships/customXml" Target="../ink/ink2423.xml"/><Relationship Id="rId264" Type="http://schemas.openxmlformats.org/officeDocument/2006/relationships/customXml" Target="../ink/ink2139.xml"/><Relationship Id="rId471" Type="http://schemas.openxmlformats.org/officeDocument/2006/relationships/image" Target="../media/image1873.png"/><Relationship Id="rId59" Type="http://schemas.openxmlformats.org/officeDocument/2006/relationships/image" Target="../media/image1667.png"/><Relationship Id="rId124" Type="http://schemas.openxmlformats.org/officeDocument/2006/relationships/customXml" Target="../ink/ink2069.xml"/><Relationship Id="rId569" Type="http://schemas.openxmlformats.org/officeDocument/2006/relationships/image" Target="../media/image1922.png"/><Relationship Id="rId776" Type="http://schemas.openxmlformats.org/officeDocument/2006/relationships/customXml" Target="../ink/ink2395.xml"/><Relationship Id="rId983" Type="http://schemas.openxmlformats.org/officeDocument/2006/relationships/image" Target="../media/image2129.png"/><Relationship Id="rId331" Type="http://schemas.openxmlformats.org/officeDocument/2006/relationships/image" Target="../media/image1803.png"/><Relationship Id="rId429" Type="http://schemas.openxmlformats.org/officeDocument/2006/relationships/image" Target="../media/image1852.png"/><Relationship Id="rId636" Type="http://schemas.openxmlformats.org/officeDocument/2006/relationships/customXml" Target="../ink/ink2325.xml"/><Relationship Id="rId843" Type="http://schemas.openxmlformats.org/officeDocument/2006/relationships/image" Target="../media/image2059.png"/><Relationship Id="rId275" Type="http://schemas.openxmlformats.org/officeDocument/2006/relationships/image" Target="../media/image1775.png"/><Relationship Id="rId482" Type="http://schemas.openxmlformats.org/officeDocument/2006/relationships/customXml" Target="../ink/ink2248.xml"/><Relationship Id="rId703" Type="http://schemas.openxmlformats.org/officeDocument/2006/relationships/image" Target="../media/image1989.png"/><Relationship Id="rId910" Type="http://schemas.openxmlformats.org/officeDocument/2006/relationships/customXml" Target="../ink/ink2462.xml"/><Relationship Id="rId135" Type="http://schemas.openxmlformats.org/officeDocument/2006/relationships/image" Target="../media/image1705.png"/><Relationship Id="rId342" Type="http://schemas.openxmlformats.org/officeDocument/2006/relationships/customXml" Target="../ink/ink2178.xml"/><Relationship Id="rId787" Type="http://schemas.openxmlformats.org/officeDocument/2006/relationships/image" Target="../media/image2031.png"/><Relationship Id="rId994" Type="http://schemas.openxmlformats.org/officeDocument/2006/relationships/customXml" Target="../ink/ink2504.xml"/><Relationship Id="rId202" Type="http://schemas.openxmlformats.org/officeDocument/2006/relationships/customXml" Target="../ink/ink2108.xml"/><Relationship Id="rId647" Type="http://schemas.openxmlformats.org/officeDocument/2006/relationships/image" Target="../media/image1961.png"/><Relationship Id="rId854" Type="http://schemas.openxmlformats.org/officeDocument/2006/relationships/customXml" Target="../ink/ink2434.xml"/><Relationship Id="rId286" Type="http://schemas.openxmlformats.org/officeDocument/2006/relationships/customXml" Target="../ink/ink2150.xml"/><Relationship Id="rId493" Type="http://schemas.openxmlformats.org/officeDocument/2006/relationships/image" Target="../media/image1884.png"/><Relationship Id="rId507" Type="http://schemas.openxmlformats.org/officeDocument/2006/relationships/image" Target="../media/image1891.png"/><Relationship Id="rId714" Type="http://schemas.openxmlformats.org/officeDocument/2006/relationships/customXml" Target="../ink/ink2364.xml"/><Relationship Id="rId921" Type="http://schemas.openxmlformats.org/officeDocument/2006/relationships/image" Target="../media/image2098.png"/><Relationship Id="rId50" Type="http://schemas.openxmlformats.org/officeDocument/2006/relationships/customXml" Target="../ink/ink2032.xml"/><Relationship Id="rId146" Type="http://schemas.openxmlformats.org/officeDocument/2006/relationships/customXml" Target="../ink/ink2080.xml"/><Relationship Id="rId353" Type="http://schemas.openxmlformats.org/officeDocument/2006/relationships/image" Target="../media/image1814.png"/><Relationship Id="rId560" Type="http://schemas.openxmlformats.org/officeDocument/2006/relationships/customXml" Target="../ink/ink2287.xml"/><Relationship Id="rId798" Type="http://schemas.openxmlformats.org/officeDocument/2006/relationships/customXml" Target="../ink/ink2406.xml"/><Relationship Id="rId213" Type="http://schemas.openxmlformats.org/officeDocument/2006/relationships/image" Target="../media/image1744.png"/><Relationship Id="rId420" Type="http://schemas.openxmlformats.org/officeDocument/2006/relationships/customXml" Target="../ink/ink2217.xml"/><Relationship Id="rId658" Type="http://schemas.openxmlformats.org/officeDocument/2006/relationships/customXml" Target="../ink/ink2336.xml"/><Relationship Id="rId865" Type="http://schemas.openxmlformats.org/officeDocument/2006/relationships/image" Target="../media/image2070.png"/><Relationship Id="rId297" Type="http://schemas.openxmlformats.org/officeDocument/2006/relationships/image" Target="../media/image1786.png"/><Relationship Id="rId518" Type="http://schemas.openxmlformats.org/officeDocument/2006/relationships/customXml" Target="../ink/ink2266.xml"/><Relationship Id="rId725" Type="http://schemas.openxmlformats.org/officeDocument/2006/relationships/image" Target="../media/image2000.png"/><Relationship Id="rId932" Type="http://schemas.openxmlformats.org/officeDocument/2006/relationships/customXml" Target="../ink/ink2473.xml"/><Relationship Id="rId157" Type="http://schemas.openxmlformats.org/officeDocument/2006/relationships/image" Target="../media/image1716.png"/><Relationship Id="rId364" Type="http://schemas.openxmlformats.org/officeDocument/2006/relationships/customXml" Target="../ink/ink2189.xml"/><Relationship Id="rId1008" Type="http://schemas.openxmlformats.org/officeDocument/2006/relationships/customXml" Target="../ink/ink2511.xml"/><Relationship Id="rId61" Type="http://schemas.openxmlformats.org/officeDocument/2006/relationships/image" Target="../media/image1668.png"/><Relationship Id="rId571" Type="http://schemas.openxmlformats.org/officeDocument/2006/relationships/image" Target="../media/image1923.png"/><Relationship Id="rId669" Type="http://schemas.openxmlformats.org/officeDocument/2006/relationships/image" Target="../media/image1972.png"/><Relationship Id="rId876" Type="http://schemas.openxmlformats.org/officeDocument/2006/relationships/customXml" Target="../ink/ink2445.xml"/><Relationship Id="rId19" Type="http://schemas.openxmlformats.org/officeDocument/2006/relationships/image" Target="../media/image1647.png"/><Relationship Id="rId224" Type="http://schemas.openxmlformats.org/officeDocument/2006/relationships/customXml" Target="../ink/ink2119.xml"/><Relationship Id="rId431" Type="http://schemas.openxmlformats.org/officeDocument/2006/relationships/image" Target="../media/image1853.png"/><Relationship Id="rId529" Type="http://schemas.openxmlformats.org/officeDocument/2006/relationships/image" Target="../media/image1902.png"/><Relationship Id="rId736" Type="http://schemas.openxmlformats.org/officeDocument/2006/relationships/customXml" Target="../ink/ink2375.xml"/><Relationship Id="rId168" Type="http://schemas.openxmlformats.org/officeDocument/2006/relationships/customXml" Target="../ink/ink2091.xml"/><Relationship Id="rId943" Type="http://schemas.openxmlformats.org/officeDocument/2006/relationships/image" Target="../media/image2109.png"/><Relationship Id="rId72" Type="http://schemas.openxmlformats.org/officeDocument/2006/relationships/customXml" Target="../ink/ink2043.xml"/><Relationship Id="rId375" Type="http://schemas.openxmlformats.org/officeDocument/2006/relationships/image" Target="../media/image1825.png"/><Relationship Id="rId582" Type="http://schemas.openxmlformats.org/officeDocument/2006/relationships/customXml" Target="../ink/ink2298.xml"/><Relationship Id="rId803" Type="http://schemas.openxmlformats.org/officeDocument/2006/relationships/image" Target="../media/image2039.png"/><Relationship Id="rId3" Type="http://schemas.openxmlformats.org/officeDocument/2006/relationships/image" Target="../media/image1640.png"/><Relationship Id="rId235" Type="http://schemas.openxmlformats.org/officeDocument/2006/relationships/image" Target="../media/image1755.png"/><Relationship Id="rId442" Type="http://schemas.openxmlformats.org/officeDocument/2006/relationships/customXml" Target="../ink/ink2228.xml"/><Relationship Id="rId887" Type="http://schemas.openxmlformats.org/officeDocument/2006/relationships/image" Target="../media/image2081.png"/><Relationship Id="rId302" Type="http://schemas.openxmlformats.org/officeDocument/2006/relationships/customXml" Target="../ink/ink2158.xml"/><Relationship Id="rId747" Type="http://schemas.openxmlformats.org/officeDocument/2006/relationships/image" Target="../media/image2011.png"/><Relationship Id="rId954" Type="http://schemas.openxmlformats.org/officeDocument/2006/relationships/customXml" Target="../ink/ink2484.xml"/><Relationship Id="rId83" Type="http://schemas.openxmlformats.org/officeDocument/2006/relationships/image" Target="../media/image1679.png"/><Relationship Id="rId179" Type="http://schemas.openxmlformats.org/officeDocument/2006/relationships/image" Target="../media/image1727.png"/><Relationship Id="rId386" Type="http://schemas.openxmlformats.org/officeDocument/2006/relationships/customXml" Target="../ink/ink2200.xml"/><Relationship Id="rId593" Type="http://schemas.openxmlformats.org/officeDocument/2006/relationships/image" Target="../media/image1934.png"/><Relationship Id="rId607" Type="http://schemas.openxmlformats.org/officeDocument/2006/relationships/image" Target="../media/image1941.png"/><Relationship Id="rId814" Type="http://schemas.openxmlformats.org/officeDocument/2006/relationships/customXml" Target="../ink/ink2414.xml"/><Relationship Id="rId246" Type="http://schemas.openxmlformats.org/officeDocument/2006/relationships/customXml" Target="../ink/ink2130.xml"/><Relationship Id="rId453" Type="http://schemas.openxmlformats.org/officeDocument/2006/relationships/image" Target="../media/image1864.png"/><Relationship Id="rId660" Type="http://schemas.openxmlformats.org/officeDocument/2006/relationships/customXml" Target="../ink/ink2337.xml"/><Relationship Id="rId898" Type="http://schemas.openxmlformats.org/officeDocument/2006/relationships/customXml" Target="../ink/ink2456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96.png"/><Relationship Id="rId671" Type="http://schemas.openxmlformats.org/officeDocument/2006/relationships/image" Target="../media/image1973.png"/><Relationship Id="rId769" Type="http://schemas.openxmlformats.org/officeDocument/2006/relationships/image" Target="../media/image2162.png"/><Relationship Id="rId21" Type="http://schemas.openxmlformats.org/officeDocument/2006/relationships/image" Target="../media/image1648.png"/><Relationship Id="rId324" Type="http://schemas.openxmlformats.org/officeDocument/2006/relationships/customXml" Target="../ink/ink2672.xml"/><Relationship Id="rId531" Type="http://schemas.openxmlformats.org/officeDocument/2006/relationships/image" Target="../media/image1903.png"/><Relationship Id="rId629" Type="http://schemas.openxmlformats.org/officeDocument/2006/relationships/image" Target="../media/image1952.png"/><Relationship Id="rId170" Type="http://schemas.openxmlformats.org/officeDocument/2006/relationships/customXml" Target="../ink/ink2595.xml"/><Relationship Id="rId836" Type="http://schemas.openxmlformats.org/officeDocument/2006/relationships/customXml" Target="../ink/ink2928.xml"/><Relationship Id="rId268" Type="http://schemas.openxmlformats.org/officeDocument/2006/relationships/customXml" Target="../ink/ink2644.xml"/><Relationship Id="rId475" Type="http://schemas.openxmlformats.org/officeDocument/2006/relationships/image" Target="../media/image1875.png"/><Relationship Id="rId682" Type="http://schemas.openxmlformats.org/officeDocument/2006/relationships/customXml" Target="../ink/ink2851.xml"/><Relationship Id="rId32" Type="http://schemas.openxmlformats.org/officeDocument/2006/relationships/customXml" Target="../ink/ink2526.xml"/><Relationship Id="rId128" Type="http://schemas.openxmlformats.org/officeDocument/2006/relationships/customXml" Target="../ink/ink2574.xml"/><Relationship Id="rId335" Type="http://schemas.openxmlformats.org/officeDocument/2006/relationships/image" Target="../media/image1805.png"/><Relationship Id="rId542" Type="http://schemas.openxmlformats.org/officeDocument/2006/relationships/customXml" Target="../ink/ink2781.xml"/><Relationship Id="rId181" Type="http://schemas.openxmlformats.org/officeDocument/2006/relationships/image" Target="../media/image1728.png"/><Relationship Id="rId402" Type="http://schemas.openxmlformats.org/officeDocument/2006/relationships/customXml" Target="../ink/ink2711.xml"/><Relationship Id="rId847" Type="http://schemas.openxmlformats.org/officeDocument/2006/relationships/image" Target="../media/image2201.png"/><Relationship Id="rId279" Type="http://schemas.openxmlformats.org/officeDocument/2006/relationships/image" Target="../media/image1777.png"/><Relationship Id="rId486" Type="http://schemas.openxmlformats.org/officeDocument/2006/relationships/customXml" Target="../ink/ink2753.xml"/><Relationship Id="rId693" Type="http://schemas.openxmlformats.org/officeDocument/2006/relationships/image" Target="../media/image1984.png"/><Relationship Id="rId707" Type="http://schemas.openxmlformats.org/officeDocument/2006/relationships/image" Target="../media/image1991.png"/><Relationship Id="rId43" Type="http://schemas.openxmlformats.org/officeDocument/2006/relationships/image" Target="../media/image1659.png"/><Relationship Id="rId139" Type="http://schemas.openxmlformats.org/officeDocument/2006/relationships/image" Target="../media/image1707.png"/><Relationship Id="rId346" Type="http://schemas.openxmlformats.org/officeDocument/2006/relationships/customXml" Target="../ink/ink2683.xml"/><Relationship Id="rId553" Type="http://schemas.openxmlformats.org/officeDocument/2006/relationships/image" Target="../media/image1914.png"/><Relationship Id="rId760" Type="http://schemas.openxmlformats.org/officeDocument/2006/relationships/customXml" Target="../ink/ink2890.xml"/><Relationship Id="rId192" Type="http://schemas.openxmlformats.org/officeDocument/2006/relationships/customXml" Target="../ink/ink2606.xml"/><Relationship Id="rId206" Type="http://schemas.openxmlformats.org/officeDocument/2006/relationships/customXml" Target="../ink/ink2613.xml"/><Relationship Id="rId413" Type="http://schemas.openxmlformats.org/officeDocument/2006/relationships/image" Target="../media/image1844.png"/><Relationship Id="rId858" Type="http://schemas.openxmlformats.org/officeDocument/2006/relationships/customXml" Target="../ink/ink2939.xml"/><Relationship Id="rId497" Type="http://schemas.openxmlformats.org/officeDocument/2006/relationships/image" Target="../media/image1886.png"/><Relationship Id="rId620" Type="http://schemas.openxmlformats.org/officeDocument/2006/relationships/customXml" Target="../ink/ink2820.xml"/><Relationship Id="rId718" Type="http://schemas.openxmlformats.org/officeDocument/2006/relationships/customXml" Target="../ink/ink2869.xml"/><Relationship Id="rId357" Type="http://schemas.openxmlformats.org/officeDocument/2006/relationships/image" Target="../media/image1816.png"/><Relationship Id="rId54" Type="http://schemas.openxmlformats.org/officeDocument/2006/relationships/customXml" Target="../ink/ink2537.xml"/><Relationship Id="rId217" Type="http://schemas.openxmlformats.org/officeDocument/2006/relationships/image" Target="../media/image1746.png"/><Relationship Id="rId564" Type="http://schemas.openxmlformats.org/officeDocument/2006/relationships/customXml" Target="../ink/ink2792.xml"/><Relationship Id="rId771" Type="http://schemas.openxmlformats.org/officeDocument/2006/relationships/image" Target="../media/image2163.png"/><Relationship Id="rId424" Type="http://schemas.openxmlformats.org/officeDocument/2006/relationships/customXml" Target="../ink/ink2722.xml"/><Relationship Id="rId631" Type="http://schemas.openxmlformats.org/officeDocument/2006/relationships/image" Target="../media/image1953.png"/><Relationship Id="rId729" Type="http://schemas.openxmlformats.org/officeDocument/2006/relationships/image" Target="../media/image2002.png"/><Relationship Id="rId270" Type="http://schemas.openxmlformats.org/officeDocument/2006/relationships/customXml" Target="../ink/ink2645.xml"/><Relationship Id="rId65" Type="http://schemas.openxmlformats.org/officeDocument/2006/relationships/image" Target="../media/image1670.png"/><Relationship Id="rId130" Type="http://schemas.openxmlformats.org/officeDocument/2006/relationships/customXml" Target="../ink/ink2575.xml"/><Relationship Id="rId368" Type="http://schemas.openxmlformats.org/officeDocument/2006/relationships/customXml" Target="../ink/ink2694.xml"/><Relationship Id="rId575" Type="http://schemas.openxmlformats.org/officeDocument/2006/relationships/image" Target="../media/image1925.png"/><Relationship Id="rId782" Type="http://schemas.openxmlformats.org/officeDocument/2006/relationships/customXml" Target="../ink/ink2901.xml"/><Relationship Id="rId228" Type="http://schemas.openxmlformats.org/officeDocument/2006/relationships/customXml" Target="../ink/ink2624.xml"/><Relationship Id="rId435" Type="http://schemas.openxmlformats.org/officeDocument/2006/relationships/image" Target="../media/image1855.png"/><Relationship Id="rId642" Type="http://schemas.openxmlformats.org/officeDocument/2006/relationships/customXml" Target="../ink/ink2831.xml"/><Relationship Id="rId281" Type="http://schemas.openxmlformats.org/officeDocument/2006/relationships/image" Target="../media/image1778.png"/><Relationship Id="rId502" Type="http://schemas.openxmlformats.org/officeDocument/2006/relationships/customXml" Target="../ink/ink2761.xml"/><Relationship Id="rId76" Type="http://schemas.openxmlformats.org/officeDocument/2006/relationships/customXml" Target="../ink/ink2548.xml"/><Relationship Id="rId141" Type="http://schemas.openxmlformats.org/officeDocument/2006/relationships/image" Target="../media/image1708.png"/><Relationship Id="rId379" Type="http://schemas.openxmlformats.org/officeDocument/2006/relationships/image" Target="../media/image1827.png"/><Relationship Id="rId586" Type="http://schemas.openxmlformats.org/officeDocument/2006/relationships/customXml" Target="../ink/ink2803.xml"/><Relationship Id="rId793" Type="http://schemas.openxmlformats.org/officeDocument/2006/relationships/image" Target="../media/image2174.png"/><Relationship Id="rId807" Type="http://schemas.openxmlformats.org/officeDocument/2006/relationships/image" Target="../media/image2181.png"/><Relationship Id="rId7" Type="http://schemas.openxmlformats.org/officeDocument/2006/relationships/image" Target="../media/image1641.png"/><Relationship Id="rId239" Type="http://schemas.openxmlformats.org/officeDocument/2006/relationships/image" Target="../media/image1757.png"/><Relationship Id="rId446" Type="http://schemas.openxmlformats.org/officeDocument/2006/relationships/customXml" Target="../ink/ink2733.xml"/><Relationship Id="rId653" Type="http://schemas.openxmlformats.org/officeDocument/2006/relationships/image" Target="../media/image1964.png"/><Relationship Id="rId292" Type="http://schemas.openxmlformats.org/officeDocument/2006/relationships/customXml" Target="../ink/ink2656.xml"/><Relationship Id="rId306" Type="http://schemas.openxmlformats.org/officeDocument/2006/relationships/customXml" Target="../ink/ink2663.xml"/><Relationship Id="rId860" Type="http://schemas.openxmlformats.org/officeDocument/2006/relationships/customXml" Target="../ink/ink2940.xml"/><Relationship Id="rId87" Type="http://schemas.openxmlformats.org/officeDocument/2006/relationships/image" Target="../media/image1681.png"/><Relationship Id="rId513" Type="http://schemas.openxmlformats.org/officeDocument/2006/relationships/image" Target="../media/image1894.png"/><Relationship Id="rId597" Type="http://schemas.openxmlformats.org/officeDocument/2006/relationships/image" Target="../media/image1936.png"/><Relationship Id="rId720" Type="http://schemas.openxmlformats.org/officeDocument/2006/relationships/customXml" Target="../ink/ink2870.xml"/><Relationship Id="rId818" Type="http://schemas.openxmlformats.org/officeDocument/2006/relationships/customXml" Target="../ink/ink2919.xml"/><Relationship Id="rId152" Type="http://schemas.openxmlformats.org/officeDocument/2006/relationships/customXml" Target="../ink/ink2586.xml"/><Relationship Id="rId457" Type="http://schemas.openxmlformats.org/officeDocument/2006/relationships/image" Target="../media/image1866.png"/><Relationship Id="rId664" Type="http://schemas.openxmlformats.org/officeDocument/2006/relationships/customXml" Target="../ink/ink2842.xml"/><Relationship Id="rId14" Type="http://schemas.openxmlformats.org/officeDocument/2006/relationships/customXml" Target="../ink/ink2517.xml"/><Relationship Id="rId317" Type="http://schemas.openxmlformats.org/officeDocument/2006/relationships/image" Target="../media/image1796.png"/><Relationship Id="rId524" Type="http://schemas.openxmlformats.org/officeDocument/2006/relationships/customXml" Target="../ink/ink2772.xml"/><Relationship Id="rId731" Type="http://schemas.openxmlformats.org/officeDocument/2006/relationships/image" Target="../media/image2143.png"/><Relationship Id="rId98" Type="http://schemas.openxmlformats.org/officeDocument/2006/relationships/customXml" Target="../ink/ink2559.xml"/><Relationship Id="rId163" Type="http://schemas.openxmlformats.org/officeDocument/2006/relationships/image" Target="../media/image1719.png"/><Relationship Id="rId370" Type="http://schemas.openxmlformats.org/officeDocument/2006/relationships/customXml" Target="../ink/ink2695.xml"/><Relationship Id="rId829" Type="http://schemas.openxmlformats.org/officeDocument/2006/relationships/image" Target="../media/image2192.png"/><Relationship Id="rId230" Type="http://schemas.openxmlformats.org/officeDocument/2006/relationships/customXml" Target="../ink/ink2625.xml"/><Relationship Id="rId468" Type="http://schemas.openxmlformats.org/officeDocument/2006/relationships/customXml" Target="../ink/ink2744.xml"/><Relationship Id="rId675" Type="http://schemas.openxmlformats.org/officeDocument/2006/relationships/image" Target="../media/image1975.png"/><Relationship Id="rId25" Type="http://schemas.openxmlformats.org/officeDocument/2006/relationships/image" Target="../media/image1650.png"/><Relationship Id="rId328" Type="http://schemas.openxmlformats.org/officeDocument/2006/relationships/customXml" Target="../ink/ink2674.xml"/><Relationship Id="rId535" Type="http://schemas.openxmlformats.org/officeDocument/2006/relationships/image" Target="../media/image1905.png"/><Relationship Id="rId742" Type="http://schemas.openxmlformats.org/officeDocument/2006/relationships/customXml" Target="../ink/ink2881.xml"/><Relationship Id="rId174" Type="http://schemas.openxmlformats.org/officeDocument/2006/relationships/customXml" Target="../ink/ink2597.xml"/><Relationship Id="rId381" Type="http://schemas.openxmlformats.org/officeDocument/2006/relationships/image" Target="../media/image1828.png"/><Relationship Id="rId602" Type="http://schemas.openxmlformats.org/officeDocument/2006/relationships/customXml" Target="../ink/ink2811.xml"/><Relationship Id="rId241" Type="http://schemas.openxmlformats.org/officeDocument/2006/relationships/image" Target="../media/image1758.png"/><Relationship Id="rId479" Type="http://schemas.openxmlformats.org/officeDocument/2006/relationships/image" Target="../media/image1877.png"/><Relationship Id="rId686" Type="http://schemas.openxmlformats.org/officeDocument/2006/relationships/customXml" Target="../ink/ink2853.xml"/><Relationship Id="rId36" Type="http://schemas.openxmlformats.org/officeDocument/2006/relationships/customXml" Target="../ink/ink2528.xml"/><Relationship Id="rId339" Type="http://schemas.openxmlformats.org/officeDocument/2006/relationships/image" Target="../media/image1807.png"/><Relationship Id="rId546" Type="http://schemas.openxmlformats.org/officeDocument/2006/relationships/customXml" Target="../ink/ink2783.xml"/><Relationship Id="rId753" Type="http://schemas.openxmlformats.org/officeDocument/2006/relationships/image" Target="../media/image2154.png"/><Relationship Id="rId101" Type="http://schemas.openxmlformats.org/officeDocument/2006/relationships/image" Target="../media/image1688.png"/><Relationship Id="rId185" Type="http://schemas.openxmlformats.org/officeDocument/2006/relationships/image" Target="../media/image1730.png"/><Relationship Id="rId406" Type="http://schemas.openxmlformats.org/officeDocument/2006/relationships/customXml" Target="../ink/ink2713.xml"/><Relationship Id="rId392" Type="http://schemas.openxmlformats.org/officeDocument/2006/relationships/customXml" Target="../ink/ink2706.xml"/><Relationship Id="rId613" Type="http://schemas.openxmlformats.org/officeDocument/2006/relationships/image" Target="../media/image1944.png"/><Relationship Id="rId697" Type="http://schemas.openxmlformats.org/officeDocument/2006/relationships/image" Target="../media/image1986.png"/><Relationship Id="rId820" Type="http://schemas.openxmlformats.org/officeDocument/2006/relationships/customXml" Target="../ink/ink2920.xml"/><Relationship Id="rId252" Type="http://schemas.openxmlformats.org/officeDocument/2006/relationships/customXml" Target="../ink/ink2636.xml"/><Relationship Id="rId47" Type="http://schemas.openxmlformats.org/officeDocument/2006/relationships/image" Target="../media/image1661.png"/><Relationship Id="rId112" Type="http://schemas.openxmlformats.org/officeDocument/2006/relationships/customXml" Target="../ink/ink2566.xml"/><Relationship Id="rId557" Type="http://schemas.openxmlformats.org/officeDocument/2006/relationships/image" Target="../media/image1916.png"/><Relationship Id="rId764" Type="http://schemas.openxmlformats.org/officeDocument/2006/relationships/customXml" Target="../ink/ink2892.xml"/><Relationship Id="rId196" Type="http://schemas.openxmlformats.org/officeDocument/2006/relationships/customXml" Target="../ink/ink2608.xml"/><Relationship Id="rId417" Type="http://schemas.openxmlformats.org/officeDocument/2006/relationships/image" Target="../media/image1846.png"/><Relationship Id="rId624" Type="http://schemas.openxmlformats.org/officeDocument/2006/relationships/customXml" Target="../ink/ink2822.xml"/><Relationship Id="rId831" Type="http://schemas.openxmlformats.org/officeDocument/2006/relationships/image" Target="../media/image2193.png"/><Relationship Id="rId263" Type="http://schemas.openxmlformats.org/officeDocument/2006/relationships/image" Target="../media/image1769.png"/><Relationship Id="rId470" Type="http://schemas.openxmlformats.org/officeDocument/2006/relationships/customXml" Target="../ink/ink2745.xml"/><Relationship Id="rId58" Type="http://schemas.openxmlformats.org/officeDocument/2006/relationships/customXml" Target="../ink/ink2539.xml"/><Relationship Id="rId123" Type="http://schemas.openxmlformats.org/officeDocument/2006/relationships/image" Target="../media/image1699.png"/><Relationship Id="rId330" Type="http://schemas.openxmlformats.org/officeDocument/2006/relationships/customXml" Target="../ink/ink2675.xml"/><Relationship Id="rId568" Type="http://schemas.openxmlformats.org/officeDocument/2006/relationships/customXml" Target="../ink/ink2794.xml"/><Relationship Id="rId775" Type="http://schemas.openxmlformats.org/officeDocument/2006/relationships/image" Target="../media/image2165.png"/><Relationship Id="rId428" Type="http://schemas.openxmlformats.org/officeDocument/2006/relationships/customXml" Target="../ink/ink2724.xml"/><Relationship Id="rId635" Type="http://schemas.openxmlformats.org/officeDocument/2006/relationships/image" Target="../media/image1955.png"/><Relationship Id="rId842" Type="http://schemas.openxmlformats.org/officeDocument/2006/relationships/customXml" Target="../ink/ink2931.xml"/><Relationship Id="rId274" Type="http://schemas.openxmlformats.org/officeDocument/2006/relationships/customXml" Target="../ink/ink2647.xml"/><Relationship Id="rId481" Type="http://schemas.openxmlformats.org/officeDocument/2006/relationships/image" Target="../media/image1878.png"/><Relationship Id="rId702" Type="http://schemas.openxmlformats.org/officeDocument/2006/relationships/customXml" Target="../ink/ink2861.xml"/><Relationship Id="rId69" Type="http://schemas.openxmlformats.org/officeDocument/2006/relationships/image" Target="../media/image1672.png"/><Relationship Id="rId134" Type="http://schemas.openxmlformats.org/officeDocument/2006/relationships/customXml" Target="../ink/ink2577.xml"/><Relationship Id="rId579" Type="http://schemas.openxmlformats.org/officeDocument/2006/relationships/image" Target="../media/image1927.png"/><Relationship Id="rId786" Type="http://schemas.openxmlformats.org/officeDocument/2006/relationships/customXml" Target="../ink/ink2903.xml"/><Relationship Id="rId341" Type="http://schemas.openxmlformats.org/officeDocument/2006/relationships/image" Target="../media/image1808.png"/><Relationship Id="rId439" Type="http://schemas.openxmlformats.org/officeDocument/2006/relationships/image" Target="../media/image1857.png"/><Relationship Id="rId646" Type="http://schemas.openxmlformats.org/officeDocument/2006/relationships/customXml" Target="../ink/ink2833.xml"/><Relationship Id="rId201" Type="http://schemas.openxmlformats.org/officeDocument/2006/relationships/image" Target="../media/image1738.png"/><Relationship Id="rId285" Type="http://schemas.openxmlformats.org/officeDocument/2006/relationships/image" Target="../media/image1780.png"/><Relationship Id="rId506" Type="http://schemas.openxmlformats.org/officeDocument/2006/relationships/customXml" Target="../ink/ink2763.xml"/><Relationship Id="rId853" Type="http://schemas.openxmlformats.org/officeDocument/2006/relationships/image" Target="../media/image2204.png"/><Relationship Id="rId492" Type="http://schemas.openxmlformats.org/officeDocument/2006/relationships/customXml" Target="../ink/ink2756.xml"/><Relationship Id="rId713" Type="http://schemas.openxmlformats.org/officeDocument/2006/relationships/image" Target="../media/image1994.png"/><Relationship Id="rId797" Type="http://schemas.openxmlformats.org/officeDocument/2006/relationships/image" Target="../media/image2176.png"/><Relationship Id="rId145" Type="http://schemas.openxmlformats.org/officeDocument/2006/relationships/image" Target="../media/image1710.png"/><Relationship Id="rId352" Type="http://schemas.openxmlformats.org/officeDocument/2006/relationships/customXml" Target="../ink/ink2686.xml"/><Relationship Id="rId212" Type="http://schemas.openxmlformats.org/officeDocument/2006/relationships/customXml" Target="../ink/ink2616.xml"/><Relationship Id="rId657" Type="http://schemas.openxmlformats.org/officeDocument/2006/relationships/image" Target="../media/image1966.png"/><Relationship Id="rId864" Type="http://schemas.openxmlformats.org/officeDocument/2006/relationships/customXml" Target="../ink/ink2942.xml"/><Relationship Id="rId296" Type="http://schemas.openxmlformats.org/officeDocument/2006/relationships/customXml" Target="../ink/ink2658.xml"/><Relationship Id="rId517" Type="http://schemas.openxmlformats.org/officeDocument/2006/relationships/image" Target="../media/image1896.png"/><Relationship Id="rId724" Type="http://schemas.openxmlformats.org/officeDocument/2006/relationships/customXml" Target="../ink/ink2872.xml"/><Relationship Id="rId60" Type="http://schemas.openxmlformats.org/officeDocument/2006/relationships/customXml" Target="../ink/ink2540.xml"/><Relationship Id="rId156" Type="http://schemas.openxmlformats.org/officeDocument/2006/relationships/customXml" Target="../ink/ink2588.xml"/><Relationship Id="rId363" Type="http://schemas.openxmlformats.org/officeDocument/2006/relationships/image" Target="../media/image1819.png"/><Relationship Id="rId570" Type="http://schemas.openxmlformats.org/officeDocument/2006/relationships/customXml" Target="../ink/ink2795.xml"/><Relationship Id="rId223" Type="http://schemas.openxmlformats.org/officeDocument/2006/relationships/image" Target="../media/image1749.png"/><Relationship Id="rId430" Type="http://schemas.openxmlformats.org/officeDocument/2006/relationships/customXml" Target="../ink/ink2725.xml"/><Relationship Id="rId668" Type="http://schemas.openxmlformats.org/officeDocument/2006/relationships/customXml" Target="../ink/ink2844.xml"/><Relationship Id="rId18" Type="http://schemas.openxmlformats.org/officeDocument/2006/relationships/customXml" Target="../ink/ink2519.xml"/><Relationship Id="rId528" Type="http://schemas.openxmlformats.org/officeDocument/2006/relationships/customXml" Target="../ink/ink2774.xml"/><Relationship Id="rId735" Type="http://schemas.openxmlformats.org/officeDocument/2006/relationships/image" Target="../media/image2145.png"/><Relationship Id="rId167" Type="http://schemas.openxmlformats.org/officeDocument/2006/relationships/image" Target="../media/image1721.png"/><Relationship Id="rId374" Type="http://schemas.openxmlformats.org/officeDocument/2006/relationships/customXml" Target="../ink/ink2697.xml"/><Relationship Id="rId581" Type="http://schemas.openxmlformats.org/officeDocument/2006/relationships/image" Target="../media/image1928.png"/><Relationship Id="rId71" Type="http://schemas.openxmlformats.org/officeDocument/2006/relationships/image" Target="../media/image1673.png"/><Relationship Id="rId234" Type="http://schemas.openxmlformats.org/officeDocument/2006/relationships/customXml" Target="../ink/ink2627.xml"/><Relationship Id="rId679" Type="http://schemas.openxmlformats.org/officeDocument/2006/relationships/image" Target="../media/image1977.png"/><Relationship Id="rId802" Type="http://schemas.openxmlformats.org/officeDocument/2006/relationships/customXml" Target="../ink/ink2911.xml"/><Relationship Id="rId2" Type="http://schemas.openxmlformats.org/officeDocument/2006/relationships/notesSlide" Target="../notesSlides/notesSlide8.xml"/><Relationship Id="rId29" Type="http://schemas.openxmlformats.org/officeDocument/2006/relationships/image" Target="../media/image1652.png"/><Relationship Id="rId441" Type="http://schemas.openxmlformats.org/officeDocument/2006/relationships/image" Target="../media/image1858.png"/><Relationship Id="rId539" Type="http://schemas.openxmlformats.org/officeDocument/2006/relationships/image" Target="../media/image1907.png"/><Relationship Id="rId746" Type="http://schemas.openxmlformats.org/officeDocument/2006/relationships/customXml" Target="../ink/ink2883.xml"/><Relationship Id="rId178" Type="http://schemas.openxmlformats.org/officeDocument/2006/relationships/customXml" Target="../ink/ink2599.xml"/><Relationship Id="rId301" Type="http://schemas.openxmlformats.org/officeDocument/2006/relationships/image" Target="../media/image1788.png"/><Relationship Id="rId82" Type="http://schemas.openxmlformats.org/officeDocument/2006/relationships/customXml" Target="../ink/ink2551.xml"/><Relationship Id="rId385" Type="http://schemas.openxmlformats.org/officeDocument/2006/relationships/image" Target="../media/image1830.png"/><Relationship Id="rId592" Type="http://schemas.openxmlformats.org/officeDocument/2006/relationships/customXml" Target="../ink/ink2806.xml"/><Relationship Id="rId606" Type="http://schemas.openxmlformats.org/officeDocument/2006/relationships/customXml" Target="../ink/ink2813.xml"/><Relationship Id="rId813" Type="http://schemas.openxmlformats.org/officeDocument/2006/relationships/image" Target="../media/image2184.png"/><Relationship Id="rId245" Type="http://schemas.openxmlformats.org/officeDocument/2006/relationships/image" Target="../media/image1760.png"/><Relationship Id="rId452" Type="http://schemas.openxmlformats.org/officeDocument/2006/relationships/customXml" Target="../ink/ink2736.xml"/><Relationship Id="rId105" Type="http://schemas.openxmlformats.org/officeDocument/2006/relationships/image" Target="../media/image1690.png"/><Relationship Id="rId312" Type="http://schemas.openxmlformats.org/officeDocument/2006/relationships/customXml" Target="../ink/ink2666.xml"/><Relationship Id="rId757" Type="http://schemas.openxmlformats.org/officeDocument/2006/relationships/image" Target="../media/image2156.png"/><Relationship Id="rId93" Type="http://schemas.openxmlformats.org/officeDocument/2006/relationships/image" Target="../media/image1684.png"/><Relationship Id="rId189" Type="http://schemas.openxmlformats.org/officeDocument/2006/relationships/image" Target="../media/image1732.png"/><Relationship Id="rId396" Type="http://schemas.openxmlformats.org/officeDocument/2006/relationships/customXml" Target="../ink/ink2708.xml"/><Relationship Id="rId617" Type="http://schemas.openxmlformats.org/officeDocument/2006/relationships/image" Target="../media/image1946.png"/><Relationship Id="rId824" Type="http://schemas.openxmlformats.org/officeDocument/2006/relationships/customXml" Target="../ink/ink2922.xml"/><Relationship Id="rId256" Type="http://schemas.openxmlformats.org/officeDocument/2006/relationships/customXml" Target="../ink/ink2638.xml"/><Relationship Id="rId463" Type="http://schemas.openxmlformats.org/officeDocument/2006/relationships/image" Target="../media/image1869.png"/><Relationship Id="rId670" Type="http://schemas.openxmlformats.org/officeDocument/2006/relationships/customXml" Target="../ink/ink2845.xml"/><Relationship Id="rId116" Type="http://schemas.openxmlformats.org/officeDocument/2006/relationships/customXml" Target="../ink/ink2568.xml"/><Relationship Id="rId323" Type="http://schemas.openxmlformats.org/officeDocument/2006/relationships/image" Target="../media/image1799.png"/><Relationship Id="rId530" Type="http://schemas.openxmlformats.org/officeDocument/2006/relationships/customXml" Target="../ink/ink2775.xml"/><Relationship Id="rId768" Type="http://schemas.openxmlformats.org/officeDocument/2006/relationships/customXml" Target="../ink/ink2894.xml"/><Relationship Id="rId20" Type="http://schemas.openxmlformats.org/officeDocument/2006/relationships/customXml" Target="../ink/ink2520.xml"/><Relationship Id="rId628" Type="http://schemas.openxmlformats.org/officeDocument/2006/relationships/customXml" Target="../ink/ink2824.xml"/><Relationship Id="rId835" Type="http://schemas.openxmlformats.org/officeDocument/2006/relationships/image" Target="../media/image2195.png"/><Relationship Id="rId267" Type="http://schemas.openxmlformats.org/officeDocument/2006/relationships/image" Target="../media/image1771.png"/><Relationship Id="rId474" Type="http://schemas.openxmlformats.org/officeDocument/2006/relationships/customXml" Target="../ink/ink2747.xml"/><Relationship Id="rId127" Type="http://schemas.openxmlformats.org/officeDocument/2006/relationships/image" Target="../media/image1701.png"/><Relationship Id="rId681" Type="http://schemas.openxmlformats.org/officeDocument/2006/relationships/image" Target="../media/image1978.png"/><Relationship Id="rId779" Type="http://schemas.openxmlformats.org/officeDocument/2006/relationships/image" Target="../media/image2167.png"/><Relationship Id="rId31" Type="http://schemas.openxmlformats.org/officeDocument/2006/relationships/image" Target="../media/image1653.png"/><Relationship Id="rId334" Type="http://schemas.openxmlformats.org/officeDocument/2006/relationships/customXml" Target="../ink/ink2677.xml"/><Relationship Id="rId541" Type="http://schemas.openxmlformats.org/officeDocument/2006/relationships/image" Target="../media/image1908.png"/><Relationship Id="rId639" Type="http://schemas.openxmlformats.org/officeDocument/2006/relationships/image" Target="../media/image1957.png"/><Relationship Id="rId180" Type="http://schemas.openxmlformats.org/officeDocument/2006/relationships/customXml" Target="../ink/ink2600.xml"/><Relationship Id="rId278" Type="http://schemas.openxmlformats.org/officeDocument/2006/relationships/customXml" Target="../ink/ink2649.xml"/><Relationship Id="rId401" Type="http://schemas.openxmlformats.org/officeDocument/2006/relationships/image" Target="../media/image1838.png"/><Relationship Id="rId846" Type="http://schemas.openxmlformats.org/officeDocument/2006/relationships/customXml" Target="../ink/ink2933.xml"/><Relationship Id="rId485" Type="http://schemas.openxmlformats.org/officeDocument/2006/relationships/image" Target="../media/image1880.png"/><Relationship Id="rId692" Type="http://schemas.openxmlformats.org/officeDocument/2006/relationships/customXml" Target="../ink/ink2856.xml"/><Relationship Id="rId706" Type="http://schemas.openxmlformats.org/officeDocument/2006/relationships/customXml" Target="../ink/ink2863.xml"/><Relationship Id="rId42" Type="http://schemas.openxmlformats.org/officeDocument/2006/relationships/customXml" Target="../ink/ink2531.xml"/><Relationship Id="rId138" Type="http://schemas.openxmlformats.org/officeDocument/2006/relationships/customXml" Target="../ink/ink2579.xml"/><Relationship Id="rId345" Type="http://schemas.openxmlformats.org/officeDocument/2006/relationships/image" Target="../media/image1810.png"/><Relationship Id="rId552" Type="http://schemas.openxmlformats.org/officeDocument/2006/relationships/customXml" Target="../ink/ink2786.xml"/><Relationship Id="rId191" Type="http://schemas.openxmlformats.org/officeDocument/2006/relationships/image" Target="../media/image1733.png"/><Relationship Id="rId205" Type="http://schemas.openxmlformats.org/officeDocument/2006/relationships/image" Target="../media/image1740.png"/><Relationship Id="rId412" Type="http://schemas.openxmlformats.org/officeDocument/2006/relationships/customXml" Target="../ink/ink2716.xml"/><Relationship Id="rId857" Type="http://schemas.openxmlformats.org/officeDocument/2006/relationships/image" Target="../media/image2206.png"/><Relationship Id="rId289" Type="http://schemas.openxmlformats.org/officeDocument/2006/relationships/image" Target="../media/image1782.png"/><Relationship Id="rId496" Type="http://schemas.openxmlformats.org/officeDocument/2006/relationships/customXml" Target="../ink/ink2758.xml"/><Relationship Id="rId717" Type="http://schemas.openxmlformats.org/officeDocument/2006/relationships/image" Target="../media/image1996.png"/><Relationship Id="rId53" Type="http://schemas.openxmlformats.org/officeDocument/2006/relationships/image" Target="../media/image1664.png"/><Relationship Id="rId149" Type="http://schemas.openxmlformats.org/officeDocument/2006/relationships/image" Target="../media/image1712.png"/><Relationship Id="rId356" Type="http://schemas.openxmlformats.org/officeDocument/2006/relationships/customXml" Target="../ink/ink2688.xml"/><Relationship Id="rId563" Type="http://schemas.openxmlformats.org/officeDocument/2006/relationships/image" Target="../media/image1919.png"/><Relationship Id="rId770" Type="http://schemas.openxmlformats.org/officeDocument/2006/relationships/customXml" Target="../ink/ink2895.xml"/><Relationship Id="rId216" Type="http://schemas.openxmlformats.org/officeDocument/2006/relationships/customXml" Target="../ink/ink2618.xml"/><Relationship Id="rId423" Type="http://schemas.openxmlformats.org/officeDocument/2006/relationships/image" Target="../media/image1849.png"/><Relationship Id="rId630" Type="http://schemas.openxmlformats.org/officeDocument/2006/relationships/customXml" Target="../ink/ink2825.xml"/><Relationship Id="rId728" Type="http://schemas.openxmlformats.org/officeDocument/2006/relationships/customXml" Target="../ink/ink2874.xml"/><Relationship Id="rId64" Type="http://schemas.openxmlformats.org/officeDocument/2006/relationships/customXml" Target="../ink/ink2542.xml"/><Relationship Id="rId367" Type="http://schemas.openxmlformats.org/officeDocument/2006/relationships/image" Target="../media/image1821.png"/><Relationship Id="rId574" Type="http://schemas.openxmlformats.org/officeDocument/2006/relationships/customXml" Target="../ink/ink2797.xml"/><Relationship Id="rId227" Type="http://schemas.openxmlformats.org/officeDocument/2006/relationships/image" Target="../media/image1751.png"/><Relationship Id="rId781" Type="http://schemas.openxmlformats.org/officeDocument/2006/relationships/image" Target="../media/image2168.png"/><Relationship Id="rId434" Type="http://schemas.openxmlformats.org/officeDocument/2006/relationships/customXml" Target="../ink/ink2727.xml"/><Relationship Id="rId641" Type="http://schemas.openxmlformats.org/officeDocument/2006/relationships/image" Target="../media/image1958.png"/><Relationship Id="rId739" Type="http://schemas.openxmlformats.org/officeDocument/2006/relationships/image" Target="../media/image2147.png"/><Relationship Id="rId280" Type="http://schemas.openxmlformats.org/officeDocument/2006/relationships/customXml" Target="../ink/ink2650.xml"/><Relationship Id="rId501" Type="http://schemas.openxmlformats.org/officeDocument/2006/relationships/image" Target="../media/image1888.png"/><Relationship Id="rId75" Type="http://schemas.openxmlformats.org/officeDocument/2006/relationships/image" Target="../media/image1675.png"/><Relationship Id="rId140" Type="http://schemas.openxmlformats.org/officeDocument/2006/relationships/customXml" Target="../ink/ink2580.xml"/><Relationship Id="rId378" Type="http://schemas.openxmlformats.org/officeDocument/2006/relationships/customXml" Target="../ink/ink2699.xml"/><Relationship Id="rId585" Type="http://schemas.openxmlformats.org/officeDocument/2006/relationships/image" Target="../media/image1930.png"/><Relationship Id="rId792" Type="http://schemas.openxmlformats.org/officeDocument/2006/relationships/customXml" Target="../ink/ink2906.xml"/><Relationship Id="rId806" Type="http://schemas.openxmlformats.org/officeDocument/2006/relationships/customXml" Target="../ink/ink2913.xml"/><Relationship Id="rId6" Type="http://schemas.openxmlformats.org/officeDocument/2006/relationships/customXml" Target="../ink/ink2513.xml"/><Relationship Id="rId238" Type="http://schemas.openxmlformats.org/officeDocument/2006/relationships/customXml" Target="../ink/ink2629.xml"/><Relationship Id="rId445" Type="http://schemas.openxmlformats.org/officeDocument/2006/relationships/image" Target="../media/image1860.png"/><Relationship Id="rId652" Type="http://schemas.openxmlformats.org/officeDocument/2006/relationships/customXml" Target="../ink/ink2836.xml"/><Relationship Id="rId291" Type="http://schemas.openxmlformats.org/officeDocument/2006/relationships/image" Target="../media/image1783.png"/><Relationship Id="rId305" Type="http://schemas.openxmlformats.org/officeDocument/2006/relationships/image" Target="../media/image1790.png"/><Relationship Id="rId512" Type="http://schemas.openxmlformats.org/officeDocument/2006/relationships/customXml" Target="../ink/ink2766.xml"/><Relationship Id="rId86" Type="http://schemas.openxmlformats.org/officeDocument/2006/relationships/customXml" Target="../ink/ink2553.xml"/><Relationship Id="rId151" Type="http://schemas.openxmlformats.org/officeDocument/2006/relationships/image" Target="../media/image1713.png"/><Relationship Id="rId389" Type="http://schemas.openxmlformats.org/officeDocument/2006/relationships/image" Target="../media/image1832.png"/><Relationship Id="rId596" Type="http://schemas.openxmlformats.org/officeDocument/2006/relationships/customXml" Target="../ink/ink2808.xml"/><Relationship Id="rId817" Type="http://schemas.openxmlformats.org/officeDocument/2006/relationships/image" Target="../media/image2186.png"/><Relationship Id="rId249" Type="http://schemas.openxmlformats.org/officeDocument/2006/relationships/image" Target="../media/image1762.png"/><Relationship Id="rId456" Type="http://schemas.openxmlformats.org/officeDocument/2006/relationships/customXml" Target="../ink/ink2738.xml"/><Relationship Id="rId663" Type="http://schemas.openxmlformats.org/officeDocument/2006/relationships/image" Target="../media/image1969.png"/><Relationship Id="rId13" Type="http://schemas.openxmlformats.org/officeDocument/2006/relationships/image" Target="../media/image1644.png"/><Relationship Id="rId109" Type="http://schemas.openxmlformats.org/officeDocument/2006/relationships/image" Target="../media/image1692.png"/><Relationship Id="rId316" Type="http://schemas.openxmlformats.org/officeDocument/2006/relationships/customXml" Target="../ink/ink2668.xml"/><Relationship Id="rId523" Type="http://schemas.openxmlformats.org/officeDocument/2006/relationships/image" Target="../media/image1899.png"/><Relationship Id="rId97" Type="http://schemas.openxmlformats.org/officeDocument/2006/relationships/image" Target="../media/image1686.png"/><Relationship Id="rId730" Type="http://schemas.openxmlformats.org/officeDocument/2006/relationships/customXml" Target="../ink/ink2875.xml"/><Relationship Id="rId828" Type="http://schemas.openxmlformats.org/officeDocument/2006/relationships/customXml" Target="../ink/ink2924.xml"/><Relationship Id="rId162" Type="http://schemas.openxmlformats.org/officeDocument/2006/relationships/customXml" Target="../ink/ink2591.xml"/><Relationship Id="rId467" Type="http://schemas.openxmlformats.org/officeDocument/2006/relationships/image" Target="../media/image1871.png"/><Relationship Id="rId674" Type="http://schemas.openxmlformats.org/officeDocument/2006/relationships/customXml" Target="../ink/ink2847.xml"/><Relationship Id="rId24" Type="http://schemas.openxmlformats.org/officeDocument/2006/relationships/customXml" Target="../ink/ink2522.xml"/><Relationship Id="rId327" Type="http://schemas.openxmlformats.org/officeDocument/2006/relationships/image" Target="../media/image1801.png"/><Relationship Id="rId534" Type="http://schemas.openxmlformats.org/officeDocument/2006/relationships/customXml" Target="../ink/ink2777.xml"/><Relationship Id="rId741" Type="http://schemas.openxmlformats.org/officeDocument/2006/relationships/image" Target="../media/image2148.png"/><Relationship Id="rId839" Type="http://schemas.openxmlformats.org/officeDocument/2006/relationships/image" Target="../media/image2197.png"/><Relationship Id="rId173" Type="http://schemas.openxmlformats.org/officeDocument/2006/relationships/image" Target="../media/image1724.png"/><Relationship Id="rId380" Type="http://schemas.openxmlformats.org/officeDocument/2006/relationships/customXml" Target="../ink/ink2700.xml"/><Relationship Id="rId601" Type="http://schemas.openxmlformats.org/officeDocument/2006/relationships/image" Target="../media/image1938.png"/><Relationship Id="rId240" Type="http://schemas.openxmlformats.org/officeDocument/2006/relationships/customXml" Target="../ink/ink2630.xml"/><Relationship Id="rId478" Type="http://schemas.openxmlformats.org/officeDocument/2006/relationships/customXml" Target="../ink/ink2749.xml"/><Relationship Id="rId685" Type="http://schemas.openxmlformats.org/officeDocument/2006/relationships/image" Target="../media/image1980.png"/><Relationship Id="rId35" Type="http://schemas.openxmlformats.org/officeDocument/2006/relationships/image" Target="../media/image1655.png"/><Relationship Id="rId100" Type="http://schemas.openxmlformats.org/officeDocument/2006/relationships/customXml" Target="../ink/ink2560.xml"/><Relationship Id="rId338" Type="http://schemas.openxmlformats.org/officeDocument/2006/relationships/customXml" Target="../ink/ink2679.xml"/><Relationship Id="rId545" Type="http://schemas.openxmlformats.org/officeDocument/2006/relationships/image" Target="../media/image1910.png"/><Relationship Id="rId752" Type="http://schemas.openxmlformats.org/officeDocument/2006/relationships/customXml" Target="../ink/ink2886.xml"/><Relationship Id="rId184" Type="http://schemas.openxmlformats.org/officeDocument/2006/relationships/customXml" Target="../ink/ink2602.xml"/><Relationship Id="rId391" Type="http://schemas.openxmlformats.org/officeDocument/2006/relationships/image" Target="../media/image1833.png"/><Relationship Id="rId405" Type="http://schemas.openxmlformats.org/officeDocument/2006/relationships/image" Target="../media/image1840.png"/><Relationship Id="rId612" Type="http://schemas.openxmlformats.org/officeDocument/2006/relationships/customXml" Target="../ink/ink2816.xml"/><Relationship Id="rId251" Type="http://schemas.openxmlformats.org/officeDocument/2006/relationships/image" Target="../media/image1763.png"/><Relationship Id="rId489" Type="http://schemas.openxmlformats.org/officeDocument/2006/relationships/image" Target="../media/image1882.png"/><Relationship Id="rId654" Type="http://schemas.openxmlformats.org/officeDocument/2006/relationships/customXml" Target="../ink/ink2837.xml"/><Relationship Id="rId696" Type="http://schemas.openxmlformats.org/officeDocument/2006/relationships/customXml" Target="../ink/ink2858.xml"/><Relationship Id="rId861" Type="http://schemas.openxmlformats.org/officeDocument/2006/relationships/image" Target="../media/image2208.png"/><Relationship Id="rId46" Type="http://schemas.openxmlformats.org/officeDocument/2006/relationships/customXml" Target="../ink/ink2533.xml"/><Relationship Id="rId293" Type="http://schemas.openxmlformats.org/officeDocument/2006/relationships/image" Target="../media/image1784.png"/><Relationship Id="rId307" Type="http://schemas.openxmlformats.org/officeDocument/2006/relationships/image" Target="../media/image1791.png"/><Relationship Id="rId349" Type="http://schemas.openxmlformats.org/officeDocument/2006/relationships/image" Target="../media/image1812.png"/><Relationship Id="rId514" Type="http://schemas.openxmlformats.org/officeDocument/2006/relationships/customXml" Target="../ink/ink2767.xml"/><Relationship Id="rId556" Type="http://schemas.openxmlformats.org/officeDocument/2006/relationships/customXml" Target="../ink/ink2788.xml"/><Relationship Id="rId721" Type="http://schemas.openxmlformats.org/officeDocument/2006/relationships/image" Target="../media/image1998.png"/><Relationship Id="rId763" Type="http://schemas.openxmlformats.org/officeDocument/2006/relationships/image" Target="../media/image2159.png"/><Relationship Id="rId88" Type="http://schemas.openxmlformats.org/officeDocument/2006/relationships/customXml" Target="../ink/ink2554.xml"/><Relationship Id="rId111" Type="http://schemas.openxmlformats.org/officeDocument/2006/relationships/image" Target="../media/image1693.png"/><Relationship Id="rId153" Type="http://schemas.openxmlformats.org/officeDocument/2006/relationships/image" Target="../media/image1714.png"/><Relationship Id="rId195" Type="http://schemas.openxmlformats.org/officeDocument/2006/relationships/image" Target="../media/image1735.png"/><Relationship Id="rId209" Type="http://schemas.openxmlformats.org/officeDocument/2006/relationships/image" Target="../media/image1742.png"/><Relationship Id="rId360" Type="http://schemas.openxmlformats.org/officeDocument/2006/relationships/customXml" Target="../ink/ink2690.xml"/><Relationship Id="rId416" Type="http://schemas.openxmlformats.org/officeDocument/2006/relationships/customXml" Target="../ink/ink2718.xml"/><Relationship Id="rId598" Type="http://schemas.openxmlformats.org/officeDocument/2006/relationships/customXml" Target="../ink/ink2809.xml"/><Relationship Id="rId819" Type="http://schemas.openxmlformats.org/officeDocument/2006/relationships/image" Target="../media/image2187.png"/><Relationship Id="rId220" Type="http://schemas.openxmlformats.org/officeDocument/2006/relationships/customXml" Target="../ink/ink2620.xml"/><Relationship Id="rId458" Type="http://schemas.openxmlformats.org/officeDocument/2006/relationships/customXml" Target="../ink/ink2739.xml"/><Relationship Id="rId623" Type="http://schemas.openxmlformats.org/officeDocument/2006/relationships/image" Target="../media/image1949.png"/><Relationship Id="rId665" Type="http://schemas.openxmlformats.org/officeDocument/2006/relationships/image" Target="../media/image1970.png"/><Relationship Id="rId830" Type="http://schemas.openxmlformats.org/officeDocument/2006/relationships/customXml" Target="../ink/ink2925.xml"/><Relationship Id="rId15" Type="http://schemas.openxmlformats.org/officeDocument/2006/relationships/image" Target="../media/image1645.png"/><Relationship Id="rId57" Type="http://schemas.openxmlformats.org/officeDocument/2006/relationships/image" Target="../media/image1666.png"/><Relationship Id="rId262" Type="http://schemas.openxmlformats.org/officeDocument/2006/relationships/customXml" Target="../ink/ink2641.xml"/><Relationship Id="rId318" Type="http://schemas.openxmlformats.org/officeDocument/2006/relationships/customXml" Target="../ink/ink2669.xml"/><Relationship Id="rId525" Type="http://schemas.openxmlformats.org/officeDocument/2006/relationships/image" Target="../media/image1900.png"/><Relationship Id="rId567" Type="http://schemas.openxmlformats.org/officeDocument/2006/relationships/image" Target="../media/image1921.png"/><Relationship Id="rId732" Type="http://schemas.openxmlformats.org/officeDocument/2006/relationships/customXml" Target="../ink/ink2876.xml"/><Relationship Id="rId99" Type="http://schemas.openxmlformats.org/officeDocument/2006/relationships/image" Target="../media/image1687.png"/><Relationship Id="rId122" Type="http://schemas.openxmlformats.org/officeDocument/2006/relationships/customXml" Target="../ink/ink2571.xml"/><Relationship Id="rId164" Type="http://schemas.openxmlformats.org/officeDocument/2006/relationships/customXml" Target="../ink/ink2592.xml"/><Relationship Id="rId371" Type="http://schemas.openxmlformats.org/officeDocument/2006/relationships/image" Target="../media/image1823.png"/><Relationship Id="rId774" Type="http://schemas.openxmlformats.org/officeDocument/2006/relationships/customXml" Target="../ink/ink2897.xml"/><Relationship Id="rId427" Type="http://schemas.openxmlformats.org/officeDocument/2006/relationships/image" Target="../media/image1851.png"/><Relationship Id="rId469" Type="http://schemas.openxmlformats.org/officeDocument/2006/relationships/image" Target="../media/image1872.png"/><Relationship Id="rId634" Type="http://schemas.openxmlformats.org/officeDocument/2006/relationships/customXml" Target="../ink/ink2827.xml"/><Relationship Id="rId676" Type="http://schemas.openxmlformats.org/officeDocument/2006/relationships/customXml" Target="../ink/ink2848.xml"/><Relationship Id="rId841" Type="http://schemas.openxmlformats.org/officeDocument/2006/relationships/image" Target="../media/image2198.png"/><Relationship Id="rId26" Type="http://schemas.openxmlformats.org/officeDocument/2006/relationships/customXml" Target="../ink/ink2523.xml"/><Relationship Id="rId231" Type="http://schemas.openxmlformats.org/officeDocument/2006/relationships/image" Target="../media/image1753.png"/><Relationship Id="rId273" Type="http://schemas.openxmlformats.org/officeDocument/2006/relationships/image" Target="../media/image1774.png"/><Relationship Id="rId329" Type="http://schemas.openxmlformats.org/officeDocument/2006/relationships/image" Target="../media/image1802.png"/><Relationship Id="rId480" Type="http://schemas.openxmlformats.org/officeDocument/2006/relationships/customXml" Target="../ink/ink2750.xml"/><Relationship Id="rId536" Type="http://schemas.openxmlformats.org/officeDocument/2006/relationships/customXml" Target="../ink/ink2778.xml"/><Relationship Id="rId701" Type="http://schemas.openxmlformats.org/officeDocument/2006/relationships/image" Target="../media/image1988.png"/><Relationship Id="rId68" Type="http://schemas.openxmlformats.org/officeDocument/2006/relationships/customXml" Target="../ink/ink2544.xml"/><Relationship Id="rId133" Type="http://schemas.openxmlformats.org/officeDocument/2006/relationships/image" Target="../media/image1704.png"/><Relationship Id="rId175" Type="http://schemas.openxmlformats.org/officeDocument/2006/relationships/image" Target="../media/image1725.png"/><Relationship Id="rId340" Type="http://schemas.openxmlformats.org/officeDocument/2006/relationships/customXml" Target="../ink/ink2680.xml"/><Relationship Id="rId578" Type="http://schemas.openxmlformats.org/officeDocument/2006/relationships/customXml" Target="../ink/ink2799.xml"/><Relationship Id="rId743" Type="http://schemas.openxmlformats.org/officeDocument/2006/relationships/image" Target="../media/image2149.png"/><Relationship Id="rId785" Type="http://schemas.openxmlformats.org/officeDocument/2006/relationships/image" Target="../media/image2170.png"/><Relationship Id="rId200" Type="http://schemas.openxmlformats.org/officeDocument/2006/relationships/customXml" Target="../ink/ink2610.xml"/><Relationship Id="rId382" Type="http://schemas.openxmlformats.org/officeDocument/2006/relationships/customXml" Target="../ink/ink2701.xml"/><Relationship Id="rId438" Type="http://schemas.openxmlformats.org/officeDocument/2006/relationships/customXml" Target="../ink/ink2729.xml"/><Relationship Id="rId603" Type="http://schemas.openxmlformats.org/officeDocument/2006/relationships/image" Target="../media/image1939.png"/><Relationship Id="rId645" Type="http://schemas.openxmlformats.org/officeDocument/2006/relationships/image" Target="../media/image1960.png"/><Relationship Id="rId687" Type="http://schemas.openxmlformats.org/officeDocument/2006/relationships/image" Target="../media/image1981.png"/><Relationship Id="rId810" Type="http://schemas.openxmlformats.org/officeDocument/2006/relationships/customXml" Target="../ink/ink2915.xml"/><Relationship Id="rId852" Type="http://schemas.openxmlformats.org/officeDocument/2006/relationships/customXml" Target="../ink/ink2936.xml"/><Relationship Id="rId242" Type="http://schemas.openxmlformats.org/officeDocument/2006/relationships/customXml" Target="../ink/ink2631.xml"/><Relationship Id="rId284" Type="http://schemas.openxmlformats.org/officeDocument/2006/relationships/customXml" Target="../ink/ink2652.xml"/><Relationship Id="rId491" Type="http://schemas.openxmlformats.org/officeDocument/2006/relationships/image" Target="../media/image1883.png"/><Relationship Id="rId505" Type="http://schemas.openxmlformats.org/officeDocument/2006/relationships/image" Target="../media/image1890.png"/><Relationship Id="rId712" Type="http://schemas.openxmlformats.org/officeDocument/2006/relationships/customXml" Target="../ink/ink2866.xml"/><Relationship Id="rId37" Type="http://schemas.openxmlformats.org/officeDocument/2006/relationships/image" Target="../media/image1656.png"/><Relationship Id="rId79" Type="http://schemas.openxmlformats.org/officeDocument/2006/relationships/image" Target="../media/image1677.png"/><Relationship Id="rId102" Type="http://schemas.openxmlformats.org/officeDocument/2006/relationships/customXml" Target="../ink/ink2561.xml"/><Relationship Id="rId144" Type="http://schemas.openxmlformats.org/officeDocument/2006/relationships/customXml" Target="../ink/ink2582.xml"/><Relationship Id="rId547" Type="http://schemas.openxmlformats.org/officeDocument/2006/relationships/image" Target="../media/image1911.png"/><Relationship Id="rId589" Type="http://schemas.openxmlformats.org/officeDocument/2006/relationships/image" Target="../media/image1932.png"/><Relationship Id="rId754" Type="http://schemas.openxmlformats.org/officeDocument/2006/relationships/customXml" Target="../ink/ink2887.xml"/><Relationship Id="rId796" Type="http://schemas.openxmlformats.org/officeDocument/2006/relationships/customXml" Target="../ink/ink2908.xml"/><Relationship Id="rId90" Type="http://schemas.openxmlformats.org/officeDocument/2006/relationships/customXml" Target="../ink/ink2555.xml"/><Relationship Id="rId186" Type="http://schemas.openxmlformats.org/officeDocument/2006/relationships/customXml" Target="../ink/ink2603.xml"/><Relationship Id="rId351" Type="http://schemas.openxmlformats.org/officeDocument/2006/relationships/image" Target="../media/image1813.png"/><Relationship Id="rId393" Type="http://schemas.openxmlformats.org/officeDocument/2006/relationships/image" Target="../media/image1834.png"/><Relationship Id="rId407" Type="http://schemas.openxmlformats.org/officeDocument/2006/relationships/image" Target="../media/image1841.png"/><Relationship Id="rId449" Type="http://schemas.openxmlformats.org/officeDocument/2006/relationships/image" Target="../media/image1862.png"/><Relationship Id="rId614" Type="http://schemas.openxmlformats.org/officeDocument/2006/relationships/customXml" Target="../ink/ink2817.xml"/><Relationship Id="rId656" Type="http://schemas.openxmlformats.org/officeDocument/2006/relationships/customXml" Target="../ink/ink2838.xml"/><Relationship Id="rId821" Type="http://schemas.openxmlformats.org/officeDocument/2006/relationships/image" Target="../media/image2188.png"/><Relationship Id="rId863" Type="http://schemas.openxmlformats.org/officeDocument/2006/relationships/image" Target="../media/image2209.png"/><Relationship Id="rId211" Type="http://schemas.openxmlformats.org/officeDocument/2006/relationships/image" Target="../media/image1743.png"/><Relationship Id="rId253" Type="http://schemas.openxmlformats.org/officeDocument/2006/relationships/image" Target="../media/image1764.png"/><Relationship Id="rId295" Type="http://schemas.openxmlformats.org/officeDocument/2006/relationships/image" Target="../media/image1785.png"/><Relationship Id="rId309" Type="http://schemas.openxmlformats.org/officeDocument/2006/relationships/image" Target="../media/image1792.png"/><Relationship Id="rId460" Type="http://schemas.openxmlformats.org/officeDocument/2006/relationships/customXml" Target="../ink/ink2740.xml"/><Relationship Id="rId516" Type="http://schemas.openxmlformats.org/officeDocument/2006/relationships/customXml" Target="../ink/ink2768.xml"/><Relationship Id="rId698" Type="http://schemas.openxmlformats.org/officeDocument/2006/relationships/customXml" Target="../ink/ink2859.xml"/><Relationship Id="rId48" Type="http://schemas.openxmlformats.org/officeDocument/2006/relationships/customXml" Target="../ink/ink2534.xml"/><Relationship Id="rId113" Type="http://schemas.openxmlformats.org/officeDocument/2006/relationships/image" Target="../media/image1694.png"/><Relationship Id="rId320" Type="http://schemas.openxmlformats.org/officeDocument/2006/relationships/customXml" Target="../ink/ink2670.xml"/><Relationship Id="rId558" Type="http://schemas.openxmlformats.org/officeDocument/2006/relationships/customXml" Target="../ink/ink2789.xml"/><Relationship Id="rId723" Type="http://schemas.openxmlformats.org/officeDocument/2006/relationships/image" Target="../media/image1999.png"/><Relationship Id="rId765" Type="http://schemas.openxmlformats.org/officeDocument/2006/relationships/image" Target="../media/image2160.png"/><Relationship Id="rId155" Type="http://schemas.openxmlformats.org/officeDocument/2006/relationships/image" Target="../media/image1715.png"/><Relationship Id="rId197" Type="http://schemas.openxmlformats.org/officeDocument/2006/relationships/image" Target="../media/image1736.png"/><Relationship Id="rId362" Type="http://schemas.openxmlformats.org/officeDocument/2006/relationships/customXml" Target="../ink/ink2691.xml"/><Relationship Id="rId418" Type="http://schemas.openxmlformats.org/officeDocument/2006/relationships/customXml" Target="../ink/ink2719.xml"/><Relationship Id="rId625" Type="http://schemas.openxmlformats.org/officeDocument/2006/relationships/image" Target="../media/image1950.png"/><Relationship Id="rId832" Type="http://schemas.openxmlformats.org/officeDocument/2006/relationships/customXml" Target="../ink/ink2926.xml"/><Relationship Id="rId222" Type="http://schemas.openxmlformats.org/officeDocument/2006/relationships/customXml" Target="../ink/ink2621.xml"/><Relationship Id="rId264" Type="http://schemas.openxmlformats.org/officeDocument/2006/relationships/customXml" Target="../ink/ink2642.xml"/><Relationship Id="rId471" Type="http://schemas.openxmlformats.org/officeDocument/2006/relationships/image" Target="../media/image1873.png"/><Relationship Id="rId667" Type="http://schemas.openxmlformats.org/officeDocument/2006/relationships/image" Target="../media/image1971.png"/><Relationship Id="rId17" Type="http://schemas.openxmlformats.org/officeDocument/2006/relationships/image" Target="../media/image1646.png"/><Relationship Id="rId59" Type="http://schemas.openxmlformats.org/officeDocument/2006/relationships/image" Target="../media/image1667.png"/><Relationship Id="rId124" Type="http://schemas.openxmlformats.org/officeDocument/2006/relationships/customXml" Target="../ink/ink2572.xml"/><Relationship Id="rId527" Type="http://schemas.openxmlformats.org/officeDocument/2006/relationships/image" Target="../media/image1901.png"/><Relationship Id="rId569" Type="http://schemas.openxmlformats.org/officeDocument/2006/relationships/image" Target="../media/image1922.png"/><Relationship Id="rId734" Type="http://schemas.openxmlformats.org/officeDocument/2006/relationships/customXml" Target="../ink/ink2877.xml"/><Relationship Id="rId776" Type="http://schemas.openxmlformats.org/officeDocument/2006/relationships/customXml" Target="../ink/ink2898.xml"/><Relationship Id="rId70" Type="http://schemas.openxmlformats.org/officeDocument/2006/relationships/customXml" Target="../ink/ink2545.xml"/><Relationship Id="rId166" Type="http://schemas.openxmlformats.org/officeDocument/2006/relationships/customXml" Target="../ink/ink2593.xml"/><Relationship Id="rId331" Type="http://schemas.openxmlformats.org/officeDocument/2006/relationships/image" Target="../media/image1803.png"/><Relationship Id="rId373" Type="http://schemas.openxmlformats.org/officeDocument/2006/relationships/image" Target="../media/image1824.png"/><Relationship Id="rId429" Type="http://schemas.openxmlformats.org/officeDocument/2006/relationships/image" Target="../media/image1852.png"/><Relationship Id="rId580" Type="http://schemas.openxmlformats.org/officeDocument/2006/relationships/customXml" Target="../ink/ink2800.xml"/><Relationship Id="rId636" Type="http://schemas.openxmlformats.org/officeDocument/2006/relationships/customXml" Target="../ink/ink2828.xml"/><Relationship Id="rId801" Type="http://schemas.openxmlformats.org/officeDocument/2006/relationships/image" Target="../media/image217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754.png"/><Relationship Id="rId440" Type="http://schemas.openxmlformats.org/officeDocument/2006/relationships/customXml" Target="../ink/ink2730.xml"/><Relationship Id="rId678" Type="http://schemas.openxmlformats.org/officeDocument/2006/relationships/customXml" Target="../ink/ink2849.xml"/><Relationship Id="rId843" Type="http://schemas.openxmlformats.org/officeDocument/2006/relationships/image" Target="../media/image2199.png"/><Relationship Id="rId28" Type="http://schemas.openxmlformats.org/officeDocument/2006/relationships/customXml" Target="../ink/ink2524.xml"/><Relationship Id="rId275" Type="http://schemas.openxmlformats.org/officeDocument/2006/relationships/image" Target="../media/image1775.png"/><Relationship Id="rId300" Type="http://schemas.openxmlformats.org/officeDocument/2006/relationships/customXml" Target="../ink/ink2660.xml"/><Relationship Id="rId482" Type="http://schemas.openxmlformats.org/officeDocument/2006/relationships/customXml" Target="../ink/ink2751.xml"/><Relationship Id="rId538" Type="http://schemas.openxmlformats.org/officeDocument/2006/relationships/customXml" Target="../ink/ink2779.xml"/><Relationship Id="rId703" Type="http://schemas.openxmlformats.org/officeDocument/2006/relationships/image" Target="../media/image1989.png"/><Relationship Id="rId745" Type="http://schemas.openxmlformats.org/officeDocument/2006/relationships/image" Target="../media/image2150.png"/><Relationship Id="rId81" Type="http://schemas.openxmlformats.org/officeDocument/2006/relationships/image" Target="../media/image1678.png"/><Relationship Id="rId135" Type="http://schemas.openxmlformats.org/officeDocument/2006/relationships/image" Target="../media/image1705.png"/><Relationship Id="rId177" Type="http://schemas.openxmlformats.org/officeDocument/2006/relationships/image" Target="../media/image1726.png"/><Relationship Id="rId342" Type="http://schemas.openxmlformats.org/officeDocument/2006/relationships/customXml" Target="../ink/ink2681.xml"/><Relationship Id="rId384" Type="http://schemas.openxmlformats.org/officeDocument/2006/relationships/customXml" Target="../ink/ink2702.xml"/><Relationship Id="rId591" Type="http://schemas.openxmlformats.org/officeDocument/2006/relationships/image" Target="../media/image1933.png"/><Relationship Id="rId605" Type="http://schemas.openxmlformats.org/officeDocument/2006/relationships/image" Target="../media/image1940.png"/><Relationship Id="rId787" Type="http://schemas.openxmlformats.org/officeDocument/2006/relationships/image" Target="../media/image2171.png"/><Relationship Id="rId812" Type="http://schemas.openxmlformats.org/officeDocument/2006/relationships/customXml" Target="../ink/ink2916.xml"/><Relationship Id="rId202" Type="http://schemas.openxmlformats.org/officeDocument/2006/relationships/customXml" Target="../ink/ink2611.xml"/><Relationship Id="rId244" Type="http://schemas.openxmlformats.org/officeDocument/2006/relationships/customXml" Target="../ink/ink2632.xml"/><Relationship Id="rId647" Type="http://schemas.openxmlformats.org/officeDocument/2006/relationships/image" Target="../media/image1961.png"/><Relationship Id="rId689" Type="http://schemas.openxmlformats.org/officeDocument/2006/relationships/image" Target="../media/image1982.png"/><Relationship Id="rId854" Type="http://schemas.openxmlformats.org/officeDocument/2006/relationships/customXml" Target="../ink/ink2937.xml"/><Relationship Id="rId39" Type="http://schemas.openxmlformats.org/officeDocument/2006/relationships/image" Target="../media/image1657.png"/><Relationship Id="rId286" Type="http://schemas.openxmlformats.org/officeDocument/2006/relationships/customXml" Target="../ink/ink2653.xml"/><Relationship Id="rId451" Type="http://schemas.openxmlformats.org/officeDocument/2006/relationships/image" Target="../media/image1863.png"/><Relationship Id="rId493" Type="http://schemas.openxmlformats.org/officeDocument/2006/relationships/image" Target="../media/image1884.png"/><Relationship Id="rId507" Type="http://schemas.openxmlformats.org/officeDocument/2006/relationships/image" Target="../media/image1891.png"/><Relationship Id="rId549" Type="http://schemas.openxmlformats.org/officeDocument/2006/relationships/image" Target="../media/image1912.png"/><Relationship Id="rId714" Type="http://schemas.openxmlformats.org/officeDocument/2006/relationships/customXml" Target="../ink/ink2867.xml"/><Relationship Id="rId756" Type="http://schemas.openxmlformats.org/officeDocument/2006/relationships/customXml" Target="../ink/ink2888.xml"/><Relationship Id="rId50" Type="http://schemas.openxmlformats.org/officeDocument/2006/relationships/customXml" Target="../ink/ink2535.xml"/><Relationship Id="rId104" Type="http://schemas.openxmlformats.org/officeDocument/2006/relationships/customXml" Target="../ink/ink2562.xml"/><Relationship Id="rId146" Type="http://schemas.openxmlformats.org/officeDocument/2006/relationships/customXml" Target="../ink/ink2583.xml"/><Relationship Id="rId188" Type="http://schemas.openxmlformats.org/officeDocument/2006/relationships/customXml" Target="../ink/ink2604.xml"/><Relationship Id="rId311" Type="http://schemas.openxmlformats.org/officeDocument/2006/relationships/image" Target="../media/image1793.png"/><Relationship Id="rId353" Type="http://schemas.openxmlformats.org/officeDocument/2006/relationships/image" Target="../media/image1814.png"/><Relationship Id="rId395" Type="http://schemas.openxmlformats.org/officeDocument/2006/relationships/image" Target="../media/image1835.png"/><Relationship Id="rId409" Type="http://schemas.openxmlformats.org/officeDocument/2006/relationships/image" Target="../media/image1842.png"/><Relationship Id="rId560" Type="http://schemas.openxmlformats.org/officeDocument/2006/relationships/customXml" Target="../ink/ink2790.xml"/><Relationship Id="rId798" Type="http://schemas.openxmlformats.org/officeDocument/2006/relationships/customXml" Target="../ink/ink2909.xml"/><Relationship Id="rId92" Type="http://schemas.openxmlformats.org/officeDocument/2006/relationships/customXml" Target="../ink/ink2556.xml"/><Relationship Id="rId213" Type="http://schemas.openxmlformats.org/officeDocument/2006/relationships/image" Target="../media/image1744.png"/><Relationship Id="rId420" Type="http://schemas.openxmlformats.org/officeDocument/2006/relationships/customXml" Target="../ink/ink2720.xml"/><Relationship Id="rId616" Type="http://schemas.openxmlformats.org/officeDocument/2006/relationships/customXml" Target="../ink/ink2818.xml"/><Relationship Id="rId658" Type="http://schemas.openxmlformats.org/officeDocument/2006/relationships/customXml" Target="../ink/ink2839.xml"/><Relationship Id="rId823" Type="http://schemas.openxmlformats.org/officeDocument/2006/relationships/image" Target="../media/image2189.png"/><Relationship Id="rId865" Type="http://schemas.openxmlformats.org/officeDocument/2006/relationships/image" Target="../media/image2210.png"/><Relationship Id="rId255" Type="http://schemas.openxmlformats.org/officeDocument/2006/relationships/image" Target="../media/image1765.png"/><Relationship Id="rId297" Type="http://schemas.openxmlformats.org/officeDocument/2006/relationships/image" Target="../media/image1786.png"/><Relationship Id="rId462" Type="http://schemas.openxmlformats.org/officeDocument/2006/relationships/customXml" Target="../ink/ink2741.xml"/><Relationship Id="rId518" Type="http://schemas.openxmlformats.org/officeDocument/2006/relationships/customXml" Target="../ink/ink2769.xml"/><Relationship Id="rId725" Type="http://schemas.openxmlformats.org/officeDocument/2006/relationships/image" Target="../media/image2000.png"/><Relationship Id="rId115" Type="http://schemas.openxmlformats.org/officeDocument/2006/relationships/image" Target="../media/image1695.png"/><Relationship Id="rId157" Type="http://schemas.openxmlformats.org/officeDocument/2006/relationships/image" Target="../media/image1716.png"/><Relationship Id="rId322" Type="http://schemas.openxmlformats.org/officeDocument/2006/relationships/customXml" Target="../ink/ink2671.xml"/><Relationship Id="rId364" Type="http://schemas.openxmlformats.org/officeDocument/2006/relationships/customXml" Target="../ink/ink2692.xml"/><Relationship Id="rId767" Type="http://schemas.openxmlformats.org/officeDocument/2006/relationships/image" Target="../media/image2161.png"/><Relationship Id="rId61" Type="http://schemas.openxmlformats.org/officeDocument/2006/relationships/image" Target="../media/image1668.png"/><Relationship Id="rId199" Type="http://schemas.openxmlformats.org/officeDocument/2006/relationships/image" Target="../media/image1737.png"/><Relationship Id="rId571" Type="http://schemas.openxmlformats.org/officeDocument/2006/relationships/image" Target="../media/image1923.png"/><Relationship Id="rId627" Type="http://schemas.openxmlformats.org/officeDocument/2006/relationships/image" Target="../media/image1951.png"/><Relationship Id="rId669" Type="http://schemas.openxmlformats.org/officeDocument/2006/relationships/image" Target="../media/image1972.png"/><Relationship Id="rId834" Type="http://schemas.openxmlformats.org/officeDocument/2006/relationships/customXml" Target="../ink/ink2927.xml"/><Relationship Id="rId19" Type="http://schemas.openxmlformats.org/officeDocument/2006/relationships/image" Target="../media/image1647.png"/><Relationship Id="rId224" Type="http://schemas.openxmlformats.org/officeDocument/2006/relationships/customXml" Target="../ink/ink2622.xml"/><Relationship Id="rId266" Type="http://schemas.openxmlformats.org/officeDocument/2006/relationships/customXml" Target="../ink/ink2643.xml"/><Relationship Id="rId431" Type="http://schemas.openxmlformats.org/officeDocument/2006/relationships/image" Target="../media/image1853.png"/><Relationship Id="rId473" Type="http://schemas.openxmlformats.org/officeDocument/2006/relationships/image" Target="../media/image1874.png"/><Relationship Id="rId529" Type="http://schemas.openxmlformats.org/officeDocument/2006/relationships/image" Target="../media/image1902.png"/><Relationship Id="rId680" Type="http://schemas.openxmlformats.org/officeDocument/2006/relationships/customXml" Target="../ink/ink2850.xml"/><Relationship Id="rId736" Type="http://schemas.openxmlformats.org/officeDocument/2006/relationships/customXml" Target="../ink/ink2878.xml"/><Relationship Id="rId30" Type="http://schemas.openxmlformats.org/officeDocument/2006/relationships/customXml" Target="../ink/ink2525.xml"/><Relationship Id="rId126" Type="http://schemas.openxmlformats.org/officeDocument/2006/relationships/customXml" Target="../ink/ink2573.xml"/><Relationship Id="rId168" Type="http://schemas.openxmlformats.org/officeDocument/2006/relationships/customXml" Target="../ink/ink2594.xml"/><Relationship Id="rId333" Type="http://schemas.openxmlformats.org/officeDocument/2006/relationships/image" Target="../media/image1804.png"/><Relationship Id="rId540" Type="http://schemas.openxmlformats.org/officeDocument/2006/relationships/customXml" Target="../ink/ink2780.xml"/><Relationship Id="rId778" Type="http://schemas.openxmlformats.org/officeDocument/2006/relationships/customXml" Target="../ink/ink2899.xml"/><Relationship Id="rId72" Type="http://schemas.openxmlformats.org/officeDocument/2006/relationships/customXml" Target="../ink/ink2546.xml"/><Relationship Id="rId375" Type="http://schemas.openxmlformats.org/officeDocument/2006/relationships/image" Target="../media/image1825.png"/><Relationship Id="rId582" Type="http://schemas.openxmlformats.org/officeDocument/2006/relationships/customXml" Target="../ink/ink2801.xml"/><Relationship Id="rId638" Type="http://schemas.openxmlformats.org/officeDocument/2006/relationships/customXml" Target="../ink/ink2829.xml"/><Relationship Id="rId803" Type="http://schemas.openxmlformats.org/officeDocument/2006/relationships/image" Target="../media/image2179.png"/><Relationship Id="rId845" Type="http://schemas.openxmlformats.org/officeDocument/2006/relationships/image" Target="../media/image2200.png"/><Relationship Id="rId3" Type="http://schemas.openxmlformats.org/officeDocument/2006/relationships/image" Target="../media/image1640.png"/><Relationship Id="rId235" Type="http://schemas.openxmlformats.org/officeDocument/2006/relationships/image" Target="../media/image1755.png"/><Relationship Id="rId277" Type="http://schemas.openxmlformats.org/officeDocument/2006/relationships/image" Target="../media/image1776.png"/><Relationship Id="rId400" Type="http://schemas.openxmlformats.org/officeDocument/2006/relationships/customXml" Target="../ink/ink2710.xml"/><Relationship Id="rId442" Type="http://schemas.openxmlformats.org/officeDocument/2006/relationships/customXml" Target="../ink/ink2731.xml"/><Relationship Id="rId484" Type="http://schemas.openxmlformats.org/officeDocument/2006/relationships/customXml" Target="../ink/ink2752.xml"/><Relationship Id="rId705" Type="http://schemas.openxmlformats.org/officeDocument/2006/relationships/image" Target="../media/image1990.png"/><Relationship Id="rId137" Type="http://schemas.openxmlformats.org/officeDocument/2006/relationships/image" Target="../media/image1706.png"/><Relationship Id="rId302" Type="http://schemas.openxmlformats.org/officeDocument/2006/relationships/customXml" Target="../ink/ink2661.xml"/><Relationship Id="rId344" Type="http://schemas.openxmlformats.org/officeDocument/2006/relationships/customXml" Target="../ink/ink2682.xml"/><Relationship Id="rId691" Type="http://schemas.openxmlformats.org/officeDocument/2006/relationships/image" Target="../media/image1983.png"/><Relationship Id="rId747" Type="http://schemas.openxmlformats.org/officeDocument/2006/relationships/image" Target="../media/image2151.png"/><Relationship Id="rId789" Type="http://schemas.openxmlformats.org/officeDocument/2006/relationships/image" Target="../media/image2172.png"/><Relationship Id="rId41" Type="http://schemas.openxmlformats.org/officeDocument/2006/relationships/image" Target="../media/image1658.png"/><Relationship Id="rId83" Type="http://schemas.openxmlformats.org/officeDocument/2006/relationships/image" Target="../media/image1679.png"/><Relationship Id="rId179" Type="http://schemas.openxmlformats.org/officeDocument/2006/relationships/image" Target="../media/image1727.png"/><Relationship Id="rId386" Type="http://schemas.openxmlformats.org/officeDocument/2006/relationships/customXml" Target="../ink/ink2703.xml"/><Relationship Id="rId551" Type="http://schemas.openxmlformats.org/officeDocument/2006/relationships/image" Target="../media/image1913.png"/><Relationship Id="rId593" Type="http://schemas.openxmlformats.org/officeDocument/2006/relationships/image" Target="../media/image1934.png"/><Relationship Id="rId607" Type="http://schemas.openxmlformats.org/officeDocument/2006/relationships/image" Target="../media/image1941.png"/><Relationship Id="rId649" Type="http://schemas.openxmlformats.org/officeDocument/2006/relationships/image" Target="../media/image1962.png"/><Relationship Id="rId814" Type="http://schemas.openxmlformats.org/officeDocument/2006/relationships/customXml" Target="../ink/ink2917.xml"/><Relationship Id="rId856" Type="http://schemas.openxmlformats.org/officeDocument/2006/relationships/customXml" Target="../ink/ink2938.xml"/><Relationship Id="rId190" Type="http://schemas.openxmlformats.org/officeDocument/2006/relationships/customXml" Target="../ink/ink2605.xml"/><Relationship Id="rId204" Type="http://schemas.openxmlformats.org/officeDocument/2006/relationships/customXml" Target="../ink/ink2612.xml"/><Relationship Id="rId246" Type="http://schemas.openxmlformats.org/officeDocument/2006/relationships/customXml" Target="../ink/ink2633.xml"/><Relationship Id="rId288" Type="http://schemas.openxmlformats.org/officeDocument/2006/relationships/customXml" Target="../ink/ink2654.xml"/><Relationship Id="rId411" Type="http://schemas.openxmlformats.org/officeDocument/2006/relationships/image" Target="../media/image1843.png"/><Relationship Id="rId453" Type="http://schemas.openxmlformats.org/officeDocument/2006/relationships/image" Target="../media/image1864.png"/><Relationship Id="rId509" Type="http://schemas.openxmlformats.org/officeDocument/2006/relationships/image" Target="../media/image1892.png"/><Relationship Id="rId660" Type="http://schemas.openxmlformats.org/officeDocument/2006/relationships/customXml" Target="../ink/ink2840.xml"/><Relationship Id="rId106" Type="http://schemas.openxmlformats.org/officeDocument/2006/relationships/customXml" Target="../ink/ink2563.xml"/><Relationship Id="rId313" Type="http://schemas.openxmlformats.org/officeDocument/2006/relationships/image" Target="../media/image1794.png"/><Relationship Id="rId495" Type="http://schemas.openxmlformats.org/officeDocument/2006/relationships/image" Target="../media/image1885.png"/><Relationship Id="rId716" Type="http://schemas.openxmlformats.org/officeDocument/2006/relationships/customXml" Target="../ink/ink2868.xml"/><Relationship Id="rId758" Type="http://schemas.openxmlformats.org/officeDocument/2006/relationships/customXml" Target="../ink/ink2889.xml"/><Relationship Id="rId10" Type="http://schemas.openxmlformats.org/officeDocument/2006/relationships/customXml" Target="../ink/ink2515.xml"/><Relationship Id="rId52" Type="http://schemas.openxmlformats.org/officeDocument/2006/relationships/customXml" Target="../ink/ink2536.xml"/><Relationship Id="rId94" Type="http://schemas.openxmlformats.org/officeDocument/2006/relationships/customXml" Target="../ink/ink2557.xml"/><Relationship Id="rId148" Type="http://schemas.openxmlformats.org/officeDocument/2006/relationships/customXml" Target="../ink/ink2584.xml"/><Relationship Id="rId355" Type="http://schemas.openxmlformats.org/officeDocument/2006/relationships/image" Target="../media/image1815.png"/><Relationship Id="rId397" Type="http://schemas.openxmlformats.org/officeDocument/2006/relationships/image" Target="../media/image1836.png"/><Relationship Id="rId520" Type="http://schemas.openxmlformats.org/officeDocument/2006/relationships/customXml" Target="../ink/ink2770.xml"/><Relationship Id="rId562" Type="http://schemas.openxmlformats.org/officeDocument/2006/relationships/customXml" Target="../ink/ink2791.xml"/><Relationship Id="rId618" Type="http://schemas.openxmlformats.org/officeDocument/2006/relationships/customXml" Target="../ink/ink2819.xml"/><Relationship Id="rId825" Type="http://schemas.openxmlformats.org/officeDocument/2006/relationships/image" Target="../media/image2190.png"/><Relationship Id="rId215" Type="http://schemas.openxmlformats.org/officeDocument/2006/relationships/image" Target="../media/image1745.png"/><Relationship Id="rId257" Type="http://schemas.openxmlformats.org/officeDocument/2006/relationships/image" Target="../media/image1766.png"/><Relationship Id="rId422" Type="http://schemas.openxmlformats.org/officeDocument/2006/relationships/customXml" Target="../ink/ink2721.xml"/><Relationship Id="rId464" Type="http://schemas.openxmlformats.org/officeDocument/2006/relationships/customXml" Target="../ink/ink2742.xml"/><Relationship Id="rId867" Type="http://schemas.openxmlformats.org/officeDocument/2006/relationships/image" Target="../media/image2211.png"/><Relationship Id="rId299" Type="http://schemas.openxmlformats.org/officeDocument/2006/relationships/image" Target="../media/image1787.png"/><Relationship Id="rId727" Type="http://schemas.openxmlformats.org/officeDocument/2006/relationships/image" Target="../media/image2001.png"/><Relationship Id="rId63" Type="http://schemas.openxmlformats.org/officeDocument/2006/relationships/image" Target="../media/image1669.png"/><Relationship Id="rId159" Type="http://schemas.openxmlformats.org/officeDocument/2006/relationships/image" Target="../media/image1717.png"/><Relationship Id="rId366" Type="http://schemas.openxmlformats.org/officeDocument/2006/relationships/customXml" Target="../ink/ink2693.xml"/><Relationship Id="rId573" Type="http://schemas.openxmlformats.org/officeDocument/2006/relationships/image" Target="../media/image1924.png"/><Relationship Id="rId780" Type="http://schemas.openxmlformats.org/officeDocument/2006/relationships/customXml" Target="../ink/ink2900.xml"/><Relationship Id="rId226" Type="http://schemas.openxmlformats.org/officeDocument/2006/relationships/customXml" Target="../ink/ink2623.xml"/><Relationship Id="rId433" Type="http://schemas.openxmlformats.org/officeDocument/2006/relationships/image" Target="../media/image1854.png"/><Relationship Id="rId640" Type="http://schemas.openxmlformats.org/officeDocument/2006/relationships/customXml" Target="../ink/ink2830.xml"/><Relationship Id="rId738" Type="http://schemas.openxmlformats.org/officeDocument/2006/relationships/customXml" Target="../ink/ink2879.xml"/><Relationship Id="rId74" Type="http://schemas.openxmlformats.org/officeDocument/2006/relationships/customXml" Target="../ink/ink2547.xml"/><Relationship Id="rId377" Type="http://schemas.openxmlformats.org/officeDocument/2006/relationships/image" Target="../media/image1826.png"/><Relationship Id="rId500" Type="http://schemas.openxmlformats.org/officeDocument/2006/relationships/customXml" Target="../ink/ink2760.xml"/><Relationship Id="rId584" Type="http://schemas.openxmlformats.org/officeDocument/2006/relationships/customXml" Target="../ink/ink2802.xml"/><Relationship Id="rId805" Type="http://schemas.openxmlformats.org/officeDocument/2006/relationships/image" Target="../media/image2180.png"/><Relationship Id="rId5" Type="http://schemas.openxmlformats.org/officeDocument/2006/relationships/image" Target="../media/image84.png"/><Relationship Id="rId237" Type="http://schemas.openxmlformats.org/officeDocument/2006/relationships/image" Target="../media/image1756.png"/><Relationship Id="rId791" Type="http://schemas.openxmlformats.org/officeDocument/2006/relationships/image" Target="../media/image2173.png"/><Relationship Id="rId444" Type="http://schemas.openxmlformats.org/officeDocument/2006/relationships/customXml" Target="../ink/ink2732.xml"/><Relationship Id="rId651" Type="http://schemas.openxmlformats.org/officeDocument/2006/relationships/image" Target="../media/image1963.png"/><Relationship Id="rId749" Type="http://schemas.openxmlformats.org/officeDocument/2006/relationships/image" Target="../media/image2152.png"/><Relationship Id="rId290" Type="http://schemas.openxmlformats.org/officeDocument/2006/relationships/customXml" Target="../ink/ink2655.xml"/><Relationship Id="rId304" Type="http://schemas.openxmlformats.org/officeDocument/2006/relationships/customXml" Target="../ink/ink2662.xml"/><Relationship Id="rId388" Type="http://schemas.openxmlformats.org/officeDocument/2006/relationships/customXml" Target="../ink/ink2704.xml"/><Relationship Id="rId511" Type="http://schemas.openxmlformats.org/officeDocument/2006/relationships/image" Target="../media/image1893.png"/><Relationship Id="rId609" Type="http://schemas.openxmlformats.org/officeDocument/2006/relationships/image" Target="../media/image1942.png"/><Relationship Id="rId85" Type="http://schemas.openxmlformats.org/officeDocument/2006/relationships/image" Target="../media/image1680.png"/><Relationship Id="rId150" Type="http://schemas.openxmlformats.org/officeDocument/2006/relationships/customXml" Target="../ink/ink2585.xml"/><Relationship Id="rId595" Type="http://schemas.openxmlformats.org/officeDocument/2006/relationships/image" Target="../media/image1935.png"/><Relationship Id="rId816" Type="http://schemas.openxmlformats.org/officeDocument/2006/relationships/customXml" Target="../ink/ink2918.xml"/><Relationship Id="rId248" Type="http://schemas.openxmlformats.org/officeDocument/2006/relationships/customXml" Target="../ink/ink2634.xml"/><Relationship Id="rId455" Type="http://schemas.openxmlformats.org/officeDocument/2006/relationships/image" Target="../media/image1865.png"/><Relationship Id="rId662" Type="http://schemas.openxmlformats.org/officeDocument/2006/relationships/customXml" Target="../ink/ink2841.xml"/><Relationship Id="rId12" Type="http://schemas.openxmlformats.org/officeDocument/2006/relationships/customXml" Target="../ink/ink2516.xml"/><Relationship Id="rId108" Type="http://schemas.openxmlformats.org/officeDocument/2006/relationships/customXml" Target="../ink/ink2564.xml"/><Relationship Id="rId315" Type="http://schemas.openxmlformats.org/officeDocument/2006/relationships/image" Target="../media/image1795.png"/><Relationship Id="rId522" Type="http://schemas.openxmlformats.org/officeDocument/2006/relationships/customXml" Target="../ink/ink2771.xml"/><Relationship Id="rId96" Type="http://schemas.openxmlformats.org/officeDocument/2006/relationships/customXml" Target="../ink/ink2558.xml"/><Relationship Id="rId161" Type="http://schemas.openxmlformats.org/officeDocument/2006/relationships/image" Target="../media/image1718.png"/><Relationship Id="rId399" Type="http://schemas.openxmlformats.org/officeDocument/2006/relationships/image" Target="../media/image1837.png"/><Relationship Id="rId827" Type="http://schemas.openxmlformats.org/officeDocument/2006/relationships/image" Target="../media/image2191.png"/><Relationship Id="rId259" Type="http://schemas.openxmlformats.org/officeDocument/2006/relationships/image" Target="../media/image1767.png"/><Relationship Id="rId466" Type="http://schemas.openxmlformats.org/officeDocument/2006/relationships/customXml" Target="../ink/ink2743.xml"/><Relationship Id="rId673" Type="http://schemas.openxmlformats.org/officeDocument/2006/relationships/image" Target="../media/image1974.png"/><Relationship Id="rId23" Type="http://schemas.openxmlformats.org/officeDocument/2006/relationships/image" Target="../media/image1649.png"/><Relationship Id="rId119" Type="http://schemas.openxmlformats.org/officeDocument/2006/relationships/image" Target="../media/image1697.png"/><Relationship Id="rId326" Type="http://schemas.openxmlformats.org/officeDocument/2006/relationships/customXml" Target="../ink/ink2673.xml"/><Relationship Id="rId533" Type="http://schemas.openxmlformats.org/officeDocument/2006/relationships/image" Target="../media/image1904.png"/><Relationship Id="rId740" Type="http://schemas.openxmlformats.org/officeDocument/2006/relationships/customXml" Target="../ink/ink2880.xml"/><Relationship Id="rId838" Type="http://schemas.openxmlformats.org/officeDocument/2006/relationships/customXml" Target="../ink/ink2929.xml"/><Relationship Id="rId172" Type="http://schemas.openxmlformats.org/officeDocument/2006/relationships/customXml" Target="../ink/ink2596.xml"/><Relationship Id="rId477" Type="http://schemas.openxmlformats.org/officeDocument/2006/relationships/image" Target="../media/image1876.png"/><Relationship Id="rId600" Type="http://schemas.openxmlformats.org/officeDocument/2006/relationships/customXml" Target="../ink/ink2810.xml"/><Relationship Id="rId684" Type="http://schemas.openxmlformats.org/officeDocument/2006/relationships/customXml" Target="../ink/ink2852.xml"/><Relationship Id="rId337" Type="http://schemas.openxmlformats.org/officeDocument/2006/relationships/image" Target="../media/image1806.png"/><Relationship Id="rId34" Type="http://schemas.openxmlformats.org/officeDocument/2006/relationships/customXml" Target="../ink/ink2527.xml"/><Relationship Id="rId544" Type="http://schemas.openxmlformats.org/officeDocument/2006/relationships/customXml" Target="../ink/ink2782.xml"/><Relationship Id="rId751" Type="http://schemas.openxmlformats.org/officeDocument/2006/relationships/image" Target="../media/image2153.png"/><Relationship Id="rId849" Type="http://schemas.openxmlformats.org/officeDocument/2006/relationships/image" Target="../media/image2202.png"/><Relationship Id="rId183" Type="http://schemas.openxmlformats.org/officeDocument/2006/relationships/image" Target="../media/image1729.png"/><Relationship Id="rId390" Type="http://schemas.openxmlformats.org/officeDocument/2006/relationships/customXml" Target="../ink/ink2705.xml"/><Relationship Id="rId404" Type="http://schemas.openxmlformats.org/officeDocument/2006/relationships/customXml" Target="../ink/ink2712.xml"/><Relationship Id="rId611" Type="http://schemas.openxmlformats.org/officeDocument/2006/relationships/image" Target="../media/image1943.png"/><Relationship Id="rId250" Type="http://schemas.openxmlformats.org/officeDocument/2006/relationships/customXml" Target="../ink/ink2635.xml"/><Relationship Id="rId488" Type="http://schemas.openxmlformats.org/officeDocument/2006/relationships/customXml" Target="../ink/ink2754.xml"/><Relationship Id="rId695" Type="http://schemas.openxmlformats.org/officeDocument/2006/relationships/image" Target="../media/image1985.png"/><Relationship Id="rId709" Type="http://schemas.openxmlformats.org/officeDocument/2006/relationships/image" Target="../media/image1992.png"/><Relationship Id="rId45" Type="http://schemas.openxmlformats.org/officeDocument/2006/relationships/image" Target="../media/image1660.png"/><Relationship Id="rId110" Type="http://schemas.openxmlformats.org/officeDocument/2006/relationships/customXml" Target="../ink/ink2565.xml"/><Relationship Id="rId348" Type="http://schemas.openxmlformats.org/officeDocument/2006/relationships/customXml" Target="../ink/ink2684.xml"/><Relationship Id="rId555" Type="http://schemas.openxmlformats.org/officeDocument/2006/relationships/image" Target="../media/image1915.png"/><Relationship Id="rId762" Type="http://schemas.openxmlformats.org/officeDocument/2006/relationships/customXml" Target="../ink/ink2891.xml"/><Relationship Id="rId194" Type="http://schemas.openxmlformats.org/officeDocument/2006/relationships/customXml" Target="../ink/ink2607.xml"/><Relationship Id="rId208" Type="http://schemas.openxmlformats.org/officeDocument/2006/relationships/customXml" Target="../ink/ink2614.xml"/><Relationship Id="rId415" Type="http://schemas.openxmlformats.org/officeDocument/2006/relationships/image" Target="../media/image1845.png"/><Relationship Id="rId622" Type="http://schemas.openxmlformats.org/officeDocument/2006/relationships/customXml" Target="../ink/ink2821.xml"/><Relationship Id="rId261" Type="http://schemas.openxmlformats.org/officeDocument/2006/relationships/image" Target="../media/image1768.png"/><Relationship Id="rId499" Type="http://schemas.openxmlformats.org/officeDocument/2006/relationships/image" Target="../media/image1887.png"/><Relationship Id="rId56" Type="http://schemas.openxmlformats.org/officeDocument/2006/relationships/customXml" Target="../ink/ink2538.xml"/><Relationship Id="rId359" Type="http://schemas.openxmlformats.org/officeDocument/2006/relationships/image" Target="../media/image1817.png"/><Relationship Id="rId566" Type="http://schemas.openxmlformats.org/officeDocument/2006/relationships/customXml" Target="../ink/ink2793.xml"/><Relationship Id="rId773" Type="http://schemas.openxmlformats.org/officeDocument/2006/relationships/image" Target="../media/image2164.png"/><Relationship Id="rId121" Type="http://schemas.openxmlformats.org/officeDocument/2006/relationships/image" Target="../media/image1698.png"/><Relationship Id="rId219" Type="http://schemas.openxmlformats.org/officeDocument/2006/relationships/image" Target="../media/image1747.png"/><Relationship Id="rId426" Type="http://schemas.openxmlformats.org/officeDocument/2006/relationships/customXml" Target="../ink/ink2723.xml"/><Relationship Id="rId633" Type="http://schemas.openxmlformats.org/officeDocument/2006/relationships/image" Target="../media/image1954.png"/><Relationship Id="rId840" Type="http://schemas.openxmlformats.org/officeDocument/2006/relationships/customXml" Target="../ink/ink2930.xml"/><Relationship Id="rId67" Type="http://schemas.openxmlformats.org/officeDocument/2006/relationships/image" Target="../media/image1671.png"/><Relationship Id="rId272" Type="http://schemas.openxmlformats.org/officeDocument/2006/relationships/customXml" Target="../ink/ink2646.xml"/><Relationship Id="rId577" Type="http://schemas.openxmlformats.org/officeDocument/2006/relationships/image" Target="../media/image1926.png"/><Relationship Id="rId700" Type="http://schemas.openxmlformats.org/officeDocument/2006/relationships/customXml" Target="../ink/ink2860.xml"/><Relationship Id="rId132" Type="http://schemas.openxmlformats.org/officeDocument/2006/relationships/customXml" Target="../ink/ink2576.xml"/><Relationship Id="rId784" Type="http://schemas.openxmlformats.org/officeDocument/2006/relationships/customXml" Target="../ink/ink2902.xml"/><Relationship Id="rId437" Type="http://schemas.openxmlformats.org/officeDocument/2006/relationships/image" Target="../media/image1856.png"/><Relationship Id="rId644" Type="http://schemas.openxmlformats.org/officeDocument/2006/relationships/customXml" Target="../ink/ink2832.xml"/><Relationship Id="rId851" Type="http://schemas.openxmlformats.org/officeDocument/2006/relationships/image" Target="../media/image2203.png"/><Relationship Id="rId283" Type="http://schemas.openxmlformats.org/officeDocument/2006/relationships/image" Target="../media/image1779.png"/><Relationship Id="rId490" Type="http://schemas.openxmlformats.org/officeDocument/2006/relationships/customXml" Target="../ink/ink2755.xml"/><Relationship Id="rId504" Type="http://schemas.openxmlformats.org/officeDocument/2006/relationships/customXml" Target="../ink/ink2762.xml"/><Relationship Id="rId711" Type="http://schemas.openxmlformats.org/officeDocument/2006/relationships/image" Target="../media/image1993.png"/><Relationship Id="rId78" Type="http://schemas.openxmlformats.org/officeDocument/2006/relationships/customXml" Target="../ink/ink2549.xml"/><Relationship Id="rId143" Type="http://schemas.openxmlformats.org/officeDocument/2006/relationships/image" Target="../media/image1709.png"/><Relationship Id="rId350" Type="http://schemas.openxmlformats.org/officeDocument/2006/relationships/customXml" Target="../ink/ink2685.xml"/><Relationship Id="rId588" Type="http://schemas.openxmlformats.org/officeDocument/2006/relationships/customXml" Target="../ink/ink2804.xml"/><Relationship Id="rId795" Type="http://schemas.openxmlformats.org/officeDocument/2006/relationships/image" Target="../media/image2175.png"/><Relationship Id="rId809" Type="http://schemas.openxmlformats.org/officeDocument/2006/relationships/image" Target="../media/image2182.png"/><Relationship Id="rId9" Type="http://schemas.openxmlformats.org/officeDocument/2006/relationships/image" Target="../media/image1642.png"/><Relationship Id="rId210" Type="http://schemas.openxmlformats.org/officeDocument/2006/relationships/customXml" Target="../ink/ink2615.xml"/><Relationship Id="rId448" Type="http://schemas.openxmlformats.org/officeDocument/2006/relationships/customXml" Target="../ink/ink2734.xml"/><Relationship Id="rId655" Type="http://schemas.openxmlformats.org/officeDocument/2006/relationships/image" Target="../media/image1965.png"/><Relationship Id="rId862" Type="http://schemas.openxmlformats.org/officeDocument/2006/relationships/customXml" Target="../ink/ink2941.xml"/><Relationship Id="rId294" Type="http://schemas.openxmlformats.org/officeDocument/2006/relationships/customXml" Target="../ink/ink2657.xml"/><Relationship Id="rId308" Type="http://schemas.openxmlformats.org/officeDocument/2006/relationships/customXml" Target="../ink/ink2664.xml"/><Relationship Id="rId515" Type="http://schemas.openxmlformats.org/officeDocument/2006/relationships/image" Target="../media/image1895.png"/><Relationship Id="rId722" Type="http://schemas.openxmlformats.org/officeDocument/2006/relationships/customXml" Target="../ink/ink2871.xml"/><Relationship Id="rId89" Type="http://schemas.openxmlformats.org/officeDocument/2006/relationships/image" Target="../media/image1682.png"/><Relationship Id="rId154" Type="http://schemas.openxmlformats.org/officeDocument/2006/relationships/customXml" Target="../ink/ink2587.xml"/><Relationship Id="rId361" Type="http://schemas.openxmlformats.org/officeDocument/2006/relationships/image" Target="../media/image1818.png"/><Relationship Id="rId599" Type="http://schemas.openxmlformats.org/officeDocument/2006/relationships/image" Target="../media/image1937.png"/><Relationship Id="rId459" Type="http://schemas.openxmlformats.org/officeDocument/2006/relationships/image" Target="../media/image1867.png"/><Relationship Id="rId666" Type="http://schemas.openxmlformats.org/officeDocument/2006/relationships/customXml" Target="../ink/ink2843.xml"/><Relationship Id="rId16" Type="http://schemas.openxmlformats.org/officeDocument/2006/relationships/customXml" Target="../ink/ink2518.xml"/><Relationship Id="rId221" Type="http://schemas.openxmlformats.org/officeDocument/2006/relationships/image" Target="../media/image1748.png"/><Relationship Id="rId319" Type="http://schemas.openxmlformats.org/officeDocument/2006/relationships/image" Target="../media/image1797.png"/><Relationship Id="rId526" Type="http://schemas.openxmlformats.org/officeDocument/2006/relationships/customXml" Target="../ink/ink2773.xml"/><Relationship Id="rId733" Type="http://schemas.openxmlformats.org/officeDocument/2006/relationships/image" Target="../media/image2144.png"/><Relationship Id="rId165" Type="http://schemas.openxmlformats.org/officeDocument/2006/relationships/image" Target="../media/image1720.png"/><Relationship Id="rId372" Type="http://schemas.openxmlformats.org/officeDocument/2006/relationships/customXml" Target="../ink/ink2696.xml"/><Relationship Id="rId677" Type="http://schemas.openxmlformats.org/officeDocument/2006/relationships/image" Target="../media/image1976.png"/><Relationship Id="rId800" Type="http://schemas.openxmlformats.org/officeDocument/2006/relationships/customXml" Target="../ink/ink2910.xml"/><Relationship Id="rId232" Type="http://schemas.openxmlformats.org/officeDocument/2006/relationships/customXml" Target="../ink/ink2626.xml"/><Relationship Id="rId27" Type="http://schemas.openxmlformats.org/officeDocument/2006/relationships/image" Target="../media/image1651.png"/><Relationship Id="rId537" Type="http://schemas.openxmlformats.org/officeDocument/2006/relationships/image" Target="../media/image1906.png"/><Relationship Id="rId744" Type="http://schemas.openxmlformats.org/officeDocument/2006/relationships/customXml" Target="../ink/ink2882.xml"/><Relationship Id="rId80" Type="http://schemas.openxmlformats.org/officeDocument/2006/relationships/customXml" Target="../ink/ink2550.xml"/><Relationship Id="rId176" Type="http://schemas.openxmlformats.org/officeDocument/2006/relationships/customXml" Target="../ink/ink2598.xml"/><Relationship Id="rId383" Type="http://schemas.openxmlformats.org/officeDocument/2006/relationships/image" Target="../media/image1829.png"/><Relationship Id="rId590" Type="http://schemas.openxmlformats.org/officeDocument/2006/relationships/customXml" Target="../ink/ink2805.xml"/><Relationship Id="rId604" Type="http://schemas.openxmlformats.org/officeDocument/2006/relationships/customXml" Target="../ink/ink2812.xml"/><Relationship Id="rId811" Type="http://schemas.openxmlformats.org/officeDocument/2006/relationships/image" Target="../media/image2183.png"/><Relationship Id="rId243" Type="http://schemas.openxmlformats.org/officeDocument/2006/relationships/image" Target="../media/image1759.png"/><Relationship Id="rId450" Type="http://schemas.openxmlformats.org/officeDocument/2006/relationships/customXml" Target="../ink/ink2735.xml"/><Relationship Id="rId688" Type="http://schemas.openxmlformats.org/officeDocument/2006/relationships/customXml" Target="../ink/ink2854.xml"/><Relationship Id="rId38" Type="http://schemas.openxmlformats.org/officeDocument/2006/relationships/customXml" Target="../ink/ink2529.xml"/><Relationship Id="rId103" Type="http://schemas.openxmlformats.org/officeDocument/2006/relationships/image" Target="../media/image1689.png"/><Relationship Id="rId310" Type="http://schemas.openxmlformats.org/officeDocument/2006/relationships/customXml" Target="../ink/ink2665.xml"/><Relationship Id="rId548" Type="http://schemas.openxmlformats.org/officeDocument/2006/relationships/customXml" Target="../ink/ink2784.xml"/><Relationship Id="rId755" Type="http://schemas.openxmlformats.org/officeDocument/2006/relationships/image" Target="../media/image2155.png"/><Relationship Id="rId91" Type="http://schemas.openxmlformats.org/officeDocument/2006/relationships/image" Target="../media/image1683.png"/><Relationship Id="rId187" Type="http://schemas.openxmlformats.org/officeDocument/2006/relationships/image" Target="../media/image1731.png"/><Relationship Id="rId394" Type="http://schemas.openxmlformats.org/officeDocument/2006/relationships/customXml" Target="../ink/ink2707.xml"/><Relationship Id="rId408" Type="http://schemas.openxmlformats.org/officeDocument/2006/relationships/customXml" Target="../ink/ink2714.xml"/><Relationship Id="rId615" Type="http://schemas.openxmlformats.org/officeDocument/2006/relationships/image" Target="../media/image1945.png"/><Relationship Id="rId822" Type="http://schemas.openxmlformats.org/officeDocument/2006/relationships/customXml" Target="../ink/ink2921.xml"/><Relationship Id="rId254" Type="http://schemas.openxmlformats.org/officeDocument/2006/relationships/customXml" Target="../ink/ink2637.xml"/><Relationship Id="rId699" Type="http://schemas.openxmlformats.org/officeDocument/2006/relationships/image" Target="../media/image1987.png"/><Relationship Id="rId49" Type="http://schemas.openxmlformats.org/officeDocument/2006/relationships/image" Target="../media/image1662.png"/><Relationship Id="rId114" Type="http://schemas.openxmlformats.org/officeDocument/2006/relationships/customXml" Target="../ink/ink2567.xml"/><Relationship Id="rId461" Type="http://schemas.openxmlformats.org/officeDocument/2006/relationships/image" Target="../media/image1868.png"/><Relationship Id="rId559" Type="http://schemas.openxmlformats.org/officeDocument/2006/relationships/image" Target="../media/image1917.png"/><Relationship Id="rId766" Type="http://schemas.openxmlformats.org/officeDocument/2006/relationships/customXml" Target="../ink/ink2893.xml"/><Relationship Id="rId198" Type="http://schemas.openxmlformats.org/officeDocument/2006/relationships/customXml" Target="../ink/ink2609.xml"/><Relationship Id="rId321" Type="http://schemas.openxmlformats.org/officeDocument/2006/relationships/image" Target="../media/image1798.png"/><Relationship Id="rId419" Type="http://schemas.openxmlformats.org/officeDocument/2006/relationships/image" Target="../media/image1847.png"/><Relationship Id="rId626" Type="http://schemas.openxmlformats.org/officeDocument/2006/relationships/customXml" Target="../ink/ink2823.xml"/><Relationship Id="rId833" Type="http://schemas.openxmlformats.org/officeDocument/2006/relationships/image" Target="../media/image2194.png"/><Relationship Id="rId265" Type="http://schemas.openxmlformats.org/officeDocument/2006/relationships/image" Target="../media/image1770.png"/><Relationship Id="rId472" Type="http://schemas.openxmlformats.org/officeDocument/2006/relationships/customXml" Target="../ink/ink2746.xml"/><Relationship Id="rId125" Type="http://schemas.openxmlformats.org/officeDocument/2006/relationships/image" Target="../media/image1700.png"/><Relationship Id="rId332" Type="http://schemas.openxmlformats.org/officeDocument/2006/relationships/customXml" Target="../ink/ink2676.xml"/><Relationship Id="rId777" Type="http://schemas.openxmlformats.org/officeDocument/2006/relationships/image" Target="../media/image2166.png"/><Relationship Id="rId637" Type="http://schemas.openxmlformats.org/officeDocument/2006/relationships/image" Target="../media/image1956.png"/><Relationship Id="rId844" Type="http://schemas.openxmlformats.org/officeDocument/2006/relationships/customXml" Target="../ink/ink2932.xml"/><Relationship Id="rId276" Type="http://schemas.openxmlformats.org/officeDocument/2006/relationships/customXml" Target="../ink/ink2648.xml"/><Relationship Id="rId483" Type="http://schemas.openxmlformats.org/officeDocument/2006/relationships/image" Target="../media/image1879.png"/><Relationship Id="rId690" Type="http://schemas.openxmlformats.org/officeDocument/2006/relationships/customXml" Target="../ink/ink2855.xml"/><Relationship Id="rId704" Type="http://schemas.openxmlformats.org/officeDocument/2006/relationships/customXml" Target="../ink/ink2862.xml"/><Relationship Id="rId40" Type="http://schemas.openxmlformats.org/officeDocument/2006/relationships/customXml" Target="../ink/ink2530.xml"/><Relationship Id="rId136" Type="http://schemas.openxmlformats.org/officeDocument/2006/relationships/customXml" Target="../ink/ink2578.xml"/><Relationship Id="rId343" Type="http://schemas.openxmlformats.org/officeDocument/2006/relationships/image" Target="../media/image1809.png"/><Relationship Id="rId550" Type="http://schemas.openxmlformats.org/officeDocument/2006/relationships/customXml" Target="../ink/ink2785.xml"/><Relationship Id="rId788" Type="http://schemas.openxmlformats.org/officeDocument/2006/relationships/customXml" Target="../ink/ink2904.xml"/><Relationship Id="rId203" Type="http://schemas.openxmlformats.org/officeDocument/2006/relationships/image" Target="../media/image1739.png"/><Relationship Id="rId648" Type="http://schemas.openxmlformats.org/officeDocument/2006/relationships/customXml" Target="../ink/ink2834.xml"/><Relationship Id="rId855" Type="http://schemas.openxmlformats.org/officeDocument/2006/relationships/image" Target="../media/image2205.png"/><Relationship Id="rId287" Type="http://schemas.openxmlformats.org/officeDocument/2006/relationships/image" Target="../media/image1781.png"/><Relationship Id="rId410" Type="http://schemas.openxmlformats.org/officeDocument/2006/relationships/customXml" Target="../ink/ink2715.xml"/><Relationship Id="rId494" Type="http://schemas.openxmlformats.org/officeDocument/2006/relationships/customXml" Target="../ink/ink2757.xml"/><Relationship Id="rId508" Type="http://schemas.openxmlformats.org/officeDocument/2006/relationships/customXml" Target="../ink/ink2764.xml"/><Relationship Id="rId715" Type="http://schemas.openxmlformats.org/officeDocument/2006/relationships/image" Target="../media/image1995.png"/><Relationship Id="rId147" Type="http://schemas.openxmlformats.org/officeDocument/2006/relationships/image" Target="../media/image1711.png"/><Relationship Id="rId354" Type="http://schemas.openxmlformats.org/officeDocument/2006/relationships/customXml" Target="../ink/ink2687.xml"/><Relationship Id="rId799" Type="http://schemas.openxmlformats.org/officeDocument/2006/relationships/image" Target="../media/image2177.png"/><Relationship Id="rId51" Type="http://schemas.openxmlformats.org/officeDocument/2006/relationships/image" Target="../media/image1663.png"/><Relationship Id="rId561" Type="http://schemas.openxmlformats.org/officeDocument/2006/relationships/image" Target="../media/image1918.png"/><Relationship Id="rId659" Type="http://schemas.openxmlformats.org/officeDocument/2006/relationships/image" Target="../media/image1967.png"/><Relationship Id="rId866" Type="http://schemas.openxmlformats.org/officeDocument/2006/relationships/customXml" Target="../ink/ink2943.xml"/><Relationship Id="rId214" Type="http://schemas.openxmlformats.org/officeDocument/2006/relationships/customXml" Target="../ink/ink2617.xml"/><Relationship Id="rId298" Type="http://schemas.openxmlformats.org/officeDocument/2006/relationships/customXml" Target="../ink/ink2659.xml"/><Relationship Id="rId421" Type="http://schemas.openxmlformats.org/officeDocument/2006/relationships/image" Target="../media/image1848.png"/><Relationship Id="rId519" Type="http://schemas.openxmlformats.org/officeDocument/2006/relationships/image" Target="../media/image1897.png"/><Relationship Id="rId158" Type="http://schemas.openxmlformats.org/officeDocument/2006/relationships/customXml" Target="../ink/ink2589.xml"/><Relationship Id="rId726" Type="http://schemas.openxmlformats.org/officeDocument/2006/relationships/customXml" Target="../ink/ink2873.xml"/><Relationship Id="rId62" Type="http://schemas.openxmlformats.org/officeDocument/2006/relationships/customXml" Target="../ink/ink2541.xml"/><Relationship Id="rId365" Type="http://schemas.openxmlformats.org/officeDocument/2006/relationships/image" Target="../media/image1820.png"/><Relationship Id="rId572" Type="http://schemas.openxmlformats.org/officeDocument/2006/relationships/customXml" Target="../ink/ink2796.xml"/><Relationship Id="rId225" Type="http://schemas.openxmlformats.org/officeDocument/2006/relationships/image" Target="../media/image1750.png"/><Relationship Id="rId432" Type="http://schemas.openxmlformats.org/officeDocument/2006/relationships/customXml" Target="../ink/ink2726.xml"/><Relationship Id="rId737" Type="http://schemas.openxmlformats.org/officeDocument/2006/relationships/image" Target="../media/image2146.png"/><Relationship Id="rId73" Type="http://schemas.openxmlformats.org/officeDocument/2006/relationships/image" Target="../media/image1674.png"/><Relationship Id="rId169" Type="http://schemas.openxmlformats.org/officeDocument/2006/relationships/image" Target="../media/image1722.png"/><Relationship Id="rId376" Type="http://schemas.openxmlformats.org/officeDocument/2006/relationships/customXml" Target="../ink/ink2698.xml"/><Relationship Id="rId583" Type="http://schemas.openxmlformats.org/officeDocument/2006/relationships/image" Target="../media/image1929.png"/><Relationship Id="rId790" Type="http://schemas.openxmlformats.org/officeDocument/2006/relationships/customXml" Target="../ink/ink2905.xml"/><Relationship Id="rId804" Type="http://schemas.openxmlformats.org/officeDocument/2006/relationships/customXml" Target="../ink/ink2912.xml"/><Relationship Id="rId4" Type="http://schemas.openxmlformats.org/officeDocument/2006/relationships/customXml" Target="../ink/ink2512.xml"/><Relationship Id="rId236" Type="http://schemas.openxmlformats.org/officeDocument/2006/relationships/customXml" Target="../ink/ink2628.xml"/><Relationship Id="rId443" Type="http://schemas.openxmlformats.org/officeDocument/2006/relationships/image" Target="../media/image1859.png"/><Relationship Id="rId650" Type="http://schemas.openxmlformats.org/officeDocument/2006/relationships/customXml" Target="../ink/ink2835.xml"/><Relationship Id="rId303" Type="http://schemas.openxmlformats.org/officeDocument/2006/relationships/image" Target="../media/image1789.png"/><Relationship Id="rId748" Type="http://schemas.openxmlformats.org/officeDocument/2006/relationships/customXml" Target="../ink/ink2884.xml"/><Relationship Id="rId84" Type="http://schemas.openxmlformats.org/officeDocument/2006/relationships/customXml" Target="../ink/ink2552.xml"/><Relationship Id="rId387" Type="http://schemas.openxmlformats.org/officeDocument/2006/relationships/image" Target="../media/image1831.png"/><Relationship Id="rId510" Type="http://schemas.openxmlformats.org/officeDocument/2006/relationships/customXml" Target="../ink/ink2765.xml"/><Relationship Id="rId594" Type="http://schemas.openxmlformats.org/officeDocument/2006/relationships/customXml" Target="../ink/ink2807.xml"/><Relationship Id="rId608" Type="http://schemas.openxmlformats.org/officeDocument/2006/relationships/customXml" Target="../ink/ink2814.xml"/><Relationship Id="rId815" Type="http://schemas.openxmlformats.org/officeDocument/2006/relationships/image" Target="../media/image2185.png"/><Relationship Id="rId247" Type="http://schemas.openxmlformats.org/officeDocument/2006/relationships/image" Target="../media/image1761.png"/><Relationship Id="rId107" Type="http://schemas.openxmlformats.org/officeDocument/2006/relationships/image" Target="../media/image1691.png"/><Relationship Id="rId454" Type="http://schemas.openxmlformats.org/officeDocument/2006/relationships/customXml" Target="../ink/ink2737.xml"/><Relationship Id="rId661" Type="http://schemas.openxmlformats.org/officeDocument/2006/relationships/image" Target="../media/image1968.png"/><Relationship Id="rId759" Type="http://schemas.openxmlformats.org/officeDocument/2006/relationships/image" Target="../media/image2157.png"/><Relationship Id="rId11" Type="http://schemas.openxmlformats.org/officeDocument/2006/relationships/image" Target="../media/image1643.png"/><Relationship Id="rId314" Type="http://schemas.openxmlformats.org/officeDocument/2006/relationships/customXml" Target="../ink/ink2667.xml"/><Relationship Id="rId398" Type="http://schemas.openxmlformats.org/officeDocument/2006/relationships/customXml" Target="../ink/ink2709.xml"/><Relationship Id="rId521" Type="http://schemas.openxmlformats.org/officeDocument/2006/relationships/image" Target="../media/image1898.png"/><Relationship Id="rId619" Type="http://schemas.openxmlformats.org/officeDocument/2006/relationships/image" Target="../media/image1947.png"/><Relationship Id="rId95" Type="http://schemas.openxmlformats.org/officeDocument/2006/relationships/image" Target="../media/image1685.png"/><Relationship Id="rId160" Type="http://schemas.openxmlformats.org/officeDocument/2006/relationships/customXml" Target="../ink/ink2590.xml"/><Relationship Id="rId826" Type="http://schemas.openxmlformats.org/officeDocument/2006/relationships/customXml" Target="../ink/ink2923.xml"/><Relationship Id="rId258" Type="http://schemas.openxmlformats.org/officeDocument/2006/relationships/customXml" Target="../ink/ink2639.xml"/><Relationship Id="rId465" Type="http://schemas.openxmlformats.org/officeDocument/2006/relationships/image" Target="../media/image1870.png"/><Relationship Id="rId672" Type="http://schemas.openxmlformats.org/officeDocument/2006/relationships/customXml" Target="../ink/ink2846.xml"/><Relationship Id="rId22" Type="http://schemas.openxmlformats.org/officeDocument/2006/relationships/customXml" Target="../ink/ink2521.xml"/><Relationship Id="rId118" Type="http://schemas.openxmlformats.org/officeDocument/2006/relationships/customXml" Target="../ink/ink2569.xml"/><Relationship Id="rId325" Type="http://schemas.openxmlformats.org/officeDocument/2006/relationships/image" Target="../media/image1800.png"/><Relationship Id="rId532" Type="http://schemas.openxmlformats.org/officeDocument/2006/relationships/customXml" Target="../ink/ink2776.xml"/><Relationship Id="rId171" Type="http://schemas.openxmlformats.org/officeDocument/2006/relationships/image" Target="../media/image1723.png"/><Relationship Id="rId837" Type="http://schemas.openxmlformats.org/officeDocument/2006/relationships/image" Target="../media/image2196.png"/><Relationship Id="rId269" Type="http://schemas.openxmlformats.org/officeDocument/2006/relationships/image" Target="../media/image1772.png"/><Relationship Id="rId476" Type="http://schemas.openxmlformats.org/officeDocument/2006/relationships/customXml" Target="../ink/ink2748.xml"/><Relationship Id="rId683" Type="http://schemas.openxmlformats.org/officeDocument/2006/relationships/image" Target="../media/image1979.png"/><Relationship Id="rId33" Type="http://schemas.openxmlformats.org/officeDocument/2006/relationships/image" Target="../media/image1654.png"/><Relationship Id="rId129" Type="http://schemas.openxmlformats.org/officeDocument/2006/relationships/image" Target="../media/image1702.png"/><Relationship Id="rId336" Type="http://schemas.openxmlformats.org/officeDocument/2006/relationships/customXml" Target="../ink/ink2678.xml"/><Relationship Id="rId543" Type="http://schemas.openxmlformats.org/officeDocument/2006/relationships/image" Target="../media/image1909.png"/><Relationship Id="rId182" Type="http://schemas.openxmlformats.org/officeDocument/2006/relationships/customXml" Target="../ink/ink2601.xml"/><Relationship Id="rId403" Type="http://schemas.openxmlformats.org/officeDocument/2006/relationships/image" Target="../media/image1839.png"/><Relationship Id="rId750" Type="http://schemas.openxmlformats.org/officeDocument/2006/relationships/customXml" Target="../ink/ink2885.xml"/><Relationship Id="rId848" Type="http://schemas.openxmlformats.org/officeDocument/2006/relationships/customXml" Target="../ink/ink2934.xml"/><Relationship Id="rId487" Type="http://schemas.openxmlformats.org/officeDocument/2006/relationships/image" Target="../media/image1881.png"/><Relationship Id="rId610" Type="http://schemas.openxmlformats.org/officeDocument/2006/relationships/customXml" Target="../ink/ink2815.xml"/><Relationship Id="rId694" Type="http://schemas.openxmlformats.org/officeDocument/2006/relationships/customXml" Target="../ink/ink2857.xml"/><Relationship Id="rId708" Type="http://schemas.openxmlformats.org/officeDocument/2006/relationships/customXml" Target="../ink/ink2864.xml"/><Relationship Id="rId347" Type="http://schemas.openxmlformats.org/officeDocument/2006/relationships/image" Target="../media/image1811.png"/><Relationship Id="rId44" Type="http://schemas.openxmlformats.org/officeDocument/2006/relationships/customXml" Target="../ink/ink2532.xml"/><Relationship Id="rId554" Type="http://schemas.openxmlformats.org/officeDocument/2006/relationships/customXml" Target="../ink/ink2787.xml"/><Relationship Id="rId761" Type="http://schemas.openxmlformats.org/officeDocument/2006/relationships/image" Target="../media/image2158.png"/><Relationship Id="rId859" Type="http://schemas.openxmlformats.org/officeDocument/2006/relationships/image" Target="../media/image2207.png"/><Relationship Id="rId193" Type="http://schemas.openxmlformats.org/officeDocument/2006/relationships/image" Target="../media/image1734.png"/><Relationship Id="rId207" Type="http://schemas.openxmlformats.org/officeDocument/2006/relationships/image" Target="../media/image1741.png"/><Relationship Id="rId414" Type="http://schemas.openxmlformats.org/officeDocument/2006/relationships/customXml" Target="../ink/ink2717.xml"/><Relationship Id="rId498" Type="http://schemas.openxmlformats.org/officeDocument/2006/relationships/customXml" Target="../ink/ink2759.xml"/><Relationship Id="rId621" Type="http://schemas.openxmlformats.org/officeDocument/2006/relationships/image" Target="../media/image1948.png"/><Relationship Id="rId260" Type="http://schemas.openxmlformats.org/officeDocument/2006/relationships/customXml" Target="../ink/ink2640.xml"/><Relationship Id="rId719" Type="http://schemas.openxmlformats.org/officeDocument/2006/relationships/image" Target="../media/image1997.png"/><Relationship Id="rId55" Type="http://schemas.openxmlformats.org/officeDocument/2006/relationships/image" Target="../media/image1665.png"/><Relationship Id="rId120" Type="http://schemas.openxmlformats.org/officeDocument/2006/relationships/customXml" Target="../ink/ink2570.xml"/><Relationship Id="rId358" Type="http://schemas.openxmlformats.org/officeDocument/2006/relationships/customXml" Target="../ink/ink2689.xml"/><Relationship Id="rId565" Type="http://schemas.openxmlformats.org/officeDocument/2006/relationships/image" Target="../media/image1920.png"/><Relationship Id="rId772" Type="http://schemas.openxmlformats.org/officeDocument/2006/relationships/customXml" Target="../ink/ink2896.xml"/><Relationship Id="rId218" Type="http://schemas.openxmlformats.org/officeDocument/2006/relationships/customXml" Target="../ink/ink2619.xml"/><Relationship Id="rId425" Type="http://schemas.openxmlformats.org/officeDocument/2006/relationships/image" Target="../media/image1850.png"/><Relationship Id="rId632" Type="http://schemas.openxmlformats.org/officeDocument/2006/relationships/customXml" Target="../ink/ink2826.xml"/><Relationship Id="rId271" Type="http://schemas.openxmlformats.org/officeDocument/2006/relationships/image" Target="../media/image1773.png"/><Relationship Id="rId66" Type="http://schemas.openxmlformats.org/officeDocument/2006/relationships/customXml" Target="../ink/ink2543.xml"/><Relationship Id="rId131" Type="http://schemas.openxmlformats.org/officeDocument/2006/relationships/image" Target="../media/image1703.png"/><Relationship Id="rId369" Type="http://schemas.openxmlformats.org/officeDocument/2006/relationships/image" Target="../media/image1822.png"/><Relationship Id="rId576" Type="http://schemas.openxmlformats.org/officeDocument/2006/relationships/customXml" Target="../ink/ink2798.xml"/><Relationship Id="rId783" Type="http://schemas.openxmlformats.org/officeDocument/2006/relationships/image" Target="../media/image2169.png"/><Relationship Id="rId229" Type="http://schemas.openxmlformats.org/officeDocument/2006/relationships/image" Target="../media/image1752.png"/><Relationship Id="rId436" Type="http://schemas.openxmlformats.org/officeDocument/2006/relationships/customXml" Target="../ink/ink2728.xml"/><Relationship Id="rId643" Type="http://schemas.openxmlformats.org/officeDocument/2006/relationships/image" Target="../media/image1959.png"/><Relationship Id="rId850" Type="http://schemas.openxmlformats.org/officeDocument/2006/relationships/customXml" Target="../ink/ink2935.xml"/><Relationship Id="rId77" Type="http://schemas.openxmlformats.org/officeDocument/2006/relationships/image" Target="../media/image1676.png"/><Relationship Id="rId282" Type="http://schemas.openxmlformats.org/officeDocument/2006/relationships/customXml" Target="../ink/ink2651.xml"/><Relationship Id="rId503" Type="http://schemas.openxmlformats.org/officeDocument/2006/relationships/image" Target="../media/image1889.png"/><Relationship Id="rId587" Type="http://schemas.openxmlformats.org/officeDocument/2006/relationships/image" Target="../media/image1931.png"/><Relationship Id="rId710" Type="http://schemas.openxmlformats.org/officeDocument/2006/relationships/customXml" Target="../ink/ink2865.xml"/><Relationship Id="rId808" Type="http://schemas.openxmlformats.org/officeDocument/2006/relationships/customXml" Target="../ink/ink2914.xml"/><Relationship Id="rId8" Type="http://schemas.openxmlformats.org/officeDocument/2006/relationships/customXml" Target="../ink/ink2514.xml"/><Relationship Id="rId142" Type="http://schemas.openxmlformats.org/officeDocument/2006/relationships/customXml" Target="../ink/ink2581.xml"/><Relationship Id="rId447" Type="http://schemas.openxmlformats.org/officeDocument/2006/relationships/image" Target="../media/image1861.png"/><Relationship Id="rId794" Type="http://schemas.openxmlformats.org/officeDocument/2006/relationships/customXml" Target="../ink/ink2907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001.xml"/><Relationship Id="rId671" Type="http://schemas.openxmlformats.org/officeDocument/2006/relationships/customXml" Target="../ink/ink3280.xml"/><Relationship Id="rId21" Type="http://schemas.openxmlformats.org/officeDocument/2006/relationships/customXml" Target="../ink/ink2953.xml"/><Relationship Id="rId324" Type="http://schemas.openxmlformats.org/officeDocument/2006/relationships/image" Target="../media/image2370.png"/><Relationship Id="rId531" Type="http://schemas.openxmlformats.org/officeDocument/2006/relationships/image" Target="../media/image2471.png"/><Relationship Id="rId629" Type="http://schemas.openxmlformats.org/officeDocument/2006/relationships/customXml" Target="../ink/ink3259.xml"/><Relationship Id="rId170" Type="http://schemas.openxmlformats.org/officeDocument/2006/relationships/image" Target="../media/image2294.png"/><Relationship Id="rId268" Type="http://schemas.openxmlformats.org/officeDocument/2006/relationships/image" Target="../media/image2342.png"/><Relationship Id="rId475" Type="http://schemas.openxmlformats.org/officeDocument/2006/relationships/image" Target="../media/image2443.png"/><Relationship Id="rId682" Type="http://schemas.openxmlformats.org/officeDocument/2006/relationships/image" Target="../media/image2546.png"/><Relationship Id="rId32" Type="http://schemas.openxmlformats.org/officeDocument/2006/relationships/image" Target="../media/image2225.png"/><Relationship Id="rId128" Type="http://schemas.openxmlformats.org/officeDocument/2006/relationships/image" Target="../media/image2273.png"/><Relationship Id="rId335" Type="http://schemas.openxmlformats.org/officeDocument/2006/relationships/customXml" Target="../ink/ink3110.xml"/><Relationship Id="rId542" Type="http://schemas.openxmlformats.org/officeDocument/2006/relationships/customXml" Target="../ink/ink3215.xml"/><Relationship Id="rId181" Type="http://schemas.openxmlformats.org/officeDocument/2006/relationships/customXml" Target="../ink/ink3033.xml"/><Relationship Id="rId402" Type="http://schemas.openxmlformats.org/officeDocument/2006/relationships/customXml" Target="../ink/ink3144.xml"/><Relationship Id="rId279" Type="http://schemas.openxmlformats.org/officeDocument/2006/relationships/customXml" Target="../ink/ink3082.xml"/><Relationship Id="rId486" Type="http://schemas.openxmlformats.org/officeDocument/2006/relationships/customXml" Target="../ink/ink3187.xml"/><Relationship Id="rId693" Type="http://schemas.openxmlformats.org/officeDocument/2006/relationships/customXml" Target="../ink/ink3291.xml"/><Relationship Id="rId707" Type="http://schemas.openxmlformats.org/officeDocument/2006/relationships/customXml" Target="../ink/ink3298.xml"/><Relationship Id="rId43" Type="http://schemas.openxmlformats.org/officeDocument/2006/relationships/customXml" Target="../ink/ink2964.xml"/><Relationship Id="rId139" Type="http://schemas.openxmlformats.org/officeDocument/2006/relationships/customXml" Target="../ink/ink3012.xml"/><Relationship Id="rId346" Type="http://schemas.openxmlformats.org/officeDocument/2006/relationships/customXml" Target="../ink/ink3116.xml"/><Relationship Id="rId553" Type="http://schemas.openxmlformats.org/officeDocument/2006/relationships/image" Target="../media/image2482.png"/><Relationship Id="rId192" Type="http://schemas.openxmlformats.org/officeDocument/2006/relationships/image" Target="../media/image2305.png"/><Relationship Id="rId206" Type="http://schemas.openxmlformats.org/officeDocument/2006/relationships/image" Target="../media/image2312.png"/><Relationship Id="rId413" Type="http://schemas.openxmlformats.org/officeDocument/2006/relationships/image" Target="../media/image2414.png"/><Relationship Id="rId497" Type="http://schemas.openxmlformats.org/officeDocument/2006/relationships/image" Target="../media/image2454.png"/><Relationship Id="rId620" Type="http://schemas.openxmlformats.org/officeDocument/2006/relationships/image" Target="../media/image2515.png"/><Relationship Id="rId718" Type="http://schemas.openxmlformats.org/officeDocument/2006/relationships/image" Target="../media/image2564.png"/><Relationship Id="rId357" Type="http://schemas.openxmlformats.org/officeDocument/2006/relationships/image" Target="../media/image2386.png"/><Relationship Id="rId54" Type="http://schemas.openxmlformats.org/officeDocument/2006/relationships/image" Target="../media/image2236.png"/><Relationship Id="rId217" Type="http://schemas.openxmlformats.org/officeDocument/2006/relationships/customXml" Target="../ink/ink3051.xml"/><Relationship Id="rId564" Type="http://schemas.openxmlformats.org/officeDocument/2006/relationships/customXml" Target="../ink/ink3226.xml"/><Relationship Id="rId424" Type="http://schemas.openxmlformats.org/officeDocument/2006/relationships/customXml" Target="../ink/ink3155.xml"/><Relationship Id="rId631" Type="http://schemas.openxmlformats.org/officeDocument/2006/relationships/customXml" Target="../ink/ink3260.xml"/><Relationship Id="rId270" Type="http://schemas.openxmlformats.org/officeDocument/2006/relationships/image" Target="../media/image2343.png"/><Relationship Id="rId65" Type="http://schemas.openxmlformats.org/officeDocument/2006/relationships/customXml" Target="../ink/ink2975.xml"/><Relationship Id="rId130" Type="http://schemas.openxmlformats.org/officeDocument/2006/relationships/image" Target="../media/image2274.png"/><Relationship Id="rId368" Type="http://schemas.openxmlformats.org/officeDocument/2006/relationships/customXml" Target="../ink/ink3127.xml"/><Relationship Id="rId575" Type="http://schemas.openxmlformats.org/officeDocument/2006/relationships/image" Target="../media/image2493.png"/><Relationship Id="rId228" Type="http://schemas.openxmlformats.org/officeDocument/2006/relationships/image" Target="../media/image2323.png"/><Relationship Id="rId435" Type="http://schemas.openxmlformats.org/officeDocument/2006/relationships/image" Target="../media/image2425.png"/><Relationship Id="rId642" Type="http://schemas.openxmlformats.org/officeDocument/2006/relationships/image" Target="../media/image2526.png"/><Relationship Id="rId281" Type="http://schemas.openxmlformats.org/officeDocument/2006/relationships/customXml" Target="../ink/ink3083.xml"/><Relationship Id="rId502" Type="http://schemas.openxmlformats.org/officeDocument/2006/relationships/customXml" Target="../ink/ink3195.xml"/><Relationship Id="rId76" Type="http://schemas.openxmlformats.org/officeDocument/2006/relationships/image" Target="../media/image2247.png"/><Relationship Id="rId141" Type="http://schemas.openxmlformats.org/officeDocument/2006/relationships/customXml" Target="../ink/ink3013.xml"/><Relationship Id="rId379" Type="http://schemas.openxmlformats.org/officeDocument/2006/relationships/image" Target="../media/image2397.png"/><Relationship Id="rId586" Type="http://schemas.openxmlformats.org/officeDocument/2006/relationships/customXml" Target="../ink/ink3237.xml"/><Relationship Id="rId7" Type="http://schemas.openxmlformats.org/officeDocument/2006/relationships/customXml" Target="../ink/ink2946.xml"/><Relationship Id="rId239" Type="http://schemas.openxmlformats.org/officeDocument/2006/relationships/customXml" Target="../ink/ink3062.xml"/><Relationship Id="rId446" Type="http://schemas.openxmlformats.org/officeDocument/2006/relationships/customXml" Target="../ink/ink3166.xml"/><Relationship Id="rId653" Type="http://schemas.openxmlformats.org/officeDocument/2006/relationships/customXml" Target="../ink/ink3271.xml"/><Relationship Id="rId292" Type="http://schemas.openxmlformats.org/officeDocument/2006/relationships/image" Target="../media/image2354.png"/><Relationship Id="rId306" Type="http://schemas.openxmlformats.org/officeDocument/2006/relationships/image" Target="../media/image2361.png"/><Relationship Id="rId87" Type="http://schemas.openxmlformats.org/officeDocument/2006/relationships/customXml" Target="../ink/ink2986.xml"/><Relationship Id="rId513" Type="http://schemas.openxmlformats.org/officeDocument/2006/relationships/image" Target="../media/image2462.png"/><Relationship Id="rId597" Type="http://schemas.openxmlformats.org/officeDocument/2006/relationships/image" Target="../media/image2504.png"/><Relationship Id="rId720" Type="http://schemas.openxmlformats.org/officeDocument/2006/relationships/image" Target="../media/image2565.png"/><Relationship Id="rId152" Type="http://schemas.openxmlformats.org/officeDocument/2006/relationships/image" Target="../media/image2285.png"/><Relationship Id="rId457" Type="http://schemas.openxmlformats.org/officeDocument/2006/relationships/customXml" Target="../ink/ink3172.xml"/><Relationship Id="rId664" Type="http://schemas.openxmlformats.org/officeDocument/2006/relationships/image" Target="../media/image2537.png"/><Relationship Id="rId14" Type="http://schemas.openxmlformats.org/officeDocument/2006/relationships/image" Target="../media/image2216.png"/><Relationship Id="rId317" Type="http://schemas.openxmlformats.org/officeDocument/2006/relationships/customXml" Target="../ink/ink3101.xml"/><Relationship Id="rId524" Type="http://schemas.openxmlformats.org/officeDocument/2006/relationships/customXml" Target="../ink/ink3206.xml"/><Relationship Id="rId98" Type="http://schemas.openxmlformats.org/officeDocument/2006/relationships/image" Target="../media/image2258.png"/><Relationship Id="rId163" Type="http://schemas.openxmlformats.org/officeDocument/2006/relationships/customXml" Target="../ink/ink3024.xml"/><Relationship Id="rId370" Type="http://schemas.openxmlformats.org/officeDocument/2006/relationships/customXml" Target="../ink/ink3128.xml"/><Relationship Id="rId230" Type="http://schemas.openxmlformats.org/officeDocument/2006/relationships/image" Target="../media/image2324.png"/><Relationship Id="rId468" Type="http://schemas.openxmlformats.org/officeDocument/2006/relationships/customXml" Target="../ink/ink3178.xml"/><Relationship Id="rId675" Type="http://schemas.openxmlformats.org/officeDocument/2006/relationships/customXml" Target="../ink/ink3282.xml"/><Relationship Id="rId25" Type="http://schemas.openxmlformats.org/officeDocument/2006/relationships/customXml" Target="../ink/ink2955.xml"/><Relationship Id="rId328" Type="http://schemas.openxmlformats.org/officeDocument/2006/relationships/image" Target="../media/image2372.png"/><Relationship Id="rId535" Type="http://schemas.openxmlformats.org/officeDocument/2006/relationships/image" Target="../media/image2473.png"/><Relationship Id="rId174" Type="http://schemas.openxmlformats.org/officeDocument/2006/relationships/image" Target="../media/image2296.png"/><Relationship Id="rId381" Type="http://schemas.openxmlformats.org/officeDocument/2006/relationships/image" Target="../media/image2398.png"/><Relationship Id="rId602" Type="http://schemas.openxmlformats.org/officeDocument/2006/relationships/image" Target="../media/image2506.png"/><Relationship Id="rId241" Type="http://schemas.openxmlformats.org/officeDocument/2006/relationships/customXml" Target="../ink/ink3063.xml"/><Relationship Id="rId479" Type="http://schemas.openxmlformats.org/officeDocument/2006/relationships/image" Target="../media/image2445.png"/><Relationship Id="rId686" Type="http://schemas.openxmlformats.org/officeDocument/2006/relationships/image" Target="../media/image2548.png"/><Relationship Id="rId36" Type="http://schemas.openxmlformats.org/officeDocument/2006/relationships/image" Target="../media/image2227.png"/><Relationship Id="rId339" Type="http://schemas.openxmlformats.org/officeDocument/2006/relationships/image" Target="../media/image2377.png"/><Relationship Id="rId546" Type="http://schemas.openxmlformats.org/officeDocument/2006/relationships/customXml" Target="../ink/ink3217.xml"/><Relationship Id="rId101" Type="http://schemas.openxmlformats.org/officeDocument/2006/relationships/customXml" Target="../ink/ink2993.xml"/><Relationship Id="rId185" Type="http://schemas.openxmlformats.org/officeDocument/2006/relationships/customXml" Target="../ink/ink3035.xml"/><Relationship Id="rId406" Type="http://schemas.openxmlformats.org/officeDocument/2006/relationships/customXml" Target="../ink/ink3146.xml"/><Relationship Id="rId392" Type="http://schemas.openxmlformats.org/officeDocument/2006/relationships/customXml" Target="../ink/ink3139.xml"/><Relationship Id="rId613" Type="http://schemas.openxmlformats.org/officeDocument/2006/relationships/customXml" Target="../ink/ink3251.xml"/><Relationship Id="rId697" Type="http://schemas.openxmlformats.org/officeDocument/2006/relationships/customXml" Target="../ink/ink3293.xml"/><Relationship Id="rId252" Type="http://schemas.openxmlformats.org/officeDocument/2006/relationships/image" Target="../media/image2334.png"/><Relationship Id="rId47" Type="http://schemas.openxmlformats.org/officeDocument/2006/relationships/customXml" Target="../ink/ink2966.xml"/><Relationship Id="rId112" Type="http://schemas.openxmlformats.org/officeDocument/2006/relationships/image" Target="../media/image2265.png"/><Relationship Id="rId557" Type="http://schemas.openxmlformats.org/officeDocument/2006/relationships/image" Target="../media/image2484.png"/><Relationship Id="rId196" Type="http://schemas.openxmlformats.org/officeDocument/2006/relationships/image" Target="../media/image2307.png"/><Relationship Id="rId417" Type="http://schemas.openxmlformats.org/officeDocument/2006/relationships/image" Target="../media/image2416.png"/><Relationship Id="rId624" Type="http://schemas.openxmlformats.org/officeDocument/2006/relationships/image" Target="../media/image2517.png"/><Relationship Id="rId263" Type="http://schemas.openxmlformats.org/officeDocument/2006/relationships/customXml" Target="../ink/ink3074.xml"/><Relationship Id="rId470" Type="http://schemas.openxmlformats.org/officeDocument/2006/relationships/customXml" Target="../ink/ink3179.xml"/><Relationship Id="rId58" Type="http://schemas.openxmlformats.org/officeDocument/2006/relationships/image" Target="../media/image2238.png"/><Relationship Id="rId123" Type="http://schemas.openxmlformats.org/officeDocument/2006/relationships/customXml" Target="../ink/ink3004.xml"/><Relationship Id="rId330" Type="http://schemas.openxmlformats.org/officeDocument/2006/relationships/image" Target="../media/image2373.png"/><Relationship Id="rId568" Type="http://schemas.openxmlformats.org/officeDocument/2006/relationships/customXml" Target="../ink/ink3228.xml"/><Relationship Id="rId428" Type="http://schemas.openxmlformats.org/officeDocument/2006/relationships/customXml" Target="../ink/ink3157.xml"/><Relationship Id="rId635" Type="http://schemas.openxmlformats.org/officeDocument/2006/relationships/customXml" Target="../ink/ink3262.xml"/><Relationship Id="rId274" Type="http://schemas.openxmlformats.org/officeDocument/2006/relationships/image" Target="../media/image2345.png"/><Relationship Id="rId481" Type="http://schemas.openxmlformats.org/officeDocument/2006/relationships/image" Target="../media/image2446.png"/><Relationship Id="rId702" Type="http://schemas.openxmlformats.org/officeDocument/2006/relationships/image" Target="../media/image2556.png"/><Relationship Id="rId69" Type="http://schemas.openxmlformats.org/officeDocument/2006/relationships/customXml" Target="../ink/ink2977.xml"/><Relationship Id="rId134" Type="http://schemas.openxmlformats.org/officeDocument/2006/relationships/image" Target="../media/image2276.png"/><Relationship Id="rId579" Type="http://schemas.openxmlformats.org/officeDocument/2006/relationships/image" Target="../media/image2495.png"/><Relationship Id="rId341" Type="http://schemas.openxmlformats.org/officeDocument/2006/relationships/image" Target="../media/image2378.png"/><Relationship Id="rId439" Type="http://schemas.openxmlformats.org/officeDocument/2006/relationships/image" Target="../media/image2427.png"/><Relationship Id="rId646" Type="http://schemas.openxmlformats.org/officeDocument/2006/relationships/image" Target="../media/image2528.png"/><Relationship Id="rId201" Type="http://schemas.openxmlformats.org/officeDocument/2006/relationships/customXml" Target="../ink/ink3043.xml"/><Relationship Id="rId285" Type="http://schemas.openxmlformats.org/officeDocument/2006/relationships/customXml" Target="../ink/ink3085.xml"/><Relationship Id="rId506" Type="http://schemas.openxmlformats.org/officeDocument/2006/relationships/customXml" Target="../ink/ink3197.xml"/><Relationship Id="rId492" Type="http://schemas.openxmlformats.org/officeDocument/2006/relationships/customXml" Target="../ink/ink3190.xml"/><Relationship Id="rId713" Type="http://schemas.openxmlformats.org/officeDocument/2006/relationships/customXml" Target="../ink/ink3301.xml"/><Relationship Id="rId145" Type="http://schemas.openxmlformats.org/officeDocument/2006/relationships/customXml" Target="../ink/ink3015.xml"/><Relationship Id="rId352" Type="http://schemas.openxmlformats.org/officeDocument/2006/relationships/customXml" Target="../ink/ink3119.xml"/><Relationship Id="rId212" Type="http://schemas.openxmlformats.org/officeDocument/2006/relationships/image" Target="../media/image2315.png"/><Relationship Id="rId657" Type="http://schemas.openxmlformats.org/officeDocument/2006/relationships/customXml" Target="../ink/ink3273.xml"/><Relationship Id="rId296" Type="http://schemas.openxmlformats.org/officeDocument/2006/relationships/image" Target="../media/image2356.png"/><Relationship Id="rId517" Type="http://schemas.openxmlformats.org/officeDocument/2006/relationships/image" Target="../media/image2464.png"/><Relationship Id="rId724" Type="http://schemas.openxmlformats.org/officeDocument/2006/relationships/image" Target="../media/image2567.png"/><Relationship Id="rId60" Type="http://schemas.openxmlformats.org/officeDocument/2006/relationships/image" Target="../media/image2239.png"/><Relationship Id="rId156" Type="http://schemas.openxmlformats.org/officeDocument/2006/relationships/image" Target="../media/image2287.png"/><Relationship Id="rId363" Type="http://schemas.openxmlformats.org/officeDocument/2006/relationships/image" Target="../media/image2389.png"/><Relationship Id="rId570" Type="http://schemas.openxmlformats.org/officeDocument/2006/relationships/customXml" Target="../ink/ink3229.xml"/><Relationship Id="rId223" Type="http://schemas.openxmlformats.org/officeDocument/2006/relationships/customXml" Target="../ink/ink3054.xml"/><Relationship Id="rId430" Type="http://schemas.openxmlformats.org/officeDocument/2006/relationships/customXml" Target="../ink/ink3158.xml"/><Relationship Id="rId668" Type="http://schemas.openxmlformats.org/officeDocument/2006/relationships/image" Target="../media/image2539.png"/><Relationship Id="rId18" Type="http://schemas.openxmlformats.org/officeDocument/2006/relationships/image" Target="../media/image2218.png"/><Relationship Id="rId528" Type="http://schemas.openxmlformats.org/officeDocument/2006/relationships/customXml" Target="../ink/ink3208.xml"/><Relationship Id="rId167" Type="http://schemas.openxmlformats.org/officeDocument/2006/relationships/customXml" Target="../ink/ink3026.xml"/><Relationship Id="rId374" Type="http://schemas.openxmlformats.org/officeDocument/2006/relationships/customXml" Target="../ink/ink3130.xml"/><Relationship Id="rId581" Type="http://schemas.openxmlformats.org/officeDocument/2006/relationships/image" Target="../media/image2496.png"/><Relationship Id="rId71" Type="http://schemas.openxmlformats.org/officeDocument/2006/relationships/customXml" Target="../ink/ink2978.xml"/><Relationship Id="rId234" Type="http://schemas.openxmlformats.org/officeDocument/2006/relationships/image" Target="../media/image2326.png"/><Relationship Id="rId679" Type="http://schemas.openxmlformats.org/officeDocument/2006/relationships/customXml" Target="../ink/ink3284.xml"/><Relationship Id="rId2" Type="http://schemas.openxmlformats.org/officeDocument/2006/relationships/notesSlide" Target="../notesSlides/notesSlide9.xml"/><Relationship Id="rId29" Type="http://schemas.openxmlformats.org/officeDocument/2006/relationships/customXml" Target="../ink/ink2957.xml"/><Relationship Id="rId441" Type="http://schemas.openxmlformats.org/officeDocument/2006/relationships/image" Target="../media/image2428.png"/><Relationship Id="rId539" Type="http://schemas.openxmlformats.org/officeDocument/2006/relationships/image" Target="../media/image2475.png"/><Relationship Id="rId178" Type="http://schemas.openxmlformats.org/officeDocument/2006/relationships/image" Target="../media/image2298.png"/><Relationship Id="rId301" Type="http://schemas.openxmlformats.org/officeDocument/2006/relationships/customXml" Target="../ink/ink3093.xml"/><Relationship Id="rId82" Type="http://schemas.openxmlformats.org/officeDocument/2006/relationships/image" Target="../media/image2250.png"/><Relationship Id="rId203" Type="http://schemas.openxmlformats.org/officeDocument/2006/relationships/customXml" Target="../ink/ink3044.xml"/><Relationship Id="rId385" Type="http://schemas.openxmlformats.org/officeDocument/2006/relationships/image" Target="../media/image2400.png"/><Relationship Id="rId592" Type="http://schemas.openxmlformats.org/officeDocument/2006/relationships/customXml" Target="../ink/ink3240.xml"/><Relationship Id="rId606" Type="http://schemas.openxmlformats.org/officeDocument/2006/relationships/image" Target="../media/image2508.png"/><Relationship Id="rId648" Type="http://schemas.openxmlformats.org/officeDocument/2006/relationships/image" Target="../media/image2529.png"/><Relationship Id="rId245" Type="http://schemas.openxmlformats.org/officeDocument/2006/relationships/customXml" Target="../ink/ink3065.xml"/><Relationship Id="rId287" Type="http://schemas.openxmlformats.org/officeDocument/2006/relationships/customXml" Target="../ink/ink3086.xml"/><Relationship Id="rId410" Type="http://schemas.openxmlformats.org/officeDocument/2006/relationships/customXml" Target="../ink/ink3148.xml"/><Relationship Id="rId452" Type="http://schemas.openxmlformats.org/officeDocument/2006/relationships/image" Target="../media/image1324.png"/><Relationship Id="rId494" Type="http://schemas.openxmlformats.org/officeDocument/2006/relationships/customXml" Target="../ink/ink3191.xml"/><Relationship Id="rId508" Type="http://schemas.openxmlformats.org/officeDocument/2006/relationships/customXml" Target="../ink/ink3198.xml"/><Relationship Id="rId715" Type="http://schemas.openxmlformats.org/officeDocument/2006/relationships/customXml" Target="../ink/ink3302.xml"/><Relationship Id="rId105" Type="http://schemas.openxmlformats.org/officeDocument/2006/relationships/customXml" Target="../ink/ink2995.xml"/><Relationship Id="rId147" Type="http://schemas.openxmlformats.org/officeDocument/2006/relationships/customXml" Target="../ink/ink3016.xml"/><Relationship Id="rId312" Type="http://schemas.openxmlformats.org/officeDocument/2006/relationships/image" Target="../media/image2364.png"/><Relationship Id="rId354" Type="http://schemas.openxmlformats.org/officeDocument/2006/relationships/customXml" Target="../ink/ink3120.xml"/><Relationship Id="rId51" Type="http://schemas.openxmlformats.org/officeDocument/2006/relationships/customXml" Target="../ink/ink2968.xml"/><Relationship Id="rId93" Type="http://schemas.openxmlformats.org/officeDocument/2006/relationships/customXml" Target="../ink/ink2989.xml"/><Relationship Id="rId189" Type="http://schemas.openxmlformats.org/officeDocument/2006/relationships/customXml" Target="../ink/ink3037.xml"/><Relationship Id="rId396" Type="http://schemas.openxmlformats.org/officeDocument/2006/relationships/customXml" Target="../ink/ink3141.xml"/><Relationship Id="rId561" Type="http://schemas.openxmlformats.org/officeDocument/2006/relationships/image" Target="../media/image2486.png"/><Relationship Id="rId617" Type="http://schemas.openxmlformats.org/officeDocument/2006/relationships/customXml" Target="../ink/ink3253.xml"/><Relationship Id="rId659" Type="http://schemas.openxmlformats.org/officeDocument/2006/relationships/customXml" Target="../ink/ink3274.xml"/><Relationship Id="rId214" Type="http://schemas.openxmlformats.org/officeDocument/2006/relationships/image" Target="../media/image2316.png"/><Relationship Id="rId256" Type="http://schemas.openxmlformats.org/officeDocument/2006/relationships/image" Target="../media/image2336.png"/><Relationship Id="rId298" Type="http://schemas.openxmlformats.org/officeDocument/2006/relationships/image" Target="../media/image2357.png"/><Relationship Id="rId421" Type="http://schemas.openxmlformats.org/officeDocument/2006/relationships/image" Target="../media/image2418.png"/><Relationship Id="rId463" Type="http://schemas.openxmlformats.org/officeDocument/2006/relationships/image" Target="../media/image2437.png"/><Relationship Id="rId519" Type="http://schemas.openxmlformats.org/officeDocument/2006/relationships/image" Target="../media/image2465.png"/><Relationship Id="rId670" Type="http://schemas.openxmlformats.org/officeDocument/2006/relationships/image" Target="../media/image2540.png"/><Relationship Id="rId116" Type="http://schemas.openxmlformats.org/officeDocument/2006/relationships/image" Target="../media/image2267.png"/><Relationship Id="rId158" Type="http://schemas.openxmlformats.org/officeDocument/2006/relationships/image" Target="../media/image2288.png"/><Relationship Id="rId323" Type="http://schemas.openxmlformats.org/officeDocument/2006/relationships/customXml" Target="../ink/ink3104.xml"/><Relationship Id="rId530" Type="http://schemas.openxmlformats.org/officeDocument/2006/relationships/customXml" Target="../ink/ink3209.xml"/><Relationship Id="rId20" Type="http://schemas.openxmlformats.org/officeDocument/2006/relationships/image" Target="../media/image2219.png"/><Relationship Id="rId62" Type="http://schemas.openxmlformats.org/officeDocument/2006/relationships/image" Target="../media/image2240.png"/><Relationship Id="rId365" Type="http://schemas.openxmlformats.org/officeDocument/2006/relationships/image" Target="../media/image2390.png"/><Relationship Id="rId572" Type="http://schemas.openxmlformats.org/officeDocument/2006/relationships/customXml" Target="../ink/ink3230.xml"/><Relationship Id="rId628" Type="http://schemas.openxmlformats.org/officeDocument/2006/relationships/image" Target="../media/image2519.png"/><Relationship Id="rId225" Type="http://schemas.openxmlformats.org/officeDocument/2006/relationships/customXml" Target="../ink/ink3055.xml"/><Relationship Id="rId267" Type="http://schemas.openxmlformats.org/officeDocument/2006/relationships/customXml" Target="../ink/ink3076.xml"/><Relationship Id="rId432" Type="http://schemas.openxmlformats.org/officeDocument/2006/relationships/customXml" Target="../ink/ink3159.xml"/><Relationship Id="rId474" Type="http://schemas.openxmlformats.org/officeDocument/2006/relationships/customXml" Target="../ink/ink3181.xml"/><Relationship Id="rId127" Type="http://schemas.openxmlformats.org/officeDocument/2006/relationships/customXml" Target="../ink/ink3006.xml"/><Relationship Id="rId681" Type="http://schemas.openxmlformats.org/officeDocument/2006/relationships/customXml" Target="../ink/ink3285.xml"/><Relationship Id="rId31" Type="http://schemas.openxmlformats.org/officeDocument/2006/relationships/customXml" Target="../ink/ink2958.xml"/><Relationship Id="rId73" Type="http://schemas.openxmlformats.org/officeDocument/2006/relationships/customXml" Target="../ink/ink2979.xml"/><Relationship Id="rId169" Type="http://schemas.openxmlformats.org/officeDocument/2006/relationships/customXml" Target="../ink/ink3027.xml"/><Relationship Id="rId334" Type="http://schemas.openxmlformats.org/officeDocument/2006/relationships/image" Target="../media/image2375.png"/><Relationship Id="rId376" Type="http://schemas.openxmlformats.org/officeDocument/2006/relationships/customXml" Target="../ink/ink3131.xml"/><Relationship Id="rId541" Type="http://schemas.openxmlformats.org/officeDocument/2006/relationships/image" Target="../media/image2476.png"/><Relationship Id="rId583" Type="http://schemas.openxmlformats.org/officeDocument/2006/relationships/image" Target="../media/image2497.png"/><Relationship Id="rId639" Type="http://schemas.openxmlformats.org/officeDocument/2006/relationships/customXml" Target="../ink/ink3264.xml"/><Relationship Id="rId4" Type="http://schemas.openxmlformats.org/officeDocument/2006/relationships/image" Target="../media/image221.png"/><Relationship Id="rId180" Type="http://schemas.openxmlformats.org/officeDocument/2006/relationships/image" Target="../media/image2299.png"/><Relationship Id="rId236" Type="http://schemas.openxmlformats.org/officeDocument/2006/relationships/image" Target="../media/image2327.png"/><Relationship Id="rId278" Type="http://schemas.openxmlformats.org/officeDocument/2006/relationships/image" Target="../media/image2347.png"/><Relationship Id="rId401" Type="http://schemas.openxmlformats.org/officeDocument/2006/relationships/image" Target="../media/image2408.png"/><Relationship Id="rId443" Type="http://schemas.openxmlformats.org/officeDocument/2006/relationships/image" Target="../media/image2429.png"/><Relationship Id="rId650" Type="http://schemas.openxmlformats.org/officeDocument/2006/relationships/image" Target="../media/image2530.png"/><Relationship Id="rId303" Type="http://schemas.openxmlformats.org/officeDocument/2006/relationships/customXml" Target="../ink/ink3094.xml"/><Relationship Id="rId485" Type="http://schemas.openxmlformats.org/officeDocument/2006/relationships/image" Target="../media/image2448.png"/><Relationship Id="rId692" Type="http://schemas.openxmlformats.org/officeDocument/2006/relationships/image" Target="../media/image2551.png"/><Relationship Id="rId706" Type="http://schemas.openxmlformats.org/officeDocument/2006/relationships/image" Target="../media/image2558.png"/><Relationship Id="rId42" Type="http://schemas.openxmlformats.org/officeDocument/2006/relationships/image" Target="../media/image2230.png"/><Relationship Id="rId84" Type="http://schemas.openxmlformats.org/officeDocument/2006/relationships/image" Target="../media/image2251.png"/><Relationship Id="rId138" Type="http://schemas.openxmlformats.org/officeDocument/2006/relationships/image" Target="../media/image2278.png"/><Relationship Id="rId345" Type="http://schemas.openxmlformats.org/officeDocument/2006/relationships/image" Target="../media/image2380.png"/><Relationship Id="rId387" Type="http://schemas.openxmlformats.org/officeDocument/2006/relationships/image" Target="../media/image2401.png"/><Relationship Id="rId510" Type="http://schemas.openxmlformats.org/officeDocument/2006/relationships/customXml" Target="../ink/ink3199.xml"/><Relationship Id="rId552" Type="http://schemas.openxmlformats.org/officeDocument/2006/relationships/customXml" Target="../ink/ink3220.xml"/><Relationship Id="rId594" Type="http://schemas.openxmlformats.org/officeDocument/2006/relationships/customXml" Target="../ink/ink3241.xml"/><Relationship Id="rId608" Type="http://schemas.openxmlformats.org/officeDocument/2006/relationships/image" Target="../media/image2509.png"/><Relationship Id="rId191" Type="http://schemas.openxmlformats.org/officeDocument/2006/relationships/customXml" Target="../ink/ink3038.xml"/><Relationship Id="rId205" Type="http://schemas.openxmlformats.org/officeDocument/2006/relationships/customXml" Target="../ink/ink3045.xml"/><Relationship Id="rId247" Type="http://schemas.openxmlformats.org/officeDocument/2006/relationships/customXml" Target="../ink/ink3066.xml"/><Relationship Id="rId412" Type="http://schemas.openxmlformats.org/officeDocument/2006/relationships/customXml" Target="../ink/ink3149.xml"/><Relationship Id="rId107" Type="http://schemas.openxmlformats.org/officeDocument/2006/relationships/customXml" Target="../ink/ink2996.xml"/><Relationship Id="rId289" Type="http://schemas.openxmlformats.org/officeDocument/2006/relationships/customXml" Target="../ink/ink3087.xml"/><Relationship Id="rId454" Type="http://schemas.openxmlformats.org/officeDocument/2006/relationships/image" Target="../media/image2433.png"/><Relationship Id="rId496" Type="http://schemas.openxmlformats.org/officeDocument/2006/relationships/customXml" Target="../ink/ink3192.xml"/><Relationship Id="rId661" Type="http://schemas.openxmlformats.org/officeDocument/2006/relationships/customXml" Target="../ink/ink3275.xml"/><Relationship Id="rId717" Type="http://schemas.openxmlformats.org/officeDocument/2006/relationships/customXml" Target="../ink/ink3303.xml"/><Relationship Id="rId11" Type="http://schemas.openxmlformats.org/officeDocument/2006/relationships/customXml" Target="../ink/ink2948.xml"/><Relationship Id="rId53" Type="http://schemas.openxmlformats.org/officeDocument/2006/relationships/customXml" Target="../ink/ink2969.xml"/><Relationship Id="rId149" Type="http://schemas.openxmlformats.org/officeDocument/2006/relationships/customXml" Target="../ink/ink3017.xml"/><Relationship Id="rId314" Type="http://schemas.openxmlformats.org/officeDocument/2006/relationships/image" Target="../media/image2365.png"/><Relationship Id="rId356" Type="http://schemas.openxmlformats.org/officeDocument/2006/relationships/customXml" Target="../ink/ink3121.xml"/><Relationship Id="rId398" Type="http://schemas.openxmlformats.org/officeDocument/2006/relationships/customXml" Target="../ink/ink3142.xml"/><Relationship Id="rId521" Type="http://schemas.openxmlformats.org/officeDocument/2006/relationships/image" Target="../media/image2466.png"/><Relationship Id="rId563" Type="http://schemas.openxmlformats.org/officeDocument/2006/relationships/image" Target="../media/image2487.png"/><Relationship Id="rId619" Type="http://schemas.openxmlformats.org/officeDocument/2006/relationships/customXml" Target="../ink/ink3254.xml"/><Relationship Id="rId95" Type="http://schemas.openxmlformats.org/officeDocument/2006/relationships/customXml" Target="../ink/ink2990.xml"/><Relationship Id="rId160" Type="http://schemas.openxmlformats.org/officeDocument/2006/relationships/image" Target="../media/image2289.png"/><Relationship Id="rId216" Type="http://schemas.openxmlformats.org/officeDocument/2006/relationships/image" Target="../media/image2317.png"/><Relationship Id="rId423" Type="http://schemas.openxmlformats.org/officeDocument/2006/relationships/image" Target="../media/image2419.png"/><Relationship Id="rId258" Type="http://schemas.openxmlformats.org/officeDocument/2006/relationships/image" Target="../media/image2337.png"/><Relationship Id="rId465" Type="http://schemas.openxmlformats.org/officeDocument/2006/relationships/image" Target="../media/image2438.png"/><Relationship Id="rId630" Type="http://schemas.openxmlformats.org/officeDocument/2006/relationships/image" Target="../media/image2520.png"/><Relationship Id="rId672" Type="http://schemas.openxmlformats.org/officeDocument/2006/relationships/image" Target="../media/image2541.png"/><Relationship Id="rId22" Type="http://schemas.openxmlformats.org/officeDocument/2006/relationships/image" Target="../media/image2220.png"/><Relationship Id="rId64" Type="http://schemas.openxmlformats.org/officeDocument/2006/relationships/image" Target="../media/image2241.png"/><Relationship Id="rId118" Type="http://schemas.openxmlformats.org/officeDocument/2006/relationships/image" Target="../media/image2268.png"/><Relationship Id="rId325" Type="http://schemas.openxmlformats.org/officeDocument/2006/relationships/customXml" Target="../ink/ink3105.xml"/><Relationship Id="rId367" Type="http://schemas.openxmlformats.org/officeDocument/2006/relationships/image" Target="../media/image2391.png"/><Relationship Id="rId532" Type="http://schemas.openxmlformats.org/officeDocument/2006/relationships/customXml" Target="../ink/ink3210.xml"/><Relationship Id="rId574" Type="http://schemas.openxmlformats.org/officeDocument/2006/relationships/customXml" Target="../ink/ink3231.xml"/><Relationship Id="rId171" Type="http://schemas.openxmlformats.org/officeDocument/2006/relationships/customXml" Target="../ink/ink3028.xml"/><Relationship Id="rId227" Type="http://schemas.openxmlformats.org/officeDocument/2006/relationships/customXml" Target="../ink/ink3056.xml"/><Relationship Id="rId269" Type="http://schemas.openxmlformats.org/officeDocument/2006/relationships/customXml" Target="../ink/ink3077.xml"/><Relationship Id="rId434" Type="http://schemas.openxmlformats.org/officeDocument/2006/relationships/customXml" Target="../ink/ink3160.xml"/><Relationship Id="rId476" Type="http://schemas.openxmlformats.org/officeDocument/2006/relationships/customXml" Target="../ink/ink3182.xml"/><Relationship Id="rId641" Type="http://schemas.openxmlformats.org/officeDocument/2006/relationships/customXml" Target="../ink/ink3265.xml"/><Relationship Id="rId683" Type="http://schemas.openxmlformats.org/officeDocument/2006/relationships/customXml" Target="../ink/ink3286.xml"/><Relationship Id="rId33" Type="http://schemas.openxmlformats.org/officeDocument/2006/relationships/customXml" Target="../ink/ink2959.xml"/><Relationship Id="rId129" Type="http://schemas.openxmlformats.org/officeDocument/2006/relationships/customXml" Target="../ink/ink3007.xml"/><Relationship Id="rId280" Type="http://schemas.openxmlformats.org/officeDocument/2006/relationships/image" Target="../media/image2348.png"/><Relationship Id="rId336" Type="http://schemas.openxmlformats.org/officeDocument/2006/relationships/customXml" Target="../ink/ink3111.xml"/><Relationship Id="rId501" Type="http://schemas.openxmlformats.org/officeDocument/2006/relationships/image" Target="../media/image2456.png"/><Relationship Id="rId543" Type="http://schemas.openxmlformats.org/officeDocument/2006/relationships/image" Target="../media/image2477.png"/><Relationship Id="rId75" Type="http://schemas.openxmlformats.org/officeDocument/2006/relationships/customXml" Target="../ink/ink2980.xml"/><Relationship Id="rId140" Type="http://schemas.openxmlformats.org/officeDocument/2006/relationships/image" Target="../media/image2279.png"/><Relationship Id="rId182" Type="http://schemas.openxmlformats.org/officeDocument/2006/relationships/image" Target="../media/image2300.png"/><Relationship Id="rId378" Type="http://schemas.openxmlformats.org/officeDocument/2006/relationships/customXml" Target="../ink/ink3132.xml"/><Relationship Id="rId403" Type="http://schemas.openxmlformats.org/officeDocument/2006/relationships/image" Target="../media/image2409.png"/><Relationship Id="rId585" Type="http://schemas.openxmlformats.org/officeDocument/2006/relationships/image" Target="../media/image2498.png"/><Relationship Id="rId6" Type="http://schemas.openxmlformats.org/officeDocument/2006/relationships/image" Target="../media/image2212.png"/><Relationship Id="rId238" Type="http://schemas.openxmlformats.org/officeDocument/2006/relationships/image" Target="../media/image940.png"/><Relationship Id="rId445" Type="http://schemas.openxmlformats.org/officeDocument/2006/relationships/image" Target="../media/image2430.png"/><Relationship Id="rId487" Type="http://schemas.openxmlformats.org/officeDocument/2006/relationships/image" Target="../media/image2449.png"/><Relationship Id="rId610" Type="http://schemas.openxmlformats.org/officeDocument/2006/relationships/image" Target="../media/image2510.png"/><Relationship Id="rId652" Type="http://schemas.openxmlformats.org/officeDocument/2006/relationships/image" Target="../media/image2531.png"/><Relationship Id="rId694" Type="http://schemas.openxmlformats.org/officeDocument/2006/relationships/image" Target="../media/image2552.png"/><Relationship Id="rId708" Type="http://schemas.openxmlformats.org/officeDocument/2006/relationships/image" Target="../media/image2559.png"/><Relationship Id="rId291" Type="http://schemas.openxmlformats.org/officeDocument/2006/relationships/customXml" Target="../ink/ink3088.xml"/><Relationship Id="rId305" Type="http://schemas.openxmlformats.org/officeDocument/2006/relationships/customXml" Target="../ink/ink3095.xml"/><Relationship Id="rId347" Type="http://schemas.openxmlformats.org/officeDocument/2006/relationships/image" Target="../media/image2381.png"/><Relationship Id="rId512" Type="http://schemas.openxmlformats.org/officeDocument/2006/relationships/customXml" Target="../ink/ink3200.xml"/><Relationship Id="rId44" Type="http://schemas.openxmlformats.org/officeDocument/2006/relationships/image" Target="../media/image2231.png"/><Relationship Id="rId86" Type="http://schemas.openxmlformats.org/officeDocument/2006/relationships/image" Target="../media/image2252.png"/><Relationship Id="rId151" Type="http://schemas.openxmlformats.org/officeDocument/2006/relationships/customXml" Target="../ink/ink3018.xml"/><Relationship Id="rId389" Type="http://schemas.openxmlformats.org/officeDocument/2006/relationships/image" Target="../media/image2402.png"/><Relationship Id="rId554" Type="http://schemas.openxmlformats.org/officeDocument/2006/relationships/customXml" Target="../ink/ink3221.xml"/><Relationship Id="rId596" Type="http://schemas.openxmlformats.org/officeDocument/2006/relationships/customXml" Target="../ink/ink3242.xml"/><Relationship Id="rId193" Type="http://schemas.openxmlformats.org/officeDocument/2006/relationships/customXml" Target="../ink/ink3039.xml"/><Relationship Id="rId207" Type="http://schemas.openxmlformats.org/officeDocument/2006/relationships/customXml" Target="../ink/ink3046.xml"/><Relationship Id="rId249" Type="http://schemas.openxmlformats.org/officeDocument/2006/relationships/customXml" Target="../ink/ink3067.xml"/><Relationship Id="rId414" Type="http://schemas.openxmlformats.org/officeDocument/2006/relationships/customXml" Target="../ink/ink3150.xml"/><Relationship Id="rId456" Type="http://schemas.openxmlformats.org/officeDocument/2006/relationships/image" Target="../media/image2434.png"/><Relationship Id="rId498" Type="http://schemas.openxmlformats.org/officeDocument/2006/relationships/customXml" Target="../ink/ink3193.xml"/><Relationship Id="rId621" Type="http://schemas.openxmlformats.org/officeDocument/2006/relationships/customXml" Target="../ink/ink3255.xml"/><Relationship Id="rId663" Type="http://schemas.openxmlformats.org/officeDocument/2006/relationships/customXml" Target="../ink/ink3276.xml"/><Relationship Id="rId13" Type="http://schemas.openxmlformats.org/officeDocument/2006/relationships/customXml" Target="../ink/ink2949.xml"/><Relationship Id="rId109" Type="http://schemas.openxmlformats.org/officeDocument/2006/relationships/customXml" Target="../ink/ink2997.xml"/><Relationship Id="rId260" Type="http://schemas.openxmlformats.org/officeDocument/2006/relationships/image" Target="../media/image2338.png"/><Relationship Id="rId316" Type="http://schemas.openxmlformats.org/officeDocument/2006/relationships/image" Target="../media/image2366.png"/><Relationship Id="rId523" Type="http://schemas.openxmlformats.org/officeDocument/2006/relationships/image" Target="../media/image2467.png"/><Relationship Id="rId719" Type="http://schemas.openxmlformats.org/officeDocument/2006/relationships/customXml" Target="../ink/ink3304.xml"/><Relationship Id="rId55" Type="http://schemas.openxmlformats.org/officeDocument/2006/relationships/customXml" Target="../ink/ink2970.xml"/><Relationship Id="rId97" Type="http://schemas.openxmlformats.org/officeDocument/2006/relationships/customXml" Target="../ink/ink2991.xml"/><Relationship Id="rId120" Type="http://schemas.openxmlformats.org/officeDocument/2006/relationships/image" Target="../media/image2269.png"/><Relationship Id="rId358" Type="http://schemas.openxmlformats.org/officeDocument/2006/relationships/customXml" Target="../ink/ink3122.xml"/><Relationship Id="rId565" Type="http://schemas.openxmlformats.org/officeDocument/2006/relationships/image" Target="../media/image2488.png"/><Relationship Id="rId162" Type="http://schemas.openxmlformats.org/officeDocument/2006/relationships/image" Target="../media/image2290.png"/><Relationship Id="rId218" Type="http://schemas.openxmlformats.org/officeDocument/2006/relationships/image" Target="../media/image2318.png"/><Relationship Id="rId425" Type="http://schemas.openxmlformats.org/officeDocument/2006/relationships/image" Target="../media/image2420.png"/><Relationship Id="rId467" Type="http://schemas.openxmlformats.org/officeDocument/2006/relationships/image" Target="../media/image2439.png"/><Relationship Id="rId632" Type="http://schemas.openxmlformats.org/officeDocument/2006/relationships/image" Target="../media/image2521.png"/><Relationship Id="rId271" Type="http://schemas.openxmlformats.org/officeDocument/2006/relationships/customXml" Target="../ink/ink3078.xml"/><Relationship Id="rId674" Type="http://schemas.openxmlformats.org/officeDocument/2006/relationships/image" Target="../media/image2542.png"/><Relationship Id="rId24" Type="http://schemas.openxmlformats.org/officeDocument/2006/relationships/image" Target="../media/image2221.png"/><Relationship Id="rId66" Type="http://schemas.openxmlformats.org/officeDocument/2006/relationships/image" Target="../media/image2242.png"/><Relationship Id="rId131" Type="http://schemas.openxmlformats.org/officeDocument/2006/relationships/customXml" Target="../ink/ink3008.xml"/><Relationship Id="rId327" Type="http://schemas.openxmlformats.org/officeDocument/2006/relationships/customXml" Target="../ink/ink3106.xml"/><Relationship Id="rId369" Type="http://schemas.openxmlformats.org/officeDocument/2006/relationships/image" Target="../media/image2392.png"/><Relationship Id="rId534" Type="http://schemas.openxmlformats.org/officeDocument/2006/relationships/customXml" Target="../ink/ink3211.xml"/><Relationship Id="rId576" Type="http://schemas.openxmlformats.org/officeDocument/2006/relationships/customXml" Target="../ink/ink3232.xml"/><Relationship Id="rId173" Type="http://schemas.openxmlformats.org/officeDocument/2006/relationships/customXml" Target="../ink/ink3029.xml"/><Relationship Id="rId229" Type="http://schemas.openxmlformats.org/officeDocument/2006/relationships/customXml" Target="../ink/ink3057.xml"/><Relationship Id="rId380" Type="http://schemas.openxmlformats.org/officeDocument/2006/relationships/customXml" Target="../ink/ink3133.xml"/><Relationship Id="rId436" Type="http://schemas.openxmlformats.org/officeDocument/2006/relationships/customXml" Target="../ink/ink3161.xml"/><Relationship Id="rId601" Type="http://schemas.openxmlformats.org/officeDocument/2006/relationships/customXml" Target="../ink/ink3245.xml"/><Relationship Id="rId643" Type="http://schemas.openxmlformats.org/officeDocument/2006/relationships/customXml" Target="../ink/ink3266.xml"/><Relationship Id="rId240" Type="http://schemas.openxmlformats.org/officeDocument/2006/relationships/image" Target="../media/image2328.png"/><Relationship Id="rId478" Type="http://schemas.openxmlformats.org/officeDocument/2006/relationships/customXml" Target="../ink/ink3183.xml"/><Relationship Id="rId685" Type="http://schemas.openxmlformats.org/officeDocument/2006/relationships/customXml" Target="../ink/ink3287.xml"/><Relationship Id="rId35" Type="http://schemas.openxmlformats.org/officeDocument/2006/relationships/customXml" Target="../ink/ink2960.xml"/><Relationship Id="rId77" Type="http://schemas.openxmlformats.org/officeDocument/2006/relationships/customXml" Target="../ink/ink2981.xml"/><Relationship Id="rId100" Type="http://schemas.openxmlformats.org/officeDocument/2006/relationships/image" Target="../media/image2259.png"/><Relationship Id="rId282" Type="http://schemas.openxmlformats.org/officeDocument/2006/relationships/image" Target="../media/image2349.png"/><Relationship Id="rId338" Type="http://schemas.openxmlformats.org/officeDocument/2006/relationships/customXml" Target="../ink/ink3112.xml"/><Relationship Id="rId503" Type="http://schemas.openxmlformats.org/officeDocument/2006/relationships/image" Target="../media/image2457.png"/><Relationship Id="rId545" Type="http://schemas.openxmlformats.org/officeDocument/2006/relationships/image" Target="../media/image2478.png"/><Relationship Id="rId587" Type="http://schemas.openxmlformats.org/officeDocument/2006/relationships/image" Target="../media/image2499.png"/><Relationship Id="rId710" Type="http://schemas.openxmlformats.org/officeDocument/2006/relationships/image" Target="../media/image2560.png"/><Relationship Id="rId8" Type="http://schemas.openxmlformats.org/officeDocument/2006/relationships/image" Target="../media/image2213.png"/><Relationship Id="rId142" Type="http://schemas.openxmlformats.org/officeDocument/2006/relationships/image" Target="../media/image2280.png"/><Relationship Id="rId184" Type="http://schemas.openxmlformats.org/officeDocument/2006/relationships/image" Target="../media/image2301.png"/><Relationship Id="rId391" Type="http://schemas.openxmlformats.org/officeDocument/2006/relationships/image" Target="../media/image2403.png"/><Relationship Id="rId405" Type="http://schemas.openxmlformats.org/officeDocument/2006/relationships/image" Target="../media/image2410.png"/><Relationship Id="rId447" Type="http://schemas.openxmlformats.org/officeDocument/2006/relationships/image" Target="../media/image2431.png"/><Relationship Id="rId612" Type="http://schemas.openxmlformats.org/officeDocument/2006/relationships/image" Target="../media/image2511.png"/><Relationship Id="rId251" Type="http://schemas.openxmlformats.org/officeDocument/2006/relationships/customXml" Target="../ink/ink3068.xml"/><Relationship Id="rId489" Type="http://schemas.openxmlformats.org/officeDocument/2006/relationships/image" Target="../media/image2450.png"/><Relationship Id="rId654" Type="http://schemas.openxmlformats.org/officeDocument/2006/relationships/image" Target="../media/image2532.png"/><Relationship Id="rId696" Type="http://schemas.openxmlformats.org/officeDocument/2006/relationships/image" Target="../media/image2553.png"/><Relationship Id="rId46" Type="http://schemas.openxmlformats.org/officeDocument/2006/relationships/image" Target="../media/image2232.png"/><Relationship Id="rId293" Type="http://schemas.openxmlformats.org/officeDocument/2006/relationships/customXml" Target="../ink/ink3089.xml"/><Relationship Id="rId307" Type="http://schemas.openxmlformats.org/officeDocument/2006/relationships/customXml" Target="../ink/ink3096.xml"/><Relationship Id="rId349" Type="http://schemas.openxmlformats.org/officeDocument/2006/relationships/image" Target="../media/image2382.png"/><Relationship Id="rId514" Type="http://schemas.openxmlformats.org/officeDocument/2006/relationships/customXml" Target="../ink/ink3201.xml"/><Relationship Id="rId556" Type="http://schemas.openxmlformats.org/officeDocument/2006/relationships/customXml" Target="../ink/ink3222.xml"/><Relationship Id="rId721" Type="http://schemas.openxmlformats.org/officeDocument/2006/relationships/customXml" Target="../ink/ink3305.xml"/><Relationship Id="rId88" Type="http://schemas.openxmlformats.org/officeDocument/2006/relationships/image" Target="../media/image2253.png"/><Relationship Id="rId111" Type="http://schemas.openxmlformats.org/officeDocument/2006/relationships/customXml" Target="../ink/ink2998.xml"/><Relationship Id="rId153" Type="http://schemas.openxmlformats.org/officeDocument/2006/relationships/customXml" Target="../ink/ink3019.xml"/><Relationship Id="rId195" Type="http://schemas.openxmlformats.org/officeDocument/2006/relationships/customXml" Target="../ink/ink3040.xml"/><Relationship Id="rId209" Type="http://schemas.openxmlformats.org/officeDocument/2006/relationships/customXml" Target="../ink/ink3047.xml"/><Relationship Id="rId360" Type="http://schemas.openxmlformats.org/officeDocument/2006/relationships/customXml" Target="../ink/ink3123.xml"/><Relationship Id="rId416" Type="http://schemas.openxmlformats.org/officeDocument/2006/relationships/customXml" Target="../ink/ink3151.xml"/><Relationship Id="rId598" Type="http://schemas.openxmlformats.org/officeDocument/2006/relationships/customXml" Target="../ink/ink3243.xml"/><Relationship Id="rId220" Type="http://schemas.openxmlformats.org/officeDocument/2006/relationships/image" Target="../media/image2319.png"/><Relationship Id="rId458" Type="http://schemas.openxmlformats.org/officeDocument/2006/relationships/customXml" Target="../ink/ink3173.xml"/><Relationship Id="rId623" Type="http://schemas.openxmlformats.org/officeDocument/2006/relationships/customXml" Target="../ink/ink3256.xml"/><Relationship Id="rId665" Type="http://schemas.openxmlformats.org/officeDocument/2006/relationships/customXml" Target="../ink/ink3277.xml"/><Relationship Id="rId15" Type="http://schemas.openxmlformats.org/officeDocument/2006/relationships/customXml" Target="../ink/ink2950.xml"/><Relationship Id="rId57" Type="http://schemas.openxmlformats.org/officeDocument/2006/relationships/customXml" Target="../ink/ink2971.xml"/><Relationship Id="rId262" Type="http://schemas.openxmlformats.org/officeDocument/2006/relationships/image" Target="../media/image2339.png"/><Relationship Id="rId318" Type="http://schemas.openxmlformats.org/officeDocument/2006/relationships/image" Target="../media/image2367.png"/><Relationship Id="rId525" Type="http://schemas.openxmlformats.org/officeDocument/2006/relationships/image" Target="../media/image2468.png"/><Relationship Id="rId567" Type="http://schemas.openxmlformats.org/officeDocument/2006/relationships/image" Target="../media/image2489.png"/><Relationship Id="rId99" Type="http://schemas.openxmlformats.org/officeDocument/2006/relationships/customXml" Target="../ink/ink2992.xml"/><Relationship Id="rId122" Type="http://schemas.openxmlformats.org/officeDocument/2006/relationships/image" Target="../media/image2270.png"/><Relationship Id="rId164" Type="http://schemas.openxmlformats.org/officeDocument/2006/relationships/image" Target="../media/image2291.png"/><Relationship Id="rId371" Type="http://schemas.openxmlformats.org/officeDocument/2006/relationships/image" Target="../media/image2393.png"/><Relationship Id="rId427" Type="http://schemas.openxmlformats.org/officeDocument/2006/relationships/image" Target="../media/image2421.png"/><Relationship Id="rId469" Type="http://schemas.openxmlformats.org/officeDocument/2006/relationships/image" Target="../media/image2440.png"/><Relationship Id="rId634" Type="http://schemas.openxmlformats.org/officeDocument/2006/relationships/image" Target="../media/image2522.png"/><Relationship Id="rId676" Type="http://schemas.openxmlformats.org/officeDocument/2006/relationships/image" Target="../media/image2543.png"/><Relationship Id="rId26" Type="http://schemas.openxmlformats.org/officeDocument/2006/relationships/image" Target="../media/image2222.png"/><Relationship Id="rId231" Type="http://schemas.openxmlformats.org/officeDocument/2006/relationships/customXml" Target="../ink/ink3058.xml"/><Relationship Id="rId273" Type="http://schemas.openxmlformats.org/officeDocument/2006/relationships/customXml" Target="../ink/ink3079.xml"/><Relationship Id="rId329" Type="http://schemas.openxmlformats.org/officeDocument/2006/relationships/customXml" Target="../ink/ink3107.xml"/><Relationship Id="rId480" Type="http://schemas.openxmlformats.org/officeDocument/2006/relationships/customXml" Target="../ink/ink3184.xml"/><Relationship Id="rId536" Type="http://schemas.openxmlformats.org/officeDocument/2006/relationships/customXml" Target="../ink/ink3212.xml"/><Relationship Id="rId701" Type="http://schemas.openxmlformats.org/officeDocument/2006/relationships/customXml" Target="../ink/ink3295.xml"/><Relationship Id="rId68" Type="http://schemas.openxmlformats.org/officeDocument/2006/relationships/image" Target="../media/image2243.png"/><Relationship Id="rId133" Type="http://schemas.openxmlformats.org/officeDocument/2006/relationships/customXml" Target="../ink/ink3009.xml"/><Relationship Id="rId175" Type="http://schemas.openxmlformats.org/officeDocument/2006/relationships/customXml" Target="../ink/ink3030.xml"/><Relationship Id="rId340" Type="http://schemas.openxmlformats.org/officeDocument/2006/relationships/customXml" Target="../ink/ink3113.xml"/><Relationship Id="rId578" Type="http://schemas.openxmlformats.org/officeDocument/2006/relationships/customXml" Target="../ink/ink3233.xml"/><Relationship Id="rId200" Type="http://schemas.openxmlformats.org/officeDocument/2006/relationships/image" Target="../media/image2309.png"/><Relationship Id="rId382" Type="http://schemas.openxmlformats.org/officeDocument/2006/relationships/customXml" Target="../ink/ink3134.xml"/><Relationship Id="rId438" Type="http://schemas.openxmlformats.org/officeDocument/2006/relationships/customXml" Target="../ink/ink3162.xml"/><Relationship Id="rId603" Type="http://schemas.openxmlformats.org/officeDocument/2006/relationships/customXml" Target="../ink/ink3246.xml"/><Relationship Id="rId645" Type="http://schemas.openxmlformats.org/officeDocument/2006/relationships/customXml" Target="../ink/ink3267.xml"/><Relationship Id="rId687" Type="http://schemas.openxmlformats.org/officeDocument/2006/relationships/customXml" Target="../ink/ink3288.xml"/><Relationship Id="rId242" Type="http://schemas.openxmlformats.org/officeDocument/2006/relationships/image" Target="../media/image2329.png"/><Relationship Id="rId284" Type="http://schemas.openxmlformats.org/officeDocument/2006/relationships/image" Target="../media/image2350.png"/><Relationship Id="rId491" Type="http://schemas.openxmlformats.org/officeDocument/2006/relationships/image" Target="../media/image2451.png"/><Relationship Id="rId505" Type="http://schemas.openxmlformats.org/officeDocument/2006/relationships/image" Target="../media/image2458.png"/><Relationship Id="rId712" Type="http://schemas.openxmlformats.org/officeDocument/2006/relationships/image" Target="../media/image2561.png"/><Relationship Id="rId37" Type="http://schemas.openxmlformats.org/officeDocument/2006/relationships/customXml" Target="../ink/ink2961.xml"/><Relationship Id="rId79" Type="http://schemas.openxmlformats.org/officeDocument/2006/relationships/customXml" Target="../ink/ink2982.xml"/><Relationship Id="rId102" Type="http://schemas.openxmlformats.org/officeDocument/2006/relationships/image" Target="../media/image2260.png"/><Relationship Id="rId144" Type="http://schemas.openxmlformats.org/officeDocument/2006/relationships/image" Target="../media/image2281.png"/><Relationship Id="rId547" Type="http://schemas.openxmlformats.org/officeDocument/2006/relationships/image" Target="../media/image2479.png"/><Relationship Id="rId589" Type="http://schemas.openxmlformats.org/officeDocument/2006/relationships/image" Target="../media/image2500.png"/><Relationship Id="rId90" Type="http://schemas.openxmlformats.org/officeDocument/2006/relationships/image" Target="../media/image2254.png"/><Relationship Id="rId186" Type="http://schemas.openxmlformats.org/officeDocument/2006/relationships/image" Target="../media/image2302.png"/><Relationship Id="rId351" Type="http://schemas.openxmlformats.org/officeDocument/2006/relationships/image" Target="../media/image2383.png"/><Relationship Id="rId393" Type="http://schemas.openxmlformats.org/officeDocument/2006/relationships/image" Target="../media/image2404.png"/><Relationship Id="rId407" Type="http://schemas.openxmlformats.org/officeDocument/2006/relationships/image" Target="../media/image2411.png"/><Relationship Id="rId449" Type="http://schemas.openxmlformats.org/officeDocument/2006/relationships/customXml" Target="../ink/ink3168.xml"/><Relationship Id="rId614" Type="http://schemas.openxmlformats.org/officeDocument/2006/relationships/image" Target="../media/image2512.png"/><Relationship Id="rId656" Type="http://schemas.openxmlformats.org/officeDocument/2006/relationships/image" Target="../media/image2533.png"/><Relationship Id="rId211" Type="http://schemas.openxmlformats.org/officeDocument/2006/relationships/customXml" Target="../ink/ink3048.xml"/><Relationship Id="rId253" Type="http://schemas.openxmlformats.org/officeDocument/2006/relationships/customXml" Target="../ink/ink3069.xml"/><Relationship Id="rId295" Type="http://schemas.openxmlformats.org/officeDocument/2006/relationships/customXml" Target="../ink/ink3090.xml"/><Relationship Id="rId309" Type="http://schemas.openxmlformats.org/officeDocument/2006/relationships/customXml" Target="../ink/ink3097.xml"/><Relationship Id="rId460" Type="http://schemas.openxmlformats.org/officeDocument/2006/relationships/customXml" Target="../ink/ink3174.xml"/><Relationship Id="rId516" Type="http://schemas.openxmlformats.org/officeDocument/2006/relationships/customXml" Target="../ink/ink3202.xml"/><Relationship Id="rId698" Type="http://schemas.openxmlformats.org/officeDocument/2006/relationships/image" Target="../media/image2554.png"/><Relationship Id="rId48" Type="http://schemas.openxmlformats.org/officeDocument/2006/relationships/image" Target="../media/image2233.png"/><Relationship Id="rId113" Type="http://schemas.openxmlformats.org/officeDocument/2006/relationships/customXml" Target="../ink/ink2999.xml"/><Relationship Id="rId320" Type="http://schemas.openxmlformats.org/officeDocument/2006/relationships/image" Target="../media/image2368.png"/><Relationship Id="rId558" Type="http://schemas.openxmlformats.org/officeDocument/2006/relationships/customXml" Target="../ink/ink3223.xml"/><Relationship Id="rId723" Type="http://schemas.openxmlformats.org/officeDocument/2006/relationships/customXml" Target="../ink/ink3306.xml"/><Relationship Id="rId155" Type="http://schemas.openxmlformats.org/officeDocument/2006/relationships/customXml" Target="../ink/ink3020.xml"/><Relationship Id="rId197" Type="http://schemas.openxmlformats.org/officeDocument/2006/relationships/customXml" Target="../ink/ink3041.xml"/><Relationship Id="rId362" Type="http://schemas.openxmlformats.org/officeDocument/2006/relationships/customXml" Target="../ink/ink3124.xml"/><Relationship Id="rId418" Type="http://schemas.openxmlformats.org/officeDocument/2006/relationships/customXml" Target="../ink/ink3152.xml"/><Relationship Id="rId625" Type="http://schemas.openxmlformats.org/officeDocument/2006/relationships/customXml" Target="../ink/ink3257.xml"/><Relationship Id="rId222" Type="http://schemas.openxmlformats.org/officeDocument/2006/relationships/image" Target="../media/image2320.png"/><Relationship Id="rId264" Type="http://schemas.openxmlformats.org/officeDocument/2006/relationships/image" Target="../media/image2340.png"/><Relationship Id="rId471" Type="http://schemas.openxmlformats.org/officeDocument/2006/relationships/image" Target="../media/image2441.png"/><Relationship Id="rId667" Type="http://schemas.openxmlformats.org/officeDocument/2006/relationships/customXml" Target="../ink/ink3278.xml"/><Relationship Id="rId17" Type="http://schemas.openxmlformats.org/officeDocument/2006/relationships/customXml" Target="../ink/ink2951.xml"/><Relationship Id="rId59" Type="http://schemas.openxmlformats.org/officeDocument/2006/relationships/customXml" Target="../ink/ink2972.xml"/><Relationship Id="rId124" Type="http://schemas.openxmlformats.org/officeDocument/2006/relationships/image" Target="../media/image2271.png"/><Relationship Id="rId527" Type="http://schemas.openxmlformats.org/officeDocument/2006/relationships/image" Target="../media/image2469.png"/><Relationship Id="rId569" Type="http://schemas.openxmlformats.org/officeDocument/2006/relationships/image" Target="../media/image2490.png"/><Relationship Id="rId70" Type="http://schemas.openxmlformats.org/officeDocument/2006/relationships/image" Target="../media/image2244.png"/><Relationship Id="rId166" Type="http://schemas.openxmlformats.org/officeDocument/2006/relationships/image" Target="../media/image2292.png"/><Relationship Id="rId331" Type="http://schemas.openxmlformats.org/officeDocument/2006/relationships/customXml" Target="../ink/ink3108.xml"/><Relationship Id="rId373" Type="http://schemas.openxmlformats.org/officeDocument/2006/relationships/image" Target="../media/image2394.png"/><Relationship Id="rId429" Type="http://schemas.openxmlformats.org/officeDocument/2006/relationships/image" Target="../media/image2422.png"/><Relationship Id="rId580" Type="http://schemas.openxmlformats.org/officeDocument/2006/relationships/customXml" Target="../ink/ink3234.xml"/><Relationship Id="rId636" Type="http://schemas.openxmlformats.org/officeDocument/2006/relationships/image" Target="../media/image2523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3059.xml"/><Relationship Id="rId440" Type="http://schemas.openxmlformats.org/officeDocument/2006/relationships/customXml" Target="../ink/ink3163.xml"/><Relationship Id="rId678" Type="http://schemas.openxmlformats.org/officeDocument/2006/relationships/image" Target="../media/image2544.png"/><Relationship Id="rId28" Type="http://schemas.openxmlformats.org/officeDocument/2006/relationships/image" Target="../media/image2223.png"/><Relationship Id="rId275" Type="http://schemas.openxmlformats.org/officeDocument/2006/relationships/customXml" Target="../ink/ink3080.xml"/><Relationship Id="rId300" Type="http://schemas.openxmlformats.org/officeDocument/2006/relationships/image" Target="../media/image2358.png"/><Relationship Id="rId482" Type="http://schemas.openxmlformats.org/officeDocument/2006/relationships/customXml" Target="../ink/ink3185.xml"/><Relationship Id="rId538" Type="http://schemas.openxmlformats.org/officeDocument/2006/relationships/customXml" Target="../ink/ink3213.xml"/><Relationship Id="rId703" Type="http://schemas.openxmlformats.org/officeDocument/2006/relationships/customXml" Target="../ink/ink3296.xml"/><Relationship Id="rId81" Type="http://schemas.openxmlformats.org/officeDocument/2006/relationships/customXml" Target="../ink/ink2983.xml"/><Relationship Id="rId135" Type="http://schemas.openxmlformats.org/officeDocument/2006/relationships/customXml" Target="../ink/ink3010.xml"/><Relationship Id="rId177" Type="http://schemas.openxmlformats.org/officeDocument/2006/relationships/customXml" Target="../ink/ink3031.xml"/><Relationship Id="rId342" Type="http://schemas.openxmlformats.org/officeDocument/2006/relationships/customXml" Target="../ink/ink3114.xml"/><Relationship Id="rId384" Type="http://schemas.openxmlformats.org/officeDocument/2006/relationships/customXml" Target="../ink/ink3135.xml"/><Relationship Id="rId591" Type="http://schemas.openxmlformats.org/officeDocument/2006/relationships/image" Target="../media/image2501.png"/><Relationship Id="rId605" Type="http://schemas.openxmlformats.org/officeDocument/2006/relationships/customXml" Target="../ink/ink3247.xml"/><Relationship Id="rId202" Type="http://schemas.openxmlformats.org/officeDocument/2006/relationships/image" Target="../media/image2310.png"/><Relationship Id="rId244" Type="http://schemas.openxmlformats.org/officeDocument/2006/relationships/image" Target="../media/image2330.png"/><Relationship Id="rId647" Type="http://schemas.openxmlformats.org/officeDocument/2006/relationships/customXml" Target="../ink/ink3268.xml"/><Relationship Id="rId689" Type="http://schemas.openxmlformats.org/officeDocument/2006/relationships/customXml" Target="../ink/ink3289.xml"/><Relationship Id="rId39" Type="http://schemas.openxmlformats.org/officeDocument/2006/relationships/customXml" Target="../ink/ink2962.xml"/><Relationship Id="rId286" Type="http://schemas.openxmlformats.org/officeDocument/2006/relationships/image" Target="../media/image2351.png"/><Relationship Id="rId451" Type="http://schemas.openxmlformats.org/officeDocument/2006/relationships/customXml" Target="../ink/ink3169.xml"/><Relationship Id="rId493" Type="http://schemas.openxmlformats.org/officeDocument/2006/relationships/image" Target="../media/image2452.png"/><Relationship Id="rId507" Type="http://schemas.openxmlformats.org/officeDocument/2006/relationships/image" Target="../media/image2459.png"/><Relationship Id="rId549" Type="http://schemas.openxmlformats.org/officeDocument/2006/relationships/image" Target="../media/image2480.png"/><Relationship Id="rId714" Type="http://schemas.openxmlformats.org/officeDocument/2006/relationships/image" Target="../media/image2562.png"/><Relationship Id="rId50" Type="http://schemas.openxmlformats.org/officeDocument/2006/relationships/image" Target="../media/image2234.png"/><Relationship Id="rId104" Type="http://schemas.openxmlformats.org/officeDocument/2006/relationships/image" Target="../media/image2261.png"/><Relationship Id="rId146" Type="http://schemas.openxmlformats.org/officeDocument/2006/relationships/image" Target="../media/image2282.png"/><Relationship Id="rId188" Type="http://schemas.openxmlformats.org/officeDocument/2006/relationships/image" Target="../media/image2303.png"/><Relationship Id="rId311" Type="http://schemas.openxmlformats.org/officeDocument/2006/relationships/customXml" Target="../ink/ink3098.xml"/><Relationship Id="rId353" Type="http://schemas.openxmlformats.org/officeDocument/2006/relationships/image" Target="../media/image2384.png"/><Relationship Id="rId395" Type="http://schemas.openxmlformats.org/officeDocument/2006/relationships/image" Target="../media/image2405.png"/><Relationship Id="rId409" Type="http://schemas.openxmlformats.org/officeDocument/2006/relationships/image" Target="../media/image2412.png"/><Relationship Id="rId560" Type="http://schemas.openxmlformats.org/officeDocument/2006/relationships/customXml" Target="../ink/ink3224.xml"/><Relationship Id="rId92" Type="http://schemas.openxmlformats.org/officeDocument/2006/relationships/image" Target="../media/image2255.png"/><Relationship Id="rId213" Type="http://schemas.openxmlformats.org/officeDocument/2006/relationships/customXml" Target="../ink/ink3049.xml"/><Relationship Id="rId420" Type="http://schemas.openxmlformats.org/officeDocument/2006/relationships/customXml" Target="../ink/ink3153.xml"/><Relationship Id="rId616" Type="http://schemas.openxmlformats.org/officeDocument/2006/relationships/image" Target="../media/image2513.png"/><Relationship Id="rId658" Type="http://schemas.openxmlformats.org/officeDocument/2006/relationships/image" Target="../media/image2534.png"/><Relationship Id="rId255" Type="http://schemas.openxmlformats.org/officeDocument/2006/relationships/customXml" Target="../ink/ink3070.xml"/><Relationship Id="rId297" Type="http://schemas.openxmlformats.org/officeDocument/2006/relationships/customXml" Target="../ink/ink3091.xml"/><Relationship Id="rId462" Type="http://schemas.openxmlformats.org/officeDocument/2006/relationships/customXml" Target="../ink/ink3175.xml"/><Relationship Id="rId518" Type="http://schemas.openxmlformats.org/officeDocument/2006/relationships/customXml" Target="../ink/ink3203.xml"/><Relationship Id="rId115" Type="http://schemas.openxmlformats.org/officeDocument/2006/relationships/customXml" Target="../ink/ink3000.xml"/><Relationship Id="rId157" Type="http://schemas.openxmlformats.org/officeDocument/2006/relationships/customXml" Target="../ink/ink3021.xml"/><Relationship Id="rId322" Type="http://schemas.openxmlformats.org/officeDocument/2006/relationships/image" Target="../media/image2369.png"/><Relationship Id="rId364" Type="http://schemas.openxmlformats.org/officeDocument/2006/relationships/customXml" Target="../ink/ink3125.xml"/><Relationship Id="rId61" Type="http://schemas.openxmlformats.org/officeDocument/2006/relationships/customXml" Target="../ink/ink2973.xml"/><Relationship Id="rId199" Type="http://schemas.openxmlformats.org/officeDocument/2006/relationships/customXml" Target="../ink/ink3042.xml"/><Relationship Id="rId571" Type="http://schemas.openxmlformats.org/officeDocument/2006/relationships/image" Target="../media/image2491.png"/><Relationship Id="rId627" Type="http://schemas.openxmlformats.org/officeDocument/2006/relationships/customXml" Target="../ink/ink3258.xml"/><Relationship Id="rId669" Type="http://schemas.openxmlformats.org/officeDocument/2006/relationships/customXml" Target="../ink/ink3279.xml"/><Relationship Id="rId19" Type="http://schemas.openxmlformats.org/officeDocument/2006/relationships/customXml" Target="../ink/ink2952.xml"/><Relationship Id="rId224" Type="http://schemas.openxmlformats.org/officeDocument/2006/relationships/image" Target="../media/image2321.png"/><Relationship Id="rId266" Type="http://schemas.openxmlformats.org/officeDocument/2006/relationships/image" Target="../media/image2341.png"/><Relationship Id="rId431" Type="http://schemas.openxmlformats.org/officeDocument/2006/relationships/image" Target="../media/image2423.png"/><Relationship Id="rId473" Type="http://schemas.openxmlformats.org/officeDocument/2006/relationships/image" Target="../media/image2442.png"/><Relationship Id="rId529" Type="http://schemas.openxmlformats.org/officeDocument/2006/relationships/image" Target="../media/image2470.png"/><Relationship Id="rId680" Type="http://schemas.openxmlformats.org/officeDocument/2006/relationships/image" Target="../media/image2545.png"/><Relationship Id="rId30" Type="http://schemas.openxmlformats.org/officeDocument/2006/relationships/image" Target="../media/image2224.png"/><Relationship Id="rId126" Type="http://schemas.openxmlformats.org/officeDocument/2006/relationships/image" Target="../media/image2272.png"/><Relationship Id="rId168" Type="http://schemas.openxmlformats.org/officeDocument/2006/relationships/image" Target="../media/image2293.png"/><Relationship Id="rId333" Type="http://schemas.openxmlformats.org/officeDocument/2006/relationships/customXml" Target="../ink/ink3109.xml"/><Relationship Id="rId540" Type="http://schemas.openxmlformats.org/officeDocument/2006/relationships/customXml" Target="../ink/ink3214.xml"/><Relationship Id="rId72" Type="http://schemas.openxmlformats.org/officeDocument/2006/relationships/image" Target="../media/image2245.png"/><Relationship Id="rId375" Type="http://schemas.openxmlformats.org/officeDocument/2006/relationships/image" Target="../media/image2395.png"/><Relationship Id="rId582" Type="http://schemas.openxmlformats.org/officeDocument/2006/relationships/customXml" Target="../ink/ink3235.xml"/><Relationship Id="rId638" Type="http://schemas.openxmlformats.org/officeDocument/2006/relationships/image" Target="../media/image2524.png"/><Relationship Id="rId3" Type="http://schemas.openxmlformats.org/officeDocument/2006/relationships/customXml" Target="../ink/ink2944.xml"/><Relationship Id="rId235" Type="http://schemas.openxmlformats.org/officeDocument/2006/relationships/customXml" Target="../ink/ink3060.xml"/><Relationship Id="rId277" Type="http://schemas.openxmlformats.org/officeDocument/2006/relationships/customXml" Target="../ink/ink3081.xml"/><Relationship Id="rId400" Type="http://schemas.openxmlformats.org/officeDocument/2006/relationships/customXml" Target="../ink/ink3143.xml"/><Relationship Id="rId442" Type="http://schemas.openxmlformats.org/officeDocument/2006/relationships/customXml" Target="../ink/ink3164.xml"/><Relationship Id="rId484" Type="http://schemas.openxmlformats.org/officeDocument/2006/relationships/customXml" Target="../ink/ink3186.xml"/><Relationship Id="rId705" Type="http://schemas.openxmlformats.org/officeDocument/2006/relationships/customXml" Target="../ink/ink3297.xml"/><Relationship Id="rId137" Type="http://schemas.openxmlformats.org/officeDocument/2006/relationships/customXml" Target="../ink/ink3011.xml"/><Relationship Id="rId302" Type="http://schemas.openxmlformats.org/officeDocument/2006/relationships/image" Target="../media/image2359.png"/><Relationship Id="rId344" Type="http://schemas.openxmlformats.org/officeDocument/2006/relationships/customXml" Target="../ink/ink3115.xml"/><Relationship Id="rId691" Type="http://schemas.openxmlformats.org/officeDocument/2006/relationships/customXml" Target="../ink/ink3290.xml"/><Relationship Id="rId41" Type="http://schemas.openxmlformats.org/officeDocument/2006/relationships/customXml" Target="../ink/ink2963.xml"/><Relationship Id="rId83" Type="http://schemas.openxmlformats.org/officeDocument/2006/relationships/customXml" Target="../ink/ink2984.xml"/><Relationship Id="rId179" Type="http://schemas.openxmlformats.org/officeDocument/2006/relationships/customXml" Target="../ink/ink3032.xml"/><Relationship Id="rId386" Type="http://schemas.openxmlformats.org/officeDocument/2006/relationships/customXml" Target="../ink/ink3136.xml"/><Relationship Id="rId551" Type="http://schemas.openxmlformats.org/officeDocument/2006/relationships/image" Target="../media/image2481.png"/><Relationship Id="rId593" Type="http://schemas.openxmlformats.org/officeDocument/2006/relationships/image" Target="../media/image2502.png"/><Relationship Id="rId607" Type="http://schemas.openxmlformats.org/officeDocument/2006/relationships/customXml" Target="../ink/ink3248.xml"/><Relationship Id="rId649" Type="http://schemas.openxmlformats.org/officeDocument/2006/relationships/customXml" Target="../ink/ink3269.xml"/><Relationship Id="rId190" Type="http://schemas.openxmlformats.org/officeDocument/2006/relationships/image" Target="../media/image2304.png"/><Relationship Id="rId204" Type="http://schemas.openxmlformats.org/officeDocument/2006/relationships/image" Target="../media/image2311.png"/><Relationship Id="rId246" Type="http://schemas.openxmlformats.org/officeDocument/2006/relationships/image" Target="../media/image2331.png"/><Relationship Id="rId288" Type="http://schemas.openxmlformats.org/officeDocument/2006/relationships/image" Target="../media/image2352.png"/><Relationship Id="rId411" Type="http://schemas.openxmlformats.org/officeDocument/2006/relationships/image" Target="../media/image2413.png"/><Relationship Id="rId453" Type="http://schemas.openxmlformats.org/officeDocument/2006/relationships/customXml" Target="../ink/ink3170.xml"/><Relationship Id="rId509" Type="http://schemas.openxmlformats.org/officeDocument/2006/relationships/image" Target="../media/image2460.png"/><Relationship Id="rId660" Type="http://schemas.openxmlformats.org/officeDocument/2006/relationships/image" Target="../media/image2535.png"/><Relationship Id="rId106" Type="http://schemas.openxmlformats.org/officeDocument/2006/relationships/image" Target="../media/image2262.png"/><Relationship Id="rId313" Type="http://schemas.openxmlformats.org/officeDocument/2006/relationships/customXml" Target="../ink/ink3099.xml"/><Relationship Id="rId495" Type="http://schemas.openxmlformats.org/officeDocument/2006/relationships/image" Target="../media/image2453.png"/><Relationship Id="rId716" Type="http://schemas.openxmlformats.org/officeDocument/2006/relationships/image" Target="../media/image2563.png"/><Relationship Id="rId10" Type="http://schemas.openxmlformats.org/officeDocument/2006/relationships/image" Target="../media/image2214.png"/><Relationship Id="rId52" Type="http://schemas.openxmlformats.org/officeDocument/2006/relationships/image" Target="../media/image2235.png"/><Relationship Id="rId94" Type="http://schemas.openxmlformats.org/officeDocument/2006/relationships/image" Target="../media/image2256.png"/><Relationship Id="rId148" Type="http://schemas.openxmlformats.org/officeDocument/2006/relationships/image" Target="../media/image2283.png"/><Relationship Id="rId355" Type="http://schemas.openxmlformats.org/officeDocument/2006/relationships/image" Target="../media/image2385.png"/><Relationship Id="rId397" Type="http://schemas.openxmlformats.org/officeDocument/2006/relationships/image" Target="../media/image2406.png"/><Relationship Id="rId520" Type="http://schemas.openxmlformats.org/officeDocument/2006/relationships/customXml" Target="../ink/ink3204.xml"/><Relationship Id="rId562" Type="http://schemas.openxmlformats.org/officeDocument/2006/relationships/customXml" Target="../ink/ink3225.xml"/><Relationship Id="rId618" Type="http://schemas.openxmlformats.org/officeDocument/2006/relationships/image" Target="../media/image2514.png"/><Relationship Id="rId215" Type="http://schemas.openxmlformats.org/officeDocument/2006/relationships/customXml" Target="../ink/ink3050.xml"/><Relationship Id="rId257" Type="http://schemas.openxmlformats.org/officeDocument/2006/relationships/customXml" Target="../ink/ink3071.xml"/><Relationship Id="rId422" Type="http://schemas.openxmlformats.org/officeDocument/2006/relationships/customXml" Target="../ink/ink3154.xml"/><Relationship Id="rId464" Type="http://schemas.openxmlformats.org/officeDocument/2006/relationships/customXml" Target="../ink/ink3176.xml"/><Relationship Id="rId299" Type="http://schemas.openxmlformats.org/officeDocument/2006/relationships/customXml" Target="../ink/ink3092.xml"/><Relationship Id="rId63" Type="http://schemas.openxmlformats.org/officeDocument/2006/relationships/customXml" Target="../ink/ink2974.xml"/><Relationship Id="rId159" Type="http://schemas.openxmlformats.org/officeDocument/2006/relationships/customXml" Target="../ink/ink3022.xml"/><Relationship Id="rId366" Type="http://schemas.openxmlformats.org/officeDocument/2006/relationships/customXml" Target="../ink/ink3126.xml"/><Relationship Id="rId573" Type="http://schemas.openxmlformats.org/officeDocument/2006/relationships/image" Target="../media/image2492.png"/><Relationship Id="rId226" Type="http://schemas.openxmlformats.org/officeDocument/2006/relationships/image" Target="../media/image2322.png"/><Relationship Id="rId433" Type="http://schemas.openxmlformats.org/officeDocument/2006/relationships/image" Target="../media/image2424.png"/><Relationship Id="rId640" Type="http://schemas.openxmlformats.org/officeDocument/2006/relationships/image" Target="../media/image2525.png"/><Relationship Id="rId74" Type="http://schemas.openxmlformats.org/officeDocument/2006/relationships/image" Target="../media/image2246.png"/><Relationship Id="rId377" Type="http://schemas.openxmlformats.org/officeDocument/2006/relationships/image" Target="../media/image2396.png"/><Relationship Id="rId500" Type="http://schemas.openxmlformats.org/officeDocument/2006/relationships/customXml" Target="../ink/ink3194.xml"/><Relationship Id="rId584" Type="http://schemas.openxmlformats.org/officeDocument/2006/relationships/customXml" Target="../ink/ink3236.xml"/><Relationship Id="rId5" Type="http://schemas.openxmlformats.org/officeDocument/2006/relationships/customXml" Target="../ink/ink2945.xml"/><Relationship Id="rId237" Type="http://schemas.openxmlformats.org/officeDocument/2006/relationships/customXml" Target="../ink/ink3061.xml"/><Relationship Id="rId444" Type="http://schemas.openxmlformats.org/officeDocument/2006/relationships/customXml" Target="../ink/ink3165.xml"/><Relationship Id="rId651" Type="http://schemas.openxmlformats.org/officeDocument/2006/relationships/customXml" Target="../ink/ink3270.xml"/><Relationship Id="rId290" Type="http://schemas.openxmlformats.org/officeDocument/2006/relationships/image" Target="../media/image2353.png"/><Relationship Id="rId304" Type="http://schemas.openxmlformats.org/officeDocument/2006/relationships/image" Target="../media/image2360.png"/><Relationship Id="rId388" Type="http://schemas.openxmlformats.org/officeDocument/2006/relationships/customXml" Target="../ink/ink3137.xml"/><Relationship Id="rId511" Type="http://schemas.openxmlformats.org/officeDocument/2006/relationships/image" Target="../media/image2461.png"/><Relationship Id="rId609" Type="http://schemas.openxmlformats.org/officeDocument/2006/relationships/customXml" Target="../ink/ink3249.xml"/><Relationship Id="rId85" Type="http://schemas.openxmlformats.org/officeDocument/2006/relationships/customXml" Target="../ink/ink2985.xml"/><Relationship Id="rId150" Type="http://schemas.openxmlformats.org/officeDocument/2006/relationships/image" Target="../media/image2284.png"/><Relationship Id="rId595" Type="http://schemas.openxmlformats.org/officeDocument/2006/relationships/image" Target="../media/image2503.png"/><Relationship Id="rId248" Type="http://schemas.openxmlformats.org/officeDocument/2006/relationships/image" Target="../media/image2332.png"/><Relationship Id="rId455" Type="http://schemas.openxmlformats.org/officeDocument/2006/relationships/customXml" Target="../ink/ink3171.xml"/><Relationship Id="rId662" Type="http://schemas.openxmlformats.org/officeDocument/2006/relationships/image" Target="../media/image2536.png"/><Relationship Id="rId12" Type="http://schemas.openxmlformats.org/officeDocument/2006/relationships/image" Target="../media/image2215.png"/><Relationship Id="rId108" Type="http://schemas.openxmlformats.org/officeDocument/2006/relationships/image" Target="../media/image2263.png"/><Relationship Id="rId315" Type="http://schemas.openxmlformats.org/officeDocument/2006/relationships/customXml" Target="../ink/ink3100.xml"/><Relationship Id="rId522" Type="http://schemas.openxmlformats.org/officeDocument/2006/relationships/customXml" Target="../ink/ink3205.xml"/><Relationship Id="rId96" Type="http://schemas.openxmlformats.org/officeDocument/2006/relationships/image" Target="../media/image2257.png"/><Relationship Id="rId161" Type="http://schemas.openxmlformats.org/officeDocument/2006/relationships/customXml" Target="../ink/ink3023.xml"/><Relationship Id="rId399" Type="http://schemas.openxmlformats.org/officeDocument/2006/relationships/image" Target="../media/image2407.png"/><Relationship Id="rId259" Type="http://schemas.openxmlformats.org/officeDocument/2006/relationships/customXml" Target="../ink/ink3072.xml"/><Relationship Id="rId466" Type="http://schemas.openxmlformats.org/officeDocument/2006/relationships/customXml" Target="../ink/ink3177.xml"/><Relationship Id="rId673" Type="http://schemas.openxmlformats.org/officeDocument/2006/relationships/customXml" Target="../ink/ink3281.xml"/><Relationship Id="rId23" Type="http://schemas.openxmlformats.org/officeDocument/2006/relationships/customXml" Target="../ink/ink2954.xml"/><Relationship Id="rId119" Type="http://schemas.openxmlformats.org/officeDocument/2006/relationships/customXml" Target="../ink/ink3002.xml"/><Relationship Id="rId326" Type="http://schemas.openxmlformats.org/officeDocument/2006/relationships/image" Target="../media/image2371.png"/><Relationship Id="rId533" Type="http://schemas.openxmlformats.org/officeDocument/2006/relationships/image" Target="../media/image2472.png"/><Relationship Id="rId172" Type="http://schemas.openxmlformats.org/officeDocument/2006/relationships/image" Target="../media/image2295.png"/><Relationship Id="rId477" Type="http://schemas.openxmlformats.org/officeDocument/2006/relationships/image" Target="../media/image2444.png"/><Relationship Id="rId600" Type="http://schemas.openxmlformats.org/officeDocument/2006/relationships/image" Target="../media/image2505.png"/><Relationship Id="rId684" Type="http://schemas.openxmlformats.org/officeDocument/2006/relationships/image" Target="../media/image2547.png"/><Relationship Id="rId337" Type="http://schemas.openxmlformats.org/officeDocument/2006/relationships/image" Target="../media/image2376.png"/><Relationship Id="rId34" Type="http://schemas.openxmlformats.org/officeDocument/2006/relationships/image" Target="../media/image2226.png"/><Relationship Id="rId544" Type="http://schemas.openxmlformats.org/officeDocument/2006/relationships/customXml" Target="../ink/ink3216.xml"/><Relationship Id="rId183" Type="http://schemas.openxmlformats.org/officeDocument/2006/relationships/customXml" Target="../ink/ink3034.xml"/><Relationship Id="rId390" Type="http://schemas.openxmlformats.org/officeDocument/2006/relationships/customXml" Target="../ink/ink3138.xml"/><Relationship Id="rId404" Type="http://schemas.openxmlformats.org/officeDocument/2006/relationships/customXml" Target="../ink/ink3145.xml"/><Relationship Id="rId611" Type="http://schemas.openxmlformats.org/officeDocument/2006/relationships/customXml" Target="../ink/ink3250.xml"/><Relationship Id="rId250" Type="http://schemas.openxmlformats.org/officeDocument/2006/relationships/image" Target="../media/image2333.png"/><Relationship Id="rId488" Type="http://schemas.openxmlformats.org/officeDocument/2006/relationships/customXml" Target="../ink/ink3188.xml"/><Relationship Id="rId695" Type="http://schemas.openxmlformats.org/officeDocument/2006/relationships/customXml" Target="../ink/ink3292.xml"/><Relationship Id="rId709" Type="http://schemas.openxmlformats.org/officeDocument/2006/relationships/customXml" Target="../ink/ink3299.xml"/><Relationship Id="rId45" Type="http://schemas.openxmlformats.org/officeDocument/2006/relationships/customXml" Target="../ink/ink2965.xml"/><Relationship Id="rId110" Type="http://schemas.openxmlformats.org/officeDocument/2006/relationships/image" Target="../media/image2264.png"/><Relationship Id="rId348" Type="http://schemas.openxmlformats.org/officeDocument/2006/relationships/customXml" Target="../ink/ink3117.xml"/><Relationship Id="rId555" Type="http://schemas.openxmlformats.org/officeDocument/2006/relationships/image" Target="../media/image2483.png"/><Relationship Id="rId194" Type="http://schemas.openxmlformats.org/officeDocument/2006/relationships/image" Target="../media/image2306.png"/><Relationship Id="rId208" Type="http://schemas.openxmlformats.org/officeDocument/2006/relationships/image" Target="../media/image2313.png"/><Relationship Id="rId415" Type="http://schemas.openxmlformats.org/officeDocument/2006/relationships/image" Target="../media/image2415.png"/><Relationship Id="rId622" Type="http://schemas.openxmlformats.org/officeDocument/2006/relationships/image" Target="../media/image2516.png"/><Relationship Id="rId261" Type="http://schemas.openxmlformats.org/officeDocument/2006/relationships/customXml" Target="../ink/ink3073.xml"/><Relationship Id="rId499" Type="http://schemas.openxmlformats.org/officeDocument/2006/relationships/image" Target="../media/image2455.png"/><Relationship Id="rId56" Type="http://schemas.openxmlformats.org/officeDocument/2006/relationships/image" Target="../media/image2237.png"/><Relationship Id="rId359" Type="http://schemas.openxmlformats.org/officeDocument/2006/relationships/image" Target="../media/image2387.png"/><Relationship Id="rId566" Type="http://schemas.openxmlformats.org/officeDocument/2006/relationships/customXml" Target="../ink/ink3227.xml"/><Relationship Id="rId121" Type="http://schemas.openxmlformats.org/officeDocument/2006/relationships/customXml" Target="../ink/ink3003.xml"/><Relationship Id="rId219" Type="http://schemas.openxmlformats.org/officeDocument/2006/relationships/customXml" Target="../ink/ink3052.xml"/><Relationship Id="rId426" Type="http://schemas.openxmlformats.org/officeDocument/2006/relationships/customXml" Target="../ink/ink3156.xml"/><Relationship Id="rId633" Type="http://schemas.openxmlformats.org/officeDocument/2006/relationships/customXml" Target="../ink/ink3261.xml"/><Relationship Id="rId67" Type="http://schemas.openxmlformats.org/officeDocument/2006/relationships/customXml" Target="../ink/ink2976.xml"/><Relationship Id="rId272" Type="http://schemas.openxmlformats.org/officeDocument/2006/relationships/image" Target="../media/image2344.png"/><Relationship Id="rId577" Type="http://schemas.openxmlformats.org/officeDocument/2006/relationships/image" Target="../media/image2494.png"/><Relationship Id="rId700" Type="http://schemas.openxmlformats.org/officeDocument/2006/relationships/image" Target="../media/image2555.png"/><Relationship Id="rId132" Type="http://schemas.openxmlformats.org/officeDocument/2006/relationships/image" Target="../media/image2275.png"/><Relationship Id="rId437" Type="http://schemas.openxmlformats.org/officeDocument/2006/relationships/image" Target="../media/image2426.png"/><Relationship Id="rId644" Type="http://schemas.openxmlformats.org/officeDocument/2006/relationships/image" Target="../media/image2527.png"/><Relationship Id="rId283" Type="http://schemas.openxmlformats.org/officeDocument/2006/relationships/customXml" Target="../ink/ink3084.xml"/><Relationship Id="rId490" Type="http://schemas.openxmlformats.org/officeDocument/2006/relationships/customXml" Target="../ink/ink3189.xml"/><Relationship Id="rId504" Type="http://schemas.openxmlformats.org/officeDocument/2006/relationships/customXml" Target="../ink/ink3196.xml"/><Relationship Id="rId711" Type="http://schemas.openxmlformats.org/officeDocument/2006/relationships/customXml" Target="../ink/ink3300.xml"/><Relationship Id="rId78" Type="http://schemas.openxmlformats.org/officeDocument/2006/relationships/image" Target="../media/image2248.png"/><Relationship Id="rId143" Type="http://schemas.openxmlformats.org/officeDocument/2006/relationships/customXml" Target="../ink/ink3014.xml"/><Relationship Id="rId350" Type="http://schemas.openxmlformats.org/officeDocument/2006/relationships/customXml" Target="../ink/ink3118.xml"/><Relationship Id="rId588" Type="http://schemas.openxmlformats.org/officeDocument/2006/relationships/customXml" Target="../ink/ink3238.xml"/><Relationship Id="rId9" Type="http://schemas.openxmlformats.org/officeDocument/2006/relationships/customXml" Target="../ink/ink2947.xml"/><Relationship Id="rId210" Type="http://schemas.openxmlformats.org/officeDocument/2006/relationships/image" Target="../media/image2314.png"/><Relationship Id="rId448" Type="http://schemas.openxmlformats.org/officeDocument/2006/relationships/customXml" Target="../ink/ink3167.xml"/><Relationship Id="rId655" Type="http://schemas.openxmlformats.org/officeDocument/2006/relationships/customXml" Target="../ink/ink3272.xml"/><Relationship Id="rId294" Type="http://schemas.openxmlformats.org/officeDocument/2006/relationships/image" Target="../media/image2355.png"/><Relationship Id="rId308" Type="http://schemas.openxmlformats.org/officeDocument/2006/relationships/image" Target="../media/image2362.png"/><Relationship Id="rId515" Type="http://schemas.openxmlformats.org/officeDocument/2006/relationships/image" Target="../media/image2463.png"/><Relationship Id="rId722" Type="http://schemas.openxmlformats.org/officeDocument/2006/relationships/image" Target="../media/image2566.png"/><Relationship Id="rId89" Type="http://schemas.openxmlformats.org/officeDocument/2006/relationships/customXml" Target="../ink/ink2987.xml"/><Relationship Id="rId154" Type="http://schemas.openxmlformats.org/officeDocument/2006/relationships/image" Target="../media/image2286.png"/><Relationship Id="rId361" Type="http://schemas.openxmlformats.org/officeDocument/2006/relationships/image" Target="../media/image2388.png"/><Relationship Id="rId599" Type="http://schemas.openxmlformats.org/officeDocument/2006/relationships/customXml" Target="../ink/ink3244.xml"/><Relationship Id="rId459" Type="http://schemas.openxmlformats.org/officeDocument/2006/relationships/image" Target="../media/image2435.png"/><Relationship Id="rId666" Type="http://schemas.openxmlformats.org/officeDocument/2006/relationships/image" Target="../media/image2538.png"/><Relationship Id="rId16" Type="http://schemas.openxmlformats.org/officeDocument/2006/relationships/image" Target="../media/image2217.png"/><Relationship Id="rId221" Type="http://schemas.openxmlformats.org/officeDocument/2006/relationships/customXml" Target="../ink/ink3053.xml"/><Relationship Id="rId319" Type="http://schemas.openxmlformats.org/officeDocument/2006/relationships/customXml" Target="../ink/ink3102.xml"/><Relationship Id="rId526" Type="http://schemas.openxmlformats.org/officeDocument/2006/relationships/customXml" Target="../ink/ink3207.xml"/><Relationship Id="rId165" Type="http://schemas.openxmlformats.org/officeDocument/2006/relationships/customXml" Target="../ink/ink3025.xml"/><Relationship Id="rId372" Type="http://schemas.openxmlformats.org/officeDocument/2006/relationships/customXml" Target="../ink/ink3129.xml"/><Relationship Id="rId677" Type="http://schemas.openxmlformats.org/officeDocument/2006/relationships/customXml" Target="../ink/ink3283.xml"/><Relationship Id="rId232" Type="http://schemas.openxmlformats.org/officeDocument/2006/relationships/image" Target="../media/image2325.png"/><Relationship Id="rId27" Type="http://schemas.openxmlformats.org/officeDocument/2006/relationships/customXml" Target="../ink/ink2956.xml"/><Relationship Id="rId537" Type="http://schemas.openxmlformats.org/officeDocument/2006/relationships/image" Target="../media/image2474.png"/><Relationship Id="rId80" Type="http://schemas.openxmlformats.org/officeDocument/2006/relationships/image" Target="../media/image2249.png"/><Relationship Id="rId176" Type="http://schemas.openxmlformats.org/officeDocument/2006/relationships/image" Target="../media/image2297.png"/><Relationship Id="rId383" Type="http://schemas.openxmlformats.org/officeDocument/2006/relationships/image" Target="../media/image2399.png"/><Relationship Id="rId590" Type="http://schemas.openxmlformats.org/officeDocument/2006/relationships/customXml" Target="../ink/ink3239.xml"/><Relationship Id="rId604" Type="http://schemas.openxmlformats.org/officeDocument/2006/relationships/image" Target="../media/image2507.png"/><Relationship Id="rId243" Type="http://schemas.openxmlformats.org/officeDocument/2006/relationships/customXml" Target="../ink/ink3064.xml"/><Relationship Id="rId450" Type="http://schemas.openxmlformats.org/officeDocument/2006/relationships/image" Target="../media/image2432.png"/><Relationship Id="rId688" Type="http://schemas.openxmlformats.org/officeDocument/2006/relationships/image" Target="../media/image2549.png"/><Relationship Id="rId38" Type="http://schemas.openxmlformats.org/officeDocument/2006/relationships/image" Target="../media/image2228.png"/><Relationship Id="rId103" Type="http://schemas.openxmlformats.org/officeDocument/2006/relationships/customXml" Target="../ink/ink2994.xml"/><Relationship Id="rId310" Type="http://schemas.openxmlformats.org/officeDocument/2006/relationships/image" Target="../media/image2363.png"/><Relationship Id="rId548" Type="http://schemas.openxmlformats.org/officeDocument/2006/relationships/customXml" Target="../ink/ink3218.xml"/><Relationship Id="rId91" Type="http://schemas.openxmlformats.org/officeDocument/2006/relationships/customXml" Target="../ink/ink2988.xml"/><Relationship Id="rId187" Type="http://schemas.openxmlformats.org/officeDocument/2006/relationships/customXml" Target="../ink/ink3036.xml"/><Relationship Id="rId394" Type="http://schemas.openxmlformats.org/officeDocument/2006/relationships/customXml" Target="../ink/ink3140.xml"/><Relationship Id="rId408" Type="http://schemas.openxmlformats.org/officeDocument/2006/relationships/customXml" Target="../ink/ink3147.xml"/><Relationship Id="rId615" Type="http://schemas.openxmlformats.org/officeDocument/2006/relationships/customXml" Target="../ink/ink3252.xml"/><Relationship Id="rId254" Type="http://schemas.openxmlformats.org/officeDocument/2006/relationships/image" Target="../media/image2335.png"/><Relationship Id="rId699" Type="http://schemas.openxmlformats.org/officeDocument/2006/relationships/customXml" Target="../ink/ink3294.xml"/><Relationship Id="rId49" Type="http://schemas.openxmlformats.org/officeDocument/2006/relationships/customXml" Target="../ink/ink2967.xml"/><Relationship Id="rId114" Type="http://schemas.openxmlformats.org/officeDocument/2006/relationships/image" Target="../media/image2266.png"/><Relationship Id="rId461" Type="http://schemas.openxmlformats.org/officeDocument/2006/relationships/image" Target="../media/image2436.png"/><Relationship Id="rId559" Type="http://schemas.openxmlformats.org/officeDocument/2006/relationships/image" Target="../media/image2485.png"/><Relationship Id="rId198" Type="http://schemas.openxmlformats.org/officeDocument/2006/relationships/image" Target="../media/image2308.png"/><Relationship Id="rId321" Type="http://schemas.openxmlformats.org/officeDocument/2006/relationships/customXml" Target="../ink/ink3103.xml"/><Relationship Id="rId419" Type="http://schemas.openxmlformats.org/officeDocument/2006/relationships/image" Target="../media/image2417.png"/><Relationship Id="rId626" Type="http://schemas.openxmlformats.org/officeDocument/2006/relationships/image" Target="../media/image2518.png"/><Relationship Id="rId265" Type="http://schemas.openxmlformats.org/officeDocument/2006/relationships/customXml" Target="../ink/ink3075.xml"/><Relationship Id="rId472" Type="http://schemas.openxmlformats.org/officeDocument/2006/relationships/customXml" Target="../ink/ink3180.xml"/><Relationship Id="rId125" Type="http://schemas.openxmlformats.org/officeDocument/2006/relationships/customXml" Target="../ink/ink3005.xml"/><Relationship Id="rId332" Type="http://schemas.openxmlformats.org/officeDocument/2006/relationships/image" Target="../media/image2374.png"/><Relationship Id="rId637" Type="http://schemas.openxmlformats.org/officeDocument/2006/relationships/customXml" Target="../ink/ink3263.xml"/><Relationship Id="rId276" Type="http://schemas.openxmlformats.org/officeDocument/2006/relationships/image" Target="../media/image2346.png"/><Relationship Id="rId483" Type="http://schemas.openxmlformats.org/officeDocument/2006/relationships/image" Target="../media/image2447.png"/><Relationship Id="rId690" Type="http://schemas.openxmlformats.org/officeDocument/2006/relationships/image" Target="../media/image2550.png"/><Relationship Id="rId704" Type="http://schemas.openxmlformats.org/officeDocument/2006/relationships/image" Target="../media/image2557.png"/><Relationship Id="rId40" Type="http://schemas.openxmlformats.org/officeDocument/2006/relationships/image" Target="../media/image2229.png"/><Relationship Id="rId136" Type="http://schemas.openxmlformats.org/officeDocument/2006/relationships/image" Target="../media/image2277.png"/><Relationship Id="rId343" Type="http://schemas.openxmlformats.org/officeDocument/2006/relationships/image" Target="../media/image2379.png"/><Relationship Id="rId550" Type="http://schemas.openxmlformats.org/officeDocument/2006/relationships/customXml" Target="../ink/ink32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628147"/>
            <a:ext cx="3502395" cy="2229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Makroökonomie</a:t>
            </a:r>
            <a:endParaRPr lang="de-DE" sz="2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3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2216518-BC56-4D4A-BBE6-DFA313280685}"/>
                  </a:ext>
                </a:extLst>
              </p14:cNvPr>
              <p14:cNvContentPartPr/>
              <p14:nvPr/>
            </p14:nvContentPartPr>
            <p14:xfrm>
              <a:off x="2088442" y="5151272"/>
              <a:ext cx="67320" cy="22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2216518-BC56-4D4A-BBE6-DFA3132806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84122" y="5146952"/>
                <a:ext cx="75960" cy="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4731B2-D8EA-CFEC-26D0-1CAF8279E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4" y="0"/>
            <a:ext cx="6477333" cy="25210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65A511D8-B0BD-D8DE-200D-C08B73563111}"/>
                  </a:ext>
                </a:extLst>
              </p14:cNvPr>
              <p14:cNvContentPartPr/>
              <p14:nvPr/>
            </p14:nvContentPartPr>
            <p14:xfrm>
              <a:off x="9087120" y="572143"/>
              <a:ext cx="1956600" cy="12268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65A511D8-B0BD-D8DE-200D-C08B735631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1000" y="566023"/>
                <a:ext cx="1968840" cy="12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98FBB702-221E-75E4-CFEE-E27F1E9B9419}"/>
                  </a:ext>
                </a:extLst>
              </p14:cNvPr>
              <p14:cNvContentPartPr/>
              <p14:nvPr/>
            </p14:nvContentPartPr>
            <p14:xfrm>
              <a:off x="2432880" y="1385023"/>
              <a:ext cx="1414440" cy="802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98FBB702-221E-75E4-CFEE-E27F1E9B941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26760" y="1378903"/>
                <a:ext cx="14266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BD7BF61F-F73B-2212-14D8-462E896F86B4}"/>
                  </a:ext>
                </a:extLst>
              </p14:cNvPr>
              <p14:cNvContentPartPr/>
              <p14:nvPr/>
            </p14:nvContentPartPr>
            <p14:xfrm>
              <a:off x="5973480" y="2301583"/>
              <a:ext cx="2638800" cy="143316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BD7BF61F-F73B-2212-14D8-462E896F86B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67360" y="2295463"/>
                <a:ext cx="2651040" cy="144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4" name="Gruppieren 553">
            <a:extLst>
              <a:ext uri="{FF2B5EF4-FFF2-40B4-BE49-F238E27FC236}">
                <a16:creationId xmlns:a16="http://schemas.microsoft.com/office/drawing/2014/main" id="{5136F26E-C39F-7567-CF86-28C8DCFDC6B8}"/>
              </a:ext>
            </a:extLst>
          </p:cNvPr>
          <p:cNvGrpSpPr/>
          <p:nvPr/>
        </p:nvGrpSpPr>
        <p:grpSpPr>
          <a:xfrm>
            <a:off x="198360" y="109183"/>
            <a:ext cx="11943360" cy="6573960"/>
            <a:chOff x="198360" y="109183"/>
            <a:chExt cx="11943360" cy="65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C8EE0FFD-A934-7C9A-755C-4CA74BAAB310}"/>
                    </a:ext>
                  </a:extLst>
                </p14:cNvPr>
                <p14:cNvContentPartPr/>
                <p14:nvPr/>
              </p14:nvContentPartPr>
              <p14:xfrm>
                <a:off x="507240" y="4043263"/>
                <a:ext cx="75960" cy="12888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C8EE0FFD-A934-7C9A-755C-4CA74BAAB3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1120" y="4037143"/>
                  <a:ext cx="88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833C532-BA10-4496-DC94-8B7E94505501}"/>
                    </a:ext>
                  </a:extLst>
                </p14:cNvPr>
                <p14:cNvContentPartPr/>
                <p14:nvPr/>
              </p14:nvContentPartPr>
              <p14:xfrm>
                <a:off x="2526120" y="2627743"/>
                <a:ext cx="172800" cy="177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833C532-BA10-4496-DC94-8B7E945055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20000" y="2621623"/>
                  <a:ext cx="185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284546B-FD76-033C-DBF0-9F3A9B0A8BD8}"/>
                    </a:ext>
                  </a:extLst>
                </p14:cNvPr>
                <p14:cNvContentPartPr/>
                <p14:nvPr/>
              </p14:nvContentPartPr>
              <p14:xfrm>
                <a:off x="2867760" y="2608303"/>
                <a:ext cx="83880" cy="1695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284546B-FD76-033C-DBF0-9F3A9B0A8BD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61640" y="2602183"/>
                  <a:ext cx="96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F8F467C-1C6B-2670-79F8-0A086E67101A}"/>
                    </a:ext>
                  </a:extLst>
                </p14:cNvPr>
                <p14:cNvContentPartPr/>
                <p14:nvPr/>
              </p14:nvContentPartPr>
              <p14:xfrm>
                <a:off x="2793600" y="2655823"/>
                <a:ext cx="147960" cy="30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F8F467C-1C6B-2670-79F8-0A086E67101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87480" y="2649703"/>
                  <a:ext cx="160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59DC53E-2FBA-75A5-1898-63E13C423316}"/>
                    </a:ext>
                  </a:extLst>
                </p14:cNvPr>
                <p14:cNvContentPartPr/>
                <p14:nvPr/>
              </p14:nvContentPartPr>
              <p14:xfrm>
                <a:off x="2777760" y="2717743"/>
                <a:ext cx="127800" cy="108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59DC53E-2FBA-75A5-1898-63E13C4233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71640" y="2711623"/>
                  <a:ext cx="140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3A14B03-19BF-3A75-7013-E4B6AB322843}"/>
                    </a:ext>
                  </a:extLst>
                </p14:cNvPr>
                <p14:cNvContentPartPr/>
                <p14:nvPr/>
              </p14:nvContentPartPr>
              <p14:xfrm>
                <a:off x="2991600" y="2815663"/>
                <a:ext cx="247320" cy="1785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3A14B03-19BF-3A75-7013-E4B6AB32284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85480" y="2809543"/>
                  <a:ext cx="259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187107C-0F89-ED77-3500-2C9A612DE8F4}"/>
                    </a:ext>
                  </a:extLst>
                </p14:cNvPr>
                <p14:cNvContentPartPr/>
                <p14:nvPr/>
              </p14:nvContentPartPr>
              <p14:xfrm>
                <a:off x="3098520" y="2934823"/>
                <a:ext cx="246600" cy="1544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187107C-0F89-ED77-3500-2C9A612DE8F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92400" y="2928703"/>
                  <a:ext cx="258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0CDB122-4632-F23C-4CAE-0562ADD38610}"/>
                    </a:ext>
                  </a:extLst>
                </p14:cNvPr>
                <p14:cNvContentPartPr/>
                <p14:nvPr/>
              </p14:nvContentPartPr>
              <p14:xfrm>
                <a:off x="3202200" y="2609383"/>
                <a:ext cx="65160" cy="1465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0CDB122-4632-F23C-4CAE-0562ADD3861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196080" y="2603263"/>
                  <a:ext cx="77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7F31385-1F4D-5766-A47F-B74C4660D7D4}"/>
                    </a:ext>
                  </a:extLst>
                </p14:cNvPr>
                <p14:cNvContentPartPr/>
                <p14:nvPr/>
              </p14:nvContentPartPr>
              <p14:xfrm>
                <a:off x="3278520" y="2613343"/>
                <a:ext cx="245160" cy="1767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7F31385-1F4D-5766-A47F-B74C4660D7D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72400" y="2607223"/>
                  <a:ext cx="257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2F79EEF-DFFB-7B89-0B06-E95360BCD044}"/>
                    </a:ext>
                  </a:extLst>
                </p14:cNvPr>
                <p14:cNvContentPartPr/>
                <p14:nvPr/>
              </p14:nvContentPartPr>
              <p14:xfrm>
                <a:off x="3517920" y="2514703"/>
                <a:ext cx="140040" cy="2206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2F79EEF-DFFB-7B89-0B06-E95360BCD0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11800" y="2508583"/>
                  <a:ext cx="152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66230C70-00D9-5B46-EB28-6B8DC300E14C}"/>
                    </a:ext>
                  </a:extLst>
                </p14:cNvPr>
                <p14:cNvContentPartPr/>
                <p14:nvPr/>
              </p14:nvContentPartPr>
              <p14:xfrm>
                <a:off x="3616920" y="2506783"/>
                <a:ext cx="29160" cy="403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66230C70-00D9-5B46-EB28-6B8DC300E14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610800" y="2500663"/>
                  <a:ext cx="41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C38960D-66EF-3A5D-8710-1916E8579BCB}"/>
                    </a:ext>
                  </a:extLst>
                </p14:cNvPr>
                <p14:cNvContentPartPr/>
                <p14:nvPr/>
              </p14:nvContentPartPr>
              <p14:xfrm>
                <a:off x="3690360" y="2472943"/>
                <a:ext cx="173160" cy="174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C38960D-66EF-3A5D-8710-1916E8579BC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84240" y="2466823"/>
                  <a:ext cx="1854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D37009EF-08A5-95B5-7A79-CB8371AF9BDF}"/>
                    </a:ext>
                  </a:extLst>
                </p14:cNvPr>
                <p14:cNvContentPartPr/>
                <p14:nvPr/>
              </p14:nvContentPartPr>
              <p14:xfrm>
                <a:off x="3823200" y="2467903"/>
                <a:ext cx="157680" cy="2448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D37009EF-08A5-95B5-7A79-CB8371AF9BD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17080" y="2461783"/>
                  <a:ext cx="169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BF2426B-8DE0-6CDC-1763-03778B53F4A8}"/>
                    </a:ext>
                  </a:extLst>
                </p14:cNvPr>
                <p14:cNvContentPartPr/>
                <p14:nvPr/>
              </p14:nvContentPartPr>
              <p14:xfrm>
                <a:off x="8341200" y="1759423"/>
                <a:ext cx="12240" cy="9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BF2426B-8DE0-6CDC-1763-03778B53F4A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35080" y="1753303"/>
                  <a:ext cx="24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18E240E-AF25-1B38-1242-60312C5BA84D}"/>
                    </a:ext>
                  </a:extLst>
                </p14:cNvPr>
                <p14:cNvContentPartPr/>
                <p14:nvPr/>
              </p14:nvContentPartPr>
              <p14:xfrm>
                <a:off x="8540640" y="259303"/>
                <a:ext cx="23760" cy="19857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18E240E-AF25-1B38-1242-60312C5BA8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534520" y="253183"/>
                  <a:ext cx="36000" cy="19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39A46E1-2E90-91AB-6AE3-72F4B62EBF44}"/>
                    </a:ext>
                  </a:extLst>
                </p14:cNvPr>
                <p14:cNvContentPartPr/>
                <p14:nvPr/>
              </p14:nvContentPartPr>
              <p14:xfrm>
                <a:off x="8448480" y="2102143"/>
                <a:ext cx="3107160" cy="522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39A46E1-2E90-91AB-6AE3-72F4B62EBF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42360" y="2096023"/>
                  <a:ext cx="31194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26EC211-8AD8-39B6-2AEA-471EB7CADEE2}"/>
                    </a:ext>
                  </a:extLst>
                </p14:cNvPr>
                <p14:cNvContentPartPr/>
                <p14:nvPr/>
              </p14:nvContentPartPr>
              <p14:xfrm>
                <a:off x="11556720" y="2034103"/>
                <a:ext cx="133560" cy="198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26EC211-8AD8-39B6-2AEA-471EB7CADEE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550600" y="2027983"/>
                  <a:ext cx="145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E6C7142-2BBD-8B2D-808F-A590DBC8C812}"/>
                    </a:ext>
                  </a:extLst>
                </p14:cNvPr>
                <p14:cNvContentPartPr/>
                <p14:nvPr/>
              </p14:nvContentPartPr>
              <p14:xfrm>
                <a:off x="8431560" y="167863"/>
                <a:ext cx="183600" cy="1220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E6C7142-2BBD-8B2D-808F-A590DBC8C81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425440" y="161743"/>
                  <a:ext cx="195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2DA8C33-20A2-7459-A2F0-77D39435768E}"/>
                    </a:ext>
                  </a:extLst>
                </p14:cNvPr>
                <p14:cNvContentPartPr/>
                <p14:nvPr/>
              </p14:nvContentPartPr>
              <p14:xfrm>
                <a:off x="7828200" y="133303"/>
                <a:ext cx="111600" cy="211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2DA8C33-20A2-7459-A2F0-77D39435768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22080" y="127183"/>
                  <a:ext cx="123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2D6AB0C-FCFF-A4F0-16B2-DD9A57653D5D}"/>
                    </a:ext>
                  </a:extLst>
                </p14:cNvPr>
                <p14:cNvContentPartPr/>
                <p14:nvPr/>
              </p14:nvContentPartPr>
              <p14:xfrm>
                <a:off x="7842240" y="209983"/>
                <a:ext cx="77040" cy="36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2D6AB0C-FCFF-A4F0-16B2-DD9A57653D5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36120" y="203863"/>
                  <a:ext cx="89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5403828-0938-76A3-CCA3-901C465A4CBF}"/>
                    </a:ext>
                  </a:extLst>
                </p14:cNvPr>
                <p14:cNvContentPartPr/>
                <p14:nvPr/>
              </p14:nvContentPartPr>
              <p14:xfrm>
                <a:off x="7960320" y="109183"/>
                <a:ext cx="153720" cy="171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5403828-0938-76A3-CCA3-901C465A4CB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954200" y="103063"/>
                  <a:ext cx="165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ED40036-848D-C30B-5A88-9F4A060AE849}"/>
                    </a:ext>
                  </a:extLst>
                </p14:cNvPr>
                <p14:cNvContentPartPr/>
                <p14:nvPr/>
              </p14:nvContentPartPr>
              <p14:xfrm>
                <a:off x="8140680" y="134383"/>
                <a:ext cx="60840" cy="1468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ED40036-848D-C30B-5A88-9F4A060AE84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34560" y="128263"/>
                  <a:ext cx="73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A2FB4F5-2492-ABA9-ECF9-3F70FDD0CA08}"/>
                    </a:ext>
                  </a:extLst>
                </p14:cNvPr>
                <p14:cNvContentPartPr/>
                <p14:nvPr/>
              </p14:nvContentPartPr>
              <p14:xfrm>
                <a:off x="8227800" y="158863"/>
                <a:ext cx="143640" cy="70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A2FB4F5-2492-ABA9-ECF9-3F70FDD0CA0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21680" y="152743"/>
                  <a:ext cx="155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5049216-10A7-2116-F96D-D5D8BE23D70E}"/>
                    </a:ext>
                  </a:extLst>
                </p14:cNvPr>
                <p14:cNvContentPartPr/>
                <p14:nvPr/>
              </p14:nvContentPartPr>
              <p14:xfrm>
                <a:off x="7179120" y="506263"/>
                <a:ext cx="32760" cy="155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5049216-10A7-2116-F96D-D5D8BE23D7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73000" y="500143"/>
                  <a:ext cx="450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AA21118-AF66-D270-A64D-C2297A48001E}"/>
                    </a:ext>
                  </a:extLst>
                </p14:cNvPr>
                <p14:cNvContentPartPr/>
                <p14:nvPr/>
              </p14:nvContentPartPr>
              <p14:xfrm>
                <a:off x="7263720" y="503743"/>
                <a:ext cx="77400" cy="167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AA21118-AF66-D270-A64D-C2297A48001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257600" y="497623"/>
                  <a:ext cx="89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14D05E5-265D-9DB0-0256-32DCE98E06AB}"/>
                    </a:ext>
                  </a:extLst>
                </p14:cNvPr>
                <p14:cNvContentPartPr/>
                <p14:nvPr/>
              </p14:nvContentPartPr>
              <p14:xfrm>
                <a:off x="7345800" y="464503"/>
                <a:ext cx="51120" cy="166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14D05E5-265D-9DB0-0256-32DCE98E06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39680" y="458383"/>
                  <a:ext cx="633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C4A8A3F-FDFA-3AA3-B851-A78950C9B60E}"/>
                    </a:ext>
                  </a:extLst>
                </p14:cNvPr>
                <p14:cNvContentPartPr/>
                <p14:nvPr/>
              </p14:nvContentPartPr>
              <p14:xfrm>
                <a:off x="7409160" y="526423"/>
                <a:ext cx="70200" cy="82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C4A8A3F-FDFA-3AA3-B851-A78950C9B60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03040" y="520303"/>
                  <a:ext cx="82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76536EE-B119-2019-705A-7598844151D1}"/>
                    </a:ext>
                  </a:extLst>
                </p14:cNvPr>
                <p14:cNvContentPartPr/>
                <p14:nvPr/>
              </p14:nvContentPartPr>
              <p14:xfrm>
                <a:off x="7480080" y="398623"/>
                <a:ext cx="142560" cy="194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76536EE-B119-2019-705A-7598844151D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73960" y="392503"/>
                  <a:ext cx="154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D784AB2-6C1E-BABE-D64B-5238B27A4855}"/>
                    </a:ext>
                  </a:extLst>
                </p14:cNvPr>
                <p14:cNvContentPartPr/>
                <p14:nvPr/>
              </p14:nvContentPartPr>
              <p14:xfrm>
                <a:off x="7611840" y="480343"/>
                <a:ext cx="67320" cy="100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D784AB2-6C1E-BABE-D64B-5238B27A485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05720" y="474223"/>
                  <a:ext cx="79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3D9AC04-3482-625A-3C42-6F22263A3DAE}"/>
                    </a:ext>
                  </a:extLst>
                </p14:cNvPr>
                <p14:cNvContentPartPr/>
                <p14:nvPr/>
              </p14:nvContentPartPr>
              <p14:xfrm>
                <a:off x="7703280" y="463423"/>
                <a:ext cx="129960" cy="68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3D9AC04-3482-625A-3C42-6F22263A3DA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97160" y="457303"/>
                  <a:ext cx="1422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67BCDFB-57F7-8E35-6C5C-0C2F7AC316FF}"/>
                    </a:ext>
                  </a:extLst>
                </p14:cNvPr>
                <p14:cNvContentPartPr/>
                <p14:nvPr/>
              </p14:nvContentPartPr>
              <p14:xfrm>
                <a:off x="7873920" y="368383"/>
                <a:ext cx="18360" cy="186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67BCDFB-57F7-8E35-6C5C-0C2F7AC316F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67800" y="362263"/>
                  <a:ext cx="30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DC8CF6D-1947-5C9A-539D-2C8CC777BFB6}"/>
                    </a:ext>
                  </a:extLst>
                </p14:cNvPr>
                <p14:cNvContentPartPr/>
                <p14:nvPr/>
              </p14:nvContentPartPr>
              <p14:xfrm>
                <a:off x="7920720" y="413383"/>
                <a:ext cx="104400" cy="113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DC8CF6D-1947-5C9A-539D-2C8CC777BF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14600" y="407263"/>
                  <a:ext cx="116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8F2218E-2080-9367-3306-14836AB6EDE2}"/>
                    </a:ext>
                  </a:extLst>
                </p14:cNvPr>
                <p14:cNvContentPartPr/>
                <p14:nvPr/>
              </p14:nvContentPartPr>
              <p14:xfrm>
                <a:off x="8000280" y="332743"/>
                <a:ext cx="10080" cy="15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8F2218E-2080-9367-3306-14836AB6EDE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994160" y="326623"/>
                  <a:ext cx="22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27308BC-FC04-1E55-2012-ABE180CFF399}"/>
                    </a:ext>
                  </a:extLst>
                </p14:cNvPr>
                <p14:cNvContentPartPr/>
                <p14:nvPr/>
              </p14:nvContentPartPr>
              <p14:xfrm>
                <a:off x="8028360" y="325903"/>
                <a:ext cx="63720" cy="1681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27308BC-FC04-1E55-2012-ABE180CFF39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22240" y="319783"/>
                  <a:ext cx="75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8448A9B-E204-5078-A64D-6150A6833F03}"/>
                    </a:ext>
                  </a:extLst>
                </p14:cNvPr>
                <p14:cNvContentPartPr/>
                <p14:nvPr/>
              </p14:nvContentPartPr>
              <p14:xfrm>
                <a:off x="8114400" y="290623"/>
                <a:ext cx="200880" cy="249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8448A9B-E204-5078-A64D-6150A6833F0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08280" y="284503"/>
                  <a:ext cx="213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069700D-EAFF-B137-A99C-F203BC6D0DDA}"/>
                    </a:ext>
                  </a:extLst>
                </p14:cNvPr>
                <p14:cNvContentPartPr/>
                <p14:nvPr/>
              </p14:nvContentPartPr>
              <p14:xfrm>
                <a:off x="11255040" y="2277823"/>
                <a:ext cx="66960" cy="2008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069700D-EAFF-B137-A99C-F203BC6D0DD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248920" y="2271703"/>
                  <a:ext cx="79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544F5AB-2C38-3F14-35AB-C4BBB3E17C51}"/>
                    </a:ext>
                  </a:extLst>
                </p14:cNvPr>
                <p14:cNvContentPartPr/>
                <p14:nvPr/>
              </p14:nvContentPartPr>
              <p14:xfrm>
                <a:off x="11357280" y="2331103"/>
                <a:ext cx="206640" cy="14544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544F5AB-2C38-3F14-35AB-C4BBB3E17C5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351160" y="2324983"/>
                  <a:ext cx="2188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E53E223-5917-73AD-FBC3-4AD99B58BC62}"/>
                    </a:ext>
                  </a:extLst>
                </p14:cNvPr>
                <p14:cNvContentPartPr/>
                <p14:nvPr/>
              </p14:nvContentPartPr>
              <p14:xfrm>
                <a:off x="11580840" y="2231743"/>
                <a:ext cx="161280" cy="314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E53E223-5917-73AD-FBC3-4AD99B58BC6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574720" y="2225623"/>
                  <a:ext cx="1735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D10EE47-8FAB-3883-5062-8EF543E22A35}"/>
                    </a:ext>
                  </a:extLst>
                </p14:cNvPr>
                <p14:cNvContentPartPr/>
                <p14:nvPr/>
              </p14:nvContentPartPr>
              <p14:xfrm>
                <a:off x="11676960" y="2337223"/>
                <a:ext cx="79920" cy="36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D10EE47-8FAB-3883-5062-8EF543E22A3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670840" y="2331103"/>
                  <a:ext cx="92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B71AA9F-0447-0E71-DE13-71C3580ADF1C}"/>
                    </a:ext>
                  </a:extLst>
                </p14:cNvPr>
                <p14:cNvContentPartPr/>
                <p14:nvPr/>
              </p14:nvContentPartPr>
              <p14:xfrm>
                <a:off x="11777040" y="2213383"/>
                <a:ext cx="220320" cy="190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B71AA9F-0447-0E71-DE13-71C3580ADF1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770920" y="2207263"/>
                  <a:ext cx="232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3400307-FF7E-6288-1F7E-D4E419825E0F}"/>
                    </a:ext>
                  </a:extLst>
                </p14:cNvPr>
                <p14:cNvContentPartPr/>
                <p14:nvPr/>
              </p14:nvContentPartPr>
              <p14:xfrm>
                <a:off x="11866320" y="2155063"/>
                <a:ext cx="17280" cy="17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3400307-FF7E-6288-1F7E-D4E419825E0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860200" y="2148943"/>
                  <a:ext cx="29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7D37353-7081-9CE4-697F-0A52373019A3}"/>
                    </a:ext>
                  </a:extLst>
                </p14:cNvPr>
                <p14:cNvContentPartPr/>
                <p14:nvPr/>
              </p14:nvContentPartPr>
              <p14:xfrm>
                <a:off x="8564400" y="1425343"/>
                <a:ext cx="90720" cy="19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7D37353-7081-9CE4-697F-0A52373019A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58280" y="1419223"/>
                  <a:ext cx="102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9DC0A66-3F83-8B6E-96F4-24CD7E2C16ED}"/>
                    </a:ext>
                  </a:extLst>
                </p14:cNvPr>
                <p14:cNvContentPartPr/>
                <p14:nvPr/>
              </p14:nvContentPartPr>
              <p14:xfrm>
                <a:off x="8849520" y="1389703"/>
                <a:ext cx="450000" cy="34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9DC0A66-3F83-8B6E-96F4-24CD7E2C16E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43400" y="1383583"/>
                  <a:ext cx="462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0FD15F7-AC0A-EFB5-B365-6728237664E4}"/>
                    </a:ext>
                  </a:extLst>
                </p14:cNvPr>
                <p14:cNvContentPartPr/>
                <p14:nvPr/>
              </p14:nvContentPartPr>
              <p14:xfrm>
                <a:off x="9495360" y="1376023"/>
                <a:ext cx="122400" cy="44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0FD15F7-AC0A-EFB5-B365-6728237664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89240" y="1369903"/>
                  <a:ext cx="1346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13C470D-0578-3178-0929-8BD30F673750}"/>
                    </a:ext>
                  </a:extLst>
                </p14:cNvPr>
                <p14:cNvContentPartPr/>
                <p14:nvPr/>
              </p14:nvContentPartPr>
              <p14:xfrm>
                <a:off x="8633880" y="699223"/>
                <a:ext cx="81360" cy="8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13C470D-0578-3178-0929-8BD30F67375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627760" y="693103"/>
                  <a:ext cx="936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7C8C5D9-5704-90F1-CC2D-159942B42F79}"/>
                    </a:ext>
                  </a:extLst>
                </p14:cNvPr>
                <p14:cNvContentPartPr/>
                <p14:nvPr/>
              </p14:nvContentPartPr>
              <p14:xfrm>
                <a:off x="8982360" y="672223"/>
                <a:ext cx="146880" cy="21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7C8C5D9-5704-90F1-CC2D-159942B42F7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76240" y="666103"/>
                  <a:ext cx="159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53698D9-8404-BB67-0A98-D304EF226D77}"/>
                    </a:ext>
                  </a:extLst>
                </p14:cNvPr>
                <p14:cNvContentPartPr/>
                <p14:nvPr/>
              </p14:nvContentPartPr>
              <p14:xfrm>
                <a:off x="10711080" y="729463"/>
                <a:ext cx="44640" cy="18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53698D9-8404-BB67-0A98-D304EF226D7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04960" y="723343"/>
                  <a:ext cx="56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C4BAAA6-18A7-CF6A-67AC-6FC31F3ED924}"/>
                    </a:ext>
                  </a:extLst>
                </p14:cNvPr>
                <p14:cNvContentPartPr/>
                <p14:nvPr/>
              </p14:nvContentPartPr>
              <p14:xfrm>
                <a:off x="8053920" y="1485823"/>
                <a:ext cx="68400" cy="126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C4BAAA6-18A7-CF6A-67AC-6FC31F3ED92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47800" y="1479703"/>
                  <a:ext cx="80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8420926-0FB8-B1A2-251F-9B6624BBF638}"/>
                    </a:ext>
                  </a:extLst>
                </p14:cNvPr>
                <p14:cNvContentPartPr/>
                <p14:nvPr/>
              </p14:nvContentPartPr>
              <p14:xfrm>
                <a:off x="8228520" y="1467463"/>
                <a:ext cx="35640" cy="100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8420926-0FB8-B1A2-251F-9B6624BBF63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22400" y="1461343"/>
                  <a:ext cx="47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DFE6163-5233-BFAE-D160-18A5CC01D22C}"/>
                    </a:ext>
                  </a:extLst>
                </p14:cNvPr>
                <p14:cNvContentPartPr/>
                <p14:nvPr/>
              </p14:nvContentPartPr>
              <p14:xfrm>
                <a:off x="8171280" y="1392223"/>
                <a:ext cx="192600" cy="1720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DFE6163-5233-BFAE-D160-18A5CC01D22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165160" y="1386103"/>
                  <a:ext cx="204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D93DFF8-0B08-5B4C-41F5-0BF308E4E1E0}"/>
                    </a:ext>
                  </a:extLst>
                </p14:cNvPr>
                <p14:cNvContentPartPr/>
                <p14:nvPr/>
              </p14:nvContentPartPr>
              <p14:xfrm>
                <a:off x="8188920" y="684823"/>
                <a:ext cx="67320" cy="138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D93DFF8-0B08-5B4C-41F5-0BF308E4E1E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82800" y="678703"/>
                  <a:ext cx="79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E1CEC0A-A570-5A6F-94FC-4EE25C0B3B11}"/>
                    </a:ext>
                  </a:extLst>
                </p14:cNvPr>
                <p14:cNvContentPartPr/>
                <p14:nvPr/>
              </p14:nvContentPartPr>
              <p14:xfrm>
                <a:off x="8326800" y="621463"/>
                <a:ext cx="49680" cy="146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E1CEC0A-A570-5A6F-94FC-4EE25C0B3B1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320680" y="615343"/>
                  <a:ext cx="61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695C3DB-B28D-458C-11ED-C37C7FEA0413}"/>
                    </a:ext>
                  </a:extLst>
                </p14:cNvPr>
                <p14:cNvContentPartPr/>
                <p14:nvPr/>
              </p14:nvContentPartPr>
              <p14:xfrm>
                <a:off x="8244720" y="611743"/>
                <a:ext cx="53280" cy="813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695C3DB-B28D-458C-11ED-C37C7FEA041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238600" y="605623"/>
                  <a:ext cx="65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CF100E5-C967-9162-8B52-2D891658C11E}"/>
                    </a:ext>
                  </a:extLst>
                </p14:cNvPr>
                <p14:cNvContentPartPr/>
                <p14:nvPr/>
              </p14:nvContentPartPr>
              <p14:xfrm>
                <a:off x="8341560" y="664303"/>
                <a:ext cx="45360" cy="72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CF100E5-C967-9162-8B52-2D891658C11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335440" y="658183"/>
                  <a:ext cx="57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8B259E9-A83C-787B-1D5B-AD6C5E1C22D2}"/>
                    </a:ext>
                  </a:extLst>
                </p14:cNvPr>
                <p14:cNvContentPartPr/>
                <p14:nvPr/>
              </p14:nvContentPartPr>
              <p14:xfrm>
                <a:off x="8412840" y="708583"/>
                <a:ext cx="30600" cy="73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8B259E9-A83C-787B-1D5B-AD6C5E1C22D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406720" y="702463"/>
                  <a:ext cx="42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452D99A-1E29-4B6C-90EE-437509DA1D96}"/>
                    </a:ext>
                  </a:extLst>
                </p14:cNvPr>
                <p14:cNvContentPartPr/>
                <p14:nvPr/>
              </p14:nvContentPartPr>
              <p14:xfrm>
                <a:off x="9570960" y="1532263"/>
                <a:ext cx="15480" cy="1710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452D99A-1E29-4B6C-90EE-437509DA1D9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564840" y="1526143"/>
                  <a:ext cx="27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945EF4F-BF50-B056-C709-5368F2B668C2}"/>
                    </a:ext>
                  </a:extLst>
                </p14:cNvPr>
                <p14:cNvContentPartPr/>
                <p14:nvPr/>
              </p14:nvContentPartPr>
              <p14:xfrm>
                <a:off x="9575280" y="2133463"/>
                <a:ext cx="23760" cy="122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945EF4F-BF50-B056-C709-5368F2B668C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69160" y="2127343"/>
                  <a:ext cx="360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66888B2-1312-71BB-B044-4934664FC794}"/>
                    </a:ext>
                  </a:extLst>
                </p14:cNvPr>
                <p14:cNvContentPartPr/>
                <p14:nvPr/>
              </p14:nvContentPartPr>
              <p14:xfrm>
                <a:off x="9480240" y="666823"/>
                <a:ext cx="152640" cy="18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66888B2-1312-71BB-B044-4934664FC79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74120" y="660703"/>
                  <a:ext cx="1648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260D3F5F-D865-BA04-32A2-893D6B28A0C4}"/>
                    </a:ext>
                  </a:extLst>
                </p14:cNvPr>
                <p14:cNvContentPartPr/>
                <p14:nvPr/>
              </p14:nvContentPartPr>
              <p14:xfrm>
                <a:off x="9875880" y="645223"/>
                <a:ext cx="669960" cy="478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260D3F5F-D865-BA04-32A2-893D6B28A0C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869760" y="639103"/>
                  <a:ext cx="682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71C9B0F-5C6E-9378-546F-166542E06D3A}"/>
                    </a:ext>
                  </a:extLst>
                </p14:cNvPr>
                <p14:cNvContentPartPr/>
                <p14:nvPr/>
              </p14:nvContentPartPr>
              <p14:xfrm>
                <a:off x="10761480" y="856183"/>
                <a:ext cx="11160" cy="1785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71C9B0F-5C6E-9378-546F-166542E06D3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755360" y="850063"/>
                  <a:ext cx="23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74634CB-9F71-3026-A8F5-1FE7ECFD8B40}"/>
                    </a:ext>
                  </a:extLst>
                </p14:cNvPr>
                <p14:cNvContentPartPr/>
                <p14:nvPr/>
              </p14:nvContentPartPr>
              <p14:xfrm>
                <a:off x="10738440" y="1536943"/>
                <a:ext cx="8640" cy="5025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74634CB-9F71-3026-A8F5-1FE7ECFD8B4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732320" y="1530823"/>
                  <a:ext cx="20880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796A903-2240-F10B-AA11-42CE9E40CCA1}"/>
                    </a:ext>
                  </a:extLst>
                </p14:cNvPr>
                <p14:cNvContentPartPr/>
                <p14:nvPr/>
              </p14:nvContentPartPr>
              <p14:xfrm>
                <a:off x="9438480" y="2412103"/>
                <a:ext cx="156600" cy="1684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796A903-2240-F10B-AA11-42CE9E40CCA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32360" y="2405983"/>
                  <a:ext cx="168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FEA07BC-ABEA-E793-25A0-DA4E27153B60}"/>
                    </a:ext>
                  </a:extLst>
                </p14:cNvPr>
                <p14:cNvContentPartPr/>
                <p14:nvPr/>
              </p14:nvContentPartPr>
              <p14:xfrm>
                <a:off x="10706760" y="2316343"/>
                <a:ext cx="109080" cy="160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FEA07BC-ABEA-E793-25A0-DA4E27153B6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00640" y="2310223"/>
                  <a:ext cx="121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A1A586C-8B9B-96B5-85F6-683B7B9F37F3}"/>
                    </a:ext>
                  </a:extLst>
                </p14:cNvPr>
                <p14:cNvContentPartPr/>
                <p14:nvPr/>
              </p14:nvContentPartPr>
              <p14:xfrm>
                <a:off x="11312280" y="2556823"/>
                <a:ext cx="208440" cy="186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A1A586C-8B9B-96B5-85F6-683B7B9F37F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06160" y="2550703"/>
                  <a:ext cx="2206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CBDFB93-D4AD-20C5-DEA3-9A880445E1F2}"/>
                    </a:ext>
                  </a:extLst>
                </p14:cNvPr>
                <p14:cNvContentPartPr/>
                <p14:nvPr/>
              </p14:nvContentPartPr>
              <p14:xfrm>
                <a:off x="11480760" y="2591383"/>
                <a:ext cx="86400" cy="228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CBDFB93-D4AD-20C5-DEA3-9A880445E1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74640" y="2585263"/>
                  <a:ext cx="98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D867DCE-41A8-80E1-E035-C373E9CE3E7D}"/>
                    </a:ext>
                  </a:extLst>
                </p14:cNvPr>
                <p14:cNvContentPartPr/>
                <p14:nvPr/>
              </p14:nvContentPartPr>
              <p14:xfrm>
                <a:off x="11593800" y="2635663"/>
                <a:ext cx="64080" cy="687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D867DCE-41A8-80E1-E035-C373E9CE3E7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587680" y="2629543"/>
                  <a:ext cx="76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E9EDD57-E174-4519-4F78-14D85EF8C0C9}"/>
                    </a:ext>
                  </a:extLst>
                </p14:cNvPr>
                <p14:cNvContentPartPr/>
                <p14:nvPr/>
              </p14:nvContentPartPr>
              <p14:xfrm>
                <a:off x="11687760" y="2501383"/>
                <a:ext cx="181080" cy="1501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E9EDD57-E174-4519-4F78-14D85EF8C0C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681640" y="2495263"/>
                  <a:ext cx="1933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0CB6619-7EBA-E95F-F154-C56F4D377F5F}"/>
                    </a:ext>
                  </a:extLst>
                </p14:cNvPr>
                <p14:cNvContentPartPr/>
                <p14:nvPr/>
              </p14:nvContentPartPr>
              <p14:xfrm>
                <a:off x="11874240" y="2487703"/>
                <a:ext cx="107280" cy="263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0CB6619-7EBA-E95F-F154-C56F4D377F5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868120" y="2481583"/>
                  <a:ext cx="1195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0FD04EB-E30A-FC29-3C74-AF2F24A391AA}"/>
                    </a:ext>
                  </a:extLst>
                </p14:cNvPr>
                <p14:cNvContentPartPr/>
                <p14:nvPr/>
              </p14:nvContentPartPr>
              <p14:xfrm>
                <a:off x="11214360" y="809383"/>
                <a:ext cx="101880" cy="164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0FD04EB-E30A-FC29-3C74-AF2F24A391A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08240" y="803263"/>
                  <a:ext cx="114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5FBB16F-A04E-5037-C04F-3A4963D9B42A}"/>
                    </a:ext>
                  </a:extLst>
                </p14:cNvPr>
                <p14:cNvContentPartPr/>
                <p14:nvPr/>
              </p14:nvContentPartPr>
              <p14:xfrm>
                <a:off x="11374920" y="774823"/>
                <a:ext cx="228240" cy="119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5FBB16F-A04E-5037-C04F-3A4963D9B42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68800" y="768703"/>
                  <a:ext cx="2404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1E8CF22-AE44-A402-CB25-AE9B4B7FD991}"/>
                    </a:ext>
                  </a:extLst>
                </p14:cNvPr>
                <p14:cNvContentPartPr/>
                <p14:nvPr/>
              </p14:nvContentPartPr>
              <p14:xfrm>
                <a:off x="11666880" y="591223"/>
                <a:ext cx="201960" cy="205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1E8CF22-AE44-A402-CB25-AE9B4B7FD9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660760" y="585103"/>
                  <a:ext cx="214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48C7586-34E7-4775-E9D2-53326B940824}"/>
                    </a:ext>
                  </a:extLst>
                </p14:cNvPr>
                <p14:cNvContentPartPr/>
                <p14:nvPr/>
              </p14:nvContentPartPr>
              <p14:xfrm>
                <a:off x="11306160" y="1076863"/>
                <a:ext cx="86760" cy="177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48C7586-34E7-4775-E9D2-53326B94082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00040" y="1070743"/>
                  <a:ext cx="99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7EA76F7-A3FF-020C-EED0-1F7A9ED8A3E9}"/>
                    </a:ext>
                  </a:extLst>
                </p14:cNvPr>
                <p14:cNvContentPartPr/>
                <p14:nvPr/>
              </p14:nvContentPartPr>
              <p14:xfrm>
                <a:off x="11302920" y="1124383"/>
                <a:ext cx="207360" cy="626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7EA76F7-A3FF-020C-EED0-1F7A9ED8A3E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296800" y="1118263"/>
                  <a:ext cx="219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E6870FA-D3AF-D865-F58D-76D0A562880B}"/>
                    </a:ext>
                  </a:extLst>
                </p14:cNvPr>
                <p14:cNvContentPartPr/>
                <p14:nvPr/>
              </p14:nvContentPartPr>
              <p14:xfrm>
                <a:off x="11494440" y="1049503"/>
                <a:ext cx="102600" cy="1317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E6870FA-D3AF-D865-F58D-76D0A562880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488320" y="1043383"/>
                  <a:ext cx="114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708F98FB-89AC-E341-FBED-B81175700F49}"/>
                    </a:ext>
                  </a:extLst>
                </p14:cNvPr>
                <p14:cNvContentPartPr/>
                <p14:nvPr/>
              </p14:nvContentPartPr>
              <p14:xfrm>
                <a:off x="11608200" y="1039423"/>
                <a:ext cx="77400" cy="900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708F98FB-89AC-E341-FBED-B81175700F4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602080" y="1033303"/>
                  <a:ext cx="896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6513147-8A2A-C140-AE8A-715DE7F05BCF}"/>
                    </a:ext>
                  </a:extLst>
                </p14:cNvPr>
                <p14:cNvContentPartPr/>
                <p14:nvPr/>
              </p14:nvContentPartPr>
              <p14:xfrm>
                <a:off x="11659320" y="932863"/>
                <a:ext cx="220680" cy="1648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6513147-8A2A-C140-AE8A-715DE7F05B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653200" y="926743"/>
                  <a:ext cx="2329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34E8B67-B7B4-83EF-5BB6-85BDF6148536}"/>
                    </a:ext>
                  </a:extLst>
                </p14:cNvPr>
                <p14:cNvContentPartPr/>
                <p14:nvPr/>
              </p14:nvContentPartPr>
              <p14:xfrm>
                <a:off x="11886120" y="817663"/>
                <a:ext cx="84960" cy="1882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34E8B67-B7B4-83EF-5BB6-85BDF614853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880000" y="811543"/>
                  <a:ext cx="97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FE7ABD7-7829-3D1A-0650-F01AEB3820BD}"/>
                    </a:ext>
                  </a:extLst>
                </p14:cNvPr>
                <p14:cNvContentPartPr/>
                <p14:nvPr/>
              </p14:nvContentPartPr>
              <p14:xfrm>
                <a:off x="11970720" y="780943"/>
                <a:ext cx="139320" cy="1738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FE7ABD7-7829-3D1A-0650-F01AEB3820B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964600" y="774823"/>
                  <a:ext cx="151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6704363-4ECF-DC60-32F3-AA2B7CF0CD93}"/>
                    </a:ext>
                  </a:extLst>
                </p14:cNvPr>
                <p14:cNvContentPartPr/>
                <p14:nvPr/>
              </p14:nvContentPartPr>
              <p14:xfrm>
                <a:off x="12086280" y="618223"/>
                <a:ext cx="45720" cy="194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6704363-4ECF-DC60-32F3-AA2B7CF0CD9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080160" y="612103"/>
                  <a:ext cx="579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4FE8FE0-9A55-FABE-5535-3DEECE18CE1C}"/>
                    </a:ext>
                  </a:extLst>
                </p14:cNvPr>
                <p14:cNvContentPartPr/>
                <p14:nvPr/>
              </p14:nvContentPartPr>
              <p14:xfrm>
                <a:off x="12139200" y="906223"/>
                <a:ext cx="2520" cy="11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4FE8FE0-9A55-FABE-5535-3DEECE18CE1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2133080" y="900103"/>
                  <a:ext cx="14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B23CE17-A24D-E6B9-A10C-ACE9F20B893B}"/>
                    </a:ext>
                  </a:extLst>
                </p14:cNvPr>
                <p14:cNvContentPartPr/>
                <p14:nvPr/>
              </p14:nvContentPartPr>
              <p14:xfrm>
                <a:off x="4361760" y="2451703"/>
                <a:ext cx="24120" cy="149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B23CE17-A24D-E6B9-A10C-ACE9F20B893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355640" y="2445583"/>
                  <a:ext cx="36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7D2CA15-AB25-7DFF-F6FA-0F7CD17396C2}"/>
                    </a:ext>
                  </a:extLst>
                </p14:cNvPr>
                <p14:cNvContentPartPr/>
                <p14:nvPr/>
              </p14:nvContentPartPr>
              <p14:xfrm>
                <a:off x="4413600" y="2494543"/>
                <a:ext cx="120600" cy="88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7D2CA15-AB25-7DFF-F6FA-0F7CD17396C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07480" y="2488423"/>
                  <a:ext cx="132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F75C115-4D6F-BA19-0D58-0F5A86D59777}"/>
                    </a:ext>
                  </a:extLst>
                </p14:cNvPr>
                <p14:cNvContentPartPr/>
                <p14:nvPr/>
              </p14:nvContentPartPr>
              <p14:xfrm>
                <a:off x="4556880" y="2498503"/>
                <a:ext cx="51120" cy="1677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F75C115-4D6F-BA19-0D58-0F5A86D5977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50760" y="2492383"/>
                  <a:ext cx="63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3100505-3C3D-838F-1A07-44E2A7F15E1A}"/>
                    </a:ext>
                  </a:extLst>
                </p14:cNvPr>
                <p14:cNvContentPartPr/>
                <p14:nvPr/>
              </p14:nvContentPartPr>
              <p14:xfrm>
                <a:off x="4685400" y="2417863"/>
                <a:ext cx="114120" cy="2217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3100505-3C3D-838F-1A07-44E2A7F15E1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79280" y="2411743"/>
                  <a:ext cx="126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77CE89C-DD8A-8AAE-85D0-9EDA74930D2E}"/>
                    </a:ext>
                  </a:extLst>
                </p14:cNvPr>
                <p14:cNvContentPartPr/>
                <p14:nvPr/>
              </p14:nvContentPartPr>
              <p14:xfrm>
                <a:off x="4879440" y="2382943"/>
                <a:ext cx="75240" cy="1375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77CE89C-DD8A-8AAE-85D0-9EDA74930D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73320" y="2376823"/>
                  <a:ext cx="87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649DDB4-09F8-26A9-FF6A-53BAE89637F3}"/>
                    </a:ext>
                  </a:extLst>
                </p14:cNvPr>
                <p14:cNvContentPartPr/>
                <p14:nvPr/>
              </p14:nvContentPartPr>
              <p14:xfrm>
                <a:off x="4940280" y="2470423"/>
                <a:ext cx="143640" cy="867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649DDB4-09F8-26A9-FF6A-53BAE89637F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34160" y="2464303"/>
                  <a:ext cx="1558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C3F139A-7507-5523-A30B-D36CF5F79265}"/>
                    </a:ext>
                  </a:extLst>
                </p14:cNvPr>
                <p14:cNvContentPartPr/>
                <p14:nvPr/>
              </p14:nvContentPartPr>
              <p14:xfrm>
                <a:off x="5112720" y="2417863"/>
                <a:ext cx="83520" cy="1558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C3F139A-7507-5523-A30B-D36CF5F7926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106600" y="2411743"/>
                  <a:ext cx="95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AF5765C-FC73-EE25-77B5-45BBDCED991A}"/>
                    </a:ext>
                  </a:extLst>
                </p14:cNvPr>
                <p14:cNvContentPartPr/>
                <p14:nvPr/>
              </p14:nvContentPartPr>
              <p14:xfrm>
                <a:off x="5133240" y="2492743"/>
                <a:ext cx="40320" cy="118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AF5765C-FC73-EE25-77B5-45BBDCED991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127120" y="2486623"/>
                  <a:ext cx="52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7E3D172-EFB9-7A2F-A816-64F0B4F12004}"/>
                    </a:ext>
                  </a:extLst>
                </p14:cNvPr>
                <p14:cNvContentPartPr/>
                <p14:nvPr/>
              </p14:nvContentPartPr>
              <p14:xfrm>
                <a:off x="5352120" y="2481943"/>
                <a:ext cx="74880" cy="1746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7E3D172-EFB9-7A2F-A816-64F0B4F1200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346000" y="2475823"/>
                  <a:ext cx="87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4B3FD32-FB29-CEA2-B1B3-BC99C5DBBD9B}"/>
                    </a:ext>
                  </a:extLst>
                </p14:cNvPr>
                <p14:cNvContentPartPr/>
                <p14:nvPr/>
              </p14:nvContentPartPr>
              <p14:xfrm>
                <a:off x="5460120" y="2383663"/>
                <a:ext cx="179280" cy="1944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4B3FD32-FB29-CEA2-B1B3-BC99C5DBBD9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454000" y="2377543"/>
                  <a:ext cx="191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5D33EEF-1994-0391-C372-DED74D76D8E4}"/>
                    </a:ext>
                  </a:extLst>
                </p14:cNvPr>
                <p14:cNvContentPartPr/>
                <p14:nvPr/>
              </p14:nvContentPartPr>
              <p14:xfrm>
                <a:off x="5638680" y="2369983"/>
                <a:ext cx="97200" cy="1339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5D33EEF-1994-0391-C372-DED74D76D8E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632560" y="2363863"/>
                  <a:ext cx="1094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E7FFDE3-330A-D70E-51F6-C0C04818B9AF}"/>
                    </a:ext>
                  </a:extLst>
                </p14:cNvPr>
                <p14:cNvContentPartPr/>
                <p14:nvPr/>
              </p14:nvContentPartPr>
              <p14:xfrm>
                <a:off x="5707080" y="2457103"/>
                <a:ext cx="44640" cy="291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E7FFDE3-330A-D70E-51F6-C0C04818B9A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700960" y="2450983"/>
                  <a:ext cx="56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91FA0C4-75C0-A6EC-F339-388D11C68654}"/>
                    </a:ext>
                  </a:extLst>
                </p14:cNvPr>
                <p14:cNvContentPartPr/>
                <p14:nvPr/>
              </p14:nvContentPartPr>
              <p14:xfrm>
                <a:off x="5784840" y="2360263"/>
                <a:ext cx="83520" cy="1368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91FA0C4-75C0-A6EC-F339-388D11C6865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78720" y="2354143"/>
                  <a:ext cx="957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B892CEEC-F9EB-9262-7FE9-646CB240ABA8}"/>
                    </a:ext>
                  </a:extLst>
                </p14:cNvPr>
                <p14:cNvContentPartPr/>
                <p14:nvPr/>
              </p14:nvContentPartPr>
              <p14:xfrm>
                <a:off x="5995440" y="2326783"/>
                <a:ext cx="72720" cy="1994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B892CEEC-F9EB-9262-7FE9-646CB240ABA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89320" y="2320663"/>
                  <a:ext cx="84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9148FC4-C567-39A1-4B7A-98ECFE7E9798}"/>
                    </a:ext>
                  </a:extLst>
                </p14:cNvPr>
                <p14:cNvContentPartPr/>
                <p14:nvPr/>
              </p14:nvContentPartPr>
              <p14:xfrm>
                <a:off x="6099480" y="2415343"/>
                <a:ext cx="99000" cy="1306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9148FC4-C567-39A1-4B7A-98ECFE7E979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093360" y="2409223"/>
                  <a:ext cx="1112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9438689-DAA2-C65B-964F-444A53639A20}"/>
                    </a:ext>
                  </a:extLst>
                </p14:cNvPr>
                <p14:cNvContentPartPr/>
                <p14:nvPr/>
              </p14:nvContentPartPr>
              <p14:xfrm>
                <a:off x="6193080" y="2292583"/>
                <a:ext cx="93600" cy="2138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9438689-DAA2-C65B-964F-444A53639A2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86960" y="2286463"/>
                  <a:ext cx="1058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79B3D8F-6B66-5677-8AB1-2FFFCF00EB5B}"/>
                    </a:ext>
                  </a:extLst>
                </p14:cNvPr>
                <p14:cNvContentPartPr/>
                <p14:nvPr/>
              </p14:nvContentPartPr>
              <p14:xfrm>
                <a:off x="6305760" y="2374303"/>
                <a:ext cx="68400" cy="1216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79B3D8F-6B66-5677-8AB1-2FFFCF00EB5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99640" y="2368183"/>
                  <a:ext cx="80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98BE3B0-DE13-55EE-457C-F914D1BED890}"/>
                    </a:ext>
                  </a:extLst>
                </p14:cNvPr>
                <p14:cNvContentPartPr/>
                <p14:nvPr/>
              </p14:nvContentPartPr>
              <p14:xfrm>
                <a:off x="6374520" y="2239303"/>
                <a:ext cx="330120" cy="2120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98BE3B0-DE13-55EE-457C-F914D1BED890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68400" y="2233183"/>
                  <a:ext cx="342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38B6CF2-A22B-9340-9FFE-97BD2969F2CA}"/>
                    </a:ext>
                  </a:extLst>
                </p14:cNvPr>
                <p14:cNvContentPartPr/>
                <p14:nvPr/>
              </p14:nvContentPartPr>
              <p14:xfrm>
                <a:off x="6698880" y="2190703"/>
                <a:ext cx="110880" cy="2052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38B6CF2-A22B-9340-9FFE-97BD2969F2C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92760" y="2184583"/>
                  <a:ext cx="123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404E04C-8FBF-DDF1-4F26-59C5B68644AA}"/>
                    </a:ext>
                  </a:extLst>
                </p14:cNvPr>
                <p14:cNvContentPartPr/>
                <p14:nvPr/>
              </p14:nvContentPartPr>
              <p14:xfrm>
                <a:off x="6403320" y="2227783"/>
                <a:ext cx="26280" cy="32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404E04C-8FBF-DDF1-4F26-59C5B68644A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97200" y="2221663"/>
                  <a:ext cx="385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35B7AED-DDA9-F4F4-9E79-D6A09DC98F90}"/>
                    </a:ext>
                  </a:extLst>
                </p14:cNvPr>
                <p14:cNvContentPartPr/>
                <p14:nvPr/>
              </p14:nvContentPartPr>
              <p14:xfrm>
                <a:off x="4167720" y="2568343"/>
                <a:ext cx="75600" cy="284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35B7AED-DDA9-F4F4-9E79-D6A09DC98F9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161600" y="2562223"/>
                  <a:ext cx="878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27F298A8-F7E9-46E9-D5BD-597D826F5559}"/>
                    </a:ext>
                  </a:extLst>
                </p14:cNvPr>
                <p14:cNvContentPartPr/>
                <p14:nvPr/>
              </p14:nvContentPartPr>
              <p14:xfrm>
                <a:off x="4190040" y="2852383"/>
                <a:ext cx="138600" cy="47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27F298A8-F7E9-46E9-D5BD-597D826F555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183920" y="2846263"/>
                  <a:ext cx="150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5765E829-258B-2523-5F37-DCF0ABE0C09F}"/>
                    </a:ext>
                  </a:extLst>
                </p14:cNvPr>
                <p14:cNvContentPartPr/>
                <p14:nvPr/>
              </p14:nvContentPartPr>
              <p14:xfrm>
                <a:off x="4455360" y="2765263"/>
                <a:ext cx="39600" cy="1958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5765E829-258B-2523-5F37-DCF0ABE0C09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49240" y="2759143"/>
                  <a:ext cx="51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A20D557-FD54-4F6A-4DF0-36FF0341FDFB}"/>
                    </a:ext>
                  </a:extLst>
                </p14:cNvPr>
                <p14:cNvContentPartPr/>
                <p14:nvPr/>
              </p14:nvContentPartPr>
              <p14:xfrm>
                <a:off x="4426920" y="2727823"/>
                <a:ext cx="182880" cy="1987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A20D557-FD54-4F6A-4DF0-36FF0341FDF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20800" y="2721703"/>
                  <a:ext cx="195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8C7B994-0BF6-8F51-AED4-879B8C5E7853}"/>
                    </a:ext>
                  </a:extLst>
                </p14:cNvPr>
                <p14:cNvContentPartPr/>
                <p14:nvPr/>
              </p14:nvContentPartPr>
              <p14:xfrm>
                <a:off x="4626720" y="2725663"/>
                <a:ext cx="48960" cy="15876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8C7B994-0BF6-8F51-AED4-879B8C5E785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620600" y="2719543"/>
                  <a:ext cx="612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038BDA2-A8EC-0080-A993-FCDDD054DC8C}"/>
                    </a:ext>
                  </a:extLst>
                </p14:cNvPr>
                <p14:cNvContentPartPr/>
                <p14:nvPr/>
              </p14:nvContentPartPr>
              <p14:xfrm>
                <a:off x="4710240" y="2737543"/>
                <a:ext cx="108720" cy="1382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038BDA2-A8EC-0080-A993-FCDDD054DC8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04120" y="2731423"/>
                  <a:ext cx="120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9B31AD5-DF9A-F259-D87B-C91B213F652C}"/>
                    </a:ext>
                  </a:extLst>
                </p14:cNvPr>
                <p14:cNvContentPartPr/>
                <p14:nvPr/>
              </p14:nvContentPartPr>
              <p14:xfrm>
                <a:off x="4869360" y="2753743"/>
                <a:ext cx="4680" cy="694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9B31AD5-DF9A-F259-D87B-C91B213F652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63240" y="2747623"/>
                  <a:ext cx="169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4A5AEF1-4F27-9776-08AF-D757E2C4CD3A}"/>
                    </a:ext>
                  </a:extLst>
                </p14:cNvPr>
                <p14:cNvContentPartPr/>
                <p14:nvPr/>
              </p14:nvContentPartPr>
              <p14:xfrm>
                <a:off x="4924080" y="2613703"/>
                <a:ext cx="74880" cy="1944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4A5AEF1-4F27-9776-08AF-D757E2C4CD3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917960" y="2607583"/>
                  <a:ext cx="87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BA049E4-1094-0297-E162-D97C15032FCB}"/>
                    </a:ext>
                  </a:extLst>
                </p14:cNvPr>
                <p14:cNvContentPartPr/>
                <p14:nvPr/>
              </p14:nvContentPartPr>
              <p14:xfrm>
                <a:off x="4964400" y="2720623"/>
                <a:ext cx="135720" cy="712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BA049E4-1094-0297-E162-D97C15032FC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958280" y="2714503"/>
                  <a:ext cx="147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36751C3-7498-FF62-CA9A-6B069FDC9486}"/>
                    </a:ext>
                  </a:extLst>
                </p14:cNvPr>
                <p14:cNvContentPartPr/>
                <p14:nvPr/>
              </p14:nvContentPartPr>
              <p14:xfrm>
                <a:off x="5128200" y="2720263"/>
                <a:ext cx="63720" cy="673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36751C3-7498-FF62-CA9A-6B069FDC948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122080" y="2714143"/>
                  <a:ext cx="759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6003096-0408-EC22-F45B-42779D7A21FD}"/>
                    </a:ext>
                  </a:extLst>
                </p14:cNvPr>
                <p14:cNvContentPartPr/>
                <p14:nvPr/>
              </p14:nvContentPartPr>
              <p14:xfrm>
                <a:off x="5254920" y="2669503"/>
                <a:ext cx="126000" cy="122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6003096-0408-EC22-F45B-42779D7A21F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248800" y="2663383"/>
                  <a:ext cx="138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4EF31DE4-A4A1-B011-7727-37087820BE82}"/>
                    </a:ext>
                  </a:extLst>
                </p14:cNvPr>
                <p14:cNvContentPartPr/>
                <p14:nvPr/>
              </p14:nvContentPartPr>
              <p14:xfrm>
                <a:off x="5394960" y="2574823"/>
                <a:ext cx="128520" cy="1742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4EF31DE4-A4A1-B011-7727-37087820BE8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388840" y="2568703"/>
                  <a:ext cx="140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DC1AD73-708B-803B-5154-DFD3EC0CD9E7}"/>
                    </a:ext>
                  </a:extLst>
                </p14:cNvPr>
                <p14:cNvContentPartPr/>
                <p14:nvPr/>
              </p14:nvContentPartPr>
              <p14:xfrm>
                <a:off x="5395320" y="2638183"/>
                <a:ext cx="66240" cy="20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DC1AD73-708B-803B-5154-DFD3EC0CD9E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389200" y="2632063"/>
                  <a:ext cx="784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9A7364CC-7FE1-C745-AD79-DC7D274160FF}"/>
                    </a:ext>
                  </a:extLst>
                </p14:cNvPr>
                <p14:cNvContentPartPr/>
                <p14:nvPr/>
              </p14:nvContentPartPr>
              <p14:xfrm>
                <a:off x="5580720" y="2521183"/>
                <a:ext cx="153360" cy="1864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9A7364CC-7FE1-C745-AD79-DC7D274160F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574600" y="2515063"/>
                  <a:ext cx="165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B314750-DB46-EC2A-C533-01BD3338F360}"/>
                    </a:ext>
                  </a:extLst>
                </p14:cNvPr>
                <p14:cNvContentPartPr/>
                <p14:nvPr/>
              </p14:nvContentPartPr>
              <p14:xfrm>
                <a:off x="4340160" y="3154423"/>
                <a:ext cx="133200" cy="583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B314750-DB46-EC2A-C533-01BD3338F36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334040" y="3148303"/>
                  <a:ext cx="145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24F0A03-3AC6-8882-0B6B-AADCF330FE49}"/>
                    </a:ext>
                  </a:extLst>
                </p14:cNvPr>
                <p14:cNvContentPartPr/>
                <p14:nvPr/>
              </p14:nvContentPartPr>
              <p14:xfrm>
                <a:off x="4642200" y="3075223"/>
                <a:ext cx="65520" cy="889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24F0A03-3AC6-8882-0B6B-AADCF330FE49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36080" y="3069103"/>
                  <a:ext cx="77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783883F-F7C5-2BDE-03FE-199F1F970C58}"/>
                    </a:ext>
                  </a:extLst>
                </p14:cNvPr>
                <p14:cNvContentPartPr/>
                <p14:nvPr/>
              </p14:nvContentPartPr>
              <p14:xfrm>
                <a:off x="4764960" y="3035983"/>
                <a:ext cx="64080" cy="1152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783883F-F7C5-2BDE-03FE-199F1F970C5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758840" y="3029863"/>
                  <a:ext cx="76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E2E28AA6-5733-0449-FFB8-52E35B258295}"/>
                    </a:ext>
                  </a:extLst>
                </p14:cNvPr>
                <p14:cNvContentPartPr/>
                <p14:nvPr/>
              </p14:nvContentPartPr>
              <p14:xfrm>
                <a:off x="4858560" y="2938063"/>
                <a:ext cx="87480" cy="144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E2E28AA6-5733-0449-FFB8-52E35B25829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852440" y="2931943"/>
                  <a:ext cx="997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CAC53E2-9D93-A3B9-494C-1C975B511891}"/>
                    </a:ext>
                  </a:extLst>
                </p14:cNvPr>
                <p14:cNvContentPartPr/>
                <p14:nvPr/>
              </p14:nvContentPartPr>
              <p14:xfrm>
                <a:off x="5073120" y="3044263"/>
                <a:ext cx="11880" cy="90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CAC53E2-9D93-A3B9-494C-1C975B51189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67000" y="3038143"/>
                  <a:ext cx="2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B2F5A3E-8B14-7B97-9542-A484B89BBE1C}"/>
                    </a:ext>
                  </a:extLst>
                </p14:cNvPr>
                <p14:cNvContentPartPr/>
                <p14:nvPr/>
              </p14:nvContentPartPr>
              <p14:xfrm>
                <a:off x="5161680" y="2863183"/>
                <a:ext cx="91800" cy="1771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B2F5A3E-8B14-7B97-9542-A484B89BBE1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155560" y="2857063"/>
                  <a:ext cx="104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B3DD737-A585-459A-A80D-B41E3EC06BC4}"/>
                    </a:ext>
                  </a:extLst>
                </p14:cNvPr>
                <p14:cNvContentPartPr/>
                <p14:nvPr/>
              </p14:nvContentPartPr>
              <p14:xfrm>
                <a:off x="5220720" y="2933743"/>
                <a:ext cx="129960" cy="7236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B3DD737-A585-459A-A80D-B41E3EC06BC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214600" y="2927623"/>
                  <a:ext cx="142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EB6E44F-9BA8-14D4-3D5D-0580A1B06B7F}"/>
                    </a:ext>
                  </a:extLst>
                </p14:cNvPr>
                <p14:cNvContentPartPr/>
                <p14:nvPr/>
              </p14:nvContentPartPr>
              <p14:xfrm>
                <a:off x="5378400" y="2888023"/>
                <a:ext cx="146160" cy="185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EB6E44F-9BA8-14D4-3D5D-0580A1B06B7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72280" y="2881903"/>
                  <a:ext cx="158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E2CB59A-0318-9B63-7D12-B5A3E5D3F64E}"/>
                    </a:ext>
                  </a:extLst>
                </p14:cNvPr>
                <p14:cNvContentPartPr/>
                <p14:nvPr/>
              </p14:nvContentPartPr>
              <p14:xfrm>
                <a:off x="5565600" y="2781463"/>
                <a:ext cx="59040" cy="1555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E2CB59A-0318-9B63-7D12-B5A3E5D3F64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59480" y="2775343"/>
                  <a:ext cx="71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A8864D3-5A27-4B0F-3DCC-3C63D1C8A302}"/>
                    </a:ext>
                  </a:extLst>
                </p14:cNvPr>
                <p14:cNvContentPartPr/>
                <p14:nvPr/>
              </p14:nvContentPartPr>
              <p14:xfrm>
                <a:off x="5679360" y="2716303"/>
                <a:ext cx="150120" cy="2070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A8864D3-5A27-4B0F-3DCC-3C63D1C8A30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73240" y="2710183"/>
                  <a:ext cx="162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3AD8A11-4113-EC65-B411-A4A5EEBD6349}"/>
                    </a:ext>
                  </a:extLst>
                </p14:cNvPr>
                <p14:cNvContentPartPr/>
                <p14:nvPr/>
              </p14:nvContentPartPr>
              <p14:xfrm>
                <a:off x="5440320" y="2769943"/>
                <a:ext cx="51120" cy="327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3AD8A11-4113-EC65-B411-A4A5EEBD634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434200" y="2763823"/>
                  <a:ext cx="63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5FA8707-F312-6A9C-7568-0FBABDB60144}"/>
                    </a:ext>
                  </a:extLst>
                </p14:cNvPr>
                <p14:cNvContentPartPr/>
                <p14:nvPr/>
              </p14:nvContentPartPr>
              <p14:xfrm>
                <a:off x="5871960" y="2791543"/>
                <a:ext cx="87840" cy="525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5FA8707-F312-6A9C-7568-0FBABDB6014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865840" y="2785423"/>
                  <a:ext cx="100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A123CBE-021F-8589-F9D0-46BA4CB7488F}"/>
                    </a:ext>
                  </a:extLst>
                </p14:cNvPr>
                <p14:cNvContentPartPr/>
                <p14:nvPr/>
              </p14:nvContentPartPr>
              <p14:xfrm>
                <a:off x="5995440" y="2672383"/>
                <a:ext cx="205560" cy="1641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A123CBE-021F-8589-F9D0-46BA4CB7488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989320" y="2666263"/>
                  <a:ext cx="217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FE8367A-4AA3-1272-425C-CD704CD86324}"/>
                    </a:ext>
                  </a:extLst>
                </p14:cNvPr>
                <p14:cNvContentPartPr/>
                <p14:nvPr/>
              </p14:nvContentPartPr>
              <p14:xfrm>
                <a:off x="6204960" y="2647183"/>
                <a:ext cx="89280" cy="1656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FE8367A-4AA3-1272-425C-CD704CD8632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198840" y="2641063"/>
                  <a:ext cx="101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D10FEE2-EC1A-BDB4-59B7-2620AFE67D42}"/>
                    </a:ext>
                  </a:extLst>
                </p14:cNvPr>
                <p14:cNvContentPartPr/>
                <p14:nvPr/>
              </p14:nvContentPartPr>
              <p14:xfrm>
                <a:off x="5685480" y="3026983"/>
                <a:ext cx="132840" cy="1324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D10FEE2-EC1A-BDB4-59B7-2620AFE67D4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79360" y="3020863"/>
                  <a:ext cx="145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BEFB551-1B33-35F1-7D0F-5C8B0770F2F8}"/>
                    </a:ext>
                  </a:extLst>
                </p14:cNvPr>
                <p14:cNvContentPartPr/>
                <p14:nvPr/>
              </p14:nvContentPartPr>
              <p14:xfrm>
                <a:off x="5824440" y="3031663"/>
                <a:ext cx="42120" cy="1461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BEFB551-1B33-35F1-7D0F-5C8B0770F2F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818320" y="3025543"/>
                  <a:ext cx="54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2E7D5CD-589B-090E-8A50-BED10AB6C016}"/>
                    </a:ext>
                  </a:extLst>
                </p14:cNvPr>
                <p14:cNvContentPartPr/>
                <p14:nvPr/>
              </p14:nvContentPartPr>
              <p14:xfrm>
                <a:off x="6050880" y="3004663"/>
                <a:ext cx="21960" cy="986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2E7D5CD-589B-090E-8A50-BED10AB6C01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044760" y="2998543"/>
                  <a:ext cx="34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5753D09-23C2-6E06-FFD0-7726B8483420}"/>
                    </a:ext>
                  </a:extLst>
                </p14:cNvPr>
                <p14:cNvContentPartPr/>
                <p14:nvPr/>
              </p14:nvContentPartPr>
              <p14:xfrm>
                <a:off x="6013080" y="2942023"/>
                <a:ext cx="118800" cy="1396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5753D09-23C2-6E06-FFD0-7726B848342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06960" y="2935903"/>
                  <a:ext cx="131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7B064E9B-9884-A5F8-26CB-1E7FE0E936FD}"/>
                    </a:ext>
                  </a:extLst>
                </p14:cNvPr>
                <p14:cNvContentPartPr/>
                <p14:nvPr/>
              </p14:nvContentPartPr>
              <p14:xfrm>
                <a:off x="6160680" y="2931223"/>
                <a:ext cx="141480" cy="1008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7B064E9B-9884-A5F8-26CB-1E7FE0E936F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154560" y="2925103"/>
                  <a:ext cx="153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2E4E637-15A0-E4CA-620B-A1717850D929}"/>
                    </a:ext>
                  </a:extLst>
                </p14:cNvPr>
                <p14:cNvContentPartPr/>
                <p14:nvPr/>
              </p14:nvContentPartPr>
              <p14:xfrm>
                <a:off x="6343920" y="2798743"/>
                <a:ext cx="159840" cy="1605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2E4E637-15A0-E4CA-620B-A1717850D92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37800" y="2792623"/>
                  <a:ext cx="1720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26FE58D6-0FB2-95D5-E2A2-BF28BB4BF499}"/>
                    </a:ext>
                  </a:extLst>
                </p14:cNvPr>
                <p14:cNvContentPartPr/>
                <p14:nvPr/>
              </p14:nvContentPartPr>
              <p14:xfrm>
                <a:off x="6518520" y="2731063"/>
                <a:ext cx="112320" cy="144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26FE58D6-0FB2-95D5-E2A2-BF28BB4BF49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512400" y="2724943"/>
                  <a:ext cx="124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4BFF59D6-71B7-7460-6B0C-2044F5FF1ADC}"/>
                    </a:ext>
                  </a:extLst>
                </p14:cNvPr>
                <p14:cNvContentPartPr/>
                <p14:nvPr/>
              </p14:nvContentPartPr>
              <p14:xfrm>
                <a:off x="6446160" y="2668063"/>
                <a:ext cx="11160" cy="14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4BFF59D6-71B7-7460-6B0C-2044F5FF1AD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440040" y="2661943"/>
                  <a:ext cx="23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6E09BFD-42B6-D85B-B59E-645E0CE9A6F2}"/>
                    </a:ext>
                  </a:extLst>
                </p14:cNvPr>
                <p14:cNvContentPartPr/>
                <p14:nvPr/>
              </p14:nvContentPartPr>
              <p14:xfrm>
                <a:off x="6771960" y="2584183"/>
                <a:ext cx="213840" cy="2070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6E09BFD-42B6-D85B-B59E-645E0CE9A6F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765840" y="2578063"/>
                  <a:ext cx="226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2E3531A-57F2-4972-B830-9455D78C9539}"/>
                    </a:ext>
                  </a:extLst>
                </p14:cNvPr>
                <p14:cNvContentPartPr/>
                <p14:nvPr/>
              </p14:nvContentPartPr>
              <p14:xfrm>
                <a:off x="6109200" y="3126703"/>
                <a:ext cx="112320" cy="200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2E3531A-57F2-4972-B830-9455D78C953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03080" y="3120583"/>
                  <a:ext cx="1245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FAB7A7E-3614-9E99-0970-04AF62A56988}"/>
                    </a:ext>
                  </a:extLst>
                </p14:cNvPr>
                <p14:cNvContentPartPr/>
                <p14:nvPr/>
              </p14:nvContentPartPr>
              <p14:xfrm>
                <a:off x="6230520" y="3154423"/>
                <a:ext cx="230040" cy="1422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FAB7A7E-3614-9E99-0970-04AF62A5698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24400" y="3148303"/>
                  <a:ext cx="242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EB21083F-9EAC-9027-934B-EBFA3FEF09CB}"/>
                    </a:ext>
                  </a:extLst>
                </p14:cNvPr>
                <p14:cNvContentPartPr/>
                <p14:nvPr/>
              </p14:nvContentPartPr>
              <p14:xfrm>
                <a:off x="6377400" y="3186103"/>
                <a:ext cx="54000" cy="381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EB21083F-9EAC-9027-934B-EBFA3FEF09C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71280" y="3179983"/>
                  <a:ext cx="662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6BC4BF3-228C-2FEC-CD27-338D608542FE}"/>
                    </a:ext>
                  </a:extLst>
                </p14:cNvPr>
                <p14:cNvContentPartPr/>
                <p14:nvPr/>
              </p14:nvContentPartPr>
              <p14:xfrm>
                <a:off x="6521760" y="3087463"/>
                <a:ext cx="77760" cy="1047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6BC4BF3-228C-2FEC-CD27-338D608542F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15640" y="3081343"/>
                  <a:ext cx="90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0C22079-F865-87DB-F10F-2DDD47DF224B}"/>
                    </a:ext>
                  </a:extLst>
                </p14:cNvPr>
                <p14:cNvContentPartPr/>
                <p14:nvPr/>
              </p14:nvContentPartPr>
              <p14:xfrm>
                <a:off x="6662520" y="2953183"/>
                <a:ext cx="100440" cy="1386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0C22079-F865-87DB-F10F-2DDD47DF224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656400" y="2947063"/>
                  <a:ext cx="1126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28F1DE9-42B7-55C4-4462-6C91C9DA1D61}"/>
                    </a:ext>
                  </a:extLst>
                </p14:cNvPr>
                <p14:cNvContentPartPr/>
                <p14:nvPr/>
              </p14:nvContentPartPr>
              <p14:xfrm>
                <a:off x="6771960" y="2948863"/>
                <a:ext cx="191160" cy="1501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28F1DE9-42B7-55C4-4462-6C91C9DA1D6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65840" y="2942743"/>
                  <a:ext cx="2034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A0917FD-11CE-1422-D848-52CB74F73F28}"/>
                    </a:ext>
                  </a:extLst>
                </p14:cNvPr>
                <p14:cNvContentPartPr/>
                <p14:nvPr/>
              </p14:nvContentPartPr>
              <p14:xfrm>
                <a:off x="6922440" y="2827183"/>
                <a:ext cx="127800" cy="2145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A0917FD-11CE-1422-D848-52CB74F73F2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16320" y="2821063"/>
                  <a:ext cx="1400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838FEE1-624E-FD23-A64C-AEE65BEE16D8}"/>
                    </a:ext>
                  </a:extLst>
                </p14:cNvPr>
                <p14:cNvContentPartPr/>
                <p14:nvPr/>
              </p14:nvContentPartPr>
              <p14:xfrm>
                <a:off x="7019640" y="2818183"/>
                <a:ext cx="104400" cy="1285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838FEE1-624E-FD23-A64C-AEE65BEE16D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013520" y="2812063"/>
                  <a:ext cx="116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ED38B90-6176-8020-CE9B-46D0F4BF998A}"/>
                    </a:ext>
                  </a:extLst>
                </p14:cNvPr>
                <p14:cNvContentPartPr/>
                <p14:nvPr/>
              </p14:nvContentPartPr>
              <p14:xfrm>
                <a:off x="7114680" y="2682463"/>
                <a:ext cx="117000" cy="1566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ED38B90-6176-8020-CE9B-46D0F4BF998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108560" y="2676343"/>
                  <a:ext cx="129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859EAC1-6F09-BF1B-236F-B4B0A57E3C16}"/>
                    </a:ext>
                  </a:extLst>
                </p14:cNvPr>
                <p14:cNvContentPartPr/>
                <p14:nvPr/>
              </p14:nvContentPartPr>
              <p14:xfrm>
                <a:off x="7260840" y="2637463"/>
                <a:ext cx="232200" cy="2905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859EAC1-6F09-BF1B-236F-B4B0A57E3C1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54720" y="2631343"/>
                  <a:ext cx="2444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B431FEA3-81F5-97FF-4DCB-DDB168287148}"/>
                    </a:ext>
                  </a:extLst>
                </p14:cNvPr>
                <p14:cNvContentPartPr/>
                <p14:nvPr/>
              </p14:nvContentPartPr>
              <p14:xfrm>
                <a:off x="6513480" y="3340903"/>
                <a:ext cx="191160" cy="1663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B431FEA3-81F5-97FF-4DCB-DDB16828714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507360" y="3334783"/>
                  <a:ext cx="203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134F0D92-A5ED-3FE5-2E3F-9E375A086A74}"/>
                    </a:ext>
                  </a:extLst>
                </p14:cNvPr>
                <p14:cNvContentPartPr/>
                <p14:nvPr/>
              </p14:nvContentPartPr>
              <p14:xfrm>
                <a:off x="6722280" y="3238303"/>
                <a:ext cx="124200" cy="1321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134F0D92-A5ED-3FE5-2E3F-9E375A086A7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716160" y="3232183"/>
                  <a:ext cx="1364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3B17CC8C-0AA7-6C17-6EE5-800DBB35647C}"/>
                    </a:ext>
                  </a:extLst>
                </p14:cNvPr>
                <p14:cNvContentPartPr/>
                <p14:nvPr/>
              </p14:nvContentPartPr>
              <p14:xfrm>
                <a:off x="6859080" y="3222823"/>
                <a:ext cx="106920" cy="2131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3B17CC8C-0AA7-6C17-6EE5-800DBB35647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852960" y="3216703"/>
                  <a:ext cx="119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C9444B40-ED18-BC45-62A4-D242F1B1B2CB}"/>
                    </a:ext>
                  </a:extLst>
                </p14:cNvPr>
                <p14:cNvContentPartPr/>
                <p14:nvPr/>
              </p14:nvContentPartPr>
              <p14:xfrm>
                <a:off x="7041240" y="3061903"/>
                <a:ext cx="165240" cy="2412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C9444B40-ED18-BC45-62A4-D242F1B1B2C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035120" y="3055783"/>
                  <a:ext cx="1774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6A258FC-1B5C-5F5D-0C25-CA5B6AAE2B85}"/>
                    </a:ext>
                  </a:extLst>
                </p14:cNvPr>
                <p14:cNvContentPartPr/>
                <p14:nvPr/>
              </p14:nvContentPartPr>
              <p14:xfrm>
                <a:off x="7234560" y="2962543"/>
                <a:ext cx="240120" cy="1530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6A258FC-1B5C-5F5D-0C25-CA5B6AAE2B8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228440" y="2956423"/>
                  <a:ext cx="252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4FC4392-6C92-79CC-8999-2D88BE98E484}"/>
                    </a:ext>
                  </a:extLst>
                </p14:cNvPr>
                <p14:cNvContentPartPr/>
                <p14:nvPr/>
              </p14:nvContentPartPr>
              <p14:xfrm>
                <a:off x="7137000" y="3090343"/>
                <a:ext cx="93240" cy="1116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4FC4392-6C92-79CC-8999-2D88BE98E48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130880" y="3084223"/>
                  <a:ext cx="105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6448EE4B-D490-4363-F627-39D654A1698A}"/>
                    </a:ext>
                  </a:extLst>
                </p14:cNvPr>
                <p14:cNvContentPartPr/>
                <p14:nvPr/>
              </p14:nvContentPartPr>
              <p14:xfrm>
                <a:off x="7219080" y="3015823"/>
                <a:ext cx="54360" cy="1450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6448EE4B-D490-4363-F627-39D654A1698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212960" y="3009703"/>
                  <a:ext cx="66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DDA1AD42-0415-14BB-91D7-A5735CF75E24}"/>
                    </a:ext>
                  </a:extLst>
                </p14:cNvPr>
                <p14:cNvContentPartPr/>
                <p14:nvPr/>
              </p14:nvContentPartPr>
              <p14:xfrm>
                <a:off x="6807240" y="3521263"/>
                <a:ext cx="90720" cy="1526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DDA1AD42-0415-14BB-91D7-A5735CF75E2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801120" y="3515143"/>
                  <a:ext cx="102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85768028-9B6C-543A-A922-E54F0BBD55B0}"/>
                    </a:ext>
                  </a:extLst>
                </p14:cNvPr>
                <p14:cNvContentPartPr/>
                <p14:nvPr/>
              </p14:nvContentPartPr>
              <p14:xfrm>
                <a:off x="6956640" y="3482023"/>
                <a:ext cx="55440" cy="1245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85768028-9B6C-543A-A922-E54F0BBD55B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950520" y="3475903"/>
                  <a:ext cx="67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A437122-4D61-83B4-8C58-03A230CA78BC}"/>
                    </a:ext>
                  </a:extLst>
                </p14:cNvPr>
                <p14:cNvContentPartPr/>
                <p14:nvPr/>
              </p14:nvContentPartPr>
              <p14:xfrm>
                <a:off x="7022520" y="3372223"/>
                <a:ext cx="131040" cy="1555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A437122-4D61-83B4-8C58-03A230CA78B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16400" y="3366103"/>
                  <a:ext cx="1432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88F8304-796F-FC4C-ECF0-493A07738D8D}"/>
                    </a:ext>
                  </a:extLst>
                </p14:cNvPr>
                <p14:cNvContentPartPr/>
                <p14:nvPr/>
              </p14:nvContentPartPr>
              <p14:xfrm>
                <a:off x="7197120" y="3258103"/>
                <a:ext cx="240840" cy="1864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88F8304-796F-FC4C-ECF0-493A07738D8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191000" y="3251983"/>
                  <a:ext cx="2530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B8DBCA40-122F-3D9A-5808-435171096D0C}"/>
                    </a:ext>
                  </a:extLst>
                </p14:cNvPr>
                <p14:cNvContentPartPr/>
                <p14:nvPr/>
              </p14:nvContentPartPr>
              <p14:xfrm>
                <a:off x="7527960" y="3098983"/>
                <a:ext cx="153360" cy="1803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B8DBCA40-122F-3D9A-5808-435171096D0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521840" y="3092863"/>
                  <a:ext cx="165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5DA0614E-DC15-49FB-A75E-4230DF927304}"/>
                    </a:ext>
                  </a:extLst>
                </p14:cNvPr>
                <p14:cNvContentPartPr/>
                <p14:nvPr/>
              </p14:nvContentPartPr>
              <p14:xfrm>
                <a:off x="7637040" y="2935543"/>
                <a:ext cx="169560" cy="2034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5DA0614E-DC15-49FB-A75E-4230DF92730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630920" y="2929423"/>
                  <a:ext cx="181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4369BA9-503D-804D-655D-B3DD6E21D04A}"/>
                    </a:ext>
                  </a:extLst>
                </p14:cNvPr>
                <p14:cNvContentPartPr/>
                <p14:nvPr/>
              </p14:nvContentPartPr>
              <p14:xfrm>
                <a:off x="7887960" y="2918983"/>
                <a:ext cx="150120" cy="134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4369BA9-503D-804D-655D-B3DD6E21D04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881840" y="2912863"/>
                  <a:ext cx="162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DFF5D8C-D781-ACBF-2AE9-AAB12D02D7C0}"/>
                    </a:ext>
                  </a:extLst>
                </p14:cNvPr>
                <p14:cNvContentPartPr/>
                <p14:nvPr/>
              </p14:nvContentPartPr>
              <p14:xfrm>
                <a:off x="8045280" y="2734303"/>
                <a:ext cx="171000" cy="3402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DFF5D8C-D781-ACBF-2AE9-AAB12D02D7C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39160" y="2728183"/>
                  <a:ext cx="1832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4B4F6CE-9E6E-E72D-508E-6177135181CE}"/>
                    </a:ext>
                  </a:extLst>
                </p14:cNvPr>
                <p14:cNvContentPartPr/>
                <p14:nvPr/>
              </p14:nvContentPartPr>
              <p14:xfrm>
                <a:off x="8201160" y="2711623"/>
                <a:ext cx="10800" cy="345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4B4F6CE-9E6E-E72D-508E-6177135181C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195040" y="2705503"/>
                  <a:ext cx="230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C860335-E029-7D3D-E0CE-146A4FA4CAEA}"/>
                    </a:ext>
                  </a:extLst>
                </p14:cNvPr>
                <p14:cNvContentPartPr/>
                <p14:nvPr/>
              </p14:nvContentPartPr>
              <p14:xfrm>
                <a:off x="8228880" y="2619463"/>
                <a:ext cx="241200" cy="2044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C860335-E029-7D3D-E0CE-146A4FA4CAE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222760" y="2613343"/>
                  <a:ext cx="253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9FD4270-FDCF-C4CE-6AA1-4B492D1AAC8A}"/>
                    </a:ext>
                  </a:extLst>
                </p14:cNvPr>
                <p14:cNvContentPartPr/>
                <p14:nvPr/>
              </p14:nvContentPartPr>
              <p14:xfrm>
                <a:off x="7279560" y="3669583"/>
                <a:ext cx="87480" cy="1278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9FD4270-FDCF-C4CE-6AA1-4B492D1AAC8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273440" y="3663463"/>
                  <a:ext cx="997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50552E7-9716-A30D-9785-E9FEF86DF982}"/>
                    </a:ext>
                  </a:extLst>
                </p14:cNvPr>
                <p14:cNvContentPartPr/>
                <p14:nvPr/>
              </p14:nvContentPartPr>
              <p14:xfrm>
                <a:off x="7338600" y="3640783"/>
                <a:ext cx="188280" cy="1350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50552E7-9716-A30D-9785-E9FEF86DF98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332480" y="3634663"/>
                  <a:ext cx="200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60D4052E-7FE4-0BB3-F950-3EE1C79C6047}"/>
                    </a:ext>
                  </a:extLst>
                </p14:cNvPr>
                <p14:cNvContentPartPr/>
                <p14:nvPr/>
              </p14:nvContentPartPr>
              <p14:xfrm>
                <a:off x="7447680" y="3575623"/>
                <a:ext cx="117000" cy="1443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60D4052E-7FE4-0BB3-F950-3EE1C79C604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441560" y="3569503"/>
                  <a:ext cx="129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26929B6-A3FD-AB2B-687E-7AC0847E58D5}"/>
                    </a:ext>
                  </a:extLst>
                </p14:cNvPr>
                <p14:cNvContentPartPr/>
                <p14:nvPr/>
              </p14:nvContentPartPr>
              <p14:xfrm>
                <a:off x="7742160" y="3417943"/>
                <a:ext cx="234000" cy="1551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26929B6-A3FD-AB2B-687E-7AC0847E58D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736040" y="3411823"/>
                  <a:ext cx="246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7A4DBB4-948F-7130-A407-1E651895E07D}"/>
                    </a:ext>
                  </a:extLst>
                </p14:cNvPr>
                <p14:cNvContentPartPr/>
                <p14:nvPr/>
              </p14:nvContentPartPr>
              <p14:xfrm>
                <a:off x="7922520" y="3307783"/>
                <a:ext cx="12960" cy="500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7A4DBB4-948F-7130-A407-1E651895E07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916400" y="3301663"/>
                  <a:ext cx="25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7B7155A-06D9-E900-B0C5-C84F539E9BBD}"/>
                    </a:ext>
                  </a:extLst>
                </p14:cNvPr>
                <p14:cNvContentPartPr/>
                <p14:nvPr/>
              </p14:nvContentPartPr>
              <p14:xfrm>
                <a:off x="7986600" y="3164863"/>
                <a:ext cx="201960" cy="31104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7B7155A-06D9-E900-B0C5-C84F539E9BB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980480" y="3158743"/>
                  <a:ext cx="214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F00DA155-2342-4742-7D69-1FB2920D4F49}"/>
                    </a:ext>
                  </a:extLst>
                </p14:cNvPr>
                <p14:cNvContentPartPr/>
                <p14:nvPr/>
              </p14:nvContentPartPr>
              <p14:xfrm>
                <a:off x="8210880" y="3151543"/>
                <a:ext cx="33840" cy="1764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F00DA155-2342-4742-7D69-1FB2920D4F4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204760" y="3145423"/>
                  <a:ext cx="46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F947D206-E334-DC9F-3723-F33C8D4E8E7B}"/>
                    </a:ext>
                  </a:extLst>
                </p14:cNvPr>
                <p14:cNvContentPartPr/>
                <p14:nvPr/>
              </p14:nvContentPartPr>
              <p14:xfrm>
                <a:off x="8277120" y="3231823"/>
                <a:ext cx="84600" cy="2775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F947D206-E334-DC9F-3723-F33C8D4E8E7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271000" y="3225703"/>
                  <a:ext cx="96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1CF5D30-8209-26DA-A102-6B492F8B163A}"/>
                    </a:ext>
                  </a:extLst>
                </p14:cNvPr>
                <p14:cNvContentPartPr/>
                <p14:nvPr/>
              </p14:nvContentPartPr>
              <p14:xfrm>
                <a:off x="8511480" y="3093583"/>
                <a:ext cx="163800" cy="1602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1CF5D30-8209-26DA-A102-6B492F8B163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505360" y="3087463"/>
                  <a:ext cx="1760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E0DD96E-0ED6-56F0-48BC-82199AD92479}"/>
                    </a:ext>
                  </a:extLst>
                </p14:cNvPr>
                <p14:cNvContentPartPr/>
                <p14:nvPr/>
              </p14:nvContentPartPr>
              <p14:xfrm>
                <a:off x="8703720" y="3037063"/>
                <a:ext cx="168480" cy="1800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E0DD96E-0ED6-56F0-48BC-82199AD9247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697600" y="3030943"/>
                  <a:ext cx="180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D777EAFE-72E3-F1A2-0BF4-B7A9BE8A4796}"/>
                    </a:ext>
                  </a:extLst>
                </p14:cNvPr>
                <p14:cNvContentPartPr/>
                <p14:nvPr/>
              </p14:nvContentPartPr>
              <p14:xfrm>
                <a:off x="8998560" y="3005743"/>
                <a:ext cx="180360" cy="1252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D777EAFE-72E3-F1A2-0BF4-B7A9BE8A479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992440" y="2999623"/>
                  <a:ext cx="1926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FCB30E9-3F99-B0BA-19E2-9057C4BEAD38}"/>
                    </a:ext>
                  </a:extLst>
                </p14:cNvPr>
                <p14:cNvContentPartPr/>
                <p14:nvPr/>
              </p14:nvContentPartPr>
              <p14:xfrm>
                <a:off x="9153720" y="2946703"/>
                <a:ext cx="6840" cy="262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FCB30E9-3F99-B0BA-19E2-9057C4BEAD3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147600" y="2940583"/>
                  <a:ext cx="19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CE5F671A-CEDE-413C-F511-B08BECA2FF13}"/>
                    </a:ext>
                  </a:extLst>
                </p14:cNvPr>
                <p14:cNvContentPartPr/>
                <p14:nvPr/>
              </p14:nvContentPartPr>
              <p14:xfrm>
                <a:off x="9198000" y="2815663"/>
                <a:ext cx="243360" cy="2728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CE5F671A-CEDE-413C-F511-B08BECA2FF1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91880" y="2809543"/>
                  <a:ext cx="2556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0C4B2DF-B4DB-E5A8-A081-DC5C30EC2A70}"/>
                    </a:ext>
                  </a:extLst>
                </p14:cNvPr>
                <p14:cNvContentPartPr/>
                <p14:nvPr/>
              </p14:nvContentPartPr>
              <p14:xfrm>
                <a:off x="9062280" y="3129943"/>
                <a:ext cx="329400" cy="1598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0C4B2DF-B4DB-E5A8-A081-DC5C30EC2A7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056160" y="3123823"/>
                  <a:ext cx="3416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4E22FEC-D949-1177-9D8B-7E6D6A363042}"/>
                    </a:ext>
                  </a:extLst>
                </p14:cNvPr>
                <p14:cNvContentPartPr/>
                <p14:nvPr/>
              </p14:nvContentPartPr>
              <p14:xfrm>
                <a:off x="9626760" y="3013663"/>
                <a:ext cx="17280" cy="1245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4E22FEC-D949-1177-9D8B-7E6D6A36304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620640" y="3007543"/>
                  <a:ext cx="29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F0312C1-24E1-86FC-9F6E-7F12AF362C89}"/>
                    </a:ext>
                  </a:extLst>
                </p14:cNvPr>
                <p14:cNvContentPartPr/>
                <p14:nvPr/>
              </p14:nvContentPartPr>
              <p14:xfrm>
                <a:off x="9744840" y="2787943"/>
                <a:ext cx="129240" cy="1983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F0312C1-24E1-86FC-9F6E-7F12AF362C89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738720" y="2781823"/>
                  <a:ext cx="141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5AD4D2E1-DC8F-E851-0562-50D340BB8E06}"/>
                    </a:ext>
                  </a:extLst>
                </p14:cNvPr>
                <p14:cNvContentPartPr/>
                <p14:nvPr/>
              </p14:nvContentPartPr>
              <p14:xfrm>
                <a:off x="9903600" y="2718463"/>
                <a:ext cx="295200" cy="4302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5AD4D2E1-DC8F-E851-0562-50D340BB8E0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897480" y="2712343"/>
                  <a:ext cx="3074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D309B30-FE39-58C7-A429-A9E1E9663709}"/>
                    </a:ext>
                  </a:extLst>
                </p14:cNvPr>
                <p14:cNvContentPartPr/>
                <p14:nvPr/>
              </p14:nvContentPartPr>
              <p14:xfrm>
                <a:off x="10371240" y="2705143"/>
                <a:ext cx="77760" cy="2509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D309B30-FE39-58C7-A429-A9E1E9663709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365120" y="2699023"/>
                  <a:ext cx="90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BFDE18A-7E9D-4A17-88C3-075580D3F893}"/>
                    </a:ext>
                  </a:extLst>
                </p14:cNvPr>
                <p14:cNvContentPartPr/>
                <p14:nvPr/>
              </p14:nvContentPartPr>
              <p14:xfrm>
                <a:off x="10493280" y="2792263"/>
                <a:ext cx="104760" cy="1357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BFDE18A-7E9D-4A17-88C3-075580D3F89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487160" y="2786143"/>
                  <a:ext cx="117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965BC09-168C-2BC8-68D2-4D1DCD3C809F}"/>
                    </a:ext>
                  </a:extLst>
                </p14:cNvPr>
                <p14:cNvContentPartPr/>
                <p14:nvPr/>
              </p14:nvContentPartPr>
              <p14:xfrm>
                <a:off x="10586160" y="2724223"/>
                <a:ext cx="43560" cy="334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965BC09-168C-2BC8-68D2-4D1DCD3C809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580040" y="2718103"/>
                  <a:ext cx="55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EE8D8A50-15D1-861E-2318-B35F2A1A304C}"/>
                    </a:ext>
                  </a:extLst>
                </p14:cNvPr>
                <p14:cNvContentPartPr/>
                <p14:nvPr/>
              </p14:nvContentPartPr>
              <p14:xfrm>
                <a:off x="10669320" y="2674903"/>
                <a:ext cx="169200" cy="2268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EE8D8A50-15D1-861E-2318-B35F2A1A304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663200" y="2668783"/>
                  <a:ext cx="181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B91BBAA-5C50-8268-43AC-B909C1DF8E11}"/>
                    </a:ext>
                  </a:extLst>
                </p14:cNvPr>
                <p14:cNvContentPartPr/>
                <p14:nvPr/>
              </p14:nvContentPartPr>
              <p14:xfrm>
                <a:off x="9057960" y="3438463"/>
                <a:ext cx="167400" cy="2476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B91BBAA-5C50-8268-43AC-B909C1DF8E1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051840" y="3432343"/>
                  <a:ext cx="1796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10A2E7BB-F50C-52E4-5153-DD96381D1612}"/>
                    </a:ext>
                  </a:extLst>
                </p14:cNvPr>
                <p14:cNvContentPartPr/>
                <p14:nvPr/>
              </p14:nvContentPartPr>
              <p14:xfrm>
                <a:off x="9099720" y="3465103"/>
                <a:ext cx="331200" cy="1587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10A2E7BB-F50C-52E4-5153-DD96381D161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093600" y="3458983"/>
                  <a:ext cx="343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DF2F1FF-AFDF-ACC5-BFC6-B8645B205567}"/>
                    </a:ext>
                  </a:extLst>
                </p14:cNvPr>
                <p14:cNvContentPartPr/>
                <p14:nvPr/>
              </p14:nvContentPartPr>
              <p14:xfrm>
                <a:off x="9382320" y="3416143"/>
                <a:ext cx="160920" cy="1634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DF2F1FF-AFDF-ACC5-BFC6-B8645B20556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376200" y="3410023"/>
                  <a:ext cx="173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CBC43BB-F49C-77F9-6427-289E6C12D63A}"/>
                    </a:ext>
                  </a:extLst>
                </p14:cNvPr>
                <p14:cNvContentPartPr/>
                <p14:nvPr/>
              </p14:nvContentPartPr>
              <p14:xfrm>
                <a:off x="9527040" y="3390583"/>
                <a:ext cx="81360" cy="1335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CBC43BB-F49C-77F9-6427-289E6C12D63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520920" y="3384463"/>
                  <a:ext cx="936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6809A6B-2010-1777-B085-740A2E56F051}"/>
                    </a:ext>
                  </a:extLst>
                </p14:cNvPr>
                <p14:cNvContentPartPr/>
                <p14:nvPr/>
              </p14:nvContentPartPr>
              <p14:xfrm>
                <a:off x="9600480" y="3247303"/>
                <a:ext cx="252360" cy="2437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6809A6B-2010-1777-B085-740A2E56F05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594360" y="3241183"/>
                  <a:ext cx="2646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03CEC83C-7554-FB67-BA24-FC6EDEE389B8}"/>
                    </a:ext>
                  </a:extLst>
                </p14:cNvPr>
                <p14:cNvContentPartPr/>
                <p14:nvPr/>
              </p14:nvContentPartPr>
              <p14:xfrm>
                <a:off x="9675360" y="3323623"/>
                <a:ext cx="65160" cy="208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03CEC83C-7554-FB67-BA24-FC6EDEE389B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669240" y="3317503"/>
                  <a:ext cx="77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5BABE40-7DA4-2136-EB97-639435D2B51B}"/>
                    </a:ext>
                  </a:extLst>
                </p14:cNvPr>
                <p14:cNvContentPartPr/>
                <p14:nvPr/>
              </p14:nvContentPartPr>
              <p14:xfrm>
                <a:off x="9878760" y="3323983"/>
                <a:ext cx="105840" cy="1080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5BABE40-7DA4-2136-EB97-639435D2B51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872640" y="3317863"/>
                  <a:ext cx="118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6636A12-C521-00B9-08C4-25BB7EABF950}"/>
                    </a:ext>
                  </a:extLst>
                </p14:cNvPr>
                <p14:cNvContentPartPr/>
                <p14:nvPr/>
              </p14:nvContentPartPr>
              <p14:xfrm>
                <a:off x="9607320" y="3223183"/>
                <a:ext cx="35640" cy="198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6636A12-C521-00B9-08C4-25BB7EABF950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601200" y="3217063"/>
                  <a:ext cx="47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CFB2CED3-7D0F-2139-1F69-1B149BF93CDC}"/>
                    </a:ext>
                  </a:extLst>
                </p14:cNvPr>
                <p14:cNvContentPartPr/>
                <p14:nvPr/>
              </p14:nvContentPartPr>
              <p14:xfrm>
                <a:off x="10194840" y="3182863"/>
                <a:ext cx="289440" cy="3362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CFB2CED3-7D0F-2139-1F69-1B149BF93CD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188720" y="3176743"/>
                  <a:ext cx="3016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82F1EA8-7658-22FE-5FCC-718A423B94DD}"/>
                    </a:ext>
                  </a:extLst>
                </p14:cNvPr>
                <p14:cNvContentPartPr/>
                <p14:nvPr/>
              </p14:nvContentPartPr>
              <p14:xfrm>
                <a:off x="10450440" y="3128863"/>
                <a:ext cx="17280" cy="640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82F1EA8-7658-22FE-5FCC-718A423B94D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444320" y="3122743"/>
                  <a:ext cx="29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EAF4D932-EAE9-91FC-C830-C1510F41DCC0}"/>
                    </a:ext>
                  </a:extLst>
                </p14:cNvPr>
                <p14:cNvContentPartPr/>
                <p14:nvPr/>
              </p14:nvContentPartPr>
              <p14:xfrm>
                <a:off x="10554120" y="3059383"/>
                <a:ext cx="122400" cy="2386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EAF4D932-EAE9-91FC-C830-C1510F41DCC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0548000" y="3053263"/>
                  <a:ext cx="134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E95906B-92A4-98EA-0B0A-23B5ED362B9B}"/>
                    </a:ext>
                  </a:extLst>
                </p14:cNvPr>
                <p14:cNvContentPartPr/>
                <p14:nvPr/>
              </p14:nvContentPartPr>
              <p14:xfrm>
                <a:off x="10791360" y="3008983"/>
                <a:ext cx="189360" cy="22032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E95906B-92A4-98EA-0B0A-23B5ED362B9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785240" y="3002863"/>
                  <a:ext cx="201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874501C5-4BF1-5103-69BD-4AD3A9C32979}"/>
                    </a:ext>
                  </a:extLst>
                </p14:cNvPr>
                <p14:cNvContentPartPr/>
                <p14:nvPr/>
              </p14:nvContentPartPr>
              <p14:xfrm>
                <a:off x="11044800" y="2946703"/>
                <a:ext cx="157680" cy="2728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874501C5-4BF1-5103-69BD-4AD3A9C3297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1038680" y="2940583"/>
                  <a:ext cx="1699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EC4B12C-2CAF-EA4B-8CA8-5B7F4ADA6E85}"/>
                    </a:ext>
                  </a:extLst>
                </p14:cNvPr>
                <p14:cNvContentPartPr/>
                <p14:nvPr/>
              </p14:nvContentPartPr>
              <p14:xfrm>
                <a:off x="11313000" y="3023383"/>
                <a:ext cx="112680" cy="2001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EC4B12C-2CAF-EA4B-8CA8-5B7F4ADA6E85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306880" y="3017263"/>
                  <a:ext cx="1249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878E50D3-5526-6E6B-5F42-E76BF6CF8FF2}"/>
                    </a:ext>
                  </a:extLst>
                </p14:cNvPr>
                <p14:cNvContentPartPr/>
                <p14:nvPr/>
              </p14:nvContentPartPr>
              <p14:xfrm>
                <a:off x="11461320" y="3037063"/>
                <a:ext cx="265320" cy="1252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878E50D3-5526-6E6B-5F42-E76BF6CF8FF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455200" y="3030943"/>
                  <a:ext cx="277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711EF7DC-BE27-EB9F-18AE-87F23EC54B51}"/>
                    </a:ext>
                  </a:extLst>
                </p14:cNvPr>
                <p14:cNvContentPartPr/>
                <p14:nvPr/>
              </p14:nvContentPartPr>
              <p14:xfrm>
                <a:off x="11654280" y="2968303"/>
                <a:ext cx="44280" cy="219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711EF7DC-BE27-EB9F-18AE-87F23EC54B5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648160" y="2962183"/>
                  <a:ext cx="56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B8C6CE6-C8E5-9FB5-A051-C49E30ABA06F}"/>
                    </a:ext>
                  </a:extLst>
                </p14:cNvPr>
                <p14:cNvContentPartPr/>
                <p14:nvPr/>
              </p14:nvContentPartPr>
              <p14:xfrm>
                <a:off x="10690200" y="3509743"/>
                <a:ext cx="256320" cy="2505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B8C6CE6-C8E5-9FB5-A051-C49E30ABA06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84080" y="3503623"/>
                  <a:ext cx="268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843FD55F-A13D-348A-218C-C4B668F81C6A}"/>
                    </a:ext>
                  </a:extLst>
                </p14:cNvPr>
                <p14:cNvContentPartPr/>
                <p14:nvPr/>
              </p14:nvContentPartPr>
              <p14:xfrm>
                <a:off x="10994760" y="3343423"/>
                <a:ext cx="109080" cy="34848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843FD55F-A13D-348A-218C-C4B668F81C6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988640" y="3337303"/>
                  <a:ext cx="1213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D1C5051-F0DD-6C5F-14F7-5F890334702D}"/>
                    </a:ext>
                  </a:extLst>
                </p14:cNvPr>
                <p14:cNvContentPartPr/>
                <p14:nvPr/>
              </p14:nvContentPartPr>
              <p14:xfrm>
                <a:off x="11129040" y="3321823"/>
                <a:ext cx="281520" cy="2890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D1C5051-F0DD-6C5F-14F7-5F890334702D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122920" y="3315703"/>
                  <a:ext cx="2937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7D8851B-3039-7D61-82A4-0040AE314DE6}"/>
                    </a:ext>
                  </a:extLst>
                </p14:cNvPr>
                <p14:cNvContentPartPr/>
                <p14:nvPr/>
              </p14:nvContentPartPr>
              <p14:xfrm>
                <a:off x="11488320" y="3283663"/>
                <a:ext cx="51840" cy="2815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7D8851B-3039-7D61-82A4-0040AE314DE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482200" y="3277543"/>
                  <a:ext cx="640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5BDA252-85D0-39F3-3CCF-E9582DCB6915}"/>
                    </a:ext>
                  </a:extLst>
                </p14:cNvPr>
                <p14:cNvContentPartPr/>
                <p14:nvPr/>
              </p14:nvContentPartPr>
              <p14:xfrm>
                <a:off x="2041200" y="2823583"/>
                <a:ext cx="442080" cy="3009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5BDA252-85D0-39F3-3CCF-E9582DCB691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035080" y="2817463"/>
                  <a:ext cx="4543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B2CEAE5-D6EE-A3BB-AEE6-A8017478543B}"/>
                    </a:ext>
                  </a:extLst>
                </p14:cNvPr>
                <p14:cNvContentPartPr/>
                <p14:nvPr/>
              </p14:nvContentPartPr>
              <p14:xfrm>
                <a:off x="1941120" y="2926183"/>
                <a:ext cx="160560" cy="3614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B2CEAE5-D6EE-A3BB-AEE6-A8017478543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935000" y="2920063"/>
                  <a:ext cx="1728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5C9A34A-657C-576A-5FB1-FA655B1733DD}"/>
                    </a:ext>
                  </a:extLst>
                </p14:cNvPr>
                <p14:cNvContentPartPr/>
                <p14:nvPr/>
              </p14:nvContentPartPr>
              <p14:xfrm>
                <a:off x="1761120" y="2710183"/>
                <a:ext cx="77040" cy="1440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5C9A34A-657C-576A-5FB1-FA655B1733D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755000" y="2704063"/>
                  <a:ext cx="89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ABC5929C-2A6A-E886-079B-BFC76D20D652}"/>
                    </a:ext>
                  </a:extLst>
                </p14:cNvPr>
                <p14:cNvContentPartPr/>
                <p14:nvPr/>
              </p14:nvContentPartPr>
              <p14:xfrm>
                <a:off x="1827000" y="2714503"/>
                <a:ext cx="202680" cy="1296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ABC5929C-2A6A-E886-079B-BFC76D20D652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820880" y="2708383"/>
                  <a:ext cx="214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4281632-E111-66B0-E228-FBF4BDC96CF6}"/>
                    </a:ext>
                  </a:extLst>
                </p14:cNvPr>
                <p14:cNvContentPartPr/>
                <p14:nvPr/>
              </p14:nvContentPartPr>
              <p14:xfrm>
                <a:off x="2029320" y="2661583"/>
                <a:ext cx="78840" cy="1227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4281632-E111-66B0-E228-FBF4BDC96CF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023200" y="2655463"/>
                  <a:ext cx="910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37027F2-5E8F-499E-13B6-37B66A9A71F4}"/>
                    </a:ext>
                  </a:extLst>
                </p14:cNvPr>
                <p14:cNvContentPartPr/>
                <p14:nvPr/>
              </p14:nvContentPartPr>
              <p14:xfrm>
                <a:off x="2047680" y="2678863"/>
                <a:ext cx="63720" cy="640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37027F2-5E8F-499E-13B6-37B66A9A71F4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041560" y="2672743"/>
                  <a:ext cx="75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D937A34-A08F-F49E-6BB7-AE79FFBE6B6A}"/>
                    </a:ext>
                  </a:extLst>
                </p14:cNvPr>
                <p14:cNvContentPartPr/>
                <p14:nvPr/>
              </p14:nvContentPartPr>
              <p14:xfrm>
                <a:off x="2108880" y="2558623"/>
                <a:ext cx="135720" cy="2059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D937A34-A08F-F49E-6BB7-AE79FFBE6B6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102760" y="2552503"/>
                  <a:ext cx="147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0D48252-4852-CC6A-9106-64ECC039BF55}"/>
                    </a:ext>
                  </a:extLst>
                </p14:cNvPr>
                <p14:cNvContentPartPr/>
                <p14:nvPr/>
              </p14:nvContentPartPr>
              <p14:xfrm>
                <a:off x="2251440" y="2580943"/>
                <a:ext cx="64800" cy="74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0D48252-4852-CC6A-9106-64ECC039BF55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245320" y="2574823"/>
                  <a:ext cx="77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BF7D4ED-0C23-EE34-A889-DF91A83B438C}"/>
                    </a:ext>
                  </a:extLst>
                </p14:cNvPr>
                <p14:cNvContentPartPr/>
                <p14:nvPr/>
              </p14:nvContentPartPr>
              <p14:xfrm>
                <a:off x="2279160" y="2519743"/>
                <a:ext cx="225000" cy="1864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BF7D4ED-0C23-EE34-A889-DF91A83B438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273040" y="2513623"/>
                  <a:ext cx="2372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49A7D983-7D36-C57B-48C0-33ACA3ECFF4D}"/>
                    </a:ext>
                  </a:extLst>
                </p14:cNvPr>
                <p14:cNvContentPartPr/>
                <p14:nvPr/>
              </p14:nvContentPartPr>
              <p14:xfrm>
                <a:off x="220680" y="2567263"/>
                <a:ext cx="32400" cy="18648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49A7D983-7D36-C57B-48C0-33ACA3ECFF4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14560" y="2561143"/>
                  <a:ext cx="44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5B3FB3E0-101C-B985-9DCC-3C8D594A0533}"/>
                    </a:ext>
                  </a:extLst>
                </p14:cNvPr>
                <p14:cNvContentPartPr/>
                <p14:nvPr/>
              </p14:nvContentPartPr>
              <p14:xfrm>
                <a:off x="198360" y="2546383"/>
                <a:ext cx="163080" cy="2527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5B3FB3E0-101C-B985-9DCC-3C8D594A053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92240" y="2540263"/>
                  <a:ext cx="175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9260EA7-07C7-F87C-B896-7F169A957175}"/>
                    </a:ext>
                  </a:extLst>
                </p14:cNvPr>
                <p14:cNvContentPartPr/>
                <p14:nvPr/>
              </p14:nvContentPartPr>
              <p14:xfrm>
                <a:off x="479880" y="2602903"/>
                <a:ext cx="6840" cy="54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9260EA7-07C7-F87C-B896-7F169A95717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73760" y="2596783"/>
                  <a:ext cx="1908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CB8DFD7-E540-80B3-7497-38F21F156ED7}"/>
                    </a:ext>
                  </a:extLst>
                </p14:cNvPr>
                <p14:cNvContentPartPr/>
                <p14:nvPr/>
              </p14:nvContentPartPr>
              <p14:xfrm>
                <a:off x="469080" y="2704783"/>
                <a:ext cx="13320" cy="183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CB8DFD7-E540-80B3-7497-38F21F156ED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2960" y="2698663"/>
                  <a:ext cx="25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17E066F2-ABAE-F5DB-ACB6-EEC9E8EB744C}"/>
                    </a:ext>
                  </a:extLst>
                </p14:cNvPr>
                <p14:cNvContentPartPr/>
                <p14:nvPr/>
              </p14:nvContentPartPr>
              <p14:xfrm>
                <a:off x="570600" y="2495623"/>
                <a:ext cx="88920" cy="2012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17E066F2-ABAE-F5DB-ACB6-EEC9E8EB744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64480" y="2489503"/>
                  <a:ext cx="1011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544E03D-328B-C237-9131-7475E55EC8C3}"/>
                    </a:ext>
                  </a:extLst>
                </p14:cNvPr>
                <p14:cNvContentPartPr/>
                <p14:nvPr/>
              </p14:nvContentPartPr>
              <p14:xfrm>
                <a:off x="606960" y="2477623"/>
                <a:ext cx="204840" cy="2512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544E03D-328B-C237-9131-7475E55EC8C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00840" y="2471503"/>
                  <a:ext cx="2170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6ED1D499-75C1-0B96-CFC9-6D79572522EE}"/>
                    </a:ext>
                  </a:extLst>
                </p14:cNvPr>
                <p14:cNvContentPartPr/>
                <p14:nvPr/>
              </p14:nvContentPartPr>
              <p14:xfrm>
                <a:off x="857160" y="2579143"/>
                <a:ext cx="88920" cy="1854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6ED1D499-75C1-0B96-CFC9-6D79572522E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51040" y="2573023"/>
                  <a:ext cx="1011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CE5D390-8810-AF6E-8656-29C9389906B8}"/>
                    </a:ext>
                  </a:extLst>
                </p14:cNvPr>
                <p14:cNvContentPartPr/>
                <p14:nvPr/>
              </p14:nvContentPartPr>
              <p14:xfrm>
                <a:off x="1058760" y="2477983"/>
                <a:ext cx="111240" cy="1418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CE5D390-8810-AF6E-8656-29C9389906B8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52640" y="2471863"/>
                  <a:ext cx="123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66B2B5BF-F0FB-E394-4425-C3E2061EC0B1}"/>
                    </a:ext>
                  </a:extLst>
                </p14:cNvPr>
                <p14:cNvContentPartPr/>
                <p14:nvPr/>
              </p14:nvContentPartPr>
              <p14:xfrm>
                <a:off x="1242720" y="2450983"/>
                <a:ext cx="70560" cy="2811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66B2B5BF-F0FB-E394-4425-C3E2061EC0B1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236600" y="2444863"/>
                  <a:ext cx="82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ED4F2B8-D6EE-B184-E718-94B78B1F83E7}"/>
                    </a:ext>
                  </a:extLst>
                </p14:cNvPr>
                <p14:cNvContentPartPr/>
                <p14:nvPr/>
              </p14:nvContentPartPr>
              <p14:xfrm>
                <a:off x="1337400" y="2476903"/>
                <a:ext cx="306000" cy="13788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ED4F2B8-D6EE-B184-E718-94B78B1F83E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331280" y="2470783"/>
                  <a:ext cx="318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F4494F63-C07F-B373-5202-0680DF8917FB}"/>
                    </a:ext>
                  </a:extLst>
                </p14:cNvPr>
                <p14:cNvContentPartPr/>
                <p14:nvPr/>
              </p14:nvContentPartPr>
              <p14:xfrm>
                <a:off x="248760" y="2930503"/>
                <a:ext cx="28440" cy="1310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F4494F63-C07F-B373-5202-0680DF8917F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42640" y="2924383"/>
                  <a:ext cx="40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2F87C6C-1951-688A-CDAD-D8B11F2A98AE}"/>
                    </a:ext>
                  </a:extLst>
                </p14:cNvPr>
                <p14:cNvContentPartPr/>
                <p14:nvPr/>
              </p14:nvContentPartPr>
              <p14:xfrm>
                <a:off x="206640" y="2866783"/>
                <a:ext cx="182160" cy="2872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2F87C6C-1951-688A-CDAD-D8B11F2A98A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00520" y="2860663"/>
                  <a:ext cx="194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214CB6D-4242-5E52-77D8-618A03489CEF}"/>
                    </a:ext>
                  </a:extLst>
                </p14:cNvPr>
                <p14:cNvContentPartPr/>
                <p14:nvPr/>
              </p14:nvContentPartPr>
              <p14:xfrm>
                <a:off x="505440" y="2908903"/>
                <a:ext cx="22680" cy="1198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214CB6D-4242-5E52-77D8-618A03489CE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99320" y="2902783"/>
                  <a:ext cx="34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7653E96E-9AF0-7700-EC76-E3AE2707D47A}"/>
                    </a:ext>
                  </a:extLst>
                </p14:cNvPr>
                <p14:cNvContentPartPr/>
                <p14:nvPr/>
              </p14:nvContentPartPr>
              <p14:xfrm>
                <a:off x="621000" y="2791183"/>
                <a:ext cx="15480" cy="2080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7653E96E-9AF0-7700-EC76-E3AE2707D47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14880" y="2785063"/>
                  <a:ext cx="277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A24EACC1-544B-6779-FE4F-46F4F23EBEEE}"/>
                    </a:ext>
                  </a:extLst>
                </p14:cNvPr>
                <p14:cNvContentPartPr/>
                <p14:nvPr/>
              </p14:nvContentPartPr>
              <p14:xfrm>
                <a:off x="617040" y="2821783"/>
                <a:ext cx="95760" cy="1357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A24EACC1-544B-6779-FE4F-46F4F23EBEE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10920" y="2815663"/>
                  <a:ext cx="108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D452B43-9064-8761-1031-375698CD375B}"/>
                    </a:ext>
                  </a:extLst>
                </p14:cNvPr>
                <p14:cNvContentPartPr/>
                <p14:nvPr/>
              </p14:nvContentPartPr>
              <p14:xfrm>
                <a:off x="616680" y="2909983"/>
                <a:ext cx="90000" cy="316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D452B43-9064-8761-1031-375698CD375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10560" y="2903863"/>
                  <a:ext cx="102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A5E5142-1465-C458-D7FC-FC8E13D1E1A4}"/>
                    </a:ext>
                  </a:extLst>
                </p14:cNvPr>
                <p14:cNvContentPartPr/>
                <p14:nvPr/>
              </p14:nvContentPartPr>
              <p14:xfrm>
                <a:off x="738360" y="2800903"/>
                <a:ext cx="148320" cy="1544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A5E5142-1465-C458-D7FC-FC8E13D1E1A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32240" y="2794783"/>
                  <a:ext cx="1605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3820A8C4-93DB-F7A1-87B4-86FFF6805D0D}"/>
                    </a:ext>
                  </a:extLst>
                </p14:cNvPr>
                <p14:cNvContentPartPr/>
                <p14:nvPr/>
              </p14:nvContentPartPr>
              <p14:xfrm>
                <a:off x="897840" y="2843023"/>
                <a:ext cx="113040" cy="2012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3820A8C4-93DB-F7A1-87B4-86FFF6805D0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91720" y="2836903"/>
                  <a:ext cx="125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D61D0E7C-664B-614F-F017-434BCF993D99}"/>
                    </a:ext>
                  </a:extLst>
                </p14:cNvPr>
                <p14:cNvContentPartPr/>
                <p14:nvPr/>
              </p14:nvContentPartPr>
              <p14:xfrm>
                <a:off x="1110240" y="2740423"/>
                <a:ext cx="84240" cy="1288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D61D0E7C-664B-614F-F017-434BCF993D9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04120" y="2734303"/>
                  <a:ext cx="96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EF17CF6D-9E51-3CF1-F34D-EB071B0870C9}"/>
                    </a:ext>
                  </a:extLst>
                </p14:cNvPr>
                <p14:cNvContentPartPr/>
                <p14:nvPr/>
              </p14:nvContentPartPr>
              <p14:xfrm>
                <a:off x="1237320" y="2749783"/>
                <a:ext cx="72360" cy="2048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EF17CF6D-9E51-3CF1-F34D-EB071B0870C9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231200" y="2743663"/>
                  <a:ext cx="84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09E903A-A244-72F2-775E-D84406B9BF3E}"/>
                    </a:ext>
                  </a:extLst>
                </p14:cNvPr>
                <p14:cNvContentPartPr/>
                <p14:nvPr/>
              </p14:nvContentPartPr>
              <p14:xfrm>
                <a:off x="1329840" y="2791543"/>
                <a:ext cx="87840" cy="759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09E903A-A244-72F2-775E-D84406B9BF3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323720" y="2785423"/>
                  <a:ext cx="100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F6D0BD0-5E29-D94F-0FE5-FDAF0579A1B7}"/>
                    </a:ext>
                  </a:extLst>
                </p14:cNvPr>
                <p14:cNvContentPartPr/>
                <p14:nvPr/>
              </p14:nvContentPartPr>
              <p14:xfrm>
                <a:off x="1402920" y="2704423"/>
                <a:ext cx="215640" cy="1566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F6D0BD0-5E29-D94F-0FE5-FDAF0579A1B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396800" y="2698303"/>
                  <a:ext cx="227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DBD2C690-932E-7182-B64B-401463707EB5}"/>
                    </a:ext>
                  </a:extLst>
                </p14:cNvPr>
                <p14:cNvContentPartPr/>
                <p14:nvPr/>
              </p14:nvContentPartPr>
              <p14:xfrm>
                <a:off x="1465560" y="3336583"/>
                <a:ext cx="51840" cy="3110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DBD2C690-932E-7182-B64B-401463707EB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459440" y="3330463"/>
                  <a:ext cx="640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1498FEA9-3632-DA73-9152-7D7D6EC3E64B}"/>
                    </a:ext>
                  </a:extLst>
                </p14:cNvPr>
                <p14:cNvContentPartPr/>
                <p14:nvPr/>
              </p14:nvContentPartPr>
              <p14:xfrm>
                <a:off x="1542600" y="3394183"/>
                <a:ext cx="53640" cy="1555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1498FEA9-3632-DA73-9152-7D7D6EC3E64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536480" y="3388063"/>
                  <a:ext cx="65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79D2DF6-C1FB-EB89-8E2C-6016F4C9921A}"/>
                    </a:ext>
                  </a:extLst>
                </p14:cNvPr>
                <p14:cNvContentPartPr/>
                <p14:nvPr/>
              </p14:nvContentPartPr>
              <p14:xfrm>
                <a:off x="1653480" y="3384463"/>
                <a:ext cx="106200" cy="1476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79D2DF6-C1FB-EB89-8E2C-6016F4C9921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647360" y="3378343"/>
                  <a:ext cx="1184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4B45241-DF70-51CC-DFCC-49454C19F937}"/>
                    </a:ext>
                  </a:extLst>
                </p14:cNvPr>
                <p14:cNvContentPartPr/>
                <p14:nvPr/>
              </p14:nvContentPartPr>
              <p14:xfrm>
                <a:off x="1784880" y="3308863"/>
                <a:ext cx="14400" cy="1922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4B45241-DF70-51CC-DFCC-49454C19F93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778760" y="3302743"/>
                  <a:ext cx="26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2FF90DC-C16F-9F28-413F-341B09B0C35F}"/>
                    </a:ext>
                  </a:extLst>
                </p14:cNvPr>
                <p14:cNvContentPartPr/>
                <p14:nvPr/>
              </p14:nvContentPartPr>
              <p14:xfrm>
                <a:off x="1828080" y="3495343"/>
                <a:ext cx="54720" cy="1126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2FF90DC-C16F-9F28-413F-341B09B0C35F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821960" y="3489223"/>
                  <a:ext cx="66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D6B7305-B3E0-5CC6-FD87-2BCFC34D111D}"/>
                    </a:ext>
                  </a:extLst>
                </p14:cNvPr>
                <p14:cNvContentPartPr/>
                <p14:nvPr/>
              </p14:nvContentPartPr>
              <p14:xfrm>
                <a:off x="1861200" y="3319663"/>
                <a:ext cx="92880" cy="1155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D6B7305-B3E0-5CC6-FD87-2BCFC34D111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855080" y="3313543"/>
                  <a:ext cx="105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D89EA6B-4452-0A69-3445-B8678344606C}"/>
                    </a:ext>
                  </a:extLst>
                </p14:cNvPr>
                <p14:cNvContentPartPr/>
                <p14:nvPr/>
              </p14:nvContentPartPr>
              <p14:xfrm>
                <a:off x="1959120" y="3295903"/>
                <a:ext cx="83520" cy="3434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D89EA6B-4452-0A69-3445-B8678344606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953000" y="3289783"/>
                  <a:ext cx="957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2520CB7-7B8E-9A6E-04E0-C3398425B40D}"/>
                    </a:ext>
                  </a:extLst>
                </p14:cNvPr>
                <p14:cNvContentPartPr/>
                <p14:nvPr/>
              </p14:nvContentPartPr>
              <p14:xfrm>
                <a:off x="460080" y="3498583"/>
                <a:ext cx="125640" cy="1944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2520CB7-7B8E-9A6E-04E0-C3398425B40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53960" y="3492463"/>
                  <a:ext cx="137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DEDD5BD4-FC7E-A5CA-8DF7-1283D22047ED}"/>
                    </a:ext>
                  </a:extLst>
                </p14:cNvPr>
                <p14:cNvContentPartPr/>
                <p14:nvPr/>
              </p14:nvContentPartPr>
              <p14:xfrm>
                <a:off x="675360" y="3459703"/>
                <a:ext cx="60840" cy="1922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DEDD5BD4-FC7E-A5CA-8DF7-1283D22047ED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69240" y="3453583"/>
                  <a:ext cx="73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EDF8861-8EDC-20B9-5B21-B554F9A4F0E4}"/>
                    </a:ext>
                  </a:extLst>
                </p14:cNvPr>
                <p14:cNvContentPartPr/>
                <p14:nvPr/>
              </p14:nvContentPartPr>
              <p14:xfrm>
                <a:off x="621720" y="3555463"/>
                <a:ext cx="103680" cy="1026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EDF8861-8EDC-20B9-5B21-B554F9A4F0E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15600" y="3549343"/>
                  <a:ext cx="115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3985E56-A28D-5786-C7CC-ABF448D89061}"/>
                    </a:ext>
                  </a:extLst>
                </p14:cNvPr>
                <p14:cNvContentPartPr/>
                <p14:nvPr/>
              </p14:nvContentPartPr>
              <p14:xfrm>
                <a:off x="781920" y="3397063"/>
                <a:ext cx="51120" cy="24912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3985E56-A28D-5786-C7CC-ABF448D8906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75800" y="3390943"/>
                  <a:ext cx="63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E6A536B-6029-EE79-6580-933ABD4E7C0F}"/>
                    </a:ext>
                  </a:extLst>
                </p14:cNvPr>
                <p14:cNvContentPartPr/>
                <p14:nvPr/>
              </p14:nvContentPartPr>
              <p14:xfrm>
                <a:off x="872640" y="3456823"/>
                <a:ext cx="74160" cy="1335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E6A536B-6029-EE79-6580-933ABD4E7C0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66520" y="3450703"/>
                  <a:ext cx="86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708E462-C148-E960-F816-A593D01DA9EB}"/>
                    </a:ext>
                  </a:extLst>
                </p14:cNvPr>
                <p14:cNvContentPartPr/>
                <p14:nvPr/>
              </p14:nvContentPartPr>
              <p14:xfrm>
                <a:off x="1000080" y="3434863"/>
                <a:ext cx="200880" cy="1555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708E462-C148-E960-F816-A593D01DA9E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93960" y="3428743"/>
                  <a:ext cx="213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43C0EC31-34C2-910B-2D9F-EE0A54B78F36}"/>
                    </a:ext>
                  </a:extLst>
                </p14:cNvPr>
                <p14:cNvContentPartPr/>
                <p14:nvPr/>
              </p14:nvContentPartPr>
              <p14:xfrm>
                <a:off x="1152360" y="3372223"/>
                <a:ext cx="8640" cy="79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43C0EC31-34C2-910B-2D9F-EE0A54B78F3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46240" y="3366103"/>
                  <a:ext cx="20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5095659-815B-D799-8F77-5A7291B131B9}"/>
                    </a:ext>
                  </a:extLst>
                </p14:cNvPr>
                <p14:cNvContentPartPr/>
                <p14:nvPr/>
              </p14:nvContentPartPr>
              <p14:xfrm>
                <a:off x="1226520" y="3383023"/>
                <a:ext cx="179640" cy="3085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5095659-815B-D799-8F77-5A7291B131B9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220400" y="3376903"/>
                  <a:ext cx="1918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E0008988-03AE-DC0A-513A-7D2384514B3B}"/>
                    </a:ext>
                  </a:extLst>
                </p14:cNvPr>
                <p14:cNvContentPartPr/>
                <p14:nvPr/>
              </p14:nvContentPartPr>
              <p14:xfrm>
                <a:off x="245880" y="3300223"/>
                <a:ext cx="30240" cy="1278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E0008988-03AE-DC0A-513A-7D2384514B3B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239760" y="3294103"/>
                  <a:ext cx="42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20837954-B388-729A-9AF5-02B7FAC3A95F}"/>
                    </a:ext>
                  </a:extLst>
                </p14:cNvPr>
                <p14:cNvContentPartPr/>
                <p14:nvPr/>
              </p14:nvContentPartPr>
              <p14:xfrm>
                <a:off x="232920" y="3258823"/>
                <a:ext cx="130680" cy="2264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20837954-B388-729A-9AF5-02B7FAC3A95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226800" y="3252703"/>
                  <a:ext cx="142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CBE43E90-C9B2-596D-E180-2547CBCCA3C8}"/>
                    </a:ext>
                  </a:extLst>
                </p14:cNvPr>
                <p14:cNvContentPartPr/>
                <p14:nvPr/>
              </p14:nvContentPartPr>
              <p14:xfrm>
                <a:off x="370800" y="3199423"/>
                <a:ext cx="64080" cy="1252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CBE43E90-C9B2-596D-E180-2547CBCCA3C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364680" y="3193303"/>
                  <a:ext cx="76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EE8031F-767F-A084-B17B-8FA4C6D33CC8}"/>
                    </a:ext>
                  </a:extLst>
                </p14:cNvPr>
                <p14:cNvContentPartPr/>
                <p14:nvPr/>
              </p14:nvContentPartPr>
              <p14:xfrm>
                <a:off x="530280" y="3250543"/>
                <a:ext cx="12960" cy="1382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EE8031F-767F-A084-B17B-8FA4C6D33CC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24160" y="3244423"/>
                  <a:ext cx="25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2C2AB36-B35B-F07C-C10E-8882A6E953CA}"/>
                    </a:ext>
                  </a:extLst>
                </p14:cNvPr>
                <p14:cNvContentPartPr/>
                <p14:nvPr/>
              </p14:nvContentPartPr>
              <p14:xfrm>
                <a:off x="621720" y="3137503"/>
                <a:ext cx="28800" cy="1350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2C2AB36-B35B-F07C-C10E-8882A6E953C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15600" y="3131383"/>
                  <a:ext cx="410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0D850F5-4FE9-6403-A840-F6BCB06E72D2}"/>
                    </a:ext>
                  </a:extLst>
                </p14:cNvPr>
                <p14:cNvContentPartPr/>
                <p14:nvPr/>
              </p14:nvContentPartPr>
              <p14:xfrm>
                <a:off x="644040" y="3110503"/>
                <a:ext cx="50040" cy="1612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0D850F5-4FE9-6403-A840-F6BCB06E72D2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37920" y="3104383"/>
                  <a:ext cx="62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0670CFC1-6E0C-2FE6-861D-08B425BD52EE}"/>
                    </a:ext>
                  </a:extLst>
                </p14:cNvPr>
                <p14:cNvContentPartPr/>
                <p14:nvPr/>
              </p14:nvContentPartPr>
              <p14:xfrm>
                <a:off x="727200" y="3094303"/>
                <a:ext cx="23040" cy="1353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0670CFC1-6E0C-2FE6-861D-08B425BD52EE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21080" y="3088183"/>
                  <a:ext cx="35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EBD9868E-2D6C-7574-A9BF-7DC238DFA7E1}"/>
                    </a:ext>
                  </a:extLst>
                </p14:cNvPr>
                <p14:cNvContentPartPr/>
                <p14:nvPr/>
              </p14:nvContentPartPr>
              <p14:xfrm>
                <a:off x="795600" y="3153343"/>
                <a:ext cx="77040" cy="694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EBD9868E-2D6C-7574-A9BF-7DC238DFA7E1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89480" y="3147223"/>
                  <a:ext cx="89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8823EDFB-BAF5-946E-1CA2-0524E794DA6A}"/>
                    </a:ext>
                  </a:extLst>
                </p14:cNvPr>
                <p14:cNvContentPartPr/>
                <p14:nvPr/>
              </p14:nvContentPartPr>
              <p14:xfrm>
                <a:off x="739080" y="3150103"/>
                <a:ext cx="86760" cy="1011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8823EDFB-BAF5-946E-1CA2-0524E794DA6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32960" y="3143983"/>
                  <a:ext cx="99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A8D63EF7-23B0-6A09-0299-29DB2A44E77B}"/>
                    </a:ext>
                  </a:extLst>
                </p14:cNvPr>
                <p14:cNvContentPartPr/>
                <p14:nvPr/>
              </p14:nvContentPartPr>
              <p14:xfrm>
                <a:off x="831960" y="3074503"/>
                <a:ext cx="28080" cy="1155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A8D63EF7-23B0-6A09-0299-29DB2A44E77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825840" y="3068383"/>
                  <a:ext cx="40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AF30046-6081-1431-DA00-8D41EB64A2D2}"/>
                    </a:ext>
                  </a:extLst>
                </p14:cNvPr>
                <p14:cNvContentPartPr/>
                <p14:nvPr/>
              </p14:nvContentPartPr>
              <p14:xfrm>
                <a:off x="890280" y="3095023"/>
                <a:ext cx="146160" cy="1792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AF30046-6081-1431-DA00-8D41EB64A2D2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884160" y="3088903"/>
                  <a:ext cx="158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A5A4D5DC-4C4F-CEBE-CE68-E6DABF0E0D25}"/>
                    </a:ext>
                  </a:extLst>
                </p14:cNvPr>
                <p14:cNvContentPartPr/>
                <p14:nvPr/>
              </p14:nvContentPartPr>
              <p14:xfrm>
                <a:off x="1071360" y="3030943"/>
                <a:ext cx="50040" cy="13032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A5A4D5DC-4C4F-CEBE-CE68-E6DABF0E0D25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65240" y="3024823"/>
                  <a:ext cx="62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A9D1EA0-FE49-0029-9B0B-8B5E233D28D7}"/>
                    </a:ext>
                  </a:extLst>
                </p14:cNvPr>
                <p14:cNvContentPartPr/>
                <p14:nvPr/>
              </p14:nvContentPartPr>
              <p14:xfrm>
                <a:off x="1163160" y="3004663"/>
                <a:ext cx="201960" cy="2336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A9D1EA0-FE49-0029-9B0B-8B5E233D28D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157040" y="2998543"/>
                  <a:ext cx="2142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AD56B1D8-00EB-7799-297B-E7538FAAE54C}"/>
                    </a:ext>
                  </a:extLst>
                </p14:cNvPr>
                <p14:cNvContentPartPr/>
                <p14:nvPr/>
              </p14:nvContentPartPr>
              <p14:xfrm>
                <a:off x="1353960" y="2958223"/>
                <a:ext cx="157320" cy="1785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AD56B1D8-00EB-7799-297B-E7538FAAE54C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347840" y="2952103"/>
                  <a:ext cx="169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C637435-130A-15FF-9B53-9D3404D83BAE}"/>
                    </a:ext>
                  </a:extLst>
                </p14:cNvPr>
                <p14:cNvContentPartPr/>
                <p14:nvPr/>
              </p14:nvContentPartPr>
              <p14:xfrm>
                <a:off x="1599120" y="2999263"/>
                <a:ext cx="146160" cy="817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C637435-130A-15FF-9B53-9D3404D83BAE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593000" y="2993143"/>
                  <a:ext cx="1584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49155D6C-54B6-ABFA-96BD-F4D036C7FD81}"/>
                    </a:ext>
                  </a:extLst>
                </p14:cNvPr>
                <p14:cNvContentPartPr/>
                <p14:nvPr/>
              </p14:nvContentPartPr>
              <p14:xfrm>
                <a:off x="1676880" y="2974783"/>
                <a:ext cx="10800" cy="432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49155D6C-54B6-ABFA-96BD-F4D036C7FD8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670760" y="2968663"/>
                  <a:ext cx="230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2244EA75-7E86-749F-9518-43B52056C7F7}"/>
                    </a:ext>
                  </a:extLst>
                </p14:cNvPr>
                <p14:cNvContentPartPr/>
                <p14:nvPr/>
              </p14:nvContentPartPr>
              <p14:xfrm>
                <a:off x="1807200" y="2924383"/>
                <a:ext cx="172080" cy="1058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2244EA75-7E86-749F-9518-43B52056C7F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801080" y="2918263"/>
                  <a:ext cx="184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06915E4F-E9D0-1801-DCE7-EB7883F5F86D}"/>
                    </a:ext>
                  </a:extLst>
                </p14:cNvPr>
                <p14:cNvContentPartPr/>
                <p14:nvPr/>
              </p14:nvContentPartPr>
              <p14:xfrm>
                <a:off x="1918440" y="2874343"/>
                <a:ext cx="31680" cy="64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06915E4F-E9D0-1801-DCE7-EB7883F5F86D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912320" y="2868223"/>
                  <a:ext cx="439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6E90078D-6399-8F51-F8AE-2ECDA9CDE46E}"/>
                    </a:ext>
                  </a:extLst>
                </p14:cNvPr>
                <p14:cNvContentPartPr/>
                <p14:nvPr/>
              </p14:nvContentPartPr>
              <p14:xfrm>
                <a:off x="2009160" y="2823943"/>
                <a:ext cx="175320" cy="986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6E90078D-6399-8F51-F8AE-2ECDA9CDE46E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003040" y="2817823"/>
                  <a:ext cx="187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6C8AE541-2E04-95F8-001C-F9939C89E7B2}"/>
                    </a:ext>
                  </a:extLst>
                </p14:cNvPr>
                <p14:cNvContentPartPr/>
                <p14:nvPr/>
              </p14:nvContentPartPr>
              <p14:xfrm>
                <a:off x="1707120" y="3105463"/>
                <a:ext cx="69120" cy="16776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6C8AE541-2E04-95F8-001C-F9939C89E7B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701000" y="3099343"/>
                  <a:ext cx="81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A624F89A-4483-9721-D82A-22024E850F24}"/>
                    </a:ext>
                  </a:extLst>
                </p14:cNvPr>
                <p14:cNvContentPartPr/>
                <p14:nvPr/>
              </p14:nvContentPartPr>
              <p14:xfrm>
                <a:off x="1784520" y="3132823"/>
                <a:ext cx="57240" cy="669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A624F89A-4483-9721-D82A-22024E850F2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778400" y="3126703"/>
                  <a:ext cx="69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085034B5-C2EB-85D3-292F-7796F4B821A1}"/>
                    </a:ext>
                  </a:extLst>
                </p14:cNvPr>
                <p14:cNvContentPartPr/>
                <p14:nvPr/>
              </p14:nvContentPartPr>
              <p14:xfrm>
                <a:off x="1824120" y="3044623"/>
                <a:ext cx="109080" cy="9252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085034B5-C2EB-85D3-292F-7796F4B821A1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818000" y="3038503"/>
                  <a:ext cx="1213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A81AB60B-55C5-B02A-F127-B5F04563A590}"/>
                    </a:ext>
                  </a:extLst>
                </p14:cNvPr>
                <p14:cNvContentPartPr/>
                <p14:nvPr/>
              </p14:nvContentPartPr>
              <p14:xfrm>
                <a:off x="1942920" y="2960743"/>
                <a:ext cx="42120" cy="1252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A81AB60B-55C5-B02A-F127-B5F04563A59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936800" y="2954623"/>
                  <a:ext cx="543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032BEC6-BF92-9C9A-E94F-60E944066B16}"/>
                    </a:ext>
                  </a:extLst>
                </p14:cNvPr>
                <p14:cNvContentPartPr/>
                <p14:nvPr/>
              </p14:nvContentPartPr>
              <p14:xfrm>
                <a:off x="2687400" y="3141103"/>
                <a:ext cx="3321000" cy="3070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032BEC6-BF92-9C9A-E94F-60E944066B16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681280" y="3134983"/>
                  <a:ext cx="333324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6C9778A-671A-305C-B6C5-2AF8D7AAFE57}"/>
                    </a:ext>
                  </a:extLst>
                </p14:cNvPr>
                <p14:cNvContentPartPr/>
                <p14:nvPr/>
              </p14:nvContentPartPr>
              <p14:xfrm>
                <a:off x="2548080" y="3178543"/>
                <a:ext cx="165600" cy="18648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6C9778A-671A-305C-B6C5-2AF8D7AAFE5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2541960" y="3172423"/>
                  <a:ext cx="1778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36C44BD9-BA14-CFE8-44CC-5983DC97202A}"/>
                    </a:ext>
                  </a:extLst>
                </p14:cNvPr>
                <p14:cNvContentPartPr/>
                <p14:nvPr/>
              </p14:nvContentPartPr>
              <p14:xfrm>
                <a:off x="2450160" y="3462943"/>
                <a:ext cx="158040" cy="255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36C44BD9-BA14-CFE8-44CC-5983DC97202A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444040" y="3456823"/>
                  <a:ext cx="170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8426E5D-059F-FFEA-32E2-64C57E1AAFDC}"/>
                    </a:ext>
                  </a:extLst>
                </p14:cNvPr>
                <p14:cNvContentPartPr/>
                <p14:nvPr/>
              </p14:nvContentPartPr>
              <p14:xfrm>
                <a:off x="2442240" y="3547903"/>
                <a:ext cx="170640" cy="237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8426E5D-059F-FFEA-32E2-64C57E1AAFDC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436120" y="3541783"/>
                  <a:ext cx="182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8C701144-AE88-0101-567D-774850384610}"/>
                    </a:ext>
                  </a:extLst>
                </p14:cNvPr>
                <p14:cNvContentPartPr/>
                <p14:nvPr/>
              </p14:nvContentPartPr>
              <p14:xfrm>
                <a:off x="561240" y="3466903"/>
                <a:ext cx="166680" cy="1159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8C701144-AE88-0101-567D-774850384610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55120" y="3460783"/>
                  <a:ext cx="1789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9F9E25BC-0D1D-9211-56EA-384CC433BF10}"/>
                    </a:ext>
                  </a:extLst>
                </p14:cNvPr>
                <p14:cNvContentPartPr/>
                <p14:nvPr/>
              </p14:nvContentPartPr>
              <p14:xfrm>
                <a:off x="2940480" y="3436303"/>
                <a:ext cx="88200" cy="1191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9F9E25BC-0D1D-9211-56EA-384CC433BF10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2934360" y="3430183"/>
                  <a:ext cx="100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F0A14B7-EE69-C58B-5639-889E66A2D08B}"/>
                    </a:ext>
                  </a:extLst>
                </p14:cNvPr>
                <p14:cNvContentPartPr/>
                <p14:nvPr/>
              </p14:nvContentPartPr>
              <p14:xfrm>
                <a:off x="3126600" y="3422263"/>
                <a:ext cx="91440" cy="1692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F0A14B7-EE69-C58B-5639-889E66A2D08B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3120480" y="3416143"/>
                  <a:ext cx="103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C4D9E7E-9D68-0E90-79F5-4C89AF334A6F}"/>
                    </a:ext>
                  </a:extLst>
                </p14:cNvPr>
                <p14:cNvContentPartPr/>
                <p14:nvPr/>
              </p14:nvContentPartPr>
              <p14:xfrm>
                <a:off x="3106080" y="3470503"/>
                <a:ext cx="106200" cy="619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C4D9E7E-9D68-0E90-79F5-4C89AF334A6F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099960" y="3464383"/>
                  <a:ext cx="118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EEF976D-A4F0-54AF-B05D-402FBE597AB6}"/>
                    </a:ext>
                  </a:extLst>
                </p14:cNvPr>
                <p14:cNvContentPartPr/>
                <p14:nvPr/>
              </p14:nvContentPartPr>
              <p14:xfrm>
                <a:off x="3278520" y="3326143"/>
                <a:ext cx="72360" cy="2152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EEF976D-A4F0-54AF-B05D-402FBE597AB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3272400" y="3320023"/>
                  <a:ext cx="84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7393469-B6A6-D446-FD59-1A547B5C6DAB}"/>
                    </a:ext>
                  </a:extLst>
                </p14:cNvPr>
                <p14:cNvContentPartPr/>
                <p14:nvPr/>
              </p14:nvContentPartPr>
              <p14:xfrm>
                <a:off x="3404880" y="3373663"/>
                <a:ext cx="162000" cy="1350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7393469-B6A6-D446-FD59-1A547B5C6DAB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3398760" y="3367543"/>
                  <a:ext cx="174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09C6C0B-D90D-65CC-60BD-FD242734472C}"/>
                    </a:ext>
                  </a:extLst>
                </p14:cNvPr>
                <p14:cNvContentPartPr/>
                <p14:nvPr/>
              </p14:nvContentPartPr>
              <p14:xfrm>
                <a:off x="3625920" y="3295903"/>
                <a:ext cx="30240" cy="1814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09C6C0B-D90D-65CC-60BD-FD242734472C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3619800" y="3289783"/>
                  <a:ext cx="42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88554652-FC63-267F-4981-38E315F5F63B}"/>
                    </a:ext>
                  </a:extLst>
                </p14:cNvPr>
                <p14:cNvContentPartPr/>
                <p14:nvPr/>
              </p14:nvContentPartPr>
              <p14:xfrm>
                <a:off x="3684960" y="3314983"/>
                <a:ext cx="150120" cy="2523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88554652-FC63-267F-4981-38E315F5F63B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678840" y="3308863"/>
                  <a:ext cx="162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B2C5A22-2C69-55F4-453D-614307B18693}"/>
                    </a:ext>
                  </a:extLst>
                </p14:cNvPr>
                <p14:cNvContentPartPr/>
                <p14:nvPr/>
              </p14:nvContentPartPr>
              <p14:xfrm>
                <a:off x="3879000" y="3272863"/>
                <a:ext cx="44640" cy="2134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B2C5A22-2C69-55F4-453D-614307B18693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872880" y="3266743"/>
                  <a:ext cx="56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656B9EF-00D5-07DC-648B-8FE37A25E32B}"/>
                    </a:ext>
                  </a:extLst>
                </p14:cNvPr>
                <p14:cNvContentPartPr/>
                <p14:nvPr/>
              </p14:nvContentPartPr>
              <p14:xfrm>
                <a:off x="3937320" y="3300223"/>
                <a:ext cx="117360" cy="1350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656B9EF-00D5-07DC-648B-8FE37A25E32B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3931200" y="3294103"/>
                  <a:ext cx="129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A203063-6826-62E9-4F1F-5E4CB6EDFD0D}"/>
                    </a:ext>
                  </a:extLst>
                </p14:cNvPr>
                <p14:cNvContentPartPr/>
                <p14:nvPr/>
              </p14:nvContentPartPr>
              <p14:xfrm>
                <a:off x="4107240" y="3318583"/>
                <a:ext cx="73800" cy="1134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A203063-6826-62E9-4F1F-5E4CB6EDFD0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101120" y="3312463"/>
                  <a:ext cx="860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7D4B158-5F13-0B56-AFE3-8CF73F8B3742}"/>
                    </a:ext>
                  </a:extLst>
                </p14:cNvPr>
                <p14:cNvContentPartPr/>
                <p14:nvPr/>
              </p14:nvContentPartPr>
              <p14:xfrm>
                <a:off x="4222800" y="3236503"/>
                <a:ext cx="33480" cy="1796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7D4B158-5F13-0B56-AFE3-8CF73F8B3742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216680" y="3230383"/>
                  <a:ext cx="45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530AC7F-0FD1-86A4-600D-60006CD22BB1}"/>
                    </a:ext>
                  </a:extLst>
                </p14:cNvPr>
                <p14:cNvContentPartPr/>
                <p14:nvPr/>
              </p14:nvContentPartPr>
              <p14:xfrm>
                <a:off x="4253400" y="3237223"/>
                <a:ext cx="180360" cy="3204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530AC7F-0FD1-86A4-600D-60006CD22BB1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247280" y="3231103"/>
                  <a:ext cx="1926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7139C25-044C-7A0F-293C-AF7038AAC773}"/>
                    </a:ext>
                  </a:extLst>
                </p14:cNvPr>
                <p14:cNvContentPartPr/>
                <p14:nvPr/>
              </p14:nvContentPartPr>
              <p14:xfrm>
                <a:off x="2970720" y="3401383"/>
                <a:ext cx="227160" cy="2145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7139C25-044C-7A0F-293C-AF7038AAC77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964600" y="3395263"/>
                  <a:ext cx="2394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6E5FC6F9-F211-E5E8-A40A-6909E5CC4F0F}"/>
                    </a:ext>
                  </a:extLst>
                </p14:cNvPr>
                <p14:cNvContentPartPr/>
                <p14:nvPr/>
              </p14:nvContentPartPr>
              <p14:xfrm>
                <a:off x="1894680" y="3912223"/>
                <a:ext cx="39960" cy="1656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6E5FC6F9-F211-E5E8-A40A-6909E5CC4F0F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1888560" y="3906103"/>
                  <a:ext cx="52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30D1D29-286D-4BE3-CB4A-F927A4B845BE}"/>
                    </a:ext>
                  </a:extLst>
                </p14:cNvPr>
                <p14:cNvContentPartPr/>
                <p14:nvPr/>
              </p14:nvContentPartPr>
              <p14:xfrm>
                <a:off x="1985400" y="4085743"/>
                <a:ext cx="28440" cy="997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30D1D29-286D-4BE3-CB4A-F927A4B845BE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1979280" y="4079623"/>
                  <a:ext cx="40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27A0F8EC-3095-46DB-DCC8-853BA6543B17}"/>
                    </a:ext>
                  </a:extLst>
                </p14:cNvPr>
                <p14:cNvContentPartPr/>
                <p14:nvPr/>
              </p14:nvContentPartPr>
              <p14:xfrm>
                <a:off x="1987920" y="3880183"/>
                <a:ext cx="54720" cy="1155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27A0F8EC-3095-46DB-DCC8-853BA6543B17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1981800" y="3874063"/>
                  <a:ext cx="66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BB0E73BB-41EE-EE54-9496-9336662FE35B}"/>
                    </a:ext>
                  </a:extLst>
                </p14:cNvPr>
                <p14:cNvContentPartPr/>
                <p14:nvPr/>
              </p14:nvContentPartPr>
              <p14:xfrm>
                <a:off x="2110320" y="4017703"/>
                <a:ext cx="9720" cy="219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BB0E73BB-41EE-EE54-9496-9336662FE35B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104200" y="4011583"/>
                  <a:ext cx="21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2253752-AE14-FBC4-F7B2-7695A5092BC0}"/>
                    </a:ext>
                  </a:extLst>
                </p14:cNvPr>
                <p14:cNvContentPartPr/>
                <p14:nvPr/>
              </p14:nvContentPartPr>
              <p14:xfrm>
                <a:off x="2229840" y="3963703"/>
                <a:ext cx="51120" cy="1270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2253752-AE14-FBC4-F7B2-7695A5092BC0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223720" y="3957583"/>
                  <a:ext cx="633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FBE4FE0F-4B65-0C5B-1365-6C4E10783427}"/>
                    </a:ext>
                  </a:extLst>
                </p14:cNvPr>
                <p14:cNvContentPartPr/>
                <p14:nvPr/>
              </p14:nvContentPartPr>
              <p14:xfrm>
                <a:off x="2304720" y="4073143"/>
                <a:ext cx="50400" cy="1094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FBE4FE0F-4B65-0C5B-1365-6C4E10783427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298600" y="4067023"/>
                  <a:ext cx="62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A7E5264-FE57-74E0-71EA-46735BCBDE3B}"/>
                    </a:ext>
                  </a:extLst>
                </p14:cNvPr>
                <p14:cNvContentPartPr/>
                <p14:nvPr/>
              </p14:nvContentPartPr>
              <p14:xfrm>
                <a:off x="2573640" y="4059823"/>
                <a:ext cx="147960" cy="338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A7E5264-FE57-74E0-71EA-46735BCBDE3B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2567520" y="4053703"/>
                  <a:ext cx="1602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D2E6466-F632-E447-334E-8F3E42BD816B}"/>
                    </a:ext>
                  </a:extLst>
                </p14:cNvPr>
                <p14:cNvContentPartPr/>
                <p14:nvPr/>
              </p14:nvContentPartPr>
              <p14:xfrm>
                <a:off x="2599920" y="4134343"/>
                <a:ext cx="122040" cy="144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D2E6466-F632-E447-334E-8F3E42BD816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2593800" y="4128223"/>
                  <a:ext cx="134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B3CB6C22-6199-6DFD-08D9-ED5C436207B2}"/>
                    </a:ext>
                  </a:extLst>
                </p14:cNvPr>
                <p14:cNvContentPartPr/>
                <p14:nvPr/>
              </p14:nvContentPartPr>
              <p14:xfrm>
                <a:off x="2988000" y="3939583"/>
                <a:ext cx="310320" cy="1738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B3CB6C22-6199-6DFD-08D9-ED5C436207B2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2981880" y="3933463"/>
                  <a:ext cx="322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2210AA5A-F0F7-81F7-0699-1F277C0AA2E3}"/>
                    </a:ext>
                  </a:extLst>
                </p14:cNvPr>
                <p14:cNvContentPartPr/>
                <p14:nvPr/>
              </p14:nvContentPartPr>
              <p14:xfrm>
                <a:off x="3229200" y="3854983"/>
                <a:ext cx="240840" cy="1836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2210AA5A-F0F7-81F7-0699-1F277C0AA2E3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223080" y="3848863"/>
                  <a:ext cx="253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C59ECC1-26A8-86FA-432C-C9B3ECCF8861}"/>
                    </a:ext>
                  </a:extLst>
                </p14:cNvPr>
                <p14:cNvContentPartPr/>
                <p14:nvPr/>
              </p14:nvContentPartPr>
              <p14:xfrm>
                <a:off x="3507120" y="4013383"/>
                <a:ext cx="52200" cy="1393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C59ECC1-26A8-86FA-432C-C9B3ECCF8861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501000" y="4007263"/>
                  <a:ext cx="64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945CF962-ECD8-C39C-554A-2EAB06F210C4}"/>
                    </a:ext>
                  </a:extLst>
                </p14:cNvPr>
                <p14:cNvContentPartPr/>
                <p14:nvPr/>
              </p14:nvContentPartPr>
              <p14:xfrm>
                <a:off x="3736440" y="3948583"/>
                <a:ext cx="156240" cy="1350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945CF962-ECD8-C39C-554A-2EAB06F210C4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730320" y="3942463"/>
                  <a:ext cx="168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B25B6440-EFD3-C0F3-95E1-3B09E43749E0}"/>
                    </a:ext>
                  </a:extLst>
                </p14:cNvPr>
                <p14:cNvContentPartPr/>
                <p14:nvPr/>
              </p14:nvContentPartPr>
              <p14:xfrm>
                <a:off x="3967200" y="3839143"/>
                <a:ext cx="34560" cy="2188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B25B6440-EFD3-C0F3-95E1-3B09E43749E0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961080" y="3833023"/>
                  <a:ext cx="46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0D556C2F-3E8E-909C-AC0C-ACBE4A2153F7}"/>
                    </a:ext>
                  </a:extLst>
                </p14:cNvPr>
                <p14:cNvContentPartPr/>
                <p14:nvPr/>
              </p14:nvContentPartPr>
              <p14:xfrm>
                <a:off x="4036320" y="3961543"/>
                <a:ext cx="73080" cy="1875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0D556C2F-3E8E-909C-AC0C-ACBE4A2153F7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4030200" y="3955423"/>
                  <a:ext cx="85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917CCE4A-F7B1-5065-ECAF-82AB32B73F8E}"/>
                    </a:ext>
                  </a:extLst>
                </p14:cNvPr>
                <p14:cNvContentPartPr/>
                <p14:nvPr/>
              </p14:nvContentPartPr>
              <p14:xfrm>
                <a:off x="4272480" y="3941383"/>
                <a:ext cx="118080" cy="6912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917CCE4A-F7B1-5065-ECAF-82AB32B73F8E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266360" y="3935263"/>
                  <a:ext cx="1303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16A2735-6B6E-BFB4-D1CE-F193BB7EA504}"/>
                    </a:ext>
                  </a:extLst>
                </p14:cNvPr>
                <p14:cNvContentPartPr/>
                <p14:nvPr/>
              </p14:nvContentPartPr>
              <p14:xfrm>
                <a:off x="4522680" y="3770023"/>
                <a:ext cx="156960" cy="3373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16A2735-6B6E-BFB4-D1CE-F193BB7EA50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4516560" y="3763903"/>
                  <a:ext cx="1692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D37AB98E-BCC6-B09A-9DD2-62BDBA0CA519}"/>
                    </a:ext>
                  </a:extLst>
                </p14:cNvPr>
                <p14:cNvContentPartPr/>
                <p14:nvPr/>
              </p14:nvContentPartPr>
              <p14:xfrm>
                <a:off x="4643280" y="3698383"/>
                <a:ext cx="107280" cy="1584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D37AB98E-BCC6-B09A-9DD2-62BDBA0CA519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4637160" y="3692263"/>
                  <a:ext cx="119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B7AA8728-6945-0312-4EAC-4EF36355FD26}"/>
                    </a:ext>
                  </a:extLst>
                </p14:cNvPr>
                <p14:cNvContentPartPr/>
                <p14:nvPr/>
              </p14:nvContentPartPr>
              <p14:xfrm>
                <a:off x="2976480" y="3879103"/>
                <a:ext cx="200880" cy="2764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B7AA8728-6945-0312-4EAC-4EF36355FD26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970360" y="3872983"/>
                  <a:ext cx="2131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C4BC2DB-C3F2-6872-27C0-7E957CB20297}"/>
                    </a:ext>
                  </a:extLst>
                </p14:cNvPr>
                <p14:cNvContentPartPr/>
                <p14:nvPr/>
              </p14:nvContentPartPr>
              <p14:xfrm>
                <a:off x="772920" y="4055143"/>
                <a:ext cx="24120" cy="1134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C4BC2DB-C3F2-6872-27C0-7E957CB20297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766800" y="4049023"/>
                  <a:ext cx="36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B76AFC79-BDA9-F7D5-9172-B842C0F36850}"/>
                    </a:ext>
                  </a:extLst>
                </p14:cNvPr>
                <p14:cNvContentPartPr/>
                <p14:nvPr/>
              </p14:nvContentPartPr>
              <p14:xfrm>
                <a:off x="745560" y="3968383"/>
                <a:ext cx="211320" cy="18180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B76AFC79-BDA9-F7D5-9172-B842C0F36850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739440" y="3962263"/>
                  <a:ext cx="2235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0B08903-3B52-A204-257E-8EA6AD421C03}"/>
                    </a:ext>
                  </a:extLst>
                </p14:cNvPr>
                <p14:cNvContentPartPr/>
                <p14:nvPr/>
              </p14:nvContentPartPr>
              <p14:xfrm>
                <a:off x="1028160" y="3985663"/>
                <a:ext cx="195480" cy="2134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0B08903-3B52-A204-257E-8EA6AD421C0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22040" y="3979543"/>
                  <a:ext cx="207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7E4A7617-C7A3-4083-364F-EB2037D035E0}"/>
                    </a:ext>
                  </a:extLst>
                </p14:cNvPr>
                <p14:cNvContentPartPr/>
                <p14:nvPr/>
              </p14:nvContentPartPr>
              <p14:xfrm>
                <a:off x="1154520" y="3910063"/>
                <a:ext cx="248040" cy="2102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7E4A7617-C7A3-4083-364F-EB2037D035E0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48400" y="3903943"/>
                  <a:ext cx="2602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4A1C3CC9-AE75-A0AE-3CE6-E966BF6A7F20}"/>
                    </a:ext>
                  </a:extLst>
                </p14:cNvPr>
                <p14:cNvContentPartPr/>
                <p14:nvPr/>
              </p14:nvContentPartPr>
              <p14:xfrm>
                <a:off x="1432080" y="4132183"/>
                <a:ext cx="84600" cy="889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4A1C3CC9-AE75-A0AE-3CE6-E966BF6A7F20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425960" y="4126063"/>
                  <a:ext cx="96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7096DDD2-3ADC-8BD4-0EE0-E7C5FAC6FF0A}"/>
                    </a:ext>
                  </a:extLst>
                </p14:cNvPr>
                <p14:cNvContentPartPr/>
                <p14:nvPr/>
              </p14:nvContentPartPr>
              <p14:xfrm>
                <a:off x="1518120" y="3887743"/>
                <a:ext cx="50040" cy="1274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7096DDD2-3ADC-8BD4-0EE0-E7C5FAC6FF0A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512000" y="3881623"/>
                  <a:ext cx="62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E1DFBC61-722D-56AF-2B37-9405891D2BFE}"/>
                    </a:ext>
                  </a:extLst>
                </p14:cNvPr>
                <p14:cNvContentPartPr/>
                <p14:nvPr/>
              </p14:nvContentPartPr>
              <p14:xfrm>
                <a:off x="1658520" y="3978823"/>
                <a:ext cx="98280" cy="14184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E1DFBC61-722D-56AF-2B37-9405891D2BFE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652400" y="3972703"/>
                  <a:ext cx="110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B91B2F49-9DE8-2C8E-9EEA-F1187F00A663}"/>
                    </a:ext>
                  </a:extLst>
                </p14:cNvPr>
                <p14:cNvContentPartPr/>
                <p14:nvPr/>
              </p14:nvContentPartPr>
              <p14:xfrm>
                <a:off x="508320" y="4004743"/>
                <a:ext cx="115920" cy="1490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B91B2F49-9DE8-2C8E-9EEA-F1187F00A66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02200" y="3998623"/>
                  <a:ext cx="128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2A500816-9864-EA93-A528-FD4D24F18BEC}"/>
                    </a:ext>
                  </a:extLst>
                </p14:cNvPr>
                <p14:cNvContentPartPr/>
                <p14:nvPr/>
              </p14:nvContentPartPr>
              <p14:xfrm>
                <a:off x="1958400" y="3815023"/>
                <a:ext cx="235080" cy="4258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2A500816-9864-EA93-A528-FD4D24F18BE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952280" y="3808903"/>
                  <a:ext cx="2473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841B81F8-5389-5214-275B-4A0294D46EC4}"/>
                    </a:ext>
                  </a:extLst>
                </p14:cNvPr>
                <p14:cNvContentPartPr/>
                <p14:nvPr/>
              </p14:nvContentPartPr>
              <p14:xfrm>
                <a:off x="1845360" y="3870103"/>
                <a:ext cx="353520" cy="2570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841B81F8-5389-5214-275B-4A0294D46EC4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839240" y="3863983"/>
                  <a:ext cx="365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B7F0A8B-B952-3206-B960-666330097E6F}"/>
                    </a:ext>
                  </a:extLst>
                </p14:cNvPr>
                <p14:cNvContentPartPr/>
                <p14:nvPr/>
              </p14:nvContentPartPr>
              <p14:xfrm>
                <a:off x="4448160" y="3714943"/>
                <a:ext cx="266040" cy="4845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B7F0A8B-B952-3206-B960-666330097E6F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442040" y="3708823"/>
                  <a:ext cx="27828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A7CEAC7-A141-E2D1-374E-86891237176F}"/>
                    </a:ext>
                  </a:extLst>
                </p14:cNvPr>
                <p14:cNvContentPartPr/>
                <p14:nvPr/>
              </p14:nvContentPartPr>
              <p14:xfrm>
                <a:off x="4473000" y="3709543"/>
                <a:ext cx="280440" cy="2494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A7CEAC7-A141-E2D1-374E-86891237176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466880" y="3703423"/>
                  <a:ext cx="292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1B92C59-BCD8-A13A-96BD-4B699AEED3CD}"/>
                    </a:ext>
                  </a:extLst>
                </p14:cNvPr>
                <p14:cNvContentPartPr/>
                <p14:nvPr/>
              </p14:nvContentPartPr>
              <p14:xfrm>
                <a:off x="2364840" y="3585343"/>
                <a:ext cx="2157840" cy="2476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1B92C59-BCD8-A13A-96BD-4B699AEED3CD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358720" y="3579223"/>
                  <a:ext cx="21700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D9562202-2C51-AB3D-B5F5-B4659A135B85}"/>
                    </a:ext>
                  </a:extLst>
                </p14:cNvPr>
                <p14:cNvContentPartPr/>
                <p14:nvPr/>
              </p14:nvContentPartPr>
              <p14:xfrm>
                <a:off x="4817880" y="3723943"/>
                <a:ext cx="419760" cy="4302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D9562202-2C51-AB3D-B5F5-B4659A135B85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811760" y="3717823"/>
                  <a:ext cx="4320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66C06044-0001-4756-4C2C-2384C5462588}"/>
                    </a:ext>
                  </a:extLst>
                </p14:cNvPr>
                <p14:cNvContentPartPr/>
                <p14:nvPr/>
              </p14:nvContentPartPr>
              <p14:xfrm>
                <a:off x="5500800" y="3948583"/>
                <a:ext cx="132480" cy="3398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66C06044-0001-4756-4C2C-2384C5462588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494680" y="3942463"/>
                  <a:ext cx="1447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F56C6A7-BBE4-299F-C667-91518D20BA1C}"/>
                    </a:ext>
                  </a:extLst>
                </p14:cNvPr>
                <p14:cNvContentPartPr/>
                <p14:nvPr/>
              </p14:nvContentPartPr>
              <p14:xfrm>
                <a:off x="5729040" y="4096543"/>
                <a:ext cx="110880" cy="1404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F56C6A7-BBE4-299F-C667-91518D20BA1C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722920" y="4090423"/>
                  <a:ext cx="123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8DB72965-84A3-19B9-BFCD-A253EC44F70B}"/>
                    </a:ext>
                  </a:extLst>
                </p14:cNvPr>
                <p14:cNvContentPartPr/>
                <p14:nvPr/>
              </p14:nvContentPartPr>
              <p14:xfrm>
                <a:off x="5845320" y="3950023"/>
                <a:ext cx="154080" cy="2584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8DB72965-84A3-19B9-BFCD-A253EC44F70B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839200" y="3943903"/>
                  <a:ext cx="166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81C0297C-DF8C-1AC9-5017-8A1A0D49160C}"/>
                    </a:ext>
                  </a:extLst>
                </p14:cNvPr>
                <p14:cNvContentPartPr/>
                <p14:nvPr/>
              </p14:nvContentPartPr>
              <p14:xfrm>
                <a:off x="5971320" y="4024543"/>
                <a:ext cx="413640" cy="2728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81C0297C-DF8C-1AC9-5017-8A1A0D49160C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5965200" y="4018423"/>
                  <a:ext cx="425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83682921-60EF-F8D9-58CA-7B725D62A2BD}"/>
                    </a:ext>
                  </a:extLst>
                </p14:cNvPr>
                <p14:cNvContentPartPr/>
                <p14:nvPr/>
              </p14:nvContentPartPr>
              <p14:xfrm>
                <a:off x="5665680" y="3910063"/>
                <a:ext cx="79200" cy="399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83682921-60EF-F8D9-58CA-7B725D62A2BD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5659560" y="3903943"/>
                  <a:ext cx="91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648AD41-01E8-9D61-55A6-7615DE4CFF1F}"/>
                    </a:ext>
                  </a:extLst>
                </p14:cNvPr>
                <p14:cNvContentPartPr/>
                <p14:nvPr/>
              </p14:nvContentPartPr>
              <p14:xfrm>
                <a:off x="6434640" y="4006543"/>
                <a:ext cx="345600" cy="14400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648AD41-01E8-9D61-55A6-7615DE4CFF1F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428520" y="4000423"/>
                  <a:ext cx="357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CB57822-FBED-AEDA-08C9-E3150666B793}"/>
                    </a:ext>
                  </a:extLst>
                </p14:cNvPr>
                <p14:cNvContentPartPr/>
                <p14:nvPr/>
              </p14:nvContentPartPr>
              <p14:xfrm>
                <a:off x="6758640" y="3938143"/>
                <a:ext cx="141840" cy="2001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CB57822-FBED-AEDA-08C9-E3150666B793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752520" y="3932023"/>
                  <a:ext cx="154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EA827AE-6D84-944F-0095-F1652B60F021}"/>
                    </a:ext>
                  </a:extLst>
                </p14:cNvPr>
                <p14:cNvContentPartPr/>
                <p14:nvPr/>
              </p14:nvContentPartPr>
              <p14:xfrm>
                <a:off x="6970320" y="3942463"/>
                <a:ext cx="80280" cy="1573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EA827AE-6D84-944F-0095-F1652B60F021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964200" y="3936343"/>
                  <a:ext cx="92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66C5DE01-C8D2-8D90-0EB8-F3AC284AE98C}"/>
                    </a:ext>
                  </a:extLst>
                </p14:cNvPr>
                <p14:cNvContentPartPr/>
                <p14:nvPr/>
              </p14:nvContentPartPr>
              <p14:xfrm>
                <a:off x="7240320" y="3838783"/>
                <a:ext cx="135000" cy="3160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66C5DE01-C8D2-8D90-0EB8-F3AC284AE98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7234200" y="3832663"/>
                  <a:ext cx="1472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105ECFBD-FFB1-61AA-B771-72A186EE3BC0}"/>
                    </a:ext>
                  </a:extLst>
                </p14:cNvPr>
                <p14:cNvContentPartPr/>
                <p14:nvPr/>
              </p14:nvContentPartPr>
              <p14:xfrm>
                <a:off x="7374600" y="3929863"/>
                <a:ext cx="217440" cy="1450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105ECFBD-FFB1-61AA-B771-72A186EE3BC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7368480" y="3923743"/>
                  <a:ext cx="2296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7C153382-95DF-3D0A-6562-71B846370D47}"/>
                    </a:ext>
                  </a:extLst>
                </p14:cNvPr>
                <p14:cNvContentPartPr/>
                <p14:nvPr/>
              </p14:nvContentPartPr>
              <p14:xfrm>
                <a:off x="7468200" y="3853183"/>
                <a:ext cx="42480" cy="194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7C153382-95DF-3D0A-6562-71B846370D47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462080" y="3847063"/>
                  <a:ext cx="54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3252408-6EFD-9AED-65BB-4D4B26EDF678}"/>
                    </a:ext>
                  </a:extLst>
                </p14:cNvPr>
                <p14:cNvContentPartPr/>
                <p14:nvPr/>
              </p14:nvContentPartPr>
              <p14:xfrm>
                <a:off x="7707240" y="3826183"/>
                <a:ext cx="110160" cy="2062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3252408-6EFD-9AED-65BB-4D4B26EDF67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701120" y="3820063"/>
                  <a:ext cx="122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1CD7BDC-897B-8014-4589-2B42844A03D1}"/>
                    </a:ext>
                  </a:extLst>
                </p14:cNvPr>
                <p14:cNvContentPartPr/>
                <p14:nvPr/>
              </p14:nvContentPartPr>
              <p14:xfrm>
                <a:off x="7731000" y="3791263"/>
                <a:ext cx="304560" cy="1792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1CD7BDC-897B-8014-4589-2B42844A03D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724880" y="3785143"/>
                  <a:ext cx="3168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CB7110B5-61D2-485E-5A9D-7B1A00A9A9B9}"/>
                    </a:ext>
                  </a:extLst>
                </p14:cNvPr>
                <p14:cNvContentPartPr/>
                <p14:nvPr/>
              </p14:nvContentPartPr>
              <p14:xfrm>
                <a:off x="8057880" y="3802063"/>
                <a:ext cx="102600" cy="17100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CB7110B5-61D2-485E-5A9D-7B1A00A9A9B9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8051760" y="3795943"/>
                  <a:ext cx="114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FBEF107A-9ACD-B729-A16B-357D90F43E0A}"/>
                    </a:ext>
                  </a:extLst>
                </p14:cNvPr>
                <p14:cNvContentPartPr/>
                <p14:nvPr/>
              </p14:nvContentPartPr>
              <p14:xfrm>
                <a:off x="8202240" y="3803503"/>
                <a:ext cx="201960" cy="9108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FBEF107A-9ACD-B729-A16B-357D90F43E0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8196120" y="3797383"/>
                  <a:ext cx="2142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3185B2A1-0C73-C3FB-72FF-72CAC036F054}"/>
                    </a:ext>
                  </a:extLst>
                </p14:cNvPr>
                <p14:cNvContentPartPr/>
                <p14:nvPr/>
              </p14:nvContentPartPr>
              <p14:xfrm>
                <a:off x="8445960" y="3692263"/>
                <a:ext cx="171360" cy="1785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3185B2A1-0C73-C3FB-72FF-72CAC036F05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8439840" y="3686143"/>
                  <a:ext cx="183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FFCF327-7D2B-8085-C3E2-BF372B01A279}"/>
                    </a:ext>
                  </a:extLst>
                </p14:cNvPr>
                <p14:cNvContentPartPr/>
                <p14:nvPr/>
              </p14:nvContentPartPr>
              <p14:xfrm>
                <a:off x="8649000" y="3595063"/>
                <a:ext cx="319320" cy="34488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FFCF327-7D2B-8085-C3E2-BF372B01A279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642880" y="3588943"/>
                  <a:ext cx="33156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22853AF2-ECA2-96D1-A65D-EF660E40A04A}"/>
                    </a:ext>
                  </a:extLst>
                </p14:cNvPr>
                <p14:cNvContentPartPr/>
                <p14:nvPr/>
              </p14:nvContentPartPr>
              <p14:xfrm>
                <a:off x="8841240" y="3518023"/>
                <a:ext cx="208440" cy="2952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22853AF2-ECA2-96D1-A65D-EF660E40A04A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835120" y="3511903"/>
                  <a:ext cx="220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B1960DE-6B84-9031-D21C-D9389EC52741}"/>
                    </a:ext>
                  </a:extLst>
                </p14:cNvPr>
                <p14:cNvContentPartPr/>
                <p14:nvPr/>
              </p14:nvContentPartPr>
              <p14:xfrm>
                <a:off x="5357880" y="3901783"/>
                <a:ext cx="4003200" cy="5914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B1960DE-6B84-9031-D21C-D9389EC52741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351760" y="3895663"/>
                  <a:ext cx="401544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62CA14E3-9530-FF1B-65E2-8D9591BD6796}"/>
                    </a:ext>
                  </a:extLst>
                </p14:cNvPr>
                <p14:cNvContentPartPr/>
                <p14:nvPr/>
              </p14:nvContentPartPr>
              <p14:xfrm>
                <a:off x="2759040" y="4505143"/>
                <a:ext cx="13320" cy="1450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62CA14E3-9530-FF1B-65E2-8D9591BD6796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752920" y="4499023"/>
                  <a:ext cx="25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2092F6B7-717F-F903-7238-8F6B09E8A974}"/>
                    </a:ext>
                  </a:extLst>
                </p14:cNvPr>
                <p14:cNvContentPartPr/>
                <p14:nvPr/>
              </p14:nvContentPartPr>
              <p14:xfrm>
                <a:off x="2723400" y="4572103"/>
                <a:ext cx="88920" cy="144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2092F6B7-717F-F903-7238-8F6B09E8A974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717280" y="4565983"/>
                  <a:ext cx="101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6F41492F-0D77-AE6A-5BDE-F931E8E19622}"/>
                    </a:ext>
                  </a:extLst>
                </p14:cNvPr>
                <p14:cNvContentPartPr/>
                <p14:nvPr/>
              </p14:nvContentPartPr>
              <p14:xfrm>
                <a:off x="3075840" y="4372303"/>
                <a:ext cx="68040" cy="2257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6F41492F-0D77-AE6A-5BDE-F931E8E19622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3069720" y="4366183"/>
                  <a:ext cx="802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9823708E-73FF-7037-1E41-0957E85FA862}"/>
                    </a:ext>
                  </a:extLst>
                </p14:cNvPr>
                <p14:cNvContentPartPr/>
                <p14:nvPr/>
              </p14:nvContentPartPr>
              <p14:xfrm>
                <a:off x="3193560" y="4504063"/>
                <a:ext cx="295920" cy="19296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9823708E-73FF-7037-1E41-0957E85FA862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3187440" y="4497943"/>
                  <a:ext cx="3081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1C7879B7-C344-366C-6071-AED113C7CEA9}"/>
                    </a:ext>
                  </a:extLst>
                </p14:cNvPr>
                <p14:cNvContentPartPr/>
                <p14:nvPr/>
              </p14:nvContentPartPr>
              <p14:xfrm>
                <a:off x="3581640" y="4375543"/>
                <a:ext cx="155520" cy="2649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1C7879B7-C344-366C-6071-AED113C7CEA9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3575520" y="4369423"/>
                  <a:ext cx="1677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E0B328EB-D34A-DE27-015A-2665211B54F4}"/>
                    </a:ext>
                  </a:extLst>
                </p14:cNvPr>
                <p14:cNvContentPartPr/>
                <p14:nvPr/>
              </p14:nvContentPartPr>
              <p14:xfrm>
                <a:off x="3740040" y="4353943"/>
                <a:ext cx="118440" cy="3258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E0B328EB-D34A-DE27-015A-2665211B54F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3733920" y="4347823"/>
                  <a:ext cx="1306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F504730-DA00-7F38-AE26-45E386FB61EB}"/>
                    </a:ext>
                  </a:extLst>
                </p14:cNvPr>
                <p14:cNvContentPartPr/>
                <p14:nvPr/>
              </p14:nvContentPartPr>
              <p14:xfrm>
                <a:off x="2958120" y="4339903"/>
                <a:ext cx="59760" cy="4356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F504730-DA00-7F38-AE26-45E386FB61EB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2952000" y="4333783"/>
                  <a:ext cx="720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DD6049D8-2F6D-9A1B-303A-390ADB16AABA}"/>
                    </a:ext>
                  </a:extLst>
                </p14:cNvPr>
                <p14:cNvContentPartPr/>
                <p14:nvPr/>
              </p14:nvContentPartPr>
              <p14:xfrm>
                <a:off x="1493280" y="4627543"/>
                <a:ext cx="54000" cy="1548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DD6049D8-2F6D-9A1B-303A-390ADB16AAB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487160" y="4621423"/>
                  <a:ext cx="662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EC21AF2E-1897-8C73-F00D-ABCFD5834C41}"/>
                    </a:ext>
                  </a:extLst>
                </p14:cNvPr>
                <p14:cNvContentPartPr/>
                <p14:nvPr/>
              </p14:nvContentPartPr>
              <p14:xfrm>
                <a:off x="1528560" y="4469863"/>
                <a:ext cx="11160" cy="183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EC21AF2E-1897-8C73-F00D-ABCFD5834C41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522440" y="4463743"/>
                  <a:ext cx="23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6A22A58-2682-7067-2A5D-96D980C1F3BB}"/>
                    </a:ext>
                  </a:extLst>
                </p14:cNvPr>
                <p14:cNvContentPartPr/>
                <p14:nvPr/>
              </p14:nvContentPartPr>
              <p14:xfrm>
                <a:off x="1573920" y="4459063"/>
                <a:ext cx="186120" cy="3798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6A22A58-2682-7067-2A5D-96D980C1F3B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567800" y="4452943"/>
                  <a:ext cx="1983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A2AF575-D44C-74FE-ABBB-648DC14D5458}"/>
                    </a:ext>
                  </a:extLst>
                </p14:cNvPr>
                <p14:cNvContentPartPr/>
                <p14:nvPr/>
              </p14:nvContentPartPr>
              <p14:xfrm>
                <a:off x="1856880" y="4610623"/>
                <a:ext cx="144720" cy="921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A2AF575-D44C-74FE-ABBB-648DC14D5458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850760" y="4604503"/>
                  <a:ext cx="156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1D14179-DAED-C086-52D4-49C986EC8F7C}"/>
                    </a:ext>
                  </a:extLst>
                </p14:cNvPr>
                <p14:cNvContentPartPr/>
                <p14:nvPr/>
              </p14:nvContentPartPr>
              <p14:xfrm>
                <a:off x="2306880" y="4515583"/>
                <a:ext cx="70200" cy="1810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1D14179-DAED-C086-52D4-49C986EC8F7C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2300760" y="4509463"/>
                  <a:ext cx="82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EA50C2F2-219C-3E77-EB4D-BD41EE3276AA}"/>
                    </a:ext>
                  </a:extLst>
                </p14:cNvPr>
                <p14:cNvContentPartPr/>
                <p14:nvPr/>
              </p14:nvContentPartPr>
              <p14:xfrm>
                <a:off x="2338920" y="4420183"/>
                <a:ext cx="205920" cy="3618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EA50C2F2-219C-3E77-EB4D-BD41EE3276AA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332800" y="4414063"/>
                  <a:ext cx="2181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E40B4D2-41CF-7965-1203-315342ADA308}"/>
                    </a:ext>
                  </a:extLst>
                </p14:cNvPr>
                <p14:cNvContentPartPr/>
                <p14:nvPr/>
              </p14:nvContentPartPr>
              <p14:xfrm>
                <a:off x="266760" y="5094823"/>
                <a:ext cx="84960" cy="1915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E40B4D2-41CF-7965-1203-315342ADA308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260640" y="5088703"/>
                  <a:ext cx="97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22A7463E-5E93-C9BF-1B80-7C15A0B6165F}"/>
                    </a:ext>
                  </a:extLst>
                </p14:cNvPr>
                <p14:cNvContentPartPr/>
                <p14:nvPr/>
              </p14:nvContentPartPr>
              <p14:xfrm>
                <a:off x="333000" y="5164663"/>
                <a:ext cx="277560" cy="1054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22A7463E-5E93-C9BF-1B80-7C15A0B6165F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26880" y="5158543"/>
                  <a:ext cx="289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CCEF2FEA-4EB0-21F6-9BF2-B6E492BF7F1F}"/>
                    </a:ext>
                  </a:extLst>
                </p14:cNvPr>
                <p14:cNvContentPartPr/>
                <p14:nvPr/>
              </p14:nvContentPartPr>
              <p14:xfrm>
                <a:off x="552600" y="5170423"/>
                <a:ext cx="61560" cy="388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CCEF2FEA-4EB0-21F6-9BF2-B6E492BF7F1F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46480" y="5164303"/>
                  <a:ext cx="73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96001216-B514-B93B-E5BF-CC6F8FFF1C6A}"/>
                    </a:ext>
                  </a:extLst>
                </p14:cNvPr>
                <p14:cNvContentPartPr/>
                <p14:nvPr/>
              </p14:nvContentPartPr>
              <p14:xfrm>
                <a:off x="662040" y="5005903"/>
                <a:ext cx="140760" cy="3315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96001216-B514-B93B-E5BF-CC6F8FFF1C6A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55920" y="4999783"/>
                  <a:ext cx="1530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D12E9BAE-9CBB-D238-8AA3-D3D88A0C6BF5}"/>
                    </a:ext>
                  </a:extLst>
                </p14:cNvPr>
                <p14:cNvContentPartPr/>
                <p14:nvPr/>
              </p14:nvContentPartPr>
              <p14:xfrm>
                <a:off x="851400" y="5170423"/>
                <a:ext cx="3600" cy="79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D12E9BAE-9CBB-D238-8AA3-D3D88A0C6BF5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45280" y="5164303"/>
                  <a:ext cx="15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16AB1659-DF4E-6DA7-E71D-63923BDF5DE8}"/>
                    </a:ext>
                  </a:extLst>
                </p14:cNvPr>
                <p14:cNvContentPartPr/>
                <p14:nvPr/>
              </p14:nvContentPartPr>
              <p14:xfrm>
                <a:off x="978840" y="5040463"/>
                <a:ext cx="337680" cy="1188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16AB1659-DF4E-6DA7-E71D-63923BDF5DE8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72720" y="5034343"/>
                  <a:ext cx="349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B86D678E-CFB6-065E-19DC-145038E8E224}"/>
                    </a:ext>
                  </a:extLst>
                </p14:cNvPr>
                <p14:cNvContentPartPr/>
                <p14:nvPr/>
              </p14:nvContentPartPr>
              <p14:xfrm>
                <a:off x="1366920" y="5023543"/>
                <a:ext cx="73800" cy="669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B86D678E-CFB6-065E-19DC-145038E8E224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360800" y="5017423"/>
                  <a:ext cx="860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BFE70618-806A-DFB5-27DF-BE4ADF181F04}"/>
                    </a:ext>
                  </a:extLst>
                </p14:cNvPr>
                <p14:cNvContentPartPr/>
                <p14:nvPr/>
              </p14:nvContentPartPr>
              <p14:xfrm>
                <a:off x="1429920" y="4947223"/>
                <a:ext cx="24120" cy="151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BFE70618-806A-DFB5-27DF-BE4ADF181F04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423800" y="4941103"/>
                  <a:ext cx="36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CD2BD0EF-3269-F5CC-7721-753178C33FA0}"/>
                    </a:ext>
                  </a:extLst>
                </p14:cNvPr>
                <p14:cNvContentPartPr/>
                <p14:nvPr/>
              </p14:nvContentPartPr>
              <p14:xfrm>
                <a:off x="1422360" y="4902583"/>
                <a:ext cx="359280" cy="2098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CD2BD0EF-3269-F5CC-7721-753178C33FA0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416240" y="4896463"/>
                  <a:ext cx="3715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51C277D6-C9D3-547C-DF6C-15D671841820}"/>
                    </a:ext>
                  </a:extLst>
                </p14:cNvPr>
                <p14:cNvContentPartPr/>
                <p14:nvPr/>
              </p14:nvContentPartPr>
              <p14:xfrm>
                <a:off x="886680" y="5368063"/>
                <a:ext cx="131760" cy="22284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51C277D6-C9D3-547C-DF6C-15D671841820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880560" y="5361943"/>
                  <a:ext cx="144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A24E064-E8B0-336C-1BDA-B25FA1C7C3B5}"/>
                    </a:ext>
                  </a:extLst>
                </p14:cNvPr>
                <p14:cNvContentPartPr/>
                <p14:nvPr/>
              </p14:nvContentPartPr>
              <p14:xfrm>
                <a:off x="894600" y="5424583"/>
                <a:ext cx="398520" cy="1033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A24E064-E8B0-336C-1BDA-B25FA1C7C3B5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888480" y="5418463"/>
                  <a:ext cx="410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2921552-B12D-C875-C1BD-747939B793D3}"/>
                    </a:ext>
                  </a:extLst>
                </p14:cNvPr>
                <p14:cNvContentPartPr/>
                <p14:nvPr/>
              </p14:nvContentPartPr>
              <p14:xfrm>
                <a:off x="1216800" y="5352223"/>
                <a:ext cx="238680" cy="1494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2921552-B12D-C875-C1BD-747939B793D3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210680" y="5346103"/>
                  <a:ext cx="250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64B5BEB-98B7-8D0E-16A2-92934F749BF3}"/>
                    </a:ext>
                  </a:extLst>
                </p14:cNvPr>
                <p14:cNvContentPartPr/>
                <p14:nvPr/>
              </p14:nvContentPartPr>
              <p14:xfrm>
                <a:off x="2012400" y="5274463"/>
                <a:ext cx="129960" cy="334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64B5BEB-98B7-8D0E-16A2-92934F749BF3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2006280" y="5268343"/>
                  <a:ext cx="142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62FE1296-505F-2B6F-F15B-DFCE9334FE3E}"/>
                    </a:ext>
                  </a:extLst>
                </p14:cNvPr>
                <p14:cNvContentPartPr/>
                <p14:nvPr/>
              </p14:nvContentPartPr>
              <p14:xfrm>
                <a:off x="2040480" y="5337463"/>
                <a:ext cx="177120" cy="316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62FE1296-505F-2B6F-F15B-DFCE9334FE3E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2034360" y="5331343"/>
                  <a:ext cx="189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F73190ED-29D3-73A7-C853-09C1EAF89084}"/>
                    </a:ext>
                  </a:extLst>
                </p14:cNvPr>
                <p14:cNvContentPartPr/>
                <p14:nvPr/>
              </p14:nvContentPartPr>
              <p14:xfrm>
                <a:off x="2353680" y="5050183"/>
                <a:ext cx="84600" cy="2318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F73190ED-29D3-73A7-C853-09C1EAF89084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2347560" y="5044063"/>
                  <a:ext cx="96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530A0CD4-BE20-B7B9-E2E8-1A4B5672D0B3}"/>
                    </a:ext>
                  </a:extLst>
                </p14:cNvPr>
                <p14:cNvContentPartPr/>
                <p14:nvPr/>
              </p14:nvContentPartPr>
              <p14:xfrm>
                <a:off x="2446920" y="4995823"/>
                <a:ext cx="336600" cy="3931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530A0CD4-BE20-B7B9-E2E8-1A4B5672D0B3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2440800" y="4989703"/>
                  <a:ext cx="34884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8BF6FFC3-09B6-580C-19A7-4FCA8432CC18}"/>
                    </a:ext>
                  </a:extLst>
                </p14:cNvPr>
                <p14:cNvContentPartPr/>
                <p14:nvPr/>
              </p14:nvContentPartPr>
              <p14:xfrm>
                <a:off x="2849400" y="5187703"/>
                <a:ext cx="14400" cy="237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8BF6FFC3-09B6-580C-19A7-4FCA8432CC1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843280" y="5181583"/>
                  <a:ext cx="26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9159804F-0450-6F5A-B456-D465370AAFA1}"/>
                    </a:ext>
                  </a:extLst>
                </p14:cNvPr>
                <p14:cNvContentPartPr/>
                <p14:nvPr/>
              </p14:nvContentPartPr>
              <p14:xfrm>
                <a:off x="2991960" y="4981063"/>
                <a:ext cx="194040" cy="1933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9159804F-0450-6F5A-B456-D465370AAFA1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2985840" y="4974943"/>
                  <a:ext cx="206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FA8EBA28-E002-A004-FDA7-16EA2A4851DE}"/>
                    </a:ext>
                  </a:extLst>
                </p14:cNvPr>
                <p14:cNvContentPartPr/>
                <p14:nvPr/>
              </p14:nvContentPartPr>
              <p14:xfrm>
                <a:off x="3170880" y="4949383"/>
                <a:ext cx="7560" cy="122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FA8EBA28-E002-A004-FDA7-16EA2A4851DE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164760" y="4943263"/>
                  <a:ext cx="198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E2BFDC03-603C-07C3-6BE0-B93A158FBA93}"/>
                    </a:ext>
                  </a:extLst>
                </p14:cNvPr>
                <p14:cNvContentPartPr/>
                <p14:nvPr/>
              </p14:nvContentPartPr>
              <p14:xfrm>
                <a:off x="3229920" y="5054503"/>
                <a:ext cx="86400" cy="10152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E2BFDC03-603C-07C3-6BE0-B93A158FBA93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223800" y="5048383"/>
                  <a:ext cx="986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8D9F6AE5-2D4A-58EE-2C3D-DBD4258798D6}"/>
                    </a:ext>
                  </a:extLst>
                </p14:cNvPr>
                <p14:cNvContentPartPr/>
                <p14:nvPr/>
              </p14:nvContentPartPr>
              <p14:xfrm>
                <a:off x="3400200" y="5000503"/>
                <a:ext cx="59760" cy="1314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8D9F6AE5-2D4A-58EE-2C3D-DBD4258798D6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394080" y="4994383"/>
                  <a:ext cx="72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896CBEC0-C2A2-9865-3330-365DB33F3E4F}"/>
                    </a:ext>
                  </a:extLst>
                </p14:cNvPr>
                <p14:cNvContentPartPr/>
                <p14:nvPr/>
              </p14:nvContentPartPr>
              <p14:xfrm>
                <a:off x="3520080" y="5005543"/>
                <a:ext cx="151560" cy="1440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896CBEC0-C2A2-9865-3330-365DB33F3E4F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3513960" y="4999423"/>
                  <a:ext cx="163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CA3BAC6-E96B-0DB2-189A-49694FF4BDA1}"/>
                    </a:ext>
                  </a:extLst>
                </p14:cNvPr>
                <p14:cNvContentPartPr/>
                <p14:nvPr/>
              </p14:nvContentPartPr>
              <p14:xfrm>
                <a:off x="3876480" y="4900783"/>
                <a:ext cx="18360" cy="20196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CA3BAC6-E96B-0DB2-189A-49694FF4BDA1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3870360" y="4894663"/>
                  <a:ext cx="30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80BB185B-04C7-415E-26F0-4390A99E295F}"/>
                    </a:ext>
                  </a:extLst>
                </p14:cNvPr>
                <p14:cNvContentPartPr/>
                <p14:nvPr/>
              </p14:nvContentPartPr>
              <p14:xfrm>
                <a:off x="3753000" y="4875943"/>
                <a:ext cx="182520" cy="2329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80BB185B-04C7-415E-26F0-4390A99E295F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3746880" y="4869823"/>
                  <a:ext cx="194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69254F16-8251-DA75-58B2-6BC9B7FBAFE4}"/>
                    </a:ext>
                  </a:extLst>
                </p14:cNvPr>
                <p14:cNvContentPartPr/>
                <p14:nvPr/>
              </p14:nvContentPartPr>
              <p14:xfrm>
                <a:off x="4026600" y="4933183"/>
                <a:ext cx="4320" cy="1170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69254F16-8251-DA75-58B2-6BC9B7FBAFE4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4020480" y="4927063"/>
                  <a:ext cx="16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64B2F3D-7305-5047-DD19-290394A1C2DF}"/>
                    </a:ext>
                  </a:extLst>
                </p14:cNvPr>
                <p14:cNvContentPartPr/>
                <p14:nvPr/>
              </p14:nvContentPartPr>
              <p14:xfrm>
                <a:off x="4088520" y="4762183"/>
                <a:ext cx="90000" cy="3088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64B2F3D-7305-5047-DD19-290394A1C2DF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4082400" y="4756063"/>
                  <a:ext cx="1022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DCB85F33-5666-AA45-E046-D805C872BECA}"/>
                    </a:ext>
                  </a:extLst>
                </p14:cNvPr>
                <p14:cNvContentPartPr/>
                <p14:nvPr/>
              </p14:nvContentPartPr>
              <p14:xfrm>
                <a:off x="4179960" y="4857583"/>
                <a:ext cx="311040" cy="853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DCB85F33-5666-AA45-E046-D805C872BECA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4173840" y="4851463"/>
                  <a:ext cx="3232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34B8EB9F-CF62-E3D4-A792-FF7A4B7C204F}"/>
                    </a:ext>
                  </a:extLst>
                </p14:cNvPr>
                <p14:cNvContentPartPr/>
                <p14:nvPr/>
              </p14:nvContentPartPr>
              <p14:xfrm>
                <a:off x="4023360" y="4708543"/>
                <a:ext cx="594000" cy="2433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34B8EB9F-CF62-E3D4-A792-FF7A4B7C204F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4017240" y="4702423"/>
                  <a:ext cx="6062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290B880C-9921-E444-1A7F-FA90B6C2C763}"/>
                    </a:ext>
                  </a:extLst>
                </p14:cNvPr>
                <p14:cNvContentPartPr/>
                <p14:nvPr/>
              </p14:nvContentPartPr>
              <p14:xfrm>
                <a:off x="4537440" y="4875943"/>
                <a:ext cx="70560" cy="57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290B880C-9921-E444-1A7F-FA90B6C2C763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4531320" y="4869823"/>
                  <a:ext cx="82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783B308E-44AC-33E9-67C0-94EDDCD79CD4}"/>
                    </a:ext>
                  </a:extLst>
                </p14:cNvPr>
                <p14:cNvContentPartPr/>
                <p14:nvPr/>
              </p14:nvContentPartPr>
              <p14:xfrm>
                <a:off x="4766400" y="4798543"/>
                <a:ext cx="132480" cy="15264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783B308E-44AC-33E9-67C0-94EDDCD79CD4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760280" y="4792423"/>
                  <a:ext cx="144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E902FAD-075D-4DF9-5F90-E1832F6FC36A}"/>
                    </a:ext>
                  </a:extLst>
                </p14:cNvPr>
                <p14:cNvContentPartPr/>
                <p14:nvPr/>
              </p14:nvContentPartPr>
              <p14:xfrm>
                <a:off x="4669920" y="4802863"/>
                <a:ext cx="81360" cy="1612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E902FAD-075D-4DF9-5F90-E1832F6FC36A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663800" y="4796743"/>
                  <a:ext cx="93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63EA340-54A3-6AD6-4C2D-79C025E3F028}"/>
                    </a:ext>
                  </a:extLst>
                </p14:cNvPr>
                <p14:cNvContentPartPr/>
                <p14:nvPr/>
              </p14:nvContentPartPr>
              <p14:xfrm>
                <a:off x="4914720" y="4811143"/>
                <a:ext cx="21600" cy="1018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63EA340-54A3-6AD6-4C2D-79C025E3F028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908600" y="4805023"/>
                  <a:ext cx="33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53C280B6-675A-BDF2-58B9-1BB7D6A432DD}"/>
                    </a:ext>
                  </a:extLst>
                </p14:cNvPr>
                <p14:cNvContentPartPr/>
                <p14:nvPr/>
              </p14:nvContentPartPr>
              <p14:xfrm>
                <a:off x="4930560" y="4734823"/>
                <a:ext cx="145080" cy="2095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53C280B6-675A-BDF2-58B9-1BB7D6A432DD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924440" y="4728703"/>
                  <a:ext cx="1573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5DBA9338-4C2F-3201-912F-DBA7A7EBCD3D}"/>
                    </a:ext>
                  </a:extLst>
                </p14:cNvPr>
                <p14:cNvContentPartPr/>
                <p14:nvPr/>
              </p14:nvContentPartPr>
              <p14:xfrm>
                <a:off x="5122800" y="4677583"/>
                <a:ext cx="183960" cy="2332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5DBA9338-4C2F-3201-912F-DBA7A7EBCD3D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5116680" y="4671463"/>
                  <a:ext cx="196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239B4D0B-2884-8D73-C1D1-C900339B0D30}"/>
                    </a:ext>
                  </a:extLst>
                </p14:cNvPr>
                <p14:cNvContentPartPr/>
                <p14:nvPr/>
              </p14:nvContentPartPr>
              <p14:xfrm>
                <a:off x="5327280" y="4762543"/>
                <a:ext cx="166680" cy="10584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239B4D0B-2884-8D73-C1D1-C900339B0D30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5321160" y="4756423"/>
                  <a:ext cx="178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6078403C-CC8F-85E8-99C4-EAA37888E8ED}"/>
                    </a:ext>
                  </a:extLst>
                </p14:cNvPr>
                <p14:cNvContentPartPr/>
                <p14:nvPr/>
              </p14:nvContentPartPr>
              <p14:xfrm>
                <a:off x="5622840" y="4623943"/>
                <a:ext cx="63000" cy="2386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6078403C-CC8F-85E8-99C4-EAA37888E8ED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616720" y="4617823"/>
                  <a:ext cx="75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3F9ACB08-E021-C9B5-1375-782C63321835}"/>
                    </a:ext>
                  </a:extLst>
                </p14:cNvPr>
                <p14:cNvContentPartPr/>
                <p14:nvPr/>
              </p14:nvContentPartPr>
              <p14:xfrm>
                <a:off x="5723280" y="4733383"/>
                <a:ext cx="234360" cy="993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3F9ACB08-E021-C9B5-1375-782C63321835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717160" y="4727263"/>
                  <a:ext cx="246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774D357C-1DDE-6520-801C-9700831E4D8C}"/>
                    </a:ext>
                  </a:extLst>
                </p14:cNvPr>
                <p14:cNvContentPartPr/>
                <p14:nvPr/>
              </p14:nvContentPartPr>
              <p14:xfrm>
                <a:off x="5950800" y="4707823"/>
                <a:ext cx="99360" cy="2955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774D357C-1DDE-6520-801C-9700831E4D8C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944680" y="4701703"/>
                  <a:ext cx="1116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84FF2ED-D73D-EF5E-7FF9-09A3EB94CACF}"/>
                    </a:ext>
                  </a:extLst>
                </p14:cNvPr>
                <p14:cNvContentPartPr/>
                <p14:nvPr/>
              </p14:nvContentPartPr>
              <p14:xfrm>
                <a:off x="6132240" y="4706743"/>
                <a:ext cx="198360" cy="990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84FF2ED-D73D-EF5E-7FF9-09A3EB94CACF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6126120" y="4700623"/>
                  <a:ext cx="2106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D3B2BD5-E1F4-3A31-860D-49F5FBF6C53E}"/>
                    </a:ext>
                  </a:extLst>
                </p14:cNvPr>
                <p14:cNvContentPartPr/>
                <p14:nvPr/>
              </p14:nvContentPartPr>
              <p14:xfrm>
                <a:off x="6368760" y="4583623"/>
                <a:ext cx="143640" cy="1659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D3B2BD5-E1F4-3A31-860D-49F5FBF6C53E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6362640" y="4577503"/>
                  <a:ext cx="155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773BB561-C729-A640-06CF-A73B0FA3E6B9}"/>
                    </a:ext>
                  </a:extLst>
                </p14:cNvPr>
                <p14:cNvContentPartPr/>
                <p14:nvPr/>
              </p14:nvContentPartPr>
              <p14:xfrm>
                <a:off x="6053760" y="4811503"/>
                <a:ext cx="22680" cy="1188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773BB561-C729-A640-06CF-A73B0FA3E6B9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6047640" y="4805383"/>
                  <a:ext cx="34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2F80040-8F84-51F2-4C5A-99C7C60109E2}"/>
                    </a:ext>
                  </a:extLst>
                </p14:cNvPr>
                <p14:cNvContentPartPr/>
                <p14:nvPr/>
              </p14:nvContentPartPr>
              <p14:xfrm>
                <a:off x="6640920" y="4488943"/>
                <a:ext cx="143280" cy="1987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2F80040-8F84-51F2-4C5A-99C7C60109E2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6634800" y="4482823"/>
                  <a:ext cx="1555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13E903B9-7CB9-DE70-57AC-925246525497}"/>
                    </a:ext>
                  </a:extLst>
                </p14:cNvPr>
                <p14:cNvContentPartPr/>
                <p14:nvPr/>
              </p14:nvContentPartPr>
              <p14:xfrm>
                <a:off x="6744960" y="4585423"/>
                <a:ext cx="278280" cy="1152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13E903B9-7CB9-DE70-57AC-925246525497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738840" y="4579303"/>
                  <a:ext cx="2905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E77CE709-09C1-944C-79DC-ACA510D6D2A9}"/>
                    </a:ext>
                  </a:extLst>
                </p14:cNvPr>
                <p14:cNvContentPartPr/>
                <p14:nvPr/>
              </p14:nvContentPartPr>
              <p14:xfrm>
                <a:off x="6945120" y="4602343"/>
                <a:ext cx="73440" cy="295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E77CE709-09C1-944C-79DC-ACA510D6D2A9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939000" y="4596223"/>
                  <a:ext cx="85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8F28E938-D185-232E-5F5F-CF676549C31F}"/>
                    </a:ext>
                  </a:extLst>
                </p14:cNvPr>
                <p14:cNvContentPartPr/>
                <p14:nvPr/>
              </p14:nvContentPartPr>
              <p14:xfrm>
                <a:off x="7053840" y="4444663"/>
                <a:ext cx="185040" cy="3459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8F28E938-D185-232E-5F5F-CF676549C31F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7047720" y="4438543"/>
                  <a:ext cx="1972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235F288-82A2-EEE2-31DE-693C08BDADCC}"/>
                    </a:ext>
                  </a:extLst>
                </p14:cNvPr>
                <p14:cNvContentPartPr/>
                <p14:nvPr/>
              </p14:nvContentPartPr>
              <p14:xfrm>
                <a:off x="7376040" y="4443223"/>
                <a:ext cx="133920" cy="2224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235F288-82A2-EEE2-31DE-693C08BDADCC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7369920" y="4437103"/>
                  <a:ext cx="146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EF029682-758B-667B-479D-1871E90E0F3F}"/>
                    </a:ext>
                  </a:extLst>
                </p14:cNvPr>
                <p14:cNvContentPartPr/>
                <p14:nvPr/>
              </p14:nvContentPartPr>
              <p14:xfrm>
                <a:off x="7562520" y="4411543"/>
                <a:ext cx="403920" cy="20772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EF029682-758B-667B-479D-1871E90E0F3F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556400" y="4405423"/>
                  <a:ext cx="416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D1C4544C-FA42-8B2B-43A4-78BF4CF489C2}"/>
                    </a:ext>
                  </a:extLst>
                </p14:cNvPr>
                <p14:cNvContentPartPr/>
                <p14:nvPr/>
              </p14:nvContentPartPr>
              <p14:xfrm>
                <a:off x="905040" y="6206863"/>
                <a:ext cx="162000" cy="2088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D1C4544C-FA42-8B2B-43A4-78BF4CF489C2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898920" y="6200743"/>
                  <a:ext cx="1742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1714898E-0EC1-BD78-4634-A7BE9B89E2EA}"/>
                    </a:ext>
                  </a:extLst>
                </p14:cNvPr>
                <p14:cNvContentPartPr/>
                <p14:nvPr/>
              </p14:nvContentPartPr>
              <p14:xfrm>
                <a:off x="990360" y="6106783"/>
                <a:ext cx="163080" cy="2257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1714898E-0EC1-BD78-4634-A7BE9B89E2EA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984240" y="6100663"/>
                  <a:ext cx="1753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1A832A2F-504E-4502-F359-9BD6848F909C}"/>
                    </a:ext>
                  </a:extLst>
                </p14:cNvPr>
                <p14:cNvContentPartPr/>
                <p14:nvPr/>
              </p14:nvContentPartPr>
              <p14:xfrm>
                <a:off x="1539000" y="6043063"/>
                <a:ext cx="34920" cy="12636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1A832A2F-504E-4502-F359-9BD6848F909C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532880" y="6036943"/>
                  <a:ext cx="47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4D4B99A0-5782-9F5D-D09B-5873979245B1}"/>
                    </a:ext>
                  </a:extLst>
                </p14:cNvPr>
                <p14:cNvContentPartPr/>
                <p14:nvPr/>
              </p14:nvContentPartPr>
              <p14:xfrm>
                <a:off x="1540440" y="5897983"/>
                <a:ext cx="231840" cy="3189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4D4B99A0-5782-9F5D-D09B-5873979245B1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534320" y="5891863"/>
                  <a:ext cx="244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F3ECD55B-8FA7-A8AA-6B12-0C84EB9A84B5}"/>
                    </a:ext>
                  </a:extLst>
                </p14:cNvPr>
                <p14:cNvContentPartPr/>
                <p14:nvPr/>
              </p14:nvContentPartPr>
              <p14:xfrm>
                <a:off x="1847520" y="5803303"/>
                <a:ext cx="121680" cy="1587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F3ECD55B-8FA7-A8AA-6B12-0C84EB9A84B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841400" y="5797183"/>
                  <a:ext cx="133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85E6020-41E7-6666-BBB6-EF9B398CFCFF}"/>
                    </a:ext>
                  </a:extLst>
                </p14:cNvPr>
                <p14:cNvContentPartPr/>
                <p14:nvPr/>
              </p14:nvContentPartPr>
              <p14:xfrm>
                <a:off x="2151000" y="5896903"/>
                <a:ext cx="127440" cy="1026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85E6020-41E7-6666-BBB6-EF9B398CFCFF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2144880" y="5890783"/>
                  <a:ext cx="139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9BB13234-D8C5-ECDE-152B-8545D35E3C4A}"/>
                    </a:ext>
                  </a:extLst>
                </p14:cNvPr>
                <p14:cNvContentPartPr/>
                <p14:nvPr/>
              </p14:nvContentPartPr>
              <p14:xfrm>
                <a:off x="2518920" y="5805823"/>
                <a:ext cx="136080" cy="1738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9BB13234-D8C5-ECDE-152B-8545D35E3C4A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2512800" y="5799703"/>
                  <a:ext cx="148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E2F5CAFB-1041-78CC-AFAB-82580BCAC595}"/>
                    </a:ext>
                  </a:extLst>
                </p14:cNvPr>
                <p14:cNvContentPartPr/>
                <p14:nvPr/>
              </p14:nvContentPartPr>
              <p14:xfrm>
                <a:off x="2680200" y="5693863"/>
                <a:ext cx="164160" cy="2070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E2F5CAFB-1041-78CC-AFAB-82580BCAC595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2674080" y="5687743"/>
                  <a:ext cx="1764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A3CEC357-1D7F-1C23-2723-632F9070A217}"/>
                    </a:ext>
                  </a:extLst>
                </p14:cNvPr>
                <p14:cNvContentPartPr/>
                <p14:nvPr/>
              </p14:nvContentPartPr>
              <p14:xfrm>
                <a:off x="2919240" y="5824183"/>
                <a:ext cx="54360" cy="9792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A3CEC357-1D7F-1C23-2723-632F9070A217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2913120" y="5818063"/>
                  <a:ext cx="66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F4B86EE6-8160-AC1E-85E2-FBAA9C32BF55}"/>
                    </a:ext>
                  </a:extLst>
                </p14:cNvPr>
                <p14:cNvContentPartPr/>
                <p14:nvPr/>
              </p14:nvContentPartPr>
              <p14:xfrm>
                <a:off x="3064320" y="5681983"/>
                <a:ext cx="98280" cy="18072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F4B86EE6-8160-AC1E-85E2-FBAA9C32BF55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3058200" y="5675863"/>
                  <a:ext cx="110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ADB23C90-CEA8-B1D3-64FE-09838B5D8779}"/>
                    </a:ext>
                  </a:extLst>
                </p14:cNvPr>
                <p14:cNvContentPartPr/>
                <p14:nvPr/>
              </p14:nvContentPartPr>
              <p14:xfrm>
                <a:off x="3339000" y="5541223"/>
                <a:ext cx="221040" cy="29484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ADB23C90-CEA8-B1D3-64FE-09838B5D8779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3332880" y="5535103"/>
                  <a:ext cx="2332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C63FF0B3-75DB-B3CC-A7A9-C54E4A12515B}"/>
                    </a:ext>
                  </a:extLst>
                </p14:cNvPr>
                <p14:cNvContentPartPr/>
                <p14:nvPr/>
              </p14:nvContentPartPr>
              <p14:xfrm>
                <a:off x="3609720" y="5510983"/>
                <a:ext cx="132120" cy="2278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C63FF0B3-75DB-B3CC-A7A9-C54E4A12515B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3603600" y="5504863"/>
                  <a:ext cx="144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84A4A656-09EA-9F79-06E2-E425EE50A57E}"/>
                    </a:ext>
                  </a:extLst>
                </p14:cNvPr>
                <p14:cNvContentPartPr/>
                <p14:nvPr/>
              </p14:nvContentPartPr>
              <p14:xfrm>
                <a:off x="3787200" y="5618263"/>
                <a:ext cx="65160" cy="9792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84A4A656-09EA-9F79-06E2-E425EE50A57E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3781080" y="5612143"/>
                  <a:ext cx="774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D52C2E3B-410F-08A9-58AF-C621084CC86B}"/>
                    </a:ext>
                  </a:extLst>
                </p14:cNvPr>
                <p14:cNvContentPartPr/>
                <p14:nvPr/>
              </p14:nvContentPartPr>
              <p14:xfrm>
                <a:off x="3924000" y="5541943"/>
                <a:ext cx="116640" cy="464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D52C2E3B-410F-08A9-58AF-C621084CC86B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3917880" y="5535823"/>
                  <a:ext cx="128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34C13D54-CE21-0D24-8808-B630A5A26E88}"/>
                    </a:ext>
                  </a:extLst>
                </p14:cNvPr>
                <p14:cNvContentPartPr/>
                <p14:nvPr/>
              </p14:nvContentPartPr>
              <p14:xfrm>
                <a:off x="4205520" y="5406583"/>
                <a:ext cx="315000" cy="2246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34C13D54-CE21-0D24-8808-B630A5A26E88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4199400" y="5400463"/>
                  <a:ext cx="327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F086EB11-9997-4BBF-8FD6-D27A62A1AE2E}"/>
                    </a:ext>
                  </a:extLst>
                </p14:cNvPr>
                <p14:cNvContentPartPr/>
                <p14:nvPr/>
              </p14:nvContentPartPr>
              <p14:xfrm>
                <a:off x="4386240" y="5357263"/>
                <a:ext cx="235440" cy="24264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F086EB11-9997-4BBF-8FD6-D27A62A1AE2E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4380120" y="5351143"/>
                  <a:ext cx="247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BC3B1078-F19B-5B7F-85ED-48BCBD6B5BBB}"/>
                    </a:ext>
                  </a:extLst>
                </p14:cNvPr>
                <p14:cNvContentPartPr/>
                <p14:nvPr/>
              </p14:nvContentPartPr>
              <p14:xfrm>
                <a:off x="4654800" y="5337103"/>
                <a:ext cx="76680" cy="31428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BC3B1078-F19B-5B7F-85ED-48BCBD6B5BBB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4648680" y="5330983"/>
                  <a:ext cx="889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FB300ABC-DDB8-7B22-CBB9-0B2A076C3A27}"/>
                    </a:ext>
                  </a:extLst>
                </p14:cNvPr>
                <p14:cNvContentPartPr/>
                <p14:nvPr/>
              </p14:nvContentPartPr>
              <p14:xfrm>
                <a:off x="4936320" y="5469583"/>
                <a:ext cx="216720" cy="11124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FB300ABC-DDB8-7B22-CBB9-0B2A076C3A27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4930200" y="5463463"/>
                  <a:ext cx="228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DA1B2A18-81E0-FA5A-87C0-B1C1003E552C}"/>
                    </a:ext>
                  </a:extLst>
                </p14:cNvPr>
                <p14:cNvContentPartPr/>
                <p14:nvPr/>
              </p14:nvContentPartPr>
              <p14:xfrm>
                <a:off x="5360400" y="5317663"/>
                <a:ext cx="130320" cy="2617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DA1B2A18-81E0-FA5A-87C0-B1C1003E552C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5354280" y="5311543"/>
                  <a:ext cx="142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00074A38-3CCC-F7B0-9A5A-8D352A7CA236}"/>
                    </a:ext>
                  </a:extLst>
                </p14:cNvPr>
                <p14:cNvContentPartPr/>
                <p14:nvPr/>
              </p14:nvContentPartPr>
              <p14:xfrm>
                <a:off x="5652720" y="5307223"/>
                <a:ext cx="91800" cy="16848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00074A38-3CCC-F7B0-9A5A-8D352A7CA236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5646600" y="5301103"/>
                  <a:ext cx="104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E0BEC453-82B0-E6E2-70BA-3AE36D1FF8FF}"/>
                    </a:ext>
                  </a:extLst>
                </p14:cNvPr>
                <p14:cNvContentPartPr/>
                <p14:nvPr/>
              </p14:nvContentPartPr>
              <p14:xfrm>
                <a:off x="5543640" y="5194543"/>
                <a:ext cx="346320" cy="3038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E0BEC453-82B0-E6E2-70BA-3AE36D1FF8FF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5537520" y="5188423"/>
                  <a:ext cx="3585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26A55BD7-3A8E-11F8-EADC-C7C926091F67}"/>
                    </a:ext>
                  </a:extLst>
                </p14:cNvPr>
                <p14:cNvContentPartPr/>
                <p14:nvPr/>
              </p14:nvContentPartPr>
              <p14:xfrm>
                <a:off x="3378240" y="5375263"/>
                <a:ext cx="456120" cy="22608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26A55BD7-3A8E-11F8-EADC-C7C926091F67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3372120" y="5369143"/>
                  <a:ext cx="468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CD12A4B5-74FF-4B73-539F-E377DD0009D6}"/>
                    </a:ext>
                  </a:extLst>
                </p14:cNvPr>
                <p14:cNvContentPartPr/>
                <p14:nvPr/>
              </p14:nvContentPartPr>
              <p14:xfrm>
                <a:off x="3859560" y="5259343"/>
                <a:ext cx="536040" cy="13644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CD12A4B5-74FF-4B73-539F-E377DD0009D6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853440" y="5253223"/>
                  <a:ext cx="548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9E0EDADB-16F8-387D-E7DD-1E7B31959A75}"/>
                    </a:ext>
                  </a:extLst>
                </p14:cNvPr>
                <p14:cNvContentPartPr/>
                <p14:nvPr/>
              </p14:nvContentPartPr>
              <p14:xfrm>
                <a:off x="3789360" y="5217223"/>
                <a:ext cx="126360" cy="1238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9E0EDADB-16F8-387D-E7DD-1E7B31959A7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3783240" y="5211103"/>
                  <a:ext cx="138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AED075A4-A7E8-82D6-4C45-9B3D837FC399}"/>
                    </a:ext>
                  </a:extLst>
                </p14:cNvPr>
                <p14:cNvContentPartPr/>
                <p14:nvPr/>
              </p14:nvContentPartPr>
              <p14:xfrm>
                <a:off x="3998880" y="5174743"/>
                <a:ext cx="101160" cy="903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AED075A4-A7E8-82D6-4C45-9B3D837FC399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3992760" y="5168623"/>
                  <a:ext cx="113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00B2B37E-A265-5AB2-8D3B-8208A45272CE}"/>
                    </a:ext>
                  </a:extLst>
                </p14:cNvPr>
                <p14:cNvContentPartPr/>
                <p14:nvPr/>
              </p14:nvContentPartPr>
              <p14:xfrm>
                <a:off x="1719000" y="6373903"/>
                <a:ext cx="138600" cy="24732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00B2B37E-A265-5AB2-8D3B-8208A45272C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712880" y="6367783"/>
                  <a:ext cx="1508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50E180BE-337F-5B1D-AEFC-890F0147A563}"/>
                    </a:ext>
                  </a:extLst>
                </p14:cNvPr>
                <p14:cNvContentPartPr/>
                <p14:nvPr/>
              </p14:nvContentPartPr>
              <p14:xfrm>
                <a:off x="1904760" y="6254743"/>
                <a:ext cx="336600" cy="30132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50E180BE-337F-5B1D-AEFC-890F0147A563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898640" y="6248623"/>
                  <a:ext cx="3488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771ECDF9-5F44-7C97-6AB2-212F91AC60ED}"/>
                    </a:ext>
                  </a:extLst>
                </p14:cNvPr>
                <p14:cNvContentPartPr/>
                <p14:nvPr/>
              </p14:nvContentPartPr>
              <p14:xfrm>
                <a:off x="2331360" y="6293263"/>
                <a:ext cx="393840" cy="18612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771ECDF9-5F44-7C97-6AB2-212F91AC60ED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2325240" y="6287143"/>
                  <a:ext cx="406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7B1656EB-878E-BB6D-ECBC-F2F8F835AB09}"/>
                    </a:ext>
                  </a:extLst>
                </p14:cNvPr>
                <p14:cNvContentPartPr/>
                <p14:nvPr/>
              </p14:nvContentPartPr>
              <p14:xfrm>
                <a:off x="2775240" y="6121903"/>
                <a:ext cx="638640" cy="2494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7B1656EB-878E-BB6D-ECBC-F2F8F835AB09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2769120" y="6115783"/>
                  <a:ext cx="6508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66EECAA1-9D15-4504-CAF9-8833BC7EB95E}"/>
                    </a:ext>
                  </a:extLst>
                </p14:cNvPr>
                <p14:cNvContentPartPr/>
                <p14:nvPr/>
              </p14:nvContentPartPr>
              <p14:xfrm>
                <a:off x="3688560" y="6056023"/>
                <a:ext cx="117720" cy="1717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66EECAA1-9D15-4504-CAF9-8833BC7EB95E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3682440" y="6049903"/>
                  <a:ext cx="129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09A4C60D-AA68-9EE5-D692-36C39A499C3A}"/>
                    </a:ext>
                  </a:extLst>
                </p14:cNvPr>
                <p14:cNvContentPartPr/>
                <p14:nvPr/>
              </p14:nvContentPartPr>
              <p14:xfrm>
                <a:off x="3867840" y="6059263"/>
                <a:ext cx="58320" cy="1231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09A4C60D-AA68-9EE5-D692-36C39A499C3A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3861720" y="6053143"/>
                  <a:ext cx="70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22D788DF-C7FB-57DD-19F1-4D40ED21F52F}"/>
                    </a:ext>
                  </a:extLst>
                </p14:cNvPr>
                <p14:cNvContentPartPr/>
                <p14:nvPr/>
              </p14:nvContentPartPr>
              <p14:xfrm>
                <a:off x="4001760" y="6044503"/>
                <a:ext cx="82800" cy="17208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22D788DF-C7FB-57DD-19F1-4D40ED21F52F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3995640" y="6038383"/>
                  <a:ext cx="95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6EF05B43-59AC-AF6D-9A59-19F9BE23BEDF}"/>
                    </a:ext>
                  </a:extLst>
                </p14:cNvPr>
                <p14:cNvContentPartPr/>
                <p14:nvPr/>
              </p14:nvContentPartPr>
              <p14:xfrm>
                <a:off x="4152960" y="6055663"/>
                <a:ext cx="74160" cy="7056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6EF05B43-59AC-AF6D-9A59-19F9BE23BEDF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4146840" y="6049543"/>
                  <a:ext cx="86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D757A6C4-F492-0DBD-5D15-0DBDE13894D4}"/>
                    </a:ext>
                  </a:extLst>
                </p14:cNvPr>
                <p14:cNvContentPartPr/>
                <p14:nvPr/>
              </p14:nvContentPartPr>
              <p14:xfrm>
                <a:off x="4326120" y="5967823"/>
                <a:ext cx="276480" cy="3135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D757A6C4-F492-0DBD-5D15-0DBDE13894D4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4320000" y="5961703"/>
                  <a:ext cx="2887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0CC44DFC-B75E-3F13-9BB9-DD96475F6149}"/>
                    </a:ext>
                  </a:extLst>
                </p14:cNvPr>
                <p14:cNvContentPartPr/>
                <p14:nvPr/>
              </p14:nvContentPartPr>
              <p14:xfrm>
                <a:off x="4672440" y="6052063"/>
                <a:ext cx="6840" cy="9504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0CC44DFC-B75E-3F13-9BB9-DD96475F6149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4666320" y="6045943"/>
                  <a:ext cx="19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15670789-9EE4-2F1E-1ADC-EE5792A178AE}"/>
                    </a:ext>
                  </a:extLst>
                </p14:cNvPr>
                <p14:cNvContentPartPr/>
                <p14:nvPr/>
              </p14:nvContentPartPr>
              <p14:xfrm>
                <a:off x="4881960" y="5869903"/>
                <a:ext cx="132120" cy="1875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15670789-9EE4-2F1E-1ADC-EE5792A178AE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4875840" y="5863783"/>
                  <a:ext cx="1443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DE9753BE-0DB1-D1F0-00AA-65FCE123D288}"/>
                    </a:ext>
                  </a:extLst>
                </p14:cNvPr>
                <p14:cNvContentPartPr/>
                <p14:nvPr/>
              </p14:nvContentPartPr>
              <p14:xfrm>
                <a:off x="5041080" y="5777743"/>
                <a:ext cx="287640" cy="3628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DE9753BE-0DB1-D1F0-00AA-65FCE123D288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5034960" y="5771623"/>
                  <a:ext cx="2998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D732E465-C937-D6BB-05DD-5827F7B10FD1}"/>
                    </a:ext>
                  </a:extLst>
                </p14:cNvPr>
                <p14:cNvContentPartPr/>
                <p14:nvPr/>
              </p14:nvContentPartPr>
              <p14:xfrm>
                <a:off x="5597640" y="5710063"/>
                <a:ext cx="285120" cy="1861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D732E465-C937-D6BB-05DD-5827F7B10FD1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5591520" y="5703943"/>
                  <a:ext cx="2973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6E4C6DED-3FBC-B0AB-D3D8-AA5796369071}"/>
                    </a:ext>
                  </a:extLst>
                </p14:cNvPr>
                <p14:cNvContentPartPr/>
                <p14:nvPr/>
              </p14:nvContentPartPr>
              <p14:xfrm>
                <a:off x="5784480" y="5636983"/>
                <a:ext cx="9000" cy="68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6E4C6DED-3FBC-B0AB-D3D8-AA5796369071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778360" y="5630863"/>
                  <a:ext cx="21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3E1F4B09-519C-EF5B-DD4B-7B53843E65FD}"/>
                    </a:ext>
                  </a:extLst>
                </p14:cNvPr>
                <p14:cNvContentPartPr/>
                <p14:nvPr/>
              </p14:nvContentPartPr>
              <p14:xfrm>
                <a:off x="6131520" y="5465983"/>
                <a:ext cx="146880" cy="2912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3E1F4B09-519C-EF5B-DD4B-7B53843E65FD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125400" y="5459863"/>
                  <a:ext cx="1591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4D03429E-D2F1-DBE0-6023-5A1CB0C58D32}"/>
                    </a:ext>
                  </a:extLst>
                </p14:cNvPr>
                <p14:cNvContentPartPr/>
                <p14:nvPr/>
              </p14:nvContentPartPr>
              <p14:xfrm>
                <a:off x="6234840" y="5561383"/>
                <a:ext cx="297360" cy="18576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4D03429E-D2F1-DBE0-6023-5A1CB0C58D32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228720" y="5555263"/>
                  <a:ext cx="309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0705A677-3AEF-5963-A1B4-92B608594C8B}"/>
                    </a:ext>
                  </a:extLst>
                </p14:cNvPr>
                <p14:cNvContentPartPr/>
                <p14:nvPr/>
              </p14:nvContentPartPr>
              <p14:xfrm>
                <a:off x="6455160" y="5629063"/>
                <a:ext cx="76680" cy="3816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0705A677-3AEF-5963-A1B4-92B608594C8B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6449040" y="5622943"/>
                  <a:ext cx="88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52ADC5E1-EE74-D52A-8DFF-8AFC4035EA1A}"/>
                    </a:ext>
                  </a:extLst>
                </p14:cNvPr>
                <p14:cNvContentPartPr/>
                <p14:nvPr/>
              </p14:nvContentPartPr>
              <p14:xfrm>
                <a:off x="6381720" y="5559223"/>
                <a:ext cx="60840" cy="16272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52ADC5E1-EE74-D52A-8DFF-8AFC4035EA1A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6375600" y="5553103"/>
                  <a:ext cx="73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FE655CD2-E985-4983-6750-781B11AA20EF}"/>
                    </a:ext>
                  </a:extLst>
                </p14:cNvPr>
                <p14:cNvContentPartPr/>
                <p14:nvPr/>
              </p14:nvContentPartPr>
              <p14:xfrm>
                <a:off x="6591960" y="5389663"/>
                <a:ext cx="182880" cy="3438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FE655CD2-E985-4983-6750-781B11AA20EF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6585840" y="5383543"/>
                  <a:ext cx="1951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7F563537-AFC4-F33A-CAAA-98D4F3736A5B}"/>
                    </a:ext>
                  </a:extLst>
                </p14:cNvPr>
                <p14:cNvContentPartPr/>
                <p14:nvPr/>
              </p14:nvContentPartPr>
              <p14:xfrm>
                <a:off x="6749280" y="5414503"/>
                <a:ext cx="121320" cy="21240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7F563537-AFC4-F33A-CAAA-98D4F3736A5B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6743160" y="5408383"/>
                  <a:ext cx="133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497ECD8E-72CB-B88E-9AEC-569127B2EFFA}"/>
                    </a:ext>
                  </a:extLst>
                </p14:cNvPr>
                <p14:cNvContentPartPr/>
                <p14:nvPr/>
              </p14:nvContentPartPr>
              <p14:xfrm>
                <a:off x="6858720" y="5343583"/>
                <a:ext cx="185400" cy="2095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497ECD8E-72CB-B88E-9AEC-569127B2EFFA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6852600" y="5337463"/>
                  <a:ext cx="197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ABE0CC5A-8854-C047-C91B-AEA5247D679E}"/>
                    </a:ext>
                  </a:extLst>
                </p14:cNvPr>
                <p14:cNvContentPartPr/>
                <p14:nvPr/>
              </p14:nvContentPartPr>
              <p14:xfrm>
                <a:off x="7019280" y="5346103"/>
                <a:ext cx="29520" cy="7344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ABE0CC5A-8854-C047-C91B-AEA5247D679E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013160" y="5339983"/>
                  <a:ext cx="417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D1DDAF1F-D6DF-052F-E5E2-2E577E860731}"/>
                    </a:ext>
                  </a:extLst>
                </p14:cNvPr>
                <p14:cNvContentPartPr/>
                <p14:nvPr/>
              </p14:nvContentPartPr>
              <p14:xfrm>
                <a:off x="7090560" y="5392543"/>
                <a:ext cx="225360" cy="2538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D1DDAF1F-D6DF-052F-E5E2-2E577E860731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7084440" y="5386423"/>
                  <a:ext cx="2376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6CC15D5A-6AE6-D97A-7755-5DD873DF0612}"/>
                    </a:ext>
                  </a:extLst>
                </p14:cNvPr>
                <p14:cNvContentPartPr/>
                <p14:nvPr/>
              </p14:nvContentPartPr>
              <p14:xfrm>
                <a:off x="4359960" y="6428983"/>
                <a:ext cx="144360" cy="25416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6CC15D5A-6AE6-D97A-7755-5DD873DF0612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4353840" y="6422863"/>
                  <a:ext cx="156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97FBC5B2-13DC-0E44-2DA7-A89BA6820B2B}"/>
                    </a:ext>
                  </a:extLst>
                </p14:cNvPr>
                <p14:cNvContentPartPr/>
                <p14:nvPr/>
              </p14:nvContentPartPr>
              <p14:xfrm>
                <a:off x="4404600" y="6502063"/>
                <a:ext cx="359640" cy="11052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97FBC5B2-13DC-0E44-2DA7-A89BA6820B2B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4398480" y="6495943"/>
                  <a:ext cx="371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B6C1B56B-E7F0-BA76-BF5A-069C1F92EF1E}"/>
                    </a:ext>
                  </a:extLst>
                </p14:cNvPr>
                <p14:cNvContentPartPr/>
                <p14:nvPr/>
              </p14:nvContentPartPr>
              <p14:xfrm>
                <a:off x="4681800" y="6387223"/>
                <a:ext cx="257040" cy="2098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B6C1B56B-E7F0-BA76-BF5A-069C1F92EF1E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4675680" y="6381103"/>
                  <a:ext cx="269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A9EEFED8-5C00-BB00-AF2C-149795DBF589}"/>
                    </a:ext>
                  </a:extLst>
                </p14:cNvPr>
                <p14:cNvContentPartPr/>
                <p14:nvPr/>
              </p14:nvContentPartPr>
              <p14:xfrm>
                <a:off x="4992840" y="6402343"/>
                <a:ext cx="243360" cy="12312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A9EEFED8-5C00-BB00-AF2C-149795DBF589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4986720" y="6396223"/>
                  <a:ext cx="255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338F3DAC-B64F-6FFD-830F-561870F6E9D2}"/>
                    </a:ext>
                  </a:extLst>
                </p14:cNvPr>
                <p14:cNvContentPartPr/>
                <p14:nvPr/>
              </p14:nvContentPartPr>
              <p14:xfrm>
                <a:off x="5408280" y="6229903"/>
                <a:ext cx="368280" cy="2152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338F3DAC-B64F-6FFD-830F-561870F6E9D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5402160" y="6223783"/>
                  <a:ext cx="380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14322D08-2603-F6E4-8753-F31302517095}"/>
                    </a:ext>
                  </a:extLst>
                </p14:cNvPr>
                <p14:cNvContentPartPr/>
                <p14:nvPr/>
              </p14:nvContentPartPr>
              <p14:xfrm>
                <a:off x="5788800" y="6117943"/>
                <a:ext cx="215280" cy="3682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14322D08-2603-F6E4-8753-F31302517095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5782680" y="6111823"/>
                  <a:ext cx="2275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BD9F4FF6-2180-145C-4AB7-0858E37E389D}"/>
                    </a:ext>
                  </a:extLst>
                </p14:cNvPr>
                <p14:cNvContentPartPr/>
                <p14:nvPr/>
              </p14:nvContentPartPr>
              <p14:xfrm>
                <a:off x="5972760" y="6057103"/>
                <a:ext cx="9720" cy="424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BD9F4FF6-2180-145C-4AB7-0858E37E389D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5966640" y="6050983"/>
                  <a:ext cx="219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978328F2-99A0-20D2-9FC9-D7C8FEFD9DD4}"/>
                    </a:ext>
                  </a:extLst>
                </p14:cNvPr>
                <p14:cNvContentPartPr/>
                <p14:nvPr/>
              </p14:nvContentPartPr>
              <p14:xfrm>
                <a:off x="6024960" y="5965303"/>
                <a:ext cx="395640" cy="2192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978328F2-99A0-20D2-9FC9-D7C8FEFD9DD4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6018840" y="5959183"/>
                  <a:ext cx="407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4FD5E692-EAF1-FF8F-408D-B21772E0A5D9}"/>
                    </a:ext>
                  </a:extLst>
                </p14:cNvPr>
                <p14:cNvContentPartPr/>
                <p14:nvPr/>
              </p14:nvContentPartPr>
              <p14:xfrm>
                <a:off x="6597000" y="5735623"/>
                <a:ext cx="425880" cy="3538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4FD5E692-EAF1-FF8F-408D-B21772E0A5D9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6590880" y="5729503"/>
                  <a:ext cx="4381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0F6AB1DC-C7EA-9382-5CB1-67989D3AC55D}"/>
                    </a:ext>
                  </a:extLst>
                </p14:cNvPr>
                <p14:cNvContentPartPr/>
                <p14:nvPr/>
              </p14:nvContentPartPr>
              <p14:xfrm>
                <a:off x="6888240" y="5760103"/>
                <a:ext cx="13320" cy="54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0F6AB1DC-C7EA-9382-5CB1-67989D3AC55D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6882120" y="5753983"/>
                  <a:ext cx="255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74415EAD-679B-FEFC-3847-73D2507DEC06}"/>
                    </a:ext>
                  </a:extLst>
                </p14:cNvPr>
                <p14:cNvContentPartPr/>
                <p14:nvPr/>
              </p14:nvContentPartPr>
              <p14:xfrm>
                <a:off x="7200720" y="5720863"/>
                <a:ext cx="123480" cy="21816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74415EAD-679B-FEFC-3847-73D2507DEC06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7194600" y="5714743"/>
                  <a:ext cx="135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C43C3617-3BFC-56AB-AAE0-E9CC353B68B0}"/>
                    </a:ext>
                  </a:extLst>
                </p14:cNvPr>
                <p14:cNvContentPartPr/>
                <p14:nvPr/>
              </p14:nvContentPartPr>
              <p14:xfrm>
                <a:off x="7361280" y="5599903"/>
                <a:ext cx="298440" cy="28260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C43C3617-3BFC-56AB-AAE0-E9CC353B68B0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7355160" y="5593783"/>
                  <a:ext cx="3106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4C337625-DD3D-F18E-A06B-32C2E0F1E1AC}"/>
                    </a:ext>
                  </a:extLst>
                </p14:cNvPr>
                <p14:cNvContentPartPr/>
                <p14:nvPr/>
              </p14:nvContentPartPr>
              <p14:xfrm>
                <a:off x="7677360" y="5606743"/>
                <a:ext cx="129600" cy="1627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4C337625-DD3D-F18E-A06B-32C2E0F1E1AC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7671240" y="5600623"/>
                  <a:ext cx="1418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2E472B4F-8418-0267-EC40-749F07593330}"/>
                    </a:ext>
                  </a:extLst>
                </p14:cNvPr>
                <p14:cNvContentPartPr/>
                <p14:nvPr/>
              </p14:nvContentPartPr>
              <p14:xfrm>
                <a:off x="6432480" y="6376063"/>
                <a:ext cx="105120" cy="26028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2E472B4F-8418-0267-EC40-749F07593330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6426360" y="6369943"/>
                  <a:ext cx="1173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C4A6FECA-68C5-736F-23D8-FE0263C4A5B6}"/>
                    </a:ext>
                  </a:extLst>
                </p14:cNvPr>
                <p14:cNvContentPartPr/>
                <p14:nvPr/>
              </p14:nvContentPartPr>
              <p14:xfrm>
                <a:off x="6518160" y="6295423"/>
                <a:ext cx="272520" cy="26676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C4A6FECA-68C5-736F-23D8-FE0263C4A5B6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6512040" y="6289303"/>
                  <a:ext cx="2847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D8708675-245C-25F5-B5EE-DBD21672E04E}"/>
                    </a:ext>
                  </a:extLst>
                </p14:cNvPr>
                <p14:cNvContentPartPr/>
                <p14:nvPr/>
              </p14:nvContentPartPr>
              <p14:xfrm>
                <a:off x="6746040" y="6294703"/>
                <a:ext cx="392760" cy="31896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D8708675-245C-25F5-B5EE-DBD21672E04E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6739920" y="6288583"/>
                  <a:ext cx="4050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640EF902-15E8-E392-3213-2CBDD750CA1A}"/>
                    </a:ext>
                  </a:extLst>
                </p14:cNvPr>
                <p14:cNvContentPartPr/>
                <p14:nvPr/>
              </p14:nvContentPartPr>
              <p14:xfrm>
                <a:off x="7340760" y="6128383"/>
                <a:ext cx="391680" cy="20880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640EF902-15E8-E392-3213-2CBDD750CA1A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7334640" y="6122263"/>
                  <a:ext cx="403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533644A3-992F-9425-B6CC-FD553BCB5224}"/>
                    </a:ext>
                  </a:extLst>
                </p14:cNvPr>
                <p14:cNvContentPartPr/>
                <p14:nvPr/>
              </p14:nvContentPartPr>
              <p14:xfrm>
                <a:off x="7766280" y="5958823"/>
                <a:ext cx="127440" cy="1882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533644A3-992F-9425-B6CC-FD553BCB5224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7760160" y="5952703"/>
                  <a:ext cx="1396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559190AE-F337-E7B3-1EF5-F67CAC6FF780}"/>
                    </a:ext>
                  </a:extLst>
                </p14:cNvPr>
                <p14:cNvContentPartPr/>
                <p14:nvPr/>
              </p14:nvContentPartPr>
              <p14:xfrm>
                <a:off x="7912800" y="6001303"/>
                <a:ext cx="217080" cy="11268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559190AE-F337-E7B3-1EF5-F67CAC6FF780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7906680" y="5995183"/>
                  <a:ext cx="229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96BEF093-C925-81E8-128E-30EF12090221}"/>
                    </a:ext>
                  </a:extLst>
                </p14:cNvPr>
                <p14:cNvContentPartPr/>
                <p14:nvPr/>
              </p14:nvContentPartPr>
              <p14:xfrm>
                <a:off x="8174160" y="5717623"/>
                <a:ext cx="77040" cy="36900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96BEF093-C925-81E8-128E-30EF12090221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8168040" y="5711503"/>
                  <a:ext cx="89280" cy="38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0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11C4823C-7FAA-84F3-EFC9-6CCBD5AA4941}"/>
                  </a:ext>
                </a:extLst>
              </p14:cNvPr>
              <p14:cNvContentPartPr/>
              <p14:nvPr/>
            </p14:nvContentPartPr>
            <p14:xfrm>
              <a:off x="10232280" y="1650703"/>
              <a:ext cx="374040" cy="2700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11C4823C-7FAA-84F3-EFC9-6CCBD5AA4941}"/>
                  </a:ext>
                </a:extLst>
              </p:cNvPr>
              <p:cNvPicPr/>
              <p:nvPr/>
            </p:nvPicPr>
            <p:blipFill>
              <a:blip r:embed="rId951"/>
              <a:stretch>
                <a:fillRect/>
              </a:stretch>
            </p:blipFill>
            <p:spPr>
              <a:xfrm>
                <a:off x="10226160" y="1644583"/>
                <a:ext cx="38628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6" name="Gruppieren 585">
            <a:extLst>
              <a:ext uri="{FF2B5EF4-FFF2-40B4-BE49-F238E27FC236}">
                <a16:creationId xmlns:a16="http://schemas.microsoft.com/office/drawing/2014/main" id="{1BB757D0-3E0F-A3F3-A394-388938D038A7}"/>
              </a:ext>
            </a:extLst>
          </p:cNvPr>
          <p:cNvGrpSpPr/>
          <p:nvPr/>
        </p:nvGrpSpPr>
        <p:grpSpPr>
          <a:xfrm>
            <a:off x="9237600" y="100903"/>
            <a:ext cx="2731320" cy="785160"/>
            <a:chOff x="9237600" y="100903"/>
            <a:chExt cx="2731320" cy="78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A6CE935B-77C9-B59A-D8DE-2A20C4162B23}"/>
                    </a:ext>
                  </a:extLst>
                </p14:cNvPr>
                <p14:cNvContentPartPr/>
                <p14:nvPr/>
              </p14:nvContentPartPr>
              <p14:xfrm>
                <a:off x="10423080" y="489703"/>
                <a:ext cx="175320" cy="17100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A6CE935B-77C9-B59A-D8DE-2A20C4162B23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0416960" y="483583"/>
                  <a:ext cx="187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524E5DDE-8926-2FE6-E1BB-E6229953C9CE}"/>
                    </a:ext>
                  </a:extLst>
                </p14:cNvPr>
                <p14:cNvContentPartPr/>
                <p14:nvPr/>
              </p14:nvContentPartPr>
              <p14:xfrm>
                <a:off x="10459080" y="542623"/>
                <a:ext cx="198360" cy="1911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524E5DDE-8926-2FE6-E1BB-E6229953C9CE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0452960" y="536503"/>
                  <a:ext cx="2106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A159F1C8-FEFC-1432-4DB2-B714B315860A}"/>
                    </a:ext>
                  </a:extLst>
                </p14:cNvPr>
                <p14:cNvContentPartPr/>
                <p14:nvPr/>
              </p14:nvContentPartPr>
              <p14:xfrm>
                <a:off x="9479160" y="183343"/>
                <a:ext cx="132120" cy="21600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A159F1C8-FEFC-1432-4DB2-B714B315860A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9473040" y="177223"/>
                  <a:ext cx="144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C464C771-D8BE-3F44-3B10-0EC2F46C7BAE}"/>
                    </a:ext>
                  </a:extLst>
                </p14:cNvPr>
                <p14:cNvContentPartPr/>
                <p14:nvPr/>
              </p14:nvContentPartPr>
              <p14:xfrm>
                <a:off x="9659880" y="243823"/>
                <a:ext cx="154800" cy="10224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C464C771-D8BE-3F44-3B10-0EC2F46C7BAE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9653760" y="237703"/>
                  <a:ext cx="167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1DFE87D4-002D-FED2-FF78-E54A01AD6451}"/>
                    </a:ext>
                  </a:extLst>
                </p14:cNvPr>
                <p14:cNvContentPartPr/>
                <p14:nvPr/>
              </p14:nvContentPartPr>
              <p14:xfrm>
                <a:off x="9746280" y="175423"/>
                <a:ext cx="15480" cy="1080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1DFE87D4-002D-FED2-FF78-E54A01AD6451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9740160" y="169303"/>
                  <a:ext cx="27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A1E013BC-CBD1-C600-235C-E81F76A1A16B}"/>
                    </a:ext>
                  </a:extLst>
                </p14:cNvPr>
                <p14:cNvContentPartPr/>
                <p14:nvPr/>
              </p14:nvContentPartPr>
              <p14:xfrm>
                <a:off x="9692640" y="253903"/>
                <a:ext cx="30240" cy="10548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A1E013BC-CBD1-C600-235C-E81F76A1A16B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9686520" y="247783"/>
                  <a:ext cx="42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731BBA3-6E77-8CD5-B9D3-181F0F428762}"/>
                    </a:ext>
                  </a:extLst>
                </p14:cNvPr>
                <p14:cNvContentPartPr/>
                <p14:nvPr/>
              </p14:nvContentPartPr>
              <p14:xfrm>
                <a:off x="9743040" y="239503"/>
                <a:ext cx="153360" cy="10944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731BBA3-6E77-8CD5-B9D3-181F0F428762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9736920" y="233383"/>
                  <a:ext cx="165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11244730-D32E-A46B-CA6A-CE1B8C015D57}"/>
                    </a:ext>
                  </a:extLst>
                </p14:cNvPr>
                <p14:cNvContentPartPr/>
                <p14:nvPr/>
              </p14:nvContentPartPr>
              <p14:xfrm>
                <a:off x="10053360" y="226543"/>
                <a:ext cx="51840" cy="1573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11244730-D32E-A46B-CA6A-CE1B8C015D57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10047240" y="220423"/>
                  <a:ext cx="64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D68C117C-7264-4AEC-8897-686342E6F343}"/>
                    </a:ext>
                  </a:extLst>
                </p14:cNvPr>
                <p14:cNvContentPartPr/>
                <p14:nvPr/>
              </p14:nvContentPartPr>
              <p14:xfrm>
                <a:off x="10119240" y="126463"/>
                <a:ext cx="157680" cy="19260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D68C117C-7264-4AEC-8897-686342E6F343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10113120" y="120343"/>
                  <a:ext cx="1699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69F9535F-D0AA-09CE-ABF3-B83639C5E094}"/>
                    </a:ext>
                  </a:extLst>
                </p14:cNvPr>
                <p14:cNvContentPartPr/>
                <p14:nvPr/>
              </p14:nvContentPartPr>
              <p14:xfrm>
                <a:off x="10323360" y="106303"/>
                <a:ext cx="114840" cy="1958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69F9535F-D0AA-09CE-ABF3-B83639C5E094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10317240" y="100183"/>
                  <a:ext cx="1270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A5143965-9D36-E6F8-0ED2-E3487B2CAC03}"/>
                    </a:ext>
                  </a:extLst>
                </p14:cNvPr>
                <p14:cNvContentPartPr/>
                <p14:nvPr/>
              </p14:nvContentPartPr>
              <p14:xfrm>
                <a:off x="10420920" y="114943"/>
                <a:ext cx="150480" cy="18000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A5143965-9D36-E6F8-0ED2-E3487B2CAC03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10414800" y="108823"/>
                  <a:ext cx="162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0F7AADE8-EFE9-A3B0-391C-DD7D61E291FD}"/>
                    </a:ext>
                  </a:extLst>
                </p14:cNvPr>
                <p14:cNvContentPartPr/>
                <p14:nvPr/>
              </p14:nvContentPartPr>
              <p14:xfrm>
                <a:off x="10717920" y="116023"/>
                <a:ext cx="304560" cy="1688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0F7AADE8-EFE9-A3B0-391C-DD7D61E291FD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10711800" y="109903"/>
                  <a:ext cx="316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AE0A5686-3DDF-B35D-685F-BE8684EC507B}"/>
                    </a:ext>
                  </a:extLst>
                </p14:cNvPr>
                <p14:cNvContentPartPr/>
                <p14:nvPr/>
              </p14:nvContentPartPr>
              <p14:xfrm>
                <a:off x="9237600" y="542983"/>
                <a:ext cx="126360" cy="25920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AE0A5686-3DDF-B35D-685F-BE8684EC507B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9231480" y="536863"/>
                  <a:ext cx="1386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A6DC9530-F6D0-DC97-DF84-0C61125637D3}"/>
                    </a:ext>
                  </a:extLst>
                </p14:cNvPr>
                <p14:cNvContentPartPr/>
                <p14:nvPr/>
              </p14:nvContentPartPr>
              <p14:xfrm>
                <a:off x="9407160" y="572143"/>
                <a:ext cx="26280" cy="17964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A6DC9530-F6D0-DC97-DF84-0C61125637D3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9401040" y="566023"/>
                  <a:ext cx="385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43F14D9B-B297-A71C-EE24-66E3443E747D}"/>
                    </a:ext>
                  </a:extLst>
                </p14:cNvPr>
                <p14:cNvContentPartPr/>
                <p14:nvPr/>
              </p14:nvContentPartPr>
              <p14:xfrm>
                <a:off x="9518400" y="608143"/>
                <a:ext cx="209880" cy="27792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43F14D9B-B297-A71C-EE24-66E3443E747D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9512280" y="602023"/>
                  <a:ext cx="2221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A64F0DA-B34E-3D29-9A22-FF0054B810E9}"/>
                    </a:ext>
                  </a:extLst>
                </p14:cNvPr>
                <p14:cNvContentPartPr/>
                <p14:nvPr/>
              </p14:nvContentPartPr>
              <p14:xfrm>
                <a:off x="9700200" y="532183"/>
                <a:ext cx="17280" cy="684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A64F0DA-B34E-3D29-9A22-FF0054B810E9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9694080" y="526063"/>
                  <a:ext cx="29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DFBDC14E-5AC9-3511-4A39-799D5CA9439F}"/>
                    </a:ext>
                  </a:extLst>
                </p14:cNvPr>
                <p14:cNvContentPartPr/>
                <p14:nvPr/>
              </p14:nvContentPartPr>
              <p14:xfrm>
                <a:off x="9824040" y="483943"/>
                <a:ext cx="228960" cy="1782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DFBDC14E-5AC9-3511-4A39-799D5CA9439F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9817920" y="477823"/>
                  <a:ext cx="241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048AD52E-1BEA-4E98-95A0-6669F73ACE25}"/>
                    </a:ext>
                  </a:extLst>
                </p14:cNvPr>
                <p14:cNvContentPartPr/>
                <p14:nvPr/>
              </p14:nvContentPartPr>
              <p14:xfrm>
                <a:off x="10042920" y="373423"/>
                <a:ext cx="245880" cy="27252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048AD52E-1BEA-4E98-95A0-6669F73ACE25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10036800" y="367303"/>
                  <a:ext cx="258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BAE699F0-E2C8-33EE-2CAB-3B09E00EE06C}"/>
                    </a:ext>
                  </a:extLst>
                </p14:cNvPr>
                <p14:cNvContentPartPr/>
                <p14:nvPr/>
              </p14:nvContentPartPr>
              <p14:xfrm>
                <a:off x="10168920" y="428503"/>
                <a:ext cx="236160" cy="15696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BAE699F0-E2C8-33EE-2CAB-3B09E00EE06C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10162800" y="422383"/>
                  <a:ext cx="248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CB5B3299-C1A2-8EBF-282E-6E84D71C2A36}"/>
                    </a:ext>
                  </a:extLst>
                </p14:cNvPr>
                <p14:cNvContentPartPr/>
                <p14:nvPr/>
              </p14:nvContentPartPr>
              <p14:xfrm>
                <a:off x="10429920" y="428503"/>
                <a:ext cx="108360" cy="24516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CB5B3299-C1A2-8EBF-282E-6E84D71C2A36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10423800" y="422383"/>
                  <a:ext cx="120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088C8009-697F-F47F-A2CC-0C13710FF825}"/>
                    </a:ext>
                  </a:extLst>
                </p14:cNvPr>
                <p14:cNvContentPartPr/>
                <p14:nvPr/>
              </p14:nvContentPartPr>
              <p14:xfrm>
                <a:off x="10580760" y="405463"/>
                <a:ext cx="41400" cy="12456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088C8009-697F-F47F-A2CC-0C13710FF825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10574640" y="399343"/>
                  <a:ext cx="536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4731C909-7503-BE5B-1AA1-9CDCCE17EDB7}"/>
                    </a:ext>
                  </a:extLst>
                </p14:cNvPr>
                <p14:cNvContentPartPr/>
                <p14:nvPr/>
              </p14:nvContentPartPr>
              <p14:xfrm>
                <a:off x="10684440" y="351463"/>
                <a:ext cx="331920" cy="12132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4731C909-7503-BE5B-1AA1-9CDCCE17EDB7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10678320" y="345343"/>
                  <a:ext cx="3441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6B64206D-6309-8B42-F066-CB5AC021C44E}"/>
                    </a:ext>
                  </a:extLst>
                </p14:cNvPr>
                <p14:cNvContentPartPr/>
                <p14:nvPr/>
              </p14:nvContentPartPr>
              <p14:xfrm>
                <a:off x="11066400" y="258943"/>
                <a:ext cx="218160" cy="1108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6B64206D-6309-8B42-F066-CB5AC021C44E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11060280" y="252823"/>
                  <a:ext cx="230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3ADABA8A-9082-CC85-6841-D4DE95EBAD10}"/>
                    </a:ext>
                  </a:extLst>
                </p14:cNvPr>
                <p14:cNvContentPartPr/>
                <p14:nvPr/>
              </p14:nvContentPartPr>
              <p14:xfrm>
                <a:off x="11173320" y="168583"/>
                <a:ext cx="24120" cy="2268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3ADABA8A-9082-CC85-6841-D4DE95EBAD10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11167200" y="162463"/>
                  <a:ext cx="36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1FDBE9C3-83BA-2099-E46A-36B959DEE9A4}"/>
                    </a:ext>
                  </a:extLst>
                </p14:cNvPr>
                <p14:cNvContentPartPr/>
                <p14:nvPr/>
              </p14:nvContentPartPr>
              <p14:xfrm>
                <a:off x="11450160" y="148423"/>
                <a:ext cx="258480" cy="16812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1FDBE9C3-83BA-2099-E46A-36B959DEE9A4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11444040" y="142303"/>
                  <a:ext cx="2707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639F11BE-3F9B-C596-C876-1C17BAF5EFF4}"/>
                    </a:ext>
                  </a:extLst>
                </p14:cNvPr>
                <p14:cNvContentPartPr/>
                <p14:nvPr/>
              </p14:nvContentPartPr>
              <p14:xfrm>
                <a:off x="11756880" y="182983"/>
                <a:ext cx="105120" cy="9216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639F11BE-3F9B-C596-C876-1C17BAF5EFF4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11750760" y="176863"/>
                  <a:ext cx="117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CC8465D5-6153-E8CA-2E0B-4B8303ECAE36}"/>
                    </a:ext>
                  </a:extLst>
                </p14:cNvPr>
                <p14:cNvContentPartPr/>
                <p14:nvPr/>
              </p14:nvContentPartPr>
              <p14:xfrm>
                <a:off x="11931120" y="100903"/>
                <a:ext cx="37800" cy="25380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CC8465D5-6153-E8CA-2E0B-4B8303ECAE36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11925000" y="94783"/>
                  <a:ext cx="50040" cy="26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6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0A6664E8-2D19-FCD3-D09B-D43C5C0C1053}"/>
                  </a:ext>
                </a:extLst>
              </p14:cNvPr>
              <p14:cNvContentPartPr/>
              <p14:nvPr/>
            </p14:nvContentPartPr>
            <p14:xfrm>
              <a:off x="3852360" y="1516783"/>
              <a:ext cx="1059120" cy="376920"/>
            </p14:xfrm>
          </p:contentPart>
        </mc:Choice>
        <mc:Fallback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0A6664E8-2D19-FCD3-D09B-D43C5C0C1053}"/>
                  </a:ext>
                </a:extLst>
              </p:cNvPr>
              <p:cNvPicPr/>
              <p:nvPr/>
            </p:nvPicPr>
            <p:blipFill>
              <a:blip r:embed="rId1007"/>
              <a:stretch>
                <a:fillRect/>
              </a:stretch>
            </p:blipFill>
            <p:spPr>
              <a:xfrm>
                <a:off x="3846240" y="1510663"/>
                <a:ext cx="1071360" cy="38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9" name="Gruppieren 608">
            <a:extLst>
              <a:ext uri="{FF2B5EF4-FFF2-40B4-BE49-F238E27FC236}">
                <a16:creationId xmlns:a16="http://schemas.microsoft.com/office/drawing/2014/main" id="{A6F4799E-8D29-DC8F-51EE-7BD963EF2EDC}"/>
              </a:ext>
            </a:extLst>
          </p:cNvPr>
          <p:cNvGrpSpPr/>
          <p:nvPr/>
        </p:nvGrpSpPr>
        <p:grpSpPr>
          <a:xfrm>
            <a:off x="6988680" y="710743"/>
            <a:ext cx="1015920" cy="987480"/>
            <a:chOff x="6988680" y="710743"/>
            <a:chExt cx="1015920" cy="98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4FE1FBB3-A756-05A9-9858-B41B69DD29BE}"/>
                    </a:ext>
                  </a:extLst>
                </p14:cNvPr>
                <p14:cNvContentPartPr/>
                <p14:nvPr/>
              </p14:nvContentPartPr>
              <p14:xfrm>
                <a:off x="7802280" y="806143"/>
                <a:ext cx="166320" cy="7560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4FE1FBB3-A756-05A9-9858-B41B69DD29BE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7796160" y="800023"/>
                  <a:ext cx="178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06B1A89C-3765-3CC9-4B85-6236D0D6D208}"/>
                    </a:ext>
                  </a:extLst>
                </p14:cNvPr>
                <p14:cNvContentPartPr/>
                <p14:nvPr/>
              </p14:nvContentPartPr>
              <p14:xfrm>
                <a:off x="7959240" y="710743"/>
                <a:ext cx="45360" cy="21024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06B1A89C-3765-3CC9-4B85-6236D0D6D208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7953120" y="704623"/>
                  <a:ext cx="57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2DAB00A7-C8F1-1B9E-9EFB-7B61595819AB}"/>
                    </a:ext>
                  </a:extLst>
                </p14:cNvPr>
                <p14:cNvContentPartPr/>
                <p14:nvPr/>
              </p14:nvContentPartPr>
              <p14:xfrm>
                <a:off x="6988680" y="985063"/>
                <a:ext cx="71280" cy="17532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2DAB00A7-C8F1-1B9E-9EFB-7B61595819AB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6982560" y="978943"/>
                  <a:ext cx="83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20FDF15C-3B09-C107-83B5-59EA829D78A5}"/>
                    </a:ext>
                  </a:extLst>
                </p14:cNvPr>
                <p14:cNvContentPartPr/>
                <p14:nvPr/>
              </p14:nvContentPartPr>
              <p14:xfrm>
                <a:off x="7111080" y="921343"/>
                <a:ext cx="178200" cy="1335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20FDF15C-3B09-C107-83B5-59EA829D78A5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7104960" y="915223"/>
                  <a:ext cx="190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237C9779-7075-8500-48EC-0AFEBB29DCFB}"/>
                    </a:ext>
                  </a:extLst>
                </p14:cNvPr>
                <p14:cNvContentPartPr/>
                <p14:nvPr/>
              </p14:nvContentPartPr>
              <p14:xfrm>
                <a:off x="7254360" y="770863"/>
                <a:ext cx="206280" cy="18828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237C9779-7075-8500-48EC-0AFEBB29DCFB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7248240" y="764743"/>
                  <a:ext cx="218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CDEF6271-3AF6-38A4-F488-4A3BAEB3F0D1}"/>
                    </a:ext>
                  </a:extLst>
                </p14:cNvPr>
                <p14:cNvContentPartPr/>
                <p14:nvPr/>
              </p14:nvContentPartPr>
              <p14:xfrm>
                <a:off x="7172640" y="1277743"/>
                <a:ext cx="73800" cy="15912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CDEF6271-3AF6-38A4-F488-4A3BAEB3F0D1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7166520" y="1271623"/>
                  <a:ext cx="86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014AA600-0BE6-442F-A312-78F6B554CA10}"/>
                    </a:ext>
                  </a:extLst>
                </p14:cNvPr>
                <p14:cNvContentPartPr/>
                <p14:nvPr/>
              </p14:nvContentPartPr>
              <p14:xfrm>
                <a:off x="7311960" y="1365583"/>
                <a:ext cx="54360" cy="10296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014AA600-0BE6-442F-A312-78F6B554CA10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7305840" y="1359463"/>
                  <a:ext cx="66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9C5D14FF-3AAD-3543-ECC9-AF7C44EBEE22}"/>
                    </a:ext>
                  </a:extLst>
                </p14:cNvPr>
                <p14:cNvContentPartPr/>
                <p14:nvPr/>
              </p14:nvContentPartPr>
              <p14:xfrm>
                <a:off x="7363440" y="1212583"/>
                <a:ext cx="95040" cy="1159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9C5D14FF-3AAD-3543-ECC9-AF7C44EBEE22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7357320" y="1206463"/>
                  <a:ext cx="107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BAD60DF9-5197-B22C-C0C9-D8EF57A4F26B}"/>
                    </a:ext>
                  </a:extLst>
                </p14:cNvPr>
                <p14:cNvContentPartPr/>
                <p14:nvPr/>
              </p14:nvContentPartPr>
              <p14:xfrm>
                <a:off x="7393320" y="1120423"/>
                <a:ext cx="172800" cy="9828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BAD60DF9-5197-B22C-C0C9-D8EF57A4F26B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7387200" y="1114303"/>
                  <a:ext cx="185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14BE5AEB-9442-A2DF-7CCF-7521DFE50F52}"/>
                    </a:ext>
                  </a:extLst>
                </p14:cNvPr>
                <p14:cNvContentPartPr/>
                <p14:nvPr/>
              </p14:nvContentPartPr>
              <p14:xfrm>
                <a:off x="7462800" y="1027543"/>
                <a:ext cx="65880" cy="12780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14BE5AEB-9442-A2DF-7CCF-7521DFE50F52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7456680" y="1021423"/>
                  <a:ext cx="78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BAA9BD4F-4DF6-3984-24F7-DA0405FACB69}"/>
                    </a:ext>
                  </a:extLst>
                </p14:cNvPr>
                <p14:cNvContentPartPr/>
                <p14:nvPr/>
              </p14:nvContentPartPr>
              <p14:xfrm>
                <a:off x="7593120" y="1120063"/>
                <a:ext cx="86760" cy="9576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BAA9BD4F-4DF6-3984-24F7-DA0405FACB69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7587000" y="1113943"/>
                  <a:ext cx="99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15EAC0C7-CAD0-CB6C-5295-5447DC322AC7}"/>
                    </a:ext>
                  </a:extLst>
                </p14:cNvPr>
                <p14:cNvContentPartPr/>
                <p14:nvPr/>
              </p14:nvContentPartPr>
              <p14:xfrm>
                <a:off x="7265520" y="1527223"/>
                <a:ext cx="204120" cy="17100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15EAC0C7-CAD0-CB6C-5295-5447DC322AC7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7259400" y="1521103"/>
                  <a:ext cx="216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784F5E78-506D-0060-4CB8-6C41E2D23A39}"/>
                    </a:ext>
                  </a:extLst>
                </p14:cNvPr>
                <p14:cNvContentPartPr/>
                <p14:nvPr/>
              </p14:nvContentPartPr>
              <p14:xfrm>
                <a:off x="7350840" y="1421383"/>
                <a:ext cx="264960" cy="16632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784F5E78-506D-0060-4CB8-6C41E2D23A39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7344720" y="1415263"/>
                  <a:ext cx="277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9E000086-2389-4AF5-0F8C-771049DE6DF3}"/>
                    </a:ext>
                  </a:extLst>
                </p14:cNvPr>
                <p14:cNvContentPartPr/>
                <p14:nvPr/>
              </p14:nvContentPartPr>
              <p14:xfrm>
                <a:off x="7599600" y="1247503"/>
                <a:ext cx="259200" cy="22644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9E000086-2389-4AF5-0F8C-771049DE6DF3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7593480" y="1241383"/>
                  <a:ext cx="271440" cy="238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1983758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0DC40BE-25E1-1035-DDA3-1553C9021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4" y="0"/>
            <a:ext cx="6477333" cy="25210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44F8418-F5CB-A970-556E-4FFF7B627197}"/>
                  </a:ext>
                </a:extLst>
              </p14:cNvPr>
              <p14:cNvContentPartPr/>
              <p14:nvPr/>
            </p14:nvContentPartPr>
            <p14:xfrm>
              <a:off x="6849000" y="1887223"/>
              <a:ext cx="5400" cy="248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44F8418-F5CB-A970-556E-4FFF7B6271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2880" y="1881103"/>
                <a:ext cx="1764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04E6D93-82A1-517A-988E-E5B7FB4B89D2}"/>
              </a:ext>
            </a:extLst>
          </p:cNvPr>
          <p:cNvGrpSpPr/>
          <p:nvPr/>
        </p:nvGrpSpPr>
        <p:grpSpPr>
          <a:xfrm>
            <a:off x="272160" y="2587783"/>
            <a:ext cx="163440" cy="312120"/>
            <a:chOff x="272160" y="2587783"/>
            <a:chExt cx="16344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A04330B-EEA3-BC05-463F-2A25BE7822E2}"/>
                    </a:ext>
                  </a:extLst>
                </p14:cNvPr>
                <p14:cNvContentPartPr/>
                <p14:nvPr/>
              </p14:nvContentPartPr>
              <p14:xfrm>
                <a:off x="272160" y="2667343"/>
                <a:ext cx="92160" cy="207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A04330B-EEA3-BC05-463F-2A25BE7822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6040" y="2661223"/>
                  <a:ext cx="1044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AAB6C5A-0B19-7839-EE6E-E2BCEE6A5259}"/>
                    </a:ext>
                  </a:extLst>
                </p14:cNvPr>
                <p14:cNvContentPartPr/>
                <p14:nvPr/>
              </p14:nvContentPartPr>
              <p14:xfrm>
                <a:off x="401760" y="2587783"/>
                <a:ext cx="33840" cy="3121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AAB6C5A-0B19-7839-EE6E-E2BCEE6A52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5640" y="2581663"/>
                  <a:ext cx="4608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E061184A-AC20-150F-4F7B-2D93F4F65871}"/>
                  </a:ext>
                </a:extLst>
              </p14:cNvPr>
              <p14:cNvContentPartPr/>
              <p14:nvPr/>
            </p14:nvContentPartPr>
            <p14:xfrm>
              <a:off x="5316840" y="1823143"/>
              <a:ext cx="1189440" cy="817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E061184A-AC20-150F-4F7B-2D93F4F658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10720" y="1817023"/>
                <a:ext cx="120168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E924CCA-9725-276B-68BC-0EF2E1FBD12C}"/>
              </a:ext>
            </a:extLst>
          </p:cNvPr>
          <p:cNvGrpSpPr/>
          <p:nvPr/>
        </p:nvGrpSpPr>
        <p:grpSpPr>
          <a:xfrm>
            <a:off x="616680" y="2457103"/>
            <a:ext cx="2405160" cy="378000"/>
            <a:chOff x="616680" y="2457103"/>
            <a:chExt cx="2405160" cy="3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999E6D6-FD09-02E1-B4FD-7607058080EE}"/>
                    </a:ext>
                  </a:extLst>
                </p14:cNvPr>
                <p14:cNvContentPartPr/>
                <p14:nvPr/>
              </p14:nvContentPartPr>
              <p14:xfrm>
                <a:off x="616680" y="2611543"/>
                <a:ext cx="132480" cy="210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999E6D6-FD09-02E1-B4FD-7607058080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0560" y="2605423"/>
                  <a:ext cx="144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DAAA363-5310-0D84-DBDD-EFD71ADB34D4}"/>
                    </a:ext>
                  </a:extLst>
                </p14:cNvPr>
                <p14:cNvContentPartPr/>
                <p14:nvPr/>
              </p14:nvContentPartPr>
              <p14:xfrm>
                <a:off x="869400" y="2609383"/>
                <a:ext cx="33840" cy="1803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DAAA363-5310-0D84-DBDD-EFD71ADB34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3280" y="2603263"/>
                  <a:ext cx="46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0D3740C-A7C2-EBA8-875C-F1E10BFB18A5}"/>
                    </a:ext>
                  </a:extLst>
                </p14:cNvPr>
                <p14:cNvContentPartPr/>
                <p14:nvPr/>
              </p14:nvContentPartPr>
              <p14:xfrm>
                <a:off x="790560" y="2562943"/>
                <a:ext cx="461160" cy="148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0D3740C-A7C2-EBA8-875C-F1E10BFB18A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84440" y="2556823"/>
                  <a:ext cx="473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C4CE078-ED03-FACF-AD1A-E3B0E4F94F4D}"/>
                    </a:ext>
                  </a:extLst>
                </p14:cNvPr>
                <p14:cNvContentPartPr/>
                <p14:nvPr/>
              </p14:nvContentPartPr>
              <p14:xfrm>
                <a:off x="1117440" y="2739343"/>
                <a:ext cx="129600" cy="23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C4CE078-ED03-FACF-AD1A-E3B0E4F94F4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11320" y="2733223"/>
                  <a:ext cx="141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FA18D24-3CA2-9A85-7133-13110C5EB5F4}"/>
                    </a:ext>
                  </a:extLst>
                </p14:cNvPr>
                <p14:cNvContentPartPr/>
                <p14:nvPr/>
              </p14:nvContentPartPr>
              <p14:xfrm>
                <a:off x="1427040" y="2554663"/>
                <a:ext cx="136800" cy="196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FA18D24-3CA2-9A85-7133-13110C5EB5F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20920" y="2548543"/>
                  <a:ext cx="149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B7C68D0-5B69-79E7-4C3A-8F2A135A063E}"/>
                    </a:ext>
                  </a:extLst>
                </p14:cNvPr>
                <p14:cNvContentPartPr/>
                <p14:nvPr/>
              </p14:nvContentPartPr>
              <p14:xfrm>
                <a:off x="1581840" y="2545663"/>
                <a:ext cx="190800" cy="289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B7C68D0-5B69-79E7-4C3A-8F2A135A063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75720" y="2539543"/>
                  <a:ext cx="2030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5F6BFBD-A0CE-949F-E9F6-B46A8F437FA0}"/>
                    </a:ext>
                  </a:extLst>
                </p14:cNvPr>
                <p14:cNvContentPartPr/>
                <p14:nvPr/>
              </p14:nvContentPartPr>
              <p14:xfrm>
                <a:off x="1692000" y="2517223"/>
                <a:ext cx="361080" cy="197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5F6BFBD-A0CE-949F-E9F6-B46A8F437F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85880" y="2511103"/>
                  <a:ext cx="3733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836BD83-05E1-19AE-4477-9BE8D543D691}"/>
                    </a:ext>
                  </a:extLst>
                </p14:cNvPr>
                <p14:cNvContentPartPr/>
                <p14:nvPr/>
              </p14:nvContentPartPr>
              <p14:xfrm>
                <a:off x="1907640" y="2490223"/>
                <a:ext cx="199080" cy="265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836BD83-05E1-19AE-4477-9BE8D543D6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901520" y="2484103"/>
                  <a:ext cx="2113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DF87D86-D1C9-AF64-390E-1D4D97DA9770}"/>
                    </a:ext>
                  </a:extLst>
                </p14:cNvPr>
                <p14:cNvContentPartPr/>
                <p14:nvPr/>
              </p14:nvContentPartPr>
              <p14:xfrm>
                <a:off x="2237760" y="2597143"/>
                <a:ext cx="79920" cy="15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DF87D86-D1C9-AF64-390E-1D4D97DA977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31640" y="2591023"/>
                  <a:ext cx="92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F1E12C-DBCC-CBB3-D6CC-360E9BAB6384}"/>
                    </a:ext>
                  </a:extLst>
                </p14:cNvPr>
                <p14:cNvContentPartPr/>
                <p14:nvPr/>
              </p14:nvContentPartPr>
              <p14:xfrm>
                <a:off x="2372400" y="2457103"/>
                <a:ext cx="148320" cy="2214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F1E12C-DBCC-CBB3-D6CC-360E9BAB63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366280" y="2450983"/>
                  <a:ext cx="160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392362A-4623-CC32-3717-253AE825F3CD}"/>
                    </a:ext>
                  </a:extLst>
                </p14:cNvPr>
                <p14:cNvContentPartPr/>
                <p14:nvPr/>
              </p14:nvContentPartPr>
              <p14:xfrm>
                <a:off x="2558160" y="2598223"/>
                <a:ext cx="128520" cy="56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392362A-4623-CC32-3717-253AE825F3C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52040" y="2592103"/>
                  <a:ext cx="140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60DF017-1B38-D066-96CC-40B3E845A521}"/>
                    </a:ext>
                  </a:extLst>
                </p14:cNvPr>
                <p14:cNvContentPartPr/>
                <p14:nvPr/>
              </p14:nvContentPartPr>
              <p14:xfrm>
                <a:off x="2735280" y="2497063"/>
                <a:ext cx="93600" cy="152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60DF017-1B38-D066-96CC-40B3E845A5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29160" y="2490943"/>
                  <a:ext cx="105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8D06E5A-FED3-9C74-0A42-C4D395B06201}"/>
                    </a:ext>
                  </a:extLst>
                </p14:cNvPr>
                <p14:cNvContentPartPr/>
                <p14:nvPr/>
              </p14:nvContentPartPr>
              <p14:xfrm>
                <a:off x="2782080" y="2475463"/>
                <a:ext cx="133200" cy="191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8D06E5A-FED3-9C74-0A42-C4D395B0620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75960" y="2469343"/>
                  <a:ext cx="145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12CCD47-B8A7-FF0A-E8DB-BD49A6013B7A}"/>
                    </a:ext>
                  </a:extLst>
                </p14:cNvPr>
                <p14:cNvContentPartPr/>
                <p14:nvPr/>
              </p14:nvContentPartPr>
              <p14:xfrm>
                <a:off x="2885400" y="2535223"/>
                <a:ext cx="136440" cy="154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12CCD47-B8A7-FF0A-E8DB-BD49A6013B7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79280" y="2529103"/>
                  <a:ext cx="14868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6832F13-F4CB-E36B-44E5-3E270ADDEF42}"/>
              </a:ext>
            </a:extLst>
          </p:cNvPr>
          <p:cNvGrpSpPr/>
          <p:nvPr/>
        </p:nvGrpSpPr>
        <p:grpSpPr>
          <a:xfrm>
            <a:off x="3287520" y="2458543"/>
            <a:ext cx="1238400" cy="317520"/>
            <a:chOff x="3287520" y="2458543"/>
            <a:chExt cx="123840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C35B1CA-33EC-9082-D5EA-FD645AF6FFD9}"/>
                    </a:ext>
                  </a:extLst>
                </p14:cNvPr>
                <p14:cNvContentPartPr/>
                <p14:nvPr/>
              </p14:nvContentPartPr>
              <p14:xfrm>
                <a:off x="3287520" y="2598223"/>
                <a:ext cx="144720" cy="23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C35B1CA-33EC-9082-D5EA-FD645AF6FFD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81400" y="2592103"/>
                  <a:ext cx="156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1F858C8-D980-911E-63A0-6BFA351CC1CC}"/>
                    </a:ext>
                  </a:extLst>
                </p14:cNvPr>
                <p14:cNvContentPartPr/>
                <p14:nvPr/>
              </p14:nvContentPartPr>
              <p14:xfrm>
                <a:off x="3430800" y="2547823"/>
                <a:ext cx="78840" cy="90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1F858C8-D980-911E-63A0-6BFA351CC1C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24680" y="2541703"/>
                  <a:ext cx="910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0381C54-A3E7-38D0-F69B-AFAA9A4884C7}"/>
                    </a:ext>
                  </a:extLst>
                </p14:cNvPr>
                <p14:cNvContentPartPr/>
                <p14:nvPr/>
              </p14:nvContentPartPr>
              <p14:xfrm>
                <a:off x="3685680" y="2497063"/>
                <a:ext cx="11160" cy="1526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0381C54-A3E7-38D0-F69B-AFAA9A4884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79560" y="2490943"/>
                  <a:ext cx="23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B38E227-9ADD-3660-3D05-F5632C8F4CE9}"/>
                    </a:ext>
                  </a:extLst>
                </p14:cNvPr>
                <p14:cNvContentPartPr/>
                <p14:nvPr/>
              </p14:nvContentPartPr>
              <p14:xfrm>
                <a:off x="3615120" y="2482663"/>
                <a:ext cx="239760" cy="220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B38E227-9ADD-3660-3D05-F5632C8F4CE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609000" y="2476543"/>
                  <a:ext cx="252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7C9C580-4457-8918-EE8D-9D6C40A96365}"/>
                    </a:ext>
                  </a:extLst>
                </p14:cNvPr>
                <p14:cNvContentPartPr/>
                <p14:nvPr/>
              </p14:nvContentPartPr>
              <p14:xfrm>
                <a:off x="3905280" y="2481223"/>
                <a:ext cx="74160" cy="150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7C9C580-4457-8918-EE8D-9D6C40A9636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99160" y="2475103"/>
                  <a:ext cx="86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D8A806B-32F6-4B09-928B-58C1F603A642}"/>
                    </a:ext>
                  </a:extLst>
                </p14:cNvPr>
                <p14:cNvContentPartPr/>
                <p14:nvPr/>
              </p14:nvContentPartPr>
              <p14:xfrm>
                <a:off x="4043160" y="2458543"/>
                <a:ext cx="482760" cy="317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D8A806B-32F6-4B09-928B-58C1F603A64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37040" y="2452423"/>
                  <a:ext cx="495000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BE7E139-7FEA-8950-8CE8-AAB8A1E04D6C}"/>
              </a:ext>
            </a:extLst>
          </p:cNvPr>
          <p:cNvGrpSpPr/>
          <p:nvPr/>
        </p:nvGrpSpPr>
        <p:grpSpPr>
          <a:xfrm>
            <a:off x="4744080" y="2212663"/>
            <a:ext cx="2166840" cy="443520"/>
            <a:chOff x="4744080" y="2212663"/>
            <a:chExt cx="2166840" cy="44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7514211-2E1E-C0AA-4286-FBEE8E5D37BF}"/>
                    </a:ext>
                  </a:extLst>
                </p14:cNvPr>
                <p14:cNvContentPartPr/>
                <p14:nvPr/>
              </p14:nvContentPartPr>
              <p14:xfrm>
                <a:off x="4744080" y="2402023"/>
                <a:ext cx="105120" cy="254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7514211-2E1E-C0AA-4286-FBEE8E5D37B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37960" y="2395903"/>
                  <a:ext cx="117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94F5E1C-FFAD-99F4-541C-42B7BFD1EDFF}"/>
                    </a:ext>
                  </a:extLst>
                </p14:cNvPr>
                <p14:cNvContentPartPr/>
                <p14:nvPr/>
              </p14:nvContentPartPr>
              <p14:xfrm>
                <a:off x="4875840" y="2491663"/>
                <a:ext cx="199800" cy="105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94F5E1C-FFAD-99F4-541C-42B7BFD1ED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69720" y="2485543"/>
                  <a:ext cx="212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BBB0EF1-2DDF-F256-6655-871466299321}"/>
                    </a:ext>
                  </a:extLst>
                </p14:cNvPr>
                <p14:cNvContentPartPr/>
                <p14:nvPr/>
              </p14:nvContentPartPr>
              <p14:xfrm>
                <a:off x="4954680" y="2398063"/>
                <a:ext cx="86400" cy="226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BBB0EF1-2DDF-F256-6655-87146629932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48560" y="2391943"/>
                  <a:ext cx="986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E54C835-1ACB-CBA1-DA13-237BF17C8632}"/>
                    </a:ext>
                  </a:extLst>
                </p14:cNvPr>
                <p14:cNvContentPartPr/>
                <p14:nvPr/>
              </p14:nvContentPartPr>
              <p14:xfrm>
                <a:off x="5226840" y="2416423"/>
                <a:ext cx="274680" cy="141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E54C835-1ACB-CBA1-DA13-237BF17C863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20720" y="2410303"/>
                  <a:ext cx="286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85A95EE-3AEF-D79D-D0EB-2F2F56065BDA}"/>
                    </a:ext>
                  </a:extLst>
                </p14:cNvPr>
                <p14:cNvContentPartPr/>
                <p14:nvPr/>
              </p14:nvContentPartPr>
              <p14:xfrm>
                <a:off x="5429520" y="2380783"/>
                <a:ext cx="195120" cy="176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85A95EE-3AEF-D79D-D0EB-2F2F56065BD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23400" y="2374663"/>
                  <a:ext cx="207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FF77588-691A-0DB1-1A7A-04D6586539ED}"/>
                    </a:ext>
                  </a:extLst>
                </p14:cNvPr>
                <p14:cNvContentPartPr/>
                <p14:nvPr/>
              </p14:nvContentPartPr>
              <p14:xfrm>
                <a:off x="5603040" y="2383663"/>
                <a:ext cx="187920" cy="1760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FF77588-691A-0DB1-1A7A-04D6586539E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96920" y="2377543"/>
                  <a:ext cx="200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0107B51-E33C-0BE8-7D99-86562249C58D}"/>
                    </a:ext>
                  </a:extLst>
                </p14:cNvPr>
                <p14:cNvContentPartPr/>
                <p14:nvPr/>
              </p14:nvContentPartPr>
              <p14:xfrm>
                <a:off x="5813280" y="2405263"/>
                <a:ext cx="293760" cy="147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0107B51-E33C-0BE8-7D99-86562249C58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07160" y="2399143"/>
                  <a:ext cx="306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C0B73DD-AABA-796B-468F-5E2479B7AB9E}"/>
                    </a:ext>
                  </a:extLst>
                </p14:cNvPr>
                <p14:cNvContentPartPr/>
                <p14:nvPr/>
              </p14:nvContentPartPr>
              <p14:xfrm>
                <a:off x="6211800" y="2361343"/>
                <a:ext cx="75240" cy="177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C0B73DD-AABA-796B-468F-5E2479B7AB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05680" y="2355223"/>
                  <a:ext cx="87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0D2B7E5-69A7-4D9E-744A-1ACF0A1F1CB3}"/>
                    </a:ext>
                  </a:extLst>
                </p14:cNvPr>
                <p14:cNvContentPartPr/>
                <p14:nvPr/>
              </p14:nvContentPartPr>
              <p14:xfrm>
                <a:off x="6339600" y="2344783"/>
                <a:ext cx="47160" cy="170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0D2B7E5-69A7-4D9E-744A-1ACF0A1F1CB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333480" y="2338663"/>
                  <a:ext cx="594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8333967-7EFF-719C-9FFA-C331D480F414}"/>
                    </a:ext>
                  </a:extLst>
                </p14:cNvPr>
                <p14:cNvContentPartPr/>
                <p14:nvPr/>
              </p14:nvContentPartPr>
              <p14:xfrm>
                <a:off x="6419520" y="2436223"/>
                <a:ext cx="78840" cy="86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8333967-7EFF-719C-9FFA-C331D480F41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13400" y="2430103"/>
                  <a:ext cx="91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827F067-AABD-9C65-E757-1FFFB184F933}"/>
                    </a:ext>
                  </a:extLst>
                </p14:cNvPr>
                <p14:cNvContentPartPr/>
                <p14:nvPr/>
              </p14:nvContentPartPr>
              <p14:xfrm>
                <a:off x="6515640" y="2396623"/>
                <a:ext cx="283680" cy="105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827F067-AABD-9C65-E757-1FFFB184F93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09520" y="2390503"/>
                  <a:ext cx="2959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E459D49-E980-A8A6-9DE5-11E2B33A6451}"/>
                    </a:ext>
                  </a:extLst>
                </p14:cNvPr>
                <p14:cNvContentPartPr/>
                <p14:nvPr/>
              </p14:nvContentPartPr>
              <p14:xfrm>
                <a:off x="6716520" y="2212663"/>
                <a:ext cx="187920" cy="1954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E459D49-E980-A8A6-9DE5-11E2B33A64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10400" y="2206543"/>
                  <a:ext cx="2001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4696810-C11D-E61C-27A3-A568C85CC2A6}"/>
                    </a:ext>
                  </a:extLst>
                </p14:cNvPr>
                <p14:cNvContentPartPr/>
                <p14:nvPr/>
              </p14:nvContentPartPr>
              <p14:xfrm>
                <a:off x="6885000" y="2519743"/>
                <a:ext cx="25920" cy="23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4696810-C11D-E61C-27A3-A568C85CC2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78880" y="2513623"/>
                  <a:ext cx="381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uppieren 278">
            <a:extLst>
              <a:ext uri="{FF2B5EF4-FFF2-40B4-BE49-F238E27FC236}">
                <a16:creationId xmlns:a16="http://schemas.microsoft.com/office/drawing/2014/main" id="{2E879A84-EBAC-30A1-A95E-3DB0DA4E2412}"/>
              </a:ext>
            </a:extLst>
          </p:cNvPr>
          <p:cNvGrpSpPr/>
          <p:nvPr/>
        </p:nvGrpSpPr>
        <p:grpSpPr>
          <a:xfrm>
            <a:off x="1193400" y="3058303"/>
            <a:ext cx="7156800" cy="3665520"/>
            <a:chOff x="1193400" y="3058303"/>
            <a:chExt cx="7156800" cy="366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2ABC7E6-483A-3355-607F-1FF5631833BE}"/>
                    </a:ext>
                  </a:extLst>
                </p14:cNvPr>
                <p14:cNvContentPartPr/>
                <p14:nvPr/>
              </p14:nvContentPartPr>
              <p14:xfrm>
                <a:off x="2885400" y="3138583"/>
                <a:ext cx="140760" cy="193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2ABC7E6-483A-3355-607F-1FF5631833B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79280" y="3132463"/>
                  <a:ext cx="153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8AE1337-E6B8-8059-8231-FE01077A8A6D}"/>
                    </a:ext>
                  </a:extLst>
                </p14:cNvPr>
                <p14:cNvContentPartPr/>
                <p14:nvPr/>
              </p14:nvContentPartPr>
              <p14:xfrm>
                <a:off x="3250080" y="3058303"/>
                <a:ext cx="132840" cy="2253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8AE1337-E6B8-8059-8231-FE01077A8A6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243960" y="3052183"/>
                  <a:ext cx="1450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D7E8A4D-761E-E850-448E-C401AA7DFA95}"/>
                    </a:ext>
                  </a:extLst>
                </p14:cNvPr>
                <p14:cNvContentPartPr/>
                <p14:nvPr/>
              </p14:nvContentPartPr>
              <p14:xfrm>
                <a:off x="3195720" y="3146863"/>
                <a:ext cx="187920" cy="810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D7E8A4D-761E-E850-448E-C401AA7DFA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89600" y="3140743"/>
                  <a:ext cx="200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38E259A-DDD3-09E4-3EB1-C0AD05BF693C}"/>
                    </a:ext>
                  </a:extLst>
                </p14:cNvPr>
                <p14:cNvContentPartPr/>
                <p14:nvPr/>
              </p14:nvContentPartPr>
              <p14:xfrm>
                <a:off x="2465280" y="3524503"/>
                <a:ext cx="283320" cy="217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38E259A-DDD3-09E4-3EB1-C0AD05BF69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59160" y="3518383"/>
                  <a:ext cx="2955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44018F7-51E0-EE52-AAA2-698886B174F0}"/>
                    </a:ext>
                  </a:extLst>
                </p14:cNvPr>
                <p14:cNvContentPartPr/>
                <p14:nvPr/>
              </p14:nvContentPartPr>
              <p14:xfrm>
                <a:off x="2351520" y="3587143"/>
                <a:ext cx="140400" cy="3135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44018F7-51E0-EE52-AAA2-698886B174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45400" y="3581023"/>
                  <a:ext cx="1526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B9C7863-1DFD-D7C4-14E0-5AA0FCC88F29}"/>
                    </a:ext>
                  </a:extLst>
                </p14:cNvPr>
                <p14:cNvContentPartPr/>
                <p14:nvPr/>
              </p14:nvContentPartPr>
              <p14:xfrm>
                <a:off x="2131920" y="3285463"/>
                <a:ext cx="120960" cy="171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B9C7863-1DFD-D7C4-14E0-5AA0FCC88F2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125800" y="3279343"/>
                  <a:ext cx="133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2966E04-30AA-D274-AFC6-EC71861DC141}"/>
                    </a:ext>
                  </a:extLst>
                </p14:cNvPr>
                <p14:cNvContentPartPr/>
                <p14:nvPr/>
              </p14:nvContentPartPr>
              <p14:xfrm>
                <a:off x="2238840" y="3260263"/>
                <a:ext cx="274320" cy="18720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2966E04-30AA-D274-AFC6-EC71861DC14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232720" y="3254143"/>
                  <a:ext cx="2865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C334A8A-8BE2-1238-A423-2438B775D58B}"/>
                    </a:ext>
                  </a:extLst>
                </p14:cNvPr>
                <p14:cNvContentPartPr/>
                <p14:nvPr/>
              </p14:nvContentPartPr>
              <p14:xfrm>
                <a:off x="2430360" y="3286903"/>
                <a:ext cx="85320" cy="435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C334A8A-8BE2-1238-A423-2438B775D58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24240" y="3280783"/>
                  <a:ext cx="97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5F6791D-B503-C210-030F-F962B5596D3A}"/>
                    </a:ext>
                  </a:extLst>
                </p14:cNvPr>
                <p14:cNvContentPartPr/>
                <p14:nvPr/>
              </p14:nvContentPartPr>
              <p14:xfrm>
                <a:off x="3503520" y="3362863"/>
                <a:ext cx="275760" cy="1929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5F6791D-B503-C210-030F-F962B5596D3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97400" y="3356743"/>
                  <a:ext cx="288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AF3ED43-D0B6-CE40-496B-A17B831BA2D3}"/>
                    </a:ext>
                  </a:extLst>
                </p14:cNvPr>
                <p14:cNvContentPartPr/>
                <p14:nvPr/>
              </p14:nvContentPartPr>
              <p14:xfrm>
                <a:off x="3649680" y="3470503"/>
                <a:ext cx="205560" cy="169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AF3ED43-D0B6-CE40-496B-A17B831BA2D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43560" y="3464383"/>
                  <a:ext cx="217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9DB88B1-A987-EA61-F1B4-04AD60254A0B}"/>
                    </a:ext>
                  </a:extLst>
                </p14:cNvPr>
                <p14:cNvContentPartPr/>
                <p14:nvPr/>
              </p14:nvContentPartPr>
              <p14:xfrm>
                <a:off x="3630240" y="3133183"/>
                <a:ext cx="81000" cy="1634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9DB88B1-A987-EA61-F1B4-04AD60254A0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624120" y="3127063"/>
                  <a:ext cx="932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AE5DC9B-CD12-6CB4-967C-544CA82E5FA0}"/>
                    </a:ext>
                  </a:extLst>
                </p14:cNvPr>
                <p14:cNvContentPartPr/>
                <p14:nvPr/>
              </p14:nvContentPartPr>
              <p14:xfrm>
                <a:off x="3706920" y="3210583"/>
                <a:ext cx="264960" cy="184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AE5DC9B-CD12-6CB4-967C-544CA82E5FA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700800" y="3204463"/>
                  <a:ext cx="277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3D4947A-C4EE-2D17-8EAA-CEAC58CBE956}"/>
                    </a:ext>
                  </a:extLst>
                </p14:cNvPr>
                <p14:cNvContentPartPr/>
                <p14:nvPr/>
              </p14:nvContentPartPr>
              <p14:xfrm>
                <a:off x="4042440" y="3926623"/>
                <a:ext cx="93240" cy="1350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3D4947A-C4EE-2D17-8EAA-CEAC58CBE95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36320" y="3920503"/>
                  <a:ext cx="1054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5E067BB-DF77-0C0B-0E1D-21C070B26B7D}"/>
                    </a:ext>
                  </a:extLst>
                </p14:cNvPr>
                <p14:cNvContentPartPr/>
                <p14:nvPr/>
              </p14:nvContentPartPr>
              <p14:xfrm>
                <a:off x="4183200" y="3931663"/>
                <a:ext cx="81000" cy="1051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5E067BB-DF77-0C0B-0E1D-21C070B26B7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77080" y="3925543"/>
                  <a:ext cx="932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F710A18-2234-7FA4-3983-DC86A62DF362}"/>
                    </a:ext>
                  </a:extLst>
                </p14:cNvPr>
                <p14:cNvContentPartPr/>
                <p14:nvPr/>
              </p14:nvContentPartPr>
              <p14:xfrm>
                <a:off x="4361040" y="3802423"/>
                <a:ext cx="22680" cy="1868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F710A18-2234-7FA4-3983-DC86A62DF36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54920" y="3796303"/>
                  <a:ext cx="34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F311B6E-C3A1-81BF-4F63-59427324ADF4}"/>
                    </a:ext>
                  </a:extLst>
                </p14:cNvPr>
                <p14:cNvContentPartPr/>
                <p14:nvPr/>
              </p14:nvContentPartPr>
              <p14:xfrm>
                <a:off x="4453560" y="3889543"/>
                <a:ext cx="211320" cy="2023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F311B6E-C3A1-81BF-4F63-59427324AD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47440" y="3883423"/>
                  <a:ext cx="2235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13BF153-B4AA-FC93-A4B3-C1C425A93A87}"/>
                    </a:ext>
                  </a:extLst>
                </p14:cNvPr>
                <p14:cNvContentPartPr/>
                <p14:nvPr/>
              </p14:nvContentPartPr>
              <p14:xfrm>
                <a:off x="4690080" y="3785503"/>
                <a:ext cx="75960" cy="203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13BF153-B4AA-FC93-A4B3-C1C425A93A8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683960" y="3779383"/>
                  <a:ext cx="882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467A7C7-F1FE-7977-D0E0-9C49F151F116}"/>
                    </a:ext>
                  </a:extLst>
                </p14:cNvPr>
                <p14:cNvContentPartPr/>
                <p14:nvPr/>
              </p14:nvContentPartPr>
              <p14:xfrm>
                <a:off x="4803120" y="3745903"/>
                <a:ext cx="112680" cy="1972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467A7C7-F1FE-7977-D0E0-9C49F151F11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797000" y="3739783"/>
                  <a:ext cx="124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36AE63C-FAC5-6C2C-76BB-08F42DF546B5}"/>
                    </a:ext>
                  </a:extLst>
                </p14:cNvPr>
                <p14:cNvContentPartPr/>
                <p14:nvPr/>
              </p14:nvContentPartPr>
              <p14:xfrm>
                <a:off x="4877280" y="3707383"/>
                <a:ext cx="123840" cy="2934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36AE63C-FAC5-6C2C-76BB-08F42DF546B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71160" y="3701263"/>
                  <a:ext cx="136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8C7B770-883C-0B1B-E3A8-641EB896DB65}"/>
                    </a:ext>
                  </a:extLst>
                </p14:cNvPr>
                <p14:cNvContentPartPr/>
                <p14:nvPr/>
              </p14:nvContentPartPr>
              <p14:xfrm>
                <a:off x="4254840" y="3805303"/>
                <a:ext cx="132120" cy="2995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8C7B770-883C-0B1B-E3A8-641EB896DB6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248720" y="3799183"/>
                  <a:ext cx="1443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6DFDC89-412C-C78E-E347-E43C7CD79B3B}"/>
                    </a:ext>
                  </a:extLst>
                </p14:cNvPr>
                <p14:cNvContentPartPr/>
                <p14:nvPr/>
              </p14:nvContentPartPr>
              <p14:xfrm>
                <a:off x="4957560" y="3664903"/>
                <a:ext cx="92880" cy="3135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6DFDC89-412C-C78E-E347-E43C7CD79B3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51440" y="3658783"/>
                  <a:ext cx="1051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FBCBB85-BD67-0235-62A8-E8C36BEA774F}"/>
                    </a:ext>
                  </a:extLst>
                </p14:cNvPr>
                <p14:cNvContentPartPr/>
                <p14:nvPr/>
              </p14:nvContentPartPr>
              <p14:xfrm>
                <a:off x="5108040" y="3632143"/>
                <a:ext cx="57960" cy="3279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FBCBB85-BD67-0235-62A8-E8C36BEA774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01920" y="3626023"/>
                  <a:ext cx="702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898C3704-D6EE-21CE-66D7-8DA5B899A966}"/>
                    </a:ext>
                  </a:extLst>
                </p14:cNvPr>
                <p14:cNvContentPartPr/>
                <p14:nvPr/>
              </p14:nvContentPartPr>
              <p14:xfrm>
                <a:off x="5255280" y="3705583"/>
                <a:ext cx="99000" cy="162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898C3704-D6EE-21CE-66D7-8DA5B899A96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249160" y="3699463"/>
                  <a:ext cx="111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EA4B2A8-22F5-30A0-01B4-A1C238FBD448}"/>
                    </a:ext>
                  </a:extLst>
                </p14:cNvPr>
                <p14:cNvContentPartPr/>
                <p14:nvPr/>
              </p14:nvContentPartPr>
              <p14:xfrm>
                <a:off x="5436360" y="3784063"/>
                <a:ext cx="119880" cy="367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EA4B2A8-22F5-30A0-01B4-A1C238FBD44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430240" y="3777943"/>
                  <a:ext cx="132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1178018-B71B-3F4F-6718-29B05DD0D5B6}"/>
                    </a:ext>
                  </a:extLst>
                </p14:cNvPr>
                <p14:cNvContentPartPr/>
                <p14:nvPr/>
              </p14:nvContentPartPr>
              <p14:xfrm>
                <a:off x="5533200" y="3736903"/>
                <a:ext cx="6840" cy="1706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1178018-B71B-3F4F-6718-29B05DD0D5B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27080" y="3730783"/>
                  <a:ext cx="190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0FAC976-765F-0B99-BDAF-1180061F1D2E}"/>
                    </a:ext>
                  </a:extLst>
                </p14:cNvPr>
                <p14:cNvContentPartPr/>
                <p14:nvPr/>
              </p14:nvContentPartPr>
              <p14:xfrm>
                <a:off x="5728680" y="3716383"/>
                <a:ext cx="43200" cy="92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0FAC976-765F-0B99-BDAF-1180061F1D2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722560" y="3710263"/>
                  <a:ext cx="55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BDA557C-D836-C837-2DFB-F19F27CA577A}"/>
                    </a:ext>
                  </a:extLst>
                </p14:cNvPr>
                <p14:cNvContentPartPr/>
                <p14:nvPr/>
              </p14:nvContentPartPr>
              <p14:xfrm>
                <a:off x="5736240" y="3613423"/>
                <a:ext cx="11880" cy="86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BDA557C-D836-C837-2DFB-F19F27CA577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30120" y="3607303"/>
                  <a:ext cx="24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907C749-83DB-3B82-3A86-2356EF0756E6}"/>
                    </a:ext>
                  </a:extLst>
                </p14:cNvPr>
                <p14:cNvContentPartPr/>
                <p14:nvPr/>
              </p14:nvContentPartPr>
              <p14:xfrm>
                <a:off x="5815800" y="3791623"/>
                <a:ext cx="32760" cy="1155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907C749-83DB-3B82-3A86-2356EF0756E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09680" y="3785503"/>
                  <a:ext cx="450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4EB7C1A-D8C8-76BC-7292-E61D5C2FCDDD}"/>
                    </a:ext>
                  </a:extLst>
                </p14:cNvPr>
                <p14:cNvContentPartPr/>
                <p14:nvPr/>
              </p14:nvContentPartPr>
              <p14:xfrm>
                <a:off x="5895360" y="3730063"/>
                <a:ext cx="96120" cy="23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4EB7C1A-D8C8-76BC-7292-E61D5C2FCDD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89240" y="3723943"/>
                  <a:ext cx="108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823E5C3-91F9-75D8-7F3A-5DAEB1E16443}"/>
                    </a:ext>
                  </a:extLst>
                </p14:cNvPr>
                <p14:cNvContentPartPr/>
                <p14:nvPr/>
              </p14:nvContentPartPr>
              <p14:xfrm>
                <a:off x="6069960" y="3604423"/>
                <a:ext cx="63720" cy="2048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823E5C3-91F9-75D8-7F3A-5DAEB1E1644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63840" y="3598303"/>
                  <a:ext cx="759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3E55999C-6794-E3D8-0BBF-E1767D1C5B98}"/>
                    </a:ext>
                  </a:extLst>
                </p14:cNvPr>
                <p14:cNvContentPartPr/>
                <p14:nvPr/>
              </p14:nvContentPartPr>
              <p14:xfrm>
                <a:off x="6148800" y="3590023"/>
                <a:ext cx="170280" cy="2012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3E55999C-6794-E3D8-0BBF-E1767D1C5B9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42680" y="3583903"/>
                  <a:ext cx="182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FB1A830-D815-B91B-C222-61CFC0DC0593}"/>
                    </a:ext>
                  </a:extLst>
                </p14:cNvPr>
                <p14:cNvContentPartPr/>
                <p14:nvPr/>
              </p14:nvContentPartPr>
              <p14:xfrm>
                <a:off x="6321240" y="3546823"/>
                <a:ext cx="87840" cy="29088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FB1A830-D815-B91B-C222-61CFC0DC059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315120" y="3540703"/>
                  <a:ext cx="1000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D7CABBC-EA7F-88A8-C280-561CE1080B7D}"/>
                    </a:ext>
                  </a:extLst>
                </p14:cNvPr>
                <p14:cNvContentPartPr/>
                <p14:nvPr/>
              </p14:nvContentPartPr>
              <p14:xfrm>
                <a:off x="5634720" y="3619183"/>
                <a:ext cx="98640" cy="295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D7CABBC-EA7F-88A8-C280-561CE1080B7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628600" y="3613063"/>
                  <a:ext cx="110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B12E1BC3-7544-B210-6E20-877946E055D2}"/>
                    </a:ext>
                  </a:extLst>
                </p14:cNvPr>
                <p14:cNvContentPartPr/>
                <p14:nvPr/>
              </p14:nvContentPartPr>
              <p14:xfrm>
                <a:off x="6382800" y="3522343"/>
                <a:ext cx="93960" cy="366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B12E1BC3-7544-B210-6E20-877946E055D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76680" y="3516223"/>
                  <a:ext cx="1062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57E238B-952A-A761-DECA-6DD1E0C73E94}"/>
                    </a:ext>
                  </a:extLst>
                </p14:cNvPr>
                <p14:cNvContentPartPr/>
                <p14:nvPr/>
              </p14:nvContentPartPr>
              <p14:xfrm>
                <a:off x="4231080" y="4399663"/>
                <a:ext cx="51480" cy="1173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57E238B-952A-A761-DECA-6DD1E0C73E9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224960" y="4393543"/>
                  <a:ext cx="63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6187D02-6015-5B77-DC26-848A2B74A39F}"/>
                    </a:ext>
                  </a:extLst>
                </p14:cNvPr>
                <p14:cNvContentPartPr/>
                <p14:nvPr/>
              </p14:nvContentPartPr>
              <p14:xfrm>
                <a:off x="4245120" y="4311103"/>
                <a:ext cx="14400" cy="100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6187D02-6015-5B77-DC26-848A2B74A39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39000" y="4304983"/>
                  <a:ext cx="26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C9DD33E-87FA-5426-4328-61746DFC2E03}"/>
                    </a:ext>
                  </a:extLst>
                </p14:cNvPr>
                <p14:cNvContentPartPr/>
                <p14:nvPr/>
              </p14:nvContentPartPr>
              <p14:xfrm>
                <a:off x="4383000" y="4446823"/>
                <a:ext cx="192600" cy="1825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C9DD33E-87FA-5426-4328-61746DFC2E0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76880" y="4440703"/>
                  <a:ext cx="204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B97F96F7-5FA9-B538-1774-4D0A7503D0A3}"/>
                    </a:ext>
                  </a:extLst>
                </p14:cNvPr>
                <p14:cNvContentPartPr/>
                <p14:nvPr/>
              </p14:nvContentPartPr>
              <p14:xfrm>
                <a:off x="4659480" y="4347463"/>
                <a:ext cx="214920" cy="2307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B97F96F7-5FA9-B538-1774-4D0A7503D0A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53360" y="4341343"/>
                  <a:ext cx="227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FEF5128E-D7B7-2DB9-F430-72755E4E4905}"/>
                    </a:ext>
                  </a:extLst>
                </p14:cNvPr>
                <p14:cNvContentPartPr/>
                <p14:nvPr/>
              </p14:nvContentPartPr>
              <p14:xfrm>
                <a:off x="4778640" y="4307863"/>
                <a:ext cx="139320" cy="1011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FEF5128E-D7B7-2DB9-F430-72755E4E490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72520" y="4301743"/>
                  <a:ext cx="151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E547CC4-EF6C-D602-8390-497739E5E742}"/>
                    </a:ext>
                  </a:extLst>
                </p14:cNvPr>
                <p14:cNvContentPartPr/>
                <p14:nvPr/>
              </p14:nvContentPartPr>
              <p14:xfrm>
                <a:off x="4925160" y="4248463"/>
                <a:ext cx="97920" cy="3463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E547CC4-EF6C-D602-8390-497739E5E74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19040" y="4242343"/>
                  <a:ext cx="1101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7692C44-E00B-2F29-B2C6-C0B0288BB437}"/>
                    </a:ext>
                  </a:extLst>
                </p14:cNvPr>
                <p14:cNvContentPartPr/>
                <p14:nvPr/>
              </p14:nvContentPartPr>
              <p14:xfrm>
                <a:off x="4107600" y="4335943"/>
                <a:ext cx="82440" cy="3020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7692C44-E00B-2F29-B2C6-C0B0288BB43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01480" y="4329823"/>
                  <a:ext cx="946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9B8BD9E1-7FA3-0494-A3CF-C8CFA5AFC933}"/>
                    </a:ext>
                  </a:extLst>
                </p14:cNvPr>
                <p14:cNvContentPartPr/>
                <p14:nvPr/>
              </p14:nvContentPartPr>
              <p14:xfrm>
                <a:off x="5195520" y="4319383"/>
                <a:ext cx="19800" cy="1670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9B8BD9E1-7FA3-0494-A3CF-C8CFA5AFC93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89400" y="4313263"/>
                  <a:ext cx="32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37F1BBB-8541-C6AA-CFD3-7FD1E074F593}"/>
                    </a:ext>
                  </a:extLst>
                </p14:cNvPr>
                <p14:cNvContentPartPr/>
                <p14:nvPr/>
              </p14:nvContentPartPr>
              <p14:xfrm>
                <a:off x="5155920" y="4381303"/>
                <a:ext cx="159120" cy="421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37F1BBB-8541-C6AA-CFD3-7FD1E074F59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49800" y="4375183"/>
                  <a:ext cx="171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EF840AF-C2BD-D9C7-ABEB-B306B8BA8C52}"/>
                    </a:ext>
                  </a:extLst>
                </p14:cNvPr>
                <p14:cNvContentPartPr/>
                <p14:nvPr/>
              </p14:nvContentPartPr>
              <p14:xfrm>
                <a:off x="5376240" y="4198063"/>
                <a:ext cx="42840" cy="248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EF840AF-C2BD-D9C7-ABEB-B306B8BA8C5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70120" y="4191943"/>
                  <a:ext cx="550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92E564AE-60CC-9DFD-EA58-307F4A3E8832}"/>
                    </a:ext>
                  </a:extLst>
                </p14:cNvPr>
                <p14:cNvContentPartPr/>
                <p14:nvPr/>
              </p14:nvContentPartPr>
              <p14:xfrm>
                <a:off x="5546160" y="4142623"/>
                <a:ext cx="23040" cy="2394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92E564AE-60CC-9DFD-EA58-307F4A3E883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540040" y="4136503"/>
                  <a:ext cx="352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050A0A1-185F-DFAE-9608-AC3DF3EBC359}"/>
                    </a:ext>
                  </a:extLst>
                </p14:cNvPr>
                <p14:cNvContentPartPr/>
                <p14:nvPr/>
              </p14:nvContentPartPr>
              <p14:xfrm>
                <a:off x="5626800" y="4273303"/>
                <a:ext cx="219240" cy="2163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050A0A1-185F-DFAE-9608-AC3DF3EBC35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20680" y="4267183"/>
                  <a:ext cx="2314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8128B4AD-847F-9CE2-E01E-972B57F2FBAC}"/>
                    </a:ext>
                  </a:extLst>
                </p14:cNvPr>
                <p14:cNvContentPartPr/>
                <p14:nvPr/>
              </p14:nvContentPartPr>
              <p14:xfrm>
                <a:off x="5877000" y="4170703"/>
                <a:ext cx="197280" cy="1915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8128B4AD-847F-9CE2-E01E-972B57F2FBA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70880" y="4164583"/>
                  <a:ext cx="209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D462BE3-DDD1-992F-D837-9A8B8683010B}"/>
                    </a:ext>
                  </a:extLst>
                </p14:cNvPr>
                <p14:cNvContentPartPr/>
                <p14:nvPr/>
              </p14:nvContentPartPr>
              <p14:xfrm>
                <a:off x="5994720" y="4096903"/>
                <a:ext cx="250200" cy="2797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D462BE3-DDD1-992F-D837-9A8B868301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988600" y="4090783"/>
                  <a:ext cx="26244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DE7C6380-592B-134C-BFD4-27CB574EAFD8}"/>
                    </a:ext>
                  </a:extLst>
                </p14:cNvPr>
                <p14:cNvContentPartPr/>
                <p14:nvPr/>
              </p14:nvContentPartPr>
              <p14:xfrm>
                <a:off x="6478200" y="4185823"/>
                <a:ext cx="23040" cy="1274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DE7C6380-592B-134C-BFD4-27CB574EAFD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472080" y="4179703"/>
                  <a:ext cx="352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18FC68E-C37B-D365-7787-11D0A6EF647D}"/>
                    </a:ext>
                  </a:extLst>
                </p14:cNvPr>
                <p14:cNvContentPartPr/>
                <p14:nvPr/>
              </p14:nvContentPartPr>
              <p14:xfrm>
                <a:off x="6414120" y="4206343"/>
                <a:ext cx="149040" cy="410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18FC68E-C37B-D365-7787-11D0A6EF647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08000" y="4200223"/>
                  <a:ext cx="161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26B6468-C7AB-6F1D-C711-1A74DA5AA8C3}"/>
                    </a:ext>
                  </a:extLst>
                </p14:cNvPr>
                <p14:cNvContentPartPr/>
                <p14:nvPr/>
              </p14:nvContentPartPr>
              <p14:xfrm>
                <a:off x="6796440" y="4054783"/>
                <a:ext cx="31680" cy="174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26B6468-C7AB-6F1D-C711-1A74DA5AA8C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790320" y="4048663"/>
                  <a:ext cx="43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7A01B0D-5B77-CE77-375E-4C3374FEE969}"/>
                    </a:ext>
                  </a:extLst>
                </p14:cNvPr>
                <p14:cNvContentPartPr/>
                <p14:nvPr/>
              </p14:nvContentPartPr>
              <p14:xfrm>
                <a:off x="6892200" y="4138663"/>
                <a:ext cx="178200" cy="1627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7A01B0D-5B77-CE77-375E-4C3374FEE96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886080" y="4132543"/>
                  <a:ext cx="1904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F61B87C-D72B-4764-950F-7F3393DF5CC1}"/>
                    </a:ext>
                  </a:extLst>
                </p14:cNvPr>
                <p14:cNvContentPartPr/>
                <p14:nvPr/>
              </p14:nvContentPartPr>
              <p14:xfrm>
                <a:off x="7168320" y="3968023"/>
                <a:ext cx="182520" cy="2124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F61B87C-D72B-4764-950F-7F3393DF5CC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62200" y="3961903"/>
                  <a:ext cx="1947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946A668-AF99-5C8C-E7C2-945344C377C6}"/>
                    </a:ext>
                  </a:extLst>
                </p14:cNvPr>
                <p14:cNvContentPartPr/>
                <p14:nvPr/>
              </p14:nvContentPartPr>
              <p14:xfrm>
                <a:off x="7259760" y="3964783"/>
                <a:ext cx="162360" cy="1382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946A668-AF99-5C8C-E7C2-945344C377C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253640" y="3958663"/>
                  <a:ext cx="174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B003DAC-97F1-DC20-F061-541DFD97E738}"/>
                    </a:ext>
                  </a:extLst>
                </p14:cNvPr>
                <p14:cNvContentPartPr/>
                <p14:nvPr/>
              </p14:nvContentPartPr>
              <p14:xfrm>
                <a:off x="7343640" y="3914023"/>
                <a:ext cx="146520" cy="2854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B003DAC-97F1-DC20-F061-541DFD97E73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337520" y="3907903"/>
                  <a:ext cx="1587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52195829-8E70-B0F7-F809-F850D25BBEDE}"/>
                    </a:ext>
                  </a:extLst>
                </p14:cNvPr>
                <p14:cNvContentPartPr/>
                <p14:nvPr/>
              </p14:nvContentPartPr>
              <p14:xfrm>
                <a:off x="6657120" y="3999343"/>
                <a:ext cx="75960" cy="3762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52195829-8E70-B0F7-F809-F850D25BBED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51000" y="3993223"/>
                  <a:ext cx="882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299A93FD-210F-BA04-46ED-041DCF95DC50}"/>
                    </a:ext>
                  </a:extLst>
                </p14:cNvPr>
                <p14:cNvContentPartPr/>
                <p14:nvPr/>
              </p14:nvContentPartPr>
              <p14:xfrm>
                <a:off x="7477200" y="3740863"/>
                <a:ext cx="117000" cy="1843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299A93FD-210F-BA04-46ED-041DCF95DC5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71080" y="3734743"/>
                  <a:ext cx="129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C9224E8-A48B-97CF-7889-3B50C66FFA26}"/>
                    </a:ext>
                  </a:extLst>
                </p14:cNvPr>
                <p14:cNvContentPartPr/>
                <p14:nvPr/>
              </p14:nvContentPartPr>
              <p14:xfrm>
                <a:off x="6909840" y="3801343"/>
                <a:ext cx="389520" cy="673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C9224E8-A48B-97CF-7889-3B50C66FFA2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03720" y="3795223"/>
                  <a:ext cx="401760" cy="68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1B73D93-FD65-D159-8C04-CA92514EA9C6}"/>
                    </a:ext>
                  </a:extLst>
                </p14:cNvPr>
                <p14:cNvContentPartPr/>
                <p14:nvPr/>
              </p14:nvContentPartPr>
              <p14:xfrm>
                <a:off x="6833880" y="3935263"/>
                <a:ext cx="355680" cy="265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1B73D93-FD65-D159-8C04-CA92514EA9C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27760" y="3929143"/>
                  <a:ext cx="3679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2155A86-3461-DE00-024C-3CB7BD2604CD}"/>
                    </a:ext>
                  </a:extLst>
                </p14:cNvPr>
                <p14:cNvContentPartPr/>
                <p14:nvPr/>
              </p14:nvContentPartPr>
              <p14:xfrm>
                <a:off x="1419480" y="4182583"/>
                <a:ext cx="121320" cy="160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2155A86-3461-DE00-024C-3CB7BD2604C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13360" y="4176463"/>
                  <a:ext cx="133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34A632F-0B74-65AA-986F-0A3FBA5CAB0D}"/>
                    </a:ext>
                  </a:extLst>
                </p14:cNvPr>
                <p14:cNvContentPartPr/>
                <p14:nvPr/>
              </p14:nvContentPartPr>
              <p14:xfrm>
                <a:off x="1612800" y="4177903"/>
                <a:ext cx="72000" cy="122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34A632F-0B74-65AA-986F-0A3FBA5CAB0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06680" y="4171783"/>
                  <a:ext cx="842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14EFBA1-180C-A3DA-135B-6BCF441842A0}"/>
                    </a:ext>
                  </a:extLst>
                </p14:cNvPr>
                <p14:cNvContentPartPr/>
                <p14:nvPr/>
              </p14:nvContentPartPr>
              <p14:xfrm>
                <a:off x="1564920" y="4236223"/>
                <a:ext cx="105480" cy="54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14EFBA1-180C-A3DA-135B-6BCF441842A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558800" y="4230103"/>
                  <a:ext cx="117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037C850-A364-05B2-26AC-2992DE01E0AA}"/>
                    </a:ext>
                  </a:extLst>
                </p14:cNvPr>
                <p14:cNvContentPartPr/>
                <p14:nvPr/>
              </p14:nvContentPartPr>
              <p14:xfrm>
                <a:off x="1696320" y="4139743"/>
                <a:ext cx="54360" cy="2019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037C850-A364-05B2-26AC-2992DE01E0A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690200" y="4133623"/>
                  <a:ext cx="66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623DCA6-35B9-40BB-6649-60DD251673B2}"/>
                    </a:ext>
                  </a:extLst>
                </p14:cNvPr>
                <p14:cNvContentPartPr/>
                <p14:nvPr/>
              </p14:nvContentPartPr>
              <p14:xfrm>
                <a:off x="1792440" y="4158463"/>
                <a:ext cx="215640" cy="1497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623DCA6-35B9-40BB-6649-60DD251673B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786320" y="4152343"/>
                  <a:ext cx="227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7DEA147-BEC8-1BAB-4752-250B5859937E}"/>
                    </a:ext>
                  </a:extLst>
                </p14:cNvPr>
                <p14:cNvContentPartPr/>
                <p14:nvPr/>
              </p14:nvContentPartPr>
              <p14:xfrm>
                <a:off x="2057400" y="4074943"/>
                <a:ext cx="11880" cy="1695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7DEA147-BEC8-1BAB-4752-250B5859937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051280" y="4068823"/>
                  <a:ext cx="24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0FA1303-9791-2F8C-C290-BC7114762DA0}"/>
                    </a:ext>
                  </a:extLst>
                </p14:cNvPr>
                <p14:cNvContentPartPr/>
                <p14:nvPr/>
              </p14:nvContentPartPr>
              <p14:xfrm>
                <a:off x="2121120" y="4087903"/>
                <a:ext cx="116280" cy="230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0FA1303-9791-2F8C-C290-BC7114762DA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115000" y="4081783"/>
                  <a:ext cx="1285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133DF00-BF6E-21E4-10DD-BB1C47C8DDA4}"/>
                    </a:ext>
                  </a:extLst>
                </p14:cNvPr>
                <p14:cNvContentPartPr/>
                <p14:nvPr/>
              </p14:nvContentPartPr>
              <p14:xfrm>
                <a:off x="2268000" y="4036063"/>
                <a:ext cx="28440" cy="2109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133DF00-BF6E-21E4-10DD-BB1C47C8DDA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261880" y="4029943"/>
                  <a:ext cx="40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4A0B42F-CFE0-3F65-C39A-1EF7AFFF16F5}"/>
                    </a:ext>
                  </a:extLst>
                </p14:cNvPr>
                <p14:cNvContentPartPr/>
                <p14:nvPr/>
              </p14:nvContentPartPr>
              <p14:xfrm>
                <a:off x="2319840" y="4104823"/>
                <a:ext cx="85680" cy="1177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4A0B42F-CFE0-3F65-C39A-1EF7AFFF16F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13720" y="4098703"/>
                  <a:ext cx="97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C02C7D5-94CA-EDE9-400B-A6E9F8E028FA}"/>
                    </a:ext>
                  </a:extLst>
                </p14:cNvPr>
                <p14:cNvContentPartPr/>
                <p14:nvPr/>
              </p14:nvContentPartPr>
              <p14:xfrm>
                <a:off x="2427120" y="4118143"/>
                <a:ext cx="130680" cy="1062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C02C7D5-94CA-EDE9-400B-A6E9F8E028F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21000" y="4112023"/>
                  <a:ext cx="142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CBE1E11-7382-BFB3-4DFE-A6A61C2444B2}"/>
                    </a:ext>
                  </a:extLst>
                </p14:cNvPr>
                <p14:cNvContentPartPr/>
                <p14:nvPr/>
              </p14:nvContentPartPr>
              <p14:xfrm>
                <a:off x="2540160" y="4005103"/>
                <a:ext cx="99720" cy="2854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CBE1E11-7382-BFB3-4DFE-A6A61C2444B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34040" y="3998983"/>
                  <a:ext cx="1119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99B2983-8D11-83C7-8FAA-468AE3FA35B9}"/>
                    </a:ext>
                  </a:extLst>
                </p14:cNvPr>
                <p14:cNvContentPartPr/>
                <p14:nvPr/>
              </p14:nvContentPartPr>
              <p14:xfrm>
                <a:off x="2626200" y="4016983"/>
                <a:ext cx="81000" cy="122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99B2983-8D11-83C7-8FAA-468AE3FA35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20080" y="4010863"/>
                  <a:ext cx="93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7B0CDE7-63B8-E862-C8D0-51174E4D0F86}"/>
                    </a:ext>
                  </a:extLst>
                </p14:cNvPr>
                <p14:cNvContentPartPr/>
                <p14:nvPr/>
              </p14:nvContentPartPr>
              <p14:xfrm>
                <a:off x="2761560" y="3951463"/>
                <a:ext cx="43560" cy="294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7B0CDE7-63B8-E862-C8D0-51174E4D0F8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755440" y="3945343"/>
                  <a:ext cx="558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767F57D-9AF3-506D-E58C-977C4CB8209E}"/>
                    </a:ext>
                  </a:extLst>
                </p14:cNvPr>
                <p14:cNvContentPartPr/>
                <p14:nvPr/>
              </p14:nvContentPartPr>
              <p14:xfrm>
                <a:off x="3110400" y="4043623"/>
                <a:ext cx="139320" cy="324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767F57D-9AF3-506D-E58C-977C4CB8209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04280" y="4037503"/>
                  <a:ext cx="151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429C26F-CEFD-540C-EDB9-68056C1B229D}"/>
                    </a:ext>
                  </a:extLst>
                </p14:cNvPr>
                <p14:cNvContentPartPr/>
                <p14:nvPr/>
              </p14:nvContentPartPr>
              <p14:xfrm>
                <a:off x="3129840" y="4106623"/>
                <a:ext cx="127800" cy="140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429C26F-CEFD-540C-EDB9-68056C1B229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23720" y="4100503"/>
                  <a:ext cx="140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51053A2-5C2E-63C2-7ED4-ECFA5AEACBE1}"/>
                    </a:ext>
                  </a:extLst>
                </p14:cNvPr>
                <p14:cNvContentPartPr/>
                <p14:nvPr/>
              </p14:nvContentPartPr>
              <p14:xfrm>
                <a:off x="3551040" y="3951103"/>
                <a:ext cx="115200" cy="1501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51053A2-5C2E-63C2-7ED4-ECFA5AEACBE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44920" y="3944983"/>
                  <a:ext cx="127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0A673E9-0319-3DFD-A17A-DE168FB4E45B}"/>
                    </a:ext>
                  </a:extLst>
                </p14:cNvPr>
                <p14:cNvContentPartPr/>
                <p14:nvPr/>
              </p14:nvContentPartPr>
              <p14:xfrm>
                <a:off x="3735720" y="3927703"/>
                <a:ext cx="82080" cy="1735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0A673E9-0319-3DFD-A17A-DE168FB4E45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29600" y="3921583"/>
                  <a:ext cx="94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852FCDD-BD99-9590-2322-05A39D6B84AA}"/>
                    </a:ext>
                  </a:extLst>
                </p14:cNvPr>
                <p14:cNvContentPartPr/>
                <p14:nvPr/>
              </p14:nvContentPartPr>
              <p14:xfrm>
                <a:off x="3691440" y="3968023"/>
                <a:ext cx="132840" cy="1080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852FCDD-BD99-9590-2322-05A39D6B84A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85320" y="3961903"/>
                  <a:ext cx="145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6BEC75D-1AE6-02E4-1DA7-A6AE7E422798}"/>
                    </a:ext>
                  </a:extLst>
                </p14:cNvPr>
                <p14:cNvContentPartPr/>
                <p14:nvPr/>
              </p14:nvContentPartPr>
              <p14:xfrm>
                <a:off x="3894840" y="3845263"/>
                <a:ext cx="66240" cy="2898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6BEC75D-1AE6-02E4-1DA7-A6AE7E42279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888720" y="3839143"/>
                  <a:ext cx="784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0CF919F-15ED-43A0-4473-686ADE9E8D58}"/>
                    </a:ext>
                  </a:extLst>
                </p14:cNvPr>
                <p14:cNvContentPartPr/>
                <p14:nvPr/>
              </p14:nvContentPartPr>
              <p14:xfrm>
                <a:off x="1791000" y="4644103"/>
                <a:ext cx="7560" cy="84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0CF919F-15ED-43A0-4473-686ADE9E8D5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84880" y="4637983"/>
                  <a:ext cx="198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1FFC643-C1A2-F6A3-87D6-E6482617C6ED}"/>
                    </a:ext>
                  </a:extLst>
                </p14:cNvPr>
                <p14:cNvContentPartPr/>
                <p14:nvPr/>
              </p14:nvContentPartPr>
              <p14:xfrm>
                <a:off x="1776240" y="4578583"/>
                <a:ext cx="138600" cy="2386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1FFC643-C1A2-F6A3-87D6-E6482617C6E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70120" y="4572463"/>
                  <a:ext cx="150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7F028CA-553C-3727-7C97-F32283878A67}"/>
                    </a:ext>
                  </a:extLst>
                </p14:cNvPr>
                <p14:cNvContentPartPr/>
                <p14:nvPr/>
              </p14:nvContentPartPr>
              <p14:xfrm>
                <a:off x="2005560" y="4634743"/>
                <a:ext cx="75960" cy="1123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7F028CA-553C-3727-7C97-F32283878A6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99440" y="4628623"/>
                  <a:ext cx="882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C6BF6B4-294F-0963-7B14-923373D87D51}"/>
                    </a:ext>
                  </a:extLst>
                </p14:cNvPr>
                <p14:cNvContentPartPr/>
                <p14:nvPr/>
              </p14:nvContentPartPr>
              <p14:xfrm>
                <a:off x="2210400" y="4558063"/>
                <a:ext cx="20880" cy="1548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C6BF6B4-294F-0963-7B14-923373D87D51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04280" y="4551943"/>
                  <a:ext cx="33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EA5432F-87C2-76FD-3E2E-30767CDDCE2A}"/>
                    </a:ext>
                  </a:extLst>
                </p14:cNvPr>
                <p14:cNvContentPartPr/>
                <p14:nvPr/>
              </p14:nvContentPartPr>
              <p14:xfrm>
                <a:off x="2271960" y="4492903"/>
                <a:ext cx="128520" cy="310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EA5432F-87C2-76FD-3E2E-30767CDDCE2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65840" y="4486783"/>
                  <a:ext cx="1407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DCC4128-328F-F0BE-3968-CB9FA63E809B}"/>
                    </a:ext>
                  </a:extLst>
                </p14:cNvPr>
                <p14:cNvContentPartPr/>
                <p14:nvPr/>
              </p14:nvContentPartPr>
              <p14:xfrm>
                <a:off x="2498400" y="4584703"/>
                <a:ext cx="68400" cy="1285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DCC4128-328F-F0BE-3968-CB9FA63E809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492280" y="4578583"/>
                  <a:ext cx="80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B31454E-F921-7420-8EF4-DC512F33BFE5}"/>
                    </a:ext>
                  </a:extLst>
                </p14:cNvPr>
                <p14:cNvContentPartPr/>
                <p14:nvPr/>
              </p14:nvContentPartPr>
              <p14:xfrm>
                <a:off x="2697480" y="4495423"/>
                <a:ext cx="23760" cy="1620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B31454E-F921-7420-8EF4-DC512F33BFE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91360" y="4489303"/>
                  <a:ext cx="36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0349E7FF-4185-19BD-FDEE-1EBFB8DE05AD}"/>
                    </a:ext>
                  </a:extLst>
                </p14:cNvPr>
                <p14:cNvContentPartPr/>
                <p14:nvPr/>
              </p14:nvContentPartPr>
              <p14:xfrm>
                <a:off x="2766600" y="4635463"/>
                <a:ext cx="37800" cy="1090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0349E7FF-4185-19BD-FDEE-1EBFB8DE05A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60480" y="4629343"/>
                  <a:ext cx="50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206B5AD-F7E2-8574-31E7-0B90F6E3F4CE}"/>
                    </a:ext>
                  </a:extLst>
                </p14:cNvPr>
                <p14:cNvContentPartPr/>
                <p14:nvPr/>
              </p14:nvContentPartPr>
              <p14:xfrm>
                <a:off x="2765880" y="4437823"/>
                <a:ext cx="151560" cy="1843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206B5AD-F7E2-8574-31E7-0B90F6E3F4C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59760" y="4431703"/>
                  <a:ext cx="1638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5E8736D-CAD4-DB49-724C-C3978F71D8B6}"/>
                    </a:ext>
                  </a:extLst>
                </p14:cNvPr>
                <p14:cNvContentPartPr/>
                <p14:nvPr/>
              </p14:nvContentPartPr>
              <p14:xfrm>
                <a:off x="2971440" y="4395343"/>
                <a:ext cx="37080" cy="2379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5E8736D-CAD4-DB49-724C-C3978F71D8B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965320" y="4389223"/>
                  <a:ext cx="4932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F08CCC3-3CAD-A49F-F9AB-8036402C51F8}"/>
                    </a:ext>
                  </a:extLst>
                </p14:cNvPr>
                <p14:cNvContentPartPr/>
                <p14:nvPr/>
              </p14:nvContentPartPr>
              <p14:xfrm>
                <a:off x="3054240" y="4605583"/>
                <a:ext cx="53640" cy="90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F08CCC3-3CAD-A49F-F9AB-8036402C51F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48120" y="4599463"/>
                  <a:ext cx="65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89AC09F3-78A3-2DFC-BC46-0014F23782BE}"/>
                    </a:ext>
                  </a:extLst>
                </p14:cNvPr>
                <p14:cNvContentPartPr/>
                <p14:nvPr/>
              </p14:nvContentPartPr>
              <p14:xfrm>
                <a:off x="3389760" y="4531063"/>
                <a:ext cx="124200" cy="810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89AC09F3-78A3-2DFC-BC46-0014F23782B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83640" y="4524943"/>
                  <a:ext cx="136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30398F3-DD22-E0B0-CF91-F042F8007092}"/>
                    </a:ext>
                  </a:extLst>
                </p14:cNvPr>
                <p14:cNvContentPartPr/>
                <p14:nvPr/>
              </p14:nvContentPartPr>
              <p14:xfrm>
                <a:off x="2762640" y="4421983"/>
                <a:ext cx="159120" cy="3700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30398F3-DD22-E0B0-CF91-F042F800709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756520" y="4415863"/>
                  <a:ext cx="17136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95B5284-6E22-EC67-0932-0E64FB1C3BD8}"/>
                    </a:ext>
                  </a:extLst>
                </p14:cNvPr>
                <p14:cNvContentPartPr/>
                <p14:nvPr/>
              </p14:nvContentPartPr>
              <p14:xfrm>
                <a:off x="2752560" y="4368343"/>
                <a:ext cx="236160" cy="2772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95B5284-6E22-EC67-0932-0E64FB1C3BD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746440" y="4362223"/>
                  <a:ext cx="2484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4B0AD9AD-EE83-9983-D926-64CEF6E6EFAC}"/>
                    </a:ext>
                  </a:extLst>
                </p14:cNvPr>
                <p14:cNvContentPartPr/>
                <p14:nvPr/>
              </p14:nvContentPartPr>
              <p14:xfrm>
                <a:off x="3690000" y="4486423"/>
                <a:ext cx="111240" cy="1465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4B0AD9AD-EE83-9983-D926-64CEF6E6EFA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83880" y="4480303"/>
                  <a:ext cx="123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1FCABEA-135C-DA1F-268D-AEF21A491020}"/>
                    </a:ext>
                  </a:extLst>
                </p14:cNvPr>
                <p14:cNvContentPartPr/>
                <p14:nvPr/>
              </p14:nvContentPartPr>
              <p14:xfrm>
                <a:off x="3887640" y="4467343"/>
                <a:ext cx="63720" cy="1537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1FCABEA-135C-DA1F-268D-AEF21A49102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81520" y="4461223"/>
                  <a:ext cx="75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195FDCD-4D38-0D4D-A2C7-CAF19B1BB383}"/>
                    </a:ext>
                  </a:extLst>
                </p14:cNvPr>
                <p14:cNvContentPartPr/>
                <p14:nvPr/>
              </p14:nvContentPartPr>
              <p14:xfrm>
                <a:off x="3644280" y="4423063"/>
                <a:ext cx="280440" cy="2480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195FDCD-4D38-0D4D-A2C7-CAF19B1BB38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638160" y="4416943"/>
                  <a:ext cx="2926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FAF291D5-BC0E-B018-CAF0-8DCE63FB7934}"/>
                    </a:ext>
                  </a:extLst>
                </p14:cNvPr>
                <p14:cNvContentPartPr/>
                <p14:nvPr/>
              </p14:nvContentPartPr>
              <p14:xfrm>
                <a:off x="1222560" y="4676503"/>
                <a:ext cx="110160" cy="1476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FAF291D5-BC0E-B018-CAF0-8DCE63FB793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216440" y="4670383"/>
                  <a:ext cx="122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E27C6E91-76CF-87B6-17F2-6AB0AB5A4BDD}"/>
                    </a:ext>
                  </a:extLst>
                </p14:cNvPr>
                <p14:cNvContentPartPr/>
                <p14:nvPr/>
              </p14:nvContentPartPr>
              <p14:xfrm>
                <a:off x="1532520" y="4686943"/>
                <a:ext cx="5400" cy="99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E27C6E91-76CF-87B6-17F2-6AB0AB5A4BD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526400" y="4680823"/>
                  <a:ext cx="17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C67B87B-F92F-1567-0D8D-BC79B340CF74}"/>
                    </a:ext>
                  </a:extLst>
                </p14:cNvPr>
                <p14:cNvContentPartPr/>
                <p14:nvPr/>
              </p14:nvContentPartPr>
              <p14:xfrm>
                <a:off x="1473480" y="4715383"/>
                <a:ext cx="96480" cy="2592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C67B87B-F92F-1567-0D8D-BC79B340CF7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467360" y="4709263"/>
                  <a:ext cx="108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FA7746D-AEF4-2E58-B2EF-020F4B555948}"/>
                    </a:ext>
                  </a:extLst>
                </p14:cNvPr>
                <p14:cNvContentPartPr/>
                <p14:nvPr/>
              </p14:nvContentPartPr>
              <p14:xfrm>
                <a:off x="1193400" y="4645183"/>
                <a:ext cx="176760" cy="1450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FA7746D-AEF4-2E58-B2EF-020F4B55594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87280" y="4639063"/>
                  <a:ext cx="189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147254B-966A-0FF8-BB65-E330B53B7678}"/>
                    </a:ext>
                  </a:extLst>
                </p14:cNvPr>
                <p14:cNvContentPartPr/>
                <p14:nvPr/>
              </p14:nvContentPartPr>
              <p14:xfrm>
                <a:off x="1383120" y="5291743"/>
                <a:ext cx="167400" cy="306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147254B-966A-0FF8-BB65-E330B53B767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77000" y="5285623"/>
                  <a:ext cx="1796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75F61F2-A604-32F2-4F4A-6B4CCCF9D67A}"/>
                    </a:ext>
                  </a:extLst>
                </p14:cNvPr>
                <p14:cNvContentPartPr/>
                <p14:nvPr/>
              </p14:nvContentPartPr>
              <p14:xfrm>
                <a:off x="1421280" y="5214703"/>
                <a:ext cx="235440" cy="2509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75F61F2-A604-32F2-4F4A-6B4CCCF9D67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415160" y="5208583"/>
                  <a:ext cx="247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8442C6D-5788-402C-A693-EF1F4611C315}"/>
                    </a:ext>
                  </a:extLst>
                </p14:cNvPr>
                <p14:cNvContentPartPr/>
                <p14:nvPr/>
              </p14:nvContentPartPr>
              <p14:xfrm>
                <a:off x="2075760" y="5233783"/>
                <a:ext cx="34560" cy="1425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8442C6D-5788-402C-A693-EF1F4611C31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069640" y="5227663"/>
                  <a:ext cx="46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771C7A7-A155-96BA-D8EF-95FFC226791B}"/>
                    </a:ext>
                  </a:extLst>
                </p14:cNvPr>
                <p14:cNvContentPartPr/>
                <p14:nvPr/>
              </p14:nvContentPartPr>
              <p14:xfrm>
                <a:off x="2069280" y="5129023"/>
                <a:ext cx="4680" cy="21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771C7A7-A155-96BA-D8EF-95FFC226791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63160" y="5122903"/>
                  <a:ext cx="169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9F9EB6B-11FA-EA11-9CCA-F4577586D95F}"/>
                    </a:ext>
                  </a:extLst>
                </p14:cNvPr>
                <p14:cNvContentPartPr/>
                <p14:nvPr/>
              </p14:nvContentPartPr>
              <p14:xfrm>
                <a:off x="2197800" y="5345383"/>
                <a:ext cx="59400" cy="11268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9F9EB6B-11FA-EA11-9CCA-F4577586D95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191680" y="5339263"/>
                  <a:ext cx="716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44E852B6-FC24-155B-BD3D-6AD6A8A9C5DB}"/>
                    </a:ext>
                  </a:extLst>
                </p14:cNvPr>
                <p14:cNvContentPartPr/>
                <p14:nvPr/>
              </p14:nvContentPartPr>
              <p14:xfrm>
                <a:off x="2275920" y="5099863"/>
                <a:ext cx="359640" cy="1364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44E852B6-FC24-155B-BD3D-6AD6A8A9C5D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269800" y="5093743"/>
                  <a:ext cx="371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36498D3-3294-AEDF-D30B-65A753941796}"/>
                    </a:ext>
                  </a:extLst>
                </p14:cNvPr>
                <p14:cNvContentPartPr/>
                <p14:nvPr/>
              </p14:nvContentPartPr>
              <p14:xfrm>
                <a:off x="2538360" y="5289943"/>
                <a:ext cx="115920" cy="334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36498D3-3294-AEDF-D30B-65A75394179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532240" y="5283823"/>
                  <a:ext cx="128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50D4A47-4BD2-DA09-9AEA-A674A6AC8FE6}"/>
                    </a:ext>
                  </a:extLst>
                </p14:cNvPr>
                <p14:cNvContentPartPr/>
                <p14:nvPr/>
              </p14:nvContentPartPr>
              <p14:xfrm>
                <a:off x="3011400" y="4991143"/>
                <a:ext cx="69120" cy="3117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50D4A47-4BD2-DA09-9AEA-A674A6AC8FE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005280" y="4985023"/>
                  <a:ext cx="813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67CF7BF-CDE0-477B-062E-9F6DAABA3943}"/>
                    </a:ext>
                  </a:extLst>
                </p14:cNvPr>
                <p14:cNvContentPartPr/>
                <p14:nvPr/>
              </p14:nvContentPartPr>
              <p14:xfrm>
                <a:off x="3214080" y="5242423"/>
                <a:ext cx="87480" cy="1936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67CF7BF-CDE0-477B-062E-9F6DAABA394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207960" y="5236303"/>
                  <a:ext cx="99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89E76BD-AC13-33D6-3270-11FC81C53FA2}"/>
                    </a:ext>
                  </a:extLst>
                </p14:cNvPr>
                <p14:cNvContentPartPr/>
                <p14:nvPr/>
              </p14:nvContentPartPr>
              <p14:xfrm>
                <a:off x="3451320" y="5170063"/>
                <a:ext cx="101880" cy="345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89E76BD-AC13-33D6-3270-11FC81C53FA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45200" y="5163943"/>
                  <a:ext cx="114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DD8A9A7-4A12-99D8-019F-BB2FE8AD8637}"/>
                    </a:ext>
                  </a:extLst>
                </p14:cNvPr>
                <p14:cNvContentPartPr/>
                <p14:nvPr/>
              </p14:nvContentPartPr>
              <p14:xfrm>
                <a:off x="3711600" y="5014183"/>
                <a:ext cx="89640" cy="2498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DD8A9A7-4A12-99D8-019F-BB2FE8AD863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705480" y="5008063"/>
                  <a:ext cx="1018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BC7D3DD-C268-FB13-7596-69B8361A835E}"/>
                    </a:ext>
                  </a:extLst>
                </p14:cNvPr>
                <p14:cNvContentPartPr/>
                <p14:nvPr/>
              </p14:nvContentPartPr>
              <p14:xfrm>
                <a:off x="3965040" y="5073223"/>
                <a:ext cx="18360" cy="13392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BC7D3DD-C268-FB13-7596-69B8361A835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958920" y="5067103"/>
                  <a:ext cx="30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AC469E87-E52B-5CF4-DD4E-5892A6C31E25}"/>
                    </a:ext>
                  </a:extLst>
                </p14:cNvPr>
                <p14:cNvContentPartPr/>
                <p14:nvPr/>
              </p14:nvContentPartPr>
              <p14:xfrm>
                <a:off x="3916800" y="4978903"/>
                <a:ext cx="171000" cy="1717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AC469E87-E52B-5CF4-DD4E-5892A6C31E2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910680" y="4972783"/>
                  <a:ext cx="183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315619E-33EF-5428-FA71-948D16D12E8A}"/>
                    </a:ext>
                  </a:extLst>
                </p14:cNvPr>
                <p14:cNvContentPartPr/>
                <p14:nvPr/>
              </p14:nvContentPartPr>
              <p14:xfrm>
                <a:off x="4235400" y="5048383"/>
                <a:ext cx="174960" cy="16092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315619E-33EF-5428-FA71-948D16D12E8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229280" y="5042263"/>
                  <a:ext cx="187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2670D550-B046-2D39-9B59-56ADAB54F978}"/>
                    </a:ext>
                  </a:extLst>
                </p14:cNvPr>
                <p14:cNvContentPartPr/>
                <p14:nvPr/>
              </p14:nvContentPartPr>
              <p14:xfrm>
                <a:off x="4650120" y="4889623"/>
                <a:ext cx="58680" cy="2635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2670D550-B046-2D39-9B59-56ADAB54F97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644000" y="4883503"/>
                  <a:ext cx="7092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D618B3E-E4FB-926B-DD7E-0AD7E1D4C960}"/>
                    </a:ext>
                  </a:extLst>
                </p14:cNvPr>
                <p14:cNvContentPartPr/>
                <p14:nvPr/>
              </p14:nvContentPartPr>
              <p14:xfrm>
                <a:off x="4859640" y="4853263"/>
                <a:ext cx="11160" cy="54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D618B3E-E4FB-926B-DD7E-0AD7E1D4C96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853520" y="4847143"/>
                  <a:ext cx="234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CDA302C-3104-E6AA-049C-EE6FB9898566}"/>
                    </a:ext>
                  </a:extLst>
                </p14:cNvPr>
                <p14:cNvContentPartPr/>
                <p14:nvPr/>
              </p14:nvContentPartPr>
              <p14:xfrm>
                <a:off x="4858560" y="4951183"/>
                <a:ext cx="35640" cy="1634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CDA302C-3104-E6AA-049C-EE6FB989856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852440" y="4945063"/>
                  <a:ext cx="47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C9335A2-8BD9-E51D-46DD-0435DD14EC7A}"/>
                    </a:ext>
                  </a:extLst>
                </p14:cNvPr>
                <p14:cNvContentPartPr/>
                <p14:nvPr/>
              </p14:nvContentPartPr>
              <p14:xfrm>
                <a:off x="4965480" y="5077183"/>
                <a:ext cx="63720" cy="1432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C9335A2-8BD9-E51D-46DD-0435DD14EC7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959360" y="5071063"/>
                  <a:ext cx="75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214707F5-5F0A-881F-FF99-4D324CF5B297}"/>
                    </a:ext>
                  </a:extLst>
                </p14:cNvPr>
                <p14:cNvContentPartPr/>
                <p14:nvPr/>
              </p14:nvContentPartPr>
              <p14:xfrm>
                <a:off x="5098680" y="4889623"/>
                <a:ext cx="290520" cy="1724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214707F5-5F0A-881F-FF99-4D324CF5B297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092560" y="4883503"/>
                  <a:ext cx="302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BE2BAF44-3B1C-0C07-266B-B69C0CC73222}"/>
                    </a:ext>
                  </a:extLst>
                </p14:cNvPr>
                <p14:cNvContentPartPr/>
                <p14:nvPr/>
              </p14:nvContentPartPr>
              <p14:xfrm>
                <a:off x="5416560" y="4860463"/>
                <a:ext cx="195840" cy="207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BE2BAF44-3B1C-0C07-266B-B69C0CC7322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410440" y="4854343"/>
                  <a:ext cx="2080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EE7224B-391D-9180-FC56-5C202BCE8E01}"/>
                    </a:ext>
                  </a:extLst>
                </p14:cNvPr>
                <p14:cNvContentPartPr/>
                <p14:nvPr/>
              </p14:nvContentPartPr>
              <p14:xfrm>
                <a:off x="5775840" y="4970983"/>
                <a:ext cx="91800" cy="187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EE7224B-391D-9180-FC56-5C202BCE8E0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69720" y="4964863"/>
                  <a:ext cx="104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CE252197-79E4-2F66-143B-44F328771DC2}"/>
                    </a:ext>
                  </a:extLst>
                </p14:cNvPr>
                <p14:cNvContentPartPr/>
                <p14:nvPr/>
              </p14:nvContentPartPr>
              <p14:xfrm>
                <a:off x="6093000" y="4875583"/>
                <a:ext cx="122040" cy="1508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CE252197-79E4-2F66-143B-44F328771DC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086880" y="4869463"/>
                  <a:ext cx="134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835C066-5E82-6278-4CF5-5988530F7FE2}"/>
                    </a:ext>
                  </a:extLst>
                </p14:cNvPr>
                <p14:cNvContentPartPr/>
                <p14:nvPr/>
              </p14:nvContentPartPr>
              <p14:xfrm>
                <a:off x="6088680" y="4786303"/>
                <a:ext cx="16560" cy="8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835C066-5E82-6278-4CF5-5988530F7FE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082560" y="4780183"/>
                  <a:ext cx="28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BC26DCA-7741-1F2E-B89A-D021C1C9E724}"/>
                    </a:ext>
                  </a:extLst>
                </p14:cNvPr>
                <p14:cNvContentPartPr/>
                <p14:nvPr/>
              </p14:nvContentPartPr>
              <p14:xfrm>
                <a:off x="6250320" y="4746343"/>
                <a:ext cx="229680" cy="4068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BC26DCA-7741-1F2E-B89A-D021C1C9E72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244200" y="4740223"/>
                  <a:ext cx="24192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ECC9283-51B2-85FF-DD63-955DE2B760FC}"/>
                    </a:ext>
                  </a:extLst>
                </p14:cNvPr>
                <p14:cNvContentPartPr/>
                <p14:nvPr/>
              </p14:nvContentPartPr>
              <p14:xfrm>
                <a:off x="2564280" y="5954143"/>
                <a:ext cx="171000" cy="360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ECC9283-51B2-85FF-DD63-955DE2B760F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558160" y="5948023"/>
                  <a:ext cx="183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C1406275-D80E-8251-5C10-CFBD33D7CE75}"/>
                    </a:ext>
                  </a:extLst>
                </p14:cNvPr>
                <p14:cNvContentPartPr/>
                <p14:nvPr/>
              </p14:nvContentPartPr>
              <p14:xfrm>
                <a:off x="2605320" y="6056023"/>
                <a:ext cx="140400" cy="216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C1406275-D80E-8251-5C10-CFBD33D7CE7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599200" y="6049903"/>
                  <a:ext cx="152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BF52105-7A52-2961-3328-BE0525D9D3D9}"/>
                    </a:ext>
                  </a:extLst>
                </p14:cNvPr>
                <p14:cNvContentPartPr/>
                <p14:nvPr/>
              </p14:nvContentPartPr>
              <p14:xfrm>
                <a:off x="3038760" y="5813023"/>
                <a:ext cx="100800" cy="2210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BF52105-7A52-2961-3328-BE0525D9D3D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032640" y="5806903"/>
                  <a:ext cx="113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45B8C256-C9D6-38E9-35A7-755D9F54F042}"/>
                    </a:ext>
                  </a:extLst>
                </p14:cNvPr>
                <p14:cNvContentPartPr/>
                <p14:nvPr/>
              </p14:nvContentPartPr>
              <p14:xfrm>
                <a:off x="3269880" y="5821303"/>
                <a:ext cx="54360" cy="1404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45B8C256-C9D6-38E9-35A7-755D9F54F04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263760" y="5815183"/>
                  <a:ext cx="66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0552980A-382F-265E-6D31-4E570FFFA834}"/>
                    </a:ext>
                  </a:extLst>
                </p14:cNvPr>
                <p14:cNvContentPartPr/>
                <p14:nvPr/>
              </p14:nvContentPartPr>
              <p14:xfrm>
                <a:off x="3171600" y="5746063"/>
                <a:ext cx="72360" cy="10080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0552980A-382F-265E-6D31-4E570FFFA83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165480" y="5739943"/>
                  <a:ext cx="84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7EBFFFC-2D40-73DA-9429-80F8CB6DB320}"/>
                    </a:ext>
                  </a:extLst>
                </p14:cNvPr>
                <p14:cNvContentPartPr/>
                <p14:nvPr/>
              </p14:nvContentPartPr>
              <p14:xfrm>
                <a:off x="3344040" y="5819863"/>
                <a:ext cx="187200" cy="1170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7EBFFFC-2D40-73DA-9429-80F8CB6DB32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337920" y="5813743"/>
                  <a:ext cx="1994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E65E500C-6055-77FD-3CEF-7307BCCBFA35}"/>
                    </a:ext>
                  </a:extLst>
                </p14:cNvPr>
                <p14:cNvContentPartPr/>
                <p14:nvPr/>
              </p14:nvContentPartPr>
              <p14:xfrm>
                <a:off x="3683520" y="5749663"/>
                <a:ext cx="58680" cy="2134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E65E500C-6055-77FD-3CEF-7307BCCBFA3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677400" y="5743543"/>
                  <a:ext cx="70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6AA38746-999F-F51B-E787-90E7B19AD997}"/>
                    </a:ext>
                  </a:extLst>
                </p14:cNvPr>
                <p14:cNvContentPartPr/>
                <p14:nvPr/>
              </p14:nvContentPartPr>
              <p14:xfrm>
                <a:off x="3804480" y="5730943"/>
                <a:ext cx="140400" cy="2343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6AA38746-999F-F51B-E787-90E7B19AD99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798360" y="5724823"/>
                  <a:ext cx="152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CE1CA8E-EFD1-9CA5-328E-A2234BD92E28}"/>
                    </a:ext>
                  </a:extLst>
                </p14:cNvPr>
                <p14:cNvContentPartPr/>
                <p14:nvPr/>
              </p14:nvContentPartPr>
              <p14:xfrm>
                <a:off x="3875400" y="5683063"/>
                <a:ext cx="266760" cy="1868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CE1CA8E-EFD1-9CA5-328E-A2234BD92E2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869280" y="5676943"/>
                  <a:ext cx="2790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B3B77AC5-8540-B321-8E94-69018B823DFC}"/>
                    </a:ext>
                  </a:extLst>
                </p14:cNvPr>
                <p14:cNvContentPartPr/>
                <p14:nvPr/>
              </p14:nvContentPartPr>
              <p14:xfrm>
                <a:off x="4010760" y="5610703"/>
                <a:ext cx="309240" cy="29268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B3B77AC5-8540-B321-8E94-69018B823DF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004640" y="5604583"/>
                  <a:ext cx="3214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62688676-43BB-1342-DD85-DD16CF786ACC}"/>
                    </a:ext>
                  </a:extLst>
                </p14:cNvPr>
                <p14:cNvContentPartPr/>
                <p14:nvPr/>
              </p14:nvContentPartPr>
              <p14:xfrm>
                <a:off x="4371120" y="5698183"/>
                <a:ext cx="89640" cy="1166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62688676-43BB-1342-DD85-DD16CF786AC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365000" y="5692063"/>
                  <a:ext cx="101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B75ACE0-9563-CE94-280C-98E9AA2A72AA}"/>
                    </a:ext>
                  </a:extLst>
                </p14:cNvPr>
                <p14:cNvContentPartPr/>
                <p14:nvPr/>
              </p14:nvContentPartPr>
              <p14:xfrm>
                <a:off x="4671360" y="5536543"/>
                <a:ext cx="103680" cy="3186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B75ACE0-9563-CE94-280C-98E9AA2A72A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665240" y="5530423"/>
                  <a:ext cx="1159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3CD2377-926C-8D3A-5B45-2C8F4841B177}"/>
                    </a:ext>
                  </a:extLst>
                </p14:cNvPr>
                <p14:cNvContentPartPr/>
                <p14:nvPr/>
              </p14:nvContentPartPr>
              <p14:xfrm>
                <a:off x="6869520" y="5429983"/>
                <a:ext cx="171720" cy="2520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3CD2377-926C-8D3A-5B45-2C8F4841B17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863400" y="5423863"/>
                  <a:ext cx="183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B5CF7EFE-6907-7C77-5C62-968400EDA922}"/>
                    </a:ext>
                  </a:extLst>
                </p14:cNvPr>
                <p14:cNvContentPartPr/>
                <p14:nvPr/>
              </p14:nvContentPartPr>
              <p14:xfrm>
                <a:off x="6876000" y="5513863"/>
                <a:ext cx="145800" cy="475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B5CF7EFE-6907-7C77-5C62-968400EDA92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869880" y="5507743"/>
                  <a:ext cx="158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B56F0955-97CD-42C6-A874-E7B78724A4F4}"/>
                    </a:ext>
                  </a:extLst>
                </p14:cNvPr>
                <p14:cNvContentPartPr/>
                <p14:nvPr/>
              </p14:nvContentPartPr>
              <p14:xfrm>
                <a:off x="7286760" y="5282743"/>
                <a:ext cx="146880" cy="21096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B56F0955-97CD-42C6-A874-E7B78724A4F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280640" y="5276623"/>
                  <a:ext cx="1591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99701081-1E52-D508-6B4C-04E34C4E1DC5}"/>
                    </a:ext>
                  </a:extLst>
                </p14:cNvPr>
                <p14:cNvContentPartPr/>
                <p14:nvPr/>
              </p14:nvContentPartPr>
              <p14:xfrm>
                <a:off x="7607160" y="5242063"/>
                <a:ext cx="101880" cy="1951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99701081-1E52-D508-6B4C-04E34C4E1DC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601040" y="5235943"/>
                  <a:ext cx="114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0C34F1B-D12F-D91A-1F6C-A05DFDC85627}"/>
                    </a:ext>
                  </a:extLst>
                </p14:cNvPr>
                <p14:cNvContentPartPr/>
                <p14:nvPr/>
              </p14:nvContentPartPr>
              <p14:xfrm>
                <a:off x="7515360" y="5144143"/>
                <a:ext cx="294480" cy="2991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0C34F1B-D12F-D91A-1F6C-A05DFDC85627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509240" y="5138023"/>
                  <a:ext cx="3067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47502BD-84E5-D5C0-4FA8-91AAF50DB0BC}"/>
                    </a:ext>
                  </a:extLst>
                </p14:cNvPr>
                <p14:cNvContentPartPr/>
                <p14:nvPr/>
              </p14:nvContentPartPr>
              <p14:xfrm>
                <a:off x="4843440" y="5577943"/>
                <a:ext cx="92520" cy="1915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47502BD-84E5-D5C0-4FA8-91AAF50DB0B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837320" y="5571823"/>
                  <a:ext cx="1047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F4DEEF6-1D4F-361A-8BB5-F5CA7DD917B1}"/>
                    </a:ext>
                  </a:extLst>
                </p14:cNvPr>
                <p14:cNvContentPartPr/>
                <p14:nvPr/>
              </p14:nvContentPartPr>
              <p14:xfrm>
                <a:off x="5051520" y="5660743"/>
                <a:ext cx="60480" cy="140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F4DEEF6-1D4F-361A-8BB5-F5CA7DD917B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045400" y="5654623"/>
                  <a:ext cx="72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31481629-BA3E-3712-5680-AFCBE6489F15}"/>
                    </a:ext>
                  </a:extLst>
                </p14:cNvPr>
                <p14:cNvContentPartPr/>
                <p14:nvPr/>
              </p14:nvContentPartPr>
              <p14:xfrm>
                <a:off x="5200560" y="5523583"/>
                <a:ext cx="112680" cy="2282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31481629-BA3E-3712-5680-AFCBE6489F1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194440" y="5517463"/>
                  <a:ext cx="1249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CFB04F4-EB82-DAF6-73C3-3B9577E6C3EB}"/>
                    </a:ext>
                  </a:extLst>
                </p14:cNvPr>
                <p14:cNvContentPartPr/>
                <p14:nvPr/>
              </p14:nvContentPartPr>
              <p14:xfrm>
                <a:off x="5356440" y="5534743"/>
                <a:ext cx="132480" cy="239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CFB04F4-EB82-DAF6-73C3-3B9577E6C3E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350320" y="5528623"/>
                  <a:ext cx="144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DF1C231-587F-E0C6-8B0C-A4F8E055EB9C}"/>
                    </a:ext>
                  </a:extLst>
                </p14:cNvPr>
                <p14:cNvContentPartPr/>
                <p14:nvPr/>
              </p14:nvContentPartPr>
              <p14:xfrm>
                <a:off x="5410440" y="5522503"/>
                <a:ext cx="244800" cy="1396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DF1C231-587F-E0C6-8B0C-A4F8E055EB9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404320" y="5516383"/>
                  <a:ext cx="257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063424C-3B72-00F1-839D-FC153F9C733B}"/>
                    </a:ext>
                  </a:extLst>
                </p14:cNvPr>
                <p14:cNvContentPartPr/>
                <p14:nvPr/>
              </p14:nvContentPartPr>
              <p14:xfrm>
                <a:off x="5544000" y="5430343"/>
                <a:ext cx="249480" cy="27252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063424C-3B72-00F1-839D-FC153F9C733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537880" y="5424223"/>
                  <a:ext cx="261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10322DB-FF8A-CD0D-2685-FD3454AA11FF}"/>
                    </a:ext>
                  </a:extLst>
                </p14:cNvPr>
                <p14:cNvContentPartPr/>
                <p14:nvPr/>
              </p14:nvContentPartPr>
              <p14:xfrm>
                <a:off x="5928840" y="5568223"/>
                <a:ext cx="131760" cy="176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10322DB-FF8A-CD0D-2685-FD3454AA11F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922720" y="5562103"/>
                  <a:ext cx="144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126807FD-B5A8-9C5C-B0F6-F889FB46D90C}"/>
                    </a:ext>
                  </a:extLst>
                </p14:cNvPr>
                <p14:cNvContentPartPr/>
                <p14:nvPr/>
              </p14:nvContentPartPr>
              <p14:xfrm>
                <a:off x="6234120" y="5408023"/>
                <a:ext cx="85320" cy="2142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126807FD-B5A8-9C5C-B0F6-F889FB46D90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228000" y="5401903"/>
                  <a:ext cx="9756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433C8CC2-B833-8220-19BE-69920E2329CA}"/>
                    </a:ext>
                  </a:extLst>
                </p14:cNvPr>
                <p14:cNvContentPartPr/>
                <p14:nvPr/>
              </p14:nvContentPartPr>
              <p14:xfrm>
                <a:off x="6458040" y="5411263"/>
                <a:ext cx="56160" cy="1688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433C8CC2-B833-8220-19BE-69920E2329C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451920" y="5405143"/>
                  <a:ext cx="684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7F661485-D563-BCD4-B20A-0E9C45206C45}"/>
                    </a:ext>
                  </a:extLst>
                </p14:cNvPr>
                <p14:cNvContentPartPr/>
                <p14:nvPr/>
              </p14:nvContentPartPr>
              <p14:xfrm>
                <a:off x="6358680" y="5342863"/>
                <a:ext cx="195480" cy="2426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7F661485-D563-BCD4-B20A-0E9C45206C4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352560" y="5336743"/>
                  <a:ext cx="2077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9CE0841-F159-C36F-17AD-432076C341E2}"/>
                    </a:ext>
                  </a:extLst>
                </p14:cNvPr>
                <p14:cNvContentPartPr/>
                <p14:nvPr/>
              </p14:nvContentPartPr>
              <p14:xfrm>
                <a:off x="6611040" y="5309023"/>
                <a:ext cx="90720" cy="3369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9CE0841-F159-C36F-17AD-432076C341E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604920" y="5302903"/>
                  <a:ext cx="1029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5A704E7C-99BE-AC0E-528F-FA753887F1E0}"/>
                    </a:ext>
                  </a:extLst>
                </p14:cNvPr>
                <p14:cNvContentPartPr/>
                <p14:nvPr/>
              </p14:nvContentPartPr>
              <p14:xfrm>
                <a:off x="4904640" y="5865223"/>
                <a:ext cx="728640" cy="9144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5A704E7C-99BE-AC0E-528F-FA753887F1E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898520" y="5859103"/>
                  <a:ext cx="740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90F36DCA-B4CC-F323-BA74-6075F55773D5}"/>
                    </a:ext>
                  </a:extLst>
                </p14:cNvPr>
                <p14:cNvContentPartPr/>
                <p14:nvPr/>
              </p14:nvContentPartPr>
              <p14:xfrm>
                <a:off x="5735520" y="5647423"/>
                <a:ext cx="716760" cy="3139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90F36DCA-B4CC-F323-BA74-6075F55773D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729400" y="5641303"/>
                  <a:ext cx="7290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C6882D7-D522-6959-CE7B-3E98BF91677F}"/>
                    </a:ext>
                  </a:extLst>
                </p14:cNvPr>
                <p14:cNvContentPartPr/>
                <p14:nvPr/>
              </p14:nvContentPartPr>
              <p14:xfrm>
                <a:off x="5771880" y="5964583"/>
                <a:ext cx="96840" cy="1951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C6882D7-D522-6959-CE7B-3E98BF91677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65760" y="5958463"/>
                  <a:ext cx="109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7ABFD3B-E80C-919B-3332-9190C0275D05}"/>
                    </a:ext>
                  </a:extLst>
                </p14:cNvPr>
                <p14:cNvContentPartPr/>
                <p14:nvPr/>
              </p14:nvContentPartPr>
              <p14:xfrm>
                <a:off x="6003720" y="5955223"/>
                <a:ext cx="117720" cy="1202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7ABFD3B-E80C-919B-3332-9190C0275D0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97600" y="5949103"/>
                  <a:ext cx="1299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275C954-B778-45F6-F00D-8A26C07747F5}"/>
                    </a:ext>
                  </a:extLst>
                </p14:cNvPr>
                <p14:cNvContentPartPr/>
                <p14:nvPr/>
              </p14:nvContentPartPr>
              <p14:xfrm>
                <a:off x="2266560" y="6607903"/>
                <a:ext cx="135000" cy="151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275C954-B778-45F6-F00D-8A26C07747F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260440" y="6601783"/>
                  <a:ext cx="147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C046814-A4B2-551B-55E6-F6301F3719F6}"/>
                    </a:ext>
                  </a:extLst>
                </p14:cNvPr>
                <p14:cNvContentPartPr/>
                <p14:nvPr/>
              </p14:nvContentPartPr>
              <p14:xfrm>
                <a:off x="2293560" y="6540223"/>
                <a:ext cx="201600" cy="1836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C046814-A4B2-551B-55E6-F6301F3719F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87440" y="6534103"/>
                  <a:ext cx="213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B0BBE34-A9B3-0872-22C4-0CBDD900A13C}"/>
                    </a:ext>
                  </a:extLst>
                </p14:cNvPr>
                <p14:cNvContentPartPr/>
                <p14:nvPr/>
              </p14:nvContentPartPr>
              <p14:xfrm>
                <a:off x="2718360" y="6455263"/>
                <a:ext cx="135720" cy="2516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B0BBE34-A9B3-0872-22C4-0CBDD900A13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712240" y="6449143"/>
                  <a:ext cx="1479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2066659-2338-65F6-F331-BFD2F05CD52C}"/>
                    </a:ext>
                  </a:extLst>
                </p14:cNvPr>
                <p14:cNvContentPartPr/>
                <p14:nvPr/>
              </p14:nvContentPartPr>
              <p14:xfrm>
                <a:off x="2939760" y="6547423"/>
                <a:ext cx="123840" cy="1440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2066659-2338-65F6-F331-BFD2F05CD52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933640" y="6541303"/>
                  <a:ext cx="1360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9FA54343-4347-0633-2D10-2FC01103CBBF}"/>
                    </a:ext>
                  </a:extLst>
                </p14:cNvPr>
                <p14:cNvContentPartPr/>
                <p14:nvPr/>
              </p14:nvContentPartPr>
              <p14:xfrm>
                <a:off x="3036960" y="6379663"/>
                <a:ext cx="147240" cy="2541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9FA54343-4347-0633-2D10-2FC01103CBB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030840" y="6373543"/>
                  <a:ext cx="1594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5454AE22-BAB4-60C6-F29A-F6EBB83BE57C}"/>
                    </a:ext>
                  </a:extLst>
                </p14:cNvPr>
                <p14:cNvContentPartPr/>
                <p14:nvPr/>
              </p14:nvContentPartPr>
              <p14:xfrm>
                <a:off x="3172680" y="6538783"/>
                <a:ext cx="63720" cy="435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5454AE22-BAB4-60C6-F29A-F6EBB83BE57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166560" y="6532663"/>
                  <a:ext cx="75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497F432-B61A-C4A3-5FB9-50E5F1E5556A}"/>
                    </a:ext>
                  </a:extLst>
                </p14:cNvPr>
                <p14:cNvContentPartPr/>
                <p14:nvPr/>
              </p14:nvContentPartPr>
              <p14:xfrm>
                <a:off x="3230640" y="6331063"/>
                <a:ext cx="146160" cy="2570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497F432-B61A-C4A3-5FB9-50E5F1E5556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224520" y="6324943"/>
                  <a:ext cx="1584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6BEB7EBE-1BB2-9768-941E-F36F24F3E9A6}"/>
                    </a:ext>
                  </a:extLst>
                </p14:cNvPr>
                <p14:cNvContentPartPr/>
                <p14:nvPr/>
              </p14:nvContentPartPr>
              <p14:xfrm>
                <a:off x="3546720" y="6439783"/>
                <a:ext cx="204840" cy="27576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6BEB7EBE-1BB2-9768-941E-F36F24F3E9A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540600" y="6433663"/>
                  <a:ext cx="2170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E3145131-56E1-E9EC-7DBE-A29B9501E616}"/>
                    </a:ext>
                  </a:extLst>
                </p14:cNvPr>
                <p14:cNvContentPartPr/>
                <p14:nvPr/>
              </p14:nvContentPartPr>
              <p14:xfrm>
                <a:off x="3746160" y="6288943"/>
                <a:ext cx="292320" cy="2037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E3145131-56E1-E9EC-7DBE-A29B9501E61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740040" y="6282823"/>
                  <a:ext cx="304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01522970-7A43-F43D-F8DB-591B00D1D9CA}"/>
                    </a:ext>
                  </a:extLst>
                </p14:cNvPr>
                <p14:cNvContentPartPr/>
                <p14:nvPr/>
              </p14:nvContentPartPr>
              <p14:xfrm>
                <a:off x="4218840" y="6400543"/>
                <a:ext cx="174240" cy="1242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01522970-7A43-F43D-F8DB-591B00D1D9C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212720" y="6394423"/>
                  <a:ext cx="186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1E201B9-6D2B-5268-2D9D-C1115227989D}"/>
                    </a:ext>
                  </a:extLst>
                </p14:cNvPr>
                <p14:cNvContentPartPr/>
                <p14:nvPr/>
              </p14:nvContentPartPr>
              <p14:xfrm>
                <a:off x="4458960" y="6392263"/>
                <a:ext cx="189000" cy="903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1E201B9-6D2B-5268-2D9D-C1115227989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452840" y="6386143"/>
                  <a:ext cx="201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D392762C-AD9E-9E54-8B17-A68156F1BA21}"/>
                    </a:ext>
                  </a:extLst>
                </p14:cNvPr>
                <p14:cNvContentPartPr/>
                <p14:nvPr/>
              </p14:nvContentPartPr>
              <p14:xfrm>
                <a:off x="4842000" y="6284623"/>
                <a:ext cx="101880" cy="3153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D392762C-AD9E-9E54-8B17-A68156F1BA21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835880" y="6278503"/>
                  <a:ext cx="1141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66AF9CF-075B-B188-A28B-F750EAFEE4DD}"/>
                    </a:ext>
                  </a:extLst>
                </p14:cNvPr>
                <p14:cNvContentPartPr/>
                <p14:nvPr/>
              </p14:nvContentPartPr>
              <p14:xfrm>
                <a:off x="5013720" y="6334663"/>
                <a:ext cx="105480" cy="13392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66AF9CF-075B-B188-A28B-F750EAFEE4D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007600" y="6328543"/>
                  <a:ext cx="117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774E020E-A33D-3F49-58C0-660DAE2E3785}"/>
                    </a:ext>
                  </a:extLst>
                </p14:cNvPr>
                <p14:cNvContentPartPr/>
                <p14:nvPr/>
              </p14:nvContentPartPr>
              <p14:xfrm>
                <a:off x="5121720" y="6185263"/>
                <a:ext cx="106560" cy="2412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774E020E-A33D-3F49-58C0-660DAE2E378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115600" y="6179143"/>
                  <a:ext cx="118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B16AA22-998E-C88D-58B1-3512EB538B2B}"/>
                    </a:ext>
                  </a:extLst>
                </p14:cNvPr>
                <p14:cNvContentPartPr/>
                <p14:nvPr/>
              </p14:nvContentPartPr>
              <p14:xfrm>
                <a:off x="5300280" y="6316663"/>
                <a:ext cx="176040" cy="838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B16AA22-998E-C88D-58B1-3512EB538B2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294160" y="6310543"/>
                  <a:ext cx="188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81A12250-0E1C-BBA4-AAEE-51F1F47339CD}"/>
                    </a:ext>
                  </a:extLst>
                </p14:cNvPr>
                <p14:cNvContentPartPr/>
                <p14:nvPr/>
              </p14:nvContentPartPr>
              <p14:xfrm>
                <a:off x="5533200" y="6208303"/>
                <a:ext cx="318600" cy="20664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81A12250-0E1C-BBA4-AAEE-51F1F47339CD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527080" y="6202183"/>
                  <a:ext cx="330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7DDF120B-5B44-5809-39F3-E5F01EB09738}"/>
                    </a:ext>
                  </a:extLst>
                </p14:cNvPr>
                <p14:cNvContentPartPr/>
                <p14:nvPr/>
              </p14:nvContentPartPr>
              <p14:xfrm>
                <a:off x="6009840" y="6166543"/>
                <a:ext cx="120240" cy="2476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7DDF120B-5B44-5809-39F3-E5F01EB0973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003720" y="6160423"/>
                  <a:ext cx="132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8568348-27D8-98B6-58BD-F8C16B3FEFA6}"/>
                    </a:ext>
                  </a:extLst>
                </p14:cNvPr>
                <p14:cNvContentPartPr/>
                <p14:nvPr/>
              </p14:nvContentPartPr>
              <p14:xfrm>
                <a:off x="6138000" y="6243943"/>
                <a:ext cx="375480" cy="1584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8568348-27D8-98B6-58BD-F8C16B3FEFA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131880" y="6237823"/>
                  <a:ext cx="3877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2233AA4-EB17-3F06-1927-75B06A255ED4}"/>
                    </a:ext>
                  </a:extLst>
                </p14:cNvPr>
                <p14:cNvContentPartPr/>
                <p14:nvPr/>
              </p14:nvContentPartPr>
              <p14:xfrm>
                <a:off x="6409800" y="6313783"/>
                <a:ext cx="95040" cy="38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2233AA4-EB17-3F06-1927-75B06A255ED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403680" y="6307663"/>
                  <a:ext cx="107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F3110D7D-103A-9D3D-9BD7-E456471F4CAA}"/>
                    </a:ext>
                  </a:extLst>
                </p14:cNvPr>
                <p14:cNvContentPartPr/>
                <p14:nvPr/>
              </p14:nvContentPartPr>
              <p14:xfrm>
                <a:off x="6604920" y="6049903"/>
                <a:ext cx="230400" cy="3744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F3110D7D-103A-9D3D-9BD7-E456471F4CA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598800" y="6043783"/>
                  <a:ext cx="2426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2B13839-9E03-0D83-07BA-ACBA61C5480E}"/>
                    </a:ext>
                  </a:extLst>
                </p14:cNvPr>
                <p14:cNvContentPartPr/>
                <p14:nvPr/>
              </p14:nvContentPartPr>
              <p14:xfrm>
                <a:off x="6795360" y="6103903"/>
                <a:ext cx="155160" cy="1724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2B13839-9E03-0D83-07BA-ACBA61C5480E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789240" y="6097783"/>
                  <a:ext cx="167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1F1C797D-4E8E-3B1C-4914-7E04F863051F}"/>
                    </a:ext>
                  </a:extLst>
                </p14:cNvPr>
                <p14:cNvContentPartPr/>
                <p14:nvPr/>
              </p14:nvContentPartPr>
              <p14:xfrm>
                <a:off x="6933600" y="5974663"/>
                <a:ext cx="200160" cy="2545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1F1C797D-4E8E-3B1C-4914-7E04F863051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927480" y="5968543"/>
                  <a:ext cx="2124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EE3B165-88F9-80AD-D36A-0C13577F9942}"/>
                    </a:ext>
                  </a:extLst>
                </p14:cNvPr>
                <p14:cNvContentPartPr/>
                <p14:nvPr/>
              </p14:nvContentPartPr>
              <p14:xfrm>
                <a:off x="7072200" y="5987263"/>
                <a:ext cx="17280" cy="918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EE3B165-88F9-80AD-D36A-0C13577F994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066080" y="5981143"/>
                  <a:ext cx="29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05F5B6E7-79CC-51AE-B23A-A4D6D01B96C3}"/>
                    </a:ext>
                  </a:extLst>
                </p14:cNvPr>
                <p14:cNvContentPartPr/>
                <p14:nvPr/>
              </p14:nvContentPartPr>
              <p14:xfrm>
                <a:off x="7208640" y="6070063"/>
                <a:ext cx="254160" cy="27324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05F5B6E7-79CC-51AE-B23A-A4D6D01B96C3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202520" y="6063943"/>
                  <a:ext cx="2664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2C153D7-FCBF-6FCC-5945-84A185D372C1}"/>
                    </a:ext>
                  </a:extLst>
                </p14:cNvPr>
                <p14:cNvContentPartPr/>
                <p14:nvPr/>
              </p14:nvContentPartPr>
              <p14:xfrm>
                <a:off x="7555320" y="5879623"/>
                <a:ext cx="177120" cy="2617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2C153D7-FCBF-6FCC-5945-84A185D372C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549200" y="5873503"/>
                  <a:ext cx="189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8180EFED-00E7-E43B-D651-031B7B33F9A9}"/>
                    </a:ext>
                  </a:extLst>
                </p14:cNvPr>
                <p14:cNvContentPartPr/>
                <p14:nvPr/>
              </p14:nvContentPartPr>
              <p14:xfrm>
                <a:off x="7605720" y="6007063"/>
                <a:ext cx="372240" cy="813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8180EFED-00E7-E43B-D651-031B7B33F9A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599600" y="6000943"/>
                  <a:ext cx="384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BF679A2-5DA5-DC71-CA98-54AE76D78782}"/>
                    </a:ext>
                  </a:extLst>
                </p14:cNvPr>
                <p14:cNvContentPartPr/>
                <p14:nvPr/>
              </p14:nvContentPartPr>
              <p14:xfrm>
                <a:off x="7903080" y="5857663"/>
                <a:ext cx="214200" cy="2480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BF679A2-5DA5-DC71-CA98-54AE76D7878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896960" y="5851543"/>
                  <a:ext cx="2264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A9A46BDA-0DAC-29F8-C6D8-61AB03DD0482}"/>
                    </a:ext>
                  </a:extLst>
                </p14:cNvPr>
                <p14:cNvContentPartPr/>
                <p14:nvPr/>
              </p14:nvContentPartPr>
              <p14:xfrm>
                <a:off x="8115840" y="5894023"/>
                <a:ext cx="234360" cy="1130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A9A46BDA-0DAC-29F8-C6D8-61AB03DD048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109720" y="5887903"/>
                  <a:ext cx="246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BA4CD623-C69A-63EF-E967-DE2F6E342503}"/>
                    </a:ext>
                  </a:extLst>
                </p14:cNvPr>
                <p14:cNvContentPartPr/>
                <p14:nvPr/>
              </p14:nvContentPartPr>
              <p14:xfrm>
                <a:off x="7257600" y="6512863"/>
                <a:ext cx="245160" cy="1353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BA4CD623-C69A-63EF-E967-DE2F6E34250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251480" y="6506743"/>
                  <a:ext cx="257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4EC10B4-A423-CDE7-A6E7-DBDC2B2128EA}"/>
                    </a:ext>
                  </a:extLst>
                </p14:cNvPr>
                <p14:cNvContentPartPr/>
                <p14:nvPr/>
              </p14:nvContentPartPr>
              <p14:xfrm>
                <a:off x="7540200" y="6293263"/>
                <a:ext cx="243000" cy="3358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4EC10B4-A423-CDE7-A6E7-DBDC2B2128E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534080" y="6287143"/>
                  <a:ext cx="255240" cy="34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598112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FC979694-BA19-36C8-9B4D-588B65F283D5}"/>
              </a:ext>
            </a:extLst>
          </p:cNvPr>
          <p:cNvGrpSpPr/>
          <p:nvPr/>
        </p:nvGrpSpPr>
        <p:grpSpPr>
          <a:xfrm>
            <a:off x="324360" y="2690743"/>
            <a:ext cx="660240" cy="424440"/>
            <a:chOff x="324360" y="2690743"/>
            <a:chExt cx="660240" cy="4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AC32D8DF-725D-038A-FBEB-176D173EB9C3}"/>
                    </a:ext>
                  </a:extLst>
                </p14:cNvPr>
                <p14:cNvContentPartPr/>
                <p14:nvPr/>
              </p14:nvContentPartPr>
              <p14:xfrm>
                <a:off x="324360" y="2892343"/>
                <a:ext cx="106920" cy="2228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AC32D8DF-725D-038A-FBEB-176D173EB9C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8240" y="2886223"/>
                  <a:ext cx="119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99273C2-2A32-3AEB-87BB-A2A0A9689401}"/>
                    </a:ext>
                  </a:extLst>
                </p14:cNvPr>
                <p14:cNvContentPartPr/>
                <p14:nvPr/>
              </p14:nvContentPartPr>
              <p14:xfrm>
                <a:off x="574560" y="2970463"/>
                <a:ext cx="64080" cy="90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99273C2-2A32-3AEB-87BB-A2A0A96894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8440" y="2964343"/>
                  <a:ext cx="76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011CEA4-79D7-03E7-5699-35559D0300BC}"/>
                    </a:ext>
                  </a:extLst>
                </p14:cNvPr>
                <p14:cNvContentPartPr/>
                <p14:nvPr/>
              </p14:nvContentPartPr>
              <p14:xfrm>
                <a:off x="752400" y="2690743"/>
                <a:ext cx="232200" cy="4226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011CEA4-79D7-03E7-5699-35559D0300B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6280" y="2684623"/>
                  <a:ext cx="244440" cy="43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746DD7F1-C88D-EF17-FDAC-865D9F44FE6C}"/>
                  </a:ext>
                </a:extLst>
              </p14:cNvPr>
              <p14:cNvContentPartPr/>
              <p14:nvPr/>
            </p14:nvContentPartPr>
            <p14:xfrm>
              <a:off x="1247040" y="2778223"/>
              <a:ext cx="19800" cy="16200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746DD7F1-C88D-EF17-FDAC-865D9F44FE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40920" y="2772103"/>
                <a:ext cx="32040" cy="17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4" name="Gruppieren 423">
            <a:extLst>
              <a:ext uri="{FF2B5EF4-FFF2-40B4-BE49-F238E27FC236}">
                <a16:creationId xmlns:a16="http://schemas.microsoft.com/office/drawing/2014/main" id="{5F07C584-DC8B-3830-5C40-1DB3AA03558B}"/>
              </a:ext>
            </a:extLst>
          </p:cNvPr>
          <p:cNvGrpSpPr/>
          <p:nvPr/>
        </p:nvGrpSpPr>
        <p:grpSpPr>
          <a:xfrm>
            <a:off x="981720" y="767263"/>
            <a:ext cx="9789840" cy="4788360"/>
            <a:chOff x="981720" y="767263"/>
            <a:chExt cx="9789840" cy="478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365F9511-FB42-54F1-8AA6-DF7CCD4D77C5}"/>
                    </a:ext>
                  </a:extLst>
                </p14:cNvPr>
                <p14:cNvContentPartPr/>
                <p14:nvPr/>
              </p14:nvContentPartPr>
              <p14:xfrm>
                <a:off x="10398600" y="767263"/>
                <a:ext cx="372960" cy="32076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365F9511-FB42-54F1-8AA6-DF7CCD4D77C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392480" y="761143"/>
                  <a:ext cx="3852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8D3EE4E-D048-45C7-DE19-0CAEB31C662D}"/>
                    </a:ext>
                  </a:extLst>
                </p14:cNvPr>
                <p14:cNvContentPartPr/>
                <p14:nvPr/>
              </p14:nvContentPartPr>
              <p14:xfrm>
                <a:off x="1256400" y="2759143"/>
                <a:ext cx="16560" cy="2167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8D3EE4E-D048-45C7-DE19-0CAEB31C662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50280" y="2753023"/>
                  <a:ext cx="28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1BDF35FB-C12C-E820-37F8-456800AC6F55}"/>
                    </a:ext>
                  </a:extLst>
                </p14:cNvPr>
                <p14:cNvContentPartPr/>
                <p14:nvPr/>
              </p14:nvContentPartPr>
              <p14:xfrm>
                <a:off x="1251000" y="2748343"/>
                <a:ext cx="124920" cy="630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1BDF35FB-C12C-E820-37F8-456800AC6F5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44880" y="2742223"/>
                  <a:ext cx="137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4F5239C-FCE6-1656-7F48-7491A9E1886F}"/>
                    </a:ext>
                  </a:extLst>
                </p14:cNvPr>
                <p14:cNvContentPartPr/>
                <p14:nvPr/>
              </p14:nvContentPartPr>
              <p14:xfrm>
                <a:off x="1283760" y="2835463"/>
                <a:ext cx="87840" cy="1306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4F5239C-FCE6-1656-7F48-7491A9E1886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77640" y="2829343"/>
                  <a:ext cx="100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A836B22-25EB-DF0C-1828-F0E4381AFE64}"/>
                    </a:ext>
                  </a:extLst>
                </p14:cNvPr>
                <p14:cNvContentPartPr/>
                <p14:nvPr/>
              </p14:nvContentPartPr>
              <p14:xfrm>
                <a:off x="1441080" y="2822143"/>
                <a:ext cx="282600" cy="1303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A836B22-25EB-DF0C-1828-F0E4381AFE6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34960" y="2816023"/>
                  <a:ext cx="2948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1D38083-7F6B-BE81-9461-AFFED2CA553A}"/>
                    </a:ext>
                  </a:extLst>
                </p14:cNvPr>
                <p14:cNvContentPartPr/>
                <p14:nvPr/>
              </p14:nvContentPartPr>
              <p14:xfrm>
                <a:off x="1772640" y="2814943"/>
                <a:ext cx="110520" cy="799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1D38083-7F6B-BE81-9461-AFFED2CA553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66520" y="2808823"/>
                  <a:ext cx="122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DF15AD2-0A6C-E122-8143-672A63F0C26D}"/>
                    </a:ext>
                  </a:extLst>
                </p14:cNvPr>
                <p14:cNvContentPartPr/>
                <p14:nvPr/>
              </p14:nvContentPartPr>
              <p14:xfrm>
                <a:off x="1944360" y="2685343"/>
                <a:ext cx="219960" cy="4147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DF15AD2-0A6C-E122-8143-672A63F0C26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38240" y="2679223"/>
                  <a:ext cx="23220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8ED8BEFA-2FFA-892E-E03F-2BED9BA005BE}"/>
                    </a:ext>
                  </a:extLst>
                </p14:cNvPr>
                <p14:cNvContentPartPr/>
                <p14:nvPr/>
              </p14:nvContentPartPr>
              <p14:xfrm>
                <a:off x="2473200" y="2621263"/>
                <a:ext cx="99720" cy="2178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8ED8BEFA-2FFA-892E-E03F-2BED9BA005B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67080" y="2615143"/>
                  <a:ext cx="111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3CE1453A-159A-FF26-599B-350626558D65}"/>
                    </a:ext>
                  </a:extLst>
                </p14:cNvPr>
                <p14:cNvContentPartPr/>
                <p14:nvPr/>
              </p14:nvContentPartPr>
              <p14:xfrm>
                <a:off x="2539800" y="2717383"/>
                <a:ext cx="336240" cy="1227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3CE1453A-159A-FF26-599B-350626558D6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33680" y="2711263"/>
                  <a:ext cx="348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FD9E4A4-3DAA-CEFA-F481-0383F5E1937C}"/>
                    </a:ext>
                  </a:extLst>
                </p14:cNvPr>
                <p14:cNvContentPartPr/>
                <p14:nvPr/>
              </p14:nvContentPartPr>
              <p14:xfrm>
                <a:off x="2819160" y="2751583"/>
                <a:ext cx="64080" cy="122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FD9E4A4-3DAA-CEFA-F481-0383F5E193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13040" y="2745463"/>
                  <a:ext cx="76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345A9B57-67B4-A16D-C8DD-D98B37C540D9}"/>
                    </a:ext>
                  </a:extLst>
                </p14:cNvPr>
                <p14:cNvContentPartPr/>
                <p14:nvPr/>
              </p14:nvContentPartPr>
              <p14:xfrm>
                <a:off x="2939400" y="2573383"/>
                <a:ext cx="172440" cy="3531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345A9B57-67B4-A16D-C8DD-D98B37C540D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33280" y="2567263"/>
                  <a:ext cx="18468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B40EEBB0-55A9-3D18-7343-904E47921878}"/>
                    </a:ext>
                  </a:extLst>
                </p14:cNvPr>
                <p14:cNvContentPartPr/>
                <p14:nvPr/>
              </p14:nvContentPartPr>
              <p14:xfrm>
                <a:off x="3103200" y="2635303"/>
                <a:ext cx="13320" cy="403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B40EEBB0-55A9-3D18-7343-904E4792187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97080" y="2629183"/>
                  <a:ext cx="255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E23A3B3B-797F-2485-FC3E-9690645955A6}"/>
                    </a:ext>
                  </a:extLst>
                </p14:cNvPr>
                <p14:cNvContentPartPr/>
                <p14:nvPr/>
              </p14:nvContentPartPr>
              <p14:xfrm>
                <a:off x="3140640" y="2614783"/>
                <a:ext cx="206280" cy="2034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E23A3B3B-797F-2485-FC3E-9690645955A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34520" y="2608663"/>
                  <a:ext cx="218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D3213F0E-55AF-804C-4937-DBE4346DC1D0}"/>
                    </a:ext>
                  </a:extLst>
                </p14:cNvPr>
                <p14:cNvContentPartPr/>
                <p14:nvPr/>
              </p14:nvContentPartPr>
              <p14:xfrm>
                <a:off x="3404160" y="2661583"/>
                <a:ext cx="119520" cy="31716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D3213F0E-55AF-804C-4937-DBE4346DC1D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398040" y="2655463"/>
                  <a:ext cx="1317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EC3A026-352C-E5FF-B364-1E10ECBEBC63}"/>
                    </a:ext>
                  </a:extLst>
                </p14:cNvPr>
                <p14:cNvContentPartPr/>
                <p14:nvPr/>
              </p14:nvContentPartPr>
              <p14:xfrm>
                <a:off x="3778920" y="2520103"/>
                <a:ext cx="128520" cy="2412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EC3A026-352C-E5FF-B364-1E10ECBEBC6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72800" y="2513983"/>
                  <a:ext cx="140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B209AF6-0513-7607-547D-88E405314AC3}"/>
                    </a:ext>
                  </a:extLst>
                </p14:cNvPr>
                <p14:cNvContentPartPr/>
                <p14:nvPr/>
              </p14:nvContentPartPr>
              <p14:xfrm>
                <a:off x="3809880" y="2667703"/>
                <a:ext cx="322920" cy="576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B209AF6-0513-7607-547D-88E405314AC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03760" y="2661583"/>
                  <a:ext cx="335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59A2257-030A-B932-D36F-F72ABAF13689}"/>
                    </a:ext>
                  </a:extLst>
                </p14:cNvPr>
                <p14:cNvContentPartPr/>
                <p14:nvPr/>
              </p14:nvContentPartPr>
              <p14:xfrm>
                <a:off x="4138560" y="2590663"/>
                <a:ext cx="142920" cy="1468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59A2257-030A-B932-D36F-F72ABAF1368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32440" y="2584543"/>
                  <a:ext cx="1551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1B632DAA-797B-E643-52FB-4C5F0759918E}"/>
                    </a:ext>
                  </a:extLst>
                </p14:cNvPr>
                <p14:cNvContentPartPr/>
                <p14:nvPr/>
              </p14:nvContentPartPr>
              <p14:xfrm>
                <a:off x="4347720" y="2648263"/>
                <a:ext cx="186480" cy="759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1B632DAA-797B-E643-52FB-4C5F0759918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41600" y="2642143"/>
                  <a:ext cx="198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C960263-FFFC-3B24-2963-A8DBD5A8D725}"/>
                    </a:ext>
                  </a:extLst>
                </p14:cNvPr>
                <p14:cNvContentPartPr/>
                <p14:nvPr/>
              </p14:nvContentPartPr>
              <p14:xfrm>
                <a:off x="4762440" y="2446663"/>
                <a:ext cx="167760" cy="42012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C960263-FFFC-3B24-2963-A8DBD5A8D7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56320" y="2440543"/>
                  <a:ext cx="1800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B589113-2C14-A6BA-C36E-B5C97847617E}"/>
                    </a:ext>
                  </a:extLst>
                </p14:cNvPr>
                <p14:cNvContentPartPr/>
                <p14:nvPr/>
              </p14:nvContentPartPr>
              <p14:xfrm>
                <a:off x="4848840" y="2579863"/>
                <a:ext cx="236520" cy="1335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B589113-2C14-A6BA-C36E-B5C97847617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842720" y="2573743"/>
                  <a:ext cx="248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ECCB090A-5CC4-DAFF-F5FC-648AC53CEAC4}"/>
                    </a:ext>
                  </a:extLst>
                </p14:cNvPr>
                <p14:cNvContentPartPr/>
                <p14:nvPr/>
              </p14:nvContentPartPr>
              <p14:xfrm>
                <a:off x="5111280" y="2457463"/>
                <a:ext cx="105480" cy="2217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ECCB090A-5CC4-DAFF-F5FC-648AC53CEAC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05160" y="2451343"/>
                  <a:ext cx="1177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12059E4-90EC-3B8F-F976-8C7A08452A5A}"/>
                    </a:ext>
                  </a:extLst>
                </p14:cNvPr>
                <p14:cNvContentPartPr/>
                <p14:nvPr/>
              </p14:nvContentPartPr>
              <p14:xfrm>
                <a:off x="5271840" y="2530903"/>
                <a:ext cx="268560" cy="1159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12059E4-90EC-3B8F-F976-8C7A08452A5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65720" y="2524783"/>
                  <a:ext cx="280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822D022-E4A9-68D5-ACC6-96E86CAB795E}"/>
                    </a:ext>
                  </a:extLst>
                </p14:cNvPr>
                <p14:cNvContentPartPr/>
                <p14:nvPr/>
              </p14:nvContentPartPr>
              <p14:xfrm>
                <a:off x="981720" y="3367183"/>
                <a:ext cx="217800" cy="1116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822D022-E4A9-68D5-ACC6-96E86CAB795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75600" y="3361063"/>
                  <a:ext cx="2300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BCE93D6-5F01-1696-3403-E3E5EDDA78BE}"/>
                    </a:ext>
                  </a:extLst>
                </p14:cNvPr>
                <p14:cNvContentPartPr/>
                <p14:nvPr/>
              </p14:nvContentPartPr>
              <p14:xfrm>
                <a:off x="1170360" y="3269983"/>
                <a:ext cx="127440" cy="2232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BCE93D6-5F01-1696-3403-E3E5EDDA78B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64240" y="3263863"/>
                  <a:ext cx="139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CA5E5951-2D85-5626-EF93-BE1F626AB76A}"/>
                    </a:ext>
                  </a:extLst>
                </p14:cNvPr>
                <p14:cNvContentPartPr/>
                <p14:nvPr/>
              </p14:nvContentPartPr>
              <p14:xfrm>
                <a:off x="1515960" y="3184663"/>
                <a:ext cx="111960" cy="2023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CA5E5951-2D85-5626-EF93-BE1F626AB76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509840" y="3178543"/>
                  <a:ext cx="124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9107FCD-A50A-338E-3273-B15F640A3E95}"/>
                    </a:ext>
                  </a:extLst>
                </p14:cNvPr>
                <p14:cNvContentPartPr/>
                <p14:nvPr/>
              </p14:nvContentPartPr>
              <p14:xfrm>
                <a:off x="1668600" y="3214903"/>
                <a:ext cx="131760" cy="1126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9107FCD-A50A-338E-3273-B15F640A3E9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662480" y="3208783"/>
                  <a:ext cx="144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B36303C5-349C-60B8-3647-07B6A902D9B6}"/>
                    </a:ext>
                  </a:extLst>
                </p14:cNvPr>
                <p14:cNvContentPartPr/>
                <p14:nvPr/>
              </p14:nvContentPartPr>
              <p14:xfrm>
                <a:off x="1803600" y="3158743"/>
                <a:ext cx="126360" cy="1890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B36303C5-349C-60B8-3647-07B6A902D9B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797480" y="3152623"/>
                  <a:ext cx="1386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176963B-1753-7A64-2867-A456A5428EB4}"/>
                    </a:ext>
                  </a:extLst>
                </p14:cNvPr>
                <p14:cNvContentPartPr/>
                <p14:nvPr/>
              </p14:nvContentPartPr>
              <p14:xfrm>
                <a:off x="1853640" y="3243703"/>
                <a:ext cx="85680" cy="270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176963B-1753-7A64-2867-A456A5428EB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847520" y="3237583"/>
                  <a:ext cx="97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330ED29-1561-F955-3DF5-0E059592DE68}"/>
                    </a:ext>
                  </a:extLst>
                </p14:cNvPr>
                <p14:cNvContentPartPr/>
                <p14:nvPr/>
              </p14:nvContentPartPr>
              <p14:xfrm>
                <a:off x="2101320" y="3176383"/>
                <a:ext cx="366480" cy="1512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330ED29-1561-F955-3DF5-0E059592DE6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95200" y="3170263"/>
                  <a:ext cx="3787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4A4E0E8-9CC1-62C6-4FE9-DF85FED02C4F}"/>
                    </a:ext>
                  </a:extLst>
                </p14:cNvPr>
                <p14:cNvContentPartPr/>
                <p14:nvPr/>
              </p14:nvContentPartPr>
              <p14:xfrm>
                <a:off x="2529000" y="3096463"/>
                <a:ext cx="320040" cy="2091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4A4E0E8-9CC1-62C6-4FE9-DF85FED02C4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22880" y="3090343"/>
                  <a:ext cx="332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F0EC398F-2F9D-9D52-FF4F-7D9B6177143A}"/>
                    </a:ext>
                  </a:extLst>
                </p14:cNvPr>
                <p14:cNvContentPartPr/>
                <p14:nvPr/>
              </p14:nvContentPartPr>
              <p14:xfrm>
                <a:off x="3006000" y="3263503"/>
                <a:ext cx="6840" cy="745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F0EC398F-2F9D-9D52-FF4F-7D9B6177143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99880" y="3257383"/>
                  <a:ext cx="19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C8BE176-5139-7BAF-025D-EFD5BF385D56}"/>
                    </a:ext>
                  </a:extLst>
                </p14:cNvPr>
                <p14:cNvContentPartPr/>
                <p14:nvPr/>
              </p14:nvContentPartPr>
              <p14:xfrm>
                <a:off x="3117240" y="3094303"/>
                <a:ext cx="114120" cy="1382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C8BE176-5139-7BAF-025D-EFD5BF385D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11120" y="3088183"/>
                  <a:ext cx="126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1FA5B758-AE01-63DC-9E10-0CF2EF8F4FF2}"/>
                    </a:ext>
                  </a:extLst>
                </p14:cNvPr>
                <p14:cNvContentPartPr/>
                <p14:nvPr/>
              </p14:nvContentPartPr>
              <p14:xfrm>
                <a:off x="3237480" y="3024463"/>
                <a:ext cx="254880" cy="3232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1FA5B758-AE01-63DC-9E10-0CF2EF8F4FF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31360" y="3018343"/>
                  <a:ext cx="2671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11F4BB3-2A1E-78D0-34CE-49A5539F8FB6}"/>
                    </a:ext>
                  </a:extLst>
                </p14:cNvPr>
                <p14:cNvContentPartPr/>
                <p14:nvPr/>
              </p14:nvContentPartPr>
              <p14:xfrm>
                <a:off x="3654000" y="2999983"/>
                <a:ext cx="84600" cy="22284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11F4BB3-2A1E-78D0-34CE-49A5539F8FB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47880" y="2993863"/>
                  <a:ext cx="968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655AA3B-2C08-ADD6-5D16-789532DE7616}"/>
                    </a:ext>
                  </a:extLst>
                </p14:cNvPr>
                <p14:cNvContentPartPr/>
                <p14:nvPr/>
              </p14:nvContentPartPr>
              <p14:xfrm>
                <a:off x="3628800" y="3028783"/>
                <a:ext cx="325800" cy="1317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655AA3B-2C08-ADD6-5D16-789532DE761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22680" y="3022663"/>
                  <a:ext cx="338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5146993-BDC0-DA7A-3CC6-DEE0630DF0C1}"/>
                    </a:ext>
                  </a:extLst>
                </p14:cNvPr>
                <p14:cNvContentPartPr/>
                <p14:nvPr/>
              </p14:nvContentPartPr>
              <p14:xfrm>
                <a:off x="3858120" y="2985223"/>
                <a:ext cx="182520" cy="24048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5146993-BDC0-DA7A-3CC6-DEE0630DF0C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852000" y="2979103"/>
                  <a:ext cx="1947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1D3EFE8-7EC2-3F68-2886-D9671C4BD376}"/>
                    </a:ext>
                  </a:extLst>
                </p14:cNvPr>
                <p14:cNvContentPartPr/>
                <p14:nvPr/>
              </p14:nvContentPartPr>
              <p14:xfrm>
                <a:off x="4242600" y="2988463"/>
                <a:ext cx="84960" cy="18216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1D3EFE8-7EC2-3F68-2886-D9671C4BD37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36480" y="2982343"/>
                  <a:ext cx="97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548C080-8218-1E1F-D711-C1902C6C1B9E}"/>
                    </a:ext>
                  </a:extLst>
                </p14:cNvPr>
                <p14:cNvContentPartPr/>
                <p14:nvPr/>
              </p14:nvContentPartPr>
              <p14:xfrm>
                <a:off x="4241520" y="3073063"/>
                <a:ext cx="284040" cy="842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548C080-8218-1E1F-D711-C1902C6C1B9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35400" y="3066943"/>
                  <a:ext cx="296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03A36BA-C781-8D62-79D9-30C7AC43436B}"/>
                    </a:ext>
                  </a:extLst>
                </p14:cNvPr>
                <p14:cNvContentPartPr/>
                <p14:nvPr/>
              </p14:nvContentPartPr>
              <p14:xfrm>
                <a:off x="4536720" y="3024103"/>
                <a:ext cx="122040" cy="1724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03A36BA-C781-8D62-79D9-30C7AC43436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530600" y="3017983"/>
                  <a:ext cx="1342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EDAA154-2B26-D2C3-AE27-BCC3661BF1AD}"/>
                    </a:ext>
                  </a:extLst>
                </p14:cNvPr>
                <p14:cNvContentPartPr/>
                <p14:nvPr/>
              </p14:nvContentPartPr>
              <p14:xfrm>
                <a:off x="4708080" y="3083863"/>
                <a:ext cx="177840" cy="702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EDAA154-2B26-D2C3-AE27-BCC3661BF1A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01960" y="3077743"/>
                  <a:ext cx="190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15ACA3E-AA2D-332C-E881-92B90EFBF94F}"/>
                    </a:ext>
                  </a:extLst>
                </p14:cNvPr>
                <p14:cNvContentPartPr/>
                <p14:nvPr/>
              </p14:nvContentPartPr>
              <p14:xfrm>
                <a:off x="5043600" y="2990983"/>
                <a:ext cx="236880" cy="1875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15ACA3E-AA2D-332C-E881-92B90EFBF94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37480" y="2984863"/>
                  <a:ext cx="249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D94020B-8DE8-3BC9-F6E6-C83A3FE1669A}"/>
                    </a:ext>
                  </a:extLst>
                </p14:cNvPr>
                <p14:cNvContentPartPr/>
                <p14:nvPr/>
              </p14:nvContentPartPr>
              <p14:xfrm>
                <a:off x="5294520" y="2913943"/>
                <a:ext cx="42840" cy="1926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D94020B-8DE8-3BC9-F6E6-C83A3FE1669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88400" y="2907823"/>
                  <a:ext cx="55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18954DC1-E95C-4A9A-50C0-ACDD847D3AC3}"/>
                    </a:ext>
                  </a:extLst>
                </p14:cNvPr>
                <p14:cNvContentPartPr/>
                <p14:nvPr/>
              </p14:nvContentPartPr>
              <p14:xfrm>
                <a:off x="5281200" y="2842303"/>
                <a:ext cx="295560" cy="25992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18954DC1-E95C-4A9A-50C0-ACDD847D3AC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75080" y="2836183"/>
                  <a:ext cx="3078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8F30E6C9-DB00-CECE-C700-240807A0A75F}"/>
                    </a:ext>
                  </a:extLst>
                </p14:cNvPr>
                <p14:cNvContentPartPr/>
                <p14:nvPr/>
              </p14:nvContentPartPr>
              <p14:xfrm>
                <a:off x="5506200" y="2869663"/>
                <a:ext cx="146160" cy="2221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8F30E6C9-DB00-CECE-C700-240807A0A75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00080" y="2863543"/>
                  <a:ext cx="158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DEE21EC-DBDA-7C2C-EA55-3AD7D8968F30}"/>
                    </a:ext>
                  </a:extLst>
                </p14:cNvPr>
                <p14:cNvContentPartPr/>
                <p14:nvPr/>
              </p14:nvContentPartPr>
              <p14:xfrm>
                <a:off x="1248840" y="3764623"/>
                <a:ext cx="251640" cy="594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DEE21EC-DBDA-7C2C-EA55-3AD7D8968F30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242720" y="3758503"/>
                  <a:ext cx="2638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38CE5DF6-B9CE-34C0-64FE-D37A2CE4722A}"/>
                    </a:ext>
                  </a:extLst>
                </p14:cNvPr>
                <p14:cNvContentPartPr/>
                <p14:nvPr/>
              </p14:nvContentPartPr>
              <p14:xfrm>
                <a:off x="1413720" y="3712063"/>
                <a:ext cx="117720" cy="2080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38CE5DF6-B9CE-34C0-64FE-D37A2CE4722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07600" y="3705943"/>
                  <a:ext cx="129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0417844F-F217-B6F3-F3EA-C88C09B905D6}"/>
                    </a:ext>
                  </a:extLst>
                </p14:cNvPr>
                <p14:cNvContentPartPr/>
                <p14:nvPr/>
              </p14:nvContentPartPr>
              <p14:xfrm>
                <a:off x="1731600" y="3587503"/>
                <a:ext cx="107640" cy="2484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0417844F-F217-B6F3-F3EA-C88C09B905D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725480" y="3581383"/>
                  <a:ext cx="119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9C71F7A-0315-F620-4DB4-E74D54315E59}"/>
                    </a:ext>
                  </a:extLst>
                </p14:cNvPr>
                <p14:cNvContentPartPr/>
                <p14:nvPr/>
              </p14:nvContentPartPr>
              <p14:xfrm>
                <a:off x="1918800" y="3667783"/>
                <a:ext cx="180000" cy="1180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9C71F7A-0315-F620-4DB4-E74D54315E5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12680" y="3661663"/>
                  <a:ext cx="192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FA34A91-245C-1FAE-FF60-E8B2E56CD864}"/>
                    </a:ext>
                  </a:extLst>
                </p14:cNvPr>
                <p14:cNvContentPartPr/>
                <p14:nvPr/>
              </p14:nvContentPartPr>
              <p14:xfrm>
                <a:off x="2045520" y="3563023"/>
                <a:ext cx="3600" cy="972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FA34A91-245C-1FAE-FF60-E8B2E56CD86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39400" y="3556903"/>
                  <a:ext cx="15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08F08C20-8D00-1FD8-3FC1-4DF966864B96}"/>
                    </a:ext>
                  </a:extLst>
                </p14:cNvPr>
                <p14:cNvContentPartPr/>
                <p14:nvPr/>
              </p14:nvContentPartPr>
              <p14:xfrm>
                <a:off x="2294280" y="3540343"/>
                <a:ext cx="315360" cy="2422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08F08C20-8D00-1FD8-3FC1-4DF966864B9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88160" y="3534223"/>
                  <a:ext cx="327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DFEC408D-8A28-6C1E-D8A1-540165C046DB}"/>
                    </a:ext>
                  </a:extLst>
                </p14:cNvPr>
                <p14:cNvContentPartPr/>
                <p14:nvPr/>
              </p14:nvContentPartPr>
              <p14:xfrm>
                <a:off x="2671920" y="3510823"/>
                <a:ext cx="169920" cy="1659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DFEC408D-8A28-6C1E-D8A1-540165C046D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665800" y="3504703"/>
                  <a:ext cx="182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C39C3AC7-52CB-1E8C-4FE9-B395BF8998CC}"/>
                    </a:ext>
                  </a:extLst>
                </p14:cNvPr>
                <p14:cNvContentPartPr/>
                <p14:nvPr/>
              </p14:nvContentPartPr>
              <p14:xfrm>
                <a:off x="2881800" y="3588583"/>
                <a:ext cx="110520" cy="10044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C39C3AC7-52CB-1E8C-4FE9-B395BF8998C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875680" y="3582463"/>
                  <a:ext cx="122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9A944830-593C-9BCB-5ED0-73D6E27389C9}"/>
                    </a:ext>
                  </a:extLst>
                </p14:cNvPr>
                <p14:cNvContentPartPr/>
                <p14:nvPr/>
              </p14:nvContentPartPr>
              <p14:xfrm>
                <a:off x="3032280" y="3551143"/>
                <a:ext cx="91800" cy="1465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9A944830-593C-9BCB-5ED0-73D6E27389C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26160" y="3545023"/>
                  <a:ext cx="104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17B9A7EE-7C11-99AB-1C0E-32DFABFA3574}"/>
                    </a:ext>
                  </a:extLst>
                </p14:cNvPr>
                <p14:cNvContentPartPr/>
                <p14:nvPr/>
              </p14:nvContentPartPr>
              <p14:xfrm>
                <a:off x="3177360" y="3547903"/>
                <a:ext cx="14040" cy="1144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17B9A7EE-7C11-99AB-1C0E-32DFABFA357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71240" y="3541783"/>
                  <a:ext cx="26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8C2221CE-3313-B725-9FB4-74A37267CC1A}"/>
                    </a:ext>
                  </a:extLst>
                </p14:cNvPr>
                <p14:cNvContentPartPr/>
                <p14:nvPr/>
              </p14:nvContentPartPr>
              <p14:xfrm>
                <a:off x="3251880" y="3521263"/>
                <a:ext cx="90360" cy="1299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8C2221CE-3313-B725-9FB4-74A37267CC1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45760" y="3515143"/>
                  <a:ext cx="102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67E4BAF-AC1F-82C5-ED15-E3A28C19E8DB}"/>
                    </a:ext>
                  </a:extLst>
                </p14:cNvPr>
                <p14:cNvContentPartPr/>
                <p14:nvPr/>
              </p14:nvContentPartPr>
              <p14:xfrm>
                <a:off x="3366720" y="3401023"/>
                <a:ext cx="286200" cy="2023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67E4BAF-AC1F-82C5-ED15-E3A28C19E8D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60600" y="3394903"/>
                  <a:ext cx="2984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76973C1-A41A-7A9F-D241-6E3CA27EA01C}"/>
                    </a:ext>
                  </a:extLst>
                </p14:cNvPr>
                <p14:cNvContentPartPr/>
                <p14:nvPr/>
              </p14:nvContentPartPr>
              <p14:xfrm>
                <a:off x="3848040" y="3457543"/>
                <a:ext cx="271800" cy="1378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76973C1-A41A-7A9F-D241-6E3CA27EA01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841920" y="3451423"/>
                  <a:ext cx="2840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6D185BC7-BC70-A448-5D49-5C8BA239907D}"/>
                    </a:ext>
                  </a:extLst>
                </p14:cNvPr>
                <p14:cNvContentPartPr/>
                <p14:nvPr/>
              </p14:nvContentPartPr>
              <p14:xfrm>
                <a:off x="4081680" y="3397063"/>
                <a:ext cx="32400" cy="219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6D185BC7-BC70-A448-5D49-5C8BA239907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075560" y="3390943"/>
                  <a:ext cx="44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488AB656-577D-0133-9C3F-6F69431DDE71}"/>
                    </a:ext>
                  </a:extLst>
                </p14:cNvPr>
                <p14:cNvContentPartPr/>
                <p14:nvPr/>
              </p14:nvContentPartPr>
              <p14:xfrm>
                <a:off x="4179600" y="3393463"/>
                <a:ext cx="280080" cy="1641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488AB656-577D-0133-9C3F-6F69431DDE7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173480" y="3387343"/>
                  <a:ext cx="292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DA258B9-918F-1DC0-65CE-F64736642E0F}"/>
                    </a:ext>
                  </a:extLst>
                </p14:cNvPr>
                <p14:cNvContentPartPr/>
                <p14:nvPr/>
              </p14:nvContentPartPr>
              <p14:xfrm>
                <a:off x="4511160" y="3435943"/>
                <a:ext cx="216720" cy="2451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DA258B9-918F-1DC0-65CE-F64736642E0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05040" y="3429823"/>
                  <a:ext cx="2289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6E61268-334B-A613-0326-8FDC34827B5E}"/>
                    </a:ext>
                  </a:extLst>
                </p14:cNvPr>
                <p14:cNvContentPartPr/>
                <p14:nvPr/>
              </p14:nvContentPartPr>
              <p14:xfrm>
                <a:off x="4993560" y="3352063"/>
                <a:ext cx="26280" cy="2008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6E61268-334B-A613-0326-8FDC34827B5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987440" y="3345943"/>
                  <a:ext cx="385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C22283D-2CBE-BD60-82C5-08A8CEC0A523}"/>
                    </a:ext>
                  </a:extLst>
                </p14:cNvPr>
                <p14:cNvContentPartPr/>
                <p14:nvPr/>
              </p14:nvContentPartPr>
              <p14:xfrm>
                <a:off x="4891680" y="3362503"/>
                <a:ext cx="210600" cy="2106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C22283D-2CBE-BD60-82C5-08A8CEC0A52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885560" y="3356383"/>
                  <a:ext cx="2228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5FFDE7A-E59A-248B-37EC-2D581A8EA3FB}"/>
                    </a:ext>
                  </a:extLst>
                </p14:cNvPr>
                <p14:cNvContentPartPr/>
                <p14:nvPr/>
              </p14:nvContentPartPr>
              <p14:xfrm>
                <a:off x="5128200" y="3316063"/>
                <a:ext cx="315360" cy="2761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5FFDE7A-E59A-248B-37EC-2D581A8EA3F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22080" y="3309943"/>
                  <a:ext cx="32760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5DA632F5-0EF2-3738-7928-61E7ACA1797E}"/>
                    </a:ext>
                  </a:extLst>
                </p14:cNvPr>
                <p14:cNvContentPartPr/>
                <p14:nvPr/>
              </p14:nvContentPartPr>
              <p14:xfrm>
                <a:off x="5430600" y="3246583"/>
                <a:ext cx="316440" cy="2379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5DA632F5-0EF2-3738-7928-61E7ACA1797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24480" y="3240463"/>
                  <a:ext cx="3286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02BAFFB7-C3D1-7A24-89BC-12DC173B5AE2}"/>
                    </a:ext>
                  </a:extLst>
                </p14:cNvPr>
                <p14:cNvContentPartPr/>
                <p14:nvPr/>
              </p14:nvContentPartPr>
              <p14:xfrm>
                <a:off x="5724360" y="3308503"/>
                <a:ext cx="173160" cy="1630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02BAFFB7-C3D1-7A24-89BC-12DC173B5AE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718240" y="3302383"/>
                  <a:ext cx="185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E2ABACDF-4233-6B58-CC49-24A564EF675C}"/>
                    </a:ext>
                  </a:extLst>
                </p14:cNvPr>
                <p14:cNvContentPartPr/>
                <p14:nvPr/>
              </p14:nvContentPartPr>
              <p14:xfrm>
                <a:off x="5961960" y="3219583"/>
                <a:ext cx="473760" cy="26496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E2ABACDF-4233-6B58-CC49-24A564EF675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55840" y="3213463"/>
                  <a:ext cx="486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87722C3-3323-BF3F-9A64-ECC53A5F892E}"/>
                    </a:ext>
                  </a:extLst>
                </p14:cNvPr>
                <p14:cNvContentPartPr/>
                <p14:nvPr/>
              </p14:nvContentPartPr>
              <p14:xfrm>
                <a:off x="1591920" y="4192303"/>
                <a:ext cx="213480" cy="3060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87722C3-3323-BF3F-9A64-ECC53A5F892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585800" y="4186183"/>
                  <a:ext cx="225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8D941B19-ADCB-5794-6A03-DCA4FFB3974D}"/>
                    </a:ext>
                  </a:extLst>
                </p14:cNvPr>
                <p14:cNvContentPartPr/>
                <p14:nvPr/>
              </p14:nvContentPartPr>
              <p14:xfrm>
                <a:off x="1760040" y="4150903"/>
                <a:ext cx="95400" cy="1497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8D941B19-ADCB-5794-6A03-DCA4FFB3974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753920" y="4144783"/>
                  <a:ext cx="107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9C79993-F5FB-4FA4-A0CE-99DD66E16DE0}"/>
                    </a:ext>
                  </a:extLst>
                </p14:cNvPr>
                <p14:cNvContentPartPr/>
                <p14:nvPr/>
              </p14:nvContentPartPr>
              <p14:xfrm>
                <a:off x="2041200" y="4052263"/>
                <a:ext cx="101160" cy="1778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9C79993-F5FB-4FA4-A0CE-99DD66E16DE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035080" y="4046143"/>
                  <a:ext cx="1134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5268A46D-2109-FC44-BB39-F5185B5456A3}"/>
                    </a:ext>
                  </a:extLst>
                </p14:cNvPr>
                <p14:cNvContentPartPr/>
                <p14:nvPr/>
              </p14:nvContentPartPr>
              <p14:xfrm>
                <a:off x="2179080" y="4058023"/>
                <a:ext cx="297000" cy="1342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5268A46D-2109-FC44-BB39-F5185B5456A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172960" y="4051903"/>
                  <a:ext cx="309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6C4D6A0-998B-2738-0AEF-D95661F2E206}"/>
                    </a:ext>
                  </a:extLst>
                </p14:cNvPr>
                <p14:cNvContentPartPr/>
                <p14:nvPr/>
              </p14:nvContentPartPr>
              <p14:xfrm>
                <a:off x="2559600" y="4197703"/>
                <a:ext cx="3240" cy="97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6C4D6A0-998B-2738-0AEF-D95661F2E20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553480" y="4191583"/>
                  <a:ext cx="15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8C41164-88EC-48F6-E3C9-E97EFCE790A6}"/>
                    </a:ext>
                  </a:extLst>
                </p14:cNvPr>
                <p14:cNvContentPartPr/>
                <p14:nvPr/>
              </p14:nvContentPartPr>
              <p14:xfrm>
                <a:off x="2773440" y="3965503"/>
                <a:ext cx="366840" cy="1612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8C41164-88EC-48F6-E3C9-E97EFCE790A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767320" y="3959383"/>
                  <a:ext cx="379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3570D71-3104-DFDD-02DE-DA431531BAD6}"/>
                    </a:ext>
                  </a:extLst>
                </p14:cNvPr>
                <p14:cNvContentPartPr/>
                <p14:nvPr/>
              </p14:nvContentPartPr>
              <p14:xfrm>
                <a:off x="3069720" y="3872263"/>
                <a:ext cx="10800" cy="360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3570D71-3104-DFDD-02DE-DA431531BAD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063600" y="3866143"/>
                  <a:ext cx="23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3936CE68-7AF8-F65D-FF46-19AF3DBAFDEA}"/>
                    </a:ext>
                  </a:extLst>
                </p14:cNvPr>
                <p14:cNvContentPartPr/>
                <p14:nvPr/>
              </p14:nvContentPartPr>
              <p14:xfrm>
                <a:off x="3309840" y="3908983"/>
                <a:ext cx="299880" cy="1947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3936CE68-7AF8-F65D-FF46-19AF3DBAFDE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03720" y="3902863"/>
                  <a:ext cx="312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DFADC30-E234-039B-D406-299AB2C8CB14}"/>
                    </a:ext>
                  </a:extLst>
                </p14:cNvPr>
                <p14:cNvContentPartPr/>
                <p14:nvPr/>
              </p14:nvContentPartPr>
              <p14:xfrm>
                <a:off x="3507840" y="3863623"/>
                <a:ext cx="178920" cy="2566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DFADC30-E234-039B-D406-299AB2C8CB1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501720" y="3857503"/>
                  <a:ext cx="191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B6D7EEA-D92C-8C4D-82C3-0C23006781E1}"/>
                    </a:ext>
                  </a:extLst>
                </p14:cNvPr>
                <p14:cNvContentPartPr/>
                <p14:nvPr/>
              </p14:nvContentPartPr>
              <p14:xfrm>
                <a:off x="3915000" y="3872983"/>
                <a:ext cx="303120" cy="2059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B6D7EEA-D92C-8C4D-82C3-0C23006781E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908880" y="3866863"/>
                  <a:ext cx="315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6276A745-CABB-EFBD-7C12-AB52DE6AA26F}"/>
                    </a:ext>
                  </a:extLst>
                </p14:cNvPr>
                <p14:cNvContentPartPr/>
                <p14:nvPr/>
              </p14:nvContentPartPr>
              <p14:xfrm>
                <a:off x="4222080" y="3745903"/>
                <a:ext cx="135360" cy="24408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6276A745-CABB-EFBD-7C12-AB52DE6AA26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215960" y="3739783"/>
                  <a:ext cx="147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F64965D-6042-7B4A-C47B-1D111A459B96}"/>
                    </a:ext>
                  </a:extLst>
                </p14:cNvPr>
                <p14:cNvContentPartPr/>
                <p14:nvPr/>
              </p14:nvContentPartPr>
              <p14:xfrm>
                <a:off x="4181760" y="3743383"/>
                <a:ext cx="6840" cy="972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F64965D-6042-7B4A-C47B-1D111A459B9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175640" y="3737263"/>
                  <a:ext cx="190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67B84D6-067F-1063-5503-8A9675F57E6A}"/>
                    </a:ext>
                  </a:extLst>
                </p14:cNvPr>
                <p14:cNvContentPartPr/>
                <p14:nvPr/>
              </p14:nvContentPartPr>
              <p14:xfrm>
                <a:off x="4498200" y="3721063"/>
                <a:ext cx="358200" cy="2340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67B84D6-067F-1063-5503-8A9675F57E6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492080" y="3714943"/>
                  <a:ext cx="3704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DDB47A0B-B10A-6235-FCA1-A75CAE7BC340}"/>
                    </a:ext>
                  </a:extLst>
                </p14:cNvPr>
                <p14:cNvContentPartPr/>
                <p14:nvPr/>
              </p14:nvContentPartPr>
              <p14:xfrm>
                <a:off x="4700160" y="3725743"/>
                <a:ext cx="9720" cy="216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DDB47A0B-B10A-6235-FCA1-A75CAE7BC34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94040" y="3719623"/>
                  <a:ext cx="219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5322CE05-7003-CEC9-BFF4-D0042465BECE}"/>
                    </a:ext>
                  </a:extLst>
                </p14:cNvPr>
                <p14:cNvContentPartPr/>
                <p14:nvPr/>
              </p14:nvContentPartPr>
              <p14:xfrm>
                <a:off x="5046120" y="3775423"/>
                <a:ext cx="272520" cy="16668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5322CE05-7003-CEC9-BFF4-D0042465BEC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040000" y="3769303"/>
                  <a:ext cx="284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C69B7BB-DD4B-D51D-07B4-A544EAD66C1B}"/>
                    </a:ext>
                  </a:extLst>
                </p14:cNvPr>
                <p14:cNvContentPartPr/>
                <p14:nvPr/>
              </p14:nvContentPartPr>
              <p14:xfrm>
                <a:off x="5248440" y="3701983"/>
                <a:ext cx="32760" cy="442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C69B7BB-DD4B-D51D-07B4-A544EAD66C1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42320" y="3695863"/>
                  <a:ext cx="45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EFC1B26D-E469-AA06-F832-13189A40A3D9}"/>
                    </a:ext>
                  </a:extLst>
                </p14:cNvPr>
                <p14:cNvContentPartPr/>
                <p14:nvPr/>
              </p14:nvContentPartPr>
              <p14:xfrm>
                <a:off x="5346720" y="3689743"/>
                <a:ext cx="519840" cy="3060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EFC1B26D-E469-AA06-F832-13189A40A3D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340600" y="3683623"/>
                  <a:ext cx="5320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C00A540B-B94E-B075-9E50-248494DC18B5}"/>
                    </a:ext>
                  </a:extLst>
                </p14:cNvPr>
                <p14:cNvContentPartPr/>
                <p14:nvPr/>
              </p14:nvContentPartPr>
              <p14:xfrm>
                <a:off x="6015240" y="3637183"/>
                <a:ext cx="141480" cy="24012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C00A540B-B94E-B075-9E50-248494DC18B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009120" y="3631063"/>
                  <a:ext cx="1537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EB985DF-3A8C-89FF-8BC9-ADBFCEF37465}"/>
                    </a:ext>
                  </a:extLst>
                </p14:cNvPr>
                <p14:cNvContentPartPr/>
                <p14:nvPr/>
              </p14:nvContentPartPr>
              <p14:xfrm>
                <a:off x="6000120" y="3738703"/>
                <a:ext cx="139320" cy="6516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EB985DF-3A8C-89FF-8BC9-ADBFCEF3746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994000" y="3732583"/>
                  <a:ext cx="151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DE5B3F8-5B46-9A32-F89E-53F1A5EFF04E}"/>
                    </a:ext>
                  </a:extLst>
                </p14:cNvPr>
                <p14:cNvContentPartPr/>
                <p14:nvPr/>
              </p14:nvContentPartPr>
              <p14:xfrm>
                <a:off x="6184080" y="3642583"/>
                <a:ext cx="378720" cy="1828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DE5B3F8-5B46-9A32-F89E-53F1A5EFF04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177960" y="3636463"/>
                  <a:ext cx="390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7F67386C-FB4B-7006-4D98-7BF5428EC5FE}"/>
                    </a:ext>
                  </a:extLst>
                </p14:cNvPr>
                <p14:cNvContentPartPr/>
                <p14:nvPr/>
              </p14:nvContentPartPr>
              <p14:xfrm>
                <a:off x="6575760" y="3651583"/>
                <a:ext cx="265680" cy="1231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7F67386C-FB4B-7006-4D98-7BF5428EC5F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569640" y="3645463"/>
                  <a:ext cx="2779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2753F916-FF8A-3A57-F40F-E618C8882364}"/>
                    </a:ext>
                  </a:extLst>
                </p14:cNvPr>
                <p14:cNvContentPartPr/>
                <p14:nvPr/>
              </p14:nvContentPartPr>
              <p14:xfrm>
                <a:off x="2421000" y="4423063"/>
                <a:ext cx="24840" cy="2026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2753F916-FF8A-3A57-F40F-E618C888236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414880" y="4416943"/>
                  <a:ext cx="37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4089BC9-88A0-34EF-192C-765E310AD9D5}"/>
                    </a:ext>
                  </a:extLst>
                </p14:cNvPr>
                <p14:cNvContentPartPr/>
                <p14:nvPr/>
              </p14:nvContentPartPr>
              <p14:xfrm>
                <a:off x="2314080" y="4412263"/>
                <a:ext cx="213480" cy="2113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4089BC9-88A0-34EF-192C-765E310AD9D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307960" y="4406143"/>
                  <a:ext cx="225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68F2C9A5-BEEC-6F52-9F8D-DB59130EC9B7}"/>
                    </a:ext>
                  </a:extLst>
                </p14:cNvPr>
                <p14:cNvContentPartPr/>
                <p14:nvPr/>
              </p14:nvContentPartPr>
              <p14:xfrm>
                <a:off x="2583360" y="4488943"/>
                <a:ext cx="127440" cy="1080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68F2C9A5-BEEC-6F52-9F8D-DB59130EC9B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577240" y="4482823"/>
                  <a:ext cx="139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A5FC79A5-2295-AF2D-E4F9-94D043689CF3}"/>
                    </a:ext>
                  </a:extLst>
                </p14:cNvPr>
                <p14:cNvContentPartPr/>
                <p14:nvPr/>
              </p14:nvContentPartPr>
              <p14:xfrm>
                <a:off x="2763360" y="4463383"/>
                <a:ext cx="170640" cy="1490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A5FC79A5-2295-AF2D-E4F9-94D043689CF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57240" y="4457263"/>
                  <a:ext cx="182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24515C56-A2A8-9557-6276-0363C1A43E41}"/>
                    </a:ext>
                  </a:extLst>
                </p14:cNvPr>
                <p14:cNvContentPartPr/>
                <p14:nvPr/>
              </p14:nvContentPartPr>
              <p14:xfrm>
                <a:off x="2955240" y="4438183"/>
                <a:ext cx="75600" cy="16164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24515C56-A2A8-9557-6276-0363C1A43E4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949120" y="4432063"/>
                  <a:ext cx="87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878F784E-D451-17E8-3443-C9E5A114E83E}"/>
                    </a:ext>
                  </a:extLst>
                </p14:cNvPr>
                <p14:cNvContentPartPr/>
                <p14:nvPr/>
              </p14:nvContentPartPr>
              <p14:xfrm>
                <a:off x="3058920" y="4351423"/>
                <a:ext cx="157320" cy="1868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878F784E-D451-17E8-3443-C9E5A114E83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052800" y="4345303"/>
                  <a:ext cx="169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BCD22E76-6565-E991-27D9-0C9217B7DCBD}"/>
                    </a:ext>
                  </a:extLst>
                </p14:cNvPr>
                <p14:cNvContentPartPr/>
                <p14:nvPr/>
              </p14:nvContentPartPr>
              <p14:xfrm>
                <a:off x="3289680" y="4303903"/>
                <a:ext cx="145800" cy="2455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BCD22E76-6565-E991-27D9-0C9217B7DCB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283560" y="4297783"/>
                  <a:ext cx="1580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EC334FE-3240-20CD-74A3-9E551729B98E}"/>
                    </a:ext>
                  </a:extLst>
                </p14:cNvPr>
                <p14:cNvContentPartPr/>
                <p14:nvPr/>
              </p14:nvContentPartPr>
              <p14:xfrm>
                <a:off x="3430800" y="4314343"/>
                <a:ext cx="257040" cy="1620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EC334FE-3240-20CD-74A3-9E551729B98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424680" y="4308223"/>
                  <a:ext cx="2692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2B547CF-4923-146D-CACD-774ECBAA90D7}"/>
                    </a:ext>
                  </a:extLst>
                </p14:cNvPr>
                <p14:cNvContentPartPr/>
                <p14:nvPr/>
              </p14:nvContentPartPr>
              <p14:xfrm>
                <a:off x="3732480" y="4372303"/>
                <a:ext cx="272880" cy="1072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2B547CF-4923-146D-CACD-774ECBAA90D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726360" y="4366183"/>
                  <a:ext cx="285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62F70C3B-F9B6-8CD2-8302-5686776C60EF}"/>
                    </a:ext>
                  </a:extLst>
                </p14:cNvPr>
                <p14:cNvContentPartPr/>
                <p14:nvPr/>
              </p14:nvContentPartPr>
              <p14:xfrm>
                <a:off x="4223880" y="4171063"/>
                <a:ext cx="120600" cy="3459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62F70C3B-F9B6-8CD2-8302-5686776C60E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217760" y="4164943"/>
                  <a:ext cx="13284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624A78B0-35FE-3910-72B0-58DE1152F1E1}"/>
                    </a:ext>
                  </a:extLst>
                </p14:cNvPr>
                <p14:cNvContentPartPr/>
                <p14:nvPr/>
              </p14:nvContentPartPr>
              <p14:xfrm>
                <a:off x="4340160" y="4275463"/>
                <a:ext cx="179640" cy="1231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624A78B0-35FE-3910-72B0-58DE1152F1E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334040" y="4269343"/>
                  <a:ext cx="191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2B1A9565-04AE-169F-66CE-B0A08B9EB50B}"/>
                    </a:ext>
                  </a:extLst>
                </p14:cNvPr>
                <p14:cNvContentPartPr/>
                <p14:nvPr/>
              </p14:nvContentPartPr>
              <p14:xfrm>
                <a:off x="4591800" y="4206343"/>
                <a:ext cx="379080" cy="1551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2B1A9565-04AE-169F-66CE-B0A08B9EB50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585680" y="4200223"/>
                  <a:ext cx="391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7218E2B7-5001-D1E8-6344-7F62F8CB133E}"/>
                    </a:ext>
                  </a:extLst>
                </p14:cNvPr>
                <p14:cNvContentPartPr/>
                <p14:nvPr/>
              </p14:nvContentPartPr>
              <p14:xfrm>
                <a:off x="4458600" y="4179343"/>
                <a:ext cx="120240" cy="68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7218E2B7-5001-D1E8-6344-7F62F8CB133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452480" y="4173223"/>
                  <a:ext cx="1324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CE79AEC-0673-DDA8-088D-8D0075CF66F3}"/>
                    </a:ext>
                  </a:extLst>
                </p14:cNvPr>
                <p14:cNvContentPartPr/>
                <p14:nvPr/>
              </p14:nvContentPartPr>
              <p14:xfrm>
                <a:off x="3315240" y="4841383"/>
                <a:ext cx="222120" cy="1980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CE79AEC-0673-DDA8-088D-8D0075CF66F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309120" y="4835263"/>
                  <a:ext cx="234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C7887D5-9B64-8002-D867-1BB3196E4E14}"/>
                    </a:ext>
                  </a:extLst>
                </p14:cNvPr>
                <p14:cNvContentPartPr/>
                <p14:nvPr/>
              </p14:nvContentPartPr>
              <p14:xfrm>
                <a:off x="3540600" y="4766143"/>
                <a:ext cx="81360" cy="2224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C7887D5-9B64-8002-D867-1BB3196E4E1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534480" y="4760023"/>
                  <a:ext cx="93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BC327A15-E390-2650-97E5-2553CFE5C666}"/>
                    </a:ext>
                  </a:extLst>
                </p14:cNvPr>
                <p14:cNvContentPartPr/>
                <p14:nvPr/>
              </p14:nvContentPartPr>
              <p14:xfrm>
                <a:off x="3851280" y="4765423"/>
                <a:ext cx="339120" cy="1537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BC327A15-E390-2650-97E5-2553CFE5C66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845160" y="4759303"/>
                  <a:ext cx="351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FD76FBA-4D08-239E-2F8C-0582C25A44DD}"/>
                    </a:ext>
                  </a:extLst>
                </p14:cNvPr>
                <p14:cNvContentPartPr/>
                <p14:nvPr/>
              </p14:nvContentPartPr>
              <p14:xfrm>
                <a:off x="4123440" y="4641223"/>
                <a:ext cx="19440" cy="4140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FD76FBA-4D08-239E-2F8C-0582C25A44D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117320" y="4635103"/>
                  <a:ext cx="31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E726CD49-DDBB-001F-89B0-8367E415C412}"/>
                    </a:ext>
                  </a:extLst>
                </p14:cNvPr>
                <p14:cNvContentPartPr/>
                <p14:nvPr/>
              </p14:nvContentPartPr>
              <p14:xfrm>
                <a:off x="4225320" y="4696303"/>
                <a:ext cx="175680" cy="1940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E726CD49-DDBB-001F-89B0-8367E415C41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19200" y="4690183"/>
                  <a:ext cx="1879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28DAB56-3748-2B09-1BBB-5A7A80032469}"/>
                    </a:ext>
                  </a:extLst>
                </p14:cNvPr>
                <p14:cNvContentPartPr/>
                <p14:nvPr/>
              </p14:nvContentPartPr>
              <p14:xfrm>
                <a:off x="4574520" y="4688383"/>
                <a:ext cx="249120" cy="1062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28DAB56-3748-2B09-1BBB-5A7A8003246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68400" y="4682263"/>
                  <a:ext cx="261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AEE5D86C-A500-DB92-6CC9-EC45BBF3A086}"/>
                    </a:ext>
                  </a:extLst>
                </p14:cNvPr>
                <p14:cNvContentPartPr/>
                <p14:nvPr/>
              </p14:nvContentPartPr>
              <p14:xfrm>
                <a:off x="4746600" y="4592263"/>
                <a:ext cx="27000" cy="2700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AEE5D86C-A500-DB92-6CC9-EC45BBF3A08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740480" y="4586143"/>
                  <a:ext cx="392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0EAF5FD-7899-3967-BB27-E5232525C552}"/>
                    </a:ext>
                  </a:extLst>
                </p14:cNvPr>
                <p14:cNvContentPartPr/>
                <p14:nvPr/>
              </p14:nvContentPartPr>
              <p14:xfrm>
                <a:off x="4892040" y="4635103"/>
                <a:ext cx="241920" cy="1522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0EAF5FD-7899-3967-BB27-E5232525C552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885920" y="4628983"/>
                  <a:ext cx="254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FB8A23F-544F-8155-7C7E-D0171154ECDA}"/>
                    </a:ext>
                  </a:extLst>
                </p14:cNvPr>
                <p14:cNvContentPartPr/>
                <p14:nvPr/>
              </p14:nvContentPartPr>
              <p14:xfrm>
                <a:off x="5158440" y="4584343"/>
                <a:ext cx="225720" cy="1569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FB8A23F-544F-8155-7C7E-D0171154ECD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152320" y="4578223"/>
                  <a:ext cx="2379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494D82A6-6C86-7976-4A59-52BE8ADB87D4}"/>
                    </a:ext>
                  </a:extLst>
                </p14:cNvPr>
                <p14:cNvContentPartPr/>
                <p14:nvPr/>
              </p14:nvContentPartPr>
              <p14:xfrm>
                <a:off x="5590440" y="4430623"/>
                <a:ext cx="164160" cy="2365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494D82A6-6C86-7976-4A59-52BE8ADB87D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84320" y="4424503"/>
                  <a:ext cx="1764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6792D20-DE63-0245-BF74-495362D9CCDB}"/>
                    </a:ext>
                  </a:extLst>
                </p14:cNvPr>
                <p14:cNvContentPartPr/>
                <p14:nvPr/>
              </p14:nvContentPartPr>
              <p14:xfrm>
                <a:off x="5565600" y="4468783"/>
                <a:ext cx="382680" cy="1749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6792D20-DE63-0245-BF74-495362D9CCD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559480" y="4462663"/>
                  <a:ext cx="394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F03675D-7ACE-94D1-7C04-01852D7A137C}"/>
                    </a:ext>
                  </a:extLst>
                </p14:cNvPr>
                <p14:cNvContentPartPr/>
                <p14:nvPr/>
              </p14:nvContentPartPr>
              <p14:xfrm>
                <a:off x="5959800" y="4494343"/>
                <a:ext cx="98280" cy="1479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F03675D-7ACE-94D1-7C04-01852D7A137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953680" y="4488223"/>
                  <a:ext cx="110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AC832F3D-130E-1247-00AE-BBC9D630FA81}"/>
                    </a:ext>
                  </a:extLst>
                </p14:cNvPr>
                <p14:cNvContentPartPr/>
                <p14:nvPr/>
              </p14:nvContentPartPr>
              <p14:xfrm>
                <a:off x="6072480" y="4458343"/>
                <a:ext cx="96480" cy="1958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AC832F3D-130E-1247-00AE-BBC9D630FA8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066360" y="4452223"/>
                  <a:ext cx="108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5FBE215B-4622-337B-3A6E-639E22AEF4F2}"/>
                    </a:ext>
                  </a:extLst>
                </p14:cNvPr>
                <p14:cNvContentPartPr/>
                <p14:nvPr/>
              </p14:nvContentPartPr>
              <p14:xfrm>
                <a:off x="6149520" y="4390663"/>
                <a:ext cx="294840" cy="2059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5FBE215B-4622-337B-3A6E-639E22AEF4F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143400" y="4384543"/>
                  <a:ext cx="307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365F54CC-7D23-7FE2-3BB8-02977F50DEC0}"/>
                    </a:ext>
                  </a:extLst>
                </p14:cNvPr>
                <p14:cNvContentPartPr/>
                <p14:nvPr/>
              </p14:nvContentPartPr>
              <p14:xfrm>
                <a:off x="6455880" y="4289503"/>
                <a:ext cx="383760" cy="2181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365F54CC-7D23-7FE2-3BB8-02977F50DEC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449760" y="4283383"/>
                  <a:ext cx="396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B33AA5B-0301-00BF-5086-41DC584F3AF7}"/>
                    </a:ext>
                  </a:extLst>
                </p14:cNvPr>
                <p14:cNvContentPartPr/>
                <p14:nvPr/>
              </p14:nvContentPartPr>
              <p14:xfrm>
                <a:off x="4352040" y="5085463"/>
                <a:ext cx="96480" cy="1652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B33AA5B-0301-00BF-5086-41DC584F3AF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345920" y="5079343"/>
                  <a:ext cx="108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BF2AC5DD-271B-C113-9E12-F61351EDAB0C}"/>
                    </a:ext>
                  </a:extLst>
                </p14:cNvPr>
                <p14:cNvContentPartPr/>
                <p14:nvPr/>
              </p14:nvContentPartPr>
              <p14:xfrm>
                <a:off x="4410000" y="5184463"/>
                <a:ext cx="102600" cy="540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BF2AC5DD-271B-C113-9E12-F61351EDAB0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403880" y="5178343"/>
                  <a:ext cx="114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3234993C-1C1A-3C1F-94E9-FA723306DA0B}"/>
                    </a:ext>
                  </a:extLst>
                </p14:cNvPr>
                <p14:cNvContentPartPr/>
                <p14:nvPr/>
              </p14:nvContentPartPr>
              <p14:xfrm>
                <a:off x="4496040" y="5125423"/>
                <a:ext cx="303840" cy="1357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3234993C-1C1A-3C1F-94E9-FA723306DA0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489920" y="5119303"/>
                  <a:ext cx="316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1D921D4A-2062-85EB-4F7F-415140B84CCD}"/>
                    </a:ext>
                  </a:extLst>
                </p14:cNvPr>
                <p14:cNvContentPartPr/>
                <p14:nvPr/>
              </p14:nvContentPartPr>
              <p14:xfrm>
                <a:off x="4881960" y="5095543"/>
                <a:ext cx="97920" cy="1044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1D921D4A-2062-85EB-4F7F-415140B84CC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75840" y="5089423"/>
                  <a:ext cx="1101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F93008FD-469B-3F27-DC3A-90485F037907}"/>
                    </a:ext>
                  </a:extLst>
                </p14:cNvPr>
                <p14:cNvContentPartPr/>
                <p14:nvPr/>
              </p14:nvContentPartPr>
              <p14:xfrm>
                <a:off x="5158080" y="4885303"/>
                <a:ext cx="221040" cy="2836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F93008FD-469B-3F27-DC3A-90485F03790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151960" y="4879183"/>
                  <a:ext cx="2332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8AD894B-1B31-CC74-5A08-E29A83C0BF7E}"/>
                    </a:ext>
                  </a:extLst>
                </p14:cNvPr>
                <p14:cNvContentPartPr/>
                <p14:nvPr/>
              </p14:nvContentPartPr>
              <p14:xfrm>
                <a:off x="5399280" y="4979623"/>
                <a:ext cx="121680" cy="16632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8AD894B-1B31-CC74-5A08-E29A83C0BF7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393160" y="4973503"/>
                  <a:ext cx="133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3559F78-6B28-82BE-D0EA-C738749B4D00}"/>
                    </a:ext>
                  </a:extLst>
                </p14:cNvPr>
                <p14:cNvContentPartPr/>
                <p14:nvPr/>
              </p14:nvContentPartPr>
              <p14:xfrm>
                <a:off x="5863320" y="4880263"/>
                <a:ext cx="315360" cy="24084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3559F78-6B28-82BE-D0EA-C738749B4D0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857200" y="4874143"/>
                  <a:ext cx="327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EF45DF49-E9A8-B74C-58F0-C7EBCD8E0769}"/>
                    </a:ext>
                  </a:extLst>
                </p14:cNvPr>
                <p14:cNvContentPartPr/>
                <p14:nvPr/>
              </p14:nvContentPartPr>
              <p14:xfrm>
                <a:off x="6153840" y="4891063"/>
                <a:ext cx="161640" cy="20268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EF45DF49-E9A8-B74C-58F0-C7EBCD8E076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147720" y="4884943"/>
                  <a:ext cx="173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AD2C5639-6AE8-4BC3-00B9-91A2844365C9}"/>
                    </a:ext>
                  </a:extLst>
                </p14:cNvPr>
                <p14:cNvContentPartPr/>
                <p14:nvPr/>
              </p14:nvContentPartPr>
              <p14:xfrm>
                <a:off x="6330960" y="4895383"/>
                <a:ext cx="216720" cy="1166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AD2C5639-6AE8-4BC3-00B9-91A2844365C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324840" y="4889263"/>
                  <a:ext cx="228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90687DA1-C62F-7D00-C3E8-89D6EBC4AC24}"/>
                    </a:ext>
                  </a:extLst>
                </p14:cNvPr>
                <p14:cNvContentPartPr/>
                <p14:nvPr/>
              </p14:nvContentPartPr>
              <p14:xfrm>
                <a:off x="6595920" y="4877743"/>
                <a:ext cx="230760" cy="1177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90687DA1-C62F-7D00-C3E8-89D6EBC4AC24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589800" y="4871623"/>
                  <a:ext cx="243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F2B9CBE6-CC90-4A93-F9D0-D68473C1DFC3}"/>
                    </a:ext>
                  </a:extLst>
                </p14:cNvPr>
                <p14:cNvContentPartPr/>
                <p14:nvPr/>
              </p14:nvContentPartPr>
              <p14:xfrm>
                <a:off x="6778080" y="4808263"/>
                <a:ext cx="42120" cy="3888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F2B9CBE6-CC90-4A93-F9D0-D68473C1DFC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771960" y="4802143"/>
                  <a:ext cx="543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5A4D620-8242-573A-68F5-DBAD414A69C4}"/>
                    </a:ext>
                  </a:extLst>
                </p14:cNvPr>
                <p14:cNvContentPartPr/>
                <p14:nvPr/>
              </p14:nvContentPartPr>
              <p14:xfrm>
                <a:off x="6885720" y="4761823"/>
                <a:ext cx="196200" cy="1386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5A4D620-8242-573A-68F5-DBAD414A69C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879600" y="4755703"/>
                  <a:ext cx="208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AC599322-B524-11CD-086B-69842C0773E6}"/>
                    </a:ext>
                  </a:extLst>
                </p14:cNvPr>
                <p14:cNvContentPartPr/>
                <p14:nvPr/>
              </p14:nvContentPartPr>
              <p14:xfrm>
                <a:off x="7092000" y="4651663"/>
                <a:ext cx="178920" cy="2498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AC599322-B524-11CD-086B-69842C0773E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085880" y="4645543"/>
                  <a:ext cx="191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0530B3B-D0CE-67AE-804D-CED98014F79B}"/>
                    </a:ext>
                  </a:extLst>
                </p14:cNvPr>
                <p14:cNvContentPartPr/>
                <p14:nvPr/>
              </p14:nvContentPartPr>
              <p14:xfrm>
                <a:off x="7282440" y="4619623"/>
                <a:ext cx="339480" cy="2318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0530B3B-D0CE-67AE-804D-CED98014F79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276320" y="4613503"/>
                  <a:ext cx="351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149826C9-26E6-2D4C-2278-DB7A4A5655A1}"/>
                    </a:ext>
                  </a:extLst>
                </p14:cNvPr>
                <p14:cNvContentPartPr/>
                <p14:nvPr/>
              </p14:nvContentPartPr>
              <p14:xfrm>
                <a:off x="6239520" y="5321263"/>
                <a:ext cx="292680" cy="1116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149826C9-26E6-2D4C-2278-DB7A4A5655A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233400" y="5315143"/>
                  <a:ext cx="304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8FA47B39-7C92-2150-7193-034F8B19396C}"/>
                    </a:ext>
                  </a:extLst>
                </p14:cNvPr>
                <p14:cNvContentPartPr/>
                <p14:nvPr/>
              </p14:nvContentPartPr>
              <p14:xfrm>
                <a:off x="6572160" y="5260423"/>
                <a:ext cx="136800" cy="2952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8FA47B39-7C92-2150-7193-034F8B19396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566040" y="5254303"/>
                  <a:ext cx="1490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32B423F-F424-5C66-7B66-98DC7077D3C1}"/>
                    </a:ext>
                  </a:extLst>
                </p14:cNvPr>
                <p14:cNvContentPartPr/>
                <p14:nvPr/>
              </p14:nvContentPartPr>
              <p14:xfrm>
                <a:off x="6712560" y="5236663"/>
                <a:ext cx="78480" cy="1695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32B423F-F424-5C66-7B66-98DC7077D3C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706440" y="5230543"/>
                  <a:ext cx="90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08BA653E-7939-E73C-A58E-1A595DC1750F}"/>
                    </a:ext>
                  </a:extLst>
                </p14:cNvPr>
                <p14:cNvContentPartPr/>
                <p14:nvPr/>
              </p14:nvContentPartPr>
              <p14:xfrm>
                <a:off x="6807240" y="5124343"/>
                <a:ext cx="199080" cy="2246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08BA653E-7939-E73C-A58E-1A595DC1750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01120" y="5118223"/>
                  <a:ext cx="211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B7971C3F-0A0D-32E7-4123-3A60786B2B89}"/>
                    </a:ext>
                  </a:extLst>
                </p14:cNvPr>
                <p14:cNvContentPartPr/>
                <p14:nvPr/>
              </p14:nvContentPartPr>
              <p14:xfrm>
                <a:off x="6934320" y="5065663"/>
                <a:ext cx="342000" cy="27288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B7971C3F-0A0D-32E7-4123-3A60786B2B8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928200" y="5059543"/>
                  <a:ext cx="3542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AC0A505B-3E73-41A0-62AC-B9AA88D13F50}"/>
                    </a:ext>
                  </a:extLst>
                </p14:cNvPr>
                <p14:cNvContentPartPr/>
                <p14:nvPr/>
              </p14:nvContentPartPr>
              <p14:xfrm>
                <a:off x="7445520" y="5081503"/>
                <a:ext cx="347400" cy="1749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AC0A505B-3E73-41A0-62AC-B9AA88D13F5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39400" y="5075383"/>
                  <a:ext cx="359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3F9F4EEF-DA32-321B-2436-475D6B167C5D}"/>
                    </a:ext>
                  </a:extLst>
                </p14:cNvPr>
                <p14:cNvContentPartPr/>
                <p14:nvPr/>
              </p14:nvContentPartPr>
              <p14:xfrm>
                <a:off x="7874640" y="4987903"/>
                <a:ext cx="137520" cy="1724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3F9F4EEF-DA32-321B-2436-475D6B167C5D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868520" y="4981783"/>
                  <a:ext cx="149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881995F-229A-5E3F-985C-13BE8239C75A}"/>
                    </a:ext>
                  </a:extLst>
                </p14:cNvPr>
                <p14:cNvContentPartPr/>
                <p14:nvPr/>
              </p14:nvContentPartPr>
              <p14:xfrm>
                <a:off x="7467120" y="1299703"/>
                <a:ext cx="2956680" cy="33951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881995F-229A-5E3F-985C-13BE8239C75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461000" y="1293583"/>
                  <a:ext cx="2968920" cy="34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05232F07-49AD-372F-5697-6371834458D7}"/>
                    </a:ext>
                  </a:extLst>
                </p14:cNvPr>
                <p14:cNvContentPartPr/>
                <p14:nvPr/>
              </p14:nvContentPartPr>
              <p14:xfrm>
                <a:off x="10333800" y="1043383"/>
                <a:ext cx="221040" cy="2854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05232F07-49AD-372F-5697-6371834458D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327680" y="1037263"/>
                  <a:ext cx="233280" cy="29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5D968C6C-E69C-2982-F71C-1C6CB0E3358A}"/>
              </a:ext>
            </a:extLst>
          </p:cNvPr>
          <p:cNvGrpSpPr/>
          <p:nvPr/>
        </p:nvGrpSpPr>
        <p:grpSpPr>
          <a:xfrm>
            <a:off x="1417320" y="5384983"/>
            <a:ext cx="4443480" cy="1386000"/>
            <a:chOff x="1417320" y="5384983"/>
            <a:chExt cx="4443480" cy="138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36D1389-5167-5515-4EFF-8EFA1A50715F}"/>
                    </a:ext>
                  </a:extLst>
                </p14:cNvPr>
                <p14:cNvContentPartPr/>
                <p14:nvPr/>
              </p14:nvContentPartPr>
              <p14:xfrm>
                <a:off x="3050280" y="5626903"/>
                <a:ext cx="74520" cy="21348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36D1389-5167-5515-4EFF-8EFA1A50715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044160" y="5620783"/>
                  <a:ext cx="867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B6F2C0C-024C-D85F-09AC-0C9644F86856}"/>
                    </a:ext>
                  </a:extLst>
                </p14:cNvPr>
                <p14:cNvContentPartPr/>
                <p14:nvPr/>
              </p14:nvContentPartPr>
              <p14:xfrm>
                <a:off x="2944800" y="5581903"/>
                <a:ext cx="228600" cy="2858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B6F2C0C-024C-D85F-09AC-0C9644F8685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938680" y="5575783"/>
                  <a:ext cx="240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8C87FF79-0E21-DA22-24E3-62DA05AACF2B}"/>
                    </a:ext>
                  </a:extLst>
                </p14:cNvPr>
                <p14:cNvContentPartPr/>
                <p14:nvPr/>
              </p14:nvContentPartPr>
              <p14:xfrm>
                <a:off x="3175920" y="5638063"/>
                <a:ext cx="116640" cy="1342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8C87FF79-0E21-DA22-24E3-62DA05AACF2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169800" y="5631943"/>
                  <a:ext cx="128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8D2A3C35-268F-8A6A-49E6-A23E60F42FF9}"/>
                    </a:ext>
                  </a:extLst>
                </p14:cNvPr>
                <p14:cNvContentPartPr/>
                <p14:nvPr/>
              </p14:nvContentPartPr>
              <p14:xfrm>
                <a:off x="3344400" y="5542663"/>
                <a:ext cx="236520" cy="1638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8D2A3C35-268F-8A6A-49E6-A23E60F42FF9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338280" y="5536543"/>
                  <a:ext cx="248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BE9391A4-5796-7BF7-4AAE-321BB3A1AA8C}"/>
                    </a:ext>
                  </a:extLst>
                </p14:cNvPr>
                <p14:cNvContentPartPr/>
                <p14:nvPr/>
              </p14:nvContentPartPr>
              <p14:xfrm>
                <a:off x="3584520" y="5386063"/>
                <a:ext cx="212040" cy="2808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BE9391A4-5796-7BF7-4AAE-321BB3A1AA8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578400" y="5379943"/>
                  <a:ext cx="224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35C69BFE-D0FB-A173-2E46-817410592169}"/>
                    </a:ext>
                  </a:extLst>
                </p14:cNvPr>
                <p14:cNvContentPartPr/>
                <p14:nvPr/>
              </p14:nvContentPartPr>
              <p14:xfrm>
                <a:off x="3846600" y="5464543"/>
                <a:ext cx="196920" cy="9000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35C69BFE-D0FB-A173-2E46-81741059216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840480" y="5458423"/>
                  <a:ext cx="209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0C283D7-2BFA-E44E-B82E-EC8255694605}"/>
                    </a:ext>
                  </a:extLst>
                </p14:cNvPr>
                <p14:cNvContentPartPr/>
                <p14:nvPr/>
              </p14:nvContentPartPr>
              <p14:xfrm>
                <a:off x="1568160" y="5926783"/>
                <a:ext cx="50760" cy="2815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0C283D7-2BFA-E44E-B82E-EC825569460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562040" y="5920663"/>
                  <a:ext cx="63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408174A-BCEB-29D1-73C7-739976997716}"/>
                    </a:ext>
                  </a:extLst>
                </p14:cNvPr>
                <p14:cNvContentPartPr/>
                <p14:nvPr/>
              </p14:nvContentPartPr>
              <p14:xfrm>
                <a:off x="1417320" y="5882503"/>
                <a:ext cx="261360" cy="3499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408174A-BCEB-29D1-73C7-73997699771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411200" y="5876383"/>
                  <a:ext cx="27360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11BD6F6-EE1C-230B-6F6D-AE4F7865ABFF}"/>
                    </a:ext>
                  </a:extLst>
                </p14:cNvPr>
                <p14:cNvContentPartPr/>
                <p14:nvPr/>
              </p14:nvContentPartPr>
              <p14:xfrm>
                <a:off x="1687320" y="6016063"/>
                <a:ext cx="147240" cy="1216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11BD6F6-EE1C-230B-6F6D-AE4F7865ABF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681200" y="6009943"/>
                  <a:ext cx="1594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D28E020-DF91-1B0A-50FE-33181772AEEB}"/>
                    </a:ext>
                  </a:extLst>
                </p14:cNvPr>
                <p14:cNvContentPartPr/>
                <p14:nvPr/>
              </p14:nvContentPartPr>
              <p14:xfrm>
                <a:off x="1887840" y="5945143"/>
                <a:ext cx="113400" cy="19152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D28E020-DF91-1B0A-50FE-33181772AEE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881720" y="5939023"/>
                  <a:ext cx="125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1124A1F4-5839-9433-D59B-44C415AE026F}"/>
                    </a:ext>
                  </a:extLst>
                </p14:cNvPr>
                <p14:cNvContentPartPr/>
                <p14:nvPr/>
              </p14:nvContentPartPr>
              <p14:xfrm>
                <a:off x="2018160" y="5734903"/>
                <a:ext cx="177120" cy="3178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1124A1F4-5839-9433-D59B-44C415AE026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012040" y="5728783"/>
                  <a:ext cx="1893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E93AB1EC-B371-B8C2-38B0-C5F629D7FB80}"/>
                    </a:ext>
                  </a:extLst>
                </p14:cNvPr>
                <p14:cNvContentPartPr/>
                <p14:nvPr/>
              </p14:nvContentPartPr>
              <p14:xfrm>
                <a:off x="2215800" y="5886103"/>
                <a:ext cx="67680" cy="1072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E93AB1EC-B371-B8C2-38B0-C5F629D7FB8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209680" y="5879983"/>
                  <a:ext cx="79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7E039FC6-5F5C-0F74-6473-BBF38A36C035}"/>
                    </a:ext>
                  </a:extLst>
                </p14:cNvPr>
                <p14:cNvContentPartPr/>
                <p14:nvPr/>
              </p14:nvContentPartPr>
              <p14:xfrm>
                <a:off x="2293560" y="5840743"/>
                <a:ext cx="114120" cy="1404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7E039FC6-5F5C-0F74-6473-BBF38A36C03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287440" y="5834623"/>
                  <a:ext cx="126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51AF4CA8-CB19-FE9C-63FA-F666E36CB059}"/>
                    </a:ext>
                  </a:extLst>
                </p14:cNvPr>
                <p14:cNvContentPartPr/>
                <p14:nvPr/>
              </p14:nvContentPartPr>
              <p14:xfrm>
                <a:off x="2441880" y="5771263"/>
                <a:ext cx="323640" cy="13032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51AF4CA8-CB19-FE9C-63FA-F666E36CB05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435760" y="5765143"/>
                  <a:ext cx="335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0C126B3-8768-B701-664A-7217C472088B}"/>
                    </a:ext>
                  </a:extLst>
                </p14:cNvPr>
                <p14:cNvContentPartPr/>
                <p14:nvPr/>
              </p14:nvContentPartPr>
              <p14:xfrm>
                <a:off x="2186640" y="6314503"/>
                <a:ext cx="158040" cy="968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0C126B3-8768-B701-664A-7217C472088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180520" y="6308383"/>
                  <a:ext cx="170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93CB4707-39AE-E840-989C-FEC1DBBA1292}"/>
                    </a:ext>
                  </a:extLst>
                </p14:cNvPr>
                <p14:cNvContentPartPr/>
                <p14:nvPr/>
              </p14:nvContentPartPr>
              <p14:xfrm>
                <a:off x="2385000" y="6216583"/>
                <a:ext cx="139320" cy="1353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93CB4707-39AE-E840-989C-FEC1DBBA129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378880" y="6210463"/>
                  <a:ext cx="151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870CEA3E-1281-6923-D7F4-1F3106DA7D04}"/>
                    </a:ext>
                  </a:extLst>
                </p14:cNvPr>
                <p14:cNvContentPartPr/>
                <p14:nvPr/>
              </p14:nvContentPartPr>
              <p14:xfrm>
                <a:off x="2656440" y="6058903"/>
                <a:ext cx="136800" cy="2142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870CEA3E-1281-6923-D7F4-1F3106DA7D0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650320" y="6052783"/>
                  <a:ext cx="1490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8EE7BD08-28B0-C5C4-D5D9-FC1009DAC255}"/>
                    </a:ext>
                  </a:extLst>
                </p14:cNvPr>
                <p14:cNvContentPartPr/>
                <p14:nvPr/>
              </p14:nvContentPartPr>
              <p14:xfrm>
                <a:off x="2704320" y="6139183"/>
                <a:ext cx="300240" cy="986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8EE7BD08-28B0-C5C4-D5D9-FC1009DAC25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698200" y="6133063"/>
                  <a:ext cx="312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72806CEE-8A81-A4D6-AA38-AAF8248AD5C2}"/>
                    </a:ext>
                  </a:extLst>
                </p14:cNvPr>
                <p14:cNvContentPartPr/>
                <p14:nvPr/>
              </p14:nvContentPartPr>
              <p14:xfrm>
                <a:off x="2943720" y="6064663"/>
                <a:ext cx="9720" cy="216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72806CEE-8A81-A4D6-AA38-AAF8248AD5C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37600" y="6058543"/>
                  <a:ext cx="21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4B75FBC4-02C9-42DE-CE7A-43FD793482CE}"/>
                    </a:ext>
                  </a:extLst>
                </p14:cNvPr>
                <p14:cNvContentPartPr/>
                <p14:nvPr/>
              </p14:nvContentPartPr>
              <p14:xfrm>
                <a:off x="3067200" y="6033343"/>
                <a:ext cx="355680" cy="1504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4B75FBC4-02C9-42DE-CE7A-43FD793482CE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061080" y="6027223"/>
                  <a:ext cx="3679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D875A85C-74F2-6273-3D74-3ABA76FB1915}"/>
                    </a:ext>
                  </a:extLst>
                </p14:cNvPr>
                <p14:cNvContentPartPr/>
                <p14:nvPr/>
              </p14:nvContentPartPr>
              <p14:xfrm>
                <a:off x="3412080" y="5877823"/>
                <a:ext cx="251280" cy="19908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D875A85C-74F2-6273-3D74-3ABA76FB191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405960" y="5871703"/>
                  <a:ext cx="263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1EE45FF-DC8D-FAF3-1FAC-11B811A97DAD}"/>
                    </a:ext>
                  </a:extLst>
                </p14:cNvPr>
                <p14:cNvContentPartPr/>
                <p14:nvPr/>
              </p14:nvContentPartPr>
              <p14:xfrm>
                <a:off x="3582360" y="5887903"/>
                <a:ext cx="58680" cy="219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1EE45FF-DC8D-FAF3-1FAC-11B811A97DA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576240" y="5881783"/>
                  <a:ext cx="70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D6A88471-A087-2131-8015-49AB46AD595E}"/>
                    </a:ext>
                  </a:extLst>
                </p14:cNvPr>
                <p14:cNvContentPartPr/>
                <p14:nvPr/>
              </p14:nvContentPartPr>
              <p14:xfrm>
                <a:off x="3677040" y="5881423"/>
                <a:ext cx="201240" cy="14472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D6A88471-A087-2131-8015-49AB46AD595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670920" y="5875303"/>
                  <a:ext cx="213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D2C1DCFE-1C11-B1AF-74A7-5E6CC682DE83}"/>
                    </a:ext>
                  </a:extLst>
                </p14:cNvPr>
                <p14:cNvContentPartPr/>
                <p14:nvPr/>
              </p14:nvContentPartPr>
              <p14:xfrm>
                <a:off x="3984120" y="5667223"/>
                <a:ext cx="116280" cy="2455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D2C1DCFE-1C11-B1AF-74A7-5E6CC682DE8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978000" y="5661103"/>
                  <a:ext cx="128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63146B36-A540-F36E-A974-13AA9F817574}"/>
                    </a:ext>
                  </a:extLst>
                </p14:cNvPr>
                <p14:cNvContentPartPr/>
                <p14:nvPr/>
              </p14:nvContentPartPr>
              <p14:xfrm>
                <a:off x="4161240" y="5660743"/>
                <a:ext cx="227880" cy="1605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63146B36-A540-F36E-A974-13AA9F81757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155120" y="5654623"/>
                  <a:ext cx="2401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B695123D-6008-92F5-2E1E-4DB455C4D2D8}"/>
                    </a:ext>
                  </a:extLst>
                </p14:cNvPr>
                <p14:cNvContentPartPr/>
                <p14:nvPr/>
              </p14:nvContentPartPr>
              <p14:xfrm>
                <a:off x="4383360" y="5571463"/>
                <a:ext cx="302400" cy="1490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B695123D-6008-92F5-2E1E-4DB455C4D2D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377240" y="5565343"/>
                  <a:ext cx="314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F2D63F1E-4A71-11D3-DE2E-0BFE0C58497C}"/>
                    </a:ext>
                  </a:extLst>
                </p14:cNvPr>
                <p14:cNvContentPartPr/>
                <p14:nvPr/>
              </p14:nvContentPartPr>
              <p14:xfrm>
                <a:off x="4704840" y="5604583"/>
                <a:ext cx="216360" cy="9828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F2D63F1E-4A71-11D3-DE2E-0BFE0C58497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698720" y="5598463"/>
                  <a:ext cx="228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882A6C27-316D-8BF0-83BE-760636DA8944}"/>
                    </a:ext>
                  </a:extLst>
                </p14:cNvPr>
                <p14:cNvContentPartPr/>
                <p14:nvPr/>
              </p14:nvContentPartPr>
              <p14:xfrm>
                <a:off x="4949280" y="5540503"/>
                <a:ext cx="159120" cy="8316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882A6C27-316D-8BF0-83BE-760636DA894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943160" y="5534383"/>
                  <a:ext cx="171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A59CFD36-37CE-F248-9669-FB842FA072CA}"/>
                    </a:ext>
                  </a:extLst>
                </p14:cNvPr>
                <p14:cNvContentPartPr/>
                <p14:nvPr/>
              </p14:nvContentPartPr>
              <p14:xfrm>
                <a:off x="5132160" y="5384983"/>
                <a:ext cx="123840" cy="3999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A59CFD36-37CE-F248-9669-FB842FA072C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126040" y="5378863"/>
                  <a:ext cx="1360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4DBDBA63-B320-2F73-A1B9-F7CEE586508A}"/>
                    </a:ext>
                  </a:extLst>
                </p14:cNvPr>
                <p14:cNvContentPartPr/>
                <p14:nvPr/>
              </p14:nvContentPartPr>
              <p14:xfrm>
                <a:off x="2521440" y="6534823"/>
                <a:ext cx="154800" cy="2361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4DBDBA63-B320-2F73-A1B9-F7CEE586508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515320" y="6528703"/>
                  <a:ext cx="167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DC0BF259-85BB-ABDF-C061-6AA746CFB088}"/>
                    </a:ext>
                  </a:extLst>
                </p14:cNvPr>
                <p14:cNvContentPartPr/>
                <p14:nvPr/>
              </p14:nvContentPartPr>
              <p14:xfrm>
                <a:off x="2691720" y="6570823"/>
                <a:ext cx="158760" cy="1314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DC0BF259-85BB-ABDF-C061-6AA746CFB08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685600" y="6564703"/>
                  <a:ext cx="171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C08F9C04-73D6-EFDA-5B76-5FD8C490EC42}"/>
                    </a:ext>
                  </a:extLst>
                </p14:cNvPr>
                <p14:cNvContentPartPr/>
                <p14:nvPr/>
              </p14:nvContentPartPr>
              <p14:xfrm>
                <a:off x="2764440" y="6481183"/>
                <a:ext cx="21600" cy="381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C08F9C04-73D6-EFDA-5B76-5FD8C490EC4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2758320" y="6475063"/>
                  <a:ext cx="33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C01F6D7F-CB2C-FDC8-418B-BA6ACBC08D5C}"/>
                    </a:ext>
                  </a:extLst>
                </p14:cNvPr>
                <p14:cNvContentPartPr/>
                <p14:nvPr/>
              </p14:nvContentPartPr>
              <p14:xfrm>
                <a:off x="2873160" y="6387583"/>
                <a:ext cx="229320" cy="2505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C01F6D7F-CB2C-FDC8-418B-BA6ACBC08D5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2867040" y="6381463"/>
                  <a:ext cx="2415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BD0985ED-9921-3146-9CCE-15BB940025A4}"/>
                    </a:ext>
                  </a:extLst>
                </p14:cNvPr>
                <p14:cNvContentPartPr/>
                <p14:nvPr/>
              </p14:nvContentPartPr>
              <p14:xfrm>
                <a:off x="3224520" y="6392983"/>
                <a:ext cx="143640" cy="1807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BD0985ED-9921-3146-9CCE-15BB940025A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218400" y="6386863"/>
                  <a:ext cx="1558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FAA9AC3-71C2-CC88-56F8-6889B846B43E}"/>
                    </a:ext>
                  </a:extLst>
                </p14:cNvPr>
                <p14:cNvContentPartPr/>
                <p14:nvPr/>
              </p14:nvContentPartPr>
              <p14:xfrm>
                <a:off x="3421080" y="6306583"/>
                <a:ext cx="129240" cy="2228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FAA9AC3-71C2-CC88-56F8-6889B846B43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414960" y="6300463"/>
                  <a:ext cx="141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BAE08BAB-3809-7E2A-5742-7499AB6D4B35}"/>
                    </a:ext>
                  </a:extLst>
                </p14:cNvPr>
                <p14:cNvContentPartPr/>
                <p14:nvPr/>
              </p14:nvContentPartPr>
              <p14:xfrm>
                <a:off x="3716640" y="6251503"/>
                <a:ext cx="165960" cy="23292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BAE08BAB-3809-7E2A-5742-7499AB6D4B3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710520" y="6245383"/>
                  <a:ext cx="178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DBCC7FC8-698B-C788-D4C6-BEA9A651B828}"/>
                    </a:ext>
                  </a:extLst>
                </p14:cNvPr>
                <p14:cNvContentPartPr/>
                <p14:nvPr/>
              </p14:nvContentPartPr>
              <p14:xfrm>
                <a:off x="3849480" y="6306583"/>
                <a:ext cx="254160" cy="1166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DBCC7FC8-698B-C788-D4C6-BEA9A651B82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843360" y="6300463"/>
                  <a:ext cx="266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F35661EE-711A-3825-5C31-3B0CF62FD547}"/>
                    </a:ext>
                  </a:extLst>
                </p14:cNvPr>
                <p14:cNvContentPartPr/>
                <p14:nvPr/>
              </p14:nvContentPartPr>
              <p14:xfrm>
                <a:off x="4157280" y="6222703"/>
                <a:ext cx="160200" cy="986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F35661EE-711A-3825-5C31-3B0CF62FD547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151160" y="6216583"/>
                  <a:ext cx="172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FEFFCF4B-3F4F-33CD-BAFE-0AF6EE7B1F93}"/>
                    </a:ext>
                  </a:extLst>
                </p14:cNvPr>
                <p14:cNvContentPartPr/>
                <p14:nvPr/>
              </p14:nvContentPartPr>
              <p14:xfrm>
                <a:off x="4441320" y="6065743"/>
                <a:ext cx="159480" cy="2800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FEFFCF4B-3F4F-33CD-BAFE-0AF6EE7B1F9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435200" y="6059623"/>
                  <a:ext cx="171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B3FB1CC1-3DA9-B4B1-B3CA-9B60A78368F9}"/>
                    </a:ext>
                  </a:extLst>
                </p14:cNvPr>
                <p14:cNvContentPartPr/>
                <p14:nvPr/>
              </p14:nvContentPartPr>
              <p14:xfrm>
                <a:off x="4589640" y="6120463"/>
                <a:ext cx="363240" cy="918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B3FB1CC1-3DA9-B4B1-B3CA-9B60A78368F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583520" y="6114343"/>
                  <a:ext cx="375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EDA6FC1F-F69A-8DDC-36B0-F7E8F965EDB6}"/>
                    </a:ext>
                  </a:extLst>
                </p14:cNvPr>
                <p14:cNvContentPartPr/>
                <p14:nvPr/>
              </p14:nvContentPartPr>
              <p14:xfrm>
                <a:off x="5090040" y="5931463"/>
                <a:ext cx="100440" cy="1814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EDA6FC1F-F69A-8DDC-36B0-F7E8F965EDB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083920" y="5925343"/>
                  <a:ext cx="112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2E13A563-5887-BC7F-41DB-0E2F12CCD075}"/>
                    </a:ext>
                  </a:extLst>
                </p14:cNvPr>
                <p14:cNvContentPartPr/>
                <p14:nvPr/>
              </p14:nvContentPartPr>
              <p14:xfrm>
                <a:off x="5203800" y="5916343"/>
                <a:ext cx="108000" cy="1522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2E13A563-5887-BC7F-41DB-0E2F12CCD07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197680" y="5910223"/>
                  <a:ext cx="120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83E850B2-6F58-C5F2-1235-E92CB2450BE4}"/>
                    </a:ext>
                  </a:extLst>
                </p14:cNvPr>
                <p14:cNvContentPartPr/>
                <p14:nvPr/>
              </p14:nvContentPartPr>
              <p14:xfrm>
                <a:off x="5345640" y="5777383"/>
                <a:ext cx="247320" cy="24372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83E850B2-6F58-C5F2-1235-E92CB2450BE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339520" y="5771263"/>
                  <a:ext cx="259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D35BBEF-73A3-0778-F022-08F651DF33E8}"/>
                    </a:ext>
                  </a:extLst>
                </p14:cNvPr>
                <p14:cNvContentPartPr/>
                <p14:nvPr/>
              </p14:nvContentPartPr>
              <p14:xfrm>
                <a:off x="4521240" y="6016783"/>
                <a:ext cx="1339560" cy="4446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D35BBEF-73A3-0778-F022-08F651DF33E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515120" y="6010663"/>
                  <a:ext cx="135180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473916D-D2A3-76B3-E4C2-DC3E00BB2CD6}"/>
                    </a:ext>
                  </a:extLst>
                </p14:cNvPr>
                <p14:cNvContentPartPr/>
                <p14:nvPr/>
              </p14:nvContentPartPr>
              <p14:xfrm>
                <a:off x="4944240" y="6038743"/>
                <a:ext cx="106560" cy="10368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473916D-D2A3-76B3-E4C2-DC3E00BB2CD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938120" y="6032623"/>
                  <a:ext cx="11880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" name="Gruppieren 480">
            <a:extLst>
              <a:ext uri="{FF2B5EF4-FFF2-40B4-BE49-F238E27FC236}">
                <a16:creationId xmlns:a16="http://schemas.microsoft.com/office/drawing/2014/main" id="{B516EA6B-D4B3-3FB5-56C6-E619937F2C46}"/>
              </a:ext>
            </a:extLst>
          </p:cNvPr>
          <p:cNvGrpSpPr/>
          <p:nvPr/>
        </p:nvGrpSpPr>
        <p:grpSpPr>
          <a:xfrm>
            <a:off x="297360" y="-38777"/>
            <a:ext cx="11722680" cy="2378880"/>
            <a:chOff x="297360" y="-38777"/>
            <a:chExt cx="11722680" cy="237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4179CB2-488C-DF7E-AAF7-44204632F4B1}"/>
                    </a:ext>
                  </a:extLst>
                </p14:cNvPr>
                <p14:cNvContentPartPr/>
                <p14:nvPr/>
              </p14:nvContentPartPr>
              <p14:xfrm>
                <a:off x="9307800" y="309703"/>
                <a:ext cx="50760" cy="1220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4179CB2-488C-DF7E-AAF7-44204632F4B1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301680" y="303583"/>
                  <a:ext cx="63000" cy="12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B4A787D-AEAB-1C30-97DB-C48F00943893}"/>
                    </a:ext>
                  </a:extLst>
                </p14:cNvPr>
                <p14:cNvContentPartPr/>
                <p14:nvPr/>
              </p14:nvContentPartPr>
              <p14:xfrm>
                <a:off x="9154440" y="1277743"/>
                <a:ext cx="2176560" cy="218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B4A787D-AEAB-1C30-97DB-C48F0094389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148320" y="1271623"/>
                  <a:ext cx="2188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F4CEC68-1A2C-16E9-A7EC-2D3FF64D9F49}"/>
                    </a:ext>
                  </a:extLst>
                </p14:cNvPr>
                <p14:cNvContentPartPr/>
                <p14:nvPr/>
              </p14:nvContentPartPr>
              <p14:xfrm>
                <a:off x="11325240" y="1213303"/>
                <a:ext cx="117000" cy="1681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F4CEC68-1A2C-16E9-A7EC-2D3FF64D9F4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319120" y="1207183"/>
                  <a:ext cx="129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B026A2C-E3F2-B283-BEEA-C05A726F7B85}"/>
                    </a:ext>
                  </a:extLst>
                </p14:cNvPr>
                <p14:cNvContentPartPr/>
                <p14:nvPr/>
              </p14:nvContentPartPr>
              <p14:xfrm>
                <a:off x="9122040" y="187303"/>
                <a:ext cx="313920" cy="270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B026A2C-E3F2-B283-BEEA-C05A726F7B85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115920" y="181183"/>
                  <a:ext cx="326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26592F4-CC00-1BD9-1A37-7E4E7DEB23D2}"/>
                    </a:ext>
                  </a:extLst>
                </p14:cNvPr>
                <p14:cNvContentPartPr/>
                <p14:nvPr/>
              </p14:nvContentPartPr>
              <p14:xfrm>
                <a:off x="8765640" y="356143"/>
                <a:ext cx="16200" cy="159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26592F4-CC00-1BD9-1A37-7E4E7DEB23D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759520" y="350023"/>
                  <a:ext cx="284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5D355EC-3F31-551E-0D29-4CB32579B82A}"/>
                    </a:ext>
                  </a:extLst>
                </p14:cNvPr>
                <p14:cNvContentPartPr/>
                <p14:nvPr/>
              </p14:nvContentPartPr>
              <p14:xfrm>
                <a:off x="8722440" y="277663"/>
                <a:ext cx="126720" cy="248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5D355EC-3F31-551E-0D29-4CB32579B82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716320" y="271543"/>
                  <a:ext cx="1389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6849699B-A6C9-1A8F-FD1C-0574020F40BC}"/>
                    </a:ext>
                  </a:extLst>
                </p14:cNvPr>
                <p14:cNvContentPartPr/>
                <p14:nvPr/>
              </p14:nvContentPartPr>
              <p14:xfrm>
                <a:off x="8920440" y="269023"/>
                <a:ext cx="110160" cy="197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6849699B-A6C9-1A8F-FD1C-0574020F40BC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914320" y="262903"/>
                  <a:ext cx="122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ECE07EB-83A7-6EA8-DF1C-E6E8F252A012}"/>
                    </a:ext>
                  </a:extLst>
                </p14:cNvPr>
                <p14:cNvContentPartPr/>
                <p14:nvPr/>
              </p14:nvContentPartPr>
              <p14:xfrm>
                <a:off x="8928360" y="236263"/>
                <a:ext cx="195840" cy="1083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ECE07EB-83A7-6EA8-DF1C-E6E8F252A01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922240" y="230143"/>
                  <a:ext cx="2080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6008EF3-ED7E-AE18-0AD6-8B07344E5A97}"/>
                    </a:ext>
                  </a:extLst>
                </p14:cNvPr>
                <p14:cNvContentPartPr/>
                <p14:nvPr/>
              </p14:nvContentPartPr>
              <p14:xfrm>
                <a:off x="11170440" y="1531543"/>
                <a:ext cx="20880" cy="7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6008EF3-ED7E-AE18-0AD6-8B07344E5A9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164320" y="1525423"/>
                  <a:ext cx="331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5CA8E3F-5FB6-85EF-FDC6-2085472769E4}"/>
                    </a:ext>
                  </a:extLst>
                </p14:cNvPr>
                <p14:cNvContentPartPr/>
                <p14:nvPr/>
              </p14:nvContentPartPr>
              <p14:xfrm>
                <a:off x="11084400" y="1491943"/>
                <a:ext cx="160560" cy="2246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5CA8E3F-5FB6-85EF-FDC6-2085472769E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078280" y="1485823"/>
                  <a:ext cx="172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FD0B1709-D6B5-730C-25A9-E4E860CDE73A}"/>
                    </a:ext>
                  </a:extLst>
                </p14:cNvPr>
                <p14:cNvContentPartPr/>
                <p14:nvPr/>
              </p14:nvContentPartPr>
              <p14:xfrm>
                <a:off x="11123640" y="1590583"/>
                <a:ext cx="126720" cy="17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FD0B1709-D6B5-730C-25A9-E4E860CDE73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117520" y="1584463"/>
                  <a:ext cx="138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872D13E-1D61-C45E-66AD-3631AD555A02}"/>
                    </a:ext>
                  </a:extLst>
                </p14:cNvPr>
                <p14:cNvContentPartPr/>
                <p14:nvPr/>
              </p14:nvContentPartPr>
              <p14:xfrm>
                <a:off x="11281320" y="1437223"/>
                <a:ext cx="272520" cy="207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872D13E-1D61-C45E-66AD-3631AD555A0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1275200" y="1431103"/>
                  <a:ext cx="284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2BA9A76-6457-6533-A18C-09EB34F640CD}"/>
                    </a:ext>
                  </a:extLst>
                </p14:cNvPr>
                <p14:cNvContentPartPr/>
                <p14:nvPr/>
              </p14:nvContentPartPr>
              <p14:xfrm>
                <a:off x="9482040" y="353983"/>
                <a:ext cx="1588680" cy="929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2BA9A76-6457-6533-A18C-09EB34F640C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475920" y="347863"/>
                  <a:ext cx="1600920" cy="9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76EA506-0C03-ABB4-82BF-3ECC07B97937}"/>
                    </a:ext>
                  </a:extLst>
                </p14:cNvPr>
                <p14:cNvContentPartPr/>
                <p14:nvPr/>
              </p14:nvContentPartPr>
              <p14:xfrm>
                <a:off x="9670680" y="304303"/>
                <a:ext cx="1362600" cy="874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76EA506-0C03-ABB4-82BF-3ECC07B9793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664560" y="298183"/>
                  <a:ext cx="1374840" cy="88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B9A18972-FFAF-3F01-49B5-470194979FC6}"/>
                    </a:ext>
                  </a:extLst>
                </p14:cNvPr>
                <p14:cNvContentPartPr/>
                <p14:nvPr/>
              </p14:nvContentPartPr>
              <p14:xfrm>
                <a:off x="398520" y="1437223"/>
                <a:ext cx="1440" cy="219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B9A18972-FFAF-3F01-49B5-470194979FC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92400" y="1431103"/>
                  <a:ext cx="13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8D28FD1E-E3D3-A14E-1DA3-C707FC356771}"/>
                    </a:ext>
                  </a:extLst>
                </p14:cNvPr>
                <p14:cNvContentPartPr/>
                <p14:nvPr/>
              </p14:nvContentPartPr>
              <p14:xfrm>
                <a:off x="6621120" y="401863"/>
                <a:ext cx="207360" cy="1346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8D28FD1E-E3D3-A14E-1DA3-C707FC35677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6615000" y="395743"/>
                  <a:ext cx="219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186AE81-C5FF-63B8-3B20-7CEA07922496}"/>
                    </a:ext>
                  </a:extLst>
                </p14:cNvPr>
                <p14:cNvContentPartPr/>
                <p14:nvPr/>
              </p14:nvContentPartPr>
              <p14:xfrm>
                <a:off x="6848280" y="377743"/>
                <a:ext cx="94320" cy="130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186AE81-C5FF-63B8-3B20-7CEA0792249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842160" y="371623"/>
                  <a:ext cx="1065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E51B5D9-7E9F-8301-6CAC-276810516082}"/>
                    </a:ext>
                  </a:extLst>
                </p14:cNvPr>
                <p14:cNvContentPartPr/>
                <p14:nvPr/>
              </p14:nvContentPartPr>
              <p14:xfrm>
                <a:off x="6991920" y="304303"/>
                <a:ext cx="101520" cy="1947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E51B5D9-7E9F-8301-6CAC-27681051608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6985800" y="298183"/>
                  <a:ext cx="113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7BD3D77-3C74-C0C8-38AB-B4CC1DE55915}"/>
                    </a:ext>
                  </a:extLst>
                </p14:cNvPr>
                <p14:cNvContentPartPr/>
                <p14:nvPr/>
              </p14:nvContentPartPr>
              <p14:xfrm>
                <a:off x="370440" y="288463"/>
                <a:ext cx="24840" cy="306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7BD3D77-3C74-C0C8-38AB-B4CC1DE5591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64320" y="282343"/>
                  <a:ext cx="37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8498799-3796-E564-F807-7EBFD05FCE5E}"/>
                    </a:ext>
                  </a:extLst>
                </p14:cNvPr>
                <p14:cNvContentPartPr/>
                <p14:nvPr/>
              </p14:nvContentPartPr>
              <p14:xfrm>
                <a:off x="297360" y="230863"/>
                <a:ext cx="138240" cy="184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8498799-3796-E564-F807-7EBFD05FCE5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91240" y="224743"/>
                  <a:ext cx="150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226239D-875D-F14D-EF2D-2523ED372F19}"/>
                    </a:ext>
                  </a:extLst>
                </p14:cNvPr>
                <p14:cNvContentPartPr/>
                <p14:nvPr/>
              </p14:nvContentPartPr>
              <p14:xfrm>
                <a:off x="501120" y="317263"/>
                <a:ext cx="105120" cy="86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226239D-875D-F14D-EF2D-2523ED372F1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95000" y="311143"/>
                  <a:ext cx="1173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6926E93-A3AC-8CAF-1A6A-75762231D414}"/>
                    </a:ext>
                  </a:extLst>
                </p14:cNvPr>
                <p14:cNvContentPartPr/>
                <p14:nvPr/>
              </p14:nvContentPartPr>
              <p14:xfrm>
                <a:off x="693000" y="264343"/>
                <a:ext cx="119160" cy="114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6926E93-A3AC-8CAF-1A6A-75762231D41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86880" y="258223"/>
                  <a:ext cx="131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7EC7CD5-36DF-794C-6CDC-B32DAF815F9F}"/>
                    </a:ext>
                  </a:extLst>
                </p14:cNvPr>
                <p14:cNvContentPartPr/>
                <p14:nvPr/>
              </p14:nvContentPartPr>
              <p14:xfrm>
                <a:off x="856080" y="147703"/>
                <a:ext cx="78120" cy="361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7EC7CD5-36DF-794C-6CDC-B32DAF815F9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849960" y="141583"/>
                  <a:ext cx="903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B10AF0C-50ED-0BC0-2681-7FE56A0D1271}"/>
                    </a:ext>
                  </a:extLst>
                </p14:cNvPr>
                <p14:cNvContentPartPr/>
                <p14:nvPr/>
              </p14:nvContentPartPr>
              <p14:xfrm>
                <a:off x="301680" y="853303"/>
                <a:ext cx="127440" cy="15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B10AF0C-50ED-0BC0-2681-7FE56A0D127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95560" y="847183"/>
                  <a:ext cx="139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584BF97-0D53-1BEE-2C08-AC516287BACB}"/>
                    </a:ext>
                  </a:extLst>
                </p14:cNvPr>
                <p14:cNvContentPartPr/>
                <p14:nvPr/>
              </p14:nvContentPartPr>
              <p14:xfrm>
                <a:off x="471240" y="779863"/>
                <a:ext cx="87840" cy="161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584BF97-0D53-1BEE-2C08-AC516287BAC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65120" y="773743"/>
                  <a:ext cx="100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4D2AF78-D463-EBCC-B94C-6D6BC4A86BE4}"/>
                    </a:ext>
                  </a:extLst>
                </p14:cNvPr>
                <p14:cNvContentPartPr/>
                <p14:nvPr/>
              </p14:nvContentPartPr>
              <p14:xfrm>
                <a:off x="718920" y="738103"/>
                <a:ext cx="32760" cy="125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4D2AF78-D463-EBCC-B94C-6D6BC4A86BE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12800" y="731983"/>
                  <a:ext cx="45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599FEDFB-09D2-A29C-7FF6-42679F9CBA9D}"/>
                    </a:ext>
                  </a:extLst>
                </p14:cNvPr>
                <p14:cNvContentPartPr/>
                <p14:nvPr/>
              </p14:nvContentPartPr>
              <p14:xfrm>
                <a:off x="621000" y="726223"/>
                <a:ext cx="167400" cy="1782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599FEDFB-09D2-A29C-7FF6-42679F9CBA9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614880" y="720103"/>
                  <a:ext cx="179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F802EC0-DFD6-6E88-537C-71AC53129C3F}"/>
                    </a:ext>
                  </a:extLst>
                </p14:cNvPr>
                <p14:cNvContentPartPr/>
                <p14:nvPr/>
              </p14:nvContentPartPr>
              <p14:xfrm>
                <a:off x="832680" y="804703"/>
                <a:ext cx="66600" cy="49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F802EC0-DFD6-6E88-537C-71AC53129C3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26560" y="798583"/>
                  <a:ext cx="78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7D5F40A-4F67-8598-6C7F-8A879872944B}"/>
                    </a:ext>
                  </a:extLst>
                </p14:cNvPr>
                <p14:cNvContentPartPr/>
                <p14:nvPr/>
              </p14:nvContentPartPr>
              <p14:xfrm>
                <a:off x="1110240" y="177223"/>
                <a:ext cx="10800" cy="1764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7D5F40A-4F67-8598-6C7F-8A879872944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04120" y="171103"/>
                  <a:ext cx="23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8D96B5C-2D1E-6CA5-98EF-3685BEC07061}"/>
                    </a:ext>
                  </a:extLst>
                </p14:cNvPr>
                <p14:cNvContentPartPr/>
                <p14:nvPr/>
              </p14:nvContentPartPr>
              <p14:xfrm>
                <a:off x="1108080" y="168583"/>
                <a:ext cx="117720" cy="85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8D96B5C-2D1E-6CA5-98EF-3685BEC0706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01960" y="162463"/>
                  <a:ext cx="12996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8DFB2A4-B5AF-D683-80D4-CF6953E756AC}"/>
                    </a:ext>
                  </a:extLst>
                </p14:cNvPr>
                <p14:cNvContentPartPr/>
                <p14:nvPr/>
              </p14:nvContentPartPr>
              <p14:xfrm>
                <a:off x="1117800" y="335623"/>
                <a:ext cx="135360" cy="284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8DFB2A4-B5AF-D683-80D4-CF6953E756A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11680" y="329503"/>
                  <a:ext cx="147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47B25CF-8ABF-6A10-D668-DC6656430D45}"/>
                    </a:ext>
                  </a:extLst>
                </p14:cNvPr>
                <p14:cNvContentPartPr/>
                <p14:nvPr/>
              </p14:nvContentPartPr>
              <p14:xfrm>
                <a:off x="1322640" y="251743"/>
                <a:ext cx="249120" cy="104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47B25CF-8ABF-6A10-D668-DC6656430D4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316520" y="245623"/>
                  <a:ext cx="2613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706DEAB-A906-72B5-EB87-4E7D7E9A1CE4}"/>
                    </a:ext>
                  </a:extLst>
                </p14:cNvPr>
                <p14:cNvContentPartPr/>
                <p14:nvPr/>
              </p14:nvContentPartPr>
              <p14:xfrm>
                <a:off x="1616760" y="251023"/>
                <a:ext cx="148680" cy="709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706DEAB-A906-72B5-EB87-4E7D7E9A1CE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610640" y="244903"/>
                  <a:ext cx="160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55729D9-C88B-4AF2-488E-0CFF10AB60A6}"/>
                    </a:ext>
                  </a:extLst>
                </p14:cNvPr>
                <p14:cNvContentPartPr/>
                <p14:nvPr/>
              </p14:nvContentPartPr>
              <p14:xfrm>
                <a:off x="1787760" y="149143"/>
                <a:ext cx="244800" cy="325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55729D9-C88B-4AF2-488E-0CFF10AB60A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781640" y="143023"/>
                  <a:ext cx="2570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B449633-8E35-C0DA-EAD8-40D0373134CD}"/>
                    </a:ext>
                  </a:extLst>
                </p14:cNvPr>
                <p14:cNvContentPartPr/>
                <p14:nvPr/>
              </p14:nvContentPartPr>
              <p14:xfrm>
                <a:off x="2251080" y="91903"/>
                <a:ext cx="106560" cy="204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B449633-8E35-C0DA-EAD8-40D0373134C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244960" y="85783"/>
                  <a:ext cx="118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6019A5D-0172-A38E-CF75-9EE9A79DA512}"/>
                    </a:ext>
                  </a:extLst>
                </p14:cNvPr>
                <p14:cNvContentPartPr/>
                <p14:nvPr/>
              </p14:nvContentPartPr>
              <p14:xfrm>
                <a:off x="2316960" y="219343"/>
                <a:ext cx="281880" cy="104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6019A5D-0172-A38E-CF75-9EE9A79DA51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310840" y="213223"/>
                  <a:ext cx="294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8778168-4C4A-9FF6-22D8-A93DD49BEEBE}"/>
                    </a:ext>
                  </a:extLst>
                </p14:cNvPr>
                <p14:cNvContentPartPr/>
                <p14:nvPr/>
              </p14:nvContentPartPr>
              <p14:xfrm>
                <a:off x="2647800" y="186943"/>
                <a:ext cx="71280" cy="140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8778168-4C4A-9FF6-22D8-A93DD49BEEB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641680" y="180823"/>
                  <a:ext cx="83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7B24B45-911E-8F65-6006-25DD2D0752C5}"/>
                    </a:ext>
                  </a:extLst>
                </p14:cNvPr>
                <p14:cNvContentPartPr/>
                <p14:nvPr/>
              </p14:nvContentPartPr>
              <p14:xfrm>
                <a:off x="2677320" y="232663"/>
                <a:ext cx="73800" cy="24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7B24B45-911E-8F65-6006-25DD2D0752C5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671200" y="226543"/>
                  <a:ext cx="86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09235D8-3EA8-02BA-70E4-FFB722A02568}"/>
                    </a:ext>
                  </a:extLst>
                </p14:cNvPr>
                <p14:cNvContentPartPr/>
                <p14:nvPr/>
              </p14:nvContentPartPr>
              <p14:xfrm>
                <a:off x="2737440" y="61663"/>
                <a:ext cx="222480" cy="383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09235D8-3EA8-02BA-70E4-FFB722A0256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731320" y="55543"/>
                  <a:ext cx="23472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D13538E-04ED-BCED-501C-7A5208A03CF7}"/>
                    </a:ext>
                  </a:extLst>
                </p14:cNvPr>
                <p14:cNvContentPartPr/>
                <p14:nvPr/>
              </p14:nvContentPartPr>
              <p14:xfrm>
                <a:off x="2945520" y="139783"/>
                <a:ext cx="121680" cy="175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D13538E-04ED-BCED-501C-7A5208A03CF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939400" y="133663"/>
                  <a:ext cx="133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7DB6E6C-87E9-D569-7290-019EC1E18859}"/>
                    </a:ext>
                  </a:extLst>
                </p14:cNvPr>
                <p14:cNvContentPartPr/>
                <p14:nvPr/>
              </p14:nvContentPartPr>
              <p14:xfrm>
                <a:off x="3087720" y="86863"/>
                <a:ext cx="136440" cy="173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7DB6E6C-87E9-D569-7290-019EC1E1885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081600" y="80743"/>
                  <a:ext cx="1486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491153F-F48A-3A86-5DA9-387748250299}"/>
                    </a:ext>
                  </a:extLst>
                </p14:cNvPr>
                <p14:cNvContentPartPr/>
                <p14:nvPr/>
              </p14:nvContentPartPr>
              <p14:xfrm>
                <a:off x="3247560" y="158143"/>
                <a:ext cx="133560" cy="2397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491153F-F48A-3A86-5DA9-38774825029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241440" y="152023"/>
                  <a:ext cx="145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7FA79E0-95C4-B192-2001-C65FF9BA22B0}"/>
                    </a:ext>
                  </a:extLst>
                </p14:cNvPr>
                <p14:cNvContentPartPr/>
                <p14:nvPr/>
              </p14:nvContentPartPr>
              <p14:xfrm>
                <a:off x="3589200" y="95143"/>
                <a:ext cx="99360" cy="1800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7FA79E0-95C4-B192-2001-C65FF9BA22B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583080" y="89023"/>
                  <a:ext cx="111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A2D160B-77F8-DAD7-F7B1-988EDE0914E1}"/>
                    </a:ext>
                  </a:extLst>
                </p14:cNvPr>
                <p14:cNvContentPartPr/>
                <p14:nvPr/>
              </p14:nvContentPartPr>
              <p14:xfrm>
                <a:off x="3603960" y="136543"/>
                <a:ext cx="324720" cy="97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A2D160B-77F8-DAD7-F7B1-988EDE0914E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597840" y="130423"/>
                  <a:ext cx="336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CCEC053-2F32-E65B-0138-326E5C9511C7}"/>
                    </a:ext>
                  </a:extLst>
                </p14:cNvPr>
                <p14:cNvContentPartPr/>
                <p14:nvPr/>
              </p14:nvContentPartPr>
              <p14:xfrm>
                <a:off x="3879720" y="86143"/>
                <a:ext cx="24120" cy="122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CCEC053-2F32-E65B-0138-326E5C9511C7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873600" y="80023"/>
                  <a:ext cx="36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01A3DEA-9780-BE01-D15D-80AFCF953099}"/>
                    </a:ext>
                  </a:extLst>
                </p14:cNvPr>
                <p14:cNvContentPartPr/>
                <p14:nvPr/>
              </p14:nvContentPartPr>
              <p14:xfrm>
                <a:off x="3964680" y="154903"/>
                <a:ext cx="261000" cy="1130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01A3DEA-9780-BE01-D15D-80AFCF953099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958560" y="148783"/>
                  <a:ext cx="2732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DC29733-D00D-F6BE-4D64-5C06D2C4F666}"/>
                    </a:ext>
                  </a:extLst>
                </p14:cNvPr>
                <p14:cNvContentPartPr/>
                <p14:nvPr/>
              </p14:nvContentPartPr>
              <p14:xfrm>
                <a:off x="4426560" y="152383"/>
                <a:ext cx="124200" cy="155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DC29733-D00D-F6BE-4D64-5C06D2C4F66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420440" y="146263"/>
                  <a:ext cx="136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2F1406B-86BC-7245-18C6-EA7A2C216604}"/>
                    </a:ext>
                  </a:extLst>
                </p14:cNvPr>
                <p14:cNvContentPartPr/>
                <p14:nvPr/>
              </p14:nvContentPartPr>
              <p14:xfrm>
                <a:off x="4579560" y="73183"/>
                <a:ext cx="215640" cy="1782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2F1406B-86BC-7245-18C6-EA7A2C216604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573440" y="67063"/>
                  <a:ext cx="227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3F83758-0BDF-2810-C6F5-A4517A86FFAB}"/>
                    </a:ext>
                  </a:extLst>
                </p14:cNvPr>
                <p14:cNvContentPartPr/>
                <p14:nvPr/>
              </p14:nvContentPartPr>
              <p14:xfrm>
                <a:off x="4760280" y="107383"/>
                <a:ext cx="19440" cy="15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3F83758-0BDF-2810-C6F5-A4517A86FFA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754160" y="101263"/>
                  <a:ext cx="316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AE9B1E6-409C-F3D7-6410-08CE0BF054DF}"/>
                    </a:ext>
                  </a:extLst>
                </p14:cNvPr>
                <p14:cNvContentPartPr/>
                <p14:nvPr/>
              </p14:nvContentPartPr>
              <p14:xfrm>
                <a:off x="4841280" y="150943"/>
                <a:ext cx="285480" cy="231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AE9B1E6-409C-F3D7-6410-08CE0BF054D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835160" y="144823"/>
                  <a:ext cx="2977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9B269DC-69D5-651B-6347-7ED921BF349E}"/>
                    </a:ext>
                  </a:extLst>
                </p14:cNvPr>
                <p14:cNvContentPartPr/>
                <p14:nvPr/>
              </p14:nvContentPartPr>
              <p14:xfrm>
                <a:off x="1090800" y="698863"/>
                <a:ext cx="289800" cy="1188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9B269DC-69D5-651B-6347-7ED921BF349E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84680" y="692743"/>
                  <a:ext cx="302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C67A3FA-3D90-3377-A1AC-E95146552CB8}"/>
                    </a:ext>
                  </a:extLst>
                </p14:cNvPr>
                <p14:cNvContentPartPr/>
                <p14:nvPr/>
              </p14:nvContentPartPr>
              <p14:xfrm>
                <a:off x="1328760" y="625063"/>
                <a:ext cx="5400" cy="118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C67A3FA-3D90-3377-A1AC-E95146552CB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322640" y="618943"/>
                  <a:ext cx="17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E9BC692-8858-DDF5-4057-5D6EB239D811}"/>
                    </a:ext>
                  </a:extLst>
                </p14:cNvPr>
                <p14:cNvContentPartPr/>
                <p14:nvPr/>
              </p14:nvContentPartPr>
              <p14:xfrm>
                <a:off x="1521720" y="635143"/>
                <a:ext cx="91800" cy="171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E9BC692-8858-DDF5-4057-5D6EB239D81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515600" y="629023"/>
                  <a:ext cx="104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B4E2BC4-78A9-7909-57CA-F0C6CE7C7851}"/>
                    </a:ext>
                  </a:extLst>
                </p14:cNvPr>
                <p14:cNvContentPartPr/>
                <p14:nvPr/>
              </p14:nvContentPartPr>
              <p14:xfrm>
                <a:off x="1682640" y="597343"/>
                <a:ext cx="156960" cy="214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B4E2BC4-78A9-7909-57CA-F0C6CE7C785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676520" y="591223"/>
                  <a:ext cx="1692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16879B1-BA39-7412-0704-AFEACE01B363}"/>
                    </a:ext>
                  </a:extLst>
                </p14:cNvPr>
                <p14:cNvContentPartPr/>
                <p14:nvPr/>
              </p14:nvContentPartPr>
              <p14:xfrm>
                <a:off x="2040840" y="664663"/>
                <a:ext cx="109080" cy="1929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16879B1-BA39-7412-0704-AFEACE01B36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034720" y="658543"/>
                  <a:ext cx="1213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3595106-B686-CF2A-F23A-7D8017B68D12}"/>
                    </a:ext>
                  </a:extLst>
                </p14:cNvPr>
                <p14:cNvContentPartPr/>
                <p14:nvPr/>
              </p14:nvContentPartPr>
              <p14:xfrm>
                <a:off x="2185200" y="645223"/>
                <a:ext cx="219240" cy="96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3595106-B686-CF2A-F23A-7D8017B68D12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179080" y="639103"/>
                  <a:ext cx="2314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3BDDA36-9A60-5745-8E3B-FCB912EA05F1}"/>
                    </a:ext>
                  </a:extLst>
                </p14:cNvPr>
                <p14:cNvContentPartPr/>
                <p14:nvPr/>
              </p14:nvContentPartPr>
              <p14:xfrm>
                <a:off x="2360160" y="588343"/>
                <a:ext cx="193320" cy="1551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3BDDA36-9A60-5745-8E3B-FCB912EA05F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354040" y="582223"/>
                  <a:ext cx="205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DCFC903-1A98-FEBD-C66E-D1E7E43EE776}"/>
                    </a:ext>
                  </a:extLst>
                </p14:cNvPr>
                <p14:cNvContentPartPr/>
                <p14:nvPr/>
              </p14:nvContentPartPr>
              <p14:xfrm>
                <a:off x="2615400" y="637663"/>
                <a:ext cx="36000" cy="106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DCFC903-1A98-FEBD-C66E-D1E7E43EE776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609280" y="631543"/>
                  <a:ext cx="48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9670F151-460A-63A5-A807-7BF75B68F3DC}"/>
                    </a:ext>
                  </a:extLst>
                </p14:cNvPr>
                <p14:cNvContentPartPr/>
                <p14:nvPr/>
              </p14:nvContentPartPr>
              <p14:xfrm>
                <a:off x="2703240" y="634783"/>
                <a:ext cx="61200" cy="219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9670F151-460A-63A5-A807-7BF75B68F3DC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697120" y="628663"/>
                  <a:ext cx="734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B503039-0DCF-ECEF-9593-20515DF30647}"/>
                    </a:ext>
                  </a:extLst>
                </p14:cNvPr>
                <p14:cNvContentPartPr/>
                <p14:nvPr/>
              </p14:nvContentPartPr>
              <p14:xfrm>
                <a:off x="2811960" y="627223"/>
                <a:ext cx="7920" cy="90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B503039-0DCF-ECEF-9593-20515DF3064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805840" y="621103"/>
                  <a:ext cx="20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E019A95-4DDF-6D98-736E-4B58FB5ABC34}"/>
                    </a:ext>
                  </a:extLst>
                </p14:cNvPr>
                <p14:cNvContentPartPr/>
                <p14:nvPr/>
              </p14:nvContentPartPr>
              <p14:xfrm>
                <a:off x="2898000" y="493663"/>
                <a:ext cx="300240" cy="2311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E019A95-4DDF-6D98-736E-4B58FB5ABC34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891880" y="487543"/>
                  <a:ext cx="312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66EC122-5CE5-F212-F52D-CA76C0124A50}"/>
                    </a:ext>
                  </a:extLst>
                </p14:cNvPr>
                <p14:cNvContentPartPr/>
                <p14:nvPr/>
              </p14:nvContentPartPr>
              <p14:xfrm>
                <a:off x="2979720" y="430663"/>
                <a:ext cx="4320" cy="129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66EC122-5CE5-F212-F52D-CA76C0124A50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973600" y="424543"/>
                  <a:ext cx="16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93DA238-A14B-A3D6-42F0-37E28B77F101}"/>
                    </a:ext>
                  </a:extLst>
                </p14:cNvPr>
                <p14:cNvContentPartPr/>
                <p14:nvPr/>
              </p14:nvContentPartPr>
              <p14:xfrm>
                <a:off x="3367440" y="519583"/>
                <a:ext cx="295560" cy="1389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93DA238-A14B-A3D6-42F0-37E28B77F10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361320" y="513463"/>
                  <a:ext cx="307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9D9C4B1-9E02-D466-A155-ED2DF91973B3}"/>
                    </a:ext>
                  </a:extLst>
                </p14:cNvPr>
                <p14:cNvContentPartPr/>
                <p14:nvPr/>
              </p14:nvContentPartPr>
              <p14:xfrm>
                <a:off x="3596760" y="432823"/>
                <a:ext cx="6840" cy="18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9D9C4B1-9E02-D466-A155-ED2DF91973B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590640" y="426703"/>
                  <a:ext cx="19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D21576C-ABDA-6DD5-2AFF-073592A24705}"/>
                    </a:ext>
                  </a:extLst>
                </p14:cNvPr>
                <p14:cNvContentPartPr/>
                <p14:nvPr/>
              </p14:nvContentPartPr>
              <p14:xfrm>
                <a:off x="3815640" y="417703"/>
                <a:ext cx="148680" cy="214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D21576C-ABDA-6DD5-2AFF-073592A2470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809520" y="411583"/>
                  <a:ext cx="1609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977B67F-496E-4274-5659-9D7382764A35}"/>
                    </a:ext>
                  </a:extLst>
                </p14:cNvPr>
                <p14:cNvContentPartPr/>
                <p14:nvPr/>
              </p14:nvContentPartPr>
              <p14:xfrm>
                <a:off x="3913200" y="518143"/>
                <a:ext cx="370800" cy="1094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977B67F-496E-4274-5659-9D7382764A35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907080" y="512023"/>
                  <a:ext cx="383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01DFF3B-1A98-426C-F182-B311AE6FDA16}"/>
                    </a:ext>
                  </a:extLst>
                </p14:cNvPr>
                <p14:cNvContentPartPr/>
                <p14:nvPr/>
              </p14:nvContentPartPr>
              <p14:xfrm>
                <a:off x="4187160" y="546223"/>
                <a:ext cx="110160" cy="23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01DFF3B-1A98-426C-F182-B311AE6FDA1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181040" y="540103"/>
                  <a:ext cx="12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856F326-EEF5-F4BF-1BE9-F2F37FAF30A9}"/>
                    </a:ext>
                  </a:extLst>
                </p14:cNvPr>
                <p14:cNvContentPartPr/>
                <p14:nvPr/>
              </p14:nvContentPartPr>
              <p14:xfrm>
                <a:off x="4349520" y="411583"/>
                <a:ext cx="178920" cy="27216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856F326-EEF5-F4BF-1BE9-F2F37FAF30A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343400" y="405463"/>
                  <a:ext cx="1911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B778D55-17C7-9D29-C81D-5C3AF4CDEF25}"/>
                    </a:ext>
                  </a:extLst>
                </p14:cNvPr>
                <p14:cNvContentPartPr/>
                <p14:nvPr/>
              </p14:nvContentPartPr>
              <p14:xfrm>
                <a:off x="4575240" y="567463"/>
                <a:ext cx="21960" cy="144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B778D55-17C7-9D29-C81D-5C3AF4CDEF25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569120" y="561343"/>
                  <a:ext cx="34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81A966E-7783-A5CD-8614-9EFD6564FCFE}"/>
                    </a:ext>
                  </a:extLst>
                </p14:cNvPr>
                <p14:cNvContentPartPr/>
                <p14:nvPr/>
              </p14:nvContentPartPr>
              <p14:xfrm>
                <a:off x="4751280" y="378823"/>
                <a:ext cx="118440" cy="237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81A966E-7783-A5CD-8614-9EFD6564FCF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745160" y="372703"/>
                  <a:ext cx="130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7E696A0-214F-9B65-A82D-95C06BFBFCB1}"/>
                    </a:ext>
                  </a:extLst>
                </p14:cNvPr>
                <p14:cNvContentPartPr/>
                <p14:nvPr/>
              </p14:nvContentPartPr>
              <p14:xfrm>
                <a:off x="4785120" y="419143"/>
                <a:ext cx="318240" cy="1634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7E696A0-214F-9B65-A82D-95C06BFBFCB1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779000" y="413023"/>
                  <a:ext cx="330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A88016B-CE4E-2470-D5F3-9C2F8B5B72BD}"/>
                    </a:ext>
                  </a:extLst>
                </p14:cNvPr>
                <p14:cNvContentPartPr/>
                <p14:nvPr/>
              </p14:nvContentPartPr>
              <p14:xfrm>
                <a:off x="5181120" y="471343"/>
                <a:ext cx="104040" cy="1227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A88016B-CE4E-2470-D5F3-9C2F8B5B72BD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175000" y="465223"/>
                  <a:ext cx="116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2FCFBE9-761F-40E3-4185-B0A1F22ED030}"/>
                    </a:ext>
                  </a:extLst>
                </p14:cNvPr>
                <p14:cNvContentPartPr/>
                <p14:nvPr/>
              </p14:nvContentPartPr>
              <p14:xfrm>
                <a:off x="5351760" y="502303"/>
                <a:ext cx="147960" cy="619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2FCFBE9-761F-40E3-4185-B0A1F22ED030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345640" y="496183"/>
                  <a:ext cx="160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C6AE544C-E708-A3D7-C38D-05BE5E92FDDF}"/>
                    </a:ext>
                  </a:extLst>
                </p14:cNvPr>
                <p14:cNvContentPartPr/>
                <p14:nvPr/>
              </p14:nvContentPartPr>
              <p14:xfrm>
                <a:off x="5691960" y="414463"/>
                <a:ext cx="141120" cy="2016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C6AE544C-E708-A3D7-C38D-05BE5E92FDDF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685840" y="408343"/>
                  <a:ext cx="153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B8ACA0D-1A62-307E-B9BD-0123CC00DCD8}"/>
                    </a:ext>
                  </a:extLst>
                </p14:cNvPr>
                <p14:cNvContentPartPr/>
                <p14:nvPr/>
              </p14:nvContentPartPr>
              <p14:xfrm>
                <a:off x="5869440" y="341383"/>
                <a:ext cx="248040" cy="2217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B8ACA0D-1A62-307E-B9BD-0123CC00DCD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863320" y="335263"/>
                  <a:ext cx="260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CF43A90-F8A8-9895-5756-D0117C0E361E}"/>
                    </a:ext>
                  </a:extLst>
                </p14:cNvPr>
                <p14:cNvContentPartPr/>
                <p14:nvPr/>
              </p14:nvContentPartPr>
              <p14:xfrm>
                <a:off x="6138720" y="434983"/>
                <a:ext cx="212760" cy="975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CF43A90-F8A8-9895-5756-D0117C0E361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132600" y="428863"/>
                  <a:ext cx="225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BE11BBF-3EBF-C8C4-7946-1BEEC04D4B7D}"/>
                    </a:ext>
                  </a:extLst>
                </p14:cNvPr>
                <p14:cNvContentPartPr/>
                <p14:nvPr/>
              </p14:nvContentPartPr>
              <p14:xfrm>
                <a:off x="6361560" y="431743"/>
                <a:ext cx="69480" cy="867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BE11BBF-3EBF-C8C4-7946-1BEEC04D4B7D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355440" y="425623"/>
                  <a:ext cx="817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D4DD96E-8296-3BDA-1671-0FED19039B56}"/>
                    </a:ext>
                  </a:extLst>
                </p14:cNvPr>
                <p14:cNvContentPartPr/>
                <p14:nvPr/>
              </p14:nvContentPartPr>
              <p14:xfrm>
                <a:off x="666000" y="1178743"/>
                <a:ext cx="250200" cy="738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D4DD96E-8296-3BDA-1671-0FED19039B56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59880" y="1172623"/>
                  <a:ext cx="262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8F3B45B-97BE-2A13-77B7-FB5F85A71F97}"/>
                    </a:ext>
                  </a:extLst>
                </p14:cNvPr>
                <p14:cNvContentPartPr/>
                <p14:nvPr/>
              </p14:nvContentPartPr>
              <p14:xfrm>
                <a:off x="858240" y="1125823"/>
                <a:ext cx="78840" cy="1839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8F3B45B-97BE-2A13-77B7-FB5F85A71F9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852120" y="1119703"/>
                  <a:ext cx="910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F8F9B4E-7A1B-A22C-420F-8FF0CDDC2DD9}"/>
                    </a:ext>
                  </a:extLst>
                </p14:cNvPr>
                <p14:cNvContentPartPr/>
                <p14:nvPr/>
              </p14:nvContentPartPr>
              <p14:xfrm>
                <a:off x="1233000" y="1054903"/>
                <a:ext cx="4680" cy="16884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F8F9B4E-7A1B-A22C-420F-8FF0CDDC2DD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226880" y="1048783"/>
                  <a:ext cx="16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6964F56-C5FA-BE64-3424-EE09303A7E73}"/>
                    </a:ext>
                  </a:extLst>
                </p14:cNvPr>
                <p14:cNvContentPartPr/>
                <p14:nvPr/>
              </p14:nvContentPartPr>
              <p14:xfrm>
                <a:off x="1222200" y="1033663"/>
                <a:ext cx="115200" cy="846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6964F56-C5FA-BE64-3424-EE09303A7E73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216080" y="1027543"/>
                  <a:ext cx="127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8F0F0DF-5B87-A8F1-D155-8001AAA0EF75}"/>
                    </a:ext>
                  </a:extLst>
                </p14:cNvPr>
                <p14:cNvContentPartPr/>
                <p14:nvPr/>
              </p14:nvContentPartPr>
              <p14:xfrm>
                <a:off x="1257840" y="1086943"/>
                <a:ext cx="262440" cy="1645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8F0F0DF-5B87-A8F1-D155-8001AAA0EF7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251720" y="1080823"/>
                  <a:ext cx="274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D9152C9-5563-732C-F54F-B38B5BDBC354}"/>
                    </a:ext>
                  </a:extLst>
                </p14:cNvPr>
                <p14:cNvContentPartPr/>
                <p14:nvPr/>
              </p14:nvContentPartPr>
              <p14:xfrm>
                <a:off x="1755000" y="1067863"/>
                <a:ext cx="342360" cy="122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D9152C9-5563-732C-F54F-B38B5BDBC354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748880" y="1061743"/>
                  <a:ext cx="354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9075DE3-7AEB-4094-BC6F-F9CD79267843}"/>
                    </a:ext>
                  </a:extLst>
                </p14:cNvPr>
                <p14:cNvContentPartPr/>
                <p14:nvPr/>
              </p14:nvContentPartPr>
              <p14:xfrm>
                <a:off x="2071800" y="987223"/>
                <a:ext cx="212760" cy="12600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9075DE3-7AEB-4094-BC6F-F9CD7926784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065680" y="981103"/>
                  <a:ext cx="2250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6F2D66C-9D1A-1BE1-8EE8-44C7C1B4E923}"/>
                    </a:ext>
                  </a:extLst>
                </p14:cNvPr>
                <p14:cNvContentPartPr/>
                <p14:nvPr/>
              </p14:nvContentPartPr>
              <p14:xfrm>
                <a:off x="2478960" y="911263"/>
                <a:ext cx="293040" cy="1861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6F2D66C-9D1A-1BE1-8EE8-44C7C1B4E923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472840" y="905143"/>
                  <a:ext cx="305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EB6E8B0-710F-05B2-961D-AECD73A77CFB}"/>
                    </a:ext>
                  </a:extLst>
                </p14:cNvPr>
                <p14:cNvContentPartPr/>
                <p14:nvPr/>
              </p14:nvContentPartPr>
              <p14:xfrm>
                <a:off x="2682360" y="906223"/>
                <a:ext cx="17640" cy="151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EB6E8B0-710F-05B2-961D-AECD73A77CF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676240" y="900103"/>
                  <a:ext cx="29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9EDA65F-9D76-96F5-9592-720AEFDAB4B9}"/>
                    </a:ext>
                  </a:extLst>
                </p14:cNvPr>
                <p14:cNvContentPartPr/>
                <p14:nvPr/>
              </p14:nvContentPartPr>
              <p14:xfrm>
                <a:off x="2970720" y="928543"/>
                <a:ext cx="316440" cy="1256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9EDA65F-9D76-96F5-9592-720AEFDAB4B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2964600" y="922423"/>
                  <a:ext cx="3286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56D1E1B-2673-AC97-28E3-4DC61EC801A7}"/>
                    </a:ext>
                  </a:extLst>
                </p14:cNvPr>
                <p14:cNvContentPartPr/>
                <p14:nvPr/>
              </p14:nvContentPartPr>
              <p14:xfrm>
                <a:off x="3232440" y="855103"/>
                <a:ext cx="7920" cy="19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56D1E1B-2673-AC97-28E3-4DC61EC801A7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3226320" y="848983"/>
                  <a:ext cx="20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D1B3A70-F9C6-3555-A2B5-9D1ADEC87096}"/>
                    </a:ext>
                  </a:extLst>
                </p14:cNvPr>
                <p14:cNvContentPartPr/>
                <p14:nvPr/>
              </p14:nvContentPartPr>
              <p14:xfrm>
                <a:off x="3496320" y="795703"/>
                <a:ext cx="117000" cy="2019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D1B3A70-F9C6-3555-A2B5-9D1ADEC87096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3490200" y="789583"/>
                  <a:ext cx="129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CDC83F13-DC94-BCBA-E094-7138A5F1818B}"/>
                    </a:ext>
                  </a:extLst>
                </p14:cNvPr>
                <p14:cNvContentPartPr/>
                <p14:nvPr/>
              </p14:nvContentPartPr>
              <p14:xfrm>
                <a:off x="3512520" y="813343"/>
                <a:ext cx="431640" cy="1562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CDC83F13-DC94-BCBA-E094-7138A5F1818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3506400" y="807223"/>
                  <a:ext cx="4438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84772FA-F91F-F3E4-0484-71A06DFCDAC1}"/>
                    </a:ext>
                  </a:extLst>
                </p14:cNvPr>
                <p14:cNvContentPartPr/>
                <p14:nvPr/>
              </p14:nvContentPartPr>
              <p14:xfrm>
                <a:off x="4017960" y="828823"/>
                <a:ext cx="182520" cy="127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84772FA-F91F-F3E4-0484-71A06DFCDAC1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4011840" y="822703"/>
                  <a:ext cx="1947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1EFF42C-1383-7DFD-2BDF-688DCD309867}"/>
                    </a:ext>
                  </a:extLst>
                </p14:cNvPr>
                <p14:cNvContentPartPr/>
                <p14:nvPr/>
              </p14:nvContentPartPr>
              <p14:xfrm>
                <a:off x="4244760" y="738823"/>
                <a:ext cx="91800" cy="1933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1EFF42C-1383-7DFD-2BDF-688DCD309867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4238640" y="732703"/>
                  <a:ext cx="1040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3C7F803-706A-5A90-5EC0-33A4A4FE3F17}"/>
                    </a:ext>
                  </a:extLst>
                </p14:cNvPr>
                <p14:cNvContentPartPr/>
                <p14:nvPr/>
              </p14:nvContentPartPr>
              <p14:xfrm>
                <a:off x="4371840" y="712903"/>
                <a:ext cx="332280" cy="3862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3C7F803-706A-5A90-5EC0-33A4A4FE3F17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4365720" y="706783"/>
                  <a:ext cx="3445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59D1A0B-544B-064A-CE1B-BBF625DE784F}"/>
                    </a:ext>
                  </a:extLst>
                </p14:cNvPr>
                <p14:cNvContentPartPr/>
                <p14:nvPr/>
              </p14:nvContentPartPr>
              <p14:xfrm>
                <a:off x="4918680" y="733423"/>
                <a:ext cx="315720" cy="1728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59D1A0B-544B-064A-CE1B-BBF625DE784F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4912560" y="727303"/>
                  <a:ext cx="327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D9CC5D2-40D9-5C8B-6525-6011C9F2B27F}"/>
                    </a:ext>
                  </a:extLst>
                </p14:cNvPr>
                <p14:cNvContentPartPr/>
                <p14:nvPr/>
              </p14:nvContentPartPr>
              <p14:xfrm>
                <a:off x="5479560" y="745303"/>
                <a:ext cx="154800" cy="2127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D9CC5D2-40D9-5C8B-6525-6011C9F2B27F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5473440" y="739183"/>
                  <a:ext cx="167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F3EEEB3-2B21-8C7F-EE9E-3EF623A0F664}"/>
                    </a:ext>
                  </a:extLst>
                </p14:cNvPr>
                <p14:cNvContentPartPr/>
                <p14:nvPr/>
              </p14:nvContentPartPr>
              <p14:xfrm>
                <a:off x="5454720" y="770503"/>
                <a:ext cx="325080" cy="1080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F3EEEB3-2B21-8C7F-EE9E-3EF623A0F664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448600" y="764383"/>
                  <a:ext cx="337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6F797300-846C-3FF3-2946-298E79E41C80}"/>
                    </a:ext>
                  </a:extLst>
                </p14:cNvPr>
                <p14:cNvContentPartPr/>
                <p14:nvPr/>
              </p14:nvContentPartPr>
              <p14:xfrm>
                <a:off x="5663880" y="748903"/>
                <a:ext cx="187560" cy="1868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6F797300-846C-3FF3-2946-298E79E41C8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657760" y="742783"/>
                  <a:ext cx="199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BC90EDAD-6AB3-6705-7B3C-CBE191C9EA8D}"/>
                    </a:ext>
                  </a:extLst>
                </p14:cNvPr>
                <p14:cNvContentPartPr/>
                <p14:nvPr/>
              </p14:nvContentPartPr>
              <p14:xfrm>
                <a:off x="6011280" y="789583"/>
                <a:ext cx="356040" cy="3139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BC90EDAD-6AB3-6705-7B3C-CBE191C9EA8D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005160" y="783463"/>
                  <a:ext cx="368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DE5B210-B0C3-EF8A-31EF-7C32AD65B5CE}"/>
                    </a:ext>
                  </a:extLst>
                </p14:cNvPr>
                <p14:cNvContentPartPr/>
                <p14:nvPr/>
              </p14:nvContentPartPr>
              <p14:xfrm>
                <a:off x="6422760" y="803623"/>
                <a:ext cx="58320" cy="1026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DE5B210-B0C3-EF8A-31EF-7C32AD65B5CE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416640" y="797503"/>
                  <a:ext cx="705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F09F75D-45EC-07FB-0E45-C71E419AF326}"/>
                    </a:ext>
                  </a:extLst>
                </p14:cNvPr>
                <p14:cNvContentPartPr/>
                <p14:nvPr/>
              </p14:nvContentPartPr>
              <p14:xfrm>
                <a:off x="6515640" y="690583"/>
                <a:ext cx="331920" cy="2023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F09F75D-45EC-07FB-0E45-C71E419AF326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509520" y="684463"/>
                  <a:ext cx="3441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7F270DA5-C5A3-355C-1A26-4B5A282E94D1}"/>
                    </a:ext>
                  </a:extLst>
                </p14:cNvPr>
                <p14:cNvContentPartPr/>
                <p14:nvPr/>
              </p14:nvContentPartPr>
              <p14:xfrm>
                <a:off x="909720" y="1550983"/>
                <a:ext cx="151560" cy="187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7F270DA5-C5A3-355C-1A26-4B5A282E94D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903600" y="1544863"/>
                  <a:ext cx="163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C8A9DC1-0DB2-D2C2-67E4-3E3D2631F36F}"/>
                    </a:ext>
                  </a:extLst>
                </p14:cNvPr>
                <p14:cNvContentPartPr/>
                <p14:nvPr/>
              </p14:nvContentPartPr>
              <p14:xfrm>
                <a:off x="1067040" y="1512103"/>
                <a:ext cx="59040" cy="1983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C8A9DC1-0DB2-D2C2-67E4-3E3D2631F36F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060920" y="1505983"/>
                  <a:ext cx="71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401A666-5DBA-5567-0EDB-B081F3751548}"/>
                    </a:ext>
                  </a:extLst>
                </p14:cNvPr>
                <p14:cNvContentPartPr/>
                <p14:nvPr/>
              </p14:nvContentPartPr>
              <p14:xfrm>
                <a:off x="1325520" y="1466743"/>
                <a:ext cx="6840" cy="1144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401A666-5DBA-5567-0EDB-B081F3751548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319400" y="1460623"/>
                  <a:ext cx="19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94A2888-8EB4-5D67-BA64-4A74055334C1}"/>
                    </a:ext>
                  </a:extLst>
                </p14:cNvPr>
                <p14:cNvContentPartPr/>
                <p14:nvPr/>
              </p14:nvContentPartPr>
              <p14:xfrm>
                <a:off x="1258560" y="1416703"/>
                <a:ext cx="131040" cy="2127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94A2888-8EB4-5D67-BA64-4A74055334C1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252440" y="1410583"/>
                  <a:ext cx="143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67E777D-FD89-5CDB-C3D3-DB56A9FAABFD}"/>
                    </a:ext>
                  </a:extLst>
                </p14:cNvPr>
                <p14:cNvContentPartPr/>
                <p14:nvPr/>
              </p14:nvContentPartPr>
              <p14:xfrm>
                <a:off x="1480680" y="1489063"/>
                <a:ext cx="14040" cy="10152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67E777D-FD89-5CDB-C3D3-DB56A9FAABFD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474560" y="1482943"/>
                  <a:ext cx="262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8FE75FA-3A70-AA5F-B734-53B594AE230A}"/>
                    </a:ext>
                  </a:extLst>
                </p14:cNvPr>
                <p14:cNvContentPartPr/>
                <p14:nvPr/>
              </p14:nvContentPartPr>
              <p14:xfrm>
                <a:off x="1548720" y="1412743"/>
                <a:ext cx="214920" cy="1440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8FE75FA-3A70-AA5F-B734-53B594AE230A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542600" y="1406623"/>
                  <a:ext cx="227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6030C61-1A21-40CD-0443-196C5EFF0700}"/>
                    </a:ext>
                  </a:extLst>
                </p14:cNvPr>
                <p14:cNvContentPartPr/>
                <p14:nvPr/>
              </p14:nvContentPartPr>
              <p14:xfrm>
                <a:off x="1962720" y="1432543"/>
                <a:ext cx="302040" cy="820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6030C61-1A21-40CD-0443-196C5EFF070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956600" y="1426423"/>
                  <a:ext cx="314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3DFC31E5-8426-839B-6660-58E6C58E3BA3}"/>
                    </a:ext>
                  </a:extLst>
                </p14:cNvPr>
                <p14:cNvContentPartPr/>
                <p14:nvPr/>
              </p14:nvContentPartPr>
              <p14:xfrm>
                <a:off x="2249640" y="1345063"/>
                <a:ext cx="7920" cy="108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3DFC31E5-8426-839B-6660-58E6C58E3BA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243520" y="1338943"/>
                  <a:ext cx="201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6326736-1940-DBFF-5D1E-F444C0A9C70E}"/>
                    </a:ext>
                  </a:extLst>
                </p14:cNvPr>
                <p14:cNvContentPartPr/>
                <p14:nvPr/>
              </p14:nvContentPartPr>
              <p14:xfrm>
                <a:off x="2360520" y="1341463"/>
                <a:ext cx="142200" cy="1674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6326736-1940-DBFF-5D1E-F444C0A9C70E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354400" y="1335343"/>
                  <a:ext cx="1544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43B3F72-A17B-40D5-7B04-082948F790F8}"/>
                    </a:ext>
                  </a:extLst>
                </p14:cNvPr>
                <p14:cNvContentPartPr/>
                <p14:nvPr/>
              </p14:nvContentPartPr>
              <p14:xfrm>
                <a:off x="2584440" y="1389343"/>
                <a:ext cx="163800" cy="972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43B3F72-A17B-40D5-7B04-082948F790F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578320" y="1383223"/>
                  <a:ext cx="176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B143690-0190-D0F6-F792-5E2794C91873}"/>
                    </a:ext>
                  </a:extLst>
                </p14:cNvPr>
                <p14:cNvContentPartPr/>
                <p14:nvPr/>
              </p14:nvContentPartPr>
              <p14:xfrm>
                <a:off x="2632680" y="1360903"/>
                <a:ext cx="367920" cy="117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B143690-0190-D0F6-F792-5E2794C91873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626560" y="1354783"/>
                  <a:ext cx="380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756738C-9AFD-FEA4-2015-06BAC9BF2C99}"/>
                    </a:ext>
                  </a:extLst>
                </p14:cNvPr>
                <p14:cNvContentPartPr/>
                <p14:nvPr/>
              </p14:nvContentPartPr>
              <p14:xfrm>
                <a:off x="3047400" y="1214023"/>
                <a:ext cx="376920" cy="203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756738C-9AFD-FEA4-2015-06BAC9BF2C99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041280" y="1207903"/>
                  <a:ext cx="3891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22A9DBD-652D-415F-FAD2-A99C070F4FE2}"/>
                    </a:ext>
                  </a:extLst>
                </p14:cNvPr>
                <p14:cNvContentPartPr/>
                <p14:nvPr/>
              </p14:nvContentPartPr>
              <p14:xfrm>
                <a:off x="3607200" y="1172983"/>
                <a:ext cx="171360" cy="2217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22A9DBD-652D-415F-FAD2-A99C070F4FE2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601080" y="1166863"/>
                  <a:ext cx="1836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ED06A8AC-38C3-15B4-7AFB-043356E2A21B}"/>
                    </a:ext>
                  </a:extLst>
                </p14:cNvPr>
                <p14:cNvContentPartPr/>
                <p14:nvPr/>
              </p14:nvContentPartPr>
              <p14:xfrm>
                <a:off x="3821400" y="1263703"/>
                <a:ext cx="150840" cy="1040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ED06A8AC-38C3-15B4-7AFB-043356E2A21B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815280" y="1257583"/>
                  <a:ext cx="1630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7D5FE98-13FF-CEE8-E86A-3BF0A4011BBF}"/>
                    </a:ext>
                  </a:extLst>
                </p14:cNvPr>
                <p14:cNvContentPartPr/>
                <p14:nvPr/>
              </p14:nvContentPartPr>
              <p14:xfrm>
                <a:off x="3934080" y="1176583"/>
                <a:ext cx="4680" cy="86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7D5FE98-13FF-CEE8-E86A-3BF0A4011BB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927960" y="1170463"/>
                  <a:ext cx="169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5D2D811-F07E-43E9-98EA-93FE1AC8313E}"/>
                    </a:ext>
                  </a:extLst>
                </p14:cNvPr>
                <p14:cNvContentPartPr/>
                <p14:nvPr/>
              </p14:nvContentPartPr>
              <p14:xfrm>
                <a:off x="4188600" y="1111783"/>
                <a:ext cx="257040" cy="2412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5D2D811-F07E-43E9-98EA-93FE1AC8313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4182480" y="1105663"/>
                  <a:ext cx="269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A33C035-FF3F-A9D1-D23E-6E350DDBE73B}"/>
                    </a:ext>
                  </a:extLst>
                </p14:cNvPr>
                <p14:cNvContentPartPr/>
                <p14:nvPr/>
              </p14:nvContentPartPr>
              <p14:xfrm>
                <a:off x="4479120" y="1211503"/>
                <a:ext cx="130320" cy="982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A33C035-FF3F-A9D1-D23E-6E350DDBE73B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473000" y="1205383"/>
                  <a:ext cx="142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CC429909-AB85-5B6C-651E-E6198FF6B5DF}"/>
                    </a:ext>
                  </a:extLst>
                </p14:cNvPr>
                <p14:cNvContentPartPr/>
                <p14:nvPr/>
              </p14:nvContentPartPr>
              <p14:xfrm>
                <a:off x="4640040" y="1068943"/>
                <a:ext cx="207720" cy="2332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CC429909-AB85-5B6C-651E-E6198FF6B5D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633920" y="1062823"/>
                  <a:ext cx="219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A53779B-1AD4-8A66-ED03-6C0BC4518889}"/>
                    </a:ext>
                  </a:extLst>
                </p14:cNvPr>
                <p14:cNvContentPartPr/>
                <p14:nvPr/>
              </p14:nvContentPartPr>
              <p14:xfrm>
                <a:off x="4875840" y="1069663"/>
                <a:ext cx="134280" cy="219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A53779B-1AD4-8A66-ED03-6C0BC4518889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869720" y="1063543"/>
                  <a:ext cx="146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003EC33-BCCC-0B91-37AB-EBB8A631095C}"/>
                    </a:ext>
                  </a:extLst>
                </p14:cNvPr>
                <p14:cNvContentPartPr/>
                <p14:nvPr/>
              </p14:nvContentPartPr>
              <p14:xfrm>
                <a:off x="5198760" y="1075423"/>
                <a:ext cx="112320" cy="2001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003EC33-BCCC-0B91-37AB-EBB8A631095C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192640" y="1069303"/>
                  <a:ext cx="124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089128DD-11DF-933A-F859-FCFC94C95580}"/>
                    </a:ext>
                  </a:extLst>
                </p14:cNvPr>
                <p14:cNvContentPartPr/>
                <p14:nvPr/>
              </p14:nvContentPartPr>
              <p14:xfrm>
                <a:off x="5367600" y="1118623"/>
                <a:ext cx="60480" cy="1260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089128DD-11DF-933A-F859-FCFC94C9558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361480" y="1112503"/>
                  <a:ext cx="72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383F821-072B-54A0-586A-8D37D816EF9C}"/>
                    </a:ext>
                  </a:extLst>
                </p14:cNvPr>
                <p14:cNvContentPartPr/>
                <p14:nvPr/>
              </p14:nvContentPartPr>
              <p14:xfrm>
                <a:off x="5490360" y="1055983"/>
                <a:ext cx="380160" cy="1926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383F821-072B-54A0-586A-8D37D816EF9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484240" y="1049863"/>
                  <a:ext cx="392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A291072C-1645-FFC4-3834-F73162F02CFF}"/>
                    </a:ext>
                  </a:extLst>
                </p14:cNvPr>
                <p14:cNvContentPartPr/>
                <p14:nvPr/>
              </p14:nvContentPartPr>
              <p14:xfrm>
                <a:off x="6092640" y="1074703"/>
                <a:ext cx="33120" cy="1850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A291072C-1645-FFC4-3834-F73162F02CF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086520" y="1068583"/>
                  <a:ext cx="45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B8B119DC-E069-E34A-BE23-289D743F4689}"/>
                    </a:ext>
                  </a:extLst>
                </p14:cNvPr>
                <p14:cNvContentPartPr/>
                <p14:nvPr/>
              </p14:nvContentPartPr>
              <p14:xfrm>
                <a:off x="6045480" y="1171543"/>
                <a:ext cx="146160" cy="615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B8B119DC-E069-E34A-BE23-289D743F468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039360" y="1165423"/>
                  <a:ext cx="1584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01BBB8C-AC15-5033-B6BC-6A25AC5A2761}"/>
                    </a:ext>
                  </a:extLst>
                </p14:cNvPr>
                <p14:cNvContentPartPr/>
                <p14:nvPr/>
              </p14:nvContentPartPr>
              <p14:xfrm>
                <a:off x="6032520" y="1060303"/>
                <a:ext cx="240840" cy="159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01BBB8C-AC15-5033-B6BC-6A25AC5A276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026400" y="1054183"/>
                  <a:ext cx="253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BBA4D6A-B2BB-8342-DF37-56DE18A515C9}"/>
                    </a:ext>
                  </a:extLst>
                </p14:cNvPr>
                <p14:cNvContentPartPr/>
                <p14:nvPr/>
              </p14:nvContentPartPr>
              <p14:xfrm>
                <a:off x="6310800" y="991903"/>
                <a:ext cx="168480" cy="2905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BBA4D6A-B2BB-8342-DF37-56DE18A515C9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304680" y="985783"/>
                  <a:ext cx="1807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AB59599B-F58C-C8F8-399E-EACB6A96B44D}"/>
                    </a:ext>
                  </a:extLst>
                </p14:cNvPr>
                <p14:cNvContentPartPr/>
                <p14:nvPr/>
              </p14:nvContentPartPr>
              <p14:xfrm>
                <a:off x="6485760" y="971023"/>
                <a:ext cx="306000" cy="2142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AB59599B-F58C-C8F8-399E-EACB6A96B44D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479640" y="964903"/>
                  <a:ext cx="3182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DD142844-C3A0-C55D-83CD-BE5DEED51E23}"/>
                    </a:ext>
                  </a:extLst>
                </p14:cNvPr>
                <p14:cNvContentPartPr/>
                <p14:nvPr/>
              </p14:nvContentPartPr>
              <p14:xfrm>
                <a:off x="6843240" y="1062463"/>
                <a:ext cx="167400" cy="1296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DD142844-C3A0-C55D-83CD-BE5DEED51E2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837120" y="1056343"/>
                  <a:ext cx="1796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11588BEB-9E90-9E83-F5A7-84C3B0CA8609}"/>
                    </a:ext>
                  </a:extLst>
                </p14:cNvPr>
                <p14:cNvContentPartPr/>
                <p14:nvPr/>
              </p14:nvContentPartPr>
              <p14:xfrm>
                <a:off x="7054200" y="931423"/>
                <a:ext cx="478800" cy="2592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11588BEB-9E90-9E83-F5A7-84C3B0CA860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048080" y="925303"/>
                  <a:ext cx="4910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3522F51-0ACF-EBEF-A3AA-F19A68E2331A}"/>
                    </a:ext>
                  </a:extLst>
                </p14:cNvPr>
                <p14:cNvContentPartPr/>
                <p14:nvPr/>
              </p14:nvContentPartPr>
              <p14:xfrm>
                <a:off x="1078920" y="1840783"/>
                <a:ext cx="150120" cy="151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3522F51-0ACF-EBEF-A3AA-F19A68E2331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1072800" y="1834663"/>
                  <a:ext cx="162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AC18C6F-3F62-C84C-8E51-4C7A10668939}"/>
                    </a:ext>
                  </a:extLst>
                </p14:cNvPr>
                <p14:cNvContentPartPr/>
                <p14:nvPr/>
              </p14:nvContentPartPr>
              <p14:xfrm>
                <a:off x="1258560" y="1782103"/>
                <a:ext cx="61920" cy="1810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AC18C6F-3F62-C84C-8E51-4C7A1066893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252440" y="1775983"/>
                  <a:ext cx="74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04BF8EE8-C228-17E9-91C5-29036C386AAE}"/>
                    </a:ext>
                  </a:extLst>
                </p14:cNvPr>
                <p14:cNvContentPartPr/>
                <p14:nvPr/>
              </p14:nvContentPartPr>
              <p14:xfrm>
                <a:off x="1556640" y="1765543"/>
                <a:ext cx="18000" cy="2077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04BF8EE8-C228-17E9-91C5-29036C386AA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550520" y="1759423"/>
                  <a:ext cx="302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24788BB-4D38-99C3-3527-4479824E217F}"/>
                    </a:ext>
                  </a:extLst>
                </p14:cNvPr>
                <p14:cNvContentPartPr/>
                <p14:nvPr/>
              </p14:nvContentPartPr>
              <p14:xfrm>
                <a:off x="1580760" y="1768423"/>
                <a:ext cx="84600" cy="1846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24788BB-4D38-99C3-3527-4479824E217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574640" y="1762303"/>
                  <a:ext cx="96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ED17FAA-9854-8A85-2587-969558642B3F}"/>
                    </a:ext>
                  </a:extLst>
                </p14:cNvPr>
                <p14:cNvContentPartPr/>
                <p14:nvPr/>
              </p14:nvContentPartPr>
              <p14:xfrm>
                <a:off x="1708920" y="1759783"/>
                <a:ext cx="290520" cy="1587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ED17FAA-9854-8A85-2587-969558642B3F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702800" y="1753663"/>
                  <a:ext cx="302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F49EF27-BB4E-C176-B10F-0394F675FD63}"/>
                    </a:ext>
                  </a:extLst>
                </p14:cNvPr>
                <p14:cNvContentPartPr/>
                <p14:nvPr/>
              </p14:nvContentPartPr>
              <p14:xfrm>
                <a:off x="2241720" y="1792183"/>
                <a:ext cx="22680" cy="1252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F49EF27-BB4E-C176-B10F-0394F675FD6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235600" y="1786063"/>
                  <a:ext cx="34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647C553-58B2-E9AD-ABFB-211FDF5D8C9C}"/>
                    </a:ext>
                  </a:extLst>
                </p14:cNvPr>
                <p14:cNvContentPartPr/>
                <p14:nvPr/>
              </p14:nvContentPartPr>
              <p14:xfrm>
                <a:off x="2135880" y="1783183"/>
                <a:ext cx="166320" cy="16848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647C553-58B2-E9AD-ABFB-211FDF5D8C9C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2129760" y="1777063"/>
                  <a:ext cx="178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4450FBA3-D860-E85A-63D0-0882B1B35956}"/>
                    </a:ext>
                  </a:extLst>
                </p14:cNvPr>
                <p14:cNvContentPartPr/>
                <p14:nvPr/>
              </p14:nvContentPartPr>
              <p14:xfrm>
                <a:off x="2294280" y="1825663"/>
                <a:ext cx="140400" cy="640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4450FBA3-D860-E85A-63D0-0882B1B3595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288160" y="1819543"/>
                  <a:ext cx="152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D68A7432-D793-39BA-6DEA-A6A16F9F19F9}"/>
                    </a:ext>
                  </a:extLst>
                </p14:cNvPr>
                <p14:cNvContentPartPr/>
                <p14:nvPr/>
              </p14:nvContentPartPr>
              <p14:xfrm>
                <a:off x="2485440" y="1651063"/>
                <a:ext cx="441360" cy="2829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D68A7432-D793-39BA-6DEA-A6A16F9F19F9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479320" y="1644943"/>
                  <a:ext cx="4536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E7C3AB1-DBBC-E9B1-AA66-4FB8A8D9B700}"/>
                    </a:ext>
                  </a:extLst>
                </p14:cNvPr>
                <p14:cNvContentPartPr/>
                <p14:nvPr/>
              </p14:nvContentPartPr>
              <p14:xfrm>
                <a:off x="2904480" y="1718743"/>
                <a:ext cx="169920" cy="88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E7C3AB1-DBBC-E9B1-AA66-4FB8A8D9B700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898360" y="1712623"/>
                  <a:ext cx="182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52AC580-03A0-5F94-C7BF-EC7B93D88985}"/>
                    </a:ext>
                  </a:extLst>
                </p14:cNvPr>
                <p14:cNvContentPartPr/>
                <p14:nvPr/>
              </p14:nvContentPartPr>
              <p14:xfrm>
                <a:off x="3119400" y="1693543"/>
                <a:ext cx="88200" cy="1234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52AC580-03A0-5F94-C7BF-EC7B93D88985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113280" y="1687423"/>
                  <a:ext cx="100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18EEFBBD-E72F-A738-B7F3-229DF86736C3}"/>
                    </a:ext>
                  </a:extLst>
                </p14:cNvPr>
                <p14:cNvContentPartPr/>
                <p14:nvPr/>
              </p14:nvContentPartPr>
              <p14:xfrm>
                <a:off x="3255480" y="1716943"/>
                <a:ext cx="119880" cy="709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18EEFBBD-E72F-A738-B7F3-229DF86736C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249360" y="1710823"/>
                  <a:ext cx="1321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AFE40373-5124-2BD5-C00D-A27C4BAB8429}"/>
                    </a:ext>
                  </a:extLst>
                </p14:cNvPr>
                <p14:cNvContentPartPr/>
                <p14:nvPr/>
              </p14:nvContentPartPr>
              <p14:xfrm>
                <a:off x="3394800" y="1567543"/>
                <a:ext cx="338760" cy="19800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AFE40373-5124-2BD5-C00D-A27C4BAB842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3388680" y="1561423"/>
                  <a:ext cx="3510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D85BCE2-0546-9D55-3250-9C3079EF0135}"/>
                    </a:ext>
                  </a:extLst>
                </p14:cNvPr>
                <p14:cNvContentPartPr/>
                <p14:nvPr/>
              </p14:nvContentPartPr>
              <p14:xfrm>
                <a:off x="3877920" y="1677703"/>
                <a:ext cx="99720" cy="2646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D85BCE2-0546-9D55-3250-9C3079EF0135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3871800" y="1671583"/>
                  <a:ext cx="111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6ED6F06-8EE0-56B5-E478-051FDA5ABAE3}"/>
                    </a:ext>
                  </a:extLst>
                </p14:cNvPr>
                <p14:cNvContentPartPr/>
                <p14:nvPr/>
              </p14:nvContentPartPr>
              <p14:xfrm>
                <a:off x="4002480" y="1587703"/>
                <a:ext cx="168120" cy="1926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6ED6F06-8EE0-56B5-E478-051FDA5ABAE3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996360" y="1581583"/>
                  <a:ext cx="1803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7CE02F4-4F0A-28D6-C9AF-EBE3ABD68399}"/>
                    </a:ext>
                  </a:extLst>
                </p14:cNvPr>
                <p14:cNvContentPartPr/>
                <p14:nvPr/>
              </p14:nvContentPartPr>
              <p14:xfrm>
                <a:off x="4184280" y="1664023"/>
                <a:ext cx="249480" cy="885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7CE02F4-4F0A-28D6-C9AF-EBE3ABD6839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178160" y="1657903"/>
                  <a:ext cx="261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F79CD50-455F-783C-EFD6-B72F460037B4}"/>
                    </a:ext>
                  </a:extLst>
                </p14:cNvPr>
                <p14:cNvContentPartPr/>
                <p14:nvPr/>
              </p14:nvContentPartPr>
              <p14:xfrm>
                <a:off x="4643280" y="1625143"/>
                <a:ext cx="170280" cy="1242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F79CD50-455F-783C-EFD6-B72F460037B4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637160" y="1619023"/>
                  <a:ext cx="182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9E570B9-D734-C9BD-E774-973444BFE39E}"/>
                    </a:ext>
                  </a:extLst>
                </p14:cNvPr>
                <p14:cNvContentPartPr/>
                <p14:nvPr/>
              </p14:nvContentPartPr>
              <p14:xfrm>
                <a:off x="4855320" y="1589863"/>
                <a:ext cx="152280" cy="1202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9E570B9-D734-C9BD-E774-973444BFE39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849200" y="1583743"/>
                  <a:ext cx="164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EAC33180-C701-9044-6782-B30951591617}"/>
                    </a:ext>
                  </a:extLst>
                </p14:cNvPr>
                <p14:cNvContentPartPr/>
                <p14:nvPr/>
              </p14:nvContentPartPr>
              <p14:xfrm>
                <a:off x="4982760" y="1527943"/>
                <a:ext cx="136440" cy="2012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EAC33180-C701-9044-6782-B30951591617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976640" y="1521823"/>
                  <a:ext cx="148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3D7D98C-4089-94BF-604C-FCB5160B04DC}"/>
                    </a:ext>
                  </a:extLst>
                </p14:cNvPr>
                <p14:cNvContentPartPr/>
                <p14:nvPr/>
              </p14:nvContentPartPr>
              <p14:xfrm>
                <a:off x="5122440" y="1496983"/>
                <a:ext cx="67680" cy="1753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3D7D98C-4089-94BF-604C-FCB5160B04DC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116320" y="1490863"/>
                  <a:ext cx="79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924C503-F4BB-55F7-80EE-E04CC6586EA5}"/>
                    </a:ext>
                  </a:extLst>
                </p14:cNvPr>
                <p14:cNvContentPartPr/>
                <p14:nvPr/>
              </p14:nvContentPartPr>
              <p14:xfrm>
                <a:off x="5381640" y="1432183"/>
                <a:ext cx="371160" cy="2224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924C503-F4BB-55F7-80EE-E04CC6586EA5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375520" y="1426063"/>
                  <a:ext cx="3834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9EDA7EF-6530-2075-C2DE-5A9C00E3DCC2}"/>
                    </a:ext>
                  </a:extLst>
                </p14:cNvPr>
                <p14:cNvContentPartPr/>
                <p14:nvPr/>
              </p14:nvContentPartPr>
              <p14:xfrm>
                <a:off x="5640840" y="1447303"/>
                <a:ext cx="15120" cy="176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9EDA7EF-6530-2075-C2DE-5A9C00E3DCC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634720" y="1441183"/>
                  <a:ext cx="27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BBC5411-F275-0A5E-2470-F6854739F29B}"/>
                    </a:ext>
                  </a:extLst>
                </p14:cNvPr>
                <p14:cNvContentPartPr/>
                <p14:nvPr/>
              </p14:nvContentPartPr>
              <p14:xfrm>
                <a:off x="5902560" y="1476103"/>
                <a:ext cx="364680" cy="12708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BBC5411-F275-0A5E-2470-F6854739F29B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896440" y="1469983"/>
                  <a:ext cx="3769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66E7BD9-E8E8-FAF3-C579-41CEE5180FA1}"/>
                    </a:ext>
                  </a:extLst>
                </p14:cNvPr>
                <p14:cNvContentPartPr/>
                <p14:nvPr/>
              </p14:nvContentPartPr>
              <p14:xfrm>
                <a:off x="6224400" y="1443703"/>
                <a:ext cx="7920" cy="237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66E7BD9-E8E8-FAF3-C579-41CEE5180FA1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6218280" y="1437583"/>
                  <a:ext cx="20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F3D990E-1E2E-206E-0F41-93A6334D6A16}"/>
                    </a:ext>
                  </a:extLst>
                </p14:cNvPr>
                <p14:cNvContentPartPr/>
                <p14:nvPr/>
              </p14:nvContentPartPr>
              <p14:xfrm>
                <a:off x="6371640" y="1475383"/>
                <a:ext cx="342360" cy="1116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F3D990E-1E2E-206E-0F41-93A6334D6A16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6365520" y="1469263"/>
                  <a:ext cx="354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15C92CA-0FFF-C191-50AB-DDA3ABCDFDF0}"/>
                    </a:ext>
                  </a:extLst>
                </p14:cNvPr>
                <p14:cNvContentPartPr/>
                <p14:nvPr/>
              </p14:nvContentPartPr>
              <p14:xfrm>
                <a:off x="6847920" y="1395823"/>
                <a:ext cx="146520" cy="1677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15C92CA-0FFF-C191-50AB-DDA3ABCDFDF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6841800" y="1389703"/>
                  <a:ext cx="1587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58113FD-1372-3B27-8B9B-6A458445F51F}"/>
                    </a:ext>
                  </a:extLst>
                </p14:cNvPr>
                <p14:cNvContentPartPr/>
                <p14:nvPr/>
              </p14:nvContentPartPr>
              <p14:xfrm>
                <a:off x="7079040" y="1378183"/>
                <a:ext cx="15120" cy="316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58113FD-1372-3B27-8B9B-6A458445F51F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072920" y="1372063"/>
                  <a:ext cx="273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FE7A5CC-EA50-94CF-8D10-EBE1072F134C}"/>
                    </a:ext>
                  </a:extLst>
                </p14:cNvPr>
                <p14:cNvContentPartPr/>
                <p14:nvPr/>
              </p14:nvContentPartPr>
              <p14:xfrm>
                <a:off x="7036200" y="1448023"/>
                <a:ext cx="112680" cy="986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FE7A5CC-EA50-94CF-8D10-EBE1072F134C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030080" y="1441903"/>
                  <a:ext cx="124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0C6DA35-AD40-2BCA-6E35-621856434CE4}"/>
                    </a:ext>
                  </a:extLst>
                </p14:cNvPr>
                <p14:cNvContentPartPr/>
                <p14:nvPr/>
              </p14:nvContentPartPr>
              <p14:xfrm>
                <a:off x="7189200" y="1310503"/>
                <a:ext cx="50040" cy="2484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0C6DA35-AD40-2BCA-6E35-621856434CE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183080" y="1304383"/>
                  <a:ext cx="622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77C0AC45-B2DC-13E0-0B01-C1C3A1CF39F9}"/>
                    </a:ext>
                  </a:extLst>
                </p14:cNvPr>
                <p14:cNvContentPartPr/>
                <p14:nvPr/>
              </p14:nvContentPartPr>
              <p14:xfrm>
                <a:off x="7257600" y="1436143"/>
                <a:ext cx="80640" cy="975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77C0AC45-B2DC-13E0-0B01-C1C3A1CF39F9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7251480" y="1430023"/>
                  <a:ext cx="92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75D5FBD4-B9C8-9289-D0FF-BE175FD737CB}"/>
                    </a:ext>
                  </a:extLst>
                </p14:cNvPr>
                <p14:cNvContentPartPr/>
                <p14:nvPr/>
              </p14:nvContentPartPr>
              <p14:xfrm>
                <a:off x="7364160" y="1419223"/>
                <a:ext cx="72360" cy="874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75D5FBD4-B9C8-9289-D0FF-BE175FD737CB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7358040" y="1413103"/>
                  <a:ext cx="846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076D13F3-314B-CA42-F2B4-A68326968F48}"/>
                    </a:ext>
                  </a:extLst>
                </p14:cNvPr>
                <p14:cNvContentPartPr/>
                <p14:nvPr/>
              </p14:nvContentPartPr>
              <p14:xfrm>
                <a:off x="7443000" y="1317703"/>
                <a:ext cx="233280" cy="1598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076D13F3-314B-CA42-F2B4-A68326968F48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7436880" y="1311583"/>
                  <a:ext cx="245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E2E159E-EA21-C5EC-FE45-47113313A11A}"/>
                    </a:ext>
                  </a:extLst>
                </p14:cNvPr>
                <p14:cNvContentPartPr/>
                <p14:nvPr/>
              </p14:nvContentPartPr>
              <p14:xfrm>
                <a:off x="7713000" y="1367743"/>
                <a:ext cx="225720" cy="2268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E2E159E-EA21-C5EC-FE45-47113313A11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7706880" y="1361623"/>
                  <a:ext cx="237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59D6617F-29B3-C77A-E38A-23D13E8263E5}"/>
                    </a:ext>
                  </a:extLst>
                </p14:cNvPr>
                <p14:cNvContentPartPr/>
                <p14:nvPr/>
              </p14:nvContentPartPr>
              <p14:xfrm>
                <a:off x="7999200" y="1275943"/>
                <a:ext cx="103680" cy="2527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59D6617F-29B3-C77A-E38A-23D13E8263E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7993080" y="1269823"/>
                  <a:ext cx="115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13F65F8-BE10-7DFE-A589-6864DB004AA7}"/>
                    </a:ext>
                  </a:extLst>
                </p14:cNvPr>
                <p14:cNvContentPartPr/>
                <p14:nvPr/>
              </p14:nvContentPartPr>
              <p14:xfrm>
                <a:off x="8167680" y="1269103"/>
                <a:ext cx="56160" cy="1630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13F65F8-BE10-7DFE-A589-6864DB004AA7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8161560" y="1262983"/>
                  <a:ext cx="684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4643B02-4DCE-C329-49B0-1F3059446462}"/>
                    </a:ext>
                  </a:extLst>
                </p14:cNvPr>
                <p14:cNvContentPartPr/>
                <p14:nvPr/>
              </p14:nvContentPartPr>
              <p14:xfrm>
                <a:off x="8124480" y="1249303"/>
                <a:ext cx="241200" cy="2343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4643B02-4DCE-C329-49B0-1F3059446462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8118360" y="1243183"/>
                  <a:ext cx="253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3B6B88D4-09CE-7647-D307-B6924FA2C4BE}"/>
                    </a:ext>
                  </a:extLst>
                </p14:cNvPr>
                <p14:cNvContentPartPr/>
                <p14:nvPr/>
              </p14:nvContentPartPr>
              <p14:xfrm>
                <a:off x="8382240" y="1320223"/>
                <a:ext cx="69840" cy="1062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3B6B88D4-09CE-7647-D307-B6924FA2C4BE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8376120" y="1314103"/>
                  <a:ext cx="82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F4EF08F-CC01-2227-4000-0F1FA798513E}"/>
                    </a:ext>
                  </a:extLst>
                </p14:cNvPr>
                <p14:cNvContentPartPr/>
                <p14:nvPr/>
              </p14:nvContentPartPr>
              <p14:xfrm>
                <a:off x="8486280" y="1319143"/>
                <a:ext cx="122040" cy="1018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F4EF08F-CC01-2227-4000-0F1FA798513E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8480160" y="1313023"/>
                  <a:ext cx="1342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A485827-957C-2D90-0AC4-1C8E1CC4CFC1}"/>
                    </a:ext>
                  </a:extLst>
                </p14:cNvPr>
                <p14:cNvContentPartPr/>
                <p14:nvPr/>
              </p14:nvContentPartPr>
              <p14:xfrm>
                <a:off x="1626120" y="2133103"/>
                <a:ext cx="305640" cy="1292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A485827-957C-2D90-0AC4-1C8E1CC4CFC1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620000" y="2126983"/>
                  <a:ext cx="317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6829063-2179-9CD1-DDC6-2E1A61F66975}"/>
                    </a:ext>
                  </a:extLst>
                </p14:cNvPr>
                <p14:cNvContentPartPr/>
                <p14:nvPr/>
              </p14:nvContentPartPr>
              <p14:xfrm>
                <a:off x="1936800" y="2034463"/>
                <a:ext cx="83520" cy="1710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6829063-2179-9CD1-DDC6-2E1A61F6697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930680" y="2028343"/>
                  <a:ext cx="95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088791E7-9C25-0620-B87E-90112DD5EC2E}"/>
                    </a:ext>
                  </a:extLst>
                </p14:cNvPr>
                <p14:cNvContentPartPr/>
                <p14:nvPr/>
              </p14:nvContentPartPr>
              <p14:xfrm>
                <a:off x="2057400" y="2093863"/>
                <a:ext cx="209160" cy="954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088791E7-9C25-0620-B87E-90112DD5EC2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2051280" y="2087743"/>
                  <a:ext cx="2214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D2612285-1103-5832-1A80-30B49A6886E1}"/>
                    </a:ext>
                  </a:extLst>
                </p14:cNvPr>
                <p14:cNvContentPartPr/>
                <p14:nvPr/>
              </p14:nvContentPartPr>
              <p14:xfrm>
                <a:off x="2158560" y="2024023"/>
                <a:ext cx="13320" cy="108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D2612285-1103-5832-1A80-30B49A6886E1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2152440" y="2017903"/>
                  <a:ext cx="255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0DE3EA2-A1CE-3090-4621-42AE60537B9D}"/>
                    </a:ext>
                  </a:extLst>
                </p14:cNvPr>
                <p14:cNvContentPartPr/>
                <p14:nvPr/>
              </p14:nvContentPartPr>
              <p14:xfrm>
                <a:off x="9691920" y="747103"/>
                <a:ext cx="343080" cy="49500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0DE3EA2-A1CE-3090-4621-42AE60537B9D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9685800" y="740983"/>
                  <a:ext cx="3553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D1FF451-43AD-9E5A-FA2A-1307F844243A}"/>
                    </a:ext>
                  </a:extLst>
                </p14:cNvPr>
                <p14:cNvContentPartPr/>
                <p14:nvPr/>
              </p14:nvContentPartPr>
              <p14:xfrm>
                <a:off x="2873520" y="2207983"/>
                <a:ext cx="173160" cy="489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D1FF451-43AD-9E5A-FA2A-1307F844243A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2867400" y="2201863"/>
                  <a:ext cx="185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85F9B468-42BA-2336-4101-D0D8BFA4AF46}"/>
                    </a:ext>
                  </a:extLst>
                </p14:cNvPr>
                <p14:cNvContentPartPr/>
                <p14:nvPr/>
              </p14:nvContentPartPr>
              <p14:xfrm>
                <a:off x="3063960" y="2145703"/>
                <a:ext cx="82080" cy="1681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85F9B468-42BA-2336-4101-D0D8BFA4AF46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3057840" y="2139583"/>
                  <a:ext cx="943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85E5977-40FF-D4FA-6A58-658C22E89131}"/>
                    </a:ext>
                  </a:extLst>
                </p14:cNvPr>
                <p14:cNvContentPartPr/>
                <p14:nvPr/>
              </p14:nvContentPartPr>
              <p14:xfrm>
                <a:off x="3420720" y="2090623"/>
                <a:ext cx="21600" cy="1576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85E5977-40FF-D4FA-6A58-658C22E89131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3414600" y="2084503"/>
                  <a:ext cx="33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C6D442B-74C1-FFE8-9ADC-79218051F799}"/>
                    </a:ext>
                  </a:extLst>
                </p14:cNvPr>
                <p14:cNvContentPartPr/>
                <p14:nvPr/>
              </p14:nvContentPartPr>
              <p14:xfrm>
                <a:off x="3342240" y="2038783"/>
                <a:ext cx="281880" cy="3013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C6D442B-74C1-FFE8-9ADC-79218051F79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3336120" y="2032663"/>
                  <a:ext cx="2941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BD565D7-0A6F-8384-8128-4A9429DB9B12}"/>
                    </a:ext>
                  </a:extLst>
                </p14:cNvPr>
                <p14:cNvContentPartPr/>
                <p14:nvPr/>
              </p14:nvContentPartPr>
              <p14:xfrm>
                <a:off x="3600720" y="1973263"/>
                <a:ext cx="108360" cy="16200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BD565D7-0A6F-8384-8128-4A9429DB9B12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3594600" y="1967143"/>
                  <a:ext cx="120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063B187-2FA3-E74B-2C0E-BB5CE93B46BC}"/>
                    </a:ext>
                  </a:extLst>
                </p14:cNvPr>
                <p14:cNvContentPartPr/>
                <p14:nvPr/>
              </p14:nvContentPartPr>
              <p14:xfrm>
                <a:off x="3614760" y="2123383"/>
                <a:ext cx="42120" cy="1126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063B187-2FA3-E74B-2C0E-BB5CE93B46BC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3608640" y="2117263"/>
                  <a:ext cx="543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EFF95EF-A510-81ED-6CB8-CD4315B6ED4F}"/>
                    </a:ext>
                  </a:extLst>
                </p14:cNvPr>
                <p14:cNvContentPartPr/>
                <p14:nvPr/>
              </p14:nvContentPartPr>
              <p14:xfrm>
                <a:off x="3735000" y="1982263"/>
                <a:ext cx="180360" cy="2448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EFF95EF-A510-81ED-6CB8-CD4315B6ED4F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3728880" y="1976143"/>
                  <a:ext cx="192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E4C40EC-18DC-690F-91D3-426BA50772C3}"/>
                    </a:ext>
                  </a:extLst>
                </p14:cNvPr>
                <p14:cNvContentPartPr/>
                <p14:nvPr/>
              </p14:nvContentPartPr>
              <p14:xfrm>
                <a:off x="4080600" y="1964983"/>
                <a:ext cx="361440" cy="3463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E4C40EC-18DC-690F-91D3-426BA50772C3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4074480" y="1958863"/>
                  <a:ext cx="3736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23A37BE4-A18A-5972-7EAA-47C16B85A0FE}"/>
                    </a:ext>
                  </a:extLst>
                </p14:cNvPr>
                <p14:cNvContentPartPr/>
                <p14:nvPr/>
              </p14:nvContentPartPr>
              <p14:xfrm>
                <a:off x="4600800" y="1977943"/>
                <a:ext cx="105480" cy="2340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23A37BE4-A18A-5972-7EAA-47C16B85A0F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594680" y="1971823"/>
                  <a:ext cx="117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1DE4DD2A-903E-D8E9-996C-6B213D9D83C5}"/>
                    </a:ext>
                  </a:extLst>
                </p14:cNvPr>
                <p14:cNvContentPartPr/>
                <p14:nvPr/>
              </p14:nvContentPartPr>
              <p14:xfrm>
                <a:off x="4614840" y="1987303"/>
                <a:ext cx="367200" cy="1512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1DE4DD2A-903E-D8E9-996C-6B213D9D83C5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4608720" y="1981183"/>
                  <a:ext cx="379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C363277-8ECF-F8C0-A207-9CED17CE9FC4}"/>
                    </a:ext>
                  </a:extLst>
                </p14:cNvPr>
                <p14:cNvContentPartPr/>
                <p14:nvPr/>
              </p14:nvContentPartPr>
              <p14:xfrm>
                <a:off x="5020200" y="2000983"/>
                <a:ext cx="71640" cy="1105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C363277-8ECF-F8C0-A207-9CED17CE9FC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014080" y="1994863"/>
                  <a:ext cx="83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F8C6B0B-AA7F-F450-C7AB-065F94A5FC50}"/>
                    </a:ext>
                  </a:extLst>
                </p14:cNvPr>
                <p14:cNvContentPartPr/>
                <p14:nvPr/>
              </p14:nvContentPartPr>
              <p14:xfrm>
                <a:off x="5128920" y="1975783"/>
                <a:ext cx="117360" cy="1861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F8C6B0B-AA7F-F450-C7AB-065F94A5FC50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122800" y="1969663"/>
                  <a:ext cx="1296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E8F1AEE-166E-2E66-2819-EC2659D483AB}"/>
                    </a:ext>
                  </a:extLst>
                </p14:cNvPr>
                <p14:cNvContentPartPr/>
                <p14:nvPr/>
              </p14:nvContentPartPr>
              <p14:xfrm>
                <a:off x="5232960" y="1905583"/>
                <a:ext cx="323280" cy="1911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E8F1AEE-166E-2E66-2819-EC2659D483AB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5226840" y="1899463"/>
                  <a:ext cx="335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8E3F26EF-5713-690D-FC7A-B0CBA9F60C6E}"/>
                    </a:ext>
                  </a:extLst>
                </p14:cNvPr>
                <p14:cNvContentPartPr/>
                <p14:nvPr/>
              </p14:nvContentPartPr>
              <p14:xfrm>
                <a:off x="5555880" y="1789663"/>
                <a:ext cx="190800" cy="2509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8E3F26EF-5713-690D-FC7A-B0CBA9F60C6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5549760" y="1783543"/>
                  <a:ext cx="2030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F157EAA7-276C-86AA-DE67-C7B27348EF84}"/>
                    </a:ext>
                  </a:extLst>
                </p14:cNvPr>
                <p14:cNvContentPartPr/>
                <p14:nvPr/>
              </p14:nvContentPartPr>
              <p14:xfrm>
                <a:off x="5761440" y="1905583"/>
                <a:ext cx="141480" cy="860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F157EAA7-276C-86AA-DE67-C7B27348EF84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755320" y="1899463"/>
                  <a:ext cx="153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362F44A7-67B8-6FFF-A4BA-7016D7B6FD8F}"/>
                    </a:ext>
                  </a:extLst>
                </p14:cNvPr>
                <p14:cNvContentPartPr/>
                <p14:nvPr/>
              </p14:nvContentPartPr>
              <p14:xfrm>
                <a:off x="6096240" y="1795063"/>
                <a:ext cx="163440" cy="2332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362F44A7-67B8-6FFF-A4BA-7016D7B6FD8F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090120" y="1788943"/>
                  <a:ext cx="175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1130CE35-06E3-7BD9-448B-838364D68105}"/>
                    </a:ext>
                  </a:extLst>
                </p14:cNvPr>
                <p14:cNvContentPartPr/>
                <p14:nvPr/>
              </p14:nvContentPartPr>
              <p14:xfrm>
                <a:off x="6297480" y="1900903"/>
                <a:ext cx="10440" cy="11952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1130CE35-06E3-7BD9-448B-838364D68105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291360" y="1894783"/>
                  <a:ext cx="22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C54F0A85-EAB0-0E60-33B6-24CECCCD14C1}"/>
                    </a:ext>
                  </a:extLst>
                </p14:cNvPr>
                <p14:cNvContentPartPr/>
                <p14:nvPr/>
              </p14:nvContentPartPr>
              <p14:xfrm>
                <a:off x="6360480" y="1774183"/>
                <a:ext cx="14760" cy="2350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C54F0A85-EAB0-0E60-33B6-24CECCCD14C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354360" y="1768063"/>
                  <a:ext cx="270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AF2EDC7-32D7-831D-DEA2-BB3AB4D722F9}"/>
                    </a:ext>
                  </a:extLst>
                </p14:cNvPr>
                <p14:cNvContentPartPr/>
                <p14:nvPr/>
              </p14:nvContentPartPr>
              <p14:xfrm>
                <a:off x="6421680" y="1766983"/>
                <a:ext cx="57240" cy="27432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AF2EDC7-32D7-831D-DEA2-BB3AB4D722F9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415560" y="1760863"/>
                  <a:ext cx="6948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12EF341-31F3-6BA4-B4C8-293F6F2DE251}"/>
                    </a:ext>
                  </a:extLst>
                </p14:cNvPr>
                <p14:cNvContentPartPr/>
                <p14:nvPr/>
              </p14:nvContentPartPr>
              <p14:xfrm>
                <a:off x="6501240" y="1754023"/>
                <a:ext cx="80280" cy="2264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12EF341-31F3-6BA4-B4C8-293F6F2DE251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6495120" y="1747903"/>
                  <a:ext cx="92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E34276A-E80C-E740-4806-10E610575374}"/>
                    </a:ext>
                  </a:extLst>
                </p14:cNvPr>
                <p14:cNvContentPartPr/>
                <p14:nvPr/>
              </p14:nvContentPartPr>
              <p14:xfrm>
                <a:off x="6701760" y="1977223"/>
                <a:ext cx="28080" cy="13176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E34276A-E80C-E740-4806-10E610575374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6695640" y="1971103"/>
                  <a:ext cx="40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4C44425-F2C1-3AA7-69F2-7B62EC419B03}"/>
                    </a:ext>
                  </a:extLst>
                </p14:cNvPr>
                <p14:cNvContentPartPr/>
                <p14:nvPr/>
              </p14:nvContentPartPr>
              <p14:xfrm>
                <a:off x="6778440" y="1834663"/>
                <a:ext cx="326880" cy="15876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4C44425-F2C1-3AA7-69F2-7B62EC419B03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6772320" y="1828543"/>
                  <a:ext cx="339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70A36C4-1DD9-8E0A-C52D-E9A7CAC381BE}"/>
                    </a:ext>
                  </a:extLst>
                </p14:cNvPr>
                <p14:cNvContentPartPr/>
                <p14:nvPr/>
              </p14:nvContentPartPr>
              <p14:xfrm>
                <a:off x="7252560" y="1862383"/>
                <a:ext cx="186120" cy="10548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70A36C4-1DD9-8E0A-C52D-E9A7CAC381BE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7246440" y="1856263"/>
                  <a:ext cx="198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705CB322-7F46-C046-1E8C-4D7984CDFD1E}"/>
                    </a:ext>
                  </a:extLst>
                </p14:cNvPr>
                <p14:cNvContentPartPr/>
                <p14:nvPr/>
              </p14:nvContentPartPr>
              <p14:xfrm>
                <a:off x="7481880" y="1843663"/>
                <a:ext cx="195840" cy="1080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705CB322-7F46-C046-1E8C-4D7984CDFD1E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7475760" y="1837543"/>
                  <a:ext cx="208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CD41D42-68F0-FB9B-AF08-F2487F0E9CB4}"/>
                    </a:ext>
                  </a:extLst>
                </p14:cNvPr>
                <p14:cNvContentPartPr/>
                <p14:nvPr/>
              </p14:nvContentPartPr>
              <p14:xfrm>
                <a:off x="7832520" y="1848703"/>
                <a:ext cx="96840" cy="1533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CD41D42-68F0-FB9B-AF08-F2487F0E9CB4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7826400" y="1842583"/>
                  <a:ext cx="109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BE8A5C3-E8F9-435A-6D93-2A65A1087E43}"/>
                    </a:ext>
                  </a:extLst>
                </p14:cNvPr>
                <p14:cNvContentPartPr/>
                <p14:nvPr/>
              </p14:nvContentPartPr>
              <p14:xfrm>
                <a:off x="7992000" y="1770583"/>
                <a:ext cx="21600" cy="1854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BE8A5C3-E8F9-435A-6D93-2A65A1087E43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985880" y="1764463"/>
                  <a:ext cx="33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9A2CD0D-263B-60C3-9538-910AB92B607A}"/>
                    </a:ext>
                  </a:extLst>
                </p14:cNvPr>
                <p14:cNvContentPartPr/>
                <p14:nvPr/>
              </p14:nvContentPartPr>
              <p14:xfrm>
                <a:off x="8090280" y="1702903"/>
                <a:ext cx="142200" cy="2314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9A2CD0D-263B-60C3-9538-910AB92B607A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8084160" y="1696783"/>
                  <a:ext cx="154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76644E34-5BB0-3318-4738-D520CB37BB8D}"/>
                    </a:ext>
                  </a:extLst>
                </p14:cNvPr>
                <p14:cNvContentPartPr/>
                <p14:nvPr/>
              </p14:nvContentPartPr>
              <p14:xfrm>
                <a:off x="8362080" y="1822423"/>
                <a:ext cx="303840" cy="115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76644E34-5BB0-3318-4738-D520CB37BB8D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8355960" y="1816303"/>
                  <a:ext cx="3160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661450A-6857-9D62-7C2E-69B0FCD9057E}"/>
                    </a:ext>
                  </a:extLst>
                </p14:cNvPr>
                <p14:cNvContentPartPr/>
                <p14:nvPr/>
              </p14:nvContentPartPr>
              <p14:xfrm>
                <a:off x="8644680" y="1735303"/>
                <a:ext cx="11880" cy="140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661450A-6857-9D62-7C2E-69B0FCD9057E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8638560" y="1729183"/>
                  <a:ext cx="24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872B87D-3182-09CD-70C3-128A3AFD6FA6}"/>
                    </a:ext>
                  </a:extLst>
                </p14:cNvPr>
                <p14:cNvContentPartPr/>
                <p14:nvPr/>
              </p14:nvContentPartPr>
              <p14:xfrm>
                <a:off x="8886600" y="1716583"/>
                <a:ext cx="126360" cy="2286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872B87D-3182-09CD-70C3-128A3AFD6FA6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8880480" y="1710463"/>
                  <a:ext cx="138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D858B6D-CF11-97EB-55BE-A1510F75D08B}"/>
                    </a:ext>
                  </a:extLst>
                </p14:cNvPr>
                <p14:cNvContentPartPr/>
                <p14:nvPr/>
              </p14:nvContentPartPr>
              <p14:xfrm>
                <a:off x="8951040" y="1839703"/>
                <a:ext cx="411480" cy="3502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D858B6D-CF11-97EB-55BE-A1510F75D08B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8944920" y="1833583"/>
                  <a:ext cx="4237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74FB557-B771-4ACF-B832-41788965E644}"/>
                    </a:ext>
                  </a:extLst>
                </p14:cNvPr>
                <p14:cNvContentPartPr/>
                <p14:nvPr/>
              </p14:nvContentPartPr>
              <p14:xfrm>
                <a:off x="9375480" y="1686703"/>
                <a:ext cx="289080" cy="2412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74FB557-B771-4ACF-B832-41788965E644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9369360" y="1680583"/>
                  <a:ext cx="3013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9A3F12E0-A9B3-BED1-A660-F82609C189E1}"/>
                    </a:ext>
                  </a:extLst>
                </p14:cNvPr>
                <p14:cNvContentPartPr/>
                <p14:nvPr/>
              </p14:nvContentPartPr>
              <p14:xfrm>
                <a:off x="9768600" y="1749343"/>
                <a:ext cx="178200" cy="3139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9A3F12E0-A9B3-BED1-A660-F82609C189E1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9762480" y="1743223"/>
                  <a:ext cx="1904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FC068C92-3B2E-5A2C-E99B-C27EDDF6B8AF}"/>
                    </a:ext>
                  </a:extLst>
                </p14:cNvPr>
                <p14:cNvContentPartPr/>
                <p14:nvPr/>
              </p14:nvContentPartPr>
              <p14:xfrm>
                <a:off x="10011960" y="1674823"/>
                <a:ext cx="99720" cy="2005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FC068C92-3B2E-5A2C-E99B-C27EDDF6B8AF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10005840" y="1668703"/>
                  <a:ext cx="1119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1CBF2CD-12EB-C83E-B1C1-0EE0C75D5BC7}"/>
                    </a:ext>
                  </a:extLst>
                </p14:cNvPr>
                <p14:cNvContentPartPr/>
                <p14:nvPr/>
              </p14:nvContentPartPr>
              <p14:xfrm>
                <a:off x="10140840" y="1657543"/>
                <a:ext cx="186120" cy="2210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1CBF2CD-12EB-C83E-B1C1-0EE0C75D5BC7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10134720" y="1651423"/>
                  <a:ext cx="1983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473C43C-CE2A-3296-6D49-C58A0449FE82}"/>
                    </a:ext>
                  </a:extLst>
                </p14:cNvPr>
                <p14:cNvContentPartPr/>
                <p14:nvPr/>
              </p14:nvContentPartPr>
              <p14:xfrm>
                <a:off x="10297080" y="1703623"/>
                <a:ext cx="170280" cy="1818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473C43C-CE2A-3296-6D49-C58A0449FE82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10290960" y="1697503"/>
                  <a:ext cx="1825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BD39DCB-52E6-E350-ECFA-B34C10CA52E9}"/>
                    </a:ext>
                  </a:extLst>
                </p14:cNvPr>
                <p14:cNvContentPartPr/>
                <p14:nvPr/>
              </p14:nvContentPartPr>
              <p14:xfrm>
                <a:off x="10507680" y="1691023"/>
                <a:ext cx="95040" cy="30348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BD39DCB-52E6-E350-ECFA-B34C10CA52E9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10501560" y="1684903"/>
                  <a:ext cx="1072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A2D87E2-8F92-00A8-D0C6-19AFE61BEEA0}"/>
                    </a:ext>
                  </a:extLst>
                </p14:cNvPr>
                <p14:cNvContentPartPr/>
                <p14:nvPr/>
              </p14:nvContentPartPr>
              <p14:xfrm>
                <a:off x="10623600" y="1723063"/>
                <a:ext cx="357120" cy="3088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A2D87E2-8F92-00A8-D0C6-19AFE61BEEA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0617480" y="1716943"/>
                  <a:ext cx="3693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72F7E31-BD68-26BE-EC85-9AE6E348EE56}"/>
                    </a:ext>
                  </a:extLst>
                </p14:cNvPr>
                <p14:cNvContentPartPr/>
                <p14:nvPr/>
              </p14:nvContentPartPr>
              <p14:xfrm>
                <a:off x="10925280" y="1843663"/>
                <a:ext cx="57240" cy="759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72F7E31-BD68-26BE-EC85-9AE6E348EE56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10919160" y="1837543"/>
                  <a:ext cx="69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28379705-7878-2500-1F9B-C61A40011896}"/>
                    </a:ext>
                  </a:extLst>
                </p14:cNvPr>
                <p14:cNvContentPartPr/>
                <p14:nvPr/>
              </p14:nvContentPartPr>
              <p14:xfrm>
                <a:off x="10992600" y="1817743"/>
                <a:ext cx="237960" cy="2070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28379705-7878-2500-1F9B-C61A40011896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10986480" y="1811623"/>
                  <a:ext cx="250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EC978F6-611A-EEC3-5E38-449AE3C389BA}"/>
                    </a:ext>
                  </a:extLst>
                </p14:cNvPr>
                <p14:cNvContentPartPr/>
                <p14:nvPr/>
              </p14:nvContentPartPr>
              <p14:xfrm>
                <a:off x="9934920" y="1273423"/>
                <a:ext cx="1333440" cy="6591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EC978F6-611A-EEC3-5E38-449AE3C389BA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9928800" y="1267303"/>
                  <a:ext cx="134568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7576D43-531F-D208-9D88-6DC9B19331BE}"/>
                    </a:ext>
                  </a:extLst>
                </p14:cNvPr>
                <p14:cNvContentPartPr/>
                <p14:nvPr/>
              </p14:nvContentPartPr>
              <p14:xfrm>
                <a:off x="9832680" y="1183423"/>
                <a:ext cx="278280" cy="26928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7576D43-531F-D208-9D88-6DC9B19331BE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9826560" y="1177303"/>
                  <a:ext cx="290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7DC27C80-B3D4-73AF-5ADE-E8718561AE83}"/>
                    </a:ext>
                  </a:extLst>
                </p14:cNvPr>
                <p14:cNvContentPartPr/>
                <p14:nvPr/>
              </p14:nvContentPartPr>
              <p14:xfrm>
                <a:off x="8946360" y="1449463"/>
                <a:ext cx="27360" cy="2628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7DC27C80-B3D4-73AF-5ADE-E8718561AE83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8940240" y="1443343"/>
                  <a:ext cx="39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9EAF899E-CD1F-DD92-B636-51A6F6612131}"/>
                    </a:ext>
                  </a:extLst>
                </p14:cNvPr>
                <p14:cNvContentPartPr/>
                <p14:nvPr/>
              </p14:nvContentPartPr>
              <p14:xfrm>
                <a:off x="8506080" y="-38777"/>
                <a:ext cx="3513960" cy="190008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9EAF899E-CD1F-DD92-B636-51A6F6612131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8499960" y="-44897"/>
                  <a:ext cx="3526200" cy="19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0A03612D-774D-7DF0-2334-0FDBBD5B4E0A}"/>
                    </a:ext>
                  </a:extLst>
                </p14:cNvPr>
                <p14:cNvContentPartPr/>
                <p14:nvPr/>
              </p14:nvContentPartPr>
              <p14:xfrm>
                <a:off x="8668440" y="150583"/>
                <a:ext cx="531360" cy="55476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0A03612D-774D-7DF0-2334-0FDBBD5B4E0A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662320" y="144463"/>
                  <a:ext cx="543600" cy="567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2795350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333479E-718F-D99F-C0F6-41A3B042E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2668"/>
            <a:ext cx="5727772" cy="2635698"/>
          </a:xfrm>
          <a:prstGeom prst="rect">
            <a:avLst/>
          </a:prstGeom>
        </p:spPr>
      </p:pic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F912D50B-BFD6-4C84-7DEA-9B8FCCC4433F}"/>
              </a:ext>
            </a:extLst>
          </p:cNvPr>
          <p:cNvGrpSpPr/>
          <p:nvPr/>
        </p:nvGrpSpPr>
        <p:grpSpPr>
          <a:xfrm>
            <a:off x="162360" y="2910703"/>
            <a:ext cx="188640" cy="253440"/>
            <a:chOff x="162360" y="2910703"/>
            <a:chExt cx="18864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AC91180-D99B-0933-5B7B-FF9C456EAE8F}"/>
                    </a:ext>
                  </a:extLst>
                </p14:cNvPr>
                <p14:cNvContentPartPr/>
                <p14:nvPr/>
              </p14:nvContentPartPr>
              <p14:xfrm>
                <a:off x="162360" y="2962183"/>
                <a:ext cx="104400" cy="1400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AC91180-D99B-0933-5B7B-FF9C456EAE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6240" y="2956063"/>
                  <a:ext cx="116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96EA644-8CD6-28BD-6E54-A3138E467908}"/>
                    </a:ext>
                  </a:extLst>
                </p14:cNvPr>
                <p14:cNvContentPartPr/>
                <p14:nvPr/>
              </p14:nvContentPartPr>
              <p14:xfrm>
                <a:off x="309600" y="2910703"/>
                <a:ext cx="41400" cy="253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96EA644-8CD6-28BD-6E54-A3138E46790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3480" y="2904583"/>
                  <a:ext cx="5364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E133DDA3-B059-9571-2800-6AB9AC60E53B}"/>
              </a:ext>
            </a:extLst>
          </p:cNvPr>
          <p:cNvGrpSpPr/>
          <p:nvPr/>
        </p:nvGrpSpPr>
        <p:grpSpPr>
          <a:xfrm>
            <a:off x="616680" y="2870023"/>
            <a:ext cx="309600" cy="300960"/>
            <a:chOff x="616680" y="2870023"/>
            <a:chExt cx="309600" cy="30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F719598-52A4-3AEB-CF5D-CDFEF313BB7D}"/>
                    </a:ext>
                  </a:extLst>
                </p14:cNvPr>
                <p14:cNvContentPartPr/>
                <p14:nvPr/>
              </p14:nvContentPartPr>
              <p14:xfrm>
                <a:off x="616680" y="2982703"/>
                <a:ext cx="74160" cy="65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F719598-52A4-3AEB-CF5D-CDFEF313BB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0560" y="2976583"/>
                  <a:ext cx="86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AA42611-03A7-022F-8B37-0781D809A284}"/>
                    </a:ext>
                  </a:extLst>
                </p14:cNvPr>
                <p14:cNvContentPartPr/>
                <p14:nvPr/>
              </p14:nvContentPartPr>
              <p14:xfrm>
                <a:off x="697320" y="2961463"/>
                <a:ext cx="26280" cy="209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AA42611-03A7-022F-8B37-0781D809A28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1200" y="2955343"/>
                  <a:ext cx="385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A502E07-9656-1F76-4077-41EA01C9B9DA}"/>
                    </a:ext>
                  </a:extLst>
                </p14:cNvPr>
                <p14:cNvContentPartPr/>
                <p14:nvPr/>
              </p14:nvContentPartPr>
              <p14:xfrm>
                <a:off x="802800" y="2870023"/>
                <a:ext cx="123480" cy="1364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A502E07-9656-1F76-4077-41EA01C9B9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6680" y="2863903"/>
                  <a:ext cx="13572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2D74A41-C2CF-E0B3-E65A-973CA70715D7}"/>
              </a:ext>
            </a:extLst>
          </p:cNvPr>
          <p:cNvGrpSpPr/>
          <p:nvPr/>
        </p:nvGrpSpPr>
        <p:grpSpPr>
          <a:xfrm>
            <a:off x="1064880" y="2936983"/>
            <a:ext cx="172800" cy="110160"/>
            <a:chOff x="1064880" y="2936983"/>
            <a:chExt cx="172800" cy="1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35F7CC3-A5F0-27B7-1BA0-50D5946537E4}"/>
                    </a:ext>
                  </a:extLst>
                </p14:cNvPr>
                <p14:cNvContentPartPr/>
                <p14:nvPr/>
              </p14:nvContentPartPr>
              <p14:xfrm>
                <a:off x="1064880" y="2936983"/>
                <a:ext cx="160200" cy="37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35F7CC3-A5F0-27B7-1BA0-50D5946537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58760" y="2930863"/>
                  <a:ext cx="172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816AF40-FC1A-3441-71F9-3304DB672B94}"/>
                    </a:ext>
                  </a:extLst>
                </p14:cNvPr>
                <p14:cNvContentPartPr/>
                <p14:nvPr/>
              </p14:nvContentPartPr>
              <p14:xfrm>
                <a:off x="1095840" y="3028423"/>
                <a:ext cx="141840" cy="187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816AF40-FC1A-3441-71F9-3304DB672B9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89720" y="3022303"/>
                  <a:ext cx="1540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6530A83D-5DD0-EA56-2399-202819A5ECA3}"/>
              </a:ext>
            </a:extLst>
          </p:cNvPr>
          <p:cNvGrpSpPr/>
          <p:nvPr/>
        </p:nvGrpSpPr>
        <p:grpSpPr>
          <a:xfrm>
            <a:off x="1501560" y="2853823"/>
            <a:ext cx="496080" cy="190080"/>
            <a:chOff x="1501560" y="2853823"/>
            <a:chExt cx="496080" cy="19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C241C00-D7C1-6A9C-6E8F-B32DD97E90B1}"/>
                    </a:ext>
                  </a:extLst>
                </p14:cNvPr>
                <p14:cNvContentPartPr/>
                <p14:nvPr/>
              </p14:nvContentPartPr>
              <p14:xfrm>
                <a:off x="1501560" y="2868583"/>
                <a:ext cx="71280" cy="1731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C241C00-D7C1-6A9C-6E8F-B32DD97E90B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95440" y="2862463"/>
                  <a:ext cx="835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BCC429E-EF38-E856-690C-12EC15392B1E}"/>
                    </a:ext>
                  </a:extLst>
                </p14:cNvPr>
                <p14:cNvContentPartPr/>
                <p14:nvPr/>
              </p14:nvContentPartPr>
              <p14:xfrm>
                <a:off x="1653120" y="2904583"/>
                <a:ext cx="127440" cy="1166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BCC429E-EF38-E856-690C-12EC15392B1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47000" y="2898463"/>
                  <a:ext cx="139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D17029F-38E1-2FDE-7238-CA993633DFEC}"/>
                    </a:ext>
                  </a:extLst>
                </p14:cNvPr>
                <p14:cNvContentPartPr/>
                <p14:nvPr/>
              </p14:nvContentPartPr>
              <p14:xfrm>
                <a:off x="1884240" y="2863183"/>
                <a:ext cx="113400" cy="180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D17029F-38E1-2FDE-7238-CA993633DFE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78120" y="2857063"/>
                  <a:ext cx="125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900555C-F6B0-B4AF-92A5-7356012D51D6}"/>
                    </a:ext>
                  </a:extLst>
                </p14:cNvPr>
                <p14:cNvContentPartPr/>
                <p14:nvPr/>
              </p14:nvContentPartPr>
              <p14:xfrm>
                <a:off x="1849680" y="2853823"/>
                <a:ext cx="139320" cy="205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900555C-F6B0-B4AF-92A5-7356012D51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43560" y="2847703"/>
                  <a:ext cx="1515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79FCFD70-4226-E818-F5C5-BFEED574D8BE}"/>
              </a:ext>
            </a:extLst>
          </p:cNvPr>
          <p:cNvGrpSpPr/>
          <p:nvPr/>
        </p:nvGrpSpPr>
        <p:grpSpPr>
          <a:xfrm>
            <a:off x="2181240" y="2822503"/>
            <a:ext cx="323280" cy="211680"/>
            <a:chOff x="2181240" y="2822503"/>
            <a:chExt cx="32328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D7013F4E-065D-4ACB-4721-2DBCB9D8CEAC}"/>
                    </a:ext>
                  </a:extLst>
                </p14:cNvPr>
                <p14:cNvContentPartPr/>
                <p14:nvPr/>
              </p14:nvContentPartPr>
              <p14:xfrm>
                <a:off x="2181240" y="2873983"/>
                <a:ext cx="116640" cy="1296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D7013F4E-065D-4ACB-4721-2DBCB9D8CEA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75120" y="2867863"/>
                  <a:ext cx="128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74C97854-AC4F-0787-3295-F28AB7937709}"/>
                    </a:ext>
                  </a:extLst>
                </p14:cNvPr>
                <p14:cNvContentPartPr/>
                <p14:nvPr/>
              </p14:nvContentPartPr>
              <p14:xfrm>
                <a:off x="2386800" y="2822503"/>
                <a:ext cx="117720" cy="211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74C97854-AC4F-0787-3295-F28AB793770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80680" y="2816383"/>
                  <a:ext cx="12996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D05F364-6E9A-C314-29A2-158441AB2AC5}"/>
                  </a:ext>
                </a:extLst>
              </p14:cNvPr>
              <p14:cNvContentPartPr/>
              <p14:nvPr/>
            </p14:nvContentPartPr>
            <p14:xfrm>
              <a:off x="2784960" y="2875423"/>
              <a:ext cx="132840" cy="205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D05F364-6E9A-C314-29A2-158441AB2AC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78840" y="2869303"/>
                <a:ext cx="1450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87D1FA60-0607-2348-4BB3-59ADB4423D58}"/>
                  </a:ext>
                </a:extLst>
              </p14:cNvPr>
              <p14:cNvContentPartPr/>
              <p14:nvPr/>
            </p14:nvContentPartPr>
            <p14:xfrm>
              <a:off x="2783160" y="2976943"/>
              <a:ext cx="197640" cy="165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87D1FA60-0607-2348-4BB3-59ADB4423D5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77040" y="2970823"/>
                <a:ext cx="209880" cy="2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97472962-A48B-5E97-D5F1-36599D0EEE48}"/>
              </a:ext>
            </a:extLst>
          </p:cNvPr>
          <p:cNvGrpSpPr/>
          <p:nvPr/>
        </p:nvGrpSpPr>
        <p:grpSpPr>
          <a:xfrm>
            <a:off x="6052680" y="319423"/>
            <a:ext cx="1677960" cy="798120"/>
            <a:chOff x="6052680" y="319423"/>
            <a:chExt cx="1677960" cy="79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18BA933-2488-FF18-59AD-4D233B67C229}"/>
                    </a:ext>
                  </a:extLst>
                </p14:cNvPr>
                <p14:cNvContentPartPr/>
                <p14:nvPr/>
              </p14:nvContentPartPr>
              <p14:xfrm>
                <a:off x="6052680" y="405823"/>
                <a:ext cx="124920" cy="1850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18BA933-2488-FF18-59AD-4D233B67C22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46560" y="399703"/>
                  <a:ext cx="137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F0C9608-60BB-18F8-320A-B4A89D90BBE6}"/>
                    </a:ext>
                  </a:extLst>
                </p14:cNvPr>
                <p14:cNvContentPartPr/>
                <p14:nvPr/>
              </p14:nvContentPartPr>
              <p14:xfrm>
                <a:off x="6263280" y="327343"/>
                <a:ext cx="38880" cy="1962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F0C9608-60BB-18F8-320A-B4A89D90BBE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57160" y="321223"/>
                  <a:ext cx="51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D24C7D1-7066-519C-F426-93D19DB998FE}"/>
                    </a:ext>
                  </a:extLst>
                </p14:cNvPr>
                <p14:cNvContentPartPr/>
                <p14:nvPr/>
              </p14:nvContentPartPr>
              <p14:xfrm>
                <a:off x="6329880" y="329143"/>
                <a:ext cx="207720" cy="237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D24C7D1-7066-519C-F426-93D19DB998F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323760" y="323023"/>
                  <a:ext cx="2199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B72CC9B-1969-9AAC-AB69-D9C8B519176E}"/>
                    </a:ext>
                  </a:extLst>
                </p14:cNvPr>
                <p14:cNvContentPartPr/>
                <p14:nvPr/>
              </p14:nvContentPartPr>
              <p14:xfrm>
                <a:off x="6602400" y="409063"/>
                <a:ext cx="131760" cy="954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B72CC9B-1969-9AAC-AB69-D9C8B519176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96280" y="402943"/>
                  <a:ext cx="1440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9FFBE76-DDCF-9485-8158-DA6296BBB0E4}"/>
                    </a:ext>
                  </a:extLst>
                </p14:cNvPr>
                <p14:cNvContentPartPr/>
                <p14:nvPr/>
              </p14:nvContentPartPr>
              <p14:xfrm>
                <a:off x="6832800" y="347503"/>
                <a:ext cx="87480" cy="135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9FFBE76-DDCF-9485-8158-DA6296BBB0E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26680" y="341383"/>
                  <a:ext cx="997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7E28537-6E90-9AAE-1AE4-7A2C1FF76BC2}"/>
                    </a:ext>
                  </a:extLst>
                </p14:cNvPr>
                <p14:cNvContentPartPr/>
                <p14:nvPr/>
              </p14:nvContentPartPr>
              <p14:xfrm>
                <a:off x="6963480" y="466303"/>
                <a:ext cx="59040" cy="92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7E28537-6E90-9AAE-1AE4-7A2C1FF76BC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957360" y="460183"/>
                  <a:ext cx="71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F6D58DD-C05F-58E1-7CA6-B48B9C8154D0}"/>
                    </a:ext>
                  </a:extLst>
                </p14:cNvPr>
                <p14:cNvContentPartPr/>
                <p14:nvPr/>
              </p14:nvContentPartPr>
              <p14:xfrm>
                <a:off x="7072560" y="349663"/>
                <a:ext cx="114480" cy="142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F6D58DD-C05F-58E1-7CA6-B48B9C8154D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66440" y="343543"/>
                  <a:ext cx="126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57EBE25-DCCE-4FA9-FD31-8ACE9B148031}"/>
                    </a:ext>
                  </a:extLst>
                </p14:cNvPr>
                <p14:cNvContentPartPr/>
                <p14:nvPr/>
              </p14:nvContentPartPr>
              <p14:xfrm>
                <a:off x="7242840" y="319423"/>
                <a:ext cx="129960" cy="2023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57EBE25-DCCE-4FA9-FD31-8ACE9B1480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236720" y="313303"/>
                  <a:ext cx="142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E5688B9C-AF06-3B5A-E321-8204830D3DE9}"/>
                    </a:ext>
                  </a:extLst>
                </p14:cNvPr>
                <p14:cNvContentPartPr/>
                <p14:nvPr/>
              </p14:nvContentPartPr>
              <p14:xfrm>
                <a:off x="7452000" y="337063"/>
                <a:ext cx="133200" cy="45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E5688B9C-AF06-3B5A-E321-8204830D3D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45880" y="330943"/>
                  <a:ext cx="145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A680966-23C3-1437-2CA5-6AAC35E411ED}"/>
                    </a:ext>
                  </a:extLst>
                </p14:cNvPr>
                <p14:cNvContentPartPr/>
                <p14:nvPr/>
              </p14:nvContentPartPr>
              <p14:xfrm>
                <a:off x="7551720" y="321583"/>
                <a:ext cx="95040" cy="1911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A680966-23C3-1437-2CA5-6AAC35E411E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45600" y="315463"/>
                  <a:ext cx="107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9D7965ED-22CE-0021-7259-EBAE54B1488B}"/>
                    </a:ext>
                  </a:extLst>
                </p14:cNvPr>
                <p14:cNvContentPartPr/>
                <p14:nvPr/>
              </p14:nvContentPartPr>
              <p14:xfrm>
                <a:off x="6553800" y="887863"/>
                <a:ext cx="193320" cy="889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9D7965ED-22CE-0021-7259-EBAE54B148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547680" y="881743"/>
                  <a:ext cx="2055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7AD7ACB-C7A9-A5E7-5F59-1B82FED0070E}"/>
                    </a:ext>
                  </a:extLst>
                </p14:cNvPr>
                <p14:cNvContentPartPr/>
                <p14:nvPr/>
              </p14:nvContentPartPr>
              <p14:xfrm>
                <a:off x="6847920" y="771223"/>
                <a:ext cx="88560" cy="205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7AD7ACB-C7A9-A5E7-5F59-1B82FED007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41800" y="765103"/>
                  <a:ext cx="1008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B053E44-AB65-2070-B96A-7C417C747D7A}"/>
                    </a:ext>
                  </a:extLst>
                </p14:cNvPr>
                <p14:cNvContentPartPr/>
                <p14:nvPr/>
              </p14:nvContentPartPr>
              <p14:xfrm>
                <a:off x="6998040" y="827383"/>
                <a:ext cx="56880" cy="1051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B053E44-AB65-2070-B96A-7C417C747D7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91920" y="821263"/>
                  <a:ext cx="69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AF2AB07-ECEB-140C-DC0F-44B32B1F26E1}"/>
                    </a:ext>
                  </a:extLst>
                </p14:cNvPr>
                <p14:cNvContentPartPr/>
                <p14:nvPr/>
              </p14:nvContentPartPr>
              <p14:xfrm>
                <a:off x="7139160" y="777703"/>
                <a:ext cx="223200" cy="1620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AF2AB07-ECEB-140C-DC0F-44B32B1F26E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33040" y="771583"/>
                  <a:ext cx="235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9C4D228-5155-BB8F-87F5-AAEF7AFECD43}"/>
                    </a:ext>
                  </a:extLst>
                </p14:cNvPr>
                <p14:cNvContentPartPr/>
                <p14:nvPr/>
              </p14:nvContentPartPr>
              <p14:xfrm>
                <a:off x="7399080" y="865183"/>
                <a:ext cx="9000" cy="129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9C4D228-5155-BB8F-87F5-AAEF7AFECD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92960" y="859063"/>
                  <a:ext cx="21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3B43A5C-A3A9-0730-9012-8759E699E112}"/>
                    </a:ext>
                  </a:extLst>
                </p14:cNvPr>
                <p14:cNvContentPartPr/>
                <p14:nvPr/>
              </p14:nvContentPartPr>
              <p14:xfrm>
                <a:off x="7441920" y="723343"/>
                <a:ext cx="111600" cy="1674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3B43A5C-A3A9-0730-9012-8759E699E11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35800" y="717223"/>
                  <a:ext cx="123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A54E932-9069-61AD-AF3A-F8B9FFB66A3E}"/>
                    </a:ext>
                  </a:extLst>
                </p14:cNvPr>
                <p14:cNvContentPartPr/>
                <p14:nvPr/>
              </p14:nvContentPartPr>
              <p14:xfrm>
                <a:off x="7656480" y="724423"/>
                <a:ext cx="74160" cy="211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A54E932-9069-61AD-AF3A-F8B9FFB66A3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50360" y="718303"/>
                  <a:ext cx="86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85F2BFC-393D-F1C1-7471-5D8D58832097}"/>
                    </a:ext>
                  </a:extLst>
                </p14:cNvPr>
                <p14:cNvContentPartPr/>
                <p14:nvPr/>
              </p14:nvContentPartPr>
              <p14:xfrm>
                <a:off x="6788520" y="649903"/>
                <a:ext cx="354600" cy="467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85F2BFC-393D-F1C1-7471-5D8D5883209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82400" y="643783"/>
                  <a:ext cx="366840" cy="47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8E4C55BE-64D5-C8E0-A379-0F37303CE90D}"/>
              </a:ext>
            </a:extLst>
          </p:cNvPr>
          <p:cNvGrpSpPr/>
          <p:nvPr/>
        </p:nvGrpSpPr>
        <p:grpSpPr>
          <a:xfrm>
            <a:off x="3071880" y="2758423"/>
            <a:ext cx="1253520" cy="273960"/>
            <a:chOff x="3071880" y="2758423"/>
            <a:chExt cx="125352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0E3C3D9-3D4A-0854-4C87-1CB59F06D808}"/>
                    </a:ext>
                  </a:extLst>
                </p14:cNvPr>
                <p14:cNvContentPartPr/>
                <p14:nvPr/>
              </p14:nvContentPartPr>
              <p14:xfrm>
                <a:off x="3071880" y="2778943"/>
                <a:ext cx="129240" cy="2275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0E3C3D9-3D4A-0854-4C87-1CB59F06D80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65760" y="2772823"/>
                  <a:ext cx="1414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5656580-2BED-055F-6E77-D6F5532F4586}"/>
                    </a:ext>
                  </a:extLst>
                </p14:cNvPr>
                <p14:cNvContentPartPr/>
                <p14:nvPr/>
              </p14:nvContentPartPr>
              <p14:xfrm>
                <a:off x="3278520" y="2832943"/>
                <a:ext cx="111960" cy="153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5656580-2BED-055F-6E77-D6F5532F458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272400" y="2826823"/>
                  <a:ext cx="124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3DA8654-3A79-BA48-2C90-894D210988AD}"/>
                    </a:ext>
                  </a:extLst>
                </p14:cNvPr>
                <p14:cNvContentPartPr/>
                <p14:nvPr/>
              </p14:nvContentPartPr>
              <p14:xfrm>
                <a:off x="3440520" y="2844103"/>
                <a:ext cx="86760" cy="133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3DA8654-3A79-BA48-2C90-894D210988A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34400" y="2837983"/>
                  <a:ext cx="99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A107A63-600B-336F-A291-3CBD6EE98DE2}"/>
                    </a:ext>
                  </a:extLst>
                </p14:cNvPr>
                <p14:cNvContentPartPr/>
                <p14:nvPr/>
              </p14:nvContentPartPr>
              <p14:xfrm>
                <a:off x="3651480" y="2776063"/>
                <a:ext cx="95040" cy="14112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A107A63-600B-336F-A291-3CBD6EE98DE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45360" y="2769943"/>
                  <a:ext cx="107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6CAB259F-ACD2-A019-4C54-79B9F6304111}"/>
                    </a:ext>
                  </a:extLst>
                </p14:cNvPr>
                <p14:cNvContentPartPr/>
                <p14:nvPr/>
              </p14:nvContentPartPr>
              <p14:xfrm>
                <a:off x="3771360" y="2911063"/>
                <a:ext cx="6840" cy="1213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6CAB259F-ACD2-A019-4C54-79B9F630411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65240" y="2904943"/>
                  <a:ext cx="19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BAB95FD-8125-15A0-C02B-DF892B1685AE}"/>
                    </a:ext>
                  </a:extLst>
                </p14:cNvPr>
                <p14:cNvContentPartPr/>
                <p14:nvPr/>
              </p14:nvContentPartPr>
              <p14:xfrm>
                <a:off x="3846960" y="2758423"/>
                <a:ext cx="82440" cy="1796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BAB95FD-8125-15A0-C02B-DF892B1685A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40840" y="2752303"/>
                  <a:ext cx="94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D65F950-7715-77A7-7357-2ACF91CE41FF}"/>
                    </a:ext>
                  </a:extLst>
                </p14:cNvPr>
                <p14:cNvContentPartPr/>
                <p14:nvPr/>
              </p14:nvContentPartPr>
              <p14:xfrm>
                <a:off x="3982680" y="2790823"/>
                <a:ext cx="103320" cy="185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D65F950-7715-77A7-7357-2ACF91CE41F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976560" y="2784703"/>
                  <a:ext cx="115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76E83DAB-9D5D-53E0-793E-57614921EB8A}"/>
                    </a:ext>
                  </a:extLst>
                </p14:cNvPr>
                <p14:cNvContentPartPr/>
                <p14:nvPr/>
              </p14:nvContentPartPr>
              <p14:xfrm>
                <a:off x="4241160" y="2774983"/>
                <a:ext cx="23040" cy="1436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76E83DAB-9D5D-53E0-793E-57614921EB8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35040" y="2768863"/>
                  <a:ext cx="35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AA93940-B37F-52A3-B3B2-654A1F5C0E1D}"/>
                    </a:ext>
                  </a:extLst>
                </p14:cNvPr>
                <p14:cNvContentPartPr/>
                <p14:nvPr/>
              </p14:nvContentPartPr>
              <p14:xfrm>
                <a:off x="4193640" y="2816023"/>
                <a:ext cx="131760" cy="5616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AA93940-B37F-52A3-B3B2-654A1F5C0E1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87520" y="2809903"/>
                  <a:ext cx="144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D6A32B9B-AFF6-59CD-F388-609D97C5DADA}"/>
                    </a:ext>
                  </a:extLst>
                </p14:cNvPr>
                <p14:cNvContentPartPr/>
                <p14:nvPr/>
              </p14:nvContentPartPr>
              <p14:xfrm>
                <a:off x="3881880" y="2771023"/>
                <a:ext cx="39600" cy="500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D6A32B9B-AFF6-59CD-F388-609D97C5DAD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75760" y="2764903"/>
                  <a:ext cx="518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50AA3FF2-7739-D48A-B679-682E0BB97F02}"/>
              </a:ext>
            </a:extLst>
          </p:cNvPr>
          <p:cNvGrpSpPr/>
          <p:nvPr/>
        </p:nvGrpSpPr>
        <p:grpSpPr>
          <a:xfrm>
            <a:off x="4428360" y="2619823"/>
            <a:ext cx="951840" cy="306360"/>
            <a:chOff x="4428360" y="2619823"/>
            <a:chExt cx="95184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556DAB1-20F5-3320-ACF2-B8F4A6690781}"/>
                    </a:ext>
                  </a:extLst>
                </p14:cNvPr>
                <p14:cNvContentPartPr/>
                <p14:nvPr/>
              </p14:nvContentPartPr>
              <p14:xfrm>
                <a:off x="4448160" y="2736463"/>
                <a:ext cx="88200" cy="1868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556DAB1-20F5-3320-ACF2-B8F4A669078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42040" y="2730343"/>
                  <a:ext cx="100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7E6D7C7-8DE2-3FEB-A9BD-089A9BF5B165}"/>
                    </a:ext>
                  </a:extLst>
                </p14:cNvPr>
                <p14:cNvContentPartPr/>
                <p14:nvPr/>
              </p14:nvContentPartPr>
              <p14:xfrm>
                <a:off x="4428360" y="2744383"/>
                <a:ext cx="321840" cy="1818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7E6D7C7-8DE2-3FEB-A9BD-089A9BF5B1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22240" y="2738263"/>
                  <a:ext cx="334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E35D1B5-E77F-AC90-DF76-D9EAF0562138}"/>
                    </a:ext>
                  </a:extLst>
                </p14:cNvPr>
                <p14:cNvContentPartPr/>
                <p14:nvPr/>
              </p14:nvContentPartPr>
              <p14:xfrm>
                <a:off x="4883760" y="2741863"/>
                <a:ext cx="24120" cy="1425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E35D1B5-E77F-AC90-DF76-D9EAF05621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877640" y="2735743"/>
                  <a:ext cx="36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AE4E2B5-8EEE-1010-1F07-C54C8B0D4F9F}"/>
                    </a:ext>
                  </a:extLst>
                </p14:cNvPr>
                <p14:cNvContentPartPr/>
                <p14:nvPr/>
              </p14:nvContentPartPr>
              <p14:xfrm>
                <a:off x="4824000" y="2777143"/>
                <a:ext cx="125640" cy="6048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AE4E2B5-8EEE-1010-1F07-C54C8B0D4F9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17880" y="2771023"/>
                  <a:ext cx="1378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5593E22-103C-E5A9-3085-D3DF174674A4}"/>
                    </a:ext>
                  </a:extLst>
                </p14:cNvPr>
                <p14:cNvContentPartPr/>
                <p14:nvPr/>
              </p14:nvContentPartPr>
              <p14:xfrm>
                <a:off x="5042160" y="2650423"/>
                <a:ext cx="97200" cy="2469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5593E22-103C-E5A9-3085-D3DF174674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036040" y="2644303"/>
                  <a:ext cx="109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B210BCC-85B7-B488-494A-8FE2737C3837}"/>
                    </a:ext>
                  </a:extLst>
                </p14:cNvPr>
                <p14:cNvContentPartPr/>
                <p14:nvPr/>
              </p14:nvContentPartPr>
              <p14:xfrm>
                <a:off x="5081760" y="2619823"/>
                <a:ext cx="298440" cy="1929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B210BCC-85B7-B488-494A-8FE2737C383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75640" y="2613703"/>
                  <a:ext cx="31068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uppieren 155">
            <a:extLst>
              <a:ext uri="{FF2B5EF4-FFF2-40B4-BE49-F238E27FC236}">
                <a16:creationId xmlns:a16="http://schemas.microsoft.com/office/drawing/2014/main" id="{66D170F0-0EDB-283C-F8B9-5B10C51B5A4E}"/>
              </a:ext>
            </a:extLst>
          </p:cNvPr>
          <p:cNvGrpSpPr/>
          <p:nvPr/>
        </p:nvGrpSpPr>
        <p:grpSpPr>
          <a:xfrm>
            <a:off x="711720" y="3287983"/>
            <a:ext cx="569160" cy="281160"/>
            <a:chOff x="711720" y="3287983"/>
            <a:chExt cx="56916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3D5FFDA-60FD-8355-0911-E31CACEB6EEB}"/>
                    </a:ext>
                  </a:extLst>
                </p14:cNvPr>
                <p14:cNvContentPartPr/>
                <p14:nvPr/>
              </p14:nvContentPartPr>
              <p14:xfrm>
                <a:off x="711720" y="3386623"/>
                <a:ext cx="132480" cy="1825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3D5FFDA-60FD-8355-0911-E31CACEB6EE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5600" y="3380503"/>
                  <a:ext cx="144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13852AF-510F-827A-098D-D3EBBE2B7B97}"/>
                    </a:ext>
                  </a:extLst>
                </p14:cNvPr>
                <p14:cNvContentPartPr/>
                <p14:nvPr/>
              </p14:nvContentPartPr>
              <p14:xfrm>
                <a:off x="921240" y="3305263"/>
                <a:ext cx="24840" cy="972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13852AF-510F-827A-098D-D3EBBE2B7B9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15120" y="3299143"/>
                  <a:ext cx="370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3EEA73D8-17DF-9BE0-F29E-90C4ECD4E4D2}"/>
                    </a:ext>
                  </a:extLst>
                </p14:cNvPr>
                <p14:cNvContentPartPr/>
                <p14:nvPr/>
              </p14:nvContentPartPr>
              <p14:xfrm>
                <a:off x="901080" y="3287983"/>
                <a:ext cx="330120" cy="169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3EEA73D8-17DF-9BE0-F29E-90C4ECD4E4D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94960" y="3281863"/>
                  <a:ext cx="342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3E32818-615B-E1CD-7FD0-CF5F8B588E39}"/>
                    </a:ext>
                  </a:extLst>
                </p14:cNvPr>
                <p14:cNvContentPartPr/>
                <p14:nvPr/>
              </p14:nvContentPartPr>
              <p14:xfrm>
                <a:off x="1087560" y="3513343"/>
                <a:ext cx="193320" cy="403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3E32818-615B-E1CD-7FD0-CF5F8B588E3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1440" y="3507223"/>
                  <a:ext cx="2055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B39315DC-27FE-10B3-BB82-2DB7C2FA7C32}"/>
              </a:ext>
            </a:extLst>
          </p:cNvPr>
          <p:cNvGrpSpPr/>
          <p:nvPr/>
        </p:nvGrpSpPr>
        <p:grpSpPr>
          <a:xfrm>
            <a:off x="1507680" y="3196543"/>
            <a:ext cx="1239120" cy="272880"/>
            <a:chOff x="1507680" y="3196543"/>
            <a:chExt cx="123912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B132D23-010A-010C-2E95-5175371C98EC}"/>
                    </a:ext>
                  </a:extLst>
                </p14:cNvPr>
                <p14:cNvContentPartPr/>
                <p14:nvPr/>
              </p14:nvContentPartPr>
              <p14:xfrm>
                <a:off x="1507680" y="3341623"/>
                <a:ext cx="85320" cy="1278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B132D23-010A-010C-2E95-5175371C98E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01560" y="3335503"/>
                  <a:ext cx="97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934647F0-BE09-B3F0-55E9-182F071C9D6A}"/>
                    </a:ext>
                  </a:extLst>
                </p14:cNvPr>
                <p14:cNvContentPartPr/>
                <p14:nvPr/>
              </p14:nvContentPartPr>
              <p14:xfrm>
                <a:off x="1696320" y="3301303"/>
                <a:ext cx="73440" cy="1519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934647F0-BE09-B3F0-55E9-182F071C9D6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90200" y="3295183"/>
                  <a:ext cx="856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8F5DB3C-7049-5160-C1AF-471AE6D71CD6}"/>
                    </a:ext>
                  </a:extLst>
                </p14:cNvPr>
                <p14:cNvContentPartPr/>
                <p14:nvPr/>
              </p14:nvContentPartPr>
              <p14:xfrm>
                <a:off x="1691280" y="3277543"/>
                <a:ext cx="239760" cy="1440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8F5DB3C-7049-5160-C1AF-471AE6D71CD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685160" y="3271423"/>
                  <a:ext cx="252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7EF21245-AF07-ED5D-C2EB-3730A300DC31}"/>
                    </a:ext>
                  </a:extLst>
                </p14:cNvPr>
                <p14:cNvContentPartPr/>
                <p14:nvPr/>
              </p14:nvContentPartPr>
              <p14:xfrm>
                <a:off x="2023200" y="3334423"/>
                <a:ext cx="108360" cy="11232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7EF21245-AF07-ED5D-C2EB-3730A300DC3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017080" y="3328303"/>
                  <a:ext cx="120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60B55DF-5EB1-AEE6-A8A9-F2ED7676C50F}"/>
                    </a:ext>
                  </a:extLst>
                </p14:cNvPr>
                <p14:cNvContentPartPr/>
                <p14:nvPr/>
              </p14:nvContentPartPr>
              <p14:xfrm>
                <a:off x="2251440" y="3257743"/>
                <a:ext cx="173880" cy="198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60B55DF-5EB1-AEE6-A8A9-F2ED7676C50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45320" y="3251623"/>
                  <a:ext cx="1861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D7DD8966-BCA4-F07C-DBD6-65FD594BA00D}"/>
                    </a:ext>
                  </a:extLst>
                </p14:cNvPr>
                <p14:cNvContentPartPr/>
                <p14:nvPr/>
              </p14:nvContentPartPr>
              <p14:xfrm>
                <a:off x="2494080" y="3196543"/>
                <a:ext cx="85680" cy="2088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D7DD8966-BCA4-F07C-DBD6-65FD594BA00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87960" y="3190423"/>
                  <a:ext cx="97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6195391-6D00-3F7E-41B3-AA906CA4ED8C}"/>
                    </a:ext>
                  </a:extLst>
                </p14:cNvPr>
                <p14:cNvContentPartPr/>
                <p14:nvPr/>
              </p14:nvContentPartPr>
              <p14:xfrm>
                <a:off x="2657880" y="3264223"/>
                <a:ext cx="88920" cy="1962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6195391-6D00-3F7E-41B3-AA906CA4ED8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651760" y="3258103"/>
                  <a:ext cx="10116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55E0E503-A185-A2C2-5541-40C854376F26}"/>
              </a:ext>
            </a:extLst>
          </p:cNvPr>
          <p:cNvGrpSpPr/>
          <p:nvPr/>
        </p:nvGrpSpPr>
        <p:grpSpPr>
          <a:xfrm>
            <a:off x="241560" y="3827983"/>
            <a:ext cx="169920" cy="311040"/>
            <a:chOff x="241560" y="3827983"/>
            <a:chExt cx="16992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FC51D10-35AA-110B-F6AA-4797053FCD27}"/>
                    </a:ext>
                  </a:extLst>
                </p14:cNvPr>
                <p14:cNvContentPartPr/>
                <p14:nvPr/>
              </p14:nvContentPartPr>
              <p14:xfrm>
                <a:off x="241560" y="3882703"/>
                <a:ext cx="109800" cy="2124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FC51D10-35AA-110B-F6AA-4797053FCD2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5440" y="3876583"/>
                  <a:ext cx="122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A0B0134-677C-E4F1-A47D-ED78D12FF7FA}"/>
                    </a:ext>
                  </a:extLst>
                </p14:cNvPr>
                <p14:cNvContentPartPr/>
                <p14:nvPr/>
              </p14:nvContentPartPr>
              <p14:xfrm>
                <a:off x="354600" y="3827983"/>
                <a:ext cx="56880" cy="3110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A0B0134-677C-E4F1-A47D-ED78D12FF7F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8480" y="3821863"/>
                  <a:ext cx="6912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DD5E0D3A-A978-7E2A-D497-755E9B9DD97D}"/>
              </a:ext>
            </a:extLst>
          </p:cNvPr>
          <p:cNvGrpSpPr/>
          <p:nvPr/>
        </p:nvGrpSpPr>
        <p:grpSpPr>
          <a:xfrm>
            <a:off x="6085080" y="1200343"/>
            <a:ext cx="2207880" cy="1684440"/>
            <a:chOff x="6085080" y="1200343"/>
            <a:chExt cx="2207880" cy="168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7AFAD32-09B1-3F2F-D68A-2C2B140CC1E6}"/>
                    </a:ext>
                  </a:extLst>
                </p14:cNvPr>
                <p14:cNvContentPartPr/>
                <p14:nvPr/>
              </p14:nvContentPartPr>
              <p14:xfrm>
                <a:off x="6102720" y="1437583"/>
                <a:ext cx="69840" cy="106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7AFAD32-09B1-3F2F-D68A-2C2B140CC1E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96600" y="1431463"/>
                  <a:ext cx="820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C17184B-96BB-CD8B-1D86-699D04F87228}"/>
                    </a:ext>
                  </a:extLst>
                </p14:cNvPr>
                <p14:cNvContentPartPr/>
                <p14:nvPr/>
              </p14:nvContentPartPr>
              <p14:xfrm>
                <a:off x="6085080" y="1343623"/>
                <a:ext cx="112680" cy="252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C17184B-96BB-CD8B-1D86-699D04F8722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78960" y="1337503"/>
                  <a:ext cx="124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A500E5B-3D8B-9984-0AE0-0BAA70F1370B}"/>
                    </a:ext>
                  </a:extLst>
                </p14:cNvPr>
                <p14:cNvContentPartPr/>
                <p14:nvPr/>
              </p14:nvContentPartPr>
              <p14:xfrm>
                <a:off x="6327360" y="1351543"/>
                <a:ext cx="93240" cy="1663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A500E5B-3D8B-9984-0AE0-0BAA70F1370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21240" y="1345423"/>
                  <a:ext cx="105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ABC6A4C-3614-EF20-1F7C-BD0A42899FBE}"/>
                    </a:ext>
                  </a:extLst>
                </p14:cNvPr>
                <p14:cNvContentPartPr/>
                <p14:nvPr/>
              </p14:nvContentPartPr>
              <p14:xfrm>
                <a:off x="6233760" y="1485823"/>
                <a:ext cx="74880" cy="151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ABC6A4C-3614-EF20-1F7C-BD0A42899FB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27640" y="1479703"/>
                  <a:ext cx="87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D3B1B1A-B9F2-A1BB-80EA-6846B45846CD}"/>
                    </a:ext>
                  </a:extLst>
                </p14:cNvPr>
                <p14:cNvContentPartPr/>
                <p14:nvPr/>
              </p14:nvContentPartPr>
              <p14:xfrm>
                <a:off x="6595920" y="1267303"/>
                <a:ext cx="256320" cy="213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D3B1B1A-B9F2-A1BB-80EA-6846B45846C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89800" y="1261183"/>
                  <a:ext cx="268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7C52951-37F6-1015-69AA-B08ACA121289}"/>
                    </a:ext>
                  </a:extLst>
                </p14:cNvPr>
                <p14:cNvContentPartPr/>
                <p14:nvPr/>
              </p14:nvContentPartPr>
              <p14:xfrm>
                <a:off x="6810120" y="1340023"/>
                <a:ext cx="42120" cy="23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7C52951-37F6-1015-69AA-B08ACA12128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04000" y="1333903"/>
                  <a:ext cx="54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6C08CCD-20A4-272F-D8A2-D342C54D4013}"/>
                    </a:ext>
                  </a:extLst>
                </p14:cNvPr>
                <p14:cNvContentPartPr/>
                <p14:nvPr/>
              </p14:nvContentPartPr>
              <p14:xfrm>
                <a:off x="7018920" y="1337863"/>
                <a:ext cx="84240" cy="2167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6C08CCD-20A4-272F-D8A2-D342C54D401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012800" y="1331743"/>
                  <a:ext cx="96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670774B-50BB-6776-2D95-7695DB529DD6}"/>
                    </a:ext>
                  </a:extLst>
                </p14:cNvPr>
                <p14:cNvContentPartPr/>
                <p14:nvPr/>
              </p14:nvContentPartPr>
              <p14:xfrm>
                <a:off x="7351560" y="1200343"/>
                <a:ext cx="52920" cy="1897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670774B-50BB-6776-2D95-7695DB529DD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45440" y="1194223"/>
                  <a:ext cx="65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2D964E9-93EF-865A-F847-16EC5F57B4BB}"/>
                    </a:ext>
                  </a:extLst>
                </p14:cNvPr>
                <p14:cNvContentPartPr/>
                <p14:nvPr/>
              </p14:nvContentPartPr>
              <p14:xfrm>
                <a:off x="7267320" y="1334263"/>
                <a:ext cx="204120" cy="2019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2D964E9-93EF-865A-F847-16EC5F57B4B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61200" y="1328143"/>
                  <a:ext cx="216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24004A0-8B1D-E923-B892-0F417F53200C}"/>
                    </a:ext>
                  </a:extLst>
                </p14:cNvPr>
                <p14:cNvContentPartPr/>
                <p14:nvPr/>
              </p14:nvContentPartPr>
              <p14:xfrm>
                <a:off x="6131880" y="1803703"/>
                <a:ext cx="131040" cy="1861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24004A0-8B1D-E923-B892-0F417F53200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25760" y="1797583"/>
                  <a:ext cx="143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4F5FCA5A-171D-718D-90F6-02C8E89B34B5}"/>
                    </a:ext>
                  </a:extLst>
                </p14:cNvPr>
                <p14:cNvContentPartPr/>
                <p14:nvPr/>
              </p14:nvContentPartPr>
              <p14:xfrm>
                <a:off x="6294600" y="1739263"/>
                <a:ext cx="45360" cy="205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4F5FCA5A-171D-718D-90F6-02C8E89B34B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88480" y="1733143"/>
                  <a:ext cx="576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79B5537-9579-ACF0-7768-2A7AC1F75844}"/>
                    </a:ext>
                  </a:extLst>
                </p14:cNvPr>
                <p14:cNvContentPartPr/>
                <p14:nvPr/>
              </p14:nvContentPartPr>
              <p14:xfrm>
                <a:off x="6370200" y="1777783"/>
                <a:ext cx="78840" cy="1969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79B5537-9579-ACF0-7768-2A7AC1F758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64080" y="1771663"/>
                  <a:ext cx="91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AA348BC-7145-04AD-A3A1-27439E88EFBC}"/>
                    </a:ext>
                  </a:extLst>
                </p14:cNvPr>
                <p14:cNvContentPartPr/>
                <p14:nvPr/>
              </p14:nvContentPartPr>
              <p14:xfrm>
                <a:off x="6481800" y="1689943"/>
                <a:ext cx="57960" cy="273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AA348BC-7145-04AD-A3A1-27439E88EFB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475680" y="1683823"/>
                  <a:ext cx="702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64290CF-6C20-39EE-09B0-2107C305FEA9}"/>
                    </a:ext>
                  </a:extLst>
                </p14:cNvPr>
                <p14:cNvContentPartPr/>
                <p14:nvPr/>
              </p14:nvContentPartPr>
              <p14:xfrm>
                <a:off x="6144480" y="2012143"/>
                <a:ext cx="375840" cy="110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64290CF-6C20-39EE-09B0-2107C305FEA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38360" y="2006023"/>
                  <a:ext cx="3880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3CA7A8E1-D90E-EE0C-B315-5363A3F0FEF1}"/>
                    </a:ext>
                  </a:extLst>
                </p14:cNvPr>
                <p14:cNvContentPartPr/>
                <p14:nvPr/>
              </p14:nvContentPartPr>
              <p14:xfrm>
                <a:off x="6303600" y="2156503"/>
                <a:ext cx="131760" cy="221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3CA7A8E1-D90E-EE0C-B315-5363A3F0FEF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97480" y="2150383"/>
                  <a:ext cx="144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480CA23A-B9B9-465D-67E1-B21A94109421}"/>
                    </a:ext>
                  </a:extLst>
                </p14:cNvPr>
                <p14:cNvContentPartPr/>
                <p14:nvPr/>
              </p14:nvContentPartPr>
              <p14:xfrm>
                <a:off x="6665760" y="1955983"/>
                <a:ext cx="149040" cy="414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480CA23A-B9B9-465D-67E1-B21A9410942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659640" y="1949863"/>
                  <a:ext cx="161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C119197-8C8A-07B6-9BEE-612A58FB7407}"/>
                    </a:ext>
                  </a:extLst>
                </p14:cNvPr>
                <p14:cNvContentPartPr/>
                <p14:nvPr/>
              </p14:nvContentPartPr>
              <p14:xfrm>
                <a:off x="6688800" y="2045623"/>
                <a:ext cx="152280" cy="219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C119197-8C8A-07B6-9BEE-612A58FB740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82680" y="2039503"/>
                  <a:ext cx="1645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93722096-E3D1-0A36-32C1-7D6634EAF87E}"/>
                    </a:ext>
                  </a:extLst>
                </p14:cNvPr>
                <p14:cNvContentPartPr/>
                <p14:nvPr/>
              </p14:nvContentPartPr>
              <p14:xfrm>
                <a:off x="6981120" y="1769143"/>
                <a:ext cx="86400" cy="161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93722096-E3D1-0A36-32C1-7D6634EAF87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75000" y="1763023"/>
                  <a:ext cx="986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48C34B2-0241-C5BC-D60D-6E1886340659}"/>
                    </a:ext>
                  </a:extLst>
                </p14:cNvPr>
                <p14:cNvContentPartPr/>
                <p14:nvPr/>
              </p14:nvContentPartPr>
              <p14:xfrm>
                <a:off x="7121160" y="1749703"/>
                <a:ext cx="73800" cy="86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48C34B2-0241-C5BC-D60D-6E188634065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115040" y="1743583"/>
                  <a:ext cx="860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4D0A3D6-7174-F229-03A8-48C700AD9CBD}"/>
                    </a:ext>
                  </a:extLst>
                </p14:cNvPr>
                <p14:cNvContentPartPr/>
                <p14:nvPr/>
              </p14:nvContentPartPr>
              <p14:xfrm>
                <a:off x="7047360" y="1899103"/>
                <a:ext cx="178920" cy="82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4D0A3D6-7174-F229-03A8-48C700AD9CB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041240" y="1892983"/>
                  <a:ext cx="191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A4357BA-7CC8-8C92-615D-8A0DE5DEA38A}"/>
                    </a:ext>
                  </a:extLst>
                </p14:cNvPr>
                <p14:cNvContentPartPr/>
                <p14:nvPr/>
              </p14:nvContentPartPr>
              <p14:xfrm>
                <a:off x="7107120" y="2017903"/>
                <a:ext cx="112320" cy="165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A4357BA-7CC8-8C92-615D-8A0DE5DEA38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01000" y="2011783"/>
                  <a:ext cx="124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3AD81DA-3C28-FDB1-8640-4A029C0A72E9}"/>
                    </a:ext>
                  </a:extLst>
                </p14:cNvPr>
                <p14:cNvContentPartPr/>
                <p14:nvPr/>
              </p14:nvContentPartPr>
              <p14:xfrm>
                <a:off x="7371720" y="1847263"/>
                <a:ext cx="127800" cy="997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3AD81DA-3C28-FDB1-8640-4A029C0A72E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65600" y="1841143"/>
                  <a:ext cx="140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B6011C1-F57D-D81F-DFD4-EC99E9F87D9D}"/>
                    </a:ext>
                  </a:extLst>
                </p14:cNvPr>
                <p14:cNvContentPartPr/>
                <p14:nvPr/>
              </p14:nvContentPartPr>
              <p14:xfrm>
                <a:off x="7571520" y="1720543"/>
                <a:ext cx="92880" cy="1522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B6011C1-F57D-D81F-DFD4-EC99E9F87D9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65400" y="1714423"/>
                  <a:ext cx="105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55D5AAD5-47D2-28A1-35D6-C051259E50D8}"/>
                    </a:ext>
                  </a:extLst>
                </p14:cNvPr>
                <p14:cNvContentPartPr/>
                <p14:nvPr/>
              </p14:nvContentPartPr>
              <p14:xfrm>
                <a:off x="7689960" y="1789303"/>
                <a:ext cx="40320" cy="1022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55D5AAD5-47D2-28A1-35D6-C051259E50D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83840" y="1783183"/>
                  <a:ext cx="525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4799DA7-6B38-66D1-118B-38437881465A}"/>
                    </a:ext>
                  </a:extLst>
                </p14:cNvPr>
                <p14:cNvContentPartPr/>
                <p14:nvPr/>
              </p14:nvContentPartPr>
              <p14:xfrm>
                <a:off x="7794720" y="1713343"/>
                <a:ext cx="32760" cy="226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4799DA7-6B38-66D1-118B-38437881465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88600" y="1707223"/>
                  <a:ext cx="450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4E549CF-7AEC-9DBE-0E6F-B8D32C17B223}"/>
                    </a:ext>
                  </a:extLst>
                </p14:cNvPr>
                <p14:cNvContentPartPr/>
                <p14:nvPr/>
              </p14:nvContentPartPr>
              <p14:xfrm>
                <a:off x="7875000" y="1490863"/>
                <a:ext cx="198720" cy="2584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4E549CF-7AEC-9DBE-0E6F-B8D32C17B22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868880" y="1484743"/>
                  <a:ext cx="210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5C08FC3-80CC-E341-CDDC-6D94728E69B4}"/>
                    </a:ext>
                  </a:extLst>
                </p14:cNvPr>
                <p14:cNvContentPartPr/>
                <p14:nvPr/>
              </p14:nvContentPartPr>
              <p14:xfrm>
                <a:off x="7922880" y="1705423"/>
                <a:ext cx="125280" cy="1674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5C08FC3-80CC-E341-CDDC-6D94728E69B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916760" y="1699303"/>
                  <a:ext cx="137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2A7E17E3-303F-D8AC-4EB0-08DE1F347CAD}"/>
                    </a:ext>
                  </a:extLst>
                </p14:cNvPr>
                <p14:cNvContentPartPr/>
                <p14:nvPr/>
              </p14:nvContentPartPr>
              <p14:xfrm>
                <a:off x="7974000" y="1287463"/>
                <a:ext cx="25560" cy="6868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2A7E17E3-303F-D8AC-4EB0-08DE1F347CA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967880" y="1281343"/>
                  <a:ext cx="3780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0508358-4E36-B5CC-31DA-06EA58B25079}"/>
                    </a:ext>
                  </a:extLst>
                </p14:cNvPr>
                <p14:cNvContentPartPr/>
                <p14:nvPr/>
              </p14:nvContentPartPr>
              <p14:xfrm>
                <a:off x="6879960" y="1594543"/>
                <a:ext cx="519840" cy="8028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0508358-4E36-B5CC-31DA-06EA58B2507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873840" y="1588423"/>
                  <a:ext cx="532080" cy="81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034BDD8-0FC5-E5FC-98AF-C68FAC32A9EB}"/>
                    </a:ext>
                  </a:extLst>
                </p14:cNvPr>
                <p14:cNvContentPartPr/>
                <p14:nvPr/>
              </p14:nvContentPartPr>
              <p14:xfrm>
                <a:off x="7132680" y="2083423"/>
                <a:ext cx="594000" cy="3027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034BDD8-0FC5-E5FC-98AF-C68FAC32A9E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126560" y="2077303"/>
                  <a:ext cx="6062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BAE47B0-2866-18FD-9B12-84E62A8868B1}"/>
                    </a:ext>
                  </a:extLst>
                </p14:cNvPr>
                <p14:cNvContentPartPr/>
                <p14:nvPr/>
              </p14:nvContentPartPr>
              <p14:xfrm>
                <a:off x="7712640" y="1866343"/>
                <a:ext cx="394200" cy="2941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BAE47B0-2866-18FD-9B12-84E62A8868B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706520" y="1860223"/>
                  <a:ext cx="406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4D73052-B655-DEC3-2BF8-B1C47454AB9A}"/>
                    </a:ext>
                  </a:extLst>
                </p14:cNvPr>
                <p14:cNvContentPartPr/>
                <p14:nvPr/>
              </p14:nvContentPartPr>
              <p14:xfrm>
                <a:off x="7591680" y="2309143"/>
                <a:ext cx="109440" cy="3420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4D73052-B655-DEC3-2BF8-B1C47454AB9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85560" y="2303023"/>
                  <a:ext cx="1216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BC072CD-804C-838E-3ABD-073D887138FC}"/>
                    </a:ext>
                  </a:extLst>
                </p14:cNvPr>
                <p14:cNvContentPartPr/>
                <p14:nvPr/>
              </p14:nvContentPartPr>
              <p14:xfrm>
                <a:off x="7737480" y="2202943"/>
                <a:ext cx="219600" cy="287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BC072CD-804C-838E-3ABD-073D887138F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731360" y="2196823"/>
                  <a:ext cx="2318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3F483397-26E1-7462-C3D0-D973C647551C}"/>
                    </a:ext>
                  </a:extLst>
                </p14:cNvPr>
                <p14:cNvContentPartPr/>
                <p14:nvPr/>
              </p14:nvContentPartPr>
              <p14:xfrm>
                <a:off x="7946640" y="2147863"/>
                <a:ext cx="79920" cy="2034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3F483397-26E1-7462-C3D0-D973C647551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940520" y="2141743"/>
                  <a:ext cx="921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064F368-897B-1E66-312E-9F64A68C294C}"/>
                    </a:ext>
                  </a:extLst>
                </p14:cNvPr>
                <p14:cNvContentPartPr/>
                <p14:nvPr/>
              </p14:nvContentPartPr>
              <p14:xfrm>
                <a:off x="8073720" y="1977583"/>
                <a:ext cx="219240" cy="2782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064F368-897B-1E66-312E-9F64A68C294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067600" y="1971463"/>
                  <a:ext cx="2314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4CF9B22-7E28-7E71-6B15-8DCC22945A39}"/>
                    </a:ext>
                  </a:extLst>
                </p14:cNvPr>
                <p14:cNvContentPartPr/>
                <p14:nvPr/>
              </p14:nvContentPartPr>
              <p14:xfrm>
                <a:off x="7840080" y="2647183"/>
                <a:ext cx="138240" cy="414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4CF9B22-7E28-7E71-6B15-8DCC22945A3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33960" y="2641063"/>
                  <a:ext cx="1504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4EF4FB4-0A21-028C-8417-4D6EDBE04532}"/>
                    </a:ext>
                  </a:extLst>
                </p14:cNvPr>
                <p14:cNvContentPartPr/>
                <p14:nvPr/>
              </p14:nvContentPartPr>
              <p14:xfrm>
                <a:off x="7967160" y="2557543"/>
                <a:ext cx="43560" cy="3272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4EF4FB4-0A21-028C-8417-4D6EDBE0453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61040" y="2551423"/>
                  <a:ext cx="558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2E66DB87-D4A7-2D53-EA2B-DFAACA22FFCC}"/>
                    </a:ext>
                  </a:extLst>
                </p14:cNvPr>
                <p14:cNvContentPartPr/>
                <p14:nvPr/>
              </p14:nvContentPartPr>
              <p14:xfrm>
                <a:off x="7671600" y="2254783"/>
                <a:ext cx="53640" cy="828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2E66DB87-D4A7-2D53-EA2B-DFAACA22FFC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665480" y="2248663"/>
                  <a:ext cx="6588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74E35513-DB38-B137-F399-4E136D7D5536}"/>
              </a:ext>
            </a:extLst>
          </p:cNvPr>
          <p:cNvGrpSpPr/>
          <p:nvPr/>
        </p:nvGrpSpPr>
        <p:grpSpPr>
          <a:xfrm>
            <a:off x="8404200" y="-7457"/>
            <a:ext cx="3658680" cy="2329560"/>
            <a:chOff x="8404200" y="-7457"/>
            <a:chExt cx="3658680" cy="232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E18706B-3166-AC5D-D5F6-C6384321C0E9}"/>
                    </a:ext>
                  </a:extLst>
                </p14:cNvPr>
                <p14:cNvContentPartPr/>
                <p14:nvPr/>
              </p14:nvContentPartPr>
              <p14:xfrm>
                <a:off x="8902440" y="276583"/>
                <a:ext cx="61920" cy="17208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E18706B-3166-AC5D-D5F6-C6384321C0E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896320" y="270463"/>
                  <a:ext cx="74160" cy="173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5CAE8050-A950-5CFE-0207-59A2AA90AEAE}"/>
                    </a:ext>
                  </a:extLst>
                </p14:cNvPr>
                <p14:cNvContentPartPr/>
                <p14:nvPr/>
              </p14:nvContentPartPr>
              <p14:xfrm>
                <a:off x="8848440" y="1878223"/>
                <a:ext cx="2680560" cy="11196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5CAE8050-A950-5CFE-0207-59A2AA90AEA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842320" y="1872103"/>
                  <a:ext cx="2692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0D78D1A-F39E-BAD4-48B3-CBDA53FE14EE}"/>
                    </a:ext>
                  </a:extLst>
                </p14:cNvPr>
                <p14:cNvContentPartPr/>
                <p14:nvPr/>
              </p14:nvContentPartPr>
              <p14:xfrm>
                <a:off x="11513160" y="1804063"/>
                <a:ext cx="99720" cy="2221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0D78D1A-F39E-BAD4-48B3-CBDA53FE14E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507040" y="1797943"/>
                  <a:ext cx="1119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D05FEB6-0D15-151F-E971-6937776421B2}"/>
                    </a:ext>
                  </a:extLst>
                </p14:cNvPr>
                <p14:cNvContentPartPr/>
                <p14:nvPr/>
              </p14:nvContentPartPr>
              <p14:xfrm>
                <a:off x="11437200" y="2104663"/>
                <a:ext cx="104760" cy="756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D05FEB6-0D15-151F-E971-6937776421B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431080" y="2098543"/>
                  <a:ext cx="117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8F826FF-FFBF-E716-512E-A00A668FC016}"/>
                    </a:ext>
                  </a:extLst>
                </p14:cNvPr>
                <p14:cNvContentPartPr/>
                <p14:nvPr/>
              </p14:nvContentPartPr>
              <p14:xfrm>
                <a:off x="11522880" y="2057143"/>
                <a:ext cx="62640" cy="248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8F826FF-FFBF-E716-512E-A00A668FC01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516760" y="2051023"/>
                  <a:ext cx="74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BC3528C-B5A0-A17D-5F0B-CBA9A31BFF4F}"/>
                    </a:ext>
                  </a:extLst>
                </p14:cNvPr>
                <p14:cNvContentPartPr/>
                <p14:nvPr/>
              </p14:nvContentPartPr>
              <p14:xfrm>
                <a:off x="8775000" y="148423"/>
                <a:ext cx="207000" cy="1969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BC3528C-B5A0-A17D-5F0B-CBA9A31BFF4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68880" y="142303"/>
                  <a:ext cx="2192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0A7475E-BCB4-F58D-4F5D-2FEF8D02760E}"/>
                    </a:ext>
                  </a:extLst>
                </p14:cNvPr>
                <p14:cNvContentPartPr/>
                <p14:nvPr/>
              </p14:nvContentPartPr>
              <p14:xfrm>
                <a:off x="8453520" y="101983"/>
                <a:ext cx="142560" cy="2307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0A7475E-BCB4-F58D-4F5D-2FEF8D02760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447400" y="95863"/>
                  <a:ext cx="154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0264FDA-3BC1-A95A-2BDA-30D614AFCAA9}"/>
                    </a:ext>
                  </a:extLst>
                </p14:cNvPr>
                <p14:cNvContentPartPr/>
                <p14:nvPr/>
              </p14:nvContentPartPr>
              <p14:xfrm>
                <a:off x="8658000" y="104143"/>
                <a:ext cx="12960" cy="139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0264FDA-3BC1-A95A-2BDA-30D614AFCAA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51880" y="98023"/>
                  <a:ext cx="25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CC2DE75-289E-AB4E-9363-E5D47C62F2C2}"/>
                    </a:ext>
                  </a:extLst>
                </p14:cNvPr>
                <p14:cNvContentPartPr/>
                <p14:nvPr/>
              </p14:nvContentPartPr>
              <p14:xfrm>
                <a:off x="8632800" y="85423"/>
                <a:ext cx="111600" cy="157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CC2DE75-289E-AB4E-9363-E5D47C62F2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626680" y="79303"/>
                  <a:ext cx="123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DE04CE8-2A65-2A4E-4B88-6E41DB3E07DE}"/>
                    </a:ext>
                  </a:extLst>
                </p14:cNvPr>
                <p14:cNvContentPartPr/>
                <p14:nvPr/>
              </p14:nvContentPartPr>
              <p14:xfrm>
                <a:off x="8404200" y="343903"/>
                <a:ext cx="307800" cy="871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DE04CE8-2A65-2A4E-4B88-6E41DB3E07D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398080" y="337783"/>
                  <a:ext cx="320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038EA62-BA5E-E6F1-CEA5-F5EA9C7E8B0F}"/>
                    </a:ext>
                  </a:extLst>
                </p14:cNvPr>
                <p14:cNvContentPartPr/>
                <p14:nvPr/>
              </p14:nvContentPartPr>
              <p14:xfrm>
                <a:off x="8953200" y="614263"/>
                <a:ext cx="1972800" cy="8766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038EA62-BA5E-E6F1-CEA5-F5EA9C7E8B0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47080" y="608143"/>
                  <a:ext cx="1985040" cy="88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1CAEEA6-E17A-FCE5-79F2-9CA859944DAA}"/>
                    </a:ext>
                  </a:extLst>
                </p14:cNvPr>
                <p14:cNvContentPartPr/>
                <p14:nvPr/>
              </p14:nvContentPartPr>
              <p14:xfrm>
                <a:off x="11050200" y="581503"/>
                <a:ext cx="38880" cy="32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1CAEEA6-E17A-FCE5-79F2-9CA859944DA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044080" y="575383"/>
                  <a:ext cx="511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D29D0DC-E79F-9417-2DFE-FC59BEBF15B3}"/>
                    </a:ext>
                  </a:extLst>
                </p14:cNvPr>
                <p14:cNvContentPartPr/>
                <p14:nvPr/>
              </p14:nvContentPartPr>
              <p14:xfrm>
                <a:off x="11082960" y="560263"/>
                <a:ext cx="38160" cy="184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D29D0DC-E79F-9417-2DFE-FC59BEBF15B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076840" y="554143"/>
                  <a:ext cx="50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628322E-11FB-7978-C1C6-2CA4A69BCA58}"/>
                    </a:ext>
                  </a:extLst>
                </p14:cNvPr>
                <p14:cNvContentPartPr/>
                <p14:nvPr/>
              </p14:nvContentPartPr>
              <p14:xfrm>
                <a:off x="11144520" y="488263"/>
                <a:ext cx="155880" cy="104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628322E-11FB-7978-C1C6-2CA4A69BCA5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138400" y="482143"/>
                  <a:ext cx="168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FAF6E15-9EE5-602A-4FC2-E932E3B892DD}"/>
                    </a:ext>
                  </a:extLst>
                </p14:cNvPr>
                <p14:cNvContentPartPr/>
                <p14:nvPr/>
              </p14:nvContentPartPr>
              <p14:xfrm>
                <a:off x="11277000" y="592663"/>
                <a:ext cx="157680" cy="102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FAF6E15-9EE5-602A-4FC2-E932E3B892D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270880" y="586543"/>
                  <a:ext cx="169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39EB6B6-A644-6F76-145C-2B362E39BC49}"/>
                    </a:ext>
                  </a:extLst>
                </p14:cNvPr>
                <p14:cNvContentPartPr/>
                <p14:nvPr/>
              </p14:nvContentPartPr>
              <p14:xfrm>
                <a:off x="11493000" y="555943"/>
                <a:ext cx="155160" cy="1058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39EB6B6-A644-6F76-145C-2B362E39BC4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486880" y="549823"/>
                  <a:ext cx="167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7726F92-5954-82D6-C253-DB2AF4DD578D}"/>
                    </a:ext>
                  </a:extLst>
                </p14:cNvPr>
                <p14:cNvContentPartPr/>
                <p14:nvPr/>
              </p14:nvContentPartPr>
              <p14:xfrm>
                <a:off x="11577600" y="557023"/>
                <a:ext cx="202680" cy="135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7726F92-5954-82D6-C253-DB2AF4DD578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571480" y="550903"/>
                  <a:ext cx="214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ED51784-7215-2779-7E56-38C20EB3157D}"/>
                    </a:ext>
                  </a:extLst>
                </p14:cNvPr>
                <p14:cNvContentPartPr/>
                <p14:nvPr/>
              </p14:nvContentPartPr>
              <p14:xfrm>
                <a:off x="11685240" y="531103"/>
                <a:ext cx="228960" cy="101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ED51784-7215-2779-7E56-38C20EB3157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679120" y="524983"/>
                  <a:ext cx="241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AD32C42-EAFC-44F1-D0EC-A7035CC820C7}"/>
                    </a:ext>
                  </a:extLst>
                </p14:cNvPr>
                <p14:cNvContentPartPr/>
                <p14:nvPr/>
              </p14:nvContentPartPr>
              <p14:xfrm>
                <a:off x="11970360" y="500863"/>
                <a:ext cx="92520" cy="154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AD32C42-EAFC-44F1-D0EC-A7035CC820C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964240" y="494743"/>
                  <a:ext cx="1047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D6D36EF-2991-95FF-2129-BEE160E73FE8}"/>
                    </a:ext>
                  </a:extLst>
                </p14:cNvPr>
                <p14:cNvContentPartPr/>
                <p14:nvPr/>
              </p14:nvContentPartPr>
              <p14:xfrm>
                <a:off x="8974080" y="290623"/>
                <a:ext cx="1803960" cy="1686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D6D36EF-2991-95FF-2129-BEE160E73FE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967960" y="284503"/>
                  <a:ext cx="1816200" cy="16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F9746A8-64DF-05E6-6A3E-F878939E0841}"/>
                    </a:ext>
                  </a:extLst>
                </p14:cNvPr>
                <p14:cNvContentPartPr/>
                <p14:nvPr/>
              </p14:nvContentPartPr>
              <p14:xfrm>
                <a:off x="11334960" y="2015383"/>
                <a:ext cx="311040" cy="3067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F9746A8-64DF-05E6-6A3E-F878939E084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328840" y="2009263"/>
                  <a:ext cx="323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29683F1-33C8-AA2A-5FB8-1505C1ED2A0D}"/>
                    </a:ext>
                  </a:extLst>
                </p14:cNvPr>
                <p14:cNvContentPartPr/>
                <p14:nvPr/>
              </p14:nvContentPartPr>
              <p14:xfrm>
                <a:off x="10863000" y="177223"/>
                <a:ext cx="118080" cy="69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29683F1-33C8-AA2A-5FB8-1505C1ED2A0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856880" y="171103"/>
                  <a:ext cx="1303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F122545-BABF-2077-7673-21B9C9AA3A96}"/>
                    </a:ext>
                  </a:extLst>
                </p14:cNvPr>
                <p14:cNvContentPartPr/>
                <p14:nvPr/>
              </p14:nvContentPartPr>
              <p14:xfrm>
                <a:off x="10945080" y="114583"/>
                <a:ext cx="93960" cy="269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F122545-BABF-2077-7673-21B9C9AA3A9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938960" y="108463"/>
                  <a:ext cx="1062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433D46E-E362-877B-7189-5F83B957A03B}"/>
                    </a:ext>
                  </a:extLst>
                </p14:cNvPr>
                <p14:cNvContentPartPr/>
                <p14:nvPr/>
              </p14:nvContentPartPr>
              <p14:xfrm>
                <a:off x="11099160" y="142663"/>
                <a:ext cx="138600" cy="403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433D46E-E362-877B-7189-5F83B957A03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093040" y="136543"/>
                  <a:ext cx="150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9A31ED9-9AC3-300B-9762-BBC4492A2FDD}"/>
                    </a:ext>
                  </a:extLst>
                </p14:cNvPr>
                <p14:cNvContentPartPr/>
                <p14:nvPr/>
              </p14:nvContentPartPr>
              <p14:xfrm>
                <a:off x="11096640" y="185143"/>
                <a:ext cx="172080" cy="59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9A31ED9-9AC3-300B-9762-BBC4492A2FD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090520" y="179023"/>
                  <a:ext cx="1843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5D0A8AF-232A-B448-CF7E-F7D707312CEB}"/>
                    </a:ext>
                  </a:extLst>
                </p14:cNvPr>
                <p14:cNvContentPartPr/>
                <p14:nvPr/>
              </p14:nvContentPartPr>
              <p14:xfrm>
                <a:off x="11324160" y="97303"/>
                <a:ext cx="128520" cy="156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5D0A8AF-232A-B448-CF7E-F7D707312CE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318040" y="91183"/>
                  <a:ext cx="140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8F2CCDA-B6DA-85B1-2989-FD4E2FBB5556}"/>
                    </a:ext>
                  </a:extLst>
                </p14:cNvPr>
                <p14:cNvContentPartPr/>
                <p14:nvPr/>
              </p14:nvContentPartPr>
              <p14:xfrm>
                <a:off x="11546280" y="53743"/>
                <a:ext cx="10080" cy="738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8F2CCDA-B6DA-85B1-2989-FD4E2FBB555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540160" y="47623"/>
                  <a:ext cx="223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42DBF6B-44E7-6E7E-9A62-CC7E5B42279B}"/>
                    </a:ext>
                  </a:extLst>
                </p14:cNvPr>
                <p14:cNvContentPartPr/>
                <p14:nvPr/>
              </p14:nvContentPartPr>
              <p14:xfrm>
                <a:off x="11493720" y="41143"/>
                <a:ext cx="139680" cy="116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42DBF6B-44E7-6E7E-9A62-CC7E5B42279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487600" y="35023"/>
                  <a:ext cx="151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88A007C-6EE3-BC34-3308-8485A95ECA61}"/>
                    </a:ext>
                  </a:extLst>
                </p14:cNvPr>
                <p14:cNvContentPartPr/>
                <p14:nvPr/>
              </p14:nvContentPartPr>
              <p14:xfrm>
                <a:off x="10062360" y="1489423"/>
                <a:ext cx="24120" cy="410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88A007C-6EE3-BC34-3308-8485A95ECA6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056240" y="1483303"/>
                  <a:ext cx="363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F5C7DC1-59DF-CB07-484B-232684FC748A}"/>
                    </a:ext>
                  </a:extLst>
                </p14:cNvPr>
                <p14:cNvContentPartPr/>
                <p14:nvPr/>
              </p14:nvContentPartPr>
              <p14:xfrm>
                <a:off x="10093320" y="1074343"/>
                <a:ext cx="19800" cy="1515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F5C7DC1-59DF-CB07-484B-232684FC748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087200" y="1068223"/>
                  <a:ext cx="32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69105724-EC6B-1C96-D151-2BB30815CB12}"/>
                    </a:ext>
                  </a:extLst>
                </p14:cNvPr>
                <p14:cNvContentPartPr/>
                <p14:nvPr/>
              </p14:nvContentPartPr>
              <p14:xfrm>
                <a:off x="8972280" y="973903"/>
                <a:ext cx="124560" cy="10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69105724-EC6B-1C96-D151-2BB30815CB1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966160" y="967783"/>
                  <a:ext cx="1368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EB11821B-26A9-577E-3F51-5C7A2DCA8C93}"/>
                    </a:ext>
                  </a:extLst>
                </p14:cNvPr>
                <p14:cNvContentPartPr/>
                <p14:nvPr/>
              </p14:nvContentPartPr>
              <p14:xfrm>
                <a:off x="9233640" y="959503"/>
                <a:ext cx="872640" cy="41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EB11821B-26A9-577E-3F51-5C7A2DCA8C93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227520" y="953383"/>
                  <a:ext cx="884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2A9EB18-3CC8-E06D-FF34-986D9E66BB36}"/>
                    </a:ext>
                  </a:extLst>
                </p14:cNvPr>
                <p14:cNvContentPartPr/>
                <p14:nvPr/>
              </p14:nvContentPartPr>
              <p14:xfrm>
                <a:off x="10819440" y="-7457"/>
                <a:ext cx="891000" cy="4230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2A9EB18-3CC8-E06D-FF34-986D9E66BB3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13320" y="-13577"/>
                  <a:ext cx="903240" cy="43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uppieren 178">
            <a:extLst>
              <a:ext uri="{FF2B5EF4-FFF2-40B4-BE49-F238E27FC236}">
                <a16:creationId xmlns:a16="http://schemas.microsoft.com/office/drawing/2014/main" id="{909A0ECE-E7A0-2848-183A-F25967AF5EFC}"/>
              </a:ext>
            </a:extLst>
          </p:cNvPr>
          <p:cNvGrpSpPr/>
          <p:nvPr/>
        </p:nvGrpSpPr>
        <p:grpSpPr>
          <a:xfrm>
            <a:off x="879480" y="3748783"/>
            <a:ext cx="603720" cy="395640"/>
            <a:chOff x="879480" y="3748783"/>
            <a:chExt cx="60372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A56BF0A-6CE7-6037-B1CA-DD8FF0911B7C}"/>
                    </a:ext>
                  </a:extLst>
                </p14:cNvPr>
                <p14:cNvContentPartPr/>
                <p14:nvPr/>
              </p14:nvContentPartPr>
              <p14:xfrm>
                <a:off x="880200" y="3947503"/>
                <a:ext cx="83160" cy="446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A56BF0A-6CE7-6037-B1CA-DD8FF0911B7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74080" y="3941383"/>
                  <a:ext cx="95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B4C771B-66BF-271F-2DD2-56AE9C07449C}"/>
                    </a:ext>
                  </a:extLst>
                </p14:cNvPr>
                <p14:cNvContentPartPr/>
                <p14:nvPr/>
              </p14:nvContentPartPr>
              <p14:xfrm>
                <a:off x="879480" y="3972703"/>
                <a:ext cx="301320" cy="1717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B4C771B-66BF-271F-2DD2-56AE9C07449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73360" y="3966583"/>
                  <a:ext cx="313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1042F76F-40AF-D03B-0363-6E24B78FB792}"/>
                    </a:ext>
                  </a:extLst>
                </p14:cNvPr>
                <p14:cNvContentPartPr/>
                <p14:nvPr/>
              </p14:nvContentPartPr>
              <p14:xfrm>
                <a:off x="1231560" y="3829423"/>
                <a:ext cx="143280" cy="1436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1042F76F-40AF-D03B-0363-6E24B78FB79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25440" y="3823303"/>
                  <a:ext cx="155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49CFBD1-BA9C-AA15-01BE-CEE8C98A6851}"/>
                    </a:ext>
                  </a:extLst>
                </p14:cNvPr>
                <p14:cNvContentPartPr/>
                <p14:nvPr/>
              </p14:nvContentPartPr>
              <p14:xfrm>
                <a:off x="1418400" y="3748783"/>
                <a:ext cx="64800" cy="1220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49CFBD1-BA9C-AA15-01BE-CEE8C98A685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412280" y="3742663"/>
                  <a:ext cx="7704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uppieren 177">
            <a:extLst>
              <a:ext uri="{FF2B5EF4-FFF2-40B4-BE49-F238E27FC236}">
                <a16:creationId xmlns:a16="http://schemas.microsoft.com/office/drawing/2014/main" id="{14C7A433-6565-4589-50DE-E4955654708D}"/>
              </a:ext>
            </a:extLst>
          </p:cNvPr>
          <p:cNvGrpSpPr/>
          <p:nvPr/>
        </p:nvGrpSpPr>
        <p:grpSpPr>
          <a:xfrm>
            <a:off x="596880" y="3826543"/>
            <a:ext cx="132120" cy="316800"/>
            <a:chOff x="596880" y="3826543"/>
            <a:chExt cx="13212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D965249-241B-6F80-06E3-1D999E443FC9}"/>
                    </a:ext>
                  </a:extLst>
                </p14:cNvPr>
                <p14:cNvContentPartPr/>
                <p14:nvPr/>
              </p14:nvContentPartPr>
              <p14:xfrm>
                <a:off x="627480" y="3961543"/>
                <a:ext cx="101520" cy="1818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D965249-241B-6F80-06E3-1D999E443FC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21360" y="3955423"/>
                  <a:ext cx="113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E453B61-9DFB-4A39-09F8-815DBF84E5D8}"/>
                    </a:ext>
                  </a:extLst>
                </p14:cNvPr>
                <p14:cNvContentPartPr/>
                <p14:nvPr/>
              </p14:nvContentPartPr>
              <p14:xfrm>
                <a:off x="596880" y="3826543"/>
                <a:ext cx="50040" cy="687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E453B61-9DFB-4A39-09F8-815DBF84E5D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90760" y="3820423"/>
                  <a:ext cx="62280" cy="8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2C1BAAE9-C616-3431-6768-0472CB7A989A}"/>
              </a:ext>
            </a:extLst>
          </p:cNvPr>
          <p:cNvGrpSpPr/>
          <p:nvPr/>
        </p:nvGrpSpPr>
        <p:grpSpPr>
          <a:xfrm>
            <a:off x="2185920" y="3894223"/>
            <a:ext cx="114480" cy="209520"/>
            <a:chOff x="2185920" y="3894223"/>
            <a:chExt cx="11448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26B55D8-5EFC-92EC-6401-F041FA07106B}"/>
                    </a:ext>
                  </a:extLst>
                </p14:cNvPr>
                <p14:cNvContentPartPr/>
                <p14:nvPr/>
              </p14:nvContentPartPr>
              <p14:xfrm>
                <a:off x="2185920" y="3894223"/>
                <a:ext cx="76680" cy="640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26B55D8-5EFC-92EC-6401-F041FA07106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179800" y="3888103"/>
                  <a:ext cx="88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B7903805-6DED-EF99-FEDD-A2C015EECAA8}"/>
                    </a:ext>
                  </a:extLst>
                </p14:cNvPr>
                <p14:cNvContentPartPr/>
                <p14:nvPr/>
              </p14:nvContentPartPr>
              <p14:xfrm>
                <a:off x="2248560" y="3895303"/>
                <a:ext cx="51840" cy="20844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B7903805-6DED-EF99-FEDD-A2C015EECAA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242440" y="3889183"/>
                  <a:ext cx="6408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uppieren 190">
            <a:extLst>
              <a:ext uri="{FF2B5EF4-FFF2-40B4-BE49-F238E27FC236}">
                <a16:creationId xmlns:a16="http://schemas.microsoft.com/office/drawing/2014/main" id="{CDA2BF76-9AB8-5D52-AF58-D4EA32645852}"/>
              </a:ext>
            </a:extLst>
          </p:cNvPr>
          <p:cNvGrpSpPr/>
          <p:nvPr/>
        </p:nvGrpSpPr>
        <p:grpSpPr>
          <a:xfrm>
            <a:off x="2491560" y="3748783"/>
            <a:ext cx="652320" cy="204480"/>
            <a:chOff x="2491560" y="3748783"/>
            <a:chExt cx="65232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FAFC47B-3F0C-3723-1815-478F59D279FD}"/>
                    </a:ext>
                  </a:extLst>
                </p14:cNvPr>
                <p14:cNvContentPartPr/>
                <p14:nvPr/>
              </p14:nvContentPartPr>
              <p14:xfrm>
                <a:off x="2491560" y="3807463"/>
                <a:ext cx="284760" cy="14580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FAFC47B-3F0C-3723-1815-478F59D279F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485440" y="3801343"/>
                  <a:ext cx="297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1B2C6D1-87FA-2B9D-3E30-F8E4E8D79713}"/>
                    </a:ext>
                  </a:extLst>
                </p14:cNvPr>
                <p14:cNvContentPartPr/>
                <p14:nvPr/>
              </p14:nvContentPartPr>
              <p14:xfrm>
                <a:off x="2826720" y="3795943"/>
                <a:ext cx="133920" cy="149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1B2C6D1-87FA-2B9D-3E30-F8E4E8D7971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820600" y="3789823"/>
                  <a:ext cx="146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B460F98-7416-53D5-BEA2-B975D61F2C25}"/>
                    </a:ext>
                  </a:extLst>
                </p14:cNvPr>
                <p14:cNvContentPartPr/>
                <p14:nvPr/>
              </p14:nvContentPartPr>
              <p14:xfrm>
                <a:off x="2835360" y="3748783"/>
                <a:ext cx="308520" cy="158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B460F98-7416-53D5-BEA2-B975D61F2C2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829240" y="3742663"/>
                  <a:ext cx="32076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uppieren 189">
            <a:extLst>
              <a:ext uri="{FF2B5EF4-FFF2-40B4-BE49-F238E27FC236}">
                <a16:creationId xmlns:a16="http://schemas.microsoft.com/office/drawing/2014/main" id="{0CCE0F37-A157-B511-83D8-E5088360A3B3}"/>
              </a:ext>
            </a:extLst>
          </p:cNvPr>
          <p:cNvGrpSpPr/>
          <p:nvPr/>
        </p:nvGrpSpPr>
        <p:grpSpPr>
          <a:xfrm>
            <a:off x="3285360" y="3670303"/>
            <a:ext cx="730080" cy="321120"/>
            <a:chOff x="3285360" y="3670303"/>
            <a:chExt cx="730080" cy="32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96B8C45-8AD4-FAAE-7B1D-6F3EC7636B75}"/>
                    </a:ext>
                  </a:extLst>
                </p14:cNvPr>
                <p14:cNvContentPartPr/>
                <p14:nvPr/>
              </p14:nvContentPartPr>
              <p14:xfrm>
                <a:off x="3337920" y="3732223"/>
                <a:ext cx="38160" cy="1609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96B8C45-8AD4-FAAE-7B1D-6F3EC7636B7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331800" y="3726103"/>
                  <a:ext cx="50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DEC2A545-90E2-6709-05E7-32D592A1BD96}"/>
                    </a:ext>
                  </a:extLst>
                </p14:cNvPr>
                <p14:cNvContentPartPr/>
                <p14:nvPr/>
              </p14:nvContentPartPr>
              <p14:xfrm>
                <a:off x="3285360" y="3689023"/>
                <a:ext cx="313920" cy="2055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DEC2A545-90E2-6709-05E7-32D592A1BD9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279240" y="3682903"/>
                  <a:ext cx="326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A290FA27-71EE-7EE8-6FF8-E447B60E8E2D}"/>
                    </a:ext>
                  </a:extLst>
                </p14:cNvPr>
                <p14:cNvContentPartPr/>
                <p14:nvPr/>
              </p14:nvContentPartPr>
              <p14:xfrm>
                <a:off x="3675960" y="3834463"/>
                <a:ext cx="12960" cy="1393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A290FA27-71EE-7EE8-6FF8-E447B60E8E2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669840" y="3828343"/>
                  <a:ext cx="25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F49AB5D-6479-B5C0-B29A-861A0A7A3263}"/>
                    </a:ext>
                  </a:extLst>
                </p14:cNvPr>
                <p14:cNvContentPartPr/>
                <p14:nvPr/>
              </p14:nvContentPartPr>
              <p14:xfrm>
                <a:off x="3732840" y="3670303"/>
                <a:ext cx="108720" cy="2203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F49AB5D-6479-B5C0-B29A-861A0A7A326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726720" y="3664183"/>
                  <a:ext cx="120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59A02C02-FBB5-9FDB-5D1D-CF530A270152}"/>
                    </a:ext>
                  </a:extLst>
                </p14:cNvPr>
                <p14:cNvContentPartPr/>
                <p14:nvPr/>
              </p14:nvContentPartPr>
              <p14:xfrm>
                <a:off x="3938400" y="3772903"/>
                <a:ext cx="77040" cy="2185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59A02C02-FBB5-9FDB-5D1D-CF530A27015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932280" y="3766783"/>
                  <a:ext cx="89280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F95230D4-7357-A086-665D-91C51C188F70}"/>
              </a:ext>
            </a:extLst>
          </p:cNvPr>
          <p:cNvGrpSpPr/>
          <p:nvPr/>
        </p:nvGrpSpPr>
        <p:grpSpPr>
          <a:xfrm>
            <a:off x="1839240" y="4427383"/>
            <a:ext cx="149400" cy="243720"/>
            <a:chOff x="1839240" y="4427383"/>
            <a:chExt cx="14940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38DB474-7BEE-27A6-5F0E-88E2A7241D59}"/>
                    </a:ext>
                  </a:extLst>
                </p14:cNvPr>
                <p14:cNvContentPartPr/>
                <p14:nvPr/>
              </p14:nvContentPartPr>
              <p14:xfrm>
                <a:off x="1839240" y="4461223"/>
                <a:ext cx="105480" cy="640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38DB474-7BEE-27A6-5F0E-88E2A7241D5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833120" y="4455103"/>
                  <a:ext cx="117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8D4A4F0-96E3-B95A-C8CE-CB73A69B6F84}"/>
                    </a:ext>
                  </a:extLst>
                </p14:cNvPr>
                <p14:cNvContentPartPr/>
                <p14:nvPr/>
              </p14:nvContentPartPr>
              <p14:xfrm>
                <a:off x="1953000" y="4427383"/>
                <a:ext cx="35640" cy="24372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8D4A4F0-96E3-B95A-C8CE-CB73A69B6F8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46880" y="4421263"/>
                  <a:ext cx="4788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uppieren 211">
            <a:extLst>
              <a:ext uri="{FF2B5EF4-FFF2-40B4-BE49-F238E27FC236}">
                <a16:creationId xmlns:a16="http://schemas.microsoft.com/office/drawing/2014/main" id="{1E3AB96E-925E-D9CC-8CF4-82C48A3194C3}"/>
              </a:ext>
            </a:extLst>
          </p:cNvPr>
          <p:cNvGrpSpPr/>
          <p:nvPr/>
        </p:nvGrpSpPr>
        <p:grpSpPr>
          <a:xfrm>
            <a:off x="3066120" y="4327663"/>
            <a:ext cx="139320" cy="97920"/>
            <a:chOff x="3066120" y="4327663"/>
            <a:chExt cx="139320" cy="9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28E89AC-DAAC-0667-3957-CAFBD9EDD220}"/>
                    </a:ext>
                  </a:extLst>
                </p14:cNvPr>
                <p14:cNvContentPartPr/>
                <p14:nvPr/>
              </p14:nvContentPartPr>
              <p14:xfrm>
                <a:off x="3066120" y="4327663"/>
                <a:ext cx="129240" cy="133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28E89AC-DAAC-0667-3957-CAFBD9EDD22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060000" y="4321543"/>
                  <a:ext cx="141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FAC1BD6-3EEC-221E-18B5-1AAC0887D063}"/>
                    </a:ext>
                  </a:extLst>
                </p14:cNvPr>
                <p14:cNvContentPartPr/>
                <p14:nvPr/>
              </p14:nvContentPartPr>
              <p14:xfrm>
                <a:off x="3076920" y="4393903"/>
                <a:ext cx="128520" cy="316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FAC1BD6-3EEC-221E-18B5-1AAC0887D06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3070800" y="4387783"/>
                  <a:ext cx="1407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uppieren 220">
            <a:extLst>
              <a:ext uri="{FF2B5EF4-FFF2-40B4-BE49-F238E27FC236}">
                <a16:creationId xmlns:a16="http://schemas.microsoft.com/office/drawing/2014/main" id="{43CFD5BE-6439-1637-A4C9-F676F1106105}"/>
              </a:ext>
            </a:extLst>
          </p:cNvPr>
          <p:cNvGrpSpPr/>
          <p:nvPr/>
        </p:nvGrpSpPr>
        <p:grpSpPr>
          <a:xfrm>
            <a:off x="3345120" y="4168183"/>
            <a:ext cx="381240" cy="204480"/>
            <a:chOff x="3345120" y="4168183"/>
            <a:chExt cx="38124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ED27E14-2432-10B5-69AA-E1000129792C}"/>
                    </a:ext>
                  </a:extLst>
                </p14:cNvPr>
                <p14:cNvContentPartPr/>
                <p14:nvPr/>
              </p14:nvContentPartPr>
              <p14:xfrm>
                <a:off x="3345120" y="4230463"/>
                <a:ext cx="88560" cy="142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ED27E14-2432-10B5-69AA-E1000129792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339000" y="4224343"/>
                  <a:ext cx="100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AAFEB13-8174-E0FD-5E2B-AE8E5B26E558}"/>
                    </a:ext>
                  </a:extLst>
                </p14:cNvPr>
                <p14:cNvContentPartPr/>
                <p14:nvPr/>
              </p14:nvContentPartPr>
              <p14:xfrm>
                <a:off x="3494880" y="4190503"/>
                <a:ext cx="87120" cy="1789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AAFEB13-8174-E0FD-5E2B-AE8E5B26E55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488760" y="4184383"/>
                  <a:ext cx="993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B7DEE13-94BC-B0D1-C319-CA0FE3A3C57B}"/>
                    </a:ext>
                  </a:extLst>
                </p14:cNvPr>
                <p14:cNvContentPartPr/>
                <p14:nvPr/>
              </p14:nvContentPartPr>
              <p14:xfrm>
                <a:off x="3513240" y="4168183"/>
                <a:ext cx="213120" cy="1234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B7DEE13-94BC-B0D1-C319-CA0FE3A3C57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507120" y="4162063"/>
                  <a:ext cx="22536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064D2EE8-530D-4AA6-3F45-6E41C22FED0D}"/>
              </a:ext>
            </a:extLst>
          </p:cNvPr>
          <p:cNvGrpSpPr/>
          <p:nvPr/>
        </p:nvGrpSpPr>
        <p:grpSpPr>
          <a:xfrm>
            <a:off x="2117880" y="4310743"/>
            <a:ext cx="645840" cy="324000"/>
            <a:chOff x="2117880" y="4310743"/>
            <a:chExt cx="64584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CC712B6-5C0F-0A21-1385-122D71B595A9}"/>
                    </a:ext>
                  </a:extLst>
                </p14:cNvPr>
                <p14:cNvContentPartPr/>
                <p14:nvPr/>
              </p14:nvContentPartPr>
              <p14:xfrm>
                <a:off x="2133000" y="4477063"/>
                <a:ext cx="106200" cy="5112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CC712B6-5C0F-0A21-1385-122D71B595A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126880" y="4470943"/>
                  <a:ext cx="118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A7255ED3-1026-CA63-5C55-F635AC7252BB}"/>
                    </a:ext>
                  </a:extLst>
                </p14:cNvPr>
                <p14:cNvContentPartPr/>
                <p14:nvPr/>
              </p14:nvContentPartPr>
              <p14:xfrm>
                <a:off x="2349720" y="4341703"/>
                <a:ext cx="77400" cy="1825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A7255ED3-1026-CA63-5C55-F635AC7252B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343600" y="4335583"/>
                  <a:ext cx="89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14AF081-37E0-53FE-5FC6-38AC15937C82}"/>
                    </a:ext>
                  </a:extLst>
                </p14:cNvPr>
                <p14:cNvContentPartPr/>
                <p14:nvPr/>
              </p14:nvContentPartPr>
              <p14:xfrm>
                <a:off x="2484000" y="4491103"/>
                <a:ext cx="17640" cy="1436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14AF081-37E0-53FE-5FC6-38AC15937C8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477880" y="4484983"/>
                  <a:ext cx="29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4A9DC08A-21D0-35A7-4544-D210BAFA5E1C}"/>
                    </a:ext>
                  </a:extLst>
                </p14:cNvPr>
                <p14:cNvContentPartPr/>
                <p14:nvPr/>
              </p14:nvContentPartPr>
              <p14:xfrm>
                <a:off x="2541960" y="4310743"/>
                <a:ext cx="82080" cy="1976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4A9DC08A-21D0-35A7-4544-D210BAFA5E1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535840" y="4304623"/>
                  <a:ext cx="94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4997744-3D2D-1753-E88C-A4B943C936A6}"/>
                    </a:ext>
                  </a:extLst>
                </p14:cNvPr>
                <p14:cNvContentPartPr/>
                <p14:nvPr/>
              </p14:nvContentPartPr>
              <p14:xfrm>
                <a:off x="2693160" y="4354303"/>
                <a:ext cx="70560" cy="2296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4997744-3D2D-1753-E88C-A4B943C936A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87040" y="4348183"/>
                  <a:ext cx="82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7D7A532-5680-7069-CAA0-AC9CB74F443A}"/>
                    </a:ext>
                  </a:extLst>
                </p14:cNvPr>
                <p14:cNvContentPartPr/>
                <p14:nvPr/>
              </p14:nvContentPartPr>
              <p14:xfrm>
                <a:off x="2117880" y="4487863"/>
                <a:ext cx="156960" cy="493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7D7A532-5680-7069-CAA0-AC9CB74F443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111760" y="4481743"/>
                  <a:ext cx="169200" cy="6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uppieren 238">
            <a:extLst>
              <a:ext uri="{FF2B5EF4-FFF2-40B4-BE49-F238E27FC236}">
                <a16:creationId xmlns:a16="http://schemas.microsoft.com/office/drawing/2014/main" id="{5E53C0A5-B1FD-0539-ABC2-1ACEF25537F2}"/>
              </a:ext>
            </a:extLst>
          </p:cNvPr>
          <p:cNvGrpSpPr/>
          <p:nvPr/>
        </p:nvGrpSpPr>
        <p:grpSpPr>
          <a:xfrm>
            <a:off x="1952640" y="4707463"/>
            <a:ext cx="1000440" cy="490680"/>
            <a:chOff x="1952640" y="4707463"/>
            <a:chExt cx="100044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1A16D18-3788-0B4E-FB08-73DB05259471}"/>
                    </a:ext>
                  </a:extLst>
                </p14:cNvPr>
                <p14:cNvContentPartPr/>
                <p14:nvPr/>
              </p14:nvContentPartPr>
              <p14:xfrm>
                <a:off x="1952640" y="4966663"/>
                <a:ext cx="114480" cy="2314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1A16D18-3788-0B4E-FB08-73DB0525947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946520" y="4960543"/>
                  <a:ext cx="1267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5F185B1A-E737-9B4E-F7B6-BB1107B1B4E0}"/>
                    </a:ext>
                  </a:extLst>
                </p14:cNvPr>
                <p14:cNvContentPartPr/>
                <p14:nvPr/>
              </p14:nvContentPartPr>
              <p14:xfrm>
                <a:off x="2131200" y="4836703"/>
                <a:ext cx="64080" cy="2811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5F185B1A-E737-9B4E-F7B6-BB1107B1B4E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125080" y="4830583"/>
                  <a:ext cx="763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8D42DBC-F8B1-78E2-34F5-888A2E7DD02C}"/>
                    </a:ext>
                  </a:extLst>
                </p14:cNvPr>
                <p14:cNvContentPartPr/>
                <p14:nvPr/>
              </p14:nvContentPartPr>
              <p14:xfrm>
                <a:off x="2245680" y="4889263"/>
                <a:ext cx="63360" cy="1375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8D42DBC-F8B1-78E2-34F5-888A2E7DD02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239560" y="4883143"/>
                  <a:ext cx="75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BDE24EF9-C750-7C61-AAB1-D77F4FF6AF43}"/>
                    </a:ext>
                  </a:extLst>
                </p14:cNvPr>
                <p14:cNvContentPartPr/>
                <p14:nvPr/>
              </p14:nvContentPartPr>
              <p14:xfrm>
                <a:off x="2423160" y="4875583"/>
                <a:ext cx="91800" cy="424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BDE24EF9-C750-7C61-AAB1-D77F4FF6AF4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417040" y="4869463"/>
                  <a:ext cx="104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E352FD9-CB5E-DCD1-7E97-283D96309BA4}"/>
                    </a:ext>
                  </a:extLst>
                </p14:cNvPr>
                <p14:cNvContentPartPr/>
                <p14:nvPr/>
              </p14:nvContentPartPr>
              <p14:xfrm>
                <a:off x="2578680" y="4768663"/>
                <a:ext cx="81360" cy="1436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E352FD9-CB5E-DCD1-7E97-283D96309BA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572560" y="4762543"/>
                  <a:ext cx="936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59748F9E-2F0A-446C-CFB0-89774EF77837}"/>
                    </a:ext>
                  </a:extLst>
                </p14:cNvPr>
                <p14:cNvContentPartPr/>
                <p14:nvPr/>
              </p14:nvContentPartPr>
              <p14:xfrm>
                <a:off x="2711520" y="4882423"/>
                <a:ext cx="7920" cy="907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59748F9E-2F0A-446C-CFB0-89774EF7783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705400" y="4876303"/>
                  <a:ext cx="20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842B31EC-C5DB-D40B-3E82-6E63EA9BF3C7}"/>
                    </a:ext>
                  </a:extLst>
                </p14:cNvPr>
                <p14:cNvContentPartPr/>
                <p14:nvPr/>
              </p14:nvContentPartPr>
              <p14:xfrm>
                <a:off x="2761200" y="4707463"/>
                <a:ext cx="191880" cy="2232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842B31EC-C5DB-D40B-3E82-6E63EA9BF3C7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755080" y="4701343"/>
                  <a:ext cx="204120" cy="23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uppieren 237">
            <a:extLst>
              <a:ext uri="{FF2B5EF4-FFF2-40B4-BE49-F238E27FC236}">
                <a16:creationId xmlns:a16="http://schemas.microsoft.com/office/drawing/2014/main" id="{3AA5D827-8836-EAAD-ECE2-B6211860A213}"/>
              </a:ext>
            </a:extLst>
          </p:cNvPr>
          <p:cNvGrpSpPr/>
          <p:nvPr/>
        </p:nvGrpSpPr>
        <p:grpSpPr>
          <a:xfrm>
            <a:off x="3126600" y="4694503"/>
            <a:ext cx="165600" cy="123480"/>
            <a:chOff x="3126600" y="4694503"/>
            <a:chExt cx="165600" cy="1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6D459F5-B4AC-1515-AA6D-35D5C1136396}"/>
                    </a:ext>
                  </a:extLst>
                </p14:cNvPr>
                <p14:cNvContentPartPr/>
                <p14:nvPr/>
              </p14:nvContentPartPr>
              <p14:xfrm>
                <a:off x="3126600" y="4694503"/>
                <a:ext cx="165600" cy="432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6D459F5-B4AC-1515-AA6D-35D5C113639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120480" y="4688383"/>
                  <a:ext cx="177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03EAC8B-0B37-19D7-29FE-444CEB06B677}"/>
                    </a:ext>
                  </a:extLst>
                </p14:cNvPr>
                <p14:cNvContentPartPr/>
                <p14:nvPr/>
              </p14:nvContentPartPr>
              <p14:xfrm>
                <a:off x="3137400" y="4776583"/>
                <a:ext cx="151200" cy="4140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03EAC8B-0B37-19D7-29FE-444CEB06B677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131280" y="4770463"/>
                  <a:ext cx="16344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uppieren 236">
            <a:extLst>
              <a:ext uri="{FF2B5EF4-FFF2-40B4-BE49-F238E27FC236}">
                <a16:creationId xmlns:a16="http://schemas.microsoft.com/office/drawing/2014/main" id="{11DAA435-4E5B-059C-EE46-3E9BB215707C}"/>
              </a:ext>
            </a:extLst>
          </p:cNvPr>
          <p:cNvGrpSpPr/>
          <p:nvPr/>
        </p:nvGrpSpPr>
        <p:grpSpPr>
          <a:xfrm>
            <a:off x="3447000" y="4519903"/>
            <a:ext cx="392400" cy="259560"/>
            <a:chOff x="3447000" y="4519903"/>
            <a:chExt cx="39240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5B09A8E9-4C0B-95F3-5A01-23CB79D75348}"/>
                    </a:ext>
                  </a:extLst>
                </p14:cNvPr>
                <p14:cNvContentPartPr/>
                <p14:nvPr/>
              </p14:nvContentPartPr>
              <p14:xfrm>
                <a:off x="3447000" y="4590463"/>
                <a:ext cx="78840" cy="1890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5B09A8E9-4C0B-95F3-5A01-23CB79D7534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440880" y="4584343"/>
                  <a:ext cx="91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6DB38A95-BDC4-9F7B-22C4-2821112BDDA3}"/>
                    </a:ext>
                  </a:extLst>
                </p14:cNvPr>
                <p14:cNvContentPartPr/>
                <p14:nvPr/>
              </p14:nvContentPartPr>
              <p14:xfrm>
                <a:off x="3583440" y="4592263"/>
                <a:ext cx="111240" cy="1436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6DB38A95-BDC4-9F7B-22C4-2821112BDDA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577320" y="4586143"/>
                  <a:ext cx="1234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F277528-3999-DEEB-8FB7-226F5D0B6CBE}"/>
                    </a:ext>
                  </a:extLst>
                </p14:cNvPr>
                <p14:cNvContentPartPr/>
                <p14:nvPr/>
              </p14:nvContentPartPr>
              <p14:xfrm>
                <a:off x="3606120" y="4519903"/>
                <a:ext cx="233280" cy="1580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F277528-3999-DEEB-8FB7-226F5D0B6CB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600000" y="4513783"/>
                  <a:ext cx="24552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uppieren 242">
            <a:extLst>
              <a:ext uri="{FF2B5EF4-FFF2-40B4-BE49-F238E27FC236}">
                <a16:creationId xmlns:a16="http://schemas.microsoft.com/office/drawing/2014/main" id="{60805496-11F8-CA83-BC03-10ECD2B8534A}"/>
              </a:ext>
            </a:extLst>
          </p:cNvPr>
          <p:cNvGrpSpPr/>
          <p:nvPr/>
        </p:nvGrpSpPr>
        <p:grpSpPr>
          <a:xfrm>
            <a:off x="4061160" y="4425943"/>
            <a:ext cx="290880" cy="233640"/>
            <a:chOff x="4061160" y="4425943"/>
            <a:chExt cx="29088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6DB0E99-F1EB-FD9A-353C-86D1B80ECB3C}"/>
                    </a:ext>
                  </a:extLst>
                </p14:cNvPr>
                <p14:cNvContentPartPr/>
                <p14:nvPr/>
              </p14:nvContentPartPr>
              <p14:xfrm>
                <a:off x="4061160" y="4529983"/>
                <a:ext cx="118800" cy="486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6DB0E99-F1EB-FD9A-353C-86D1B80ECB3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055040" y="4523863"/>
                  <a:ext cx="131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BFDEAF1-AC10-4322-B813-4E7DB35ED874}"/>
                    </a:ext>
                  </a:extLst>
                </p14:cNvPr>
                <p14:cNvContentPartPr/>
                <p14:nvPr/>
              </p14:nvContentPartPr>
              <p14:xfrm>
                <a:off x="4096440" y="4600183"/>
                <a:ext cx="123480" cy="381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BFDEAF1-AC10-4322-B813-4E7DB35ED87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090320" y="4594063"/>
                  <a:ext cx="135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25CD1D6A-4C38-02C3-246B-0E72353E3DE0}"/>
                    </a:ext>
                  </a:extLst>
                </p14:cNvPr>
                <p14:cNvContentPartPr/>
                <p14:nvPr/>
              </p14:nvContentPartPr>
              <p14:xfrm>
                <a:off x="4212000" y="4425943"/>
                <a:ext cx="140040" cy="2336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25CD1D6A-4C38-02C3-246B-0E72353E3DE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205880" y="4419823"/>
                  <a:ext cx="15228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uppieren 263">
            <a:extLst>
              <a:ext uri="{FF2B5EF4-FFF2-40B4-BE49-F238E27FC236}">
                <a16:creationId xmlns:a16="http://schemas.microsoft.com/office/drawing/2014/main" id="{F38F2D09-A762-C1D1-5EBC-7AEAD95C1F95}"/>
              </a:ext>
            </a:extLst>
          </p:cNvPr>
          <p:cNvGrpSpPr/>
          <p:nvPr/>
        </p:nvGrpSpPr>
        <p:grpSpPr>
          <a:xfrm>
            <a:off x="4606200" y="3371143"/>
            <a:ext cx="2225880" cy="1185480"/>
            <a:chOff x="4606200" y="3371143"/>
            <a:chExt cx="2225880" cy="11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8181579-ED99-1F14-3003-321DDCF5042A}"/>
                    </a:ext>
                  </a:extLst>
                </p14:cNvPr>
                <p14:cNvContentPartPr/>
                <p14:nvPr/>
              </p14:nvContentPartPr>
              <p14:xfrm>
                <a:off x="5393520" y="3520183"/>
                <a:ext cx="127440" cy="1144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8181579-ED99-1F14-3003-321DDCF5042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387400" y="3514063"/>
                  <a:ext cx="139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3EB61CA1-EECA-AD07-77E9-C0638597BC73}"/>
                    </a:ext>
                  </a:extLst>
                </p14:cNvPr>
                <p14:cNvContentPartPr/>
                <p14:nvPr/>
              </p14:nvContentPartPr>
              <p14:xfrm>
                <a:off x="5587920" y="3515503"/>
                <a:ext cx="55080" cy="921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3EB61CA1-EECA-AD07-77E9-C0638597BC7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581800" y="3509383"/>
                  <a:ext cx="67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73ACF95-5581-C640-CC68-49DE8BD37435}"/>
                    </a:ext>
                  </a:extLst>
                </p14:cNvPr>
                <p14:cNvContentPartPr/>
                <p14:nvPr/>
              </p14:nvContentPartPr>
              <p14:xfrm>
                <a:off x="5706000" y="3398863"/>
                <a:ext cx="120240" cy="22896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73ACF95-5581-C640-CC68-49DE8BD3743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699880" y="3392743"/>
                  <a:ext cx="132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C3BF3CD9-9541-2D14-386D-9F8CCA11FCD9}"/>
                    </a:ext>
                  </a:extLst>
                </p14:cNvPr>
                <p14:cNvContentPartPr/>
                <p14:nvPr/>
              </p14:nvContentPartPr>
              <p14:xfrm>
                <a:off x="5963400" y="3456103"/>
                <a:ext cx="108360" cy="2383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C3BF3CD9-9541-2D14-386D-9F8CCA11FCD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957280" y="3449983"/>
                  <a:ext cx="1206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30C55604-736F-5C11-3701-B1C4B692D880}"/>
                    </a:ext>
                  </a:extLst>
                </p14:cNvPr>
                <p14:cNvContentPartPr/>
                <p14:nvPr/>
              </p14:nvContentPartPr>
              <p14:xfrm>
                <a:off x="4606200" y="3542503"/>
                <a:ext cx="18360" cy="19332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30C55604-736F-5C11-3701-B1C4B692D88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600080" y="3536383"/>
                  <a:ext cx="30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6075B1B-6361-C157-A058-7AE70DB6D3A6}"/>
                    </a:ext>
                  </a:extLst>
                </p14:cNvPr>
                <p14:cNvContentPartPr/>
                <p14:nvPr/>
              </p14:nvContentPartPr>
              <p14:xfrm>
                <a:off x="4710240" y="3625663"/>
                <a:ext cx="78480" cy="99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6075B1B-6361-C157-A058-7AE70DB6D3A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704120" y="3619543"/>
                  <a:ext cx="907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F9957F4-5615-174D-1561-4C0D4C9F4D0E}"/>
                    </a:ext>
                  </a:extLst>
                </p14:cNvPr>
                <p14:cNvContentPartPr/>
                <p14:nvPr/>
              </p14:nvContentPartPr>
              <p14:xfrm>
                <a:off x="4845960" y="3591823"/>
                <a:ext cx="62280" cy="1465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F9957F4-5615-174D-1561-4C0D4C9F4D0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39840" y="3585703"/>
                  <a:ext cx="74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E5A607DB-FAD9-F45B-0728-DAF600700C37}"/>
                    </a:ext>
                  </a:extLst>
                </p14:cNvPr>
                <p14:cNvContentPartPr/>
                <p14:nvPr/>
              </p14:nvContentPartPr>
              <p14:xfrm>
                <a:off x="4962600" y="3577783"/>
                <a:ext cx="208080" cy="1047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E5A607DB-FAD9-F45B-0728-DAF600700C3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4956480" y="3571663"/>
                  <a:ext cx="220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77EB262-FBA7-76C4-2E17-465324A9B55A}"/>
                    </a:ext>
                  </a:extLst>
                </p14:cNvPr>
                <p14:cNvContentPartPr/>
                <p14:nvPr/>
              </p14:nvContentPartPr>
              <p14:xfrm>
                <a:off x="4930560" y="3437023"/>
                <a:ext cx="4320" cy="36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77EB262-FBA7-76C4-2E17-465324A9B55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924440" y="3430903"/>
                  <a:ext cx="16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EA036AD-B9F6-3D8E-45BF-28FEFC8A18E3}"/>
                    </a:ext>
                  </a:extLst>
                </p14:cNvPr>
                <p14:cNvContentPartPr/>
                <p14:nvPr/>
              </p14:nvContentPartPr>
              <p14:xfrm>
                <a:off x="4752000" y="3371143"/>
                <a:ext cx="65880" cy="954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EA036AD-B9F6-3D8E-45BF-28FEFC8A18E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745880" y="3365023"/>
                  <a:ext cx="781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9B912191-ABC8-4EA7-40CC-974247632116}"/>
                    </a:ext>
                  </a:extLst>
                </p14:cNvPr>
                <p14:cNvContentPartPr/>
                <p14:nvPr/>
              </p14:nvContentPartPr>
              <p14:xfrm>
                <a:off x="4649400" y="4383103"/>
                <a:ext cx="87840" cy="597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9B912191-ABC8-4EA7-40CC-97424763211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43280" y="4376983"/>
                  <a:ext cx="100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C47B35BB-5B84-1BCA-2762-292BB1DF9A57}"/>
                    </a:ext>
                  </a:extLst>
                </p14:cNvPr>
                <p14:cNvContentPartPr/>
                <p14:nvPr/>
              </p14:nvContentPartPr>
              <p14:xfrm>
                <a:off x="4739040" y="4352863"/>
                <a:ext cx="19440" cy="199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C47B35BB-5B84-1BCA-2762-292BB1DF9A5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732920" y="4346743"/>
                  <a:ext cx="31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E6A569D-5714-139E-195D-B12D2D69900F}"/>
                    </a:ext>
                  </a:extLst>
                </p14:cNvPr>
                <p14:cNvContentPartPr/>
                <p14:nvPr/>
              </p14:nvContentPartPr>
              <p14:xfrm>
                <a:off x="4878000" y="4280143"/>
                <a:ext cx="112680" cy="1238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E6A569D-5714-139E-195D-B12D2D69900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871880" y="4274023"/>
                  <a:ext cx="124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24EBFACC-4BCC-E955-0F80-E9BA74EABD3D}"/>
                    </a:ext>
                  </a:extLst>
                </p14:cNvPr>
                <p14:cNvContentPartPr/>
                <p14:nvPr/>
              </p14:nvContentPartPr>
              <p14:xfrm>
                <a:off x="5219640" y="4005103"/>
                <a:ext cx="88920" cy="1648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24EBFACC-4BCC-E955-0F80-E9BA74EABD3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213520" y="3998983"/>
                  <a:ext cx="101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7A01EB3B-A930-72E6-4FB6-E6FB2D355424}"/>
                    </a:ext>
                  </a:extLst>
                </p14:cNvPr>
                <p14:cNvContentPartPr/>
                <p14:nvPr/>
              </p14:nvContentPartPr>
              <p14:xfrm>
                <a:off x="5341680" y="3965143"/>
                <a:ext cx="96480" cy="1915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7A01EB3B-A930-72E6-4FB6-E6FB2D35542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335560" y="3959023"/>
                  <a:ext cx="108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DDE9C852-D4CD-2D26-741D-64DE846AA73B}"/>
                    </a:ext>
                  </a:extLst>
                </p14:cNvPr>
                <p14:cNvContentPartPr/>
                <p14:nvPr/>
              </p14:nvContentPartPr>
              <p14:xfrm>
                <a:off x="5468760" y="3922303"/>
                <a:ext cx="108720" cy="1544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DDE9C852-D4CD-2D26-741D-64DE846AA73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462640" y="3916183"/>
                  <a:ext cx="120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EE0F59E-B0E7-BB43-9BD3-A7C8763EDB31}"/>
                    </a:ext>
                  </a:extLst>
                </p14:cNvPr>
                <p14:cNvContentPartPr/>
                <p14:nvPr/>
              </p14:nvContentPartPr>
              <p14:xfrm>
                <a:off x="5227560" y="4039663"/>
                <a:ext cx="459360" cy="2779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EE0F59E-B0E7-BB43-9BD3-A7C8763EDB3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221440" y="4033543"/>
                  <a:ext cx="471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2D8858F-8449-93A2-3F4B-EA41A4124D07}"/>
                    </a:ext>
                  </a:extLst>
                </p14:cNvPr>
                <p14:cNvContentPartPr/>
                <p14:nvPr/>
              </p14:nvContentPartPr>
              <p14:xfrm>
                <a:off x="5276520" y="4370143"/>
                <a:ext cx="218880" cy="1864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2D8858F-8449-93A2-3F4B-EA41A4124D0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270400" y="4364023"/>
                  <a:ext cx="231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DADF154-9C76-3F69-B7F7-67BAEE5C5497}"/>
                    </a:ext>
                  </a:extLst>
                </p14:cNvPr>
                <p14:cNvContentPartPr/>
                <p14:nvPr/>
              </p14:nvContentPartPr>
              <p14:xfrm>
                <a:off x="5540040" y="4244863"/>
                <a:ext cx="63000" cy="1465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DADF154-9C76-3F69-B7F7-67BAEE5C549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533920" y="4238743"/>
                  <a:ext cx="75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A249C17-F340-8155-5940-C4CC939C39BD}"/>
                    </a:ext>
                  </a:extLst>
                </p14:cNvPr>
                <p14:cNvContentPartPr/>
                <p14:nvPr/>
              </p14:nvContentPartPr>
              <p14:xfrm>
                <a:off x="5631120" y="4338103"/>
                <a:ext cx="21600" cy="1062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A249C17-F340-8155-5940-C4CC939C39B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625000" y="4331983"/>
                  <a:ext cx="33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CDB6C6A-1C3F-C573-BFB8-39046C5A7DC3}"/>
                    </a:ext>
                  </a:extLst>
                </p14:cNvPr>
                <p14:cNvContentPartPr/>
                <p14:nvPr/>
              </p14:nvContentPartPr>
              <p14:xfrm>
                <a:off x="5686560" y="4201303"/>
                <a:ext cx="104760" cy="1544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CDB6C6A-1C3F-C573-BFB8-39046C5A7DC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680440" y="4195183"/>
                  <a:ext cx="117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67AFB6E-5377-039B-AE71-48C8895DEAE0}"/>
                    </a:ext>
                  </a:extLst>
                </p14:cNvPr>
                <p14:cNvContentPartPr/>
                <p14:nvPr/>
              </p14:nvContentPartPr>
              <p14:xfrm>
                <a:off x="5859720" y="3956143"/>
                <a:ext cx="181080" cy="842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67AFB6E-5377-039B-AE71-48C8895DEAE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853600" y="3950023"/>
                  <a:ext cx="1933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2A105DA-0ABF-2345-B22E-92992AAD6355}"/>
                    </a:ext>
                  </a:extLst>
                </p14:cNvPr>
                <p14:cNvContentPartPr/>
                <p14:nvPr/>
              </p14:nvContentPartPr>
              <p14:xfrm>
                <a:off x="5894280" y="4039303"/>
                <a:ext cx="145800" cy="716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2A105DA-0ABF-2345-B22E-92992AAD635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888160" y="4033183"/>
                  <a:ext cx="1580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374C73BA-3499-189C-582B-454F0BF78D14}"/>
                    </a:ext>
                  </a:extLst>
                </p14:cNvPr>
                <p14:cNvContentPartPr/>
                <p14:nvPr/>
              </p14:nvContentPartPr>
              <p14:xfrm>
                <a:off x="6170400" y="3803863"/>
                <a:ext cx="112320" cy="2628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374C73BA-3499-189C-582B-454F0BF78D1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164280" y="3797743"/>
                  <a:ext cx="1245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9CE57E9D-500C-424C-E61E-EE06254713DC}"/>
                    </a:ext>
                  </a:extLst>
                </p14:cNvPr>
                <p14:cNvContentPartPr/>
                <p14:nvPr/>
              </p14:nvContentPartPr>
              <p14:xfrm>
                <a:off x="6316200" y="3747343"/>
                <a:ext cx="124920" cy="2113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9CE57E9D-500C-424C-E61E-EE06254713D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310080" y="3741223"/>
                  <a:ext cx="137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0AE7B080-5414-9B62-BEA8-E84D062C3C30}"/>
                    </a:ext>
                  </a:extLst>
                </p14:cNvPr>
                <p14:cNvContentPartPr/>
                <p14:nvPr/>
              </p14:nvContentPartPr>
              <p14:xfrm>
                <a:off x="6319800" y="3614503"/>
                <a:ext cx="304920" cy="1792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0AE7B080-5414-9B62-BEA8-E84D062C3C3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313680" y="3608383"/>
                  <a:ext cx="3171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064A1292-6BF2-980C-FED1-FE65D4D4CD9C}"/>
                    </a:ext>
                  </a:extLst>
                </p14:cNvPr>
                <p14:cNvContentPartPr/>
                <p14:nvPr/>
              </p14:nvContentPartPr>
              <p14:xfrm>
                <a:off x="6654960" y="3510823"/>
                <a:ext cx="177120" cy="2034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064A1292-6BF2-980C-FED1-FE65D4D4CD9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648840" y="3504703"/>
                  <a:ext cx="18936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uppieren 275">
            <a:extLst>
              <a:ext uri="{FF2B5EF4-FFF2-40B4-BE49-F238E27FC236}">
                <a16:creationId xmlns:a16="http://schemas.microsoft.com/office/drawing/2014/main" id="{9D379A1D-8548-8F97-2472-FDA3667E5C0A}"/>
              </a:ext>
            </a:extLst>
          </p:cNvPr>
          <p:cNvGrpSpPr/>
          <p:nvPr/>
        </p:nvGrpSpPr>
        <p:grpSpPr>
          <a:xfrm>
            <a:off x="10032840" y="2061823"/>
            <a:ext cx="342360" cy="285840"/>
            <a:chOff x="10032840" y="2061823"/>
            <a:chExt cx="342360" cy="28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3D1A917-3697-64B0-83B2-DD27F5800C85}"/>
                    </a:ext>
                  </a:extLst>
                </p14:cNvPr>
                <p14:cNvContentPartPr/>
                <p14:nvPr/>
              </p14:nvContentPartPr>
              <p14:xfrm>
                <a:off x="10032840" y="2143543"/>
                <a:ext cx="106200" cy="6408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3D1A917-3697-64B0-83B2-DD27F5800C8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026720" y="2137423"/>
                  <a:ext cx="118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A87A05F-932C-9E36-DD23-AF07ED1A50D0}"/>
                    </a:ext>
                  </a:extLst>
                </p14:cNvPr>
                <p14:cNvContentPartPr/>
                <p14:nvPr/>
              </p14:nvContentPartPr>
              <p14:xfrm>
                <a:off x="10103400" y="2178823"/>
                <a:ext cx="46800" cy="1688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A87A05F-932C-9E36-DD23-AF07ED1A50D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097280" y="2172703"/>
                  <a:ext cx="59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B09B561-32C1-B2F4-74C6-6F1E913963CA}"/>
                    </a:ext>
                  </a:extLst>
                </p14:cNvPr>
                <p14:cNvContentPartPr/>
                <p14:nvPr/>
              </p14:nvContentPartPr>
              <p14:xfrm>
                <a:off x="10270800" y="2061823"/>
                <a:ext cx="104400" cy="1522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B09B561-32C1-B2F4-74C6-6F1E913963C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264680" y="2055703"/>
                  <a:ext cx="11664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1A21194A-47B2-AA86-2C8F-85D52668669C}"/>
              </a:ext>
            </a:extLst>
          </p:cNvPr>
          <p:cNvGrpSpPr/>
          <p:nvPr/>
        </p:nvGrpSpPr>
        <p:grpSpPr>
          <a:xfrm>
            <a:off x="8554320" y="828823"/>
            <a:ext cx="213480" cy="294840"/>
            <a:chOff x="8554320" y="828823"/>
            <a:chExt cx="21348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F7B77FA-F088-596F-195A-2862D8739D07}"/>
                    </a:ext>
                  </a:extLst>
                </p14:cNvPr>
                <p14:cNvContentPartPr/>
                <p14:nvPr/>
              </p14:nvContentPartPr>
              <p14:xfrm>
                <a:off x="8554320" y="948343"/>
                <a:ext cx="104040" cy="1753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F7B77FA-F088-596F-195A-2862D8739D0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548200" y="942223"/>
                  <a:ext cx="1162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60A5C73F-5D94-AEAD-87A6-3A098C286BD4}"/>
                    </a:ext>
                  </a:extLst>
                </p14:cNvPr>
                <p14:cNvContentPartPr/>
                <p14:nvPr/>
              </p14:nvContentPartPr>
              <p14:xfrm>
                <a:off x="8676360" y="828823"/>
                <a:ext cx="91440" cy="1573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60A5C73F-5D94-AEAD-87A6-3A098C286BD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670240" y="822703"/>
                  <a:ext cx="1036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uppieren 273">
            <a:extLst>
              <a:ext uri="{FF2B5EF4-FFF2-40B4-BE49-F238E27FC236}">
                <a16:creationId xmlns:a16="http://schemas.microsoft.com/office/drawing/2014/main" id="{9F104862-5A53-2980-E6DC-D2FED15F8579}"/>
              </a:ext>
            </a:extLst>
          </p:cNvPr>
          <p:cNvGrpSpPr/>
          <p:nvPr/>
        </p:nvGrpSpPr>
        <p:grpSpPr>
          <a:xfrm>
            <a:off x="7065720" y="3103663"/>
            <a:ext cx="646200" cy="444600"/>
            <a:chOff x="7065720" y="3103663"/>
            <a:chExt cx="64620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476E218-E1E6-85D4-6CBB-36332DC948D7}"/>
                    </a:ext>
                  </a:extLst>
                </p14:cNvPr>
                <p14:cNvContentPartPr/>
                <p14:nvPr/>
              </p14:nvContentPartPr>
              <p14:xfrm>
                <a:off x="7065720" y="3429463"/>
                <a:ext cx="131760" cy="745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476E218-E1E6-85D4-6CBB-36332DC948D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059600" y="3423343"/>
                  <a:ext cx="144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F93B1CBD-DA71-1C11-B29A-1474FFA6CA2F}"/>
                    </a:ext>
                  </a:extLst>
                </p14:cNvPr>
                <p14:cNvContentPartPr/>
                <p14:nvPr/>
              </p14:nvContentPartPr>
              <p14:xfrm>
                <a:off x="7092720" y="3491743"/>
                <a:ext cx="151560" cy="565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F93B1CBD-DA71-1C11-B29A-1474FFA6CA2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086600" y="3485623"/>
                  <a:ext cx="1638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CE82C6D-6D37-66D3-E813-9DEB79FA0E1E}"/>
                    </a:ext>
                  </a:extLst>
                </p14:cNvPr>
                <p14:cNvContentPartPr/>
                <p14:nvPr/>
              </p14:nvContentPartPr>
              <p14:xfrm>
                <a:off x="7343640" y="3329023"/>
                <a:ext cx="135360" cy="1814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CE82C6D-6D37-66D3-E813-9DEB79FA0E1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337520" y="3322903"/>
                  <a:ext cx="147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DA5345F8-048E-E12C-178B-F2E11FB8DA96}"/>
                    </a:ext>
                  </a:extLst>
                </p14:cNvPr>
                <p14:cNvContentPartPr/>
                <p14:nvPr/>
              </p14:nvContentPartPr>
              <p14:xfrm>
                <a:off x="7538040" y="3103663"/>
                <a:ext cx="173880" cy="2019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DA5345F8-048E-E12C-178B-F2E11FB8DA9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531920" y="3097543"/>
                  <a:ext cx="18612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E794889D-6ED0-B026-2ACF-FFA9D7C55524}"/>
                  </a:ext>
                </a:extLst>
              </p14:cNvPr>
              <p14:cNvContentPartPr/>
              <p14:nvPr/>
            </p14:nvContentPartPr>
            <p14:xfrm>
              <a:off x="1250280" y="1832143"/>
              <a:ext cx="1684800" cy="5760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E794889D-6ED0-B026-2ACF-FFA9D7C55524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244160" y="1826023"/>
                <a:ext cx="169704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DF3759F7-D847-DB70-603A-46B4579D7A3F}"/>
                  </a:ext>
                </a:extLst>
              </p14:cNvPr>
              <p14:cNvContentPartPr/>
              <p14:nvPr/>
            </p14:nvContentPartPr>
            <p14:xfrm>
              <a:off x="9175320" y="218263"/>
              <a:ext cx="303480" cy="3240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DF3759F7-D847-DB70-603A-46B4579D7A3F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9169200" y="212143"/>
                <a:ext cx="31572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88D90620-2F0E-1462-10BC-26CCC626786C}"/>
              </a:ext>
            </a:extLst>
          </p:cNvPr>
          <p:cNvGrpSpPr/>
          <p:nvPr/>
        </p:nvGrpSpPr>
        <p:grpSpPr>
          <a:xfrm>
            <a:off x="8923680" y="76783"/>
            <a:ext cx="3524760" cy="1187280"/>
            <a:chOff x="8923680" y="76783"/>
            <a:chExt cx="3524760" cy="11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B97850F-5B48-5762-2966-C43E34AB2D2F}"/>
                    </a:ext>
                  </a:extLst>
                </p14:cNvPr>
                <p14:cNvContentPartPr/>
                <p14:nvPr/>
              </p14:nvContentPartPr>
              <p14:xfrm>
                <a:off x="8923680" y="453343"/>
                <a:ext cx="2096280" cy="8107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B97850F-5B48-5762-2966-C43E34AB2D2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917560" y="447223"/>
                  <a:ext cx="2108520" cy="8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F82B73AA-EECB-FB3E-BE44-3B9DC2871F6B}"/>
                    </a:ext>
                  </a:extLst>
                </p14:cNvPr>
                <p14:cNvContentPartPr/>
                <p14:nvPr/>
              </p14:nvContentPartPr>
              <p14:xfrm>
                <a:off x="11145240" y="352903"/>
                <a:ext cx="130680" cy="1353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F82B73AA-EECB-FB3E-BE44-3B9DC2871F6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139120" y="346783"/>
                  <a:ext cx="142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7203453D-F0EA-82CC-576E-BFB317BA2895}"/>
                    </a:ext>
                  </a:extLst>
                </p14:cNvPr>
                <p14:cNvContentPartPr/>
                <p14:nvPr/>
              </p14:nvContentPartPr>
              <p14:xfrm>
                <a:off x="11326680" y="298183"/>
                <a:ext cx="13320" cy="684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7203453D-F0EA-82CC-576E-BFB317BA289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320560" y="292063"/>
                  <a:ext cx="255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3763779-3FE4-109A-76FC-2BF658B5DE98}"/>
                    </a:ext>
                  </a:extLst>
                </p14:cNvPr>
                <p14:cNvContentPartPr/>
                <p14:nvPr/>
              </p14:nvContentPartPr>
              <p14:xfrm>
                <a:off x="11290320" y="305383"/>
                <a:ext cx="96840" cy="932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3763779-3FE4-109A-76FC-2BF658B5DE9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284200" y="299263"/>
                  <a:ext cx="1090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803493C-91A1-64F4-9EFD-C0222C63239B}"/>
                    </a:ext>
                  </a:extLst>
                </p14:cNvPr>
                <p14:cNvContentPartPr/>
                <p14:nvPr/>
              </p14:nvContentPartPr>
              <p14:xfrm>
                <a:off x="11460960" y="215023"/>
                <a:ext cx="9000" cy="734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803493C-91A1-64F4-9EFD-C0222C63239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454840" y="208903"/>
                  <a:ext cx="21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6A33EAA4-ED04-D54E-79A1-4FD52C6AB9BE}"/>
                    </a:ext>
                  </a:extLst>
                </p14:cNvPr>
                <p14:cNvContentPartPr/>
                <p14:nvPr/>
              </p14:nvContentPartPr>
              <p14:xfrm>
                <a:off x="11521800" y="284143"/>
                <a:ext cx="85320" cy="442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6A33EAA4-ED04-D54E-79A1-4FD52C6AB9B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515680" y="278023"/>
                  <a:ext cx="97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590D5DB4-0394-7FE7-4EDB-2F0E8BD8DEA3}"/>
                    </a:ext>
                  </a:extLst>
                </p14:cNvPr>
                <p14:cNvContentPartPr/>
                <p14:nvPr/>
              </p14:nvContentPartPr>
              <p14:xfrm>
                <a:off x="11498760" y="338863"/>
                <a:ext cx="88920" cy="597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590D5DB4-0394-7FE7-4EDB-2F0E8BD8DEA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492640" y="332743"/>
                  <a:ext cx="101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4FABA640-40BE-C608-16AB-92F86FF7B6C1}"/>
                    </a:ext>
                  </a:extLst>
                </p14:cNvPr>
                <p14:cNvContentPartPr/>
                <p14:nvPr/>
              </p14:nvContentPartPr>
              <p14:xfrm>
                <a:off x="11643480" y="207463"/>
                <a:ext cx="136080" cy="1281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4FABA640-40BE-C608-16AB-92F86FF7B6C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637360" y="201343"/>
                  <a:ext cx="148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220007A-6044-A9CD-756C-39097F34B21E}"/>
                    </a:ext>
                  </a:extLst>
                </p14:cNvPr>
                <p14:cNvContentPartPr/>
                <p14:nvPr/>
              </p14:nvContentPartPr>
              <p14:xfrm>
                <a:off x="11765160" y="151663"/>
                <a:ext cx="121320" cy="1663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220007A-6044-A9CD-756C-39097F34B21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759040" y="145543"/>
                  <a:ext cx="133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43E7ED7-8E96-8623-599C-9DF74D4293DA}"/>
                    </a:ext>
                  </a:extLst>
                </p14:cNvPr>
                <p14:cNvContentPartPr/>
                <p14:nvPr/>
              </p14:nvContentPartPr>
              <p14:xfrm>
                <a:off x="11882880" y="158863"/>
                <a:ext cx="82080" cy="1015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43E7ED7-8E96-8623-599C-9DF74D4293D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876760" y="152743"/>
                  <a:ext cx="94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2BE3CE7-4177-0160-AA03-CE75355539C5}"/>
                    </a:ext>
                  </a:extLst>
                </p14:cNvPr>
                <p14:cNvContentPartPr/>
                <p14:nvPr/>
              </p14:nvContentPartPr>
              <p14:xfrm>
                <a:off x="12005640" y="95503"/>
                <a:ext cx="154440" cy="1634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2BE3CE7-4177-0160-AA03-CE75355539C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999520" y="89383"/>
                  <a:ext cx="1666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613F6B6E-0AF4-998E-DE9D-DB4DA44CA461}"/>
                    </a:ext>
                  </a:extLst>
                </p14:cNvPr>
                <p14:cNvContentPartPr/>
                <p14:nvPr/>
              </p14:nvContentPartPr>
              <p14:xfrm>
                <a:off x="12087000" y="91183"/>
                <a:ext cx="216000" cy="1414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613F6B6E-0AF4-998E-DE9D-DB4DA44CA461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2080880" y="85063"/>
                  <a:ext cx="228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2303A5C-0588-2A36-63C2-82EF51E739A6}"/>
                    </a:ext>
                  </a:extLst>
                </p14:cNvPr>
                <p14:cNvContentPartPr/>
                <p14:nvPr/>
              </p14:nvContentPartPr>
              <p14:xfrm>
                <a:off x="12204720" y="180823"/>
                <a:ext cx="115920" cy="680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2303A5C-0588-2A36-63C2-82EF51E739A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2198600" y="174703"/>
                  <a:ext cx="128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B17EAE1-E9BB-B725-57F8-27C5BC772CD3}"/>
                    </a:ext>
                  </a:extLst>
                </p14:cNvPr>
                <p14:cNvContentPartPr/>
                <p14:nvPr/>
              </p14:nvContentPartPr>
              <p14:xfrm>
                <a:off x="12322800" y="76783"/>
                <a:ext cx="125640" cy="1882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B17EAE1-E9BB-B725-57F8-27C5BC772CD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2316680" y="70663"/>
                  <a:ext cx="13788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uppieren 302">
            <a:extLst>
              <a:ext uri="{FF2B5EF4-FFF2-40B4-BE49-F238E27FC236}">
                <a16:creationId xmlns:a16="http://schemas.microsoft.com/office/drawing/2014/main" id="{A45DFB27-403C-23C5-3730-5FC9FBAC60D9}"/>
              </a:ext>
            </a:extLst>
          </p:cNvPr>
          <p:cNvGrpSpPr/>
          <p:nvPr/>
        </p:nvGrpSpPr>
        <p:grpSpPr>
          <a:xfrm>
            <a:off x="426960" y="5469943"/>
            <a:ext cx="191880" cy="401040"/>
            <a:chOff x="426960" y="5469943"/>
            <a:chExt cx="19188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E3CCEF4-FF27-80E5-B5F2-50AB3A4518A9}"/>
                    </a:ext>
                  </a:extLst>
                </p14:cNvPr>
                <p14:cNvContentPartPr/>
                <p14:nvPr/>
              </p14:nvContentPartPr>
              <p14:xfrm>
                <a:off x="426960" y="5584423"/>
                <a:ext cx="119160" cy="1814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E3CCEF4-FF27-80E5-B5F2-50AB3A4518A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20840" y="5578303"/>
                  <a:ext cx="1314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DD4EF71F-5AB8-635B-B034-690B13D14FFC}"/>
                    </a:ext>
                  </a:extLst>
                </p14:cNvPr>
                <p14:cNvContentPartPr/>
                <p14:nvPr/>
              </p14:nvContentPartPr>
              <p14:xfrm>
                <a:off x="574560" y="5469943"/>
                <a:ext cx="44280" cy="40104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DD4EF71F-5AB8-635B-B034-690B13D14FF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68440" y="5463823"/>
                  <a:ext cx="56520" cy="41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6E1424E4-99F2-9A45-02AF-668A805B6CF9}"/>
                  </a:ext>
                </a:extLst>
              </p14:cNvPr>
              <p14:cNvContentPartPr/>
              <p14:nvPr/>
            </p14:nvContentPartPr>
            <p14:xfrm>
              <a:off x="1914120" y="5461303"/>
              <a:ext cx="58320" cy="21672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6E1424E4-99F2-9A45-02AF-668A805B6CF9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1908000" y="5455183"/>
                <a:ext cx="7056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5D3FA8FA-A230-C146-E78B-3A74187F3F3A}"/>
                  </a:ext>
                </a:extLst>
              </p14:cNvPr>
              <p14:cNvContentPartPr/>
              <p14:nvPr/>
            </p14:nvContentPartPr>
            <p14:xfrm>
              <a:off x="10377720" y="770503"/>
              <a:ext cx="21600" cy="15552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5D3FA8FA-A230-C146-E78B-3A74187F3F3A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0371600" y="764383"/>
                <a:ext cx="338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58094B61-9B11-5153-50F8-DAF085F669A5}"/>
                  </a:ext>
                </a:extLst>
              </p14:cNvPr>
              <p14:cNvContentPartPr/>
              <p14:nvPr/>
            </p14:nvContentPartPr>
            <p14:xfrm>
              <a:off x="5547240" y="2099983"/>
              <a:ext cx="518760" cy="87660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58094B61-9B11-5153-50F8-DAF085F669A5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5541120" y="2093863"/>
                <a:ext cx="531000" cy="8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1CB494D1-9B1B-95D6-0631-DDA36D181647}"/>
                  </a:ext>
                </a:extLst>
              </p14:cNvPr>
              <p14:cNvContentPartPr/>
              <p14:nvPr/>
            </p14:nvContentPartPr>
            <p14:xfrm>
              <a:off x="1726560" y="2249023"/>
              <a:ext cx="3751200" cy="10188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1CB494D1-9B1B-95D6-0631-DDA36D181647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720440" y="2242903"/>
                <a:ext cx="3763440" cy="11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4" name="Gruppieren 433">
            <a:extLst>
              <a:ext uri="{FF2B5EF4-FFF2-40B4-BE49-F238E27FC236}">
                <a16:creationId xmlns:a16="http://schemas.microsoft.com/office/drawing/2014/main" id="{716F56A5-1923-CF74-6AE9-309BEBD07E03}"/>
              </a:ext>
            </a:extLst>
          </p:cNvPr>
          <p:cNvGrpSpPr/>
          <p:nvPr/>
        </p:nvGrpSpPr>
        <p:grpSpPr>
          <a:xfrm>
            <a:off x="365040" y="6158983"/>
            <a:ext cx="209880" cy="345960"/>
            <a:chOff x="365040" y="6158983"/>
            <a:chExt cx="20988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7E750293-0BCE-5B26-DB83-B960637C9FA3}"/>
                    </a:ext>
                  </a:extLst>
                </p14:cNvPr>
                <p14:cNvContentPartPr/>
                <p14:nvPr/>
              </p14:nvContentPartPr>
              <p14:xfrm>
                <a:off x="365040" y="6259423"/>
                <a:ext cx="108720" cy="2044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7E750293-0BCE-5B26-DB83-B960637C9FA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58920" y="6253303"/>
                  <a:ext cx="120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C067B83F-E340-0EB4-ABE1-0D0E1EA4E981}"/>
                    </a:ext>
                  </a:extLst>
                </p14:cNvPr>
                <p14:cNvContentPartPr/>
                <p14:nvPr/>
              </p14:nvContentPartPr>
              <p14:xfrm>
                <a:off x="486000" y="6158983"/>
                <a:ext cx="88920" cy="3459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C067B83F-E340-0EB4-ABE1-0D0E1EA4E981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79880" y="6152863"/>
                  <a:ext cx="101160" cy="35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4C85462E-2DB6-97A4-95D9-F5B07F475BD7}"/>
                  </a:ext>
                </a:extLst>
              </p14:cNvPr>
              <p14:cNvContentPartPr/>
              <p14:nvPr/>
            </p14:nvContentPartPr>
            <p14:xfrm>
              <a:off x="2265840" y="2618743"/>
              <a:ext cx="382680" cy="56160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4C85462E-2DB6-97A4-95D9-F5B07F475BD7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2259720" y="2612623"/>
                <a:ext cx="39492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F5A42F96-B0CE-BCEE-0F3C-278CCFE9C7D9}"/>
                  </a:ext>
                </a:extLst>
              </p14:cNvPr>
              <p14:cNvContentPartPr/>
              <p14:nvPr/>
            </p14:nvContentPartPr>
            <p14:xfrm>
              <a:off x="7629480" y="200983"/>
              <a:ext cx="34560" cy="1548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F5A42F96-B0CE-BCEE-0F3C-278CCFE9C7D9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7623360" y="194863"/>
                <a:ext cx="468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C2742DCF-6252-BFB4-52A7-1C271CB198B6}"/>
                  </a:ext>
                </a:extLst>
              </p14:cNvPr>
              <p14:cNvContentPartPr/>
              <p14:nvPr/>
            </p14:nvContentPartPr>
            <p14:xfrm>
              <a:off x="7602480" y="212863"/>
              <a:ext cx="9000" cy="1440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C2742DCF-6252-BFB4-52A7-1C271CB198B6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7596360" y="206743"/>
                <a:ext cx="212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66D66A35-B79C-0998-BFF9-02141A607AC6}"/>
                  </a:ext>
                </a:extLst>
              </p14:cNvPr>
              <p14:cNvContentPartPr/>
              <p14:nvPr/>
            </p14:nvContentPartPr>
            <p14:xfrm>
              <a:off x="6785640" y="115663"/>
              <a:ext cx="915120" cy="67896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66D66A35-B79C-0998-BFF9-02141A607AC6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6779520" y="109543"/>
                <a:ext cx="927360" cy="69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342B814C-8017-9BEE-D8D6-7DFDEE592282}"/>
                  </a:ext>
                </a:extLst>
              </p14:cNvPr>
              <p14:cNvContentPartPr/>
              <p14:nvPr/>
            </p14:nvContentPartPr>
            <p14:xfrm>
              <a:off x="869040" y="24583"/>
              <a:ext cx="6651720" cy="265176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342B814C-8017-9BEE-D8D6-7DFDEE592282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862920" y="18463"/>
                <a:ext cx="6663960" cy="26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78146509-BAA1-DA08-B119-C11C87CA268B}"/>
                  </a:ext>
                </a:extLst>
              </p14:cNvPr>
              <p14:cNvContentPartPr/>
              <p14:nvPr/>
            </p14:nvContentPartPr>
            <p14:xfrm>
              <a:off x="7467840" y="112783"/>
              <a:ext cx="104400" cy="17604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78146509-BAA1-DA08-B119-C11C87CA268B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7461720" y="106663"/>
                <a:ext cx="1166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C9B2CE46-1E59-2A5B-B59A-E050EECC584C}"/>
                  </a:ext>
                </a:extLst>
              </p14:cNvPr>
              <p14:cNvContentPartPr/>
              <p14:nvPr/>
            </p14:nvContentPartPr>
            <p14:xfrm>
              <a:off x="7239600" y="965263"/>
              <a:ext cx="525960" cy="11916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C9B2CE46-1E59-2A5B-B59A-E050EECC584C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7233480" y="959143"/>
                <a:ext cx="53820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5" name="Gruppieren 614">
            <a:extLst>
              <a:ext uri="{FF2B5EF4-FFF2-40B4-BE49-F238E27FC236}">
                <a16:creationId xmlns:a16="http://schemas.microsoft.com/office/drawing/2014/main" id="{F9EAC499-F844-EE9D-6F6B-50AA6B71DCBA}"/>
              </a:ext>
            </a:extLst>
          </p:cNvPr>
          <p:cNvGrpSpPr/>
          <p:nvPr/>
        </p:nvGrpSpPr>
        <p:grpSpPr>
          <a:xfrm>
            <a:off x="803880" y="1150663"/>
            <a:ext cx="11587320" cy="5801400"/>
            <a:chOff x="803880" y="1150663"/>
            <a:chExt cx="11587320" cy="580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B5074CB3-88BD-EBD8-B63E-012EE06EADF6}"/>
                    </a:ext>
                  </a:extLst>
                </p14:cNvPr>
                <p14:cNvContentPartPr/>
                <p14:nvPr/>
              </p14:nvContentPartPr>
              <p14:xfrm>
                <a:off x="8841960" y="1242823"/>
                <a:ext cx="77040" cy="2350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B5074CB3-88BD-EBD8-B63E-012EE06EADF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835840" y="1236703"/>
                  <a:ext cx="892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8FD8881-19CB-D87C-E386-A04A8E25EC6D}"/>
                    </a:ext>
                  </a:extLst>
                </p14:cNvPr>
                <p14:cNvContentPartPr/>
                <p14:nvPr/>
              </p14:nvContentPartPr>
              <p14:xfrm>
                <a:off x="8531280" y="1355143"/>
                <a:ext cx="84600" cy="1656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8FD8881-19CB-D87C-E386-A04A8E25EC6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525160" y="1349023"/>
                  <a:ext cx="96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22873C2-BD72-5B85-DA72-C9AA515C905E}"/>
                    </a:ext>
                  </a:extLst>
                </p14:cNvPr>
                <p14:cNvContentPartPr/>
                <p14:nvPr/>
              </p14:nvContentPartPr>
              <p14:xfrm>
                <a:off x="8529480" y="1359103"/>
                <a:ext cx="145800" cy="1818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22873C2-BD72-5B85-DA72-C9AA515C905E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523360" y="1352983"/>
                  <a:ext cx="1580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865A982C-963F-196D-9FA8-5BFD08D7168C}"/>
                    </a:ext>
                  </a:extLst>
                </p14:cNvPr>
                <p14:cNvContentPartPr/>
                <p14:nvPr/>
              </p14:nvContentPartPr>
              <p14:xfrm>
                <a:off x="8673840" y="1325263"/>
                <a:ext cx="98280" cy="2451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865A982C-963F-196D-9FA8-5BFD08D7168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667720" y="1319143"/>
                  <a:ext cx="110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05610A2-584E-CF4F-37D8-18B031166009}"/>
                    </a:ext>
                  </a:extLst>
                </p14:cNvPr>
                <p14:cNvContentPartPr/>
                <p14:nvPr/>
              </p14:nvContentPartPr>
              <p14:xfrm>
                <a:off x="2652480" y="3559063"/>
                <a:ext cx="112320" cy="13716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05610A2-584E-CF4F-37D8-18B03116600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646360" y="3552943"/>
                  <a:ext cx="124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0AB55F2B-154A-0866-BBFB-37D902BF3F7D}"/>
                    </a:ext>
                  </a:extLst>
                </p14:cNvPr>
                <p14:cNvContentPartPr/>
                <p14:nvPr/>
              </p14:nvContentPartPr>
              <p14:xfrm>
                <a:off x="2819160" y="3521623"/>
                <a:ext cx="93960" cy="1206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0AB55F2B-154A-0866-BBFB-37D902BF3F7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813040" y="3515503"/>
                  <a:ext cx="1062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06FEF14-FCBB-9E07-9373-72595327B3B5}"/>
                    </a:ext>
                  </a:extLst>
                </p14:cNvPr>
                <p14:cNvContentPartPr/>
                <p14:nvPr/>
              </p14:nvContentPartPr>
              <p14:xfrm>
                <a:off x="2954160" y="3498943"/>
                <a:ext cx="111960" cy="1026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06FEF14-FCBB-9E07-9373-72595327B3B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948040" y="3492823"/>
                  <a:ext cx="124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3809C1B4-3E00-0887-2C22-A34DC86A093B}"/>
                    </a:ext>
                  </a:extLst>
                </p14:cNvPr>
                <p14:cNvContentPartPr/>
                <p14:nvPr/>
              </p14:nvContentPartPr>
              <p14:xfrm>
                <a:off x="3373560" y="4038943"/>
                <a:ext cx="98280" cy="1299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3809C1B4-3E00-0887-2C22-A34DC86A093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367440" y="4032823"/>
                  <a:ext cx="110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131735B-6080-CA90-7A0E-3D4F08A75B8F}"/>
                    </a:ext>
                  </a:extLst>
                </p14:cNvPr>
                <p14:cNvContentPartPr/>
                <p14:nvPr/>
              </p14:nvContentPartPr>
              <p14:xfrm>
                <a:off x="3474000" y="4042543"/>
                <a:ext cx="40320" cy="824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131735B-6080-CA90-7A0E-3D4F08A75B8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467880" y="4036423"/>
                  <a:ext cx="52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C1433D14-5324-94DF-9C6E-EDE2A6E5B58A}"/>
                    </a:ext>
                  </a:extLst>
                </p14:cNvPr>
                <p14:cNvContentPartPr/>
                <p14:nvPr/>
              </p14:nvContentPartPr>
              <p14:xfrm>
                <a:off x="3601800" y="4015543"/>
                <a:ext cx="73440" cy="828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C1433D14-5324-94DF-9C6E-EDE2A6E5B58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595680" y="4009423"/>
                  <a:ext cx="85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1AAB62B-7552-6760-C38F-860AF9865BC7}"/>
                    </a:ext>
                  </a:extLst>
                </p14:cNvPr>
                <p14:cNvContentPartPr/>
                <p14:nvPr/>
              </p14:nvContentPartPr>
              <p14:xfrm>
                <a:off x="3486600" y="4437823"/>
                <a:ext cx="75600" cy="1162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1AAB62B-7552-6760-C38F-860AF9865BC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480480" y="4431703"/>
                  <a:ext cx="878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DE45F6D7-ED9D-4607-3BED-17E132970686}"/>
                    </a:ext>
                  </a:extLst>
                </p14:cNvPr>
                <p14:cNvContentPartPr/>
                <p14:nvPr/>
              </p14:nvContentPartPr>
              <p14:xfrm>
                <a:off x="3615120" y="4358623"/>
                <a:ext cx="225720" cy="1278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DE45F6D7-ED9D-4607-3BED-17E13297068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609000" y="4352503"/>
                  <a:ext cx="237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F621ED74-DC60-4272-36A6-6002FDFD8679}"/>
                    </a:ext>
                  </a:extLst>
                </p14:cNvPr>
                <p14:cNvContentPartPr/>
                <p14:nvPr/>
              </p14:nvContentPartPr>
              <p14:xfrm>
                <a:off x="5142240" y="3855703"/>
                <a:ext cx="141480" cy="1314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F621ED74-DC60-4272-36A6-6002FDFD867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136120" y="3849583"/>
                  <a:ext cx="153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DF39134D-6A2E-09C6-FF45-7D49AF7E26FA}"/>
                    </a:ext>
                  </a:extLst>
                </p14:cNvPr>
                <p14:cNvContentPartPr/>
                <p14:nvPr/>
              </p14:nvContentPartPr>
              <p14:xfrm>
                <a:off x="5317200" y="3836623"/>
                <a:ext cx="55080" cy="9108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DF39134D-6A2E-09C6-FF45-7D49AF7E26F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311080" y="3830503"/>
                  <a:ext cx="67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627088A9-95BC-A8EA-4F6C-8C8C84A0B487}"/>
                    </a:ext>
                  </a:extLst>
                </p14:cNvPr>
                <p14:cNvContentPartPr/>
                <p14:nvPr/>
              </p14:nvContentPartPr>
              <p14:xfrm>
                <a:off x="5451480" y="3769663"/>
                <a:ext cx="98280" cy="10224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627088A9-95BC-A8EA-4F6C-8C8C84A0B487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445360" y="3763543"/>
                  <a:ext cx="1105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FE6970D6-9E24-FDEB-2387-C3CF79CE7B44}"/>
                    </a:ext>
                  </a:extLst>
                </p14:cNvPr>
                <p14:cNvContentPartPr/>
                <p14:nvPr/>
              </p14:nvContentPartPr>
              <p14:xfrm>
                <a:off x="6171840" y="3565903"/>
                <a:ext cx="135000" cy="1494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FE6970D6-9E24-FDEB-2387-C3CF79CE7B4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165720" y="3559783"/>
                  <a:ext cx="147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505DD6A-F82B-1C4A-AC5D-933F386D6298}"/>
                    </a:ext>
                  </a:extLst>
                </p14:cNvPr>
                <p14:cNvContentPartPr/>
                <p14:nvPr/>
              </p14:nvContentPartPr>
              <p14:xfrm>
                <a:off x="6324840" y="3514423"/>
                <a:ext cx="64080" cy="936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505DD6A-F82B-1C4A-AC5D-933F386D6298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318720" y="3508303"/>
                  <a:ext cx="76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0138C2CE-4402-D6E0-1A05-393A0387FE80}"/>
                    </a:ext>
                  </a:extLst>
                </p14:cNvPr>
                <p14:cNvContentPartPr/>
                <p14:nvPr/>
              </p14:nvContentPartPr>
              <p14:xfrm>
                <a:off x="6449040" y="3390223"/>
                <a:ext cx="284760" cy="1558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0138C2CE-4402-D6E0-1A05-393A0387FE80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442920" y="3384103"/>
                  <a:ext cx="297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F70EAA7D-83BC-6B60-73E7-565F63E6B026}"/>
                    </a:ext>
                  </a:extLst>
                </p14:cNvPr>
                <p14:cNvContentPartPr/>
                <p14:nvPr/>
              </p14:nvContentPartPr>
              <p14:xfrm>
                <a:off x="10408320" y="1150663"/>
                <a:ext cx="24120" cy="7171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F70EAA7D-83BC-6B60-73E7-565F63E6B02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402200" y="1144543"/>
                  <a:ext cx="36360" cy="72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61338196-9331-F99A-7063-79F0231CB5BD}"/>
                    </a:ext>
                  </a:extLst>
                </p14:cNvPr>
                <p14:cNvContentPartPr/>
                <p14:nvPr/>
              </p14:nvContentPartPr>
              <p14:xfrm>
                <a:off x="10454760" y="2129863"/>
                <a:ext cx="119880" cy="2052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61338196-9331-F99A-7063-79F0231CB5B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448640" y="2123743"/>
                  <a:ext cx="132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A0FED8F-B175-1CAC-3AE4-4FBF7093A918}"/>
                    </a:ext>
                  </a:extLst>
                </p14:cNvPr>
                <p14:cNvContentPartPr/>
                <p14:nvPr/>
              </p14:nvContentPartPr>
              <p14:xfrm>
                <a:off x="10593360" y="2004943"/>
                <a:ext cx="125640" cy="1875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A0FED8F-B175-1CAC-3AE4-4FBF7093A91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587240" y="1998823"/>
                  <a:ext cx="1378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F9747EA-0051-D99E-17F5-6D6671BFF92C}"/>
                    </a:ext>
                  </a:extLst>
                </p14:cNvPr>
                <p14:cNvContentPartPr/>
                <p14:nvPr/>
              </p14:nvContentPartPr>
              <p14:xfrm>
                <a:off x="10743120" y="1881823"/>
                <a:ext cx="16560" cy="1533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F9747EA-0051-D99E-17F5-6D6671BFF92C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737000" y="1875703"/>
                  <a:ext cx="288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EA95F71-EFD5-2FF6-F813-101A9DF7124A}"/>
                    </a:ext>
                  </a:extLst>
                </p14:cNvPr>
                <p14:cNvContentPartPr/>
                <p14:nvPr/>
              </p14:nvContentPartPr>
              <p14:xfrm>
                <a:off x="6509520" y="4438903"/>
                <a:ext cx="143280" cy="2350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EA95F71-EFD5-2FF6-F813-101A9DF7124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503400" y="4432783"/>
                  <a:ext cx="155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DAFA585-480D-8705-B1B3-142ED952C502}"/>
                    </a:ext>
                  </a:extLst>
                </p14:cNvPr>
                <p14:cNvContentPartPr/>
                <p14:nvPr/>
              </p14:nvContentPartPr>
              <p14:xfrm>
                <a:off x="6506640" y="4601983"/>
                <a:ext cx="176040" cy="10260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DAFA585-480D-8705-B1B3-142ED952C50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500520" y="4595863"/>
                  <a:ext cx="188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F1C54E0E-88DC-D45A-20AA-4C154E7FA4AD}"/>
                    </a:ext>
                  </a:extLst>
                </p14:cNvPr>
                <p14:cNvContentPartPr/>
                <p14:nvPr/>
              </p14:nvContentPartPr>
              <p14:xfrm>
                <a:off x="6714720" y="4421623"/>
                <a:ext cx="83520" cy="3042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F1C54E0E-88DC-D45A-20AA-4C154E7FA4AD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708600" y="4415503"/>
                  <a:ext cx="9576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26CD891-997C-9075-6228-AEF257537BED}"/>
                    </a:ext>
                  </a:extLst>
                </p14:cNvPr>
                <p14:cNvContentPartPr/>
                <p14:nvPr/>
              </p14:nvContentPartPr>
              <p14:xfrm>
                <a:off x="6924960" y="4240903"/>
                <a:ext cx="120600" cy="1148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26CD891-997C-9075-6228-AEF257537BED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918840" y="4234783"/>
                  <a:ext cx="1328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4C622D2A-F829-4C4C-8A54-29E8C4092458}"/>
                    </a:ext>
                  </a:extLst>
                </p14:cNvPr>
                <p14:cNvContentPartPr/>
                <p14:nvPr/>
              </p14:nvContentPartPr>
              <p14:xfrm>
                <a:off x="6946560" y="4322983"/>
                <a:ext cx="97560" cy="853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4C622D2A-F829-4C4C-8A54-29E8C4092458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940440" y="4316863"/>
                  <a:ext cx="109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32DBA855-99FE-20FB-E532-803361538BF5}"/>
                    </a:ext>
                  </a:extLst>
                </p14:cNvPr>
                <p14:cNvContentPartPr/>
                <p14:nvPr/>
              </p14:nvContentPartPr>
              <p14:xfrm>
                <a:off x="7094880" y="4063423"/>
                <a:ext cx="258840" cy="2336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32DBA855-99FE-20FB-E532-803361538BF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088760" y="4057303"/>
                  <a:ext cx="271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84E394C-DE88-7FDC-31E4-CCF38B648619}"/>
                    </a:ext>
                  </a:extLst>
                </p14:cNvPr>
                <p14:cNvContentPartPr/>
                <p14:nvPr/>
              </p14:nvContentPartPr>
              <p14:xfrm>
                <a:off x="7394760" y="4019503"/>
                <a:ext cx="95400" cy="1368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84E394C-DE88-7FDC-31E4-CCF38B64861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388640" y="4013383"/>
                  <a:ext cx="1076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595421F-75E9-2C88-DEB6-90B28B6F5E21}"/>
                    </a:ext>
                  </a:extLst>
                </p14:cNvPr>
                <p14:cNvContentPartPr/>
                <p14:nvPr/>
              </p14:nvContentPartPr>
              <p14:xfrm>
                <a:off x="7511400" y="3950743"/>
                <a:ext cx="118080" cy="14868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595421F-75E9-2C88-DEB6-90B28B6F5E21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7505280" y="3944623"/>
                  <a:ext cx="130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F86015AE-CEA2-0E67-79BC-F6091203A0F2}"/>
                    </a:ext>
                  </a:extLst>
                </p14:cNvPr>
                <p14:cNvContentPartPr/>
                <p14:nvPr/>
              </p14:nvContentPartPr>
              <p14:xfrm>
                <a:off x="7735320" y="3642943"/>
                <a:ext cx="264240" cy="2977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F86015AE-CEA2-0E67-79BC-F6091203A0F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729200" y="3636823"/>
                  <a:ext cx="2764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B61540F-221B-7A57-4712-193C48763433}"/>
                    </a:ext>
                  </a:extLst>
                </p14:cNvPr>
                <p14:cNvContentPartPr/>
                <p14:nvPr/>
              </p14:nvContentPartPr>
              <p14:xfrm>
                <a:off x="8020080" y="3489943"/>
                <a:ext cx="157680" cy="2559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B61540F-221B-7A57-4712-193C4876343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8013960" y="3483823"/>
                  <a:ext cx="169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C0EB0FEA-84DA-1397-97BA-8C673D7EEF08}"/>
                    </a:ext>
                  </a:extLst>
                </p14:cNvPr>
                <p14:cNvContentPartPr/>
                <p14:nvPr/>
              </p14:nvContentPartPr>
              <p14:xfrm>
                <a:off x="8208360" y="3359623"/>
                <a:ext cx="275040" cy="2556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C0EB0FEA-84DA-1397-97BA-8C673D7EEF0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202240" y="3353503"/>
                  <a:ext cx="2872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A7145F2-94EF-1173-4D95-BB2EFA356350}"/>
                    </a:ext>
                  </a:extLst>
                </p14:cNvPr>
                <p14:cNvContentPartPr/>
                <p14:nvPr/>
              </p14:nvContentPartPr>
              <p14:xfrm>
                <a:off x="8601840" y="3208423"/>
                <a:ext cx="159840" cy="1155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A7145F2-94EF-1173-4D95-BB2EFA35635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595720" y="3202303"/>
                  <a:ext cx="172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23CF6D5B-991C-3B1D-AAF3-5A887842C32E}"/>
                    </a:ext>
                  </a:extLst>
                </p14:cNvPr>
                <p14:cNvContentPartPr/>
                <p14:nvPr/>
              </p14:nvContentPartPr>
              <p14:xfrm>
                <a:off x="8622360" y="3277183"/>
                <a:ext cx="162000" cy="12744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23CF6D5B-991C-3B1D-AAF3-5A887842C32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616240" y="3271063"/>
                  <a:ext cx="1742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6F2C9DA6-C034-7BEE-46C7-E39CBFEBEE39}"/>
                    </a:ext>
                  </a:extLst>
                </p14:cNvPr>
                <p14:cNvContentPartPr/>
                <p14:nvPr/>
              </p14:nvContentPartPr>
              <p14:xfrm>
                <a:off x="8899200" y="3046423"/>
                <a:ext cx="150120" cy="1818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6F2C9DA6-C034-7BEE-46C7-E39CBFEBEE39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893080" y="3040303"/>
                  <a:ext cx="1623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6BEE3550-2CEF-1D1A-C8FB-019D14BB1C76}"/>
                    </a:ext>
                  </a:extLst>
                </p14:cNvPr>
                <p14:cNvContentPartPr/>
                <p14:nvPr/>
              </p14:nvContentPartPr>
              <p14:xfrm>
                <a:off x="8914320" y="2945263"/>
                <a:ext cx="106920" cy="723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6BEE3550-2CEF-1D1A-C8FB-019D14BB1C7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908200" y="2939143"/>
                  <a:ext cx="1191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18B37E5E-C84D-C7C5-9598-BC2060DA20C4}"/>
                    </a:ext>
                  </a:extLst>
                </p14:cNvPr>
                <p14:cNvContentPartPr/>
                <p14:nvPr/>
              </p14:nvContentPartPr>
              <p14:xfrm>
                <a:off x="9137520" y="2767783"/>
                <a:ext cx="378000" cy="3348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18B37E5E-C84D-C7C5-9598-BC2060DA20C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131400" y="2761663"/>
                  <a:ext cx="39024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8FB38108-237B-BAB4-D5F3-7E2C15455D4D}"/>
                    </a:ext>
                  </a:extLst>
                </p14:cNvPr>
                <p14:cNvContentPartPr/>
                <p14:nvPr/>
              </p14:nvContentPartPr>
              <p14:xfrm>
                <a:off x="9181080" y="3302383"/>
                <a:ext cx="132120" cy="2667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8FB38108-237B-BAB4-D5F3-7E2C15455D4D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174960" y="3296263"/>
                  <a:ext cx="144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AFF0E603-7290-92B4-F734-E5A520E53D56}"/>
                    </a:ext>
                  </a:extLst>
                </p14:cNvPr>
                <p14:cNvContentPartPr/>
                <p14:nvPr/>
              </p14:nvContentPartPr>
              <p14:xfrm>
                <a:off x="9153360" y="3294103"/>
                <a:ext cx="314280" cy="1461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AFF0E603-7290-92B4-F734-E5A520E53D5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147240" y="3287983"/>
                  <a:ext cx="326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C786ED83-6D64-431B-6123-02EB0957302F}"/>
                    </a:ext>
                  </a:extLst>
                </p14:cNvPr>
                <p14:cNvContentPartPr/>
                <p14:nvPr/>
              </p14:nvContentPartPr>
              <p14:xfrm>
                <a:off x="9414360" y="3132103"/>
                <a:ext cx="238320" cy="1605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C786ED83-6D64-431B-6123-02EB0957302F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408240" y="3125983"/>
                  <a:ext cx="250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A89E37C-14A0-5553-813C-7F6671EBF1BA}"/>
                    </a:ext>
                  </a:extLst>
                </p14:cNvPr>
                <p14:cNvContentPartPr/>
                <p14:nvPr/>
              </p14:nvContentPartPr>
              <p14:xfrm>
                <a:off x="9629640" y="2998183"/>
                <a:ext cx="244440" cy="2512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A89E37C-14A0-5553-813C-7F6671EBF1B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623520" y="2992063"/>
                  <a:ext cx="256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5264F015-C9F1-6FCF-5E53-2DC6E1E55461}"/>
                    </a:ext>
                  </a:extLst>
                </p14:cNvPr>
                <p14:cNvContentPartPr/>
                <p14:nvPr/>
              </p14:nvContentPartPr>
              <p14:xfrm>
                <a:off x="9895320" y="2933743"/>
                <a:ext cx="132120" cy="950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5264F015-C9F1-6FCF-5E53-2DC6E1E5546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9889200" y="2927623"/>
                  <a:ext cx="1443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9585B29A-BACE-90DA-C1B4-2F9C4597F9E6}"/>
                    </a:ext>
                  </a:extLst>
                </p14:cNvPr>
                <p14:cNvContentPartPr/>
                <p14:nvPr/>
              </p14:nvContentPartPr>
              <p14:xfrm>
                <a:off x="9933480" y="2746543"/>
                <a:ext cx="275760" cy="2001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9585B29A-BACE-90DA-C1B4-2F9C4597F9E6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9927360" y="2740423"/>
                  <a:ext cx="288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FEEBE89C-1E86-902A-E83E-5E5686B74270}"/>
                    </a:ext>
                  </a:extLst>
                </p14:cNvPr>
                <p14:cNvContentPartPr/>
                <p14:nvPr/>
              </p14:nvContentPartPr>
              <p14:xfrm>
                <a:off x="9614160" y="3184303"/>
                <a:ext cx="69120" cy="7272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FEEBE89C-1E86-902A-E83E-5E5686B7427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9608040" y="3178183"/>
                  <a:ext cx="813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8137F304-05B0-AE8E-138F-D0212D14B76C}"/>
                    </a:ext>
                  </a:extLst>
                </p14:cNvPr>
                <p14:cNvContentPartPr/>
                <p14:nvPr/>
              </p14:nvContentPartPr>
              <p14:xfrm>
                <a:off x="9883080" y="3385543"/>
                <a:ext cx="102600" cy="1458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8137F304-05B0-AE8E-138F-D0212D14B76C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876960" y="3379423"/>
                  <a:ext cx="114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FEA0C30-36BE-C18C-A6AD-FE7FB4703EDD}"/>
                    </a:ext>
                  </a:extLst>
                </p14:cNvPr>
                <p14:cNvContentPartPr/>
                <p14:nvPr/>
              </p14:nvContentPartPr>
              <p14:xfrm>
                <a:off x="9816480" y="3278623"/>
                <a:ext cx="280440" cy="3333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FEA0C30-36BE-C18C-A6AD-FE7FB4703ED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9810360" y="3272503"/>
                  <a:ext cx="2926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CEA2CEC1-ACB9-CCDB-5011-41BAE102C58E}"/>
                    </a:ext>
                  </a:extLst>
                </p14:cNvPr>
                <p14:cNvContentPartPr/>
                <p14:nvPr/>
              </p14:nvContentPartPr>
              <p14:xfrm>
                <a:off x="10068480" y="3263503"/>
                <a:ext cx="229680" cy="16452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CEA2CEC1-ACB9-CCDB-5011-41BAE102C58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062360" y="3257383"/>
                  <a:ext cx="2419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FE07B9C-65DF-AF61-50C3-872D25F8EC76}"/>
                    </a:ext>
                  </a:extLst>
                </p14:cNvPr>
                <p14:cNvContentPartPr/>
                <p14:nvPr/>
              </p14:nvContentPartPr>
              <p14:xfrm>
                <a:off x="10309320" y="3167023"/>
                <a:ext cx="83160" cy="2386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FE07B9C-65DF-AF61-50C3-872D25F8EC76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303200" y="3160903"/>
                  <a:ext cx="95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F7C6898-9C10-F1FF-995E-2646E139B655}"/>
                    </a:ext>
                  </a:extLst>
                </p14:cNvPr>
                <p14:cNvContentPartPr/>
                <p14:nvPr/>
              </p14:nvContentPartPr>
              <p14:xfrm>
                <a:off x="10405800" y="2912143"/>
                <a:ext cx="189360" cy="27396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F7C6898-9C10-F1FF-995E-2646E139B65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399680" y="2906023"/>
                  <a:ext cx="201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7C39FF5C-9BC5-050A-3515-40EC4FDB084F}"/>
                    </a:ext>
                  </a:extLst>
                </p14:cNvPr>
                <p14:cNvContentPartPr/>
                <p14:nvPr/>
              </p14:nvContentPartPr>
              <p14:xfrm>
                <a:off x="10594440" y="2938783"/>
                <a:ext cx="117360" cy="928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7C39FF5C-9BC5-050A-3515-40EC4FDB084F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0588320" y="2932663"/>
                  <a:ext cx="1296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39FF53BB-5315-02CD-34E5-CCF7A2CDB091}"/>
                    </a:ext>
                  </a:extLst>
                </p14:cNvPr>
                <p14:cNvContentPartPr/>
                <p14:nvPr/>
              </p14:nvContentPartPr>
              <p14:xfrm>
                <a:off x="10473480" y="3409663"/>
                <a:ext cx="168840" cy="3063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39FF53BB-5315-02CD-34E5-CCF7A2CDB09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467360" y="3403543"/>
                  <a:ext cx="1810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349CA0F6-5912-4928-AA47-E651AD6166B5}"/>
                    </a:ext>
                  </a:extLst>
                </p14:cNvPr>
                <p14:cNvContentPartPr/>
                <p14:nvPr/>
              </p14:nvContentPartPr>
              <p14:xfrm>
                <a:off x="10701720" y="3220663"/>
                <a:ext cx="321120" cy="3250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349CA0F6-5912-4928-AA47-E651AD6166B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695600" y="3214543"/>
                  <a:ext cx="3333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3ADD84BD-C09A-0939-4AF3-F604D7A3D40E}"/>
                    </a:ext>
                  </a:extLst>
                </p14:cNvPr>
                <p14:cNvContentPartPr/>
                <p14:nvPr/>
              </p14:nvContentPartPr>
              <p14:xfrm>
                <a:off x="11053800" y="3041383"/>
                <a:ext cx="181080" cy="1821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3ADD84BD-C09A-0939-4AF3-F604D7A3D40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1047680" y="3035263"/>
                  <a:ext cx="193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6AE74BFB-563D-6E6C-EC6A-3813E4A8F39A}"/>
                    </a:ext>
                  </a:extLst>
                </p14:cNvPr>
                <p14:cNvContentPartPr/>
                <p14:nvPr/>
              </p14:nvContentPartPr>
              <p14:xfrm>
                <a:off x="11209680" y="2952103"/>
                <a:ext cx="88560" cy="2044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6AE74BFB-563D-6E6C-EC6A-3813E4A8F39A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1203560" y="2945983"/>
                  <a:ext cx="100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DE0D2360-D6AE-8455-1C05-1F2FE8892482}"/>
                    </a:ext>
                  </a:extLst>
                </p14:cNvPr>
                <p14:cNvContentPartPr/>
                <p14:nvPr/>
              </p14:nvContentPartPr>
              <p14:xfrm>
                <a:off x="11293560" y="2872183"/>
                <a:ext cx="177480" cy="1562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DE0D2360-D6AE-8455-1C05-1F2FE889248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1287440" y="2866063"/>
                  <a:ext cx="1897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1C609D1E-5BF0-397F-41A5-A9F28FA44564}"/>
                    </a:ext>
                  </a:extLst>
                </p14:cNvPr>
                <p14:cNvContentPartPr/>
                <p14:nvPr/>
              </p14:nvContentPartPr>
              <p14:xfrm>
                <a:off x="10965600" y="3663103"/>
                <a:ext cx="48600" cy="24300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1C609D1E-5BF0-397F-41A5-A9F28FA44564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959480" y="3656983"/>
                  <a:ext cx="608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9F24961-BE8A-30C7-5499-CA5F2E1C5F62}"/>
                    </a:ext>
                  </a:extLst>
                </p14:cNvPr>
                <p14:cNvContentPartPr/>
                <p14:nvPr/>
              </p14:nvContentPartPr>
              <p14:xfrm>
                <a:off x="10989000" y="3658783"/>
                <a:ext cx="155880" cy="2466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9F24961-BE8A-30C7-5499-CA5F2E1C5F6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982880" y="3652663"/>
                  <a:ext cx="168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D54023C0-FD1C-285A-0421-D77F5D8F9BA1}"/>
                    </a:ext>
                  </a:extLst>
                </p14:cNvPr>
                <p14:cNvContentPartPr/>
                <p14:nvPr/>
              </p14:nvContentPartPr>
              <p14:xfrm>
                <a:off x="11157120" y="3533863"/>
                <a:ext cx="193320" cy="2437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D54023C0-FD1C-285A-0421-D77F5D8F9BA1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1151000" y="3527743"/>
                  <a:ext cx="205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4F309F1-F0D3-4794-3A97-9E98B4521E96}"/>
                    </a:ext>
                  </a:extLst>
                </p14:cNvPr>
                <p14:cNvContentPartPr/>
                <p14:nvPr/>
              </p14:nvContentPartPr>
              <p14:xfrm>
                <a:off x="11401920" y="3487783"/>
                <a:ext cx="106200" cy="1720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4F309F1-F0D3-4794-3A97-9E98B4521E96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1395800" y="3481663"/>
                  <a:ext cx="118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D0F8AAD6-2684-EB4B-9794-23845421A622}"/>
                    </a:ext>
                  </a:extLst>
                </p14:cNvPr>
                <p14:cNvContentPartPr/>
                <p14:nvPr/>
              </p14:nvContentPartPr>
              <p14:xfrm>
                <a:off x="11559240" y="3224263"/>
                <a:ext cx="137520" cy="2570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D0F8AAD6-2684-EB4B-9794-23845421A62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553120" y="3218143"/>
                  <a:ext cx="149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89FAC3D5-0DD9-4D50-8EEB-46B5CCFE66F5}"/>
                    </a:ext>
                  </a:extLst>
                </p14:cNvPr>
                <p14:cNvContentPartPr/>
                <p14:nvPr/>
              </p14:nvContentPartPr>
              <p14:xfrm>
                <a:off x="11570760" y="3503983"/>
                <a:ext cx="185400" cy="1620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89FAC3D5-0DD9-4D50-8EEB-46B5CCFE66F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564640" y="3497863"/>
                  <a:ext cx="197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239483A5-3830-FA2C-6228-AFBEEB406EC0}"/>
                    </a:ext>
                  </a:extLst>
                </p14:cNvPr>
                <p14:cNvContentPartPr/>
                <p14:nvPr/>
              </p14:nvContentPartPr>
              <p14:xfrm>
                <a:off x="11585520" y="3190063"/>
                <a:ext cx="210960" cy="1472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239483A5-3830-FA2C-6228-AFBEEB406EC0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579400" y="3183943"/>
                  <a:ext cx="223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7446F0F3-69AB-76DB-1BD2-139F77AA09FD}"/>
                    </a:ext>
                  </a:extLst>
                </p14:cNvPr>
                <p14:cNvContentPartPr/>
                <p14:nvPr/>
              </p14:nvContentPartPr>
              <p14:xfrm>
                <a:off x="11847240" y="3155143"/>
                <a:ext cx="167040" cy="3459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7446F0F3-69AB-76DB-1BD2-139F77AA09FD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841120" y="3149023"/>
                  <a:ext cx="1792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B732E74-8CB5-D4EB-D195-7AF87FED30B2}"/>
                    </a:ext>
                  </a:extLst>
                </p14:cNvPr>
                <p14:cNvContentPartPr/>
                <p14:nvPr/>
              </p14:nvContentPartPr>
              <p14:xfrm>
                <a:off x="11667960" y="3453223"/>
                <a:ext cx="4680" cy="302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B732E74-8CB5-D4EB-D195-7AF87FED30B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661840" y="3447103"/>
                  <a:ext cx="16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2805B332-6DCE-C85F-3A41-727708EE29C9}"/>
                    </a:ext>
                  </a:extLst>
                </p14:cNvPr>
                <p14:cNvContentPartPr/>
                <p14:nvPr/>
              </p14:nvContentPartPr>
              <p14:xfrm>
                <a:off x="11639520" y="3534223"/>
                <a:ext cx="124560" cy="1508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2805B332-6DCE-C85F-3A41-727708EE29C9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633400" y="3528103"/>
                  <a:ext cx="136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544412C7-CF8C-BA9B-59BA-35EB1FB11C67}"/>
                    </a:ext>
                  </a:extLst>
                </p14:cNvPr>
                <p14:cNvContentPartPr/>
                <p14:nvPr/>
              </p14:nvContentPartPr>
              <p14:xfrm>
                <a:off x="5477040" y="2500303"/>
                <a:ext cx="40320" cy="1051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544412C7-CF8C-BA9B-59BA-35EB1FB11C6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470920" y="2494183"/>
                  <a:ext cx="52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4D51E29-60E1-D557-7B35-DFD2A3C2A8F5}"/>
                    </a:ext>
                  </a:extLst>
                </p14:cNvPr>
                <p14:cNvContentPartPr/>
                <p14:nvPr/>
              </p14:nvContentPartPr>
              <p14:xfrm>
                <a:off x="5415480" y="2364943"/>
                <a:ext cx="251280" cy="19008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4D51E29-60E1-D557-7B35-DFD2A3C2A8F5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409360" y="2358823"/>
                  <a:ext cx="2635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286DC02A-2B4E-2CB3-62B9-E71CAC579548}"/>
                    </a:ext>
                  </a:extLst>
                </p14:cNvPr>
                <p14:cNvContentPartPr/>
                <p14:nvPr/>
              </p14:nvContentPartPr>
              <p14:xfrm>
                <a:off x="5614200" y="2357743"/>
                <a:ext cx="141480" cy="1933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286DC02A-2B4E-2CB3-62B9-E71CAC579548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608080" y="2351623"/>
                  <a:ext cx="153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3B279ED1-5742-11F7-6A58-7C165CFBC43E}"/>
                    </a:ext>
                  </a:extLst>
                </p14:cNvPr>
                <p14:cNvContentPartPr/>
                <p14:nvPr/>
              </p14:nvContentPartPr>
              <p14:xfrm>
                <a:off x="5782320" y="2343343"/>
                <a:ext cx="82440" cy="1674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3B279ED1-5742-11F7-6A58-7C165CFBC43E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776200" y="2337223"/>
                  <a:ext cx="94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047E23D8-9A69-6134-9239-C4C1B5A39CC6}"/>
                    </a:ext>
                  </a:extLst>
                </p14:cNvPr>
                <p14:cNvContentPartPr/>
                <p14:nvPr/>
              </p14:nvContentPartPr>
              <p14:xfrm>
                <a:off x="5677560" y="2659063"/>
                <a:ext cx="101160" cy="1756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047E23D8-9A69-6134-9239-C4C1B5A39CC6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671440" y="2652943"/>
                  <a:ext cx="113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0873782-AE78-7BFA-A858-EFCE76356372}"/>
                    </a:ext>
                  </a:extLst>
                </p14:cNvPr>
                <p14:cNvContentPartPr/>
                <p14:nvPr/>
              </p14:nvContentPartPr>
              <p14:xfrm>
                <a:off x="5711040" y="2571223"/>
                <a:ext cx="222840" cy="15804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0873782-AE78-7BFA-A858-EFCE7635637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704920" y="2565103"/>
                  <a:ext cx="2350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B873985-F634-ECE6-19FF-25ADD54E2901}"/>
                    </a:ext>
                  </a:extLst>
                </p14:cNvPr>
                <p14:cNvContentPartPr/>
                <p14:nvPr/>
              </p14:nvContentPartPr>
              <p14:xfrm>
                <a:off x="2562120" y="2759863"/>
                <a:ext cx="47880" cy="3052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B873985-F634-ECE6-19FF-25ADD54E290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556000" y="2753743"/>
                  <a:ext cx="601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9B608791-8F24-8C92-8218-392B4BBE15C3}"/>
                    </a:ext>
                  </a:extLst>
                </p14:cNvPr>
                <p14:cNvContentPartPr/>
                <p14:nvPr/>
              </p14:nvContentPartPr>
              <p14:xfrm>
                <a:off x="2514960" y="2666623"/>
                <a:ext cx="130320" cy="2048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9B608791-8F24-8C92-8218-392B4BBE15C3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508840" y="2660503"/>
                  <a:ext cx="142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F9F3FB8-BBBE-52C2-A8AE-994293FF7AC2}"/>
                    </a:ext>
                  </a:extLst>
                </p14:cNvPr>
                <p14:cNvContentPartPr/>
                <p14:nvPr/>
              </p14:nvContentPartPr>
              <p14:xfrm>
                <a:off x="963360" y="2813143"/>
                <a:ext cx="29520" cy="2664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F9F3FB8-BBBE-52C2-A8AE-994293FF7AC2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957240" y="2807023"/>
                  <a:ext cx="41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8419E491-BDC5-B382-AC41-32DA2A17D0D5}"/>
                    </a:ext>
                  </a:extLst>
                </p14:cNvPr>
                <p14:cNvContentPartPr/>
                <p14:nvPr/>
              </p14:nvContentPartPr>
              <p14:xfrm>
                <a:off x="897840" y="2703343"/>
                <a:ext cx="120240" cy="1054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8419E491-BDC5-B382-AC41-32DA2A17D0D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891720" y="2697223"/>
                  <a:ext cx="132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A0D3929E-1C25-3BA9-3AE4-34C5A093D9C3}"/>
                    </a:ext>
                  </a:extLst>
                </p14:cNvPr>
                <p14:cNvContentPartPr/>
                <p14:nvPr/>
              </p14:nvContentPartPr>
              <p14:xfrm>
                <a:off x="1370160" y="2640343"/>
                <a:ext cx="327600" cy="5662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A0D3929E-1C25-3BA9-3AE4-34C5A093D9C3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364040" y="2634223"/>
                  <a:ext cx="33984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5FABE47-95EE-0F38-50B0-C561548C55AA}"/>
                    </a:ext>
                  </a:extLst>
                </p14:cNvPr>
                <p14:cNvContentPartPr/>
                <p14:nvPr/>
              </p14:nvContentPartPr>
              <p14:xfrm>
                <a:off x="5982480" y="4779823"/>
                <a:ext cx="150120" cy="684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5FABE47-95EE-0F38-50B0-C561548C55A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5976360" y="4773703"/>
                  <a:ext cx="162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BF3376A8-CA26-058C-1FCC-76637D772AB3}"/>
                    </a:ext>
                  </a:extLst>
                </p14:cNvPr>
                <p14:cNvContentPartPr/>
                <p14:nvPr/>
              </p14:nvContentPartPr>
              <p14:xfrm>
                <a:off x="6028920" y="4663543"/>
                <a:ext cx="232920" cy="2570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BF3376A8-CA26-058C-1FCC-76637D772AB3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022800" y="4657423"/>
                  <a:ext cx="2451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4B8BCB0E-FBE9-226D-BBC9-65DA2B1A31C8}"/>
                    </a:ext>
                  </a:extLst>
                </p14:cNvPr>
                <p14:cNvContentPartPr/>
                <p14:nvPr/>
              </p14:nvContentPartPr>
              <p14:xfrm>
                <a:off x="4187160" y="5054863"/>
                <a:ext cx="88560" cy="1465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4B8BCB0E-FBE9-226D-BBC9-65DA2B1A31C8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181040" y="5048743"/>
                  <a:ext cx="100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022D585-DE0C-250B-06D6-CA0E9351D12B}"/>
                    </a:ext>
                  </a:extLst>
                </p14:cNvPr>
                <p14:cNvContentPartPr/>
                <p14:nvPr/>
              </p14:nvContentPartPr>
              <p14:xfrm>
                <a:off x="4341600" y="5049463"/>
                <a:ext cx="73440" cy="1202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022D585-DE0C-250B-06D6-CA0E9351D12B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4335480" y="5043343"/>
                  <a:ext cx="85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BC0F7F5-F15D-3E55-0E41-82CC59361E3A}"/>
                    </a:ext>
                  </a:extLst>
                </p14:cNvPr>
                <p14:cNvContentPartPr/>
                <p14:nvPr/>
              </p14:nvContentPartPr>
              <p14:xfrm>
                <a:off x="4502880" y="5001583"/>
                <a:ext cx="110520" cy="1281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BC0F7F5-F15D-3E55-0E41-82CC59361E3A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4496760" y="4995463"/>
                  <a:ext cx="122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9DFE2A9-B1D2-EC6F-FEE1-6573CB3F6A5B}"/>
                    </a:ext>
                  </a:extLst>
                </p14:cNvPr>
                <p14:cNvContentPartPr/>
                <p14:nvPr/>
              </p14:nvContentPartPr>
              <p14:xfrm>
                <a:off x="4142160" y="5163583"/>
                <a:ext cx="537120" cy="1944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9DFE2A9-B1D2-EC6F-FEE1-6573CB3F6A5B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136040" y="5157463"/>
                  <a:ext cx="549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234D6BF3-4A6B-E483-436A-61380C6591ED}"/>
                    </a:ext>
                  </a:extLst>
                </p14:cNvPr>
                <p14:cNvContentPartPr/>
                <p14:nvPr/>
              </p14:nvContentPartPr>
              <p14:xfrm>
                <a:off x="4168080" y="5339983"/>
                <a:ext cx="142560" cy="1832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234D6BF3-4A6B-E483-436A-61380C6591ED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161960" y="5333863"/>
                  <a:ext cx="154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957A573-86E5-7C2C-FC9B-AA3711AC7E98}"/>
                    </a:ext>
                  </a:extLst>
                </p14:cNvPr>
                <p14:cNvContentPartPr/>
                <p14:nvPr/>
              </p14:nvContentPartPr>
              <p14:xfrm>
                <a:off x="4358520" y="5402263"/>
                <a:ext cx="86400" cy="432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957A573-86E5-7C2C-FC9B-AA3711AC7E98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352400" y="5396143"/>
                  <a:ext cx="98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DDBBD8F6-7C4C-7C89-93E7-8A5F7DD5AC97}"/>
                    </a:ext>
                  </a:extLst>
                </p14:cNvPr>
                <p14:cNvContentPartPr/>
                <p14:nvPr/>
              </p14:nvContentPartPr>
              <p14:xfrm>
                <a:off x="4528440" y="5295343"/>
                <a:ext cx="126000" cy="1868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DDBBD8F6-7C4C-7C89-93E7-8A5F7DD5AC97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522320" y="5289223"/>
                  <a:ext cx="138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745292F2-C224-92F9-661D-1BD4DB47C69F}"/>
                    </a:ext>
                  </a:extLst>
                </p14:cNvPr>
                <p14:cNvContentPartPr/>
                <p14:nvPr/>
              </p14:nvContentPartPr>
              <p14:xfrm>
                <a:off x="4676040" y="5112823"/>
                <a:ext cx="326520" cy="3024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745292F2-C224-92F9-661D-1BD4DB47C69F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669920" y="5106703"/>
                  <a:ext cx="33876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58A10532-00EF-64DC-F3AE-01E6D258D7E1}"/>
                    </a:ext>
                  </a:extLst>
                </p14:cNvPr>
                <p14:cNvContentPartPr/>
                <p14:nvPr/>
              </p14:nvContentPartPr>
              <p14:xfrm>
                <a:off x="5110560" y="4939303"/>
                <a:ext cx="151920" cy="2556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58A10532-00EF-64DC-F3AE-01E6D258D7E1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5104440" y="4933183"/>
                  <a:ext cx="1641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549C6F47-7E16-0C2B-5C68-1D5DECC052EA}"/>
                    </a:ext>
                  </a:extLst>
                </p14:cNvPr>
                <p14:cNvContentPartPr/>
                <p14:nvPr/>
              </p14:nvContentPartPr>
              <p14:xfrm>
                <a:off x="5328360" y="4946143"/>
                <a:ext cx="105120" cy="1738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549C6F47-7E16-0C2B-5C68-1D5DECC052EA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5322240" y="4940023"/>
                  <a:ext cx="117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D2938F8-CC46-2CA8-BD55-94026D63A151}"/>
                    </a:ext>
                  </a:extLst>
                </p14:cNvPr>
                <p14:cNvContentPartPr/>
                <p14:nvPr/>
              </p14:nvContentPartPr>
              <p14:xfrm>
                <a:off x="5478480" y="4889623"/>
                <a:ext cx="142920" cy="1800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D2938F8-CC46-2CA8-BD55-94026D63A151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5472360" y="4883503"/>
                  <a:ext cx="155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8EC9C652-718D-E5BC-5FB7-66FA66B6A1F5}"/>
                    </a:ext>
                  </a:extLst>
                </p14:cNvPr>
                <p14:cNvContentPartPr/>
                <p14:nvPr/>
              </p14:nvContentPartPr>
              <p14:xfrm>
                <a:off x="5715360" y="4830223"/>
                <a:ext cx="120960" cy="1875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8EC9C652-718D-E5BC-5FB7-66FA66B6A1F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709240" y="4824103"/>
                  <a:ext cx="1332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86DF7A7-72AB-C737-575F-5619E5319664}"/>
                    </a:ext>
                  </a:extLst>
                </p14:cNvPr>
                <p14:cNvContentPartPr/>
                <p14:nvPr/>
              </p14:nvContentPartPr>
              <p14:xfrm>
                <a:off x="843480" y="5620063"/>
                <a:ext cx="85320" cy="687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86DF7A7-72AB-C737-575F-5619E5319664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837360" y="5613943"/>
                  <a:ext cx="97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A2F7302-6F3D-43C3-8BDB-D9C62B615255}"/>
                    </a:ext>
                  </a:extLst>
                </p14:cNvPr>
                <p14:cNvContentPartPr/>
                <p14:nvPr/>
              </p14:nvContentPartPr>
              <p14:xfrm>
                <a:off x="937440" y="5587663"/>
                <a:ext cx="20880" cy="2394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A2F7302-6F3D-43C3-8BDB-D9C62B615255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931320" y="5581543"/>
                  <a:ext cx="33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103FEC5-D920-9741-9F3A-7DE38C427C95}"/>
                    </a:ext>
                  </a:extLst>
                </p14:cNvPr>
                <p14:cNvContentPartPr/>
                <p14:nvPr/>
              </p14:nvContentPartPr>
              <p14:xfrm>
                <a:off x="1102680" y="5617543"/>
                <a:ext cx="125280" cy="1296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103FEC5-D920-9741-9F3A-7DE38C427C95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96560" y="5611423"/>
                  <a:ext cx="137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D3FFAF3-F101-7BCD-FD26-FF683B3EEF73}"/>
                    </a:ext>
                  </a:extLst>
                </p14:cNvPr>
                <p14:cNvContentPartPr/>
                <p14:nvPr/>
              </p14:nvContentPartPr>
              <p14:xfrm>
                <a:off x="1107000" y="5519983"/>
                <a:ext cx="280440" cy="2178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D3FFAF3-F101-7BCD-FD26-FF683B3EEF73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00880" y="5513863"/>
                  <a:ext cx="292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D6E14085-C9B0-E3BB-7DCD-80F886A27380}"/>
                    </a:ext>
                  </a:extLst>
                </p14:cNvPr>
                <p14:cNvContentPartPr/>
                <p14:nvPr/>
              </p14:nvContentPartPr>
              <p14:xfrm>
                <a:off x="1490400" y="5539063"/>
                <a:ext cx="73080" cy="1324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D6E14085-C9B0-E3BB-7DCD-80F886A27380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484280" y="5532943"/>
                  <a:ext cx="85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A11BDA85-363E-2FF9-BEDB-70F349804B86}"/>
                    </a:ext>
                  </a:extLst>
                </p14:cNvPr>
                <p14:cNvContentPartPr/>
                <p14:nvPr/>
              </p14:nvContentPartPr>
              <p14:xfrm>
                <a:off x="1632600" y="5526103"/>
                <a:ext cx="100080" cy="13752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A11BDA85-363E-2FF9-BEDB-70F349804B86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626480" y="5519983"/>
                  <a:ext cx="1123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EBFFA478-9522-A5B2-104A-CA1BCB7878A2}"/>
                    </a:ext>
                  </a:extLst>
                </p14:cNvPr>
                <p14:cNvContentPartPr/>
                <p14:nvPr/>
              </p14:nvContentPartPr>
              <p14:xfrm>
                <a:off x="1846440" y="5544463"/>
                <a:ext cx="164520" cy="252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EBFFA478-9522-A5B2-104A-CA1BCB7878A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840320" y="5538343"/>
                  <a:ext cx="176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6F3DE029-EB6E-45E4-20EF-42BCD5ABB80D}"/>
                    </a:ext>
                  </a:extLst>
                </p14:cNvPr>
                <p14:cNvContentPartPr/>
                <p14:nvPr/>
              </p14:nvContentPartPr>
              <p14:xfrm>
                <a:off x="2125440" y="5436823"/>
                <a:ext cx="92880" cy="1540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6F3DE029-EB6E-45E4-20EF-42BCD5ABB80D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119320" y="5430703"/>
                  <a:ext cx="105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56A7B87-CA8A-0F64-F6BB-4416F83A8831}"/>
                    </a:ext>
                  </a:extLst>
                </p14:cNvPr>
                <p14:cNvContentPartPr/>
                <p14:nvPr/>
              </p14:nvContentPartPr>
              <p14:xfrm>
                <a:off x="2266200" y="5577943"/>
                <a:ext cx="6480" cy="1332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56A7B87-CA8A-0F64-F6BB-4416F83A8831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260080" y="5571823"/>
                  <a:ext cx="18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25ED63D-A0D2-4356-21FD-BAA9236F92D2}"/>
                    </a:ext>
                  </a:extLst>
                </p14:cNvPr>
                <p14:cNvContentPartPr/>
                <p14:nvPr/>
              </p14:nvContentPartPr>
              <p14:xfrm>
                <a:off x="2313360" y="5381383"/>
                <a:ext cx="99720" cy="1890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25ED63D-A0D2-4356-21FD-BAA9236F92D2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2307240" y="5375263"/>
                  <a:ext cx="111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6A899F25-FC3C-57C5-5ED9-7C5CD243F9E0}"/>
                    </a:ext>
                  </a:extLst>
                </p14:cNvPr>
                <p14:cNvContentPartPr/>
                <p14:nvPr/>
              </p14:nvContentPartPr>
              <p14:xfrm>
                <a:off x="2458440" y="5442583"/>
                <a:ext cx="91800" cy="21888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6A899F25-FC3C-57C5-5ED9-7C5CD243F9E0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2452320" y="5436463"/>
                  <a:ext cx="1040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F8A6BED3-F9FE-FA77-7492-BFA1EB5EE448}"/>
                    </a:ext>
                  </a:extLst>
                </p14:cNvPr>
                <p14:cNvContentPartPr/>
                <p14:nvPr/>
              </p14:nvContentPartPr>
              <p14:xfrm>
                <a:off x="2842920" y="5359423"/>
                <a:ext cx="171720" cy="147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F8A6BED3-F9FE-FA77-7492-BFA1EB5EE448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2836800" y="5353303"/>
                  <a:ext cx="183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94724584-20EC-B795-9752-F440A44C90A2}"/>
                    </a:ext>
                  </a:extLst>
                </p14:cNvPr>
                <p14:cNvContentPartPr/>
                <p14:nvPr/>
              </p14:nvContentPartPr>
              <p14:xfrm>
                <a:off x="2892960" y="5304343"/>
                <a:ext cx="262440" cy="2221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94724584-20EC-B795-9752-F440A44C90A2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2886840" y="5298223"/>
                  <a:ext cx="2746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B27A25F-096C-066F-A096-4116E64F301C}"/>
                    </a:ext>
                  </a:extLst>
                </p14:cNvPr>
                <p14:cNvContentPartPr/>
                <p14:nvPr/>
              </p14:nvContentPartPr>
              <p14:xfrm>
                <a:off x="3442680" y="5317663"/>
                <a:ext cx="91800" cy="770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B27A25F-096C-066F-A096-4116E64F301C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3436560" y="5311543"/>
                  <a:ext cx="104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C95FA823-BF2A-71BD-AC05-DD4ED30FF5A4}"/>
                    </a:ext>
                  </a:extLst>
                </p14:cNvPr>
                <p14:cNvContentPartPr/>
                <p14:nvPr/>
              </p14:nvContentPartPr>
              <p14:xfrm>
                <a:off x="3557520" y="5283103"/>
                <a:ext cx="23040" cy="2376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C95FA823-BF2A-71BD-AC05-DD4ED30FF5A4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3551400" y="5276983"/>
                  <a:ext cx="352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64480C33-F5DC-912C-7D5B-E87C796E7DC1}"/>
                    </a:ext>
                  </a:extLst>
                </p14:cNvPr>
                <p14:cNvContentPartPr/>
                <p14:nvPr/>
              </p14:nvContentPartPr>
              <p14:xfrm>
                <a:off x="3738600" y="5299303"/>
                <a:ext cx="171720" cy="1944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64480C33-F5DC-912C-7D5B-E87C796E7DC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3732480" y="5293183"/>
                  <a:ext cx="183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7F1147FB-1E08-1444-CE3B-2181F91CC1CA}"/>
                    </a:ext>
                  </a:extLst>
                </p14:cNvPr>
                <p14:cNvContentPartPr/>
                <p14:nvPr/>
              </p14:nvContentPartPr>
              <p14:xfrm>
                <a:off x="3753000" y="5376343"/>
                <a:ext cx="167760" cy="2700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7F1147FB-1E08-1444-CE3B-2181F91CC1CA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3746880" y="5370223"/>
                  <a:ext cx="180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A2C38E33-6DDD-04AB-E004-5F6CAA3C5DBA}"/>
                    </a:ext>
                  </a:extLst>
                </p14:cNvPr>
                <p14:cNvContentPartPr/>
                <p14:nvPr/>
              </p14:nvContentPartPr>
              <p14:xfrm>
                <a:off x="803880" y="6149263"/>
                <a:ext cx="119160" cy="2725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A2C38E33-6DDD-04AB-E004-5F6CAA3C5DBA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97760" y="6143143"/>
                  <a:ext cx="1314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77E70E0F-262B-A2DC-F962-42B5B5E099A1}"/>
                    </a:ext>
                  </a:extLst>
                </p14:cNvPr>
                <p14:cNvContentPartPr/>
                <p14:nvPr/>
              </p14:nvContentPartPr>
              <p14:xfrm>
                <a:off x="840600" y="6368503"/>
                <a:ext cx="108000" cy="770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77E70E0F-262B-A2DC-F962-42B5B5E099A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34480" y="6362383"/>
                  <a:ext cx="1202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6634C4B6-B5EB-2836-57D3-A4CB1E8D56D7}"/>
                    </a:ext>
                  </a:extLst>
                </p14:cNvPr>
                <p14:cNvContentPartPr/>
                <p14:nvPr/>
              </p14:nvContentPartPr>
              <p14:xfrm>
                <a:off x="996480" y="6160063"/>
                <a:ext cx="147600" cy="2714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6634C4B6-B5EB-2836-57D3-A4CB1E8D56D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990360" y="6153943"/>
                  <a:ext cx="1598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B017717-1169-DB64-989F-A9E9CCB4225B}"/>
                    </a:ext>
                  </a:extLst>
                </p14:cNvPr>
                <p14:cNvContentPartPr/>
                <p14:nvPr/>
              </p14:nvContentPartPr>
              <p14:xfrm>
                <a:off x="1794240" y="6046303"/>
                <a:ext cx="138600" cy="2833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B017717-1169-DB64-989F-A9E9CCB4225B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788120" y="6040183"/>
                  <a:ext cx="150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C34E1A07-C4B7-0E00-B8DA-7C207DABF154}"/>
                    </a:ext>
                  </a:extLst>
                </p14:cNvPr>
                <p14:cNvContentPartPr/>
                <p14:nvPr/>
              </p14:nvContentPartPr>
              <p14:xfrm>
                <a:off x="1825920" y="6258703"/>
                <a:ext cx="133920" cy="799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C34E1A07-C4B7-0E00-B8DA-7C207DABF154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819800" y="6252583"/>
                  <a:ext cx="146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4C100ECB-3B20-4E0E-8FF5-A27A767E13F3}"/>
                    </a:ext>
                  </a:extLst>
                </p14:cNvPr>
                <p14:cNvContentPartPr/>
                <p14:nvPr/>
              </p14:nvContentPartPr>
              <p14:xfrm>
                <a:off x="2010240" y="6081583"/>
                <a:ext cx="84960" cy="1774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4C100ECB-3B20-4E0E-8FF5-A27A767E13F3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004120" y="6075463"/>
                  <a:ext cx="97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A339BB88-430D-B67D-A8EB-277A80C83749}"/>
                    </a:ext>
                  </a:extLst>
                </p14:cNvPr>
                <p14:cNvContentPartPr/>
                <p14:nvPr/>
              </p14:nvContentPartPr>
              <p14:xfrm>
                <a:off x="2184840" y="6130903"/>
                <a:ext cx="57600" cy="1206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A339BB88-430D-B67D-A8EB-277A80C83749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2178720" y="6124783"/>
                  <a:ext cx="69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155733C9-AC8A-7319-5AC3-FC324860142A}"/>
                    </a:ext>
                  </a:extLst>
                </p14:cNvPr>
                <p14:cNvContentPartPr/>
                <p14:nvPr/>
              </p14:nvContentPartPr>
              <p14:xfrm>
                <a:off x="2331360" y="6023623"/>
                <a:ext cx="133920" cy="486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155733C9-AC8A-7319-5AC3-FC324860142A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325240" y="6017503"/>
                  <a:ext cx="146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34660503-A021-C9F8-DDBB-3E18FB1DFFC4}"/>
                    </a:ext>
                  </a:extLst>
                </p14:cNvPr>
                <p14:cNvContentPartPr/>
                <p14:nvPr/>
              </p14:nvContentPartPr>
              <p14:xfrm>
                <a:off x="2359080" y="6090943"/>
                <a:ext cx="139320" cy="756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34660503-A021-C9F8-DDBB-3E18FB1DFFC4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2352960" y="6084823"/>
                  <a:ext cx="151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BDAB3BDD-B413-4870-1D23-2F697A03EC1E}"/>
                    </a:ext>
                  </a:extLst>
                </p14:cNvPr>
                <p14:cNvContentPartPr/>
                <p14:nvPr/>
              </p14:nvContentPartPr>
              <p14:xfrm>
                <a:off x="2649240" y="5846863"/>
                <a:ext cx="96120" cy="2466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BDAB3BDD-B413-4870-1D23-2F697A03EC1E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2643120" y="5840743"/>
                  <a:ext cx="108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74FED3A1-7345-5AF8-C26F-F6860E5CF9B0}"/>
                    </a:ext>
                  </a:extLst>
                </p14:cNvPr>
                <p14:cNvContentPartPr/>
                <p14:nvPr/>
              </p14:nvContentPartPr>
              <p14:xfrm>
                <a:off x="2813040" y="5797543"/>
                <a:ext cx="101160" cy="1933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74FED3A1-7345-5AF8-C26F-F6860E5CF9B0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2806920" y="5791423"/>
                  <a:ext cx="113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7751543E-43B2-1405-06DA-E11FF487E27B}"/>
                    </a:ext>
                  </a:extLst>
                </p14:cNvPr>
                <p14:cNvContentPartPr/>
                <p14:nvPr/>
              </p14:nvContentPartPr>
              <p14:xfrm>
                <a:off x="1348200" y="6234223"/>
                <a:ext cx="135000" cy="194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7751543E-43B2-1405-06DA-E11FF487E27B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342080" y="6228103"/>
                  <a:ext cx="147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05ED67C3-E02C-339C-DD9D-CE36AEA6BB84}"/>
                    </a:ext>
                  </a:extLst>
                </p14:cNvPr>
                <p14:cNvContentPartPr/>
                <p14:nvPr/>
              </p14:nvContentPartPr>
              <p14:xfrm>
                <a:off x="1492920" y="6143503"/>
                <a:ext cx="62280" cy="1904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05ED67C3-E02C-339C-DD9D-CE36AEA6BB84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486800" y="6137383"/>
                  <a:ext cx="74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1E081595-2690-5721-30D5-BD01F16DC8B4}"/>
                    </a:ext>
                  </a:extLst>
                </p14:cNvPr>
                <p14:cNvContentPartPr/>
                <p14:nvPr/>
              </p14:nvContentPartPr>
              <p14:xfrm>
                <a:off x="1139400" y="6223063"/>
                <a:ext cx="67680" cy="291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1E081595-2690-5721-30D5-BD01F16DC8B4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33280" y="6216943"/>
                  <a:ext cx="79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A45D4B9E-7435-F7DB-A7CA-1A1AABAD373B}"/>
                    </a:ext>
                  </a:extLst>
                </p14:cNvPr>
                <p14:cNvContentPartPr/>
                <p14:nvPr/>
              </p14:nvContentPartPr>
              <p14:xfrm>
                <a:off x="1177200" y="6174823"/>
                <a:ext cx="108000" cy="1652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A45D4B9E-7435-F7DB-A7CA-1A1AABAD373B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71080" y="6168703"/>
                  <a:ext cx="120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DFC5B3F5-8219-8D83-A98F-7F6712A5F5AD}"/>
                    </a:ext>
                  </a:extLst>
                </p14:cNvPr>
                <p14:cNvContentPartPr/>
                <p14:nvPr/>
              </p14:nvContentPartPr>
              <p14:xfrm>
                <a:off x="1231920" y="6116863"/>
                <a:ext cx="129960" cy="1692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DFC5B3F5-8219-8D83-A98F-7F6712A5F5AD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225800" y="6110743"/>
                  <a:ext cx="142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ABAFC4F6-74F4-0C55-8B53-5C6762DB92C9}"/>
                    </a:ext>
                  </a:extLst>
                </p14:cNvPr>
                <p14:cNvContentPartPr/>
                <p14:nvPr/>
              </p14:nvContentPartPr>
              <p14:xfrm>
                <a:off x="971280" y="6734983"/>
                <a:ext cx="136440" cy="1944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ABAFC4F6-74F4-0C55-8B53-5C6762DB92C9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965160" y="6728863"/>
                  <a:ext cx="148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97602A1F-F2A9-7821-6CEF-8CE2984469B4}"/>
                    </a:ext>
                  </a:extLst>
                </p14:cNvPr>
                <p14:cNvContentPartPr/>
                <p14:nvPr/>
              </p14:nvContentPartPr>
              <p14:xfrm>
                <a:off x="1074960" y="6638503"/>
                <a:ext cx="99000" cy="2080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97602A1F-F2A9-7821-6CEF-8CE2984469B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068840" y="6632383"/>
                  <a:ext cx="111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C791016E-97E1-7A99-E7B5-C4025852C81C}"/>
                    </a:ext>
                  </a:extLst>
                </p14:cNvPr>
                <p14:cNvContentPartPr/>
                <p14:nvPr/>
              </p14:nvContentPartPr>
              <p14:xfrm>
                <a:off x="1318320" y="6591343"/>
                <a:ext cx="27360" cy="2142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C791016E-97E1-7A99-E7B5-C4025852C81C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312200" y="6585223"/>
                  <a:ext cx="39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6C421FB3-E8F1-A8C8-B8D7-00FA51DEE12A}"/>
                    </a:ext>
                  </a:extLst>
                </p14:cNvPr>
                <p14:cNvContentPartPr/>
                <p14:nvPr/>
              </p14:nvContentPartPr>
              <p14:xfrm>
                <a:off x="1326960" y="6603583"/>
                <a:ext cx="123480" cy="22356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6C421FB3-E8F1-A8C8-B8D7-00FA51DEE12A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320840" y="6597463"/>
                  <a:ext cx="135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B7663055-A648-2F1A-1724-124FF9C7C56C}"/>
                    </a:ext>
                  </a:extLst>
                </p14:cNvPr>
                <p14:cNvContentPartPr/>
                <p14:nvPr/>
              </p14:nvContentPartPr>
              <p14:xfrm>
                <a:off x="1524600" y="6632383"/>
                <a:ext cx="72720" cy="1645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B7663055-A648-2F1A-1724-124FF9C7C56C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518480" y="6626263"/>
                  <a:ext cx="84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811672A5-97ED-B841-779E-40D4BFD82650}"/>
                    </a:ext>
                  </a:extLst>
                </p14:cNvPr>
                <p14:cNvContentPartPr/>
                <p14:nvPr/>
              </p14:nvContentPartPr>
              <p14:xfrm>
                <a:off x="1661400" y="6643183"/>
                <a:ext cx="101520" cy="3384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811672A5-97ED-B841-779E-40D4BFD82650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655280" y="6637063"/>
                  <a:ext cx="113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DB329642-1C52-72FE-0E8B-5EFDDD1681A9}"/>
                    </a:ext>
                  </a:extLst>
                </p14:cNvPr>
                <p14:cNvContentPartPr/>
                <p14:nvPr/>
              </p14:nvContentPartPr>
              <p14:xfrm>
                <a:off x="1680120" y="6691783"/>
                <a:ext cx="106920" cy="5184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DB329642-1C52-72FE-0E8B-5EFDDD1681A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674000" y="6685663"/>
                  <a:ext cx="119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F4D22F59-4F3E-4E46-3401-0848FE804500}"/>
                    </a:ext>
                  </a:extLst>
                </p14:cNvPr>
                <p14:cNvContentPartPr/>
                <p14:nvPr/>
              </p14:nvContentPartPr>
              <p14:xfrm>
                <a:off x="1812600" y="6556423"/>
                <a:ext cx="158400" cy="2228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F4D22F59-4F3E-4E46-3401-0848FE804500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806480" y="6550303"/>
                  <a:ext cx="170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808A3D91-9ABC-C503-ED63-295BB4AF8CA6}"/>
                    </a:ext>
                  </a:extLst>
                </p14:cNvPr>
                <p14:cNvContentPartPr/>
                <p14:nvPr/>
              </p14:nvContentPartPr>
              <p14:xfrm>
                <a:off x="1952280" y="6535903"/>
                <a:ext cx="84240" cy="1656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808A3D91-9ABC-C503-ED63-295BB4AF8CA6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946160" y="6529783"/>
                  <a:ext cx="96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016C9B04-425F-E409-511E-D972443A62ED}"/>
                    </a:ext>
                  </a:extLst>
                </p14:cNvPr>
                <p14:cNvContentPartPr/>
                <p14:nvPr/>
              </p14:nvContentPartPr>
              <p14:xfrm>
                <a:off x="2081520" y="6521503"/>
                <a:ext cx="132480" cy="15408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016C9B04-425F-E409-511E-D972443A62ED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2075400" y="6515383"/>
                  <a:ext cx="144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615D6E69-1916-7B0F-D523-88F166E6BAB7}"/>
                    </a:ext>
                  </a:extLst>
                </p14:cNvPr>
                <p14:cNvContentPartPr/>
                <p14:nvPr/>
              </p14:nvContentPartPr>
              <p14:xfrm>
                <a:off x="2112120" y="6490543"/>
                <a:ext cx="199080" cy="1515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615D6E69-1916-7B0F-D523-88F166E6BAB7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2106000" y="6484423"/>
                  <a:ext cx="2113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5ADC9854-14AC-44BB-9203-11D2FC8AA282}"/>
                    </a:ext>
                  </a:extLst>
                </p14:cNvPr>
                <p14:cNvContentPartPr/>
                <p14:nvPr/>
              </p14:nvContentPartPr>
              <p14:xfrm>
                <a:off x="2359440" y="6557503"/>
                <a:ext cx="122040" cy="561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5ADC9854-14AC-44BB-9203-11D2FC8AA282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353320" y="6551383"/>
                  <a:ext cx="1342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ED077B52-6818-218D-13C7-35539910A1C4}"/>
                    </a:ext>
                  </a:extLst>
                </p14:cNvPr>
                <p14:cNvContentPartPr/>
                <p14:nvPr/>
              </p14:nvContentPartPr>
              <p14:xfrm>
                <a:off x="2402640" y="6515023"/>
                <a:ext cx="241920" cy="1987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ED077B52-6818-218D-13C7-35539910A1C4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396520" y="6508903"/>
                  <a:ext cx="254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AFF1D4EF-61FC-DA4B-7C72-1F354D048C45}"/>
                    </a:ext>
                  </a:extLst>
                </p14:cNvPr>
                <p14:cNvContentPartPr/>
                <p14:nvPr/>
              </p14:nvContentPartPr>
              <p14:xfrm>
                <a:off x="2646000" y="6420703"/>
                <a:ext cx="125640" cy="26280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AFF1D4EF-61FC-DA4B-7C72-1F354D048C45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2639880" y="6414583"/>
                  <a:ext cx="1378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0F4FB1CF-BD4C-5FB5-972E-7B667013D654}"/>
                    </a:ext>
                  </a:extLst>
                </p14:cNvPr>
                <p14:cNvContentPartPr/>
                <p14:nvPr/>
              </p14:nvContentPartPr>
              <p14:xfrm>
                <a:off x="2877480" y="6520423"/>
                <a:ext cx="96480" cy="349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0F4FB1CF-BD4C-5FB5-972E-7B667013D654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871360" y="6514303"/>
                  <a:ext cx="1087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4258B215-7B71-E368-BBEF-A64CF243A7F4}"/>
                    </a:ext>
                  </a:extLst>
                </p14:cNvPr>
                <p14:cNvContentPartPr/>
                <p14:nvPr/>
              </p14:nvContentPartPr>
              <p14:xfrm>
                <a:off x="2944800" y="6425743"/>
                <a:ext cx="72720" cy="16776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4258B215-7B71-E368-BBEF-A64CF243A7F4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2938680" y="6419623"/>
                  <a:ext cx="84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87960D53-507C-E62B-E307-137EA7C5C5C2}"/>
                    </a:ext>
                  </a:extLst>
                </p14:cNvPr>
                <p14:cNvContentPartPr/>
                <p14:nvPr/>
              </p14:nvContentPartPr>
              <p14:xfrm>
                <a:off x="3126960" y="6278143"/>
                <a:ext cx="105840" cy="2160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87960D53-507C-E62B-E307-137EA7C5C5C2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120840" y="6272023"/>
                  <a:ext cx="118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97959FBE-E32A-4CE9-348B-3C37854A8CDD}"/>
                    </a:ext>
                  </a:extLst>
                </p14:cNvPr>
                <p14:cNvContentPartPr/>
                <p14:nvPr/>
              </p14:nvContentPartPr>
              <p14:xfrm>
                <a:off x="3237120" y="6279583"/>
                <a:ext cx="104400" cy="2152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97959FBE-E32A-4CE9-348B-3C37854A8CD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231000" y="6273463"/>
                  <a:ext cx="1166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87DADAC8-D62E-F8C4-AA85-ECA6A6A28642}"/>
                    </a:ext>
                  </a:extLst>
                </p14:cNvPr>
                <p14:cNvContentPartPr/>
                <p14:nvPr/>
              </p14:nvContentPartPr>
              <p14:xfrm>
                <a:off x="3409200" y="6338983"/>
                <a:ext cx="78840" cy="16848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87DADAC8-D62E-F8C4-AA85-ECA6A6A28642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403080" y="6332863"/>
                  <a:ext cx="91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3E6DDAD7-9CC5-B601-8AD1-8D544426034B}"/>
                    </a:ext>
                  </a:extLst>
                </p14:cNvPr>
                <p14:cNvContentPartPr/>
                <p14:nvPr/>
              </p14:nvContentPartPr>
              <p14:xfrm>
                <a:off x="3452760" y="6246103"/>
                <a:ext cx="70560" cy="406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3E6DDAD7-9CC5-B601-8AD1-8D544426034B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446640" y="6239983"/>
                  <a:ext cx="828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25CAA8E4-957E-313F-EECF-0C9B723F8C89}"/>
                    </a:ext>
                  </a:extLst>
                </p14:cNvPr>
                <p14:cNvContentPartPr/>
                <p14:nvPr/>
              </p14:nvContentPartPr>
              <p14:xfrm>
                <a:off x="3471840" y="6302263"/>
                <a:ext cx="75600" cy="662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25CAA8E4-957E-313F-EECF-0C9B723F8C89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465720" y="6296143"/>
                  <a:ext cx="87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7DE2B1A0-0CCB-20A8-DD6D-B79CAA600885}"/>
                    </a:ext>
                  </a:extLst>
                </p14:cNvPr>
                <p14:cNvContentPartPr/>
                <p14:nvPr/>
              </p14:nvContentPartPr>
              <p14:xfrm>
                <a:off x="3561120" y="6060343"/>
                <a:ext cx="235080" cy="2365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7DE2B1A0-0CCB-20A8-DD6D-B79CAA600885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555000" y="6054223"/>
                  <a:ext cx="247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72E270CE-0559-0EF2-0B76-1CDEF932AA53}"/>
                    </a:ext>
                  </a:extLst>
                </p14:cNvPr>
                <p14:cNvContentPartPr/>
                <p14:nvPr/>
              </p14:nvContentPartPr>
              <p14:xfrm>
                <a:off x="3701160" y="5949823"/>
                <a:ext cx="90720" cy="10296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72E270CE-0559-0EF2-0B76-1CDEF932AA53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695040" y="5943703"/>
                  <a:ext cx="102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4D3F1356-658C-4164-6C1A-58FD850755F7}"/>
                    </a:ext>
                  </a:extLst>
                </p14:cNvPr>
                <p14:cNvContentPartPr/>
                <p14:nvPr/>
              </p14:nvContentPartPr>
              <p14:xfrm>
                <a:off x="3704040" y="6533023"/>
                <a:ext cx="5040" cy="15228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4D3F1356-658C-4164-6C1A-58FD850755F7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697920" y="6526903"/>
                  <a:ext cx="17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62666A38-D36C-F4FB-C0A9-802D9F17F5DC}"/>
                    </a:ext>
                  </a:extLst>
                </p14:cNvPr>
                <p14:cNvContentPartPr/>
                <p14:nvPr/>
              </p14:nvContentPartPr>
              <p14:xfrm>
                <a:off x="3707640" y="6508903"/>
                <a:ext cx="117000" cy="2019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62666A38-D36C-F4FB-C0A9-802D9F17F5DC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701520" y="6502783"/>
                  <a:ext cx="129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E102D7DF-CFB8-3B1D-B054-5BD8B1EA632E}"/>
                    </a:ext>
                  </a:extLst>
                </p14:cNvPr>
                <p14:cNvContentPartPr/>
                <p14:nvPr/>
              </p14:nvContentPartPr>
              <p14:xfrm>
                <a:off x="3810960" y="6496663"/>
                <a:ext cx="132120" cy="2012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E102D7DF-CFB8-3B1D-B054-5BD8B1EA632E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804840" y="6490543"/>
                  <a:ext cx="1443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B4C0ADD9-3C10-8BC6-8B08-5326119EFC09}"/>
                    </a:ext>
                  </a:extLst>
                </p14:cNvPr>
                <p14:cNvContentPartPr/>
                <p14:nvPr/>
              </p14:nvContentPartPr>
              <p14:xfrm>
                <a:off x="3953160" y="6337543"/>
                <a:ext cx="188640" cy="35208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B4C0ADD9-3C10-8BC6-8B08-5326119EFC09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947040" y="6331423"/>
                  <a:ext cx="2008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A00E9B1-2A03-282F-63CF-B36DDCE94F54}"/>
                    </a:ext>
                  </a:extLst>
                </p14:cNvPr>
                <p14:cNvContentPartPr/>
                <p14:nvPr/>
              </p14:nvContentPartPr>
              <p14:xfrm>
                <a:off x="4163760" y="6251503"/>
                <a:ext cx="153720" cy="14760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A00E9B1-2A03-282F-63CF-B36DDCE94F54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4157640" y="6245383"/>
                  <a:ext cx="1659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DAC34033-BCEE-2A3E-E101-D8DE6AF4E6E8}"/>
                    </a:ext>
                  </a:extLst>
                </p14:cNvPr>
                <p14:cNvContentPartPr/>
                <p14:nvPr/>
              </p14:nvContentPartPr>
              <p14:xfrm>
                <a:off x="4318560" y="6197503"/>
                <a:ext cx="147600" cy="1836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DAC34033-BCEE-2A3E-E101-D8DE6AF4E6E8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4312440" y="6191383"/>
                  <a:ext cx="159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3B0A3193-1B4E-8911-65E0-4DFA69CF9CC0}"/>
                    </a:ext>
                  </a:extLst>
                </p14:cNvPr>
                <p14:cNvContentPartPr/>
                <p14:nvPr/>
              </p14:nvContentPartPr>
              <p14:xfrm>
                <a:off x="4422240" y="6046303"/>
                <a:ext cx="127440" cy="24228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3B0A3193-1B4E-8911-65E0-4DFA69CF9CC0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416120" y="6040183"/>
                  <a:ext cx="1396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E1CC0B1C-E5F3-374F-DD93-BD06A3BA37B2}"/>
                    </a:ext>
                  </a:extLst>
                </p14:cNvPr>
                <p14:cNvContentPartPr/>
                <p14:nvPr/>
              </p14:nvContentPartPr>
              <p14:xfrm>
                <a:off x="3985920" y="5695303"/>
                <a:ext cx="723960" cy="56556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E1CC0B1C-E5F3-374F-DD93-BD06A3BA37B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3979800" y="5689183"/>
                  <a:ext cx="73620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FA16E5FF-F0D1-789A-B886-8B7DD08317F9}"/>
                    </a:ext>
                  </a:extLst>
                </p14:cNvPr>
                <p14:cNvContentPartPr/>
                <p14:nvPr/>
              </p14:nvContentPartPr>
              <p14:xfrm>
                <a:off x="4815360" y="5859103"/>
                <a:ext cx="119160" cy="756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FA16E5FF-F0D1-789A-B886-8B7DD08317F9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809240" y="5852983"/>
                  <a:ext cx="131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D47F9CC8-8084-CE82-8F75-26CCEFE16B0F}"/>
                    </a:ext>
                  </a:extLst>
                </p14:cNvPr>
                <p14:cNvContentPartPr/>
                <p14:nvPr/>
              </p14:nvContentPartPr>
              <p14:xfrm>
                <a:off x="4867200" y="5757583"/>
                <a:ext cx="199800" cy="23544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D47F9CC8-8084-CE82-8F75-26CCEFE16B0F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4861080" y="5751463"/>
                  <a:ext cx="212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C693C3BD-A99F-C632-17C7-4ECAAC3469FB}"/>
                    </a:ext>
                  </a:extLst>
                </p14:cNvPr>
                <p14:cNvContentPartPr/>
                <p14:nvPr/>
              </p14:nvContentPartPr>
              <p14:xfrm>
                <a:off x="5392080" y="5487583"/>
                <a:ext cx="133200" cy="2178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C693C3BD-A99F-C632-17C7-4ECAAC3469FB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5385960" y="5481463"/>
                  <a:ext cx="1454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8FFD7726-A801-743D-0E43-11BC53D35B63}"/>
                    </a:ext>
                  </a:extLst>
                </p14:cNvPr>
                <p14:cNvContentPartPr/>
                <p14:nvPr/>
              </p14:nvContentPartPr>
              <p14:xfrm>
                <a:off x="5414760" y="5397223"/>
                <a:ext cx="345600" cy="1803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8FFD7726-A801-743D-0E43-11BC53D35B63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5408640" y="5391103"/>
                  <a:ext cx="357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50D85F3F-D20B-0D0F-3186-7F5D67DE432C}"/>
                    </a:ext>
                  </a:extLst>
                </p14:cNvPr>
                <p14:cNvContentPartPr/>
                <p14:nvPr/>
              </p14:nvContentPartPr>
              <p14:xfrm>
                <a:off x="5922720" y="5316583"/>
                <a:ext cx="64440" cy="1627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50D85F3F-D20B-0D0F-3186-7F5D67DE432C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5916600" y="5310463"/>
                  <a:ext cx="76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08DD21F9-3A3A-FA8E-3D32-460041A48707}"/>
                    </a:ext>
                  </a:extLst>
                </p14:cNvPr>
                <p14:cNvContentPartPr/>
                <p14:nvPr/>
              </p14:nvContentPartPr>
              <p14:xfrm>
                <a:off x="5900040" y="5391103"/>
                <a:ext cx="120240" cy="3924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08DD21F9-3A3A-FA8E-3D32-460041A48707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5893920" y="5384983"/>
                  <a:ext cx="132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A581F0A8-4169-2EFD-7420-E87B8B515F5D}"/>
                    </a:ext>
                  </a:extLst>
                </p14:cNvPr>
                <p14:cNvContentPartPr/>
                <p14:nvPr/>
              </p14:nvContentPartPr>
              <p14:xfrm>
                <a:off x="5097960" y="5700703"/>
                <a:ext cx="10800" cy="15300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A581F0A8-4169-2EFD-7420-E87B8B515F5D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5091840" y="5694583"/>
                  <a:ext cx="23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569AB03D-2397-971A-5EF8-D39F97CC5C79}"/>
                    </a:ext>
                  </a:extLst>
                </p14:cNvPr>
                <p14:cNvContentPartPr/>
                <p14:nvPr/>
              </p14:nvContentPartPr>
              <p14:xfrm>
                <a:off x="5096880" y="5680183"/>
                <a:ext cx="183600" cy="25236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569AB03D-2397-971A-5EF8-D39F97CC5C79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5090760" y="5674063"/>
                  <a:ext cx="195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68910156-BADB-6DEC-3271-65F8726CE35B}"/>
                    </a:ext>
                  </a:extLst>
                </p14:cNvPr>
                <p14:cNvContentPartPr/>
                <p14:nvPr/>
              </p14:nvContentPartPr>
              <p14:xfrm>
                <a:off x="5294160" y="5651023"/>
                <a:ext cx="86760" cy="12348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68910156-BADB-6DEC-3271-65F8726CE35B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5288040" y="5644903"/>
                  <a:ext cx="99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4E6ED0BE-DE94-A427-959F-8E3A2A01C8A7}"/>
                    </a:ext>
                  </a:extLst>
                </p14:cNvPr>
                <p14:cNvContentPartPr/>
                <p14:nvPr/>
              </p14:nvContentPartPr>
              <p14:xfrm>
                <a:off x="6116040" y="5196343"/>
                <a:ext cx="171720" cy="14364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4E6ED0BE-DE94-A427-959F-8E3A2A01C8A7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6109920" y="5190223"/>
                  <a:ext cx="183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314A2799-4796-DC5A-F091-B09C5F17063F}"/>
                    </a:ext>
                  </a:extLst>
                </p14:cNvPr>
                <p14:cNvContentPartPr/>
                <p14:nvPr/>
              </p14:nvContentPartPr>
              <p14:xfrm>
                <a:off x="6306480" y="5099863"/>
                <a:ext cx="113400" cy="2534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314A2799-4796-DC5A-F091-B09C5F17063F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300360" y="5093743"/>
                  <a:ext cx="1256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28DAFFD3-7837-1BCD-62EB-6D3A8E11AD61}"/>
                    </a:ext>
                  </a:extLst>
                </p14:cNvPr>
                <p14:cNvContentPartPr/>
                <p14:nvPr/>
              </p14:nvContentPartPr>
              <p14:xfrm>
                <a:off x="6513840" y="5034343"/>
                <a:ext cx="87840" cy="14832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28DAFFD3-7837-1BCD-62EB-6D3A8E11AD61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6507720" y="5028223"/>
                  <a:ext cx="100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E546FCF5-F47E-B9ED-313F-EBD4557EF440}"/>
                    </a:ext>
                  </a:extLst>
                </p14:cNvPr>
                <p14:cNvContentPartPr/>
                <p14:nvPr/>
              </p14:nvContentPartPr>
              <p14:xfrm>
                <a:off x="6671160" y="4887103"/>
                <a:ext cx="264240" cy="23904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E546FCF5-F47E-B9ED-313F-EBD4557EF440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665040" y="4880983"/>
                  <a:ext cx="2764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FC224294-5748-A706-0C91-86E8118F56B9}"/>
                    </a:ext>
                  </a:extLst>
                </p14:cNvPr>
                <p14:cNvContentPartPr/>
                <p14:nvPr/>
              </p14:nvContentPartPr>
              <p14:xfrm>
                <a:off x="7003080" y="4684063"/>
                <a:ext cx="164520" cy="37404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FC224294-5748-A706-0C91-86E8118F56B9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996960" y="4677943"/>
                  <a:ext cx="1767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6AD04F03-63F7-0636-2DB6-44184E492AF0}"/>
                    </a:ext>
                  </a:extLst>
                </p14:cNvPr>
                <p14:cNvContentPartPr/>
                <p14:nvPr/>
              </p14:nvContentPartPr>
              <p14:xfrm>
                <a:off x="5452200" y="6059623"/>
                <a:ext cx="138600" cy="11808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6AD04F03-63F7-0636-2DB6-44184E492AF0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5446080" y="6053503"/>
                  <a:ext cx="150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7D8BF396-5810-0189-265D-8F7E3A7088E4}"/>
                    </a:ext>
                  </a:extLst>
                </p14:cNvPr>
                <p14:cNvContentPartPr/>
                <p14:nvPr/>
              </p14:nvContentPartPr>
              <p14:xfrm>
                <a:off x="5467320" y="6147463"/>
                <a:ext cx="117720" cy="9000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7D8BF396-5810-0189-265D-8F7E3A7088E4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5461200" y="6141343"/>
                  <a:ext cx="129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3C18246-E86F-C3A1-47FF-CC259B743508}"/>
                    </a:ext>
                  </a:extLst>
                </p14:cNvPr>
                <p14:cNvContentPartPr/>
                <p14:nvPr/>
              </p14:nvContentPartPr>
              <p14:xfrm>
                <a:off x="5654160" y="5883583"/>
                <a:ext cx="151200" cy="2556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3C18246-E86F-C3A1-47FF-CC259B743508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5648040" y="5877463"/>
                  <a:ext cx="1634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2428E1BE-3CE1-7DC8-341A-76E560CCC0C7}"/>
                    </a:ext>
                  </a:extLst>
                </p14:cNvPr>
                <p14:cNvContentPartPr/>
                <p14:nvPr/>
              </p14:nvContentPartPr>
              <p14:xfrm>
                <a:off x="5826960" y="5851543"/>
                <a:ext cx="66600" cy="1756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2428E1BE-3CE1-7DC8-341A-76E560CCC0C7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5820840" y="5845423"/>
                  <a:ext cx="78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34DDC36F-8A7D-1821-4CC5-009FD6A57FA4}"/>
                    </a:ext>
                  </a:extLst>
                </p14:cNvPr>
                <p14:cNvContentPartPr/>
                <p14:nvPr/>
              </p14:nvContentPartPr>
              <p14:xfrm>
                <a:off x="5963040" y="5678023"/>
                <a:ext cx="140760" cy="2862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34DDC36F-8A7D-1821-4CC5-009FD6A57FA4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5956920" y="5671903"/>
                  <a:ext cx="1530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E73BF0E8-0DBF-1FD7-2FD1-B0342C972ECD}"/>
                    </a:ext>
                  </a:extLst>
                </p14:cNvPr>
                <p14:cNvContentPartPr/>
                <p14:nvPr/>
              </p14:nvContentPartPr>
              <p14:xfrm>
                <a:off x="6148800" y="5656423"/>
                <a:ext cx="154440" cy="21960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E73BF0E8-0DBF-1FD7-2FD1-B0342C972ECD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6142680" y="5650303"/>
                  <a:ext cx="166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2DBC50D9-C0A1-1EEE-9515-9B4DCA244D45}"/>
                    </a:ext>
                  </a:extLst>
                </p14:cNvPr>
                <p14:cNvContentPartPr/>
                <p14:nvPr/>
              </p14:nvContentPartPr>
              <p14:xfrm>
                <a:off x="6458040" y="5558503"/>
                <a:ext cx="70200" cy="18432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2DBC50D9-C0A1-1EEE-9515-9B4DCA244D45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6451920" y="5552383"/>
                  <a:ext cx="82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645DE49C-8A3D-F861-4367-5D9A520E8239}"/>
                    </a:ext>
                  </a:extLst>
                </p14:cNvPr>
                <p14:cNvContentPartPr/>
                <p14:nvPr/>
              </p14:nvContentPartPr>
              <p14:xfrm>
                <a:off x="6407640" y="5406223"/>
                <a:ext cx="310320" cy="2664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645DE49C-8A3D-F861-4367-5D9A520E8239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6401520" y="5400103"/>
                  <a:ext cx="322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165B737E-73B6-47AD-B7C4-75134254E892}"/>
                    </a:ext>
                  </a:extLst>
                </p14:cNvPr>
                <p14:cNvContentPartPr/>
                <p14:nvPr/>
              </p14:nvContentPartPr>
              <p14:xfrm>
                <a:off x="6776280" y="5509903"/>
                <a:ext cx="38880" cy="15588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165B737E-73B6-47AD-B7C4-75134254E892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6770160" y="5503783"/>
                  <a:ext cx="51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221F22F2-DBA5-C363-692A-02A82F70D30C}"/>
                    </a:ext>
                  </a:extLst>
                </p14:cNvPr>
                <p14:cNvContentPartPr/>
                <p14:nvPr/>
              </p14:nvContentPartPr>
              <p14:xfrm>
                <a:off x="6813000" y="5294263"/>
                <a:ext cx="280800" cy="2314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221F22F2-DBA5-C363-692A-02A82F70D30C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6806880" y="5288143"/>
                  <a:ext cx="293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ECDD9345-44F9-8E26-AF7C-62139551B5E3}"/>
                    </a:ext>
                  </a:extLst>
                </p14:cNvPr>
                <p14:cNvContentPartPr/>
                <p14:nvPr/>
              </p14:nvContentPartPr>
              <p14:xfrm>
                <a:off x="6995520" y="5300743"/>
                <a:ext cx="87480" cy="6624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ECDD9345-44F9-8E26-AF7C-62139551B5E3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6989400" y="5294623"/>
                  <a:ext cx="99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DC07688A-0B5C-975D-85A7-E162B1C1B781}"/>
                    </a:ext>
                  </a:extLst>
                </p14:cNvPr>
                <p14:cNvContentPartPr/>
                <p14:nvPr/>
              </p14:nvContentPartPr>
              <p14:xfrm>
                <a:off x="7190640" y="5135143"/>
                <a:ext cx="164160" cy="17496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DC07688A-0B5C-975D-85A7-E162B1C1B781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7184520" y="5129023"/>
                  <a:ext cx="176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4929800F-32B4-6F20-ABBD-E78422115B8B}"/>
                    </a:ext>
                  </a:extLst>
                </p14:cNvPr>
                <p14:cNvContentPartPr/>
                <p14:nvPr/>
              </p14:nvContentPartPr>
              <p14:xfrm>
                <a:off x="7329600" y="4822303"/>
                <a:ext cx="188640" cy="37296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4929800F-32B4-6F20-ABBD-E78422115B8B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7323480" y="4816183"/>
                  <a:ext cx="2008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346B35B6-B937-1E67-C47B-025C7F7CA0DA}"/>
                    </a:ext>
                  </a:extLst>
                </p14:cNvPr>
                <p14:cNvContentPartPr/>
                <p14:nvPr/>
              </p14:nvContentPartPr>
              <p14:xfrm>
                <a:off x="7587720" y="4870183"/>
                <a:ext cx="137160" cy="1386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346B35B6-B937-1E67-C47B-025C7F7CA0DA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581600" y="4864063"/>
                  <a:ext cx="149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AC761789-36EF-898F-4EF1-81DFBCBF2192}"/>
                    </a:ext>
                  </a:extLst>
                </p14:cNvPr>
                <p14:cNvContentPartPr/>
                <p14:nvPr/>
              </p14:nvContentPartPr>
              <p14:xfrm>
                <a:off x="7800120" y="4654903"/>
                <a:ext cx="265320" cy="2430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AC761789-36EF-898F-4EF1-81DFBCBF2192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794000" y="4648783"/>
                  <a:ext cx="277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A5CDE2B8-D5A4-0C3C-79E8-DE7514B76AD5}"/>
                    </a:ext>
                  </a:extLst>
                </p14:cNvPr>
                <p14:cNvContentPartPr/>
                <p14:nvPr/>
              </p14:nvContentPartPr>
              <p14:xfrm>
                <a:off x="8157600" y="4353223"/>
                <a:ext cx="59400" cy="3664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A5CDE2B8-D5A4-0C3C-79E8-DE7514B76AD5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8151480" y="4347103"/>
                  <a:ext cx="716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F8992EF0-996A-79A3-FE32-EFB8208F4111}"/>
                    </a:ext>
                  </a:extLst>
                </p14:cNvPr>
                <p14:cNvContentPartPr/>
                <p14:nvPr/>
              </p14:nvContentPartPr>
              <p14:xfrm>
                <a:off x="7335720" y="4402543"/>
                <a:ext cx="531720" cy="32940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F8992EF0-996A-79A3-FE32-EFB8208F4111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329600" y="4396423"/>
                  <a:ext cx="5439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59FD7219-8107-BD98-210E-01967C930807}"/>
                    </a:ext>
                  </a:extLst>
                </p14:cNvPr>
                <p14:cNvContentPartPr/>
                <p14:nvPr/>
              </p14:nvContentPartPr>
              <p14:xfrm>
                <a:off x="6357600" y="5574703"/>
                <a:ext cx="908640" cy="43056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59FD7219-8107-BD98-210E-01967C930807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351480" y="5568583"/>
                  <a:ext cx="9208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11C091E1-274D-0D2D-2FF7-32C1C05B8066}"/>
                    </a:ext>
                  </a:extLst>
                </p14:cNvPr>
                <p14:cNvContentPartPr/>
                <p14:nvPr/>
              </p14:nvContentPartPr>
              <p14:xfrm>
                <a:off x="7337520" y="5018503"/>
                <a:ext cx="565200" cy="5648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11C091E1-274D-0D2D-2FF7-32C1C05B806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331400" y="5012383"/>
                  <a:ext cx="57744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806DF336-DF1E-A59E-5F31-53829C6BFD0B}"/>
                    </a:ext>
                  </a:extLst>
                </p14:cNvPr>
                <p14:cNvContentPartPr/>
                <p14:nvPr/>
              </p14:nvContentPartPr>
              <p14:xfrm>
                <a:off x="7401240" y="5573983"/>
                <a:ext cx="150840" cy="27648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806DF336-DF1E-A59E-5F31-53829C6BFD0B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7395120" y="5567863"/>
                  <a:ext cx="16308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62A04F57-A885-2BF4-A1D9-9EEAB1829012}"/>
                    </a:ext>
                  </a:extLst>
                </p14:cNvPr>
                <p14:cNvContentPartPr/>
                <p14:nvPr/>
              </p14:nvContentPartPr>
              <p14:xfrm>
                <a:off x="7537320" y="5566783"/>
                <a:ext cx="88560" cy="9108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62A04F57-A885-2BF4-A1D9-9EEAB1829012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7531200" y="5560663"/>
                  <a:ext cx="100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8331A120-4C43-C63C-1D2E-468D88B62674}"/>
                    </a:ext>
                  </a:extLst>
                </p14:cNvPr>
                <p14:cNvContentPartPr/>
                <p14:nvPr/>
              </p14:nvContentPartPr>
              <p14:xfrm>
                <a:off x="7637760" y="5297503"/>
                <a:ext cx="366480" cy="29484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8331A120-4C43-C63C-1D2E-468D88B62674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7631640" y="5291383"/>
                  <a:ext cx="3787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D89C0799-44B0-6227-FD17-661D57C4EB1F}"/>
                    </a:ext>
                  </a:extLst>
                </p14:cNvPr>
                <p14:cNvContentPartPr/>
                <p14:nvPr/>
              </p14:nvContentPartPr>
              <p14:xfrm>
                <a:off x="7956360" y="5236303"/>
                <a:ext cx="166320" cy="12528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D89C0799-44B0-6227-FD17-661D57C4EB1F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7950240" y="5230183"/>
                  <a:ext cx="178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AEFE8A45-E31B-8A2D-A417-8503F18F9EA7}"/>
                    </a:ext>
                  </a:extLst>
                </p14:cNvPr>
                <p14:cNvContentPartPr/>
                <p14:nvPr/>
              </p14:nvContentPartPr>
              <p14:xfrm>
                <a:off x="8106120" y="5050903"/>
                <a:ext cx="210960" cy="2383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AEFE8A45-E31B-8A2D-A417-8503F18F9EA7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8100000" y="5044783"/>
                  <a:ext cx="2232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68A498D6-BE8D-AA72-D113-BBDACF4F20CE}"/>
                    </a:ext>
                  </a:extLst>
                </p14:cNvPr>
                <p14:cNvContentPartPr/>
                <p14:nvPr/>
              </p14:nvContentPartPr>
              <p14:xfrm>
                <a:off x="7924680" y="5653183"/>
                <a:ext cx="50040" cy="1576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68A498D6-BE8D-AA72-D113-BBDACF4F20CE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7918560" y="5647063"/>
                  <a:ext cx="62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BF99C65F-9C0C-FDC1-61B0-3694A2E4B28A}"/>
                    </a:ext>
                  </a:extLst>
                </p14:cNvPr>
                <p14:cNvContentPartPr/>
                <p14:nvPr/>
              </p14:nvContentPartPr>
              <p14:xfrm>
                <a:off x="7809120" y="5610343"/>
                <a:ext cx="209160" cy="13932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BF99C65F-9C0C-FDC1-61B0-3694A2E4B28A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7803000" y="5604223"/>
                  <a:ext cx="221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184A7C26-025F-4A04-7F9C-FDEE0B5C0A3E}"/>
                    </a:ext>
                  </a:extLst>
                </p14:cNvPr>
                <p14:cNvContentPartPr/>
                <p14:nvPr/>
              </p14:nvContentPartPr>
              <p14:xfrm>
                <a:off x="8023320" y="5446183"/>
                <a:ext cx="135360" cy="23724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184A7C26-025F-4A04-7F9C-FDEE0B5C0A3E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8017200" y="5440063"/>
                  <a:ext cx="1476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C0308D93-D25E-845F-8DD3-09764B6BF93C}"/>
                    </a:ext>
                  </a:extLst>
                </p14:cNvPr>
                <p14:cNvContentPartPr/>
                <p14:nvPr/>
              </p14:nvContentPartPr>
              <p14:xfrm>
                <a:off x="8080200" y="5432503"/>
                <a:ext cx="218160" cy="15804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C0308D93-D25E-845F-8DD3-09764B6BF93C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8074080" y="5426383"/>
                  <a:ext cx="230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5CC5B0A8-02CD-CE14-C05D-6C1BEC090C69}"/>
                    </a:ext>
                  </a:extLst>
                </p14:cNvPr>
                <p14:cNvContentPartPr/>
                <p14:nvPr/>
              </p14:nvContentPartPr>
              <p14:xfrm>
                <a:off x="5871600" y="6546703"/>
                <a:ext cx="165600" cy="7452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5CC5B0A8-02CD-CE14-C05D-6C1BEC090C69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5865480" y="6540583"/>
                  <a:ext cx="1778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1AC03760-07C1-B06E-1821-A63F4D98DB3B}"/>
                    </a:ext>
                  </a:extLst>
                </p14:cNvPr>
                <p14:cNvContentPartPr/>
                <p14:nvPr/>
              </p14:nvContentPartPr>
              <p14:xfrm>
                <a:off x="5913720" y="6446263"/>
                <a:ext cx="258120" cy="21384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1AC03760-07C1-B06E-1821-A63F4D98DB3B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5907600" y="6440143"/>
                  <a:ext cx="2703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CBA4E232-CB8F-2F8B-D5CF-B8F4BA715A9D}"/>
                    </a:ext>
                  </a:extLst>
                </p14:cNvPr>
                <p14:cNvContentPartPr/>
                <p14:nvPr/>
              </p14:nvContentPartPr>
              <p14:xfrm>
                <a:off x="6355440" y="6313783"/>
                <a:ext cx="138600" cy="17568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CBA4E232-CB8F-2F8B-D5CF-B8F4BA715A9D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6349320" y="6307663"/>
                  <a:ext cx="1508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81554939-9A9A-5679-529E-FC75A971B4DD}"/>
                    </a:ext>
                  </a:extLst>
                </p14:cNvPr>
                <p14:cNvContentPartPr/>
                <p14:nvPr/>
              </p14:nvContentPartPr>
              <p14:xfrm>
                <a:off x="6387840" y="6175903"/>
                <a:ext cx="323640" cy="18648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81554939-9A9A-5679-529E-FC75A971B4DD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6381720" y="6169783"/>
                  <a:ext cx="3358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E10C2CD4-3DEE-8687-099D-2B6D38179F5D}"/>
                    </a:ext>
                  </a:extLst>
                </p14:cNvPr>
                <p14:cNvContentPartPr/>
                <p14:nvPr/>
              </p14:nvContentPartPr>
              <p14:xfrm>
                <a:off x="6307200" y="6301183"/>
                <a:ext cx="577800" cy="3528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E10C2CD4-3DEE-8687-099D-2B6D38179F5D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6301080" y="6295063"/>
                  <a:ext cx="59004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6CFD1A86-26EC-BDDB-50FB-411C36172F48}"/>
                    </a:ext>
                  </a:extLst>
                </p14:cNvPr>
                <p14:cNvContentPartPr/>
                <p14:nvPr/>
              </p14:nvContentPartPr>
              <p14:xfrm>
                <a:off x="6382800" y="6674503"/>
                <a:ext cx="145800" cy="15444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6CFD1A86-26EC-BDDB-50FB-411C36172F48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6376680" y="6668383"/>
                  <a:ext cx="158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302ED398-A7A7-73B5-C7FD-81B13ACD5762}"/>
                    </a:ext>
                  </a:extLst>
                </p14:cNvPr>
                <p14:cNvContentPartPr/>
                <p14:nvPr/>
              </p14:nvContentPartPr>
              <p14:xfrm>
                <a:off x="6588360" y="6643543"/>
                <a:ext cx="125280" cy="694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302ED398-A7A7-73B5-C7FD-81B13ACD5762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6582240" y="6637423"/>
                  <a:ext cx="137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89419FFF-1B2B-231F-28E6-0B70D6AFFBC3}"/>
                    </a:ext>
                  </a:extLst>
                </p14:cNvPr>
                <p14:cNvContentPartPr/>
                <p14:nvPr/>
              </p14:nvContentPartPr>
              <p14:xfrm>
                <a:off x="6755400" y="6504583"/>
                <a:ext cx="191160" cy="23184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89419FFF-1B2B-231F-28E6-0B70D6AFFBC3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6749280" y="6498463"/>
                  <a:ext cx="2034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D5B0B0D9-B26B-0B73-0181-FDF8C9C902F7}"/>
                    </a:ext>
                  </a:extLst>
                </p14:cNvPr>
                <p14:cNvContentPartPr/>
                <p14:nvPr/>
              </p14:nvContentPartPr>
              <p14:xfrm>
                <a:off x="6904800" y="6445903"/>
                <a:ext cx="212040" cy="21276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D5B0B0D9-B26B-0B73-0181-FDF8C9C902F7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6898680" y="6439783"/>
                  <a:ext cx="224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9B525655-D3F2-BB30-F8C8-2125D92F5E38}"/>
                    </a:ext>
                  </a:extLst>
                </p14:cNvPr>
                <p14:cNvContentPartPr/>
                <p14:nvPr/>
              </p14:nvContentPartPr>
              <p14:xfrm>
                <a:off x="7074720" y="6293623"/>
                <a:ext cx="119160" cy="4860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9B525655-D3F2-BB30-F8C8-2125D92F5E38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7068600" y="6287503"/>
                  <a:ext cx="131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879DC8C6-A0B9-C6EB-9E5A-3B974054291D}"/>
                    </a:ext>
                  </a:extLst>
                </p14:cNvPr>
                <p14:cNvContentPartPr/>
                <p14:nvPr/>
              </p14:nvContentPartPr>
              <p14:xfrm>
                <a:off x="7090560" y="6329623"/>
                <a:ext cx="142920" cy="6372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879DC8C6-A0B9-C6EB-9E5A-3B974054291D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7084440" y="6323503"/>
                  <a:ext cx="155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1CD23329-A193-1A58-A96B-4001ADCF7028}"/>
                    </a:ext>
                  </a:extLst>
                </p14:cNvPr>
                <p14:cNvContentPartPr/>
                <p14:nvPr/>
              </p14:nvContentPartPr>
              <p14:xfrm>
                <a:off x="7194240" y="6163303"/>
                <a:ext cx="144360" cy="18648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1CD23329-A193-1A58-A96B-4001ADCF7028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7188120" y="6157183"/>
                  <a:ext cx="156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E91DBC43-9CDA-B127-6B16-0475FE977C4E}"/>
                    </a:ext>
                  </a:extLst>
                </p14:cNvPr>
                <p14:cNvContentPartPr/>
                <p14:nvPr/>
              </p14:nvContentPartPr>
              <p14:xfrm>
                <a:off x="6307200" y="6357703"/>
                <a:ext cx="915120" cy="59436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E91DBC43-9CDA-B127-6B16-0475FE977C4E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6301080" y="6351583"/>
                  <a:ext cx="92736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4CF3C439-6C69-F822-F0E5-67A653BFA30F}"/>
                    </a:ext>
                  </a:extLst>
                </p14:cNvPr>
                <p14:cNvContentPartPr/>
                <p14:nvPr/>
              </p14:nvContentPartPr>
              <p14:xfrm>
                <a:off x="5146920" y="4133263"/>
                <a:ext cx="766440" cy="70704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4CF3C439-6C69-F822-F0E5-67A653BFA30F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5140800" y="4127143"/>
                  <a:ext cx="778680" cy="71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185C4077-554E-6356-BB1E-4C4FB06DFAFF}"/>
                    </a:ext>
                  </a:extLst>
                </p14:cNvPr>
                <p14:cNvContentPartPr/>
                <p14:nvPr/>
              </p14:nvContentPartPr>
              <p14:xfrm>
                <a:off x="5729400" y="4234783"/>
                <a:ext cx="1436760" cy="22752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185C4077-554E-6356-BB1E-4C4FB06DFAFF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5723280" y="4228663"/>
                  <a:ext cx="1449000" cy="22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88DC9889-E28D-A172-E24D-FB03E1045C76}"/>
                    </a:ext>
                  </a:extLst>
                </p14:cNvPr>
                <p14:cNvContentPartPr/>
                <p14:nvPr/>
              </p14:nvContentPartPr>
              <p14:xfrm>
                <a:off x="6581880" y="2639983"/>
                <a:ext cx="1898280" cy="203364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88DC9889-E28D-A172-E24D-FB03E1045C76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575760" y="2633863"/>
                  <a:ext cx="1910520" cy="20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938D9646-154B-250C-F663-A0B12EFD3242}"/>
                    </a:ext>
                  </a:extLst>
                </p14:cNvPr>
                <p14:cNvContentPartPr/>
                <p14:nvPr/>
              </p14:nvContentPartPr>
              <p14:xfrm>
                <a:off x="8376840" y="2553223"/>
                <a:ext cx="191520" cy="21672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938D9646-154B-250C-F663-A0B12EFD3242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8370720" y="2547103"/>
                  <a:ext cx="203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EF489F28-5876-46E9-361C-7C6CCFC530C5}"/>
                    </a:ext>
                  </a:extLst>
                </p14:cNvPr>
                <p14:cNvContentPartPr/>
                <p14:nvPr/>
              </p14:nvContentPartPr>
              <p14:xfrm>
                <a:off x="8651160" y="2130943"/>
                <a:ext cx="75600" cy="27396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EF489F28-5876-46E9-361C-7C6CCFC530C5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8645040" y="2124823"/>
                  <a:ext cx="87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6922B74F-C87F-BCF3-BFBE-CDD9ACE3D58A}"/>
                    </a:ext>
                  </a:extLst>
                </p14:cNvPr>
                <p14:cNvContentPartPr/>
                <p14:nvPr/>
              </p14:nvContentPartPr>
              <p14:xfrm>
                <a:off x="8543520" y="2303023"/>
                <a:ext cx="411120" cy="2336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6922B74F-C87F-BCF3-BFBE-CDD9ACE3D58A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8537400" y="2296903"/>
                  <a:ext cx="423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6706EAD5-7986-0EE7-C20F-64B5398CD31D}"/>
                    </a:ext>
                  </a:extLst>
                </p14:cNvPr>
                <p14:cNvContentPartPr/>
                <p14:nvPr/>
              </p14:nvContentPartPr>
              <p14:xfrm>
                <a:off x="8564040" y="2623423"/>
                <a:ext cx="79200" cy="27144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6706EAD5-7986-0EE7-C20F-64B5398CD31D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8557920" y="2617303"/>
                  <a:ext cx="9144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2C678C3A-EA08-5BB2-1C50-FE9EE003CBEA}"/>
                    </a:ext>
                  </a:extLst>
                </p14:cNvPr>
                <p14:cNvContentPartPr/>
                <p14:nvPr/>
              </p14:nvContentPartPr>
              <p14:xfrm>
                <a:off x="8689320" y="2504263"/>
                <a:ext cx="164880" cy="19224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2C678C3A-EA08-5BB2-1C50-FE9EE003CBEA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8683200" y="2498143"/>
                  <a:ext cx="177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2120B49C-71F6-5F5F-5FE8-70DC46239E4E}"/>
                    </a:ext>
                  </a:extLst>
                </p14:cNvPr>
                <p14:cNvContentPartPr/>
                <p14:nvPr/>
              </p14:nvContentPartPr>
              <p14:xfrm>
                <a:off x="8892000" y="2623423"/>
                <a:ext cx="13320" cy="9864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2120B49C-71F6-5F5F-5FE8-70DC46239E4E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8885880" y="2617303"/>
                  <a:ext cx="25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A6450435-8953-6867-DA53-389FE5E2FC3D}"/>
                    </a:ext>
                  </a:extLst>
                </p14:cNvPr>
                <p14:cNvContentPartPr/>
                <p14:nvPr/>
              </p14:nvContentPartPr>
              <p14:xfrm>
                <a:off x="8899560" y="2369623"/>
                <a:ext cx="258840" cy="27324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A6450435-8953-6867-DA53-389FE5E2FC3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8893440" y="2363503"/>
                  <a:ext cx="2710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B6690C95-BAAF-6FE0-60AC-434C886D2A3D}"/>
                    </a:ext>
                  </a:extLst>
                </p14:cNvPr>
                <p14:cNvContentPartPr/>
                <p14:nvPr/>
              </p14:nvContentPartPr>
              <p14:xfrm>
                <a:off x="9067680" y="2431543"/>
                <a:ext cx="84600" cy="3780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B6690C95-BAAF-6FE0-60AC-434C886D2A3D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9061560" y="2425423"/>
                  <a:ext cx="96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B491CD74-95CF-A3C6-9332-116DFD2FFC01}"/>
                    </a:ext>
                  </a:extLst>
                </p14:cNvPr>
                <p14:cNvContentPartPr/>
                <p14:nvPr/>
              </p14:nvContentPartPr>
              <p14:xfrm>
                <a:off x="9234720" y="2060383"/>
                <a:ext cx="267840" cy="3672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B491CD74-95CF-A3C6-9332-116DFD2FFC01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9228600" y="2054263"/>
                  <a:ext cx="2800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07FF2716-4BB5-3196-C39B-63EB7ABE0223}"/>
                    </a:ext>
                  </a:extLst>
                </p14:cNvPr>
                <p14:cNvContentPartPr/>
                <p14:nvPr/>
              </p14:nvContentPartPr>
              <p14:xfrm>
                <a:off x="9116280" y="2582743"/>
                <a:ext cx="91800" cy="24696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07FF2716-4BB5-3196-C39B-63EB7ABE0223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9110160" y="2576623"/>
                  <a:ext cx="104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BFD68D43-7705-7A0B-7D88-E5DA435BAB98}"/>
                    </a:ext>
                  </a:extLst>
                </p14:cNvPr>
                <p14:cNvContentPartPr/>
                <p14:nvPr/>
              </p14:nvContentPartPr>
              <p14:xfrm>
                <a:off x="9242280" y="2511103"/>
                <a:ext cx="180720" cy="17856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BFD68D43-7705-7A0B-7D88-E5DA435BAB98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9236160" y="2504983"/>
                  <a:ext cx="192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EDBC815A-0E7C-EAF1-C7C0-4AA9BF0A74D5}"/>
                    </a:ext>
                  </a:extLst>
                </p14:cNvPr>
                <p14:cNvContentPartPr/>
                <p14:nvPr/>
              </p14:nvContentPartPr>
              <p14:xfrm>
                <a:off x="9447840" y="2599663"/>
                <a:ext cx="110160" cy="1206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EDBC815A-0E7C-EAF1-C7C0-4AA9BF0A74D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9441720" y="2593543"/>
                  <a:ext cx="122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14A80E34-7518-26E7-2D50-E23237B71D14}"/>
                    </a:ext>
                  </a:extLst>
                </p14:cNvPr>
                <p14:cNvContentPartPr/>
                <p14:nvPr/>
              </p14:nvContentPartPr>
              <p14:xfrm>
                <a:off x="8425800" y="2059303"/>
                <a:ext cx="65880" cy="94752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14A80E34-7518-26E7-2D50-E23237B71D14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8419680" y="2053183"/>
                  <a:ext cx="78120" cy="9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D6630145-F966-3C3F-50D8-5C245F1190C3}"/>
                    </a:ext>
                  </a:extLst>
                </p14:cNvPr>
                <p14:cNvContentPartPr/>
                <p14:nvPr/>
              </p14:nvContentPartPr>
              <p14:xfrm>
                <a:off x="8553600" y="1977583"/>
                <a:ext cx="3441960" cy="40320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D6630145-F966-3C3F-50D8-5C245F1190C3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547480" y="1971463"/>
                  <a:ext cx="34542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124D76E2-B82A-63AB-3AB3-46F48F4BC7E3}"/>
                    </a:ext>
                  </a:extLst>
                </p14:cNvPr>
                <p14:cNvContentPartPr/>
                <p14:nvPr/>
              </p14:nvContentPartPr>
              <p14:xfrm>
                <a:off x="8463600" y="2697223"/>
                <a:ext cx="3927600" cy="47052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124D76E2-B82A-63AB-3AB3-46F48F4BC7E3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8457480" y="2691103"/>
                  <a:ext cx="39398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75066A33-EDE2-4C88-B117-4AE37AF5491F}"/>
                    </a:ext>
                  </a:extLst>
                </p14:cNvPr>
                <p14:cNvContentPartPr/>
                <p14:nvPr/>
              </p14:nvContentPartPr>
              <p14:xfrm>
                <a:off x="9664560" y="2593183"/>
                <a:ext cx="157680" cy="2520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75066A33-EDE2-4C88-B117-4AE37AF5491F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9658440" y="2587063"/>
                  <a:ext cx="169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822A42DD-2DDA-B5CA-5D68-3C56B75584D5}"/>
                    </a:ext>
                  </a:extLst>
                </p14:cNvPr>
                <p14:cNvContentPartPr/>
                <p14:nvPr/>
              </p14:nvContentPartPr>
              <p14:xfrm>
                <a:off x="9666720" y="2648983"/>
                <a:ext cx="160200" cy="4104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822A42DD-2DDA-B5CA-5D68-3C56B75584D5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9660600" y="2642863"/>
                  <a:ext cx="172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8F81950C-4F2E-2391-C561-09DA3AA968BF}"/>
                    </a:ext>
                  </a:extLst>
                </p14:cNvPr>
                <p14:cNvContentPartPr/>
                <p14:nvPr/>
              </p14:nvContentPartPr>
              <p14:xfrm>
                <a:off x="9906120" y="2497423"/>
                <a:ext cx="329040" cy="18000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8F81950C-4F2E-2391-C561-09DA3AA968BF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9900000" y="2491303"/>
                  <a:ext cx="341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320BB0C7-2AA7-0C6C-3FEF-B8B6BD21839D}"/>
                    </a:ext>
                  </a:extLst>
                </p14:cNvPr>
                <p14:cNvContentPartPr/>
                <p14:nvPr/>
              </p14:nvContentPartPr>
              <p14:xfrm>
                <a:off x="10381320" y="2519743"/>
                <a:ext cx="159120" cy="23580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320BB0C7-2AA7-0C6C-3FEF-B8B6BD21839D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0375200" y="2513623"/>
                  <a:ext cx="171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74721B9E-B3D7-36CA-91BC-DEF0270327AA}"/>
                    </a:ext>
                  </a:extLst>
                </p14:cNvPr>
                <p14:cNvContentPartPr/>
                <p14:nvPr/>
              </p14:nvContentPartPr>
              <p14:xfrm>
                <a:off x="10517400" y="2499223"/>
                <a:ext cx="112680" cy="20844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74721B9E-B3D7-36CA-91BC-DEF0270327AA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10511280" y="2493103"/>
                  <a:ext cx="124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802B663E-A7BD-9C79-1414-658905DCC01D}"/>
                    </a:ext>
                  </a:extLst>
                </p14:cNvPr>
                <p14:cNvContentPartPr/>
                <p14:nvPr/>
              </p14:nvContentPartPr>
              <p14:xfrm>
                <a:off x="10646280" y="2447743"/>
                <a:ext cx="354240" cy="27576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802B663E-A7BD-9C79-1414-658905DCC01D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10640160" y="2441623"/>
                  <a:ext cx="366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92D4E3B5-1FFE-400B-976A-63453779C3A4}"/>
                    </a:ext>
                  </a:extLst>
                </p14:cNvPr>
                <p14:cNvContentPartPr/>
                <p14:nvPr/>
              </p14:nvContentPartPr>
              <p14:xfrm>
                <a:off x="11009880" y="2542423"/>
                <a:ext cx="102960" cy="15300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92D4E3B5-1FFE-400B-976A-63453779C3A4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11003760" y="2536303"/>
                  <a:ext cx="115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0D51D97F-909F-6D8F-03EA-9EF0D401B81B}"/>
                    </a:ext>
                  </a:extLst>
                </p14:cNvPr>
                <p14:cNvContentPartPr/>
                <p14:nvPr/>
              </p14:nvContentPartPr>
              <p14:xfrm>
                <a:off x="11154600" y="2506063"/>
                <a:ext cx="284040" cy="16380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0D51D97F-909F-6D8F-03EA-9EF0D401B81B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11148480" y="2499943"/>
                  <a:ext cx="296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EB743CCA-D08D-D798-2488-FE995B0ACEB3}"/>
                    </a:ext>
                  </a:extLst>
                </p14:cNvPr>
                <p14:cNvContentPartPr/>
                <p14:nvPr/>
              </p14:nvContentPartPr>
              <p14:xfrm>
                <a:off x="11435400" y="2528383"/>
                <a:ext cx="108360" cy="15228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EB743CCA-D08D-D798-2488-FE995B0ACEB3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11429280" y="2522263"/>
                  <a:ext cx="120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EB3BF31C-375A-A40A-0B4B-A349E78799DA}"/>
                    </a:ext>
                  </a:extLst>
                </p14:cNvPr>
                <p14:cNvContentPartPr/>
                <p14:nvPr/>
              </p14:nvContentPartPr>
              <p14:xfrm>
                <a:off x="11547360" y="2486623"/>
                <a:ext cx="110880" cy="2602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EB3BF31C-375A-A40A-0B4B-A349E78799DA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11541240" y="2480503"/>
                  <a:ext cx="1231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A13B7F10-F22C-FAF7-5DF7-A55D5F615F0A}"/>
                    </a:ext>
                  </a:extLst>
                </p14:cNvPr>
                <p14:cNvContentPartPr/>
                <p14:nvPr/>
              </p14:nvContentPartPr>
              <p14:xfrm>
                <a:off x="11645640" y="2358103"/>
                <a:ext cx="189720" cy="27288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A13B7F10-F22C-FAF7-5DF7-A55D5F615F0A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11639520" y="2351983"/>
                  <a:ext cx="2019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561E3E1A-5691-3A6E-1D2C-18C5C4D82A44}"/>
                    </a:ext>
                  </a:extLst>
                </p14:cNvPr>
                <p14:cNvContentPartPr/>
                <p14:nvPr/>
              </p14:nvContentPartPr>
              <p14:xfrm>
                <a:off x="11861640" y="2439823"/>
                <a:ext cx="176760" cy="12312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561E3E1A-5691-3A6E-1D2C-18C5C4D82A44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11855520" y="2433703"/>
                  <a:ext cx="1890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B1CBD4AC-7207-CA94-C4C2-84E88AC407BE}"/>
                    </a:ext>
                  </a:extLst>
                </p14:cNvPr>
                <p14:cNvContentPartPr/>
                <p14:nvPr/>
              </p14:nvContentPartPr>
              <p14:xfrm>
                <a:off x="12059280" y="2508943"/>
                <a:ext cx="34920" cy="1836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B1CBD4AC-7207-CA94-C4C2-84E88AC407BE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12053160" y="2502823"/>
                  <a:ext cx="47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5AEA868B-D0D7-9835-772F-EFC361978F2A}"/>
                    </a:ext>
                  </a:extLst>
                </p14:cNvPr>
                <p14:cNvContentPartPr/>
                <p14:nvPr/>
              </p14:nvContentPartPr>
              <p14:xfrm>
                <a:off x="10845360" y="2758783"/>
                <a:ext cx="387000" cy="14436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5AEA868B-D0D7-9835-772F-EFC361978F2A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10839240" y="2752663"/>
                  <a:ext cx="3992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A98B676D-9ED9-AE47-27D6-8CF9BECF730C}"/>
                    </a:ext>
                  </a:extLst>
                </p14:cNvPr>
                <p14:cNvContentPartPr/>
                <p14:nvPr/>
              </p14:nvContentPartPr>
              <p14:xfrm>
                <a:off x="11281680" y="2652223"/>
                <a:ext cx="81720" cy="21888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A98B676D-9ED9-AE47-27D6-8CF9BECF730C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11275560" y="2646103"/>
                  <a:ext cx="93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719B0DC9-B7AC-E3F4-60B3-1ACFD33361FA}"/>
                    </a:ext>
                  </a:extLst>
                </p14:cNvPr>
                <p14:cNvContentPartPr/>
                <p14:nvPr/>
              </p14:nvContentPartPr>
              <p14:xfrm>
                <a:off x="11364840" y="2651143"/>
                <a:ext cx="191160" cy="22284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719B0DC9-B7AC-E3F4-60B3-1ACFD33361FA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11358720" y="2645023"/>
                  <a:ext cx="2034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E566A412-6DAA-E2E7-1FC2-6E2D5421D113}"/>
                    </a:ext>
                  </a:extLst>
                </p14:cNvPr>
                <p14:cNvContentPartPr/>
                <p14:nvPr/>
              </p14:nvContentPartPr>
              <p14:xfrm>
                <a:off x="11526120" y="2638543"/>
                <a:ext cx="5400" cy="2160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E566A412-6DAA-E2E7-1FC2-6E2D5421D113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11520000" y="2632423"/>
                  <a:ext cx="176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4488E70E-8496-4E97-97C5-5270B492029D}"/>
                    </a:ext>
                  </a:extLst>
                </p14:cNvPr>
                <p14:cNvContentPartPr/>
                <p14:nvPr/>
              </p14:nvContentPartPr>
              <p14:xfrm>
                <a:off x="11570040" y="2658703"/>
                <a:ext cx="219600" cy="31032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4488E70E-8496-4E97-97C5-5270B492029D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11563920" y="2652583"/>
                  <a:ext cx="231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DDA26B2B-15E1-6A83-24A8-F01266767D5E}"/>
                    </a:ext>
                  </a:extLst>
                </p14:cNvPr>
                <p14:cNvContentPartPr/>
                <p14:nvPr/>
              </p14:nvContentPartPr>
              <p14:xfrm>
                <a:off x="11774520" y="2594263"/>
                <a:ext cx="18720" cy="5616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DDA26B2B-15E1-6A83-24A8-F01266767D5E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11768400" y="2588143"/>
                  <a:ext cx="30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87F505D3-4868-EE7B-FC14-1BCDF0B1460F}"/>
                    </a:ext>
                  </a:extLst>
                </p14:cNvPr>
                <p14:cNvContentPartPr/>
                <p14:nvPr/>
              </p14:nvContentPartPr>
              <p14:xfrm>
                <a:off x="11826000" y="2562943"/>
                <a:ext cx="146880" cy="28152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87F505D3-4868-EE7B-FC14-1BCDF0B1460F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11819880" y="2556823"/>
                  <a:ext cx="1591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B935561E-2C27-7A90-A313-6EA97CE50740}"/>
                    </a:ext>
                  </a:extLst>
                </p14:cNvPr>
                <p14:cNvContentPartPr/>
                <p14:nvPr/>
              </p14:nvContentPartPr>
              <p14:xfrm>
                <a:off x="11963880" y="2519023"/>
                <a:ext cx="256320" cy="283320"/>
              </p14:xfrm>
            </p:contentPart>
          </mc:Choice>
          <mc:Fallback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B935561E-2C27-7A90-A313-6EA97CE50740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11957760" y="2512903"/>
                  <a:ext cx="2685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27C9DB17-564C-6E34-81A2-AFEBD186C997}"/>
                    </a:ext>
                  </a:extLst>
                </p14:cNvPr>
                <p14:cNvContentPartPr/>
                <p14:nvPr/>
              </p14:nvContentPartPr>
              <p14:xfrm>
                <a:off x="12240720" y="2452063"/>
                <a:ext cx="32400" cy="36684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27C9DB17-564C-6E34-81A2-AFEBD186C997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12234600" y="2445943"/>
                  <a:ext cx="44640" cy="37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1" name="Gruppieren 620">
            <a:extLst>
              <a:ext uri="{FF2B5EF4-FFF2-40B4-BE49-F238E27FC236}">
                <a16:creationId xmlns:a16="http://schemas.microsoft.com/office/drawing/2014/main" id="{5C1A9384-2E48-9DC3-A5D7-F2CF2679F163}"/>
              </a:ext>
            </a:extLst>
          </p:cNvPr>
          <p:cNvGrpSpPr/>
          <p:nvPr/>
        </p:nvGrpSpPr>
        <p:grpSpPr>
          <a:xfrm>
            <a:off x="6787440" y="535783"/>
            <a:ext cx="1148040" cy="615240"/>
            <a:chOff x="6787440" y="535783"/>
            <a:chExt cx="1148040" cy="61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D3D4AF72-C9F8-7A74-9E48-F12D4A5E317D}"/>
                    </a:ext>
                  </a:extLst>
                </p14:cNvPr>
                <p14:cNvContentPartPr/>
                <p14:nvPr/>
              </p14:nvContentPartPr>
              <p14:xfrm>
                <a:off x="7247880" y="535783"/>
                <a:ext cx="647280" cy="52848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D3D4AF72-C9F8-7A74-9E48-F12D4A5E317D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7241760" y="529663"/>
                  <a:ext cx="65952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7602DCC6-3147-5AFC-C3AC-3ACFFCC51264}"/>
                    </a:ext>
                  </a:extLst>
                </p14:cNvPr>
                <p14:cNvContentPartPr/>
                <p14:nvPr/>
              </p14:nvContentPartPr>
              <p14:xfrm>
                <a:off x="6787440" y="617863"/>
                <a:ext cx="377280" cy="516960"/>
              </p14:xfrm>
            </p:contentPart>
          </mc:Choice>
          <mc:Fallback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7602DCC6-3147-5AFC-C3AC-3ACFFCC51264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6781320" y="611743"/>
                  <a:ext cx="3895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4548B6EB-BF87-0EC2-063C-2A6EEE01CC45}"/>
                    </a:ext>
                  </a:extLst>
                </p14:cNvPr>
                <p14:cNvContentPartPr/>
                <p14:nvPr/>
              </p14:nvContentPartPr>
              <p14:xfrm>
                <a:off x="7156800" y="574303"/>
                <a:ext cx="778680" cy="57672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4548B6EB-BF87-0EC2-063C-2A6EEE01CC45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7150680" y="568183"/>
                  <a:ext cx="7909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A1614C8E-6243-6975-CD7D-E5241E498B8F}"/>
                    </a:ext>
                  </a:extLst>
                </p14:cNvPr>
                <p14:cNvContentPartPr/>
                <p14:nvPr/>
              </p14:nvContentPartPr>
              <p14:xfrm>
                <a:off x="7544880" y="584383"/>
                <a:ext cx="271800" cy="43128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A1614C8E-6243-6975-CD7D-E5241E498B8F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7538760" y="578263"/>
                  <a:ext cx="284040" cy="44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5" name="Gruppieren 624">
            <a:extLst>
              <a:ext uri="{FF2B5EF4-FFF2-40B4-BE49-F238E27FC236}">
                <a16:creationId xmlns:a16="http://schemas.microsoft.com/office/drawing/2014/main" id="{506E4564-6A69-7D04-9D1D-73651B16979A}"/>
              </a:ext>
            </a:extLst>
          </p:cNvPr>
          <p:cNvGrpSpPr/>
          <p:nvPr/>
        </p:nvGrpSpPr>
        <p:grpSpPr>
          <a:xfrm>
            <a:off x="3045240" y="2587063"/>
            <a:ext cx="1162440" cy="595800"/>
            <a:chOff x="3045240" y="2587063"/>
            <a:chExt cx="1162440" cy="59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CB202964-E391-D5D7-D2D3-76608C94E36C}"/>
                    </a:ext>
                  </a:extLst>
                </p14:cNvPr>
                <p14:cNvContentPartPr/>
                <p14:nvPr/>
              </p14:nvContentPartPr>
              <p14:xfrm>
                <a:off x="3045600" y="2990623"/>
                <a:ext cx="38880" cy="936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CB202964-E391-D5D7-D2D3-76608C94E36C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3039480" y="2984503"/>
                  <a:ext cx="51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64403AC8-559C-2C3A-C8AE-66ED0448E715}"/>
                    </a:ext>
                  </a:extLst>
                </p14:cNvPr>
                <p14:cNvContentPartPr/>
                <p14:nvPr/>
              </p14:nvContentPartPr>
              <p14:xfrm>
                <a:off x="3045240" y="3103663"/>
                <a:ext cx="374760" cy="4212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64403AC8-559C-2C3A-C8AE-66ED0448E715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3039120" y="3097543"/>
                  <a:ext cx="387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6F5FDD39-0ACC-1DD4-69FB-5BC1B3766A61}"/>
                    </a:ext>
                  </a:extLst>
                </p14:cNvPr>
                <p14:cNvContentPartPr/>
                <p14:nvPr/>
              </p14:nvContentPartPr>
              <p14:xfrm>
                <a:off x="3527280" y="2587063"/>
                <a:ext cx="680400" cy="59580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6F5FDD39-0ACC-1DD4-69FB-5BC1B3766A61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3521160" y="2580943"/>
                  <a:ext cx="692640" cy="608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13837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E0EF09-FA66-8F5A-23CA-8CCB607F8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" y="81885"/>
            <a:ext cx="5530787" cy="36540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8722DA4-B96D-AA83-85C5-8E33D10C499D}"/>
                  </a:ext>
                </a:extLst>
              </p14:cNvPr>
              <p14:cNvContentPartPr/>
              <p14:nvPr/>
            </p14:nvContentPartPr>
            <p14:xfrm>
              <a:off x="6336000" y="1448383"/>
              <a:ext cx="2520" cy="9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8722DA4-B96D-AA83-85C5-8E33D10C49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9880" y="1442263"/>
                <a:ext cx="147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BD7B5FFF-05A6-1A42-66BE-4FB178885ED5}"/>
                  </a:ext>
                </a:extLst>
              </p14:cNvPr>
              <p14:cNvContentPartPr/>
              <p14:nvPr/>
            </p14:nvContentPartPr>
            <p14:xfrm>
              <a:off x="9164160" y="3003223"/>
              <a:ext cx="133560" cy="3960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BD7B5FFF-05A6-1A42-66BE-4FB178885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58040" y="2997103"/>
                <a:ext cx="1458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79A9048B-ABB4-8446-1289-942747BF952D}"/>
                  </a:ext>
                </a:extLst>
              </p14:cNvPr>
              <p14:cNvContentPartPr/>
              <p14:nvPr/>
            </p14:nvContentPartPr>
            <p14:xfrm>
              <a:off x="3942720" y="5924983"/>
              <a:ext cx="97920" cy="6192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79A9048B-ABB4-8446-1289-942747BF95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6600" y="5918863"/>
                <a:ext cx="1101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46E37F63-3FA8-BA8C-8587-5C6A21ECF12E}"/>
                  </a:ext>
                </a:extLst>
              </p14:cNvPr>
              <p14:cNvContentPartPr/>
              <p14:nvPr/>
            </p14:nvContentPartPr>
            <p14:xfrm>
              <a:off x="11095200" y="602383"/>
              <a:ext cx="437400" cy="17928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46E37F63-3FA8-BA8C-8587-5C6A21ECF1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89080" y="596263"/>
                <a:ext cx="4496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CE20850-A5B9-90B3-83A2-2D06E568909C}"/>
                  </a:ext>
                </a:extLst>
              </p14:cNvPr>
              <p14:cNvContentPartPr/>
              <p14:nvPr/>
            </p14:nvContentPartPr>
            <p14:xfrm>
              <a:off x="480960" y="1762663"/>
              <a:ext cx="5046840" cy="921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CE20850-A5B9-90B3-83A2-2D06E56890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840" y="1756543"/>
                <a:ext cx="50590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D05ED91-3134-2D5D-7ED6-033482B32D1E}"/>
                  </a:ext>
                </a:extLst>
              </p14:cNvPr>
              <p14:cNvContentPartPr/>
              <p14:nvPr/>
            </p14:nvContentPartPr>
            <p14:xfrm>
              <a:off x="6395400" y="1811263"/>
              <a:ext cx="105120" cy="1281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D05ED91-3134-2D5D-7ED6-033482B32D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89280" y="1805143"/>
                <a:ext cx="1173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23B6709-D3A0-AF82-5D0F-EC5AE6D14C34}"/>
                  </a:ext>
                </a:extLst>
              </p14:cNvPr>
              <p14:cNvContentPartPr/>
              <p14:nvPr/>
            </p14:nvContentPartPr>
            <p14:xfrm>
              <a:off x="6522480" y="1680223"/>
              <a:ext cx="208800" cy="1778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23B6709-D3A0-AF82-5D0F-EC5AE6D14C3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16360" y="1674103"/>
                <a:ext cx="2210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D6E0D43-5988-99F0-A42C-6DF06E4AEDBE}"/>
                  </a:ext>
                </a:extLst>
              </p14:cNvPr>
              <p14:cNvContentPartPr/>
              <p14:nvPr/>
            </p14:nvContentPartPr>
            <p14:xfrm>
              <a:off x="5896800" y="1660783"/>
              <a:ext cx="9720" cy="349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D6E0D43-5988-99F0-A42C-6DF06E4AEDB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90680" y="1654663"/>
                <a:ext cx="21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B4FED05-3951-99F9-5FAE-2E59E2AFAF9B}"/>
                  </a:ext>
                </a:extLst>
              </p14:cNvPr>
              <p14:cNvContentPartPr/>
              <p14:nvPr/>
            </p14:nvContentPartPr>
            <p14:xfrm>
              <a:off x="6103080" y="633703"/>
              <a:ext cx="131760" cy="1890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B4FED05-3951-99F9-5FAE-2E59E2AFAF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96960" y="627583"/>
                <a:ext cx="1440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C0E6F58-57C1-3897-2957-4ED4E24EAADE}"/>
                  </a:ext>
                </a:extLst>
              </p14:cNvPr>
              <p14:cNvContentPartPr/>
              <p14:nvPr/>
            </p14:nvContentPartPr>
            <p14:xfrm>
              <a:off x="6284520" y="546943"/>
              <a:ext cx="46440" cy="1990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C0E6F58-57C1-3897-2957-4ED4E24EAAD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78400" y="540823"/>
                <a:ext cx="58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90DF2E3-8200-2530-4444-AA92206D012F}"/>
                  </a:ext>
                </a:extLst>
              </p14:cNvPr>
              <p14:cNvContentPartPr/>
              <p14:nvPr/>
            </p14:nvContentPartPr>
            <p14:xfrm>
              <a:off x="6351840" y="567103"/>
              <a:ext cx="94320" cy="1155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90DF2E3-8200-2530-4444-AA92206D012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45720" y="560983"/>
                <a:ext cx="1065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C66CF5D-8742-A4B1-9D90-C5E303A74915}"/>
                  </a:ext>
                </a:extLst>
              </p14:cNvPr>
              <p14:cNvContentPartPr/>
              <p14:nvPr/>
            </p14:nvContentPartPr>
            <p14:xfrm>
              <a:off x="6481440" y="487543"/>
              <a:ext cx="62640" cy="2566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C66CF5D-8742-A4B1-9D90-C5E303A7491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75320" y="481423"/>
                <a:ext cx="748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8652DADA-76AD-872D-09C5-F12DF24CD3A4}"/>
                  </a:ext>
                </a:extLst>
              </p14:cNvPr>
              <p14:cNvContentPartPr/>
              <p14:nvPr/>
            </p14:nvContentPartPr>
            <p14:xfrm>
              <a:off x="6129000" y="753583"/>
              <a:ext cx="418320" cy="3240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8652DADA-76AD-872D-09C5-F12DF24CD3A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22880" y="747463"/>
                <a:ext cx="4305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D28266D-B6AB-5DED-D0D4-96027E170835}"/>
                  </a:ext>
                </a:extLst>
              </p14:cNvPr>
              <p14:cNvContentPartPr/>
              <p14:nvPr/>
            </p14:nvContentPartPr>
            <p14:xfrm>
              <a:off x="6656400" y="668983"/>
              <a:ext cx="128520" cy="738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D28266D-B6AB-5DED-D0D4-96027E17083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50280" y="662863"/>
                <a:ext cx="1407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FB67637-9A86-28D7-651F-47BE6C59001E}"/>
                  </a:ext>
                </a:extLst>
              </p14:cNvPr>
              <p14:cNvContentPartPr/>
              <p14:nvPr/>
            </p14:nvContentPartPr>
            <p14:xfrm>
              <a:off x="6715800" y="704623"/>
              <a:ext cx="78120" cy="594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FB67637-9A86-28D7-651F-47BE6C59001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09680" y="698503"/>
                <a:ext cx="903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975681E-3D70-15F5-F2D2-9350D4037910}"/>
                  </a:ext>
                </a:extLst>
              </p14:cNvPr>
              <p14:cNvContentPartPr/>
              <p14:nvPr/>
            </p14:nvContentPartPr>
            <p14:xfrm>
              <a:off x="6832800" y="410503"/>
              <a:ext cx="109080" cy="1339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975681E-3D70-15F5-F2D2-9350D403791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26680" y="404383"/>
                <a:ext cx="121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4C4CDA54-0951-7556-A1D0-4E5A706CEF36}"/>
                  </a:ext>
                </a:extLst>
              </p14:cNvPr>
              <p14:cNvContentPartPr/>
              <p14:nvPr/>
            </p14:nvContentPartPr>
            <p14:xfrm>
              <a:off x="6842520" y="357223"/>
              <a:ext cx="169560" cy="2469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4C4CDA54-0951-7556-A1D0-4E5A706CEF3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36400" y="351103"/>
                <a:ext cx="1818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0989374-0D11-F947-233E-54D48508BF0E}"/>
                  </a:ext>
                </a:extLst>
              </p14:cNvPr>
              <p14:cNvContentPartPr/>
              <p14:nvPr/>
            </p14:nvContentPartPr>
            <p14:xfrm>
              <a:off x="6913080" y="641983"/>
              <a:ext cx="135360" cy="1458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0989374-0D11-F947-233E-54D48508BF0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06960" y="635863"/>
                <a:ext cx="1476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E1DABE37-A150-1D86-E42E-9A4DAD02870E}"/>
                  </a:ext>
                </a:extLst>
              </p14:cNvPr>
              <p14:cNvContentPartPr/>
              <p14:nvPr/>
            </p14:nvContentPartPr>
            <p14:xfrm>
              <a:off x="7177680" y="406903"/>
              <a:ext cx="55440" cy="1332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E1DABE37-A150-1D86-E42E-9A4DAD0287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71560" y="400783"/>
                <a:ext cx="676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CAE3AFBE-05C7-228E-C624-1F58C7DDCF4E}"/>
                  </a:ext>
                </a:extLst>
              </p14:cNvPr>
              <p14:cNvContentPartPr/>
              <p14:nvPr/>
            </p14:nvContentPartPr>
            <p14:xfrm>
              <a:off x="7149240" y="330223"/>
              <a:ext cx="198360" cy="1666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CAE3AFBE-05C7-228E-C624-1F58C7DDCF4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43120" y="324103"/>
                <a:ext cx="2106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92F8760-3C31-9F11-2DF5-13537C819845}"/>
                  </a:ext>
                </a:extLst>
              </p14:cNvPr>
              <p14:cNvContentPartPr/>
              <p14:nvPr/>
            </p14:nvContentPartPr>
            <p14:xfrm>
              <a:off x="7404480" y="244903"/>
              <a:ext cx="81720" cy="2804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92F8760-3C31-9F11-2DF5-13537C81984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98360" y="238783"/>
                <a:ext cx="939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BB15CE4-8B91-5932-1BB7-52A837480E89}"/>
                  </a:ext>
                </a:extLst>
              </p14:cNvPr>
              <p14:cNvContentPartPr/>
              <p14:nvPr/>
            </p14:nvContentPartPr>
            <p14:xfrm>
              <a:off x="7448400" y="207823"/>
              <a:ext cx="175680" cy="1648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BB15CE4-8B91-5932-1BB7-52A837480E8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42280" y="201703"/>
                <a:ext cx="187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9EADD60A-614C-8B2E-6C03-2522FAA33235}"/>
                  </a:ext>
                </a:extLst>
              </p14:cNvPr>
              <p14:cNvContentPartPr/>
              <p14:nvPr/>
            </p14:nvContentPartPr>
            <p14:xfrm>
              <a:off x="7711560" y="103063"/>
              <a:ext cx="77040" cy="1854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9EADD60A-614C-8B2E-6C03-2522FAA3323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05440" y="96943"/>
                <a:ext cx="89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1172CA4C-BBE4-2C1B-38BD-A20CF40A2FF6}"/>
                  </a:ext>
                </a:extLst>
              </p14:cNvPr>
              <p14:cNvContentPartPr/>
              <p14:nvPr/>
            </p14:nvContentPartPr>
            <p14:xfrm>
              <a:off x="7766280" y="81823"/>
              <a:ext cx="114840" cy="1641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172CA4C-BBE4-2C1B-38BD-A20CF40A2FF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60160" y="75703"/>
                <a:ext cx="1270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DDDE9D8-BDE2-6766-33AB-3EB6C0235003}"/>
                  </a:ext>
                </a:extLst>
              </p14:cNvPr>
              <p14:cNvContentPartPr/>
              <p14:nvPr/>
            </p14:nvContentPartPr>
            <p14:xfrm>
              <a:off x="7799760" y="285943"/>
              <a:ext cx="119160" cy="1443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DDDE9D8-BDE2-6766-33AB-3EB6C023500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93640" y="279823"/>
                <a:ext cx="1314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9B575C1-D7CC-2C98-2CB9-60E784EBB882}"/>
                  </a:ext>
                </a:extLst>
              </p14:cNvPr>
              <p14:cNvContentPartPr/>
              <p14:nvPr/>
            </p14:nvContentPartPr>
            <p14:xfrm>
              <a:off x="6838200" y="1214383"/>
              <a:ext cx="144720" cy="1015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9B575C1-D7CC-2C98-2CB9-60E784EBB88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832080" y="1208263"/>
                <a:ext cx="156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96CD8D8-1824-6F9E-D9CA-6425BA80A0FC}"/>
                  </a:ext>
                </a:extLst>
              </p14:cNvPr>
              <p14:cNvContentPartPr/>
              <p14:nvPr/>
            </p14:nvContentPartPr>
            <p14:xfrm>
              <a:off x="6864480" y="1283503"/>
              <a:ext cx="140400" cy="824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96CD8D8-1824-6F9E-D9CA-6425BA80A0F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58360" y="1277383"/>
                <a:ext cx="1526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FDE5F86C-7428-5D7F-EEFC-043DF59B3B90}"/>
                  </a:ext>
                </a:extLst>
              </p14:cNvPr>
              <p14:cNvContentPartPr/>
              <p14:nvPr/>
            </p14:nvContentPartPr>
            <p14:xfrm>
              <a:off x="7061040" y="897223"/>
              <a:ext cx="122760" cy="2307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FDE5F86C-7428-5D7F-EEFC-043DF59B3B9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54920" y="891103"/>
                <a:ext cx="1350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B5E024A2-B64A-638A-B5C1-86223F442C18}"/>
                  </a:ext>
                </a:extLst>
              </p14:cNvPr>
              <p14:cNvContentPartPr/>
              <p14:nvPr/>
            </p14:nvContentPartPr>
            <p14:xfrm>
              <a:off x="7083000" y="1076143"/>
              <a:ext cx="217800" cy="2793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B5E024A2-B64A-638A-B5C1-86223F442C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76880" y="1070023"/>
                <a:ext cx="2300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09748E2-5339-B275-AD78-34782D9D920B}"/>
                  </a:ext>
                </a:extLst>
              </p14:cNvPr>
              <p14:cNvContentPartPr/>
              <p14:nvPr/>
            </p14:nvContentPartPr>
            <p14:xfrm>
              <a:off x="7390440" y="937543"/>
              <a:ext cx="65880" cy="1382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09748E2-5339-B275-AD78-34782D9D920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84320" y="931423"/>
                <a:ext cx="78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8689434-EA6C-09C4-11E9-6000F8B1D404}"/>
                  </a:ext>
                </a:extLst>
              </p14:cNvPr>
              <p14:cNvContentPartPr/>
              <p14:nvPr/>
            </p14:nvContentPartPr>
            <p14:xfrm>
              <a:off x="7373160" y="819103"/>
              <a:ext cx="196920" cy="2088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8689434-EA6C-09C4-11E9-6000F8B1D40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67040" y="812983"/>
                <a:ext cx="2091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B0171FAA-FBF5-1DA5-5DEB-60B29337B73C}"/>
                  </a:ext>
                </a:extLst>
              </p14:cNvPr>
              <p14:cNvContentPartPr/>
              <p14:nvPr/>
            </p14:nvContentPartPr>
            <p14:xfrm>
              <a:off x="7655400" y="872743"/>
              <a:ext cx="28080" cy="1090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B0171FAA-FBF5-1DA5-5DEB-60B29337B73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649280" y="866623"/>
                <a:ext cx="40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87C61357-FF6B-9F3F-C019-23413F1FEA04}"/>
                  </a:ext>
                </a:extLst>
              </p14:cNvPr>
              <p14:cNvContentPartPr/>
              <p14:nvPr/>
            </p14:nvContentPartPr>
            <p14:xfrm>
              <a:off x="7642440" y="671863"/>
              <a:ext cx="86040" cy="1796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87C61357-FF6B-9F3F-C019-23413F1FEA0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36320" y="665743"/>
                <a:ext cx="982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F9D5621A-B69B-F17D-8FF5-AE732011975E}"/>
                  </a:ext>
                </a:extLst>
              </p14:cNvPr>
              <p14:cNvContentPartPr/>
              <p14:nvPr/>
            </p14:nvContentPartPr>
            <p14:xfrm>
              <a:off x="7759080" y="579343"/>
              <a:ext cx="110160" cy="2116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F9D5621A-B69B-F17D-8FF5-AE732011975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52960" y="573223"/>
                <a:ext cx="1224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F344DEE5-3B26-48A7-26A8-7C44451E9DA1}"/>
                  </a:ext>
                </a:extLst>
              </p14:cNvPr>
              <p14:cNvContentPartPr/>
              <p14:nvPr/>
            </p14:nvContentPartPr>
            <p14:xfrm>
              <a:off x="7697520" y="742063"/>
              <a:ext cx="47880" cy="723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F344DEE5-3B26-48A7-26A8-7C44451E9D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91400" y="735943"/>
                <a:ext cx="60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54D2F13D-9B38-622A-0E56-DB93DA32AB7C}"/>
                  </a:ext>
                </a:extLst>
              </p14:cNvPr>
              <p14:cNvContentPartPr/>
              <p14:nvPr/>
            </p14:nvContentPartPr>
            <p14:xfrm>
              <a:off x="5671080" y="1179103"/>
              <a:ext cx="81000" cy="1742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54D2F13D-9B38-622A-0E56-DB93DA32AB7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64960" y="1172983"/>
                <a:ext cx="932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0AAC158-D63F-CE54-B2D3-A81A83C4506F}"/>
                  </a:ext>
                </a:extLst>
              </p14:cNvPr>
              <p14:cNvContentPartPr/>
              <p14:nvPr/>
            </p14:nvContentPartPr>
            <p14:xfrm>
              <a:off x="5578920" y="1154983"/>
              <a:ext cx="209880" cy="2347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0AAC158-D63F-CE54-B2D3-A81A83C4506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72800" y="1148863"/>
                <a:ext cx="2221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43C5300-28B6-9DC0-5496-A49AE043F952}"/>
                  </a:ext>
                </a:extLst>
              </p14:cNvPr>
              <p14:cNvContentPartPr/>
              <p14:nvPr/>
            </p14:nvContentPartPr>
            <p14:xfrm>
              <a:off x="5815800" y="1062823"/>
              <a:ext cx="61560" cy="1602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43C5300-28B6-9DC0-5496-A49AE043F9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809680" y="1056703"/>
                <a:ext cx="738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FA05395-B8E1-5203-8994-F48B9688A7F0}"/>
                  </a:ext>
                </a:extLst>
              </p14:cNvPr>
              <p14:cNvContentPartPr/>
              <p14:nvPr/>
            </p14:nvContentPartPr>
            <p14:xfrm>
              <a:off x="5863680" y="956623"/>
              <a:ext cx="51120" cy="2386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FA05395-B8E1-5203-8994-F48B9688A7F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57560" y="950503"/>
                <a:ext cx="633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03DAAAB-17CD-D572-D937-B262AAEF3EE8}"/>
                  </a:ext>
                </a:extLst>
              </p14:cNvPr>
              <p14:cNvContentPartPr/>
              <p14:nvPr/>
            </p14:nvContentPartPr>
            <p14:xfrm>
              <a:off x="5898960" y="1033663"/>
              <a:ext cx="69120" cy="1267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03DAAAB-17CD-D572-D937-B262AAEF3EE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92840" y="1027543"/>
                <a:ext cx="813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31B8B21B-43C4-958B-E78F-59DF1F1ED057}"/>
                  </a:ext>
                </a:extLst>
              </p14:cNvPr>
              <p14:cNvContentPartPr/>
              <p14:nvPr/>
            </p14:nvContentPartPr>
            <p14:xfrm>
              <a:off x="5943600" y="942943"/>
              <a:ext cx="132840" cy="2322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31B8B21B-43C4-958B-E78F-59DF1F1ED05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7480" y="936823"/>
                <a:ext cx="1450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44A852CD-3ACD-639D-CD97-3D9721FDAB91}"/>
                  </a:ext>
                </a:extLst>
              </p14:cNvPr>
              <p14:cNvContentPartPr/>
              <p14:nvPr/>
            </p14:nvContentPartPr>
            <p14:xfrm>
              <a:off x="6026760" y="1036183"/>
              <a:ext cx="45720" cy="464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44A852CD-3ACD-639D-CD97-3D9721FDAB9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20640" y="1030063"/>
                <a:ext cx="579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5F38C013-3FA7-E480-489F-DE41CD7EFCDD}"/>
                  </a:ext>
                </a:extLst>
              </p14:cNvPr>
              <p14:cNvContentPartPr/>
              <p14:nvPr/>
            </p14:nvContentPartPr>
            <p14:xfrm>
              <a:off x="6264360" y="2254423"/>
              <a:ext cx="39240" cy="1558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5F38C013-3FA7-E480-489F-DE41CD7EFCD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58240" y="2248303"/>
                <a:ext cx="51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1BF01A03-B1A6-8CE7-A69B-E7A677BF95CB}"/>
                  </a:ext>
                </a:extLst>
              </p14:cNvPr>
              <p14:cNvContentPartPr/>
              <p14:nvPr/>
            </p14:nvContentPartPr>
            <p14:xfrm>
              <a:off x="6130800" y="2240023"/>
              <a:ext cx="223200" cy="2430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1BF01A03-B1A6-8CE7-A69B-E7A677BF95C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24680" y="2233903"/>
                <a:ext cx="2354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8314E92-935A-097A-27E5-BF435E5F70A3}"/>
                  </a:ext>
                </a:extLst>
              </p14:cNvPr>
              <p14:cNvContentPartPr/>
              <p14:nvPr/>
            </p14:nvContentPartPr>
            <p14:xfrm>
              <a:off x="6418080" y="2166223"/>
              <a:ext cx="110880" cy="1530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8314E92-935A-097A-27E5-BF435E5F70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11960" y="2160103"/>
                <a:ext cx="1231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A984B4DF-2AD9-D8FF-4CF2-CB2F5872FDCD}"/>
                  </a:ext>
                </a:extLst>
              </p14:cNvPr>
              <p14:cNvContentPartPr/>
              <p14:nvPr/>
            </p14:nvContentPartPr>
            <p14:xfrm>
              <a:off x="6519240" y="2032303"/>
              <a:ext cx="82440" cy="2210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A984B4DF-2AD9-D8FF-4CF2-CB2F5872FDC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513120" y="2026183"/>
                <a:ext cx="94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E0FC7ED-4D3D-3426-964B-B01CA2BBB973}"/>
                  </a:ext>
                </a:extLst>
              </p14:cNvPr>
              <p14:cNvContentPartPr/>
              <p14:nvPr/>
            </p14:nvContentPartPr>
            <p14:xfrm>
              <a:off x="6591960" y="2081263"/>
              <a:ext cx="107280" cy="1306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E0FC7ED-4D3D-3426-964B-B01CA2BBB97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585840" y="2075143"/>
                <a:ext cx="1195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C22B251-2CF9-4419-34CD-1E7D9BD708EE}"/>
                  </a:ext>
                </a:extLst>
              </p14:cNvPr>
              <p14:cNvContentPartPr/>
              <p14:nvPr/>
            </p14:nvContentPartPr>
            <p14:xfrm>
              <a:off x="6675840" y="1967863"/>
              <a:ext cx="101160" cy="2829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C22B251-2CF9-4419-34CD-1E7D9BD708E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669720" y="1961743"/>
                <a:ext cx="113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2D5BC0D8-19F4-EB9B-474E-B9BC48777652}"/>
                  </a:ext>
                </a:extLst>
              </p14:cNvPr>
              <p14:cNvContentPartPr/>
              <p14:nvPr/>
            </p14:nvContentPartPr>
            <p14:xfrm>
              <a:off x="6714360" y="1816663"/>
              <a:ext cx="70560" cy="12204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2D5BC0D8-19F4-EB9B-474E-B9BC4877765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708240" y="1810543"/>
                <a:ext cx="828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5F364A9F-36A7-00AB-08C8-360ABFE24AC0}"/>
                  </a:ext>
                </a:extLst>
              </p14:cNvPr>
              <p14:cNvContentPartPr/>
              <p14:nvPr/>
            </p14:nvContentPartPr>
            <p14:xfrm>
              <a:off x="6958080" y="1917463"/>
              <a:ext cx="106920" cy="939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5F364A9F-36A7-00AB-08C8-360ABFE24AC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951960" y="1911343"/>
                <a:ext cx="119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47C8EF5-449C-5E48-568D-E5654943442F}"/>
                  </a:ext>
                </a:extLst>
              </p14:cNvPr>
              <p14:cNvContentPartPr/>
              <p14:nvPr/>
            </p14:nvContentPartPr>
            <p14:xfrm>
              <a:off x="6964920" y="1982983"/>
              <a:ext cx="111600" cy="1036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47C8EF5-449C-5E48-568D-E5654943442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958800" y="1976863"/>
                <a:ext cx="1238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EB5041C2-5326-23BA-295F-E7110C277990}"/>
                  </a:ext>
                </a:extLst>
              </p14:cNvPr>
              <p14:cNvContentPartPr/>
              <p14:nvPr/>
            </p14:nvContentPartPr>
            <p14:xfrm>
              <a:off x="7195320" y="1726663"/>
              <a:ext cx="101880" cy="986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EB5041C2-5326-23BA-295F-E7110C27799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189200" y="1720543"/>
                <a:ext cx="1141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3F9DBF07-598D-5C9D-36ED-1BD8A2AC299A}"/>
                  </a:ext>
                </a:extLst>
              </p14:cNvPr>
              <p14:cNvContentPartPr/>
              <p14:nvPr/>
            </p14:nvContentPartPr>
            <p14:xfrm>
              <a:off x="7348320" y="1496983"/>
              <a:ext cx="95400" cy="15336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3F9DBF07-598D-5C9D-36ED-1BD8A2AC299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342200" y="1490863"/>
                <a:ext cx="107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76B1694-642A-51CB-8657-F4CE97718A4E}"/>
                  </a:ext>
                </a:extLst>
              </p14:cNvPr>
              <p14:cNvContentPartPr/>
              <p14:nvPr/>
            </p14:nvContentPartPr>
            <p14:xfrm>
              <a:off x="7355520" y="1411303"/>
              <a:ext cx="171000" cy="3528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76B1694-642A-51CB-8657-F4CE97718A4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49400" y="1405183"/>
                <a:ext cx="1832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048AA40-9D53-4674-3725-5A16DC8B062E}"/>
                  </a:ext>
                </a:extLst>
              </p14:cNvPr>
              <p14:cNvContentPartPr/>
              <p14:nvPr/>
            </p14:nvContentPartPr>
            <p14:xfrm>
              <a:off x="7487640" y="1707223"/>
              <a:ext cx="152280" cy="1684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048AA40-9D53-4674-3725-5A16DC8B062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481520" y="1701103"/>
                <a:ext cx="1645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FCC7604C-EAC3-64B2-1F02-226079ABEDD7}"/>
                  </a:ext>
                </a:extLst>
              </p14:cNvPr>
              <p14:cNvContentPartPr/>
              <p14:nvPr/>
            </p14:nvContentPartPr>
            <p14:xfrm>
              <a:off x="7619760" y="1517143"/>
              <a:ext cx="123120" cy="15444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FCC7604C-EAC3-64B2-1F02-226079ABEDD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613640" y="1511023"/>
                <a:ext cx="135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136EDF68-A783-AC2A-3575-8C4F1422889B}"/>
                  </a:ext>
                </a:extLst>
              </p14:cNvPr>
              <p14:cNvContentPartPr/>
              <p14:nvPr/>
            </p14:nvContentPartPr>
            <p14:xfrm>
              <a:off x="7777440" y="1213303"/>
              <a:ext cx="176400" cy="1778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136EDF68-A783-AC2A-3575-8C4F1422889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71320" y="1207183"/>
                <a:ext cx="188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D1E36BB-0A2F-0537-4377-FE4105F58C63}"/>
                  </a:ext>
                </a:extLst>
              </p14:cNvPr>
              <p14:cNvContentPartPr/>
              <p14:nvPr/>
            </p14:nvContentPartPr>
            <p14:xfrm>
              <a:off x="8000640" y="1048063"/>
              <a:ext cx="129600" cy="22284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D1E36BB-0A2F-0537-4377-FE4105F58C6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994520" y="1041943"/>
                <a:ext cx="1418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925B4D02-F87F-EEF2-DE5E-31E2A0A6F99B}"/>
                  </a:ext>
                </a:extLst>
              </p14:cNvPr>
              <p14:cNvContentPartPr/>
              <p14:nvPr/>
            </p14:nvContentPartPr>
            <p14:xfrm>
              <a:off x="7275240" y="735943"/>
              <a:ext cx="106920" cy="4356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925B4D02-F87F-EEF2-DE5E-31E2A0A6F99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269120" y="729823"/>
                <a:ext cx="11916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1E513DD4-295F-69D9-F1BC-DC743E0E4839}"/>
                  </a:ext>
                </a:extLst>
              </p14:cNvPr>
              <p14:cNvContentPartPr/>
              <p14:nvPr/>
            </p14:nvContentPartPr>
            <p14:xfrm>
              <a:off x="7279560" y="1048423"/>
              <a:ext cx="156960" cy="2145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1E513DD4-295F-69D9-F1BC-DC743E0E483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73440" y="1042303"/>
                <a:ext cx="1692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35600717-B913-4853-FC56-5C4E531E851B}"/>
                  </a:ext>
                </a:extLst>
              </p14:cNvPr>
              <p14:cNvContentPartPr/>
              <p14:nvPr/>
            </p14:nvContentPartPr>
            <p14:xfrm>
              <a:off x="7410600" y="1858783"/>
              <a:ext cx="478800" cy="2790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35600717-B913-4853-FC56-5C4E531E851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04480" y="1852663"/>
                <a:ext cx="4910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66BB9490-AE81-3E18-23F5-58417F8C437A}"/>
                  </a:ext>
                </a:extLst>
              </p14:cNvPr>
              <p14:cNvContentPartPr/>
              <p14:nvPr/>
            </p14:nvContentPartPr>
            <p14:xfrm>
              <a:off x="7889040" y="1467823"/>
              <a:ext cx="309960" cy="4251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66BB9490-AE81-3E18-23F5-58417F8C437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882920" y="1461703"/>
                <a:ext cx="3222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EE13564F-26DE-4EAC-B276-2546D8A3AB5E}"/>
                  </a:ext>
                </a:extLst>
              </p14:cNvPr>
              <p14:cNvContentPartPr/>
              <p14:nvPr/>
            </p14:nvContentPartPr>
            <p14:xfrm>
              <a:off x="7244280" y="2403823"/>
              <a:ext cx="222840" cy="14328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EE13564F-26DE-4EAC-B276-2546D8A3AB5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238160" y="2397703"/>
                <a:ext cx="2350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886BFC7E-BA64-6453-D9DF-1EEF2BE88A2E}"/>
                  </a:ext>
                </a:extLst>
              </p14:cNvPr>
              <p14:cNvContentPartPr/>
              <p14:nvPr/>
            </p14:nvContentPartPr>
            <p14:xfrm>
              <a:off x="7480800" y="2324263"/>
              <a:ext cx="127800" cy="936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886BFC7E-BA64-6453-D9DF-1EEF2BE88A2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474680" y="2318143"/>
                <a:ext cx="1400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13DBFA5A-B2AC-FEDE-C18F-65CFF539CC6F}"/>
                  </a:ext>
                </a:extLst>
              </p14:cNvPr>
              <p14:cNvContentPartPr/>
              <p14:nvPr/>
            </p14:nvContentPartPr>
            <p14:xfrm>
              <a:off x="7675920" y="2053543"/>
              <a:ext cx="259920" cy="2520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13DBFA5A-B2AC-FEDE-C18F-65CFF539CC6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669800" y="2047423"/>
                <a:ext cx="2721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3A15355F-CD34-5575-701F-3DAD905D97D7}"/>
                  </a:ext>
                </a:extLst>
              </p14:cNvPr>
              <p14:cNvContentPartPr/>
              <p14:nvPr/>
            </p14:nvContentPartPr>
            <p14:xfrm>
              <a:off x="7980120" y="1878943"/>
              <a:ext cx="187920" cy="2667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3A15355F-CD34-5575-701F-3DAD905D97D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974000" y="1872823"/>
                <a:ext cx="2001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40EBE5D1-B6C5-1331-5EE6-1B36D7D679C3}"/>
                  </a:ext>
                </a:extLst>
              </p14:cNvPr>
              <p14:cNvContentPartPr/>
              <p14:nvPr/>
            </p14:nvContentPartPr>
            <p14:xfrm>
              <a:off x="8148240" y="1690663"/>
              <a:ext cx="116640" cy="21240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40EBE5D1-B6C5-1331-5EE6-1B36D7D679C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142120" y="1684543"/>
                <a:ext cx="1288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A33502CD-226B-0B26-B6AC-E0D99A44AE07}"/>
                  </a:ext>
                </a:extLst>
              </p14:cNvPr>
              <p14:cNvContentPartPr/>
              <p14:nvPr/>
            </p14:nvContentPartPr>
            <p14:xfrm>
              <a:off x="8279640" y="1692463"/>
              <a:ext cx="159840" cy="1155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A33502CD-226B-0B26-B6AC-E0D99A44AE0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273520" y="1686343"/>
                <a:ext cx="1720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ABF5F0F-C051-B4F4-906D-1B2B62AD2882}"/>
                  </a:ext>
                </a:extLst>
              </p14:cNvPr>
              <p14:cNvContentPartPr/>
              <p14:nvPr/>
            </p14:nvContentPartPr>
            <p14:xfrm>
              <a:off x="8456400" y="1514983"/>
              <a:ext cx="64080" cy="22572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ABF5F0F-C051-B4F4-906D-1B2B62AD288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450280" y="1508863"/>
                <a:ext cx="763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C24E1830-4920-9E24-2FC9-1D39813E0F87}"/>
                  </a:ext>
                </a:extLst>
              </p14:cNvPr>
              <p14:cNvContentPartPr/>
              <p14:nvPr/>
            </p14:nvContentPartPr>
            <p14:xfrm>
              <a:off x="7786800" y="2419663"/>
              <a:ext cx="223200" cy="16200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C24E1830-4920-9E24-2FC9-1D39813E0F8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780680" y="2413543"/>
                <a:ext cx="235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2B4826E3-BF74-7146-B9D5-8A8598CFB803}"/>
                  </a:ext>
                </a:extLst>
              </p14:cNvPr>
              <p14:cNvContentPartPr/>
              <p14:nvPr/>
            </p14:nvContentPartPr>
            <p14:xfrm>
              <a:off x="7880400" y="2346943"/>
              <a:ext cx="30240" cy="54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2B4826E3-BF74-7146-B9D5-8A8598CFB80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874280" y="2340823"/>
                <a:ext cx="424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0774F8B-A30E-ED0A-0421-186147F30EF6}"/>
                  </a:ext>
                </a:extLst>
              </p14:cNvPr>
              <p14:cNvContentPartPr/>
              <p14:nvPr/>
            </p14:nvContentPartPr>
            <p14:xfrm>
              <a:off x="8098200" y="2254423"/>
              <a:ext cx="148320" cy="23652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0774F8B-A30E-ED0A-0421-186147F30EF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092080" y="2248303"/>
                <a:ext cx="1605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715FA716-55F5-D710-6CAD-16AE09C5593A}"/>
                  </a:ext>
                </a:extLst>
              </p14:cNvPr>
              <p14:cNvContentPartPr/>
              <p14:nvPr/>
            </p14:nvContentPartPr>
            <p14:xfrm>
              <a:off x="9217440" y="2613343"/>
              <a:ext cx="29880" cy="161928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715FA716-55F5-D710-6CAD-16AE09C5593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211320" y="2607223"/>
                <a:ext cx="42120" cy="16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E5FC9942-FFB1-89FC-BFCC-B2941D0A9876}"/>
                  </a:ext>
                </a:extLst>
              </p14:cNvPr>
              <p14:cNvContentPartPr/>
              <p14:nvPr/>
            </p14:nvContentPartPr>
            <p14:xfrm>
              <a:off x="9182520" y="3974863"/>
              <a:ext cx="2574720" cy="11988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E5FC9942-FFB1-89FC-BFCC-B2941D0A987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176400" y="3968743"/>
                <a:ext cx="25869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D658F589-3D07-BC8E-2F47-E80D41B2EAFD}"/>
                  </a:ext>
                </a:extLst>
              </p14:cNvPr>
              <p14:cNvContentPartPr/>
              <p14:nvPr/>
            </p14:nvContentPartPr>
            <p14:xfrm>
              <a:off x="11755800" y="3970183"/>
              <a:ext cx="124920" cy="2037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D658F589-3D07-BC8E-2F47-E80D41B2EAF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749680" y="3964063"/>
                <a:ext cx="137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6E4477CD-071A-D291-EB3B-8C29EB0E7963}"/>
                  </a:ext>
                </a:extLst>
              </p14:cNvPr>
              <p14:cNvContentPartPr/>
              <p14:nvPr/>
            </p14:nvContentPartPr>
            <p14:xfrm>
              <a:off x="11688480" y="4123183"/>
              <a:ext cx="94680" cy="18180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6E4477CD-071A-D291-EB3B-8C29EB0E796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682360" y="4117063"/>
                <a:ext cx="1069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0BD04E6A-BB26-E63D-119B-4BAFBEA3F700}"/>
                  </a:ext>
                </a:extLst>
              </p14:cNvPr>
              <p14:cNvContentPartPr/>
              <p14:nvPr/>
            </p14:nvContentPartPr>
            <p14:xfrm>
              <a:off x="8893800" y="2873623"/>
              <a:ext cx="57240" cy="11592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0BD04E6A-BB26-E63D-119B-4BAFBEA3F70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887680" y="2867503"/>
                <a:ext cx="694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AE1B0EB0-5FEB-3F97-6558-DF2E15F34A27}"/>
                  </a:ext>
                </a:extLst>
              </p14:cNvPr>
              <p14:cNvContentPartPr/>
              <p14:nvPr/>
            </p14:nvContentPartPr>
            <p14:xfrm>
              <a:off x="8817120" y="2978743"/>
              <a:ext cx="188280" cy="7956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AE1B0EB0-5FEB-3F97-6558-DF2E15F34A2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811000" y="2972623"/>
                <a:ext cx="2005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C54CE9D3-8B41-97C3-0F6D-10FB8F434688}"/>
                  </a:ext>
                </a:extLst>
              </p14:cNvPr>
              <p14:cNvContentPartPr/>
              <p14:nvPr/>
            </p14:nvContentPartPr>
            <p14:xfrm>
              <a:off x="8843040" y="3084583"/>
              <a:ext cx="77040" cy="13068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C54CE9D3-8B41-97C3-0F6D-10FB8F43468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836920" y="3078463"/>
                <a:ext cx="89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B18FBFAA-CD83-F10B-1CD1-E56600040451}"/>
                  </a:ext>
                </a:extLst>
              </p14:cNvPr>
              <p14:cNvContentPartPr/>
              <p14:nvPr/>
            </p14:nvContentPartPr>
            <p14:xfrm>
              <a:off x="8943480" y="3086023"/>
              <a:ext cx="91800" cy="9576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B18FBFAA-CD83-F10B-1CD1-E5660004045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937360" y="3079903"/>
                <a:ext cx="1040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A4143BEC-C69E-F7B0-46AA-2482E1F74FFD}"/>
                  </a:ext>
                </a:extLst>
              </p14:cNvPr>
              <p14:cNvContentPartPr/>
              <p14:nvPr/>
            </p14:nvContentPartPr>
            <p14:xfrm>
              <a:off x="8641440" y="3033463"/>
              <a:ext cx="108000" cy="12852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A4143BEC-C69E-F7B0-46AA-2482E1F74FF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635320" y="3027343"/>
                <a:ext cx="1202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49BB14FC-8415-B13E-0A32-D3F39011DD7F}"/>
                  </a:ext>
                </a:extLst>
              </p14:cNvPr>
              <p14:cNvContentPartPr/>
              <p14:nvPr/>
            </p14:nvContentPartPr>
            <p14:xfrm>
              <a:off x="8330400" y="3042823"/>
              <a:ext cx="20160" cy="16776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49BB14FC-8415-B13E-0A32-D3F39011DD7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324280" y="3036703"/>
                <a:ext cx="324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734580E9-F4CF-7BF7-DEA9-997F65DC6F9D}"/>
                  </a:ext>
                </a:extLst>
              </p14:cNvPr>
              <p14:cNvContentPartPr/>
              <p14:nvPr/>
            </p14:nvContentPartPr>
            <p14:xfrm>
              <a:off x="8384400" y="3020863"/>
              <a:ext cx="83160" cy="19008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734580E9-F4CF-7BF7-DEA9-997F65DC6F9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378280" y="3014743"/>
                <a:ext cx="954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B6354E7B-F2A6-DE6C-3159-F4799B65DEF8}"/>
                  </a:ext>
                </a:extLst>
              </p14:cNvPr>
              <p14:cNvContentPartPr/>
              <p14:nvPr/>
            </p14:nvContentPartPr>
            <p14:xfrm>
              <a:off x="8452080" y="2969023"/>
              <a:ext cx="76680" cy="19728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B6354E7B-F2A6-DE6C-3159-F4799B65DEF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445960" y="2962903"/>
                <a:ext cx="88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12C68C8D-6925-2B0D-EA54-07DE815C6020}"/>
                  </a:ext>
                </a:extLst>
              </p14:cNvPr>
              <p14:cNvContentPartPr/>
              <p14:nvPr/>
            </p14:nvContentPartPr>
            <p14:xfrm>
              <a:off x="8561160" y="3094663"/>
              <a:ext cx="69120" cy="11196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12C68C8D-6925-2B0D-EA54-07DE815C602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555040" y="3088543"/>
                <a:ext cx="813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C71F47BC-D948-FE83-BF3F-7386CA106FD2}"/>
                  </a:ext>
                </a:extLst>
              </p14:cNvPr>
              <p14:cNvContentPartPr/>
              <p14:nvPr/>
            </p14:nvContentPartPr>
            <p14:xfrm>
              <a:off x="9255960" y="3030583"/>
              <a:ext cx="1763280" cy="97632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C71F47BC-D948-FE83-BF3F-7386CA106FD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249840" y="3024463"/>
                <a:ext cx="1775520" cy="9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BB8F834D-2735-7EE1-EEA1-81EFF36238E1}"/>
                  </a:ext>
                </a:extLst>
              </p14:cNvPr>
              <p14:cNvContentPartPr/>
              <p14:nvPr/>
            </p14:nvContentPartPr>
            <p14:xfrm>
              <a:off x="9390600" y="2828263"/>
              <a:ext cx="15480" cy="1429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BB8F834D-2735-7EE1-EEA1-81EFF36238E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384480" y="2822143"/>
                <a:ext cx="277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B68FDC2A-46EF-2F85-F9FA-EA8B5B938CA7}"/>
                  </a:ext>
                </a:extLst>
              </p14:cNvPr>
              <p14:cNvContentPartPr/>
              <p14:nvPr/>
            </p14:nvContentPartPr>
            <p14:xfrm>
              <a:off x="9447480" y="2798023"/>
              <a:ext cx="72360" cy="19764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B68FDC2A-46EF-2F85-F9FA-EA8B5B938CA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441360" y="2791903"/>
                <a:ext cx="846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0827DB4E-C734-8AE2-853A-DC7B5090A105}"/>
                  </a:ext>
                </a:extLst>
              </p14:cNvPr>
              <p14:cNvContentPartPr/>
              <p14:nvPr/>
            </p14:nvContentPartPr>
            <p14:xfrm>
              <a:off x="3445920" y="873823"/>
              <a:ext cx="621000" cy="9504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0827DB4E-C734-8AE2-853A-DC7B5090A10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439800" y="867703"/>
                <a:ext cx="6332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F0576B99-D9AA-6C09-F2B0-913A579E0104}"/>
                  </a:ext>
                </a:extLst>
              </p14:cNvPr>
              <p14:cNvContentPartPr/>
              <p14:nvPr/>
            </p14:nvContentPartPr>
            <p14:xfrm>
              <a:off x="3492000" y="632623"/>
              <a:ext cx="106920" cy="15984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F0576B99-D9AA-6C09-F2B0-913A579E010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485880" y="626503"/>
                <a:ext cx="1191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A148F021-BEAA-ED67-35B5-460B2BBACCD3}"/>
                  </a:ext>
                </a:extLst>
              </p14:cNvPr>
              <p14:cNvContentPartPr/>
              <p14:nvPr/>
            </p14:nvContentPartPr>
            <p14:xfrm>
              <a:off x="3620520" y="721543"/>
              <a:ext cx="58320" cy="6624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A148F021-BEAA-ED67-35B5-460B2BBACCD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614400" y="715423"/>
                <a:ext cx="705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C19FB544-6815-1DA3-1C72-B6531BA257B9}"/>
                  </a:ext>
                </a:extLst>
              </p14:cNvPr>
              <p14:cNvContentPartPr/>
              <p14:nvPr/>
            </p14:nvContentPartPr>
            <p14:xfrm>
              <a:off x="3718080" y="607423"/>
              <a:ext cx="86400" cy="14940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C19FB544-6815-1DA3-1C72-B6531BA257B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711960" y="601303"/>
                <a:ext cx="986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C3B746B8-3C30-324C-9AFF-F3BDE65E8E7A}"/>
                  </a:ext>
                </a:extLst>
              </p14:cNvPr>
              <p14:cNvContentPartPr/>
              <p14:nvPr/>
            </p14:nvContentPartPr>
            <p14:xfrm>
              <a:off x="3841920" y="592663"/>
              <a:ext cx="122400" cy="1753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C3B746B8-3C30-324C-9AFF-F3BDE65E8E7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835800" y="586543"/>
                <a:ext cx="134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A8626DFE-9912-1E49-9CD1-A3E46AD57BD8}"/>
                  </a:ext>
                </a:extLst>
              </p14:cNvPr>
              <p14:cNvContentPartPr/>
              <p14:nvPr/>
            </p14:nvContentPartPr>
            <p14:xfrm>
              <a:off x="3964320" y="624343"/>
              <a:ext cx="174600" cy="1872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A8626DFE-9912-1E49-9CD1-A3E46AD57BD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958200" y="618223"/>
                <a:ext cx="1868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CACB547D-F811-7BE1-F11C-618C8954E34E}"/>
                  </a:ext>
                </a:extLst>
              </p14:cNvPr>
              <p14:cNvContentPartPr/>
              <p14:nvPr/>
            </p14:nvContentPartPr>
            <p14:xfrm>
              <a:off x="3935520" y="670783"/>
              <a:ext cx="36000" cy="712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CACB547D-F811-7BE1-F11C-618C8954E34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29400" y="664663"/>
                <a:ext cx="482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A23EB5FE-DCE0-978F-5D76-D52BA157D1C5}"/>
                  </a:ext>
                </a:extLst>
              </p14:cNvPr>
              <p14:cNvContentPartPr/>
              <p14:nvPr/>
            </p14:nvContentPartPr>
            <p14:xfrm>
              <a:off x="4735440" y="803263"/>
              <a:ext cx="411480" cy="1872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A23EB5FE-DCE0-978F-5D76-D52BA157D1C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729320" y="797143"/>
                <a:ext cx="4237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E3F0A1D-011A-5522-3168-E9EE0F432E75}"/>
                  </a:ext>
                </a:extLst>
              </p14:cNvPr>
              <p14:cNvContentPartPr/>
              <p14:nvPr/>
            </p14:nvContentPartPr>
            <p14:xfrm>
              <a:off x="4785120" y="599143"/>
              <a:ext cx="161640" cy="1350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E3F0A1D-011A-5522-3168-E9EE0F432E7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779000" y="593023"/>
                <a:ext cx="1738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936EF970-7CAA-B27A-14CE-3B45A4046264}"/>
                  </a:ext>
                </a:extLst>
              </p14:cNvPr>
              <p14:cNvContentPartPr/>
              <p14:nvPr/>
            </p14:nvContentPartPr>
            <p14:xfrm>
              <a:off x="4968000" y="580063"/>
              <a:ext cx="365400" cy="22068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936EF970-7CAA-B27A-14CE-3B45A404626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961880" y="573943"/>
                <a:ext cx="3776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E8EAAED9-246E-254B-6B20-8DCE464E691A}"/>
                  </a:ext>
                </a:extLst>
              </p14:cNvPr>
              <p14:cNvContentPartPr/>
              <p14:nvPr/>
            </p14:nvContentPartPr>
            <p14:xfrm>
              <a:off x="1868040" y="501943"/>
              <a:ext cx="420480" cy="35712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E8EAAED9-246E-254B-6B20-8DCE464E691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861920" y="495823"/>
                <a:ext cx="4327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2DE80EE-1103-11E8-0C83-CB2DDED1E737}"/>
                  </a:ext>
                </a:extLst>
              </p14:cNvPr>
              <p14:cNvContentPartPr/>
              <p14:nvPr/>
            </p14:nvContentPartPr>
            <p14:xfrm>
              <a:off x="9181800" y="159583"/>
              <a:ext cx="56880" cy="2100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2DE80EE-1103-11E8-0C83-CB2DDED1E73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175680" y="153463"/>
                <a:ext cx="69120" cy="21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C7AFD71-59C5-773C-88C7-8280EFB9E58C}"/>
                  </a:ext>
                </a:extLst>
              </p14:cNvPr>
              <p14:cNvContentPartPr/>
              <p14:nvPr/>
            </p14:nvContentPartPr>
            <p14:xfrm>
              <a:off x="9115920" y="2168743"/>
              <a:ext cx="2321640" cy="810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C7AFD71-59C5-773C-88C7-8280EFB9E58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109800" y="2162623"/>
                <a:ext cx="23338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43E379A-00EE-B63C-AB1E-D1FDAA1DAE84}"/>
                  </a:ext>
                </a:extLst>
              </p14:cNvPr>
              <p14:cNvContentPartPr/>
              <p14:nvPr/>
            </p14:nvContentPartPr>
            <p14:xfrm>
              <a:off x="11481480" y="2159023"/>
              <a:ext cx="122760" cy="191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43E379A-00EE-B63C-AB1E-D1FDAA1DAE8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1475360" y="2152903"/>
                <a:ext cx="1350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0578468-62DF-63B0-714D-1FBAB17AAB29}"/>
                  </a:ext>
                </a:extLst>
              </p14:cNvPr>
              <p14:cNvContentPartPr/>
              <p14:nvPr/>
            </p14:nvContentPartPr>
            <p14:xfrm>
              <a:off x="9106200" y="98743"/>
              <a:ext cx="171720" cy="1623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0578468-62DF-63B0-714D-1FBAB17AAB2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100080" y="92623"/>
                <a:ext cx="1839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BD2DD6B-0B47-1B81-6FA5-FABA14F9DD02}"/>
                  </a:ext>
                </a:extLst>
              </p14:cNvPr>
              <p14:cNvContentPartPr/>
              <p14:nvPr/>
            </p14:nvContentPartPr>
            <p14:xfrm>
              <a:off x="8870760" y="138343"/>
              <a:ext cx="38880" cy="1490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BD2DD6B-0B47-1B81-6FA5-FABA14F9DD0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864640" y="132223"/>
                <a:ext cx="51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CF99B47-F6DA-028D-98E0-E501695143B6}"/>
                  </a:ext>
                </a:extLst>
              </p14:cNvPr>
              <p14:cNvContentPartPr/>
              <p14:nvPr/>
            </p14:nvContentPartPr>
            <p14:xfrm>
              <a:off x="8848800" y="10183"/>
              <a:ext cx="9000" cy="162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CF99B47-F6DA-028D-98E0-E501695143B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842680" y="4063"/>
                <a:ext cx="212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476BD4F-F678-841B-E1A5-B1C41F929E58}"/>
                  </a:ext>
                </a:extLst>
              </p14:cNvPr>
              <p14:cNvContentPartPr/>
              <p14:nvPr/>
            </p14:nvContentPartPr>
            <p14:xfrm>
              <a:off x="11412360" y="2375383"/>
              <a:ext cx="100440" cy="1468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476BD4F-F678-841B-E1A5-B1C41F929E5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406240" y="2369263"/>
                <a:ext cx="1126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BA9AB2C-4AD6-B5D1-2B09-4D24CBAD8756}"/>
                  </a:ext>
                </a:extLst>
              </p14:cNvPr>
              <p14:cNvContentPartPr/>
              <p14:nvPr/>
            </p14:nvContentPartPr>
            <p14:xfrm>
              <a:off x="9311760" y="594463"/>
              <a:ext cx="1505520" cy="12279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BA9AB2C-4AD6-B5D1-2B09-4D24CBAD875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305640" y="588343"/>
                <a:ext cx="1517760" cy="12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D4B942F-4049-212D-FE19-A5D4E2D49F95}"/>
                  </a:ext>
                </a:extLst>
              </p14:cNvPr>
              <p14:cNvContentPartPr/>
              <p14:nvPr/>
            </p14:nvContentPartPr>
            <p14:xfrm>
              <a:off x="11112120" y="1664023"/>
              <a:ext cx="24840" cy="1285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D4B942F-4049-212D-FE19-A5D4E2D49F9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106000" y="1657903"/>
                <a:ext cx="37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29D35DC-A918-EB1C-B8D5-567698A335B5}"/>
                  </a:ext>
                </a:extLst>
              </p14:cNvPr>
              <p14:cNvContentPartPr/>
              <p14:nvPr/>
            </p14:nvContentPartPr>
            <p14:xfrm>
              <a:off x="11203560" y="1652863"/>
              <a:ext cx="103680" cy="1231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29D35DC-A918-EB1C-B8D5-567698A335B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197440" y="1646743"/>
                <a:ext cx="1159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CF628EE-BDA1-F623-7525-E659367C5A8E}"/>
                  </a:ext>
                </a:extLst>
              </p14:cNvPr>
              <p14:cNvContentPartPr/>
              <p14:nvPr/>
            </p14:nvContentPartPr>
            <p14:xfrm>
              <a:off x="9626040" y="519943"/>
              <a:ext cx="1289880" cy="13312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CF628EE-BDA1-F623-7525-E659367C5A8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619920" y="513823"/>
                <a:ext cx="1302120" cy="13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9D2CB48-1210-9388-895A-E9AE96F51F5D}"/>
                  </a:ext>
                </a:extLst>
              </p14:cNvPr>
              <p14:cNvContentPartPr/>
              <p14:nvPr/>
            </p14:nvContentPartPr>
            <p14:xfrm>
              <a:off x="11124360" y="347503"/>
              <a:ext cx="132480" cy="2048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9D2CB48-1210-9388-895A-E9AE96F51F5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118240" y="341383"/>
                <a:ext cx="1447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4503D13-E8D7-78A9-6097-51F2671EF54E}"/>
                  </a:ext>
                </a:extLst>
              </p14:cNvPr>
              <p14:cNvContentPartPr/>
              <p14:nvPr/>
            </p14:nvContentPartPr>
            <p14:xfrm>
              <a:off x="11296440" y="305023"/>
              <a:ext cx="137520" cy="1951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4503D13-E8D7-78A9-6097-51F2671EF54E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290320" y="298903"/>
                <a:ext cx="1497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1076968-FA8B-E84C-E371-FF24E9782A09}"/>
                  </a:ext>
                </a:extLst>
              </p14:cNvPr>
              <p14:cNvContentPartPr/>
              <p14:nvPr/>
            </p14:nvContentPartPr>
            <p14:xfrm>
              <a:off x="10142280" y="1377463"/>
              <a:ext cx="20880" cy="1450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1076968-FA8B-E84C-E371-FF24E9782A09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136160" y="1371343"/>
                <a:ext cx="331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3CCF521-4B24-3022-6B89-8E704ECA263A}"/>
                  </a:ext>
                </a:extLst>
              </p14:cNvPr>
              <p14:cNvContentPartPr/>
              <p14:nvPr/>
            </p14:nvContentPartPr>
            <p14:xfrm>
              <a:off x="10130040" y="1850143"/>
              <a:ext cx="10800" cy="3196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3CCF521-4B24-3022-6B89-8E704ECA263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123920" y="1844023"/>
                <a:ext cx="230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C0F2894-DE9C-7F44-CFEF-7BB54D039879}"/>
                  </a:ext>
                </a:extLst>
              </p14:cNvPr>
              <p14:cNvContentPartPr/>
              <p14:nvPr/>
            </p14:nvContentPartPr>
            <p14:xfrm>
              <a:off x="9288000" y="1282423"/>
              <a:ext cx="151560" cy="313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C0F2894-DE9C-7F44-CFEF-7BB54D039879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281880" y="1276303"/>
                <a:ext cx="1638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0CBDF03-954A-94EB-D6D0-F46920C79573}"/>
                  </a:ext>
                </a:extLst>
              </p14:cNvPr>
              <p14:cNvContentPartPr/>
              <p14:nvPr/>
            </p14:nvContentPartPr>
            <p14:xfrm>
              <a:off x="9934920" y="1281343"/>
              <a:ext cx="196560" cy="226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0CBDF03-954A-94EB-D6D0-F46920C7957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928800" y="1275223"/>
                <a:ext cx="208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30976A69-3FB8-AAC2-344E-E21401BA150A}"/>
                  </a:ext>
                </a:extLst>
              </p14:cNvPr>
              <p14:cNvContentPartPr/>
              <p14:nvPr/>
            </p14:nvContentPartPr>
            <p14:xfrm>
              <a:off x="8879760" y="1277023"/>
              <a:ext cx="39960" cy="1177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30976A69-3FB8-AAC2-344E-E21401BA150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873640" y="1270903"/>
                <a:ext cx="522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1C37F72-F8FD-0C72-2554-383365DABF49}"/>
                  </a:ext>
                </a:extLst>
              </p14:cNvPr>
              <p14:cNvContentPartPr/>
              <p14:nvPr/>
            </p14:nvContentPartPr>
            <p14:xfrm>
              <a:off x="8868960" y="1116463"/>
              <a:ext cx="21960" cy="248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1C37F72-F8FD-0C72-2554-383365DABF4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862840" y="1110343"/>
                <a:ext cx="342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5E468A7-A5F1-5E18-9DCA-4EC4FA0DB144}"/>
                  </a:ext>
                </a:extLst>
              </p14:cNvPr>
              <p14:cNvContentPartPr/>
              <p14:nvPr/>
            </p14:nvContentPartPr>
            <p14:xfrm>
              <a:off x="8978400" y="1103503"/>
              <a:ext cx="97920" cy="1486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5E468A7-A5F1-5E18-9DCA-4EC4FA0DB14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972280" y="1097383"/>
                <a:ext cx="1101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98ED65EF-D8E4-36C1-188B-95CDC4AB2085}"/>
                  </a:ext>
                </a:extLst>
              </p14:cNvPr>
              <p14:cNvContentPartPr/>
              <p14:nvPr/>
            </p14:nvContentPartPr>
            <p14:xfrm>
              <a:off x="9131760" y="2467543"/>
              <a:ext cx="180360" cy="22356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98ED65EF-D8E4-36C1-188B-95CDC4AB208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125640" y="2461423"/>
                <a:ext cx="1926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ECCD4B20-B207-C301-8375-253A6F710D9D}"/>
                  </a:ext>
                </a:extLst>
              </p14:cNvPr>
              <p14:cNvContentPartPr/>
              <p14:nvPr/>
            </p14:nvContentPartPr>
            <p14:xfrm>
              <a:off x="8959680" y="2454223"/>
              <a:ext cx="60480" cy="11664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ECCD4B20-B207-C301-8375-253A6F710D9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953560" y="2448103"/>
                <a:ext cx="727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46DD8A17-4A35-F732-62D4-A2A4B754F1F8}"/>
                  </a:ext>
                </a:extLst>
              </p14:cNvPr>
              <p14:cNvContentPartPr/>
              <p14:nvPr/>
            </p14:nvContentPartPr>
            <p14:xfrm>
              <a:off x="8942040" y="2325343"/>
              <a:ext cx="14040" cy="1188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46DD8A17-4A35-F732-62D4-A2A4B754F1F8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935920" y="2319223"/>
                <a:ext cx="262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00D5543F-1E8A-8540-2BD4-87F1E2D9254E}"/>
                  </a:ext>
                </a:extLst>
              </p14:cNvPr>
              <p14:cNvContentPartPr/>
              <p14:nvPr/>
            </p14:nvContentPartPr>
            <p14:xfrm>
              <a:off x="11734560" y="4159903"/>
              <a:ext cx="18360" cy="3276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00D5543F-1E8A-8540-2BD4-87F1E2D9254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1728440" y="4153783"/>
                <a:ext cx="306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BA04BF5C-F7C7-56A2-DF79-5DC33DE6FDD3}"/>
                  </a:ext>
                </a:extLst>
              </p14:cNvPr>
              <p14:cNvContentPartPr/>
              <p14:nvPr/>
            </p14:nvContentPartPr>
            <p14:xfrm>
              <a:off x="11659320" y="4114903"/>
              <a:ext cx="102960" cy="6912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BA04BF5C-F7C7-56A2-DF79-5DC33DE6FDD3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653200" y="4108783"/>
                <a:ext cx="1152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D390705D-7731-5F3D-AB77-5C179E7DB482}"/>
                  </a:ext>
                </a:extLst>
              </p14:cNvPr>
              <p14:cNvContentPartPr/>
              <p14:nvPr/>
            </p14:nvContentPartPr>
            <p14:xfrm>
              <a:off x="11752920" y="4108783"/>
              <a:ext cx="38160" cy="18684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D390705D-7731-5F3D-AB77-5C179E7DB48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746800" y="4102663"/>
                <a:ext cx="504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8095D1E-A381-E5EE-FB9E-7D5F12758E0E}"/>
                  </a:ext>
                </a:extLst>
              </p14:cNvPr>
              <p14:cNvContentPartPr/>
              <p14:nvPr/>
            </p14:nvContentPartPr>
            <p14:xfrm>
              <a:off x="10966680" y="3904303"/>
              <a:ext cx="16920" cy="21888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8095D1E-A381-E5EE-FB9E-7D5F12758E0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0960560" y="3898183"/>
                <a:ext cx="291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017F5F50-3C90-684A-C7AF-AB8916C58A01}"/>
                  </a:ext>
                </a:extLst>
              </p14:cNvPr>
              <p14:cNvContentPartPr/>
              <p14:nvPr/>
            </p14:nvContentPartPr>
            <p14:xfrm>
              <a:off x="10868760" y="4129303"/>
              <a:ext cx="77040" cy="17712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017F5F50-3C90-684A-C7AF-AB8916C58A0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862640" y="4123183"/>
                <a:ext cx="892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D3F3A98D-BCE9-0E78-88B0-5E89BC3B4E1B}"/>
                  </a:ext>
                </a:extLst>
              </p14:cNvPr>
              <p14:cNvContentPartPr/>
              <p14:nvPr/>
            </p14:nvContentPartPr>
            <p14:xfrm>
              <a:off x="11025720" y="4158103"/>
              <a:ext cx="55080" cy="8928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D3F3A98D-BCE9-0E78-88B0-5E89BC3B4E1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019600" y="4151983"/>
                <a:ext cx="673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7F1DFC5-8A29-B1C2-E805-DC66557BDC69}"/>
                  </a:ext>
                </a:extLst>
              </p14:cNvPr>
              <p14:cNvContentPartPr/>
              <p14:nvPr/>
            </p14:nvContentPartPr>
            <p14:xfrm>
              <a:off x="10083960" y="2395543"/>
              <a:ext cx="84240" cy="1332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7F1DFC5-8A29-B1C2-E805-DC66557BDC69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077840" y="2389423"/>
                <a:ext cx="96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6E68738-1F60-9613-2A19-3834C7F78742}"/>
                  </a:ext>
                </a:extLst>
              </p14:cNvPr>
              <p14:cNvContentPartPr/>
              <p14:nvPr/>
            </p14:nvContentPartPr>
            <p14:xfrm>
              <a:off x="10210680" y="2312743"/>
              <a:ext cx="87840" cy="1321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6E68738-1F60-9613-2A19-3834C7F7874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204560" y="2306623"/>
                <a:ext cx="1000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1A3C20C9-337D-5BDD-67CD-6467FEDD5CE6}"/>
                  </a:ext>
                </a:extLst>
              </p14:cNvPr>
              <p14:cNvContentPartPr/>
              <p14:nvPr/>
            </p14:nvContentPartPr>
            <p14:xfrm>
              <a:off x="9886680" y="2599303"/>
              <a:ext cx="632160" cy="140904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1A3C20C9-337D-5BDD-67CD-6467FEDD5CE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9880560" y="2593183"/>
                <a:ext cx="644400" cy="14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7158EAC5-C737-9337-9A35-C451449FD86D}"/>
                  </a:ext>
                </a:extLst>
              </p14:cNvPr>
              <p14:cNvContentPartPr/>
              <p14:nvPr/>
            </p14:nvContentPartPr>
            <p14:xfrm>
              <a:off x="10600920" y="2546023"/>
              <a:ext cx="74520" cy="21276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7158EAC5-C737-9337-9A35-C451449FD86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594800" y="2539903"/>
                <a:ext cx="867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4CC63D34-ACBF-BEAD-0194-F0CF27CD5145}"/>
                  </a:ext>
                </a:extLst>
              </p14:cNvPr>
              <p14:cNvContentPartPr/>
              <p14:nvPr/>
            </p14:nvContentPartPr>
            <p14:xfrm>
              <a:off x="10734840" y="2491663"/>
              <a:ext cx="124560" cy="19188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4CC63D34-ACBF-BEAD-0194-F0CF27CD5145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728720" y="2485543"/>
                <a:ext cx="1368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4266B613-F522-06FF-EB0B-BEB0C7D848E1}"/>
                  </a:ext>
                </a:extLst>
              </p14:cNvPr>
              <p14:cNvContentPartPr/>
              <p14:nvPr/>
            </p14:nvContentPartPr>
            <p14:xfrm>
              <a:off x="2268360" y="5271943"/>
              <a:ext cx="1914480" cy="21060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4266B613-F522-06FF-EB0B-BEB0C7D848E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262240" y="5265823"/>
                <a:ext cx="19267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E1BC1CC2-E9A2-9C62-B3B2-E45A6FD23CAD}"/>
                  </a:ext>
                </a:extLst>
              </p14:cNvPr>
              <p14:cNvContentPartPr/>
              <p14:nvPr/>
            </p14:nvContentPartPr>
            <p14:xfrm>
              <a:off x="245160" y="5354383"/>
              <a:ext cx="112680" cy="21636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E1BC1CC2-E9A2-9C62-B3B2-E45A6FD23CA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39040" y="5348263"/>
                <a:ext cx="1249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3165B166-0CA9-022D-83D7-EAA69C80D5E8}"/>
                  </a:ext>
                </a:extLst>
              </p14:cNvPr>
              <p14:cNvContentPartPr/>
              <p14:nvPr/>
            </p14:nvContentPartPr>
            <p14:xfrm>
              <a:off x="419760" y="5320183"/>
              <a:ext cx="126360" cy="13932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3165B166-0CA9-022D-83D7-EAA69C80D5E8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13640" y="5314063"/>
                <a:ext cx="1386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6E61E42C-8893-FB89-1578-35D1E70ABB15}"/>
                  </a:ext>
                </a:extLst>
              </p14:cNvPr>
              <p14:cNvContentPartPr/>
              <p14:nvPr/>
            </p14:nvContentPartPr>
            <p14:xfrm>
              <a:off x="647640" y="5386063"/>
              <a:ext cx="18720" cy="1080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6E61E42C-8893-FB89-1578-35D1E70ABB1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641520" y="5379943"/>
                <a:ext cx="309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CB2A370B-67C8-2BCB-864E-486F96C50736}"/>
                  </a:ext>
                </a:extLst>
              </p14:cNvPr>
              <p14:cNvContentPartPr/>
              <p14:nvPr/>
            </p14:nvContentPartPr>
            <p14:xfrm>
              <a:off x="295560" y="3944263"/>
              <a:ext cx="34920" cy="1663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CB2A370B-67C8-2BCB-864E-486F96C5073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89440" y="3938143"/>
                <a:ext cx="471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4E687677-C856-4DAF-983A-984AF37BD19B}"/>
                  </a:ext>
                </a:extLst>
              </p14:cNvPr>
              <p14:cNvContentPartPr/>
              <p14:nvPr/>
            </p14:nvContentPartPr>
            <p14:xfrm>
              <a:off x="372960" y="3941383"/>
              <a:ext cx="91440" cy="1875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4E687677-C856-4DAF-983A-984AF37BD19B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66840" y="3935263"/>
                <a:ext cx="1036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AB225F3E-1C6C-6AA9-0E14-33B4F7A01D28}"/>
                  </a:ext>
                </a:extLst>
              </p14:cNvPr>
              <p14:cNvContentPartPr/>
              <p14:nvPr/>
            </p14:nvContentPartPr>
            <p14:xfrm>
              <a:off x="2093760" y="3937063"/>
              <a:ext cx="92880" cy="3132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AB225F3E-1C6C-6AA9-0E14-33B4F7A01D2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087640" y="3930943"/>
                <a:ext cx="1051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E75A81A-B401-1D26-45CC-4AA65C6E843D}"/>
                  </a:ext>
                </a:extLst>
              </p14:cNvPr>
              <p14:cNvContentPartPr/>
              <p14:nvPr/>
            </p14:nvContentPartPr>
            <p14:xfrm>
              <a:off x="2174040" y="3928423"/>
              <a:ext cx="63720" cy="1666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E75A81A-B401-1D26-45CC-4AA65C6E843D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167920" y="3922303"/>
                <a:ext cx="759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7B9925EA-DFC8-19F9-B1B1-1D8119CF6268}"/>
                  </a:ext>
                </a:extLst>
              </p14:cNvPr>
              <p14:cNvContentPartPr/>
              <p14:nvPr/>
            </p14:nvContentPartPr>
            <p14:xfrm>
              <a:off x="2352960" y="3928783"/>
              <a:ext cx="144720" cy="8856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7B9925EA-DFC8-19F9-B1B1-1D8119CF626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346840" y="3922663"/>
                <a:ext cx="1569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A99D499D-3B60-DD14-6DE5-5D2EAA7A5F18}"/>
                  </a:ext>
                </a:extLst>
              </p14:cNvPr>
              <p14:cNvContentPartPr/>
              <p14:nvPr/>
            </p14:nvContentPartPr>
            <p14:xfrm>
              <a:off x="2712960" y="3918703"/>
              <a:ext cx="93240" cy="1324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A99D499D-3B60-DD14-6DE5-5D2EAA7A5F1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706840" y="3912583"/>
                <a:ext cx="1054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A6A20108-EEB4-3F53-80A7-094DF6A96E5F}"/>
                  </a:ext>
                </a:extLst>
              </p14:cNvPr>
              <p14:cNvContentPartPr/>
              <p14:nvPr/>
            </p14:nvContentPartPr>
            <p14:xfrm>
              <a:off x="2734560" y="3900703"/>
              <a:ext cx="269640" cy="11232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A6A20108-EEB4-3F53-80A7-094DF6A96E5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728440" y="3894583"/>
                <a:ext cx="2818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3C1AEC62-4B11-5449-A408-84A9212C4D26}"/>
                  </a:ext>
                </a:extLst>
              </p14:cNvPr>
              <p14:cNvContentPartPr/>
              <p14:nvPr/>
            </p14:nvContentPartPr>
            <p14:xfrm>
              <a:off x="2943720" y="3933103"/>
              <a:ext cx="97200" cy="172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3C1AEC62-4B11-5449-A408-84A9212C4D2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937600" y="3926983"/>
                <a:ext cx="1094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388D83F2-EC0D-4EDB-7FFC-770CAAEA232A}"/>
                  </a:ext>
                </a:extLst>
              </p14:cNvPr>
              <p14:cNvContentPartPr/>
              <p14:nvPr/>
            </p14:nvContentPartPr>
            <p14:xfrm>
              <a:off x="3144600" y="3878743"/>
              <a:ext cx="275400" cy="19692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388D83F2-EC0D-4EDB-7FFC-770CAAEA232A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138480" y="3872623"/>
                <a:ext cx="2876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F3694E33-BDF5-8BEE-E6E1-36B2A5F5E9BF}"/>
                  </a:ext>
                </a:extLst>
              </p14:cNvPr>
              <p14:cNvContentPartPr/>
              <p14:nvPr/>
            </p14:nvContentPartPr>
            <p14:xfrm>
              <a:off x="3469680" y="3878023"/>
              <a:ext cx="84600" cy="1450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F3694E33-BDF5-8BEE-E6E1-36B2A5F5E9BF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463560" y="3871903"/>
                <a:ext cx="968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12F27522-1A82-2DB9-FE20-F45F9025C396}"/>
                  </a:ext>
                </a:extLst>
              </p14:cNvPr>
              <p14:cNvContentPartPr/>
              <p14:nvPr/>
            </p14:nvContentPartPr>
            <p14:xfrm>
              <a:off x="3696480" y="3940303"/>
              <a:ext cx="76680" cy="15012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12F27522-1A82-2DB9-FE20-F45F9025C396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690360" y="3934183"/>
                <a:ext cx="889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29238A20-2C51-B420-93D3-E04E94AFAA49}"/>
                  </a:ext>
                </a:extLst>
              </p14:cNvPr>
              <p14:cNvContentPartPr/>
              <p14:nvPr/>
            </p14:nvContentPartPr>
            <p14:xfrm>
              <a:off x="3943800" y="3909343"/>
              <a:ext cx="5400" cy="849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29238A20-2C51-B420-93D3-E04E94AFAA49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937680" y="3903223"/>
                <a:ext cx="176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FA3D203C-4218-3EC1-CCB5-B7A01FD51999}"/>
                  </a:ext>
                </a:extLst>
              </p14:cNvPr>
              <p14:cNvContentPartPr/>
              <p14:nvPr/>
            </p14:nvContentPartPr>
            <p14:xfrm>
              <a:off x="3901320" y="3878743"/>
              <a:ext cx="252360" cy="11772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FA3D203C-4218-3EC1-CCB5-B7A01FD5199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895200" y="3872623"/>
                <a:ext cx="2646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E7BDD07E-DBB8-A873-ECF3-86FB11DFD066}"/>
                  </a:ext>
                </a:extLst>
              </p14:cNvPr>
              <p14:cNvContentPartPr/>
              <p14:nvPr/>
            </p14:nvContentPartPr>
            <p14:xfrm>
              <a:off x="4074120" y="3883063"/>
              <a:ext cx="100440" cy="1008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E7BDD07E-DBB8-A873-ECF3-86FB11DFD06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068000" y="3876943"/>
                <a:ext cx="1126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6FE528E0-8E41-7879-581B-9A5292539CF1}"/>
                  </a:ext>
                </a:extLst>
              </p14:cNvPr>
              <p14:cNvContentPartPr/>
              <p14:nvPr/>
            </p14:nvContentPartPr>
            <p14:xfrm>
              <a:off x="4259520" y="3933103"/>
              <a:ext cx="110160" cy="756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6FE528E0-8E41-7879-581B-9A5292539CF1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253400" y="3926983"/>
                <a:ext cx="1224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D7DA621F-D989-4347-15A1-2E5CEC0DC8D8}"/>
                  </a:ext>
                </a:extLst>
              </p14:cNvPr>
              <p14:cNvContentPartPr/>
              <p14:nvPr/>
            </p14:nvContentPartPr>
            <p14:xfrm>
              <a:off x="4458600" y="3863983"/>
              <a:ext cx="146520" cy="9936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D7DA621F-D989-4347-15A1-2E5CEC0DC8D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452480" y="3857863"/>
                <a:ext cx="1587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E87ECF62-352E-4822-E9A8-34DCFF5149F3}"/>
                  </a:ext>
                </a:extLst>
              </p14:cNvPr>
              <p14:cNvContentPartPr/>
              <p14:nvPr/>
            </p14:nvContentPartPr>
            <p14:xfrm>
              <a:off x="4637880" y="3861823"/>
              <a:ext cx="85320" cy="8856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E87ECF62-352E-4822-E9A8-34DCFF5149F3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631760" y="3855703"/>
                <a:ext cx="975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AFF68983-1249-84E0-E642-C77EB85E8E47}"/>
                  </a:ext>
                </a:extLst>
              </p14:cNvPr>
              <p14:cNvContentPartPr/>
              <p14:nvPr/>
            </p14:nvContentPartPr>
            <p14:xfrm>
              <a:off x="4799520" y="3810703"/>
              <a:ext cx="44640" cy="14364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AFF68983-1249-84E0-E642-C77EB85E8E47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793400" y="3804583"/>
                <a:ext cx="56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E05666B5-6D4F-2731-9CA6-097766B93839}"/>
                  </a:ext>
                </a:extLst>
              </p14:cNvPr>
              <p14:cNvContentPartPr/>
              <p14:nvPr/>
            </p14:nvContentPartPr>
            <p14:xfrm>
              <a:off x="4096080" y="3725743"/>
              <a:ext cx="669960" cy="9612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E05666B5-6D4F-2731-9CA6-097766B93839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089960" y="3719623"/>
                <a:ext cx="682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543981D1-8EDA-C03F-3E91-7775B38AD413}"/>
                  </a:ext>
                </a:extLst>
              </p14:cNvPr>
              <p14:cNvContentPartPr/>
              <p14:nvPr/>
            </p14:nvContentPartPr>
            <p14:xfrm>
              <a:off x="4292640" y="3584623"/>
              <a:ext cx="20880" cy="1105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543981D1-8EDA-C03F-3E91-7775B38AD41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286520" y="3578503"/>
                <a:ext cx="331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AD4942F5-FB52-67B5-B1D9-8FB6C4832F30}"/>
                  </a:ext>
                </a:extLst>
              </p14:cNvPr>
              <p14:cNvContentPartPr/>
              <p14:nvPr/>
            </p14:nvContentPartPr>
            <p14:xfrm>
              <a:off x="4197600" y="3543583"/>
              <a:ext cx="201960" cy="1641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AD4942F5-FB52-67B5-B1D9-8FB6C4832F30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191480" y="3537463"/>
                <a:ext cx="2142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44F93D55-D3EB-619E-9105-CC1DE0A68B04}"/>
                  </a:ext>
                </a:extLst>
              </p14:cNvPr>
              <p14:cNvContentPartPr/>
              <p14:nvPr/>
            </p14:nvContentPartPr>
            <p14:xfrm>
              <a:off x="4422240" y="3497503"/>
              <a:ext cx="137160" cy="1753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44F93D55-D3EB-619E-9105-CC1DE0A68B04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416120" y="3491383"/>
                <a:ext cx="1494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30AA238F-BB58-73F8-9F6C-722458C44AFC}"/>
                  </a:ext>
                </a:extLst>
              </p14:cNvPr>
              <p14:cNvContentPartPr/>
              <p14:nvPr/>
            </p14:nvContentPartPr>
            <p14:xfrm>
              <a:off x="4550040" y="3505063"/>
              <a:ext cx="119880" cy="18900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30AA238F-BB58-73F8-9F6C-722458C44AFC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543920" y="3498943"/>
                <a:ext cx="132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D5B33934-5E56-73EF-C947-DCA8E13A809B}"/>
                  </a:ext>
                </a:extLst>
              </p14:cNvPr>
              <p14:cNvContentPartPr/>
              <p14:nvPr/>
            </p14:nvContentPartPr>
            <p14:xfrm>
              <a:off x="2741040" y="3752743"/>
              <a:ext cx="694800" cy="824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D5B33934-5E56-73EF-C947-DCA8E13A809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734920" y="3746623"/>
                <a:ext cx="7070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D7705B5-7047-D426-D811-A96298551A19}"/>
                  </a:ext>
                </a:extLst>
              </p14:cNvPr>
              <p14:cNvContentPartPr/>
              <p14:nvPr/>
            </p14:nvContentPartPr>
            <p14:xfrm>
              <a:off x="3180600" y="3566263"/>
              <a:ext cx="101520" cy="1335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D7705B5-7047-D426-D811-A96298551A1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174480" y="3560143"/>
                <a:ext cx="1137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7D5C251D-2C10-9B97-E093-BD5D1A44F2AE}"/>
                  </a:ext>
                </a:extLst>
              </p14:cNvPr>
              <p14:cNvContentPartPr/>
              <p14:nvPr/>
            </p14:nvContentPartPr>
            <p14:xfrm>
              <a:off x="681480" y="4706383"/>
              <a:ext cx="19080" cy="19872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7D5C251D-2C10-9B97-E093-BD5D1A44F2AE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75360" y="4700263"/>
                <a:ext cx="313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89212803-1708-9097-455E-1EA54D0C3387}"/>
                  </a:ext>
                </a:extLst>
              </p14:cNvPr>
              <p14:cNvContentPartPr/>
              <p14:nvPr/>
            </p14:nvContentPartPr>
            <p14:xfrm>
              <a:off x="628560" y="4715383"/>
              <a:ext cx="143640" cy="1677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89212803-1708-9097-455E-1EA54D0C3387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22440" y="4709263"/>
                <a:ext cx="155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4A4F0FFD-CCDB-AC8C-F9BB-FB4B067CD8BF}"/>
                  </a:ext>
                </a:extLst>
              </p14:cNvPr>
              <p14:cNvContentPartPr/>
              <p14:nvPr/>
            </p14:nvContentPartPr>
            <p14:xfrm>
              <a:off x="780120" y="4671463"/>
              <a:ext cx="173880" cy="21276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4A4F0FFD-CCDB-AC8C-F9BB-FB4B067CD8B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74000" y="4665343"/>
                <a:ext cx="186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2DA635AB-50D4-12AE-6E74-61040D070E96}"/>
                  </a:ext>
                </a:extLst>
              </p14:cNvPr>
              <p14:cNvContentPartPr/>
              <p14:nvPr/>
            </p14:nvContentPartPr>
            <p14:xfrm>
              <a:off x="1004400" y="4643743"/>
              <a:ext cx="111240" cy="16704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2DA635AB-50D4-12AE-6E74-61040D070E96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98280" y="4637623"/>
                <a:ext cx="1234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18F1BDF1-5510-059A-DCDA-CE957E1DA67C}"/>
                  </a:ext>
                </a:extLst>
              </p14:cNvPr>
              <p14:cNvContentPartPr/>
              <p14:nvPr/>
            </p14:nvContentPartPr>
            <p14:xfrm>
              <a:off x="1116000" y="4725823"/>
              <a:ext cx="149400" cy="8928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18F1BDF1-5510-059A-DCDA-CE957E1DA67C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109880" y="4719703"/>
                <a:ext cx="161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72EF2CE1-F0BA-FAD9-D24C-3B63E2AEAD01}"/>
                  </a:ext>
                </a:extLst>
              </p14:cNvPr>
              <p14:cNvContentPartPr/>
              <p14:nvPr/>
            </p14:nvContentPartPr>
            <p14:xfrm>
              <a:off x="1298520" y="4690183"/>
              <a:ext cx="157680" cy="1173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72EF2CE1-F0BA-FAD9-D24C-3B63E2AEAD0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292400" y="4684063"/>
                <a:ext cx="1699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8CBDC5B-000C-D782-A357-153DBD54F19A}"/>
                  </a:ext>
                </a:extLst>
              </p14:cNvPr>
              <p14:cNvContentPartPr/>
              <p14:nvPr/>
            </p14:nvContentPartPr>
            <p14:xfrm>
              <a:off x="586440" y="3911503"/>
              <a:ext cx="16560" cy="194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8CBDC5B-000C-D782-A357-153DBD54F19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80320" y="3905383"/>
                <a:ext cx="28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36ADF64A-253B-17C3-F334-83380ADEC859}"/>
                  </a:ext>
                </a:extLst>
              </p14:cNvPr>
              <p14:cNvContentPartPr/>
              <p14:nvPr/>
            </p14:nvContentPartPr>
            <p14:xfrm>
              <a:off x="591840" y="4058023"/>
              <a:ext cx="11160" cy="2196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36ADF64A-253B-17C3-F334-83380ADEC85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85720" y="4051903"/>
                <a:ext cx="234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D8B9082B-A74F-BB84-E0AA-D5116515BF8E}"/>
                  </a:ext>
                </a:extLst>
              </p14:cNvPr>
              <p14:cNvContentPartPr/>
              <p14:nvPr/>
            </p14:nvContentPartPr>
            <p14:xfrm>
              <a:off x="768240" y="3940303"/>
              <a:ext cx="100800" cy="9180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D8B9082B-A74F-BB84-E0AA-D5116515BF8E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62120" y="3934183"/>
                <a:ext cx="1130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4656D40B-D15F-1F2B-68C9-8F2D5EDF4E63}"/>
                  </a:ext>
                </a:extLst>
              </p14:cNvPr>
              <p14:cNvContentPartPr/>
              <p14:nvPr/>
            </p14:nvContentPartPr>
            <p14:xfrm>
              <a:off x="863280" y="3957583"/>
              <a:ext cx="34920" cy="2091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4656D40B-D15F-1F2B-68C9-8F2D5EDF4E63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57160" y="3951463"/>
                <a:ext cx="47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032E9AB3-ED9A-273A-3A33-4119593833DB}"/>
                  </a:ext>
                </a:extLst>
              </p14:cNvPr>
              <p14:cNvContentPartPr/>
              <p14:nvPr/>
            </p14:nvContentPartPr>
            <p14:xfrm>
              <a:off x="972000" y="3867223"/>
              <a:ext cx="30960" cy="10980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032E9AB3-ED9A-273A-3A33-4119593833D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65880" y="3861103"/>
                <a:ext cx="43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C668E44A-BBE1-C3AB-196B-BA718F10C935}"/>
                  </a:ext>
                </a:extLst>
              </p14:cNvPr>
              <p14:cNvContentPartPr/>
              <p14:nvPr/>
            </p14:nvContentPartPr>
            <p14:xfrm>
              <a:off x="929160" y="3873703"/>
              <a:ext cx="142200" cy="1220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C668E44A-BBE1-C3AB-196B-BA718F10C935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23040" y="3867583"/>
                <a:ext cx="1544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24E0663C-42F4-E1DC-5144-46EB5A59FFD3}"/>
                  </a:ext>
                </a:extLst>
              </p14:cNvPr>
              <p14:cNvContentPartPr/>
              <p14:nvPr/>
            </p14:nvContentPartPr>
            <p14:xfrm>
              <a:off x="1135080" y="3952903"/>
              <a:ext cx="160200" cy="9396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24E0663C-42F4-E1DC-5144-46EB5A59FFD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128960" y="3946783"/>
                <a:ext cx="1724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8A237D61-D63E-AE73-54EE-182FF780AA35}"/>
                  </a:ext>
                </a:extLst>
              </p14:cNvPr>
              <p14:cNvContentPartPr/>
              <p14:nvPr/>
            </p14:nvContentPartPr>
            <p14:xfrm>
              <a:off x="1364400" y="3939223"/>
              <a:ext cx="106920" cy="1771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8A237D61-D63E-AE73-54EE-182FF780AA35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358280" y="3933103"/>
                <a:ext cx="1191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969A38FC-B882-CAF4-A0B6-0084D78E6AF7}"/>
                  </a:ext>
                </a:extLst>
              </p14:cNvPr>
              <p14:cNvContentPartPr/>
              <p14:nvPr/>
            </p14:nvContentPartPr>
            <p14:xfrm>
              <a:off x="619200" y="3816103"/>
              <a:ext cx="37800" cy="1461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969A38FC-B882-CAF4-A0B6-0084D78E6AF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13080" y="3809983"/>
                <a:ext cx="500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A6E5FDF3-4B6A-4C8F-786F-5FD33A31AEC6}"/>
                  </a:ext>
                </a:extLst>
              </p14:cNvPr>
              <p14:cNvContentPartPr/>
              <p14:nvPr/>
            </p14:nvContentPartPr>
            <p14:xfrm>
              <a:off x="655200" y="3848863"/>
              <a:ext cx="56160" cy="15804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A6E5FDF3-4B6A-4C8F-786F-5FD33A31AEC6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49080" y="3842743"/>
                <a:ext cx="684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9D34B87F-E338-3BC0-95AD-EC1A43D848C4}"/>
                  </a:ext>
                </a:extLst>
              </p14:cNvPr>
              <p14:cNvContentPartPr/>
              <p14:nvPr/>
            </p14:nvContentPartPr>
            <p14:xfrm>
              <a:off x="1575360" y="3730423"/>
              <a:ext cx="26280" cy="1231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9D34B87F-E338-3BC0-95AD-EC1A43D848C4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569240" y="3724303"/>
                <a:ext cx="38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C1D72DC5-7CC2-7CD5-4552-7B1480987071}"/>
                  </a:ext>
                </a:extLst>
              </p14:cNvPr>
              <p14:cNvContentPartPr/>
              <p14:nvPr/>
            </p14:nvContentPartPr>
            <p14:xfrm>
              <a:off x="1620000" y="3754903"/>
              <a:ext cx="34920" cy="10152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C1D72DC5-7CC2-7CD5-4552-7B1480987071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613880" y="3748783"/>
                <a:ext cx="471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CE124E3B-7425-7A78-4A86-35AB691ECFBA}"/>
                  </a:ext>
                </a:extLst>
              </p14:cNvPr>
              <p14:cNvContentPartPr/>
              <p14:nvPr/>
            </p14:nvContentPartPr>
            <p14:xfrm>
              <a:off x="4188960" y="5877463"/>
              <a:ext cx="224640" cy="5616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CE124E3B-7425-7A78-4A86-35AB691ECFBA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182840" y="5871343"/>
                <a:ext cx="2368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97D5B9C0-05FD-738C-A720-81107FBBAAA4}"/>
                  </a:ext>
                </a:extLst>
              </p14:cNvPr>
              <p14:cNvContentPartPr/>
              <p14:nvPr/>
            </p14:nvContentPartPr>
            <p14:xfrm>
              <a:off x="1533600" y="4355743"/>
              <a:ext cx="65160" cy="11160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97D5B9C0-05FD-738C-A720-81107FBBAAA4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527480" y="4349623"/>
                <a:ext cx="77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02D07A5E-527C-EA87-D0F2-33267B8C6860}"/>
                  </a:ext>
                </a:extLst>
              </p14:cNvPr>
              <p14:cNvContentPartPr/>
              <p14:nvPr/>
            </p14:nvContentPartPr>
            <p14:xfrm>
              <a:off x="1642320" y="4377703"/>
              <a:ext cx="89640" cy="241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02D07A5E-527C-EA87-D0F2-33267B8C6860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636200" y="4371583"/>
                <a:ext cx="1018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9068BBCF-74C6-F2FC-DB61-FCD6CF99BEC3}"/>
                  </a:ext>
                </a:extLst>
              </p14:cNvPr>
              <p14:cNvContentPartPr/>
              <p14:nvPr/>
            </p14:nvContentPartPr>
            <p14:xfrm>
              <a:off x="1776600" y="4307503"/>
              <a:ext cx="41760" cy="1152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9068BBCF-74C6-F2FC-DB61-FCD6CF99BEC3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770480" y="4301383"/>
                <a:ext cx="540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4294D792-DE6B-48C1-E881-5C199A216DC0}"/>
                  </a:ext>
                </a:extLst>
              </p14:cNvPr>
              <p14:cNvContentPartPr/>
              <p14:nvPr/>
            </p14:nvContentPartPr>
            <p14:xfrm>
              <a:off x="1854720" y="4279063"/>
              <a:ext cx="102240" cy="2030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4294D792-DE6B-48C1-E881-5C199A216DC0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848600" y="4272943"/>
                <a:ext cx="114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3181E0EE-064A-5B1B-2ADF-EDDF8998BA1B}"/>
                  </a:ext>
                </a:extLst>
              </p14:cNvPr>
              <p14:cNvContentPartPr/>
              <p14:nvPr/>
            </p14:nvContentPartPr>
            <p14:xfrm>
              <a:off x="1917000" y="4254223"/>
              <a:ext cx="131760" cy="1432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3181E0EE-064A-5B1B-2ADF-EDDF8998BA1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910880" y="4248103"/>
                <a:ext cx="144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D19F387A-DF8F-3B82-A2F7-F14A6376DE20}"/>
                  </a:ext>
                </a:extLst>
              </p14:cNvPr>
              <p14:cNvContentPartPr/>
              <p14:nvPr/>
            </p14:nvContentPartPr>
            <p14:xfrm>
              <a:off x="2045880" y="4226863"/>
              <a:ext cx="33480" cy="18288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D19F387A-DF8F-3B82-A2F7-F14A6376DE20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2039760" y="4220743"/>
                <a:ext cx="457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442E56AB-A870-34A7-3EBE-CF93BB62990D}"/>
                  </a:ext>
                </a:extLst>
              </p14:cNvPr>
              <p14:cNvContentPartPr/>
              <p14:nvPr/>
            </p14:nvContentPartPr>
            <p14:xfrm>
              <a:off x="1456560" y="4348543"/>
              <a:ext cx="105480" cy="1818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442E56AB-A870-34A7-3EBE-CF93BB62990D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450440" y="4342423"/>
                <a:ext cx="1177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1E7F4E8B-C361-C720-5FE4-D13C3379FF60}"/>
                  </a:ext>
                </a:extLst>
              </p14:cNvPr>
              <p14:cNvContentPartPr/>
              <p14:nvPr/>
            </p14:nvContentPartPr>
            <p14:xfrm>
              <a:off x="2128320" y="4316143"/>
              <a:ext cx="75960" cy="12672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1E7F4E8B-C361-C720-5FE4-D13C3379FF6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2122200" y="4310023"/>
                <a:ext cx="882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49CE5B6B-8565-D7AB-A055-301A607AF97D}"/>
                  </a:ext>
                </a:extLst>
              </p14:cNvPr>
              <p14:cNvContentPartPr/>
              <p14:nvPr/>
            </p14:nvContentPartPr>
            <p14:xfrm>
              <a:off x="2428560" y="4296343"/>
              <a:ext cx="100440" cy="367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49CE5B6B-8565-D7AB-A055-301A607AF97D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2422440" y="4290223"/>
                <a:ext cx="1126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4B8E15E8-B54A-30B9-F6CB-51F3D4E77C35}"/>
                  </a:ext>
                </a:extLst>
              </p14:cNvPr>
              <p14:cNvContentPartPr/>
              <p14:nvPr/>
            </p14:nvContentPartPr>
            <p14:xfrm>
              <a:off x="2451960" y="4367983"/>
              <a:ext cx="97200" cy="2052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4B8E15E8-B54A-30B9-F6CB-51F3D4E77C35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2445840" y="4361863"/>
                <a:ext cx="109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22F94B1E-EA9F-B366-DFB1-BC843E93CA17}"/>
                  </a:ext>
                </a:extLst>
              </p14:cNvPr>
              <p14:cNvContentPartPr/>
              <p14:nvPr/>
            </p14:nvContentPartPr>
            <p14:xfrm>
              <a:off x="2763720" y="4274743"/>
              <a:ext cx="12240" cy="11664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22F94B1E-EA9F-B366-DFB1-BC843E93CA17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2757600" y="4268623"/>
                <a:ext cx="24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17186916-0E9E-FBD3-AE96-F8557EF76B40}"/>
                  </a:ext>
                </a:extLst>
              </p14:cNvPr>
              <p14:cNvContentPartPr/>
              <p14:nvPr/>
            </p14:nvContentPartPr>
            <p14:xfrm>
              <a:off x="2847600" y="4236943"/>
              <a:ext cx="92520" cy="1310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17186916-0E9E-FBD3-AE96-F8557EF76B40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2841480" y="4230823"/>
                <a:ext cx="104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21B088A3-530A-46E4-35A7-88AF0CDEB2A2}"/>
                  </a:ext>
                </a:extLst>
              </p14:cNvPr>
              <p14:cNvContentPartPr/>
              <p14:nvPr/>
            </p14:nvContentPartPr>
            <p14:xfrm>
              <a:off x="2856240" y="4211023"/>
              <a:ext cx="97560" cy="1548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21B088A3-530A-46E4-35A7-88AF0CDEB2A2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2850120" y="4204903"/>
                <a:ext cx="1098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F2DB5399-196C-7409-14CC-9506D3DA9D99}"/>
                  </a:ext>
                </a:extLst>
              </p14:cNvPr>
              <p14:cNvContentPartPr/>
              <p14:nvPr/>
            </p14:nvContentPartPr>
            <p14:xfrm>
              <a:off x="3040200" y="4273303"/>
              <a:ext cx="143640" cy="208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F2DB5399-196C-7409-14CC-9506D3DA9D99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3034080" y="4267183"/>
                <a:ext cx="1558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D3D2660-B67E-08D9-7558-3A403721045A}"/>
                  </a:ext>
                </a:extLst>
              </p14:cNvPr>
              <p14:cNvContentPartPr/>
              <p14:nvPr/>
            </p14:nvContentPartPr>
            <p14:xfrm>
              <a:off x="3408840" y="4182583"/>
              <a:ext cx="76320" cy="14832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D3D2660-B67E-08D9-7558-3A403721045A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3402720" y="4176463"/>
                <a:ext cx="885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155F1F91-67A1-20EB-E1F1-9158735CB60F}"/>
                  </a:ext>
                </a:extLst>
              </p14:cNvPr>
              <p14:cNvContentPartPr/>
              <p14:nvPr/>
            </p14:nvContentPartPr>
            <p14:xfrm>
              <a:off x="3553920" y="4198063"/>
              <a:ext cx="71280" cy="9396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155F1F91-67A1-20EB-E1F1-9158735CB60F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3547800" y="4191943"/>
                <a:ext cx="835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B0FA9B70-D700-D1BB-1DAB-22074C27530F}"/>
                  </a:ext>
                </a:extLst>
              </p14:cNvPr>
              <p14:cNvContentPartPr/>
              <p14:nvPr/>
            </p14:nvContentPartPr>
            <p14:xfrm>
              <a:off x="3688560" y="4188703"/>
              <a:ext cx="75960" cy="11808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B0FA9B70-D700-D1BB-1DAB-22074C27530F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682440" y="4182583"/>
                <a:ext cx="882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FD2F4508-75FE-4095-8568-52393B7B16FA}"/>
                  </a:ext>
                </a:extLst>
              </p14:cNvPr>
              <p14:cNvContentPartPr/>
              <p14:nvPr/>
            </p14:nvContentPartPr>
            <p14:xfrm>
              <a:off x="3885120" y="4204183"/>
              <a:ext cx="75960" cy="12348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FD2F4508-75FE-4095-8568-52393B7B16FA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879000" y="4198063"/>
                <a:ext cx="882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228A2788-D58A-A11D-050D-77B624085B83}"/>
                  </a:ext>
                </a:extLst>
              </p14:cNvPr>
              <p14:cNvContentPartPr/>
              <p14:nvPr/>
            </p14:nvContentPartPr>
            <p14:xfrm>
              <a:off x="3908880" y="4154863"/>
              <a:ext cx="21960" cy="100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228A2788-D58A-A11D-050D-77B624085B8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902760" y="4148743"/>
                <a:ext cx="342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322D7C65-FA11-A684-BF3F-C5495D0DF64B}"/>
                  </a:ext>
                </a:extLst>
              </p14:cNvPr>
              <p14:cNvContentPartPr/>
              <p14:nvPr/>
            </p14:nvContentPartPr>
            <p14:xfrm>
              <a:off x="2129400" y="4628623"/>
              <a:ext cx="70200" cy="14112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322D7C65-FA11-A684-BF3F-C5495D0DF64B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2123280" y="4622503"/>
                <a:ext cx="824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0F32F77-CC7C-4A88-2EB5-747395C330E3}"/>
                  </a:ext>
                </a:extLst>
              </p14:cNvPr>
              <p14:cNvContentPartPr/>
              <p14:nvPr/>
            </p14:nvContentPartPr>
            <p14:xfrm>
              <a:off x="2441880" y="4631503"/>
              <a:ext cx="87480" cy="2088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0F32F77-CC7C-4A88-2EB5-747395C330E3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435760" y="4625383"/>
                <a:ext cx="99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FFC3E97E-6094-6B15-8810-B5EBCF0AD0AF}"/>
                  </a:ext>
                </a:extLst>
              </p14:cNvPr>
              <p14:cNvContentPartPr/>
              <p14:nvPr/>
            </p14:nvContentPartPr>
            <p14:xfrm>
              <a:off x="2447640" y="4690543"/>
              <a:ext cx="96120" cy="468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FFC3E97E-6094-6B15-8810-B5EBCF0AD0AF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441520" y="4684423"/>
                <a:ext cx="1083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0196E9F6-AD98-17E7-9E55-C10E61E2CBB6}"/>
                  </a:ext>
                </a:extLst>
              </p14:cNvPr>
              <p14:cNvContentPartPr/>
              <p14:nvPr/>
            </p14:nvContentPartPr>
            <p14:xfrm>
              <a:off x="2718720" y="4561303"/>
              <a:ext cx="90360" cy="15336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0196E9F6-AD98-17E7-9E55-C10E61E2CBB6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712600" y="4555183"/>
                <a:ext cx="1026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AD2E6390-E4B2-471F-C03A-06E8574EFE79}"/>
                  </a:ext>
                </a:extLst>
              </p14:cNvPr>
              <p14:cNvContentPartPr/>
              <p14:nvPr/>
            </p14:nvContentPartPr>
            <p14:xfrm>
              <a:off x="2901960" y="4580383"/>
              <a:ext cx="74520" cy="975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AD2E6390-E4B2-471F-C03A-06E8574EFE79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895840" y="4574263"/>
                <a:ext cx="867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EBFECE4E-3961-7449-4F4E-743BE302266C}"/>
                  </a:ext>
                </a:extLst>
              </p14:cNvPr>
              <p14:cNvContentPartPr/>
              <p14:nvPr/>
            </p14:nvContentPartPr>
            <p14:xfrm>
              <a:off x="3148920" y="4617463"/>
              <a:ext cx="101520" cy="133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EBFECE4E-3961-7449-4F4E-743BE302266C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3142800" y="4611343"/>
                <a:ext cx="113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F1CC2A41-B6C2-5D21-8178-02AC91144119}"/>
                  </a:ext>
                </a:extLst>
              </p14:cNvPr>
              <p14:cNvContentPartPr/>
              <p14:nvPr/>
            </p14:nvContentPartPr>
            <p14:xfrm>
              <a:off x="3424320" y="4504063"/>
              <a:ext cx="38880" cy="12564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F1CC2A41-B6C2-5D21-8178-02AC91144119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418200" y="4497943"/>
                <a:ext cx="511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A3527730-1C10-B556-5C3E-22B64767BA5A}"/>
                  </a:ext>
                </a:extLst>
              </p14:cNvPr>
              <p14:cNvContentPartPr/>
              <p14:nvPr/>
            </p14:nvContentPartPr>
            <p14:xfrm>
              <a:off x="3470400" y="4517383"/>
              <a:ext cx="146880" cy="1303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A3527730-1C10-B556-5C3E-22B64767BA5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464280" y="4511263"/>
                <a:ext cx="1591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48C61EF8-BE87-A39D-934A-BD284CB2B355}"/>
                  </a:ext>
                </a:extLst>
              </p14:cNvPr>
              <p14:cNvContentPartPr/>
              <p14:nvPr/>
            </p14:nvContentPartPr>
            <p14:xfrm>
              <a:off x="3679920" y="4514503"/>
              <a:ext cx="63360" cy="11592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48C61EF8-BE87-A39D-934A-BD284CB2B355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673800" y="4508383"/>
                <a:ext cx="756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092662BE-9E08-BCF4-E7BA-3F86FC891730}"/>
                  </a:ext>
                </a:extLst>
              </p14:cNvPr>
              <p14:cNvContentPartPr/>
              <p14:nvPr/>
            </p14:nvContentPartPr>
            <p14:xfrm>
              <a:off x="3851640" y="4470943"/>
              <a:ext cx="35640" cy="16956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092662BE-9E08-BCF4-E7BA-3F86FC891730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845520" y="4464823"/>
                <a:ext cx="478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89B2C8B7-DE71-BBAD-E75B-87ACB7DECA34}"/>
                  </a:ext>
                </a:extLst>
              </p14:cNvPr>
              <p14:cNvContentPartPr/>
              <p14:nvPr/>
            </p14:nvContentPartPr>
            <p14:xfrm>
              <a:off x="2064240" y="4565623"/>
              <a:ext cx="35640" cy="25920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89B2C8B7-DE71-BBAD-E75B-87ACB7DECA3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2058120" y="4559503"/>
                <a:ext cx="47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E42D58A2-0F75-5621-B846-7B8D3D6CF858}"/>
                  </a:ext>
                </a:extLst>
              </p14:cNvPr>
              <p14:cNvContentPartPr/>
              <p14:nvPr/>
            </p14:nvContentPartPr>
            <p14:xfrm>
              <a:off x="1880640" y="4378783"/>
              <a:ext cx="2128680" cy="51300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E42D58A2-0F75-5621-B846-7B8D3D6CF858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874520" y="4372663"/>
                <a:ext cx="214092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71C38948-8B3E-E850-16E3-F89C7173BBBB}"/>
                  </a:ext>
                </a:extLst>
              </p14:cNvPr>
              <p14:cNvContentPartPr/>
              <p14:nvPr/>
            </p14:nvContentPartPr>
            <p14:xfrm>
              <a:off x="1582200" y="4724023"/>
              <a:ext cx="225720" cy="2700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71C38948-8B3E-E850-16E3-F89C7173BBBB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576080" y="4717903"/>
                <a:ext cx="2379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6910650-4CC0-97E4-B0B4-8771B43941FA}"/>
                  </a:ext>
                </a:extLst>
              </p14:cNvPr>
              <p14:cNvContentPartPr/>
              <p14:nvPr/>
            </p14:nvContentPartPr>
            <p14:xfrm>
              <a:off x="1841760" y="4655983"/>
              <a:ext cx="75600" cy="16992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6910650-4CC0-97E4-B0B4-8771B43941FA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835640" y="4649863"/>
                <a:ext cx="878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B68F7A6F-A163-784A-96E0-7922E13A73AE}"/>
                  </a:ext>
                </a:extLst>
              </p14:cNvPr>
              <p14:cNvContentPartPr/>
              <p14:nvPr/>
            </p14:nvContentPartPr>
            <p14:xfrm>
              <a:off x="3446640" y="4677583"/>
              <a:ext cx="232200" cy="4212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B68F7A6F-A163-784A-96E0-7922E13A73AE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3440520" y="4671463"/>
                <a:ext cx="244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7064AD24-C9A6-52D7-6F5A-27AE8D1D6AA2}"/>
                  </a:ext>
                </a:extLst>
              </p14:cNvPr>
              <p14:cNvContentPartPr/>
              <p14:nvPr/>
            </p14:nvContentPartPr>
            <p14:xfrm>
              <a:off x="865440" y="5326303"/>
              <a:ext cx="94680" cy="2034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7064AD24-C9A6-52D7-6F5A-27AE8D1D6AA2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859320" y="5320183"/>
                <a:ext cx="1069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7AC3B457-C2EF-99DD-DB7D-3AF62BDC51B8}"/>
                  </a:ext>
                </a:extLst>
              </p14:cNvPr>
              <p14:cNvContentPartPr/>
              <p14:nvPr/>
            </p14:nvContentPartPr>
            <p14:xfrm>
              <a:off x="1041840" y="5400823"/>
              <a:ext cx="92880" cy="7704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7AC3B457-C2EF-99DD-DB7D-3AF62BDC51B8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035720" y="5394703"/>
                <a:ext cx="105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7C47DBE2-51D1-C56F-8C85-01EEEF3D3D3B}"/>
                  </a:ext>
                </a:extLst>
              </p14:cNvPr>
              <p14:cNvContentPartPr/>
              <p14:nvPr/>
            </p14:nvContentPartPr>
            <p14:xfrm>
              <a:off x="1275120" y="5218663"/>
              <a:ext cx="103680" cy="14292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7C47DBE2-51D1-C56F-8C85-01EEEF3D3D3B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269000" y="5212543"/>
                <a:ext cx="1159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39201EF9-BD5B-7326-3BB2-C9F6D57E9887}"/>
                  </a:ext>
                </a:extLst>
              </p14:cNvPr>
              <p14:cNvContentPartPr/>
              <p14:nvPr/>
            </p14:nvContentPartPr>
            <p14:xfrm>
              <a:off x="1250280" y="5375263"/>
              <a:ext cx="194040" cy="6696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39201EF9-BD5B-7326-3BB2-C9F6D57E9887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244160" y="5369143"/>
                <a:ext cx="2062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68BB9FA5-A7D6-421D-99B1-5F3AB222D34C}"/>
                  </a:ext>
                </a:extLst>
              </p14:cNvPr>
              <p14:cNvContentPartPr/>
              <p14:nvPr/>
            </p14:nvContentPartPr>
            <p14:xfrm>
              <a:off x="1251000" y="5498743"/>
              <a:ext cx="134280" cy="20808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68BB9FA5-A7D6-421D-99B1-5F3AB222D34C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244880" y="5492623"/>
                <a:ext cx="1465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34BF9F42-1920-683F-600F-384D368A4142}"/>
                  </a:ext>
                </a:extLst>
              </p14:cNvPr>
              <p14:cNvContentPartPr/>
              <p14:nvPr/>
            </p14:nvContentPartPr>
            <p14:xfrm>
              <a:off x="1477440" y="5178703"/>
              <a:ext cx="78840" cy="46296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34BF9F42-1920-683F-600F-384D368A4142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471320" y="5172583"/>
                <a:ext cx="9108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28D4A53F-6AC7-DC5F-ED6B-FE2BCBAC3843}"/>
                  </a:ext>
                </a:extLst>
              </p14:cNvPr>
              <p14:cNvContentPartPr/>
              <p14:nvPr/>
            </p14:nvContentPartPr>
            <p14:xfrm>
              <a:off x="795600" y="5229103"/>
              <a:ext cx="39600" cy="8820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28D4A53F-6AC7-DC5F-ED6B-FE2BCBAC3843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789480" y="5222983"/>
                <a:ext cx="518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A1FA1A04-2137-E00C-1601-DF18C1A3780D}"/>
                  </a:ext>
                </a:extLst>
              </p14:cNvPr>
              <p14:cNvContentPartPr/>
              <p14:nvPr/>
            </p14:nvContentPartPr>
            <p14:xfrm>
              <a:off x="1539000" y="5113543"/>
              <a:ext cx="46800" cy="11520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A1FA1A04-2137-E00C-1601-DF18C1A3780D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532880" y="5107423"/>
                <a:ext cx="59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DE98F75D-1F9E-9C61-709A-563834E48069}"/>
                  </a:ext>
                </a:extLst>
              </p14:cNvPr>
              <p14:cNvContentPartPr/>
              <p14:nvPr/>
            </p14:nvContentPartPr>
            <p14:xfrm>
              <a:off x="1757880" y="5330983"/>
              <a:ext cx="144720" cy="3348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DE98F75D-1F9E-9C61-709A-563834E48069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751760" y="5324863"/>
                <a:ext cx="156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4F1DABC5-4BF5-0677-DD9B-9F7D5BA0FEC1}"/>
                  </a:ext>
                </a:extLst>
              </p14:cNvPr>
              <p14:cNvContentPartPr/>
              <p14:nvPr/>
            </p14:nvContentPartPr>
            <p14:xfrm>
              <a:off x="1892520" y="5260783"/>
              <a:ext cx="67680" cy="17748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4F1DABC5-4BF5-0677-DD9B-9F7D5BA0FEC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886400" y="5254663"/>
                <a:ext cx="799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F7165E65-37C5-C76B-A962-ED0E7B4A53E4}"/>
                  </a:ext>
                </a:extLst>
              </p14:cNvPr>
              <p14:cNvContentPartPr/>
              <p14:nvPr/>
            </p14:nvContentPartPr>
            <p14:xfrm>
              <a:off x="2256840" y="5180503"/>
              <a:ext cx="71640" cy="21024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F7165E65-37C5-C76B-A962-ED0E7B4A53E4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2250720" y="5174383"/>
                <a:ext cx="838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0F6A6C97-25E7-F863-2B8C-2B24CB8EFDB5}"/>
                  </a:ext>
                </a:extLst>
              </p14:cNvPr>
              <p14:cNvContentPartPr/>
              <p14:nvPr/>
            </p14:nvContentPartPr>
            <p14:xfrm>
              <a:off x="2429280" y="5267983"/>
              <a:ext cx="72000" cy="1875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0F6A6C97-25E7-F863-2B8C-2B24CB8EFDB5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2423160" y="5261863"/>
                <a:ext cx="842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0272364A-98B6-2EBE-D6BC-66089368F37A}"/>
                  </a:ext>
                </a:extLst>
              </p14:cNvPr>
              <p14:cNvContentPartPr/>
              <p14:nvPr/>
            </p14:nvContentPartPr>
            <p14:xfrm>
              <a:off x="2314440" y="5574703"/>
              <a:ext cx="69120" cy="1962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0272364A-98B6-2EBE-D6BC-66089368F37A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2308320" y="5568583"/>
                <a:ext cx="813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20948E35-099F-C4A4-8429-85654C1D9C04}"/>
                  </a:ext>
                </a:extLst>
              </p14:cNvPr>
              <p14:cNvContentPartPr/>
              <p14:nvPr/>
            </p14:nvContentPartPr>
            <p14:xfrm>
              <a:off x="2463120" y="5645623"/>
              <a:ext cx="52920" cy="15696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20948E35-099F-C4A4-8429-85654C1D9C04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2457000" y="5639503"/>
                <a:ext cx="651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860B340B-1357-4205-5A0E-799B1D2E7264}"/>
                  </a:ext>
                </a:extLst>
              </p14:cNvPr>
              <p14:cNvContentPartPr/>
              <p14:nvPr/>
            </p14:nvContentPartPr>
            <p14:xfrm>
              <a:off x="2712960" y="5266183"/>
              <a:ext cx="75960" cy="2592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860B340B-1357-4205-5A0E-799B1D2E7264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706840" y="5260063"/>
                <a:ext cx="88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F6764842-2760-E768-CA80-0BF5EDE8F4DD}"/>
                  </a:ext>
                </a:extLst>
              </p14:cNvPr>
              <p14:cNvContentPartPr/>
              <p14:nvPr/>
            </p14:nvContentPartPr>
            <p14:xfrm>
              <a:off x="2882880" y="5167543"/>
              <a:ext cx="51480" cy="16560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F6764842-2760-E768-CA80-0BF5EDE8F4DD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2876760" y="5161423"/>
                <a:ext cx="637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E22136F5-807F-73CA-3CBC-D668E89DDEE1}"/>
                  </a:ext>
                </a:extLst>
              </p14:cNvPr>
              <p14:cNvContentPartPr/>
              <p14:nvPr/>
            </p14:nvContentPartPr>
            <p14:xfrm>
              <a:off x="2982240" y="5158183"/>
              <a:ext cx="213840" cy="14184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E22136F5-807F-73CA-3CBC-D668E89DDEE1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2976120" y="5152063"/>
                <a:ext cx="226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993FAF92-181A-8AB6-9036-DC88A1FC81E6}"/>
                  </a:ext>
                </a:extLst>
              </p14:cNvPr>
              <p14:cNvContentPartPr/>
              <p14:nvPr/>
            </p14:nvContentPartPr>
            <p14:xfrm>
              <a:off x="3274200" y="5071783"/>
              <a:ext cx="54360" cy="21708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993FAF92-181A-8AB6-9036-DC88A1FC81E6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268080" y="5065663"/>
                <a:ext cx="666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7AD79D05-0AC9-6B0C-09AA-A621F76FD2A0}"/>
                  </a:ext>
                </a:extLst>
              </p14:cNvPr>
              <p14:cNvContentPartPr/>
              <p14:nvPr/>
            </p14:nvContentPartPr>
            <p14:xfrm>
              <a:off x="3509280" y="5187343"/>
              <a:ext cx="146880" cy="10944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7AD79D05-0AC9-6B0C-09AA-A621F76FD2A0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3503160" y="5181223"/>
                <a:ext cx="1591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4C38E444-647F-6AA8-C9F3-CDFD52C9538D}"/>
                  </a:ext>
                </a:extLst>
              </p14:cNvPr>
              <p14:cNvContentPartPr/>
              <p14:nvPr/>
            </p14:nvContentPartPr>
            <p14:xfrm>
              <a:off x="3853080" y="5078983"/>
              <a:ext cx="92160" cy="16776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4C38E444-647F-6AA8-C9F3-CDFD52C9538D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3846960" y="5072863"/>
                <a:ext cx="1044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CA84EDE5-7625-65D1-ABD8-5977B4F7A4F3}"/>
                  </a:ext>
                </a:extLst>
              </p14:cNvPr>
              <p14:cNvContentPartPr/>
              <p14:nvPr/>
            </p14:nvContentPartPr>
            <p14:xfrm>
              <a:off x="3867840" y="5041903"/>
              <a:ext cx="296280" cy="12816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CA84EDE5-7625-65D1-ABD8-5977B4F7A4F3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3861720" y="5035783"/>
                <a:ext cx="3085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0E23321A-E7E3-1E18-79B0-FF14B2655A0D}"/>
                  </a:ext>
                </a:extLst>
              </p14:cNvPr>
              <p14:cNvContentPartPr/>
              <p14:nvPr/>
            </p14:nvContentPartPr>
            <p14:xfrm>
              <a:off x="3232440" y="5544103"/>
              <a:ext cx="132120" cy="3060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0E23321A-E7E3-1E18-79B0-FF14B2655A0D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226320" y="5537983"/>
                <a:ext cx="1443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DFEE99D1-8092-1C74-88B3-CB4C72756C13}"/>
                  </a:ext>
                </a:extLst>
              </p14:cNvPr>
              <p14:cNvContentPartPr/>
              <p14:nvPr/>
            </p14:nvContentPartPr>
            <p14:xfrm>
              <a:off x="3263400" y="5599183"/>
              <a:ext cx="133920" cy="1512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DFEE99D1-8092-1C74-88B3-CB4C72756C13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3257280" y="5593063"/>
                <a:ext cx="1461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D9F9D2AA-F82F-4169-3FEE-761FA489DDAA}"/>
                  </a:ext>
                </a:extLst>
              </p14:cNvPr>
              <p14:cNvContentPartPr/>
              <p14:nvPr/>
            </p14:nvContentPartPr>
            <p14:xfrm>
              <a:off x="3519000" y="5434303"/>
              <a:ext cx="91080" cy="18288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D9F9D2AA-F82F-4169-3FEE-761FA489DDAA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512880" y="5428183"/>
                <a:ext cx="1033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4336BBEC-3606-AA15-1B7C-B96ABC94DE2B}"/>
                  </a:ext>
                </a:extLst>
              </p14:cNvPr>
              <p14:cNvContentPartPr/>
              <p14:nvPr/>
            </p14:nvContentPartPr>
            <p14:xfrm>
              <a:off x="3675600" y="5432143"/>
              <a:ext cx="55080" cy="10728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4336BBEC-3606-AA15-1B7C-B96ABC94DE2B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3669480" y="5426023"/>
                <a:ext cx="67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4E0ABB5F-2085-4C21-685F-D5E664F79721}"/>
                  </a:ext>
                </a:extLst>
              </p14:cNvPr>
              <p14:cNvContentPartPr/>
              <p14:nvPr/>
            </p14:nvContentPartPr>
            <p14:xfrm>
              <a:off x="3962880" y="5391103"/>
              <a:ext cx="5760" cy="12960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4E0ABB5F-2085-4C21-685F-D5E664F79721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3956760" y="5384983"/>
                <a:ext cx="18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BBA91DE0-9F4A-F761-6F87-AB9B485BF60D}"/>
                  </a:ext>
                </a:extLst>
              </p14:cNvPr>
              <p14:cNvContentPartPr/>
              <p14:nvPr/>
            </p14:nvContentPartPr>
            <p14:xfrm>
              <a:off x="3920760" y="5374183"/>
              <a:ext cx="210600" cy="13104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BBA91DE0-9F4A-F761-6F87-AB9B485BF60D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3914640" y="5368063"/>
                <a:ext cx="222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E9D6BD5B-3AC6-8565-573D-60F2FA94C464}"/>
                  </a:ext>
                </a:extLst>
              </p14:cNvPr>
              <p14:cNvContentPartPr/>
              <p14:nvPr/>
            </p14:nvContentPartPr>
            <p14:xfrm>
              <a:off x="4175640" y="5377423"/>
              <a:ext cx="81000" cy="9252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E9D6BD5B-3AC6-8565-573D-60F2FA94C464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4169520" y="5371303"/>
                <a:ext cx="932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7DA32F24-9DF3-AD51-3CF0-8FD1C34891D4}"/>
                  </a:ext>
                </a:extLst>
              </p14:cNvPr>
              <p14:cNvContentPartPr/>
              <p14:nvPr/>
            </p14:nvContentPartPr>
            <p14:xfrm>
              <a:off x="4293000" y="5348263"/>
              <a:ext cx="146520" cy="9396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7DA32F24-9DF3-AD51-3CF0-8FD1C34891D4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4286880" y="5342143"/>
                <a:ext cx="1587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6384D25-6885-4EB7-7C72-98039184252C}"/>
                  </a:ext>
                </a:extLst>
              </p14:cNvPr>
              <p14:cNvContentPartPr/>
              <p14:nvPr/>
            </p14:nvContentPartPr>
            <p14:xfrm>
              <a:off x="4447800" y="5240263"/>
              <a:ext cx="24120" cy="1548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6384D25-6885-4EB7-7C72-98039184252C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4441680" y="5234143"/>
                <a:ext cx="36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750FD264-1922-FD13-7896-FCCB926B58C5}"/>
                  </a:ext>
                </a:extLst>
              </p14:cNvPr>
              <p14:cNvContentPartPr/>
              <p14:nvPr/>
            </p14:nvContentPartPr>
            <p14:xfrm>
              <a:off x="2532600" y="6044503"/>
              <a:ext cx="92880" cy="4968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750FD264-1922-FD13-7896-FCCB926B58C5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526480" y="6038383"/>
                <a:ext cx="1051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CA8B8B39-B86E-1F07-1476-E69C96FA6B41}"/>
                  </a:ext>
                </a:extLst>
              </p14:cNvPr>
              <p14:cNvContentPartPr/>
              <p14:nvPr/>
            </p14:nvContentPartPr>
            <p14:xfrm>
              <a:off x="2652480" y="6017143"/>
              <a:ext cx="10800" cy="16236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CA8B8B39-B86E-1F07-1476-E69C96FA6B41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646360" y="6011023"/>
                <a:ext cx="230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62B41BE4-BC7C-30CC-91C5-9A637DE2CD34}"/>
                  </a:ext>
                </a:extLst>
              </p14:cNvPr>
              <p14:cNvContentPartPr/>
              <p14:nvPr/>
            </p14:nvContentPartPr>
            <p14:xfrm>
              <a:off x="3259440" y="5933263"/>
              <a:ext cx="123480" cy="7704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62B41BE4-BC7C-30CC-91C5-9A637DE2CD34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3253320" y="5927143"/>
                <a:ext cx="1357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2527D56B-794D-29E4-E669-DDD4658D591A}"/>
                  </a:ext>
                </a:extLst>
              </p14:cNvPr>
              <p14:cNvContentPartPr/>
              <p14:nvPr/>
            </p14:nvContentPartPr>
            <p14:xfrm>
              <a:off x="3524760" y="5859103"/>
              <a:ext cx="113400" cy="15048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2527D56B-794D-29E4-E669-DDD4658D591A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3518640" y="5852983"/>
                <a:ext cx="1256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F3A99DAA-54B3-0E5E-D980-A10299B17F93}"/>
                  </a:ext>
                </a:extLst>
              </p14:cNvPr>
              <p14:cNvContentPartPr/>
              <p14:nvPr/>
            </p14:nvContentPartPr>
            <p14:xfrm>
              <a:off x="3706200" y="5860183"/>
              <a:ext cx="70200" cy="11412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F3A99DAA-54B3-0E5E-D980-A10299B17F93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3700080" y="5854063"/>
                <a:ext cx="824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AC78027C-CE73-24EB-FB0A-7C466A084ABB}"/>
                  </a:ext>
                </a:extLst>
              </p14:cNvPr>
              <p14:cNvContentPartPr/>
              <p14:nvPr/>
            </p14:nvContentPartPr>
            <p14:xfrm>
              <a:off x="3696840" y="5814823"/>
              <a:ext cx="77040" cy="2160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AC78027C-CE73-24EB-FB0A-7C466A084ABB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3690720" y="5808703"/>
                <a:ext cx="892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48E1454F-E936-AB9A-758C-D176DFC338C9}"/>
                  </a:ext>
                </a:extLst>
              </p14:cNvPr>
              <p14:cNvContentPartPr/>
              <p14:nvPr/>
            </p14:nvContentPartPr>
            <p14:xfrm>
              <a:off x="2409120" y="6037663"/>
              <a:ext cx="83520" cy="29268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48E1454F-E936-AB9A-758C-D176DFC338C9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2403000" y="6031543"/>
                <a:ext cx="957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6465FDB1-8110-0A62-D005-659959F53E45}"/>
                  </a:ext>
                </a:extLst>
              </p14:cNvPr>
              <p14:cNvContentPartPr/>
              <p14:nvPr/>
            </p14:nvContentPartPr>
            <p14:xfrm>
              <a:off x="2420640" y="5509183"/>
              <a:ext cx="2252880" cy="81180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6465FDB1-8110-0A62-D005-659959F53E45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414520" y="5503063"/>
                <a:ext cx="2265120" cy="8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839F6AE1-F6BA-02EE-034C-AD0E68E1C1FD}"/>
                  </a:ext>
                </a:extLst>
              </p14:cNvPr>
              <p14:cNvContentPartPr/>
              <p14:nvPr/>
            </p14:nvContentPartPr>
            <p14:xfrm>
              <a:off x="2022840" y="6218023"/>
              <a:ext cx="139680" cy="6372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839F6AE1-F6BA-02EE-034C-AD0E68E1C1FD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2016720" y="6211903"/>
                <a:ext cx="1519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EA2C231D-D03B-9A74-1822-8C593BF95C44}"/>
                  </a:ext>
                </a:extLst>
              </p14:cNvPr>
              <p14:cNvContentPartPr/>
              <p14:nvPr/>
            </p14:nvContentPartPr>
            <p14:xfrm>
              <a:off x="2140560" y="6146743"/>
              <a:ext cx="91440" cy="17604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EA2C231D-D03B-9A74-1822-8C593BF95C44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2134440" y="6140623"/>
                <a:ext cx="1036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DE4E96AA-63E6-8188-EA9C-B66596861D90}"/>
                  </a:ext>
                </a:extLst>
              </p14:cNvPr>
              <p14:cNvContentPartPr/>
              <p14:nvPr/>
            </p14:nvContentPartPr>
            <p14:xfrm>
              <a:off x="895680" y="6340783"/>
              <a:ext cx="133560" cy="20880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DE4E96AA-63E6-8188-EA9C-B66596861D90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889560" y="6334663"/>
                <a:ext cx="145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E412BA46-2985-EAD4-D04A-721E9A0E99BB}"/>
                  </a:ext>
                </a:extLst>
              </p14:cNvPr>
              <p14:cNvContentPartPr/>
              <p14:nvPr/>
            </p14:nvContentPartPr>
            <p14:xfrm>
              <a:off x="1054440" y="6319183"/>
              <a:ext cx="110880" cy="17280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E412BA46-2985-EAD4-D04A-721E9A0E99BB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048320" y="6313063"/>
                <a:ext cx="1231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298F00BB-1624-9C8E-D437-4A6FB043A016}"/>
                  </a:ext>
                </a:extLst>
              </p14:cNvPr>
              <p14:cNvContentPartPr/>
              <p14:nvPr/>
            </p14:nvContentPartPr>
            <p14:xfrm>
              <a:off x="1235160" y="6362023"/>
              <a:ext cx="69120" cy="4032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298F00BB-1624-9C8E-D437-4A6FB043A016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229040" y="6355903"/>
                <a:ext cx="813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250A1ECB-76F8-5431-20C1-38ACFF4A649E}"/>
                  </a:ext>
                </a:extLst>
              </p14:cNvPr>
              <p14:cNvContentPartPr/>
              <p14:nvPr/>
            </p14:nvContentPartPr>
            <p14:xfrm>
              <a:off x="1327320" y="6197503"/>
              <a:ext cx="98280" cy="25056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250A1ECB-76F8-5431-20C1-38ACFF4A649E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321200" y="6191383"/>
                <a:ext cx="1105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5754BA81-5126-1467-C242-6EAB33D4DA59}"/>
                  </a:ext>
                </a:extLst>
              </p14:cNvPr>
              <p14:cNvContentPartPr/>
              <p14:nvPr/>
            </p14:nvContentPartPr>
            <p14:xfrm>
              <a:off x="1408680" y="6254383"/>
              <a:ext cx="329400" cy="18036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5754BA81-5126-1467-C242-6EAB33D4DA59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402560" y="6248263"/>
                <a:ext cx="3416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D2A07477-1F24-1CD8-1573-E5B98D9D29AF}"/>
                  </a:ext>
                </a:extLst>
              </p14:cNvPr>
              <p14:cNvContentPartPr/>
              <p14:nvPr/>
            </p14:nvContentPartPr>
            <p14:xfrm>
              <a:off x="3975120" y="5789623"/>
              <a:ext cx="18360" cy="12564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D2A07477-1F24-1CD8-1573-E5B98D9D29AF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3969000" y="5783503"/>
                <a:ext cx="306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EF514868-4B8E-5894-70E6-1966D77B1002}"/>
                  </a:ext>
                </a:extLst>
              </p14:cNvPr>
              <p14:cNvContentPartPr/>
              <p14:nvPr/>
            </p14:nvContentPartPr>
            <p14:xfrm>
              <a:off x="3939120" y="5696383"/>
              <a:ext cx="241920" cy="17928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EF514868-4B8E-5894-70E6-1966D77B1002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3933000" y="5690263"/>
                <a:ext cx="2541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96EDA73F-06B4-6954-21AF-B46C1FA7E2F8}"/>
                  </a:ext>
                </a:extLst>
              </p14:cNvPr>
              <p14:cNvContentPartPr/>
              <p14:nvPr/>
            </p14:nvContentPartPr>
            <p14:xfrm>
              <a:off x="4230000" y="5705023"/>
              <a:ext cx="66960" cy="12096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96EDA73F-06B4-6954-21AF-B46C1FA7E2F8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4223880" y="5698903"/>
                <a:ext cx="792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126DF372-BFEE-0D2D-95A6-3C205C849B0C}"/>
                  </a:ext>
                </a:extLst>
              </p14:cNvPr>
              <p14:cNvContentPartPr/>
              <p14:nvPr/>
            </p14:nvContentPartPr>
            <p14:xfrm>
              <a:off x="4335840" y="5667583"/>
              <a:ext cx="174960" cy="16020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126DF372-BFEE-0D2D-95A6-3C205C849B0C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4329720" y="5661463"/>
                <a:ext cx="1872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8EE478C1-DD07-F78D-0F0F-01F919017428}"/>
                  </a:ext>
                </a:extLst>
              </p14:cNvPr>
              <p14:cNvContentPartPr/>
              <p14:nvPr/>
            </p14:nvContentPartPr>
            <p14:xfrm>
              <a:off x="4462200" y="5597743"/>
              <a:ext cx="17640" cy="1116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8EE478C1-DD07-F78D-0F0F-01F919017428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4456080" y="5591623"/>
                <a:ext cx="29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A942D1BB-318E-6A69-1B09-C30D960F7376}"/>
                  </a:ext>
                </a:extLst>
              </p14:cNvPr>
              <p14:cNvContentPartPr/>
              <p14:nvPr/>
            </p14:nvContentPartPr>
            <p14:xfrm>
              <a:off x="2520000" y="6072583"/>
              <a:ext cx="95760" cy="4968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A942D1BB-318E-6A69-1B09-C30D960F7376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2513880" y="6066463"/>
                <a:ext cx="108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E02E768E-5A12-06A7-D282-03B8605B682A}"/>
                  </a:ext>
                </a:extLst>
              </p14:cNvPr>
              <p14:cNvContentPartPr/>
              <p14:nvPr/>
            </p14:nvContentPartPr>
            <p14:xfrm>
              <a:off x="2622960" y="6036943"/>
              <a:ext cx="7920" cy="18252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E02E768E-5A12-06A7-D282-03B8605B682A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2616840" y="6030823"/>
                <a:ext cx="201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04DF53AE-46DF-9BAC-3BAE-6DE6B050B9BF}"/>
                  </a:ext>
                </a:extLst>
              </p14:cNvPr>
              <p14:cNvContentPartPr/>
              <p14:nvPr/>
            </p14:nvContentPartPr>
            <p14:xfrm>
              <a:off x="707760" y="6086263"/>
              <a:ext cx="667080" cy="66816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04DF53AE-46DF-9BAC-3BAE-6DE6B050B9BF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701640" y="6080143"/>
                <a:ext cx="67932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023950E2-BE93-B03D-1251-5C1CCDE388C7}"/>
                  </a:ext>
                </a:extLst>
              </p14:cNvPr>
              <p14:cNvContentPartPr/>
              <p14:nvPr/>
            </p14:nvContentPartPr>
            <p14:xfrm>
              <a:off x="546840" y="4542583"/>
              <a:ext cx="705240" cy="47376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023950E2-BE93-B03D-1251-5C1CCDE388C7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540720" y="4536463"/>
                <a:ext cx="71748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04CF4632-166A-3D13-0C12-04E5670A6D88}"/>
                  </a:ext>
                </a:extLst>
              </p14:cNvPr>
              <p14:cNvContentPartPr/>
              <p14:nvPr/>
            </p14:nvContentPartPr>
            <p14:xfrm>
              <a:off x="1332360" y="4557703"/>
              <a:ext cx="261360" cy="17100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04CF4632-166A-3D13-0C12-04E5670A6D88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326240" y="4551583"/>
                <a:ext cx="27360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5" name="Gruppieren 424">
            <a:extLst>
              <a:ext uri="{FF2B5EF4-FFF2-40B4-BE49-F238E27FC236}">
                <a16:creationId xmlns:a16="http://schemas.microsoft.com/office/drawing/2014/main" id="{43ED84F6-FE90-24EA-6564-1F875D85B32A}"/>
              </a:ext>
            </a:extLst>
          </p:cNvPr>
          <p:cNvGrpSpPr/>
          <p:nvPr/>
        </p:nvGrpSpPr>
        <p:grpSpPr>
          <a:xfrm>
            <a:off x="8773560" y="3473383"/>
            <a:ext cx="1305000" cy="232560"/>
            <a:chOff x="8773560" y="3473383"/>
            <a:chExt cx="130500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A7FF20A2-3C53-2C1E-4BF8-CC00C8FCFC26}"/>
                    </a:ext>
                  </a:extLst>
                </p14:cNvPr>
                <p14:cNvContentPartPr/>
                <p14:nvPr/>
              </p14:nvContentPartPr>
              <p14:xfrm>
                <a:off x="9585720" y="3473383"/>
                <a:ext cx="492840" cy="334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A7FF20A2-3C53-2C1E-4BF8-CC00C8FCFC2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579600" y="3467263"/>
                  <a:ext cx="505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67F1702-7E44-76EF-D2D1-00157D408EFA}"/>
                    </a:ext>
                  </a:extLst>
                </p14:cNvPr>
                <p14:cNvContentPartPr/>
                <p14:nvPr/>
              </p14:nvContentPartPr>
              <p14:xfrm>
                <a:off x="9278280" y="3553303"/>
                <a:ext cx="117000" cy="230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67F1702-7E44-76EF-D2D1-00157D408EF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272160" y="3547183"/>
                  <a:ext cx="129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6D03B6E5-01D3-05CF-BA20-05BDFDDA186D}"/>
                    </a:ext>
                  </a:extLst>
                </p14:cNvPr>
                <p14:cNvContentPartPr/>
                <p14:nvPr/>
              </p14:nvContentPartPr>
              <p14:xfrm>
                <a:off x="8773560" y="3573103"/>
                <a:ext cx="149400" cy="1328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6D03B6E5-01D3-05CF-BA20-05BDFDDA186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767440" y="3566983"/>
                  <a:ext cx="161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7E36FFE-AA9C-2254-6411-62552D2ED165}"/>
                    </a:ext>
                  </a:extLst>
                </p14:cNvPr>
                <p14:cNvContentPartPr/>
                <p14:nvPr/>
              </p14:nvContentPartPr>
              <p14:xfrm>
                <a:off x="8854920" y="3516943"/>
                <a:ext cx="218880" cy="1699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7E36FFE-AA9C-2254-6411-62552D2ED16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848800" y="3510823"/>
                  <a:ext cx="231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A70DE812-B37C-D7B5-B343-60B2241B295D}"/>
                    </a:ext>
                  </a:extLst>
                </p14:cNvPr>
                <p14:cNvContentPartPr/>
                <p14:nvPr/>
              </p14:nvContentPartPr>
              <p14:xfrm>
                <a:off x="8936640" y="3478423"/>
                <a:ext cx="221760" cy="2034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A70DE812-B37C-D7B5-B343-60B2241B295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930520" y="3472303"/>
                  <a:ext cx="23400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uppieren 466">
            <a:extLst>
              <a:ext uri="{FF2B5EF4-FFF2-40B4-BE49-F238E27FC236}">
                <a16:creationId xmlns:a16="http://schemas.microsoft.com/office/drawing/2014/main" id="{E4DB90A5-C418-0080-58B8-6C9CE70446A7}"/>
              </a:ext>
            </a:extLst>
          </p:cNvPr>
          <p:cNvGrpSpPr/>
          <p:nvPr/>
        </p:nvGrpSpPr>
        <p:grpSpPr>
          <a:xfrm>
            <a:off x="4964040" y="3485263"/>
            <a:ext cx="3365640" cy="2936160"/>
            <a:chOff x="4964040" y="3485263"/>
            <a:chExt cx="3365640" cy="29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C00CA69-30E6-975C-07E1-AC9E8BA7518B}"/>
                    </a:ext>
                  </a:extLst>
                </p14:cNvPr>
                <p14:cNvContentPartPr/>
                <p14:nvPr/>
              </p14:nvContentPartPr>
              <p14:xfrm>
                <a:off x="5027040" y="3902503"/>
                <a:ext cx="24840" cy="745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C00CA69-30E6-975C-07E1-AC9E8BA7518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020920" y="3896383"/>
                  <a:ext cx="37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4BEE4F8-DDED-6125-4774-24CBBDEBB3E2}"/>
                    </a:ext>
                  </a:extLst>
                </p14:cNvPr>
                <p14:cNvContentPartPr/>
                <p14:nvPr/>
              </p14:nvContentPartPr>
              <p14:xfrm>
                <a:off x="4964040" y="3907183"/>
                <a:ext cx="150120" cy="144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4BEE4F8-DDED-6125-4774-24CBBDEBB3E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957920" y="3901063"/>
                  <a:ext cx="162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7F25B9E-BA90-373A-CE7A-953DD00F50F1}"/>
                    </a:ext>
                  </a:extLst>
                </p14:cNvPr>
                <p14:cNvContentPartPr/>
                <p14:nvPr/>
              </p14:nvContentPartPr>
              <p14:xfrm>
                <a:off x="5281920" y="3815023"/>
                <a:ext cx="101880" cy="144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7F25B9E-BA90-373A-CE7A-953DD00F50F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275800" y="3808903"/>
                  <a:ext cx="114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A6E4F89-C3E1-96AA-1121-4B726DC212AF}"/>
                    </a:ext>
                  </a:extLst>
                </p14:cNvPr>
                <p14:cNvContentPartPr/>
                <p14:nvPr/>
              </p14:nvContentPartPr>
              <p14:xfrm>
                <a:off x="5327280" y="3797023"/>
                <a:ext cx="74520" cy="8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A6E4F89-C3E1-96AA-1121-4B726DC212A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321160" y="3790903"/>
                  <a:ext cx="86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20CA81C-4F4B-7C1F-692D-B86F8547504C}"/>
                    </a:ext>
                  </a:extLst>
                </p14:cNvPr>
                <p14:cNvContentPartPr/>
                <p14:nvPr/>
              </p14:nvContentPartPr>
              <p14:xfrm>
                <a:off x="5273280" y="3714943"/>
                <a:ext cx="151200" cy="86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20CA81C-4F4B-7C1F-692D-B86F8547504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267160" y="3708823"/>
                  <a:ext cx="163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DF00452-2BD5-2F23-3FD3-A7092F558715}"/>
                    </a:ext>
                  </a:extLst>
                </p14:cNvPr>
                <p14:cNvContentPartPr/>
                <p14:nvPr/>
              </p14:nvContentPartPr>
              <p14:xfrm>
                <a:off x="5310000" y="3485263"/>
                <a:ext cx="115200" cy="1850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DF00452-2BD5-2F23-3FD3-A7092F55871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303880" y="3479143"/>
                  <a:ext cx="127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3067BB4-F978-03AF-AE8D-2D909D02FE36}"/>
                    </a:ext>
                  </a:extLst>
                </p14:cNvPr>
                <p14:cNvContentPartPr/>
                <p14:nvPr/>
              </p14:nvContentPartPr>
              <p14:xfrm>
                <a:off x="5042520" y="4277983"/>
                <a:ext cx="102960" cy="1274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3067BB4-F978-03AF-AE8D-2D909D02FE3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036400" y="4271863"/>
                  <a:ext cx="11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E491E32-9ACB-C554-DA9F-5A0D4F04DE12}"/>
                    </a:ext>
                  </a:extLst>
                </p14:cNvPr>
                <p14:cNvContentPartPr/>
                <p14:nvPr/>
              </p14:nvContentPartPr>
              <p14:xfrm>
                <a:off x="5142960" y="4185103"/>
                <a:ext cx="71640" cy="2959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E491E32-9ACB-C554-DA9F-5A0D4F04DE1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136840" y="4178983"/>
                  <a:ext cx="83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F7A82E2-9882-6E46-C3A1-5512A0ADB6D2}"/>
                    </a:ext>
                  </a:extLst>
                </p14:cNvPr>
                <p14:cNvContentPartPr/>
                <p14:nvPr/>
              </p14:nvContentPartPr>
              <p14:xfrm>
                <a:off x="5481360" y="4188343"/>
                <a:ext cx="44280" cy="2059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F7A82E2-9882-6E46-C3A1-5512A0ADB6D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475240" y="4182223"/>
                  <a:ext cx="56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06286EB-B0C1-6658-E9A2-A0058B10F2A0}"/>
                    </a:ext>
                  </a:extLst>
                </p14:cNvPr>
                <p14:cNvContentPartPr/>
                <p14:nvPr/>
              </p14:nvContentPartPr>
              <p14:xfrm>
                <a:off x="5434200" y="4189423"/>
                <a:ext cx="133200" cy="2311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06286EB-B0C1-6658-E9A2-A0058B10F2A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428080" y="4183303"/>
                  <a:ext cx="145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30991CE-E24B-6881-97D9-19F3DAE58E71}"/>
                    </a:ext>
                  </a:extLst>
                </p14:cNvPr>
                <p14:cNvContentPartPr/>
                <p14:nvPr/>
              </p14:nvContentPartPr>
              <p14:xfrm>
                <a:off x="5636880" y="4138303"/>
                <a:ext cx="106200" cy="2077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30991CE-E24B-6881-97D9-19F3DAE58E7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630760" y="4132183"/>
                  <a:ext cx="118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D21F719-605E-8A6E-C0CF-62560F9CF582}"/>
                    </a:ext>
                  </a:extLst>
                </p14:cNvPr>
                <p14:cNvContentPartPr/>
                <p14:nvPr/>
              </p14:nvContentPartPr>
              <p14:xfrm>
                <a:off x="5831640" y="4187263"/>
                <a:ext cx="93240" cy="842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D21F719-605E-8A6E-C0CF-62560F9CF58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825520" y="4181143"/>
                  <a:ext cx="105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255FDD7-91B8-8F8A-262E-87A2D6004C1D}"/>
                    </a:ext>
                  </a:extLst>
                </p14:cNvPr>
                <p14:cNvContentPartPr/>
                <p14:nvPr/>
              </p14:nvContentPartPr>
              <p14:xfrm>
                <a:off x="6008040" y="4105183"/>
                <a:ext cx="94680" cy="1605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255FDD7-91B8-8F8A-262E-87A2D6004C1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001920" y="4099063"/>
                  <a:ext cx="106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39700B32-D89A-4DA2-1504-B92FF7CF68E9}"/>
                    </a:ext>
                  </a:extLst>
                </p14:cNvPr>
                <p14:cNvContentPartPr/>
                <p14:nvPr/>
              </p14:nvContentPartPr>
              <p14:xfrm>
                <a:off x="6183000" y="4093663"/>
                <a:ext cx="103680" cy="1393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39700B32-D89A-4DA2-1504-B92FF7CF68E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176880" y="4087543"/>
                  <a:ext cx="115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AC282DE-DA54-C28F-A70A-31B5863ACF42}"/>
                    </a:ext>
                  </a:extLst>
                </p14:cNvPr>
                <p14:cNvContentPartPr/>
                <p14:nvPr/>
              </p14:nvContentPartPr>
              <p14:xfrm>
                <a:off x="6341760" y="3929503"/>
                <a:ext cx="46440" cy="1065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AC282DE-DA54-C28F-A70A-31B5863ACF4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335640" y="3923383"/>
                  <a:ext cx="58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753BA9C7-C35E-AF48-4A58-E2F8C2D8DF9E}"/>
                    </a:ext>
                  </a:extLst>
                </p14:cNvPr>
                <p14:cNvContentPartPr/>
                <p14:nvPr/>
              </p14:nvContentPartPr>
              <p14:xfrm>
                <a:off x="5353560" y="4036063"/>
                <a:ext cx="44280" cy="954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753BA9C7-C35E-AF48-4A58-E2F8C2D8DF9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347440" y="4029943"/>
                  <a:ext cx="56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56CD45A-5158-926E-566B-8B52A9293B97}"/>
                    </a:ext>
                  </a:extLst>
                </p14:cNvPr>
                <p14:cNvContentPartPr/>
                <p14:nvPr/>
              </p14:nvContentPartPr>
              <p14:xfrm>
                <a:off x="5146920" y="4700983"/>
                <a:ext cx="100440" cy="2048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56CD45A-5158-926E-566B-8B52A9293B9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140800" y="4694863"/>
                  <a:ext cx="112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A0609E8-DA5F-CF58-F2C6-29232DF41C49}"/>
                    </a:ext>
                  </a:extLst>
                </p14:cNvPr>
                <p14:cNvContentPartPr/>
                <p14:nvPr/>
              </p14:nvContentPartPr>
              <p14:xfrm>
                <a:off x="5340240" y="4684063"/>
                <a:ext cx="68400" cy="1137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A0609E8-DA5F-CF58-F2C6-29232DF41C4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334120" y="4677943"/>
                  <a:ext cx="80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3FFBA1C-99BA-5BD2-4DF9-4B383C5D0898}"/>
                    </a:ext>
                  </a:extLst>
                </p14:cNvPr>
                <p14:cNvContentPartPr/>
                <p14:nvPr/>
              </p14:nvContentPartPr>
              <p14:xfrm>
                <a:off x="5508720" y="4683703"/>
                <a:ext cx="85680" cy="241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3FFBA1C-99BA-5BD2-4DF9-4B383C5D089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502600" y="4677583"/>
                  <a:ext cx="97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73B76A8-8EE8-986E-3613-1D914D1BE493}"/>
                    </a:ext>
                  </a:extLst>
                </p14:cNvPr>
                <p14:cNvContentPartPr/>
                <p14:nvPr/>
              </p14:nvContentPartPr>
              <p14:xfrm>
                <a:off x="5641560" y="4560943"/>
                <a:ext cx="102960" cy="1537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73B76A8-8EE8-986E-3613-1D914D1BE49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635440" y="4554823"/>
                  <a:ext cx="115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0D87F72-0378-794E-A917-4D2C31BF99A9}"/>
                    </a:ext>
                  </a:extLst>
                </p14:cNvPr>
                <p14:cNvContentPartPr/>
                <p14:nvPr/>
              </p14:nvContentPartPr>
              <p14:xfrm>
                <a:off x="5785560" y="4550863"/>
                <a:ext cx="59400" cy="1159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0D87F72-0378-794E-A917-4D2C31BF99A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779440" y="4544743"/>
                  <a:ext cx="71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BDB2C93-885A-6DC4-EF87-64B321E717CD}"/>
                    </a:ext>
                  </a:extLst>
                </p14:cNvPr>
                <p14:cNvContentPartPr/>
                <p14:nvPr/>
              </p14:nvContentPartPr>
              <p14:xfrm>
                <a:off x="5873760" y="4494703"/>
                <a:ext cx="163440" cy="1616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BDB2C93-885A-6DC4-EF87-64B321E717C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867640" y="4488583"/>
                  <a:ext cx="175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732D3EF-AA51-52D6-EED8-F27371D408DF}"/>
                    </a:ext>
                  </a:extLst>
                </p14:cNvPr>
                <p14:cNvContentPartPr/>
                <p14:nvPr/>
              </p14:nvContentPartPr>
              <p14:xfrm>
                <a:off x="6013080" y="4436383"/>
                <a:ext cx="208080" cy="1630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732D3EF-AA51-52D6-EED8-F27371D408D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006960" y="4430263"/>
                  <a:ext cx="220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D43A732-6AA9-08E6-A15A-85E504203574}"/>
                    </a:ext>
                  </a:extLst>
                </p14:cNvPr>
                <p14:cNvContentPartPr/>
                <p14:nvPr/>
              </p14:nvContentPartPr>
              <p14:xfrm>
                <a:off x="6298200" y="4403983"/>
                <a:ext cx="121320" cy="1454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D43A732-6AA9-08E6-A15A-85E50420357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292080" y="4397863"/>
                  <a:ext cx="133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A7B75E5-8B31-B662-DFF7-10D0ABFA9F60}"/>
                    </a:ext>
                  </a:extLst>
                </p14:cNvPr>
                <p14:cNvContentPartPr/>
                <p14:nvPr/>
              </p14:nvContentPartPr>
              <p14:xfrm>
                <a:off x="6422760" y="4340983"/>
                <a:ext cx="116640" cy="1821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A7B75E5-8B31-B662-DFF7-10D0ABFA9F6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416640" y="4334863"/>
                  <a:ext cx="128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5B02A897-FEEC-ACD5-A548-78362F70EA33}"/>
                    </a:ext>
                  </a:extLst>
                </p14:cNvPr>
                <p14:cNvContentPartPr/>
                <p14:nvPr/>
              </p14:nvContentPartPr>
              <p14:xfrm>
                <a:off x="6641280" y="4377703"/>
                <a:ext cx="98280" cy="424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5B02A897-FEEC-ACD5-A548-78362F70EA3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635160" y="4371583"/>
                  <a:ext cx="110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C41ADC5-AB3F-83B5-8C03-A62514894559}"/>
                    </a:ext>
                  </a:extLst>
                </p14:cNvPr>
                <p14:cNvContentPartPr/>
                <p14:nvPr/>
              </p14:nvContentPartPr>
              <p14:xfrm>
                <a:off x="6809760" y="4243423"/>
                <a:ext cx="27360" cy="1389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C41ADC5-AB3F-83B5-8C03-A6251489455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803640" y="4237303"/>
                  <a:ext cx="39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DC9378C-EC40-EF48-FBE0-189E9E9C4C82}"/>
                    </a:ext>
                  </a:extLst>
                </p14:cNvPr>
                <p14:cNvContentPartPr/>
                <p14:nvPr/>
              </p14:nvContentPartPr>
              <p14:xfrm>
                <a:off x="6918120" y="4231543"/>
                <a:ext cx="70920" cy="1242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DC9378C-EC40-EF48-FBE0-189E9E9C4C8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912000" y="4225423"/>
                  <a:ext cx="83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1CA3B186-960C-2454-6288-08AE3B69BBD7}"/>
                    </a:ext>
                  </a:extLst>
                </p14:cNvPr>
                <p14:cNvContentPartPr/>
                <p14:nvPr/>
              </p14:nvContentPartPr>
              <p14:xfrm>
                <a:off x="6680520" y="4345303"/>
                <a:ext cx="44640" cy="1087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1CA3B186-960C-2454-6288-08AE3B69BBD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674400" y="4339183"/>
                  <a:ext cx="56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1A845C3-D1FC-5066-B128-8F281355F77C}"/>
                    </a:ext>
                  </a:extLst>
                </p14:cNvPr>
                <p14:cNvContentPartPr/>
                <p14:nvPr/>
              </p14:nvContentPartPr>
              <p14:xfrm>
                <a:off x="7045560" y="4165303"/>
                <a:ext cx="57600" cy="1033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1A845C3-D1FC-5066-B128-8F281355F77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039440" y="4159183"/>
                  <a:ext cx="69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409982F-1A4C-DCC6-78E8-0B6642901B86}"/>
                    </a:ext>
                  </a:extLst>
                </p14:cNvPr>
                <p14:cNvContentPartPr/>
                <p14:nvPr/>
              </p14:nvContentPartPr>
              <p14:xfrm>
                <a:off x="7187400" y="4150183"/>
                <a:ext cx="18720" cy="1026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409982F-1A4C-DCC6-78E8-0B6642901B8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181280" y="4144063"/>
                  <a:ext cx="30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D03F717-29F9-BF32-7CE8-0E9E5C5C97AF}"/>
                    </a:ext>
                  </a:extLst>
                </p14:cNvPr>
                <p14:cNvContentPartPr/>
                <p14:nvPr/>
              </p14:nvContentPartPr>
              <p14:xfrm>
                <a:off x="7143840" y="4069543"/>
                <a:ext cx="16560" cy="252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D03F717-29F9-BF32-7CE8-0E9E5C5C97A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137720" y="4063423"/>
                  <a:ext cx="28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A044B29-425C-E478-F23E-75211446BDD9}"/>
                    </a:ext>
                  </a:extLst>
                </p14:cNvPr>
                <p14:cNvContentPartPr/>
                <p14:nvPr/>
              </p14:nvContentPartPr>
              <p14:xfrm>
                <a:off x="6157440" y="4937503"/>
                <a:ext cx="135360" cy="360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A044B29-425C-E478-F23E-75211446BDD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151320" y="4931383"/>
                  <a:ext cx="147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8616B8C-4689-FACF-5A37-0F8E5051BECA}"/>
                    </a:ext>
                  </a:extLst>
                </p14:cNvPr>
                <p14:cNvContentPartPr/>
                <p14:nvPr/>
              </p14:nvContentPartPr>
              <p14:xfrm>
                <a:off x="6201720" y="4980343"/>
                <a:ext cx="88560" cy="410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8616B8C-4689-FACF-5A37-0F8E5051BEC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195600" y="4974223"/>
                  <a:ext cx="100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404B4F9-EFA7-C825-7938-F03A0D2F6796}"/>
                    </a:ext>
                  </a:extLst>
                </p14:cNvPr>
                <p14:cNvContentPartPr/>
                <p14:nvPr/>
              </p14:nvContentPartPr>
              <p14:xfrm>
                <a:off x="6591960" y="4780183"/>
                <a:ext cx="80640" cy="1371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404B4F9-EFA7-C825-7938-F03A0D2F679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585840" y="4774063"/>
                  <a:ext cx="92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DE759541-949E-858E-26AA-78017028BD34}"/>
                    </a:ext>
                  </a:extLst>
                </p14:cNvPr>
                <p14:cNvContentPartPr/>
                <p14:nvPr/>
              </p14:nvContentPartPr>
              <p14:xfrm>
                <a:off x="6606000" y="4673983"/>
                <a:ext cx="198720" cy="1681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DE759541-949E-858E-26AA-78017028BD3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599880" y="4667863"/>
                  <a:ext cx="210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147E770-8911-64E2-1965-B0E84C5026B3}"/>
                    </a:ext>
                  </a:extLst>
                </p14:cNvPr>
                <p14:cNvContentPartPr/>
                <p14:nvPr/>
              </p14:nvContentPartPr>
              <p14:xfrm>
                <a:off x="6832800" y="4639783"/>
                <a:ext cx="73080" cy="1364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147E770-8911-64E2-1965-B0E84C5026B3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826680" y="4633663"/>
                  <a:ext cx="85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939E795-37A5-4A0B-1D00-C75B60812CF6}"/>
                    </a:ext>
                  </a:extLst>
                </p14:cNvPr>
                <p14:cNvContentPartPr/>
                <p14:nvPr/>
              </p14:nvContentPartPr>
              <p14:xfrm>
                <a:off x="6996960" y="4554823"/>
                <a:ext cx="17640" cy="1890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939E795-37A5-4A0B-1D00-C75B60812CF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990840" y="4548703"/>
                  <a:ext cx="29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DFE66A9-939B-27A1-4A37-DFDA85B96419}"/>
                    </a:ext>
                  </a:extLst>
                </p14:cNvPr>
                <p14:cNvContentPartPr/>
                <p14:nvPr/>
              </p14:nvContentPartPr>
              <p14:xfrm>
                <a:off x="5793840" y="5015623"/>
                <a:ext cx="67320" cy="1987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DFE66A9-939B-27A1-4A37-DFDA85B9641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787720" y="5009503"/>
                  <a:ext cx="79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50CD4FEE-7C65-F006-0DAF-419955E35ADC}"/>
                    </a:ext>
                  </a:extLst>
                </p14:cNvPr>
                <p14:cNvContentPartPr/>
                <p14:nvPr/>
              </p14:nvContentPartPr>
              <p14:xfrm>
                <a:off x="5902200" y="4961263"/>
                <a:ext cx="87120" cy="1764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50CD4FEE-7C65-F006-0DAF-419955E35ADC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896080" y="4955143"/>
                  <a:ext cx="99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9F65B71-F191-B834-289A-53151819FACF}"/>
                    </a:ext>
                  </a:extLst>
                </p14:cNvPr>
                <p14:cNvContentPartPr/>
                <p14:nvPr/>
              </p14:nvContentPartPr>
              <p14:xfrm>
                <a:off x="5895720" y="4911223"/>
                <a:ext cx="101520" cy="468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9F65B71-F191-B834-289A-53151819FACF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889600" y="4905103"/>
                  <a:ext cx="113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F657412-D73E-F701-64F3-3A374745C9B7}"/>
                    </a:ext>
                  </a:extLst>
                </p14:cNvPr>
                <p14:cNvContentPartPr/>
                <p14:nvPr/>
              </p14:nvContentPartPr>
              <p14:xfrm>
                <a:off x="5929560" y="5432503"/>
                <a:ext cx="123840" cy="1908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F657412-D73E-F701-64F3-3A374745C9B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923440" y="5426383"/>
                  <a:ext cx="136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56B871D-1C24-3E30-B18F-83A9F52B2C5F}"/>
                    </a:ext>
                  </a:extLst>
                </p14:cNvPr>
                <p14:cNvContentPartPr/>
                <p14:nvPr/>
              </p14:nvContentPartPr>
              <p14:xfrm>
                <a:off x="5958000" y="5395423"/>
                <a:ext cx="186840" cy="1771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56B871D-1C24-3E30-B18F-83A9F52B2C5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951880" y="5389303"/>
                  <a:ext cx="199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253CA40-0648-D3DB-4510-3CAFDE021495}"/>
                    </a:ext>
                  </a:extLst>
                </p14:cNvPr>
                <p14:cNvContentPartPr/>
                <p14:nvPr/>
              </p14:nvContentPartPr>
              <p14:xfrm>
                <a:off x="6058440" y="5308663"/>
                <a:ext cx="62280" cy="1134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253CA40-0648-D3DB-4510-3CAFDE02149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052320" y="5302543"/>
                  <a:ext cx="74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B2E70DA-8368-A886-4CC4-62495A7D79B5}"/>
                    </a:ext>
                  </a:extLst>
                </p14:cNvPr>
                <p14:cNvContentPartPr/>
                <p14:nvPr/>
              </p14:nvContentPartPr>
              <p14:xfrm>
                <a:off x="6211800" y="5422423"/>
                <a:ext cx="62640" cy="1382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B2E70DA-8368-A886-4CC4-62495A7D79B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205680" y="5416303"/>
                  <a:ext cx="74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C1C5FC2D-4DF4-F821-EA0F-160BD314B3E2}"/>
                    </a:ext>
                  </a:extLst>
                </p14:cNvPr>
                <p14:cNvContentPartPr/>
                <p14:nvPr/>
              </p14:nvContentPartPr>
              <p14:xfrm>
                <a:off x="6304680" y="5356903"/>
                <a:ext cx="127440" cy="640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C1C5FC2D-4DF4-F821-EA0F-160BD314B3E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298560" y="5350783"/>
                  <a:ext cx="139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4C779A98-46BD-1170-03CD-108940C602D2}"/>
                    </a:ext>
                  </a:extLst>
                </p14:cNvPr>
                <p14:cNvContentPartPr/>
                <p14:nvPr/>
              </p14:nvContentPartPr>
              <p14:xfrm>
                <a:off x="6343920" y="5127223"/>
                <a:ext cx="352800" cy="3204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4C779A98-46BD-1170-03CD-108940C602D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337800" y="5121103"/>
                  <a:ext cx="3650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074C84B-4570-C3FB-4B2D-F7B8B8BF0980}"/>
                    </a:ext>
                  </a:extLst>
                </p14:cNvPr>
                <p14:cNvContentPartPr/>
                <p14:nvPr/>
              </p14:nvContentPartPr>
              <p14:xfrm>
                <a:off x="6762240" y="5081143"/>
                <a:ext cx="69480" cy="1008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074C84B-4570-C3FB-4B2D-F7B8B8BF098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756120" y="5075023"/>
                  <a:ext cx="81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D114DAB-9481-CC80-70AD-24384B1E3541}"/>
                    </a:ext>
                  </a:extLst>
                </p14:cNvPr>
                <p14:cNvContentPartPr/>
                <p14:nvPr/>
              </p14:nvContentPartPr>
              <p14:xfrm>
                <a:off x="6511680" y="5780983"/>
                <a:ext cx="99720" cy="594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D114DAB-9481-CC80-70AD-24384B1E354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505560" y="5774863"/>
                  <a:ext cx="111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231C8CD-9A74-5D0F-77F9-43A4105169D5}"/>
                    </a:ext>
                  </a:extLst>
                </p14:cNvPr>
                <p14:cNvContentPartPr/>
                <p14:nvPr/>
              </p14:nvContentPartPr>
              <p14:xfrm>
                <a:off x="6534360" y="5853343"/>
                <a:ext cx="113400" cy="410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231C8CD-9A74-5D0F-77F9-43A4105169D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528240" y="5847223"/>
                  <a:ext cx="125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A3A1114-B6F6-BBF2-FFFB-15186267630A}"/>
                    </a:ext>
                  </a:extLst>
                </p14:cNvPr>
                <p14:cNvContentPartPr/>
                <p14:nvPr/>
              </p14:nvContentPartPr>
              <p14:xfrm>
                <a:off x="6135480" y="5940463"/>
                <a:ext cx="133200" cy="1832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A3A1114-B6F6-BBF2-FFFB-15186267630A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129360" y="5934343"/>
                  <a:ext cx="145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8FD648AB-6DC2-20E4-0331-771DA3A07E0A}"/>
                    </a:ext>
                  </a:extLst>
                </p14:cNvPr>
                <p14:cNvContentPartPr/>
                <p14:nvPr/>
              </p14:nvContentPartPr>
              <p14:xfrm>
                <a:off x="6276240" y="5765503"/>
                <a:ext cx="60120" cy="1530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8FD648AB-6DC2-20E4-0331-771DA3A07E0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270120" y="5759383"/>
                  <a:ext cx="72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1BB6FFD7-BF1E-85A6-DCC3-835D765FAC09}"/>
                    </a:ext>
                  </a:extLst>
                </p14:cNvPr>
                <p14:cNvContentPartPr/>
                <p14:nvPr/>
              </p14:nvContentPartPr>
              <p14:xfrm>
                <a:off x="6716160" y="5607463"/>
                <a:ext cx="85320" cy="1623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1BB6FFD7-BF1E-85A6-DCC3-835D765FAC0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710040" y="5601343"/>
                  <a:ext cx="97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F243B35F-FA82-FCB0-703F-EF7D11550C4A}"/>
                    </a:ext>
                  </a:extLst>
                </p14:cNvPr>
                <p14:cNvContentPartPr/>
                <p14:nvPr/>
              </p14:nvContentPartPr>
              <p14:xfrm>
                <a:off x="6827760" y="5504503"/>
                <a:ext cx="105840" cy="2214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F243B35F-FA82-FCB0-703F-EF7D11550C4A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821640" y="5498383"/>
                  <a:ext cx="118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56D99A8-D89B-480F-1CBB-261886DC4D42}"/>
                    </a:ext>
                  </a:extLst>
                </p14:cNvPr>
                <p14:cNvContentPartPr/>
                <p14:nvPr/>
              </p14:nvContentPartPr>
              <p14:xfrm>
                <a:off x="7013880" y="5451583"/>
                <a:ext cx="65880" cy="1544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56D99A8-D89B-480F-1CBB-261886DC4D4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007760" y="5445463"/>
                  <a:ext cx="78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BAEBA79-F8F7-1F35-E829-EA0F3245B239}"/>
                    </a:ext>
                  </a:extLst>
                </p14:cNvPr>
                <p14:cNvContentPartPr/>
                <p14:nvPr/>
              </p14:nvContentPartPr>
              <p14:xfrm>
                <a:off x="7209000" y="5357983"/>
                <a:ext cx="41400" cy="1573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BAEBA79-F8F7-1F35-E829-EA0F3245B23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202880" y="5351863"/>
                  <a:ext cx="53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0F72A63-D753-7259-51C7-EE53A9A47119}"/>
                    </a:ext>
                  </a:extLst>
                </p14:cNvPr>
                <p14:cNvContentPartPr/>
                <p14:nvPr/>
              </p14:nvContentPartPr>
              <p14:xfrm>
                <a:off x="7286040" y="5299303"/>
                <a:ext cx="53280" cy="1321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0F72A63-D753-7259-51C7-EE53A9A4711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279920" y="5293183"/>
                  <a:ext cx="65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344EF22-538E-AF80-9020-BD0EFD89058E}"/>
                    </a:ext>
                  </a:extLst>
                </p14:cNvPr>
                <p14:cNvContentPartPr/>
                <p14:nvPr/>
              </p14:nvContentPartPr>
              <p14:xfrm>
                <a:off x="7361280" y="5251063"/>
                <a:ext cx="129600" cy="1202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344EF22-538E-AF80-9020-BD0EFD89058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355160" y="5244943"/>
                  <a:ext cx="141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2E7AF75A-CF7F-5CB2-9530-B6EE8E49CBA9}"/>
                    </a:ext>
                  </a:extLst>
                </p14:cNvPr>
                <p14:cNvContentPartPr/>
                <p14:nvPr/>
              </p14:nvContentPartPr>
              <p14:xfrm>
                <a:off x="7489800" y="5129743"/>
                <a:ext cx="74160" cy="1414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2E7AF75A-CF7F-5CB2-9530-B6EE8E49CBA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483680" y="5123623"/>
                  <a:ext cx="86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CB0B1BF3-A387-3E3B-8AA9-5036D961E1B8}"/>
                    </a:ext>
                  </a:extLst>
                </p14:cNvPr>
                <p14:cNvContentPartPr/>
                <p14:nvPr/>
              </p14:nvContentPartPr>
              <p14:xfrm>
                <a:off x="7522920" y="5172223"/>
                <a:ext cx="86760" cy="356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CB0B1BF3-A387-3E3B-8AA9-5036D961E1B8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516800" y="5166103"/>
                  <a:ext cx="99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837D8B2-B5AB-0677-D8DC-81DDB90815FB}"/>
                    </a:ext>
                  </a:extLst>
                </p14:cNvPr>
                <p14:cNvContentPartPr/>
                <p14:nvPr/>
              </p14:nvContentPartPr>
              <p14:xfrm>
                <a:off x="7270560" y="5285623"/>
                <a:ext cx="381600" cy="3542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837D8B2-B5AB-0677-D8DC-81DDB90815FB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264440" y="5279503"/>
                  <a:ext cx="3938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EA2CAC4-DEB8-39F7-96BA-8FF07E082471}"/>
                    </a:ext>
                  </a:extLst>
                </p14:cNvPr>
                <p14:cNvContentPartPr/>
                <p14:nvPr/>
              </p14:nvContentPartPr>
              <p14:xfrm>
                <a:off x="7500960" y="5437183"/>
                <a:ext cx="163080" cy="1152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EA2CAC4-DEB8-39F7-96BA-8FF07E08247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494840" y="5431063"/>
                  <a:ext cx="175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88A9D324-A8D2-B13A-0E1E-B68E6460316D}"/>
                    </a:ext>
                  </a:extLst>
                </p14:cNvPr>
                <p14:cNvContentPartPr/>
                <p14:nvPr/>
              </p14:nvContentPartPr>
              <p14:xfrm>
                <a:off x="7723440" y="5180863"/>
                <a:ext cx="111600" cy="1191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88A9D324-A8D2-B13A-0E1E-B68E6460316D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717320" y="5174743"/>
                  <a:ext cx="123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E794090-A537-481D-7851-73AE52F88868}"/>
                    </a:ext>
                  </a:extLst>
                </p14:cNvPr>
                <p14:cNvContentPartPr/>
                <p14:nvPr/>
              </p14:nvContentPartPr>
              <p14:xfrm>
                <a:off x="7839000" y="4994383"/>
                <a:ext cx="154080" cy="1944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E794090-A537-481D-7851-73AE52F8886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832880" y="4988263"/>
                  <a:ext cx="166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15D1F08-98C7-F4BA-8B2C-386BFCAC1603}"/>
                    </a:ext>
                  </a:extLst>
                </p14:cNvPr>
                <p14:cNvContentPartPr/>
                <p14:nvPr/>
              </p14:nvContentPartPr>
              <p14:xfrm>
                <a:off x="8016840" y="4914823"/>
                <a:ext cx="122400" cy="1497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15D1F08-98C7-F4BA-8B2C-386BFCAC160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010720" y="4908703"/>
                  <a:ext cx="134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4E27051-302E-9B4A-BA9D-7FB83EDBD6F5}"/>
                    </a:ext>
                  </a:extLst>
                </p14:cNvPr>
                <p14:cNvContentPartPr/>
                <p14:nvPr/>
              </p14:nvContentPartPr>
              <p14:xfrm>
                <a:off x="6754320" y="6294703"/>
                <a:ext cx="119160" cy="867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4E27051-302E-9B4A-BA9D-7FB83EDBD6F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748200" y="6288583"/>
                  <a:ext cx="131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EC61562-CF02-5B2B-5603-981ED25F150C}"/>
                    </a:ext>
                  </a:extLst>
                </p14:cNvPr>
                <p14:cNvContentPartPr/>
                <p14:nvPr/>
              </p14:nvContentPartPr>
              <p14:xfrm>
                <a:off x="6782760" y="6351223"/>
                <a:ext cx="123480" cy="702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EC61562-CF02-5B2B-5603-981ED25F150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776640" y="6345103"/>
                  <a:ext cx="135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4AAFA0AD-9EEB-A646-1E84-1EC5C6E19B2D}"/>
                    </a:ext>
                  </a:extLst>
                </p14:cNvPr>
                <p14:cNvContentPartPr/>
                <p14:nvPr/>
              </p14:nvContentPartPr>
              <p14:xfrm>
                <a:off x="6980760" y="6085543"/>
                <a:ext cx="84960" cy="2394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4AAFA0AD-9EEB-A646-1E84-1EC5C6E19B2D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974640" y="6079423"/>
                  <a:ext cx="97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1DAF091-C59F-1D77-0BBE-17DE15D611D4}"/>
                    </a:ext>
                  </a:extLst>
                </p14:cNvPr>
                <p14:cNvContentPartPr/>
                <p14:nvPr/>
              </p14:nvContentPartPr>
              <p14:xfrm>
                <a:off x="7086240" y="6091663"/>
                <a:ext cx="109080" cy="1522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1DAF091-C59F-1D77-0BBE-17DE15D611D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080120" y="6085543"/>
                  <a:ext cx="121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2FDCCBA-66D7-B927-B266-0D0B6499B4AB}"/>
                    </a:ext>
                  </a:extLst>
                </p14:cNvPr>
                <p14:cNvContentPartPr/>
                <p14:nvPr/>
              </p14:nvContentPartPr>
              <p14:xfrm>
                <a:off x="7275240" y="6075463"/>
                <a:ext cx="52920" cy="457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2FDCCBA-66D7-B927-B266-0D0B6499B4AB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269120" y="6069343"/>
                  <a:ext cx="65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4368BCB-22D9-68CD-A925-1AB40BA2A649}"/>
                    </a:ext>
                  </a:extLst>
                </p14:cNvPr>
                <p14:cNvContentPartPr/>
                <p14:nvPr/>
              </p14:nvContentPartPr>
              <p14:xfrm>
                <a:off x="7419960" y="5881783"/>
                <a:ext cx="91440" cy="1152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4368BCB-22D9-68CD-A925-1AB40BA2A64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413840" y="5875663"/>
                  <a:ext cx="103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45F71E32-AA89-E8A2-2C77-D9354A904B12}"/>
                    </a:ext>
                  </a:extLst>
                </p14:cNvPr>
                <p14:cNvContentPartPr/>
                <p14:nvPr/>
              </p14:nvContentPartPr>
              <p14:xfrm>
                <a:off x="7522560" y="5845783"/>
                <a:ext cx="42480" cy="896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45F71E32-AA89-E8A2-2C77-D9354A904B12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516440" y="5839663"/>
                  <a:ext cx="54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049B8D9-AB4A-CC2B-983F-EC3D36853BB1}"/>
                    </a:ext>
                  </a:extLst>
                </p14:cNvPr>
                <p14:cNvContentPartPr/>
                <p14:nvPr/>
              </p14:nvContentPartPr>
              <p14:xfrm>
                <a:off x="7576920" y="5818783"/>
                <a:ext cx="120600" cy="1008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049B8D9-AB4A-CC2B-983F-EC3D36853BB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570800" y="5812663"/>
                  <a:ext cx="132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80509E32-3C28-6B9E-F13F-BCDAC91D579F}"/>
                    </a:ext>
                  </a:extLst>
                </p14:cNvPr>
                <p14:cNvContentPartPr/>
                <p14:nvPr/>
              </p14:nvContentPartPr>
              <p14:xfrm>
                <a:off x="7689960" y="5704303"/>
                <a:ext cx="87480" cy="1299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80509E32-3C28-6B9E-F13F-BCDAC91D579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683840" y="5698183"/>
                  <a:ext cx="99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7FB6336-982E-5017-FE2C-CB324195516D}"/>
                    </a:ext>
                  </a:extLst>
                </p14:cNvPr>
                <p14:cNvContentPartPr/>
                <p14:nvPr/>
              </p14:nvContentPartPr>
              <p14:xfrm>
                <a:off x="7489440" y="5846863"/>
                <a:ext cx="315720" cy="2480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7FB6336-982E-5017-FE2C-CB324195516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483320" y="5840743"/>
                  <a:ext cx="327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9DA5E3C-28CD-7D4D-4B0C-1F91B4376ACB}"/>
                    </a:ext>
                  </a:extLst>
                </p14:cNvPr>
                <p14:cNvContentPartPr/>
                <p14:nvPr/>
              </p14:nvContentPartPr>
              <p14:xfrm>
                <a:off x="7553160" y="6041623"/>
                <a:ext cx="174600" cy="1548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9DA5E3C-28CD-7D4D-4B0C-1F91B4376ACB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547040" y="6035503"/>
                  <a:ext cx="186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5402F4C-7F1A-5167-55B3-50A9E76C932E}"/>
                    </a:ext>
                  </a:extLst>
                </p14:cNvPr>
                <p14:cNvContentPartPr/>
                <p14:nvPr/>
              </p14:nvContentPartPr>
              <p14:xfrm>
                <a:off x="7740360" y="5994463"/>
                <a:ext cx="74880" cy="936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5402F4C-7F1A-5167-55B3-50A9E76C932E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734240" y="5988343"/>
                  <a:ext cx="87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80E10A38-9200-4188-CBAE-25693FF124D7}"/>
                    </a:ext>
                  </a:extLst>
                </p14:cNvPr>
                <p14:cNvContentPartPr/>
                <p14:nvPr/>
              </p14:nvContentPartPr>
              <p14:xfrm>
                <a:off x="7852680" y="5692063"/>
                <a:ext cx="117000" cy="1450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80E10A38-9200-4188-CBAE-25693FF124D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846560" y="5685943"/>
                  <a:ext cx="129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EC7E635-A061-61FE-89E6-2DBAD64EA241}"/>
                    </a:ext>
                  </a:extLst>
                </p14:cNvPr>
                <p14:cNvContentPartPr/>
                <p14:nvPr/>
              </p14:nvContentPartPr>
              <p14:xfrm>
                <a:off x="7997040" y="5456623"/>
                <a:ext cx="180360" cy="2412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EC7E635-A061-61FE-89E6-2DBAD64EA24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990920" y="5450503"/>
                  <a:ext cx="1926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F6C7899-892F-2ABC-841D-ACFB62205D0C}"/>
                    </a:ext>
                  </a:extLst>
                </p14:cNvPr>
                <p14:cNvContentPartPr/>
                <p14:nvPr/>
              </p14:nvContentPartPr>
              <p14:xfrm>
                <a:off x="8192520" y="5387143"/>
                <a:ext cx="137160" cy="1994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F6C7899-892F-2ABC-841D-ACFB62205D0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186400" y="5381023"/>
                  <a:ext cx="14940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2" name="Gruppieren 471">
            <a:extLst>
              <a:ext uri="{FF2B5EF4-FFF2-40B4-BE49-F238E27FC236}">
                <a16:creationId xmlns:a16="http://schemas.microsoft.com/office/drawing/2014/main" id="{FC56C7BF-6686-12B4-9F8C-532062DFB0EF}"/>
              </a:ext>
            </a:extLst>
          </p:cNvPr>
          <p:cNvGrpSpPr/>
          <p:nvPr/>
        </p:nvGrpSpPr>
        <p:grpSpPr>
          <a:xfrm>
            <a:off x="9750600" y="3489943"/>
            <a:ext cx="512640" cy="759960"/>
            <a:chOff x="9750600" y="3489943"/>
            <a:chExt cx="512640" cy="75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0B3CB4D-9735-5914-C097-9E1A83476313}"/>
                    </a:ext>
                  </a:extLst>
                </p14:cNvPr>
                <p14:cNvContentPartPr/>
                <p14:nvPr/>
              </p14:nvContentPartPr>
              <p14:xfrm>
                <a:off x="9871200" y="3917623"/>
                <a:ext cx="18000" cy="1796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0B3CB4D-9735-5914-C097-9E1A8347631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865080" y="3911503"/>
                  <a:ext cx="30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67C1E6C-C3C3-3B76-D370-101B63DB0499}"/>
                    </a:ext>
                  </a:extLst>
                </p14:cNvPr>
                <p14:cNvContentPartPr/>
                <p14:nvPr/>
              </p14:nvContentPartPr>
              <p14:xfrm>
                <a:off x="9750600" y="4136143"/>
                <a:ext cx="102960" cy="889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67C1E6C-C3C3-3B76-D370-101B63DB049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744480" y="4130023"/>
                  <a:ext cx="115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8720331-CB7D-C940-69A8-28665F04F475}"/>
                    </a:ext>
                  </a:extLst>
                </p14:cNvPr>
                <p14:cNvContentPartPr/>
                <p14:nvPr/>
              </p14:nvContentPartPr>
              <p14:xfrm>
                <a:off x="9892440" y="4155223"/>
                <a:ext cx="59040" cy="907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8720331-CB7D-C940-69A8-28665F04F47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886320" y="4149103"/>
                  <a:ext cx="71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897DF20B-92DF-0642-B473-1672AD020196}"/>
                    </a:ext>
                  </a:extLst>
                </p14:cNvPr>
                <p14:cNvContentPartPr/>
                <p14:nvPr/>
              </p14:nvContentPartPr>
              <p14:xfrm>
                <a:off x="9894960" y="4119583"/>
                <a:ext cx="119880" cy="219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897DF20B-92DF-0642-B473-1672AD020196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9888840" y="4113463"/>
                  <a:ext cx="132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E90DE2D9-2214-1532-4A22-7175E80E6EB8}"/>
                    </a:ext>
                  </a:extLst>
                </p14:cNvPr>
                <p14:cNvContentPartPr/>
                <p14:nvPr/>
              </p14:nvContentPartPr>
              <p14:xfrm>
                <a:off x="10109880" y="3489943"/>
                <a:ext cx="7560" cy="1695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E90DE2D9-2214-1532-4A22-7175E80E6EB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103760" y="3483823"/>
                  <a:ext cx="19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BAE49133-6174-12AD-C2D2-856EA9E5C86E}"/>
                    </a:ext>
                  </a:extLst>
                </p14:cNvPr>
                <p14:cNvContentPartPr/>
                <p14:nvPr/>
              </p14:nvContentPartPr>
              <p14:xfrm>
                <a:off x="10117800" y="3748423"/>
                <a:ext cx="4320" cy="2120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BAE49133-6174-12AD-C2D2-856EA9E5C86E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111680" y="3742303"/>
                  <a:ext cx="16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49406129-D8F9-2D43-DB54-418A47E0749C}"/>
                    </a:ext>
                  </a:extLst>
                </p14:cNvPr>
                <p14:cNvContentPartPr/>
                <p14:nvPr/>
              </p14:nvContentPartPr>
              <p14:xfrm>
                <a:off x="10082520" y="4079623"/>
                <a:ext cx="60840" cy="1702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49406129-D8F9-2D43-DB54-418A47E0749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076400" y="4073503"/>
                  <a:ext cx="73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1CC6F971-CF53-8880-32A2-CA49E8BA8AF4}"/>
                    </a:ext>
                  </a:extLst>
                </p14:cNvPr>
                <p14:cNvContentPartPr/>
                <p14:nvPr/>
              </p14:nvContentPartPr>
              <p14:xfrm>
                <a:off x="10158480" y="4073503"/>
                <a:ext cx="104760" cy="1688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1CC6F971-CF53-8880-32A2-CA49E8BA8AF4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152360" y="4067383"/>
                  <a:ext cx="117000" cy="18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699339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E0EF09-FA66-8F5A-23CA-8CCB607F8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" y="81885"/>
            <a:ext cx="5530787" cy="36540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8722DA4-B96D-AA83-85C5-8E33D10C499D}"/>
                  </a:ext>
                </a:extLst>
              </p14:cNvPr>
              <p14:cNvContentPartPr/>
              <p14:nvPr/>
            </p14:nvContentPartPr>
            <p14:xfrm>
              <a:off x="6336000" y="1448383"/>
              <a:ext cx="2520" cy="9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8722DA4-B96D-AA83-85C5-8E33D10C49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9880" y="1442263"/>
                <a:ext cx="147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BD7B5FFF-05A6-1A42-66BE-4FB178885ED5}"/>
                  </a:ext>
                </a:extLst>
              </p14:cNvPr>
              <p14:cNvContentPartPr/>
              <p14:nvPr/>
            </p14:nvContentPartPr>
            <p14:xfrm>
              <a:off x="9164160" y="3003223"/>
              <a:ext cx="133560" cy="3960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BD7B5FFF-05A6-1A42-66BE-4FB178885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58040" y="2997103"/>
                <a:ext cx="1458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79A9048B-ABB4-8446-1289-942747BF952D}"/>
                  </a:ext>
                </a:extLst>
              </p14:cNvPr>
              <p14:cNvContentPartPr/>
              <p14:nvPr/>
            </p14:nvContentPartPr>
            <p14:xfrm>
              <a:off x="3942720" y="5924983"/>
              <a:ext cx="97920" cy="6192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79A9048B-ABB4-8446-1289-942747BF95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6600" y="5918863"/>
                <a:ext cx="1101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46E37F63-3FA8-BA8C-8587-5C6A21ECF12E}"/>
                  </a:ext>
                </a:extLst>
              </p14:cNvPr>
              <p14:cNvContentPartPr/>
              <p14:nvPr/>
            </p14:nvContentPartPr>
            <p14:xfrm>
              <a:off x="11095200" y="602383"/>
              <a:ext cx="437400" cy="17928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46E37F63-3FA8-BA8C-8587-5C6A21ECF1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89080" y="596263"/>
                <a:ext cx="4496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CE20850-A5B9-90B3-83A2-2D06E568909C}"/>
                  </a:ext>
                </a:extLst>
              </p14:cNvPr>
              <p14:cNvContentPartPr/>
              <p14:nvPr/>
            </p14:nvContentPartPr>
            <p14:xfrm>
              <a:off x="480960" y="1762663"/>
              <a:ext cx="5046840" cy="921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CE20850-A5B9-90B3-83A2-2D06E56890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840" y="1756543"/>
                <a:ext cx="50590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D05ED91-3134-2D5D-7ED6-033482B32D1E}"/>
                  </a:ext>
                </a:extLst>
              </p14:cNvPr>
              <p14:cNvContentPartPr/>
              <p14:nvPr/>
            </p14:nvContentPartPr>
            <p14:xfrm>
              <a:off x="6395400" y="1811263"/>
              <a:ext cx="105120" cy="1281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D05ED91-3134-2D5D-7ED6-033482B32D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89280" y="1805143"/>
                <a:ext cx="1173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23B6709-D3A0-AF82-5D0F-EC5AE6D14C34}"/>
                  </a:ext>
                </a:extLst>
              </p14:cNvPr>
              <p14:cNvContentPartPr/>
              <p14:nvPr/>
            </p14:nvContentPartPr>
            <p14:xfrm>
              <a:off x="6522480" y="1680223"/>
              <a:ext cx="208800" cy="1778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23B6709-D3A0-AF82-5D0F-EC5AE6D14C3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16360" y="1674103"/>
                <a:ext cx="2210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D6E0D43-5988-99F0-A42C-6DF06E4AEDBE}"/>
                  </a:ext>
                </a:extLst>
              </p14:cNvPr>
              <p14:cNvContentPartPr/>
              <p14:nvPr/>
            </p14:nvContentPartPr>
            <p14:xfrm>
              <a:off x="5896800" y="1660783"/>
              <a:ext cx="9720" cy="349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D6E0D43-5988-99F0-A42C-6DF06E4AEDB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90680" y="1654663"/>
                <a:ext cx="21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B4FED05-3951-99F9-5FAE-2E59E2AFAF9B}"/>
                  </a:ext>
                </a:extLst>
              </p14:cNvPr>
              <p14:cNvContentPartPr/>
              <p14:nvPr/>
            </p14:nvContentPartPr>
            <p14:xfrm>
              <a:off x="6103080" y="633703"/>
              <a:ext cx="131760" cy="1890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B4FED05-3951-99F9-5FAE-2E59E2AFAF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96960" y="627583"/>
                <a:ext cx="1440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C0E6F58-57C1-3897-2957-4ED4E24EAADE}"/>
                  </a:ext>
                </a:extLst>
              </p14:cNvPr>
              <p14:cNvContentPartPr/>
              <p14:nvPr/>
            </p14:nvContentPartPr>
            <p14:xfrm>
              <a:off x="6284520" y="546943"/>
              <a:ext cx="46440" cy="1990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C0E6F58-57C1-3897-2957-4ED4E24EAAD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78400" y="540823"/>
                <a:ext cx="58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90DF2E3-8200-2530-4444-AA92206D012F}"/>
                  </a:ext>
                </a:extLst>
              </p14:cNvPr>
              <p14:cNvContentPartPr/>
              <p14:nvPr/>
            </p14:nvContentPartPr>
            <p14:xfrm>
              <a:off x="6351840" y="567103"/>
              <a:ext cx="94320" cy="1155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90DF2E3-8200-2530-4444-AA92206D012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45720" y="560983"/>
                <a:ext cx="1065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C66CF5D-8742-A4B1-9D90-C5E303A74915}"/>
                  </a:ext>
                </a:extLst>
              </p14:cNvPr>
              <p14:cNvContentPartPr/>
              <p14:nvPr/>
            </p14:nvContentPartPr>
            <p14:xfrm>
              <a:off x="6481440" y="487543"/>
              <a:ext cx="62640" cy="2566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C66CF5D-8742-A4B1-9D90-C5E303A7491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75320" y="481423"/>
                <a:ext cx="748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8652DADA-76AD-872D-09C5-F12DF24CD3A4}"/>
                  </a:ext>
                </a:extLst>
              </p14:cNvPr>
              <p14:cNvContentPartPr/>
              <p14:nvPr/>
            </p14:nvContentPartPr>
            <p14:xfrm>
              <a:off x="6129000" y="753583"/>
              <a:ext cx="418320" cy="3240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8652DADA-76AD-872D-09C5-F12DF24CD3A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22880" y="747463"/>
                <a:ext cx="4305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D28266D-B6AB-5DED-D0D4-96027E170835}"/>
                  </a:ext>
                </a:extLst>
              </p14:cNvPr>
              <p14:cNvContentPartPr/>
              <p14:nvPr/>
            </p14:nvContentPartPr>
            <p14:xfrm>
              <a:off x="6656400" y="668983"/>
              <a:ext cx="128520" cy="738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D28266D-B6AB-5DED-D0D4-96027E17083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50280" y="662863"/>
                <a:ext cx="1407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FB67637-9A86-28D7-651F-47BE6C59001E}"/>
                  </a:ext>
                </a:extLst>
              </p14:cNvPr>
              <p14:cNvContentPartPr/>
              <p14:nvPr/>
            </p14:nvContentPartPr>
            <p14:xfrm>
              <a:off x="6715800" y="704623"/>
              <a:ext cx="78120" cy="594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FB67637-9A86-28D7-651F-47BE6C59001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09680" y="698503"/>
                <a:ext cx="903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975681E-3D70-15F5-F2D2-9350D4037910}"/>
                  </a:ext>
                </a:extLst>
              </p14:cNvPr>
              <p14:cNvContentPartPr/>
              <p14:nvPr/>
            </p14:nvContentPartPr>
            <p14:xfrm>
              <a:off x="6832800" y="410503"/>
              <a:ext cx="109080" cy="1339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975681E-3D70-15F5-F2D2-9350D403791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26680" y="404383"/>
                <a:ext cx="121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4C4CDA54-0951-7556-A1D0-4E5A706CEF36}"/>
                  </a:ext>
                </a:extLst>
              </p14:cNvPr>
              <p14:cNvContentPartPr/>
              <p14:nvPr/>
            </p14:nvContentPartPr>
            <p14:xfrm>
              <a:off x="6842520" y="357223"/>
              <a:ext cx="169560" cy="2469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4C4CDA54-0951-7556-A1D0-4E5A706CEF3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36400" y="351103"/>
                <a:ext cx="1818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0989374-0D11-F947-233E-54D48508BF0E}"/>
                  </a:ext>
                </a:extLst>
              </p14:cNvPr>
              <p14:cNvContentPartPr/>
              <p14:nvPr/>
            </p14:nvContentPartPr>
            <p14:xfrm>
              <a:off x="6913080" y="641983"/>
              <a:ext cx="135360" cy="1458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0989374-0D11-F947-233E-54D48508BF0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06960" y="635863"/>
                <a:ext cx="1476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E1DABE37-A150-1D86-E42E-9A4DAD02870E}"/>
                  </a:ext>
                </a:extLst>
              </p14:cNvPr>
              <p14:cNvContentPartPr/>
              <p14:nvPr/>
            </p14:nvContentPartPr>
            <p14:xfrm>
              <a:off x="7177680" y="406903"/>
              <a:ext cx="55440" cy="1332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E1DABE37-A150-1D86-E42E-9A4DAD0287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71560" y="400783"/>
                <a:ext cx="676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CAE3AFBE-05C7-228E-C624-1F58C7DDCF4E}"/>
                  </a:ext>
                </a:extLst>
              </p14:cNvPr>
              <p14:cNvContentPartPr/>
              <p14:nvPr/>
            </p14:nvContentPartPr>
            <p14:xfrm>
              <a:off x="7149240" y="330223"/>
              <a:ext cx="198360" cy="1666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CAE3AFBE-05C7-228E-C624-1F58C7DDCF4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43120" y="324103"/>
                <a:ext cx="2106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92F8760-3C31-9F11-2DF5-13537C819845}"/>
                  </a:ext>
                </a:extLst>
              </p14:cNvPr>
              <p14:cNvContentPartPr/>
              <p14:nvPr/>
            </p14:nvContentPartPr>
            <p14:xfrm>
              <a:off x="7404480" y="244903"/>
              <a:ext cx="81720" cy="2804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92F8760-3C31-9F11-2DF5-13537C81984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98360" y="238783"/>
                <a:ext cx="939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BB15CE4-8B91-5932-1BB7-52A837480E89}"/>
                  </a:ext>
                </a:extLst>
              </p14:cNvPr>
              <p14:cNvContentPartPr/>
              <p14:nvPr/>
            </p14:nvContentPartPr>
            <p14:xfrm>
              <a:off x="7448400" y="207823"/>
              <a:ext cx="175680" cy="1648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BB15CE4-8B91-5932-1BB7-52A837480E8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42280" y="201703"/>
                <a:ext cx="187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9EADD60A-614C-8B2E-6C03-2522FAA33235}"/>
                  </a:ext>
                </a:extLst>
              </p14:cNvPr>
              <p14:cNvContentPartPr/>
              <p14:nvPr/>
            </p14:nvContentPartPr>
            <p14:xfrm>
              <a:off x="7711560" y="103063"/>
              <a:ext cx="77040" cy="1854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9EADD60A-614C-8B2E-6C03-2522FAA3323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05440" y="96943"/>
                <a:ext cx="89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1172CA4C-BBE4-2C1B-38BD-A20CF40A2FF6}"/>
                  </a:ext>
                </a:extLst>
              </p14:cNvPr>
              <p14:cNvContentPartPr/>
              <p14:nvPr/>
            </p14:nvContentPartPr>
            <p14:xfrm>
              <a:off x="7766280" y="81823"/>
              <a:ext cx="114840" cy="1641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172CA4C-BBE4-2C1B-38BD-A20CF40A2FF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60160" y="75703"/>
                <a:ext cx="1270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DDDE9D8-BDE2-6766-33AB-3EB6C0235003}"/>
                  </a:ext>
                </a:extLst>
              </p14:cNvPr>
              <p14:cNvContentPartPr/>
              <p14:nvPr/>
            </p14:nvContentPartPr>
            <p14:xfrm>
              <a:off x="7799760" y="285943"/>
              <a:ext cx="119160" cy="1443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DDDE9D8-BDE2-6766-33AB-3EB6C023500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93640" y="279823"/>
                <a:ext cx="1314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9B575C1-D7CC-2C98-2CB9-60E784EBB882}"/>
                  </a:ext>
                </a:extLst>
              </p14:cNvPr>
              <p14:cNvContentPartPr/>
              <p14:nvPr/>
            </p14:nvContentPartPr>
            <p14:xfrm>
              <a:off x="6838200" y="1214383"/>
              <a:ext cx="144720" cy="1015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9B575C1-D7CC-2C98-2CB9-60E784EBB88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832080" y="1208263"/>
                <a:ext cx="156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96CD8D8-1824-6F9E-D9CA-6425BA80A0FC}"/>
                  </a:ext>
                </a:extLst>
              </p14:cNvPr>
              <p14:cNvContentPartPr/>
              <p14:nvPr/>
            </p14:nvContentPartPr>
            <p14:xfrm>
              <a:off x="6864480" y="1283503"/>
              <a:ext cx="140400" cy="824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96CD8D8-1824-6F9E-D9CA-6425BA80A0F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58360" y="1277383"/>
                <a:ext cx="1526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FDE5F86C-7428-5D7F-EEFC-043DF59B3B90}"/>
                  </a:ext>
                </a:extLst>
              </p14:cNvPr>
              <p14:cNvContentPartPr/>
              <p14:nvPr/>
            </p14:nvContentPartPr>
            <p14:xfrm>
              <a:off x="7061040" y="897223"/>
              <a:ext cx="122760" cy="2307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FDE5F86C-7428-5D7F-EEFC-043DF59B3B9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54920" y="891103"/>
                <a:ext cx="1350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B5E024A2-B64A-638A-B5C1-86223F442C18}"/>
                  </a:ext>
                </a:extLst>
              </p14:cNvPr>
              <p14:cNvContentPartPr/>
              <p14:nvPr/>
            </p14:nvContentPartPr>
            <p14:xfrm>
              <a:off x="7083000" y="1076143"/>
              <a:ext cx="217800" cy="2793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B5E024A2-B64A-638A-B5C1-86223F442C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76880" y="1070023"/>
                <a:ext cx="2300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09748E2-5339-B275-AD78-34782D9D920B}"/>
                  </a:ext>
                </a:extLst>
              </p14:cNvPr>
              <p14:cNvContentPartPr/>
              <p14:nvPr/>
            </p14:nvContentPartPr>
            <p14:xfrm>
              <a:off x="7390440" y="937543"/>
              <a:ext cx="65880" cy="1382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09748E2-5339-B275-AD78-34782D9D920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84320" y="931423"/>
                <a:ext cx="78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8689434-EA6C-09C4-11E9-6000F8B1D404}"/>
                  </a:ext>
                </a:extLst>
              </p14:cNvPr>
              <p14:cNvContentPartPr/>
              <p14:nvPr/>
            </p14:nvContentPartPr>
            <p14:xfrm>
              <a:off x="7373160" y="819103"/>
              <a:ext cx="196920" cy="2088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8689434-EA6C-09C4-11E9-6000F8B1D40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67040" y="812983"/>
                <a:ext cx="2091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B0171FAA-FBF5-1DA5-5DEB-60B29337B73C}"/>
                  </a:ext>
                </a:extLst>
              </p14:cNvPr>
              <p14:cNvContentPartPr/>
              <p14:nvPr/>
            </p14:nvContentPartPr>
            <p14:xfrm>
              <a:off x="7655400" y="872743"/>
              <a:ext cx="28080" cy="1090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B0171FAA-FBF5-1DA5-5DEB-60B29337B73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649280" y="866623"/>
                <a:ext cx="40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87C61357-FF6B-9F3F-C019-23413F1FEA04}"/>
                  </a:ext>
                </a:extLst>
              </p14:cNvPr>
              <p14:cNvContentPartPr/>
              <p14:nvPr/>
            </p14:nvContentPartPr>
            <p14:xfrm>
              <a:off x="7642440" y="671863"/>
              <a:ext cx="86040" cy="1796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87C61357-FF6B-9F3F-C019-23413F1FEA0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36320" y="665743"/>
                <a:ext cx="982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F9D5621A-B69B-F17D-8FF5-AE732011975E}"/>
                  </a:ext>
                </a:extLst>
              </p14:cNvPr>
              <p14:cNvContentPartPr/>
              <p14:nvPr/>
            </p14:nvContentPartPr>
            <p14:xfrm>
              <a:off x="7759080" y="579343"/>
              <a:ext cx="110160" cy="2116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F9D5621A-B69B-F17D-8FF5-AE732011975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52960" y="573223"/>
                <a:ext cx="1224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F344DEE5-3B26-48A7-26A8-7C44451E9DA1}"/>
                  </a:ext>
                </a:extLst>
              </p14:cNvPr>
              <p14:cNvContentPartPr/>
              <p14:nvPr/>
            </p14:nvContentPartPr>
            <p14:xfrm>
              <a:off x="7697520" y="742063"/>
              <a:ext cx="47880" cy="723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F344DEE5-3B26-48A7-26A8-7C44451E9D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91400" y="735943"/>
                <a:ext cx="60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54D2F13D-9B38-622A-0E56-DB93DA32AB7C}"/>
                  </a:ext>
                </a:extLst>
              </p14:cNvPr>
              <p14:cNvContentPartPr/>
              <p14:nvPr/>
            </p14:nvContentPartPr>
            <p14:xfrm>
              <a:off x="5671080" y="1179103"/>
              <a:ext cx="81000" cy="1742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54D2F13D-9B38-622A-0E56-DB93DA32AB7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64960" y="1172983"/>
                <a:ext cx="932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0AAC158-D63F-CE54-B2D3-A81A83C4506F}"/>
                  </a:ext>
                </a:extLst>
              </p14:cNvPr>
              <p14:cNvContentPartPr/>
              <p14:nvPr/>
            </p14:nvContentPartPr>
            <p14:xfrm>
              <a:off x="5578920" y="1154983"/>
              <a:ext cx="209880" cy="2347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0AAC158-D63F-CE54-B2D3-A81A83C4506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72800" y="1148863"/>
                <a:ext cx="2221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43C5300-28B6-9DC0-5496-A49AE043F952}"/>
                  </a:ext>
                </a:extLst>
              </p14:cNvPr>
              <p14:cNvContentPartPr/>
              <p14:nvPr/>
            </p14:nvContentPartPr>
            <p14:xfrm>
              <a:off x="5815800" y="1062823"/>
              <a:ext cx="61560" cy="1602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43C5300-28B6-9DC0-5496-A49AE043F9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809680" y="1056703"/>
                <a:ext cx="738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FA05395-B8E1-5203-8994-F48B9688A7F0}"/>
                  </a:ext>
                </a:extLst>
              </p14:cNvPr>
              <p14:cNvContentPartPr/>
              <p14:nvPr/>
            </p14:nvContentPartPr>
            <p14:xfrm>
              <a:off x="5863680" y="956623"/>
              <a:ext cx="51120" cy="2386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FA05395-B8E1-5203-8994-F48B9688A7F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57560" y="950503"/>
                <a:ext cx="633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03DAAAB-17CD-D572-D937-B262AAEF3EE8}"/>
                  </a:ext>
                </a:extLst>
              </p14:cNvPr>
              <p14:cNvContentPartPr/>
              <p14:nvPr/>
            </p14:nvContentPartPr>
            <p14:xfrm>
              <a:off x="5898960" y="1033663"/>
              <a:ext cx="69120" cy="1267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03DAAAB-17CD-D572-D937-B262AAEF3EE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92840" y="1027543"/>
                <a:ext cx="813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31B8B21B-43C4-958B-E78F-59DF1F1ED057}"/>
                  </a:ext>
                </a:extLst>
              </p14:cNvPr>
              <p14:cNvContentPartPr/>
              <p14:nvPr/>
            </p14:nvContentPartPr>
            <p14:xfrm>
              <a:off x="5943600" y="942943"/>
              <a:ext cx="132840" cy="2322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31B8B21B-43C4-958B-E78F-59DF1F1ED05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7480" y="936823"/>
                <a:ext cx="1450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44A852CD-3ACD-639D-CD97-3D9721FDAB91}"/>
                  </a:ext>
                </a:extLst>
              </p14:cNvPr>
              <p14:cNvContentPartPr/>
              <p14:nvPr/>
            </p14:nvContentPartPr>
            <p14:xfrm>
              <a:off x="6026760" y="1036183"/>
              <a:ext cx="45720" cy="464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44A852CD-3ACD-639D-CD97-3D9721FDAB9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20640" y="1030063"/>
                <a:ext cx="579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5F38C013-3FA7-E480-489F-DE41CD7EFCDD}"/>
                  </a:ext>
                </a:extLst>
              </p14:cNvPr>
              <p14:cNvContentPartPr/>
              <p14:nvPr/>
            </p14:nvContentPartPr>
            <p14:xfrm>
              <a:off x="6264360" y="2254423"/>
              <a:ext cx="39240" cy="1558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5F38C013-3FA7-E480-489F-DE41CD7EFCD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58240" y="2248303"/>
                <a:ext cx="51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1BF01A03-B1A6-8CE7-A69B-E7A677BF95CB}"/>
                  </a:ext>
                </a:extLst>
              </p14:cNvPr>
              <p14:cNvContentPartPr/>
              <p14:nvPr/>
            </p14:nvContentPartPr>
            <p14:xfrm>
              <a:off x="6130800" y="2240023"/>
              <a:ext cx="223200" cy="2430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1BF01A03-B1A6-8CE7-A69B-E7A677BF95C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24680" y="2233903"/>
                <a:ext cx="2354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8314E92-935A-097A-27E5-BF435E5F70A3}"/>
                  </a:ext>
                </a:extLst>
              </p14:cNvPr>
              <p14:cNvContentPartPr/>
              <p14:nvPr/>
            </p14:nvContentPartPr>
            <p14:xfrm>
              <a:off x="6418080" y="2166223"/>
              <a:ext cx="110880" cy="1530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8314E92-935A-097A-27E5-BF435E5F70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11960" y="2160103"/>
                <a:ext cx="1231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A984B4DF-2AD9-D8FF-4CF2-CB2F5872FDCD}"/>
                  </a:ext>
                </a:extLst>
              </p14:cNvPr>
              <p14:cNvContentPartPr/>
              <p14:nvPr/>
            </p14:nvContentPartPr>
            <p14:xfrm>
              <a:off x="6519240" y="2032303"/>
              <a:ext cx="82440" cy="2210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A984B4DF-2AD9-D8FF-4CF2-CB2F5872FDC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513120" y="2026183"/>
                <a:ext cx="94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E0FC7ED-4D3D-3426-964B-B01CA2BBB973}"/>
                  </a:ext>
                </a:extLst>
              </p14:cNvPr>
              <p14:cNvContentPartPr/>
              <p14:nvPr/>
            </p14:nvContentPartPr>
            <p14:xfrm>
              <a:off x="6591960" y="2081263"/>
              <a:ext cx="107280" cy="1306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E0FC7ED-4D3D-3426-964B-B01CA2BBB97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585840" y="2075143"/>
                <a:ext cx="1195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C22B251-2CF9-4419-34CD-1E7D9BD708EE}"/>
                  </a:ext>
                </a:extLst>
              </p14:cNvPr>
              <p14:cNvContentPartPr/>
              <p14:nvPr/>
            </p14:nvContentPartPr>
            <p14:xfrm>
              <a:off x="6675840" y="1967863"/>
              <a:ext cx="101160" cy="2829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C22B251-2CF9-4419-34CD-1E7D9BD708E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669720" y="1961743"/>
                <a:ext cx="113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2D5BC0D8-19F4-EB9B-474E-B9BC48777652}"/>
                  </a:ext>
                </a:extLst>
              </p14:cNvPr>
              <p14:cNvContentPartPr/>
              <p14:nvPr/>
            </p14:nvContentPartPr>
            <p14:xfrm>
              <a:off x="6714360" y="1816663"/>
              <a:ext cx="70560" cy="12204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2D5BC0D8-19F4-EB9B-474E-B9BC4877765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708240" y="1810543"/>
                <a:ext cx="828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5F364A9F-36A7-00AB-08C8-360ABFE24AC0}"/>
                  </a:ext>
                </a:extLst>
              </p14:cNvPr>
              <p14:cNvContentPartPr/>
              <p14:nvPr/>
            </p14:nvContentPartPr>
            <p14:xfrm>
              <a:off x="6958080" y="1917463"/>
              <a:ext cx="106920" cy="939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5F364A9F-36A7-00AB-08C8-360ABFE24AC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951960" y="1911343"/>
                <a:ext cx="119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47C8EF5-449C-5E48-568D-E5654943442F}"/>
                  </a:ext>
                </a:extLst>
              </p14:cNvPr>
              <p14:cNvContentPartPr/>
              <p14:nvPr/>
            </p14:nvContentPartPr>
            <p14:xfrm>
              <a:off x="6964920" y="1982983"/>
              <a:ext cx="111600" cy="1036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47C8EF5-449C-5E48-568D-E5654943442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958800" y="1976863"/>
                <a:ext cx="1238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EB5041C2-5326-23BA-295F-E7110C277990}"/>
                  </a:ext>
                </a:extLst>
              </p14:cNvPr>
              <p14:cNvContentPartPr/>
              <p14:nvPr/>
            </p14:nvContentPartPr>
            <p14:xfrm>
              <a:off x="7195320" y="1726663"/>
              <a:ext cx="101880" cy="986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EB5041C2-5326-23BA-295F-E7110C27799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189200" y="1720543"/>
                <a:ext cx="1141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3F9DBF07-598D-5C9D-36ED-1BD8A2AC299A}"/>
                  </a:ext>
                </a:extLst>
              </p14:cNvPr>
              <p14:cNvContentPartPr/>
              <p14:nvPr/>
            </p14:nvContentPartPr>
            <p14:xfrm>
              <a:off x="7348320" y="1496983"/>
              <a:ext cx="95400" cy="15336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3F9DBF07-598D-5C9D-36ED-1BD8A2AC299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342200" y="1490863"/>
                <a:ext cx="107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76B1694-642A-51CB-8657-F4CE97718A4E}"/>
                  </a:ext>
                </a:extLst>
              </p14:cNvPr>
              <p14:cNvContentPartPr/>
              <p14:nvPr/>
            </p14:nvContentPartPr>
            <p14:xfrm>
              <a:off x="7355520" y="1411303"/>
              <a:ext cx="171000" cy="3528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76B1694-642A-51CB-8657-F4CE97718A4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49400" y="1405183"/>
                <a:ext cx="1832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048AA40-9D53-4674-3725-5A16DC8B062E}"/>
                  </a:ext>
                </a:extLst>
              </p14:cNvPr>
              <p14:cNvContentPartPr/>
              <p14:nvPr/>
            </p14:nvContentPartPr>
            <p14:xfrm>
              <a:off x="7487640" y="1707223"/>
              <a:ext cx="152280" cy="1684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048AA40-9D53-4674-3725-5A16DC8B062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481520" y="1701103"/>
                <a:ext cx="1645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FCC7604C-EAC3-64B2-1F02-226079ABEDD7}"/>
                  </a:ext>
                </a:extLst>
              </p14:cNvPr>
              <p14:cNvContentPartPr/>
              <p14:nvPr/>
            </p14:nvContentPartPr>
            <p14:xfrm>
              <a:off x="7619760" y="1517143"/>
              <a:ext cx="123120" cy="15444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FCC7604C-EAC3-64B2-1F02-226079ABEDD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613640" y="1511023"/>
                <a:ext cx="135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136EDF68-A783-AC2A-3575-8C4F1422889B}"/>
                  </a:ext>
                </a:extLst>
              </p14:cNvPr>
              <p14:cNvContentPartPr/>
              <p14:nvPr/>
            </p14:nvContentPartPr>
            <p14:xfrm>
              <a:off x="7777440" y="1213303"/>
              <a:ext cx="176400" cy="1778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136EDF68-A783-AC2A-3575-8C4F1422889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71320" y="1207183"/>
                <a:ext cx="188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D1E36BB-0A2F-0537-4377-FE4105F58C63}"/>
                  </a:ext>
                </a:extLst>
              </p14:cNvPr>
              <p14:cNvContentPartPr/>
              <p14:nvPr/>
            </p14:nvContentPartPr>
            <p14:xfrm>
              <a:off x="8000640" y="1048063"/>
              <a:ext cx="129600" cy="22284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D1E36BB-0A2F-0537-4377-FE4105F58C6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994520" y="1041943"/>
                <a:ext cx="1418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925B4D02-F87F-EEF2-DE5E-31E2A0A6F99B}"/>
                  </a:ext>
                </a:extLst>
              </p14:cNvPr>
              <p14:cNvContentPartPr/>
              <p14:nvPr/>
            </p14:nvContentPartPr>
            <p14:xfrm>
              <a:off x="7275240" y="735943"/>
              <a:ext cx="106920" cy="4356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925B4D02-F87F-EEF2-DE5E-31E2A0A6F99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269120" y="729823"/>
                <a:ext cx="11916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1E513DD4-295F-69D9-F1BC-DC743E0E4839}"/>
                  </a:ext>
                </a:extLst>
              </p14:cNvPr>
              <p14:cNvContentPartPr/>
              <p14:nvPr/>
            </p14:nvContentPartPr>
            <p14:xfrm>
              <a:off x="7279560" y="1048423"/>
              <a:ext cx="156960" cy="2145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1E513DD4-295F-69D9-F1BC-DC743E0E483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73440" y="1042303"/>
                <a:ext cx="1692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35600717-B913-4853-FC56-5C4E531E851B}"/>
                  </a:ext>
                </a:extLst>
              </p14:cNvPr>
              <p14:cNvContentPartPr/>
              <p14:nvPr/>
            </p14:nvContentPartPr>
            <p14:xfrm>
              <a:off x="7410600" y="1858783"/>
              <a:ext cx="478800" cy="2790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35600717-B913-4853-FC56-5C4E531E851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04480" y="1852663"/>
                <a:ext cx="4910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66BB9490-AE81-3E18-23F5-58417F8C437A}"/>
                  </a:ext>
                </a:extLst>
              </p14:cNvPr>
              <p14:cNvContentPartPr/>
              <p14:nvPr/>
            </p14:nvContentPartPr>
            <p14:xfrm>
              <a:off x="7889040" y="1467823"/>
              <a:ext cx="309960" cy="4251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66BB9490-AE81-3E18-23F5-58417F8C437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882920" y="1461703"/>
                <a:ext cx="3222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EE13564F-26DE-4EAC-B276-2546D8A3AB5E}"/>
                  </a:ext>
                </a:extLst>
              </p14:cNvPr>
              <p14:cNvContentPartPr/>
              <p14:nvPr/>
            </p14:nvContentPartPr>
            <p14:xfrm>
              <a:off x="7244280" y="2403823"/>
              <a:ext cx="222840" cy="14328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EE13564F-26DE-4EAC-B276-2546D8A3AB5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238160" y="2397703"/>
                <a:ext cx="2350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886BFC7E-BA64-6453-D9DF-1EEF2BE88A2E}"/>
                  </a:ext>
                </a:extLst>
              </p14:cNvPr>
              <p14:cNvContentPartPr/>
              <p14:nvPr/>
            </p14:nvContentPartPr>
            <p14:xfrm>
              <a:off x="7480800" y="2324263"/>
              <a:ext cx="127800" cy="936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886BFC7E-BA64-6453-D9DF-1EEF2BE88A2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474680" y="2318143"/>
                <a:ext cx="1400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13DBFA5A-B2AC-FEDE-C18F-65CFF539CC6F}"/>
                  </a:ext>
                </a:extLst>
              </p14:cNvPr>
              <p14:cNvContentPartPr/>
              <p14:nvPr/>
            </p14:nvContentPartPr>
            <p14:xfrm>
              <a:off x="7675920" y="2053543"/>
              <a:ext cx="259920" cy="2520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13DBFA5A-B2AC-FEDE-C18F-65CFF539CC6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669800" y="2047423"/>
                <a:ext cx="2721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3A15355F-CD34-5575-701F-3DAD905D97D7}"/>
                  </a:ext>
                </a:extLst>
              </p14:cNvPr>
              <p14:cNvContentPartPr/>
              <p14:nvPr/>
            </p14:nvContentPartPr>
            <p14:xfrm>
              <a:off x="7980120" y="1878943"/>
              <a:ext cx="187920" cy="2667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3A15355F-CD34-5575-701F-3DAD905D97D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974000" y="1872823"/>
                <a:ext cx="2001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40EBE5D1-B6C5-1331-5EE6-1B36D7D679C3}"/>
                  </a:ext>
                </a:extLst>
              </p14:cNvPr>
              <p14:cNvContentPartPr/>
              <p14:nvPr/>
            </p14:nvContentPartPr>
            <p14:xfrm>
              <a:off x="8148240" y="1690663"/>
              <a:ext cx="116640" cy="21240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40EBE5D1-B6C5-1331-5EE6-1B36D7D679C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142120" y="1684543"/>
                <a:ext cx="1288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A33502CD-226B-0B26-B6AC-E0D99A44AE07}"/>
                  </a:ext>
                </a:extLst>
              </p14:cNvPr>
              <p14:cNvContentPartPr/>
              <p14:nvPr/>
            </p14:nvContentPartPr>
            <p14:xfrm>
              <a:off x="8279640" y="1692463"/>
              <a:ext cx="159840" cy="1155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A33502CD-226B-0B26-B6AC-E0D99A44AE0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273520" y="1686343"/>
                <a:ext cx="1720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ABF5F0F-C051-B4F4-906D-1B2B62AD2882}"/>
                  </a:ext>
                </a:extLst>
              </p14:cNvPr>
              <p14:cNvContentPartPr/>
              <p14:nvPr/>
            </p14:nvContentPartPr>
            <p14:xfrm>
              <a:off x="8456400" y="1514983"/>
              <a:ext cx="64080" cy="22572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ABF5F0F-C051-B4F4-906D-1B2B62AD288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450280" y="1508863"/>
                <a:ext cx="763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C24E1830-4920-9E24-2FC9-1D39813E0F87}"/>
                  </a:ext>
                </a:extLst>
              </p14:cNvPr>
              <p14:cNvContentPartPr/>
              <p14:nvPr/>
            </p14:nvContentPartPr>
            <p14:xfrm>
              <a:off x="7786800" y="2419663"/>
              <a:ext cx="223200" cy="16200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C24E1830-4920-9E24-2FC9-1D39813E0F8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780680" y="2413543"/>
                <a:ext cx="235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2B4826E3-BF74-7146-B9D5-8A8598CFB803}"/>
                  </a:ext>
                </a:extLst>
              </p14:cNvPr>
              <p14:cNvContentPartPr/>
              <p14:nvPr/>
            </p14:nvContentPartPr>
            <p14:xfrm>
              <a:off x="7880400" y="2346943"/>
              <a:ext cx="30240" cy="54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2B4826E3-BF74-7146-B9D5-8A8598CFB80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874280" y="2340823"/>
                <a:ext cx="424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0774F8B-A30E-ED0A-0421-186147F30EF6}"/>
                  </a:ext>
                </a:extLst>
              </p14:cNvPr>
              <p14:cNvContentPartPr/>
              <p14:nvPr/>
            </p14:nvContentPartPr>
            <p14:xfrm>
              <a:off x="8098200" y="2254423"/>
              <a:ext cx="148320" cy="23652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0774F8B-A30E-ED0A-0421-186147F30EF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092080" y="2248303"/>
                <a:ext cx="1605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715FA716-55F5-D710-6CAD-16AE09C5593A}"/>
                  </a:ext>
                </a:extLst>
              </p14:cNvPr>
              <p14:cNvContentPartPr/>
              <p14:nvPr/>
            </p14:nvContentPartPr>
            <p14:xfrm>
              <a:off x="9217440" y="2613343"/>
              <a:ext cx="29880" cy="161928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715FA716-55F5-D710-6CAD-16AE09C5593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211320" y="2607223"/>
                <a:ext cx="42120" cy="16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E5FC9942-FFB1-89FC-BFCC-B2941D0A9876}"/>
                  </a:ext>
                </a:extLst>
              </p14:cNvPr>
              <p14:cNvContentPartPr/>
              <p14:nvPr/>
            </p14:nvContentPartPr>
            <p14:xfrm>
              <a:off x="9182520" y="3974863"/>
              <a:ext cx="2574720" cy="11988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E5FC9942-FFB1-89FC-BFCC-B2941D0A987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176400" y="3968743"/>
                <a:ext cx="25869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D658F589-3D07-BC8E-2F47-E80D41B2EAFD}"/>
                  </a:ext>
                </a:extLst>
              </p14:cNvPr>
              <p14:cNvContentPartPr/>
              <p14:nvPr/>
            </p14:nvContentPartPr>
            <p14:xfrm>
              <a:off x="11755800" y="3970183"/>
              <a:ext cx="124920" cy="2037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D658F589-3D07-BC8E-2F47-E80D41B2EAF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749680" y="3964063"/>
                <a:ext cx="137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6E4477CD-071A-D291-EB3B-8C29EB0E7963}"/>
                  </a:ext>
                </a:extLst>
              </p14:cNvPr>
              <p14:cNvContentPartPr/>
              <p14:nvPr/>
            </p14:nvContentPartPr>
            <p14:xfrm>
              <a:off x="11688480" y="4123183"/>
              <a:ext cx="94680" cy="18180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6E4477CD-071A-D291-EB3B-8C29EB0E796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682360" y="4117063"/>
                <a:ext cx="1069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0BD04E6A-BB26-E63D-119B-4BAFBEA3F700}"/>
                  </a:ext>
                </a:extLst>
              </p14:cNvPr>
              <p14:cNvContentPartPr/>
              <p14:nvPr/>
            </p14:nvContentPartPr>
            <p14:xfrm>
              <a:off x="8893800" y="2873623"/>
              <a:ext cx="57240" cy="11592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0BD04E6A-BB26-E63D-119B-4BAFBEA3F70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887680" y="2867503"/>
                <a:ext cx="694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AE1B0EB0-5FEB-3F97-6558-DF2E15F34A27}"/>
                  </a:ext>
                </a:extLst>
              </p14:cNvPr>
              <p14:cNvContentPartPr/>
              <p14:nvPr/>
            </p14:nvContentPartPr>
            <p14:xfrm>
              <a:off x="8817120" y="2978743"/>
              <a:ext cx="188280" cy="7956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AE1B0EB0-5FEB-3F97-6558-DF2E15F34A2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811000" y="2972623"/>
                <a:ext cx="2005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C54CE9D3-8B41-97C3-0F6D-10FB8F434688}"/>
                  </a:ext>
                </a:extLst>
              </p14:cNvPr>
              <p14:cNvContentPartPr/>
              <p14:nvPr/>
            </p14:nvContentPartPr>
            <p14:xfrm>
              <a:off x="8843040" y="3084583"/>
              <a:ext cx="77040" cy="13068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C54CE9D3-8B41-97C3-0F6D-10FB8F43468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836920" y="3078463"/>
                <a:ext cx="89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B18FBFAA-CD83-F10B-1CD1-E56600040451}"/>
                  </a:ext>
                </a:extLst>
              </p14:cNvPr>
              <p14:cNvContentPartPr/>
              <p14:nvPr/>
            </p14:nvContentPartPr>
            <p14:xfrm>
              <a:off x="8943480" y="3086023"/>
              <a:ext cx="91800" cy="9576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B18FBFAA-CD83-F10B-1CD1-E5660004045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937360" y="3079903"/>
                <a:ext cx="1040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A4143BEC-C69E-F7B0-46AA-2482E1F74FFD}"/>
                  </a:ext>
                </a:extLst>
              </p14:cNvPr>
              <p14:cNvContentPartPr/>
              <p14:nvPr/>
            </p14:nvContentPartPr>
            <p14:xfrm>
              <a:off x="8641440" y="3033463"/>
              <a:ext cx="108000" cy="12852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A4143BEC-C69E-F7B0-46AA-2482E1F74FF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635320" y="3027343"/>
                <a:ext cx="1202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49BB14FC-8415-B13E-0A32-D3F39011DD7F}"/>
                  </a:ext>
                </a:extLst>
              </p14:cNvPr>
              <p14:cNvContentPartPr/>
              <p14:nvPr/>
            </p14:nvContentPartPr>
            <p14:xfrm>
              <a:off x="8330400" y="3042823"/>
              <a:ext cx="20160" cy="16776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49BB14FC-8415-B13E-0A32-D3F39011DD7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324280" y="3036703"/>
                <a:ext cx="324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734580E9-F4CF-7BF7-DEA9-997F65DC6F9D}"/>
                  </a:ext>
                </a:extLst>
              </p14:cNvPr>
              <p14:cNvContentPartPr/>
              <p14:nvPr/>
            </p14:nvContentPartPr>
            <p14:xfrm>
              <a:off x="8384400" y="3020863"/>
              <a:ext cx="83160" cy="19008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734580E9-F4CF-7BF7-DEA9-997F65DC6F9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378280" y="3014743"/>
                <a:ext cx="954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B6354E7B-F2A6-DE6C-3159-F4799B65DEF8}"/>
                  </a:ext>
                </a:extLst>
              </p14:cNvPr>
              <p14:cNvContentPartPr/>
              <p14:nvPr/>
            </p14:nvContentPartPr>
            <p14:xfrm>
              <a:off x="8452080" y="2969023"/>
              <a:ext cx="76680" cy="19728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B6354E7B-F2A6-DE6C-3159-F4799B65DEF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445960" y="2962903"/>
                <a:ext cx="88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12C68C8D-6925-2B0D-EA54-07DE815C6020}"/>
                  </a:ext>
                </a:extLst>
              </p14:cNvPr>
              <p14:cNvContentPartPr/>
              <p14:nvPr/>
            </p14:nvContentPartPr>
            <p14:xfrm>
              <a:off x="8561160" y="3094663"/>
              <a:ext cx="69120" cy="11196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12C68C8D-6925-2B0D-EA54-07DE815C602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555040" y="3088543"/>
                <a:ext cx="813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C71F47BC-D948-FE83-BF3F-7386CA106FD2}"/>
                  </a:ext>
                </a:extLst>
              </p14:cNvPr>
              <p14:cNvContentPartPr/>
              <p14:nvPr/>
            </p14:nvContentPartPr>
            <p14:xfrm>
              <a:off x="9255960" y="3030583"/>
              <a:ext cx="1763280" cy="97632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C71F47BC-D948-FE83-BF3F-7386CA106FD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249840" y="3024463"/>
                <a:ext cx="1775520" cy="9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BB8F834D-2735-7EE1-EEA1-81EFF36238E1}"/>
                  </a:ext>
                </a:extLst>
              </p14:cNvPr>
              <p14:cNvContentPartPr/>
              <p14:nvPr/>
            </p14:nvContentPartPr>
            <p14:xfrm>
              <a:off x="9390600" y="2828263"/>
              <a:ext cx="15480" cy="1429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BB8F834D-2735-7EE1-EEA1-81EFF36238E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384480" y="2822143"/>
                <a:ext cx="277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B68FDC2A-46EF-2F85-F9FA-EA8B5B938CA7}"/>
                  </a:ext>
                </a:extLst>
              </p14:cNvPr>
              <p14:cNvContentPartPr/>
              <p14:nvPr/>
            </p14:nvContentPartPr>
            <p14:xfrm>
              <a:off x="9447480" y="2798023"/>
              <a:ext cx="72360" cy="19764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B68FDC2A-46EF-2F85-F9FA-EA8B5B938CA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441360" y="2791903"/>
                <a:ext cx="846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0827DB4E-C734-8AE2-853A-DC7B5090A105}"/>
                  </a:ext>
                </a:extLst>
              </p14:cNvPr>
              <p14:cNvContentPartPr/>
              <p14:nvPr/>
            </p14:nvContentPartPr>
            <p14:xfrm>
              <a:off x="3445920" y="873823"/>
              <a:ext cx="621000" cy="9504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0827DB4E-C734-8AE2-853A-DC7B5090A10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439800" y="867703"/>
                <a:ext cx="6332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F0576B99-D9AA-6C09-F2B0-913A579E0104}"/>
                  </a:ext>
                </a:extLst>
              </p14:cNvPr>
              <p14:cNvContentPartPr/>
              <p14:nvPr/>
            </p14:nvContentPartPr>
            <p14:xfrm>
              <a:off x="3492000" y="632623"/>
              <a:ext cx="106920" cy="15984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F0576B99-D9AA-6C09-F2B0-913A579E010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485880" y="626503"/>
                <a:ext cx="1191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A148F021-BEAA-ED67-35B5-460B2BBACCD3}"/>
                  </a:ext>
                </a:extLst>
              </p14:cNvPr>
              <p14:cNvContentPartPr/>
              <p14:nvPr/>
            </p14:nvContentPartPr>
            <p14:xfrm>
              <a:off x="3620520" y="721543"/>
              <a:ext cx="58320" cy="6624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A148F021-BEAA-ED67-35B5-460B2BBACCD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614400" y="715423"/>
                <a:ext cx="705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C19FB544-6815-1DA3-1C72-B6531BA257B9}"/>
                  </a:ext>
                </a:extLst>
              </p14:cNvPr>
              <p14:cNvContentPartPr/>
              <p14:nvPr/>
            </p14:nvContentPartPr>
            <p14:xfrm>
              <a:off x="3718080" y="607423"/>
              <a:ext cx="86400" cy="14940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C19FB544-6815-1DA3-1C72-B6531BA257B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711960" y="601303"/>
                <a:ext cx="986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C3B746B8-3C30-324C-9AFF-F3BDE65E8E7A}"/>
                  </a:ext>
                </a:extLst>
              </p14:cNvPr>
              <p14:cNvContentPartPr/>
              <p14:nvPr/>
            </p14:nvContentPartPr>
            <p14:xfrm>
              <a:off x="3841920" y="592663"/>
              <a:ext cx="122400" cy="1753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C3B746B8-3C30-324C-9AFF-F3BDE65E8E7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835800" y="586543"/>
                <a:ext cx="134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A8626DFE-9912-1E49-9CD1-A3E46AD57BD8}"/>
                  </a:ext>
                </a:extLst>
              </p14:cNvPr>
              <p14:cNvContentPartPr/>
              <p14:nvPr/>
            </p14:nvContentPartPr>
            <p14:xfrm>
              <a:off x="3964320" y="624343"/>
              <a:ext cx="174600" cy="1872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A8626DFE-9912-1E49-9CD1-A3E46AD57BD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958200" y="618223"/>
                <a:ext cx="1868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CACB547D-F811-7BE1-F11C-618C8954E34E}"/>
                  </a:ext>
                </a:extLst>
              </p14:cNvPr>
              <p14:cNvContentPartPr/>
              <p14:nvPr/>
            </p14:nvContentPartPr>
            <p14:xfrm>
              <a:off x="3935520" y="670783"/>
              <a:ext cx="36000" cy="712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CACB547D-F811-7BE1-F11C-618C8954E34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29400" y="664663"/>
                <a:ext cx="482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A23EB5FE-DCE0-978F-5D76-D52BA157D1C5}"/>
                  </a:ext>
                </a:extLst>
              </p14:cNvPr>
              <p14:cNvContentPartPr/>
              <p14:nvPr/>
            </p14:nvContentPartPr>
            <p14:xfrm>
              <a:off x="4735440" y="803263"/>
              <a:ext cx="411480" cy="1872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A23EB5FE-DCE0-978F-5D76-D52BA157D1C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729320" y="797143"/>
                <a:ext cx="4237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E3F0A1D-011A-5522-3168-E9EE0F432E75}"/>
                  </a:ext>
                </a:extLst>
              </p14:cNvPr>
              <p14:cNvContentPartPr/>
              <p14:nvPr/>
            </p14:nvContentPartPr>
            <p14:xfrm>
              <a:off x="4785120" y="599143"/>
              <a:ext cx="161640" cy="1350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E3F0A1D-011A-5522-3168-E9EE0F432E7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779000" y="593023"/>
                <a:ext cx="1738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936EF970-7CAA-B27A-14CE-3B45A4046264}"/>
                  </a:ext>
                </a:extLst>
              </p14:cNvPr>
              <p14:cNvContentPartPr/>
              <p14:nvPr/>
            </p14:nvContentPartPr>
            <p14:xfrm>
              <a:off x="4968000" y="580063"/>
              <a:ext cx="365400" cy="22068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936EF970-7CAA-B27A-14CE-3B45A404626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961880" y="573943"/>
                <a:ext cx="3776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E8EAAED9-246E-254B-6B20-8DCE464E691A}"/>
                  </a:ext>
                </a:extLst>
              </p14:cNvPr>
              <p14:cNvContentPartPr/>
              <p14:nvPr/>
            </p14:nvContentPartPr>
            <p14:xfrm>
              <a:off x="1868040" y="501943"/>
              <a:ext cx="420480" cy="35712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E8EAAED9-246E-254B-6B20-8DCE464E691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861920" y="495823"/>
                <a:ext cx="4327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2DE80EE-1103-11E8-0C83-CB2DDED1E737}"/>
                  </a:ext>
                </a:extLst>
              </p14:cNvPr>
              <p14:cNvContentPartPr/>
              <p14:nvPr/>
            </p14:nvContentPartPr>
            <p14:xfrm>
              <a:off x="9181800" y="159583"/>
              <a:ext cx="56880" cy="2100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2DE80EE-1103-11E8-0C83-CB2DDED1E73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175680" y="153463"/>
                <a:ext cx="69120" cy="21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C7AFD71-59C5-773C-88C7-8280EFB9E58C}"/>
                  </a:ext>
                </a:extLst>
              </p14:cNvPr>
              <p14:cNvContentPartPr/>
              <p14:nvPr/>
            </p14:nvContentPartPr>
            <p14:xfrm>
              <a:off x="9115920" y="2168743"/>
              <a:ext cx="2321640" cy="810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C7AFD71-59C5-773C-88C7-8280EFB9E58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109800" y="2162623"/>
                <a:ext cx="23338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43E379A-00EE-B63C-AB1E-D1FDAA1DAE84}"/>
                  </a:ext>
                </a:extLst>
              </p14:cNvPr>
              <p14:cNvContentPartPr/>
              <p14:nvPr/>
            </p14:nvContentPartPr>
            <p14:xfrm>
              <a:off x="11481480" y="2159023"/>
              <a:ext cx="122760" cy="191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43E379A-00EE-B63C-AB1E-D1FDAA1DAE8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1475360" y="2152903"/>
                <a:ext cx="1350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0578468-62DF-63B0-714D-1FBAB17AAB29}"/>
                  </a:ext>
                </a:extLst>
              </p14:cNvPr>
              <p14:cNvContentPartPr/>
              <p14:nvPr/>
            </p14:nvContentPartPr>
            <p14:xfrm>
              <a:off x="9106200" y="98743"/>
              <a:ext cx="171720" cy="1623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0578468-62DF-63B0-714D-1FBAB17AAB2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100080" y="92623"/>
                <a:ext cx="1839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BD2DD6B-0B47-1B81-6FA5-FABA14F9DD02}"/>
                  </a:ext>
                </a:extLst>
              </p14:cNvPr>
              <p14:cNvContentPartPr/>
              <p14:nvPr/>
            </p14:nvContentPartPr>
            <p14:xfrm>
              <a:off x="8870760" y="138343"/>
              <a:ext cx="38880" cy="1490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BD2DD6B-0B47-1B81-6FA5-FABA14F9DD0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864640" y="132223"/>
                <a:ext cx="51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CF99B47-F6DA-028D-98E0-E501695143B6}"/>
                  </a:ext>
                </a:extLst>
              </p14:cNvPr>
              <p14:cNvContentPartPr/>
              <p14:nvPr/>
            </p14:nvContentPartPr>
            <p14:xfrm>
              <a:off x="8848800" y="10183"/>
              <a:ext cx="9000" cy="162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CF99B47-F6DA-028D-98E0-E501695143B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842680" y="4063"/>
                <a:ext cx="212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476BD4F-F678-841B-E1A5-B1C41F929E58}"/>
                  </a:ext>
                </a:extLst>
              </p14:cNvPr>
              <p14:cNvContentPartPr/>
              <p14:nvPr/>
            </p14:nvContentPartPr>
            <p14:xfrm>
              <a:off x="11412360" y="2375383"/>
              <a:ext cx="100440" cy="1468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476BD4F-F678-841B-E1A5-B1C41F929E5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406240" y="2369263"/>
                <a:ext cx="1126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BA9AB2C-4AD6-B5D1-2B09-4D24CBAD8756}"/>
                  </a:ext>
                </a:extLst>
              </p14:cNvPr>
              <p14:cNvContentPartPr/>
              <p14:nvPr/>
            </p14:nvContentPartPr>
            <p14:xfrm>
              <a:off x="9311760" y="594463"/>
              <a:ext cx="1505520" cy="12279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BA9AB2C-4AD6-B5D1-2B09-4D24CBAD875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305640" y="588343"/>
                <a:ext cx="1517760" cy="12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D4B942F-4049-212D-FE19-A5D4E2D49F95}"/>
                  </a:ext>
                </a:extLst>
              </p14:cNvPr>
              <p14:cNvContentPartPr/>
              <p14:nvPr/>
            </p14:nvContentPartPr>
            <p14:xfrm>
              <a:off x="11112120" y="1664023"/>
              <a:ext cx="24840" cy="1285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D4B942F-4049-212D-FE19-A5D4E2D49F9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106000" y="1657903"/>
                <a:ext cx="37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29D35DC-A918-EB1C-B8D5-567698A335B5}"/>
                  </a:ext>
                </a:extLst>
              </p14:cNvPr>
              <p14:cNvContentPartPr/>
              <p14:nvPr/>
            </p14:nvContentPartPr>
            <p14:xfrm>
              <a:off x="11203560" y="1652863"/>
              <a:ext cx="103680" cy="1231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29D35DC-A918-EB1C-B8D5-567698A335B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197440" y="1646743"/>
                <a:ext cx="1159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CF628EE-BDA1-F623-7525-E659367C5A8E}"/>
                  </a:ext>
                </a:extLst>
              </p14:cNvPr>
              <p14:cNvContentPartPr/>
              <p14:nvPr/>
            </p14:nvContentPartPr>
            <p14:xfrm>
              <a:off x="9626040" y="519943"/>
              <a:ext cx="1289880" cy="13312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CF628EE-BDA1-F623-7525-E659367C5A8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619920" y="513823"/>
                <a:ext cx="1302120" cy="13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9D2CB48-1210-9388-895A-E9AE96F51F5D}"/>
                  </a:ext>
                </a:extLst>
              </p14:cNvPr>
              <p14:cNvContentPartPr/>
              <p14:nvPr/>
            </p14:nvContentPartPr>
            <p14:xfrm>
              <a:off x="11124360" y="347503"/>
              <a:ext cx="132480" cy="2048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9D2CB48-1210-9388-895A-E9AE96F51F5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118240" y="341383"/>
                <a:ext cx="1447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4503D13-E8D7-78A9-6097-51F2671EF54E}"/>
                  </a:ext>
                </a:extLst>
              </p14:cNvPr>
              <p14:cNvContentPartPr/>
              <p14:nvPr/>
            </p14:nvContentPartPr>
            <p14:xfrm>
              <a:off x="11296440" y="305023"/>
              <a:ext cx="137520" cy="1951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4503D13-E8D7-78A9-6097-51F2671EF54E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290320" y="298903"/>
                <a:ext cx="1497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1076968-FA8B-E84C-E371-FF24E9782A09}"/>
                  </a:ext>
                </a:extLst>
              </p14:cNvPr>
              <p14:cNvContentPartPr/>
              <p14:nvPr/>
            </p14:nvContentPartPr>
            <p14:xfrm>
              <a:off x="10142280" y="1377463"/>
              <a:ext cx="20880" cy="1450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1076968-FA8B-E84C-E371-FF24E9782A09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136160" y="1371343"/>
                <a:ext cx="331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3CCF521-4B24-3022-6B89-8E704ECA263A}"/>
                  </a:ext>
                </a:extLst>
              </p14:cNvPr>
              <p14:cNvContentPartPr/>
              <p14:nvPr/>
            </p14:nvContentPartPr>
            <p14:xfrm>
              <a:off x="10130040" y="1850143"/>
              <a:ext cx="10800" cy="3196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3CCF521-4B24-3022-6B89-8E704ECA263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123920" y="1844023"/>
                <a:ext cx="230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C0F2894-DE9C-7F44-CFEF-7BB54D039879}"/>
                  </a:ext>
                </a:extLst>
              </p14:cNvPr>
              <p14:cNvContentPartPr/>
              <p14:nvPr/>
            </p14:nvContentPartPr>
            <p14:xfrm>
              <a:off x="9288000" y="1282423"/>
              <a:ext cx="151560" cy="313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C0F2894-DE9C-7F44-CFEF-7BB54D039879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281880" y="1276303"/>
                <a:ext cx="1638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0CBDF03-954A-94EB-D6D0-F46920C79573}"/>
                  </a:ext>
                </a:extLst>
              </p14:cNvPr>
              <p14:cNvContentPartPr/>
              <p14:nvPr/>
            </p14:nvContentPartPr>
            <p14:xfrm>
              <a:off x="9934920" y="1281343"/>
              <a:ext cx="196560" cy="226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0CBDF03-954A-94EB-D6D0-F46920C7957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928800" y="1275223"/>
                <a:ext cx="208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30976A69-3FB8-AAC2-344E-E21401BA150A}"/>
                  </a:ext>
                </a:extLst>
              </p14:cNvPr>
              <p14:cNvContentPartPr/>
              <p14:nvPr/>
            </p14:nvContentPartPr>
            <p14:xfrm>
              <a:off x="8879760" y="1277023"/>
              <a:ext cx="39960" cy="1177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30976A69-3FB8-AAC2-344E-E21401BA150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873640" y="1270903"/>
                <a:ext cx="522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1C37F72-F8FD-0C72-2554-383365DABF49}"/>
                  </a:ext>
                </a:extLst>
              </p14:cNvPr>
              <p14:cNvContentPartPr/>
              <p14:nvPr/>
            </p14:nvContentPartPr>
            <p14:xfrm>
              <a:off x="8868960" y="1116463"/>
              <a:ext cx="21960" cy="248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1C37F72-F8FD-0C72-2554-383365DABF4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862840" y="1110343"/>
                <a:ext cx="342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5E468A7-A5F1-5E18-9DCA-4EC4FA0DB144}"/>
                  </a:ext>
                </a:extLst>
              </p14:cNvPr>
              <p14:cNvContentPartPr/>
              <p14:nvPr/>
            </p14:nvContentPartPr>
            <p14:xfrm>
              <a:off x="8978400" y="1103503"/>
              <a:ext cx="97920" cy="1486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5E468A7-A5F1-5E18-9DCA-4EC4FA0DB14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972280" y="1097383"/>
                <a:ext cx="1101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98ED65EF-D8E4-36C1-188B-95CDC4AB2085}"/>
                  </a:ext>
                </a:extLst>
              </p14:cNvPr>
              <p14:cNvContentPartPr/>
              <p14:nvPr/>
            </p14:nvContentPartPr>
            <p14:xfrm>
              <a:off x="9131760" y="2467543"/>
              <a:ext cx="180360" cy="22356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98ED65EF-D8E4-36C1-188B-95CDC4AB208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125640" y="2461423"/>
                <a:ext cx="1926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ECCD4B20-B207-C301-8375-253A6F710D9D}"/>
                  </a:ext>
                </a:extLst>
              </p14:cNvPr>
              <p14:cNvContentPartPr/>
              <p14:nvPr/>
            </p14:nvContentPartPr>
            <p14:xfrm>
              <a:off x="8959680" y="2454223"/>
              <a:ext cx="60480" cy="11664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ECCD4B20-B207-C301-8375-253A6F710D9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953560" y="2448103"/>
                <a:ext cx="727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46DD8A17-4A35-F732-62D4-A2A4B754F1F8}"/>
                  </a:ext>
                </a:extLst>
              </p14:cNvPr>
              <p14:cNvContentPartPr/>
              <p14:nvPr/>
            </p14:nvContentPartPr>
            <p14:xfrm>
              <a:off x="8942040" y="2325343"/>
              <a:ext cx="14040" cy="1188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46DD8A17-4A35-F732-62D4-A2A4B754F1F8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935920" y="2319223"/>
                <a:ext cx="262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00D5543F-1E8A-8540-2BD4-87F1E2D9254E}"/>
                  </a:ext>
                </a:extLst>
              </p14:cNvPr>
              <p14:cNvContentPartPr/>
              <p14:nvPr/>
            </p14:nvContentPartPr>
            <p14:xfrm>
              <a:off x="11734560" y="4159903"/>
              <a:ext cx="18360" cy="3276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00D5543F-1E8A-8540-2BD4-87F1E2D9254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1728440" y="4153783"/>
                <a:ext cx="306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BA04BF5C-F7C7-56A2-DF79-5DC33DE6FDD3}"/>
                  </a:ext>
                </a:extLst>
              </p14:cNvPr>
              <p14:cNvContentPartPr/>
              <p14:nvPr/>
            </p14:nvContentPartPr>
            <p14:xfrm>
              <a:off x="11659320" y="4114903"/>
              <a:ext cx="102960" cy="6912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BA04BF5C-F7C7-56A2-DF79-5DC33DE6FDD3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653200" y="4108783"/>
                <a:ext cx="1152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D390705D-7731-5F3D-AB77-5C179E7DB482}"/>
                  </a:ext>
                </a:extLst>
              </p14:cNvPr>
              <p14:cNvContentPartPr/>
              <p14:nvPr/>
            </p14:nvContentPartPr>
            <p14:xfrm>
              <a:off x="11752920" y="4108783"/>
              <a:ext cx="38160" cy="18684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D390705D-7731-5F3D-AB77-5C179E7DB48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746800" y="4102663"/>
                <a:ext cx="504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8095D1E-A381-E5EE-FB9E-7D5F12758E0E}"/>
                  </a:ext>
                </a:extLst>
              </p14:cNvPr>
              <p14:cNvContentPartPr/>
              <p14:nvPr/>
            </p14:nvContentPartPr>
            <p14:xfrm>
              <a:off x="10966680" y="3904303"/>
              <a:ext cx="16920" cy="21888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8095D1E-A381-E5EE-FB9E-7D5F12758E0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0960560" y="3898183"/>
                <a:ext cx="291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017F5F50-3C90-684A-C7AF-AB8916C58A01}"/>
                  </a:ext>
                </a:extLst>
              </p14:cNvPr>
              <p14:cNvContentPartPr/>
              <p14:nvPr/>
            </p14:nvContentPartPr>
            <p14:xfrm>
              <a:off x="10868760" y="4129303"/>
              <a:ext cx="77040" cy="17712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017F5F50-3C90-684A-C7AF-AB8916C58A0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862640" y="4123183"/>
                <a:ext cx="892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D3F3A98D-BCE9-0E78-88B0-5E89BC3B4E1B}"/>
                  </a:ext>
                </a:extLst>
              </p14:cNvPr>
              <p14:cNvContentPartPr/>
              <p14:nvPr/>
            </p14:nvContentPartPr>
            <p14:xfrm>
              <a:off x="11025720" y="4158103"/>
              <a:ext cx="55080" cy="8928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D3F3A98D-BCE9-0E78-88B0-5E89BC3B4E1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019600" y="4151983"/>
                <a:ext cx="673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7F1DFC5-8A29-B1C2-E805-DC66557BDC69}"/>
                  </a:ext>
                </a:extLst>
              </p14:cNvPr>
              <p14:cNvContentPartPr/>
              <p14:nvPr/>
            </p14:nvContentPartPr>
            <p14:xfrm>
              <a:off x="10083960" y="2395543"/>
              <a:ext cx="84240" cy="1332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7F1DFC5-8A29-B1C2-E805-DC66557BDC69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077840" y="2389423"/>
                <a:ext cx="96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6E68738-1F60-9613-2A19-3834C7F78742}"/>
                  </a:ext>
                </a:extLst>
              </p14:cNvPr>
              <p14:cNvContentPartPr/>
              <p14:nvPr/>
            </p14:nvContentPartPr>
            <p14:xfrm>
              <a:off x="10210680" y="2312743"/>
              <a:ext cx="87840" cy="1321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6E68738-1F60-9613-2A19-3834C7F7874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204560" y="2306623"/>
                <a:ext cx="1000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1A3C20C9-337D-5BDD-67CD-6467FEDD5CE6}"/>
                  </a:ext>
                </a:extLst>
              </p14:cNvPr>
              <p14:cNvContentPartPr/>
              <p14:nvPr/>
            </p14:nvContentPartPr>
            <p14:xfrm>
              <a:off x="9886680" y="2599303"/>
              <a:ext cx="632160" cy="140904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1A3C20C9-337D-5BDD-67CD-6467FEDD5CE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9880560" y="2593183"/>
                <a:ext cx="644400" cy="14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7158EAC5-C737-9337-9A35-C451449FD86D}"/>
                  </a:ext>
                </a:extLst>
              </p14:cNvPr>
              <p14:cNvContentPartPr/>
              <p14:nvPr/>
            </p14:nvContentPartPr>
            <p14:xfrm>
              <a:off x="10600920" y="2546023"/>
              <a:ext cx="74520" cy="21276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7158EAC5-C737-9337-9A35-C451449FD86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594800" y="2539903"/>
                <a:ext cx="867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4CC63D34-ACBF-BEAD-0194-F0CF27CD5145}"/>
                  </a:ext>
                </a:extLst>
              </p14:cNvPr>
              <p14:cNvContentPartPr/>
              <p14:nvPr/>
            </p14:nvContentPartPr>
            <p14:xfrm>
              <a:off x="10734840" y="2491663"/>
              <a:ext cx="124560" cy="19188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4CC63D34-ACBF-BEAD-0194-F0CF27CD5145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728720" y="2485543"/>
                <a:ext cx="1368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4266B613-F522-06FF-EB0B-BEB0C7D848E1}"/>
                  </a:ext>
                </a:extLst>
              </p14:cNvPr>
              <p14:cNvContentPartPr/>
              <p14:nvPr/>
            </p14:nvContentPartPr>
            <p14:xfrm>
              <a:off x="2268360" y="5271943"/>
              <a:ext cx="1914480" cy="21060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4266B613-F522-06FF-EB0B-BEB0C7D848E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262240" y="5265823"/>
                <a:ext cx="19267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E1BC1CC2-E9A2-9C62-B3B2-E45A6FD23CAD}"/>
                  </a:ext>
                </a:extLst>
              </p14:cNvPr>
              <p14:cNvContentPartPr/>
              <p14:nvPr/>
            </p14:nvContentPartPr>
            <p14:xfrm>
              <a:off x="245160" y="5354383"/>
              <a:ext cx="112680" cy="21636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E1BC1CC2-E9A2-9C62-B3B2-E45A6FD23CA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39040" y="5348263"/>
                <a:ext cx="1249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3165B166-0CA9-022D-83D7-EAA69C80D5E8}"/>
                  </a:ext>
                </a:extLst>
              </p14:cNvPr>
              <p14:cNvContentPartPr/>
              <p14:nvPr/>
            </p14:nvContentPartPr>
            <p14:xfrm>
              <a:off x="419760" y="5320183"/>
              <a:ext cx="126360" cy="13932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3165B166-0CA9-022D-83D7-EAA69C80D5E8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13640" y="5314063"/>
                <a:ext cx="1386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6E61E42C-8893-FB89-1578-35D1E70ABB15}"/>
                  </a:ext>
                </a:extLst>
              </p14:cNvPr>
              <p14:cNvContentPartPr/>
              <p14:nvPr/>
            </p14:nvContentPartPr>
            <p14:xfrm>
              <a:off x="647640" y="5386063"/>
              <a:ext cx="18720" cy="1080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6E61E42C-8893-FB89-1578-35D1E70ABB1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641520" y="5379943"/>
                <a:ext cx="309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CB2A370B-67C8-2BCB-864E-486F96C50736}"/>
                  </a:ext>
                </a:extLst>
              </p14:cNvPr>
              <p14:cNvContentPartPr/>
              <p14:nvPr/>
            </p14:nvContentPartPr>
            <p14:xfrm>
              <a:off x="295560" y="3944263"/>
              <a:ext cx="34920" cy="1663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CB2A370B-67C8-2BCB-864E-486F96C5073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89440" y="3938143"/>
                <a:ext cx="471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4E687677-C856-4DAF-983A-984AF37BD19B}"/>
                  </a:ext>
                </a:extLst>
              </p14:cNvPr>
              <p14:cNvContentPartPr/>
              <p14:nvPr/>
            </p14:nvContentPartPr>
            <p14:xfrm>
              <a:off x="372960" y="3941383"/>
              <a:ext cx="91440" cy="1875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4E687677-C856-4DAF-983A-984AF37BD19B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66840" y="3935263"/>
                <a:ext cx="1036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AB225F3E-1C6C-6AA9-0E14-33B4F7A01D28}"/>
                  </a:ext>
                </a:extLst>
              </p14:cNvPr>
              <p14:cNvContentPartPr/>
              <p14:nvPr/>
            </p14:nvContentPartPr>
            <p14:xfrm>
              <a:off x="2093760" y="3937063"/>
              <a:ext cx="92880" cy="3132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AB225F3E-1C6C-6AA9-0E14-33B4F7A01D2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087640" y="3930943"/>
                <a:ext cx="1051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E75A81A-B401-1D26-45CC-4AA65C6E843D}"/>
                  </a:ext>
                </a:extLst>
              </p14:cNvPr>
              <p14:cNvContentPartPr/>
              <p14:nvPr/>
            </p14:nvContentPartPr>
            <p14:xfrm>
              <a:off x="2174040" y="3928423"/>
              <a:ext cx="63720" cy="1666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E75A81A-B401-1D26-45CC-4AA65C6E843D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167920" y="3922303"/>
                <a:ext cx="759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7B9925EA-DFC8-19F9-B1B1-1D8119CF6268}"/>
                  </a:ext>
                </a:extLst>
              </p14:cNvPr>
              <p14:cNvContentPartPr/>
              <p14:nvPr/>
            </p14:nvContentPartPr>
            <p14:xfrm>
              <a:off x="2352960" y="3928783"/>
              <a:ext cx="144720" cy="8856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7B9925EA-DFC8-19F9-B1B1-1D8119CF626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346840" y="3922663"/>
                <a:ext cx="1569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A99D499D-3B60-DD14-6DE5-5D2EAA7A5F18}"/>
                  </a:ext>
                </a:extLst>
              </p14:cNvPr>
              <p14:cNvContentPartPr/>
              <p14:nvPr/>
            </p14:nvContentPartPr>
            <p14:xfrm>
              <a:off x="2712960" y="3918703"/>
              <a:ext cx="93240" cy="1324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A99D499D-3B60-DD14-6DE5-5D2EAA7A5F1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706840" y="3912583"/>
                <a:ext cx="1054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A6A20108-EEB4-3F53-80A7-094DF6A96E5F}"/>
                  </a:ext>
                </a:extLst>
              </p14:cNvPr>
              <p14:cNvContentPartPr/>
              <p14:nvPr/>
            </p14:nvContentPartPr>
            <p14:xfrm>
              <a:off x="2734560" y="3900703"/>
              <a:ext cx="269640" cy="11232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A6A20108-EEB4-3F53-80A7-094DF6A96E5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728440" y="3894583"/>
                <a:ext cx="2818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3C1AEC62-4B11-5449-A408-84A9212C4D26}"/>
                  </a:ext>
                </a:extLst>
              </p14:cNvPr>
              <p14:cNvContentPartPr/>
              <p14:nvPr/>
            </p14:nvContentPartPr>
            <p14:xfrm>
              <a:off x="2943720" y="3933103"/>
              <a:ext cx="97200" cy="172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3C1AEC62-4B11-5449-A408-84A9212C4D2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937600" y="3926983"/>
                <a:ext cx="1094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388D83F2-EC0D-4EDB-7FFC-770CAAEA232A}"/>
                  </a:ext>
                </a:extLst>
              </p14:cNvPr>
              <p14:cNvContentPartPr/>
              <p14:nvPr/>
            </p14:nvContentPartPr>
            <p14:xfrm>
              <a:off x="3144600" y="3878743"/>
              <a:ext cx="275400" cy="19692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388D83F2-EC0D-4EDB-7FFC-770CAAEA232A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138480" y="3872623"/>
                <a:ext cx="2876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F3694E33-BDF5-8BEE-E6E1-36B2A5F5E9BF}"/>
                  </a:ext>
                </a:extLst>
              </p14:cNvPr>
              <p14:cNvContentPartPr/>
              <p14:nvPr/>
            </p14:nvContentPartPr>
            <p14:xfrm>
              <a:off x="3469680" y="3878023"/>
              <a:ext cx="84600" cy="1450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F3694E33-BDF5-8BEE-E6E1-36B2A5F5E9BF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463560" y="3871903"/>
                <a:ext cx="968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12F27522-1A82-2DB9-FE20-F45F9025C396}"/>
                  </a:ext>
                </a:extLst>
              </p14:cNvPr>
              <p14:cNvContentPartPr/>
              <p14:nvPr/>
            </p14:nvContentPartPr>
            <p14:xfrm>
              <a:off x="3696480" y="3940303"/>
              <a:ext cx="76680" cy="15012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12F27522-1A82-2DB9-FE20-F45F9025C396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690360" y="3934183"/>
                <a:ext cx="889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29238A20-2C51-B420-93D3-E04E94AFAA49}"/>
                  </a:ext>
                </a:extLst>
              </p14:cNvPr>
              <p14:cNvContentPartPr/>
              <p14:nvPr/>
            </p14:nvContentPartPr>
            <p14:xfrm>
              <a:off x="3943800" y="3909343"/>
              <a:ext cx="5400" cy="849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29238A20-2C51-B420-93D3-E04E94AFAA49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937680" y="3903223"/>
                <a:ext cx="176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FA3D203C-4218-3EC1-CCB5-B7A01FD51999}"/>
                  </a:ext>
                </a:extLst>
              </p14:cNvPr>
              <p14:cNvContentPartPr/>
              <p14:nvPr/>
            </p14:nvContentPartPr>
            <p14:xfrm>
              <a:off x="3901320" y="3878743"/>
              <a:ext cx="252360" cy="11772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FA3D203C-4218-3EC1-CCB5-B7A01FD5199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895200" y="3872623"/>
                <a:ext cx="2646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E7BDD07E-DBB8-A873-ECF3-86FB11DFD066}"/>
                  </a:ext>
                </a:extLst>
              </p14:cNvPr>
              <p14:cNvContentPartPr/>
              <p14:nvPr/>
            </p14:nvContentPartPr>
            <p14:xfrm>
              <a:off x="4074120" y="3883063"/>
              <a:ext cx="100440" cy="1008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E7BDD07E-DBB8-A873-ECF3-86FB11DFD06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068000" y="3876943"/>
                <a:ext cx="1126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6FE528E0-8E41-7879-581B-9A5292539CF1}"/>
                  </a:ext>
                </a:extLst>
              </p14:cNvPr>
              <p14:cNvContentPartPr/>
              <p14:nvPr/>
            </p14:nvContentPartPr>
            <p14:xfrm>
              <a:off x="4259520" y="3933103"/>
              <a:ext cx="110160" cy="756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6FE528E0-8E41-7879-581B-9A5292539CF1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253400" y="3926983"/>
                <a:ext cx="1224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D7DA621F-D989-4347-15A1-2E5CEC0DC8D8}"/>
                  </a:ext>
                </a:extLst>
              </p14:cNvPr>
              <p14:cNvContentPartPr/>
              <p14:nvPr/>
            </p14:nvContentPartPr>
            <p14:xfrm>
              <a:off x="4458600" y="3863983"/>
              <a:ext cx="146520" cy="9936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D7DA621F-D989-4347-15A1-2E5CEC0DC8D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452480" y="3857863"/>
                <a:ext cx="1587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E87ECF62-352E-4822-E9A8-34DCFF5149F3}"/>
                  </a:ext>
                </a:extLst>
              </p14:cNvPr>
              <p14:cNvContentPartPr/>
              <p14:nvPr/>
            </p14:nvContentPartPr>
            <p14:xfrm>
              <a:off x="4637880" y="3861823"/>
              <a:ext cx="85320" cy="8856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E87ECF62-352E-4822-E9A8-34DCFF5149F3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631760" y="3855703"/>
                <a:ext cx="975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AFF68983-1249-84E0-E642-C77EB85E8E47}"/>
                  </a:ext>
                </a:extLst>
              </p14:cNvPr>
              <p14:cNvContentPartPr/>
              <p14:nvPr/>
            </p14:nvContentPartPr>
            <p14:xfrm>
              <a:off x="4799520" y="3810703"/>
              <a:ext cx="44640" cy="14364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AFF68983-1249-84E0-E642-C77EB85E8E47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793400" y="3804583"/>
                <a:ext cx="56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E05666B5-6D4F-2731-9CA6-097766B93839}"/>
                  </a:ext>
                </a:extLst>
              </p14:cNvPr>
              <p14:cNvContentPartPr/>
              <p14:nvPr/>
            </p14:nvContentPartPr>
            <p14:xfrm>
              <a:off x="4096080" y="3725743"/>
              <a:ext cx="669960" cy="9612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E05666B5-6D4F-2731-9CA6-097766B93839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089960" y="3719623"/>
                <a:ext cx="682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543981D1-8EDA-C03F-3E91-7775B38AD413}"/>
                  </a:ext>
                </a:extLst>
              </p14:cNvPr>
              <p14:cNvContentPartPr/>
              <p14:nvPr/>
            </p14:nvContentPartPr>
            <p14:xfrm>
              <a:off x="4292640" y="3584623"/>
              <a:ext cx="20880" cy="1105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543981D1-8EDA-C03F-3E91-7775B38AD41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286520" y="3578503"/>
                <a:ext cx="331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AD4942F5-FB52-67B5-B1D9-8FB6C4832F30}"/>
                  </a:ext>
                </a:extLst>
              </p14:cNvPr>
              <p14:cNvContentPartPr/>
              <p14:nvPr/>
            </p14:nvContentPartPr>
            <p14:xfrm>
              <a:off x="4197600" y="3543583"/>
              <a:ext cx="201960" cy="1641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AD4942F5-FB52-67B5-B1D9-8FB6C4832F30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191480" y="3537463"/>
                <a:ext cx="2142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44F93D55-D3EB-619E-9105-CC1DE0A68B04}"/>
                  </a:ext>
                </a:extLst>
              </p14:cNvPr>
              <p14:cNvContentPartPr/>
              <p14:nvPr/>
            </p14:nvContentPartPr>
            <p14:xfrm>
              <a:off x="4422240" y="3497503"/>
              <a:ext cx="137160" cy="1753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44F93D55-D3EB-619E-9105-CC1DE0A68B04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416120" y="3491383"/>
                <a:ext cx="1494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30AA238F-BB58-73F8-9F6C-722458C44AFC}"/>
                  </a:ext>
                </a:extLst>
              </p14:cNvPr>
              <p14:cNvContentPartPr/>
              <p14:nvPr/>
            </p14:nvContentPartPr>
            <p14:xfrm>
              <a:off x="4550040" y="3505063"/>
              <a:ext cx="119880" cy="18900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30AA238F-BB58-73F8-9F6C-722458C44AFC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543920" y="3498943"/>
                <a:ext cx="132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D5B33934-5E56-73EF-C947-DCA8E13A809B}"/>
                  </a:ext>
                </a:extLst>
              </p14:cNvPr>
              <p14:cNvContentPartPr/>
              <p14:nvPr/>
            </p14:nvContentPartPr>
            <p14:xfrm>
              <a:off x="2741040" y="3752743"/>
              <a:ext cx="694800" cy="824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D5B33934-5E56-73EF-C947-DCA8E13A809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734920" y="3746623"/>
                <a:ext cx="7070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D7705B5-7047-D426-D811-A96298551A19}"/>
                  </a:ext>
                </a:extLst>
              </p14:cNvPr>
              <p14:cNvContentPartPr/>
              <p14:nvPr/>
            </p14:nvContentPartPr>
            <p14:xfrm>
              <a:off x="3180600" y="3566263"/>
              <a:ext cx="101520" cy="1335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D7705B5-7047-D426-D811-A96298551A1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174480" y="3560143"/>
                <a:ext cx="1137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7D5C251D-2C10-9B97-E093-BD5D1A44F2AE}"/>
                  </a:ext>
                </a:extLst>
              </p14:cNvPr>
              <p14:cNvContentPartPr/>
              <p14:nvPr/>
            </p14:nvContentPartPr>
            <p14:xfrm>
              <a:off x="681480" y="4706383"/>
              <a:ext cx="19080" cy="19872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7D5C251D-2C10-9B97-E093-BD5D1A44F2AE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75360" y="4700263"/>
                <a:ext cx="313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89212803-1708-9097-455E-1EA54D0C3387}"/>
                  </a:ext>
                </a:extLst>
              </p14:cNvPr>
              <p14:cNvContentPartPr/>
              <p14:nvPr/>
            </p14:nvContentPartPr>
            <p14:xfrm>
              <a:off x="628560" y="4715383"/>
              <a:ext cx="143640" cy="1677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89212803-1708-9097-455E-1EA54D0C3387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22440" y="4709263"/>
                <a:ext cx="155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4A4F0FFD-CCDB-AC8C-F9BB-FB4B067CD8BF}"/>
                  </a:ext>
                </a:extLst>
              </p14:cNvPr>
              <p14:cNvContentPartPr/>
              <p14:nvPr/>
            </p14:nvContentPartPr>
            <p14:xfrm>
              <a:off x="780120" y="4671463"/>
              <a:ext cx="173880" cy="21276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4A4F0FFD-CCDB-AC8C-F9BB-FB4B067CD8B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74000" y="4665343"/>
                <a:ext cx="186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2DA635AB-50D4-12AE-6E74-61040D070E96}"/>
                  </a:ext>
                </a:extLst>
              </p14:cNvPr>
              <p14:cNvContentPartPr/>
              <p14:nvPr/>
            </p14:nvContentPartPr>
            <p14:xfrm>
              <a:off x="1004400" y="4643743"/>
              <a:ext cx="111240" cy="16704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2DA635AB-50D4-12AE-6E74-61040D070E96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98280" y="4637623"/>
                <a:ext cx="1234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18F1BDF1-5510-059A-DCDA-CE957E1DA67C}"/>
                  </a:ext>
                </a:extLst>
              </p14:cNvPr>
              <p14:cNvContentPartPr/>
              <p14:nvPr/>
            </p14:nvContentPartPr>
            <p14:xfrm>
              <a:off x="1116000" y="4725823"/>
              <a:ext cx="149400" cy="8928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18F1BDF1-5510-059A-DCDA-CE957E1DA67C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109880" y="4719703"/>
                <a:ext cx="161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72EF2CE1-F0BA-FAD9-D24C-3B63E2AEAD01}"/>
                  </a:ext>
                </a:extLst>
              </p14:cNvPr>
              <p14:cNvContentPartPr/>
              <p14:nvPr/>
            </p14:nvContentPartPr>
            <p14:xfrm>
              <a:off x="1298520" y="4690183"/>
              <a:ext cx="157680" cy="1173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72EF2CE1-F0BA-FAD9-D24C-3B63E2AEAD0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292400" y="4684063"/>
                <a:ext cx="1699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8CBDC5B-000C-D782-A357-153DBD54F19A}"/>
                  </a:ext>
                </a:extLst>
              </p14:cNvPr>
              <p14:cNvContentPartPr/>
              <p14:nvPr/>
            </p14:nvContentPartPr>
            <p14:xfrm>
              <a:off x="586440" y="3911503"/>
              <a:ext cx="16560" cy="194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8CBDC5B-000C-D782-A357-153DBD54F19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80320" y="3905383"/>
                <a:ext cx="28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36ADF64A-253B-17C3-F334-83380ADEC859}"/>
                  </a:ext>
                </a:extLst>
              </p14:cNvPr>
              <p14:cNvContentPartPr/>
              <p14:nvPr/>
            </p14:nvContentPartPr>
            <p14:xfrm>
              <a:off x="591840" y="4058023"/>
              <a:ext cx="11160" cy="2196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36ADF64A-253B-17C3-F334-83380ADEC85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85720" y="4051903"/>
                <a:ext cx="234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D8B9082B-A74F-BB84-E0AA-D5116515BF8E}"/>
                  </a:ext>
                </a:extLst>
              </p14:cNvPr>
              <p14:cNvContentPartPr/>
              <p14:nvPr/>
            </p14:nvContentPartPr>
            <p14:xfrm>
              <a:off x="768240" y="3940303"/>
              <a:ext cx="100800" cy="9180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D8B9082B-A74F-BB84-E0AA-D5116515BF8E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62120" y="3934183"/>
                <a:ext cx="1130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4656D40B-D15F-1F2B-68C9-8F2D5EDF4E63}"/>
                  </a:ext>
                </a:extLst>
              </p14:cNvPr>
              <p14:cNvContentPartPr/>
              <p14:nvPr/>
            </p14:nvContentPartPr>
            <p14:xfrm>
              <a:off x="863280" y="3957583"/>
              <a:ext cx="34920" cy="2091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4656D40B-D15F-1F2B-68C9-8F2D5EDF4E63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57160" y="3951463"/>
                <a:ext cx="47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032E9AB3-ED9A-273A-3A33-4119593833DB}"/>
                  </a:ext>
                </a:extLst>
              </p14:cNvPr>
              <p14:cNvContentPartPr/>
              <p14:nvPr/>
            </p14:nvContentPartPr>
            <p14:xfrm>
              <a:off x="972000" y="3867223"/>
              <a:ext cx="30960" cy="10980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032E9AB3-ED9A-273A-3A33-4119593833D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65880" y="3861103"/>
                <a:ext cx="43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C668E44A-BBE1-C3AB-196B-BA718F10C935}"/>
                  </a:ext>
                </a:extLst>
              </p14:cNvPr>
              <p14:cNvContentPartPr/>
              <p14:nvPr/>
            </p14:nvContentPartPr>
            <p14:xfrm>
              <a:off x="929160" y="3873703"/>
              <a:ext cx="142200" cy="1220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C668E44A-BBE1-C3AB-196B-BA718F10C935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23040" y="3867583"/>
                <a:ext cx="1544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24E0663C-42F4-E1DC-5144-46EB5A59FFD3}"/>
                  </a:ext>
                </a:extLst>
              </p14:cNvPr>
              <p14:cNvContentPartPr/>
              <p14:nvPr/>
            </p14:nvContentPartPr>
            <p14:xfrm>
              <a:off x="1135080" y="3952903"/>
              <a:ext cx="160200" cy="9396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24E0663C-42F4-E1DC-5144-46EB5A59FFD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128960" y="3946783"/>
                <a:ext cx="1724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8A237D61-D63E-AE73-54EE-182FF780AA35}"/>
                  </a:ext>
                </a:extLst>
              </p14:cNvPr>
              <p14:cNvContentPartPr/>
              <p14:nvPr/>
            </p14:nvContentPartPr>
            <p14:xfrm>
              <a:off x="1364400" y="3939223"/>
              <a:ext cx="106920" cy="1771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8A237D61-D63E-AE73-54EE-182FF780AA35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358280" y="3933103"/>
                <a:ext cx="1191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969A38FC-B882-CAF4-A0B6-0084D78E6AF7}"/>
                  </a:ext>
                </a:extLst>
              </p14:cNvPr>
              <p14:cNvContentPartPr/>
              <p14:nvPr/>
            </p14:nvContentPartPr>
            <p14:xfrm>
              <a:off x="619200" y="3816103"/>
              <a:ext cx="37800" cy="1461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969A38FC-B882-CAF4-A0B6-0084D78E6AF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13080" y="3809983"/>
                <a:ext cx="500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A6E5FDF3-4B6A-4C8F-786F-5FD33A31AEC6}"/>
                  </a:ext>
                </a:extLst>
              </p14:cNvPr>
              <p14:cNvContentPartPr/>
              <p14:nvPr/>
            </p14:nvContentPartPr>
            <p14:xfrm>
              <a:off x="655200" y="3848863"/>
              <a:ext cx="56160" cy="15804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A6E5FDF3-4B6A-4C8F-786F-5FD33A31AEC6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49080" y="3842743"/>
                <a:ext cx="684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9D34B87F-E338-3BC0-95AD-EC1A43D848C4}"/>
                  </a:ext>
                </a:extLst>
              </p14:cNvPr>
              <p14:cNvContentPartPr/>
              <p14:nvPr/>
            </p14:nvContentPartPr>
            <p14:xfrm>
              <a:off x="1575360" y="3730423"/>
              <a:ext cx="26280" cy="1231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9D34B87F-E338-3BC0-95AD-EC1A43D848C4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569240" y="3724303"/>
                <a:ext cx="38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C1D72DC5-7CC2-7CD5-4552-7B1480987071}"/>
                  </a:ext>
                </a:extLst>
              </p14:cNvPr>
              <p14:cNvContentPartPr/>
              <p14:nvPr/>
            </p14:nvContentPartPr>
            <p14:xfrm>
              <a:off x="1620000" y="3754903"/>
              <a:ext cx="34920" cy="10152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C1D72DC5-7CC2-7CD5-4552-7B1480987071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613880" y="3748783"/>
                <a:ext cx="471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CE124E3B-7425-7A78-4A86-35AB691ECFBA}"/>
                  </a:ext>
                </a:extLst>
              </p14:cNvPr>
              <p14:cNvContentPartPr/>
              <p14:nvPr/>
            </p14:nvContentPartPr>
            <p14:xfrm>
              <a:off x="4188960" y="5877463"/>
              <a:ext cx="224640" cy="5616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CE124E3B-7425-7A78-4A86-35AB691ECFBA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182840" y="5871343"/>
                <a:ext cx="2368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97D5B9C0-05FD-738C-A720-81107FBBAAA4}"/>
                  </a:ext>
                </a:extLst>
              </p14:cNvPr>
              <p14:cNvContentPartPr/>
              <p14:nvPr/>
            </p14:nvContentPartPr>
            <p14:xfrm>
              <a:off x="1533600" y="4355743"/>
              <a:ext cx="65160" cy="11160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97D5B9C0-05FD-738C-A720-81107FBBAAA4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527480" y="4349623"/>
                <a:ext cx="77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02D07A5E-527C-EA87-D0F2-33267B8C6860}"/>
                  </a:ext>
                </a:extLst>
              </p14:cNvPr>
              <p14:cNvContentPartPr/>
              <p14:nvPr/>
            </p14:nvContentPartPr>
            <p14:xfrm>
              <a:off x="1642320" y="4377703"/>
              <a:ext cx="89640" cy="241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02D07A5E-527C-EA87-D0F2-33267B8C6860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636200" y="4371583"/>
                <a:ext cx="1018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9068BBCF-74C6-F2FC-DB61-FCD6CF99BEC3}"/>
                  </a:ext>
                </a:extLst>
              </p14:cNvPr>
              <p14:cNvContentPartPr/>
              <p14:nvPr/>
            </p14:nvContentPartPr>
            <p14:xfrm>
              <a:off x="1776600" y="4307503"/>
              <a:ext cx="41760" cy="1152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9068BBCF-74C6-F2FC-DB61-FCD6CF99BEC3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770480" y="4301383"/>
                <a:ext cx="540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4294D792-DE6B-48C1-E881-5C199A216DC0}"/>
                  </a:ext>
                </a:extLst>
              </p14:cNvPr>
              <p14:cNvContentPartPr/>
              <p14:nvPr/>
            </p14:nvContentPartPr>
            <p14:xfrm>
              <a:off x="1854720" y="4279063"/>
              <a:ext cx="102240" cy="2030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4294D792-DE6B-48C1-E881-5C199A216DC0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848600" y="4272943"/>
                <a:ext cx="114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3181E0EE-064A-5B1B-2ADF-EDDF8998BA1B}"/>
                  </a:ext>
                </a:extLst>
              </p14:cNvPr>
              <p14:cNvContentPartPr/>
              <p14:nvPr/>
            </p14:nvContentPartPr>
            <p14:xfrm>
              <a:off x="1917000" y="4254223"/>
              <a:ext cx="131760" cy="1432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3181E0EE-064A-5B1B-2ADF-EDDF8998BA1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910880" y="4248103"/>
                <a:ext cx="144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D19F387A-DF8F-3B82-A2F7-F14A6376DE20}"/>
                  </a:ext>
                </a:extLst>
              </p14:cNvPr>
              <p14:cNvContentPartPr/>
              <p14:nvPr/>
            </p14:nvContentPartPr>
            <p14:xfrm>
              <a:off x="2045880" y="4226863"/>
              <a:ext cx="33480" cy="18288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D19F387A-DF8F-3B82-A2F7-F14A6376DE20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2039760" y="4220743"/>
                <a:ext cx="457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442E56AB-A870-34A7-3EBE-CF93BB62990D}"/>
                  </a:ext>
                </a:extLst>
              </p14:cNvPr>
              <p14:cNvContentPartPr/>
              <p14:nvPr/>
            </p14:nvContentPartPr>
            <p14:xfrm>
              <a:off x="1456560" y="4348543"/>
              <a:ext cx="105480" cy="1818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442E56AB-A870-34A7-3EBE-CF93BB62990D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450440" y="4342423"/>
                <a:ext cx="1177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1E7F4E8B-C361-C720-5FE4-D13C3379FF60}"/>
                  </a:ext>
                </a:extLst>
              </p14:cNvPr>
              <p14:cNvContentPartPr/>
              <p14:nvPr/>
            </p14:nvContentPartPr>
            <p14:xfrm>
              <a:off x="2128320" y="4316143"/>
              <a:ext cx="75960" cy="12672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1E7F4E8B-C361-C720-5FE4-D13C3379FF6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2122200" y="4310023"/>
                <a:ext cx="882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49CE5B6B-8565-D7AB-A055-301A607AF97D}"/>
                  </a:ext>
                </a:extLst>
              </p14:cNvPr>
              <p14:cNvContentPartPr/>
              <p14:nvPr/>
            </p14:nvContentPartPr>
            <p14:xfrm>
              <a:off x="2428560" y="4296343"/>
              <a:ext cx="100440" cy="367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49CE5B6B-8565-D7AB-A055-301A607AF97D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2422440" y="4290223"/>
                <a:ext cx="1126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4B8E15E8-B54A-30B9-F6CB-51F3D4E77C35}"/>
                  </a:ext>
                </a:extLst>
              </p14:cNvPr>
              <p14:cNvContentPartPr/>
              <p14:nvPr/>
            </p14:nvContentPartPr>
            <p14:xfrm>
              <a:off x="2451960" y="4367983"/>
              <a:ext cx="97200" cy="2052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4B8E15E8-B54A-30B9-F6CB-51F3D4E77C35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2445840" y="4361863"/>
                <a:ext cx="109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22F94B1E-EA9F-B366-DFB1-BC843E93CA17}"/>
                  </a:ext>
                </a:extLst>
              </p14:cNvPr>
              <p14:cNvContentPartPr/>
              <p14:nvPr/>
            </p14:nvContentPartPr>
            <p14:xfrm>
              <a:off x="2763720" y="4274743"/>
              <a:ext cx="12240" cy="11664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22F94B1E-EA9F-B366-DFB1-BC843E93CA17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2757600" y="4268623"/>
                <a:ext cx="24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17186916-0E9E-FBD3-AE96-F8557EF76B40}"/>
                  </a:ext>
                </a:extLst>
              </p14:cNvPr>
              <p14:cNvContentPartPr/>
              <p14:nvPr/>
            </p14:nvContentPartPr>
            <p14:xfrm>
              <a:off x="2847600" y="4236943"/>
              <a:ext cx="92520" cy="1310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17186916-0E9E-FBD3-AE96-F8557EF76B40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2841480" y="4230823"/>
                <a:ext cx="104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21B088A3-530A-46E4-35A7-88AF0CDEB2A2}"/>
                  </a:ext>
                </a:extLst>
              </p14:cNvPr>
              <p14:cNvContentPartPr/>
              <p14:nvPr/>
            </p14:nvContentPartPr>
            <p14:xfrm>
              <a:off x="2856240" y="4211023"/>
              <a:ext cx="97560" cy="1548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21B088A3-530A-46E4-35A7-88AF0CDEB2A2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2850120" y="4204903"/>
                <a:ext cx="1098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F2DB5399-196C-7409-14CC-9506D3DA9D99}"/>
                  </a:ext>
                </a:extLst>
              </p14:cNvPr>
              <p14:cNvContentPartPr/>
              <p14:nvPr/>
            </p14:nvContentPartPr>
            <p14:xfrm>
              <a:off x="3040200" y="4273303"/>
              <a:ext cx="143640" cy="208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F2DB5399-196C-7409-14CC-9506D3DA9D99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3034080" y="4267183"/>
                <a:ext cx="1558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D3D2660-B67E-08D9-7558-3A403721045A}"/>
                  </a:ext>
                </a:extLst>
              </p14:cNvPr>
              <p14:cNvContentPartPr/>
              <p14:nvPr/>
            </p14:nvContentPartPr>
            <p14:xfrm>
              <a:off x="3408840" y="4182583"/>
              <a:ext cx="76320" cy="14832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D3D2660-B67E-08D9-7558-3A403721045A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3402720" y="4176463"/>
                <a:ext cx="885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155F1F91-67A1-20EB-E1F1-9158735CB60F}"/>
                  </a:ext>
                </a:extLst>
              </p14:cNvPr>
              <p14:cNvContentPartPr/>
              <p14:nvPr/>
            </p14:nvContentPartPr>
            <p14:xfrm>
              <a:off x="3553920" y="4198063"/>
              <a:ext cx="71280" cy="9396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155F1F91-67A1-20EB-E1F1-9158735CB60F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3547800" y="4191943"/>
                <a:ext cx="835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B0FA9B70-D700-D1BB-1DAB-22074C27530F}"/>
                  </a:ext>
                </a:extLst>
              </p14:cNvPr>
              <p14:cNvContentPartPr/>
              <p14:nvPr/>
            </p14:nvContentPartPr>
            <p14:xfrm>
              <a:off x="3688560" y="4188703"/>
              <a:ext cx="75960" cy="11808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B0FA9B70-D700-D1BB-1DAB-22074C27530F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682440" y="4182583"/>
                <a:ext cx="882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FD2F4508-75FE-4095-8568-52393B7B16FA}"/>
                  </a:ext>
                </a:extLst>
              </p14:cNvPr>
              <p14:cNvContentPartPr/>
              <p14:nvPr/>
            </p14:nvContentPartPr>
            <p14:xfrm>
              <a:off x="3885120" y="4204183"/>
              <a:ext cx="75960" cy="12348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FD2F4508-75FE-4095-8568-52393B7B16FA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879000" y="4198063"/>
                <a:ext cx="882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228A2788-D58A-A11D-050D-77B624085B83}"/>
                  </a:ext>
                </a:extLst>
              </p14:cNvPr>
              <p14:cNvContentPartPr/>
              <p14:nvPr/>
            </p14:nvContentPartPr>
            <p14:xfrm>
              <a:off x="3908880" y="4154863"/>
              <a:ext cx="21960" cy="100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228A2788-D58A-A11D-050D-77B624085B8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902760" y="4148743"/>
                <a:ext cx="342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322D7C65-FA11-A684-BF3F-C5495D0DF64B}"/>
                  </a:ext>
                </a:extLst>
              </p14:cNvPr>
              <p14:cNvContentPartPr/>
              <p14:nvPr/>
            </p14:nvContentPartPr>
            <p14:xfrm>
              <a:off x="2129400" y="4628623"/>
              <a:ext cx="70200" cy="14112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322D7C65-FA11-A684-BF3F-C5495D0DF64B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2123280" y="4622503"/>
                <a:ext cx="824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0F32F77-CC7C-4A88-2EB5-747395C330E3}"/>
                  </a:ext>
                </a:extLst>
              </p14:cNvPr>
              <p14:cNvContentPartPr/>
              <p14:nvPr/>
            </p14:nvContentPartPr>
            <p14:xfrm>
              <a:off x="2441880" y="4631503"/>
              <a:ext cx="87480" cy="2088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0F32F77-CC7C-4A88-2EB5-747395C330E3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435760" y="4625383"/>
                <a:ext cx="99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FFC3E97E-6094-6B15-8810-B5EBCF0AD0AF}"/>
                  </a:ext>
                </a:extLst>
              </p14:cNvPr>
              <p14:cNvContentPartPr/>
              <p14:nvPr/>
            </p14:nvContentPartPr>
            <p14:xfrm>
              <a:off x="2447640" y="4690543"/>
              <a:ext cx="96120" cy="468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FFC3E97E-6094-6B15-8810-B5EBCF0AD0AF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441520" y="4684423"/>
                <a:ext cx="1083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0196E9F6-AD98-17E7-9E55-C10E61E2CBB6}"/>
                  </a:ext>
                </a:extLst>
              </p14:cNvPr>
              <p14:cNvContentPartPr/>
              <p14:nvPr/>
            </p14:nvContentPartPr>
            <p14:xfrm>
              <a:off x="2718720" y="4561303"/>
              <a:ext cx="90360" cy="15336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0196E9F6-AD98-17E7-9E55-C10E61E2CBB6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712600" y="4555183"/>
                <a:ext cx="1026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AD2E6390-E4B2-471F-C03A-06E8574EFE79}"/>
                  </a:ext>
                </a:extLst>
              </p14:cNvPr>
              <p14:cNvContentPartPr/>
              <p14:nvPr/>
            </p14:nvContentPartPr>
            <p14:xfrm>
              <a:off x="2901960" y="4580383"/>
              <a:ext cx="74520" cy="975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AD2E6390-E4B2-471F-C03A-06E8574EFE79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895840" y="4574263"/>
                <a:ext cx="867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EBFECE4E-3961-7449-4F4E-743BE302266C}"/>
                  </a:ext>
                </a:extLst>
              </p14:cNvPr>
              <p14:cNvContentPartPr/>
              <p14:nvPr/>
            </p14:nvContentPartPr>
            <p14:xfrm>
              <a:off x="3148920" y="4617463"/>
              <a:ext cx="101520" cy="133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EBFECE4E-3961-7449-4F4E-743BE302266C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3142800" y="4611343"/>
                <a:ext cx="113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F1CC2A41-B6C2-5D21-8178-02AC91144119}"/>
                  </a:ext>
                </a:extLst>
              </p14:cNvPr>
              <p14:cNvContentPartPr/>
              <p14:nvPr/>
            </p14:nvContentPartPr>
            <p14:xfrm>
              <a:off x="3424320" y="4504063"/>
              <a:ext cx="38880" cy="12564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F1CC2A41-B6C2-5D21-8178-02AC91144119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418200" y="4497943"/>
                <a:ext cx="511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A3527730-1C10-B556-5C3E-22B64767BA5A}"/>
                  </a:ext>
                </a:extLst>
              </p14:cNvPr>
              <p14:cNvContentPartPr/>
              <p14:nvPr/>
            </p14:nvContentPartPr>
            <p14:xfrm>
              <a:off x="3470400" y="4517383"/>
              <a:ext cx="146880" cy="1303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A3527730-1C10-B556-5C3E-22B64767BA5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464280" y="4511263"/>
                <a:ext cx="1591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48C61EF8-BE87-A39D-934A-BD284CB2B355}"/>
                  </a:ext>
                </a:extLst>
              </p14:cNvPr>
              <p14:cNvContentPartPr/>
              <p14:nvPr/>
            </p14:nvContentPartPr>
            <p14:xfrm>
              <a:off x="3679920" y="4514503"/>
              <a:ext cx="63360" cy="11592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48C61EF8-BE87-A39D-934A-BD284CB2B355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673800" y="4508383"/>
                <a:ext cx="756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092662BE-9E08-BCF4-E7BA-3F86FC891730}"/>
                  </a:ext>
                </a:extLst>
              </p14:cNvPr>
              <p14:cNvContentPartPr/>
              <p14:nvPr/>
            </p14:nvContentPartPr>
            <p14:xfrm>
              <a:off x="3851640" y="4470943"/>
              <a:ext cx="35640" cy="16956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092662BE-9E08-BCF4-E7BA-3F86FC891730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845520" y="4464823"/>
                <a:ext cx="478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89B2C8B7-DE71-BBAD-E75B-87ACB7DECA34}"/>
                  </a:ext>
                </a:extLst>
              </p14:cNvPr>
              <p14:cNvContentPartPr/>
              <p14:nvPr/>
            </p14:nvContentPartPr>
            <p14:xfrm>
              <a:off x="2064240" y="4565623"/>
              <a:ext cx="35640" cy="25920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89B2C8B7-DE71-BBAD-E75B-87ACB7DECA3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2058120" y="4559503"/>
                <a:ext cx="47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E42D58A2-0F75-5621-B846-7B8D3D6CF858}"/>
                  </a:ext>
                </a:extLst>
              </p14:cNvPr>
              <p14:cNvContentPartPr/>
              <p14:nvPr/>
            </p14:nvContentPartPr>
            <p14:xfrm>
              <a:off x="1880640" y="4378783"/>
              <a:ext cx="2128680" cy="51300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E42D58A2-0F75-5621-B846-7B8D3D6CF858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874520" y="4372663"/>
                <a:ext cx="214092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71C38948-8B3E-E850-16E3-F89C7173BBBB}"/>
                  </a:ext>
                </a:extLst>
              </p14:cNvPr>
              <p14:cNvContentPartPr/>
              <p14:nvPr/>
            </p14:nvContentPartPr>
            <p14:xfrm>
              <a:off x="1582200" y="4724023"/>
              <a:ext cx="225720" cy="2700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71C38948-8B3E-E850-16E3-F89C7173BBBB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576080" y="4717903"/>
                <a:ext cx="2379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6910650-4CC0-97E4-B0B4-8771B43941FA}"/>
                  </a:ext>
                </a:extLst>
              </p14:cNvPr>
              <p14:cNvContentPartPr/>
              <p14:nvPr/>
            </p14:nvContentPartPr>
            <p14:xfrm>
              <a:off x="1841760" y="4655983"/>
              <a:ext cx="75600" cy="16992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6910650-4CC0-97E4-B0B4-8771B43941FA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835640" y="4649863"/>
                <a:ext cx="878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B68F7A6F-A163-784A-96E0-7922E13A73AE}"/>
                  </a:ext>
                </a:extLst>
              </p14:cNvPr>
              <p14:cNvContentPartPr/>
              <p14:nvPr/>
            </p14:nvContentPartPr>
            <p14:xfrm>
              <a:off x="3446640" y="4677583"/>
              <a:ext cx="232200" cy="4212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B68F7A6F-A163-784A-96E0-7922E13A73AE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3440520" y="4671463"/>
                <a:ext cx="244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7064AD24-C9A6-52D7-6F5A-27AE8D1D6AA2}"/>
                  </a:ext>
                </a:extLst>
              </p14:cNvPr>
              <p14:cNvContentPartPr/>
              <p14:nvPr/>
            </p14:nvContentPartPr>
            <p14:xfrm>
              <a:off x="865440" y="5326303"/>
              <a:ext cx="94680" cy="2034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7064AD24-C9A6-52D7-6F5A-27AE8D1D6AA2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859320" y="5320183"/>
                <a:ext cx="1069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7AC3B457-C2EF-99DD-DB7D-3AF62BDC51B8}"/>
                  </a:ext>
                </a:extLst>
              </p14:cNvPr>
              <p14:cNvContentPartPr/>
              <p14:nvPr/>
            </p14:nvContentPartPr>
            <p14:xfrm>
              <a:off x="1041840" y="5400823"/>
              <a:ext cx="92880" cy="7704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7AC3B457-C2EF-99DD-DB7D-3AF62BDC51B8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035720" y="5394703"/>
                <a:ext cx="105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7C47DBE2-51D1-C56F-8C85-01EEEF3D3D3B}"/>
                  </a:ext>
                </a:extLst>
              </p14:cNvPr>
              <p14:cNvContentPartPr/>
              <p14:nvPr/>
            </p14:nvContentPartPr>
            <p14:xfrm>
              <a:off x="1275120" y="5218663"/>
              <a:ext cx="103680" cy="14292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7C47DBE2-51D1-C56F-8C85-01EEEF3D3D3B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269000" y="5212543"/>
                <a:ext cx="1159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39201EF9-BD5B-7326-3BB2-C9F6D57E9887}"/>
                  </a:ext>
                </a:extLst>
              </p14:cNvPr>
              <p14:cNvContentPartPr/>
              <p14:nvPr/>
            </p14:nvContentPartPr>
            <p14:xfrm>
              <a:off x="1250280" y="5375263"/>
              <a:ext cx="194040" cy="6696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39201EF9-BD5B-7326-3BB2-C9F6D57E9887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244160" y="5369143"/>
                <a:ext cx="2062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68BB9FA5-A7D6-421D-99B1-5F3AB222D34C}"/>
                  </a:ext>
                </a:extLst>
              </p14:cNvPr>
              <p14:cNvContentPartPr/>
              <p14:nvPr/>
            </p14:nvContentPartPr>
            <p14:xfrm>
              <a:off x="1251000" y="5498743"/>
              <a:ext cx="134280" cy="20808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68BB9FA5-A7D6-421D-99B1-5F3AB222D34C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244880" y="5492623"/>
                <a:ext cx="1465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34BF9F42-1920-683F-600F-384D368A4142}"/>
                  </a:ext>
                </a:extLst>
              </p14:cNvPr>
              <p14:cNvContentPartPr/>
              <p14:nvPr/>
            </p14:nvContentPartPr>
            <p14:xfrm>
              <a:off x="1477440" y="5178703"/>
              <a:ext cx="78840" cy="46296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34BF9F42-1920-683F-600F-384D368A4142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471320" y="5172583"/>
                <a:ext cx="9108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28D4A53F-6AC7-DC5F-ED6B-FE2BCBAC3843}"/>
                  </a:ext>
                </a:extLst>
              </p14:cNvPr>
              <p14:cNvContentPartPr/>
              <p14:nvPr/>
            </p14:nvContentPartPr>
            <p14:xfrm>
              <a:off x="795600" y="5229103"/>
              <a:ext cx="39600" cy="8820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28D4A53F-6AC7-DC5F-ED6B-FE2BCBAC3843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789480" y="5222983"/>
                <a:ext cx="518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A1FA1A04-2137-E00C-1601-DF18C1A3780D}"/>
                  </a:ext>
                </a:extLst>
              </p14:cNvPr>
              <p14:cNvContentPartPr/>
              <p14:nvPr/>
            </p14:nvContentPartPr>
            <p14:xfrm>
              <a:off x="1539000" y="5113543"/>
              <a:ext cx="46800" cy="11520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A1FA1A04-2137-E00C-1601-DF18C1A3780D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532880" y="5107423"/>
                <a:ext cx="59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DE98F75D-1F9E-9C61-709A-563834E48069}"/>
                  </a:ext>
                </a:extLst>
              </p14:cNvPr>
              <p14:cNvContentPartPr/>
              <p14:nvPr/>
            </p14:nvContentPartPr>
            <p14:xfrm>
              <a:off x="1757880" y="5330983"/>
              <a:ext cx="144720" cy="3348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DE98F75D-1F9E-9C61-709A-563834E48069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751760" y="5324863"/>
                <a:ext cx="156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4F1DABC5-4BF5-0677-DD9B-9F7D5BA0FEC1}"/>
                  </a:ext>
                </a:extLst>
              </p14:cNvPr>
              <p14:cNvContentPartPr/>
              <p14:nvPr/>
            </p14:nvContentPartPr>
            <p14:xfrm>
              <a:off x="1892520" y="5260783"/>
              <a:ext cx="67680" cy="17748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4F1DABC5-4BF5-0677-DD9B-9F7D5BA0FEC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886400" y="5254663"/>
                <a:ext cx="799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F7165E65-37C5-C76B-A962-ED0E7B4A53E4}"/>
                  </a:ext>
                </a:extLst>
              </p14:cNvPr>
              <p14:cNvContentPartPr/>
              <p14:nvPr/>
            </p14:nvContentPartPr>
            <p14:xfrm>
              <a:off x="2256840" y="5180503"/>
              <a:ext cx="71640" cy="21024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F7165E65-37C5-C76B-A962-ED0E7B4A53E4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2250720" y="5174383"/>
                <a:ext cx="838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0F6A6C97-25E7-F863-2B8C-2B24CB8EFDB5}"/>
                  </a:ext>
                </a:extLst>
              </p14:cNvPr>
              <p14:cNvContentPartPr/>
              <p14:nvPr/>
            </p14:nvContentPartPr>
            <p14:xfrm>
              <a:off x="2429280" y="5267983"/>
              <a:ext cx="72000" cy="1875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0F6A6C97-25E7-F863-2B8C-2B24CB8EFDB5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2423160" y="5261863"/>
                <a:ext cx="842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0272364A-98B6-2EBE-D6BC-66089368F37A}"/>
                  </a:ext>
                </a:extLst>
              </p14:cNvPr>
              <p14:cNvContentPartPr/>
              <p14:nvPr/>
            </p14:nvContentPartPr>
            <p14:xfrm>
              <a:off x="2314440" y="5574703"/>
              <a:ext cx="69120" cy="1962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0272364A-98B6-2EBE-D6BC-66089368F37A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2308320" y="5568583"/>
                <a:ext cx="813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20948E35-099F-C4A4-8429-85654C1D9C04}"/>
                  </a:ext>
                </a:extLst>
              </p14:cNvPr>
              <p14:cNvContentPartPr/>
              <p14:nvPr/>
            </p14:nvContentPartPr>
            <p14:xfrm>
              <a:off x="2463120" y="5645623"/>
              <a:ext cx="52920" cy="15696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20948E35-099F-C4A4-8429-85654C1D9C04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2457000" y="5639503"/>
                <a:ext cx="651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860B340B-1357-4205-5A0E-799B1D2E7264}"/>
                  </a:ext>
                </a:extLst>
              </p14:cNvPr>
              <p14:cNvContentPartPr/>
              <p14:nvPr/>
            </p14:nvContentPartPr>
            <p14:xfrm>
              <a:off x="2712960" y="5266183"/>
              <a:ext cx="75960" cy="2592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860B340B-1357-4205-5A0E-799B1D2E7264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706840" y="5260063"/>
                <a:ext cx="88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F6764842-2760-E768-CA80-0BF5EDE8F4DD}"/>
                  </a:ext>
                </a:extLst>
              </p14:cNvPr>
              <p14:cNvContentPartPr/>
              <p14:nvPr/>
            </p14:nvContentPartPr>
            <p14:xfrm>
              <a:off x="2882880" y="5167543"/>
              <a:ext cx="51480" cy="16560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F6764842-2760-E768-CA80-0BF5EDE8F4DD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2876760" y="5161423"/>
                <a:ext cx="637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E22136F5-807F-73CA-3CBC-D668E89DDEE1}"/>
                  </a:ext>
                </a:extLst>
              </p14:cNvPr>
              <p14:cNvContentPartPr/>
              <p14:nvPr/>
            </p14:nvContentPartPr>
            <p14:xfrm>
              <a:off x="2982240" y="5158183"/>
              <a:ext cx="213840" cy="14184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E22136F5-807F-73CA-3CBC-D668E89DDEE1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2976120" y="5152063"/>
                <a:ext cx="226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993FAF92-181A-8AB6-9036-DC88A1FC81E6}"/>
                  </a:ext>
                </a:extLst>
              </p14:cNvPr>
              <p14:cNvContentPartPr/>
              <p14:nvPr/>
            </p14:nvContentPartPr>
            <p14:xfrm>
              <a:off x="3274200" y="5071783"/>
              <a:ext cx="54360" cy="21708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993FAF92-181A-8AB6-9036-DC88A1FC81E6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268080" y="5065663"/>
                <a:ext cx="666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7AD79D05-0AC9-6B0C-09AA-A621F76FD2A0}"/>
                  </a:ext>
                </a:extLst>
              </p14:cNvPr>
              <p14:cNvContentPartPr/>
              <p14:nvPr/>
            </p14:nvContentPartPr>
            <p14:xfrm>
              <a:off x="3509280" y="5187343"/>
              <a:ext cx="146880" cy="10944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7AD79D05-0AC9-6B0C-09AA-A621F76FD2A0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3503160" y="5181223"/>
                <a:ext cx="1591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4C38E444-647F-6AA8-C9F3-CDFD52C9538D}"/>
                  </a:ext>
                </a:extLst>
              </p14:cNvPr>
              <p14:cNvContentPartPr/>
              <p14:nvPr/>
            </p14:nvContentPartPr>
            <p14:xfrm>
              <a:off x="3853080" y="5078983"/>
              <a:ext cx="92160" cy="16776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4C38E444-647F-6AA8-C9F3-CDFD52C9538D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3846960" y="5072863"/>
                <a:ext cx="1044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CA84EDE5-7625-65D1-ABD8-5977B4F7A4F3}"/>
                  </a:ext>
                </a:extLst>
              </p14:cNvPr>
              <p14:cNvContentPartPr/>
              <p14:nvPr/>
            </p14:nvContentPartPr>
            <p14:xfrm>
              <a:off x="3867840" y="5041903"/>
              <a:ext cx="296280" cy="12816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CA84EDE5-7625-65D1-ABD8-5977B4F7A4F3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3861720" y="5035783"/>
                <a:ext cx="3085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0E23321A-E7E3-1E18-79B0-FF14B2655A0D}"/>
                  </a:ext>
                </a:extLst>
              </p14:cNvPr>
              <p14:cNvContentPartPr/>
              <p14:nvPr/>
            </p14:nvContentPartPr>
            <p14:xfrm>
              <a:off x="3232440" y="5544103"/>
              <a:ext cx="132120" cy="3060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0E23321A-E7E3-1E18-79B0-FF14B2655A0D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226320" y="5537983"/>
                <a:ext cx="1443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DFEE99D1-8092-1C74-88B3-CB4C72756C13}"/>
                  </a:ext>
                </a:extLst>
              </p14:cNvPr>
              <p14:cNvContentPartPr/>
              <p14:nvPr/>
            </p14:nvContentPartPr>
            <p14:xfrm>
              <a:off x="3263400" y="5599183"/>
              <a:ext cx="133920" cy="1512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DFEE99D1-8092-1C74-88B3-CB4C72756C13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3257280" y="5593063"/>
                <a:ext cx="1461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D9F9D2AA-F82F-4169-3FEE-761FA489DDAA}"/>
                  </a:ext>
                </a:extLst>
              </p14:cNvPr>
              <p14:cNvContentPartPr/>
              <p14:nvPr/>
            </p14:nvContentPartPr>
            <p14:xfrm>
              <a:off x="3519000" y="5434303"/>
              <a:ext cx="91080" cy="18288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D9F9D2AA-F82F-4169-3FEE-761FA489DDAA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512880" y="5428183"/>
                <a:ext cx="1033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4336BBEC-3606-AA15-1B7C-B96ABC94DE2B}"/>
                  </a:ext>
                </a:extLst>
              </p14:cNvPr>
              <p14:cNvContentPartPr/>
              <p14:nvPr/>
            </p14:nvContentPartPr>
            <p14:xfrm>
              <a:off x="3675600" y="5432143"/>
              <a:ext cx="55080" cy="10728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4336BBEC-3606-AA15-1B7C-B96ABC94DE2B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3669480" y="5426023"/>
                <a:ext cx="67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4E0ABB5F-2085-4C21-685F-D5E664F79721}"/>
                  </a:ext>
                </a:extLst>
              </p14:cNvPr>
              <p14:cNvContentPartPr/>
              <p14:nvPr/>
            </p14:nvContentPartPr>
            <p14:xfrm>
              <a:off x="3962880" y="5391103"/>
              <a:ext cx="5760" cy="12960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4E0ABB5F-2085-4C21-685F-D5E664F79721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3956760" y="5384983"/>
                <a:ext cx="18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BBA91DE0-9F4A-F761-6F87-AB9B485BF60D}"/>
                  </a:ext>
                </a:extLst>
              </p14:cNvPr>
              <p14:cNvContentPartPr/>
              <p14:nvPr/>
            </p14:nvContentPartPr>
            <p14:xfrm>
              <a:off x="3920760" y="5374183"/>
              <a:ext cx="210600" cy="13104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BBA91DE0-9F4A-F761-6F87-AB9B485BF60D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3914640" y="5368063"/>
                <a:ext cx="222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E9D6BD5B-3AC6-8565-573D-60F2FA94C464}"/>
                  </a:ext>
                </a:extLst>
              </p14:cNvPr>
              <p14:cNvContentPartPr/>
              <p14:nvPr/>
            </p14:nvContentPartPr>
            <p14:xfrm>
              <a:off x="4175640" y="5377423"/>
              <a:ext cx="81000" cy="9252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E9D6BD5B-3AC6-8565-573D-60F2FA94C464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4169520" y="5371303"/>
                <a:ext cx="932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7DA32F24-9DF3-AD51-3CF0-8FD1C34891D4}"/>
                  </a:ext>
                </a:extLst>
              </p14:cNvPr>
              <p14:cNvContentPartPr/>
              <p14:nvPr/>
            </p14:nvContentPartPr>
            <p14:xfrm>
              <a:off x="4293000" y="5348263"/>
              <a:ext cx="146520" cy="9396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7DA32F24-9DF3-AD51-3CF0-8FD1C34891D4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4286880" y="5342143"/>
                <a:ext cx="1587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6384D25-6885-4EB7-7C72-98039184252C}"/>
                  </a:ext>
                </a:extLst>
              </p14:cNvPr>
              <p14:cNvContentPartPr/>
              <p14:nvPr/>
            </p14:nvContentPartPr>
            <p14:xfrm>
              <a:off x="4447800" y="5240263"/>
              <a:ext cx="24120" cy="1548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6384D25-6885-4EB7-7C72-98039184252C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4441680" y="5234143"/>
                <a:ext cx="36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750FD264-1922-FD13-7896-FCCB926B58C5}"/>
                  </a:ext>
                </a:extLst>
              </p14:cNvPr>
              <p14:cNvContentPartPr/>
              <p14:nvPr/>
            </p14:nvContentPartPr>
            <p14:xfrm>
              <a:off x="2532600" y="6044503"/>
              <a:ext cx="92880" cy="4968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750FD264-1922-FD13-7896-FCCB926B58C5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526480" y="6038383"/>
                <a:ext cx="1051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CA8B8B39-B86E-1F07-1476-E69C96FA6B41}"/>
                  </a:ext>
                </a:extLst>
              </p14:cNvPr>
              <p14:cNvContentPartPr/>
              <p14:nvPr/>
            </p14:nvContentPartPr>
            <p14:xfrm>
              <a:off x="2652480" y="6017143"/>
              <a:ext cx="10800" cy="16236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CA8B8B39-B86E-1F07-1476-E69C96FA6B41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646360" y="6011023"/>
                <a:ext cx="230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62B41BE4-BC7C-30CC-91C5-9A637DE2CD34}"/>
                  </a:ext>
                </a:extLst>
              </p14:cNvPr>
              <p14:cNvContentPartPr/>
              <p14:nvPr/>
            </p14:nvContentPartPr>
            <p14:xfrm>
              <a:off x="3259440" y="5933263"/>
              <a:ext cx="123480" cy="7704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62B41BE4-BC7C-30CC-91C5-9A637DE2CD34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3253320" y="5927143"/>
                <a:ext cx="1357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2527D56B-794D-29E4-E669-DDD4658D591A}"/>
                  </a:ext>
                </a:extLst>
              </p14:cNvPr>
              <p14:cNvContentPartPr/>
              <p14:nvPr/>
            </p14:nvContentPartPr>
            <p14:xfrm>
              <a:off x="3524760" y="5859103"/>
              <a:ext cx="113400" cy="15048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2527D56B-794D-29E4-E669-DDD4658D591A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3518640" y="5852983"/>
                <a:ext cx="1256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F3A99DAA-54B3-0E5E-D980-A10299B17F93}"/>
                  </a:ext>
                </a:extLst>
              </p14:cNvPr>
              <p14:cNvContentPartPr/>
              <p14:nvPr/>
            </p14:nvContentPartPr>
            <p14:xfrm>
              <a:off x="3706200" y="5860183"/>
              <a:ext cx="70200" cy="11412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F3A99DAA-54B3-0E5E-D980-A10299B17F93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3700080" y="5854063"/>
                <a:ext cx="824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AC78027C-CE73-24EB-FB0A-7C466A084ABB}"/>
                  </a:ext>
                </a:extLst>
              </p14:cNvPr>
              <p14:cNvContentPartPr/>
              <p14:nvPr/>
            </p14:nvContentPartPr>
            <p14:xfrm>
              <a:off x="3696840" y="5814823"/>
              <a:ext cx="77040" cy="2160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AC78027C-CE73-24EB-FB0A-7C466A084ABB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3690720" y="5808703"/>
                <a:ext cx="892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48E1454F-E936-AB9A-758C-D176DFC338C9}"/>
                  </a:ext>
                </a:extLst>
              </p14:cNvPr>
              <p14:cNvContentPartPr/>
              <p14:nvPr/>
            </p14:nvContentPartPr>
            <p14:xfrm>
              <a:off x="2409120" y="6037663"/>
              <a:ext cx="83520" cy="29268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48E1454F-E936-AB9A-758C-D176DFC338C9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2403000" y="6031543"/>
                <a:ext cx="957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6465FDB1-8110-0A62-D005-659959F53E45}"/>
                  </a:ext>
                </a:extLst>
              </p14:cNvPr>
              <p14:cNvContentPartPr/>
              <p14:nvPr/>
            </p14:nvContentPartPr>
            <p14:xfrm>
              <a:off x="2420640" y="5509183"/>
              <a:ext cx="2252880" cy="81180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6465FDB1-8110-0A62-D005-659959F53E45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414520" y="5503063"/>
                <a:ext cx="2265120" cy="8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839F6AE1-F6BA-02EE-034C-AD0E68E1C1FD}"/>
                  </a:ext>
                </a:extLst>
              </p14:cNvPr>
              <p14:cNvContentPartPr/>
              <p14:nvPr/>
            </p14:nvContentPartPr>
            <p14:xfrm>
              <a:off x="2022840" y="6218023"/>
              <a:ext cx="139680" cy="6372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839F6AE1-F6BA-02EE-034C-AD0E68E1C1FD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2016720" y="6211903"/>
                <a:ext cx="1519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EA2C231D-D03B-9A74-1822-8C593BF95C44}"/>
                  </a:ext>
                </a:extLst>
              </p14:cNvPr>
              <p14:cNvContentPartPr/>
              <p14:nvPr/>
            </p14:nvContentPartPr>
            <p14:xfrm>
              <a:off x="2140560" y="6146743"/>
              <a:ext cx="91440" cy="17604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EA2C231D-D03B-9A74-1822-8C593BF95C44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2134440" y="6140623"/>
                <a:ext cx="1036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DE4E96AA-63E6-8188-EA9C-B66596861D90}"/>
                  </a:ext>
                </a:extLst>
              </p14:cNvPr>
              <p14:cNvContentPartPr/>
              <p14:nvPr/>
            </p14:nvContentPartPr>
            <p14:xfrm>
              <a:off x="895680" y="6340783"/>
              <a:ext cx="133560" cy="20880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DE4E96AA-63E6-8188-EA9C-B66596861D90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889560" y="6334663"/>
                <a:ext cx="145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E412BA46-2985-EAD4-D04A-721E9A0E99BB}"/>
                  </a:ext>
                </a:extLst>
              </p14:cNvPr>
              <p14:cNvContentPartPr/>
              <p14:nvPr/>
            </p14:nvContentPartPr>
            <p14:xfrm>
              <a:off x="1054440" y="6319183"/>
              <a:ext cx="110880" cy="17280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E412BA46-2985-EAD4-D04A-721E9A0E99BB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048320" y="6313063"/>
                <a:ext cx="1231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298F00BB-1624-9C8E-D437-4A6FB043A016}"/>
                  </a:ext>
                </a:extLst>
              </p14:cNvPr>
              <p14:cNvContentPartPr/>
              <p14:nvPr/>
            </p14:nvContentPartPr>
            <p14:xfrm>
              <a:off x="1235160" y="6362023"/>
              <a:ext cx="69120" cy="4032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298F00BB-1624-9C8E-D437-4A6FB043A016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229040" y="6355903"/>
                <a:ext cx="813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250A1ECB-76F8-5431-20C1-38ACFF4A649E}"/>
                  </a:ext>
                </a:extLst>
              </p14:cNvPr>
              <p14:cNvContentPartPr/>
              <p14:nvPr/>
            </p14:nvContentPartPr>
            <p14:xfrm>
              <a:off x="1327320" y="6197503"/>
              <a:ext cx="98280" cy="25056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250A1ECB-76F8-5431-20C1-38ACFF4A649E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321200" y="6191383"/>
                <a:ext cx="1105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5754BA81-5126-1467-C242-6EAB33D4DA59}"/>
                  </a:ext>
                </a:extLst>
              </p14:cNvPr>
              <p14:cNvContentPartPr/>
              <p14:nvPr/>
            </p14:nvContentPartPr>
            <p14:xfrm>
              <a:off x="1408680" y="6254383"/>
              <a:ext cx="329400" cy="18036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5754BA81-5126-1467-C242-6EAB33D4DA59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402560" y="6248263"/>
                <a:ext cx="3416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D2A07477-1F24-1CD8-1573-E5B98D9D29AF}"/>
                  </a:ext>
                </a:extLst>
              </p14:cNvPr>
              <p14:cNvContentPartPr/>
              <p14:nvPr/>
            </p14:nvContentPartPr>
            <p14:xfrm>
              <a:off x="3975120" y="5789623"/>
              <a:ext cx="18360" cy="12564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D2A07477-1F24-1CD8-1573-E5B98D9D29AF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3969000" y="5783503"/>
                <a:ext cx="306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EF514868-4B8E-5894-70E6-1966D77B1002}"/>
                  </a:ext>
                </a:extLst>
              </p14:cNvPr>
              <p14:cNvContentPartPr/>
              <p14:nvPr/>
            </p14:nvContentPartPr>
            <p14:xfrm>
              <a:off x="3939120" y="5696383"/>
              <a:ext cx="241920" cy="17928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EF514868-4B8E-5894-70E6-1966D77B1002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3933000" y="5690263"/>
                <a:ext cx="2541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96EDA73F-06B4-6954-21AF-B46C1FA7E2F8}"/>
                  </a:ext>
                </a:extLst>
              </p14:cNvPr>
              <p14:cNvContentPartPr/>
              <p14:nvPr/>
            </p14:nvContentPartPr>
            <p14:xfrm>
              <a:off x="4230000" y="5705023"/>
              <a:ext cx="66960" cy="12096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96EDA73F-06B4-6954-21AF-B46C1FA7E2F8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4223880" y="5698903"/>
                <a:ext cx="792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126DF372-BFEE-0D2D-95A6-3C205C849B0C}"/>
                  </a:ext>
                </a:extLst>
              </p14:cNvPr>
              <p14:cNvContentPartPr/>
              <p14:nvPr/>
            </p14:nvContentPartPr>
            <p14:xfrm>
              <a:off x="4335840" y="5667583"/>
              <a:ext cx="174960" cy="16020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126DF372-BFEE-0D2D-95A6-3C205C849B0C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4329720" y="5661463"/>
                <a:ext cx="1872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8EE478C1-DD07-F78D-0F0F-01F919017428}"/>
                  </a:ext>
                </a:extLst>
              </p14:cNvPr>
              <p14:cNvContentPartPr/>
              <p14:nvPr/>
            </p14:nvContentPartPr>
            <p14:xfrm>
              <a:off x="4462200" y="5597743"/>
              <a:ext cx="17640" cy="1116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8EE478C1-DD07-F78D-0F0F-01F919017428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4456080" y="5591623"/>
                <a:ext cx="29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A942D1BB-318E-6A69-1B09-C30D960F7376}"/>
                  </a:ext>
                </a:extLst>
              </p14:cNvPr>
              <p14:cNvContentPartPr/>
              <p14:nvPr/>
            </p14:nvContentPartPr>
            <p14:xfrm>
              <a:off x="2520000" y="6072583"/>
              <a:ext cx="95760" cy="4968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A942D1BB-318E-6A69-1B09-C30D960F7376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2513880" y="6066463"/>
                <a:ext cx="108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E02E768E-5A12-06A7-D282-03B8605B682A}"/>
                  </a:ext>
                </a:extLst>
              </p14:cNvPr>
              <p14:cNvContentPartPr/>
              <p14:nvPr/>
            </p14:nvContentPartPr>
            <p14:xfrm>
              <a:off x="2622960" y="6036943"/>
              <a:ext cx="7920" cy="18252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E02E768E-5A12-06A7-D282-03B8605B682A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2616840" y="6030823"/>
                <a:ext cx="201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04DF53AE-46DF-9BAC-3BAE-6DE6B050B9BF}"/>
                  </a:ext>
                </a:extLst>
              </p14:cNvPr>
              <p14:cNvContentPartPr/>
              <p14:nvPr/>
            </p14:nvContentPartPr>
            <p14:xfrm>
              <a:off x="707760" y="6086263"/>
              <a:ext cx="667080" cy="66816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04DF53AE-46DF-9BAC-3BAE-6DE6B050B9BF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701640" y="6080143"/>
                <a:ext cx="67932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023950E2-BE93-B03D-1251-5C1CCDE388C7}"/>
                  </a:ext>
                </a:extLst>
              </p14:cNvPr>
              <p14:cNvContentPartPr/>
              <p14:nvPr/>
            </p14:nvContentPartPr>
            <p14:xfrm>
              <a:off x="546840" y="4542583"/>
              <a:ext cx="705240" cy="47376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023950E2-BE93-B03D-1251-5C1CCDE388C7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540720" y="4536463"/>
                <a:ext cx="71748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04CF4632-166A-3D13-0C12-04E5670A6D88}"/>
                  </a:ext>
                </a:extLst>
              </p14:cNvPr>
              <p14:cNvContentPartPr/>
              <p14:nvPr/>
            </p14:nvContentPartPr>
            <p14:xfrm>
              <a:off x="1332360" y="4557703"/>
              <a:ext cx="261360" cy="17100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04CF4632-166A-3D13-0C12-04E5670A6D88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326240" y="4551583"/>
                <a:ext cx="27360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5" name="Gruppieren 424">
            <a:extLst>
              <a:ext uri="{FF2B5EF4-FFF2-40B4-BE49-F238E27FC236}">
                <a16:creationId xmlns:a16="http://schemas.microsoft.com/office/drawing/2014/main" id="{43ED84F6-FE90-24EA-6564-1F875D85B32A}"/>
              </a:ext>
            </a:extLst>
          </p:cNvPr>
          <p:cNvGrpSpPr/>
          <p:nvPr/>
        </p:nvGrpSpPr>
        <p:grpSpPr>
          <a:xfrm>
            <a:off x="8773560" y="3473383"/>
            <a:ext cx="1305000" cy="232560"/>
            <a:chOff x="8773560" y="3473383"/>
            <a:chExt cx="130500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A7FF20A2-3C53-2C1E-4BF8-CC00C8FCFC26}"/>
                    </a:ext>
                  </a:extLst>
                </p14:cNvPr>
                <p14:cNvContentPartPr/>
                <p14:nvPr/>
              </p14:nvContentPartPr>
              <p14:xfrm>
                <a:off x="9585720" y="3473383"/>
                <a:ext cx="492840" cy="334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A7FF20A2-3C53-2C1E-4BF8-CC00C8FCFC2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579600" y="3467263"/>
                  <a:ext cx="505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67F1702-7E44-76EF-D2D1-00157D408EFA}"/>
                    </a:ext>
                  </a:extLst>
                </p14:cNvPr>
                <p14:cNvContentPartPr/>
                <p14:nvPr/>
              </p14:nvContentPartPr>
              <p14:xfrm>
                <a:off x="9278280" y="3553303"/>
                <a:ext cx="117000" cy="230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67F1702-7E44-76EF-D2D1-00157D408EF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272160" y="3547183"/>
                  <a:ext cx="129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6D03B6E5-01D3-05CF-BA20-05BDFDDA186D}"/>
                    </a:ext>
                  </a:extLst>
                </p14:cNvPr>
                <p14:cNvContentPartPr/>
                <p14:nvPr/>
              </p14:nvContentPartPr>
              <p14:xfrm>
                <a:off x="8773560" y="3573103"/>
                <a:ext cx="149400" cy="1328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6D03B6E5-01D3-05CF-BA20-05BDFDDA186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767440" y="3566983"/>
                  <a:ext cx="161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7E36FFE-AA9C-2254-6411-62552D2ED165}"/>
                    </a:ext>
                  </a:extLst>
                </p14:cNvPr>
                <p14:cNvContentPartPr/>
                <p14:nvPr/>
              </p14:nvContentPartPr>
              <p14:xfrm>
                <a:off x="8854920" y="3516943"/>
                <a:ext cx="218880" cy="1699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7E36FFE-AA9C-2254-6411-62552D2ED16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848800" y="3510823"/>
                  <a:ext cx="231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A70DE812-B37C-D7B5-B343-60B2241B295D}"/>
                    </a:ext>
                  </a:extLst>
                </p14:cNvPr>
                <p14:cNvContentPartPr/>
                <p14:nvPr/>
              </p14:nvContentPartPr>
              <p14:xfrm>
                <a:off x="8936640" y="3478423"/>
                <a:ext cx="221760" cy="2034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A70DE812-B37C-D7B5-B343-60B2241B295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930520" y="3472303"/>
                  <a:ext cx="23400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uppieren 466">
            <a:extLst>
              <a:ext uri="{FF2B5EF4-FFF2-40B4-BE49-F238E27FC236}">
                <a16:creationId xmlns:a16="http://schemas.microsoft.com/office/drawing/2014/main" id="{E4DB90A5-C418-0080-58B8-6C9CE70446A7}"/>
              </a:ext>
            </a:extLst>
          </p:cNvPr>
          <p:cNvGrpSpPr/>
          <p:nvPr/>
        </p:nvGrpSpPr>
        <p:grpSpPr>
          <a:xfrm>
            <a:off x="4964040" y="3485263"/>
            <a:ext cx="3365640" cy="2936160"/>
            <a:chOff x="4964040" y="3485263"/>
            <a:chExt cx="3365640" cy="29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C00CA69-30E6-975C-07E1-AC9E8BA7518B}"/>
                    </a:ext>
                  </a:extLst>
                </p14:cNvPr>
                <p14:cNvContentPartPr/>
                <p14:nvPr/>
              </p14:nvContentPartPr>
              <p14:xfrm>
                <a:off x="5027040" y="3902503"/>
                <a:ext cx="24840" cy="745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C00CA69-30E6-975C-07E1-AC9E8BA7518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020920" y="3896383"/>
                  <a:ext cx="37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4BEE4F8-DDED-6125-4774-24CBBDEBB3E2}"/>
                    </a:ext>
                  </a:extLst>
                </p14:cNvPr>
                <p14:cNvContentPartPr/>
                <p14:nvPr/>
              </p14:nvContentPartPr>
              <p14:xfrm>
                <a:off x="4964040" y="3907183"/>
                <a:ext cx="150120" cy="144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4BEE4F8-DDED-6125-4774-24CBBDEBB3E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957920" y="3901063"/>
                  <a:ext cx="162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7F25B9E-BA90-373A-CE7A-953DD00F50F1}"/>
                    </a:ext>
                  </a:extLst>
                </p14:cNvPr>
                <p14:cNvContentPartPr/>
                <p14:nvPr/>
              </p14:nvContentPartPr>
              <p14:xfrm>
                <a:off x="5281920" y="3815023"/>
                <a:ext cx="101880" cy="144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7F25B9E-BA90-373A-CE7A-953DD00F50F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275800" y="3808903"/>
                  <a:ext cx="114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A6E4F89-C3E1-96AA-1121-4B726DC212AF}"/>
                    </a:ext>
                  </a:extLst>
                </p14:cNvPr>
                <p14:cNvContentPartPr/>
                <p14:nvPr/>
              </p14:nvContentPartPr>
              <p14:xfrm>
                <a:off x="5327280" y="3797023"/>
                <a:ext cx="74520" cy="8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A6E4F89-C3E1-96AA-1121-4B726DC212A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321160" y="3790903"/>
                  <a:ext cx="86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20CA81C-4F4B-7C1F-692D-B86F8547504C}"/>
                    </a:ext>
                  </a:extLst>
                </p14:cNvPr>
                <p14:cNvContentPartPr/>
                <p14:nvPr/>
              </p14:nvContentPartPr>
              <p14:xfrm>
                <a:off x="5273280" y="3714943"/>
                <a:ext cx="151200" cy="86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20CA81C-4F4B-7C1F-692D-B86F8547504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267160" y="3708823"/>
                  <a:ext cx="163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DF00452-2BD5-2F23-3FD3-A7092F558715}"/>
                    </a:ext>
                  </a:extLst>
                </p14:cNvPr>
                <p14:cNvContentPartPr/>
                <p14:nvPr/>
              </p14:nvContentPartPr>
              <p14:xfrm>
                <a:off x="5310000" y="3485263"/>
                <a:ext cx="115200" cy="1850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DF00452-2BD5-2F23-3FD3-A7092F55871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303880" y="3479143"/>
                  <a:ext cx="127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3067BB4-F978-03AF-AE8D-2D909D02FE36}"/>
                    </a:ext>
                  </a:extLst>
                </p14:cNvPr>
                <p14:cNvContentPartPr/>
                <p14:nvPr/>
              </p14:nvContentPartPr>
              <p14:xfrm>
                <a:off x="5042520" y="4277983"/>
                <a:ext cx="102960" cy="1274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3067BB4-F978-03AF-AE8D-2D909D02FE3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036400" y="4271863"/>
                  <a:ext cx="11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E491E32-9ACB-C554-DA9F-5A0D4F04DE12}"/>
                    </a:ext>
                  </a:extLst>
                </p14:cNvPr>
                <p14:cNvContentPartPr/>
                <p14:nvPr/>
              </p14:nvContentPartPr>
              <p14:xfrm>
                <a:off x="5142960" y="4185103"/>
                <a:ext cx="71640" cy="2959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E491E32-9ACB-C554-DA9F-5A0D4F04DE1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136840" y="4178983"/>
                  <a:ext cx="83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F7A82E2-9882-6E46-C3A1-5512A0ADB6D2}"/>
                    </a:ext>
                  </a:extLst>
                </p14:cNvPr>
                <p14:cNvContentPartPr/>
                <p14:nvPr/>
              </p14:nvContentPartPr>
              <p14:xfrm>
                <a:off x="5481360" y="4188343"/>
                <a:ext cx="44280" cy="2059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F7A82E2-9882-6E46-C3A1-5512A0ADB6D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475240" y="4182223"/>
                  <a:ext cx="56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06286EB-B0C1-6658-E9A2-A0058B10F2A0}"/>
                    </a:ext>
                  </a:extLst>
                </p14:cNvPr>
                <p14:cNvContentPartPr/>
                <p14:nvPr/>
              </p14:nvContentPartPr>
              <p14:xfrm>
                <a:off x="5434200" y="4189423"/>
                <a:ext cx="133200" cy="2311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06286EB-B0C1-6658-E9A2-A0058B10F2A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428080" y="4183303"/>
                  <a:ext cx="145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30991CE-E24B-6881-97D9-19F3DAE58E71}"/>
                    </a:ext>
                  </a:extLst>
                </p14:cNvPr>
                <p14:cNvContentPartPr/>
                <p14:nvPr/>
              </p14:nvContentPartPr>
              <p14:xfrm>
                <a:off x="5636880" y="4138303"/>
                <a:ext cx="106200" cy="2077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30991CE-E24B-6881-97D9-19F3DAE58E7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630760" y="4132183"/>
                  <a:ext cx="118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D21F719-605E-8A6E-C0CF-62560F9CF582}"/>
                    </a:ext>
                  </a:extLst>
                </p14:cNvPr>
                <p14:cNvContentPartPr/>
                <p14:nvPr/>
              </p14:nvContentPartPr>
              <p14:xfrm>
                <a:off x="5831640" y="4187263"/>
                <a:ext cx="93240" cy="842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D21F719-605E-8A6E-C0CF-62560F9CF58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825520" y="4181143"/>
                  <a:ext cx="105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255FDD7-91B8-8F8A-262E-87A2D6004C1D}"/>
                    </a:ext>
                  </a:extLst>
                </p14:cNvPr>
                <p14:cNvContentPartPr/>
                <p14:nvPr/>
              </p14:nvContentPartPr>
              <p14:xfrm>
                <a:off x="6008040" y="4105183"/>
                <a:ext cx="94680" cy="1605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255FDD7-91B8-8F8A-262E-87A2D6004C1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001920" y="4099063"/>
                  <a:ext cx="106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39700B32-D89A-4DA2-1504-B92FF7CF68E9}"/>
                    </a:ext>
                  </a:extLst>
                </p14:cNvPr>
                <p14:cNvContentPartPr/>
                <p14:nvPr/>
              </p14:nvContentPartPr>
              <p14:xfrm>
                <a:off x="6183000" y="4093663"/>
                <a:ext cx="103680" cy="1393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39700B32-D89A-4DA2-1504-B92FF7CF68E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176880" y="4087543"/>
                  <a:ext cx="115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AC282DE-DA54-C28F-A70A-31B5863ACF42}"/>
                    </a:ext>
                  </a:extLst>
                </p14:cNvPr>
                <p14:cNvContentPartPr/>
                <p14:nvPr/>
              </p14:nvContentPartPr>
              <p14:xfrm>
                <a:off x="6341760" y="3929503"/>
                <a:ext cx="46440" cy="1065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AC282DE-DA54-C28F-A70A-31B5863ACF4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335640" y="3923383"/>
                  <a:ext cx="58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753BA9C7-C35E-AF48-4A58-E2F8C2D8DF9E}"/>
                    </a:ext>
                  </a:extLst>
                </p14:cNvPr>
                <p14:cNvContentPartPr/>
                <p14:nvPr/>
              </p14:nvContentPartPr>
              <p14:xfrm>
                <a:off x="5353560" y="4036063"/>
                <a:ext cx="44280" cy="954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753BA9C7-C35E-AF48-4A58-E2F8C2D8DF9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347440" y="4029943"/>
                  <a:ext cx="56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56CD45A-5158-926E-566B-8B52A9293B97}"/>
                    </a:ext>
                  </a:extLst>
                </p14:cNvPr>
                <p14:cNvContentPartPr/>
                <p14:nvPr/>
              </p14:nvContentPartPr>
              <p14:xfrm>
                <a:off x="5146920" y="4700983"/>
                <a:ext cx="100440" cy="2048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56CD45A-5158-926E-566B-8B52A9293B9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140800" y="4694863"/>
                  <a:ext cx="112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A0609E8-DA5F-CF58-F2C6-29232DF41C49}"/>
                    </a:ext>
                  </a:extLst>
                </p14:cNvPr>
                <p14:cNvContentPartPr/>
                <p14:nvPr/>
              </p14:nvContentPartPr>
              <p14:xfrm>
                <a:off x="5340240" y="4684063"/>
                <a:ext cx="68400" cy="1137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A0609E8-DA5F-CF58-F2C6-29232DF41C4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334120" y="4677943"/>
                  <a:ext cx="80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3FFBA1C-99BA-5BD2-4DF9-4B383C5D0898}"/>
                    </a:ext>
                  </a:extLst>
                </p14:cNvPr>
                <p14:cNvContentPartPr/>
                <p14:nvPr/>
              </p14:nvContentPartPr>
              <p14:xfrm>
                <a:off x="5508720" y="4683703"/>
                <a:ext cx="85680" cy="241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3FFBA1C-99BA-5BD2-4DF9-4B383C5D089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502600" y="4677583"/>
                  <a:ext cx="97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73B76A8-8EE8-986E-3613-1D914D1BE493}"/>
                    </a:ext>
                  </a:extLst>
                </p14:cNvPr>
                <p14:cNvContentPartPr/>
                <p14:nvPr/>
              </p14:nvContentPartPr>
              <p14:xfrm>
                <a:off x="5641560" y="4560943"/>
                <a:ext cx="102960" cy="1537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73B76A8-8EE8-986E-3613-1D914D1BE49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635440" y="4554823"/>
                  <a:ext cx="115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0D87F72-0378-794E-A917-4D2C31BF99A9}"/>
                    </a:ext>
                  </a:extLst>
                </p14:cNvPr>
                <p14:cNvContentPartPr/>
                <p14:nvPr/>
              </p14:nvContentPartPr>
              <p14:xfrm>
                <a:off x="5785560" y="4550863"/>
                <a:ext cx="59400" cy="1159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0D87F72-0378-794E-A917-4D2C31BF99A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779440" y="4544743"/>
                  <a:ext cx="71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BDB2C93-885A-6DC4-EF87-64B321E717CD}"/>
                    </a:ext>
                  </a:extLst>
                </p14:cNvPr>
                <p14:cNvContentPartPr/>
                <p14:nvPr/>
              </p14:nvContentPartPr>
              <p14:xfrm>
                <a:off x="5873760" y="4494703"/>
                <a:ext cx="163440" cy="1616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BDB2C93-885A-6DC4-EF87-64B321E717C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867640" y="4488583"/>
                  <a:ext cx="175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732D3EF-AA51-52D6-EED8-F27371D408DF}"/>
                    </a:ext>
                  </a:extLst>
                </p14:cNvPr>
                <p14:cNvContentPartPr/>
                <p14:nvPr/>
              </p14:nvContentPartPr>
              <p14:xfrm>
                <a:off x="6013080" y="4436383"/>
                <a:ext cx="208080" cy="1630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732D3EF-AA51-52D6-EED8-F27371D408D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006960" y="4430263"/>
                  <a:ext cx="220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D43A732-6AA9-08E6-A15A-85E504203574}"/>
                    </a:ext>
                  </a:extLst>
                </p14:cNvPr>
                <p14:cNvContentPartPr/>
                <p14:nvPr/>
              </p14:nvContentPartPr>
              <p14:xfrm>
                <a:off x="6298200" y="4403983"/>
                <a:ext cx="121320" cy="1454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D43A732-6AA9-08E6-A15A-85E50420357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292080" y="4397863"/>
                  <a:ext cx="133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A7B75E5-8B31-B662-DFF7-10D0ABFA9F60}"/>
                    </a:ext>
                  </a:extLst>
                </p14:cNvPr>
                <p14:cNvContentPartPr/>
                <p14:nvPr/>
              </p14:nvContentPartPr>
              <p14:xfrm>
                <a:off x="6422760" y="4340983"/>
                <a:ext cx="116640" cy="1821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A7B75E5-8B31-B662-DFF7-10D0ABFA9F6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416640" y="4334863"/>
                  <a:ext cx="128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5B02A897-FEEC-ACD5-A548-78362F70EA33}"/>
                    </a:ext>
                  </a:extLst>
                </p14:cNvPr>
                <p14:cNvContentPartPr/>
                <p14:nvPr/>
              </p14:nvContentPartPr>
              <p14:xfrm>
                <a:off x="6641280" y="4377703"/>
                <a:ext cx="98280" cy="424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5B02A897-FEEC-ACD5-A548-78362F70EA3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635160" y="4371583"/>
                  <a:ext cx="110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C41ADC5-AB3F-83B5-8C03-A62514894559}"/>
                    </a:ext>
                  </a:extLst>
                </p14:cNvPr>
                <p14:cNvContentPartPr/>
                <p14:nvPr/>
              </p14:nvContentPartPr>
              <p14:xfrm>
                <a:off x="6809760" y="4243423"/>
                <a:ext cx="27360" cy="1389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C41ADC5-AB3F-83B5-8C03-A6251489455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803640" y="4237303"/>
                  <a:ext cx="39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DC9378C-EC40-EF48-FBE0-189E9E9C4C82}"/>
                    </a:ext>
                  </a:extLst>
                </p14:cNvPr>
                <p14:cNvContentPartPr/>
                <p14:nvPr/>
              </p14:nvContentPartPr>
              <p14:xfrm>
                <a:off x="6918120" y="4231543"/>
                <a:ext cx="70920" cy="1242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DC9378C-EC40-EF48-FBE0-189E9E9C4C8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912000" y="4225423"/>
                  <a:ext cx="83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1CA3B186-960C-2454-6288-08AE3B69BBD7}"/>
                    </a:ext>
                  </a:extLst>
                </p14:cNvPr>
                <p14:cNvContentPartPr/>
                <p14:nvPr/>
              </p14:nvContentPartPr>
              <p14:xfrm>
                <a:off x="6680520" y="4345303"/>
                <a:ext cx="44640" cy="1087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1CA3B186-960C-2454-6288-08AE3B69BBD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674400" y="4339183"/>
                  <a:ext cx="56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1A845C3-D1FC-5066-B128-8F281355F77C}"/>
                    </a:ext>
                  </a:extLst>
                </p14:cNvPr>
                <p14:cNvContentPartPr/>
                <p14:nvPr/>
              </p14:nvContentPartPr>
              <p14:xfrm>
                <a:off x="7045560" y="4165303"/>
                <a:ext cx="57600" cy="1033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1A845C3-D1FC-5066-B128-8F281355F77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039440" y="4159183"/>
                  <a:ext cx="69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409982F-1A4C-DCC6-78E8-0B6642901B86}"/>
                    </a:ext>
                  </a:extLst>
                </p14:cNvPr>
                <p14:cNvContentPartPr/>
                <p14:nvPr/>
              </p14:nvContentPartPr>
              <p14:xfrm>
                <a:off x="7187400" y="4150183"/>
                <a:ext cx="18720" cy="1026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409982F-1A4C-DCC6-78E8-0B6642901B8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181280" y="4144063"/>
                  <a:ext cx="30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D03F717-29F9-BF32-7CE8-0E9E5C5C97AF}"/>
                    </a:ext>
                  </a:extLst>
                </p14:cNvPr>
                <p14:cNvContentPartPr/>
                <p14:nvPr/>
              </p14:nvContentPartPr>
              <p14:xfrm>
                <a:off x="7143840" y="4069543"/>
                <a:ext cx="16560" cy="252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D03F717-29F9-BF32-7CE8-0E9E5C5C97A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137720" y="4063423"/>
                  <a:ext cx="28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A044B29-425C-E478-F23E-75211446BDD9}"/>
                    </a:ext>
                  </a:extLst>
                </p14:cNvPr>
                <p14:cNvContentPartPr/>
                <p14:nvPr/>
              </p14:nvContentPartPr>
              <p14:xfrm>
                <a:off x="6157440" y="4937503"/>
                <a:ext cx="135360" cy="360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A044B29-425C-E478-F23E-75211446BDD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151320" y="4931383"/>
                  <a:ext cx="147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8616B8C-4689-FACF-5A37-0F8E5051BECA}"/>
                    </a:ext>
                  </a:extLst>
                </p14:cNvPr>
                <p14:cNvContentPartPr/>
                <p14:nvPr/>
              </p14:nvContentPartPr>
              <p14:xfrm>
                <a:off x="6201720" y="4980343"/>
                <a:ext cx="88560" cy="410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8616B8C-4689-FACF-5A37-0F8E5051BEC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195600" y="4974223"/>
                  <a:ext cx="100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404B4F9-EFA7-C825-7938-F03A0D2F6796}"/>
                    </a:ext>
                  </a:extLst>
                </p14:cNvPr>
                <p14:cNvContentPartPr/>
                <p14:nvPr/>
              </p14:nvContentPartPr>
              <p14:xfrm>
                <a:off x="6591960" y="4780183"/>
                <a:ext cx="80640" cy="1371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404B4F9-EFA7-C825-7938-F03A0D2F679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585840" y="4774063"/>
                  <a:ext cx="92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DE759541-949E-858E-26AA-78017028BD34}"/>
                    </a:ext>
                  </a:extLst>
                </p14:cNvPr>
                <p14:cNvContentPartPr/>
                <p14:nvPr/>
              </p14:nvContentPartPr>
              <p14:xfrm>
                <a:off x="6606000" y="4673983"/>
                <a:ext cx="198720" cy="1681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DE759541-949E-858E-26AA-78017028BD3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599880" y="4667863"/>
                  <a:ext cx="210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147E770-8911-64E2-1965-B0E84C5026B3}"/>
                    </a:ext>
                  </a:extLst>
                </p14:cNvPr>
                <p14:cNvContentPartPr/>
                <p14:nvPr/>
              </p14:nvContentPartPr>
              <p14:xfrm>
                <a:off x="6832800" y="4639783"/>
                <a:ext cx="73080" cy="1364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147E770-8911-64E2-1965-B0E84C5026B3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826680" y="4633663"/>
                  <a:ext cx="85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939E795-37A5-4A0B-1D00-C75B60812CF6}"/>
                    </a:ext>
                  </a:extLst>
                </p14:cNvPr>
                <p14:cNvContentPartPr/>
                <p14:nvPr/>
              </p14:nvContentPartPr>
              <p14:xfrm>
                <a:off x="6996960" y="4554823"/>
                <a:ext cx="17640" cy="1890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939E795-37A5-4A0B-1D00-C75B60812CF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990840" y="4548703"/>
                  <a:ext cx="29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DFE66A9-939B-27A1-4A37-DFDA85B96419}"/>
                    </a:ext>
                  </a:extLst>
                </p14:cNvPr>
                <p14:cNvContentPartPr/>
                <p14:nvPr/>
              </p14:nvContentPartPr>
              <p14:xfrm>
                <a:off x="5793840" y="5015623"/>
                <a:ext cx="67320" cy="1987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DFE66A9-939B-27A1-4A37-DFDA85B9641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787720" y="5009503"/>
                  <a:ext cx="79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50CD4FEE-7C65-F006-0DAF-419955E35ADC}"/>
                    </a:ext>
                  </a:extLst>
                </p14:cNvPr>
                <p14:cNvContentPartPr/>
                <p14:nvPr/>
              </p14:nvContentPartPr>
              <p14:xfrm>
                <a:off x="5902200" y="4961263"/>
                <a:ext cx="87120" cy="1764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50CD4FEE-7C65-F006-0DAF-419955E35ADC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896080" y="4955143"/>
                  <a:ext cx="99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9F65B71-F191-B834-289A-53151819FACF}"/>
                    </a:ext>
                  </a:extLst>
                </p14:cNvPr>
                <p14:cNvContentPartPr/>
                <p14:nvPr/>
              </p14:nvContentPartPr>
              <p14:xfrm>
                <a:off x="5895720" y="4911223"/>
                <a:ext cx="101520" cy="468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9F65B71-F191-B834-289A-53151819FACF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889600" y="4905103"/>
                  <a:ext cx="113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F657412-D73E-F701-64F3-3A374745C9B7}"/>
                    </a:ext>
                  </a:extLst>
                </p14:cNvPr>
                <p14:cNvContentPartPr/>
                <p14:nvPr/>
              </p14:nvContentPartPr>
              <p14:xfrm>
                <a:off x="5929560" y="5432503"/>
                <a:ext cx="123840" cy="1908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F657412-D73E-F701-64F3-3A374745C9B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923440" y="5426383"/>
                  <a:ext cx="136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56B871D-1C24-3E30-B18F-83A9F52B2C5F}"/>
                    </a:ext>
                  </a:extLst>
                </p14:cNvPr>
                <p14:cNvContentPartPr/>
                <p14:nvPr/>
              </p14:nvContentPartPr>
              <p14:xfrm>
                <a:off x="5958000" y="5395423"/>
                <a:ext cx="186840" cy="1771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56B871D-1C24-3E30-B18F-83A9F52B2C5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951880" y="5389303"/>
                  <a:ext cx="199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253CA40-0648-D3DB-4510-3CAFDE021495}"/>
                    </a:ext>
                  </a:extLst>
                </p14:cNvPr>
                <p14:cNvContentPartPr/>
                <p14:nvPr/>
              </p14:nvContentPartPr>
              <p14:xfrm>
                <a:off x="6058440" y="5308663"/>
                <a:ext cx="62280" cy="1134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253CA40-0648-D3DB-4510-3CAFDE02149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052320" y="5302543"/>
                  <a:ext cx="74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B2E70DA-8368-A886-4CC4-62495A7D79B5}"/>
                    </a:ext>
                  </a:extLst>
                </p14:cNvPr>
                <p14:cNvContentPartPr/>
                <p14:nvPr/>
              </p14:nvContentPartPr>
              <p14:xfrm>
                <a:off x="6211800" y="5422423"/>
                <a:ext cx="62640" cy="1382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B2E70DA-8368-A886-4CC4-62495A7D79B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205680" y="5416303"/>
                  <a:ext cx="74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C1C5FC2D-4DF4-F821-EA0F-160BD314B3E2}"/>
                    </a:ext>
                  </a:extLst>
                </p14:cNvPr>
                <p14:cNvContentPartPr/>
                <p14:nvPr/>
              </p14:nvContentPartPr>
              <p14:xfrm>
                <a:off x="6304680" y="5356903"/>
                <a:ext cx="127440" cy="640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C1C5FC2D-4DF4-F821-EA0F-160BD314B3E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298560" y="5350783"/>
                  <a:ext cx="139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4C779A98-46BD-1170-03CD-108940C602D2}"/>
                    </a:ext>
                  </a:extLst>
                </p14:cNvPr>
                <p14:cNvContentPartPr/>
                <p14:nvPr/>
              </p14:nvContentPartPr>
              <p14:xfrm>
                <a:off x="6343920" y="5127223"/>
                <a:ext cx="352800" cy="3204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4C779A98-46BD-1170-03CD-108940C602D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337800" y="5121103"/>
                  <a:ext cx="3650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074C84B-4570-C3FB-4B2D-F7B8B8BF0980}"/>
                    </a:ext>
                  </a:extLst>
                </p14:cNvPr>
                <p14:cNvContentPartPr/>
                <p14:nvPr/>
              </p14:nvContentPartPr>
              <p14:xfrm>
                <a:off x="6762240" y="5081143"/>
                <a:ext cx="69480" cy="1008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074C84B-4570-C3FB-4B2D-F7B8B8BF098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756120" y="5075023"/>
                  <a:ext cx="81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D114DAB-9481-CC80-70AD-24384B1E3541}"/>
                    </a:ext>
                  </a:extLst>
                </p14:cNvPr>
                <p14:cNvContentPartPr/>
                <p14:nvPr/>
              </p14:nvContentPartPr>
              <p14:xfrm>
                <a:off x="6511680" y="5780983"/>
                <a:ext cx="99720" cy="594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D114DAB-9481-CC80-70AD-24384B1E354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505560" y="5774863"/>
                  <a:ext cx="111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231C8CD-9A74-5D0F-77F9-43A4105169D5}"/>
                    </a:ext>
                  </a:extLst>
                </p14:cNvPr>
                <p14:cNvContentPartPr/>
                <p14:nvPr/>
              </p14:nvContentPartPr>
              <p14:xfrm>
                <a:off x="6534360" y="5853343"/>
                <a:ext cx="113400" cy="410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231C8CD-9A74-5D0F-77F9-43A4105169D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528240" y="5847223"/>
                  <a:ext cx="125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A3A1114-B6F6-BBF2-FFFB-15186267630A}"/>
                    </a:ext>
                  </a:extLst>
                </p14:cNvPr>
                <p14:cNvContentPartPr/>
                <p14:nvPr/>
              </p14:nvContentPartPr>
              <p14:xfrm>
                <a:off x="6135480" y="5940463"/>
                <a:ext cx="133200" cy="1832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A3A1114-B6F6-BBF2-FFFB-15186267630A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129360" y="5934343"/>
                  <a:ext cx="145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8FD648AB-6DC2-20E4-0331-771DA3A07E0A}"/>
                    </a:ext>
                  </a:extLst>
                </p14:cNvPr>
                <p14:cNvContentPartPr/>
                <p14:nvPr/>
              </p14:nvContentPartPr>
              <p14:xfrm>
                <a:off x="6276240" y="5765503"/>
                <a:ext cx="60120" cy="1530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8FD648AB-6DC2-20E4-0331-771DA3A07E0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270120" y="5759383"/>
                  <a:ext cx="72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1BB6FFD7-BF1E-85A6-DCC3-835D765FAC09}"/>
                    </a:ext>
                  </a:extLst>
                </p14:cNvPr>
                <p14:cNvContentPartPr/>
                <p14:nvPr/>
              </p14:nvContentPartPr>
              <p14:xfrm>
                <a:off x="6716160" y="5607463"/>
                <a:ext cx="85320" cy="1623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1BB6FFD7-BF1E-85A6-DCC3-835D765FAC0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710040" y="5601343"/>
                  <a:ext cx="97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F243B35F-FA82-FCB0-703F-EF7D11550C4A}"/>
                    </a:ext>
                  </a:extLst>
                </p14:cNvPr>
                <p14:cNvContentPartPr/>
                <p14:nvPr/>
              </p14:nvContentPartPr>
              <p14:xfrm>
                <a:off x="6827760" y="5504503"/>
                <a:ext cx="105840" cy="2214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F243B35F-FA82-FCB0-703F-EF7D11550C4A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821640" y="5498383"/>
                  <a:ext cx="118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56D99A8-D89B-480F-1CBB-261886DC4D42}"/>
                    </a:ext>
                  </a:extLst>
                </p14:cNvPr>
                <p14:cNvContentPartPr/>
                <p14:nvPr/>
              </p14:nvContentPartPr>
              <p14:xfrm>
                <a:off x="7013880" y="5451583"/>
                <a:ext cx="65880" cy="1544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56D99A8-D89B-480F-1CBB-261886DC4D4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007760" y="5445463"/>
                  <a:ext cx="78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BAEBA79-F8F7-1F35-E829-EA0F3245B239}"/>
                    </a:ext>
                  </a:extLst>
                </p14:cNvPr>
                <p14:cNvContentPartPr/>
                <p14:nvPr/>
              </p14:nvContentPartPr>
              <p14:xfrm>
                <a:off x="7209000" y="5357983"/>
                <a:ext cx="41400" cy="1573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BAEBA79-F8F7-1F35-E829-EA0F3245B23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202880" y="5351863"/>
                  <a:ext cx="53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0F72A63-D753-7259-51C7-EE53A9A47119}"/>
                    </a:ext>
                  </a:extLst>
                </p14:cNvPr>
                <p14:cNvContentPartPr/>
                <p14:nvPr/>
              </p14:nvContentPartPr>
              <p14:xfrm>
                <a:off x="7286040" y="5299303"/>
                <a:ext cx="53280" cy="1321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0F72A63-D753-7259-51C7-EE53A9A4711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279920" y="5293183"/>
                  <a:ext cx="65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344EF22-538E-AF80-9020-BD0EFD89058E}"/>
                    </a:ext>
                  </a:extLst>
                </p14:cNvPr>
                <p14:cNvContentPartPr/>
                <p14:nvPr/>
              </p14:nvContentPartPr>
              <p14:xfrm>
                <a:off x="7361280" y="5251063"/>
                <a:ext cx="129600" cy="1202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344EF22-538E-AF80-9020-BD0EFD89058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355160" y="5244943"/>
                  <a:ext cx="141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2E7AF75A-CF7F-5CB2-9530-B6EE8E49CBA9}"/>
                    </a:ext>
                  </a:extLst>
                </p14:cNvPr>
                <p14:cNvContentPartPr/>
                <p14:nvPr/>
              </p14:nvContentPartPr>
              <p14:xfrm>
                <a:off x="7489800" y="5129743"/>
                <a:ext cx="74160" cy="1414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2E7AF75A-CF7F-5CB2-9530-B6EE8E49CBA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483680" y="5123623"/>
                  <a:ext cx="86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CB0B1BF3-A387-3E3B-8AA9-5036D961E1B8}"/>
                    </a:ext>
                  </a:extLst>
                </p14:cNvPr>
                <p14:cNvContentPartPr/>
                <p14:nvPr/>
              </p14:nvContentPartPr>
              <p14:xfrm>
                <a:off x="7522920" y="5172223"/>
                <a:ext cx="86760" cy="356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CB0B1BF3-A387-3E3B-8AA9-5036D961E1B8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516800" y="5166103"/>
                  <a:ext cx="99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837D8B2-B5AB-0677-D8DC-81DDB90815FB}"/>
                    </a:ext>
                  </a:extLst>
                </p14:cNvPr>
                <p14:cNvContentPartPr/>
                <p14:nvPr/>
              </p14:nvContentPartPr>
              <p14:xfrm>
                <a:off x="7270560" y="5285623"/>
                <a:ext cx="381600" cy="3542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837D8B2-B5AB-0677-D8DC-81DDB90815FB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264440" y="5279503"/>
                  <a:ext cx="3938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EA2CAC4-DEB8-39F7-96BA-8FF07E082471}"/>
                    </a:ext>
                  </a:extLst>
                </p14:cNvPr>
                <p14:cNvContentPartPr/>
                <p14:nvPr/>
              </p14:nvContentPartPr>
              <p14:xfrm>
                <a:off x="7500960" y="5437183"/>
                <a:ext cx="163080" cy="1152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EA2CAC4-DEB8-39F7-96BA-8FF07E08247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494840" y="5431063"/>
                  <a:ext cx="175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88A9D324-A8D2-B13A-0E1E-B68E6460316D}"/>
                    </a:ext>
                  </a:extLst>
                </p14:cNvPr>
                <p14:cNvContentPartPr/>
                <p14:nvPr/>
              </p14:nvContentPartPr>
              <p14:xfrm>
                <a:off x="7723440" y="5180863"/>
                <a:ext cx="111600" cy="1191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88A9D324-A8D2-B13A-0E1E-B68E6460316D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717320" y="5174743"/>
                  <a:ext cx="123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E794090-A537-481D-7851-73AE52F88868}"/>
                    </a:ext>
                  </a:extLst>
                </p14:cNvPr>
                <p14:cNvContentPartPr/>
                <p14:nvPr/>
              </p14:nvContentPartPr>
              <p14:xfrm>
                <a:off x="7839000" y="4994383"/>
                <a:ext cx="154080" cy="1944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E794090-A537-481D-7851-73AE52F8886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832880" y="4988263"/>
                  <a:ext cx="166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15D1F08-98C7-F4BA-8B2C-386BFCAC1603}"/>
                    </a:ext>
                  </a:extLst>
                </p14:cNvPr>
                <p14:cNvContentPartPr/>
                <p14:nvPr/>
              </p14:nvContentPartPr>
              <p14:xfrm>
                <a:off x="8016840" y="4914823"/>
                <a:ext cx="122400" cy="1497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15D1F08-98C7-F4BA-8B2C-386BFCAC160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010720" y="4908703"/>
                  <a:ext cx="134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4E27051-302E-9B4A-BA9D-7FB83EDBD6F5}"/>
                    </a:ext>
                  </a:extLst>
                </p14:cNvPr>
                <p14:cNvContentPartPr/>
                <p14:nvPr/>
              </p14:nvContentPartPr>
              <p14:xfrm>
                <a:off x="6754320" y="6294703"/>
                <a:ext cx="119160" cy="867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4E27051-302E-9B4A-BA9D-7FB83EDBD6F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748200" y="6288583"/>
                  <a:ext cx="131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EC61562-CF02-5B2B-5603-981ED25F150C}"/>
                    </a:ext>
                  </a:extLst>
                </p14:cNvPr>
                <p14:cNvContentPartPr/>
                <p14:nvPr/>
              </p14:nvContentPartPr>
              <p14:xfrm>
                <a:off x="6782760" y="6351223"/>
                <a:ext cx="123480" cy="702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EC61562-CF02-5B2B-5603-981ED25F150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776640" y="6345103"/>
                  <a:ext cx="135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4AAFA0AD-9EEB-A646-1E84-1EC5C6E19B2D}"/>
                    </a:ext>
                  </a:extLst>
                </p14:cNvPr>
                <p14:cNvContentPartPr/>
                <p14:nvPr/>
              </p14:nvContentPartPr>
              <p14:xfrm>
                <a:off x="6980760" y="6085543"/>
                <a:ext cx="84960" cy="2394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4AAFA0AD-9EEB-A646-1E84-1EC5C6E19B2D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974640" y="6079423"/>
                  <a:ext cx="97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1DAF091-C59F-1D77-0BBE-17DE15D611D4}"/>
                    </a:ext>
                  </a:extLst>
                </p14:cNvPr>
                <p14:cNvContentPartPr/>
                <p14:nvPr/>
              </p14:nvContentPartPr>
              <p14:xfrm>
                <a:off x="7086240" y="6091663"/>
                <a:ext cx="109080" cy="1522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1DAF091-C59F-1D77-0BBE-17DE15D611D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080120" y="6085543"/>
                  <a:ext cx="121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2FDCCBA-66D7-B927-B266-0D0B6499B4AB}"/>
                    </a:ext>
                  </a:extLst>
                </p14:cNvPr>
                <p14:cNvContentPartPr/>
                <p14:nvPr/>
              </p14:nvContentPartPr>
              <p14:xfrm>
                <a:off x="7275240" y="6075463"/>
                <a:ext cx="52920" cy="457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2FDCCBA-66D7-B927-B266-0D0B6499B4AB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269120" y="6069343"/>
                  <a:ext cx="65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4368BCB-22D9-68CD-A925-1AB40BA2A649}"/>
                    </a:ext>
                  </a:extLst>
                </p14:cNvPr>
                <p14:cNvContentPartPr/>
                <p14:nvPr/>
              </p14:nvContentPartPr>
              <p14:xfrm>
                <a:off x="7419960" y="5881783"/>
                <a:ext cx="91440" cy="1152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4368BCB-22D9-68CD-A925-1AB40BA2A64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413840" y="5875663"/>
                  <a:ext cx="103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45F71E32-AA89-E8A2-2C77-D9354A904B12}"/>
                    </a:ext>
                  </a:extLst>
                </p14:cNvPr>
                <p14:cNvContentPartPr/>
                <p14:nvPr/>
              </p14:nvContentPartPr>
              <p14:xfrm>
                <a:off x="7522560" y="5845783"/>
                <a:ext cx="42480" cy="896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45F71E32-AA89-E8A2-2C77-D9354A904B12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516440" y="5839663"/>
                  <a:ext cx="54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049B8D9-AB4A-CC2B-983F-EC3D36853BB1}"/>
                    </a:ext>
                  </a:extLst>
                </p14:cNvPr>
                <p14:cNvContentPartPr/>
                <p14:nvPr/>
              </p14:nvContentPartPr>
              <p14:xfrm>
                <a:off x="7576920" y="5818783"/>
                <a:ext cx="120600" cy="1008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049B8D9-AB4A-CC2B-983F-EC3D36853BB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570800" y="5812663"/>
                  <a:ext cx="132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80509E32-3C28-6B9E-F13F-BCDAC91D579F}"/>
                    </a:ext>
                  </a:extLst>
                </p14:cNvPr>
                <p14:cNvContentPartPr/>
                <p14:nvPr/>
              </p14:nvContentPartPr>
              <p14:xfrm>
                <a:off x="7689960" y="5704303"/>
                <a:ext cx="87480" cy="1299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80509E32-3C28-6B9E-F13F-BCDAC91D579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683840" y="5698183"/>
                  <a:ext cx="99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7FB6336-982E-5017-FE2C-CB324195516D}"/>
                    </a:ext>
                  </a:extLst>
                </p14:cNvPr>
                <p14:cNvContentPartPr/>
                <p14:nvPr/>
              </p14:nvContentPartPr>
              <p14:xfrm>
                <a:off x="7489440" y="5846863"/>
                <a:ext cx="315720" cy="2480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7FB6336-982E-5017-FE2C-CB324195516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483320" y="5840743"/>
                  <a:ext cx="327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9DA5E3C-28CD-7D4D-4B0C-1F91B4376ACB}"/>
                    </a:ext>
                  </a:extLst>
                </p14:cNvPr>
                <p14:cNvContentPartPr/>
                <p14:nvPr/>
              </p14:nvContentPartPr>
              <p14:xfrm>
                <a:off x="7553160" y="6041623"/>
                <a:ext cx="174600" cy="1548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9DA5E3C-28CD-7D4D-4B0C-1F91B4376ACB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547040" y="6035503"/>
                  <a:ext cx="186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5402F4C-7F1A-5167-55B3-50A9E76C932E}"/>
                    </a:ext>
                  </a:extLst>
                </p14:cNvPr>
                <p14:cNvContentPartPr/>
                <p14:nvPr/>
              </p14:nvContentPartPr>
              <p14:xfrm>
                <a:off x="7740360" y="5994463"/>
                <a:ext cx="74880" cy="936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5402F4C-7F1A-5167-55B3-50A9E76C932E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734240" y="5988343"/>
                  <a:ext cx="87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80E10A38-9200-4188-CBAE-25693FF124D7}"/>
                    </a:ext>
                  </a:extLst>
                </p14:cNvPr>
                <p14:cNvContentPartPr/>
                <p14:nvPr/>
              </p14:nvContentPartPr>
              <p14:xfrm>
                <a:off x="7852680" y="5692063"/>
                <a:ext cx="117000" cy="1450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80E10A38-9200-4188-CBAE-25693FF124D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846560" y="5685943"/>
                  <a:ext cx="129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EC7E635-A061-61FE-89E6-2DBAD64EA241}"/>
                    </a:ext>
                  </a:extLst>
                </p14:cNvPr>
                <p14:cNvContentPartPr/>
                <p14:nvPr/>
              </p14:nvContentPartPr>
              <p14:xfrm>
                <a:off x="7997040" y="5456623"/>
                <a:ext cx="180360" cy="2412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EC7E635-A061-61FE-89E6-2DBAD64EA24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990920" y="5450503"/>
                  <a:ext cx="1926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F6C7899-892F-2ABC-841D-ACFB62205D0C}"/>
                    </a:ext>
                  </a:extLst>
                </p14:cNvPr>
                <p14:cNvContentPartPr/>
                <p14:nvPr/>
              </p14:nvContentPartPr>
              <p14:xfrm>
                <a:off x="8192520" y="5387143"/>
                <a:ext cx="137160" cy="1994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F6C7899-892F-2ABC-841D-ACFB62205D0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186400" y="5381023"/>
                  <a:ext cx="14940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2" name="Gruppieren 471">
            <a:extLst>
              <a:ext uri="{FF2B5EF4-FFF2-40B4-BE49-F238E27FC236}">
                <a16:creationId xmlns:a16="http://schemas.microsoft.com/office/drawing/2014/main" id="{FC56C7BF-6686-12B4-9F8C-532062DFB0EF}"/>
              </a:ext>
            </a:extLst>
          </p:cNvPr>
          <p:cNvGrpSpPr/>
          <p:nvPr/>
        </p:nvGrpSpPr>
        <p:grpSpPr>
          <a:xfrm>
            <a:off x="9750600" y="3489943"/>
            <a:ext cx="512640" cy="759960"/>
            <a:chOff x="9750600" y="3489943"/>
            <a:chExt cx="512640" cy="75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0B3CB4D-9735-5914-C097-9E1A83476313}"/>
                    </a:ext>
                  </a:extLst>
                </p14:cNvPr>
                <p14:cNvContentPartPr/>
                <p14:nvPr/>
              </p14:nvContentPartPr>
              <p14:xfrm>
                <a:off x="9871200" y="3917623"/>
                <a:ext cx="18000" cy="1796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0B3CB4D-9735-5914-C097-9E1A8347631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865080" y="3911503"/>
                  <a:ext cx="30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67C1E6C-C3C3-3B76-D370-101B63DB0499}"/>
                    </a:ext>
                  </a:extLst>
                </p14:cNvPr>
                <p14:cNvContentPartPr/>
                <p14:nvPr/>
              </p14:nvContentPartPr>
              <p14:xfrm>
                <a:off x="9750600" y="4136143"/>
                <a:ext cx="102960" cy="889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67C1E6C-C3C3-3B76-D370-101B63DB049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744480" y="4130023"/>
                  <a:ext cx="115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8720331-CB7D-C940-69A8-28665F04F475}"/>
                    </a:ext>
                  </a:extLst>
                </p14:cNvPr>
                <p14:cNvContentPartPr/>
                <p14:nvPr/>
              </p14:nvContentPartPr>
              <p14:xfrm>
                <a:off x="9892440" y="4155223"/>
                <a:ext cx="59040" cy="907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8720331-CB7D-C940-69A8-28665F04F47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886320" y="4149103"/>
                  <a:ext cx="71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897DF20B-92DF-0642-B473-1672AD020196}"/>
                    </a:ext>
                  </a:extLst>
                </p14:cNvPr>
                <p14:cNvContentPartPr/>
                <p14:nvPr/>
              </p14:nvContentPartPr>
              <p14:xfrm>
                <a:off x="9894960" y="4119583"/>
                <a:ext cx="119880" cy="219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897DF20B-92DF-0642-B473-1672AD020196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9888840" y="4113463"/>
                  <a:ext cx="132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E90DE2D9-2214-1532-4A22-7175E80E6EB8}"/>
                    </a:ext>
                  </a:extLst>
                </p14:cNvPr>
                <p14:cNvContentPartPr/>
                <p14:nvPr/>
              </p14:nvContentPartPr>
              <p14:xfrm>
                <a:off x="10109880" y="3489943"/>
                <a:ext cx="7560" cy="1695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E90DE2D9-2214-1532-4A22-7175E80E6EB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103760" y="3483823"/>
                  <a:ext cx="19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BAE49133-6174-12AD-C2D2-856EA9E5C86E}"/>
                    </a:ext>
                  </a:extLst>
                </p14:cNvPr>
                <p14:cNvContentPartPr/>
                <p14:nvPr/>
              </p14:nvContentPartPr>
              <p14:xfrm>
                <a:off x="10117800" y="3748423"/>
                <a:ext cx="4320" cy="2120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BAE49133-6174-12AD-C2D2-856EA9E5C86E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111680" y="3742303"/>
                  <a:ext cx="16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49406129-D8F9-2D43-DB54-418A47E0749C}"/>
                    </a:ext>
                  </a:extLst>
                </p14:cNvPr>
                <p14:cNvContentPartPr/>
                <p14:nvPr/>
              </p14:nvContentPartPr>
              <p14:xfrm>
                <a:off x="10082520" y="4079623"/>
                <a:ext cx="60840" cy="1702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49406129-D8F9-2D43-DB54-418A47E0749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076400" y="4073503"/>
                  <a:ext cx="73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1CC6F971-CF53-8880-32A2-CA49E8BA8AF4}"/>
                    </a:ext>
                  </a:extLst>
                </p14:cNvPr>
                <p14:cNvContentPartPr/>
                <p14:nvPr/>
              </p14:nvContentPartPr>
              <p14:xfrm>
                <a:off x="10158480" y="4073503"/>
                <a:ext cx="104760" cy="1688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1CC6F971-CF53-8880-32A2-CA49E8BA8AF4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152360" y="4067383"/>
                  <a:ext cx="11700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720CC09-953C-FF55-12E4-25A8889D6D48}"/>
                  </a:ext>
                </a:extLst>
              </p14:cNvPr>
              <p14:cNvContentPartPr/>
              <p14:nvPr/>
            </p14:nvContentPartPr>
            <p14:xfrm>
              <a:off x="303120" y="2133823"/>
              <a:ext cx="349560" cy="4978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720CC09-953C-FF55-12E4-25A8889D6D48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297000" y="2127703"/>
                <a:ext cx="3618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A1F6E1F-09BC-A870-746E-F8124ABAA3A3}"/>
                  </a:ext>
                </a:extLst>
              </p14:cNvPr>
              <p14:cNvContentPartPr/>
              <p14:nvPr/>
            </p14:nvContentPartPr>
            <p14:xfrm>
              <a:off x="9912960" y="142663"/>
              <a:ext cx="224280" cy="648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A1F6E1F-09BC-A870-746E-F8124ABAA3A3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9906840" y="136543"/>
                <a:ext cx="23652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33D56B6-009A-8222-793C-FBAB492A81AC}"/>
              </a:ext>
            </a:extLst>
          </p:cNvPr>
          <p:cNvGrpSpPr/>
          <p:nvPr/>
        </p:nvGrpSpPr>
        <p:grpSpPr>
          <a:xfrm>
            <a:off x="9471240" y="409783"/>
            <a:ext cx="1839960" cy="1125720"/>
            <a:chOff x="9471240" y="409783"/>
            <a:chExt cx="1839960" cy="11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2BB40496-CA5B-109A-6C4E-7202C71FC498}"/>
                    </a:ext>
                  </a:extLst>
                </p14:cNvPr>
                <p14:cNvContentPartPr/>
                <p14:nvPr/>
              </p14:nvContentPartPr>
              <p14:xfrm>
                <a:off x="9471240" y="409783"/>
                <a:ext cx="1389960" cy="1125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2BB40496-CA5B-109A-6C4E-7202C71FC498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9465120" y="403663"/>
                  <a:ext cx="1402200" cy="11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B8E3E49-E47A-B69C-1B8B-7E2426033100}"/>
                    </a:ext>
                  </a:extLst>
                </p14:cNvPr>
                <p14:cNvContentPartPr/>
                <p14:nvPr/>
              </p14:nvContentPartPr>
              <p14:xfrm>
                <a:off x="11004120" y="1224823"/>
                <a:ext cx="20880" cy="159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B8E3E49-E47A-B69C-1B8B-7E2426033100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0998000" y="1218703"/>
                  <a:ext cx="33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F7E2DB4-2771-936B-504B-BB7B6844B70E}"/>
                    </a:ext>
                  </a:extLst>
                </p14:cNvPr>
                <p14:cNvContentPartPr/>
                <p14:nvPr/>
              </p14:nvContentPartPr>
              <p14:xfrm>
                <a:off x="11120760" y="1117543"/>
                <a:ext cx="135000" cy="194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F7E2DB4-2771-936B-504B-BB7B6844B70E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1114640" y="1111423"/>
                  <a:ext cx="1472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95128FF-F729-4EEB-F926-AFE0EB0E6B24}"/>
                    </a:ext>
                  </a:extLst>
                </p14:cNvPr>
                <p14:cNvContentPartPr/>
                <p14:nvPr/>
              </p14:nvContentPartPr>
              <p14:xfrm>
                <a:off x="11297160" y="991183"/>
                <a:ext cx="14040" cy="1036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95128FF-F729-4EEB-F926-AFE0EB0E6B24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1291040" y="985063"/>
                  <a:ext cx="2628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A03126EA-06C4-D1A8-A0DE-22E63CA3FFDA}"/>
              </a:ext>
            </a:extLst>
          </p:cNvPr>
          <p:cNvGrpSpPr/>
          <p:nvPr/>
        </p:nvGrpSpPr>
        <p:grpSpPr>
          <a:xfrm>
            <a:off x="9263880" y="1088023"/>
            <a:ext cx="1112040" cy="157320"/>
            <a:chOff x="9263880" y="1088023"/>
            <a:chExt cx="111204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5D19ED4-B6FD-1EC0-6BDE-A4DFA4AD74EA}"/>
                    </a:ext>
                  </a:extLst>
                </p14:cNvPr>
                <p14:cNvContentPartPr/>
                <p14:nvPr/>
              </p14:nvContentPartPr>
              <p14:xfrm>
                <a:off x="9263880" y="1115023"/>
                <a:ext cx="101880" cy="79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5D19ED4-B6FD-1EC0-6BDE-A4DFA4AD74EA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9257760" y="1108903"/>
                  <a:ext cx="114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92DC602-D5AD-BBBD-06AC-F9FDEB2C92D9}"/>
                    </a:ext>
                  </a:extLst>
                </p14:cNvPr>
                <p14:cNvContentPartPr/>
                <p14:nvPr/>
              </p14:nvContentPartPr>
              <p14:xfrm>
                <a:off x="9536400" y="1088023"/>
                <a:ext cx="751320" cy="55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92DC602-D5AD-BBBD-06AC-F9FDEB2C92D9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9530280" y="1081903"/>
                  <a:ext cx="763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A171DB9-7A2A-16DE-7351-43A93E7F40CB}"/>
                    </a:ext>
                  </a:extLst>
                </p14:cNvPr>
                <p14:cNvContentPartPr/>
                <p14:nvPr/>
              </p14:nvContentPartPr>
              <p14:xfrm>
                <a:off x="10369080" y="1130503"/>
                <a:ext cx="6840" cy="1148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A171DB9-7A2A-16DE-7351-43A93E7F40CB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0362960" y="1124383"/>
                  <a:ext cx="1908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2DBB5384-3F78-B1BA-20D2-2C68D41B13DD}"/>
                  </a:ext>
                </a:extLst>
              </p14:cNvPr>
              <p14:cNvContentPartPr/>
              <p14:nvPr/>
            </p14:nvContentPartPr>
            <p14:xfrm>
              <a:off x="10351080" y="1451263"/>
              <a:ext cx="18720" cy="6642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2DBB5384-3F78-B1BA-20D2-2C68D41B13DD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10344960" y="1445143"/>
                <a:ext cx="3096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474" name="Freihand 473">
                <a:extLst>
                  <a:ext uri="{FF2B5EF4-FFF2-40B4-BE49-F238E27FC236}">
                    <a16:creationId xmlns:a16="http://schemas.microsoft.com/office/drawing/2014/main" id="{3CC77F08-BC88-9C4A-F77C-E0CE30A6D1AC}"/>
                  </a:ext>
                </a:extLst>
              </p14:cNvPr>
              <p14:cNvContentPartPr/>
              <p14:nvPr/>
            </p14:nvContentPartPr>
            <p14:xfrm>
              <a:off x="5132880" y="3557983"/>
              <a:ext cx="91080" cy="163440"/>
            </p14:xfrm>
          </p:contentPart>
        </mc:Choice>
        <mc:Fallback>
          <p:pic>
            <p:nvPicPr>
              <p:cNvPr id="474" name="Freihand 473">
                <a:extLst>
                  <a:ext uri="{FF2B5EF4-FFF2-40B4-BE49-F238E27FC236}">
                    <a16:creationId xmlns:a16="http://schemas.microsoft.com/office/drawing/2014/main" id="{3CC77F08-BC88-9C4A-F77C-E0CE30A6D1AC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5126760" y="3551863"/>
                <a:ext cx="10332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7" name="Gruppieren 476">
            <a:extLst>
              <a:ext uri="{FF2B5EF4-FFF2-40B4-BE49-F238E27FC236}">
                <a16:creationId xmlns:a16="http://schemas.microsoft.com/office/drawing/2014/main" id="{74DFBB5B-592C-B06C-8472-1D917A17B601}"/>
              </a:ext>
            </a:extLst>
          </p:cNvPr>
          <p:cNvGrpSpPr/>
          <p:nvPr/>
        </p:nvGrpSpPr>
        <p:grpSpPr>
          <a:xfrm>
            <a:off x="2687040" y="4027423"/>
            <a:ext cx="249480" cy="236880"/>
            <a:chOff x="2687040" y="4027423"/>
            <a:chExt cx="24948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D75BB4C3-14C6-B5E5-4570-A14DF041B14E}"/>
                    </a:ext>
                  </a:extLst>
                </p14:cNvPr>
                <p14:cNvContentPartPr/>
                <p14:nvPr/>
              </p14:nvContentPartPr>
              <p14:xfrm>
                <a:off x="2687040" y="4096903"/>
                <a:ext cx="65520" cy="16740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D75BB4C3-14C6-B5E5-4570-A14DF041B14E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2680920" y="4090783"/>
                  <a:ext cx="777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B714B8BF-D5F1-8E62-6CEE-FDEE4B2D59EE}"/>
                    </a:ext>
                  </a:extLst>
                </p14:cNvPr>
                <p14:cNvContentPartPr/>
                <p14:nvPr/>
              </p14:nvContentPartPr>
              <p14:xfrm>
                <a:off x="2810160" y="4027423"/>
                <a:ext cx="126360" cy="17568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B714B8BF-D5F1-8E62-6CEE-FDEE4B2D59EE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2804040" y="4021303"/>
                  <a:ext cx="13860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1" name="Gruppieren 480">
            <a:extLst>
              <a:ext uri="{FF2B5EF4-FFF2-40B4-BE49-F238E27FC236}">
                <a16:creationId xmlns:a16="http://schemas.microsoft.com/office/drawing/2014/main" id="{E88ED266-31D9-2C72-D852-0BA41F25740E}"/>
              </a:ext>
            </a:extLst>
          </p:cNvPr>
          <p:cNvGrpSpPr/>
          <p:nvPr/>
        </p:nvGrpSpPr>
        <p:grpSpPr>
          <a:xfrm>
            <a:off x="2773800" y="4758583"/>
            <a:ext cx="210600" cy="195120"/>
            <a:chOff x="2773800" y="4758583"/>
            <a:chExt cx="21060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A45717C3-E31D-9D12-3F90-F2D8365EF586}"/>
                    </a:ext>
                  </a:extLst>
                </p14:cNvPr>
                <p14:cNvContentPartPr/>
                <p14:nvPr/>
              </p14:nvContentPartPr>
              <p14:xfrm>
                <a:off x="2773800" y="4762543"/>
                <a:ext cx="66240" cy="1911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A45717C3-E31D-9D12-3F90-F2D8365EF586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2767680" y="4756423"/>
                  <a:ext cx="78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8EC10BF7-71F4-E656-E9E9-81948B33250B}"/>
                    </a:ext>
                  </a:extLst>
                </p14:cNvPr>
                <p14:cNvContentPartPr/>
                <p14:nvPr/>
              </p14:nvContentPartPr>
              <p14:xfrm>
                <a:off x="2929320" y="4758583"/>
                <a:ext cx="45720" cy="1022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8EC10BF7-71F4-E656-E9E9-81948B33250B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2923200" y="4752463"/>
                  <a:ext cx="57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D02DE9CE-3D44-FBA4-A723-1775224F638A}"/>
                    </a:ext>
                  </a:extLst>
                </p14:cNvPr>
                <p14:cNvContentPartPr/>
                <p14:nvPr/>
              </p14:nvContentPartPr>
              <p14:xfrm>
                <a:off x="2964240" y="4777663"/>
                <a:ext cx="20160" cy="1404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D02DE9CE-3D44-FBA4-A723-1775224F638A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2958120" y="4771543"/>
                  <a:ext cx="324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C7634AA0-C284-5C16-786A-4B41DD651F76}"/>
              </a:ext>
            </a:extLst>
          </p:cNvPr>
          <p:cNvGrpSpPr/>
          <p:nvPr/>
        </p:nvGrpSpPr>
        <p:grpSpPr>
          <a:xfrm>
            <a:off x="5167080" y="4937503"/>
            <a:ext cx="259920" cy="223920"/>
            <a:chOff x="5167080" y="4937503"/>
            <a:chExt cx="25992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C0E99098-FBC3-F4CE-ED24-40FB1D6BF6D6}"/>
                    </a:ext>
                  </a:extLst>
                </p14:cNvPr>
                <p14:cNvContentPartPr/>
                <p14:nvPr/>
              </p14:nvContentPartPr>
              <p14:xfrm>
                <a:off x="5167080" y="4950463"/>
                <a:ext cx="123480" cy="21096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C0E99098-FBC3-F4CE-ED24-40FB1D6BF6D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160960" y="4944343"/>
                  <a:ext cx="135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0A10EF63-780A-B7A9-908C-D21AF5A63449}"/>
                    </a:ext>
                  </a:extLst>
                </p14:cNvPr>
                <p14:cNvContentPartPr/>
                <p14:nvPr/>
              </p14:nvContentPartPr>
              <p14:xfrm>
                <a:off x="5312520" y="4943263"/>
                <a:ext cx="69840" cy="1162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0A10EF63-780A-B7A9-908C-D21AF5A63449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306400" y="4937143"/>
                  <a:ext cx="82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1F939F9F-9699-B30E-4B29-9D14C9FFA2D4}"/>
                    </a:ext>
                  </a:extLst>
                </p14:cNvPr>
                <p14:cNvContentPartPr/>
                <p14:nvPr/>
              </p14:nvContentPartPr>
              <p14:xfrm>
                <a:off x="5374800" y="4937503"/>
                <a:ext cx="52200" cy="12456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1F939F9F-9699-B30E-4B29-9D14C9FFA2D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368680" y="4931383"/>
                  <a:ext cx="644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621A10F5-83AE-A937-FFF5-FEAAD82D8603}"/>
              </a:ext>
            </a:extLst>
          </p:cNvPr>
          <p:cNvGrpSpPr/>
          <p:nvPr/>
        </p:nvGrpSpPr>
        <p:grpSpPr>
          <a:xfrm>
            <a:off x="5651640" y="5186623"/>
            <a:ext cx="246240" cy="255240"/>
            <a:chOff x="5651640" y="5186623"/>
            <a:chExt cx="24624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3D671112-165B-3EFF-9A13-7F6EB72FBE76}"/>
                    </a:ext>
                  </a:extLst>
                </p14:cNvPr>
                <p14:cNvContentPartPr/>
                <p14:nvPr/>
              </p14:nvContentPartPr>
              <p14:xfrm>
                <a:off x="5651640" y="5247463"/>
                <a:ext cx="137520" cy="1944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3D671112-165B-3EFF-9A13-7F6EB72FBE7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645520" y="5241343"/>
                  <a:ext cx="149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67927725-FC1E-6959-854C-E44A4C8A228F}"/>
                    </a:ext>
                  </a:extLst>
                </p14:cNvPr>
                <p14:cNvContentPartPr/>
                <p14:nvPr/>
              </p14:nvContentPartPr>
              <p14:xfrm>
                <a:off x="5824440" y="5186623"/>
                <a:ext cx="73440" cy="19548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67927725-FC1E-6959-854C-E44A4C8A228F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818320" y="5180503"/>
                  <a:ext cx="8568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1" name="Gruppieren 500">
            <a:extLst>
              <a:ext uri="{FF2B5EF4-FFF2-40B4-BE49-F238E27FC236}">
                <a16:creationId xmlns:a16="http://schemas.microsoft.com/office/drawing/2014/main" id="{D050A67A-88F9-6FFB-75F5-32A9EFFBE711}"/>
              </a:ext>
            </a:extLst>
          </p:cNvPr>
          <p:cNvGrpSpPr/>
          <p:nvPr/>
        </p:nvGrpSpPr>
        <p:grpSpPr>
          <a:xfrm>
            <a:off x="7380360" y="4841383"/>
            <a:ext cx="222840" cy="205560"/>
            <a:chOff x="7380360" y="4841383"/>
            <a:chExt cx="222840" cy="20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9FAC1539-A562-B98C-77E0-02E7F6ED0624}"/>
                    </a:ext>
                  </a:extLst>
                </p14:cNvPr>
                <p14:cNvContentPartPr/>
                <p14:nvPr/>
              </p14:nvContentPartPr>
              <p14:xfrm>
                <a:off x="7380360" y="4873423"/>
                <a:ext cx="83520" cy="16992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9FAC1539-A562-B98C-77E0-02E7F6ED0624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7374240" y="4867303"/>
                  <a:ext cx="95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6B2EA1EE-29E4-9260-27E7-A6EE1BA42B70}"/>
                    </a:ext>
                  </a:extLst>
                </p14:cNvPr>
                <p14:cNvContentPartPr/>
                <p14:nvPr/>
              </p14:nvContentPartPr>
              <p14:xfrm>
                <a:off x="7410600" y="4959103"/>
                <a:ext cx="125280" cy="878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6B2EA1EE-29E4-9260-27E7-A6EE1BA42B70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7404480" y="4952983"/>
                  <a:ext cx="137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FEF6C203-531B-D87A-28F6-C5AA602FCE0D}"/>
                    </a:ext>
                  </a:extLst>
                </p14:cNvPr>
                <p14:cNvContentPartPr/>
                <p14:nvPr/>
              </p14:nvContentPartPr>
              <p14:xfrm>
                <a:off x="7530840" y="4841383"/>
                <a:ext cx="72360" cy="1569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FEF6C203-531B-D87A-28F6-C5AA602FCE0D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524720" y="4835263"/>
                  <a:ext cx="8460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uppieren 505">
            <a:extLst>
              <a:ext uri="{FF2B5EF4-FFF2-40B4-BE49-F238E27FC236}">
                <a16:creationId xmlns:a16="http://schemas.microsoft.com/office/drawing/2014/main" id="{955F8D25-672A-8692-F314-828701AE3FCE}"/>
              </a:ext>
            </a:extLst>
          </p:cNvPr>
          <p:cNvGrpSpPr/>
          <p:nvPr/>
        </p:nvGrpSpPr>
        <p:grpSpPr>
          <a:xfrm>
            <a:off x="7929000" y="4478143"/>
            <a:ext cx="346320" cy="365040"/>
            <a:chOff x="7929000" y="4478143"/>
            <a:chExt cx="34632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6EB4D057-C297-C370-9877-E6B272A7657E}"/>
                    </a:ext>
                  </a:extLst>
                </p14:cNvPr>
                <p14:cNvContentPartPr/>
                <p14:nvPr/>
              </p14:nvContentPartPr>
              <p14:xfrm>
                <a:off x="7929000" y="4668223"/>
                <a:ext cx="106200" cy="1749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6EB4D057-C297-C370-9877-E6B272A7657E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922880" y="4662103"/>
                  <a:ext cx="1184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20795370-FC51-5557-5243-1530F1CF4B00}"/>
                    </a:ext>
                  </a:extLst>
                </p14:cNvPr>
                <p14:cNvContentPartPr/>
                <p14:nvPr/>
              </p14:nvContentPartPr>
              <p14:xfrm>
                <a:off x="8017560" y="4626463"/>
                <a:ext cx="115560" cy="15732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20795370-FC51-5557-5243-1530F1CF4B00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8011440" y="4620343"/>
                  <a:ext cx="127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2702043-653E-170B-E0B5-83E267B40F14}"/>
                    </a:ext>
                  </a:extLst>
                </p14:cNvPr>
                <p14:cNvContentPartPr/>
                <p14:nvPr/>
              </p14:nvContentPartPr>
              <p14:xfrm>
                <a:off x="8163000" y="4696663"/>
                <a:ext cx="27000" cy="8460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2702043-653E-170B-E0B5-83E267B40F14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8156880" y="4690543"/>
                  <a:ext cx="39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D5CE842A-724F-4972-3A49-510C2AD5FC18}"/>
                    </a:ext>
                  </a:extLst>
                </p14:cNvPr>
                <p14:cNvContentPartPr/>
                <p14:nvPr/>
              </p14:nvContentPartPr>
              <p14:xfrm>
                <a:off x="8173440" y="4478143"/>
                <a:ext cx="101880" cy="2390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D5CE842A-724F-4972-3A49-510C2AD5FC18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8167320" y="4472023"/>
                  <a:ext cx="11412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F2351265-CAAA-78A5-B683-107DD64A1636}"/>
              </a:ext>
            </a:extLst>
          </p:cNvPr>
          <p:cNvGrpSpPr/>
          <p:nvPr/>
        </p:nvGrpSpPr>
        <p:grpSpPr>
          <a:xfrm>
            <a:off x="7560000" y="5534743"/>
            <a:ext cx="194400" cy="231840"/>
            <a:chOff x="7560000" y="5534743"/>
            <a:chExt cx="19440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AC8D7669-641B-5704-6A64-D136D6EF9D5E}"/>
                    </a:ext>
                  </a:extLst>
                </p14:cNvPr>
                <p14:cNvContentPartPr/>
                <p14:nvPr/>
              </p14:nvContentPartPr>
              <p14:xfrm>
                <a:off x="7560000" y="5615383"/>
                <a:ext cx="73080" cy="12672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AC8D7669-641B-5704-6A64-D136D6EF9D5E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553880" y="5609263"/>
                  <a:ext cx="853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B6BD21A8-4E9C-17CA-236B-AAE8FDB356E7}"/>
                    </a:ext>
                  </a:extLst>
                </p14:cNvPr>
                <p14:cNvContentPartPr/>
                <p14:nvPr/>
              </p14:nvContentPartPr>
              <p14:xfrm>
                <a:off x="7596360" y="5671183"/>
                <a:ext cx="99720" cy="9540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B6BD21A8-4E9C-17CA-236B-AAE8FDB356E7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590240" y="5665063"/>
                  <a:ext cx="111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B6F4F93E-3A97-3130-4E1A-1AD7C9D49BFB}"/>
                    </a:ext>
                  </a:extLst>
                </p14:cNvPr>
                <p14:cNvContentPartPr/>
                <p14:nvPr/>
              </p14:nvContentPartPr>
              <p14:xfrm>
                <a:off x="7705800" y="5534743"/>
                <a:ext cx="48600" cy="18360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B6F4F93E-3A97-3130-4E1A-1AD7C9D49BFB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699680" y="5528623"/>
                  <a:ext cx="6084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A4F4EA3C-952A-7321-459B-D5D6A8FF0637}"/>
              </a:ext>
            </a:extLst>
          </p:cNvPr>
          <p:cNvGrpSpPr/>
          <p:nvPr/>
        </p:nvGrpSpPr>
        <p:grpSpPr>
          <a:xfrm>
            <a:off x="8142840" y="5648863"/>
            <a:ext cx="336960" cy="395280"/>
            <a:chOff x="8142840" y="5648863"/>
            <a:chExt cx="336960" cy="39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6EE11C6-1270-925D-5DB1-9222DAB484FF}"/>
                    </a:ext>
                  </a:extLst>
                </p14:cNvPr>
                <p14:cNvContentPartPr/>
                <p14:nvPr/>
              </p14:nvContentPartPr>
              <p14:xfrm>
                <a:off x="8142840" y="5866663"/>
                <a:ext cx="100800" cy="177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6EE11C6-1270-925D-5DB1-9222DAB484FF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8136720" y="5860543"/>
                  <a:ext cx="113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A1ECF3-EBE9-9486-7FD3-E4F696914560}"/>
                    </a:ext>
                  </a:extLst>
                </p14:cNvPr>
                <p14:cNvContentPartPr/>
                <p14:nvPr/>
              </p14:nvContentPartPr>
              <p14:xfrm>
                <a:off x="8232840" y="5787463"/>
                <a:ext cx="106920" cy="1544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A1ECF3-EBE9-9486-7FD3-E4F696914560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8226720" y="5781343"/>
                  <a:ext cx="1191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46AF7715-F6F0-20AE-3C99-E19AC3F38FE9}"/>
                    </a:ext>
                  </a:extLst>
                </p14:cNvPr>
                <p14:cNvContentPartPr/>
                <p14:nvPr/>
              </p14:nvContentPartPr>
              <p14:xfrm>
                <a:off x="8363520" y="5861983"/>
                <a:ext cx="41400" cy="93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46AF7715-F6F0-20AE-3C99-E19AC3F38FE9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8357400" y="5855863"/>
                  <a:ext cx="53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59C86F4-C21D-9767-4392-3C4A038C7733}"/>
                    </a:ext>
                  </a:extLst>
                </p14:cNvPr>
                <p14:cNvContentPartPr/>
                <p14:nvPr/>
              </p14:nvContentPartPr>
              <p14:xfrm>
                <a:off x="8380080" y="5648863"/>
                <a:ext cx="99720" cy="215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59C86F4-C21D-9767-4392-3C4A038C7733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8373960" y="5642743"/>
                  <a:ext cx="11196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47545522-9584-7448-2FD4-51C43B03930B}"/>
              </a:ext>
            </a:extLst>
          </p:cNvPr>
          <p:cNvGrpSpPr/>
          <p:nvPr/>
        </p:nvGrpSpPr>
        <p:grpSpPr>
          <a:xfrm>
            <a:off x="9204840" y="2872183"/>
            <a:ext cx="2143440" cy="1354680"/>
            <a:chOff x="9204840" y="2872183"/>
            <a:chExt cx="2143440" cy="13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9FB0778-5367-1827-7E2B-D1CD1C40E752}"/>
                    </a:ext>
                  </a:extLst>
                </p14:cNvPr>
                <p14:cNvContentPartPr/>
                <p14:nvPr/>
              </p14:nvContentPartPr>
              <p14:xfrm>
                <a:off x="11156400" y="3920863"/>
                <a:ext cx="50760" cy="178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9FB0778-5367-1827-7E2B-D1CD1C40E75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1150280" y="3914743"/>
                  <a:ext cx="630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D3964A5-77FE-EFA5-ECC6-CD6E7817A223}"/>
                    </a:ext>
                  </a:extLst>
                </p14:cNvPr>
                <p14:cNvContentPartPr/>
                <p14:nvPr/>
              </p14:nvContentPartPr>
              <p14:xfrm>
                <a:off x="9204840" y="2872183"/>
                <a:ext cx="1981800" cy="11523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D3964A5-77FE-EFA5-ECC6-CD6E7817A223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9198720" y="2866063"/>
                  <a:ext cx="1994040" cy="11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9A9E675-A011-BA94-E8B8-EC3D332AF1E4}"/>
                    </a:ext>
                  </a:extLst>
                </p14:cNvPr>
                <p14:cNvContentPartPr/>
                <p14:nvPr/>
              </p14:nvContentPartPr>
              <p14:xfrm>
                <a:off x="11173320" y="4085743"/>
                <a:ext cx="94680" cy="1342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9A9E675-A011-BA94-E8B8-EC3D332AF1E4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1167200" y="4079623"/>
                  <a:ext cx="106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8EA5735-A3DE-8E12-C510-52103F9104EC}"/>
                    </a:ext>
                  </a:extLst>
                </p14:cNvPr>
                <p14:cNvContentPartPr/>
                <p14:nvPr/>
              </p14:nvContentPartPr>
              <p14:xfrm>
                <a:off x="11300760" y="4107703"/>
                <a:ext cx="47520" cy="1191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8EA5735-A3DE-8E12-C510-52103F9104EC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1294640" y="4101583"/>
                  <a:ext cx="5976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8">
            <p14:nvContentPartPr>
              <p14:cNvPr id="507" name="Freihand 506">
                <a:extLst>
                  <a:ext uri="{FF2B5EF4-FFF2-40B4-BE49-F238E27FC236}">
                    <a16:creationId xmlns:a16="http://schemas.microsoft.com/office/drawing/2014/main" id="{04B98719-0FD3-3A37-F937-211D2D13E4BE}"/>
                  </a:ext>
                </a:extLst>
              </p14:cNvPr>
              <p14:cNvContentPartPr/>
              <p14:nvPr/>
            </p14:nvContentPartPr>
            <p14:xfrm>
              <a:off x="7088400" y="6447343"/>
              <a:ext cx="97920" cy="160200"/>
            </p14:xfrm>
          </p:contentPart>
        </mc:Choice>
        <mc:Fallback>
          <p:pic>
            <p:nvPicPr>
              <p:cNvPr id="507" name="Freihand 506">
                <a:extLst>
                  <a:ext uri="{FF2B5EF4-FFF2-40B4-BE49-F238E27FC236}">
                    <a16:creationId xmlns:a16="http://schemas.microsoft.com/office/drawing/2014/main" id="{04B98719-0FD3-3A37-F937-211D2D13E4BE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7082280" y="6441223"/>
                <a:ext cx="1101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0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D0016775-3287-F86F-F67B-2624681FED78}"/>
                  </a:ext>
                </a:extLst>
              </p14:cNvPr>
              <p14:cNvContentPartPr/>
              <p14:nvPr/>
            </p14:nvContentPartPr>
            <p14:xfrm>
              <a:off x="7239600" y="6363463"/>
              <a:ext cx="95400" cy="16308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D0016775-3287-F86F-F67B-2624681FED78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7233480" y="6357343"/>
                <a:ext cx="1076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2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A97F9FD2-43F2-796A-260C-DA8FC12DD86F}"/>
                  </a:ext>
                </a:extLst>
              </p14:cNvPr>
              <p14:cNvContentPartPr/>
              <p14:nvPr/>
            </p14:nvContentPartPr>
            <p14:xfrm>
              <a:off x="6128280" y="6405223"/>
              <a:ext cx="1415520" cy="38484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A97F9FD2-43F2-796A-260C-DA8FC12DD86F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6122160" y="6399103"/>
                <a:ext cx="142776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4">
            <p14:nvContentPartPr>
              <p14:cNvPr id="514" name="Freihand 513">
                <a:extLst>
                  <a:ext uri="{FF2B5EF4-FFF2-40B4-BE49-F238E27FC236}">
                    <a16:creationId xmlns:a16="http://schemas.microsoft.com/office/drawing/2014/main" id="{7E2120CD-8EE2-04B3-0218-A222430B8DD8}"/>
                  </a:ext>
                </a:extLst>
              </p14:cNvPr>
              <p14:cNvContentPartPr/>
              <p14:nvPr/>
            </p14:nvContentPartPr>
            <p14:xfrm>
              <a:off x="7519320" y="6348343"/>
              <a:ext cx="105120" cy="77760"/>
            </p14:xfrm>
          </p:contentPart>
        </mc:Choice>
        <mc:Fallback>
          <p:pic>
            <p:nvPicPr>
              <p:cNvPr id="514" name="Freihand 513">
                <a:extLst>
                  <a:ext uri="{FF2B5EF4-FFF2-40B4-BE49-F238E27FC236}">
                    <a16:creationId xmlns:a16="http://schemas.microsoft.com/office/drawing/2014/main" id="{7E2120CD-8EE2-04B3-0218-A222430B8DD8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7513200" y="6342223"/>
                <a:ext cx="1173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6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8475108C-E49E-23AA-62B5-8C954FA7998D}"/>
                  </a:ext>
                </a:extLst>
              </p14:cNvPr>
              <p14:cNvContentPartPr/>
              <p14:nvPr/>
            </p14:nvContentPartPr>
            <p14:xfrm>
              <a:off x="7697520" y="6056383"/>
              <a:ext cx="809280" cy="22680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8475108C-E49E-23AA-62B5-8C954FA7998D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7691400" y="6050263"/>
                <a:ext cx="8215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8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0178EEC7-CD20-5388-82D8-FFD016456A92}"/>
                  </a:ext>
                </a:extLst>
              </p14:cNvPr>
              <p14:cNvContentPartPr/>
              <p14:nvPr/>
            </p14:nvContentPartPr>
            <p14:xfrm>
              <a:off x="7739640" y="6319543"/>
              <a:ext cx="81720" cy="15696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0178EEC7-CD20-5388-82D8-FFD016456A92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7733520" y="6313423"/>
                <a:ext cx="939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0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F1E39586-542C-9E76-50FF-7A8A7BE3F806}"/>
                  </a:ext>
                </a:extLst>
              </p14:cNvPr>
              <p14:cNvContentPartPr/>
              <p14:nvPr/>
            </p14:nvContentPartPr>
            <p14:xfrm>
              <a:off x="7741800" y="6328183"/>
              <a:ext cx="199800" cy="13788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F1E39586-542C-9E76-50FF-7A8A7BE3F806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7735680" y="6322063"/>
                <a:ext cx="2120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2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CA2DA9F1-C1E7-433A-6CE7-F6C644691EB7}"/>
                  </a:ext>
                </a:extLst>
              </p14:cNvPr>
              <p14:cNvContentPartPr/>
              <p14:nvPr/>
            </p14:nvContentPartPr>
            <p14:xfrm>
              <a:off x="7709040" y="6460663"/>
              <a:ext cx="286200" cy="10836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CA2DA9F1-C1E7-433A-6CE7-F6C644691EB7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7702920" y="6454543"/>
                <a:ext cx="2984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4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EF48937B-704B-D801-19A0-D28A05EDD0DD}"/>
                  </a:ext>
                </a:extLst>
              </p14:cNvPr>
              <p14:cNvContentPartPr/>
              <p14:nvPr/>
            </p14:nvContentPartPr>
            <p14:xfrm>
              <a:off x="7729560" y="6564703"/>
              <a:ext cx="142200" cy="14184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EF48937B-704B-D801-19A0-D28A05EDD0DD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7723440" y="6558583"/>
                <a:ext cx="1544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6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D9E93449-996F-7D88-2175-37652AEA8C05}"/>
                  </a:ext>
                </a:extLst>
              </p14:cNvPr>
              <p14:cNvContentPartPr/>
              <p14:nvPr/>
            </p14:nvContentPartPr>
            <p14:xfrm>
              <a:off x="7900560" y="6537343"/>
              <a:ext cx="68400" cy="15012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D9E93449-996F-7D88-2175-37652AEA8C05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7894440" y="6531223"/>
                <a:ext cx="806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8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4F67545F-E991-E701-95E2-8DF82EC6DAE5}"/>
                  </a:ext>
                </a:extLst>
              </p14:cNvPr>
              <p14:cNvContentPartPr/>
              <p14:nvPr/>
            </p14:nvContentPartPr>
            <p14:xfrm>
              <a:off x="8026560" y="6480103"/>
              <a:ext cx="74520" cy="7020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4F67545F-E991-E701-95E2-8DF82EC6DAE5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8020440" y="6473983"/>
                <a:ext cx="867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0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B7E5FBF1-62B5-D165-36B7-4D8C6987D380}"/>
                  </a:ext>
                </a:extLst>
              </p14:cNvPr>
              <p14:cNvContentPartPr/>
              <p14:nvPr/>
            </p14:nvContentPartPr>
            <p14:xfrm>
              <a:off x="8107200" y="6296503"/>
              <a:ext cx="95760" cy="13932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B7E5FBF1-62B5-D165-36B7-4D8C6987D380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8101080" y="6290383"/>
                <a:ext cx="1080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2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D638510D-FF1E-DD5C-85B0-B279E9489BCF}"/>
                  </a:ext>
                </a:extLst>
              </p14:cNvPr>
              <p14:cNvContentPartPr/>
              <p14:nvPr/>
            </p14:nvContentPartPr>
            <p14:xfrm>
              <a:off x="8211960" y="6255823"/>
              <a:ext cx="75960" cy="12420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D638510D-FF1E-DD5C-85B0-B279E9489BCF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8205840" y="6249703"/>
                <a:ext cx="882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4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FE0FC85F-357D-BA1E-A6B8-8BA07C161CB5}"/>
                  </a:ext>
                </a:extLst>
              </p14:cNvPr>
              <p14:cNvContentPartPr/>
              <p14:nvPr/>
            </p14:nvContentPartPr>
            <p14:xfrm>
              <a:off x="8137800" y="6442303"/>
              <a:ext cx="157320" cy="7776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FE0FC85F-357D-BA1E-A6B8-8BA07C161CB5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8131680" y="6436183"/>
                <a:ext cx="16956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6">
            <p14:nvContentPartPr>
              <p14:cNvPr id="526" name="Freihand 525">
                <a:extLst>
                  <a:ext uri="{FF2B5EF4-FFF2-40B4-BE49-F238E27FC236}">
                    <a16:creationId xmlns:a16="http://schemas.microsoft.com/office/drawing/2014/main" id="{F6ACA517-56DB-AE92-9389-F4A43C15F3ED}"/>
                  </a:ext>
                </a:extLst>
              </p14:cNvPr>
              <p14:cNvContentPartPr/>
              <p14:nvPr/>
            </p14:nvContentPartPr>
            <p14:xfrm>
              <a:off x="8194320" y="6506743"/>
              <a:ext cx="76680" cy="119880"/>
            </p14:xfrm>
          </p:contentPart>
        </mc:Choice>
        <mc:Fallback>
          <p:pic>
            <p:nvPicPr>
              <p:cNvPr id="526" name="Freihand 525">
                <a:extLst>
                  <a:ext uri="{FF2B5EF4-FFF2-40B4-BE49-F238E27FC236}">
                    <a16:creationId xmlns:a16="http://schemas.microsoft.com/office/drawing/2014/main" id="{F6ACA517-56DB-AE92-9389-F4A43C15F3ED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8188200" y="6500623"/>
                <a:ext cx="889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8">
            <p14:nvContentPartPr>
              <p14:cNvPr id="527" name="Freihand 526">
                <a:extLst>
                  <a:ext uri="{FF2B5EF4-FFF2-40B4-BE49-F238E27FC236}">
                    <a16:creationId xmlns:a16="http://schemas.microsoft.com/office/drawing/2014/main" id="{02349D21-8CA8-5C01-7F7E-8F1F128EBD03}"/>
                  </a:ext>
                </a:extLst>
              </p14:cNvPr>
              <p14:cNvContentPartPr/>
              <p14:nvPr/>
            </p14:nvContentPartPr>
            <p14:xfrm>
              <a:off x="8351280" y="6369223"/>
              <a:ext cx="105840" cy="140400"/>
            </p14:xfrm>
          </p:contentPart>
        </mc:Choice>
        <mc:Fallback>
          <p:pic>
            <p:nvPicPr>
              <p:cNvPr id="527" name="Freihand 526">
                <a:extLst>
                  <a:ext uri="{FF2B5EF4-FFF2-40B4-BE49-F238E27FC236}">
                    <a16:creationId xmlns:a16="http://schemas.microsoft.com/office/drawing/2014/main" id="{02349D21-8CA8-5C01-7F7E-8F1F128EBD03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8345160" y="6363103"/>
                <a:ext cx="1180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8C0103FD-AFDE-FC33-943D-EEC6DAF100FA}"/>
                  </a:ext>
                </a:extLst>
              </p14:cNvPr>
              <p14:cNvContentPartPr/>
              <p14:nvPr/>
            </p14:nvContentPartPr>
            <p14:xfrm>
              <a:off x="8503560" y="6215863"/>
              <a:ext cx="100800" cy="31608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8C0103FD-AFDE-FC33-943D-EEC6DAF100FA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8497440" y="6209743"/>
                <a:ext cx="11304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717DCBBD-0847-148F-905C-CFED9A73D844}"/>
                  </a:ext>
                </a:extLst>
              </p14:cNvPr>
              <p14:cNvContentPartPr/>
              <p14:nvPr/>
            </p14:nvContentPartPr>
            <p14:xfrm>
              <a:off x="5605200" y="3446743"/>
              <a:ext cx="38160" cy="2044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717DCBBD-0847-148F-905C-CFED9A73D844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5599080" y="3440623"/>
                <a:ext cx="5040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D6CE800B-08AE-12F3-3046-3E66BAF1C8A0}"/>
                  </a:ext>
                </a:extLst>
              </p14:cNvPr>
              <p14:cNvContentPartPr/>
              <p14:nvPr/>
            </p14:nvContentPartPr>
            <p14:xfrm>
              <a:off x="5655600" y="3422623"/>
              <a:ext cx="84240" cy="17820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D6CE800B-08AE-12F3-3046-3E66BAF1C8A0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5649480" y="3416503"/>
                <a:ext cx="96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451" name="Freihand 450">
                <a:extLst>
                  <a:ext uri="{FF2B5EF4-FFF2-40B4-BE49-F238E27FC236}">
                    <a16:creationId xmlns:a16="http://schemas.microsoft.com/office/drawing/2014/main" id="{3F6724F2-3322-FE8C-3B5E-AC6CAEDCEFEC}"/>
                  </a:ext>
                </a:extLst>
              </p14:cNvPr>
              <p14:cNvContentPartPr/>
              <p14:nvPr/>
            </p14:nvContentPartPr>
            <p14:xfrm>
              <a:off x="5613120" y="3585343"/>
              <a:ext cx="161280" cy="104400"/>
            </p14:xfrm>
          </p:contentPart>
        </mc:Choice>
        <mc:Fallback>
          <p:pic>
            <p:nvPicPr>
              <p:cNvPr id="451" name="Freihand 450">
                <a:extLst>
                  <a:ext uri="{FF2B5EF4-FFF2-40B4-BE49-F238E27FC236}">
                    <a16:creationId xmlns:a16="http://schemas.microsoft.com/office/drawing/2014/main" id="{3F6724F2-3322-FE8C-3B5E-AC6CAEDCEFEC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5607000" y="3579223"/>
                <a:ext cx="17352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8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C4CA780E-657A-A2F3-7C99-D7DE66417789}"/>
                  </a:ext>
                </a:extLst>
              </p14:cNvPr>
              <p14:cNvContentPartPr/>
              <p14:nvPr/>
            </p14:nvContentPartPr>
            <p14:xfrm>
              <a:off x="5812200" y="3354943"/>
              <a:ext cx="110880" cy="20772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C4CA780E-657A-A2F3-7C99-D7DE66417789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5806080" y="3348823"/>
                <a:ext cx="1231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0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CE1A9EF7-8D3F-C9DB-548A-E0580B9EBE27}"/>
                  </a:ext>
                </a:extLst>
              </p14:cNvPr>
              <p14:cNvContentPartPr/>
              <p14:nvPr/>
            </p14:nvContentPartPr>
            <p14:xfrm>
              <a:off x="5772960" y="3670663"/>
              <a:ext cx="93600" cy="18972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CE1A9EF7-8D3F-C9DB-548A-E0580B9EBE27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5766840" y="3664543"/>
                <a:ext cx="10584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15290BC1-616A-EB1E-0FA2-604444C5D01D}"/>
                  </a:ext>
                </a:extLst>
              </p14:cNvPr>
              <p14:cNvContentPartPr/>
              <p14:nvPr/>
            </p14:nvContentPartPr>
            <p14:xfrm>
              <a:off x="6037920" y="2374663"/>
              <a:ext cx="2851200" cy="211932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15290BC1-616A-EB1E-0FA2-604444C5D01D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6031800" y="2368543"/>
                <a:ext cx="2863440" cy="21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4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9A1998C2-0C20-EA1D-9BF0-965F26A6FD5D}"/>
                  </a:ext>
                </a:extLst>
              </p14:cNvPr>
              <p14:cNvContentPartPr/>
              <p14:nvPr/>
            </p14:nvContentPartPr>
            <p14:xfrm>
              <a:off x="6141600" y="2778223"/>
              <a:ext cx="186480" cy="22788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9A1998C2-0C20-EA1D-9BF0-965F26A6FD5D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6135480" y="2772103"/>
                <a:ext cx="19872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6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EED490C3-32F8-A801-3970-21175C5883D6}"/>
                  </a:ext>
                </a:extLst>
              </p14:cNvPr>
              <p14:cNvContentPartPr/>
              <p14:nvPr/>
            </p14:nvContentPartPr>
            <p14:xfrm>
              <a:off x="6334200" y="2696503"/>
              <a:ext cx="376200" cy="25956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EED490C3-32F8-A801-3970-21175C5883D6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6328080" y="2690383"/>
                <a:ext cx="3884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8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577FE688-73BF-D5CC-0F13-0CDE9E896568}"/>
                  </a:ext>
                </a:extLst>
              </p14:cNvPr>
              <p14:cNvContentPartPr/>
              <p14:nvPr/>
            </p14:nvContentPartPr>
            <p14:xfrm>
              <a:off x="6740640" y="2677423"/>
              <a:ext cx="60840" cy="9360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577FE688-73BF-D5CC-0F13-0CDE9E896568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6734520" y="2671303"/>
                <a:ext cx="730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0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9F42246E-254D-4F8E-8245-006932DB6333}"/>
                  </a:ext>
                </a:extLst>
              </p14:cNvPr>
              <p14:cNvContentPartPr/>
              <p14:nvPr/>
            </p14:nvContentPartPr>
            <p14:xfrm>
              <a:off x="6801120" y="2640343"/>
              <a:ext cx="38160" cy="11088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9F42246E-254D-4F8E-8245-006932DB6333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6795000" y="2634223"/>
                <a:ext cx="5040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2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B2154308-7BA9-9FA9-7B59-4D479877BD57}"/>
                  </a:ext>
                </a:extLst>
              </p14:cNvPr>
              <p14:cNvContentPartPr/>
              <p14:nvPr/>
            </p14:nvContentPartPr>
            <p14:xfrm>
              <a:off x="6804000" y="2646823"/>
              <a:ext cx="49320" cy="12060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B2154308-7BA9-9FA9-7B59-4D479877BD57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6797880" y="2640703"/>
                <a:ext cx="6156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4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095FB391-247E-B5E7-A389-25CBE8AFEF6E}"/>
                  </a:ext>
                </a:extLst>
              </p14:cNvPr>
              <p14:cNvContentPartPr/>
              <p14:nvPr/>
            </p14:nvContentPartPr>
            <p14:xfrm>
              <a:off x="6842880" y="2545303"/>
              <a:ext cx="109080" cy="18252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095FB391-247E-B5E7-A389-25CBE8AFEF6E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6836760" y="2539183"/>
                <a:ext cx="1213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6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30C87583-5134-2BD4-08FA-572A5D22431C}"/>
                  </a:ext>
                </a:extLst>
              </p14:cNvPr>
              <p14:cNvContentPartPr/>
              <p14:nvPr/>
            </p14:nvContentPartPr>
            <p14:xfrm>
              <a:off x="6943320" y="2497423"/>
              <a:ext cx="115200" cy="24300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30C87583-5134-2BD4-08FA-572A5D22431C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6937200" y="2491303"/>
                <a:ext cx="1274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8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6C1B5EFB-4C6C-55F9-6E66-D0C0D9492C28}"/>
                  </a:ext>
                </a:extLst>
              </p14:cNvPr>
              <p14:cNvContentPartPr/>
              <p14:nvPr/>
            </p14:nvContentPartPr>
            <p14:xfrm>
              <a:off x="6348240" y="3126703"/>
              <a:ext cx="98280" cy="15804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6C1B5EFB-4C6C-55F9-6E66-D0C0D9492C28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6342120" y="3120583"/>
                <a:ext cx="1105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0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7DF3F218-ADB0-A8BF-A71C-C47CD00D1C12}"/>
                  </a:ext>
                </a:extLst>
              </p14:cNvPr>
              <p14:cNvContentPartPr/>
              <p14:nvPr/>
            </p14:nvContentPartPr>
            <p14:xfrm>
              <a:off x="6353280" y="3231103"/>
              <a:ext cx="107280" cy="4356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7DF3F218-ADB0-A8BF-A71C-C47CD00D1C12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6347160" y="3224983"/>
                <a:ext cx="119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2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48600932-514A-90D7-6B5D-9DDE0CCEAD0C}"/>
                  </a:ext>
                </a:extLst>
              </p14:cNvPr>
              <p14:cNvContentPartPr/>
              <p14:nvPr/>
            </p14:nvContentPartPr>
            <p14:xfrm>
              <a:off x="6377040" y="3130303"/>
              <a:ext cx="195480" cy="24048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48600932-514A-90D7-6B5D-9DDE0CCEAD0C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6370920" y="3124183"/>
                <a:ext cx="20772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4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C636BC2D-6ED9-25FB-3641-0227590ED885}"/>
                  </a:ext>
                </a:extLst>
              </p14:cNvPr>
              <p14:cNvContentPartPr/>
              <p14:nvPr/>
            </p14:nvContentPartPr>
            <p14:xfrm>
              <a:off x="6419160" y="3353503"/>
              <a:ext cx="101160" cy="17244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C636BC2D-6ED9-25FB-3641-0227590ED885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6413040" y="3347383"/>
                <a:ext cx="1134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6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79236245-C7E0-1650-56E2-835B5FBF0D2B}"/>
                  </a:ext>
                </a:extLst>
              </p14:cNvPr>
              <p14:cNvContentPartPr/>
              <p14:nvPr/>
            </p14:nvContentPartPr>
            <p14:xfrm>
              <a:off x="6442200" y="3466903"/>
              <a:ext cx="86400" cy="2844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79236245-C7E0-1650-56E2-835B5FBF0D2B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6436080" y="3460783"/>
                <a:ext cx="98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8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1BC83D5E-7C7C-041C-D738-6C58F52FB590}"/>
                  </a:ext>
                </a:extLst>
              </p14:cNvPr>
              <p14:cNvContentPartPr/>
              <p14:nvPr/>
            </p14:nvContentPartPr>
            <p14:xfrm>
              <a:off x="6547320" y="3230023"/>
              <a:ext cx="210960" cy="2491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1BC83D5E-7C7C-041C-D738-6C58F52FB590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6541200" y="3223903"/>
                <a:ext cx="22320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0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AAA97458-A711-A513-6193-7DC459068A80}"/>
                  </a:ext>
                </a:extLst>
              </p14:cNvPr>
              <p14:cNvContentPartPr/>
              <p14:nvPr/>
            </p14:nvContentPartPr>
            <p14:xfrm>
              <a:off x="6801120" y="2907463"/>
              <a:ext cx="75960" cy="19584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AAA97458-A711-A513-6193-7DC459068A80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6795000" y="2901343"/>
                <a:ext cx="8820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5E4AE086-F184-BCAA-E971-CDE085252331}"/>
                  </a:ext>
                </a:extLst>
              </p14:cNvPr>
              <p14:cNvContentPartPr/>
              <p14:nvPr/>
            </p14:nvContentPartPr>
            <p14:xfrm>
              <a:off x="6780600" y="3061903"/>
              <a:ext cx="172800" cy="14580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5E4AE086-F184-BCAA-E971-CDE085252331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6774480" y="3055783"/>
                <a:ext cx="1850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4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3844D76B-A311-B5C1-8030-C02A047B9269}"/>
                  </a:ext>
                </a:extLst>
              </p14:cNvPr>
              <p14:cNvContentPartPr/>
              <p14:nvPr/>
            </p14:nvContentPartPr>
            <p14:xfrm>
              <a:off x="6803280" y="3221023"/>
              <a:ext cx="104040" cy="18792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3844D76B-A311-B5C1-8030-C02A047B9269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6797160" y="3214903"/>
                <a:ext cx="11628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6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1D96E29D-073C-473B-3576-73AB171E3D77}"/>
                  </a:ext>
                </a:extLst>
              </p14:cNvPr>
              <p14:cNvContentPartPr/>
              <p14:nvPr/>
            </p14:nvContentPartPr>
            <p14:xfrm>
              <a:off x="6946560" y="3142903"/>
              <a:ext cx="105120" cy="15336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1D96E29D-073C-473B-3576-73AB171E3D77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6940440" y="3136783"/>
                <a:ext cx="1173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8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CD91023C-2993-A369-D2CA-4247FDF7F729}"/>
                  </a:ext>
                </a:extLst>
              </p14:cNvPr>
              <p14:cNvContentPartPr/>
              <p14:nvPr/>
            </p14:nvContentPartPr>
            <p14:xfrm>
              <a:off x="7031520" y="3026623"/>
              <a:ext cx="116640" cy="9072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CD91023C-2993-A369-D2CA-4247FDF7F729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7025400" y="3020503"/>
                <a:ext cx="12888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0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C186B7CA-908E-35B8-FB74-CAF846D60E7F}"/>
                  </a:ext>
                </a:extLst>
              </p14:cNvPr>
              <p14:cNvContentPartPr/>
              <p14:nvPr/>
            </p14:nvContentPartPr>
            <p14:xfrm>
              <a:off x="7248240" y="2722783"/>
              <a:ext cx="76680" cy="18900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C186B7CA-908E-35B8-FB74-CAF846D60E7F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7242120" y="2716663"/>
                <a:ext cx="889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2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2429F4FF-88DB-C3FF-D319-CF7CBFB48407}"/>
                  </a:ext>
                </a:extLst>
              </p14:cNvPr>
              <p14:cNvContentPartPr/>
              <p14:nvPr/>
            </p14:nvContentPartPr>
            <p14:xfrm>
              <a:off x="7239600" y="2840143"/>
              <a:ext cx="162360" cy="12456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2429F4FF-88DB-C3FF-D319-CF7CBFB48407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7233480" y="2834023"/>
                <a:ext cx="1746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4">
            <p14:nvContentPartPr>
              <p14:cNvPr id="299" name="Freihand 298">
                <a:extLst>
                  <a:ext uri="{FF2B5EF4-FFF2-40B4-BE49-F238E27FC236}">
                    <a16:creationId xmlns:a16="http://schemas.microsoft.com/office/drawing/2014/main" id="{48F73EE4-76F3-D0F0-65AE-BAD062BDB212}"/>
                  </a:ext>
                </a:extLst>
              </p14:cNvPr>
              <p14:cNvContentPartPr/>
              <p14:nvPr/>
            </p14:nvContentPartPr>
            <p14:xfrm>
              <a:off x="7246800" y="3035263"/>
              <a:ext cx="114840" cy="179280"/>
            </p14:xfrm>
          </p:contentPart>
        </mc:Choice>
        <mc:Fallback>
          <p:pic>
            <p:nvPicPr>
              <p:cNvPr id="299" name="Freihand 298">
                <a:extLst>
                  <a:ext uri="{FF2B5EF4-FFF2-40B4-BE49-F238E27FC236}">
                    <a16:creationId xmlns:a16="http://schemas.microsoft.com/office/drawing/2014/main" id="{48F73EE4-76F3-D0F0-65AE-BAD062BDB212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7240680" y="3029143"/>
                <a:ext cx="1270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6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127117E9-7598-6B8B-6A55-EC310BE83D1C}"/>
                  </a:ext>
                </a:extLst>
              </p14:cNvPr>
              <p14:cNvContentPartPr/>
              <p14:nvPr/>
            </p14:nvContentPartPr>
            <p14:xfrm>
              <a:off x="7430400" y="2966143"/>
              <a:ext cx="101160" cy="12456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127117E9-7598-6B8B-6A55-EC310BE83D1C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7424280" y="2960023"/>
                <a:ext cx="113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8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751A510C-6C52-12A8-4436-E4A8E3FCC8F6}"/>
                  </a:ext>
                </a:extLst>
              </p14:cNvPr>
              <p14:cNvContentPartPr/>
              <p14:nvPr/>
            </p14:nvContentPartPr>
            <p14:xfrm>
              <a:off x="7502760" y="2892343"/>
              <a:ext cx="63000" cy="13644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751A510C-6C52-12A8-4436-E4A8E3FCC8F6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7496640" y="2886223"/>
                <a:ext cx="752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0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27A2E587-2ECB-E80D-8450-D4770A5A5075}"/>
                  </a:ext>
                </a:extLst>
              </p14:cNvPr>
              <p14:cNvContentPartPr/>
              <p14:nvPr/>
            </p14:nvContentPartPr>
            <p14:xfrm>
              <a:off x="7593120" y="2844463"/>
              <a:ext cx="103680" cy="15120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27A2E587-2ECB-E80D-8450-D4770A5A5075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7587000" y="2838343"/>
                <a:ext cx="1159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2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3B269C38-4DD2-3EEE-5C19-82B1412B75D5}"/>
                  </a:ext>
                </a:extLst>
              </p14:cNvPr>
              <p14:cNvContentPartPr/>
              <p14:nvPr/>
            </p14:nvContentPartPr>
            <p14:xfrm>
              <a:off x="7020720" y="3470143"/>
              <a:ext cx="154800" cy="11052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3B269C38-4DD2-3EEE-5C19-82B1412B75D5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7014600" y="3464023"/>
                <a:ext cx="1670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4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7AA8E7D5-9FE1-1FDA-2BD8-91E07DE89406}"/>
                  </a:ext>
                </a:extLst>
              </p14:cNvPr>
              <p14:cNvContentPartPr/>
              <p14:nvPr/>
            </p14:nvContentPartPr>
            <p14:xfrm>
              <a:off x="7200360" y="3289063"/>
              <a:ext cx="99720" cy="17100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7AA8E7D5-9FE1-1FDA-2BD8-91E07DE89406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7194240" y="3282943"/>
                <a:ext cx="1119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6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3F97A09D-E436-6AA3-BBEF-67CA59BD8BB8}"/>
                  </a:ext>
                </a:extLst>
              </p14:cNvPr>
              <p14:cNvContentPartPr/>
              <p14:nvPr/>
            </p14:nvContentPartPr>
            <p14:xfrm>
              <a:off x="7282440" y="3326143"/>
              <a:ext cx="58680" cy="16992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3F97A09D-E436-6AA3-BBEF-67CA59BD8BB8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7276320" y="3320023"/>
                <a:ext cx="709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8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39BFA009-C261-DCF2-EE77-E2FFEA4653D4}"/>
                  </a:ext>
                </a:extLst>
              </p14:cNvPr>
              <p14:cNvContentPartPr/>
              <p14:nvPr/>
            </p14:nvContentPartPr>
            <p14:xfrm>
              <a:off x="7275960" y="3666343"/>
              <a:ext cx="12960" cy="15588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39BFA009-C261-DCF2-EE77-E2FFEA4653D4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7269840" y="3660223"/>
                <a:ext cx="252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0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B23D9110-12EA-108F-3C7F-2FF2D7E6AC5A}"/>
                  </a:ext>
                </a:extLst>
              </p14:cNvPr>
              <p14:cNvContentPartPr/>
              <p14:nvPr/>
            </p14:nvContentPartPr>
            <p14:xfrm>
              <a:off x="7257960" y="3676783"/>
              <a:ext cx="131760" cy="16344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B23D9110-12EA-108F-3C7F-2FF2D7E6AC5A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7251840" y="3670663"/>
                <a:ext cx="1440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2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E524A3F0-EC3D-5FD6-33EB-F4E70E51821C}"/>
                  </a:ext>
                </a:extLst>
              </p14:cNvPr>
              <p14:cNvContentPartPr/>
              <p14:nvPr/>
            </p14:nvContentPartPr>
            <p14:xfrm>
              <a:off x="7377480" y="3574543"/>
              <a:ext cx="154800" cy="24264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E524A3F0-EC3D-5FD6-33EB-F4E70E51821C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7371360" y="3568423"/>
                <a:ext cx="1670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4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9E930854-EF8A-6E16-A492-03DF3239AE13}"/>
                  </a:ext>
                </a:extLst>
              </p14:cNvPr>
              <p14:cNvContentPartPr/>
              <p14:nvPr/>
            </p14:nvContentPartPr>
            <p14:xfrm>
              <a:off x="7536600" y="3565543"/>
              <a:ext cx="133200" cy="8100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9E930854-EF8A-6E16-A492-03DF3239AE13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7530480" y="3559423"/>
                <a:ext cx="1454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6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A94E9861-82E2-5BDF-2438-D9131F30F43A}"/>
                  </a:ext>
                </a:extLst>
              </p14:cNvPr>
              <p14:cNvContentPartPr/>
              <p14:nvPr/>
            </p14:nvContentPartPr>
            <p14:xfrm>
              <a:off x="7590960" y="3513703"/>
              <a:ext cx="102600" cy="16164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A94E9861-82E2-5BDF-2438-D9131F30F43A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7584840" y="3507583"/>
                <a:ext cx="1148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8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952B1ECB-7D51-EFB1-B734-E7651AF8F3FB}"/>
                  </a:ext>
                </a:extLst>
              </p14:cNvPr>
              <p14:cNvContentPartPr/>
              <p14:nvPr/>
            </p14:nvContentPartPr>
            <p14:xfrm>
              <a:off x="7725960" y="3415783"/>
              <a:ext cx="92520" cy="15768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952B1ECB-7D51-EFB1-B734-E7651AF8F3FB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7719840" y="3409663"/>
                <a:ext cx="104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0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00FE317B-F296-D1BE-83B2-F2F38F45FF16}"/>
                  </a:ext>
                </a:extLst>
              </p14:cNvPr>
              <p14:cNvContentPartPr/>
              <p14:nvPr/>
            </p14:nvContentPartPr>
            <p14:xfrm>
              <a:off x="7734960" y="3414703"/>
              <a:ext cx="189720" cy="18576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00FE317B-F296-D1BE-83B2-F2F38F45FF16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7728840" y="3408583"/>
                <a:ext cx="20196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2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C32223FA-8AD3-F496-554C-70D07121471C}"/>
                  </a:ext>
                </a:extLst>
              </p14:cNvPr>
              <p14:cNvContentPartPr/>
              <p14:nvPr/>
            </p14:nvContentPartPr>
            <p14:xfrm>
              <a:off x="7922520" y="3349543"/>
              <a:ext cx="86760" cy="6840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C32223FA-8AD3-F496-554C-70D07121471C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7916400" y="3343423"/>
                <a:ext cx="990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4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B77A9C6D-669E-7B2E-B054-8BF613642DA7}"/>
                  </a:ext>
                </a:extLst>
              </p14:cNvPr>
              <p14:cNvContentPartPr/>
              <p14:nvPr/>
            </p14:nvContentPartPr>
            <p14:xfrm>
              <a:off x="7932240" y="3388783"/>
              <a:ext cx="91800" cy="8856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B77A9C6D-669E-7B2E-B054-8BF613642DA7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7926120" y="3382663"/>
                <a:ext cx="1040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6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4DBCF0DF-3B7A-049B-8254-DC27C3351EA4}"/>
                  </a:ext>
                </a:extLst>
              </p14:cNvPr>
              <p14:cNvContentPartPr/>
              <p14:nvPr/>
            </p14:nvContentPartPr>
            <p14:xfrm>
              <a:off x="7994160" y="3250543"/>
              <a:ext cx="158040" cy="19116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4DBCF0DF-3B7A-049B-8254-DC27C3351EA4}"/>
                  </a:ext>
                </a:extLst>
              </p:cNvPr>
              <p:cNvPicPr/>
              <p:nvPr/>
            </p:nvPicPr>
            <p:blipFill>
              <a:blip r:embed="rId927"/>
              <a:stretch>
                <a:fillRect/>
              </a:stretch>
            </p:blipFill>
            <p:spPr>
              <a:xfrm>
                <a:off x="7988040" y="3244423"/>
                <a:ext cx="17028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8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79B680E9-4B4D-C59C-28E3-0964B3087D89}"/>
                  </a:ext>
                </a:extLst>
              </p14:cNvPr>
              <p14:cNvContentPartPr/>
              <p14:nvPr/>
            </p14:nvContentPartPr>
            <p14:xfrm>
              <a:off x="8025840" y="3271063"/>
              <a:ext cx="126720" cy="8136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79B680E9-4B4D-C59C-28E3-0964B3087D89}"/>
                  </a:ext>
                </a:extLst>
              </p:cNvPr>
              <p:cNvPicPr/>
              <p:nvPr/>
            </p:nvPicPr>
            <p:blipFill>
              <a:blip r:embed="rId929"/>
              <a:stretch>
                <a:fillRect/>
              </a:stretch>
            </p:blipFill>
            <p:spPr>
              <a:xfrm>
                <a:off x="8019720" y="3264943"/>
                <a:ext cx="1389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0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03EE9EBC-185C-9EAC-AE0E-CA7128E0CB6A}"/>
                  </a:ext>
                </a:extLst>
              </p14:cNvPr>
              <p14:cNvContentPartPr/>
              <p14:nvPr/>
            </p14:nvContentPartPr>
            <p14:xfrm>
              <a:off x="8044200" y="3257383"/>
              <a:ext cx="123840" cy="19872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03EE9EBC-185C-9EAC-AE0E-CA7128E0CB6A}"/>
                  </a:ext>
                </a:extLst>
              </p:cNvPr>
              <p:cNvPicPr/>
              <p:nvPr/>
            </p:nvPicPr>
            <p:blipFill>
              <a:blip r:embed="rId931"/>
              <a:stretch>
                <a:fillRect/>
              </a:stretch>
            </p:blipFill>
            <p:spPr>
              <a:xfrm>
                <a:off x="8038080" y="3251263"/>
                <a:ext cx="1360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2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2549337B-7672-9B30-8344-9B6621F714C6}"/>
                  </a:ext>
                </a:extLst>
              </p14:cNvPr>
              <p14:cNvContentPartPr/>
              <p14:nvPr/>
            </p14:nvContentPartPr>
            <p14:xfrm>
              <a:off x="7064640" y="3118423"/>
              <a:ext cx="1154880" cy="80028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2549337B-7672-9B30-8344-9B6621F714C6}"/>
                  </a:ext>
                </a:extLst>
              </p:cNvPr>
              <p:cNvPicPr/>
              <p:nvPr/>
            </p:nvPicPr>
            <p:blipFill>
              <a:blip r:embed="rId933"/>
              <a:stretch>
                <a:fillRect/>
              </a:stretch>
            </p:blipFill>
            <p:spPr>
              <a:xfrm>
                <a:off x="7058520" y="3112303"/>
                <a:ext cx="1167120" cy="81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5" name="Gruppieren 534">
            <a:extLst>
              <a:ext uri="{FF2B5EF4-FFF2-40B4-BE49-F238E27FC236}">
                <a16:creationId xmlns:a16="http://schemas.microsoft.com/office/drawing/2014/main" id="{A3345C6E-CB98-EE61-37F3-17E8C31C0C26}"/>
              </a:ext>
            </a:extLst>
          </p:cNvPr>
          <p:cNvGrpSpPr/>
          <p:nvPr/>
        </p:nvGrpSpPr>
        <p:grpSpPr>
          <a:xfrm>
            <a:off x="8678520" y="3280423"/>
            <a:ext cx="1925640" cy="987480"/>
            <a:chOff x="8678520" y="3280423"/>
            <a:chExt cx="1925640" cy="98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0CF5802-117F-1CB5-C0BB-525CA0143B73}"/>
                    </a:ext>
                  </a:extLst>
                </p14:cNvPr>
                <p14:cNvContentPartPr/>
                <p14:nvPr/>
              </p14:nvContentPartPr>
              <p14:xfrm>
                <a:off x="9255240" y="3393823"/>
                <a:ext cx="128880" cy="25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0CF5802-117F-1CB5-C0BB-525CA0143B73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9249120" y="3387703"/>
                  <a:ext cx="141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E619E30-8F2D-27B6-F8EC-3232240CF205}"/>
                    </a:ext>
                  </a:extLst>
                </p14:cNvPr>
                <p14:cNvContentPartPr/>
                <p14:nvPr/>
              </p14:nvContentPartPr>
              <p14:xfrm>
                <a:off x="9489600" y="3340903"/>
                <a:ext cx="650160" cy="640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E619E30-8F2D-27B6-F8EC-3232240CF205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9483480" y="3334783"/>
                  <a:ext cx="662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8FC384C-31E5-0F87-52F3-0A8FFF358DA5}"/>
                    </a:ext>
                  </a:extLst>
                </p14:cNvPr>
                <p14:cNvContentPartPr/>
                <p14:nvPr/>
              </p14:nvContentPartPr>
              <p14:xfrm>
                <a:off x="8738640" y="3350623"/>
                <a:ext cx="102240" cy="1357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8FC384C-31E5-0F87-52F3-0A8FFF358DA5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8732520" y="3344503"/>
                  <a:ext cx="114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C49BEC2-495D-6D91-F984-D8BAF96EE06F}"/>
                    </a:ext>
                  </a:extLst>
                </p14:cNvPr>
                <p14:cNvContentPartPr/>
                <p14:nvPr/>
              </p14:nvContentPartPr>
              <p14:xfrm>
                <a:off x="8775360" y="3408943"/>
                <a:ext cx="139320" cy="51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C49BEC2-495D-6D91-F984-D8BAF96EE06F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8769240" y="3402823"/>
                  <a:ext cx="1515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7A5C0D5-74B3-F836-B57F-A92FB9F9F2F6}"/>
                    </a:ext>
                  </a:extLst>
                </p14:cNvPr>
                <p14:cNvContentPartPr/>
                <p14:nvPr/>
              </p14:nvContentPartPr>
              <p14:xfrm>
                <a:off x="8912520" y="3403543"/>
                <a:ext cx="16200" cy="1328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7A5C0D5-74B3-F836-B57F-A92FB9F9F2F6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8906400" y="3397423"/>
                  <a:ext cx="28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5802E76-9065-DF24-AD2A-40C6B4B12C46}"/>
                    </a:ext>
                  </a:extLst>
                </p14:cNvPr>
                <p14:cNvContentPartPr/>
                <p14:nvPr/>
              </p14:nvContentPartPr>
              <p14:xfrm>
                <a:off x="8948520" y="3280423"/>
                <a:ext cx="166680" cy="226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5802E76-9065-DF24-AD2A-40C6B4B12C46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8942400" y="3274303"/>
                  <a:ext cx="178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6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F902C641-51C9-FAEF-1203-A71D5EF97B80}"/>
                    </a:ext>
                  </a:extLst>
                </p14:cNvPr>
                <p14:cNvContentPartPr/>
                <p14:nvPr/>
              </p14:nvContentPartPr>
              <p14:xfrm>
                <a:off x="10159200" y="3374743"/>
                <a:ext cx="33480" cy="1296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F902C641-51C9-FAEF-1203-A71D5EF97B80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10153080" y="3368623"/>
                  <a:ext cx="45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2FA6BB6A-F1F7-EAF5-AAD5-87F48A8A2FB8}"/>
                    </a:ext>
                  </a:extLst>
                </p14:cNvPr>
                <p14:cNvContentPartPr/>
                <p14:nvPr/>
              </p14:nvContentPartPr>
              <p14:xfrm>
                <a:off x="10223640" y="3609103"/>
                <a:ext cx="68400" cy="3996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2FA6BB6A-F1F7-EAF5-AAD5-87F48A8A2FB8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10217520" y="3602983"/>
                  <a:ext cx="8064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1026745-DBCB-5BAF-CA2E-8FC43D540154}"/>
                    </a:ext>
                  </a:extLst>
                </p14:cNvPr>
                <p14:cNvContentPartPr/>
                <p14:nvPr/>
              </p14:nvContentPartPr>
              <p14:xfrm>
                <a:off x="10265040" y="4131463"/>
                <a:ext cx="48240" cy="964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1026745-DBCB-5BAF-CA2E-8FC43D540154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10258920" y="4125343"/>
                  <a:ext cx="60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0B6551A-770C-F2BE-1276-93883060AE3A}"/>
                    </a:ext>
                  </a:extLst>
                </p14:cNvPr>
                <p14:cNvContentPartPr/>
                <p14:nvPr/>
              </p14:nvContentPartPr>
              <p14:xfrm>
                <a:off x="10329840" y="4082863"/>
                <a:ext cx="104040" cy="1850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0B6551A-770C-F2BE-1276-93883060AE3A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10323720" y="4076743"/>
                  <a:ext cx="116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AC75A2C-68B4-232E-B928-17CF4C81211E}"/>
                    </a:ext>
                  </a:extLst>
                </p14:cNvPr>
                <p14:cNvContentPartPr/>
                <p14:nvPr/>
              </p14:nvContentPartPr>
              <p14:xfrm>
                <a:off x="10490040" y="4060543"/>
                <a:ext cx="114120" cy="203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AC75A2C-68B4-232E-B928-17CF4C81211E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10483920" y="4054423"/>
                  <a:ext cx="126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63BDA9C6-F5A0-9C83-4CC6-176AEC5A31A7}"/>
                    </a:ext>
                  </a:extLst>
                </p14:cNvPr>
                <p14:cNvContentPartPr/>
                <p14:nvPr/>
              </p14:nvContentPartPr>
              <p14:xfrm>
                <a:off x="8732160" y="3550423"/>
                <a:ext cx="22680" cy="13536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63BDA9C6-F5A0-9C83-4CC6-176AEC5A31A7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8726040" y="3544303"/>
                  <a:ext cx="34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444073D7-58C9-7AA9-2E80-75EB0E5AC8E1}"/>
                    </a:ext>
                  </a:extLst>
                </p14:cNvPr>
                <p14:cNvContentPartPr/>
                <p14:nvPr/>
              </p14:nvContentPartPr>
              <p14:xfrm>
                <a:off x="8678520" y="3447103"/>
                <a:ext cx="115920" cy="12816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444073D7-58C9-7AA9-2E80-75EB0E5AC8E1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8672400" y="3440983"/>
                  <a:ext cx="12816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0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470D7F9F-BAEB-7F14-8B69-9218AECE183A}"/>
                  </a:ext>
                </a:extLst>
              </p14:cNvPr>
              <p14:cNvContentPartPr/>
              <p14:nvPr/>
            </p14:nvContentPartPr>
            <p14:xfrm>
              <a:off x="5168160" y="6136817"/>
              <a:ext cx="1306080" cy="68652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470D7F9F-BAEB-7F14-8B69-9218AECE183A}"/>
                  </a:ext>
                </a:extLst>
              </p:cNvPr>
              <p:cNvPicPr/>
              <p:nvPr/>
            </p:nvPicPr>
            <p:blipFill>
              <a:blip r:embed="rId961"/>
              <a:stretch>
                <a:fillRect/>
              </a:stretch>
            </p:blipFill>
            <p:spPr>
              <a:xfrm>
                <a:off x="5162040" y="6130697"/>
                <a:ext cx="1318320" cy="69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8" name="Gruppieren 547">
            <a:extLst>
              <a:ext uri="{FF2B5EF4-FFF2-40B4-BE49-F238E27FC236}">
                <a16:creationId xmlns:a16="http://schemas.microsoft.com/office/drawing/2014/main" id="{C0CAAC7B-3058-F03D-F710-66E965BF395C}"/>
              </a:ext>
            </a:extLst>
          </p:cNvPr>
          <p:cNvGrpSpPr/>
          <p:nvPr/>
        </p:nvGrpSpPr>
        <p:grpSpPr>
          <a:xfrm>
            <a:off x="3931560" y="5508463"/>
            <a:ext cx="2262600" cy="1096200"/>
            <a:chOff x="3931560" y="5508463"/>
            <a:chExt cx="2262600" cy="10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D0AF4476-0922-13DD-4096-2336A9EB682B}"/>
                    </a:ext>
                  </a:extLst>
                </p14:cNvPr>
                <p14:cNvContentPartPr/>
                <p14:nvPr/>
              </p14:nvContentPartPr>
              <p14:xfrm>
                <a:off x="5561640" y="5668663"/>
                <a:ext cx="101520" cy="16920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D0AF4476-0922-13DD-4096-2336A9EB682B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5555520" y="5662543"/>
                  <a:ext cx="113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13EABE02-376E-A6F8-711C-0BD7B7B2F51D}"/>
                    </a:ext>
                  </a:extLst>
                </p14:cNvPr>
                <p14:cNvContentPartPr/>
                <p14:nvPr/>
              </p14:nvContentPartPr>
              <p14:xfrm>
                <a:off x="5625000" y="5736343"/>
                <a:ext cx="182160" cy="12744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13EABE02-376E-A6F8-711C-0BD7B7B2F51D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618880" y="5730223"/>
                  <a:ext cx="194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C0379726-29E8-6CBE-C042-E425DDFCCACB}"/>
                    </a:ext>
                  </a:extLst>
                </p14:cNvPr>
                <p14:cNvContentPartPr/>
                <p14:nvPr/>
              </p14:nvContentPartPr>
              <p14:xfrm>
                <a:off x="5794920" y="5592703"/>
                <a:ext cx="60840" cy="17424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C0379726-29E8-6CBE-C042-E425DDFCCACB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788800" y="5586583"/>
                  <a:ext cx="73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1C4B5C39-9618-3A41-B29D-AEC5D7BEC113}"/>
                    </a:ext>
                  </a:extLst>
                </p14:cNvPr>
                <p14:cNvContentPartPr/>
                <p14:nvPr/>
              </p14:nvContentPartPr>
              <p14:xfrm>
                <a:off x="5904360" y="5557783"/>
                <a:ext cx="5400" cy="12852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1C4B5C39-9618-3A41-B29D-AEC5D7BEC113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898240" y="5551663"/>
                  <a:ext cx="17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3DB5943C-1258-5F8A-5DC8-4B24360AB2E7}"/>
                    </a:ext>
                  </a:extLst>
                </p14:cNvPr>
                <p14:cNvContentPartPr/>
                <p14:nvPr/>
              </p14:nvContentPartPr>
              <p14:xfrm>
                <a:off x="5843880" y="5508463"/>
                <a:ext cx="41040" cy="1137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3DB5943C-1258-5F8A-5DC8-4B24360AB2E7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5837760" y="5502343"/>
                  <a:ext cx="53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E1497863-C533-085D-2B0D-16EE57025382}"/>
                    </a:ext>
                  </a:extLst>
                </p14:cNvPr>
                <p14:cNvContentPartPr/>
                <p14:nvPr/>
              </p14:nvContentPartPr>
              <p14:xfrm>
                <a:off x="5948280" y="5624023"/>
                <a:ext cx="70920" cy="8352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E1497863-C533-085D-2B0D-16EE57025382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5942160" y="5617903"/>
                  <a:ext cx="83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39FF766-E94B-BEAD-5376-602C462C1390}"/>
                    </a:ext>
                  </a:extLst>
                </p14:cNvPr>
                <p14:cNvContentPartPr/>
                <p14:nvPr/>
              </p14:nvContentPartPr>
              <p14:xfrm>
                <a:off x="5128200" y="6486223"/>
                <a:ext cx="165600" cy="626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39FF766-E94B-BEAD-5376-602C462C1390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5122080" y="6480103"/>
                  <a:ext cx="177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ED7A8F6-48A0-386B-2DB3-EDF1A43FB109}"/>
                    </a:ext>
                  </a:extLst>
                </p14:cNvPr>
                <p14:cNvContentPartPr/>
                <p14:nvPr/>
              </p14:nvContentPartPr>
              <p14:xfrm>
                <a:off x="5248800" y="6409543"/>
                <a:ext cx="95040" cy="1951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ED7A8F6-48A0-386B-2DB3-EDF1A43FB109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5242680" y="6403423"/>
                  <a:ext cx="107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00EE62B9-E4A3-723F-8D27-DC432532F936}"/>
                    </a:ext>
                  </a:extLst>
                </p14:cNvPr>
                <p14:cNvContentPartPr/>
                <p14:nvPr/>
              </p14:nvContentPartPr>
              <p14:xfrm>
                <a:off x="5392080" y="6357703"/>
                <a:ext cx="109080" cy="1710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00EE62B9-E4A3-723F-8D27-DC432532F936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5385960" y="6351583"/>
                  <a:ext cx="1213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E74F623C-B756-4CFB-68C4-C30D703E4F65}"/>
                    </a:ext>
                  </a:extLst>
                </p14:cNvPr>
                <p14:cNvContentPartPr/>
                <p14:nvPr/>
              </p14:nvContentPartPr>
              <p14:xfrm>
                <a:off x="5398560" y="6468223"/>
                <a:ext cx="129960" cy="615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E74F623C-B756-4CFB-68C4-C30D703E4F65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5392440" y="6462103"/>
                  <a:ext cx="142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B08016B-E52B-103A-3ED6-3EB842FDB742}"/>
                    </a:ext>
                  </a:extLst>
                </p14:cNvPr>
                <p14:cNvContentPartPr/>
                <p14:nvPr/>
              </p14:nvContentPartPr>
              <p14:xfrm>
                <a:off x="5531400" y="6329983"/>
                <a:ext cx="93960" cy="1893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B08016B-E52B-103A-3ED6-3EB842FDB742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5525280" y="6323863"/>
                  <a:ext cx="106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E79DFA29-DD9C-6FF1-B262-31D32645A6B3}"/>
                    </a:ext>
                  </a:extLst>
                </p14:cNvPr>
                <p14:cNvContentPartPr/>
                <p14:nvPr/>
              </p14:nvContentPartPr>
              <p14:xfrm>
                <a:off x="5669280" y="6390463"/>
                <a:ext cx="154440" cy="864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E79DFA29-DD9C-6FF1-B262-31D32645A6B3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5663160" y="6384343"/>
                  <a:ext cx="166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5DC4096-B3F0-DE1A-204E-601301C08D60}"/>
                    </a:ext>
                  </a:extLst>
                </p14:cNvPr>
                <p14:cNvContentPartPr/>
                <p14:nvPr/>
              </p14:nvContentPartPr>
              <p14:xfrm>
                <a:off x="5903640" y="6300103"/>
                <a:ext cx="84240" cy="1332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5DC4096-B3F0-DE1A-204E-601301C08D60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5897520" y="6293983"/>
                  <a:ext cx="96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8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DD35FC6C-BDA5-1B58-2A1F-E8262A7D2D40}"/>
                    </a:ext>
                  </a:extLst>
                </p14:cNvPr>
                <p14:cNvContentPartPr/>
                <p14:nvPr/>
              </p14:nvContentPartPr>
              <p14:xfrm>
                <a:off x="6037560" y="6369583"/>
                <a:ext cx="37080" cy="1224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DD35FC6C-BDA5-1B58-2A1F-E8262A7D2D40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6031440" y="6363463"/>
                  <a:ext cx="493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FF3EC2F-03C8-D687-FABF-951A098901C9}"/>
                    </a:ext>
                  </a:extLst>
                </p14:cNvPr>
                <p14:cNvContentPartPr/>
                <p14:nvPr/>
              </p14:nvContentPartPr>
              <p14:xfrm>
                <a:off x="6067800" y="6239263"/>
                <a:ext cx="126360" cy="2188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FF3EC2F-03C8-D687-FABF-951A098901C9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6061680" y="6233143"/>
                  <a:ext cx="138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2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560D5B5-5983-36C8-277B-AEEBC5A0ACE3}"/>
                    </a:ext>
                  </a:extLst>
                </p14:cNvPr>
                <p14:cNvContentPartPr/>
                <p14:nvPr/>
              </p14:nvContentPartPr>
              <p14:xfrm>
                <a:off x="4850280" y="6283337"/>
                <a:ext cx="231120" cy="12564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560D5B5-5983-36C8-277B-AEEBC5A0ACE3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4844160" y="6277217"/>
                  <a:ext cx="243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4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A83D0311-6BBA-A0CE-B243-38480644CE8B}"/>
                    </a:ext>
                  </a:extLst>
                </p14:cNvPr>
                <p14:cNvContentPartPr/>
                <p14:nvPr/>
              </p14:nvContentPartPr>
              <p14:xfrm>
                <a:off x="4957920" y="6291257"/>
                <a:ext cx="129960" cy="20520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A83D0311-6BBA-A0CE-B243-38480644CE8B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4951800" y="6285137"/>
                  <a:ext cx="142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F4820FDE-5CF8-90BE-B62E-86031DE147C5}"/>
                    </a:ext>
                  </a:extLst>
                </p14:cNvPr>
                <p14:cNvContentPartPr/>
                <p14:nvPr/>
              </p14:nvContentPartPr>
              <p14:xfrm>
                <a:off x="3931560" y="6283337"/>
                <a:ext cx="127440" cy="23760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F4820FDE-5CF8-90BE-B62E-86031DE147C5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3925440" y="6277217"/>
                  <a:ext cx="139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C68F7048-06A9-1819-30E9-C89E9C644A6D}"/>
                    </a:ext>
                  </a:extLst>
                </p14:cNvPr>
                <p14:cNvContentPartPr/>
                <p14:nvPr/>
              </p14:nvContentPartPr>
              <p14:xfrm>
                <a:off x="4125960" y="6280457"/>
                <a:ext cx="90720" cy="1393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C68F7048-06A9-1819-30E9-C89E9C644A6D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4119840" y="6274337"/>
                  <a:ext cx="102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03571863-97F9-44A2-CBFB-DCFF6533D03B}"/>
                    </a:ext>
                  </a:extLst>
                </p14:cNvPr>
                <p14:cNvContentPartPr/>
                <p14:nvPr/>
              </p14:nvContentPartPr>
              <p14:xfrm>
                <a:off x="4229640" y="6225017"/>
                <a:ext cx="198720" cy="11592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03571863-97F9-44A2-CBFB-DCFF6533D03B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4223520" y="6218897"/>
                  <a:ext cx="210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66397BC2-D109-A238-C8C3-CB04AB2EE4DC}"/>
                    </a:ext>
                  </a:extLst>
                </p14:cNvPr>
                <p14:cNvContentPartPr/>
                <p14:nvPr/>
              </p14:nvContentPartPr>
              <p14:xfrm>
                <a:off x="4487040" y="6056177"/>
                <a:ext cx="215280" cy="15768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66397BC2-D109-A238-C8C3-CB04AB2EE4DC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4480920" y="6050057"/>
                  <a:ext cx="2275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062D9D33-6986-3226-7E18-5711FF07636C}"/>
                    </a:ext>
                  </a:extLst>
                </p14:cNvPr>
                <p14:cNvContentPartPr/>
                <p14:nvPr/>
              </p14:nvContentPartPr>
              <p14:xfrm>
                <a:off x="4657320" y="5997497"/>
                <a:ext cx="3600" cy="1404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062D9D33-6986-3226-7E18-5711FF07636C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4651200" y="5991377"/>
                  <a:ext cx="15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6EF6B73A-7B06-FE12-89C0-053BCB5390EB}"/>
                    </a:ext>
                  </a:extLst>
                </p14:cNvPr>
                <p14:cNvContentPartPr/>
                <p14:nvPr/>
              </p14:nvContentPartPr>
              <p14:xfrm>
                <a:off x="4696200" y="5953577"/>
                <a:ext cx="205560" cy="2293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6EF6B73A-7B06-FE12-89C0-053BCB5390EB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4690080" y="5947457"/>
                  <a:ext cx="2178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AEA049C5-8D2D-E151-356F-DE8266192266}"/>
                    </a:ext>
                  </a:extLst>
                </p14:cNvPr>
                <p14:cNvContentPartPr/>
                <p14:nvPr/>
              </p14:nvContentPartPr>
              <p14:xfrm>
                <a:off x="4887720" y="5617337"/>
                <a:ext cx="282240" cy="34128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AEA049C5-8D2D-E151-356F-DE8266192266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4881600" y="5611217"/>
                  <a:ext cx="294480" cy="35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925458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9E0EF09-FA66-8F5A-23CA-8CCB607F8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" y="81885"/>
            <a:ext cx="5530787" cy="36540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8722DA4-B96D-AA83-85C5-8E33D10C499D}"/>
                  </a:ext>
                </a:extLst>
              </p14:cNvPr>
              <p14:cNvContentPartPr/>
              <p14:nvPr/>
            </p14:nvContentPartPr>
            <p14:xfrm>
              <a:off x="6336000" y="1448383"/>
              <a:ext cx="2520" cy="9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8722DA4-B96D-AA83-85C5-8E33D10C49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9880" y="1442263"/>
                <a:ext cx="147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BD7B5FFF-05A6-1A42-66BE-4FB178885ED5}"/>
                  </a:ext>
                </a:extLst>
              </p14:cNvPr>
              <p14:cNvContentPartPr/>
              <p14:nvPr/>
            </p14:nvContentPartPr>
            <p14:xfrm>
              <a:off x="9164160" y="3003223"/>
              <a:ext cx="133560" cy="3960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BD7B5FFF-05A6-1A42-66BE-4FB178885ED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58040" y="2997103"/>
                <a:ext cx="1458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79A9048B-ABB4-8446-1289-942747BF952D}"/>
                  </a:ext>
                </a:extLst>
              </p14:cNvPr>
              <p14:cNvContentPartPr/>
              <p14:nvPr/>
            </p14:nvContentPartPr>
            <p14:xfrm>
              <a:off x="3942720" y="5924983"/>
              <a:ext cx="97920" cy="6192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79A9048B-ABB4-8446-1289-942747BF952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36600" y="5918863"/>
                <a:ext cx="1101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46E37F63-3FA8-BA8C-8587-5C6A21ECF12E}"/>
                  </a:ext>
                </a:extLst>
              </p14:cNvPr>
              <p14:cNvContentPartPr/>
              <p14:nvPr/>
            </p14:nvContentPartPr>
            <p14:xfrm>
              <a:off x="11095200" y="602383"/>
              <a:ext cx="437400" cy="17928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46E37F63-3FA8-BA8C-8587-5C6A21ECF1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89080" y="596263"/>
                <a:ext cx="4496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CE20850-A5B9-90B3-83A2-2D06E568909C}"/>
                  </a:ext>
                </a:extLst>
              </p14:cNvPr>
              <p14:cNvContentPartPr/>
              <p14:nvPr/>
            </p14:nvContentPartPr>
            <p14:xfrm>
              <a:off x="480960" y="1762663"/>
              <a:ext cx="5046840" cy="921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CE20850-A5B9-90B3-83A2-2D06E568909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840" y="1756543"/>
                <a:ext cx="505908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FD05ED91-3134-2D5D-7ED6-033482B32D1E}"/>
                  </a:ext>
                </a:extLst>
              </p14:cNvPr>
              <p14:cNvContentPartPr/>
              <p14:nvPr/>
            </p14:nvContentPartPr>
            <p14:xfrm>
              <a:off x="6395400" y="1811263"/>
              <a:ext cx="105120" cy="1281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FD05ED91-3134-2D5D-7ED6-033482B32D1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389280" y="1805143"/>
                <a:ext cx="1173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23B6709-D3A0-AF82-5D0F-EC5AE6D14C34}"/>
                  </a:ext>
                </a:extLst>
              </p14:cNvPr>
              <p14:cNvContentPartPr/>
              <p14:nvPr/>
            </p14:nvContentPartPr>
            <p14:xfrm>
              <a:off x="6522480" y="1680223"/>
              <a:ext cx="208800" cy="17784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23B6709-D3A0-AF82-5D0F-EC5AE6D14C3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16360" y="1674103"/>
                <a:ext cx="2210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2D6E0D43-5988-99F0-A42C-6DF06E4AEDBE}"/>
                  </a:ext>
                </a:extLst>
              </p14:cNvPr>
              <p14:cNvContentPartPr/>
              <p14:nvPr/>
            </p14:nvContentPartPr>
            <p14:xfrm>
              <a:off x="5896800" y="1660783"/>
              <a:ext cx="9720" cy="349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2D6E0D43-5988-99F0-A42C-6DF06E4AEDB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90680" y="1654663"/>
                <a:ext cx="21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B4FED05-3951-99F9-5FAE-2E59E2AFAF9B}"/>
                  </a:ext>
                </a:extLst>
              </p14:cNvPr>
              <p14:cNvContentPartPr/>
              <p14:nvPr/>
            </p14:nvContentPartPr>
            <p14:xfrm>
              <a:off x="6103080" y="633703"/>
              <a:ext cx="131760" cy="1890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B4FED05-3951-99F9-5FAE-2E59E2AFAF9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96960" y="627583"/>
                <a:ext cx="1440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C0E6F58-57C1-3897-2957-4ED4E24EAADE}"/>
                  </a:ext>
                </a:extLst>
              </p14:cNvPr>
              <p14:cNvContentPartPr/>
              <p14:nvPr/>
            </p14:nvContentPartPr>
            <p14:xfrm>
              <a:off x="6284520" y="546943"/>
              <a:ext cx="46440" cy="1990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C0E6F58-57C1-3897-2957-4ED4E24EAAD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78400" y="540823"/>
                <a:ext cx="5868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90DF2E3-8200-2530-4444-AA92206D012F}"/>
                  </a:ext>
                </a:extLst>
              </p14:cNvPr>
              <p14:cNvContentPartPr/>
              <p14:nvPr/>
            </p14:nvContentPartPr>
            <p14:xfrm>
              <a:off x="6351840" y="567103"/>
              <a:ext cx="94320" cy="1155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90DF2E3-8200-2530-4444-AA92206D012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45720" y="560983"/>
                <a:ext cx="1065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0C66CF5D-8742-A4B1-9D90-C5E303A74915}"/>
                  </a:ext>
                </a:extLst>
              </p14:cNvPr>
              <p14:cNvContentPartPr/>
              <p14:nvPr/>
            </p14:nvContentPartPr>
            <p14:xfrm>
              <a:off x="6481440" y="487543"/>
              <a:ext cx="62640" cy="2566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0C66CF5D-8742-A4B1-9D90-C5E303A7491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475320" y="481423"/>
                <a:ext cx="7488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8652DADA-76AD-872D-09C5-F12DF24CD3A4}"/>
                  </a:ext>
                </a:extLst>
              </p14:cNvPr>
              <p14:cNvContentPartPr/>
              <p14:nvPr/>
            </p14:nvContentPartPr>
            <p14:xfrm>
              <a:off x="6129000" y="753583"/>
              <a:ext cx="418320" cy="3240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8652DADA-76AD-872D-09C5-F12DF24CD3A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122880" y="747463"/>
                <a:ext cx="43056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DD28266D-B6AB-5DED-D0D4-96027E170835}"/>
                  </a:ext>
                </a:extLst>
              </p14:cNvPr>
              <p14:cNvContentPartPr/>
              <p14:nvPr/>
            </p14:nvContentPartPr>
            <p14:xfrm>
              <a:off x="6656400" y="668983"/>
              <a:ext cx="128520" cy="738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DD28266D-B6AB-5DED-D0D4-96027E17083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50280" y="662863"/>
                <a:ext cx="1407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FB67637-9A86-28D7-651F-47BE6C59001E}"/>
                  </a:ext>
                </a:extLst>
              </p14:cNvPr>
              <p14:cNvContentPartPr/>
              <p14:nvPr/>
            </p14:nvContentPartPr>
            <p14:xfrm>
              <a:off x="6715800" y="704623"/>
              <a:ext cx="78120" cy="594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FB67637-9A86-28D7-651F-47BE6C59001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09680" y="698503"/>
                <a:ext cx="903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975681E-3D70-15F5-F2D2-9350D4037910}"/>
                  </a:ext>
                </a:extLst>
              </p14:cNvPr>
              <p14:cNvContentPartPr/>
              <p14:nvPr/>
            </p14:nvContentPartPr>
            <p14:xfrm>
              <a:off x="6832800" y="410503"/>
              <a:ext cx="109080" cy="1339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975681E-3D70-15F5-F2D2-9350D403791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826680" y="404383"/>
                <a:ext cx="1213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4C4CDA54-0951-7556-A1D0-4E5A706CEF36}"/>
                  </a:ext>
                </a:extLst>
              </p14:cNvPr>
              <p14:cNvContentPartPr/>
              <p14:nvPr/>
            </p14:nvContentPartPr>
            <p14:xfrm>
              <a:off x="6842520" y="357223"/>
              <a:ext cx="169560" cy="24696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4C4CDA54-0951-7556-A1D0-4E5A706CEF3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36400" y="351103"/>
                <a:ext cx="1818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60989374-0D11-F947-233E-54D48508BF0E}"/>
                  </a:ext>
                </a:extLst>
              </p14:cNvPr>
              <p14:cNvContentPartPr/>
              <p14:nvPr/>
            </p14:nvContentPartPr>
            <p14:xfrm>
              <a:off x="6913080" y="641983"/>
              <a:ext cx="135360" cy="1458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60989374-0D11-F947-233E-54D48508BF0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06960" y="635863"/>
                <a:ext cx="1476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E1DABE37-A150-1D86-E42E-9A4DAD02870E}"/>
                  </a:ext>
                </a:extLst>
              </p14:cNvPr>
              <p14:cNvContentPartPr/>
              <p14:nvPr/>
            </p14:nvContentPartPr>
            <p14:xfrm>
              <a:off x="7177680" y="406903"/>
              <a:ext cx="55440" cy="1332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E1DABE37-A150-1D86-E42E-9A4DAD02870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71560" y="400783"/>
                <a:ext cx="676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CAE3AFBE-05C7-228E-C624-1F58C7DDCF4E}"/>
                  </a:ext>
                </a:extLst>
              </p14:cNvPr>
              <p14:cNvContentPartPr/>
              <p14:nvPr/>
            </p14:nvContentPartPr>
            <p14:xfrm>
              <a:off x="7149240" y="330223"/>
              <a:ext cx="198360" cy="16668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CAE3AFBE-05C7-228E-C624-1F58C7DDCF4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43120" y="324103"/>
                <a:ext cx="2106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A92F8760-3C31-9F11-2DF5-13537C819845}"/>
                  </a:ext>
                </a:extLst>
              </p14:cNvPr>
              <p14:cNvContentPartPr/>
              <p14:nvPr/>
            </p14:nvContentPartPr>
            <p14:xfrm>
              <a:off x="7404480" y="244903"/>
              <a:ext cx="81720" cy="2804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A92F8760-3C31-9F11-2DF5-13537C81984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398360" y="238783"/>
                <a:ext cx="9396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5BB15CE4-8B91-5932-1BB7-52A837480E89}"/>
                  </a:ext>
                </a:extLst>
              </p14:cNvPr>
              <p14:cNvContentPartPr/>
              <p14:nvPr/>
            </p14:nvContentPartPr>
            <p14:xfrm>
              <a:off x="7448400" y="207823"/>
              <a:ext cx="175680" cy="16488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5BB15CE4-8B91-5932-1BB7-52A837480E8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442280" y="201703"/>
                <a:ext cx="187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9EADD60A-614C-8B2E-6C03-2522FAA33235}"/>
                  </a:ext>
                </a:extLst>
              </p14:cNvPr>
              <p14:cNvContentPartPr/>
              <p14:nvPr/>
            </p14:nvContentPartPr>
            <p14:xfrm>
              <a:off x="7711560" y="103063"/>
              <a:ext cx="77040" cy="1854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9EADD60A-614C-8B2E-6C03-2522FAA3323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05440" y="96943"/>
                <a:ext cx="8928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1172CA4C-BBE4-2C1B-38BD-A20CF40A2FF6}"/>
                  </a:ext>
                </a:extLst>
              </p14:cNvPr>
              <p14:cNvContentPartPr/>
              <p14:nvPr/>
            </p14:nvContentPartPr>
            <p14:xfrm>
              <a:off x="7766280" y="81823"/>
              <a:ext cx="114840" cy="1641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172CA4C-BBE4-2C1B-38BD-A20CF40A2FF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760160" y="75703"/>
                <a:ext cx="1270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DDDE9D8-BDE2-6766-33AB-3EB6C0235003}"/>
                  </a:ext>
                </a:extLst>
              </p14:cNvPr>
              <p14:cNvContentPartPr/>
              <p14:nvPr/>
            </p14:nvContentPartPr>
            <p14:xfrm>
              <a:off x="7799760" y="285943"/>
              <a:ext cx="119160" cy="1443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DDDE9D8-BDE2-6766-33AB-3EB6C023500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93640" y="279823"/>
                <a:ext cx="1314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D9B575C1-D7CC-2C98-2CB9-60E784EBB882}"/>
                  </a:ext>
                </a:extLst>
              </p14:cNvPr>
              <p14:cNvContentPartPr/>
              <p14:nvPr/>
            </p14:nvContentPartPr>
            <p14:xfrm>
              <a:off x="6838200" y="1214383"/>
              <a:ext cx="144720" cy="1015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D9B575C1-D7CC-2C98-2CB9-60E784EBB88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832080" y="1208263"/>
                <a:ext cx="1569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796CD8D8-1824-6F9E-D9CA-6425BA80A0FC}"/>
                  </a:ext>
                </a:extLst>
              </p14:cNvPr>
              <p14:cNvContentPartPr/>
              <p14:nvPr/>
            </p14:nvContentPartPr>
            <p14:xfrm>
              <a:off x="6864480" y="1283503"/>
              <a:ext cx="140400" cy="824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796CD8D8-1824-6F9E-D9CA-6425BA80A0F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58360" y="1277383"/>
                <a:ext cx="1526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FDE5F86C-7428-5D7F-EEFC-043DF59B3B90}"/>
                  </a:ext>
                </a:extLst>
              </p14:cNvPr>
              <p14:cNvContentPartPr/>
              <p14:nvPr/>
            </p14:nvContentPartPr>
            <p14:xfrm>
              <a:off x="7061040" y="897223"/>
              <a:ext cx="122760" cy="2307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FDE5F86C-7428-5D7F-EEFC-043DF59B3B9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54920" y="891103"/>
                <a:ext cx="1350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B5E024A2-B64A-638A-B5C1-86223F442C18}"/>
                  </a:ext>
                </a:extLst>
              </p14:cNvPr>
              <p14:cNvContentPartPr/>
              <p14:nvPr/>
            </p14:nvContentPartPr>
            <p14:xfrm>
              <a:off x="7083000" y="1076143"/>
              <a:ext cx="217800" cy="2793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B5E024A2-B64A-638A-B5C1-86223F442C1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076880" y="1070023"/>
                <a:ext cx="2300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09748E2-5339-B275-AD78-34782D9D920B}"/>
                  </a:ext>
                </a:extLst>
              </p14:cNvPr>
              <p14:cNvContentPartPr/>
              <p14:nvPr/>
            </p14:nvContentPartPr>
            <p14:xfrm>
              <a:off x="7390440" y="937543"/>
              <a:ext cx="65880" cy="1382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09748E2-5339-B275-AD78-34782D9D920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84320" y="931423"/>
                <a:ext cx="7812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78689434-EA6C-09C4-11E9-6000F8B1D404}"/>
                  </a:ext>
                </a:extLst>
              </p14:cNvPr>
              <p14:cNvContentPartPr/>
              <p14:nvPr/>
            </p14:nvContentPartPr>
            <p14:xfrm>
              <a:off x="7373160" y="819103"/>
              <a:ext cx="196920" cy="2088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78689434-EA6C-09C4-11E9-6000F8B1D40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367040" y="812983"/>
                <a:ext cx="2091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B0171FAA-FBF5-1DA5-5DEB-60B29337B73C}"/>
                  </a:ext>
                </a:extLst>
              </p14:cNvPr>
              <p14:cNvContentPartPr/>
              <p14:nvPr/>
            </p14:nvContentPartPr>
            <p14:xfrm>
              <a:off x="7655400" y="872743"/>
              <a:ext cx="28080" cy="10908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B0171FAA-FBF5-1DA5-5DEB-60B29337B73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649280" y="866623"/>
                <a:ext cx="403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87C61357-FF6B-9F3F-C019-23413F1FEA04}"/>
                  </a:ext>
                </a:extLst>
              </p14:cNvPr>
              <p14:cNvContentPartPr/>
              <p14:nvPr/>
            </p14:nvContentPartPr>
            <p14:xfrm>
              <a:off x="7642440" y="671863"/>
              <a:ext cx="86040" cy="17964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87C61357-FF6B-9F3F-C019-23413F1FEA0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636320" y="665743"/>
                <a:ext cx="982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F9D5621A-B69B-F17D-8FF5-AE732011975E}"/>
                  </a:ext>
                </a:extLst>
              </p14:cNvPr>
              <p14:cNvContentPartPr/>
              <p14:nvPr/>
            </p14:nvContentPartPr>
            <p14:xfrm>
              <a:off x="7759080" y="579343"/>
              <a:ext cx="110160" cy="21168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F9D5621A-B69B-F17D-8FF5-AE732011975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752960" y="573223"/>
                <a:ext cx="12240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F344DEE5-3B26-48A7-26A8-7C44451E9DA1}"/>
                  </a:ext>
                </a:extLst>
              </p14:cNvPr>
              <p14:cNvContentPartPr/>
              <p14:nvPr/>
            </p14:nvContentPartPr>
            <p14:xfrm>
              <a:off x="7697520" y="742063"/>
              <a:ext cx="47880" cy="723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F344DEE5-3B26-48A7-26A8-7C44451E9DA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691400" y="735943"/>
                <a:ext cx="6012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54D2F13D-9B38-622A-0E56-DB93DA32AB7C}"/>
                  </a:ext>
                </a:extLst>
              </p14:cNvPr>
              <p14:cNvContentPartPr/>
              <p14:nvPr/>
            </p14:nvContentPartPr>
            <p14:xfrm>
              <a:off x="5671080" y="1179103"/>
              <a:ext cx="81000" cy="1742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54D2F13D-9B38-622A-0E56-DB93DA32AB7C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64960" y="1172983"/>
                <a:ext cx="932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0AAC158-D63F-CE54-B2D3-A81A83C4506F}"/>
                  </a:ext>
                </a:extLst>
              </p14:cNvPr>
              <p14:cNvContentPartPr/>
              <p14:nvPr/>
            </p14:nvContentPartPr>
            <p14:xfrm>
              <a:off x="5578920" y="1154983"/>
              <a:ext cx="209880" cy="2347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0AAC158-D63F-CE54-B2D3-A81A83C4506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572800" y="1148863"/>
                <a:ext cx="2221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43C5300-28B6-9DC0-5496-A49AE043F952}"/>
                  </a:ext>
                </a:extLst>
              </p14:cNvPr>
              <p14:cNvContentPartPr/>
              <p14:nvPr/>
            </p14:nvContentPartPr>
            <p14:xfrm>
              <a:off x="5815800" y="1062823"/>
              <a:ext cx="61560" cy="1602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43C5300-28B6-9DC0-5496-A49AE043F95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809680" y="1056703"/>
                <a:ext cx="738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FA05395-B8E1-5203-8994-F48B9688A7F0}"/>
                  </a:ext>
                </a:extLst>
              </p14:cNvPr>
              <p14:cNvContentPartPr/>
              <p14:nvPr/>
            </p14:nvContentPartPr>
            <p14:xfrm>
              <a:off x="5863680" y="956623"/>
              <a:ext cx="51120" cy="2386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FA05395-B8E1-5203-8994-F48B9688A7F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857560" y="950503"/>
                <a:ext cx="633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B03DAAAB-17CD-D572-D937-B262AAEF3EE8}"/>
                  </a:ext>
                </a:extLst>
              </p14:cNvPr>
              <p14:cNvContentPartPr/>
              <p14:nvPr/>
            </p14:nvContentPartPr>
            <p14:xfrm>
              <a:off x="5898960" y="1033663"/>
              <a:ext cx="69120" cy="12672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B03DAAAB-17CD-D572-D937-B262AAEF3EE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92840" y="1027543"/>
                <a:ext cx="813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31B8B21B-43C4-958B-E78F-59DF1F1ED057}"/>
                  </a:ext>
                </a:extLst>
              </p14:cNvPr>
              <p14:cNvContentPartPr/>
              <p14:nvPr/>
            </p14:nvContentPartPr>
            <p14:xfrm>
              <a:off x="5943600" y="942943"/>
              <a:ext cx="132840" cy="2322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31B8B21B-43C4-958B-E78F-59DF1F1ED057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7480" y="936823"/>
                <a:ext cx="1450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44A852CD-3ACD-639D-CD97-3D9721FDAB91}"/>
                  </a:ext>
                </a:extLst>
              </p14:cNvPr>
              <p14:cNvContentPartPr/>
              <p14:nvPr/>
            </p14:nvContentPartPr>
            <p14:xfrm>
              <a:off x="6026760" y="1036183"/>
              <a:ext cx="45720" cy="464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44A852CD-3ACD-639D-CD97-3D9721FDAB9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20640" y="1030063"/>
                <a:ext cx="579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5F38C013-3FA7-E480-489F-DE41CD7EFCDD}"/>
                  </a:ext>
                </a:extLst>
              </p14:cNvPr>
              <p14:cNvContentPartPr/>
              <p14:nvPr/>
            </p14:nvContentPartPr>
            <p14:xfrm>
              <a:off x="6264360" y="2254423"/>
              <a:ext cx="39240" cy="1558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5F38C013-3FA7-E480-489F-DE41CD7EFCD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258240" y="2248303"/>
                <a:ext cx="514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1BF01A03-B1A6-8CE7-A69B-E7A677BF95CB}"/>
                  </a:ext>
                </a:extLst>
              </p14:cNvPr>
              <p14:cNvContentPartPr/>
              <p14:nvPr/>
            </p14:nvContentPartPr>
            <p14:xfrm>
              <a:off x="6130800" y="2240023"/>
              <a:ext cx="223200" cy="2430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1BF01A03-B1A6-8CE7-A69B-E7A677BF95C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124680" y="2233903"/>
                <a:ext cx="2354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8314E92-935A-097A-27E5-BF435E5F70A3}"/>
                  </a:ext>
                </a:extLst>
              </p14:cNvPr>
              <p14:cNvContentPartPr/>
              <p14:nvPr/>
            </p14:nvContentPartPr>
            <p14:xfrm>
              <a:off x="6418080" y="2166223"/>
              <a:ext cx="110880" cy="1530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8314E92-935A-097A-27E5-BF435E5F70A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411960" y="2160103"/>
                <a:ext cx="12312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A984B4DF-2AD9-D8FF-4CF2-CB2F5872FDCD}"/>
                  </a:ext>
                </a:extLst>
              </p14:cNvPr>
              <p14:cNvContentPartPr/>
              <p14:nvPr/>
            </p14:nvContentPartPr>
            <p14:xfrm>
              <a:off x="6519240" y="2032303"/>
              <a:ext cx="82440" cy="2210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A984B4DF-2AD9-D8FF-4CF2-CB2F5872FDC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513120" y="2026183"/>
                <a:ext cx="94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2E0FC7ED-4D3D-3426-964B-B01CA2BBB973}"/>
                  </a:ext>
                </a:extLst>
              </p14:cNvPr>
              <p14:cNvContentPartPr/>
              <p14:nvPr/>
            </p14:nvContentPartPr>
            <p14:xfrm>
              <a:off x="6591960" y="2081263"/>
              <a:ext cx="107280" cy="1306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2E0FC7ED-4D3D-3426-964B-B01CA2BBB97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585840" y="2075143"/>
                <a:ext cx="1195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AC22B251-2CF9-4419-34CD-1E7D9BD708EE}"/>
                  </a:ext>
                </a:extLst>
              </p14:cNvPr>
              <p14:cNvContentPartPr/>
              <p14:nvPr/>
            </p14:nvContentPartPr>
            <p14:xfrm>
              <a:off x="6675840" y="1967863"/>
              <a:ext cx="101160" cy="28296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AC22B251-2CF9-4419-34CD-1E7D9BD708E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6669720" y="1961743"/>
                <a:ext cx="11340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2D5BC0D8-19F4-EB9B-474E-B9BC48777652}"/>
                  </a:ext>
                </a:extLst>
              </p14:cNvPr>
              <p14:cNvContentPartPr/>
              <p14:nvPr/>
            </p14:nvContentPartPr>
            <p14:xfrm>
              <a:off x="6714360" y="1816663"/>
              <a:ext cx="70560" cy="12204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2D5BC0D8-19F4-EB9B-474E-B9BC4877765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6708240" y="1810543"/>
                <a:ext cx="8280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5F364A9F-36A7-00AB-08C8-360ABFE24AC0}"/>
                  </a:ext>
                </a:extLst>
              </p14:cNvPr>
              <p14:cNvContentPartPr/>
              <p14:nvPr/>
            </p14:nvContentPartPr>
            <p14:xfrm>
              <a:off x="6958080" y="1917463"/>
              <a:ext cx="106920" cy="939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5F364A9F-36A7-00AB-08C8-360ABFE24AC0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951960" y="1911343"/>
                <a:ext cx="119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47C8EF5-449C-5E48-568D-E5654943442F}"/>
                  </a:ext>
                </a:extLst>
              </p14:cNvPr>
              <p14:cNvContentPartPr/>
              <p14:nvPr/>
            </p14:nvContentPartPr>
            <p14:xfrm>
              <a:off x="6964920" y="1982983"/>
              <a:ext cx="111600" cy="1036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47C8EF5-449C-5E48-568D-E5654943442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958800" y="1976863"/>
                <a:ext cx="12384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EB5041C2-5326-23BA-295F-E7110C277990}"/>
                  </a:ext>
                </a:extLst>
              </p14:cNvPr>
              <p14:cNvContentPartPr/>
              <p14:nvPr/>
            </p14:nvContentPartPr>
            <p14:xfrm>
              <a:off x="7195320" y="1726663"/>
              <a:ext cx="101880" cy="9864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EB5041C2-5326-23BA-295F-E7110C27799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189200" y="1720543"/>
                <a:ext cx="1141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3F9DBF07-598D-5C9D-36ED-1BD8A2AC299A}"/>
                  </a:ext>
                </a:extLst>
              </p14:cNvPr>
              <p14:cNvContentPartPr/>
              <p14:nvPr/>
            </p14:nvContentPartPr>
            <p14:xfrm>
              <a:off x="7348320" y="1496983"/>
              <a:ext cx="95400" cy="15336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3F9DBF07-598D-5C9D-36ED-1BD8A2AC299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342200" y="1490863"/>
                <a:ext cx="107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F76B1694-642A-51CB-8657-F4CE97718A4E}"/>
                  </a:ext>
                </a:extLst>
              </p14:cNvPr>
              <p14:cNvContentPartPr/>
              <p14:nvPr/>
            </p14:nvContentPartPr>
            <p14:xfrm>
              <a:off x="7355520" y="1411303"/>
              <a:ext cx="171000" cy="3528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F76B1694-642A-51CB-8657-F4CE97718A4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349400" y="1405183"/>
                <a:ext cx="18324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C048AA40-9D53-4674-3725-5A16DC8B062E}"/>
                  </a:ext>
                </a:extLst>
              </p14:cNvPr>
              <p14:cNvContentPartPr/>
              <p14:nvPr/>
            </p14:nvContentPartPr>
            <p14:xfrm>
              <a:off x="7487640" y="1707223"/>
              <a:ext cx="152280" cy="1684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C048AA40-9D53-4674-3725-5A16DC8B062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481520" y="1701103"/>
                <a:ext cx="1645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FCC7604C-EAC3-64B2-1F02-226079ABEDD7}"/>
                  </a:ext>
                </a:extLst>
              </p14:cNvPr>
              <p14:cNvContentPartPr/>
              <p14:nvPr/>
            </p14:nvContentPartPr>
            <p14:xfrm>
              <a:off x="7619760" y="1517143"/>
              <a:ext cx="123120" cy="15444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FCC7604C-EAC3-64B2-1F02-226079ABEDD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613640" y="1511023"/>
                <a:ext cx="135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136EDF68-A783-AC2A-3575-8C4F1422889B}"/>
                  </a:ext>
                </a:extLst>
              </p14:cNvPr>
              <p14:cNvContentPartPr/>
              <p14:nvPr/>
            </p14:nvContentPartPr>
            <p14:xfrm>
              <a:off x="7777440" y="1213303"/>
              <a:ext cx="176400" cy="17784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136EDF68-A783-AC2A-3575-8C4F1422889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771320" y="1207183"/>
                <a:ext cx="1886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D1E36BB-0A2F-0537-4377-FE4105F58C63}"/>
                  </a:ext>
                </a:extLst>
              </p14:cNvPr>
              <p14:cNvContentPartPr/>
              <p14:nvPr/>
            </p14:nvContentPartPr>
            <p14:xfrm>
              <a:off x="8000640" y="1048063"/>
              <a:ext cx="129600" cy="22284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D1E36BB-0A2F-0537-4377-FE4105F58C6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994520" y="1041943"/>
                <a:ext cx="14184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925B4D02-F87F-EEF2-DE5E-31E2A0A6F99B}"/>
                  </a:ext>
                </a:extLst>
              </p14:cNvPr>
              <p14:cNvContentPartPr/>
              <p14:nvPr/>
            </p14:nvContentPartPr>
            <p14:xfrm>
              <a:off x="7275240" y="735943"/>
              <a:ext cx="106920" cy="43560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925B4D02-F87F-EEF2-DE5E-31E2A0A6F99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269120" y="729823"/>
                <a:ext cx="11916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1E513DD4-295F-69D9-F1BC-DC743E0E4839}"/>
                  </a:ext>
                </a:extLst>
              </p14:cNvPr>
              <p14:cNvContentPartPr/>
              <p14:nvPr/>
            </p14:nvContentPartPr>
            <p14:xfrm>
              <a:off x="7279560" y="1048423"/>
              <a:ext cx="156960" cy="2145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1E513DD4-295F-69D9-F1BC-DC743E0E4839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73440" y="1042303"/>
                <a:ext cx="1692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35600717-B913-4853-FC56-5C4E531E851B}"/>
                  </a:ext>
                </a:extLst>
              </p14:cNvPr>
              <p14:cNvContentPartPr/>
              <p14:nvPr/>
            </p14:nvContentPartPr>
            <p14:xfrm>
              <a:off x="7410600" y="1858783"/>
              <a:ext cx="478800" cy="2790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35600717-B913-4853-FC56-5C4E531E851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04480" y="1852663"/>
                <a:ext cx="4910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66BB9490-AE81-3E18-23F5-58417F8C437A}"/>
                  </a:ext>
                </a:extLst>
              </p14:cNvPr>
              <p14:cNvContentPartPr/>
              <p14:nvPr/>
            </p14:nvContentPartPr>
            <p14:xfrm>
              <a:off x="7889040" y="1467823"/>
              <a:ext cx="309960" cy="42516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66BB9490-AE81-3E18-23F5-58417F8C437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882920" y="1461703"/>
                <a:ext cx="322200" cy="43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EE13564F-26DE-4EAC-B276-2546D8A3AB5E}"/>
                  </a:ext>
                </a:extLst>
              </p14:cNvPr>
              <p14:cNvContentPartPr/>
              <p14:nvPr/>
            </p14:nvContentPartPr>
            <p14:xfrm>
              <a:off x="7244280" y="2403823"/>
              <a:ext cx="222840" cy="14328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EE13564F-26DE-4EAC-B276-2546D8A3AB5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238160" y="2397703"/>
                <a:ext cx="2350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886BFC7E-BA64-6453-D9DF-1EEF2BE88A2E}"/>
                  </a:ext>
                </a:extLst>
              </p14:cNvPr>
              <p14:cNvContentPartPr/>
              <p14:nvPr/>
            </p14:nvContentPartPr>
            <p14:xfrm>
              <a:off x="7480800" y="2324263"/>
              <a:ext cx="127800" cy="9360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886BFC7E-BA64-6453-D9DF-1EEF2BE88A2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474680" y="2318143"/>
                <a:ext cx="1400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13DBFA5A-B2AC-FEDE-C18F-65CFF539CC6F}"/>
                  </a:ext>
                </a:extLst>
              </p14:cNvPr>
              <p14:cNvContentPartPr/>
              <p14:nvPr/>
            </p14:nvContentPartPr>
            <p14:xfrm>
              <a:off x="7675920" y="2053543"/>
              <a:ext cx="259920" cy="2520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13DBFA5A-B2AC-FEDE-C18F-65CFF539CC6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669800" y="2047423"/>
                <a:ext cx="2721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3A15355F-CD34-5575-701F-3DAD905D97D7}"/>
                  </a:ext>
                </a:extLst>
              </p14:cNvPr>
              <p14:cNvContentPartPr/>
              <p14:nvPr/>
            </p14:nvContentPartPr>
            <p14:xfrm>
              <a:off x="7980120" y="1878943"/>
              <a:ext cx="187920" cy="2667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3A15355F-CD34-5575-701F-3DAD905D97D7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974000" y="1872823"/>
                <a:ext cx="2001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40EBE5D1-B6C5-1331-5EE6-1B36D7D679C3}"/>
                  </a:ext>
                </a:extLst>
              </p14:cNvPr>
              <p14:cNvContentPartPr/>
              <p14:nvPr/>
            </p14:nvContentPartPr>
            <p14:xfrm>
              <a:off x="8148240" y="1690663"/>
              <a:ext cx="116640" cy="21240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40EBE5D1-B6C5-1331-5EE6-1B36D7D679C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142120" y="1684543"/>
                <a:ext cx="1288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A33502CD-226B-0B26-B6AC-E0D99A44AE07}"/>
                  </a:ext>
                </a:extLst>
              </p14:cNvPr>
              <p14:cNvContentPartPr/>
              <p14:nvPr/>
            </p14:nvContentPartPr>
            <p14:xfrm>
              <a:off x="8279640" y="1692463"/>
              <a:ext cx="159840" cy="11556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A33502CD-226B-0B26-B6AC-E0D99A44AE0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8273520" y="1686343"/>
                <a:ext cx="1720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8ABF5F0F-C051-B4F4-906D-1B2B62AD2882}"/>
                  </a:ext>
                </a:extLst>
              </p14:cNvPr>
              <p14:cNvContentPartPr/>
              <p14:nvPr/>
            </p14:nvContentPartPr>
            <p14:xfrm>
              <a:off x="8456400" y="1514983"/>
              <a:ext cx="64080" cy="22572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8ABF5F0F-C051-B4F4-906D-1B2B62AD288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450280" y="1508863"/>
                <a:ext cx="763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C24E1830-4920-9E24-2FC9-1D39813E0F87}"/>
                  </a:ext>
                </a:extLst>
              </p14:cNvPr>
              <p14:cNvContentPartPr/>
              <p14:nvPr/>
            </p14:nvContentPartPr>
            <p14:xfrm>
              <a:off x="7786800" y="2419663"/>
              <a:ext cx="223200" cy="16200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C24E1830-4920-9E24-2FC9-1D39813E0F8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780680" y="2413543"/>
                <a:ext cx="235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2B4826E3-BF74-7146-B9D5-8A8598CFB803}"/>
                  </a:ext>
                </a:extLst>
              </p14:cNvPr>
              <p14:cNvContentPartPr/>
              <p14:nvPr/>
            </p14:nvContentPartPr>
            <p14:xfrm>
              <a:off x="7880400" y="2346943"/>
              <a:ext cx="30240" cy="540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2B4826E3-BF74-7146-B9D5-8A8598CFB80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874280" y="2340823"/>
                <a:ext cx="424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90774F8B-A30E-ED0A-0421-186147F30EF6}"/>
                  </a:ext>
                </a:extLst>
              </p14:cNvPr>
              <p14:cNvContentPartPr/>
              <p14:nvPr/>
            </p14:nvContentPartPr>
            <p14:xfrm>
              <a:off x="8098200" y="2254423"/>
              <a:ext cx="148320" cy="23652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90774F8B-A30E-ED0A-0421-186147F30EF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8092080" y="2248303"/>
                <a:ext cx="16056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715FA716-55F5-D710-6CAD-16AE09C5593A}"/>
                  </a:ext>
                </a:extLst>
              </p14:cNvPr>
              <p14:cNvContentPartPr/>
              <p14:nvPr/>
            </p14:nvContentPartPr>
            <p14:xfrm>
              <a:off x="9217440" y="2613343"/>
              <a:ext cx="29880" cy="161928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715FA716-55F5-D710-6CAD-16AE09C5593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9211320" y="2607223"/>
                <a:ext cx="42120" cy="163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E5FC9942-FFB1-89FC-BFCC-B2941D0A9876}"/>
                  </a:ext>
                </a:extLst>
              </p14:cNvPr>
              <p14:cNvContentPartPr/>
              <p14:nvPr/>
            </p14:nvContentPartPr>
            <p14:xfrm>
              <a:off x="9182520" y="3974863"/>
              <a:ext cx="2574720" cy="11988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E5FC9942-FFB1-89FC-BFCC-B2941D0A987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9176400" y="3968743"/>
                <a:ext cx="25869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D658F589-3D07-BC8E-2F47-E80D41B2EAFD}"/>
                  </a:ext>
                </a:extLst>
              </p14:cNvPr>
              <p14:cNvContentPartPr/>
              <p14:nvPr/>
            </p14:nvContentPartPr>
            <p14:xfrm>
              <a:off x="11755800" y="3970183"/>
              <a:ext cx="124920" cy="2037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D658F589-3D07-BC8E-2F47-E80D41B2EAF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749680" y="3964063"/>
                <a:ext cx="137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6E4477CD-071A-D291-EB3B-8C29EB0E7963}"/>
                  </a:ext>
                </a:extLst>
              </p14:cNvPr>
              <p14:cNvContentPartPr/>
              <p14:nvPr/>
            </p14:nvContentPartPr>
            <p14:xfrm>
              <a:off x="11688480" y="4123183"/>
              <a:ext cx="94680" cy="18180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6E4477CD-071A-D291-EB3B-8C29EB0E796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682360" y="4117063"/>
                <a:ext cx="1069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0BD04E6A-BB26-E63D-119B-4BAFBEA3F700}"/>
                  </a:ext>
                </a:extLst>
              </p14:cNvPr>
              <p14:cNvContentPartPr/>
              <p14:nvPr/>
            </p14:nvContentPartPr>
            <p14:xfrm>
              <a:off x="8893800" y="2873623"/>
              <a:ext cx="57240" cy="11592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0BD04E6A-BB26-E63D-119B-4BAFBEA3F700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887680" y="2867503"/>
                <a:ext cx="6948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AE1B0EB0-5FEB-3F97-6558-DF2E15F34A27}"/>
                  </a:ext>
                </a:extLst>
              </p14:cNvPr>
              <p14:cNvContentPartPr/>
              <p14:nvPr/>
            </p14:nvContentPartPr>
            <p14:xfrm>
              <a:off x="8817120" y="2978743"/>
              <a:ext cx="188280" cy="7956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AE1B0EB0-5FEB-3F97-6558-DF2E15F34A2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811000" y="2972623"/>
                <a:ext cx="2005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C54CE9D3-8B41-97C3-0F6D-10FB8F434688}"/>
                  </a:ext>
                </a:extLst>
              </p14:cNvPr>
              <p14:cNvContentPartPr/>
              <p14:nvPr/>
            </p14:nvContentPartPr>
            <p14:xfrm>
              <a:off x="8843040" y="3084583"/>
              <a:ext cx="77040" cy="13068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C54CE9D3-8B41-97C3-0F6D-10FB8F43468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836920" y="3078463"/>
                <a:ext cx="8928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B18FBFAA-CD83-F10B-1CD1-E56600040451}"/>
                  </a:ext>
                </a:extLst>
              </p14:cNvPr>
              <p14:cNvContentPartPr/>
              <p14:nvPr/>
            </p14:nvContentPartPr>
            <p14:xfrm>
              <a:off x="8943480" y="3086023"/>
              <a:ext cx="91800" cy="9576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B18FBFAA-CD83-F10B-1CD1-E56600040451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937360" y="3079903"/>
                <a:ext cx="10404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A4143BEC-C69E-F7B0-46AA-2482E1F74FFD}"/>
                  </a:ext>
                </a:extLst>
              </p14:cNvPr>
              <p14:cNvContentPartPr/>
              <p14:nvPr/>
            </p14:nvContentPartPr>
            <p14:xfrm>
              <a:off x="8641440" y="3033463"/>
              <a:ext cx="108000" cy="128520"/>
            </p14:xfrm>
          </p:contentPart>
        </mc:Choice>
        <mc:Fallback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A4143BEC-C69E-F7B0-46AA-2482E1F74FF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635320" y="3027343"/>
                <a:ext cx="1202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49BB14FC-8415-B13E-0A32-D3F39011DD7F}"/>
                  </a:ext>
                </a:extLst>
              </p14:cNvPr>
              <p14:cNvContentPartPr/>
              <p14:nvPr/>
            </p14:nvContentPartPr>
            <p14:xfrm>
              <a:off x="8330400" y="3042823"/>
              <a:ext cx="20160" cy="16776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49BB14FC-8415-B13E-0A32-D3F39011DD7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8324280" y="3036703"/>
                <a:ext cx="324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734580E9-F4CF-7BF7-DEA9-997F65DC6F9D}"/>
                  </a:ext>
                </a:extLst>
              </p14:cNvPr>
              <p14:cNvContentPartPr/>
              <p14:nvPr/>
            </p14:nvContentPartPr>
            <p14:xfrm>
              <a:off x="8384400" y="3020863"/>
              <a:ext cx="83160" cy="19008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734580E9-F4CF-7BF7-DEA9-997F65DC6F9D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378280" y="3014743"/>
                <a:ext cx="9540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B6354E7B-F2A6-DE6C-3159-F4799B65DEF8}"/>
                  </a:ext>
                </a:extLst>
              </p14:cNvPr>
              <p14:cNvContentPartPr/>
              <p14:nvPr/>
            </p14:nvContentPartPr>
            <p14:xfrm>
              <a:off x="8452080" y="2969023"/>
              <a:ext cx="76680" cy="19728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B6354E7B-F2A6-DE6C-3159-F4799B65DEF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445960" y="2962903"/>
                <a:ext cx="8892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12C68C8D-6925-2B0D-EA54-07DE815C6020}"/>
                  </a:ext>
                </a:extLst>
              </p14:cNvPr>
              <p14:cNvContentPartPr/>
              <p14:nvPr/>
            </p14:nvContentPartPr>
            <p14:xfrm>
              <a:off x="8561160" y="3094663"/>
              <a:ext cx="69120" cy="11196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12C68C8D-6925-2B0D-EA54-07DE815C602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8555040" y="3088543"/>
                <a:ext cx="813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C71F47BC-D948-FE83-BF3F-7386CA106FD2}"/>
                  </a:ext>
                </a:extLst>
              </p14:cNvPr>
              <p14:cNvContentPartPr/>
              <p14:nvPr/>
            </p14:nvContentPartPr>
            <p14:xfrm>
              <a:off x="9255960" y="3030583"/>
              <a:ext cx="1763280" cy="97632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C71F47BC-D948-FE83-BF3F-7386CA106FD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249840" y="3024463"/>
                <a:ext cx="1775520" cy="9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BB8F834D-2735-7EE1-EEA1-81EFF36238E1}"/>
                  </a:ext>
                </a:extLst>
              </p14:cNvPr>
              <p14:cNvContentPartPr/>
              <p14:nvPr/>
            </p14:nvContentPartPr>
            <p14:xfrm>
              <a:off x="9390600" y="2828263"/>
              <a:ext cx="15480" cy="1429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BB8F834D-2735-7EE1-EEA1-81EFF36238E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384480" y="2822143"/>
                <a:ext cx="277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B68FDC2A-46EF-2F85-F9FA-EA8B5B938CA7}"/>
                  </a:ext>
                </a:extLst>
              </p14:cNvPr>
              <p14:cNvContentPartPr/>
              <p14:nvPr/>
            </p14:nvContentPartPr>
            <p14:xfrm>
              <a:off x="9447480" y="2798023"/>
              <a:ext cx="72360" cy="19764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B68FDC2A-46EF-2F85-F9FA-EA8B5B938CA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441360" y="2791903"/>
                <a:ext cx="846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0827DB4E-C734-8AE2-853A-DC7B5090A105}"/>
                  </a:ext>
                </a:extLst>
              </p14:cNvPr>
              <p14:cNvContentPartPr/>
              <p14:nvPr/>
            </p14:nvContentPartPr>
            <p14:xfrm>
              <a:off x="3445920" y="873823"/>
              <a:ext cx="621000" cy="9504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0827DB4E-C734-8AE2-853A-DC7B5090A10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439800" y="867703"/>
                <a:ext cx="6332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F0576B99-D9AA-6C09-F2B0-913A579E0104}"/>
                  </a:ext>
                </a:extLst>
              </p14:cNvPr>
              <p14:cNvContentPartPr/>
              <p14:nvPr/>
            </p14:nvContentPartPr>
            <p14:xfrm>
              <a:off x="3492000" y="632623"/>
              <a:ext cx="106920" cy="15984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F0576B99-D9AA-6C09-F2B0-913A579E010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485880" y="626503"/>
                <a:ext cx="1191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A148F021-BEAA-ED67-35B5-460B2BBACCD3}"/>
                  </a:ext>
                </a:extLst>
              </p14:cNvPr>
              <p14:cNvContentPartPr/>
              <p14:nvPr/>
            </p14:nvContentPartPr>
            <p14:xfrm>
              <a:off x="3620520" y="721543"/>
              <a:ext cx="58320" cy="6624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A148F021-BEAA-ED67-35B5-460B2BBACCD3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614400" y="715423"/>
                <a:ext cx="705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C19FB544-6815-1DA3-1C72-B6531BA257B9}"/>
                  </a:ext>
                </a:extLst>
              </p14:cNvPr>
              <p14:cNvContentPartPr/>
              <p14:nvPr/>
            </p14:nvContentPartPr>
            <p14:xfrm>
              <a:off x="3718080" y="607423"/>
              <a:ext cx="86400" cy="14940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C19FB544-6815-1DA3-1C72-B6531BA257B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711960" y="601303"/>
                <a:ext cx="986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C3B746B8-3C30-324C-9AFF-F3BDE65E8E7A}"/>
                  </a:ext>
                </a:extLst>
              </p14:cNvPr>
              <p14:cNvContentPartPr/>
              <p14:nvPr/>
            </p14:nvContentPartPr>
            <p14:xfrm>
              <a:off x="3841920" y="592663"/>
              <a:ext cx="122400" cy="17532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C3B746B8-3C30-324C-9AFF-F3BDE65E8E7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835800" y="586543"/>
                <a:ext cx="1346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A8626DFE-9912-1E49-9CD1-A3E46AD57BD8}"/>
                  </a:ext>
                </a:extLst>
              </p14:cNvPr>
              <p14:cNvContentPartPr/>
              <p14:nvPr/>
            </p14:nvContentPartPr>
            <p14:xfrm>
              <a:off x="3964320" y="624343"/>
              <a:ext cx="174600" cy="18720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A8626DFE-9912-1E49-9CD1-A3E46AD57BD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3958200" y="618223"/>
                <a:ext cx="1868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CACB547D-F811-7BE1-F11C-618C8954E34E}"/>
                  </a:ext>
                </a:extLst>
              </p14:cNvPr>
              <p14:cNvContentPartPr/>
              <p14:nvPr/>
            </p14:nvContentPartPr>
            <p14:xfrm>
              <a:off x="3935520" y="670783"/>
              <a:ext cx="36000" cy="7128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CACB547D-F811-7BE1-F11C-618C8954E34E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3929400" y="664663"/>
                <a:ext cx="482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A23EB5FE-DCE0-978F-5D76-D52BA157D1C5}"/>
                  </a:ext>
                </a:extLst>
              </p14:cNvPr>
              <p14:cNvContentPartPr/>
              <p14:nvPr/>
            </p14:nvContentPartPr>
            <p14:xfrm>
              <a:off x="4735440" y="803263"/>
              <a:ext cx="411480" cy="1872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A23EB5FE-DCE0-978F-5D76-D52BA157D1C5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729320" y="797143"/>
                <a:ext cx="4237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E3F0A1D-011A-5522-3168-E9EE0F432E75}"/>
                  </a:ext>
                </a:extLst>
              </p14:cNvPr>
              <p14:cNvContentPartPr/>
              <p14:nvPr/>
            </p14:nvContentPartPr>
            <p14:xfrm>
              <a:off x="4785120" y="599143"/>
              <a:ext cx="161640" cy="1350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E3F0A1D-011A-5522-3168-E9EE0F432E75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779000" y="593023"/>
                <a:ext cx="1738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936EF970-7CAA-B27A-14CE-3B45A4046264}"/>
                  </a:ext>
                </a:extLst>
              </p14:cNvPr>
              <p14:cNvContentPartPr/>
              <p14:nvPr/>
            </p14:nvContentPartPr>
            <p14:xfrm>
              <a:off x="4968000" y="580063"/>
              <a:ext cx="365400" cy="22068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936EF970-7CAA-B27A-14CE-3B45A404626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961880" y="573943"/>
                <a:ext cx="3776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E8EAAED9-246E-254B-6B20-8DCE464E691A}"/>
                  </a:ext>
                </a:extLst>
              </p14:cNvPr>
              <p14:cNvContentPartPr/>
              <p14:nvPr/>
            </p14:nvContentPartPr>
            <p14:xfrm>
              <a:off x="1868040" y="501943"/>
              <a:ext cx="420480" cy="35712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E8EAAED9-246E-254B-6B20-8DCE464E691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861920" y="495823"/>
                <a:ext cx="4327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32DE80EE-1103-11E8-0C83-CB2DDED1E737}"/>
                  </a:ext>
                </a:extLst>
              </p14:cNvPr>
              <p14:cNvContentPartPr/>
              <p14:nvPr/>
            </p14:nvContentPartPr>
            <p14:xfrm>
              <a:off x="9181800" y="159583"/>
              <a:ext cx="56880" cy="21009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32DE80EE-1103-11E8-0C83-CB2DDED1E73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175680" y="153463"/>
                <a:ext cx="69120" cy="21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C7AFD71-59C5-773C-88C7-8280EFB9E58C}"/>
                  </a:ext>
                </a:extLst>
              </p14:cNvPr>
              <p14:cNvContentPartPr/>
              <p14:nvPr/>
            </p14:nvContentPartPr>
            <p14:xfrm>
              <a:off x="9115920" y="2168743"/>
              <a:ext cx="2321640" cy="810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C7AFD71-59C5-773C-88C7-8280EFB9E58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109800" y="2162623"/>
                <a:ext cx="23338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43E379A-00EE-B63C-AB1E-D1FDAA1DAE84}"/>
                  </a:ext>
                </a:extLst>
              </p14:cNvPr>
              <p14:cNvContentPartPr/>
              <p14:nvPr/>
            </p14:nvContentPartPr>
            <p14:xfrm>
              <a:off x="11481480" y="2159023"/>
              <a:ext cx="122760" cy="191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43E379A-00EE-B63C-AB1E-D1FDAA1DAE84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1475360" y="2152903"/>
                <a:ext cx="13500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0578468-62DF-63B0-714D-1FBAB17AAB29}"/>
                  </a:ext>
                </a:extLst>
              </p14:cNvPr>
              <p14:cNvContentPartPr/>
              <p14:nvPr/>
            </p14:nvContentPartPr>
            <p14:xfrm>
              <a:off x="9106200" y="98743"/>
              <a:ext cx="171720" cy="1623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0578468-62DF-63B0-714D-1FBAB17AAB29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100080" y="92623"/>
                <a:ext cx="1839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5BD2DD6B-0B47-1B81-6FA5-FABA14F9DD02}"/>
                  </a:ext>
                </a:extLst>
              </p14:cNvPr>
              <p14:cNvContentPartPr/>
              <p14:nvPr/>
            </p14:nvContentPartPr>
            <p14:xfrm>
              <a:off x="8870760" y="138343"/>
              <a:ext cx="38880" cy="1490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5BD2DD6B-0B47-1B81-6FA5-FABA14F9DD02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864640" y="132223"/>
                <a:ext cx="511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CF99B47-F6DA-028D-98E0-E501695143B6}"/>
                  </a:ext>
                </a:extLst>
              </p14:cNvPr>
              <p14:cNvContentPartPr/>
              <p14:nvPr/>
            </p14:nvContentPartPr>
            <p14:xfrm>
              <a:off x="8848800" y="10183"/>
              <a:ext cx="9000" cy="162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CF99B47-F6DA-028D-98E0-E501695143B6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842680" y="4063"/>
                <a:ext cx="212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C476BD4F-F678-841B-E1A5-B1C41F929E58}"/>
                  </a:ext>
                </a:extLst>
              </p14:cNvPr>
              <p14:cNvContentPartPr/>
              <p14:nvPr/>
            </p14:nvContentPartPr>
            <p14:xfrm>
              <a:off x="11412360" y="2375383"/>
              <a:ext cx="100440" cy="14688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C476BD4F-F678-841B-E1A5-B1C41F929E5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11406240" y="2369263"/>
                <a:ext cx="1126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DBA9AB2C-4AD6-B5D1-2B09-4D24CBAD8756}"/>
                  </a:ext>
                </a:extLst>
              </p14:cNvPr>
              <p14:cNvContentPartPr/>
              <p14:nvPr/>
            </p14:nvContentPartPr>
            <p14:xfrm>
              <a:off x="9311760" y="594463"/>
              <a:ext cx="1505520" cy="12279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DBA9AB2C-4AD6-B5D1-2B09-4D24CBAD8756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305640" y="588343"/>
                <a:ext cx="1517760" cy="12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D4B942F-4049-212D-FE19-A5D4E2D49F95}"/>
                  </a:ext>
                </a:extLst>
              </p14:cNvPr>
              <p14:cNvContentPartPr/>
              <p14:nvPr/>
            </p14:nvContentPartPr>
            <p14:xfrm>
              <a:off x="11112120" y="1664023"/>
              <a:ext cx="24840" cy="1285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D4B942F-4049-212D-FE19-A5D4E2D49F95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106000" y="1657903"/>
                <a:ext cx="37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929D35DC-A918-EB1C-B8D5-567698A335B5}"/>
                  </a:ext>
                </a:extLst>
              </p14:cNvPr>
              <p14:cNvContentPartPr/>
              <p14:nvPr/>
            </p14:nvContentPartPr>
            <p14:xfrm>
              <a:off x="11203560" y="1652863"/>
              <a:ext cx="103680" cy="12312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929D35DC-A918-EB1C-B8D5-567698A335B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197440" y="1646743"/>
                <a:ext cx="1159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CF628EE-BDA1-F623-7525-E659367C5A8E}"/>
                  </a:ext>
                </a:extLst>
              </p14:cNvPr>
              <p14:cNvContentPartPr/>
              <p14:nvPr/>
            </p14:nvContentPartPr>
            <p14:xfrm>
              <a:off x="9626040" y="519943"/>
              <a:ext cx="1289880" cy="13312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CF628EE-BDA1-F623-7525-E659367C5A8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619920" y="513823"/>
                <a:ext cx="1302120" cy="13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9D2CB48-1210-9388-895A-E9AE96F51F5D}"/>
                  </a:ext>
                </a:extLst>
              </p14:cNvPr>
              <p14:cNvContentPartPr/>
              <p14:nvPr/>
            </p14:nvContentPartPr>
            <p14:xfrm>
              <a:off x="11124360" y="347503"/>
              <a:ext cx="132480" cy="2048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9D2CB48-1210-9388-895A-E9AE96F51F5D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118240" y="341383"/>
                <a:ext cx="1447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4503D13-E8D7-78A9-6097-51F2671EF54E}"/>
                  </a:ext>
                </a:extLst>
              </p14:cNvPr>
              <p14:cNvContentPartPr/>
              <p14:nvPr/>
            </p14:nvContentPartPr>
            <p14:xfrm>
              <a:off x="11296440" y="305023"/>
              <a:ext cx="137520" cy="1951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4503D13-E8D7-78A9-6097-51F2671EF54E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290320" y="298903"/>
                <a:ext cx="1497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1076968-FA8B-E84C-E371-FF24E9782A09}"/>
                  </a:ext>
                </a:extLst>
              </p14:cNvPr>
              <p14:cNvContentPartPr/>
              <p14:nvPr/>
            </p14:nvContentPartPr>
            <p14:xfrm>
              <a:off x="10142280" y="1377463"/>
              <a:ext cx="20880" cy="1450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1076968-FA8B-E84C-E371-FF24E9782A09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136160" y="1371343"/>
                <a:ext cx="331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3CCF521-4B24-3022-6B89-8E704ECA263A}"/>
                  </a:ext>
                </a:extLst>
              </p14:cNvPr>
              <p14:cNvContentPartPr/>
              <p14:nvPr/>
            </p14:nvContentPartPr>
            <p14:xfrm>
              <a:off x="10130040" y="1850143"/>
              <a:ext cx="10800" cy="3196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3CCF521-4B24-3022-6B89-8E704ECA263A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123920" y="1844023"/>
                <a:ext cx="230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C0F2894-DE9C-7F44-CFEF-7BB54D039879}"/>
                  </a:ext>
                </a:extLst>
              </p14:cNvPr>
              <p14:cNvContentPartPr/>
              <p14:nvPr/>
            </p14:nvContentPartPr>
            <p14:xfrm>
              <a:off x="9288000" y="1282423"/>
              <a:ext cx="151560" cy="313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C0F2894-DE9C-7F44-CFEF-7BB54D039879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281880" y="1276303"/>
                <a:ext cx="1638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0CBDF03-954A-94EB-D6D0-F46920C79573}"/>
                  </a:ext>
                </a:extLst>
              </p14:cNvPr>
              <p14:cNvContentPartPr/>
              <p14:nvPr/>
            </p14:nvContentPartPr>
            <p14:xfrm>
              <a:off x="9934920" y="1281343"/>
              <a:ext cx="196560" cy="2268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0CBDF03-954A-94EB-D6D0-F46920C79573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928800" y="1275223"/>
                <a:ext cx="2088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30976A69-3FB8-AAC2-344E-E21401BA150A}"/>
                  </a:ext>
                </a:extLst>
              </p14:cNvPr>
              <p14:cNvContentPartPr/>
              <p14:nvPr/>
            </p14:nvContentPartPr>
            <p14:xfrm>
              <a:off x="8879760" y="1277023"/>
              <a:ext cx="39960" cy="11772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30976A69-3FB8-AAC2-344E-E21401BA150A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8873640" y="1270903"/>
                <a:ext cx="522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1C37F72-F8FD-0C72-2554-383365DABF49}"/>
                  </a:ext>
                </a:extLst>
              </p14:cNvPr>
              <p14:cNvContentPartPr/>
              <p14:nvPr/>
            </p14:nvContentPartPr>
            <p14:xfrm>
              <a:off x="8868960" y="1116463"/>
              <a:ext cx="21960" cy="248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1C37F72-F8FD-0C72-2554-383365DABF49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8862840" y="1110343"/>
                <a:ext cx="342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05E468A7-A5F1-5E18-9DCA-4EC4FA0DB144}"/>
                  </a:ext>
                </a:extLst>
              </p14:cNvPr>
              <p14:cNvContentPartPr/>
              <p14:nvPr/>
            </p14:nvContentPartPr>
            <p14:xfrm>
              <a:off x="8978400" y="1103503"/>
              <a:ext cx="97920" cy="1486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05E468A7-A5F1-5E18-9DCA-4EC4FA0DB144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8972280" y="1097383"/>
                <a:ext cx="1101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98ED65EF-D8E4-36C1-188B-95CDC4AB2085}"/>
                  </a:ext>
                </a:extLst>
              </p14:cNvPr>
              <p14:cNvContentPartPr/>
              <p14:nvPr/>
            </p14:nvContentPartPr>
            <p14:xfrm>
              <a:off x="9131760" y="2467543"/>
              <a:ext cx="180360" cy="22356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98ED65EF-D8E4-36C1-188B-95CDC4AB2085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125640" y="2461423"/>
                <a:ext cx="1926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ECCD4B20-B207-C301-8375-253A6F710D9D}"/>
                  </a:ext>
                </a:extLst>
              </p14:cNvPr>
              <p14:cNvContentPartPr/>
              <p14:nvPr/>
            </p14:nvContentPartPr>
            <p14:xfrm>
              <a:off x="8959680" y="2454223"/>
              <a:ext cx="60480" cy="11664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ECCD4B20-B207-C301-8375-253A6F710D9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8953560" y="2448103"/>
                <a:ext cx="727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46DD8A17-4A35-F732-62D4-A2A4B754F1F8}"/>
                  </a:ext>
                </a:extLst>
              </p14:cNvPr>
              <p14:cNvContentPartPr/>
              <p14:nvPr/>
            </p14:nvContentPartPr>
            <p14:xfrm>
              <a:off x="8942040" y="2325343"/>
              <a:ext cx="14040" cy="1188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46DD8A17-4A35-F732-62D4-A2A4B754F1F8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935920" y="2319223"/>
                <a:ext cx="262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00D5543F-1E8A-8540-2BD4-87F1E2D9254E}"/>
                  </a:ext>
                </a:extLst>
              </p14:cNvPr>
              <p14:cNvContentPartPr/>
              <p14:nvPr/>
            </p14:nvContentPartPr>
            <p14:xfrm>
              <a:off x="11734560" y="4159903"/>
              <a:ext cx="18360" cy="3276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00D5543F-1E8A-8540-2BD4-87F1E2D9254E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1728440" y="4153783"/>
                <a:ext cx="306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BA04BF5C-F7C7-56A2-DF79-5DC33DE6FDD3}"/>
                  </a:ext>
                </a:extLst>
              </p14:cNvPr>
              <p14:cNvContentPartPr/>
              <p14:nvPr/>
            </p14:nvContentPartPr>
            <p14:xfrm>
              <a:off x="11659320" y="4114903"/>
              <a:ext cx="102960" cy="6912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BA04BF5C-F7C7-56A2-DF79-5DC33DE6FDD3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653200" y="4108783"/>
                <a:ext cx="1152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D390705D-7731-5F3D-AB77-5C179E7DB482}"/>
                  </a:ext>
                </a:extLst>
              </p14:cNvPr>
              <p14:cNvContentPartPr/>
              <p14:nvPr/>
            </p14:nvContentPartPr>
            <p14:xfrm>
              <a:off x="11752920" y="4108783"/>
              <a:ext cx="38160" cy="18684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D390705D-7731-5F3D-AB77-5C179E7DB48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746800" y="4102663"/>
                <a:ext cx="504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8095D1E-A381-E5EE-FB9E-7D5F12758E0E}"/>
                  </a:ext>
                </a:extLst>
              </p14:cNvPr>
              <p14:cNvContentPartPr/>
              <p14:nvPr/>
            </p14:nvContentPartPr>
            <p14:xfrm>
              <a:off x="10966680" y="3904303"/>
              <a:ext cx="16920" cy="21888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8095D1E-A381-E5EE-FB9E-7D5F12758E0E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0960560" y="3898183"/>
                <a:ext cx="291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017F5F50-3C90-684A-C7AF-AB8916C58A01}"/>
                  </a:ext>
                </a:extLst>
              </p14:cNvPr>
              <p14:cNvContentPartPr/>
              <p14:nvPr/>
            </p14:nvContentPartPr>
            <p14:xfrm>
              <a:off x="10868760" y="4129303"/>
              <a:ext cx="77040" cy="17712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017F5F50-3C90-684A-C7AF-AB8916C58A0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862640" y="4123183"/>
                <a:ext cx="892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D3F3A98D-BCE9-0E78-88B0-5E89BC3B4E1B}"/>
                  </a:ext>
                </a:extLst>
              </p14:cNvPr>
              <p14:cNvContentPartPr/>
              <p14:nvPr/>
            </p14:nvContentPartPr>
            <p14:xfrm>
              <a:off x="11025720" y="4158103"/>
              <a:ext cx="55080" cy="8928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D3F3A98D-BCE9-0E78-88B0-5E89BC3B4E1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019600" y="4151983"/>
                <a:ext cx="673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47F1DFC5-8A29-B1C2-E805-DC66557BDC69}"/>
                  </a:ext>
                </a:extLst>
              </p14:cNvPr>
              <p14:cNvContentPartPr/>
              <p14:nvPr/>
            </p14:nvContentPartPr>
            <p14:xfrm>
              <a:off x="10083960" y="2395543"/>
              <a:ext cx="84240" cy="1332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47F1DFC5-8A29-B1C2-E805-DC66557BDC69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077840" y="2389423"/>
                <a:ext cx="964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6E68738-1F60-9613-2A19-3834C7F78742}"/>
                  </a:ext>
                </a:extLst>
              </p14:cNvPr>
              <p14:cNvContentPartPr/>
              <p14:nvPr/>
            </p14:nvContentPartPr>
            <p14:xfrm>
              <a:off x="10210680" y="2312743"/>
              <a:ext cx="87840" cy="1321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6E68738-1F60-9613-2A19-3834C7F78742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204560" y="2306623"/>
                <a:ext cx="1000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1A3C20C9-337D-5BDD-67CD-6467FEDD5CE6}"/>
                  </a:ext>
                </a:extLst>
              </p14:cNvPr>
              <p14:cNvContentPartPr/>
              <p14:nvPr/>
            </p14:nvContentPartPr>
            <p14:xfrm>
              <a:off x="9886680" y="2599303"/>
              <a:ext cx="632160" cy="140904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1A3C20C9-337D-5BDD-67CD-6467FEDD5CE6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9880560" y="2593183"/>
                <a:ext cx="644400" cy="142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7158EAC5-C737-9337-9A35-C451449FD86D}"/>
                  </a:ext>
                </a:extLst>
              </p14:cNvPr>
              <p14:cNvContentPartPr/>
              <p14:nvPr/>
            </p14:nvContentPartPr>
            <p14:xfrm>
              <a:off x="10600920" y="2546023"/>
              <a:ext cx="74520" cy="21276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7158EAC5-C737-9337-9A35-C451449FD86D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594800" y="2539903"/>
                <a:ext cx="867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4CC63D34-ACBF-BEAD-0194-F0CF27CD5145}"/>
                  </a:ext>
                </a:extLst>
              </p14:cNvPr>
              <p14:cNvContentPartPr/>
              <p14:nvPr/>
            </p14:nvContentPartPr>
            <p14:xfrm>
              <a:off x="10734840" y="2491663"/>
              <a:ext cx="124560" cy="19188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4CC63D34-ACBF-BEAD-0194-F0CF27CD5145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10728720" y="2485543"/>
                <a:ext cx="1368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4266B613-F522-06FF-EB0B-BEB0C7D848E1}"/>
                  </a:ext>
                </a:extLst>
              </p14:cNvPr>
              <p14:cNvContentPartPr/>
              <p14:nvPr/>
            </p14:nvContentPartPr>
            <p14:xfrm>
              <a:off x="2268360" y="5271943"/>
              <a:ext cx="1914480" cy="21060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4266B613-F522-06FF-EB0B-BEB0C7D848E1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262240" y="5265823"/>
                <a:ext cx="192672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E1BC1CC2-E9A2-9C62-B3B2-E45A6FD23CAD}"/>
                  </a:ext>
                </a:extLst>
              </p14:cNvPr>
              <p14:cNvContentPartPr/>
              <p14:nvPr/>
            </p14:nvContentPartPr>
            <p14:xfrm>
              <a:off x="245160" y="5354383"/>
              <a:ext cx="112680" cy="21636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E1BC1CC2-E9A2-9C62-B3B2-E45A6FD23CAD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239040" y="5348263"/>
                <a:ext cx="1249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3165B166-0CA9-022D-83D7-EAA69C80D5E8}"/>
                  </a:ext>
                </a:extLst>
              </p14:cNvPr>
              <p14:cNvContentPartPr/>
              <p14:nvPr/>
            </p14:nvContentPartPr>
            <p14:xfrm>
              <a:off x="419760" y="5320183"/>
              <a:ext cx="126360" cy="13932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3165B166-0CA9-022D-83D7-EAA69C80D5E8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13640" y="5314063"/>
                <a:ext cx="1386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6E61E42C-8893-FB89-1578-35D1E70ABB15}"/>
                  </a:ext>
                </a:extLst>
              </p14:cNvPr>
              <p14:cNvContentPartPr/>
              <p14:nvPr/>
            </p14:nvContentPartPr>
            <p14:xfrm>
              <a:off x="647640" y="5386063"/>
              <a:ext cx="18720" cy="1080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6E61E42C-8893-FB89-1578-35D1E70ABB15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641520" y="5379943"/>
                <a:ext cx="309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CB2A370B-67C8-2BCB-864E-486F96C50736}"/>
                  </a:ext>
                </a:extLst>
              </p14:cNvPr>
              <p14:cNvContentPartPr/>
              <p14:nvPr/>
            </p14:nvContentPartPr>
            <p14:xfrm>
              <a:off x="295560" y="3944263"/>
              <a:ext cx="34920" cy="16632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CB2A370B-67C8-2BCB-864E-486F96C5073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289440" y="3938143"/>
                <a:ext cx="4716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4E687677-C856-4DAF-983A-984AF37BD19B}"/>
                  </a:ext>
                </a:extLst>
              </p14:cNvPr>
              <p14:cNvContentPartPr/>
              <p14:nvPr/>
            </p14:nvContentPartPr>
            <p14:xfrm>
              <a:off x="372960" y="3941383"/>
              <a:ext cx="91440" cy="1875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4E687677-C856-4DAF-983A-984AF37BD19B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366840" y="3935263"/>
                <a:ext cx="10368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AB225F3E-1C6C-6AA9-0E14-33B4F7A01D28}"/>
                  </a:ext>
                </a:extLst>
              </p14:cNvPr>
              <p14:cNvContentPartPr/>
              <p14:nvPr/>
            </p14:nvContentPartPr>
            <p14:xfrm>
              <a:off x="2093760" y="3937063"/>
              <a:ext cx="92880" cy="3132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AB225F3E-1C6C-6AA9-0E14-33B4F7A01D2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2087640" y="3930943"/>
                <a:ext cx="10512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2E75A81A-B401-1D26-45CC-4AA65C6E843D}"/>
                  </a:ext>
                </a:extLst>
              </p14:cNvPr>
              <p14:cNvContentPartPr/>
              <p14:nvPr/>
            </p14:nvContentPartPr>
            <p14:xfrm>
              <a:off x="2174040" y="3928423"/>
              <a:ext cx="63720" cy="1666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2E75A81A-B401-1D26-45CC-4AA65C6E843D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2167920" y="3922303"/>
                <a:ext cx="7596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7B9925EA-DFC8-19F9-B1B1-1D8119CF6268}"/>
                  </a:ext>
                </a:extLst>
              </p14:cNvPr>
              <p14:cNvContentPartPr/>
              <p14:nvPr/>
            </p14:nvContentPartPr>
            <p14:xfrm>
              <a:off x="2352960" y="3928783"/>
              <a:ext cx="144720" cy="8856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7B9925EA-DFC8-19F9-B1B1-1D8119CF6268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2346840" y="3922663"/>
                <a:ext cx="1569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A99D499D-3B60-DD14-6DE5-5D2EAA7A5F18}"/>
                  </a:ext>
                </a:extLst>
              </p14:cNvPr>
              <p14:cNvContentPartPr/>
              <p14:nvPr/>
            </p14:nvContentPartPr>
            <p14:xfrm>
              <a:off x="2712960" y="3918703"/>
              <a:ext cx="93240" cy="13248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A99D499D-3B60-DD14-6DE5-5D2EAA7A5F18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706840" y="3912583"/>
                <a:ext cx="1054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A6A20108-EEB4-3F53-80A7-094DF6A96E5F}"/>
                  </a:ext>
                </a:extLst>
              </p14:cNvPr>
              <p14:cNvContentPartPr/>
              <p14:nvPr/>
            </p14:nvContentPartPr>
            <p14:xfrm>
              <a:off x="2734560" y="3900703"/>
              <a:ext cx="269640" cy="11232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A6A20108-EEB4-3F53-80A7-094DF6A96E5F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2728440" y="3894583"/>
                <a:ext cx="2818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3C1AEC62-4B11-5449-A408-84A9212C4D26}"/>
                  </a:ext>
                </a:extLst>
              </p14:cNvPr>
              <p14:cNvContentPartPr/>
              <p14:nvPr/>
            </p14:nvContentPartPr>
            <p14:xfrm>
              <a:off x="2943720" y="3933103"/>
              <a:ext cx="97200" cy="172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3C1AEC62-4B11-5449-A408-84A9212C4D26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2937600" y="3926983"/>
                <a:ext cx="1094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388D83F2-EC0D-4EDB-7FFC-770CAAEA232A}"/>
                  </a:ext>
                </a:extLst>
              </p14:cNvPr>
              <p14:cNvContentPartPr/>
              <p14:nvPr/>
            </p14:nvContentPartPr>
            <p14:xfrm>
              <a:off x="3144600" y="3878743"/>
              <a:ext cx="275400" cy="19692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388D83F2-EC0D-4EDB-7FFC-770CAAEA232A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3138480" y="3872623"/>
                <a:ext cx="28764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F3694E33-BDF5-8BEE-E6E1-36B2A5F5E9BF}"/>
                  </a:ext>
                </a:extLst>
              </p14:cNvPr>
              <p14:cNvContentPartPr/>
              <p14:nvPr/>
            </p14:nvContentPartPr>
            <p14:xfrm>
              <a:off x="3469680" y="3878023"/>
              <a:ext cx="84600" cy="1450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F3694E33-BDF5-8BEE-E6E1-36B2A5F5E9BF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3463560" y="3871903"/>
                <a:ext cx="968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12F27522-1A82-2DB9-FE20-F45F9025C396}"/>
                  </a:ext>
                </a:extLst>
              </p14:cNvPr>
              <p14:cNvContentPartPr/>
              <p14:nvPr/>
            </p14:nvContentPartPr>
            <p14:xfrm>
              <a:off x="3696480" y="3940303"/>
              <a:ext cx="76680" cy="15012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12F27522-1A82-2DB9-FE20-F45F9025C396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690360" y="3934183"/>
                <a:ext cx="889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29238A20-2C51-B420-93D3-E04E94AFAA49}"/>
                  </a:ext>
                </a:extLst>
              </p14:cNvPr>
              <p14:cNvContentPartPr/>
              <p14:nvPr/>
            </p14:nvContentPartPr>
            <p14:xfrm>
              <a:off x="3943800" y="3909343"/>
              <a:ext cx="5400" cy="849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29238A20-2C51-B420-93D3-E04E94AFAA49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937680" y="3903223"/>
                <a:ext cx="176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FA3D203C-4218-3EC1-CCB5-B7A01FD51999}"/>
                  </a:ext>
                </a:extLst>
              </p14:cNvPr>
              <p14:cNvContentPartPr/>
              <p14:nvPr/>
            </p14:nvContentPartPr>
            <p14:xfrm>
              <a:off x="3901320" y="3878743"/>
              <a:ext cx="252360" cy="11772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FA3D203C-4218-3EC1-CCB5-B7A01FD51999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895200" y="3872623"/>
                <a:ext cx="2646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E7BDD07E-DBB8-A873-ECF3-86FB11DFD066}"/>
                  </a:ext>
                </a:extLst>
              </p14:cNvPr>
              <p14:cNvContentPartPr/>
              <p14:nvPr/>
            </p14:nvContentPartPr>
            <p14:xfrm>
              <a:off x="4074120" y="3883063"/>
              <a:ext cx="100440" cy="1008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E7BDD07E-DBB8-A873-ECF3-86FB11DFD06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068000" y="3876943"/>
                <a:ext cx="1126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6FE528E0-8E41-7879-581B-9A5292539CF1}"/>
                  </a:ext>
                </a:extLst>
              </p14:cNvPr>
              <p14:cNvContentPartPr/>
              <p14:nvPr/>
            </p14:nvContentPartPr>
            <p14:xfrm>
              <a:off x="4259520" y="3933103"/>
              <a:ext cx="110160" cy="756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6FE528E0-8E41-7879-581B-9A5292539CF1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4253400" y="3926983"/>
                <a:ext cx="1224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D7DA621F-D989-4347-15A1-2E5CEC0DC8D8}"/>
                  </a:ext>
                </a:extLst>
              </p14:cNvPr>
              <p14:cNvContentPartPr/>
              <p14:nvPr/>
            </p14:nvContentPartPr>
            <p14:xfrm>
              <a:off x="4458600" y="3863983"/>
              <a:ext cx="146520" cy="9936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D7DA621F-D989-4347-15A1-2E5CEC0DC8D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4452480" y="3857863"/>
                <a:ext cx="1587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E87ECF62-352E-4822-E9A8-34DCFF5149F3}"/>
                  </a:ext>
                </a:extLst>
              </p14:cNvPr>
              <p14:cNvContentPartPr/>
              <p14:nvPr/>
            </p14:nvContentPartPr>
            <p14:xfrm>
              <a:off x="4637880" y="3861823"/>
              <a:ext cx="85320" cy="8856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E87ECF62-352E-4822-E9A8-34DCFF5149F3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4631760" y="3855703"/>
                <a:ext cx="975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AFF68983-1249-84E0-E642-C77EB85E8E47}"/>
                  </a:ext>
                </a:extLst>
              </p14:cNvPr>
              <p14:cNvContentPartPr/>
              <p14:nvPr/>
            </p14:nvContentPartPr>
            <p14:xfrm>
              <a:off x="4799520" y="3810703"/>
              <a:ext cx="44640" cy="14364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AFF68983-1249-84E0-E642-C77EB85E8E47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4793400" y="3804583"/>
                <a:ext cx="56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E05666B5-6D4F-2731-9CA6-097766B93839}"/>
                  </a:ext>
                </a:extLst>
              </p14:cNvPr>
              <p14:cNvContentPartPr/>
              <p14:nvPr/>
            </p14:nvContentPartPr>
            <p14:xfrm>
              <a:off x="4096080" y="3725743"/>
              <a:ext cx="669960" cy="9612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E05666B5-6D4F-2731-9CA6-097766B93839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4089960" y="3719623"/>
                <a:ext cx="682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543981D1-8EDA-C03F-3E91-7775B38AD413}"/>
                  </a:ext>
                </a:extLst>
              </p14:cNvPr>
              <p14:cNvContentPartPr/>
              <p14:nvPr/>
            </p14:nvContentPartPr>
            <p14:xfrm>
              <a:off x="4292640" y="3584623"/>
              <a:ext cx="20880" cy="11052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543981D1-8EDA-C03F-3E91-7775B38AD413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4286520" y="3578503"/>
                <a:ext cx="331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AD4942F5-FB52-67B5-B1D9-8FB6C4832F30}"/>
                  </a:ext>
                </a:extLst>
              </p14:cNvPr>
              <p14:cNvContentPartPr/>
              <p14:nvPr/>
            </p14:nvContentPartPr>
            <p14:xfrm>
              <a:off x="4197600" y="3543583"/>
              <a:ext cx="201960" cy="16416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AD4942F5-FB52-67B5-B1D9-8FB6C4832F30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4191480" y="3537463"/>
                <a:ext cx="2142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44F93D55-D3EB-619E-9105-CC1DE0A68B04}"/>
                  </a:ext>
                </a:extLst>
              </p14:cNvPr>
              <p14:cNvContentPartPr/>
              <p14:nvPr/>
            </p14:nvContentPartPr>
            <p14:xfrm>
              <a:off x="4422240" y="3497503"/>
              <a:ext cx="137160" cy="1753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44F93D55-D3EB-619E-9105-CC1DE0A68B04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4416120" y="3491383"/>
                <a:ext cx="1494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30AA238F-BB58-73F8-9F6C-722458C44AFC}"/>
                  </a:ext>
                </a:extLst>
              </p14:cNvPr>
              <p14:cNvContentPartPr/>
              <p14:nvPr/>
            </p14:nvContentPartPr>
            <p14:xfrm>
              <a:off x="4550040" y="3505063"/>
              <a:ext cx="119880" cy="18900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30AA238F-BB58-73F8-9F6C-722458C44AFC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4543920" y="3498943"/>
                <a:ext cx="1321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D5B33934-5E56-73EF-C947-DCA8E13A809B}"/>
                  </a:ext>
                </a:extLst>
              </p14:cNvPr>
              <p14:cNvContentPartPr/>
              <p14:nvPr/>
            </p14:nvContentPartPr>
            <p14:xfrm>
              <a:off x="2741040" y="3752743"/>
              <a:ext cx="694800" cy="8244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D5B33934-5E56-73EF-C947-DCA8E13A809B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2734920" y="3746623"/>
                <a:ext cx="7070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D7705B5-7047-D426-D811-A96298551A19}"/>
                  </a:ext>
                </a:extLst>
              </p14:cNvPr>
              <p14:cNvContentPartPr/>
              <p14:nvPr/>
            </p14:nvContentPartPr>
            <p14:xfrm>
              <a:off x="3180600" y="3566263"/>
              <a:ext cx="101520" cy="1335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D7705B5-7047-D426-D811-A96298551A19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174480" y="3560143"/>
                <a:ext cx="11376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7D5C251D-2C10-9B97-E093-BD5D1A44F2AE}"/>
                  </a:ext>
                </a:extLst>
              </p14:cNvPr>
              <p14:cNvContentPartPr/>
              <p14:nvPr/>
            </p14:nvContentPartPr>
            <p14:xfrm>
              <a:off x="681480" y="4706383"/>
              <a:ext cx="19080" cy="19872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7D5C251D-2C10-9B97-E093-BD5D1A44F2AE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75360" y="4700263"/>
                <a:ext cx="313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89212803-1708-9097-455E-1EA54D0C3387}"/>
                  </a:ext>
                </a:extLst>
              </p14:cNvPr>
              <p14:cNvContentPartPr/>
              <p14:nvPr/>
            </p14:nvContentPartPr>
            <p14:xfrm>
              <a:off x="628560" y="4715383"/>
              <a:ext cx="143640" cy="167760"/>
            </p14:xfrm>
          </p:contentPart>
        </mc:Choice>
        <mc:Fallback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89212803-1708-9097-455E-1EA54D0C3387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22440" y="4709263"/>
                <a:ext cx="155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4A4F0FFD-CCDB-AC8C-F9BB-FB4B067CD8BF}"/>
                  </a:ext>
                </a:extLst>
              </p14:cNvPr>
              <p14:cNvContentPartPr/>
              <p14:nvPr/>
            </p14:nvContentPartPr>
            <p14:xfrm>
              <a:off x="780120" y="4671463"/>
              <a:ext cx="173880" cy="21276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4A4F0FFD-CCDB-AC8C-F9BB-FB4B067CD8BF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74000" y="4665343"/>
                <a:ext cx="1861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2DA635AB-50D4-12AE-6E74-61040D070E96}"/>
                  </a:ext>
                </a:extLst>
              </p14:cNvPr>
              <p14:cNvContentPartPr/>
              <p14:nvPr/>
            </p14:nvContentPartPr>
            <p14:xfrm>
              <a:off x="1004400" y="4643743"/>
              <a:ext cx="111240" cy="16704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2DA635AB-50D4-12AE-6E74-61040D070E96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998280" y="4637623"/>
                <a:ext cx="1234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18F1BDF1-5510-059A-DCDA-CE957E1DA67C}"/>
                  </a:ext>
                </a:extLst>
              </p14:cNvPr>
              <p14:cNvContentPartPr/>
              <p14:nvPr/>
            </p14:nvContentPartPr>
            <p14:xfrm>
              <a:off x="1116000" y="4725823"/>
              <a:ext cx="149400" cy="8928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18F1BDF1-5510-059A-DCDA-CE957E1DA67C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109880" y="4719703"/>
                <a:ext cx="16164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72EF2CE1-F0BA-FAD9-D24C-3B63E2AEAD01}"/>
                  </a:ext>
                </a:extLst>
              </p14:cNvPr>
              <p14:cNvContentPartPr/>
              <p14:nvPr/>
            </p14:nvContentPartPr>
            <p14:xfrm>
              <a:off x="1298520" y="4690183"/>
              <a:ext cx="157680" cy="1173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72EF2CE1-F0BA-FAD9-D24C-3B63E2AEAD01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292400" y="4684063"/>
                <a:ext cx="16992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48CBDC5B-000C-D782-A357-153DBD54F19A}"/>
                  </a:ext>
                </a:extLst>
              </p14:cNvPr>
              <p14:cNvContentPartPr/>
              <p14:nvPr/>
            </p14:nvContentPartPr>
            <p14:xfrm>
              <a:off x="586440" y="3911503"/>
              <a:ext cx="16560" cy="1944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48CBDC5B-000C-D782-A357-153DBD54F19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580320" y="3905383"/>
                <a:ext cx="28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36ADF64A-253B-17C3-F334-83380ADEC859}"/>
                  </a:ext>
                </a:extLst>
              </p14:cNvPr>
              <p14:cNvContentPartPr/>
              <p14:nvPr/>
            </p14:nvContentPartPr>
            <p14:xfrm>
              <a:off x="591840" y="4058023"/>
              <a:ext cx="11160" cy="2196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36ADF64A-253B-17C3-F334-83380ADEC85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585720" y="4051903"/>
                <a:ext cx="234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D8B9082B-A74F-BB84-E0AA-D5116515BF8E}"/>
                  </a:ext>
                </a:extLst>
              </p14:cNvPr>
              <p14:cNvContentPartPr/>
              <p14:nvPr/>
            </p14:nvContentPartPr>
            <p14:xfrm>
              <a:off x="768240" y="3940303"/>
              <a:ext cx="100800" cy="9180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D8B9082B-A74F-BB84-E0AA-D5116515BF8E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762120" y="3934183"/>
                <a:ext cx="1130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4656D40B-D15F-1F2B-68C9-8F2D5EDF4E63}"/>
                  </a:ext>
                </a:extLst>
              </p14:cNvPr>
              <p14:cNvContentPartPr/>
              <p14:nvPr/>
            </p14:nvContentPartPr>
            <p14:xfrm>
              <a:off x="863280" y="3957583"/>
              <a:ext cx="34920" cy="20916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4656D40B-D15F-1F2B-68C9-8F2D5EDF4E63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57160" y="3951463"/>
                <a:ext cx="4716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032E9AB3-ED9A-273A-3A33-4119593833DB}"/>
                  </a:ext>
                </a:extLst>
              </p14:cNvPr>
              <p14:cNvContentPartPr/>
              <p14:nvPr/>
            </p14:nvContentPartPr>
            <p14:xfrm>
              <a:off x="972000" y="3867223"/>
              <a:ext cx="30960" cy="10980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032E9AB3-ED9A-273A-3A33-4119593833DB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965880" y="3861103"/>
                <a:ext cx="432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C668E44A-BBE1-C3AB-196B-BA718F10C935}"/>
                  </a:ext>
                </a:extLst>
              </p14:cNvPr>
              <p14:cNvContentPartPr/>
              <p14:nvPr/>
            </p14:nvContentPartPr>
            <p14:xfrm>
              <a:off x="929160" y="3873703"/>
              <a:ext cx="142200" cy="12204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C668E44A-BBE1-C3AB-196B-BA718F10C935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23040" y="3867583"/>
                <a:ext cx="1544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24E0663C-42F4-E1DC-5144-46EB5A59FFD3}"/>
                  </a:ext>
                </a:extLst>
              </p14:cNvPr>
              <p14:cNvContentPartPr/>
              <p14:nvPr/>
            </p14:nvContentPartPr>
            <p14:xfrm>
              <a:off x="1135080" y="3952903"/>
              <a:ext cx="160200" cy="9396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24E0663C-42F4-E1DC-5144-46EB5A59FFD3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128960" y="3946783"/>
                <a:ext cx="1724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8A237D61-D63E-AE73-54EE-182FF780AA35}"/>
                  </a:ext>
                </a:extLst>
              </p14:cNvPr>
              <p14:cNvContentPartPr/>
              <p14:nvPr/>
            </p14:nvContentPartPr>
            <p14:xfrm>
              <a:off x="1364400" y="3939223"/>
              <a:ext cx="106920" cy="1771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8A237D61-D63E-AE73-54EE-182FF780AA35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358280" y="3933103"/>
                <a:ext cx="1191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969A38FC-B882-CAF4-A0B6-0084D78E6AF7}"/>
                  </a:ext>
                </a:extLst>
              </p14:cNvPr>
              <p14:cNvContentPartPr/>
              <p14:nvPr/>
            </p14:nvContentPartPr>
            <p14:xfrm>
              <a:off x="619200" y="3816103"/>
              <a:ext cx="37800" cy="14616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969A38FC-B882-CAF4-A0B6-0084D78E6AF7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13080" y="3809983"/>
                <a:ext cx="500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A6E5FDF3-4B6A-4C8F-786F-5FD33A31AEC6}"/>
                  </a:ext>
                </a:extLst>
              </p14:cNvPr>
              <p14:cNvContentPartPr/>
              <p14:nvPr/>
            </p14:nvContentPartPr>
            <p14:xfrm>
              <a:off x="655200" y="3848863"/>
              <a:ext cx="56160" cy="15804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A6E5FDF3-4B6A-4C8F-786F-5FD33A31AEC6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49080" y="3842743"/>
                <a:ext cx="6840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9D34B87F-E338-3BC0-95AD-EC1A43D848C4}"/>
                  </a:ext>
                </a:extLst>
              </p14:cNvPr>
              <p14:cNvContentPartPr/>
              <p14:nvPr/>
            </p14:nvContentPartPr>
            <p14:xfrm>
              <a:off x="1575360" y="3730423"/>
              <a:ext cx="26280" cy="1231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9D34B87F-E338-3BC0-95AD-EC1A43D848C4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569240" y="3724303"/>
                <a:ext cx="3852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C1D72DC5-7CC2-7CD5-4552-7B1480987071}"/>
                  </a:ext>
                </a:extLst>
              </p14:cNvPr>
              <p14:cNvContentPartPr/>
              <p14:nvPr/>
            </p14:nvContentPartPr>
            <p14:xfrm>
              <a:off x="1620000" y="3754903"/>
              <a:ext cx="34920" cy="10152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C1D72DC5-7CC2-7CD5-4552-7B1480987071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1613880" y="3748783"/>
                <a:ext cx="4716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CE124E3B-7425-7A78-4A86-35AB691ECFBA}"/>
                  </a:ext>
                </a:extLst>
              </p14:cNvPr>
              <p14:cNvContentPartPr/>
              <p14:nvPr/>
            </p14:nvContentPartPr>
            <p14:xfrm>
              <a:off x="4188960" y="5877463"/>
              <a:ext cx="224640" cy="5616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CE124E3B-7425-7A78-4A86-35AB691ECFBA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182840" y="5871343"/>
                <a:ext cx="2368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97D5B9C0-05FD-738C-A720-81107FBBAAA4}"/>
                  </a:ext>
                </a:extLst>
              </p14:cNvPr>
              <p14:cNvContentPartPr/>
              <p14:nvPr/>
            </p14:nvContentPartPr>
            <p14:xfrm>
              <a:off x="1533600" y="4355743"/>
              <a:ext cx="65160" cy="11160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97D5B9C0-05FD-738C-A720-81107FBBAAA4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527480" y="4349623"/>
                <a:ext cx="77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02D07A5E-527C-EA87-D0F2-33267B8C6860}"/>
                  </a:ext>
                </a:extLst>
              </p14:cNvPr>
              <p14:cNvContentPartPr/>
              <p14:nvPr/>
            </p14:nvContentPartPr>
            <p14:xfrm>
              <a:off x="1642320" y="4377703"/>
              <a:ext cx="89640" cy="241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02D07A5E-527C-EA87-D0F2-33267B8C6860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636200" y="4371583"/>
                <a:ext cx="10188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9068BBCF-74C6-F2FC-DB61-FCD6CF99BEC3}"/>
                  </a:ext>
                </a:extLst>
              </p14:cNvPr>
              <p14:cNvContentPartPr/>
              <p14:nvPr/>
            </p14:nvContentPartPr>
            <p14:xfrm>
              <a:off x="1776600" y="4307503"/>
              <a:ext cx="41760" cy="11520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9068BBCF-74C6-F2FC-DB61-FCD6CF99BEC3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770480" y="4301383"/>
                <a:ext cx="540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4294D792-DE6B-48C1-E881-5C199A216DC0}"/>
                  </a:ext>
                </a:extLst>
              </p14:cNvPr>
              <p14:cNvContentPartPr/>
              <p14:nvPr/>
            </p14:nvContentPartPr>
            <p14:xfrm>
              <a:off x="1854720" y="4279063"/>
              <a:ext cx="102240" cy="20304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4294D792-DE6B-48C1-E881-5C199A216DC0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848600" y="4272943"/>
                <a:ext cx="1144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3181E0EE-064A-5B1B-2ADF-EDDF8998BA1B}"/>
                  </a:ext>
                </a:extLst>
              </p14:cNvPr>
              <p14:cNvContentPartPr/>
              <p14:nvPr/>
            </p14:nvContentPartPr>
            <p14:xfrm>
              <a:off x="1917000" y="4254223"/>
              <a:ext cx="131760" cy="14328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3181E0EE-064A-5B1B-2ADF-EDDF8998BA1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910880" y="4248103"/>
                <a:ext cx="1440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D19F387A-DF8F-3B82-A2F7-F14A6376DE20}"/>
                  </a:ext>
                </a:extLst>
              </p14:cNvPr>
              <p14:cNvContentPartPr/>
              <p14:nvPr/>
            </p14:nvContentPartPr>
            <p14:xfrm>
              <a:off x="2045880" y="4226863"/>
              <a:ext cx="33480" cy="18288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D19F387A-DF8F-3B82-A2F7-F14A6376DE20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2039760" y="4220743"/>
                <a:ext cx="457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442E56AB-A870-34A7-3EBE-CF93BB62990D}"/>
                  </a:ext>
                </a:extLst>
              </p14:cNvPr>
              <p14:cNvContentPartPr/>
              <p14:nvPr/>
            </p14:nvContentPartPr>
            <p14:xfrm>
              <a:off x="1456560" y="4348543"/>
              <a:ext cx="105480" cy="18180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442E56AB-A870-34A7-3EBE-CF93BB62990D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450440" y="4342423"/>
                <a:ext cx="1177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1E7F4E8B-C361-C720-5FE4-D13C3379FF60}"/>
                  </a:ext>
                </a:extLst>
              </p14:cNvPr>
              <p14:cNvContentPartPr/>
              <p14:nvPr/>
            </p14:nvContentPartPr>
            <p14:xfrm>
              <a:off x="2128320" y="4316143"/>
              <a:ext cx="75960" cy="12672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1E7F4E8B-C361-C720-5FE4-D13C3379FF60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2122200" y="4310023"/>
                <a:ext cx="882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49CE5B6B-8565-D7AB-A055-301A607AF97D}"/>
                  </a:ext>
                </a:extLst>
              </p14:cNvPr>
              <p14:cNvContentPartPr/>
              <p14:nvPr/>
            </p14:nvContentPartPr>
            <p14:xfrm>
              <a:off x="2428560" y="4296343"/>
              <a:ext cx="100440" cy="3672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49CE5B6B-8565-D7AB-A055-301A607AF97D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2422440" y="4290223"/>
                <a:ext cx="1126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4B8E15E8-B54A-30B9-F6CB-51F3D4E77C35}"/>
                  </a:ext>
                </a:extLst>
              </p14:cNvPr>
              <p14:cNvContentPartPr/>
              <p14:nvPr/>
            </p14:nvContentPartPr>
            <p14:xfrm>
              <a:off x="2451960" y="4367983"/>
              <a:ext cx="97200" cy="2052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4B8E15E8-B54A-30B9-F6CB-51F3D4E77C35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2445840" y="4361863"/>
                <a:ext cx="1094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22F94B1E-EA9F-B366-DFB1-BC843E93CA17}"/>
                  </a:ext>
                </a:extLst>
              </p14:cNvPr>
              <p14:cNvContentPartPr/>
              <p14:nvPr/>
            </p14:nvContentPartPr>
            <p14:xfrm>
              <a:off x="2763720" y="4274743"/>
              <a:ext cx="12240" cy="11664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22F94B1E-EA9F-B366-DFB1-BC843E93CA17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2757600" y="4268623"/>
                <a:ext cx="244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17186916-0E9E-FBD3-AE96-F8557EF76B40}"/>
                  </a:ext>
                </a:extLst>
              </p14:cNvPr>
              <p14:cNvContentPartPr/>
              <p14:nvPr/>
            </p14:nvContentPartPr>
            <p14:xfrm>
              <a:off x="2847600" y="4236943"/>
              <a:ext cx="92520" cy="13104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17186916-0E9E-FBD3-AE96-F8557EF76B40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2841480" y="4230823"/>
                <a:ext cx="10476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21B088A3-530A-46E4-35A7-88AF0CDEB2A2}"/>
                  </a:ext>
                </a:extLst>
              </p14:cNvPr>
              <p14:cNvContentPartPr/>
              <p14:nvPr/>
            </p14:nvContentPartPr>
            <p14:xfrm>
              <a:off x="2856240" y="4211023"/>
              <a:ext cx="97560" cy="1548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21B088A3-530A-46E4-35A7-88AF0CDEB2A2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2850120" y="4204903"/>
                <a:ext cx="1098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F2DB5399-196C-7409-14CC-9506D3DA9D99}"/>
                  </a:ext>
                </a:extLst>
              </p14:cNvPr>
              <p14:cNvContentPartPr/>
              <p14:nvPr/>
            </p14:nvContentPartPr>
            <p14:xfrm>
              <a:off x="3040200" y="4273303"/>
              <a:ext cx="143640" cy="208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F2DB5399-196C-7409-14CC-9506D3DA9D99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3034080" y="4267183"/>
                <a:ext cx="1558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D3D2660-B67E-08D9-7558-3A403721045A}"/>
                  </a:ext>
                </a:extLst>
              </p14:cNvPr>
              <p14:cNvContentPartPr/>
              <p14:nvPr/>
            </p14:nvContentPartPr>
            <p14:xfrm>
              <a:off x="3408840" y="4182583"/>
              <a:ext cx="76320" cy="14832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D3D2660-B67E-08D9-7558-3A403721045A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3402720" y="4176463"/>
                <a:ext cx="885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155F1F91-67A1-20EB-E1F1-9158735CB60F}"/>
                  </a:ext>
                </a:extLst>
              </p14:cNvPr>
              <p14:cNvContentPartPr/>
              <p14:nvPr/>
            </p14:nvContentPartPr>
            <p14:xfrm>
              <a:off x="3553920" y="4198063"/>
              <a:ext cx="71280" cy="9396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155F1F91-67A1-20EB-E1F1-9158735CB60F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3547800" y="4191943"/>
                <a:ext cx="8352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B0FA9B70-D700-D1BB-1DAB-22074C27530F}"/>
                  </a:ext>
                </a:extLst>
              </p14:cNvPr>
              <p14:cNvContentPartPr/>
              <p14:nvPr/>
            </p14:nvContentPartPr>
            <p14:xfrm>
              <a:off x="3688560" y="4188703"/>
              <a:ext cx="75960" cy="11808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B0FA9B70-D700-D1BB-1DAB-22074C27530F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682440" y="4182583"/>
                <a:ext cx="8820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FD2F4508-75FE-4095-8568-52393B7B16FA}"/>
                  </a:ext>
                </a:extLst>
              </p14:cNvPr>
              <p14:cNvContentPartPr/>
              <p14:nvPr/>
            </p14:nvContentPartPr>
            <p14:xfrm>
              <a:off x="3885120" y="4204183"/>
              <a:ext cx="75960" cy="12348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FD2F4508-75FE-4095-8568-52393B7B16FA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879000" y="4198063"/>
                <a:ext cx="882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228A2788-D58A-A11D-050D-77B624085B83}"/>
                  </a:ext>
                </a:extLst>
              </p14:cNvPr>
              <p14:cNvContentPartPr/>
              <p14:nvPr/>
            </p14:nvContentPartPr>
            <p14:xfrm>
              <a:off x="3908880" y="4154863"/>
              <a:ext cx="21960" cy="1008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228A2788-D58A-A11D-050D-77B624085B83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902760" y="4148743"/>
                <a:ext cx="342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322D7C65-FA11-A684-BF3F-C5495D0DF64B}"/>
                  </a:ext>
                </a:extLst>
              </p14:cNvPr>
              <p14:cNvContentPartPr/>
              <p14:nvPr/>
            </p14:nvContentPartPr>
            <p14:xfrm>
              <a:off x="2129400" y="4628623"/>
              <a:ext cx="70200" cy="14112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322D7C65-FA11-A684-BF3F-C5495D0DF64B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2123280" y="4622503"/>
                <a:ext cx="824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0F32F77-CC7C-4A88-2EB5-747395C330E3}"/>
                  </a:ext>
                </a:extLst>
              </p14:cNvPr>
              <p14:cNvContentPartPr/>
              <p14:nvPr/>
            </p14:nvContentPartPr>
            <p14:xfrm>
              <a:off x="2441880" y="4631503"/>
              <a:ext cx="87480" cy="2088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0F32F77-CC7C-4A88-2EB5-747395C330E3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435760" y="4625383"/>
                <a:ext cx="99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FFC3E97E-6094-6B15-8810-B5EBCF0AD0AF}"/>
                  </a:ext>
                </a:extLst>
              </p14:cNvPr>
              <p14:cNvContentPartPr/>
              <p14:nvPr/>
            </p14:nvContentPartPr>
            <p14:xfrm>
              <a:off x="2447640" y="4690543"/>
              <a:ext cx="96120" cy="468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FFC3E97E-6094-6B15-8810-B5EBCF0AD0AF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441520" y="4684423"/>
                <a:ext cx="1083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0196E9F6-AD98-17E7-9E55-C10E61E2CBB6}"/>
                  </a:ext>
                </a:extLst>
              </p14:cNvPr>
              <p14:cNvContentPartPr/>
              <p14:nvPr/>
            </p14:nvContentPartPr>
            <p14:xfrm>
              <a:off x="2718720" y="4561303"/>
              <a:ext cx="90360" cy="15336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0196E9F6-AD98-17E7-9E55-C10E61E2CBB6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2712600" y="4555183"/>
                <a:ext cx="1026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AD2E6390-E4B2-471F-C03A-06E8574EFE79}"/>
                  </a:ext>
                </a:extLst>
              </p14:cNvPr>
              <p14:cNvContentPartPr/>
              <p14:nvPr/>
            </p14:nvContentPartPr>
            <p14:xfrm>
              <a:off x="2901960" y="4580383"/>
              <a:ext cx="74520" cy="9756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AD2E6390-E4B2-471F-C03A-06E8574EFE79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2895840" y="4574263"/>
                <a:ext cx="867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EBFECE4E-3961-7449-4F4E-743BE302266C}"/>
                  </a:ext>
                </a:extLst>
              </p14:cNvPr>
              <p14:cNvContentPartPr/>
              <p14:nvPr/>
            </p14:nvContentPartPr>
            <p14:xfrm>
              <a:off x="3148920" y="4617463"/>
              <a:ext cx="101520" cy="133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EBFECE4E-3961-7449-4F4E-743BE302266C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3142800" y="4611343"/>
                <a:ext cx="113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F1CC2A41-B6C2-5D21-8178-02AC91144119}"/>
                  </a:ext>
                </a:extLst>
              </p14:cNvPr>
              <p14:cNvContentPartPr/>
              <p14:nvPr/>
            </p14:nvContentPartPr>
            <p14:xfrm>
              <a:off x="3424320" y="4504063"/>
              <a:ext cx="38880" cy="12564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F1CC2A41-B6C2-5D21-8178-02AC91144119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418200" y="4497943"/>
                <a:ext cx="511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A3527730-1C10-B556-5C3E-22B64767BA5A}"/>
                  </a:ext>
                </a:extLst>
              </p14:cNvPr>
              <p14:cNvContentPartPr/>
              <p14:nvPr/>
            </p14:nvContentPartPr>
            <p14:xfrm>
              <a:off x="3470400" y="4517383"/>
              <a:ext cx="146880" cy="13032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A3527730-1C10-B556-5C3E-22B64767BA5A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3464280" y="4511263"/>
                <a:ext cx="15912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48C61EF8-BE87-A39D-934A-BD284CB2B355}"/>
                  </a:ext>
                </a:extLst>
              </p14:cNvPr>
              <p14:cNvContentPartPr/>
              <p14:nvPr/>
            </p14:nvContentPartPr>
            <p14:xfrm>
              <a:off x="3679920" y="4514503"/>
              <a:ext cx="63360" cy="11592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48C61EF8-BE87-A39D-934A-BD284CB2B355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3673800" y="4508383"/>
                <a:ext cx="756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092662BE-9E08-BCF4-E7BA-3F86FC891730}"/>
                  </a:ext>
                </a:extLst>
              </p14:cNvPr>
              <p14:cNvContentPartPr/>
              <p14:nvPr/>
            </p14:nvContentPartPr>
            <p14:xfrm>
              <a:off x="3851640" y="4470943"/>
              <a:ext cx="35640" cy="16956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092662BE-9E08-BCF4-E7BA-3F86FC891730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845520" y="4464823"/>
                <a:ext cx="4788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89B2C8B7-DE71-BBAD-E75B-87ACB7DECA34}"/>
                  </a:ext>
                </a:extLst>
              </p14:cNvPr>
              <p14:cNvContentPartPr/>
              <p14:nvPr/>
            </p14:nvContentPartPr>
            <p14:xfrm>
              <a:off x="2064240" y="4565623"/>
              <a:ext cx="35640" cy="25920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89B2C8B7-DE71-BBAD-E75B-87ACB7DECA34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2058120" y="4559503"/>
                <a:ext cx="4788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E42D58A2-0F75-5621-B846-7B8D3D6CF858}"/>
                  </a:ext>
                </a:extLst>
              </p14:cNvPr>
              <p14:cNvContentPartPr/>
              <p14:nvPr/>
            </p14:nvContentPartPr>
            <p14:xfrm>
              <a:off x="1880640" y="4378783"/>
              <a:ext cx="2128680" cy="51300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E42D58A2-0F75-5621-B846-7B8D3D6CF858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1874520" y="4372663"/>
                <a:ext cx="214092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71C38948-8B3E-E850-16E3-F89C7173BBBB}"/>
                  </a:ext>
                </a:extLst>
              </p14:cNvPr>
              <p14:cNvContentPartPr/>
              <p14:nvPr/>
            </p14:nvContentPartPr>
            <p14:xfrm>
              <a:off x="1582200" y="4724023"/>
              <a:ext cx="225720" cy="2700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71C38948-8B3E-E850-16E3-F89C7173BBBB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576080" y="4717903"/>
                <a:ext cx="2379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6910650-4CC0-97E4-B0B4-8771B43941FA}"/>
                  </a:ext>
                </a:extLst>
              </p14:cNvPr>
              <p14:cNvContentPartPr/>
              <p14:nvPr/>
            </p14:nvContentPartPr>
            <p14:xfrm>
              <a:off x="1841760" y="4655983"/>
              <a:ext cx="75600" cy="16992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6910650-4CC0-97E4-B0B4-8771B43941FA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1835640" y="4649863"/>
                <a:ext cx="878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B68F7A6F-A163-784A-96E0-7922E13A73AE}"/>
                  </a:ext>
                </a:extLst>
              </p14:cNvPr>
              <p14:cNvContentPartPr/>
              <p14:nvPr/>
            </p14:nvContentPartPr>
            <p14:xfrm>
              <a:off x="3446640" y="4677583"/>
              <a:ext cx="232200" cy="4212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B68F7A6F-A163-784A-96E0-7922E13A73AE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3440520" y="4671463"/>
                <a:ext cx="2444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7064AD24-C9A6-52D7-6F5A-27AE8D1D6AA2}"/>
                  </a:ext>
                </a:extLst>
              </p14:cNvPr>
              <p14:cNvContentPartPr/>
              <p14:nvPr/>
            </p14:nvContentPartPr>
            <p14:xfrm>
              <a:off x="865440" y="5326303"/>
              <a:ext cx="94680" cy="2034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7064AD24-C9A6-52D7-6F5A-27AE8D1D6AA2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859320" y="5320183"/>
                <a:ext cx="10692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7AC3B457-C2EF-99DD-DB7D-3AF62BDC51B8}"/>
                  </a:ext>
                </a:extLst>
              </p14:cNvPr>
              <p14:cNvContentPartPr/>
              <p14:nvPr/>
            </p14:nvContentPartPr>
            <p14:xfrm>
              <a:off x="1041840" y="5400823"/>
              <a:ext cx="92880" cy="7704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7AC3B457-C2EF-99DD-DB7D-3AF62BDC51B8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1035720" y="5394703"/>
                <a:ext cx="105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7C47DBE2-51D1-C56F-8C85-01EEEF3D3D3B}"/>
                  </a:ext>
                </a:extLst>
              </p14:cNvPr>
              <p14:cNvContentPartPr/>
              <p14:nvPr/>
            </p14:nvContentPartPr>
            <p14:xfrm>
              <a:off x="1275120" y="5218663"/>
              <a:ext cx="103680" cy="14292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7C47DBE2-51D1-C56F-8C85-01EEEF3D3D3B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1269000" y="5212543"/>
                <a:ext cx="11592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39201EF9-BD5B-7326-3BB2-C9F6D57E9887}"/>
                  </a:ext>
                </a:extLst>
              </p14:cNvPr>
              <p14:cNvContentPartPr/>
              <p14:nvPr/>
            </p14:nvContentPartPr>
            <p14:xfrm>
              <a:off x="1250280" y="5375263"/>
              <a:ext cx="194040" cy="6696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39201EF9-BD5B-7326-3BB2-C9F6D57E9887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1244160" y="5369143"/>
                <a:ext cx="2062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68BB9FA5-A7D6-421D-99B1-5F3AB222D34C}"/>
                  </a:ext>
                </a:extLst>
              </p14:cNvPr>
              <p14:cNvContentPartPr/>
              <p14:nvPr/>
            </p14:nvContentPartPr>
            <p14:xfrm>
              <a:off x="1251000" y="5498743"/>
              <a:ext cx="134280" cy="20808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68BB9FA5-A7D6-421D-99B1-5F3AB222D34C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1244880" y="5492623"/>
                <a:ext cx="1465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34BF9F42-1920-683F-600F-384D368A4142}"/>
                  </a:ext>
                </a:extLst>
              </p14:cNvPr>
              <p14:cNvContentPartPr/>
              <p14:nvPr/>
            </p14:nvContentPartPr>
            <p14:xfrm>
              <a:off x="1477440" y="5178703"/>
              <a:ext cx="78840" cy="46296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34BF9F42-1920-683F-600F-384D368A4142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1471320" y="5172583"/>
                <a:ext cx="9108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28D4A53F-6AC7-DC5F-ED6B-FE2BCBAC3843}"/>
                  </a:ext>
                </a:extLst>
              </p14:cNvPr>
              <p14:cNvContentPartPr/>
              <p14:nvPr/>
            </p14:nvContentPartPr>
            <p14:xfrm>
              <a:off x="795600" y="5229103"/>
              <a:ext cx="39600" cy="8820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28D4A53F-6AC7-DC5F-ED6B-FE2BCBAC3843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789480" y="5222983"/>
                <a:ext cx="5184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A1FA1A04-2137-E00C-1601-DF18C1A3780D}"/>
                  </a:ext>
                </a:extLst>
              </p14:cNvPr>
              <p14:cNvContentPartPr/>
              <p14:nvPr/>
            </p14:nvContentPartPr>
            <p14:xfrm>
              <a:off x="1539000" y="5113543"/>
              <a:ext cx="46800" cy="11520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A1FA1A04-2137-E00C-1601-DF18C1A3780D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532880" y="5107423"/>
                <a:ext cx="59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DE98F75D-1F9E-9C61-709A-563834E48069}"/>
                  </a:ext>
                </a:extLst>
              </p14:cNvPr>
              <p14:cNvContentPartPr/>
              <p14:nvPr/>
            </p14:nvContentPartPr>
            <p14:xfrm>
              <a:off x="1757880" y="5330983"/>
              <a:ext cx="144720" cy="3348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DE98F75D-1F9E-9C61-709A-563834E48069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751760" y="5324863"/>
                <a:ext cx="1569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4F1DABC5-4BF5-0677-DD9B-9F7D5BA0FEC1}"/>
                  </a:ext>
                </a:extLst>
              </p14:cNvPr>
              <p14:cNvContentPartPr/>
              <p14:nvPr/>
            </p14:nvContentPartPr>
            <p14:xfrm>
              <a:off x="1892520" y="5260783"/>
              <a:ext cx="67680" cy="17748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4F1DABC5-4BF5-0677-DD9B-9F7D5BA0FEC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886400" y="5254663"/>
                <a:ext cx="799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F7165E65-37C5-C76B-A962-ED0E7B4A53E4}"/>
                  </a:ext>
                </a:extLst>
              </p14:cNvPr>
              <p14:cNvContentPartPr/>
              <p14:nvPr/>
            </p14:nvContentPartPr>
            <p14:xfrm>
              <a:off x="2256840" y="5180503"/>
              <a:ext cx="71640" cy="21024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F7165E65-37C5-C76B-A962-ED0E7B4A53E4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2250720" y="5174383"/>
                <a:ext cx="838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0F6A6C97-25E7-F863-2B8C-2B24CB8EFDB5}"/>
                  </a:ext>
                </a:extLst>
              </p14:cNvPr>
              <p14:cNvContentPartPr/>
              <p14:nvPr/>
            </p14:nvContentPartPr>
            <p14:xfrm>
              <a:off x="2429280" y="5267983"/>
              <a:ext cx="72000" cy="1875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0F6A6C97-25E7-F863-2B8C-2B24CB8EFDB5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2423160" y="5261863"/>
                <a:ext cx="842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0272364A-98B6-2EBE-D6BC-66089368F37A}"/>
                  </a:ext>
                </a:extLst>
              </p14:cNvPr>
              <p14:cNvContentPartPr/>
              <p14:nvPr/>
            </p14:nvContentPartPr>
            <p14:xfrm>
              <a:off x="2314440" y="5574703"/>
              <a:ext cx="69120" cy="19620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0272364A-98B6-2EBE-D6BC-66089368F37A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2308320" y="5568583"/>
                <a:ext cx="8136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20948E35-099F-C4A4-8429-85654C1D9C04}"/>
                  </a:ext>
                </a:extLst>
              </p14:cNvPr>
              <p14:cNvContentPartPr/>
              <p14:nvPr/>
            </p14:nvContentPartPr>
            <p14:xfrm>
              <a:off x="2463120" y="5645623"/>
              <a:ext cx="52920" cy="15696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20948E35-099F-C4A4-8429-85654C1D9C04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2457000" y="5639503"/>
                <a:ext cx="651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860B340B-1357-4205-5A0E-799B1D2E7264}"/>
                  </a:ext>
                </a:extLst>
              </p14:cNvPr>
              <p14:cNvContentPartPr/>
              <p14:nvPr/>
            </p14:nvContentPartPr>
            <p14:xfrm>
              <a:off x="2712960" y="5266183"/>
              <a:ext cx="75960" cy="2592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860B340B-1357-4205-5A0E-799B1D2E7264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706840" y="5260063"/>
                <a:ext cx="8820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F6764842-2760-E768-CA80-0BF5EDE8F4DD}"/>
                  </a:ext>
                </a:extLst>
              </p14:cNvPr>
              <p14:cNvContentPartPr/>
              <p14:nvPr/>
            </p14:nvContentPartPr>
            <p14:xfrm>
              <a:off x="2882880" y="5167543"/>
              <a:ext cx="51480" cy="16560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F6764842-2760-E768-CA80-0BF5EDE8F4DD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2876760" y="5161423"/>
                <a:ext cx="6372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E22136F5-807F-73CA-3CBC-D668E89DDEE1}"/>
                  </a:ext>
                </a:extLst>
              </p14:cNvPr>
              <p14:cNvContentPartPr/>
              <p14:nvPr/>
            </p14:nvContentPartPr>
            <p14:xfrm>
              <a:off x="2982240" y="5158183"/>
              <a:ext cx="213840" cy="14184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E22136F5-807F-73CA-3CBC-D668E89DDEE1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2976120" y="5152063"/>
                <a:ext cx="2260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993FAF92-181A-8AB6-9036-DC88A1FC81E6}"/>
                  </a:ext>
                </a:extLst>
              </p14:cNvPr>
              <p14:cNvContentPartPr/>
              <p14:nvPr/>
            </p14:nvContentPartPr>
            <p14:xfrm>
              <a:off x="3274200" y="5071783"/>
              <a:ext cx="54360" cy="21708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993FAF92-181A-8AB6-9036-DC88A1FC81E6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268080" y="5065663"/>
                <a:ext cx="666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7AD79D05-0AC9-6B0C-09AA-A621F76FD2A0}"/>
                  </a:ext>
                </a:extLst>
              </p14:cNvPr>
              <p14:cNvContentPartPr/>
              <p14:nvPr/>
            </p14:nvContentPartPr>
            <p14:xfrm>
              <a:off x="3509280" y="5187343"/>
              <a:ext cx="146880" cy="10944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7AD79D05-0AC9-6B0C-09AA-A621F76FD2A0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3503160" y="5181223"/>
                <a:ext cx="15912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4C38E444-647F-6AA8-C9F3-CDFD52C9538D}"/>
                  </a:ext>
                </a:extLst>
              </p14:cNvPr>
              <p14:cNvContentPartPr/>
              <p14:nvPr/>
            </p14:nvContentPartPr>
            <p14:xfrm>
              <a:off x="3853080" y="5078983"/>
              <a:ext cx="92160" cy="16776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4C38E444-647F-6AA8-C9F3-CDFD52C9538D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3846960" y="5072863"/>
                <a:ext cx="1044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CA84EDE5-7625-65D1-ABD8-5977B4F7A4F3}"/>
                  </a:ext>
                </a:extLst>
              </p14:cNvPr>
              <p14:cNvContentPartPr/>
              <p14:nvPr/>
            </p14:nvContentPartPr>
            <p14:xfrm>
              <a:off x="3867840" y="5041903"/>
              <a:ext cx="296280" cy="12816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CA84EDE5-7625-65D1-ABD8-5977B4F7A4F3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3861720" y="5035783"/>
                <a:ext cx="3085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0E23321A-E7E3-1E18-79B0-FF14B2655A0D}"/>
                  </a:ext>
                </a:extLst>
              </p14:cNvPr>
              <p14:cNvContentPartPr/>
              <p14:nvPr/>
            </p14:nvContentPartPr>
            <p14:xfrm>
              <a:off x="3232440" y="5544103"/>
              <a:ext cx="132120" cy="3060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0E23321A-E7E3-1E18-79B0-FF14B2655A0D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3226320" y="5537983"/>
                <a:ext cx="14436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DFEE99D1-8092-1C74-88B3-CB4C72756C13}"/>
                  </a:ext>
                </a:extLst>
              </p14:cNvPr>
              <p14:cNvContentPartPr/>
              <p14:nvPr/>
            </p14:nvContentPartPr>
            <p14:xfrm>
              <a:off x="3263400" y="5599183"/>
              <a:ext cx="133920" cy="1512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DFEE99D1-8092-1C74-88B3-CB4C72756C13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3257280" y="5593063"/>
                <a:ext cx="1461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D9F9D2AA-F82F-4169-3FEE-761FA489DDAA}"/>
                  </a:ext>
                </a:extLst>
              </p14:cNvPr>
              <p14:cNvContentPartPr/>
              <p14:nvPr/>
            </p14:nvContentPartPr>
            <p14:xfrm>
              <a:off x="3519000" y="5434303"/>
              <a:ext cx="91080" cy="18288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D9F9D2AA-F82F-4169-3FEE-761FA489DDAA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512880" y="5428183"/>
                <a:ext cx="1033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4336BBEC-3606-AA15-1B7C-B96ABC94DE2B}"/>
                  </a:ext>
                </a:extLst>
              </p14:cNvPr>
              <p14:cNvContentPartPr/>
              <p14:nvPr/>
            </p14:nvContentPartPr>
            <p14:xfrm>
              <a:off x="3675600" y="5432143"/>
              <a:ext cx="55080" cy="10728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4336BBEC-3606-AA15-1B7C-B96ABC94DE2B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3669480" y="5426023"/>
                <a:ext cx="67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4E0ABB5F-2085-4C21-685F-D5E664F79721}"/>
                  </a:ext>
                </a:extLst>
              </p14:cNvPr>
              <p14:cNvContentPartPr/>
              <p14:nvPr/>
            </p14:nvContentPartPr>
            <p14:xfrm>
              <a:off x="3962880" y="5391103"/>
              <a:ext cx="5760" cy="12960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4E0ABB5F-2085-4C21-685F-D5E664F79721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3956760" y="5384983"/>
                <a:ext cx="1800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BBA91DE0-9F4A-F761-6F87-AB9B485BF60D}"/>
                  </a:ext>
                </a:extLst>
              </p14:cNvPr>
              <p14:cNvContentPartPr/>
              <p14:nvPr/>
            </p14:nvContentPartPr>
            <p14:xfrm>
              <a:off x="3920760" y="5374183"/>
              <a:ext cx="210600" cy="13104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BBA91DE0-9F4A-F761-6F87-AB9B485BF60D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3914640" y="5368063"/>
                <a:ext cx="22284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E9D6BD5B-3AC6-8565-573D-60F2FA94C464}"/>
                  </a:ext>
                </a:extLst>
              </p14:cNvPr>
              <p14:cNvContentPartPr/>
              <p14:nvPr/>
            </p14:nvContentPartPr>
            <p14:xfrm>
              <a:off x="4175640" y="5377423"/>
              <a:ext cx="81000" cy="9252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E9D6BD5B-3AC6-8565-573D-60F2FA94C464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4169520" y="5371303"/>
                <a:ext cx="932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7DA32F24-9DF3-AD51-3CF0-8FD1C34891D4}"/>
                  </a:ext>
                </a:extLst>
              </p14:cNvPr>
              <p14:cNvContentPartPr/>
              <p14:nvPr/>
            </p14:nvContentPartPr>
            <p14:xfrm>
              <a:off x="4293000" y="5348263"/>
              <a:ext cx="146520" cy="9396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7DA32F24-9DF3-AD51-3CF0-8FD1C34891D4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4286880" y="5342143"/>
                <a:ext cx="1587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6384D25-6885-4EB7-7C72-98039184252C}"/>
                  </a:ext>
                </a:extLst>
              </p14:cNvPr>
              <p14:cNvContentPartPr/>
              <p14:nvPr/>
            </p14:nvContentPartPr>
            <p14:xfrm>
              <a:off x="4447800" y="5240263"/>
              <a:ext cx="24120" cy="1548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6384D25-6885-4EB7-7C72-98039184252C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4441680" y="5234143"/>
                <a:ext cx="363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750FD264-1922-FD13-7896-FCCB926B58C5}"/>
                  </a:ext>
                </a:extLst>
              </p14:cNvPr>
              <p14:cNvContentPartPr/>
              <p14:nvPr/>
            </p14:nvContentPartPr>
            <p14:xfrm>
              <a:off x="2532600" y="6044503"/>
              <a:ext cx="92880" cy="4968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750FD264-1922-FD13-7896-FCCB926B58C5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526480" y="6038383"/>
                <a:ext cx="10512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CA8B8B39-B86E-1F07-1476-E69C96FA6B41}"/>
                  </a:ext>
                </a:extLst>
              </p14:cNvPr>
              <p14:cNvContentPartPr/>
              <p14:nvPr/>
            </p14:nvContentPartPr>
            <p14:xfrm>
              <a:off x="2652480" y="6017143"/>
              <a:ext cx="10800" cy="16236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CA8B8B39-B86E-1F07-1476-E69C96FA6B41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646360" y="6011023"/>
                <a:ext cx="230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62B41BE4-BC7C-30CC-91C5-9A637DE2CD34}"/>
                  </a:ext>
                </a:extLst>
              </p14:cNvPr>
              <p14:cNvContentPartPr/>
              <p14:nvPr/>
            </p14:nvContentPartPr>
            <p14:xfrm>
              <a:off x="3259440" y="5933263"/>
              <a:ext cx="123480" cy="7704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62B41BE4-BC7C-30CC-91C5-9A637DE2CD34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3253320" y="5927143"/>
                <a:ext cx="1357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2527D56B-794D-29E4-E669-DDD4658D591A}"/>
                  </a:ext>
                </a:extLst>
              </p14:cNvPr>
              <p14:cNvContentPartPr/>
              <p14:nvPr/>
            </p14:nvContentPartPr>
            <p14:xfrm>
              <a:off x="3524760" y="5859103"/>
              <a:ext cx="113400" cy="15048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2527D56B-794D-29E4-E669-DDD4658D591A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3518640" y="5852983"/>
                <a:ext cx="1256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F3A99DAA-54B3-0E5E-D980-A10299B17F93}"/>
                  </a:ext>
                </a:extLst>
              </p14:cNvPr>
              <p14:cNvContentPartPr/>
              <p14:nvPr/>
            </p14:nvContentPartPr>
            <p14:xfrm>
              <a:off x="3706200" y="5860183"/>
              <a:ext cx="70200" cy="11412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F3A99DAA-54B3-0E5E-D980-A10299B17F93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3700080" y="5854063"/>
                <a:ext cx="824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AC78027C-CE73-24EB-FB0A-7C466A084ABB}"/>
                  </a:ext>
                </a:extLst>
              </p14:cNvPr>
              <p14:cNvContentPartPr/>
              <p14:nvPr/>
            </p14:nvContentPartPr>
            <p14:xfrm>
              <a:off x="3696840" y="5814823"/>
              <a:ext cx="77040" cy="2160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AC78027C-CE73-24EB-FB0A-7C466A084ABB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3690720" y="5808703"/>
                <a:ext cx="8928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48E1454F-E936-AB9A-758C-D176DFC338C9}"/>
                  </a:ext>
                </a:extLst>
              </p14:cNvPr>
              <p14:cNvContentPartPr/>
              <p14:nvPr/>
            </p14:nvContentPartPr>
            <p14:xfrm>
              <a:off x="2409120" y="6037663"/>
              <a:ext cx="83520" cy="29268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48E1454F-E936-AB9A-758C-D176DFC338C9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2403000" y="6031543"/>
                <a:ext cx="9576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6465FDB1-8110-0A62-D005-659959F53E45}"/>
                  </a:ext>
                </a:extLst>
              </p14:cNvPr>
              <p14:cNvContentPartPr/>
              <p14:nvPr/>
            </p14:nvContentPartPr>
            <p14:xfrm>
              <a:off x="2420640" y="5509183"/>
              <a:ext cx="2252880" cy="81180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6465FDB1-8110-0A62-D005-659959F53E45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414520" y="5503063"/>
                <a:ext cx="2265120" cy="8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839F6AE1-F6BA-02EE-034C-AD0E68E1C1FD}"/>
                  </a:ext>
                </a:extLst>
              </p14:cNvPr>
              <p14:cNvContentPartPr/>
              <p14:nvPr/>
            </p14:nvContentPartPr>
            <p14:xfrm>
              <a:off x="2022840" y="6218023"/>
              <a:ext cx="139680" cy="6372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839F6AE1-F6BA-02EE-034C-AD0E68E1C1FD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2016720" y="6211903"/>
                <a:ext cx="1519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EA2C231D-D03B-9A74-1822-8C593BF95C44}"/>
                  </a:ext>
                </a:extLst>
              </p14:cNvPr>
              <p14:cNvContentPartPr/>
              <p14:nvPr/>
            </p14:nvContentPartPr>
            <p14:xfrm>
              <a:off x="2140560" y="6146743"/>
              <a:ext cx="91440" cy="17604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EA2C231D-D03B-9A74-1822-8C593BF95C44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2134440" y="6140623"/>
                <a:ext cx="1036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DE4E96AA-63E6-8188-EA9C-B66596861D90}"/>
                  </a:ext>
                </a:extLst>
              </p14:cNvPr>
              <p14:cNvContentPartPr/>
              <p14:nvPr/>
            </p14:nvContentPartPr>
            <p14:xfrm>
              <a:off x="895680" y="6340783"/>
              <a:ext cx="133560" cy="20880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DE4E96AA-63E6-8188-EA9C-B66596861D90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889560" y="6334663"/>
                <a:ext cx="1458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E412BA46-2985-EAD4-D04A-721E9A0E99BB}"/>
                  </a:ext>
                </a:extLst>
              </p14:cNvPr>
              <p14:cNvContentPartPr/>
              <p14:nvPr/>
            </p14:nvContentPartPr>
            <p14:xfrm>
              <a:off x="1054440" y="6319183"/>
              <a:ext cx="110880" cy="17280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E412BA46-2985-EAD4-D04A-721E9A0E99BB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048320" y="6313063"/>
                <a:ext cx="1231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298F00BB-1624-9C8E-D437-4A6FB043A016}"/>
                  </a:ext>
                </a:extLst>
              </p14:cNvPr>
              <p14:cNvContentPartPr/>
              <p14:nvPr/>
            </p14:nvContentPartPr>
            <p14:xfrm>
              <a:off x="1235160" y="6362023"/>
              <a:ext cx="69120" cy="4032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298F00BB-1624-9C8E-D437-4A6FB043A016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1229040" y="6355903"/>
                <a:ext cx="813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250A1ECB-76F8-5431-20C1-38ACFF4A649E}"/>
                  </a:ext>
                </a:extLst>
              </p14:cNvPr>
              <p14:cNvContentPartPr/>
              <p14:nvPr/>
            </p14:nvContentPartPr>
            <p14:xfrm>
              <a:off x="1327320" y="6197503"/>
              <a:ext cx="98280" cy="25056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250A1ECB-76F8-5431-20C1-38ACFF4A649E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321200" y="6191383"/>
                <a:ext cx="1105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5754BA81-5126-1467-C242-6EAB33D4DA59}"/>
                  </a:ext>
                </a:extLst>
              </p14:cNvPr>
              <p14:cNvContentPartPr/>
              <p14:nvPr/>
            </p14:nvContentPartPr>
            <p14:xfrm>
              <a:off x="1408680" y="6254383"/>
              <a:ext cx="329400" cy="18036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5754BA81-5126-1467-C242-6EAB33D4DA59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402560" y="6248263"/>
                <a:ext cx="3416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D2A07477-1F24-1CD8-1573-E5B98D9D29AF}"/>
                  </a:ext>
                </a:extLst>
              </p14:cNvPr>
              <p14:cNvContentPartPr/>
              <p14:nvPr/>
            </p14:nvContentPartPr>
            <p14:xfrm>
              <a:off x="3975120" y="5789623"/>
              <a:ext cx="18360" cy="12564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D2A07477-1F24-1CD8-1573-E5B98D9D29AF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3969000" y="5783503"/>
                <a:ext cx="306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EF514868-4B8E-5894-70E6-1966D77B1002}"/>
                  </a:ext>
                </a:extLst>
              </p14:cNvPr>
              <p14:cNvContentPartPr/>
              <p14:nvPr/>
            </p14:nvContentPartPr>
            <p14:xfrm>
              <a:off x="3939120" y="5696383"/>
              <a:ext cx="241920" cy="17928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EF514868-4B8E-5894-70E6-1966D77B1002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3933000" y="5690263"/>
                <a:ext cx="2541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96EDA73F-06B4-6954-21AF-B46C1FA7E2F8}"/>
                  </a:ext>
                </a:extLst>
              </p14:cNvPr>
              <p14:cNvContentPartPr/>
              <p14:nvPr/>
            </p14:nvContentPartPr>
            <p14:xfrm>
              <a:off x="4230000" y="5705023"/>
              <a:ext cx="66960" cy="12096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96EDA73F-06B4-6954-21AF-B46C1FA7E2F8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4223880" y="5698903"/>
                <a:ext cx="792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126DF372-BFEE-0D2D-95A6-3C205C849B0C}"/>
                  </a:ext>
                </a:extLst>
              </p14:cNvPr>
              <p14:cNvContentPartPr/>
              <p14:nvPr/>
            </p14:nvContentPartPr>
            <p14:xfrm>
              <a:off x="4335840" y="5667583"/>
              <a:ext cx="174960" cy="16020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126DF372-BFEE-0D2D-95A6-3C205C849B0C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4329720" y="5661463"/>
                <a:ext cx="1872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8EE478C1-DD07-F78D-0F0F-01F919017428}"/>
                  </a:ext>
                </a:extLst>
              </p14:cNvPr>
              <p14:cNvContentPartPr/>
              <p14:nvPr/>
            </p14:nvContentPartPr>
            <p14:xfrm>
              <a:off x="4462200" y="5597743"/>
              <a:ext cx="17640" cy="1116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8EE478C1-DD07-F78D-0F0F-01F919017428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4456080" y="5591623"/>
                <a:ext cx="2988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A942D1BB-318E-6A69-1B09-C30D960F7376}"/>
                  </a:ext>
                </a:extLst>
              </p14:cNvPr>
              <p14:cNvContentPartPr/>
              <p14:nvPr/>
            </p14:nvContentPartPr>
            <p14:xfrm>
              <a:off x="2520000" y="6072583"/>
              <a:ext cx="95760" cy="4968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A942D1BB-318E-6A69-1B09-C30D960F7376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2513880" y="6066463"/>
                <a:ext cx="108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E02E768E-5A12-06A7-D282-03B8605B682A}"/>
                  </a:ext>
                </a:extLst>
              </p14:cNvPr>
              <p14:cNvContentPartPr/>
              <p14:nvPr/>
            </p14:nvContentPartPr>
            <p14:xfrm>
              <a:off x="2622960" y="6036943"/>
              <a:ext cx="7920" cy="18252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E02E768E-5A12-06A7-D282-03B8605B682A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2616840" y="6030823"/>
                <a:ext cx="201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04DF53AE-46DF-9BAC-3BAE-6DE6B050B9BF}"/>
                  </a:ext>
                </a:extLst>
              </p14:cNvPr>
              <p14:cNvContentPartPr/>
              <p14:nvPr/>
            </p14:nvContentPartPr>
            <p14:xfrm>
              <a:off x="707760" y="6086263"/>
              <a:ext cx="667080" cy="66816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04DF53AE-46DF-9BAC-3BAE-6DE6B050B9BF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701640" y="6080143"/>
                <a:ext cx="67932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023950E2-BE93-B03D-1251-5C1CCDE388C7}"/>
                  </a:ext>
                </a:extLst>
              </p14:cNvPr>
              <p14:cNvContentPartPr/>
              <p14:nvPr/>
            </p14:nvContentPartPr>
            <p14:xfrm>
              <a:off x="546840" y="4542583"/>
              <a:ext cx="705240" cy="47376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023950E2-BE93-B03D-1251-5C1CCDE388C7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540720" y="4536463"/>
                <a:ext cx="71748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04CF4632-166A-3D13-0C12-04E5670A6D88}"/>
                  </a:ext>
                </a:extLst>
              </p14:cNvPr>
              <p14:cNvContentPartPr/>
              <p14:nvPr/>
            </p14:nvContentPartPr>
            <p14:xfrm>
              <a:off x="1332360" y="4557703"/>
              <a:ext cx="261360" cy="17100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04CF4632-166A-3D13-0C12-04E5670A6D88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1326240" y="4551583"/>
                <a:ext cx="27360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5" name="Gruppieren 424">
            <a:extLst>
              <a:ext uri="{FF2B5EF4-FFF2-40B4-BE49-F238E27FC236}">
                <a16:creationId xmlns:a16="http://schemas.microsoft.com/office/drawing/2014/main" id="{43ED84F6-FE90-24EA-6564-1F875D85B32A}"/>
              </a:ext>
            </a:extLst>
          </p:cNvPr>
          <p:cNvGrpSpPr/>
          <p:nvPr/>
        </p:nvGrpSpPr>
        <p:grpSpPr>
          <a:xfrm>
            <a:off x="8773560" y="3473383"/>
            <a:ext cx="1305000" cy="232560"/>
            <a:chOff x="8773560" y="3473383"/>
            <a:chExt cx="1305000" cy="23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A7FF20A2-3C53-2C1E-4BF8-CC00C8FCFC26}"/>
                    </a:ext>
                  </a:extLst>
                </p14:cNvPr>
                <p14:cNvContentPartPr/>
                <p14:nvPr/>
              </p14:nvContentPartPr>
              <p14:xfrm>
                <a:off x="9585720" y="3473383"/>
                <a:ext cx="492840" cy="334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A7FF20A2-3C53-2C1E-4BF8-CC00C8FCFC2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9579600" y="3467263"/>
                  <a:ext cx="505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67F1702-7E44-76EF-D2D1-00157D408EFA}"/>
                    </a:ext>
                  </a:extLst>
                </p14:cNvPr>
                <p14:cNvContentPartPr/>
                <p14:nvPr/>
              </p14:nvContentPartPr>
              <p14:xfrm>
                <a:off x="9278280" y="3553303"/>
                <a:ext cx="117000" cy="230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67F1702-7E44-76EF-D2D1-00157D408EF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9272160" y="3547183"/>
                  <a:ext cx="1292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6D03B6E5-01D3-05CF-BA20-05BDFDDA186D}"/>
                    </a:ext>
                  </a:extLst>
                </p14:cNvPr>
                <p14:cNvContentPartPr/>
                <p14:nvPr/>
              </p14:nvContentPartPr>
              <p14:xfrm>
                <a:off x="8773560" y="3573103"/>
                <a:ext cx="149400" cy="13284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6D03B6E5-01D3-05CF-BA20-05BDFDDA186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8767440" y="3566983"/>
                  <a:ext cx="161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7E36FFE-AA9C-2254-6411-62552D2ED165}"/>
                    </a:ext>
                  </a:extLst>
                </p14:cNvPr>
                <p14:cNvContentPartPr/>
                <p14:nvPr/>
              </p14:nvContentPartPr>
              <p14:xfrm>
                <a:off x="8854920" y="3516943"/>
                <a:ext cx="218880" cy="1699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7E36FFE-AA9C-2254-6411-62552D2ED165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8848800" y="3510823"/>
                  <a:ext cx="231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A70DE812-B37C-D7B5-B343-60B2241B295D}"/>
                    </a:ext>
                  </a:extLst>
                </p14:cNvPr>
                <p14:cNvContentPartPr/>
                <p14:nvPr/>
              </p14:nvContentPartPr>
              <p14:xfrm>
                <a:off x="8936640" y="3478423"/>
                <a:ext cx="221760" cy="2034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A70DE812-B37C-D7B5-B343-60B2241B295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8930520" y="3472303"/>
                  <a:ext cx="234000" cy="21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7" name="Gruppieren 466">
            <a:extLst>
              <a:ext uri="{FF2B5EF4-FFF2-40B4-BE49-F238E27FC236}">
                <a16:creationId xmlns:a16="http://schemas.microsoft.com/office/drawing/2014/main" id="{E4DB90A5-C418-0080-58B8-6C9CE70446A7}"/>
              </a:ext>
            </a:extLst>
          </p:cNvPr>
          <p:cNvGrpSpPr/>
          <p:nvPr/>
        </p:nvGrpSpPr>
        <p:grpSpPr>
          <a:xfrm>
            <a:off x="4964040" y="3485263"/>
            <a:ext cx="3365640" cy="2936160"/>
            <a:chOff x="4964040" y="3485263"/>
            <a:chExt cx="3365640" cy="29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C00CA69-30E6-975C-07E1-AC9E8BA7518B}"/>
                    </a:ext>
                  </a:extLst>
                </p14:cNvPr>
                <p14:cNvContentPartPr/>
                <p14:nvPr/>
              </p14:nvContentPartPr>
              <p14:xfrm>
                <a:off x="5027040" y="3902503"/>
                <a:ext cx="24840" cy="745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C00CA69-30E6-975C-07E1-AC9E8BA7518B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020920" y="3896383"/>
                  <a:ext cx="37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4BEE4F8-DDED-6125-4774-24CBBDEBB3E2}"/>
                    </a:ext>
                  </a:extLst>
                </p14:cNvPr>
                <p14:cNvContentPartPr/>
                <p14:nvPr/>
              </p14:nvContentPartPr>
              <p14:xfrm>
                <a:off x="4964040" y="3907183"/>
                <a:ext cx="150120" cy="144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4BEE4F8-DDED-6125-4774-24CBBDEBB3E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957920" y="3901063"/>
                  <a:ext cx="162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7F25B9E-BA90-373A-CE7A-953DD00F50F1}"/>
                    </a:ext>
                  </a:extLst>
                </p14:cNvPr>
                <p14:cNvContentPartPr/>
                <p14:nvPr/>
              </p14:nvContentPartPr>
              <p14:xfrm>
                <a:off x="5281920" y="3815023"/>
                <a:ext cx="101880" cy="1443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7F25B9E-BA90-373A-CE7A-953DD00F50F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275800" y="3808903"/>
                  <a:ext cx="114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A6E4F89-C3E1-96AA-1121-4B726DC212AF}"/>
                    </a:ext>
                  </a:extLst>
                </p14:cNvPr>
                <p14:cNvContentPartPr/>
                <p14:nvPr/>
              </p14:nvContentPartPr>
              <p14:xfrm>
                <a:off x="5327280" y="3797023"/>
                <a:ext cx="74520" cy="86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A6E4F89-C3E1-96AA-1121-4B726DC212A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321160" y="3790903"/>
                  <a:ext cx="86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20CA81C-4F4B-7C1F-692D-B86F8547504C}"/>
                    </a:ext>
                  </a:extLst>
                </p14:cNvPr>
                <p14:cNvContentPartPr/>
                <p14:nvPr/>
              </p14:nvContentPartPr>
              <p14:xfrm>
                <a:off x="5273280" y="3714943"/>
                <a:ext cx="151200" cy="864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20CA81C-4F4B-7C1F-692D-B86F8547504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267160" y="3708823"/>
                  <a:ext cx="163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DF00452-2BD5-2F23-3FD3-A7092F558715}"/>
                    </a:ext>
                  </a:extLst>
                </p14:cNvPr>
                <p14:cNvContentPartPr/>
                <p14:nvPr/>
              </p14:nvContentPartPr>
              <p14:xfrm>
                <a:off x="5310000" y="3485263"/>
                <a:ext cx="115200" cy="1850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DF00452-2BD5-2F23-3FD3-A7092F55871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303880" y="3479143"/>
                  <a:ext cx="127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23067BB4-F978-03AF-AE8D-2D909D02FE36}"/>
                    </a:ext>
                  </a:extLst>
                </p14:cNvPr>
                <p14:cNvContentPartPr/>
                <p14:nvPr/>
              </p14:nvContentPartPr>
              <p14:xfrm>
                <a:off x="5042520" y="4277983"/>
                <a:ext cx="102960" cy="12744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23067BB4-F978-03AF-AE8D-2D909D02FE36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036400" y="4271863"/>
                  <a:ext cx="11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E491E32-9ACB-C554-DA9F-5A0D4F04DE12}"/>
                    </a:ext>
                  </a:extLst>
                </p14:cNvPr>
                <p14:cNvContentPartPr/>
                <p14:nvPr/>
              </p14:nvContentPartPr>
              <p14:xfrm>
                <a:off x="5142960" y="4185103"/>
                <a:ext cx="71640" cy="2959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E491E32-9ACB-C554-DA9F-5A0D4F04DE1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136840" y="4178983"/>
                  <a:ext cx="838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F7A82E2-9882-6E46-C3A1-5512A0ADB6D2}"/>
                    </a:ext>
                  </a:extLst>
                </p14:cNvPr>
                <p14:cNvContentPartPr/>
                <p14:nvPr/>
              </p14:nvContentPartPr>
              <p14:xfrm>
                <a:off x="5481360" y="4188343"/>
                <a:ext cx="44280" cy="2059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F7A82E2-9882-6E46-C3A1-5512A0ADB6D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475240" y="4182223"/>
                  <a:ext cx="56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06286EB-B0C1-6658-E9A2-A0058B10F2A0}"/>
                    </a:ext>
                  </a:extLst>
                </p14:cNvPr>
                <p14:cNvContentPartPr/>
                <p14:nvPr/>
              </p14:nvContentPartPr>
              <p14:xfrm>
                <a:off x="5434200" y="4189423"/>
                <a:ext cx="133200" cy="2311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06286EB-B0C1-6658-E9A2-A0058B10F2A0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428080" y="4183303"/>
                  <a:ext cx="1454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30991CE-E24B-6881-97D9-19F3DAE58E71}"/>
                    </a:ext>
                  </a:extLst>
                </p14:cNvPr>
                <p14:cNvContentPartPr/>
                <p14:nvPr/>
              </p14:nvContentPartPr>
              <p14:xfrm>
                <a:off x="5636880" y="4138303"/>
                <a:ext cx="106200" cy="20772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30991CE-E24B-6881-97D9-19F3DAE58E7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630760" y="4132183"/>
                  <a:ext cx="118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9D21F719-605E-8A6E-C0CF-62560F9CF582}"/>
                    </a:ext>
                  </a:extLst>
                </p14:cNvPr>
                <p14:cNvContentPartPr/>
                <p14:nvPr/>
              </p14:nvContentPartPr>
              <p14:xfrm>
                <a:off x="5831640" y="4187263"/>
                <a:ext cx="93240" cy="842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9D21F719-605E-8A6E-C0CF-62560F9CF58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825520" y="4181143"/>
                  <a:ext cx="105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255FDD7-91B8-8F8A-262E-87A2D6004C1D}"/>
                    </a:ext>
                  </a:extLst>
                </p14:cNvPr>
                <p14:cNvContentPartPr/>
                <p14:nvPr/>
              </p14:nvContentPartPr>
              <p14:xfrm>
                <a:off x="6008040" y="4105183"/>
                <a:ext cx="94680" cy="1605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255FDD7-91B8-8F8A-262E-87A2D6004C1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001920" y="4099063"/>
                  <a:ext cx="1069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39700B32-D89A-4DA2-1504-B92FF7CF68E9}"/>
                    </a:ext>
                  </a:extLst>
                </p14:cNvPr>
                <p14:cNvContentPartPr/>
                <p14:nvPr/>
              </p14:nvContentPartPr>
              <p14:xfrm>
                <a:off x="6183000" y="4093663"/>
                <a:ext cx="103680" cy="1393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39700B32-D89A-4DA2-1504-B92FF7CF68E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176880" y="4087543"/>
                  <a:ext cx="1159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AC282DE-DA54-C28F-A70A-31B5863ACF42}"/>
                    </a:ext>
                  </a:extLst>
                </p14:cNvPr>
                <p14:cNvContentPartPr/>
                <p14:nvPr/>
              </p14:nvContentPartPr>
              <p14:xfrm>
                <a:off x="6341760" y="3929503"/>
                <a:ext cx="46440" cy="10656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AC282DE-DA54-C28F-A70A-31B5863ACF42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335640" y="3923383"/>
                  <a:ext cx="586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753BA9C7-C35E-AF48-4A58-E2F8C2D8DF9E}"/>
                    </a:ext>
                  </a:extLst>
                </p14:cNvPr>
                <p14:cNvContentPartPr/>
                <p14:nvPr/>
              </p14:nvContentPartPr>
              <p14:xfrm>
                <a:off x="5353560" y="4036063"/>
                <a:ext cx="44280" cy="954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753BA9C7-C35E-AF48-4A58-E2F8C2D8DF9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347440" y="4029943"/>
                  <a:ext cx="56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B56CD45A-5158-926E-566B-8B52A9293B97}"/>
                    </a:ext>
                  </a:extLst>
                </p14:cNvPr>
                <p14:cNvContentPartPr/>
                <p14:nvPr/>
              </p14:nvContentPartPr>
              <p14:xfrm>
                <a:off x="5146920" y="4700983"/>
                <a:ext cx="100440" cy="2048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B56CD45A-5158-926E-566B-8B52A9293B97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140800" y="4694863"/>
                  <a:ext cx="112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A0609E8-DA5F-CF58-F2C6-29232DF41C49}"/>
                    </a:ext>
                  </a:extLst>
                </p14:cNvPr>
                <p14:cNvContentPartPr/>
                <p14:nvPr/>
              </p14:nvContentPartPr>
              <p14:xfrm>
                <a:off x="5340240" y="4684063"/>
                <a:ext cx="68400" cy="1137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A0609E8-DA5F-CF58-F2C6-29232DF41C49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334120" y="4677943"/>
                  <a:ext cx="806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3FFBA1C-99BA-5BD2-4DF9-4B383C5D0898}"/>
                    </a:ext>
                  </a:extLst>
                </p14:cNvPr>
                <p14:cNvContentPartPr/>
                <p14:nvPr/>
              </p14:nvContentPartPr>
              <p14:xfrm>
                <a:off x="5508720" y="4683703"/>
                <a:ext cx="85680" cy="241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3FFBA1C-99BA-5BD2-4DF9-4B383C5D0898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502600" y="4677583"/>
                  <a:ext cx="979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A73B76A8-8EE8-986E-3613-1D914D1BE493}"/>
                    </a:ext>
                  </a:extLst>
                </p14:cNvPr>
                <p14:cNvContentPartPr/>
                <p14:nvPr/>
              </p14:nvContentPartPr>
              <p14:xfrm>
                <a:off x="5641560" y="4560943"/>
                <a:ext cx="102960" cy="1537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A73B76A8-8EE8-986E-3613-1D914D1BE49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635440" y="4554823"/>
                  <a:ext cx="115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70D87F72-0378-794E-A917-4D2C31BF99A9}"/>
                    </a:ext>
                  </a:extLst>
                </p14:cNvPr>
                <p14:cNvContentPartPr/>
                <p14:nvPr/>
              </p14:nvContentPartPr>
              <p14:xfrm>
                <a:off x="5785560" y="4550863"/>
                <a:ext cx="59400" cy="11592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70D87F72-0378-794E-A917-4D2C31BF99A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779440" y="4544743"/>
                  <a:ext cx="71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FBDB2C93-885A-6DC4-EF87-64B321E717CD}"/>
                    </a:ext>
                  </a:extLst>
                </p14:cNvPr>
                <p14:cNvContentPartPr/>
                <p14:nvPr/>
              </p14:nvContentPartPr>
              <p14:xfrm>
                <a:off x="5873760" y="4494703"/>
                <a:ext cx="163440" cy="1616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FBDB2C93-885A-6DC4-EF87-64B321E717CD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867640" y="4488583"/>
                  <a:ext cx="175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732D3EF-AA51-52D6-EED8-F27371D408DF}"/>
                    </a:ext>
                  </a:extLst>
                </p14:cNvPr>
                <p14:cNvContentPartPr/>
                <p14:nvPr/>
              </p14:nvContentPartPr>
              <p14:xfrm>
                <a:off x="6013080" y="4436383"/>
                <a:ext cx="208080" cy="1630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732D3EF-AA51-52D6-EED8-F27371D408DF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006960" y="4430263"/>
                  <a:ext cx="220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D43A732-6AA9-08E6-A15A-85E504203574}"/>
                    </a:ext>
                  </a:extLst>
                </p14:cNvPr>
                <p14:cNvContentPartPr/>
                <p14:nvPr/>
              </p14:nvContentPartPr>
              <p14:xfrm>
                <a:off x="6298200" y="4403983"/>
                <a:ext cx="121320" cy="1454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D43A732-6AA9-08E6-A15A-85E50420357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292080" y="4397863"/>
                  <a:ext cx="1335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A7B75E5-8B31-B662-DFF7-10D0ABFA9F60}"/>
                    </a:ext>
                  </a:extLst>
                </p14:cNvPr>
                <p14:cNvContentPartPr/>
                <p14:nvPr/>
              </p14:nvContentPartPr>
              <p14:xfrm>
                <a:off x="6422760" y="4340983"/>
                <a:ext cx="116640" cy="1821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A7B75E5-8B31-B662-DFF7-10D0ABFA9F6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416640" y="4334863"/>
                  <a:ext cx="128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5B02A897-FEEC-ACD5-A548-78362F70EA33}"/>
                    </a:ext>
                  </a:extLst>
                </p14:cNvPr>
                <p14:cNvContentPartPr/>
                <p14:nvPr/>
              </p14:nvContentPartPr>
              <p14:xfrm>
                <a:off x="6641280" y="4377703"/>
                <a:ext cx="98280" cy="424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5B02A897-FEEC-ACD5-A548-78362F70EA3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635160" y="4371583"/>
                  <a:ext cx="110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C41ADC5-AB3F-83B5-8C03-A62514894559}"/>
                    </a:ext>
                  </a:extLst>
                </p14:cNvPr>
                <p14:cNvContentPartPr/>
                <p14:nvPr/>
              </p14:nvContentPartPr>
              <p14:xfrm>
                <a:off x="6809760" y="4243423"/>
                <a:ext cx="27360" cy="1389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C41ADC5-AB3F-83B5-8C03-A62514894559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803640" y="4237303"/>
                  <a:ext cx="39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BDC9378C-EC40-EF48-FBE0-189E9E9C4C82}"/>
                    </a:ext>
                  </a:extLst>
                </p14:cNvPr>
                <p14:cNvContentPartPr/>
                <p14:nvPr/>
              </p14:nvContentPartPr>
              <p14:xfrm>
                <a:off x="6918120" y="4231543"/>
                <a:ext cx="70920" cy="1242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BDC9378C-EC40-EF48-FBE0-189E9E9C4C8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912000" y="4225423"/>
                  <a:ext cx="83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1CA3B186-960C-2454-6288-08AE3B69BBD7}"/>
                    </a:ext>
                  </a:extLst>
                </p14:cNvPr>
                <p14:cNvContentPartPr/>
                <p14:nvPr/>
              </p14:nvContentPartPr>
              <p14:xfrm>
                <a:off x="6680520" y="4345303"/>
                <a:ext cx="44640" cy="1087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1CA3B186-960C-2454-6288-08AE3B69BBD7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674400" y="4339183"/>
                  <a:ext cx="56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1A845C3-D1FC-5066-B128-8F281355F77C}"/>
                    </a:ext>
                  </a:extLst>
                </p14:cNvPr>
                <p14:cNvContentPartPr/>
                <p14:nvPr/>
              </p14:nvContentPartPr>
              <p14:xfrm>
                <a:off x="7045560" y="4165303"/>
                <a:ext cx="57600" cy="1033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1A845C3-D1FC-5066-B128-8F281355F77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039440" y="4159183"/>
                  <a:ext cx="698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0409982F-1A4C-DCC6-78E8-0B6642901B86}"/>
                    </a:ext>
                  </a:extLst>
                </p14:cNvPr>
                <p14:cNvContentPartPr/>
                <p14:nvPr/>
              </p14:nvContentPartPr>
              <p14:xfrm>
                <a:off x="7187400" y="4150183"/>
                <a:ext cx="18720" cy="1026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0409982F-1A4C-DCC6-78E8-0B6642901B8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181280" y="4144063"/>
                  <a:ext cx="30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D03F717-29F9-BF32-7CE8-0E9E5C5C97AF}"/>
                    </a:ext>
                  </a:extLst>
                </p14:cNvPr>
                <p14:cNvContentPartPr/>
                <p14:nvPr/>
              </p14:nvContentPartPr>
              <p14:xfrm>
                <a:off x="7143840" y="4069543"/>
                <a:ext cx="16560" cy="2520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D03F717-29F9-BF32-7CE8-0E9E5C5C97A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137720" y="4063423"/>
                  <a:ext cx="288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A044B29-425C-E478-F23E-75211446BDD9}"/>
                    </a:ext>
                  </a:extLst>
                </p14:cNvPr>
                <p14:cNvContentPartPr/>
                <p14:nvPr/>
              </p14:nvContentPartPr>
              <p14:xfrm>
                <a:off x="6157440" y="4937503"/>
                <a:ext cx="135360" cy="360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A044B29-425C-E478-F23E-75211446BDD9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6151320" y="4931383"/>
                  <a:ext cx="147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78616B8C-4689-FACF-5A37-0F8E5051BECA}"/>
                    </a:ext>
                  </a:extLst>
                </p14:cNvPr>
                <p14:cNvContentPartPr/>
                <p14:nvPr/>
              </p14:nvContentPartPr>
              <p14:xfrm>
                <a:off x="6201720" y="4980343"/>
                <a:ext cx="88560" cy="410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78616B8C-4689-FACF-5A37-0F8E5051BECA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195600" y="4974223"/>
                  <a:ext cx="100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8404B4F9-EFA7-C825-7938-F03A0D2F6796}"/>
                    </a:ext>
                  </a:extLst>
                </p14:cNvPr>
                <p14:cNvContentPartPr/>
                <p14:nvPr/>
              </p14:nvContentPartPr>
              <p14:xfrm>
                <a:off x="6591960" y="4780183"/>
                <a:ext cx="80640" cy="13716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8404B4F9-EFA7-C825-7938-F03A0D2F679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585840" y="4774063"/>
                  <a:ext cx="92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DE759541-949E-858E-26AA-78017028BD34}"/>
                    </a:ext>
                  </a:extLst>
                </p14:cNvPr>
                <p14:cNvContentPartPr/>
                <p14:nvPr/>
              </p14:nvContentPartPr>
              <p14:xfrm>
                <a:off x="6606000" y="4673983"/>
                <a:ext cx="198720" cy="1681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DE759541-949E-858E-26AA-78017028BD3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599880" y="4667863"/>
                  <a:ext cx="210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4147E770-8911-64E2-1965-B0E84C5026B3}"/>
                    </a:ext>
                  </a:extLst>
                </p14:cNvPr>
                <p14:cNvContentPartPr/>
                <p14:nvPr/>
              </p14:nvContentPartPr>
              <p14:xfrm>
                <a:off x="6832800" y="4639783"/>
                <a:ext cx="73080" cy="1364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4147E770-8911-64E2-1965-B0E84C5026B3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826680" y="4633663"/>
                  <a:ext cx="853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939E795-37A5-4A0B-1D00-C75B60812CF6}"/>
                    </a:ext>
                  </a:extLst>
                </p14:cNvPr>
                <p14:cNvContentPartPr/>
                <p14:nvPr/>
              </p14:nvContentPartPr>
              <p14:xfrm>
                <a:off x="6996960" y="4554823"/>
                <a:ext cx="17640" cy="1890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939E795-37A5-4A0B-1D00-C75B60812CF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990840" y="4548703"/>
                  <a:ext cx="29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DFE66A9-939B-27A1-4A37-DFDA85B96419}"/>
                    </a:ext>
                  </a:extLst>
                </p14:cNvPr>
                <p14:cNvContentPartPr/>
                <p14:nvPr/>
              </p14:nvContentPartPr>
              <p14:xfrm>
                <a:off x="5793840" y="5015623"/>
                <a:ext cx="67320" cy="1987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DFE66A9-939B-27A1-4A37-DFDA85B96419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5787720" y="5009503"/>
                  <a:ext cx="795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50CD4FEE-7C65-F006-0DAF-419955E35ADC}"/>
                    </a:ext>
                  </a:extLst>
                </p14:cNvPr>
                <p14:cNvContentPartPr/>
                <p14:nvPr/>
              </p14:nvContentPartPr>
              <p14:xfrm>
                <a:off x="5902200" y="4961263"/>
                <a:ext cx="87120" cy="1764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50CD4FEE-7C65-F006-0DAF-419955E35ADC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5896080" y="4955143"/>
                  <a:ext cx="99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9F65B71-F191-B834-289A-53151819FACF}"/>
                    </a:ext>
                  </a:extLst>
                </p14:cNvPr>
                <p14:cNvContentPartPr/>
                <p14:nvPr/>
              </p14:nvContentPartPr>
              <p14:xfrm>
                <a:off x="5895720" y="4911223"/>
                <a:ext cx="101520" cy="468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9F65B71-F191-B834-289A-53151819FACF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5889600" y="4905103"/>
                  <a:ext cx="1137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F657412-D73E-F701-64F3-3A374745C9B7}"/>
                    </a:ext>
                  </a:extLst>
                </p14:cNvPr>
                <p14:cNvContentPartPr/>
                <p14:nvPr/>
              </p14:nvContentPartPr>
              <p14:xfrm>
                <a:off x="5929560" y="5432503"/>
                <a:ext cx="123840" cy="1908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F657412-D73E-F701-64F3-3A374745C9B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5923440" y="5426383"/>
                  <a:ext cx="1360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56B871D-1C24-3E30-B18F-83A9F52B2C5F}"/>
                    </a:ext>
                  </a:extLst>
                </p14:cNvPr>
                <p14:cNvContentPartPr/>
                <p14:nvPr/>
              </p14:nvContentPartPr>
              <p14:xfrm>
                <a:off x="5958000" y="5395423"/>
                <a:ext cx="186840" cy="1771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56B871D-1C24-3E30-B18F-83A9F52B2C5F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951880" y="5389303"/>
                  <a:ext cx="199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9253CA40-0648-D3DB-4510-3CAFDE021495}"/>
                    </a:ext>
                  </a:extLst>
                </p14:cNvPr>
                <p14:cNvContentPartPr/>
                <p14:nvPr/>
              </p14:nvContentPartPr>
              <p14:xfrm>
                <a:off x="6058440" y="5308663"/>
                <a:ext cx="62280" cy="11340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9253CA40-0648-D3DB-4510-3CAFDE021495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052320" y="5302543"/>
                  <a:ext cx="74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1B2E70DA-8368-A886-4CC4-62495A7D79B5}"/>
                    </a:ext>
                  </a:extLst>
                </p14:cNvPr>
                <p14:cNvContentPartPr/>
                <p14:nvPr/>
              </p14:nvContentPartPr>
              <p14:xfrm>
                <a:off x="6211800" y="5422423"/>
                <a:ext cx="62640" cy="1382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1B2E70DA-8368-A886-4CC4-62495A7D79B5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205680" y="5416303"/>
                  <a:ext cx="74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C1C5FC2D-4DF4-F821-EA0F-160BD314B3E2}"/>
                    </a:ext>
                  </a:extLst>
                </p14:cNvPr>
                <p14:cNvContentPartPr/>
                <p14:nvPr/>
              </p14:nvContentPartPr>
              <p14:xfrm>
                <a:off x="6304680" y="5356903"/>
                <a:ext cx="127440" cy="6408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C1C5FC2D-4DF4-F821-EA0F-160BD314B3E2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298560" y="5350783"/>
                  <a:ext cx="139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4C779A98-46BD-1170-03CD-108940C602D2}"/>
                    </a:ext>
                  </a:extLst>
                </p14:cNvPr>
                <p14:cNvContentPartPr/>
                <p14:nvPr/>
              </p14:nvContentPartPr>
              <p14:xfrm>
                <a:off x="6343920" y="5127223"/>
                <a:ext cx="352800" cy="3204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4C779A98-46BD-1170-03CD-108940C602D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337800" y="5121103"/>
                  <a:ext cx="3650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074C84B-4570-C3FB-4B2D-F7B8B8BF0980}"/>
                    </a:ext>
                  </a:extLst>
                </p14:cNvPr>
                <p14:cNvContentPartPr/>
                <p14:nvPr/>
              </p14:nvContentPartPr>
              <p14:xfrm>
                <a:off x="6762240" y="5081143"/>
                <a:ext cx="69480" cy="10080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074C84B-4570-C3FB-4B2D-F7B8B8BF0980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756120" y="5075023"/>
                  <a:ext cx="81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D114DAB-9481-CC80-70AD-24384B1E3541}"/>
                    </a:ext>
                  </a:extLst>
                </p14:cNvPr>
                <p14:cNvContentPartPr/>
                <p14:nvPr/>
              </p14:nvContentPartPr>
              <p14:xfrm>
                <a:off x="6511680" y="5780983"/>
                <a:ext cx="99720" cy="594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D114DAB-9481-CC80-70AD-24384B1E3541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505560" y="5774863"/>
                  <a:ext cx="111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231C8CD-9A74-5D0F-77F9-43A4105169D5}"/>
                    </a:ext>
                  </a:extLst>
                </p14:cNvPr>
                <p14:cNvContentPartPr/>
                <p14:nvPr/>
              </p14:nvContentPartPr>
              <p14:xfrm>
                <a:off x="6534360" y="5853343"/>
                <a:ext cx="113400" cy="410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231C8CD-9A74-5D0F-77F9-43A4105169D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528240" y="5847223"/>
                  <a:ext cx="125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A3A1114-B6F6-BBF2-FFFB-15186267630A}"/>
                    </a:ext>
                  </a:extLst>
                </p14:cNvPr>
                <p14:cNvContentPartPr/>
                <p14:nvPr/>
              </p14:nvContentPartPr>
              <p14:xfrm>
                <a:off x="6135480" y="5940463"/>
                <a:ext cx="133200" cy="18324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A3A1114-B6F6-BBF2-FFFB-15186267630A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129360" y="5934343"/>
                  <a:ext cx="145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8FD648AB-6DC2-20E4-0331-771DA3A07E0A}"/>
                    </a:ext>
                  </a:extLst>
                </p14:cNvPr>
                <p14:cNvContentPartPr/>
                <p14:nvPr/>
              </p14:nvContentPartPr>
              <p14:xfrm>
                <a:off x="6276240" y="5765503"/>
                <a:ext cx="60120" cy="1530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8FD648AB-6DC2-20E4-0331-771DA3A07E0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270120" y="5759383"/>
                  <a:ext cx="72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1BB6FFD7-BF1E-85A6-DCC3-835D765FAC09}"/>
                    </a:ext>
                  </a:extLst>
                </p14:cNvPr>
                <p14:cNvContentPartPr/>
                <p14:nvPr/>
              </p14:nvContentPartPr>
              <p14:xfrm>
                <a:off x="6716160" y="5607463"/>
                <a:ext cx="85320" cy="16236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1BB6FFD7-BF1E-85A6-DCC3-835D765FAC09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6710040" y="5601343"/>
                  <a:ext cx="97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F243B35F-FA82-FCB0-703F-EF7D11550C4A}"/>
                    </a:ext>
                  </a:extLst>
                </p14:cNvPr>
                <p14:cNvContentPartPr/>
                <p14:nvPr/>
              </p14:nvContentPartPr>
              <p14:xfrm>
                <a:off x="6827760" y="5504503"/>
                <a:ext cx="105840" cy="22140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F243B35F-FA82-FCB0-703F-EF7D11550C4A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6821640" y="5498383"/>
                  <a:ext cx="118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56D99A8-D89B-480F-1CBB-261886DC4D42}"/>
                    </a:ext>
                  </a:extLst>
                </p14:cNvPr>
                <p14:cNvContentPartPr/>
                <p14:nvPr/>
              </p14:nvContentPartPr>
              <p14:xfrm>
                <a:off x="7013880" y="5451583"/>
                <a:ext cx="65880" cy="1544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56D99A8-D89B-480F-1CBB-261886DC4D42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007760" y="5445463"/>
                  <a:ext cx="78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FBAEBA79-F8F7-1F35-E829-EA0F3245B239}"/>
                    </a:ext>
                  </a:extLst>
                </p14:cNvPr>
                <p14:cNvContentPartPr/>
                <p14:nvPr/>
              </p14:nvContentPartPr>
              <p14:xfrm>
                <a:off x="7209000" y="5357983"/>
                <a:ext cx="41400" cy="15732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FBAEBA79-F8F7-1F35-E829-EA0F3245B239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202880" y="5351863"/>
                  <a:ext cx="53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0F72A63-D753-7259-51C7-EE53A9A47119}"/>
                    </a:ext>
                  </a:extLst>
                </p14:cNvPr>
                <p14:cNvContentPartPr/>
                <p14:nvPr/>
              </p14:nvContentPartPr>
              <p14:xfrm>
                <a:off x="7286040" y="5299303"/>
                <a:ext cx="53280" cy="1321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0F72A63-D753-7259-51C7-EE53A9A4711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279920" y="5293183"/>
                  <a:ext cx="65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344EF22-538E-AF80-9020-BD0EFD89058E}"/>
                    </a:ext>
                  </a:extLst>
                </p14:cNvPr>
                <p14:cNvContentPartPr/>
                <p14:nvPr/>
              </p14:nvContentPartPr>
              <p14:xfrm>
                <a:off x="7361280" y="5251063"/>
                <a:ext cx="129600" cy="1202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344EF22-538E-AF80-9020-BD0EFD89058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7355160" y="5244943"/>
                  <a:ext cx="141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2E7AF75A-CF7F-5CB2-9530-B6EE8E49CBA9}"/>
                    </a:ext>
                  </a:extLst>
                </p14:cNvPr>
                <p14:cNvContentPartPr/>
                <p14:nvPr/>
              </p14:nvContentPartPr>
              <p14:xfrm>
                <a:off x="7489800" y="5129743"/>
                <a:ext cx="74160" cy="1414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2E7AF75A-CF7F-5CB2-9530-B6EE8E49CBA9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7483680" y="5123623"/>
                  <a:ext cx="86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CB0B1BF3-A387-3E3B-8AA9-5036D961E1B8}"/>
                    </a:ext>
                  </a:extLst>
                </p14:cNvPr>
                <p14:cNvContentPartPr/>
                <p14:nvPr/>
              </p14:nvContentPartPr>
              <p14:xfrm>
                <a:off x="7522920" y="5172223"/>
                <a:ext cx="86760" cy="3564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CB0B1BF3-A387-3E3B-8AA9-5036D961E1B8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7516800" y="5166103"/>
                  <a:ext cx="99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B837D8B2-B5AB-0677-D8DC-81DDB90815FB}"/>
                    </a:ext>
                  </a:extLst>
                </p14:cNvPr>
                <p14:cNvContentPartPr/>
                <p14:nvPr/>
              </p14:nvContentPartPr>
              <p14:xfrm>
                <a:off x="7270560" y="5285623"/>
                <a:ext cx="381600" cy="35424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B837D8B2-B5AB-0677-D8DC-81DDB90815FB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7264440" y="5279503"/>
                  <a:ext cx="3938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EA2CAC4-DEB8-39F7-96BA-8FF07E082471}"/>
                    </a:ext>
                  </a:extLst>
                </p14:cNvPr>
                <p14:cNvContentPartPr/>
                <p14:nvPr/>
              </p14:nvContentPartPr>
              <p14:xfrm>
                <a:off x="7500960" y="5437183"/>
                <a:ext cx="163080" cy="1152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EA2CAC4-DEB8-39F7-96BA-8FF07E082471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494840" y="5431063"/>
                  <a:ext cx="1753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88A9D324-A8D2-B13A-0E1E-B68E6460316D}"/>
                    </a:ext>
                  </a:extLst>
                </p14:cNvPr>
                <p14:cNvContentPartPr/>
                <p14:nvPr/>
              </p14:nvContentPartPr>
              <p14:xfrm>
                <a:off x="7723440" y="5180863"/>
                <a:ext cx="111600" cy="1191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88A9D324-A8D2-B13A-0E1E-B68E6460316D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717320" y="5174743"/>
                  <a:ext cx="123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E794090-A537-481D-7851-73AE52F88868}"/>
                    </a:ext>
                  </a:extLst>
                </p14:cNvPr>
                <p14:cNvContentPartPr/>
                <p14:nvPr/>
              </p14:nvContentPartPr>
              <p14:xfrm>
                <a:off x="7839000" y="4994383"/>
                <a:ext cx="154080" cy="1944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E794090-A537-481D-7851-73AE52F8886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832880" y="4988263"/>
                  <a:ext cx="166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15D1F08-98C7-F4BA-8B2C-386BFCAC1603}"/>
                    </a:ext>
                  </a:extLst>
                </p14:cNvPr>
                <p14:cNvContentPartPr/>
                <p14:nvPr/>
              </p14:nvContentPartPr>
              <p14:xfrm>
                <a:off x="8016840" y="4914823"/>
                <a:ext cx="122400" cy="1497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15D1F08-98C7-F4BA-8B2C-386BFCAC1603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8010720" y="4908703"/>
                  <a:ext cx="1346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B4E27051-302E-9B4A-BA9D-7FB83EDBD6F5}"/>
                    </a:ext>
                  </a:extLst>
                </p14:cNvPr>
                <p14:cNvContentPartPr/>
                <p14:nvPr/>
              </p14:nvContentPartPr>
              <p14:xfrm>
                <a:off x="6754320" y="6294703"/>
                <a:ext cx="119160" cy="867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B4E27051-302E-9B4A-BA9D-7FB83EDBD6F5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748200" y="6288583"/>
                  <a:ext cx="131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EC61562-CF02-5B2B-5603-981ED25F150C}"/>
                    </a:ext>
                  </a:extLst>
                </p14:cNvPr>
                <p14:cNvContentPartPr/>
                <p14:nvPr/>
              </p14:nvContentPartPr>
              <p14:xfrm>
                <a:off x="6782760" y="6351223"/>
                <a:ext cx="123480" cy="702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EC61562-CF02-5B2B-5603-981ED25F150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776640" y="6345103"/>
                  <a:ext cx="135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4AAFA0AD-9EEB-A646-1E84-1EC5C6E19B2D}"/>
                    </a:ext>
                  </a:extLst>
                </p14:cNvPr>
                <p14:cNvContentPartPr/>
                <p14:nvPr/>
              </p14:nvContentPartPr>
              <p14:xfrm>
                <a:off x="6980760" y="6085543"/>
                <a:ext cx="84960" cy="2394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4AAFA0AD-9EEB-A646-1E84-1EC5C6E19B2D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6974640" y="6079423"/>
                  <a:ext cx="972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01DAF091-C59F-1D77-0BBE-17DE15D611D4}"/>
                    </a:ext>
                  </a:extLst>
                </p14:cNvPr>
                <p14:cNvContentPartPr/>
                <p14:nvPr/>
              </p14:nvContentPartPr>
              <p14:xfrm>
                <a:off x="7086240" y="6091663"/>
                <a:ext cx="109080" cy="1522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01DAF091-C59F-1D77-0BBE-17DE15D611D4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080120" y="6085543"/>
                  <a:ext cx="121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62FDCCBA-66D7-B927-B266-0D0B6499B4AB}"/>
                    </a:ext>
                  </a:extLst>
                </p14:cNvPr>
                <p14:cNvContentPartPr/>
                <p14:nvPr/>
              </p14:nvContentPartPr>
              <p14:xfrm>
                <a:off x="7275240" y="6075463"/>
                <a:ext cx="52920" cy="457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62FDCCBA-66D7-B927-B266-0D0B6499B4AB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269120" y="6069343"/>
                  <a:ext cx="65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4368BCB-22D9-68CD-A925-1AB40BA2A649}"/>
                    </a:ext>
                  </a:extLst>
                </p14:cNvPr>
                <p14:cNvContentPartPr/>
                <p14:nvPr/>
              </p14:nvContentPartPr>
              <p14:xfrm>
                <a:off x="7419960" y="5881783"/>
                <a:ext cx="91440" cy="1152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4368BCB-22D9-68CD-A925-1AB40BA2A649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413840" y="5875663"/>
                  <a:ext cx="103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45F71E32-AA89-E8A2-2C77-D9354A904B12}"/>
                    </a:ext>
                  </a:extLst>
                </p14:cNvPr>
                <p14:cNvContentPartPr/>
                <p14:nvPr/>
              </p14:nvContentPartPr>
              <p14:xfrm>
                <a:off x="7522560" y="5845783"/>
                <a:ext cx="42480" cy="896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45F71E32-AA89-E8A2-2C77-D9354A904B12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516440" y="5839663"/>
                  <a:ext cx="54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8049B8D9-AB4A-CC2B-983F-EC3D36853BB1}"/>
                    </a:ext>
                  </a:extLst>
                </p14:cNvPr>
                <p14:cNvContentPartPr/>
                <p14:nvPr/>
              </p14:nvContentPartPr>
              <p14:xfrm>
                <a:off x="7576920" y="5818783"/>
                <a:ext cx="120600" cy="1008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8049B8D9-AB4A-CC2B-983F-EC3D36853BB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7570800" y="5812663"/>
                  <a:ext cx="132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80509E32-3C28-6B9E-F13F-BCDAC91D579F}"/>
                    </a:ext>
                  </a:extLst>
                </p14:cNvPr>
                <p14:cNvContentPartPr/>
                <p14:nvPr/>
              </p14:nvContentPartPr>
              <p14:xfrm>
                <a:off x="7689960" y="5704303"/>
                <a:ext cx="87480" cy="12996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80509E32-3C28-6B9E-F13F-BCDAC91D579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683840" y="5698183"/>
                  <a:ext cx="99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B7FB6336-982E-5017-FE2C-CB324195516D}"/>
                    </a:ext>
                  </a:extLst>
                </p14:cNvPr>
                <p14:cNvContentPartPr/>
                <p14:nvPr/>
              </p14:nvContentPartPr>
              <p14:xfrm>
                <a:off x="7489440" y="5846863"/>
                <a:ext cx="315720" cy="24804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B7FB6336-982E-5017-FE2C-CB324195516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483320" y="5840743"/>
                  <a:ext cx="3279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9DA5E3C-28CD-7D4D-4B0C-1F91B4376ACB}"/>
                    </a:ext>
                  </a:extLst>
                </p14:cNvPr>
                <p14:cNvContentPartPr/>
                <p14:nvPr/>
              </p14:nvContentPartPr>
              <p14:xfrm>
                <a:off x="7553160" y="6041623"/>
                <a:ext cx="174600" cy="1548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9DA5E3C-28CD-7D4D-4B0C-1F91B4376ACB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547040" y="6035503"/>
                  <a:ext cx="186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75402F4C-7F1A-5167-55B3-50A9E76C932E}"/>
                    </a:ext>
                  </a:extLst>
                </p14:cNvPr>
                <p14:cNvContentPartPr/>
                <p14:nvPr/>
              </p14:nvContentPartPr>
              <p14:xfrm>
                <a:off x="7740360" y="5994463"/>
                <a:ext cx="74880" cy="936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75402F4C-7F1A-5167-55B3-50A9E76C932E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734240" y="5988343"/>
                  <a:ext cx="871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80E10A38-9200-4188-CBAE-25693FF124D7}"/>
                    </a:ext>
                  </a:extLst>
                </p14:cNvPr>
                <p14:cNvContentPartPr/>
                <p14:nvPr/>
              </p14:nvContentPartPr>
              <p14:xfrm>
                <a:off x="7852680" y="5692063"/>
                <a:ext cx="117000" cy="1450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80E10A38-9200-4188-CBAE-25693FF124D7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846560" y="5685943"/>
                  <a:ext cx="129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EC7E635-A061-61FE-89E6-2DBAD64EA241}"/>
                    </a:ext>
                  </a:extLst>
                </p14:cNvPr>
                <p14:cNvContentPartPr/>
                <p14:nvPr/>
              </p14:nvContentPartPr>
              <p14:xfrm>
                <a:off x="7997040" y="5456623"/>
                <a:ext cx="180360" cy="2412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EC7E635-A061-61FE-89E6-2DBAD64EA24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990920" y="5450503"/>
                  <a:ext cx="1926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F6C7899-892F-2ABC-841D-ACFB62205D0C}"/>
                    </a:ext>
                  </a:extLst>
                </p14:cNvPr>
                <p14:cNvContentPartPr/>
                <p14:nvPr/>
              </p14:nvContentPartPr>
              <p14:xfrm>
                <a:off x="8192520" y="5387143"/>
                <a:ext cx="137160" cy="19944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F6C7899-892F-2ABC-841D-ACFB62205D0C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8186400" y="5381023"/>
                  <a:ext cx="14940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2" name="Gruppieren 471">
            <a:extLst>
              <a:ext uri="{FF2B5EF4-FFF2-40B4-BE49-F238E27FC236}">
                <a16:creationId xmlns:a16="http://schemas.microsoft.com/office/drawing/2014/main" id="{FC56C7BF-6686-12B4-9F8C-532062DFB0EF}"/>
              </a:ext>
            </a:extLst>
          </p:cNvPr>
          <p:cNvGrpSpPr/>
          <p:nvPr/>
        </p:nvGrpSpPr>
        <p:grpSpPr>
          <a:xfrm>
            <a:off x="9750600" y="3489943"/>
            <a:ext cx="512640" cy="759960"/>
            <a:chOff x="9750600" y="3489943"/>
            <a:chExt cx="512640" cy="75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50B3CB4D-9735-5914-C097-9E1A83476313}"/>
                    </a:ext>
                  </a:extLst>
                </p14:cNvPr>
                <p14:cNvContentPartPr/>
                <p14:nvPr/>
              </p14:nvContentPartPr>
              <p14:xfrm>
                <a:off x="9871200" y="3917623"/>
                <a:ext cx="18000" cy="1796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50B3CB4D-9735-5914-C097-9E1A83476313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865080" y="3911503"/>
                  <a:ext cx="30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67C1E6C-C3C3-3B76-D370-101B63DB0499}"/>
                    </a:ext>
                  </a:extLst>
                </p14:cNvPr>
                <p14:cNvContentPartPr/>
                <p14:nvPr/>
              </p14:nvContentPartPr>
              <p14:xfrm>
                <a:off x="9750600" y="4136143"/>
                <a:ext cx="102960" cy="889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67C1E6C-C3C3-3B76-D370-101B63DB049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744480" y="4130023"/>
                  <a:ext cx="1152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38720331-CB7D-C940-69A8-28665F04F475}"/>
                    </a:ext>
                  </a:extLst>
                </p14:cNvPr>
                <p14:cNvContentPartPr/>
                <p14:nvPr/>
              </p14:nvContentPartPr>
              <p14:xfrm>
                <a:off x="9892440" y="4155223"/>
                <a:ext cx="59040" cy="9072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38720331-CB7D-C940-69A8-28665F04F475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886320" y="4149103"/>
                  <a:ext cx="71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897DF20B-92DF-0642-B473-1672AD020196}"/>
                    </a:ext>
                  </a:extLst>
                </p14:cNvPr>
                <p14:cNvContentPartPr/>
                <p14:nvPr/>
              </p14:nvContentPartPr>
              <p14:xfrm>
                <a:off x="9894960" y="4119583"/>
                <a:ext cx="119880" cy="219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897DF20B-92DF-0642-B473-1672AD020196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9888840" y="4113463"/>
                  <a:ext cx="132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E90DE2D9-2214-1532-4A22-7175E80E6EB8}"/>
                    </a:ext>
                  </a:extLst>
                </p14:cNvPr>
                <p14:cNvContentPartPr/>
                <p14:nvPr/>
              </p14:nvContentPartPr>
              <p14:xfrm>
                <a:off x="10109880" y="3489943"/>
                <a:ext cx="7560" cy="1695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E90DE2D9-2214-1532-4A22-7175E80E6EB8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103760" y="3483823"/>
                  <a:ext cx="19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BAE49133-6174-12AD-C2D2-856EA9E5C86E}"/>
                    </a:ext>
                  </a:extLst>
                </p14:cNvPr>
                <p14:cNvContentPartPr/>
                <p14:nvPr/>
              </p14:nvContentPartPr>
              <p14:xfrm>
                <a:off x="10117800" y="3748423"/>
                <a:ext cx="4320" cy="21204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BAE49133-6174-12AD-C2D2-856EA9E5C86E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111680" y="3742303"/>
                  <a:ext cx="165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49406129-D8F9-2D43-DB54-418A47E0749C}"/>
                    </a:ext>
                  </a:extLst>
                </p14:cNvPr>
                <p14:cNvContentPartPr/>
                <p14:nvPr/>
              </p14:nvContentPartPr>
              <p14:xfrm>
                <a:off x="10082520" y="4079623"/>
                <a:ext cx="60840" cy="1702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49406129-D8F9-2D43-DB54-418A47E0749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076400" y="4073503"/>
                  <a:ext cx="73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1CC6F971-CF53-8880-32A2-CA49E8BA8AF4}"/>
                    </a:ext>
                  </a:extLst>
                </p14:cNvPr>
                <p14:cNvContentPartPr/>
                <p14:nvPr/>
              </p14:nvContentPartPr>
              <p14:xfrm>
                <a:off x="10158480" y="4073503"/>
                <a:ext cx="104760" cy="16884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1CC6F971-CF53-8880-32A2-CA49E8BA8AF4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152360" y="4067383"/>
                  <a:ext cx="11700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FA5B28A-4A1B-006C-CE74-B2B4035171CC}"/>
                  </a:ext>
                </a:extLst>
              </p14:cNvPr>
              <p14:cNvContentPartPr/>
              <p14:nvPr/>
            </p14:nvContentPartPr>
            <p14:xfrm>
              <a:off x="1280520" y="3794297"/>
              <a:ext cx="2520" cy="19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FA5B28A-4A1B-006C-CE74-B2B4035171CC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1274400" y="3788177"/>
                <a:ext cx="147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41F70B9-0F65-F0EA-90C7-65682EBCF892}"/>
                  </a:ext>
                </a:extLst>
              </p14:cNvPr>
              <p14:cNvContentPartPr/>
              <p14:nvPr/>
            </p14:nvContentPartPr>
            <p14:xfrm>
              <a:off x="281160" y="2525657"/>
              <a:ext cx="425880" cy="6152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41F70B9-0F65-F0EA-90C7-65682EBCF892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275040" y="2519537"/>
                <a:ext cx="43812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5311822-D81F-160B-F3EF-F1948B924B45}"/>
                  </a:ext>
                </a:extLst>
              </p14:cNvPr>
              <p14:cNvContentPartPr/>
              <p14:nvPr/>
            </p14:nvContentPartPr>
            <p14:xfrm>
              <a:off x="3880440" y="2529257"/>
              <a:ext cx="803520" cy="5234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5311822-D81F-160B-F3EF-F1948B924B45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3874320" y="2523137"/>
                <a:ext cx="81576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C1D86FF2-BA7D-1F7F-54DF-2203A4E04D7F}"/>
                  </a:ext>
                </a:extLst>
              </p14:cNvPr>
              <p14:cNvContentPartPr/>
              <p14:nvPr/>
            </p14:nvContentPartPr>
            <p14:xfrm>
              <a:off x="209880" y="5642897"/>
              <a:ext cx="366480" cy="867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C1D86FF2-BA7D-1F7F-54DF-2203A4E04D7F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203760" y="5636777"/>
                <a:ext cx="3787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581A93E-97B6-448A-AF28-CB772B0D4562}"/>
                  </a:ext>
                </a:extLst>
              </p14:cNvPr>
              <p14:cNvContentPartPr/>
              <p14:nvPr/>
            </p14:nvContentPartPr>
            <p14:xfrm>
              <a:off x="4964400" y="1115897"/>
              <a:ext cx="314640" cy="5184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581A93E-97B6-448A-AF28-CB772B0D4562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4958280" y="1109777"/>
                <a:ext cx="32688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916A09D8-AEC7-E6E5-613D-0B2C13E05124}"/>
              </a:ext>
            </a:extLst>
          </p:cNvPr>
          <p:cNvGrpSpPr/>
          <p:nvPr/>
        </p:nvGrpSpPr>
        <p:grpSpPr>
          <a:xfrm>
            <a:off x="3854880" y="4440137"/>
            <a:ext cx="1136160" cy="588240"/>
            <a:chOff x="3854880" y="4440137"/>
            <a:chExt cx="1136160" cy="58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4A31E9A-8656-60BF-F5A5-AC0307C1F6DE}"/>
                    </a:ext>
                  </a:extLst>
                </p14:cNvPr>
                <p14:cNvContentPartPr/>
                <p14:nvPr/>
              </p14:nvContentPartPr>
              <p14:xfrm>
                <a:off x="3854880" y="4840097"/>
                <a:ext cx="110520" cy="1882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4A31E9A-8656-60BF-F5A5-AC0307C1F6DE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3848760" y="4833977"/>
                  <a:ext cx="1227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D0836EB-E379-7B58-474F-B3827C6C1344}"/>
                    </a:ext>
                  </a:extLst>
                </p14:cNvPr>
                <p14:cNvContentPartPr/>
                <p14:nvPr/>
              </p14:nvContentPartPr>
              <p14:xfrm>
                <a:off x="4040280" y="4791137"/>
                <a:ext cx="102600" cy="1724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D0836EB-E379-7B58-474F-B3827C6C1344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4034160" y="4785017"/>
                  <a:ext cx="114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D53C490-14F3-14EC-CE1D-CBF2186E5836}"/>
                    </a:ext>
                  </a:extLst>
                </p14:cNvPr>
                <p14:cNvContentPartPr/>
                <p14:nvPr/>
              </p14:nvContentPartPr>
              <p14:xfrm>
                <a:off x="4304520" y="4747217"/>
                <a:ext cx="51840" cy="126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D53C490-14F3-14EC-CE1D-CBF2186E5836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298400" y="4741097"/>
                  <a:ext cx="64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2104C33-B3C8-899C-38CA-2A6D6B816013}"/>
                    </a:ext>
                  </a:extLst>
                </p14:cNvPr>
                <p14:cNvContentPartPr/>
                <p14:nvPr/>
              </p14:nvContentPartPr>
              <p14:xfrm>
                <a:off x="4260240" y="4637777"/>
                <a:ext cx="202680" cy="20376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2104C33-B3C8-899C-38CA-2A6D6B816013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254120" y="4631657"/>
                  <a:ext cx="214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4A2AA9E-F328-81B6-47BC-CBE8E6F200D7}"/>
                    </a:ext>
                  </a:extLst>
                </p14:cNvPr>
                <p14:cNvContentPartPr/>
                <p14:nvPr/>
              </p14:nvContentPartPr>
              <p14:xfrm>
                <a:off x="4451040" y="4635977"/>
                <a:ext cx="117720" cy="1800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4A2AA9E-F328-81B6-47BC-CBE8E6F200D7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444920" y="4629857"/>
                  <a:ext cx="129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03DF7E2-0687-51B3-5DC7-E4517763AFD4}"/>
                    </a:ext>
                  </a:extLst>
                </p14:cNvPr>
                <p14:cNvContentPartPr/>
                <p14:nvPr/>
              </p14:nvContentPartPr>
              <p14:xfrm>
                <a:off x="4552560" y="4531937"/>
                <a:ext cx="138600" cy="186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03DF7E2-0687-51B3-5DC7-E4517763AFD4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4546440" y="4525817"/>
                  <a:ext cx="150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137BD0B-FE1D-04AD-5CA6-F14A515A3058}"/>
                    </a:ext>
                  </a:extLst>
                </p14:cNvPr>
                <p14:cNvContentPartPr/>
                <p14:nvPr/>
              </p14:nvContentPartPr>
              <p14:xfrm>
                <a:off x="4694760" y="4461737"/>
                <a:ext cx="181080" cy="2188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137BD0B-FE1D-04AD-5CA6-F14A515A3058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4688640" y="4455617"/>
                  <a:ext cx="193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7093335-37F8-E634-D0D0-8D6E31558D36}"/>
                    </a:ext>
                  </a:extLst>
                </p14:cNvPr>
                <p14:cNvContentPartPr/>
                <p14:nvPr/>
              </p14:nvContentPartPr>
              <p14:xfrm>
                <a:off x="4877640" y="4440137"/>
                <a:ext cx="113400" cy="1764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7093335-37F8-E634-D0D0-8D6E31558D36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4871520" y="4434017"/>
                  <a:ext cx="12564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3" name="Gruppieren 472">
            <a:extLst>
              <a:ext uri="{FF2B5EF4-FFF2-40B4-BE49-F238E27FC236}">
                <a16:creationId xmlns:a16="http://schemas.microsoft.com/office/drawing/2014/main" id="{0C60AB94-0356-DC3C-BF72-1C10B2E6476A}"/>
              </a:ext>
            </a:extLst>
          </p:cNvPr>
          <p:cNvGrpSpPr/>
          <p:nvPr/>
        </p:nvGrpSpPr>
        <p:grpSpPr>
          <a:xfrm>
            <a:off x="3475080" y="5268497"/>
            <a:ext cx="242640" cy="158400"/>
            <a:chOff x="3475080" y="5268497"/>
            <a:chExt cx="24264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FD693011-FE8D-8E3A-09A1-CC7070231FEA}"/>
                    </a:ext>
                  </a:extLst>
                </p14:cNvPr>
                <p14:cNvContentPartPr/>
                <p14:nvPr/>
              </p14:nvContentPartPr>
              <p14:xfrm>
                <a:off x="3475080" y="5286497"/>
                <a:ext cx="74880" cy="14040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FD693011-FE8D-8E3A-09A1-CC7070231FEA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3468960" y="5280377"/>
                  <a:ext cx="87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19C8C63F-5C65-0B76-AC73-630DC76C61F8}"/>
                    </a:ext>
                  </a:extLst>
                </p14:cNvPr>
                <p14:cNvContentPartPr/>
                <p14:nvPr/>
              </p14:nvContentPartPr>
              <p14:xfrm>
                <a:off x="3632040" y="5268497"/>
                <a:ext cx="85680" cy="1317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19C8C63F-5C65-0B76-AC73-630DC76C61F8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3625920" y="5262377"/>
                  <a:ext cx="9792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6" name="Gruppieren 475">
            <a:extLst>
              <a:ext uri="{FF2B5EF4-FFF2-40B4-BE49-F238E27FC236}">
                <a16:creationId xmlns:a16="http://schemas.microsoft.com/office/drawing/2014/main" id="{E7B4315A-4073-3ACD-EA4A-AC99E1E2927B}"/>
              </a:ext>
            </a:extLst>
          </p:cNvPr>
          <p:cNvGrpSpPr/>
          <p:nvPr/>
        </p:nvGrpSpPr>
        <p:grpSpPr>
          <a:xfrm>
            <a:off x="3612240" y="6164537"/>
            <a:ext cx="299520" cy="316080"/>
            <a:chOff x="3612240" y="6164537"/>
            <a:chExt cx="29952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C6A6BEB4-24EF-C28E-5142-BE78A7967161}"/>
                    </a:ext>
                  </a:extLst>
                </p14:cNvPr>
                <p14:cNvContentPartPr/>
                <p14:nvPr/>
              </p14:nvContentPartPr>
              <p14:xfrm>
                <a:off x="3612240" y="6200537"/>
                <a:ext cx="145440" cy="2800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C6A6BEB4-24EF-C28E-5142-BE78A7967161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3606120" y="6194417"/>
                  <a:ext cx="1576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8982E8AF-5B01-D649-9E7A-F8E1F010F086}"/>
                    </a:ext>
                  </a:extLst>
                </p14:cNvPr>
                <p14:cNvContentPartPr/>
                <p14:nvPr/>
              </p14:nvContentPartPr>
              <p14:xfrm>
                <a:off x="3803400" y="6164537"/>
                <a:ext cx="108360" cy="2365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8982E8AF-5B01-D649-9E7A-F8E1F010F086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3797280" y="6158417"/>
                  <a:ext cx="12060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601EF327-C445-B086-2C6C-25AD563CC1C1}"/>
              </a:ext>
            </a:extLst>
          </p:cNvPr>
          <p:cNvGrpSpPr/>
          <p:nvPr/>
        </p:nvGrpSpPr>
        <p:grpSpPr>
          <a:xfrm>
            <a:off x="5506560" y="5244377"/>
            <a:ext cx="390600" cy="746280"/>
            <a:chOff x="5506560" y="5244377"/>
            <a:chExt cx="390600" cy="74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BDC893F6-942E-062D-DFC2-0CFC94453AB9}"/>
                    </a:ext>
                  </a:extLst>
                </p14:cNvPr>
                <p14:cNvContentPartPr/>
                <p14:nvPr/>
              </p14:nvContentPartPr>
              <p14:xfrm>
                <a:off x="5658120" y="5311697"/>
                <a:ext cx="148320" cy="2368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BDC893F6-942E-062D-DFC2-0CFC94453AB9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652000" y="5305577"/>
                  <a:ext cx="16056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1EBEE81D-6929-1556-0802-EC52A0907D91}"/>
                    </a:ext>
                  </a:extLst>
                </p14:cNvPr>
                <p14:cNvContentPartPr/>
                <p14:nvPr/>
              </p14:nvContentPartPr>
              <p14:xfrm>
                <a:off x="5830560" y="5244377"/>
                <a:ext cx="66600" cy="1616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1EBEE81D-6929-1556-0802-EC52A0907D91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824440" y="5238257"/>
                  <a:ext cx="78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8F7CCFDD-7A7A-38E8-4B18-3C66A9BE7338}"/>
                    </a:ext>
                  </a:extLst>
                </p14:cNvPr>
                <p14:cNvContentPartPr/>
                <p14:nvPr/>
              </p14:nvContentPartPr>
              <p14:xfrm>
                <a:off x="5506560" y="5721017"/>
                <a:ext cx="109080" cy="2696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8F7CCFDD-7A7A-38E8-4B18-3C66A9BE7338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5500440" y="5714897"/>
                  <a:ext cx="121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737EA796-07D0-4656-F666-2F4CB579EFBD}"/>
                    </a:ext>
                  </a:extLst>
                </p14:cNvPr>
                <p14:cNvContentPartPr/>
                <p14:nvPr/>
              </p14:nvContentPartPr>
              <p14:xfrm>
                <a:off x="5730480" y="5685737"/>
                <a:ext cx="34200" cy="1724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737EA796-07D0-4656-F666-2F4CB579EFBD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5724360" y="5679617"/>
                  <a:ext cx="464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81B26082-47CE-B214-9EA5-DF749C187301}"/>
                    </a:ext>
                  </a:extLst>
                </p14:cNvPr>
                <p14:cNvContentPartPr/>
                <p14:nvPr/>
              </p14:nvContentPartPr>
              <p14:xfrm>
                <a:off x="5609880" y="5600417"/>
                <a:ext cx="263520" cy="20160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81B26082-47CE-B214-9EA5-DF749C187301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5603760" y="5594297"/>
                  <a:ext cx="27576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58482E94-F846-9F2A-F6F4-75B3D36079DD}"/>
              </a:ext>
            </a:extLst>
          </p:cNvPr>
          <p:cNvGrpSpPr/>
          <p:nvPr/>
        </p:nvGrpSpPr>
        <p:grpSpPr>
          <a:xfrm>
            <a:off x="10010520" y="2685497"/>
            <a:ext cx="1051920" cy="1506960"/>
            <a:chOff x="10010520" y="2685497"/>
            <a:chExt cx="1051920" cy="150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8731E049-865B-498F-3048-DD67760A51B7}"/>
                    </a:ext>
                  </a:extLst>
                </p14:cNvPr>
                <p14:cNvContentPartPr/>
                <p14:nvPr/>
              </p14:nvContentPartPr>
              <p14:xfrm>
                <a:off x="10744560" y="2749217"/>
                <a:ext cx="73440" cy="21348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8731E049-865B-498F-3048-DD67760A51B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10738440" y="2743097"/>
                  <a:ext cx="85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8A449A9B-1E1F-4044-F5EC-8F0820060F6E}"/>
                    </a:ext>
                  </a:extLst>
                </p14:cNvPr>
                <p14:cNvContentPartPr/>
                <p14:nvPr/>
              </p14:nvContentPartPr>
              <p14:xfrm>
                <a:off x="10882080" y="2722577"/>
                <a:ext cx="140400" cy="2012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8A449A9B-1E1F-4044-F5EC-8F0820060F6E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10875960" y="2716457"/>
                  <a:ext cx="152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4B4BE5D6-CBAE-089F-3082-76674DC03581}"/>
                    </a:ext>
                  </a:extLst>
                </p14:cNvPr>
                <p14:cNvContentPartPr/>
                <p14:nvPr/>
              </p14:nvContentPartPr>
              <p14:xfrm>
                <a:off x="11052720" y="2685497"/>
                <a:ext cx="9720" cy="13608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4B4BE5D6-CBAE-089F-3082-76674DC03581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1046600" y="2679377"/>
                  <a:ext cx="21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D33584FE-60C2-51E8-B6CF-3DDAC54E6B90}"/>
                    </a:ext>
                  </a:extLst>
                </p14:cNvPr>
                <p14:cNvContentPartPr/>
                <p14:nvPr/>
              </p14:nvContentPartPr>
              <p14:xfrm>
                <a:off x="10058040" y="3920657"/>
                <a:ext cx="20160" cy="11952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D33584FE-60C2-51E8-B6CF-3DDAC54E6B90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0051920" y="3914537"/>
                  <a:ext cx="32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414160BD-7E9D-DB21-E0CA-E1A135B2B965}"/>
                    </a:ext>
                  </a:extLst>
                </p14:cNvPr>
                <p14:cNvContentPartPr/>
                <p14:nvPr/>
              </p14:nvContentPartPr>
              <p14:xfrm>
                <a:off x="10010520" y="4035497"/>
                <a:ext cx="52200" cy="1134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414160BD-7E9D-DB21-E0CA-E1A135B2B965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0004400" y="4029377"/>
                  <a:ext cx="64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2FAED4B9-BBA8-D839-46CF-28CC8A7B2FEA}"/>
                    </a:ext>
                  </a:extLst>
                </p14:cNvPr>
                <p14:cNvContentPartPr/>
                <p14:nvPr/>
              </p14:nvContentPartPr>
              <p14:xfrm>
                <a:off x="10067760" y="4073297"/>
                <a:ext cx="25200" cy="8388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2FAED4B9-BBA8-D839-46CF-28CC8A7B2FEA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0061640" y="4067177"/>
                  <a:ext cx="374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2D3B44B2-ECBB-1E46-0AF1-02360B9C9947}"/>
                    </a:ext>
                  </a:extLst>
                </p14:cNvPr>
                <p14:cNvContentPartPr/>
                <p14:nvPr/>
              </p14:nvContentPartPr>
              <p14:xfrm>
                <a:off x="10076040" y="2851457"/>
                <a:ext cx="540360" cy="117720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2D3B44B2-ECBB-1E46-0AF1-02360B9C9947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0069920" y="2845337"/>
                  <a:ext cx="552600" cy="11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6E5AF0FC-5578-5AF2-84CD-ED0357D57BAE}"/>
                    </a:ext>
                  </a:extLst>
                </p14:cNvPr>
                <p14:cNvContentPartPr/>
                <p14:nvPr/>
              </p14:nvContentPartPr>
              <p14:xfrm>
                <a:off x="10298160" y="3601697"/>
                <a:ext cx="12960" cy="11916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6E5AF0FC-5578-5AF2-84CD-ED0357D57BA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0292040" y="3595577"/>
                  <a:ext cx="25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D2AC55D9-5FFB-F730-A38B-461B6AF8692C}"/>
                    </a:ext>
                  </a:extLst>
                </p14:cNvPr>
                <p14:cNvContentPartPr/>
                <p14:nvPr/>
              </p14:nvContentPartPr>
              <p14:xfrm>
                <a:off x="10308960" y="3829217"/>
                <a:ext cx="12960" cy="15048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D2AC55D9-5FFB-F730-A38B-461B6AF8692C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0302840" y="3823097"/>
                  <a:ext cx="252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0EB3131-3267-F32C-E641-FED6319CE6E4}"/>
                    </a:ext>
                  </a:extLst>
                </p14:cNvPr>
                <p14:cNvContentPartPr/>
                <p14:nvPr/>
              </p14:nvContentPartPr>
              <p14:xfrm>
                <a:off x="10338480" y="4058537"/>
                <a:ext cx="50760" cy="13392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0EB3131-3267-F32C-E641-FED6319CE6E4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0332360" y="4052417"/>
                  <a:ext cx="630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E613087E-FF9E-6FC6-0566-7844954524DB}"/>
                    </a:ext>
                  </a:extLst>
                </p14:cNvPr>
                <p14:cNvContentPartPr/>
                <p14:nvPr/>
              </p14:nvContentPartPr>
              <p14:xfrm>
                <a:off x="10460880" y="4067897"/>
                <a:ext cx="69120" cy="10512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E613087E-FF9E-6FC6-0566-7844954524DB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0454760" y="4061777"/>
                  <a:ext cx="813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D8134A96-7167-39DF-2F6F-17D6EEEBE113}"/>
                    </a:ext>
                  </a:extLst>
                </p14:cNvPr>
                <p14:cNvContentPartPr/>
                <p14:nvPr/>
              </p14:nvContentPartPr>
              <p14:xfrm>
                <a:off x="10175400" y="3613217"/>
                <a:ext cx="90000" cy="111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D8134A96-7167-39DF-2F6F-17D6EEEBE113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0169280" y="3607097"/>
                  <a:ext cx="10224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8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780063A6-CFC7-4B2A-C67C-09002CF261F5}"/>
                  </a:ext>
                </a:extLst>
              </p14:cNvPr>
              <p14:cNvContentPartPr/>
              <p14:nvPr/>
            </p14:nvContentPartPr>
            <p14:xfrm>
              <a:off x="9280440" y="3695297"/>
              <a:ext cx="365760" cy="2700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780063A6-CFC7-4B2A-C67C-09002CF261F5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9274320" y="3689177"/>
                <a:ext cx="37800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A94B70E-14E3-B11A-5F0D-38B995BBB8BB}"/>
              </a:ext>
            </a:extLst>
          </p:cNvPr>
          <p:cNvGrpSpPr/>
          <p:nvPr/>
        </p:nvGrpSpPr>
        <p:grpSpPr>
          <a:xfrm>
            <a:off x="8888040" y="3753617"/>
            <a:ext cx="257400" cy="178560"/>
            <a:chOff x="8888040" y="3753617"/>
            <a:chExt cx="257400" cy="1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C739EF4-2C20-8DD0-83F7-A8FE8EBEC53B}"/>
                    </a:ext>
                  </a:extLst>
                </p14:cNvPr>
                <p14:cNvContentPartPr/>
                <p14:nvPr/>
              </p14:nvContentPartPr>
              <p14:xfrm>
                <a:off x="8888040" y="3753617"/>
                <a:ext cx="89640" cy="1674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C739EF4-2C20-8DD0-83F7-A8FE8EBEC53B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8881920" y="3747497"/>
                  <a:ext cx="1018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193FE7F8-D7C8-A940-F5EF-638EDCC9C00A}"/>
                    </a:ext>
                  </a:extLst>
                </p14:cNvPr>
                <p14:cNvContentPartPr/>
                <p14:nvPr/>
              </p14:nvContentPartPr>
              <p14:xfrm>
                <a:off x="8948160" y="3760097"/>
                <a:ext cx="126360" cy="165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193FE7F8-D7C8-A940-F5EF-638EDCC9C00A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8942040" y="3753977"/>
                  <a:ext cx="138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D78552F-8630-3324-34EB-AAEC26177E2B}"/>
                    </a:ext>
                  </a:extLst>
                </p14:cNvPr>
                <p14:cNvContentPartPr/>
                <p14:nvPr/>
              </p14:nvContentPartPr>
              <p14:xfrm>
                <a:off x="9097200" y="3844337"/>
                <a:ext cx="48240" cy="87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D78552F-8630-3324-34EB-AAEC26177E2B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9091080" y="3838217"/>
                  <a:ext cx="6048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uppieren 193">
            <a:extLst>
              <a:ext uri="{FF2B5EF4-FFF2-40B4-BE49-F238E27FC236}">
                <a16:creationId xmlns:a16="http://schemas.microsoft.com/office/drawing/2014/main" id="{198A58D9-FAF8-BA87-6128-C96DE021591C}"/>
              </a:ext>
            </a:extLst>
          </p:cNvPr>
          <p:cNvGrpSpPr/>
          <p:nvPr/>
        </p:nvGrpSpPr>
        <p:grpSpPr>
          <a:xfrm>
            <a:off x="6167880" y="2735177"/>
            <a:ext cx="2348280" cy="3283200"/>
            <a:chOff x="6167880" y="2735177"/>
            <a:chExt cx="2348280" cy="328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08917792-996A-7D3B-A58D-1CCD1BD6D9F4}"/>
                    </a:ext>
                  </a:extLst>
                </p14:cNvPr>
                <p14:cNvContentPartPr/>
                <p14:nvPr/>
              </p14:nvContentPartPr>
              <p14:xfrm>
                <a:off x="6299640" y="4180217"/>
                <a:ext cx="81720" cy="1803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08917792-996A-7D3B-A58D-1CCD1BD6D9F4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293520" y="4174097"/>
                  <a:ext cx="93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39C7A45-D294-231B-7279-8CC238D58D98}"/>
                    </a:ext>
                  </a:extLst>
                </p14:cNvPr>
                <p14:cNvContentPartPr/>
                <p14:nvPr/>
              </p14:nvContentPartPr>
              <p14:xfrm>
                <a:off x="6456240" y="4108937"/>
                <a:ext cx="94680" cy="1641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39C7A45-D294-231B-7279-8CC238D58D98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450120" y="4102817"/>
                  <a:ext cx="106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D5DEEDA8-001F-B414-803E-A1A65F2F2E2E}"/>
                    </a:ext>
                  </a:extLst>
                </p14:cNvPr>
                <p14:cNvContentPartPr/>
                <p14:nvPr/>
              </p14:nvContentPartPr>
              <p14:xfrm>
                <a:off x="6600960" y="5452457"/>
                <a:ext cx="163080" cy="14040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D5DEEDA8-001F-B414-803E-A1A65F2F2E2E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594840" y="5446337"/>
                  <a:ext cx="175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6B2D5738-C5B7-A4BA-87F2-86DAC03C0FA3}"/>
                    </a:ext>
                  </a:extLst>
                </p14:cNvPr>
                <p14:cNvContentPartPr/>
                <p14:nvPr/>
              </p14:nvContentPartPr>
              <p14:xfrm>
                <a:off x="6814080" y="5352377"/>
                <a:ext cx="69120" cy="7344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6B2D5738-C5B7-A4BA-87F2-86DAC03C0FA3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6807960" y="5346257"/>
                  <a:ext cx="81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E91727A3-331F-7AE2-533F-2B52F1008DD6}"/>
                    </a:ext>
                  </a:extLst>
                </p14:cNvPr>
                <p14:cNvContentPartPr/>
                <p14:nvPr/>
              </p14:nvContentPartPr>
              <p14:xfrm>
                <a:off x="7477200" y="4899497"/>
                <a:ext cx="98280" cy="16272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E91727A3-331F-7AE2-533F-2B52F1008DD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471080" y="4893377"/>
                  <a:ext cx="1105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9A5AABB4-E527-1792-4AF3-CDBAF0E65E49}"/>
                    </a:ext>
                  </a:extLst>
                </p14:cNvPr>
                <p14:cNvContentPartPr/>
                <p14:nvPr/>
              </p14:nvContentPartPr>
              <p14:xfrm>
                <a:off x="7866360" y="4630217"/>
                <a:ext cx="132480" cy="25956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9A5AABB4-E527-1792-4AF3-CDBAF0E65E49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860240" y="4624097"/>
                  <a:ext cx="144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DEC3A84B-9343-0688-1330-4FEF1529D788}"/>
                    </a:ext>
                  </a:extLst>
                </p14:cNvPr>
                <p14:cNvContentPartPr/>
                <p14:nvPr/>
              </p14:nvContentPartPr>
              <p14:xfrm>
                <a:off x="8050680" y="4614737"/>
                <a:ext cx="88560" cy="16452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DEC3A84B-9343-0688-1330-4FEF1529D788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8044560" y="4608617"/>
                  <a:ext cx="1008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9F79CF5-ACCB-C84E-84CE-C2769ADBAE1C}"/>
                    </a:ext>
                  </a:extLst>
                </p14:cNvPr>
                <p14:cNvContentPartPr/>
                <p14:nvPr/>
              </p14:nvContentPartPr>
              <p14:xfrm>
                <a:off x="7716600" y="5566217"/>
                <a:ext cx="66600" cy="13104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9F79CF5-ACCB-C84E-84CE-C2769ADBAE1C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7710480" y="5560097"/>
                  <a:ext cx="78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5CF602C9-80BE-4E03-012A-FE4373D8D36B}"/>
                    </a:ext>
                  </a:extLst>
                </p14:cNvPr>
                <p14:cNvContentPartPr/>
                <p14:nvPr/>
              </p14:nvContentPartPr>
              <p14:xfrm>
                <a:off x="8166600" y="5834417"/>
                <a:ext cx="124200" cy="18396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5CF602C9-80BE-4E03-012A-FE4373D8D36B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8160480" y="5828297"/>
                  <a:ext cx="136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B6D864A6-998D-1E4E-2D31-3BD063FBC1A3}"/>
                    </a:ext>
                  </a:extLst>
                </p14:cNvPr>
                <p14:cNvContentPartPr/>
                <p14:nvPr/>
              </p14:nvContentPartPr>
              <p14:xfrm>
                <a:off x="8356320" y="5712377"/>
                <a:ext cx="90000" cy="2275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B6D864A6-998D-1E4E-2D31-3BD063FBC1A3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8350200" y="5706257"/>
                  <a:ext cx="102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4BE7B9F-59A0-8131-AC82-1FAA65562100}"/>
                    </a:ext>
                  </a:extLst>
                </p14:cNvPr>
                <p14:cNvContentPartPr/>
                <p14:nvPr/>
              </p14:nvContentPartPr>
              <p14:xfrm>
                <a:off x="6280560" y="3408737"/>
                <a:ext cx="2235600" cy="22186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4BE7B9F-59A0-8131-AC82-1FAA65562100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6274440" y="3402617"/>
                  <a:ext cx="2247840" cy="22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16C6036-B2FC-74CE-C066-E051C763C6F5}"/>
                    </a:ext>
                  </a:extLst>
                </p14:cNvPr>
                <p14:cNvContentPartPr/>
                <p14:nvPr/>
              </p14:nvContentPartPr>
              <p14:xfrm>
                <a:off x="6381360" y="3329897"/>
                <a:ext cx="146160" cy="127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16C6036-B2FC-74CE-C066-E051C763C6F5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6375240" y="3323777"/>
                  <a:ext cx="158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A0D431E-C46A-8AA1-74A4-EB01E7CC01A8}"/>
                    </a:ext>
                  </a:extLst>
                </p14:cNvPr>
                <p14:cNvContentPartPr/>
                <p14:nvPr/>
              </p14:nvContentPartPr>
              <p14:xfrm>
                <a:off x="6677280" y="3141257"/>
                <a:ext cx="113040" cy="1954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A0D431E-C46A-8AA1-74A4-EB01E7CC01A8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6671160" y="3135137"/>
                  <a:ext cx="125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DD9B6BF2-ED8C-C04D-46A8-7F14A0A9D177}"/>
                    </a:ext>
                  </a:extLst>
                </p14:cNvPr>
                <p14:cNvContentPartPr/>
                <p14:nvPr/>
              </p14:nvContentPartPr>
              <p14:xfrm>
                <a:off x="6701760" y="3129377"/>
                <a:ext cx="196560" cy="185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DD9B6BF2-ED8C-C04D-46A8-7F14A0A9D177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6695640" y="3123257"/>
                  <a:ext cx="208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8393F795-49D6-E47F-E43B-88FAAECCE8EE}"/>
                    </a:ext>
                  </a:extLst>
                </p14:cNvPr>
                <p14:cNvContentPartPr/>
                <p14:nvPr/>
              </p14:nvContentPartPr>
              <p14:xfrm>
                <a:off x="6954840" y="3080057"/>
                <a:ext cx="135360" cy="1180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8393F795-49D6-E47F-E43B-88FAAECCE8EE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6948720" y="3073937"/>
                  <a:ext cx="147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1ACFCED-B218-A5C1-27E0-D0C6D3E14AF3}"/>
                    </a:ext>
                  </a:extLst>
                </p14:cNvPr>
                <p14:cNvContentPartPr/>
                <p14:nvPr/>
              </p14:nvContentPartPr>
              <p14:xfrm>
                <a:off x="7067880" y="2910497"/>
                <a:ext cx="145080" cy="1458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1ACFCED-B218-A5C1-27E0-D0C6D3E14AF3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7061760" y="2904377"/>
                  <a:ext cx="157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5AE745FA-7DA7-5C50-8F97-1F30D1F4571D}"/>
                    </a:ext>
                  </a:extLst>
                </p14:cNvPr>
                <p14:cNvContentPartPr/>
                <p14:nvPr/>
              </p14:nvContentPartPr>
              <p14:xfrm>
                <a:off x="7183440" y="2923817"/>
                <a:ext cx="75600" cy="1785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5AE745FA-7DA7-5C50-8F97-1F30D1F4571D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7177320" y="2917697"/>
                  <a:ext cx="87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14D891DB-291F-4D47-D540-A4AF60857DE4}"/>
                    </a:ext>
                  </a:extLst>
                </p14:cNvPr>
                <p14:cNvContentPartPr/>
                <p14:nvPr/>
              </p14:nvContentPartPr>
              <p14:xfrm>
                <a:off x="7083000" y="3363017"/>
                <a:ext cx="31320" cy="17928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14D891DB-291F-4D47-D540-A4AF60857DE4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7076880" y="3356897"/>
                  <a:ext cx="43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AD9037B-7B53-FD50-D9CC-F64B3C3DB00B}"/>
                    </a:ext>
                  </a:extLst>
                </p14:cNvPr>
                <p14:cNvContentPartPr/>
                <p14:nvPr/>
              </p14:nvContentPartPr>
              <p14:xfrm>
                <a:off x="7048440" y="3392177"/>
                <a:ext cx="171000" cy="1760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AD9037B-7B53-FD50-D9CC-F64B3C3DB00B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7042320" y="3386057"/>
                  <a:ext cx="183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F3023F7-56E3-DCD2-4D09-947C340772B6}"/>
                    </a:ext>
                  </a:extLst>
                </p14:cNvPr>
                <p14:cNvContentPartPr/>
                <p14:nvPr/>
              </p14:nvContentPartPr>
              <p14:xfrm>
                <a:off x="7243920" y="3312257"/>
                <a:ext cx="77040" cy="1285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F3023F7-56E3-DCD2-4D09-947C340772B6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7237800" y="3306137"/>
                  <a:ext cx="89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1687816-7652-0E34-F194-6C558A210FCD}"/>
                    </a:ext>
                  </a:extLst>
                </p14:cNvPr>
                <p14:cNvContentPartPr/>
                <p14:nvPr/>
              </p14:nvContentPartPr>
              <p14:xfrm>
                <a:off x="7112160" y="3469217"/>
                <a:ext cx="279000" cy="1994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1687816-7652-0E34-F194-6C558A210FCD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7106040" y="3463097"/>
                  <a:ext cx="291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0C1A186-BDEE-FA82-21DE-58CF99BAD76D}"/>
                    </a:ext>
                  </a:extLst>
                </p14:cNvPr>
                <p14:cNvContentPartPr/>
                <p14:nvPr/>
              </p14:nvContentPartPr>
              <p14:xfrm>
                <a:off x="7200720" y="3642377"/>
                <a:ext cx="119880" cy="16848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0C1A186-BDEE-FA82-21DE-58CF99BAD76D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7194600" y="3636257"/>
                  <a:ext cx="132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E617116-1985-A68F-ACCC-BB9A2AEDFC1A}"/>
                    </a:ext>
                  </a:extLst>
                </p14:cNvPr>
                <p14:cNvContentPartPr/>
                <p14:nvPr/>
              </p14:nvContentPartPr>
              <p14:xfrm>
                <a:off x="7242120" y="3735977"/>
                <a:ext cx="93600" cy="1090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E617116-1985-A68F-ACCC-BB9A2AEDFC1A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7236000" y="3729857"/>
                  <a:ext cx="105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1B71B43-7628-729A-8AF8-BE613F9EF5B5}"/>
                    </a:ext>
                  </a:extLst>
                </p14:cNvPr>
                <p14:cNvContentPartPr/>
                <p14:nvPr/>
              </p14:nvContentPartPr>
              <p14:xfrm>
                <a:off x="7329960" y="3418097"/>
                <a:ext cx="205200" cy="3312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1B71B43-7628-729A-8AF8-BE613F9EF5B5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7323840" y="3411977"/>
                  <a:ext cx="21744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83BB880-B063-C65E-D220-F1D571B330ED}"/>
                    </a:ext>
                  </a:extLst>
                </p14:cNvPr>
                <p14:cNvContentPartPr/>
                <p14:nvPr/>
              </p14:nvContentPartPr>
              <p14:xfrm>
                <a:off x="7484400" y="3442937"/>
                <a:ext cx="88560" cy="78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83BB880-B063-C65E-D220-F1D571B330ED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7478280" y="3436817"/>
                  <a:ext cx="100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22A80133-FB2E-C50A-730C-7A37B5F8F5E9}"/>
                    </a:ext>
                  </a:extLst>
                </p14:cNvPr>
                <p14:cNvContentPartPr/>
                <p14:nvPr/>
              </p14:nvContentPartPr>
              <p14:xfrm>
                <a:off x="7545600" y="3164657"/>
                <a:ext cx="203040" cy="236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22A80133-FB2E-C50A-730C-7A37B5F8F5E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7539480" y="3158537"/>
                  <a:ext cx="2152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10E44EE-5F87-BE55-40B5-7A5F5AD635FD}"/>
                    </a:ext>
                  </a:extLst>
                </p14:cNvPr>
                <p14:cNvContentPartPr/>
                <p14:nvPr/>
              </p14:nvContentPartPr>
              <p14:xfrm>
                <a:off x="7691040" y="3444017"/>
                <a:ext cx="49680" cy="1594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10E44EE-5F87-BE55-40B5-7A5F5AD635FD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7684920" y="3437897"/>
                  <a:ext cx="61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B522BD36-0B17-5CE0-3D6C-728838D6AF99}"/>
                    </a:ext>
                  </a:extLst>
                </p14:cNvPr>
                <p14:cNvContentPartPr/>
                <p14:nvPr/>
              </p14:nvContentPartPr>
              <p14:xfrm>
                <a:off x="7761960" y="3400097"/>
                <a:ext cx="59400" cy="1512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B522BD36-0B17-5CE0-3D6C-728838D6AF99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7755840" y="3393977"/>
                  <a:ext cx="716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128504D-D70F-8091-403C-B3418EE25FC5}"/>
                    </a:ext>
                  </a:extLst>
                </p14:cNvPr>
                <p14:cNvContentPartPr/>
                <p14:nvPr/>
              </p14:nvContentPartPr>
              <p14:xfrm>
                <a:off x="7849080" y="3152417"/>
                <a:ext cx="88200" cy="1512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128504D-D70F-8091-403C-B3418EE25FC5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7842960" y="3146297"/>
                  <a:ext cx="100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5C1266B0-80F7-D3E2-5042-2A4E67517ED5}"/>
                    </a:ext>
                  </a:extLst>
                </p14:cNvPr>
                <p14:cNvContentPartPr/>
                <p14:nvPr/>
              </p14:nvContentPartPr>
              <p14:xfrm>
                <a:off x="7959240" y="3019577"/>
                <a:ext cx="148320" cy="2062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5C1266B0-80F7-D3E2-5042-2A4E67517ED5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7953120" y="3013457"/>
                  <a:ext cx="160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D6C11E95-2B43-124A-4402-3683BDBB0C90}"/>
                    </a:ext>
                  </a:extLst>
                </p14:cNvPr>
                <p14:cNvContentPartPr/>
                <p14:nvPr/>
              </p14:nvContentPartPr>
              <p14:xfrm>
                <a:off x="6167880" y="2735177"/>
                <a:ext cx="2036160" cy="14324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D6C11E95-2B43-124A-4402-3683BDBB0C90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161760" y="2729057"/>
                  <a:ext cx="2048400" cy="144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755897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DA90FF4-40A5-8FFF-2CF5-1FD837A512B2}"/>
                  </a:ext>
                </a:extLst>
              </p14:cNvPr>
              <p14:cNvContentPartPr/>
              <p14:nvPr/>
            </p14:nvContentPartPr>
            <p14:xfrm>
              <a:off x="898560" y="1481503"/>
              <a:ext cx="7560" cy="68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DA90FF4-40A5-8FFF-2CF5-1FD837A512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2440" y="1475383"/>
                <a:ext cx="1980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0B71F83-54E0-14DF-4D13-1885E8525F3A}"/>
              </a:ext>
            </a:extLst>
          </p:cNvPr>
          <p:cNvGrpSpPr/>
          <p:nvPr/>
        </p:nvGrpSpPr>
        <p:grpSpPr>
          <a:xfrm>
            <a:off x="350280" y="225103"/>
            <a:ext cx="268920" cy="410760"/>
            <a:chOff x="350280" y="225103"/>
            <a:chExt cx="26892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BDA806A-852B-44B1-7464-8FB47CCEAC18}"/>
                    </a:ext>
                  </a:extLst>
                </p14:cNvPr>
                <p14:cNvContentPartPr/>
                <p14:nvPr/>
              </p14:nvContentPartPr>
              <p14:xfrm>
                <a:off x="416880" y="251023"/>
                <a:ext cx="95760" cy="342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BDA806A-852B-44B1-7464-8FB47CCEAC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0760" y="244903"/>
                  <a:ext cx="1080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A4B438F-5EB6-A05E-CF35-BD8B17A4C79B}"/>
                    </a:ext>
                  </a:extLst>
                </p14:cNvPr>
                <p14:cNvContentPartPr/>
                <p14:nvPr/>
              </p14:nvContentPartPr>
              <p14:xfrm>
                <a:off x="350280" y="225103"/>
                <a:ext cx="268920" cy="4107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A4B438F-5EB6-A05E-CF35-BD8B17A4C79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4160" y="218983"/>
                  <a:ext cx="281160" cy="42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6286A343-8930-4F63-9308-748D2233E191}"/>
              </a:ext>
            </a:extLst>
          </p:cNvPr>
          <p:cNvGrpSpPr/>
          <p:nvPr/>
        </p:nvGrpSpPr>
        <p:grpSpPr>
          <a:xfrm>
            <a:off x="904680" y="49063"/>
            <a:ext cx="4017600" cy="6562080"/>
            <a:chOff x="904680" y="49063"/>
            <a:chExt cx="4017600" cy="656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C806E01-CB6C-79B0-0E66-812672F0F4EE}"/>
                    </a:ext>
                  </a:extLst>
                </p14:cNvPr>
                <p14:cNvContentPartPr/>
                <p14:nvPr/>
              </p14:nvContentPartPr>
              <p14:xfrm>
                <a:off x="2971440" y="6338263"/>
                <a:ext cx="17640" cy="2728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C806E01-CB6C-79B0-0E66-812672F0F4E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65320" y="6332143"/>
                  <a:ext cx="29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4A32685F-89C4-B960-CB6C-111CDB724482}"/>
                    </a:ext>
                  </a:extLst>
                </p14:cNvPr>
                <p14:cNvContentPartPr/>
                <p14:nvPr/>
              </p14:nvContentPartPr>
              <p14:xfrm>
                <a:off x="4662720" y="6272743"/>
                <a:ext cx="146520" cy="1630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4A32685F-89C4-B960-CB6C-111CDB72448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656600" y="6266623"/>
                  <a:ext cx="158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17E959C-DC1C-1823-6E61-22AA9F5D7DC8}"/>
                    </a:ext>
                  </a:extLst>
                </p14:cNvPr>
                <p14:cNvContentPartPr/>
                <p14:nvPr/>
              </p14:nvContentPartPr>
              <p14:xfrm>
                <a:off x="2972520" y="5466703"/>
                <a:ext cx="24120" cy="557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17E959C-DC1C-1823-6E61-22AA9F5D7DC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66400" y="5460583"/>
                  <a:ext cx="3636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89D95BB-EAB8-367E-83D2-4EF302CD4052}"/>
                    </a:ext>
                  </a:extLst>
                </p14:cNvPr>
                <p14:cNvContentPartPr/>
                <p14:nvPr/>
              </p14:nvContentPartPr>
              <p14:xfrm>
                <a:off x="2035440" y="260383"/>
                <a:ext cx="29880" cy="15804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89D95BB-EAB8-367E-83D2-4EF302CD40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29320" y="254263"/>
                  <a:ext cx="42120" cy="15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7A64203-162F-F7DF-F046-150DD2C3EC5D}"/>
                    </a:ext>
                  </a:extLst>
                </p14:cNvPr>
                <p14:cNvContentPartPr/>
                <p14:nvPr/>
              </p14:nvContentPartPr>
              <p14:xfrm>
                <a:off x="1890720" y="1783543"/>
                <a:ext cx="2254320" cy="763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7A64203-162F-F7DF-F046-150DD2C3EC5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884600" y="1777423"/>
                  <a:ext cx="2266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12B26C2-3EE4-9AAF-4C31-DCC69EA910BB}"/>
                    </a:ext>
                  </a:extLst>
                </p14:cNvPr>
                <p14:cNvContentPartPr/>
                <p14:nvPr/>
              </p14:nvContentPartPr>
              <p14:xfrm>
                <a:off x="4128120" y="1697143"/>
                <a:ext cx="135000" cy="1724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12B26C2-3EE4-9AAF-4C31-DCC69EA910B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22000" y="1691023"/>
                  <a:ext cx="1472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1635E75-F237-B3C4-E388-B6601A4520F0}"/>
                    </a:ext>
                  </a:extLst>
                </p14:cNvPr>
                <p14:cNvContentPartPr/>
                <p14:nvPr/>
              </p14:nvContentPartPr>
              <p14:xfrm>
                <a:off x="1886040" y="132943"/>
                <a:ext cx="177120" cy="186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1635E75-F237-B3C4-E388-B6601A4520F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879920" y="126823"/>
                  <a:ext cx="1893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17B3E8A-B88A-273A-EE76-D48902DA2F9B}"/>
                    </a:ext>
                  </a:extLst>
                </p14:cNvPr>
                <p14:cNvContentPartPr/>
                <p14:nvPr/>
              </p14:nvContentPartPr>
              <p14:xfrm>
                <a:off x="2065320" y="790663"/>
                <a:ext cx="2093040" cy="734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17B3E8A-B88A-273A-EE76-D48902DA2F9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59200" y="784543"/>
                  <a:ext cx="2105280" cy="74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14C1AF6-0C25-D3B8-428B-443D29C503A1}"/>
                    </a:ext>
                  </a:extLst>
                </p14:cNvPr>
                <p14:cNvContentPartPr/>
                <p14:nvPr/>
              </p14:nvContentPartPr>
              <p14:xfrm>
                <a:off x="2067480" y="308623"/>
                <a:ext cx="2028600" cy="1599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14C1AF6-0C25-D3B8-428B-443D29C503A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61360" y="302503"/>
                  <a:ext cx="2040840" cy="161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DB71C5E-5CCB-0A43-833D-9F50D0671AC6}"/>
                    </a:ext>
                  </a:extLst>
                </p14:cNvPr>
                <p14:cNvContentPartPr/>
                <p14:nvPr/>
              </p14:nvContentPartPr>
              <p14:xfrm>
                <a:off x="2122920" y="540463"/>
                <a:ext cx="2212200" cy="693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DB71C5E-5CCB-0A43-833D-9F50D0671AC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16800" y="534343"/>
                  <a:ext cx="2224440" cy="7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6CD161E-38BB-5C22-D93A-13C9C7C809E7}"/>
                    </a:ext>
                  </a:extLst>
                </p14:cNvPr>
                <p14:cNvContentPartPr/>
                <p14:nvPr/>
              </p14:nvContentPartPr>
              <p14:xfrm>
                <a:off x="1847520" y="1259383"/>
                <a:ext cx="136080" cy="2271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6CD161E-38BB-5C22-D93A-13C9C7C809E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41400" y="1253263"/>
                  <a:ext cx="148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0F3ADEF-5CAF-E7B0-E1F0-DF632A793CA9}"/>
                    </a:ext>
                  </a:extLst>
                </p14:cNvPr>
                <p14:cNvContentPartPr/>
                <p14:nvPr/>
              </p14:nvContentPartPr>
              <p14:xfrm>
                <a:off x="1540440" y="1386823"/>
                <a:ext cx="27360" cy="124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0F3ADEF-5CAF-E7B0-E1F0-DF632A793C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534320" y="1380703"/>
                  <a:ext cx="396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BEFF0BC-D179-178A-BCF7-731113C7C0AA}"/>
                    </a:ext>
                  </a:extLst>
                </p14:cNvPr>
                <p14:cNvContentPartPr/>
                <p14:nvPr/>
              </p14:nvContentPartPr>
              <p14:xfrm>
                <a:off x="1539000" y="1355863"/>
                <a:ext cx="95040" cy="176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BEFF0BC-D179-178A-BCF7-731113C7C0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32880" y="1349743"/>
                  <a:ext cx="107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AC0AC04-3A87-933F-3C14-D3098009D63B}"/>
                    </a:ext>
                  </a:extLst>
                </p14:cNvPr>
                <p14:cNvContentPartPr/>
                <p14:nvPr/>
              </p14:nvContentPartPr>
              <p14:xfrm>
                <a:off x="1651320" y="1328863"/>
                <a:ext cx="125280" cy="214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AC0AC04-3A87-933F-3C14-D3098009D63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45200" y="1322743"/>
                  <a:ext cx="137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BD9E04F-78E3-3D6B-1665-6AD8A41FCCF8}"/>
                    </a:ext>
                  </a:extLst>
                </p14:cNvPr>
                <p14:cNvContentPartPr/>
                <p14:nvPr/>
              </p14:nvContentPartPr>
              <p14:xfrm>
                <a:off x="1617840" y="177943"/>
                <a:ext cx="118080" cy="169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BD9E04F-78E3-3D6B-1665-6AD8A41FCCF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11720" y="171823"/>
                  <a:ext cx="130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26F8F90-E8D2-C1B0-43C3-0CE105AE6941}"/>
                    </a:ext>
                  </a:extLst>
                </p14:cNvPr>
                <p14:cNvContentPartPr/>
                <p14:nvPr/>
              </p14:nvContentPartPr>
              <p14:xfrm>
                <a:off x="1780560" y="122143"/>
                <a:ext cx="3600" cy="97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26F8F90-E8D2-C1B0-43C3-0CE105AE694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774440" y="116023"/>
                  <a:ext cx="15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FE1203C-D01D-D887-EF96-57F5634F9B36}"/>
                    </a:ext>
                  </a:extLst>
                </p14:cNvPr>
                <p14:cNvContentPartPr/>
                <p14:nvPr/>
              </p14:nvContentPartPr>
              <p14:xfrm>
                <a:off x="1751400" y="106663"/>
                <a:ext cx="102960" cy="160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FE1203C-D01D-D887-EF96-57F5634F9B3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45280" y="100543"/>
                  <a:ext cx="115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275F076-0D4F-C930-26CC-AD79F5A1831B}"/>
                    </a:ext>
                  </a:extLst>
                </p14:cNvPr>
                <p14:cNvContentPartPr/>
                <p14:nvPr/>
              </p14:nvContentPartPr>
              <p14:xfrm>
                <a:off x="4213800" y="1993783"/>
                <a:ext cx="118800" cy="191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275F076-0D4F-C930-26CC-AD79F5A183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07680" y="1987663"/>
                  <a:ext cx="131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23E3F42-496F-8316-8671-D8D68B129552}"/>
                    </a:ext>
                  </a:extLst>
                </p14:cNvPr>
                <p14:cNvContentPartPr/>
                <p14:nvPr/>
              </p14:nvContentPartPr>
              <p14:xfrm>
                <a:off x="2960640" y="1259383"/>
                <a:ext cx="9720" cy="1987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23E3F42-496F-8316-8671-D8D68B12955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954520" y="1253263"/>
                  <a:ext cx="219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E23910E-D1F1-E5AA-23C3-EF8C88E29CA2}"/>
                    </a:ext>
                  </a:extLst>
                </p14:cNvPr>
                <p14:cNvContentPartPr/>
                <p14:nvPr/>
              </p14:nvContentPartPr>
              <p14:xfrm>
                <a:off x="2874600" y="2020423"/>
                <a:ext cx="29520" cy="594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E23910E-D1F1-E5AA-23C3-EF8C88E29CA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68480" y="2014303"/>
                  <a:ext cx="4176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B70609E9-22D7-12AB-5C00-4CB00DE35ADE}"/>
                    </a:ext>
                  </a:extLst>
                </p14:cNvPr>
                <p14:cNvContentPartPr/>
                <p14:nvPr/>
              </p14:nvContentPartPr>
              <p14:xfrm>
                <a:off x="2920320" y="2824663"/>
                <a:ext cx="32400" cy="410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B70609E9-22D7-12AB-5C00-4CB00DE35AD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914200" y="2818543"/>
                  <a:ext cx="446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2C49480-986A-178C-7622-D72E98C8CFD9}"/>
                    </a:ext>
                  </a:extLst>
                </p14:cNvPr>
                <p14:cNvContentPartPr/>
                <p14:nvPr/>
              </p14:nvContentPartPr>
              <p14:xfrm>
                <a:off x="2984040" y="3489943"/>
                <a:ext cx="42480" cy="600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2C49480-986A-178C-7622-D72E98C8CFD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977920" y="3483823"/>
                  <a:ext cx="5472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1B61B1E-E736-D0C5-B617-C046A42400DB}"/>
                    </a:ext>
                  </a:extLst>
                </p14:cNvPr>
                <p14:cNvContentPartPr/>
                <p14:nvPr/>
              </p14:nvContentPartPr>
              <p14:xfrm>
                <a:off x="2032560" y="2291503"/>
                <a:ext cx="63360" cy="1958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1B61B1E-E736-D0C5-B617-C046A42400D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26440" y="2285383"/>
                  <a:ext cx="75600" cy="19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2F838A6-9416-2B13-27C0-A842E810BB69}"/>
                    </a:ext>
                  </a:extLst>
                </p14:cNvPr>
                <p14:cNvContentPartPr/>
                <p14:nvPr/>
              </p14:nvContentPartPr>
              <p14:xfrm>
                <a:off x="1762200" y="3959383"/>
                <a:ext cx="3107160" cy="169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2F838A6-9416-2B13-27C0-A842E810BB6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756080" y="3953263"/>
                  <a:ext cx="31194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40F6B2E-1BAB-C18C-36C9-E7C754C1C54D}"/>
                    </a:ext>
                  </a:extLst>
                </p14:cNvPr>
                <p14:cNvContentPartPr/>
                <p14:nvPr/>
              </p14:nvContentPartPr>
              <p14:xfrm>
                <a:off x="4855320" y="3866143"/>
                <a:ext cx="66960" cy="2412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40F6B2E-1BAB-C18C-36C9-E7C754C1C54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49200" y="3860023"/>
                  <a:ext cx="79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AAB1CEE-6CDA-8CD8-3136-35BA488A4F2D}"/>
                    </a:ext>
                  </a:extLst>
                </p14:cNvPr>
                <p14:cNvContentPartPr/>
                <p14:nvPr/>
              </p14:nvContentPartPr>
              <p14:xfrm>
                <a:off x="2005200" y="2185663"/>
                <a:ext cx="132840" cy="192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AAB1CEE-6CDA-8CD8-3136-35BA488A4F2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999080" y="2179543"/>
                  <a:ext cx="145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8E336E9-ABCE-3546-EAF3-2B85E21E031B}"/>
                    </a:ext>
                  </a:extLst>
                </p14:cNvPr>
                <p14:cNvContentPartPr/>
                <p14:nvPr/>
              </p14:nvContentPartPr>
              <p14:xfrm>
                <a:off x="1710000" y="2262343"/>
                <a:ext cx="52200" cy="95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8E336E9-ABCE-3546-EAF3-2B85E21E031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703880" y="2256223"/>
                  <a:ext cx="64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12794A5-C246-5F64-2934-FFCF43323494}"/>
                    </a:ext>
                  </a:extLst>
                </p14:cNvPr>
                <p14:cNvContentPartPr/>
                <p14:nvPr/>
              </p14:nvContentPartPr>
              <p14:xfrm>
                <a:off x="1681200" y="2102863"/>
                <a:ext cx="19440" cy="45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12794A5-C246-5F64-2934-FFCF4332349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675080" y="2096743"/>
                  <a:ext cx="31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E4F3B99-6F7D-D5AD-878D-4824BF8EE35C}"/>
                    </a:ext>
                  </a:extLst>
                </p14:cNvPr>
                <p14:cNvContentPartPr/>
                <p14:nvPr/>
              </p14:nvContentPartPr>
              <p14:xfrm>
                <a:off x="4820040" y="4108423"/>
                <a:ext cx="86760" cy="2181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E4F3B99-6F7D-D5AD-878D-4824BF8EE35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813920" y="4102303"/>
                  <a:ext cx="99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EB30712-442A-41D7-384C-788714930321}"/>
                    </a:ext>
                  </a:extLst>
                </p14:cNvPr>
                <p14:cNvContentPartPr/>
                <p14:nvPr/>
              </p14:nvContentPartPr>
              <p14:xfrm>
                <a:off x="4448880" y="482143"/>
                <a:ext cx="77040" cy="48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EB30712-442A-41D7-384C-78871493032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42760" y="476023"/>
                  <a:ext cx="89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8558A33-1E74-7FDE-CDE7-5971E7825CF1}"/>
                    </a:ext>
                  </a:extLst>
                </p14:cNvPr>
                <p14:cNvContentPartPr/>
                <p14:nvPr/>
              </p14:nvContentPartPr>
              <p14:xfrm>
                <a:off x="4539600" y="352903"/>
                <a:ext cx="92160" cy="2556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8558A33-1E74-7FDE-CDE7-5971E7825CF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533480" y="346783"/>
                  <a:ext cx="104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FBE2E6A-F28B-33AF-782A-ABA935C056E2}"/>
                    </a:ext>
                  </a:extLst>
                </p14:cNvPr>
                <p14:cNvContentPartPr/>
                <p14:nvPr/>
              </p14:nvContentPartPr>
              <p14:xfrm>
                <a:off x="4555800" y="232663"/>
                <a:ext cx="160920" cy="2628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FBE2E6A-F28B-33AF-782A-ABA935C056E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549680" y="226543"/>
                  <a:ext cx="173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8DA1DD9-FE22-0614-E2F6-4C756C29BF98}"/>
                    </a:ext>
                  </a:extLst>
                </p14:cNvPr>
                <p14:cNvContentPartPr/>
                <p14:nvPr/>
              </p14:nvContentPartPr>
              <p14:xfrm>
                <a:off x="4308120" y="757183"/>
                <a:ext cx="93960" cy="175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8DA1DD9-FE22-0614-E2F6-4C756C29BF9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02000" y="751063"/>
                  <a:ext cx="106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2A05B66-5422-F053-16E3-3E77265BC1FD}"/>
                    </a:ext>
                  </a:extLst>
                </p14:cNvPr>
                <p14:cNvContentPartPr/>
                <p14:nvPr/>
              </p14:nvContentPartPr>
              <p14:xfrm>
                <a:off x="4479480" y="694543"/>
                <a:ext cx="4680" cy="139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2A05B66-5422-F053-16E3-3E77265BC1F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73360" y="688423"/>
                  <a:ext cx="16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CDE5CB9-5BC7-E368-2D48-700D57A20FA2}"/>
                    </a:ext>
                  </a:extLst>
                </p14:cNvPr>
                <p14:cNvContentPartPr/>
                <p14:nvPr/>
              </p14:nvContentPartPr>
              <p14:xfrm>
                <a:off x="4433040" y="700663"/>
                <a:ext cx="141120" cy="1580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CDE5CB9-5BC7-E368-2D48-700D57A20FA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426920" y="694543"/>
                  <a:ext cx="153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7B416BD-0BF2-720A-F004-BD1FD24CACBD}"/>
                    </a:ext>
                  </a:extLst>
                </p14:cNvPr>
                <p14:cNvContentPartPr/>
                <p14:nvPr/>
              </p14:nvContentPartPr>
              <p14:xfrm>
                <a:off x="3928320" y="120703"/>
                <a:ext cx="56520" cy="157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7B416BD-0BF2-720A-F004-BD1FD24CACB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922200" y="114583"/>
                  <a:ext cx="687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2C394F7-5944-5AD2-FFF6-5CA8C31914A3}"/>
                    </a:ext>
                  </a:extLst>
                </p14:cNvPr>
                <p14:cNvContentPartPr/>
                <p14:nvPr/>
              </p14:nvContentPartPr>
              <p14:xfrm>
                <a:off x="4044960" y="131143"/>
                <a:ext cx="139680" cy="95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2C394F7-5944-5AD2-FFF6-5CA8C31914A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38840" y="125023"/>
                  <a:ext cx="151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1443A55-B9FD-94E2-E28A-02BAAD9B2893}"/>
                    </a:ext>
                  </a:extLst>
                </p14:cNvPr>
                <p14:cNvContentPartPr/>
                <p14:nvPr/>
              </p14:nvContentPartPr>
              <p14:xfrm>
                <a:off x="4209840" y="117823"/>
                <a:ext cx="84240" cy="150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1443A55-B9FD-94E2-E28A-02BAAD9B289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03720" y="111703"/>
                  <a:ext cx="964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7BD7EA18-DF75-FDFB-D1CA-E35F47A3F8A4}"/>
                    </a:ext>
                  </a:extLst>
                </p14:cNvPr>
                <p14:cNvContentPartPr/>
                <p14:nvPr/>
              </p14:nvContentPartPr>
              <p14:xfrm>
                <a:off x="4304520" y="54103"/>
                <a:ext cx="120960" cy="1540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7BD7EA18-DF75-FDFB-D1CA-E35F47A3F8A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98400" y="47983"/>
                  <a:ext cx="1332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74979CC-5584-C850-FD2C-9F9A22C134E7}"/>
                    </a:ext>
                  </a:extLst>
                </p14:cNvPr>
                <p14:cNvContentPartPr/>
                <p14:nvPr/>
              </p14:nvContentPartPr>
              <p14:xfrm>
                <a:off x="2243160" y="2677783"/>
                <a:ext cx="1439640" cy="1159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74979CC-5584-C850-FD2C-9F9A22C134E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237040" y="2671663"/>
                  <a:ext cx="1451880" cy="11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9AED5A7-498D-6383-5DA7-426427144A1D}"/>
                    </a:ext>
                  </a:extLst>
                </p14:cNvPr>
                <p14:cNvContentPartPr/>
                <p14:nvPr/>
              </p14:nvContentPartPr>
              <p14:xfrm>
                <a:off x="2293560" y="2488063"/>
                <a:ext cx="1667520" cy="1324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9AED5A7-498D-6383-5DA7-426427144A1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87440" y="2481943"/>
                  <a:ext cx="1679760" cy="13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3F33A24-153D-DC12-243E-FE15A3DB752F}"/>
                    </a:ext>
                  </a:extLst>
                </p14:cNvPr>
                <p14:cNvContentPartPr/>
                <p14:nvPr/>
              </p14:nvContentPartPr>
              <p14:xfrm>
                <a:off x="2952000" y="3194383"/>
                <a:ext cx="32040" cy="60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3F33A24-153D-DC12-243E-FE15A3DB752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45880" y="3188263"/>
                  <a:ext cx="44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65CA53E-7860-F9C9-347F-B6DDA0EF807F}"/>
                    </a:ext>
                  </a:extLst>
                </p14:cNvPr>
                <p14:cNvContentPartPr/>
                <p14:nvPr/>
              </p14:nvContentPartPr>
              <p14:xfrm>
                <a:off x="2948040" y="1907383"/>
                <a:ext cx="35280" cy="1864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65CA53E-7860-F9C9-347F-B6DDA0EF807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41920" y="1901263"/>
                  <a:ext cx="47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54DD435-46A1-6761-0F47-F580724A387C}"/>
                    </a:ext>
                  </a:extLst>
                </p14:cNvPr>
                <p14:cNvContentPartPr/>
                <p14:nvPr/>
              </p14:nvContentPartPr>
              <p14:xfrm>
                <a:off x="2988000" y="1838263"/>
                <a:ext cx="114480" cy="123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54DD435-46A1-6761-0F47-F580724A387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981880" y="1832143"/>
                  <a:ext cx="126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70D3510-B0C1-E358-0026-7CA7C390B94C}"/>
                    </a:ext>
                  </a:extLst>
                </p14:cNvPr>
                <p14:cNvContentPartPr/>
                <p14:nvPr/>
              </p14:nvContentPartPr>
              <p14:xfrm>
                <a:off x="4156560" y="2345143"/>
                <a:ext cx="60120" cy="2152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70D3510-B0C1-E358-0026-7CA7C390B94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50440" y="2339023"/>
                  <a:ext cx="723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589AB33-D98B-24D6-8129-52DBC85A389F}"/>
                    </a:ext>
                  </a:extLst>
                </p14:cNvPr>
                <p14:cNvContentPartPr/>
                <p14:nvPr/>
              </p14:nvContentPartPr>
              <p14:xfrm>
                <a:off x="4339440" y="2332183"/>
                <a:ext cx="83160" cy="1623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589AB33-D98B-24D6-8129-52DBC85A389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333320" y="2326063"/>
                  <a:ext cx="95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D6F50A0-383E-7A0D-17B3-7B189C206566}"/>
                    </a:ext>
                  </a:extLst>
                </p14:cNvPr>
                <p14:cNvContentPartPr/>
                <p14:nvPr/>
              </p14:nvContentPartPr>
              <p14:xfrm>
                <a:off x="3953160" y="3693703"/>
                <a:ext cx="9000" cy="128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D6F50A0-383E-7A0D-17B3-7B189C20656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47040" y="3687583"/>
                  <a:ext cx="21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D326352-01E7-3872-7AD5-1ACC0D999994}"/>
                    </a:ext>
                  </a:extLst>
                </p14:cNvPr>
                <p14:cNvContentPartPr/>
                <p14:nvPr/>
              </p14:nvContentPartPr>
              <p14:xfrm>
                <a:off x="4048560" y="3669943"/>
                <a:ext cx="90360" cy="1602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D326352-01E7-3872-7AD5-1ACC0D99999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42440" y="3663823"/>
                  <a:ext cx="102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480E37C-AA50-E54C-63C6-87EC9B873ED4}"/>
                    </a:ext>
                  </a:extLst>
                </p14:cNvPr>
                <p14:cNvContentPartPr/>
                <p14:nvPr/>
              </p14:nvContentPartPr>
              <p14:xfrm>
                <a:off x="3450240" y="854023"/>
                <a:ext cx="4680" cy="179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480E37C-AA50-E54C-63C6-87EC9B873ED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444120" y="847903"/>
                  <a:ext cx="16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D8E84CB-CB01-F78C-F35F-077134AB84C6}"/>
                    </a:ext>
                  </a:extLst>
                </p14:cNvPr>
                <p14:cNvContentPartPr/>
                <p14:nvPr/>
              </p14:nvContentPartPr>
              <p14:xfrm>
                <a:off x="3424320" y="1219423"/>
                <a:ext cx="27360" cy="4690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D8E84CB-CB01-F78C-F35F-077134AB84C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418200" y="1213303"/>
                  <a:ext cx="3960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9C9A106-DE72-3EFA-03A8-F393F25DBDBF}"/>
                    </a:ext>
                  </a:extLst>
                </p14:cNvPr>
                <p14:cNvContentPartPr/>
                <p14:nvPr/>
              </p14:nvContentPartPr>
              <p14:xfrm>
                <a:off x="3431880" y="1800823"/>
                <a:ext cx="3600" cy="558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9C9A106-DE72-3EFA-03A8-F393F25DBDB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425760" y="1794703"/>
                  <a:ext cx="158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D4877D6E-BA25-441D-EFA8-B4FADC4577D2}"/>
                    </a:ext>
                  </a:extLst>
                </p14:cNvPr>
                <p14:cNvContentPartPr/>
                <p14:nvPr/>
              </p14:nvContentPartPr>
              <p14:xfrm>
                <a:off x="3098520" y="1890823"/>
                <a:ext cx="104040" cy="1684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D4877D6E-BA25-441D-EFA8-B4FADC4577D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92400" y="1884703"/>
                  <a:ext cx="116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0383D0C-2B10-4B35-EBB3-0C477B0CA94D}"/>
                    </a:ext>
                  </a:extLst>
                </p14:cNvPr>
                <p14:cNvContentPartPr/>
                <p14:nvPr/>
              </p14:nvContentPartPr>
              <p14:xfrm>
                <a:off x="3119040" y="1933303"/>
                <a:ext cx="115560" cy="1558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0383D0C-2B10-4B35-EBB3-0C477B0CA9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12920" y="1927183"/>
                  <a:ext cx="1278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4BC28A1-6AB0-525D-5BFA-D28009B4D37A}"/>
                    </a:ext>
                  </a:extLst>
                </p14:cNvPr>
                <p14:cNvContentPartPr/>
                <p14:nvPr/>
              </p14:nvContentPartPr>
              <p14:xfrm>
                <a:off x="3241800" y="1955623"/>
                <a:ext cx="80640" cy="1407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4BC28A1-6AB0-525D-5BFA-D28009B4D37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235680" y="1949503"/>
                  <a:ext cx="928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460E4FF-3123-2DAB-C691-68BF0EDDAA04}"/>
                    </a:ext>
                  </a:extLst>
                </p14:cNvPr>
                <p14:cNvContentPartPr/>
                <p14:nvPr/>
              </p14:nvContentPartPr>
              <p14:xfrm>
                <a:off x="3451320" y="1916383"/>
                <a:ext cx="1440" cy="619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460E4FF-3123-2DAB-C691-68BF0EDDAA0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45200" y="1910263"/>
                  <a:ext cx="13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E9D11D4-B7E5-BFC5-1275-C72D050B9486}"/>
                    </a:ext>
                  </a:extLst>
                </p14:cNvPr>
                <p14:cNvContentPartPr/>
                <p14:nvPr/>
              </p14:nvContentPartPr>
              <p14:xfrm>
                <a:off x="3447720" y="2182063"/>
                <a:ext cx="7560" cy="441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E9D11D4-B7E5-BFC5-1275-C72D050B948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41600" y="2175943"/>
                  <a:ext cx="1980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7616B49-EC51-EDDC-D66D-320BA9700F7B}"/>
                    </a:ext>
                  </a:extLst>
                </p14:cNvPr>
                <p14:cNvContentPartPr/>
                <p14:nvPr/>
              </p14:nvContentPartPr>
              <p14:xfrm>
                <a:off x="3438360" y="2684623"/>
                <a:ext cx="25200" cy="5122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7616B49-EC51-EDDC-D66D-320BA9700F7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32240" y="2678503"/>
                  <a:ext cx="374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95E3CC8-25CD-AE0F-A365-9C9C8FAFAA4E}"/>
                    </a:ext>
                  </a:extLst>
                </p14:cNvPr>
                <p14:cNvContentPartPr/>
                <p14:nvPr/>
              </p14:nvContentPartPr>
              <p14:xfrm>
                <a:off x="3019680" y="3220303"/>
                <a:ext cx="171720" cy="30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95E3CC8-25CD-AE0F-A365-9C9C8FAFAA4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13560" y="3214183"/>
                  <a:ext cx="183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E891A53-5D66-C8AE-5EF0-0149A687CDE9}"/>
                    </a:ext>
                  </a:extLst>
                </p14:cNvPr>
                <p14:cNvContentPartPr/>
                <p14:nvPr/>
              </p14:nvContentPartPr>
              <p14:xfrm>
                <a:off x="3241080" y="3208783"/>
                <a:ext cx="245160" cy="565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E891A53-5D66-C8AE-5EF0-0149A687CDE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34960" y="3202663"/>
                  <a:ext cx="2574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396DB5A-B260-083D-2496-0652082DA5D1}"/>
                    </a:ext>
                  </a:extLst>
                </p14:cNvPr>
                <p14:cNvContentPartPr/>
                <p14:nvPr/>
              </p14:nvContentPartPr>
              <p14:xfrm>
                <a:off x="3456360" y="3205183"/>
                <a:ext cx="45720" cy="88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396DB5A-B260-083D-2496-0652082DA5D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50240" y="3199063"/>
                  <a:ext cx="57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3B9C466-6091-16CB-3D08-BB762BF93CB6}"/>
                    </a:ext>
                  </a:extLst>
                </p14:cNvPr>
                <p14:cNvContentPartPr/>
                <p14:nvPr/>
              </p14:nvContentPartPr>
              <p14:xfrm>
                <a:off x="3464640" y="3188623"/>
                <a:ext cx="64080" cy="990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3B9C466-6091-16CB-3D08-BB762BF93CB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58520" y="3182503"/>
                  <a:ext cx="76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2553CFA-7556-F18B-AC8A-B72F5C2680DA}"/>
                    </a:ext>
                  </a:extLst>
                </p14:cNvPr>
                <p14:cNvContentPartPr/>
                <p14:nvPr/>
              </p14:nvContentPartPr>
              <p14:xfrm>
                <a:off x="3483360" y="3195463"/>
                <a:ext cx="10080" cy="226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2553CFA-7556-F18B-AC8A-B72F5C2680D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477240" y="3189343"/>
                  <a:ext cx="22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55974DE-5A48-707C-0CE0-95287EED3640}"/>
                    </a:ext>
                  </a:extLst>
                </p14:cNvPr>
                <p14:cNvContentPartPr/>
                <p14:nvPr/>
              </p14:nvContentPartPr>
              <p14:xfrm>
                <a:off x="2370960" y="2429383"/>
                <a:ext cx="1565640" cy="116928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55974DE-5A48-707C-0CE0-95287EED364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364840" y="2423263"/>
                  <a:ext cx="1577880" cy="11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AB3F91E-965F-73C2-1ABA-623D790E6C1B}"/>
                    </a:ext>
                  </a:extLst>
                </p14:cNvPr>
                <p14:cNvContentPartPr/>
                <p14:nvPr/>
              </p14:nvContentPartPr>
              <p14:xfrm>
                <a:off x="4071960" y="3421543"/>
                <a:ext cx="88200" cy="210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AB3F91E-965F-73C2-1ABA-623D790E6C1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065840" y="3415423"/>
                  <a:ext cx="100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736A63E-31C7-F14A-2EFA-8E5B9F1B6F0D}"/>
                    </a:ext>
                  </a:extLst>
                </p14:cNvPr>
                <p14:cNvContentPartPr/>
                <p14:nvPr/>
              </p14:nvContentPartPr>
              <p14:xfrm>
                <a:off x="4182840" y="3393103"/>
                <a:ext cx="98640" cy="1753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736A63E-31C7-F14A-2EFA-8E5B9F1B6F0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76720" y="3386983"/>
                  <a:ext cx="110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6496526-6746-D98A-AF86-F51DC691BCA3}"/>
                    </a:ext>
                  </a:extLst>
                </p14:cNvPr>
                <p14:cNvContentPartPr/>
                <p14:nvPr/>
              </p14:nvContentPartPr>
              <p14:xfrm>
                <a:off x="4228920" y="3249463"/>
                <a:ext cx="55440" cy="1717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6496526-6746-D98A-AF86-F51DC691BCA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22800" y="3243343"/>
                  <a:ext cx="676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F2AE949-2B44-571F-F011-5163761A5753}"/>
                    </a:ext>
                  </a:extLst>
                </p14:cNvPr>
                <p14:cNvContentPartPr/>
                <p14:nvPr/>
              </p14:nvContentPartPr>
              <p14:xfrm>
                <a:off x="2882880" y="3230743"/>
                <a:ext cx="71280" cy="46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F2AE949-2B44-571F-F011-5163761A575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76760" y="3224623"/>
                  <a:ext cx="83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D8D1085-EB1F-79AD-0527-619C91CD42C1}"/>
                    </a:ext>
                  </a:extLst>
                </p14:cNvPr>
                <p14:cNvContentPartPr/>
                <p14:nvPr/>
              </p14:nvContentPartPr>
              <p14:xfrm>
                <a:off x="2162880" y="3265303"/>
                <a:ext cx="285840" cy="44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D8D1085-EB1F-79AD-0527-619C91CD42C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56760" y="3259183"/>
                  <a:ext cx="298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AA539C5-C62D-6F87-A918-7356CEE61710}"/>
                    </a:ext>
                  </a:extLst>
                </p14:cNvPr>
                <p14:cNvContentPartPr/>
                <p14:nvPr/>
              </p14:nvContentPartPr>
              <p14:xfrm>
                <a:off x="3133080" y="3023383"/>
                <a:ext cx="85320" cy="111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AA539C5-C62D-6F87-A918-7356CEE6171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126960" y="3017263"/>
                  <a:ext cx="97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2248E67-041B-F726-E88D-84031F55F740}"/>
                    </a:ext>
                  </a:extLst>
                </p14:cNvPr>
                <p14:cNvContentPartPr/>
                <p14:nvPr/>
              </p14:nvContentPartPr>
              <p14:xfrm>
                <a:off x="2154600" y="3035983"/>
                <a:ext cx="549720" cy="1728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2248E67-041B-F726-E88D-84031F55F74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148480" y="3029863"/>
                  <a:ext cx="561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91B24F9-F426-74F2-56EB-01044AAC586F}"/>
                    </a:ext>
                  </a:extLst>
                </p14:cNvPr>
                <p14:cNvContentPartPr/>
                <p14:nvPr/>
              </p14:nvContentPartPr>
              <p14:xfrm>
                <a:off x="1747800" y="3103663"/>
                <a:ext cx="51480" cy="1544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91B24F9-F426-74F2-56EB-01044AAC586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741680" y="3097543"/>
                  <a:ext cx="63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B44F0E2-A7B1-B097-5A1C-C78852836090}"/>
                    </a:ext>
                  </a:extLst>
                </p14:cNvPr>
                <p14:cNvContentPartPr/>
                <p14:nvPr/>
              </p14:nvContentPartPr>
              <p14:xfrm>
                <a:off x="1733400" y="3097543"/>
                <a:ext cx="99360" cy="180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B44F0E2-A7B1-B097-5A1C-C7885283609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727280" y="3091423"/>
                  <a:ext cx="111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C326598-6840-4F5F-0B61-C51F6768B9CF}"/>
                    </a:ext>
                  </a:extLst>
                </p14:cNvPr>
                <p14:cNvContentPartPr/>
                <p14:nvPr/>
              </p14:nvContentPartPr>
              <p14:xfrm>
                <a:off x="1913760" y="3064063"/>
                <a:ext cx="19440" cy="2062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C326598-6840-4F5F-0B61-C51F6768B9C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907640" y="3057943"/>
                  <a:ext cx="31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4C754F3-1357-065C-D570-7A3ACCFE8E02}"/>
                    </a:ext>
                  </a:extLst>
                </p14:cNvPr>
                <p14:cNvContentPartPr/>
                <p14:nvPr/>
              </p14:nvContentPartPr>
              <p14:xfrm>
                <a:off x="3248640" y="3047503"/>
                <a:ext cx="7920" cy="165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4C754F3-1357-065C-D570-7A3ACCFE8E0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242520" y="3041383"/>
                  <a:ext cx="20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DDDE75A-0A6A-393A-B1AB-447640D302D8}"/>
                    </a:ext>
                  </a:extLst>
                </p14:cNvPr>
                <p14:cNvContentPartPr/>
                <p14:nvPr/>
              </p14:nvContentPartPr>
              <p14:xfrm>
                <a:off x="3257280" y="3386263"/>
                <a:ext cx="34920" cy="383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DDDE75A-0A6A-393A-B1AB-447640D302D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251160" y="3380143"/>
                  <a:ext cx="4716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B7C3B23-D4C1-C645-FC41-E60DBBF80514}"/>
                    </a:ext>
                  </a:extLst>
                </p14:cNvPr>
                <p14:cNvContentPartPr/>
                <p14:nvPr/>
              </p14:nvContentPartPr>
              <p14:xfrm>
                <a:off x="3290400" y="3874423"/>
                <a:ext cx="15120" cy="56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B7C3B23-D4C1-C645-FC41-E60DBBF8051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84280" y="3868303"/>
                  <a:ext cx="273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9867AE1-8F66-5623-46DE-58C5EC81737F}"/>
                    </a:ext>
                  </a:extLst>
                </p14:cNvPr>
                <p14:cNvContentPartPr/>
                <p14:nvPr/>
              </p14:nvContentPartPr>
              <p14:xfrm>
                <a:off x="3370320" y="2026183"/>
                <a:ext cx="60480" cy="1404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9867AE1-8F66-5623-46DE-58C5EC81737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364200" y="2020063"/>
                  <a:ext cx="72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E35AB83-0341-BBFB-CCC9-88D9F67E213A}"/>
                    </a:ext>
                  </a:extLst>
                </p14:cNvPr>
                <p14:cNvContentPartPr/>
                <p14:nvPr/>
              </p14:nvContentPartPr>
              <p14:xfrm>
                <a:off x="3404880" y="2109343"/>
                <a:ext cx="56520" cy="514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E35AB83-0341-BBFB-CCC9-88D9F67E213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98760" y="2103223"/>
                  <a:ext cx="68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93D498B-FB9A-D290-1CFC-B725D8E50910}"/>
                    </a:ext>
                  </a:extLst>
                </p14:cNvPr>
                <p14:cNvContentPartPr/>
                <p14:nvPr/>
              </p14:nvContentPartPr>
              <p14:xfrm>
                <a:off x="3012480" y="4070623"/>
                <a:ext cx="83160" cy="184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93D498B-FB9A-D290-1CFC-B725D8E5091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06360" y="4064503"/>
                  <a:ext cx="95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0F029D4-91FB-7C64-6FD0-A0D48094DBF2}"/>
                    </a:ext>
                  </a:extLst>
                </p14:cNvPr>
                <p14:cNvContentPartPr/>
                <p14:nvPr/>
              </p14:nvContentPartPr>
              <p14:xfrm>
                <a:off x="3024360" y="4079983"/>
                <a:ext cx="109440" cy="2088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0F029D4-91FB-7C64-6FD0-A0D48094DBF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018240" y="4073863"/>
                  <a:ext cx="1216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FED4707-94A2-B6D0-BB26-F5C8031CCD31}"/>
                    </a:ext>
                  </a:extLst>
                </p14:cNvPr>
                <p14:cNvContentPartPr/>
                <p14:nvPr/>
              </p14:nvContentPartPr>
              <p14:xfrm>
                <a:off x="3198960" y="4152703"/>
                <a:ext cx="15480" cy="979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FED4707-94A2-B6D0-BB26-F5C8031CCD3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192840" y="4146583"/>
                  <a:ext cx="27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E251846-0F8D-36F0-7F29-FA84A30705DD}"/>
                    </a:ext>
                  </a:extLst>
                </p14:cNvPr>
                <p14:cNvContentPartPr/>
                <p14:nvPr/>
              </p14:nvContentPartPr>
              <p14:xfrm>
                <a:off x="3146040" y="4141903"/>
                <a:ext cx="59400" cy="106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E251846-0F8D-36F0-7F29-FA84A30705D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39920" y="4135783"/>
                  <a:ext cx="71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22EB49F-D50A-7897-551F-CC19B742C921}"/>
                    </a:ext>
                  </a:extLst>
                </p14:cNvPr>
                <p14:cNvContentPartPr/>
                <p14:nvPr/>
              </p14:nvContentPartPr>
              <p14:xfrm>
                <a:off x="3184560" y="4146943"/>
                <a:ext cx="35280" cy="228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22EB49F-D50A-7897-551F-CC19B742C92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178440" y="4140823"/>
                  <a:ext cx="47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F50206F-74E7-6D3F-E5C0-1310928BC33E}"/>
                    </a:ext>
                  </a:extLst>
                </p14:cNvPr>
                <p14:cNvContentPartPr/>
                <p14:nvPr/>
              </p14:nvContentPartPr>
              <p14:xfrm>
                <a:off x="3275280" y="4234783"/>
                <a:ext cx="12600" cy="950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F50206F-74E7-6D3F-E5C0-1310928BC33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269160" y="4228663"/>
                  <a:ext cx="24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61064C9-2720-382D-6BDA-DFF47333F797}"/>
                    </a:ext>
                  </a:extLst>
                </p14:cNvPr>
                <p14:cNvContentPartPr/>
                <p14:nvPr/>
              </p14:nvContentPartPr>
              <p14:xfrm>
                <a:off x="3327120" y="4229023"/>
                <a:ext cx="66240" cy="1238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61064C9-2720-382D-6BDA-DFF47333F79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21000" y="4222903"/>
                  <a:ext cx="78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6852188-10E9-23A9-367D-702BF1293B90}"/>
                    </a:ext>
                  </a:extLst>
                </p14:cNvPr>
                <p14:cNvContentPartPr/>
                <p14:nvPr/>
              </p14:nvContentPartPr>
              <p14:xfrm>
                <a:off x="3422520" y="4190503"/>
                <a:ext cx="20520" cy="2030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6852188-10E9-23A9-367D-702BF1293B9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416400" y="4184383"/>
                  <a:ext cx="32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26E986C-F627-8A5E-304D-591F4792B3A8}"/>
                    </a:ext>
                  </a:extLst>
                </p14:cNvPr>
                <p14:cNvContentPartPr/>
                <p14:nvPr/>
              </p14:nvContentPartPr>
              <p14:xfrm>
                <a:off x="3468960" y="4227583"/>
                <a:ext cx="47880" cy="1342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26E986C-F627-8A5E-304D-591F4792B3A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462840" y="4221463"/>
                  <a:ext cx="60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62CED0A-57F5-2595-0227-445D63AD84A5}"/>
                    </a:ext>
                  </a:extLst>
                </p14:cNvPr>
                <p14:cNvContentPartPr/>
                <p14:nvPr/>
              </p14:nvContentPartPr>
              <p14:xfrm>
                <a:off x="3547800" y="4232263"/>
                <a:ext cx="96120" cy="1018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62CED0A-57F5-2595-0227-445D63AD84A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541680" y="4226143"/>
                  <a:ext cx="108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A20C756-DA7F-B61F-BB15-58C53F13916D}"/>
                    </a:ext>
                  </a:extLst>
                </p14:cNvPr>
                <p14:cNvContentPartPr/>
                <p14:nvPr/>
              </p14:nvContentPartPr>
              <p14:xfrm>
                <a:off x="2057400" y="4611703"/>
                <a:ext cx="42480" cy="14968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A20C756-DA7F-B61F-BB15-58C53F13916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51280" y="4605583"/>
                  <a:ext cx="54720" cy="150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6F9C130-B197-EC7D-A775-9EBB5B1A7A1A}"/>
                    </a:ext>
                  </a:extLst>
                </p14:cNvPr>
                <p14:cNvContentPartPr/>
                <p14:nvPr/>
              </p14:nvContentPartPr>
              <p14:xfrm>
                <a:off x="2986560" y="5994463"/>
                <a:ext cx="14040" cy="14400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6F9C130-B197-EC7D-A775-9EBB5B1A7A1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980440" y="5988343"/>
                  <a:ext cx="26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F690F5D-1EB6-7481-ACAB-18B5AA5B098D}"/>
                    </a:ext>
                  </a:extLst>
                </p14:cNvPr>
                <p14:cNvContentPartPr/>
                <p14:nvPr/>
              </p14:nvContentPartPr>
              <p14:xfrm>
                <a:off x="3023280" y="4501543"/>
                <a:ext cx="6840" cy="1062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F690F5D-1EB6-7481-ACAB-18B5AA5B098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017160" y="4495423"/>
                  <a:ext cx="190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7423934-A3FD-CB17-4D15-78D377DBCBAB}"/>
                    </a:ext>
                  </a:extLst>
                </p14:cNvPr>
                <p14:cNvContentPartPr/>
                <p14:nvPr/>
              </p14:nvContentPartPr>
              <p14:xfrm>
                <a:off x="3029400" y="4829863"/>
                <a:ext cx="24840" cy="2091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7423934-A3FD-CB17-4D15-78D377DBCBA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023280" y="4823743"/>
                  <a:ext cx="37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01C1F44-B3C5-25D5-E95E-E9F49970C54E}"/>
                    </a:ext>
                  </a:extLst>
                </p14:cNvPr>
                <p14:cNvContentPartPr/>
                <p14:nvPr/>
              </p14:nvContentPartPr>
              <p14:xfrm>
                <a:off x="1862640" y="5962063"/>
                <a:ext cx="2581200" cy="1278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01C1F44-B3C5-25D5-E95E-E9F49970C54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856520" y="5955943"/>
                  <a:ext cx="2593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135BBA8-D9AF-31F7-3A6D-37D424D0AF0A}"/>
                    </a:ext>
                  </a:extLst>
                </p14:cNvPr>
                <p14:cNvContentPartPr/>
                <p14:nvPr/>
              </p14:nvContentPartPr>
              <p14:xfrm>
                <a:off x="4582440" y="5903023"/>
                <a:ext cx="119880" cy="1926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135BBA8-D9AF-31F7-3A6D-37D424D0AF0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576320" y="5896903"/>
                  <a:ext cx="1321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D2EABEB-0762-735F-5AD7-88CA878232DD}"/>
                    </a:ext>
                  </a:extLst>
                </p14:cNvPr>
                <p14:cNvContentPartPr/>
                <p14:nvPr/>
              </p14:nvContentPartPr>
              <p14:xfrm>
                <a:off x="1882440" y="4459423"/>
                <a:ext cx="222120" cy="24480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D2EABEB-0762-735F-5AD7-88CA878232D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876320" y="4453303"/>
                  <a:ext cx="2343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350857A0-2BEE-DCDD-D920-6A31C6EB5E90}"/>
                    </a:ext>
                  </a:extLst>
                </p14:cNvPr>
                <p14:cNvContentPartPr/>
                <p14:nvPr/>
              </p14:nvContentPartPr>
              <p14:xfrm>
                <a:off x="1676880" y="4379863"/>
                <a:ext cx="124920" cy="2462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350857A0-2BEE-DCDD-D920-6A31C6EB5E9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670760" y="4373743"/>
                  <a:ext cx="137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CB7D50B-C8D6-4C73-1489-D22F6DFA4A24}"/>
                    </a:ext>
                  </a:extLst>
                </p14:cNvPr>
                <p14:cNvContentPartPr/>
                <p14:nvPr/>
              </p14:nvContentPartPr>
              <p14:xfrm>
                <a:off x="2207520" y="4392463"/>
                <a:ext cx="2018520" cy="14018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CB7D50B-C8D6-4C73-1489-D22F6DFA4A2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201400" y="4386343"/>
                  <a:ext cx="2030760" cy="14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D05DBE1-65D3-81C9-BFD2-10B0F4F91104}"/>
                    </a:ext>
                  </a:extLst>
                </p14:cNvPr>
                <p14:cNvContentPartPr/>
                <p14:nvPr/>
              </p14:nvContentPartPr>
              <p14:xfrm>
                <a:off x="3003480" y="5310463"/>
                <a:ext cx="5760" cy="561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D05DBE1-65D3-81C9-BFD2-10B0F4F9110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997360" y="5304343"/>
                  <a:ext cx="18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685FE9C-5722-AEDF-14EE-D5E39CD6DAD0}"/>
                    </a:ext>
                  </a:extLst>
                </p14:cNvPr>
                <p14:cNvContentPartPr/>
                <p14:nvPr/>
              </p14:nvContentPartPr>
              <p14:xfrm>
                <a:off x="3022200" y="4700983"/>
                <a:ext cx="66600" cy="51732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685FE9C-5722-AEDF-14EE-D5E39CD6DAD0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016080" y="4694863"/>
                  <a:ext cx="7884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50D83C6-2A23-A712-98ED-C88A6234CF89}"/>
                    </a:ext>
                  </a:extLst>
                </p14:cNvPr>
                <p14:cNvContentPartPr/>
                <p14:nvPr/>
              </p14:nvContentPartPr>
              <p14:xfrm>
                <a:off x="2206080" y="4680103"/>
                <a:ext cx="1418400" cy="11887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50D83C6-2A23-A712-98ED-C88A6234CF8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199960" y="4673983"/>
                  <a:ext cx="1430640" cy="12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5D09EB6C-9D3C-5FB0-E946-F36ACC838251}"/>
                    </a:ext>
                  </a:extLst>
                </p14:cNvPr>
                <p14:cNvContentPartPr/>
                <p14:nvPr/>
              </p14:nvContentPartPr>
              <p14:xfrm>
                <a:off x="3949920" y="5753263"/>
                <a:ext cx="15480" cy="1872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5D09EB6C-9D3C-5FB0-E946-F36ACC83825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43800" y="5747143"/>
                  <a:ext cx="27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1F20163-6F54-CFC8-E2B2-3A05E0BDADF5}"/>
                    </a:ext>
                  </a:extLst>
                </p14:cNvPr>
                <p14:cNvContentPartPr/>
                <p14:nvPr/>
              </p14:nvContentPartPr>
              <p14:xfrm>
                <a:off x="3958920" y="5749663"/>
                <a:ext cx="125280" cy="1285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1F20163-6F54-CFC8-E2B2-3A05E0BDADF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52800" y="5743543"/>
                  <a:ext cx="137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7A58CC8-BCF3-4A3C-18A4-49D043F7BA21}"/>
                    </a:ext>
                  </a:extLst>
                </p14:cNvPr>
                <p14:cNvContentPartPr/>
                <p14:nvPr/>
              </p14:nvContentPartPr>
              <p14:xfrm>
                <a:off x="4102200" y="5670463"/>
                <a:ext cx="196200" cy="2116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7A58CC8-BCF3-4A3C-18A4-49D043F7BA2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96080" y="5664343"/>
                  <a:ext cx="208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7096BB4-81C5-15CC-08E2-31163A91D867}"/>
                    </a:ext>
                  </a:extLst>
                </p14:cNvPr>
                <p14:cNvContentPartPr/>
                <p14:nvPr/>
              </p14:nvContentPartPr>
              <p14:xfrm>
                <a:off x="3245400" y="3074863"/>
                <a:ext cx="10800" cy="1256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7096BB4-81C5-15CC-08E2-31163A91D86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239280" y="3068743"/>
                  <a:ext cx="230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8AD90CE-130F-B183-9C2C-108DC173E4FA}"/>
                    </a:ext>
                  </a:extLst>
                </p14:cNvPr>
                <p14:cNvContentPartPr/>
                <p14:nvPr/>
              </p14:nvContentPartPr>
              <p14:xfrm>
                <a:off x="3283920" y="3329023"/>
                <a:ext cx="24840" cy="3664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8AD90CE-130F-B183-9C2C-108DC173E4F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77800" y="3322903"/>
                  <a:ext cx="3708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EE8B5BE-8DFF-F023-BD47-E181DADBA542}"/>
                    </a:ext>
                  </a:extLst>
                </p14:cNvPr>
                <p14:cNvContentPartPr/>
                <p14:nvPr/>
              </p14:nvContentPartPr>
              <p14:xfrm>
                <a:off x="3276720" y="3958663"/>
                <a:ext cx="9720" cy="1360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EE8B5BE-8DFF-F023-BD47-E181DADBA54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270600" y="3952543"/>
                  <a:ext cx="21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BDB1162-48C8-6CBF-C374-6E07ABD19A96}"/>
                    </a:ext>
                  </a:extLst>
                </p14:cNvPr>
                <p14:cNvContentPartPr/>
                <p14:nvPr/>
              </p14:nvContentPartPr>
              <p14:xfrm>
                <a:off x="3225600" y="4675423"/>
                <a:ext cx="38880" cy="6199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BDB1162-48C8-6CBF-C374-6E07ABD19A9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219480" y="4669303"/>
                  <a:ext cx="51120" cy="63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DA6E37A0-90F3-3FAA-90BF-990473889DE1}"/>
                    </a:ext>
                  </a:extLst>
                </p14:cNvPr>
                <p14:cNvContentPartPr/>
                <p14:nvPr/>
              </p14:nvContentPartPr>
              <p14:xfrm>
                <a:off x="3223800" y="5323423"/>
                <a:ext cx="9720" cy="201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DA6E37A0-90F3-3FAA-90BF-990473889DE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217680" y="5317303"/>
                  <a:ext cx="21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E836A97-E8A2-654D-C116-D1DFBC117497}"/>
                    </a:ext>
                  </a:extLst>
                </p14:cNvPr>
                <p14:cNvContentPartPr/>
                <p14:nvPr/>
              </p14:nvContentPartPr>
              <p14:xfrm>
                <a:off x="3001680" y="5313703"/>
                <a:ext cx="246600" cy="536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E836A97-E8A2-654D-C116-D1DFBC11749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995560" y="5307583"/>
                  <a:ext cx="2588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F859AD1-9BF1-8EF5-00F8-89E592DEBB1F}"/>
                    </a:ext>
                  </a:extLst>
                </p14:cNvPr>
                <p14:cNvContentPartPr/>
                <p14:nvPr/>
              </p14:nvContentPartPr>
              <p14:xfrm>
                <a:off x="2333520" y="4523503"/>
                <a:ext cx="1426320" cy="12646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F859AD1-9BF1-8EF5-00F8-89E592DEBB1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327400" y="4517383"/>
                  <a:ext cx="1438560" cy="12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60EE6CD-73CB-7924-4173-CA515A11F8B3}"/>
                    </a:ext>
                  </a:extLst>
                </p14:cNvPr>
                <p14:cNvContentPartPr/>
                <p14:nvPr/>
              </p14:nvContentPartPr>
              <p14:xfrm>
                <a:off x="3894840" y="5475343"/>
                <a:ext cx="12240" cy="2019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60EE6CD-73CB-7924-4173-CA515A11F8B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888720" y="5469223"/>
                  <a:ext cx="244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65B56F6-73DA-988B-7D51-73E336DF550C}"/>
                    </a:ext>
                  </a:extLst>
                </p14:cNvPr>
                <p14:cNvContentPartPr/>
                <p14:nvPr/>
              </p14:nvContentPartPr>
              <p14:xfrm>
                <a:off x="3911040" y="5500903"/>
                <a:ext cx="60840" cy="1537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65B56F6-73DA-988B-7D51-73E336DF550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904920" y="5494783"/>
                  <a:ext cx="73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FAB5AD6-B007-DF03-E19F-B500F2A6B522}"/>
                    </a:ext>
                  </a:extLst>
                </p14:cNvPr>
                <p14:cNvContentPartPr/>
                <p14:nvPr/>
              </p14:nvContentPartPr>
              <p14:xfrm>
                <a:off x="3982320" y="5399023"/>
                <a:ext cx="171720" cy="200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FAB5AD6-B007-DF03-E19F-B500F2A6B52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976200" y="5392903"/>
                  <a:ext cx="1839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860C128-BAA7-659A-87D1-A76A5343DE57}"/>
                    </a:ext>
                  </a:extLst>
                </p14:cNvPr>
                <p14:cNvContentPartPr/>
                <p14:nvPr/>
              </p14:nvContentPartPr>
              <p14:xfrm>
                <a:off x="4135680" y="5259703"/>
                <a:ext cx="40320" cy="1112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860C128-BAA7-659A-87D1-A76A5343DE5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129560" y="5253583"/>
                  <a:ext cx="52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89B5093D-C4FA-B524-CF0E-7A8F34271D58}"/>
                    </a:ext>
                  </a:extLst>
                </p14:cNvPr>
                <p14:cNvContentPartPr/>
                <p14:nvPr/>
              </p14:nvContentPartPr>
              <p14:xfrm>
                <a:off x="3154680" y="5226223"/>
                <a:ext cx="2160" cy="226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89B5093D-C4FA-B524-CF0E-7A8F34271D5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148560" y="5220103"/>
                  <a:ext cx="14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04996EB-EE82-2101-4B25-9129A449EC99}"/>
                    </a:ext>
                  </a:extLst>
                </p14:cNvPr>
                <p14:cNvContentPartPr/>
                <p14:nvPr/>
              </p14:nvContentPartPr>
              <p14:xfrm>
                <a:off x="3161160" y="5342863"/>
                <a:ext cx="2520" cy="1234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04996EB-EE82-2101-4B25-9129A449EC9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155040" y="5336743"/>
                  <a:ext cx="14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60F082A8-792B-66C2-41C1-9A78257A8456}"/>
                    </a:ext>
                  </a:extLst>
                </p14:cNvPr>
                <p14:cNvContentPartPr/>
                <p14:nvPr/>
              </p14:nvContentPartPr>
              <p14:xfrm>
                <a:off x="3137400" y="5652103"/>
                <a:ext cx="27000" cy="3949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60F082A8-792B-66C2-41C1-9A78257A845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31280" y="5645983"/>
                  <a:ext cx="392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D188C3B-6A10-A855-6F9C-AACC2B4CB4CB}"/>
                    </a:ext>
                  </a:extLst>
                </p14:cNvPr>
                <p14:cNvContentPartPr/>
                <p14:nvPr/>
              </p14:nvContentPartPr>
              <p14:xfrm>
                <a:off x="3029400" y="5192743"/>
                <a:ext cx="72720" cy="230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D188C3B-6A10-A855-6F9C-AACC2B4CB4C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023280" y="5186623"/>
                  <a:ext cx="84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B44C832-5453-8B8E-8228-24031596BC00}"/>
                    </a:ext>
                  </a:extLst>
                </p14:cNvPr>
                <p14:cNvContentPartPr/>
                <p14:nvPr/>
              </p14:nvContentPartPr>
              <p14:xfrm>
                <a:off x="2668320" y="5235583"/>
                <a:ext cx="195480" cy="561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B44C832-5453-8B8E-8228-24031596BC0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662200" y="5229463"/>
                  <a:ext cx="207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0D30CEB-335A-5C74-96E6-18B75D987F37}"/>
                    </a:ext>
                  </a:extLst>
                </p14:cNvPr>
                <p14:cNvContentPartPr/>
                <p14:nvPr/>
              </p14:nvContentPartPr>
              <p14:xfrm>
                <a:off x="2102400" y="5273383"/>
                <a:ext cx="352440" cy="457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0D30CEB-335A-5C74-96E6-18B75D987F3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096280" y="5267263"/>
                  <a:ext cx="364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8F82CDAC-C838-D09D-9992-E5C02898C7C8}"/>
                    </a:ext>
                  </a:extLst>
                </p14:cNvPr>
                <p14:cNvContentPartPr/>
                <p14:nvPr/>
              </p14:nvContentPartPr>
              <p14:xfrm>
                <a:off x="2568600" y="5340703"/>
                <a:ext cx="402480" cy="781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8F82CDAC-C838-D09D-9992-E5C02898C7C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562480" y="5334583"/>
                  <a:ext cx="4147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3F9678D-D9FE-96E5-B4F1-27248C6A9511}"/>
                    </a:ext>
                  </a:extLst>
                </p14:cNvPr>
                <p14:cNvContentPartPr/>
                <p14:nvPr/>
              </p14:nvContentPartPr>
              <p14:xfrm>
                <a:off x="2077200" y="5411263"/>
                <a:ext cx="305640" cy="345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3F9678D-D9FE-96E5-B4F1-27248C6A951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071080" y="5405143"/>
                  <a:ext cx="317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104C8DC-A7B4-1798-A813-5FD31DDE2B68}"/>
                    </a:ext>
                  </a:extLst>
                </p14:cNvPr>
                <p14:cNvContentPartPr/>
                <p14:nvPr/>
              </p14:nvContentPartPr>
              <p14:xfrm>
                <a:off x="1688400" y="5295703"/>
                <a:ext cx="108000" cy="19440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104C8DC-A7B4-1798-A813-5FD31DDE2B6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682280" y="5289583"/>
                  <a:ext cx="120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CE1C63C9-6F00-4778-4E2D-88C05AE7FE0E}"/>
                    </a:ext>
                  </a:extLst>
                </p14:cNvPr>
                <p14:cNvContentPartPr/>
                <p14:nvPr/>
              </p14:nvContentPartPr>
              <p14:xfrm>
                <a:off x="1722240" y="5325223"/>
                <a:ext cx="164160" cy="1742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CE1C63C9-6F00-4778-4E2D-88C05AE7FE0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716120" y="5319103"/>
                  <a:ext cx="176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18841A9-75E1-4169-6D5D-012968D6E3DF}"/>
                    </a:ext>
                  </a:extLst>
                </p14:cNvPr>
                <p14:cNvContentPartPr/>
                <p14:nvPr/>
              </p14:nvContentPartPr>
              <p14:xfrm>
                <a:off x="1841400" y="5312623"/>
                <a:ext cx="107280" cy="1004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18841A9-75E1-4169-6D5D-012968D6E3D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835280" y="5306503"/>
                  <a:ext cx="119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5ED3BF8-28A5-6994-37E2-F158C6402DFB}"/>
                    </a:ext>
                  </a:extLst>
                </p14:cNvPr>
                <p14:cNvContentPartPr/>
                <p14:nvPr/>
              </p14:nvContentPartPr>
              <p14:xfrm>
                <a:off x="2725920" y="91183"/>
                <a:ext cx="62640" cy="178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5ED3BF8-28A5-6994-37E2-F158C6402DF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719800" y="85063"/>
                  <a:ext cx="74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103B92A-AD07-6943-0D25-E05949F09032}"/>
                    </a:ext>
                  </a:extLst>
                </p14:cNvPr>
                <p14:cNvContentPartPr/>
                <p14:nvPr/>
              </p14:nvContentPartPr>
              <p14:xfrm>
                <a:off x="2734200" y="93343"/>
                <a:ext cx="98640" cy="164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103B92A-AD07-6943-0D25-E05949F0903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728080" y="87223"/>
                  <a:ext cx="110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654C500-EE11-1976-3004-0843CE8E8E58}"/>
                    </a:ext>
                  </a:extLst>
                </p14:cNvPr>
                <p14:cNvContentPartPr/>
                <p14:nvPr/>
              </p14:nvContentPartPr>
              <p14:xfrm>
                <a:off x="2959920" y="49063"/>
                <a:ext cx="159480" cy="246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654C500-EE11-1976-3004-0843CE8E8E5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953800" y="42943"/>
                  <a:ext cx="171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5538409A-29ED-C75E-0F70-A2BE81C35C8E}"/>
                    </a:ext>
                  </a:extLst>
                </p14:cNvPr>
                <p14:cNvContentPartPr/>
                <p14:nvPr/>
              </p14:nvContentPartPr>
              <p14:xfrm>
                <a:off x="2765880" y="339583"/>
                <a:ext cx="426600" cy="532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5538409A-29ED-C75E-0F70-A2BE81C35C8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759760" y="333463"/>
                  <a:ext cx="4388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E9F6D118-EE72-5CFB-9913-F16F7F60C078}"/>
                    </a:ext>
                  </a:extLst>
                </p14:cNvPr>
                <p14:cNvContentPartPr/>
                <p14:nvPr/>
              </p14:nvContentPartPr>
              <p14:xfrm>
                <a:off x="2946240" y="6103543"/>
                <a:ext cx="96120" cy="1641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E9F6D118-EE72-5CFB-9913-F16F7F60C07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940120" y="6097423"/>
                  <a:ext cx="108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C96DB58-D8AF-63B5-A5F7-021B878324C2}"/>
                    </a:ext>
                  </a:extLst>
                </p14:cNvPr>
                <p14:cNvContentPartPr/>
                <p14:nvPr/>
              </p14:nvContentPartPr>
              <p14:xfrm>
                <a:off x="2968920" y="6243943"/>
                <a:ext cx="119520" cy="39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C96DB58-D8AF-63B5-A5F7-021B878324C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62800" y="6237823"/>
                  <a:ext cx="1317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9E14B08A-387A-6BE5-A30A-648C60E44B74}"/>
                    </a:ext>
                  </a:extLst>
                </p14:cNvPr>
                <p14:cNvContentPartPr/>
                <p14:nvPr/>
              </p14:nvContentPartPr>
              <p14:xfrm>
                <a:off x="3098520" y="6139903"/>
                <a:ext cx="113760" cy="2012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9E14B08A-387A-6BE5-A30A-648C60E44B7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092400" y="6133783"/>
                  <a:ext cx="126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1FFA5BF-59FF-8816-235E-BC95200ECEB3}"/>
                    </a:ext>
                  </a:extLst>
                </p14:cNvPr>
                <p14:cNvContentPartPr/>
                <p14:nvPr/>
              </p14:nvContentPartPr>
              <p14:xfrm>
                <a:off x="4362120" y="4360783"/>
                <a:ext cx="86400" cy="2703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1FFA5BF-59FF-8816-235E-BC95200ECEB3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356000" y="4354663"/>
                  <a:ext cx="986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F5031D8-F206-5C50-48D9-97AF6ED68D4B}"/>
                    </a:ext>
                  </a:extLst>
                </p14:cNvPr>
                <p14:cNvContentPartPr/>
                <p14:nvPr/>
              </p14:nvContentPartPr>
              <p14:xfrm>
                <a:off x="4430520" y="4410463"/>
                <a:ext cx="60840" cy="1890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F5031D8-F206-5C50-48D9-97AF6ED68D4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424400" y="4404343"/>
                  <a:ext cx="73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180FDB5-3709-6A52-452A-BF846A1E7AE3}"/>
                    </a:ext>
                  </a:extLst>
                </p14:cNvPr>
                <p14:cNvContentPartPr/>
                <p14:nvPr/>
              </p14:nvContentPartPr>
              <p14:xfrm>
                <a:off x="4403880" y="4350343"/>
                <a:ext cx="256320" cy="22860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180FDB5-3709-6A52-452A-BF846A1E7AE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397760" y="4344223"/>
                  <a:ext cx="2685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472D0AA-1C2D-6203-52E9-981770A472F2}"/>
                    </a:ext>
                  </a:extLst>
                </p14:cNvPr>
                <p14:cNvContentPartPr/>
                <p14:nvPr/>
              </p14:nvContentPartPr>
              <p14:xfrm>
                <a:off x="3007800" y="5090503"/>
                <a:ext cx="45360" cy="100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472D0AA-1C2D-6203-52E9-981770A472F2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001680" y="5084383"/>
                  <a:ext cx="57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C010628-CE69-C4CF-BBFF-7F6AF431CFCC}"/>
                    </a:ext>
                  </a:extLst>
                </p14:cNvPr>
                <p14:cNvContentPartPr/>
                <p14:nvPr/>
              </p14:nvContentPartPr>
              <p14:xfrm>
                <a:off x="2536920" y="5121463"/>
                <a:ext cx="401400" cy="338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C010628-CE69-C4CF-BBFF-7F6AF431CFC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530800" y="5115343"/>
                  <a:ext cx="413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162E977-F774-5FDB-F9F2-255EBB7CBB52}"/>
                    </a:ext>
                  </a:extLst>
                </p14:cNvPr>
                <p14:cNvContentPartPr/>
                <p14:nvPr/>
              </p14:nvContentPartPr>
              <p14:xfrm>
                <a:off x="2096280" y="5100223"/>
                <a:ext cx="123480" cy="270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162E977-F774-5FDB-F9F2-255EBB7CBB5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090160" y="5094103"/>
                  <a:ext cx="1357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F6AD8E5-A988-84AE-70C0-579DA9BE28FF}"/>
                    </a:ext>
                  </a:extLst>
                </p14:cNvPr>
                <p14:cNvContentPartPr/>
                <p14:nvPr/>
              </p14:nvContentPartPr>
              <p14:xfrm>
                <a:off x="1560960" y="5125063"/>
                <a:ext cx="160920" cy="41904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F6AD8E5-A988-84AE-70C0-579DA9BE28F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554840" y="5118943"/>
                  <a:ext cx="17316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95E282B-D876-DCE9-6586-26DC70D16EDC}"/>
                    </a:ext>
                  </a:extLst>
                </p14:cNvPr>
                <p14:cNvContentPartPr/>
                <p14:nvPr/>
              </p14:nvContentPartPr>
              <p14:xfrm>
                <a:off x="1205640" y="5237023"/>
                <a:ext cx="108360" cy="2142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95E282B-D876-DCE9-6586-26DC70D16ED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99520" y="5230903"/>
                  <a:ext cx="120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DA244FB-DDDC-69C3-11FE-E4A6FDAE234B}"/>
                    </a:ext>
                  </a:extLst>
                </p14:cNvPr>
                <p14:cNvContentPartPr/>
                <p14:nvPr/>
              </p14:nvContentPartPr>
              <p14:xfrm>
                <a:off x="1231560" y="5390383"/>
                <a:ext cx="92880" cy="669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DA244FB-DDDC-69C3-11FE-E4A6FDAE234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25440" y="5384263"/>
                  <a:ext cx="1051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6F01954F-EB3A-3D0E-94C2-CD353618A3BD}"/>
                    </a:ext>
                  </a:extLst>
                </p14:cNvPr>
                <p14:cNvContentPartPr/>
                <p14:nvPr/>
              </p14:nvContentPartPr>
              <p14:xfrm>
                <a:off x="1346760" y="5312983"/>
                <a:ext cx="145800" cy="1900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6F01954F-EB3A-3D0E-94C2-CD353618A3B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340640" y="5306863"/>
                  <a:ext cx="1580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7B25540-13DD-FE2C-A0CD-3CCB8FB3556A}"/>
                    </a:ext>
                  </a:extLst>
                </p14:cNvPr>
                <p14:cNvContentPartPr/>
                <p14:nvPr/>
              </p14:nvContentPartPr>
              <p14:xfrm>
                <a:off x="1494000" y="5140903"/>
                <a:ext cx="10080" cy="95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7B25540-13DD-FE2C-A0CD-3CCB8FB3556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487880" y="5134783"/>
                  <a:ext cx="22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2B07909-C20B-D691-C3D3-7C58925A109B}"/>
                    </a:ext>
                  </a:extLst>
                </p14:cNvPr>
                <p14:cNvContentPartPr/>
                <p14:nvPr/>
              </p14:nvContentPartPr>
              <p14:xfrm>
                <a:off x="904680" y="4764703"/>
                <a:ext cx="191160" cy="4284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2B07909-C20B-D691-C3D3-7C58925A109B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98560" y="4758583"/>
                  <a:ext cx="2034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49A0609-A6F8-DB23-E182-B1CA93233614}"/>
                    </a:ext>
                  </a:extLst>
                </p14:cNvPr>
                <p14:cNvContentPartPr/>
                <p14:nvPr/>
              </p14:nvContentPartPr>
              <p14:xfrm>
                <a:off x="971280" y="4986103"/>
                <a:ext cx="147240" cy="2109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49A0609-A6F8-DB23-E182-B1CA9323361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65160" y="4979983"/>
                  <a:ext cx="15948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uppieren 222">
            <a:extLst>
              <a:ext uri="{FF2B5EF4-FFF2-40B4-BE49-F238E27FC236}">
                <a16:creationId xmlns:a16="http://schemas.microsoft.com/office/drawing/2014/main" id="{29CABA4D-D897-93DB-E721-57ECD36A22C3}"/>
              </a:ext>
            </a:extLst>
          </p:cNvPr>
          <p:cNvGrpSpPr/>
          <p:nvPr/>
        </p:nvGrpSpPr>
        <p:grpSpPr>
          <a:xfrm>
            <a:off x="312840" y="3659863"/>
            <a:ext cx="1469520" cy="1603800"/>
            <a:chOff x="312840" y="3659863"/>
            <a:chExt cx="1469520" cy="160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9F8DD4E-6DBB-4708-941F-01DBF0A075FA}"/>
                    </a:ext>
                  </a:extLst>
                </p14:cNvPr>
                <p14:cNvContentPartPr/>
                <p14:nvPr/>
              </p14:nvContentPartPr>
              <p14:xfrm>
                <a:off x="924480" y="4735543"/>
                <a:ext cx="164160" cy="47520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9F8DD4E-6DBB-4708-941F-01DBF0A075F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18360" y="4729423"/>
                  <a:ext cx="17640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EAA1077-6983-0874-5B55-7E54B517C6A6}"/>
                    </a:ext>
                  </a:extLst>
                </p14:cNvPr>
                <p14:cNvContentPartPr/>
                <p14:nvPr/>
              </p14:nvContentPartPr>
              <p14:xfrm>
                <a:off x="896760" y="4993663"/>
                <a:ext cx="240840" cy="2700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EAA1077-6983-0874-5B55-7E54B517C6A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90640" y="4987543"/>
                  <a:ext cx="2530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7B89D938-92E3-E728-8D0E-55C9CC3163A5}"/>
                    </a:ext>
                  </a:extLst>
                </p14:cNvPr>
                <p14:cNvContentPartPr/>
                <p14:nvPr/>
              </p14:nvContentPartPr>
              <p14:xfrm>
                <a:off x="312840" y="4339183"/>
                <a:ext cx="104040" cy="2840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7B89D938-92E3-E728-8D0E-55C9CC3163A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06720" y="4333063"/>
                  <a:ext cx="116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3FA4A05C-D203-AE6D-9ECA-A8F7E9B92369}"/>
                    </a:ext>
                  </a:extLst>
                </p14:cNvPr>
                <p14:cNvContentPartPr/>
                <p14:nvPr/>
              </p14:nvContentPartPr>
              <p14:xfrm>
                <a:off x="426960" y="4403263"/>
                <a:ext cx="158400" cy="1555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3FA4A05C-D203-AE6D-9ECA-A8F7E9B9236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20840" y="4397143"/>
                  <a:ext cx="1706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EB45B17-00B3-13F2-346D-E9326CC7A05D}"/>
                    </a:ext>
                  </a:extLst>
                </p14:cNvPr>
                <p14:cNvContentPartPr/>
                <p14:nvPr/>
              </p14:nvContentPartPr>
              <p14:xfrm>
                <a:off x="591840" y="4321543"/>
                <a:ext cx="132120" cy="2566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EB45B17-00B3-13F2-346D-E9326CC7A05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85720" y="4315423"/>
                  <a:ext cx="1443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62EE084D-AC3F-89D6-1640-B00C912C06AC}"/>
                    </a:ext>
                  </a:extLst>
                </p14:cNvPr>
                <p14:cNvContentPartPr/>
                <p14:nvPr/>
              </p14:nvContentPartPr>
              <p14:xfrm>
                <a:off x="601560" y="4150183"/>
                <a:ext cx="181080" cy="1994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62EE084D-AC3F-89D6-1640-B00C912C06A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95440" y="4144063"/>
                  <a:ext cx="1933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5A787F9-B256-E73E-66E5-E095A68708B2}"/>
                    </a:ext>
                  </a:extLst>
                </p14:cNvPr>
                <p14:cNvContentPartPr/>
                <p14:nvPr/>
              </p14:nvContentPartPr>
              <p14:xfrm>
                <a:off x="781560" y="4156663"/>
                <a:ext cx="74520" cy="928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5A787F9-B256-E73E-66E5-E095A68708B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75440" y="4150543"/>
                  <a:ext cx="86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F97591B-29F6-23AD-CB8C-1EFB2A91AFDA}"/>
                    </a:ext>
                  </a:extLst>
                </p14:cNvPr>
                <p14:cNvContentPartPr/>
                <p14:nvPr/>
              </p14:nvContentPartPr>
              <p14:xfrm>
                <a:off x="808200" y="3945343"/>
                <a:ext cx="322560" cy="2286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F97591B-29F6-23AD-CB8C-1EFB2A91AFD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02080" y="3939223"/>
                  <a:ext cx="3348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6A232C80-2BB6-77FB-E6E6-5BAED25123D7}"/>
                    </a:ext>
                  </a:extLst>
                </p14:cNvPr>
                <p14:cNvContentPartPr/>
                <p14:nvPr/>
              </p14:nvContentPartPr>
              <p14:xfrm>
                <a:off x="574200" y="4582903"/>
                <a:ext cx="259200" cy="2556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6A232C80-2BB6-77FB-E6E6-5BAED25123D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68080" y="4576783"/>
                  <a:ext cx="2714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0957E1A-1875-326A-FF47-D440950C90D0}"/>
                    </a:ext>
                  </a:extLst>
                </p14:cNvPr>
                <p14:cNvContentPartPr/>
                <p14:nvPr/>
              </p14:nvContentPartPr>
              <p14:xfrm>
                <a:off x="903240" y="4429183"/>
                <a:ext cx="113760" cy="1803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0957E1A-1875-326A-FF47-D440950C90D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97120" y="4423063"/>
                  <a:ext cx="126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33192A6-BBA7-2041-5AEC-F2E237B884C6}"/>
                    </a:ext>
                  </a:extLst>
                </p14:cNvPr>
                <p14:cNvContentPartPr/>
                <p14:nvPr/>
              </p14:nvContentPartPr>
              <p14:xfrm>
                <a:off x="859680" y="4340263"/>
                <a:ext cx="135720" cy="1857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33192A6-BBA7-2041-5AEC-F2E237B884C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53560" y="4334143"/>
                  <a:ext cx="147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E07EC3E-B626-BA9F-CE1E-AD0CB8A2C883}"/>
                    </a:ext>
                  </a:extLst>
                </p14:cNvPr>
                <p14:cNvContentPartPr/>
                <p14:nvPr/>
              </p14:nvContentPartPr>
              <p14:xfrm>
                <a:off x="1039680" y="4302463"/>
                <a:ext cx="171000" cy="2246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E07EC3E-B626-BA9F-CE1E-AD0CB8A2C883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33560" y="4296343"/>
                  <a:ext cx="183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D4159F9-1911-C53C-9490-ED53A22DE3FD}"/>
                    </a:ext>
                  </a:extLst>
                </p14:cNvPr>
                <p14:cNvContentPartPr/>
                <p14:nvPr/>
              </p14:nvContentPartPr>
              <p14:xfrm>
                <a:off x="1125000" y="4217143"/>
                <a:ext cx="176760" cy="1144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D4159F9-1911-C53C-9490-ED53A22DE3F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18880" y="4211023"/>
                  <a:ext cx="189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14F4293-58FE-FFCF-17E8-AF148E9B7458}"/>
                    </a:ext>
                  </a:extLst>
                </p14:cNvPr>
                <p14:cNvContentPartPr/>
                <p14:nvPr/>
              </p14:nvContentPartPr>
              <p14:xfrm>
                <a:off x="1293120" y="4135063"/>
                <a:ext cx="75960" cy="8424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14F4293-58FE-FFCF-17E8-AF148E9B745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287000" y="4128943"/>
                  <a:ext cx="88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7A39EE3-F5EC-431D-B1DD-89666D1CBE4B}"/>
                    </a:ext>
                  </a:extLst>
                </p14:cNvPr>
                <p14:cNvContentPartPr/>
                <p14:nvPr/>
              </p14:nvContentPartPr>
              <p14:xfrm>
                <a:off x="1305000" y="4015543"/>
                <a:ext cx="131400" cy="13284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7A39EE3-F5EC-431D-B1DD-89666D1CBE4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298880" y="4009423"/>
                  <a:ext cx="143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91FD81F2-0968-0759-AAF1-3BB15ED835AB}"/>
                    </a:ext>
                  </a:extLst>
                </p14:cNvPr>
                <p14:cNvContentPartPr/>
                <p14:nvPr/>
              </p14:nvContentPartPr>
              <p14:xfrm>
                <a:off x="1460880" y="4027423"/>
                <a:ext cx="53640" cy="8784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91FD81F2-0968-0759-AAF1-3BB15ED835A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454760" y="4021303"/>
                  <a:ext cx="65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F6CAE0E-F978-C01D-6A7F-AE56EE3CEDE3}"/>
                    </a:ext>
                  </a:extLst>
                </p14:cNvPr>
                <p14:cNvContentPartPr/>
                <p14:nvPr/>
              </p14:nvContentPartPr>
              <p14:xfrm>
                <a:off x="1420920" y="3659863"/>
                <a:ext cx="324000" cy="43596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F6CAE0E-F978-C01D-6A7F-AE56EE3CEDE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414800" y="3653743"/>
                  <a:ext cx="3362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AA1AD512-F50D-B2B6-DD5F-E50212B821CF}"/>
                    </a:ext>
                  </a:extLst>
                </p14:cNvPr>
                <p14:cNvContentPartPr/>
                <p14:nvPr/>
              </p14:nvContentPartPr>
              <p14:xfrm>
                <a:off x="1759680" y="3853903"/>
                <a:ext cx="22680" cy="554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AA1AD512-F50D-B2B6-DD5F-E50212B821C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753560" y="3847783"/>
                  <a:ext cx="34920" cy="6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5BAF7427-C76C-0A35-B5D1-D6F3CA161C31}"/>
                  </a:ext>
                </a:extLst>
              </p14:cNvPr>
              <p14:cNvContentPartPr/>
              <p14:nvPr/>
            </p14:nvContentPartPr>
            <p14:xfrm>
              <a:off x="5653800" y="2009983"/>
              <a:ext cx="2160" cy="1944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5BAF7427-C76C-0A35-B5D1-D6F3CA161C31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5647680" y="2003863"/>
                <a:ext cx="144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6AA17DF0-F2FD-9316-6C35-FDF937C19235}"/>
                  </a:ext>
                </a:extLst>
              </p14:cNvPr>
              <p14:cNvContentPartPr/>
              <p14:nvPr/>
            </p14:nvContentPartPr>
            <p14:xfrm>
              <a:off x="6743880" y="3790903"/>
              <a:ext cx="747360" cy="60732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6AA17DF0-F2FD-9316-6C35-FDF937C1923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737760" y="3784783"/>
                <a:ext cx="759600" cy="61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7A90D0D7-3410-CF03-78A3-BD383CC3B6DF}"/>
              </a:ext>
            </a:extLst>
          </p:cNvPr>
          <p:cNvGrpSpPr/>
          <p:nvPr/>
        </p:nvGrpSpPr>
        <p:grpSpPr>
          <a:xfrm>
            <a:off x="5740560" y="1175863"/>
            <a:ext cx="3031560" cy="5592960"/>
            <a:chOff x="5740560" y="1175863"/>
            <a:chExt cx="3031560" cy="55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5BB57116-5571-7A97-0D50-103B840CBD77}"/>
                    </a:ext>
                  </a:extLst>
                </p14:cNvPr>
                <p14:cNvContentPartPr/>
                <p14:nvPr/>
              </p14:nvContentPartPr>
              <p14:xfrm>
                <a:off x="6984000" y="5486143"/>
                <a:ext cx="33840" cy="9525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5BB57116-5571-7A97-0D50-103B840CBD7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977880" y="5480023"/>
                  <a:ext cx="46080" cy="9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2D73F4D-AE03-D748-3642-D2580043037B}"/>
                    </a:ext>
                  </a:extLst>
                </p14:cNvPr>
                <p14:cNvContentPartPr/>
                <p14:nvPr/>
              </p14:nvContentPartPr>
              <p14:xfrm>
                <a:off x="6070320" y="1717663"/>
                <a:ext cx="58320" cy="219816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2D73F4D-AE03-D748-3642-D2580043037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064200" y="1711543"/>
                  <a:ext cx="70560" cy="22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75EEC40-FEEF-FBA9-046E-2ABFF8B71B2A}"/>
                    </a:ext>
                  </a:extLst>
                </p14:cNvPr>
                <p14:cNvContentPartPr/>
                <p14:nvPr/>
              </p14:nvContentPartPr>
              <p14:xfrm>
                <a:off x="5999040" y="3830503"/>
                <a:ext cx="2306520" cy="892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75EEC40-FEEF-FBA9-046E-2ABFF8B71B2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992920" y="3824383"/>
                  <a:ext cx="2318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13A68E18-D4F0-803D-A2B5-CDBDC2CCC5F5}"/>
                    </a:ext>
                  </a:extLst>
                </p14:cNvPr>
                <p14:cNvContentPartPr/>
                <p14:nvPr/>
              </p14:nvContentPartPr>
              <p14:xfrm>
                <a:off x="8273880" y="3714223"/>
                <a:ext cx="99000" cy="2408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13A68E18-D4F0-803D-A2B5-CDBDC2CCC5F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67760" y="3708103"/>
                  <a:ext cx="111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437B4CE5-6F41-175F-AA61-4C3200DE124F}"/>
                    </a:ext>
                  </a:extLst>
                </p14:cNvPr>
                <p14:cNvContentPartPr/>
                <p14:nvPr/>
              </p14:nvContentPartPr>
              <p14:xfrm>
                <a:off x="5905800" y="1628743"/>
                <a:ext cx="220320" cy="1767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437B4CE5-6F41-175F-AA61-4C3200DE124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899680" y="1622623"/>
                  <a:ext cx="232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D2896CD-8030-E69E-7F62-A8B506192281}"/>
                    </a:ext>
                  </a:extLst>
                </p14:cNvPr>
                <p14:cNvContentPartPr/>
                <p14:nvPr/>
              </p14:nvContentPartPr>
              <p14:xfrm>
                <a:off x="6647760" y="1256143"/>
                <a:ext cx="180360" cy="27252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D2896CD-8030-E69E-7F62-A8B50619228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641640" y="1250023"/>
                  <a:ext cx="192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00A374D7-2E61-DE7F-D16A-94CE0A66F9F0}"/>
                    </a:ext>
                  </a:extLst>
                </p14:cNvPr>
                <p14:cNvContentPartPr/>
                <p14:nvPr/>
              </p14:nvContentPartPr>
              <p14:xfrm>
                <a:off x="6748200" y="1359103"/>
                <a:ext cx="98640" cy="694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00A374D7-2E61-DE7F-D16A-94CE0A66F9F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742080" y="1352983"/>
                  <a:ext cx="1108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D466CD0-348D-4FC6-C5EB-85EE880FBCDA}"/>
                    </a:ext>
                  </a:extLst>
                </p14:cNvPr>
                <p14:cNvContentPartPr/>
                <p14:nvPr/>
              </p14:nvContentPartPr>
              <p14:xfrm>
                <a:off x="6978600" y="1175863"/>
                <a:ext cx="188640" cy="21024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D466CD0-348D-4FC6-C5EB-85EE880FBCD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972480" y="1169743"/>
                  <a:ext cx="2008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652E6D2-E08F-CE5F-94BA-674BE64E9D6B}"/>
                    </a:ext>
                  </a:extLst>
                </p14:cNvPr>
                <p14:cNvContentPartPr/>
                <p14:nvPr/>
              </p14:nvContentPartPr>
              <p14:xfrm>
                <a:off x="6674760" y="1427143"/>
                <a:ext cx="146880" cy="853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652E6D2-E08F-CE5F-94BA-674BE64E9D6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668640" y="1421023"/>
                  <a:ext cx="1591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FF44A5B0-1BEF-7F83-EEDE-79B543B762C9}"/>
                    </a:ext>
                  </a:extLst>
                </p14:cNvPr>
                <p14:cNvContentPartPr/>
                <p14:nvPr/>
              </p14:nvContentPartPr>
              <p14:xfrm>
                <a:off x="6797880" y="1219063"/>
                <a:ext cx="42480" cy="2995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FF44A5B0-1BEF-7F83-EEDE-79B543B762C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791760" y="1212943"/>
                  <a:ext cx="547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013F8FD-F8A7-CAB7-92A4-D64F7196D46C}"/>
                    </a:ext>
                  </a:extLst>
                </p14:cNvPr>
                <p14:cNvContentPartPr/>
                <p14:nvPr/>
              </p14:nvContentPartPr>
              <p14:xfrm>
                <a:off x="5774760" y="1593823"/>
                <a:ext cx="24120" cy="1728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013F8FD-F8A7-CAB7-92A4-D64F7196D46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768640" y="1587703"/>
                  <a:ext cx="36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18CBB74-AE6D-EDBB-C608-4E96CC183B07}"/>
                    </a:ext>
                  </a:extLst>
                </p14:cNvPr>
                <p14:cNvContentPartPr/>
                <p14:nvPr/>
              </p14:nvContentPartPr>
              <p14:xfrm>
                <a:off x="5763960" y="1520743"/>
                <a:ext cx="11880" cy="273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18CBB74-AE6D-EDBB-C608-4E96CC183B0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57840" y="1514623"/>
                  <a:ext cx="24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3BEDB8C2-00A7-D1A9-3183-86DD674A0896}"/>
                    </a:ext>
                  </a:extLst>
                </p14:cNvPr>
                <p14:cNvContentPartPr/>
                <p14:nvPr/>
              </p14:nvContentPartPr>
              <p14:xfrm>
                <a:off x="8236080" y="4082863"/>
                <a:ext cx="102960" cy="1785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3BEDB8C2-00A7-D1A9-3183-86DD674A089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229960" y="4076743"/>
                  <a:ext cx="115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C9DEE7A-84EB-8F14-7F11-B2279C4592E4}"/>
                    </a:ext>
                  </a:extLst>
                </p14:cNvPr>
                <p14:cNvContentPartPr/>
                <p14:nvPr/>
              </p14:nvContentPartPr>
              <p14:xfrm>
                <a:off x="6144120" y="2336863"/>
                <a:ext cx="1696320" cy="15865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C9DEE7A-84EB-8F14-7F11-B2279C4592E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138000" y="2330743"/>
                  <a:ext cx="1708560" cy="15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963E529-FE0F-3093-8C11-B6B27D503B55}"/>
                    </a:ext>
                  </a:extLst>
                </p14:cNvPr>
                <p14:cNvContentPartPr/>
                <p14:nvPr/>
              </p14:nvContentPartPr>
              <p14:xfrm>
                <a:off x="6177600" y="2068663"/>
                <a:ext cx="1851120" cy="15768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963E529-FE0F-3093-8C11-B6B27D503B5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171480" y="2062543"/>
                  <a:ext cx="1863360" cy="15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9742CD7-AEAB-4FA8-2461-790F4D5A0454}"/>
                    </a:ext>
                  </a:extLst>
                </p14:cNvPr>
                <p14:cNvContentPartPr/>
                <p14:nvPr/>
              </p14:nvContentPartPr>
              <p14:xfrm>
                <a:off x="8220240" y="1839343"/>
                <a:ext cx="160920" cy="234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9742CD7-AEAB-4FA8-2461-790F4D5A045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214120" y="1833223"/>
                  <a:ext cx="173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A8A33545-6B28-23FE-A17D-7D79FBC446BC}"/>
                    </a:ext>
                  </a:extLst>
                </p14:cNvPr>
                <p14:cNvContentPartPr/>
                <p14:nvPr/>
              </p14:nvContentPartPr>
              <p14:xfrm>
                <a:off x="8440200" y="1750783"/>
                <a:ext cx="168120" cy="1764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A8A33545-6B28-23FE-A17D-7D79FBC446B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34080" y="1744663"/>
                  <a:ext cx="180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A6F4565B-30C4-BCFD-3F0B-B02B6D21DCB8}"/>
                    </a:ext>
                  </a:extLst>
                </p14:cNvPr>
                <p14:cNvContentPartPr/>
                <p14:nvPr/>
              </p14:nvContentPartPr>
              <p14:xfrm>
                <a:off x="7958160" y="3428743"/>
                <a:ext cx="21960" cy="1447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A6F4565B-30C4-BCFD-3F0B-B02B6D21DCB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952040" y="3422623"/>
                  <a:ext cx="34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F0BAEED-749C-53BC-26AE-025CF86D6C47}"/>
                    </a:ext>
                  </a:extLst>
                </p14:cNvPr>
                <p14:cNvContentPartPr/>
                <p14:nvPr/>
              </p14:nvContentPartPr>
              <p14:xfrm>
                <a:off x="8067600" y="3338023"/>
                <a:ext cx="109800" cy="17604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F0BAEED-749C-53BC-26AE-025CF86D6C4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061480" y="3331903"/>
                  <a:ext cx="122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E58E7E2-AFCF-2AD3-D36E-0DB326BF897D}"/>
                    </a:ext>
                  </a:extLst>
                </p14:cNvPr>
                <p14:cNvContentPartPr/>
                <p14:nvPr/>
              </p14:nvContentPartPr>
              <p14:xfrm>
                <a:off x="6905160" y="3094303"/>
                <a:ext cx="20880" cy="2192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E58E7E2-AFCF-2AD3-D36E-0DB326BF897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899040" y="3088183"/>
                  <a:ext cx="33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2F47DC9-877A-58A7-70F0-2F7A0E138F2B}"/>
                    </a:ext>
                  </a:extLst>
                </p14:cNvPr>
                <p14:cNvContentPartPr/>
                <p14:nvPr/>
              </p14:nvContentPartPr>
              <p14:xfrm>
                <a:off x="6891120" y="3370423"/>
                <a:ext cx="46800" cy="5522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2F47DC9-877A-58A7-70F0-2F7A0E138F2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885000" y="3364303"/>
                  <a:ext cx="5904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5ECA51A6-DA5B-DF8B-1C30-CA01D0D7E83F}"/>
                    </a:ext>
                  </a:extLst>
                </p14:cNvPr>
                <p14:cNvContentPartPr/>
                <p14:nvPr/>
              </p14:nvContentPartPr>
              <p14:xfrm>
                <a:off x="7008840" y="5121823"/>
                <a:ext cx="3600" cy="975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5ECA51A6-DA5B-DF8B-1C30-CA01D0D7E83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002720" y="5115703"/>
                  <a:ext cx="15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36F48C93-93D5-004F-4510-BC37C67AAD3E}"/>
                    </a:ext>
                  </a:extLst>
                </p14:cNvPr>
                <p14:cNvContentPartPr/>
                <p14:nvPr/>
              </p14:nvContentPartPr>
              <p14:xfrm>
                <a:off x="6959520" y="4149103"/>
                <a:ext cx="64800" cy="898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36F48C93-93D5-004F-4510-BC37C67AAD3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953400" y="4142983"/>
                  <a:ext cx="77040" cy="9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0291267-9407-142F-8060-10AC7FFCD3E6}"/>
                    </a:ext>
                  </a:extLst>
                </p14:cNvPr>
                <p14:cNvContentPartPr/>
                <p14:nvPr/>
              </p14:nvContentPartPr>
              <p14:xfrm>
                <a:off x="6852600" y="4041823"/>
                <a:ext cx="110160" cy="2149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0291267-9407-142F-8060-10AC7FFCD3E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846480" y="4035703"/>
                  <a:ext cx="122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C10AC9E-E537-221E-12CB-858B447E8824}"/>
                    </a:ext>
                  </a:extLst>
                </p14:cNvPr>
                <p14:cNvContentPartPr/>
                <p14:nvPr/>
              </p14:nvContentPartPr>
              <p14:xfrm>
                <a:off x="6998040" y="3966943"/>
                <a:ext cx="75960" cy="1501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C10AC9E-E537-221E-12CB-858B447E882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991920" y="3960823"/>
                  <a:ext cx="88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7EC629B8-C100-5687-935E-63FCB95C82D0}"/>
                    </a:ext>
                  </a:extLst>
                </p14:cNvPr>
                <p14:cNvContentPartPr/>
                <p14:nvPr/>
              </p14:nvContentPartPr>
              <p14:xfrm>
                <a:off x="6674760" y="2444503"/>
                <a:ext cx="1360440" cy="13154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7EC629B8-C100-5687-935E-63FCB95C82D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668640" y="2438383"/>
                  <a:ext cx="1372680" cy="13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6FB1110-F15A-FC7F-6BD0-C319305F8FF3}"/>
                    </a:ext>
                  </a:extLst>
                </p14:cNvPr>
                <p14:cNvContentPartPr/>
                <p14:nvPr/>
              </p14:nvContentPartPr>
              <p14:xfrm>
                <a:off x="8337600" y="2301943"/>
                <a:ext cx="126720" cy="2037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6FB1110-F15A-FC7F-6BD0-C319305F8FF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331480" y="2295823"/>
                  <a:ext cx="138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69732A2-252D-E063-78C4-7F04EE415291}"/>
                    </a:ext>
                  </a:extLst>
                </p14:cNvPr>
                <p14:cNvContentPartPr/>
                <p14:nvPr/>
              </p14:nvContentPartPr>
              <p14:xfrm>
                <a:off x="8511480" y="2232823"/>
                <a:ext cx="172800" cy="2350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69732A2-252D-E063-78C4-7F04EE41529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505360" y="2226703"/>
                  <a:ext cx="1850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10C555E-2DD5-1FEB-8B94-60A948D2000B}"/>
                    </a:ext>
                  </a:extLst>
                </p14:cNvPr>
                <p14:cNvContentPartPr/>
                <p14:nvPr/>
              </p14:nvContentPartPr>
              <p14:xfrm>
                <a:off x="8760960" y="2096023"/>
                <a:ext cx="11160" cy="1144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10C555E-2DD5-1FEB-8B94-60A948D2000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754840" y="2089903"/>
                  <a:ext cx="23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83ACED1-23A8-BD5E-6B2E-B04E6CB050FC}"/>
                    </a:ext>
                  </a:extLst>
                </p14:cNvPr>
                <p14:cNvContentPartPr/>
                <p14:nvPr/>
              </p14:nvContentPartPr>
              <p14:xfrm>
                <a:off x="6876360" y="3007183"/>
                <a:ext cx="156960" cy="378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83ACED1-23A8-BD5E-6B2E-B04E6CB050F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870240" y="3001063"/>
                  <a:ext cx="169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433E837F-C018-7DFA-4E4F-C72656D90F45}"/>
                    </a:ext>
                  </a:extLst>
                </p14:cNvPr>
                <p14:cNvContentPartPr/>
                <p14:nvPr/>
              </p14:nvContentPartPr>
              <p14:xfrm>
                <a:off x="7203600" y="2947423"/>
                <a:ext cx="303120" cy="597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433E837F-C018-7DFA-4E4F-C72656D90F4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197480" y="2941303"/>
                  <a:ext cx="3153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B12A111-C330-F9B3-93F0-F3B810981DE6}"/>
                    </a:ext>
                  </a:extLst>
                </p14:cNvPr>
                <p14:cNvContentPartPr/>
                <p14:nvPr/>
              </p14:nvContentPartPr>
              <p14:xfrm>
                <a:off x="7189920" y="3270703"/>
                <a:ext cx="11160" cy="640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B12A111-C330-F9B3-93F0-F3B810981DE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183800" y="3264583"/>
                  <a:ext cx="23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EE3CE1B8-7B7A-562C-8078-98D2F7AC4FAC}"/>
                    </a:ext>
                  </a:extLst>
                </p14:cNvPr>
                <p14:cNvContentPartPr/>
                <p14:nvPr/>
              </p14:nvContentPartPr>
              <p14:xfrm>
                <a:off x="7189200" y="3347383"/>
                <a:ext cx="7920" cy="2167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EE3CE1B8-7B7A-562C-8078-98D2F7AC4FA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183080" y="3341263"/>
                  <a:ext cx="20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9BA2D1E-E683-ED91-5538-4D8BD4CF1337}"/>
                    </a:ext>
                  </a:extLst>
                </p14:cNvPr>
                <p14:cNvContentPartPr/>
                <p14:nvPr/>
              </p14:nvContentPartPr>
              <p14:xfrm>
                <a:off x="7189560" y="3623503"/>
                <a:ext cx="24480" cy="3423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9BA2D1E-E683-ED91-5538-4D8BD4CF133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7183440" y="3617383"/>
                  <a:ext cx="36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199216F-AB31-7A98-1235-902D5F1278B8}"/>
                    </a:ext>
                  </a:extLst>
                </p14:cNvPr>
                <p14:cNvContentPartPr/>
                <p14:nvPr/>
              </p14:nvContentPartPr>
              <p14:xfrm>
                <a:off x="7067880" y="3290503"/>
                <a:ext cx="74520" cy="108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199216F-AB31-7A98-1235-902D5F1278B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7061760" y="3284383"/>
                  <a:ext cx="86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FCA5F02-9D79-6EEF-56AB-72835CFADAF0}"/>
                    </a:ext>
                  </a:extLst>
                </p14:cNvPr>
                <p14:cNvContentPartPr/>
                <p14:nvPr/>
              </p14:nvContentPartPr>
              <p14:xfrm>
                <a:off x="6649560" y="3321823"/>
                <a:ext cx="332280" cy="97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FCA5F02-9D79-6EEF-56AB-72835CFADAF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643440" y="3315703"/>
                  <a:ext cx="344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C2BFA259-F998-DE11-8FFD-6BAD182AA3C2}"/>
                    </a:ext>
                  </a:extLst>
                </p14:cNvPr>
                <p14:cNvContentPartPr/>
                <p14:nvPr/>
              </p14:nvContentPartPr>
              <p14:xfrm>
                <a:off x="6153120" y="3282943"/>
                <a:ext cx="350640" cy="2592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C2BFA259-F998-DE11-8FFD-6BAD182AA3C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147000" y="3276823"/>
                  <a:ext cx="362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C7225A48-0D8E-F3D8-2CC9-204371D5593E}"/>
                    </a:ext>
                  </a:extLst>
                </p14:cNvPr>
                <p14:cNvContentPartPr/>
                <p14:nvPr/>
              </p14:nvContentPartPr>
              <p14:xfrm>
                <a:off x="6958080" y="3898903"/>
                <a:ext cx="101880" cy="2541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C7225A48-0D8E-F3D8-2CC9-204371D5593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951960" y="3892783"/>
                  <a:ext cx="114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E4F52EAC-3008-9CFC-481C-66A9331112CA}"/>
                    </a:ext>
                  </a:extLst>
                </p14:cNvPr>
                <p14:cNvContentPartPr/>
                <p14:nvPr/>
              </p14:nvContentPartPr>
              <p14:xfrm>
                <a:off x="6945480" y="4095103"/>
                <a:ext cx="184320" cy="547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E4F52EAC-3008-9CFC-481C-66A9331112CA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939360" y="4088983"/>
                  <a:ext cx="196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6BC9EB81-6E22-B7EB-1D2C-825BE47F8223}"/>
                    </a:ext>
                  </a:extLst>
                </p14:cNvPr>
                <p14:cNvContentPartPr/>
                <p14:nvPr/>
              </p14:nvContentPartPr>
              <p14:xfrm>
                <a:off x="7106760" y="4025623"/>
                <a:ext cx="129600" cy="1137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6BC9EB81-6E22-B7EB-1D2C-825BE47F822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100640" y="4019503"/>
                  <a:ext cx="141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900DDA1A-CC44-DE58-AFCC-E97B5E03EC7A}"/>
                    </a:ext>
                  </a:extLst>
                </p14:cNvPr>
                <p14:cNvContentPartPr/>
                <p14:nvPr/>
              </p14:nvContentPartPr>
              <p14:xfrm>
                <a:off x="7216920" y="3979903"/>
                <a:ext cx="23760" cy="3074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900DDA1A-CC44-DE58-AFCC-E97B5E03EC7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10800" y="3973783"/>
                  <a:ext cx="360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423467F-86F9-0217-E1C4-4EC8C11F9449}"/>
                    </a:ext>
                  </a:extLst>
                </p14:cNvPr>
                <p14:cNvContentPartPr/>
                <p14:nvPr/>
              </p14:nvContentPartPr>
              <p14:xfrm>
                <a:off x="6135840" y="4273303"/>
                <a:ext cx="54000" cy="19908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423467F-86F9-0217-E1C4-4EC8C11F944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129720" y="4267183"/>
                  <a:ext cx="66240" cy="20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B2140755-1ACB-4EAD-783F-4AA2DF534396}"/>
                    </a:ext>
                  </a:extLst>
                </p14:cNvPr>
                <p14:cNvContentPartPr/>
                <p14:nvPr/>
              </p14:nvContentPartPr>
              <p14:xfrm>
                <a:off x="6071400" y="6175183"/>
                <a:ext cx="2441880" cy="565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B2140755-1ACB-4EAD-783F-4AA2DF53439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065280" y="6169063"/>
                  <a:ext cx="2454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CA4E2FE-D5C4-2A5E-2A41-A46F3AEA0272}"/>
                    </a:ext>
                  </a:extLst>
                </p14:cNvPr>
                <p14:cNvContentPartPr/>
                <p14:nvPr/>
              </p14:nvContentPartPr>
              <p14:xfrm>
                <a:off x="8450640" y="6103183"/>
                <a:ext cx="147240" cy="2253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CA4E2FE-D5C4-2A5E-2A41-A46F3AEA0272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8444520" y="6097063"/>
                  <a:ext cx="1594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5B3DE41-FFFE-CF4C-E7A4-D35E45A24FAB}"/>
                    </a:ext>
                  </a:extLst>
                </p14:cNvPr>
                <p14:cNvContentPartPr/>
                <p14:nvPr/>
              </p14:nvContentPartPr>
              <p14:xfrm>
                <a:off x="5984640" y="4117063"/>
                <a:ext cx="198360" cy="26928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5B3DE41-FFFE-CF4C-E7A4-D35E45A24FA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978520" y="4110943"/>
                  <a:ext cx="2106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61335C0-3D26-8665-BCDB-F78B890641B7}"/>
                    </a:ext>
                  </a:extLst>
                </p14:cNvPr>
                <p14:cNvContentPartPr/>
                <p14:nvPr/>
              </p14:nvContentPartPr>
              <p14:xfrm>
                <a:off x="5740560" y="4180063"/>
                <a:ext cx="117000" cy="3283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61335C0-3D26-8665-BCDB-F78B890641B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734440" y="4173943"/>
                  <a:ext cx="1292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27F0CEC9-A4B6-7243-8CEA-BC3962731623}"/>
                    </a:ext>
                  </a:extLst>
                </p14:cNvPr>
                <p14:cNvContentPartPr/>
                <p14:nvPr/>
              </p14:nvContentPartPr>
              <p14:xfrm>
                <a:off x="8350920" y="6374983"/>
                <a:ext cx="92520" cy="2041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27F0CEC9-A4B6-7243-8CEA-BC396273162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344800" y="6368863"/>
                  <a:ext cx="104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FDD07E39-ED75-5F74-722C-197A57746E35}"/>
                    </a:ext>
                  </a:extLst>
                </p14:cNvPr>
                <p14:cNvContentPartPr/>
                <p14:nvPr/>
              </p14:nvContentPartPr>
              <p14:xfrm>
                <a:off x="6357600" y="4488223"/>
                <a:ext cx="1564560" cy="13604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FDD07E39-ED75-5F74-722C-197A57746E3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351480" y="4482103"/>
                  <a:ext cx="1576800" cy="13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183CBB12-09E9-E7AD-C95D-1EDF544E7004}"/>
                    </a:ext>
                  </a:extLst>
                </p14:cNvPr>
                <p14:cNvContentPartPr/>
                <p14:nvPr/>
              </p14:nvContentPartPr>
              <p14:xfrm>
                <a:off x="8086680" y="4403623"/>
                <a:ext cx="50760" cy="1742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183CBB12-09E9-E7AD-C95D-1EDF544E700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80560" y="4397503"/>
                  <a:ext cx="63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155E889-C187-95EB-7487-71DCF0155F64}"/>
                    </a:ext>
                  </a:extLst>
                </p14:cNvPr>
                <p14:cNvContentPartPr/>
                <p14:nvPr/>
              </p14:nvContentPartPr>
              <p14:xfrm>
                <a:off x="8116560" y="4394983"/>
                <a:ext cx="85680" cy="1602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155E889-C187-95EB-7487-71DCF0155F6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110440" y="4388863"/>
                  <a:ext cx="97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81D41F32-FBE1-7782-B3AA-27E8F7FA663B}"/>
                    </a:ext>
                  </a:extLst>
                </p14:cNvPr>
                <p14:cNvContentPartPr/>
                <p14:nvPr/>
              </p14:nvContentPartPr>
              <p14:xfrm>
                <a:off x="8224560" y="4373383"/>
                <a:ext cx="85320" cy="1494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81D41F32-FBE1-7782-B3AA-27E8F7FA663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218440" y="4367263"/>
                  <a:ext cx="97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F737E7BA-61BB-8B4D-5724-6B61F61A5573}"/>
                    </a:ext>
                  </a:extLst>
                </p14:cNvPr>
                <p14:cNvContentPartPr/>
                <p14:nvPr/>
              </p14:nvContentPartPr>
              <p14:xfrm>
                <a:off x="6318720" y="4624663"/>
                <a:ext cx="1453680" cy="13100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F737E7BA-61BB-8B4D-5724-6B61F61A557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312600" y="4618543"/>
                  <a:ext cx="1465920" cy="13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9E925B04-0414-F5C5-E85A-0C6BBB28DE22}"/>
                    </a:ext>
                  </a:extLst>
                </p14:cNvPr>
                <p14:cNvContentPartPr/>
                <p14:nvPr/>
              </p14:nvContentPartPr>
              <p14:xfrm>
                <a:off x="8002440" y="5828143"/>
                <a:ext cx="149760" cy="1832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9E925B04-0414-F5C5-E85A-0C6BBB28DE2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996320" y="5822023"/>
                  <a:ext cx="162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27F17DF9-BAF5-9E17-91A0-9E2C9D2D0E13}"/>
                    </a:ext>
                  </a:extLst>
                </p14:cNvPr>
                <p14:cNvContentPartPr/>
                <p14:nvPr/>
              </p14:nvContentPartPr>
              <p14:xfrm>
                <a:off x="8064720" y="5810503"/>
                <a:ext cx="237600" cy="1587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27F17DF9-BAF5-9E17-91A0-9E2C9D2D0E1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058600" y="5804383"/>
                  <a:ext cx="249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DAAC00C-2C00-8733-3DEA-37EBBD673F9A}"/>
                    </a:ext>
                  </a:extLst>
                </p14:cNvPr>
                <p14:cNvContentPartPr/>
                <p14:nvPr/>
              </p14:nvContentPartPr>
              <p14:xfrm>
                <a:off x="8204400" y="5827063"/>
                <a:ext cx="210240" cy="2332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DAAC00C-2C00-8733-3DEA-37EBBD673F9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198280" y="5820943"/>
                  <a:ext cx="2224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9CFAC377-0334-0F3B-C21F-2F17C9C3D838}"/>
                    </a:ext>
                  </a:extLst>
                </p14:cNvPr>
                <p14:cNvContentPartPr/>
                <p14:nvPr/>
              </p14:nvContentPartPr>
              <p14:xfrm>
                <a:off x="7207920" y="3302383"/>
                <a:ext cx="4320" cy="6372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9CFAC377-0334-0F3B-C21F-2F17C9C3D83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01800" y="3296263"/>
                  <a:ext cx="165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378FD34-F632-9757-E359-43B44483744A}"/>
                    </a:ext>
                  </a:extLst>
                </p14:cNvPr>
                <p14:cNvContentPartPr/>
                <p14:nvPr/>
              </p14:nvContentPartPr>
              <p14:xfrm>
                <a:off x="7221960" y="3887383"/>
                <a:ext cx="3240" cy="187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378FD34-F632-9757-E359-43B44483744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215840" y="3881263"/>
                  <a:ext cx="15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FC8ED12-84E2-11BA-F33F-AF83E8AD2967}"/>
                    </a:ext>
                  </a:extLst>
                </p14:cNvPr>
                <p14:cNvContentPartPr/>
                <p14:nvPr/>
              </p14:nvContentPartPr>
              <p14:xfrm>
                <a:off x="7238160" y="3997183"/>
                <a:ext cx="3600" cy="46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FC8ED12-84E2-11BA-F33F-AF83E8AD2967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232040" y="3991063"/>
                  <a:ext cx="158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4DC7901-2D42-3EFA-F3DD-09ECFEECB457}"/>
                    </a:ext>
                  </a:extLst>
                </p14:cNvPr>
                <p14:cNvContentPartPr/>
                <p14:nvPr/>
              </p14:nvContentPartPr>
              <p14:xfrm>
                <a:off x="7200720" y="3325063"/>
                <a:ext cx="43920" cy="8326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4DC7901-2D42-3EFA-F3DD-09ECFEECB45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194600" y="3318943"/>
                  <a:ext cx="56160" cy="84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FCB7B0F-1A97-B01F-2A92-7F954B1E07CD}"/>
                    </a:ext>
                  </a:extLst>
                </p14:cNvPr>
                <p14:cNvContentPartPr/>
                <p14:nvPr/>
              </p14:nvContentPartPr>
              <p14:xfrm>
                <a:off x="7251480" y="5017423"/>
                <a:ext cx="10800" cy="11772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FCB7B0F-1A97-B01F-2A92-7F954B1E07C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245360" y="5011303"/>
                  <a:ext cx="230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0E63E10-77DB-C04B-3690-AEFD25340A15}"/>
                    </a:ext>
                  </a:extLst>
                </p14:cNvPr>
                <p14:cNvContentPartPr/>
                <p14:nvPr/>
              </p14:nvContentPartPr>
              <p14:xfrm>
                <a:off x="7266600" y="5311543"/>
                <a:ext cx="4680" cy="165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0E63E10-77DB-C04B-3690-AEFD25340A1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260480" y="5305423"/>
                  <a:ext cx="16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04696CEE-315A-7192-C8E7-F0C283326EC0}"/>
                    </a:ext>
                  </a:extLst>
                </p14:cNvPr>
                <p14:cNvContentPartPr/>
                <p14:nvPr/>
              </p14:nvContentPartPr>
              <p14:xfrm>
                <a:off x="6463800" y="4450783"/>
                <a:ext cx="1501560" cy="13892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04696CEE-315A-7192-C8E7-F0C283326EC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457680" y="4444663"/>
                  <a:ext cx="1513800" cy="14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78A86AD8-74EA-9D19-5B32-23B081EEB48C}"/>
                    </a:ext>
                  </a:extLst>
                </p14:cNvPr>
                <p14:cNvContentPartPr/>
                <p14:nvPr/>
              </p14:nvContentPartPr>
              <p14:xfrm>
                <a:off x="6975000" y="5313703"/>
                <a:ext cx="393120" cy="306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78A86AD8-74EA-9D19-5B32-23B081EEB48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968880" y="5307583"/>
                  <a:ext cx="4053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635ACDCE-CEC6-CC56-4066-D826B91D5197}"/>
                    </a:ext>
                  </a:extLst>
                </p14:cNvPr>
                <p14:cNvContentPartPr/>
                <p14:nvPr/>
              </p14:nvContentPartPr>
              <p14:xfrm>
                <a:off x="7250040" y="4407223"/>
                <a:ext cx="14040" cy="846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635ACDCE-CEC6-CC56-4066-D826B91D519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243920" y="4401103"/>
                  <a:ext cx="26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8AFA7C3A-14F5-65AB-0A4D-DA0F70F6752B}"/>
                    </a:ext>
                  </a:extLst>
                </p14:cNvPr>
                <p14:cNvContentPartPr/>
                <p14:nvPr/>
              </p14:nvContentPartPr>
              <p14:xfrm>
                <a:off x="7273800" y="4620703"/>
                <a:ext cx="35640" cy="4651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8AFA7C3A-14F5-65AB-0A4D-DA0F70F6752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267680" y="4614583"/>
                  <a:ext cx="478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E82EF4C4-9B31-DED6-8484-FCE8FAC0B019}"/>
                    </a:ext>
                  </a:extLst>
                </p14:cNvPr>
                <p14:cNvContentPartPr/>
                <p14:nvPr/>
              </p14:nvContentPartPr>
              <p14:xfrm>
                <a:off x="7309800" y="5172583"/>
                <a:ext cx="24480" cy="1839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E82EF4C4-9B31-DED6-8484-FCE8FAC0B01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303680" y="5166463"/>
                  <a:ext cx="36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D8D71B9-47A8-64C1-FD1F-B9B266722285}"/>
                    </a:ext>
                  </a:extLst>
                </p14:cNvPr>
                <p14:cNvContentPartPr/>
                <p14:nvPr/>
              </p14:nvContentPartPr>
              <p14:xfrm>
                <a:off x="7209360" y="5119663"/>
                <a:ext cx="12240" cy="1598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D8D71B9-47A8-64C1-FD1F-B9B26672228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203240" y="5113543"/>
                  <a:ext cx="24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A84BA1B-1664-9E0C-6756-87001DE23EA8}"/>
                    </a:ext>
                  </a:extLst>
                </p14:cNvPr>
                <p14:cNvContentPartPr/>
                <p14:nvPr/>
              </p14:nvContentPartPr>
              <p14:xfrm>
                <a:off x="7218000" y="5393263"/>
                <a:ext cx="11880" cy="2577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A84BA1B-1664-9E0C-6756-87001DE23EA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211880" y="5387143"/>
                  <a:ext cx="241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FC7B1DAA-6E04-2B1C-AF29-294DC339D3D7}"/>
                    </a:ext>
                  </a:extLst>
                </p14:cNvPr>
                <p14:cNvContentPartPr/>
                <p14:nvPr/>
              </p14:nvContentPartPr>
              <p14:xfrm>
                <a:off x="7207920" y="5761183"/>
                <a:ext cx="19080" cy="50688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FC7B1DAA-6E04-2B1C-AF29-294DC339D3D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201800" y="5755063"/>
                  <a:ext cx="3132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BEB6AF60-A840-A4D0-502C-8A4B1D94BDE2}"/>
                    </a:ext>
                  </a:extLst>
                </p14:cNvPr>
                <p14:cNvContentPartPr/>
                <p14:nvPr/>
              </p14:nvContentPartPr>
              <p14:xfrm>
                <a:off x="6946560" y="6430783"/>
                <a:ext cx="131760" cy="2822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BEB6AF60-A840-A4D0-502C-8A4B1D94BDE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940440" y="6424663"/>
                  <a:ext cx="1440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568525A-643E-A3E0-9854-21529FFCD3FF}"/>
                    </a:ext>
                  </a:extLst>
                </p14:cNvPr>
                <p14:cNvContentPartPr/>
                <p14:nvPr/>
              </p14:nvContentPartPr>
              <p14:xfrm>
                <a:off x="6934680" y="6680623"/>
                <a:ext cx="187560" cy="882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568525A-643E-A3E0-9854-21529FFCD3F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928560" y="6674503"/>
                  <a:ext cx="199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DCBB5EFB-D296-63D0-2197-6D661A1381CC}"/>
                    </a:ext>
                  </a:extLst>
                </p14:cNvPr>
                <p14:cNvContentPartPr/>
                <p14:nvPr/>
              </p14:nvContentPartPr>
              <p14:xfrm>
                <a:off x="7130520" y="6548143"/>
                <a:ext cx="119160" cy="1551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DCBB5EFB-D296-63D0-2197-6D661A1381C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124400" y="6542023"/>
                  <a:ext cx="1314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23F0F57D-3899-DEE3-DD96-E9924F000D27}"/>
                    </a:ext>
                  </a:extLst>
                </p14:cNvPr>
                <p14:cNvContentPartPr/>
                <p14:nvPr/>
              </p14:nvContentPartPr>
              <p14:xfrm>
                <a:off x="7153200" y="5090503"/>
                <a:ext cx="62640" cy="248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23F0F57D-3899-DEE3-DD96-E9924F000D27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147080" y="5084383"/>
                  <a:ext cx="74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930C4D74-948A-9819-FA22-A1427F15C8E3}"/>
                    </a:ext>
                  </a:extLst>
                </p14:cNvPr>
                <p14:cNvContentPartPr/>
                <p14:nvPr/>
              </p14:nvContentPartPr>
              <p14:xfrm>
                <a:off x="6275520" y="5143423"/>
                <a:ext cx="650160" cy="212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930C4D74-948A-9819-FA22-A1427F15C8E3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269400" y="5137303"/>
                  <a:ext cx="662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D3B716E6-136B-37C2-1599-7CF3F33F5E6E}"/>
                    </a:ext>
                  </a:extLst>
                </p14:cNvPr>
                <p14:cNvContentPartPr/>
                <p14:nvPr/>
              </p14:nvContentPartPr>
              <p14:xfrm>
                <a:off x="6727680" y="5333863"/>
                <a:ext cx="232920" cy="3024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D3B716E6-136B-37C2-1599-7CF3F33F5E6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721560" y="5327743"/>
                  <a:ext cx="2451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F6CE658-292E-72C5-6499-0CF20E4E769B}"/>
                    </a:ext>
                  </a:extLst>
                </p14:cNvPr>
                <p14:cNvContentPartPr/>
                <p14:nvPr/>
              </p14:nvContentPartPr>
              <p14:xfrm>
                <a:off x="6224040" y="5337103"/>
                <a:ext cx="278640" cy="262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F6CE658-292E-72C5-6499-0CF20E4E769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217920" y="5330983"/>
                  <a:ext cx="290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AEB06FD-9B1B-1F48-BB76-B381CF92DBDC}"/>
                    </a:ext>
                  </a:extLst>
                </p14:cNvPr>
                <p14:cNvContentPartPr/>
                <p14:nvPr/>
              </p14:nvContentPartPr>
              <p14:xfrm>
                <a:off x="5789880" y="5202463"/>
                <a:ext cx="74160" cy="2012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AEB06FD-9B1B-1F48-BB76-B381CF92DBD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5783760" y="5196343"/>
                  <a:ext cx="86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39215AA3-2C89-2C63-B2CB-AFAB82F561CC}"/>
                    </a:ext>
                  </a:extLst>
                </p14:cNvPr>
                <p14:cNvContentPartPr/>
                <p14:nvPr/>
              </p14:nvContentPartPr>
              <p14:xfrm>
                <a:off x="5798520" y="5352583"/>
                <a:ext cx="91800" cy="802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39215AA3-2C89-2C63-B2CB-AFAB82F561CC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5792400" y="5346463"/>
                  <a:ext cx="104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5AD7C065-3182-8DE7-2893-3822C9BDCE6D}"/>
                    </a:ext>
                  </a:extLst>
                </p14:cNvPr>
                <p14:cNvContentPartPr/>
                <p14:nvPr/>
              </p14:nvContentPartPr>
              <p14:xfrm>
                <a:off x="5936400" y="5240983"/>
                <a:ext cx="101160" cy="9936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5AD7C065-3182-8DE7-2893-3822C9BDCE6D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5930280" y="5234863"/>
                  <a:ext cx="113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CE8AFA62-E3CA-6B20-D819-73BF11FD9DCA}"/>
                    </a:ext>
                  </a:extLst>
                </p14:cNvPr>
                <p14:cNvContentPartPr/>
                <p14:nvPr/>
              </p14:nvContentPartPr>
              <p14:xfrm>
                <a:off x="6009480" y="5210023"/>
                <a:ext cx="56880" cy="2937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CE8AFA62-E3CA-6B20-D819-73BF11FD9DC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003360" y="5203903"/>
                  <a:ext cx="691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E35BAF1-BF53-C11E-0D50-324A7A9CA90D}"/>
                    </a:ext>
                  </a:extLst>
                </p14:cNvPr>
                <p14:cNvContentPartPr/>
                <p14:nvPr/>
              </p14:nvContentPartPr>
              <p14:xfrm>
                <a:off x="5920920" y="5183023"/>
                <a:ext cx="150480" cy="40032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E35BAF1-BF53-C11E-0D50-324A7A9CA90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914800" y="5176903"/>
                  <a:ext cx="162720" cy="41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uppieren 350">
            <a:extLst>
              <a:ext uri="{FF2B5EF4-FFF2-40B4-BE49-F238E27FC236}">
                <a16:creationId xmlns:a16="http://schemas.microsoft.com/office/drawing/2014/main" id="{5A173CCF-754F-D49C-2BE5-3BAA37EA5600}"/>
              </a:ext>
            </a:extLst>
          </p:cNvPr>
          <p:cNvGrpSpPr/>
          <p:nvPr/>
        </p:nvGrpSpPr>
        <p:grpSpPr>
          <a:xfrm>
            <a:off x="2179080" y="4112023"/>
            <a:ext cx="2023560" cy="1978560"/>
            <a:chOff x="2179080" y="4112023"/>
            <a:chExt cx="2023560" cy="197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7D178FF0-2540-F5AA-30A1-09F09882C424}"/>
                    </a:ext>
                  </a:extLst>
                </p14:cNvPr>
                <p14:cNvContentPartPr/>
                <p14:nvPr/>
              </p14:nvContentPartPr>
              <p14:xfrm>
                <a:off x="3001680" y="4500823"/>
                <a:ext cx="54360" cy="15897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7D178FF0-2540-F5AA-30A1-09F09882C424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995560" y="4494703"/>
                  <a:ext cx="66600" cy="160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CA3D46A-2615-16F3-67EA-49CB1CB72F95}"/>
                    </a:ext>
                  </a:extLst>
                </p14:cNvPr>
                <p14:cNvContentPartPr/>
                <p14:nvPr/>
              </p14:nvContentPartPr>
              <p14:xfrm>
                <a:off x="3197520" y="4592983"/>
                <a:ext cx="58680" cy="684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CA3D46A-2615-16F3-67EA-49CB1CB72F95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191400" y="4586863"/>
                  <a:ext cx="70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FF3DCA1-5A21-7B72-B603-E7C97CE1714C}"/>
                    </a:ext>
                  </a:extLst>
                </p14:cNvPr>
                <p14:cNvContentPartPr/>
                <p14:nvPr/>
              </p14:nvContentPartPr>
              <p14:xfrm>
                <a:off x="3256200" y="4538623"/>
                <a:ext cx="14400" cy="2289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FF3DCA1-5A21-7B72-B603-E7C97CE1714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250080" y="4532503"/>
                  <a:ext cx="26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56D219D-851B-BB88-8673-5E20E231F4D3}"/>
                    </a:ext>
                  </a:extLst>
                </p14:cNvPr>
                <p14:cNvContentPartPr/>
                <p14:nvPr/>
              </p14:nvContentPartPr>
              <p14:xfrm>
                <a:off x="3363480" y="4619623"/>
                <a:ext cx="27720" cy="1681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56D219D-851B-BB88-8673-5E20E231F4D3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357360" y="4613503"/>
                  <a:ext cx="39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D4D66E5-789E-695D-6CA4-083FCD52ED14}"/>
                    </a:ext>
                  </a:extLst>
                </p14:cNvPr>
                <p14:cNvContentPartPr/>
                <p14:nvPr/>
              </p14:nvContentPartPr>
              <p14:xfrm>
                <a:off x="3446280" y="4599463"/>
                <a:ext cx="271440" cy="1936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D4D66E5-789E-695D-6CA4-083FCD52ED1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440160" y="4593343"/>
                  <a:ext cx="2836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D1A7BB6F-ADC8-FB67-9001-9CD41A732049}"/>
                    </a:ext>
                  </a:extLst>
                </p14:cNvPr>
                <p14:cNvContentPartPr/>
                <p14:nvPr/>
              </p14:nvContentPartPr>
              <p14:xfrm>
                <a:off x="2261160" y="5496943"/>
                <a:ext cx="159120" cy="1263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D1A7BB6F-ADC8-FB67-9001-9CD41A73204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255040" y="5490823"/>
                  <a:ext cx="171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ECF87DB-38F7-E03E-4581-1009097002B2}"/>
                    </a:ext>
                  </a:extLst>
                </p14:cNvPr>
                <p14:cNvContentPartPr/>
                <p14:nvPr/>
              </p14:nvContentPartPr>
              <p14:xfrm>
                <a:off x="2516400" y="5049463"/>
                <a:ext cx="514440" cy="34884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ECF87DB-38F7-E03E-4581-1009097002B2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510280" y="5043343"/>
                  <a:ext cx="5266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204FF284-A46E-E9E8-25B1-9035F7C1CB68}"/>
                    </a:ext>
                  </a:extLst>
                </p14:cNvPr>
                <p14:cNvContentPartPr/>
                <p14:nvPr/>
              </p14:nvContentPartPr>
              <p14:xfrm>
                <a:off x="3125520" y="4677943"/>
                <a:ext cx="407520" cy="3153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204FF284-A46E-E9E8-25B1-9035F7C1CB6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119400" y="4671823"/>
                  <a:ext cx="4197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356C8E78-9D53-15A6-BA43-B081D5282213}"/>
                    </a:ext>
                  </a:extLst>
                </p14:cNvPr>
                <p14:cNvContentPartPr/>
                <p14:nvPr/>
              </p14:nvContentPartPr>
              <p14:xfrm>
                <a:off x="2179080" y="4473103"/>
                <a:ext cx="1657080" cy="125892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356C8E78-9D53-15A6-BA43-B081D528221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2172960" y="4466983"/>
                  <a:ext cx="1669320" cy="12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D3D7679A-35FF-2D9F-471A-4F82D3085F0D}"/>
                    </a:ext>
                  </a:extLst>
                </p14:cNvPr>
                <p14:cNvContentPartPr/>
                <p14:nvPr/>
              </p14:nvContentPartPr>
              <p14:xfrm>
                <a:off x="3958560" y="4266103"/>
                <a:ext cx="25920" cy="1278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D3D7679A-35FF-2D9F-471A-4F82D3085F0D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952440" y="4259983"/>
                  <a:ext cx="38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E014A55-4C33-A45B-A84C-EE3DC389BA4A}"/>
                    </a:ext>
                  </a:extLst>
                </p14:cNvPr>
                <p14:cNvContentPartPr/>
                <p14:nvPr/>
              </p14:nvContentPartPr>
              <p14:xfrm>
                <a:off x="3981600" y="4223623"/>
                <a:ext cx="110160" cy="1407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E014A55-4C33-A45B-A84C-EE3DC389BA4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975480" y="4217503"/>
                  <a:ext cx="122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A6F29FEC-3B63-1E13-B953-8A1F770811F1}"/>
                    </a:ext>
                  </a:extLst>
                </p14:cNvPr>
                <p14:cNvContentPartPr/>
                <p14:nvPr/>
              </p14:nvContentPartPr>
              <p14:xfrm>
                <a:off x="4110840" y="4112023"/>
                <a:ext cx="91800" cy="2160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A6F29FEC-3B63-1E13-B953-8A1F770811F1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104720" y="4105903"/>
                  <a:ext cx="10404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8" name="Gruppieren 377">
            <a:extLst>
              <a:ext uri="{FF2B5EF4-FFF2-40B4-BE49-F238E27FC236}">
                <a16:creationId xmlns:a16="http://schemas.microsoft.com/office/drawing/2014/main" id="{A749B54A-D2CB-971A-D233-6B4134EE48BD}"/>
              </a:ext>
            </a:extLst>
          </p:cNvPr>
          <p:cNvGrpSpPr/>
          <p:nvPr/>
        </p:nvGrpSpPr>
        <p:grpSpPr>
          <a:xfrm>
            <a:off x="5074920" y="3374023"/>
            <a:ext cx="2963160" cy="3207600"/>
            <a:chOff x="5074920" y="3374023"/>
            <a:chExt cx="2963160" cy="320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A3C96F64-98FA-8335-2631-F7FE37A14C31}"/>
                    </a:ext>
                  </a:extLst>
                </p14:cNvPr>
                <p14:cNvContentPartPr/>
                <p14:nvPr/>
              </p14:nvContentPartPr>
              <p14:xfrm>
                <a:off x="7003800" y="4371943"/>
                <a:ext cx="56160" cy="22096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A3C96F64-98FA-8335-2631-F7FE37A14C31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6997680" y="4365823"/>
                  <a:ext cx="68400" cy="22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74AB01E-8B48-CC99-E051-4642616413F4}"/>
                    </a:ext>
                  </a:extLst>
                </p14:cNvPr>
                <p14:cNvContentPartPr/>
                <p14:nvPr/>
              </p14:nvContentPartPr>
              <p14:xfrm>
                <a:off x="7125840" y="4456903"/>
                <a:ext cx="331200" cy="2142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74AB01E-8B48-CC99-E051-4642616413F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119720" y="4450783"/>
                  <a:ext cx="34344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98A701A-ACD0-9714-68DE-8843363B9B22}"/>
                    </a:ext>
                  </a:extLst>
                </p14:cNvPr>
                <p14:cNvContentPartPr/>
                <p14:nvPr/>
              </p14:nvContentPartPr>
              <p14:xfrm>
                <a:off x="7502400" y="4306423"/>
                <a:ext cx="102240" cy="23436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98A701A-ACD0-9714-68DE-8843363B9B22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496280" y="4300303"/>
                  <a:ext cx="1144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8FF8AE3-4C64-7572-8312-147BE3558CA1}"/>
                    </a:ext>
                  </a:extLst>
                </p14:cNvPr>
                <p14:cNvContentPartPr/>
                <p14:nvPr/>
              </p14:nvContentPartPr>
              <p14:xfrm>
                <a:off x="7689240" y="4366903"/>
                <a:ext cx="28080" cy="1296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8FF8AE3-4C64-7572-8312-147BE3558CA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683120" y="4360783"/>
                  <a:ext cx="40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7C46B41-EAA2-0CFD-FA55-B3CFA60752EA}"/>
                    </a:ext>
                  </a:extLst>
                </p14:cNvPr>
                <p14:cNvContentPartPr/>
                <p14:nvPr/>
              </p14:nvContentPartPr>
              <p14:xfrm>
                <a:off x="7742880" y="4367263"/>
                <a:ext cx="150480" cy="9288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7C46B41-EAA2-0CFD-FA55-B3CFA60752E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736760" y="4361143"/>
                  <a:ext cx="162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3899AC2-5C35-0912-6936-B1D10AF7536C}"/>
                    </a:ext>
                  </a:extLst>
                </p14:cNvPr>
                <p14:cNvContentPartPr/>
                <p14:nvPr/>
              </p14:nvContentPartPr>
              <p14:xfrm>
                <a:off x="6312600" y="5579023"/>
                <a:ext cx="106200" cy="932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3899AC2-5C35-0912-6936-B1D10AF7536C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306480" y="5572903"/>
                  <a:ext cx="1184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B4CB8D39-3DAF-826B-F2CD-2A930E93366E}"/>
                    </a:ext>
                  </a:extLst>
                </p14:cNvPr>
                <p14:cNvContentPartPr/>
                <p14:nvPr/>
              </p14:nvContentPartPr>
              <p14:xfrm>
                <a:off x="6570360" y="5216863"/>
                <a:ext cx="180360" cy="1962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B4CB8D39-3DAF-826B-F2CD-2A930E93366E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564240" y="5210743"/>
                  <a:ext cx="192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36B5597-6A54-87A2-31F3-A214A3936E08}"/>
                    </a:ext>
                  </a:extLst>
                </p14:cNvPr>
                <p14:cNvContentPartPr/>
                <p14:nvPr/>
              </p14:nvContentPartPr>
              <p14:xfrm>
                <a:off x="6805440" y="4360783"/>
                <a:ext cx="841320" cy="78300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36B5597-6A54-87A2-31F3-A214A3936E08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799320" y="4354663"/>
                  <a:ext cx="853560" cy="79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E07EF6B-D699-F109-D733-47C2C9E0A1CE}"/>
                    </a:ext>
                  </a:extLst>
                </p14:cNvPr>
                <p14:cNvContentPartPr/>
                <p14:nvPr/>
              </p14:nvContentPartPr>
              <p14:xfrm>
                <a:off x="7693920" y="4291663"/>
                <a:ext cx="6480" cy="313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E07EF6B-D699-F109-D733-47C2C9E0A1CE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687800" y="4285543"/>
                  <a:ext cx="18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396440D-3509-7D3D-239A-064A7560DCA5}"/>
                    </a:ext>
                  </a:extLst>
                </p14:cNvPr>
                <p14:cNvContentPartPr/>
                <p14:nvPr/>
              </p14:nvContentPartPr>
              <p14:xfrm>
                <a:off x="7794000" y="4140103"/>
                <a:ext cx="106920" cy="16092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396440D-3509-7D3D-239A-064A7560DCA5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787880" y="4133983"/>
                  <a:ext cx="119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D7ECBF61-D602-A3F6-BFEF-657604AC883F}"/>
                    </a:ext>
                  </a:extLst>
                </p14:cNvPr>
                <p14:cNvContentPartPr/>
                <p14:nvPr/>
              </p14:nvContentPartPr>
              <p14:xfrm>
                <a:off x="7803000" y="4110583"/>
                <a:ext cx="210960" cy="17712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D7ECBF61-D602-A3F6-BFEF-657604AC883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796880" y="4104463"/>
                  <a:ext cx="223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52321E8-EFE9-EC39-E27D-03E4C25D49A2}"/>
                    </a:ext>
                  </a:extLst>
                </p14:cNvPr>
                <p14:cNvContentPartPr/>
                <p14:nvPr/>
              </p14:nvContentPartPr>
              <p14:xfrm>
                <a:off x="8020800" y="4027423"/>
                <a:ext cx="17280" cy="8424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52321E8-EFE9-EC39-E27D-03E4C25D49A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014680" y="4021303"/>
                  <a:ext cx="29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76CB2CB-09D0-F97E-1969-DBDE7A3C4C35}"/>
                    </a:ext>
                  </a:extLst>
                </p14:cNvPr>
                <p14:cNvContentPartPr/>
                <p14:nvPr/>
              </p14:nvContentPartPr>
              <p14:xfrm>
                <a:off x="6777000" y="4949023"/>
                <a:ext cx="230040" cy="277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76CB2CB-09D0-F97E-1969-DBDE7A3C4C3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770880" y="4942903"/>
                  <a:ext cx="2422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8FB93048-134E-FBEE-18BE-93C85716CE72}"/>
                    </a:ext>
                  </a:extLst>
                </p14:cNvPr>
                <p14:cNvContentPartPr/>
                <p14:nvPr/>
              </p14:nvContentPartPr>
              <p14:xfrm>
                <a:off x="6189840" y="4973863"/>
                <a:ext cx="331200" cy="540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8FB93048-134E-FBEE-18BE-93C85716CE7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183720" y="4967743"/>
                  <a:ext cx="343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59F33F3-A783-2A8F-C8C4-6AFC0DFA1FEC}"/>
                    </a:ext>
                  </a:extLst>
                </p14:cNvPr>
                <p14:cNvContentPartPr/>
                <p14:nvPr/>
              </p14:nvContentPartPr>
              <p14:xfrm>
                <a:off x="5628960" y="5055223"/>
                <a:ext cx="178920" cy="5058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59F33F3-A783-2A8F-C8C4-6AFC0DFA1FEC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622840" y="5049103"/>
                  <a:ext cx="19116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A6AFAEE2-A17C-0538-45FC-2E164DDBD272}"/>
                    </a:ext>
                  </a:extLst>
                </p14:cNvPr>
                <p14:cNvContentPartPr/>
                <p14:nvPr/>
              </p14:nvContentPartPr>
              <p14:xfrm>
                <a:off x="5174280" y="5300743"/>
                <a:ext cx="53280" cy="2131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A6AFAEE2-A17C-0538-45FC-2E164DDBD272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168160" y="5294623"/>
                  <a:ext cx="65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90ADCB10-3CEA-567A-ECA5-443C7DFB6AC6}"/>
                    </a:ext>
                  </a:extLst>
                </p14:cNvPr>
                <p14:cNvContentPartPr/>
                <p14:nvPr/>
              </p14:nvContentPartPr>
              <p14:xfrm>
                <a:off x="5160240" y="5329903"/>
                <a:ext cx="172080" cy="23868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90ADCB10-3CEA-567A-ECA5-443C7DFB6AC6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154120" y="5323783"/>
                  <a:ext cx="184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D6A4B044-A9A9-5666-FE0A-575546B53CD8}"/>
                    </a:ext>
                  </a:extLst>
                </p14:cNvPr>
                <p14:cNvContentPartPr/>
                <p14:nvPr/>
              </p14:nvContentPartPr>
              <p14:xfrm>
                <a:off x="5351040" y="5156383"/>
                <a:ext cx="86400" cy="4255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D6A4B044-A9A9-5666-FE0A-575546B53CD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344920" y="5150263"/>
                  <a:ext cx="9864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43A1B2ED-FE2F-9E52-965A-9F59C08194DD}"/>
                    </a:ext>
                  </a:extLst>
                </p14:cNvPr>
                <p14:cNvContentPartPr/>
                <p14:nvPr/>
              </p14:nvContentPartPr>
              <p14:xfrm>
                <a:off x="5211000" y="4432423"/>
                <a:ext cx="31680" cy="57240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43A1B2ED-FE2F-9E52-965A-9F59C08194D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204880" y="4426303"/>
                  <a:ext cx="4392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D5F2352-2CA8-B212-2EF1-91C63EBD5926}"/>
                    </a:ext>
                  </a:extLst>
                </p14:cNvPr>
                <p14:cNvContentPartPr/>
                <p14:nvPr/>
              </p14:nvContentPartPr>
              <p14:xfrm>
                <a:off x="5137560" y="4860463"/>
                <a:ext cx="211320" cy="2275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D5F2352-2CA8-B212-2EF1-91C63EBD592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131440" y="4854343"/>
                  <a:ext cx="223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161E373-00CD-B3CA-049E-171F6DDF87CE}"/>
                    </a:ext>
                  </a:extLst>
                </p14:cNvPr>
                <p14:cNvContentPartPr/>
                <p14:nvPr/>
              </p14:nvContentPartPr>
              <p14:xfrm>
                <a:off x="5095440" y="3766063"/>
                <a:ext cx="113040" cy="2955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161E373-00CD-B3CA-049E-171F6DDF87CE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089320" y="3759943"/>
                  <a:ext cx="1252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B48418A-B0FD-E32F-47AA-8A779325F265}"/>
                    </a:ext>
                  </a:extLst>
                </p14:cNvPr>
                <p14:cNvContentPartPr/>
                <p14:nvPr/>
              </p14:nvContentPartPr>
              <p14:xfrm>
                <a:off x="5203440" y="3769663"/>
                <a:ext cx="166320" cy="2034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B48418A-B0FD-E32F-47AA-8A779325F26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197320" y="3763543"/>
                  <a:ext cx="1785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D284D87F-29F5-3311-5C97-351271E13587}"/>
                    </a:ext>
                  </a:extLst>
                </p14:cNvPr>
                <p14:cNvContentPartPr/>
                <p14:nvPr/>
              </p14:nvContentPartPr>
              <p14:xfrm>
                <a:off x="5373720" y="3572383"/>
                <a:ext cx="207360" cy="3801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D284D87F-29F5-3311-5C97-351271E1358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367600" y="3566263"/>
                  <a:ext cx="2196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C467FDAD-A159-711C-773F-03FC768D837C}"/>
                    </a:ext>
                  </a:extLst>
                </p14:cNvPr>
                <p14:cNvContentPartPr/>
                <p14:nvPr/>
              </p14:nvContentPartPr>
              <p14:xfrm>
                <a:off x="5549760" y="3518023"/>
                <a:ext cx="102240" cy="1616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C467FDAD-A159-711C-773F-03FC768D837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543640" y="3511903"/>
                  <a:ext cx="1144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8419F2C7-55D4-95FE-09B2-1A9A0D712587}"/>
                    </a:ext>
                  </a:extLst>
                </p14:cNvPr>
                <p14:cNvContentPartPr/>
                <p14:nvPr/>
              </p14:nvContentPartPr>
              <p14:xfrm>
                <a:off x="5623920" y="3374023"/>
                <a:ext cx="182520" cy="2242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8419F2C7-55D4-95FE-09B2-1A9A0D71258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617800" y="3367903"/>
                  <a:ext cx="1947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43552855-2732-C655-0C44-CD4332D11D92}"/>
                    </a:ext>
                  </a:extLst>
                </p14:cNvPr>
                <p14:cNvContentPartPr/>
                <p14:nvPr/>
              </p14:nvContentPartPr>
              <p14:xfrm>
                <a:off x="5824080" y="3383023"/>
                <a:ext cx="111960" cy="25812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43552855-2732-C655-0C44-CD4332D11D9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5817960" y="3376903"/>
                  <a:ext cx="1242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0FFCCB4-9DB4-1E43-28B8-DE819D246011}"/>
                    </a:ext>
                  </a:extLst>
                </p14:cNvPr>
                <p14:cNvContentPartPr/>
                <p14:nvPr/>
              </p14:nvContentPartPr>
              <p14:xfrm>
                <a:off x="5074920" y="4161703"/>
                <a:ext cx="305280" cy="2390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0FFCCB4-9DB4-1E43-28B8-DE819D24601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5068800" y="4155583"/>
                  <a:ext cx="3175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605AAC4-CA31-858F-1664-19B32E0C36F0}"/>
                    </a:ext>
                  </a:extLst>
                </p14:cNvPr>
                <p14:cNvContentPartPr/>
                <p14:nvPr/>
              </p14:nvContentPartPr>
              <p14:xfrm>
                <a:off x="5283360" y="4107703"/>
                <a:ext cx="16560" cy="79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605AAC4-CA31-858F-1664-19B32E0C36F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5277240" y="4101583"/>
                  <a:ext cx="28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23DBFBE-B379-4E9C-9AAE-03B3A07F606D}"/>
                    </a:ext>
                  </a:extLst>
                </p14:cNvPr>
                <p14:cNvContentPartPr/>
                <p14:nvPr/>
              </p14:nvContentPartPr>
              <p14:xfrm>
                <a:off x="5401800" y="3966223"/>
                <a:ext cx="201240" cy="1864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23DBFBE-B379-4E9C-9AAE-03B3A07F606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5395680" y="3960103"/>
                  <a:ext cx="213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35160D4B-32D8-5591-7A0C-0B96ED1B5E72}"/>
                    </a:ext>
                  </a:extLst>
                </p14:cNvPr>
                <p14:cNvContentPartPr/>
                <p14:nvPr/>
              </p14:nvContentPartPr>
              <p14:xfrm>
                <a:off x="5645160" y="3738703"/>
                <a:ext cx="207360" cy="2268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35160D4B-32D8-5591-7A0C-0B96ED1B5E7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639040" y="3732583"/>
                  <a:ext cx="21960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BA9A2002-0D80-2D62-AEE9-014A798CF955}"/>
                    </a:ext>
                  </a:extLst>
                </p14:cNvPr>
                <p14:cNvContentPartPr/>
                <p14:nvPr/>
              </p14:nvContentPartPr>
              <p14:xfrm>
                <a:off x="5346720" y="4424503"/>
                <a:ext cx="79920" cy="1548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BA9A2002-0D80-2D62-AEE9-014A798CF955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340600" y="4418383"/>
                  <a:ext cx="92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5D1D5675-900E-3881-E6AB-903C2B5EEAF5}"/>
                    </a:ext>
                  </a:extLst>
                </p14:cNvPr>
                <p14:cNvContentPartPr/>
                <p14:nvPr/>
              </p14:nvContentPartPr>
              <p14:xfrm>
                <a:off x="5272920" y="4304623"/>
                <a:ext cx="119880" cy="15696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5D1D5675-900E-3881-E6AB-903C2B5EEAF5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266800" y="4298503"/>
                  <a:ext cx="1321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FFB6DEB2-07B4-2C41-8FCD-78E553F62155}"/>
                    </a:ext>
                  </a:extLst>
                </p14:cNvPr>
                <p14:cNvContentPartPr/>
                <p14:nvPr/>
              </p14:nvContentPartPr>
              <p14:xfrm>
                <a:off x="5411880" y="4243423"/>
                <a:ext cx="185760" cy="2170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FFB6DEB2-07B4-2C41-8FCD-78E553F62155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405760" y="4237303"/>
                  <a:ext cx="1980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43C50A0-7939-6442-A5FD-A9567CE4FCA2}"/>
                    </a:ext>
                  </a:extLst>
                </p14:cNvPr>
                <p14:cNvContentPartPr/>
                <p14:nvPr/>
              </p14:nvContentPartPr>
              <p14:xfrm>
                <a:off x="5524920" y="4190143"/>
                <a:ext cx="113040" cy="1310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43C50A0-7939-6442-A5FD-A9567CE4FCA2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518800" y="4184023"/>
                  <a:ext cx="125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375668C-84B2-09E9-CC8D-5F2B95BA4563}"/>
                    </a:ext>
                  </a:extLst>
                </p14:cNvPr>
                <p14:cNvContentPartPr/>
                <p14:nvPr/>
              </p14:nvContentPartPr>
              <p14:xfrm>
                <a:off x="5644080" y="4114903"/>
                <a:ext cx="104040" cy="1022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375668C-84B2-09E9-CC8D-5F2B95BA456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637960" y="4108783"/>
                  <a:ext cx="1162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A15518D6-985F-EB2D-70E4-0395CE4283A8}"/>
                    </a:ext>
                  </a:extLst>
                </p14:cNvPr>
                <p14:cNvContentPartPr/>
                <p14:nvPr/>
              </p14:nvContentPartPr>
              <p14:xfrm>
                <a:off x="5678280" y="3919783"/>
                <a:ext cx="215280" cy="2610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A15518D6-985F-EB2D-70E4-0395CE4283A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672160" y="3913663"/>
                  <a:ext cx="227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B507E6D5-20CC-4CAB-A6B7-8F20E4790600}"/>
                    </a:ext>
                  </a:extLst>
                </p14:cNvPr>
                <p14:cNvContentPartPr/>
                <p14:nvPr/>
              </p14:nvContentPartPr>
              <p14:xfrm>
                <a:off x="5869440" y="3786943"/>
                <a:ext cx="162000" cy="21060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B507E6D5-20CC-4CAB-A6B7-8F20E479060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863320" y="3780823"/>
                  <a:ext cx="174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F4621E0-DFF6-BCF2-6BF9-5DE35DB95FA3}"/>
                    </a:ext>
                  </a:extLst>
                </p14:cNvPr>
                <p14:cNvContentPartPr/>
                <p14:nvPr/>
              </p14:nvContentPartPr>
              <p14:xfrm>
                <a:off x="5914800" y="3647983"/>
                <a:ext cx="169920" cy="25596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F4621E0-DFF6-BCF2-6BF9-5DE35DB95FA3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908680" y="3641863"/>
                  <a:ext cx="182160" cy="26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035A8C1B-BECC-66F5-42B2-6E8508D7DB16}"/>
                  </a:ext>
                </a:extLst>
              </p14:cNvPr>
              <p14:cNvContentPartPr/>
              <p14:nvPr/>
            </p14:nvContentPartPr>
            <p14:xfrm>
              <a:off x="9184680" y="1608943"/>
              <a:ext cx="5400" cy="2088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035A8C1B-BECC-66F5-42B2-6E8508D7DB16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9178560" y="1602823"/>
                <a:ext cx="1764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1" name="Gruppieren 410">
            <a:extLst>
              <a:ext uri="{FF2B5EF4-FFF2-40B4-BE49-F238E27FC236}">
                <a16:creationId xmlns:a16="http://schemas.microsoft.com/office/drawing/2014/main" id="{D07F5F17-D821-0E91-861A-FBE3749FE762}"/>
              </a:ext>
            </a:extLst>
          </p:cNvPr>
          <p:cNvGrpSpPr/>
          <p:nvPr/>
        </p:nvGrpSpPr>
        <p:grpSpPr>
          <a:xfrm>
            <a:off x="9410760" y="448303"/>
            <a:ext cx="2687760" cy="835200"/>
            <a:chOff x="9410760" y="448303"/>
            <a:chExt cx="2687760" cy="83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C9F33229-7BB9-A2FB-3BDB-7A2D0164E5E8}"/>
                    </a:ext>
                  </a:extLst>
                </p14:cNvPr>
                <p14:cNvContentPartPr/>
                <p14:nvPr/>
              </p14:nvContentPartPr>
              <p14:xfrm>
                <a:off x="9410760" y="454063"/>
                <a:ext cx="203760" cy="25956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C9F33229-7BB9-A2FB-3BDB-7A2D0164E5E8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9404640" y="447943"/>
                  <a:ext cx="216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1905E017-FCF2-9238-FFD3-EEFD81B70AD0}"/>
                    </a:ext>
                  </a:extLst>
                </p14:cNvPr>
                <p14:cNvContentPartPr/>
                <p14:nvPr/>
              </p14:nvContentPartPr>
              <p14:xfrm>
                <a:off x="9424080" y="733783"/>
                <a:ext cx="183600" cy="3492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1905E017-FCF2-9238-FFD3-EEFD81B70AD0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9417960" y="727663"/>
                  <a:ext cx="195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FAF65768-EBD2-174E-2E2F-6C869617EAB0}"/>
                    </a:ext>
                  </a:extLst>
                </p14:cNvPr>
                <p14:cNvContentPartPr/>
                <p14:nvPr/>
              </p14:nvContentPartPr>
              <p14:xfrm>
                <a:off x="9749160" y="448303"/>
                <a:ext cx="173880" cy="2570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FAF65768-EBD2-174E-2E2F-6C869617EAB0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9743040" y="442183"/>
                  <a:ext cx="1861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D9ABE87-611E-B6B2-2251-7A22BBEF4651}"/>
                    </a:ext>
                  </a:extLst>
                </p14:cNvPr>
                <p14:cNvContentPartPr/>
                <p14:nvPr/>
              </p14:nvContentPartPr>
              <p14:xfrm>
                <a:off x="10093320" y="536143"/>
                <a:ext cx="27000" cy="1256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D9ABE87-611E-B6B2-2251-7A22BBEF465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10087200" y="530023"/>
                  <a:ext cx="39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FE3DA27-DCEF-0BAF-7E0E-6964BF762922}"/>
                    </a:ext>
                  </a:extLst>
                </p14:cNvPr>
                <p14:cNvContentPartPr/>
                <p14:nvPr/>
              </p14:nvContentPartPr>
              <p14:xfrm>
                <a:off x="9593640" y="981463"/>
                <a:ext cx="125280" cy="2419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FE3DA27-DCEF-0BAF-7E0E-6964BF76292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587520" y="975343"/>
                  <a:ext cx="137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D767432-FE6C-3A45-75C8-357104146163}"/>
                    </a:ext>
                  </a:extLst>
                </p14:cNvPr>
                <p14:cNvContentPartPr/>
                <p14:nvPr/>
              </p14:nvContentPartPr>
              <p14:xfrm>
                <a:off x="9603360" y="976423"/>
                <a:ext cx="193320" cy="2361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D767432-FE6C-3A45-75C8-35710414616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597240" y="970303"/>
                  <a:ext cx="205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D6881CE5-38CB-D7A8-FE80-2833FD79192B}"/>
                    </a:ext>
                  </a:extLst>
                </p14:cNvPr>
                <p14:cNvContentPartPr/>
                <p14:nvPr/>
              </p14:nvContentPartPr>
              <p14:xfrm>
                <a:off x="9821520" y="1063183"/>
                <a:ext cx="88200" cy="1699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D6881CE5-38CB-D7A8-FE80-2833FD79192B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815400" y="1057063"/>
                  <a:ext cx="100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D5A6E12-5C55-DC30-9CDC-7450ED0FCD49}"/>
                    </a:ext>
                  </a:extLst>
                </p14:cNvPr>
                <p14:cNvContentPartPr/>
                <p14:nvPr/>
              </p14:nvContentPartPr>
              <p14:xfrm>
                <a:off x="9987480" y="1099903"/>
                <a:ext cx="115200" cy="1796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D5A6E12-5C55-DC30-9CDC-7450ED0FCD49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981360" y="1093783"/>
                  <a:ext cx="127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AEB9E301-FDA3-9FCF-5931-B4EABC0A1F9F}"/>
                    </a:ext>
                  </a:extLst>
                </p14:cNvPr>
                <p14:cNvContentPartPr/>
                <p14:nvPr/>
              </p14:nvContentPartPr>
              <p14:xfrm>
                <a:off x="10076400" y="1218703"/>
                <a:ext cx="23040" cy="6480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AEB9E301-FDA3-9FCF-5931-B4EABC0A1F9F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070280" y="1212583"/>
                  <a:ext cx="35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AA1522DA-0D65-F0FA-29AE-C5A5E021D06D}"/>
                    </a:ext>
                  </a:extLst>
                </p14:cNvPr>
                <p14:cNvContentPartPr/>
                <p14:nvPr/>
              </p14:nvContentPartPr>
              <p14:xfrm>
                <a:off x="10218960" y="959503"/>
                <a:ext cx="214200" cy="1839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AA1522DA-0D65-F0FA-29AE-C5A5E021D06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212840" y="953383"/>
                  <a:ext cx="226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561EA150-EB62-65CC-61D5-45B675FB8142}"/>
                    </a:ext>
                  </a:extLst>
                </p14:cNvPr>
                <p14:cNvContentPartPr/>
                <p14:nvPr/>
              </p14:nvContentPartPr>
              <p14:xfrm>
                <a:off x="10559160" y="849343"/>
                <a:ext cx="128520" cy="2278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561EA150-EB62-65CC-61D5-45B675FB8142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553040" y="843223"/>
                  <a:ext cx="140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386B4FA4-D48E-10B0-EF5E-FEA05A054EBB}"/>
                    </a:ext>
                  </a:extLst>
                </p14:cNvPr>
                <p14:cNvContentPartPr/>
                <p14:nvPr/>
              </p14:nvContentPartPr>
              <p14:xfrm>
                <a:off x="10531080" y="1074343"/>
                <a:ext cx="172080" cy="324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386B4FA4-D48E-10B0-EF5E-FEA05A054EBB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524960" y="1068223"/>
                  <a:ext cx="184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EB12FD32-9E61-7C55-35C0-3233DC018088}"/>
                    </a:ext>
                  </a:extLst>
                </p14:cNvPr>
                <p14:cNvContentPartPr/>
                <p14:nvPr/>
              </p14:nvContentPartPr>
              <p14:xfrm>
                <a:off x="10754280" y="978583"/>
                <a:ext cx="96480" cy="17100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EB12FD32-9E61-7C55-35C0-3233DC018088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748160" y="972463"/>
                  <a:ext cx="1087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DC10CEE-B106-0EAC-4DB0-27DC98D3B86D}"/>
                    </a:ext>
                  </a:extLst>
                </p14:cNvPr>
                <p14:cNvContentPartPr/>
                <p14:nvPr/>
              </p14:nvContentPartPr>
              <p14:xfrm>
                <a:off x="10910520" y="1094503"/>
                <a:ext cx="125280" cy="12024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DC10CEE-B106-0EAC-4DB0-27DC98D3B86D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904400" y="1088383"/>
                  <a:ext cx="137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CF3C14A5-D7E2-EA3A-91A8-2E3165918B41}"/>
                    </a:ext>
                  </a:extLst>
                </p14:cNvPr>
                <p14:cNvContentPartPr/>
                <p14:nvPr/>
              </p14:nvContentPartPr>
              <p14:xfrm>
                <a:off x="11048040" y="1030783"/>
                <a:ext cx="41760" cy="2070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CF3C14A5-D7E2-EA3A-91A8-2E3165918B4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1041920" y="1024663"/>
                  <a:ext cx="54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F390B85-0273-3D23-AC72-8F6778F98C9D}"/>
                    </a:ext>
                  </a:extLst>
                </p14:cNvPr>
                <p14:cNvContentPartPr/>
                <p14:nvPr/>
              </p14:nvContentPartPr>
              <p14:xfrm>
                <a:off x="11077200" y="1120783"/>
                <a:ext cx="70560" cy="1036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F390B85-0273-3D23-AC72-8F6778F98C9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1071080" y="1114663"/>
                  <a:ext cx="82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138A320-B75F-1CD1-B020-44C2F6F07E8F}"/>
                    </a:ext>
                  </a:extLst>
                </p14:cNvPr>
                <p14:cNvContentPartPr/>
                <p14:nvPr/>
              </p14:nvContentPartPr>
              <p14:xfrm>
                <a:off x="11170080" y="1097743"/>
                <a:ext cx="101160" cy="1569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138A320-B75F-1CD1-B020-44C2F6F07E8F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1163960" y="1091623"/>
                  <a:ext cx="113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9C00766-FDE0-7DC3-0967-F555468B45E8}"/>
                    </a:ext>
                  </a:extLst>
                </p14:cNvPr>
                <p14:cNvContentPartPr/>
                <p14:nvPr/>
              </p14:nvContentPartPr>
              <p14:xfrm>
                <a:off x="11308680" y="949063"/>
                <a:ext cx="149400" cy="1234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9C00766-FDE0-7DC3-0967-F555468B45E8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1302560" y="942943"/>
                  <a:ext cx="161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E4EB53B6-1B03-6ACB-B738-887EFBE67E38}"/>
                    </a:ext>
                  </a:extLst>
                </p14:cNvPr>
                <p14:cNvContentPartPr/>
                <p14:nvPr/>
              </p14:nvContentPartPr>
              <p14:xfrm>
                <a:off x="11531880" y="798583"/>
                <a:ext cx="149040" cy="25272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E4EB53B6-1B03-6ACB-B738-887EFBE67E38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1525760" y="792463"/>
                  <a:ext cx="161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A2F73C2C-C489-F595-8959-C912185B1FBC}"/>
                    </a:ext>
                  </a:extLst>
                </p14:cNvPr>
                <p14:cNvContentPartPr/>
                <p14:nvPr/>
              </p14:nvContentPartPr>
              <p14:xfrm>
                <a:off x="11537640" y="806863"/>
                <a:ext cx="126360" cy="2685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A2F73C2C-C489-F595-8959-C912185B1FBC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531520" y="800743"/>
                  <a:ext cx="1386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B61B905-C654-0D07-9192-B99BF0948ABC}"/>
                    </a:ext>
                  </a:extLst>
                </p14:cNvPr>
                <p14:cNvContentPartPr/>
                <p14:nvPr/>
              </p14:nvContentPartPr>
              <p14:xfrm>
                <a:off x="11696760" y="914503"/>
                <a:ext cx="83880" cy="15660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B61B905-C654-0D07-9192-B99BF0948AB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690640" y="908383"/>
                  <a:ext cx="96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CDC4E933-3D75-A78B-495B-BB01191DAA27}"/>
                    </a:ext>
                  </a:extLst>
                </p14:cNvPr>
                <p14:cNvContentPartPr/>
                <p14:nvPr/>
              </p14:nvContentPartPr>
              <p14:xfrm>
                <a:off x="11756520" y="1046983"/>
                <a:ext cx="61560" cy="1501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CDC4E933-3D75-A78B-495B-BB01191DAA27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750400" y="1040863"/>
                  <a:ext cx="73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6DA6F59-DAAC-438D-5056-127D58CD9EB6}"/>
                    </a:ext>
                  </a:extLst>
                </p14:cNvPr>
                <p14:cNvContentPartPr/>
                <p14:nvPr/>
              </p14:nvContentPartPr>
              <p14:xfrm>
                <a:off x="11767320" y="1061023"/>
                <a:ext cx="54000" cy="1386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6DA6F59-DAAC-438D-5056-127D58CD9EB6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761200" y="1054903"/>
                  <a:ext cx="662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A74C9FD-EA03-8D75-3CA4-42FB6154A407}"/>
                    </a:ext>
                  </a:extLst>
                </p14:cNvPr>
                <p14:cNvContentPartPr/>
                <p14:nvPr/>
              </p14:nvContentPartPr>
              <p14:xfrm>
                <a:off x="11785680" y="1023223"/>
                <a:ext cx="149040" cy="1940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A74C9FD-EA03-8D75-3CA4-42FB6154A407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11779560" y="1017103"/>
                  <a:ext cx="161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780F8BB2-A8E6-1F95-1A42-A09ABF7BE3D0}"/>
                    </a:ext>
                  </a:extLst>
                </p14:cNvPr>
                <p14:cNvContentPartPr/>
                <p14:nvPr/>
              </p14:nvContentPartPr>
              <p14:xfrm>
                <a:off x="11915640" y="1053463"/>
                <a:ext cx="77040" cy="1407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780F8BB2-A8E6-1F95-1A42-A09ABF7BE3D0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11909520" y="1047343"/>
                  <a:ext cx="892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9AE3011B-8AEA-1057-89FE-ECA53EC5B58B}"/>
                    </a:ext>
                  </a:extLst>
                </p14:cNvPr>
                <p14:cNvContentPartPr/>
                <p14:nvPr/>
              </p14:nvContentPartPr>
              <p14:xfrm>
                <a:off x="11989080" y="1081543"/>
                <a:ext cx="10800" cy="10800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9AE3011B-8AEA-1057-89FE-ECA53EC5B58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1982960" y="1075423"/>
                  <a:ext cx="23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F032B9FF-23CD-B17E-399E-FEFB400B7298}"/>
                    </a:ext>
                  </a:extLst>
                </p14:cNvPr>
                <p14:cNvContentPartPr/>
                <p14:nvPr/>
              </p14:nvContentPartPr>
              <p14:xfrm>
                <a:off x="11940480" y="1130503"/>
                <a:ext cx="56520" cy="345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F032B9FF-23CD-B17E-399E-FEFB400B7298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1934360" y="1124383"/>
                  <a:ext cx="68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895C2262-D62D-630F-E090-5CA62E84C421}"/>
                    </a:ext>
                  </a:extLst>
                </p14:cNvPr>
                <p14:cNvContentPartPr/>
                <p14:nvPr/>
              </p14:nvContentPartPr>
              <p14:xfrm>
                <a:off x="12053880" y="1068943"/>
                <a:ext cx="10800" cy="11016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895C2262-D62D-630F-E090-5CA62E84C421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2047760" y="1062823"/>
                  <a:ext cx="23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0D232E63-1444-A93D-D3CA-1A017DAF4F94}"/>
                    </a:ext>
                  </a:extLst>
                </p14:cNvPr>
                <p14:cNvContentPartPr/>
                <p14:nvPr/>
              </p14:nvContentPartPr>
              <p14:xfrm>
                <a:off x="11990160" y="1069663"/>
                <a:ext cx="108360" cy="1530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0D232E63-1444-A93D-D3CA-1A017DAF4F94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1984040" y="1063543"/>
                  <a:ext cx="12060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4" name="Gruppieren 423">
            <a:extLst>
              <a:ext uri="{FF2B5EF4-FFF2-40B4-BE49-F238E27FC236}">
                <a16:creationId xmlns:a16="http://schemas.microsoft.com/office/drawing/2014/main" id="{33003DA5-E2DC-3E85-01C2-411FD29C7E59}"/>
              </a:ext>
            </a:extLst>
          </p:cNvPr>
          <p:cNvGrpSpPr/>
          <p:nvPr/>
        </p:nvGrpSpPr>
        <p:grpSpPr>
          <a:xfrm>
            <a:off x="11298240" y="1508503"/>
            <a:ext cx="742320" cy="319680"/>
            <a:chOff x="11298240" y="1508503"/>
            <a:chExt cx="74232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013772ED-5A7F-5F5E-905F-3D8318CA79F5}"/>
                    </a:ext>
                  </a:extLst>
                </p14:cNvPr>
                <p14:cNvContentPartPr/>
                <p14:nvPr/>
              </p14:nvContentPartPr>
              <p14:xfrm>
                <a:off x="11298240" y="1518223"/>
                <a:ext cx="95400" cy="2127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013772ED-5A7F-5F5E-905F-3D8318CA79F5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1292120" y="1512103"/>
                  <a:ext cx="107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067BADE-B7A6-AB72-868B-210E9FD11DE4}"/>
                    </a:ext>
                  </a:extLst>
                </p14:cNvPr>
                <p14:cNvContentPartPr/>
                <p14:nvPr/>
              </p14:nvContentPartPr>
              <p14:xfrm>
                <a:off x="11300760" y="1508503"/>
                <a:ext cx="125640" cy="2365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067BADE-B7A6-AB72-868B-210E9FD11DE4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294640" y="1502383"/>
                  <a:ext cx="137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D9984504-3671-AFAE-F176-3E83868A8409}"/>
                    </a:ext>
                  </a:extLst>
                </p14:cNvPr>
                <p14:cNvContentPartPr/>
                <p14:nvPr/>
              </p14:nvContentPartPr>
              <p14:xfrm>
                <a:off x="11506320" y="1581943"/>
                <a:ext cx="75600" cy="1609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D9984504-3671-AFAE-F176-3E83868A840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1500200" y="1575823"/>
                  <a:ext cx="87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CC37B810-B4F9-930B-020F-064D1D20EFF6}"/>
                    </a:ext>
                  </a:extLst>
                </p14:cNvPr>
                <p14:cNvContentPartPr/>
                <p14:nvPr/>
              </p14:nvContentPartPr>
              <p14:xfrm>
                <a:off x="11590560" y="1656103"/>
                <a:ext cx="36000" cy="1720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CC37B810-B4F9-930B-020F-064D1D20EFF6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584440" y="1649983"/>
                  <a:ext cx="48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4E120D3-0121-A97C-65C9-C4A54FC99C9A}"/>
                    </a:ext>
                  </a:extLst>
                </p14:cNvPr>
                <p14:cNvContentPartPr/>
                <p14:nvPr/>
              </p14:nvContentPartPr>
              <p14:xfrm>
                <a:off x="11662200" y="1747903"/>
                <a:ext cx="129960" cy="651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4E120D3-0121-A97C-65C9-C4A54FC99C9A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656080" y="1741783"/>
                  <a:ext cx="142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5C5F14A4-DAE6-05FE-6907-FDBABABE9A8A}"/>
                    </a:ext>
                  </a:extLst>
                </p14:cNvPr>
                <p14:cNvContentPartPr/>
                <p14:nvPr/>
              </p14:nvContentPartPr>
              <p14:xfrm>
                <a:off x="11789640" y="1632703"/>
                <a:ext cx="110520" cy="151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5C5F14A4-DAE6-05FE-6907-FDBABABE9A8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1783520" y="1626583"/>
                  <a:ext cx="122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8CD9D7D3-2A99-6590-D406-E2E0D1617A68}"/>
                    </a:ext>
                  </a:extLst>
                </p14:cNvPr>
                <p14:cNvContentPartPr/>
                <p14:nvPr/>
              </p14:nvContentPartPr>
              <p14:xfrm>
                <a:off x="11803680" y="1586983"/>
                <a:ext cx="236880" cy="1263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8CD9D7D3-2A99-6590-D406-E2E0D1617A68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11797560" y="1580863"/>
                  <a:ext cx="24912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uppieren 448">
            <a:extLst>
              <a:ext uri="{FF2B5EF4-FFF2-40B4-BE49-F238E27FC236}">
                <a16:creationId xmlns:a16="http://schemas.microsoft.com/office/drawing/2014/main" id="{CC377383-0B2E-DE89-BD98-EF30FCEAD80D}"/>
              </a:ext>
            </a:extLst>
          </p:cNvPr>
          <p:cNvGrpSpPr/>
          <p:nvPr/>
        </p:nvGrpSpPr>
        <p:grpSpPr>
          <a:xfrm>
            <a:off x="9273600" y="2340823"/>
            <a:ext cx="2392560" cy="781920"/>
            <a:chOff x="9273600" y="2340823"/>
            <a:chExt cx="2392560" cy="78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7294EE2-A2E1-1AA4-CF36-E288F5C566D7}"/>
                    </a:ext>
                  </a:extLst>
                </p14:cNvPr>
                <p14:cNvContentPartPr/>
                <p14:nvPr/>
              </p14:nvContentPartPr>
              <p14:xfrm>
                <a:off x="9273600" y="2374663"/>
                <a:ext cx="201960" cy="3412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7294EE2-A2E1-1AA4-CF36-E288F5C566D7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9267480" y="2368543"/>
                  <a:ext cx="2142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CF4BA78B-63F5-55AF-B5C3-3264A7FDC0C7}"/>
                    </a:ext>
                  </a:extLst>
                </p14:cNvPr>
                <p14:cNvContentPartPr/>
                <p14:nvPr/>
              </p14:nvContentPartPr>
              <p14:xfrm>
                <a:off x="9341280" y="2602543"/>
                <a:ext cx="212400" cy="1321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CF4BA78B-63F5-55AF-B5C3-3264A7FDC0C7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9335160" y="2596423"/>
                  <a:ext cx="2246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754A9E9E-E18D-16DD-4E2F-F5A1E33883B1}"/>
                    </a:ext>
                  </a:extLst>
                </p14:cNvPr>
                <p14:cNvContentPartPr/>
                <p14:nvPr/>
              </p14:nvContentPartPr>
              <p14:xfrm>
                <a:off x="9657720" y="2340823"/>
                <a:ext cx="167760" cy="2041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754A9E9E-E18D-16DD-4E2F-F5A1E33883B1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9651600" y="2334703"/>
                  <a:ext cx="180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1C92086-5426-A4C2-DF40-7D64F64AAA1F}"/>
                    </a:ext>
                  </a:extLst>
                </p14:cNvPr>
                <p14:cNvContentPartPr/>
                <p14:nvPr/>
              </p14:nvContentPartPr>
              <p14:xfrm>
                <a:off x="9575280" y="2814943"/>
                <a:ext cx="128160" cy="22824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1C92086-5426-A4C2-DF40-7D64F64AAA1F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9569160" y="2808823"/>
                  <a:ext cx="140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4B61F70B-6DB6-EFF9-136B-0679F2D5363E}"/>
                    </a:ext>
                  </a:extLst>
                </p14:cNvPr>
                <p14:cNvContentPartPr/>
                <p14:nvPr/>
              </p14:nvContentPartPr>
              <p14:xfrm>
                <a:off x="9579240" y="2806663"/>
                <a:ext cx="213840" cy="2289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4B61F70B-6DB6-EFF9-136B-0679F2D5363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9573120" y="2800543"/>
                  <a:ext cx="2260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465B49D9-AB7B-3813-69B9-03C4CAE164D7}"/>
                    </a:ext>
                  </a:extLst>
                </p14:cNvPr>
                <p14:cNvContentPartPr/>
                <p14:nvPr/>
              </p14:nvContentPartPr>
              <p14:xfrm>
                <a:off x="9856080" y="2867143"/>
                <a:ext cx="99720" cy="13464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465B49D9-AB7B-3813-69B9-03C4CAE164D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9849960" y="2861023"/>
                  <a:ext cx="111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A79329FA-CBF7-C354-FC6F-07980E70166D}"/>
                    </a:ext>
                  </a:extLst>
                </p14:cNvPr>
                <p14:cNvContentPartPr/>
                <p14:nvPr/>
              </p14:nvContentPartPr>
              <p14:xfrm>
                <a:off x="10038240" y="3014383"/>
                <a:ext cx="10080" cy="1083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A79329FA-CBF7-C354-FC6F-07980E70166D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0032120" y="3008263"/>
                  <a:ext cx="22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A7B8410-9A68-F0CD-8CC0-67BA31957281}"/>
                    </a:ext>
                  </a:extLst>
                </p14:cNvPr>
                <p14:cNvContentPartPr/>
                <p14:nvPr/>
              </p14:nvContentPartPr>
              <p14:xfrm>
                <a:off x="10092960" y="2886943"/>
                <a:ext cx="129240" cy="2088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A7B8410-9A68-F0CD-8CC0-67BA31957281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10086840" y="2880823"/>
                  <a:ext cx="141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8981244-A18C-F99A-A453-F2E5477B676C}"/>
                    </a:ext>
                  </a:extLst>
                </p14:cNvPr>
                <p14:cNvContentPartPr/>
                <p14:nvPr/>
              </p14:nvContentPartPr>
              <p14:xfrm>
                <a:off x="10242360" y="2929063"/>
                <a:ext cx="82440" cy="1234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8981244-A18C-F99A-A453-F2E5477B676C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10236240" y="2922943"/>
                  <a:ext cx="94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7684D4C-AE29-4BC9-70A3-F42C957AA4C0}"/>
                    </a:ext>
                  </a:extLst>
                </p14:cNvPr>
                <p14:cNvContentPartPr/>
                <p14:nvPr/>
              </p14:nvContentPartPr>
              <p14:xfrm>
                <a:off x="10341720" y="2939503"/>
                <a:ext cx="91440" cy="12528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7684D4C-AE29-4BC9-70A3-F42C957AA4C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0335600" y="2933383"/>
                  <a:ext cx="103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46A9E5F8-F1AD-C372-EFD6-2E83E2478CD7}"/>
                    </a:ext>
                  </a:extLst>
                </p14:cNvPr>
                <p14:cNvContentPartPr/>
                <p14:nvPr/>
              </p14:nvContentPartPr>
              <p14:xfrm>
                <a:off x="10519920" y="2801263"/>
                <a:ext cx="152280" cy="1468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46A9E5F8-F1AD-C372-EFD6-2E83E2478CD7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0513800" y="2795143"/>
                  <a:ext cx="164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F9E1AF28-8F62-0D27-044A-CAD0586B2A37}"/>
                    </a:ext>
                  </a:extLst>
                </p14:cNvPr>
                <p14:cNvContentPartPr/>
                <p14:nvPr/>
              </p14:nvContentPartPr>
              <p14:xfrm>
                <a:off x="10743840" y="2689663"/>
                <a:ext cx="146160" cy="2502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F9E1AF28-8F62-0D27-044A-CAD0586B2A37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0737720" y="2683543"/>
                  <a:ext cx="158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36C3DC6-DDCC-EFCA-7E24-EC77FE489FE0}"/>
                    </a:ext>
                  </a:extLst>
                </p14:cNvPr>
                <p14:cNvContentPartPr/>
                <p14:nvPr/>
              </p14:nvContentPartPr>
              <p14:xfrm>
                <a:off x="10744200" y="2702983"/>
                <a:ext cx="221040" cy="2656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36C3DC6-DDCC-EFCA-7E24-EC77FE489FE0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0738080" y="2696863"/>
                  <a:ext cx="23328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C8D9F1F-6899-4FF3-D358-12B1A6896A02}"/>
                    </a:ext>
                  </a:extLst>
                </p14:cNvPr>
                <p14:cNvContentPartPr/>
                <p14:nvPr/>
              </p14:nvContentPartPr>
              <p14:xfrm>
                <a:off x="11009880" y="2757343"/>
                <a:ext cx="104040" cy="2188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C8D9F1F-6899-4FF3-D358-12B1A6896A02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1003760" y="2751223"/>
                  <a:ext cx="1162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D476281F-E565-DFC7-BC26-ABA27F1F3252}"/>
                    </a:ext>
                  </a:extLst>
                </p14:cNvPr>
                <p14:cNvContentPartPr/>
                <p14:nvPr/>
              </p14:nvContentPartPr>
              <p14:xfrm>
                <a:off x="11164680" y="2908543"/>
                <a:ext cx="72720" cy="1116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D476281F-E565-DFC7-BC26-ABA27F1F3252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1158560" y="2902423"/>
                  <a:ext cx="84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A0A87B97-3D23-A65F-0374-F0A472A1E85F}"/>
                    </a:ext>
                  </a:extLst>
                </p14:cNvPr>
                <p14:cNvContentPartPr/>
                <p14:nvPr/>
              </p14:nvContentPartPr>
              <p14:xfrm>
                <a:off x="11187720" y="2909623"/>
                <a:ext cx="87840" cy="13500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A0A87B97-3D23-A65F-0374-F0A472A1E85F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1181600" y="2903503"/>
                  <a:ext cx="100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E9B2B6D-776F-7C37-6DD7-770EAC1B36B4}"/>
                    </a:ext>
                  </a:extLst>
                </p14:cNvPr>
                <p14:cNvContentPartPr/>
                <p14:nvPr/>
              </p14:nvContentPartPr>
              <p14:xfrm>
                <a:off x="11269440" y="2867863"/>
                <a:ext cx="111240" cy="2296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E9B2B6D-776F-7C37-6DD7-770EAC1B36B4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1263320" y="2861743"/>
                  <a:ext cx="123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685A3DFC-92AD-E78B-CA0F-7B9DF164550A}"/>
                    </a:ext>
                  </a:extLst>
                </p14:cNvPr>
                <p14:cNvContentPartPr/>
                <p14:nvPr/>
              </p14:nvContentPartPr>
              <p14:xfrm>
                <a:off x="11424240" y="2891263"/>
                <a:ext cx="82440" cy="1483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685A3DFC-92AD-E78B-CA0F-7B9DF164550A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1418120" y="2885143"/>
                  <a:ext cx="94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65659375-1B6A-129F-A921-84D820E292E9}"/>
                    </a:ext>
                  </a:extLst>
                </p14:cNvPr>
                <p14:cNvContentPartPr/>
                <p14:nvPr/>
              </p14:nvContentPartPr>
              <p14:xfrm>
                <a:off x="11458080" y="2901343"/>
                <a:ext cx="116640" cy="11340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65659375-1B6A-129F-A921-84D820E292E9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1451960" y="2895223"/>
                  <a:ext cx="128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7C87C84-70A4-52A1-92F5-09E3B87FAF30}"/>
                    </a:ext>
                  </a:extLst>
                </p14:cNvPr>
                <p14:cNvContentPartPr/>
                <p14:nvPr/>
              </p14:nvContentPartPr>
              <p14:xfrm>
                <a:off x="11506680" y="2914303"/>
                <a:ext cx="159480" cy="18072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7C87C84-70A4-52A1-92F5-09E3B87FAF30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1500560" y="2908183"/>
                  <a:ext cx="17172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1" name="Gruppieren 450">
            <a:extLst>
              <a:ext uri="{FF2B5EF4-FFF2-40B4-BE49-F238E27FC236}">
                <a16:creationId xmlns:a16="http://schemas.microsoft.com/office/drawing/2014/main" id="{4FD4B93F-E8DE-2770-FD1A-93064635BAEB}"/>
              </a:ext>
            </a:extLst>
          </p:cNvPr>
          <p:cNvGrpSpPr/>
          <p:nvPr/>
        </p:nvGrpSpPr>
        <p:grpSpPr>
          <a:xfrm>
            <a:off x="11053080" y="3346663"/>
            <a:ext cx="933840" cy="399240"/>
            <a:chOff x="11053080" y="3346663"/>
            <a:chExt cx="93384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C83A8456-45D7-E36D-F3F6-579C2FD32BD0}"/>
                    </a:ext>
                  </a:extLst>
                </p14:cNvPr>
                <p14:cNvContentPartPr/>
                <p14:nvPr/>
              </p14:nvContentPartPr>
              <p14:xfrm>
                <a:off x="11053080" y="3354943"/>
                <a:ext cx="99000" cy="2088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C83A8456-45D7-E36D-F3F6-579C2FD32BD0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1046960" y="3348823"/>
                  <a:ext cx="111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07A89E62-153E-2B0D-55BD-763BB11E5F13}"/>
                    </a:ext>
                  </a:extLst>
                </p14:cNvPr>
                <p14:cNvContentPartPr/>
                <p14:nvPr/>
              </p14:nvContentPartPr>
              <p14:xfrm>
                <a:off x="11059920" y="3346663"/>
                <a:ext cx="168480" cy="2383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07A89E62-153E-2B0D-55BD-763BB11E5F13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1053800" y="3340543"/>
                  <a:ext cx="1807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31D6704A-978B-E0A6-E3D4-B1C1B20939B5}"/>
                    </a:ext>
                  </a:extLst>
                </p14:cNvPr>
                <p14:cNvContentPartPr/>
                <p14:nvPr/>
              </p14:nvContentPartPr>
              <p14:xfrm>
                <a:off x="11255400" y="3449623"/>
                <a:ext cx="72000" cy="1648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31D6704A-978B-E0A6-E3D4-B1C1B20939B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1249280" y="3443503"/>
                  <a:ext cx="842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D8A31F0D-4CA4-757F-A2FD-256845C29571}"/>
                    </a:ext>
                  </a:extLst>
                </p14:cNvPr>
                <p14:cNvContentPartPr/>
                <p14:nvPr/>
              </p14:nvContentPartPr>
              <p14:xfrm>
                <a:off x="11366280" y="3483103"/>
                <a:ext cx="12960" cy="17208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D8A31F0D-4CA4-757F-A2FD-256845C29571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11360160" y="3476983"/>
                  <a:ext cx="25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287B9F8D-F305-6C0B-1599-A0FBF45DC545}"/>
                    </a:ext>
                  </a:extLst>
                </p14:cNvPr>
                <p14:cNvContentPartPr/>
                <p14:nvPr/>
              </p14:nvContentPartPr>
              <p14:xfrm>
                <a:off x="11410560" y="3586783"/>
                <a:ext cx="81000" cy="712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287B9F8D-F305-6C0B-1599-A0FBF45DC545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1404440" y="3580663"/>
                  <a:ext cx="932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061CE0F7-37E1-963A-A46E-7C20FF6D141E}"/>
                    </a:ext>
                  </a:extLst>
                </p14:cNvPr>
                <p14:cNvContentPartPr/>
                <p14:nvPr/>
              </p14:nvContentPartPr>
              <p14:xfrm>
                <a:off x="11514240" y="3578143"/>
                <a:ext cx="57240" cy="1677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061CE0F7-37E1-963A-A46E-7C20FF6D141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1508120" y="3572023"/>
                  <a:ext cx="69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A5910519-0578-38F3-DB94-BADDF4E8E189}"/>
                    </a:ext>
                  </a:extLst>
                </p14:cNvPr>
                <p14:cNvContentPartPr/>
                <p14:nvPr/>
              </p14:nvContentPartPr>
              <p14:xfrm>
                <a:off x="11593440" y="3392743"/>
                <a:ext cx="393480" cy="14544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A5910519-0578-38F3-DB94-BADDF4E8E189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1587320" y="3386623"/>
                  <a:ext cx="405720" cy="15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463535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</Words>
  <Application>Microsoft Office PowerPoint</Application>
  <PresentationFormat>Breitbild</PresentationFormat>
  <Paragraphs>28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Bernhard Köster</cp:lastModifiedBy>
  <cp:revision>28</cp:revision>
  <dcterms:modified xsi:type="dcterms:W3CDTF">2024-05-21T09:45:11Z</dcterms:modified>
</cp:coreProperties>
</file>